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77"/>
  </p:notesMasterIdLst>
  <p:sldIdLst>
    <p:sldId id="256" r:id="rId2"/>
    <p:sldId id="257" r:id="rId3"/>
    <p:sldId id="260" r:id="rId4"/>
    <p:sldId id="263" r:id="rId5"/>
    <p:sldId id="264" r:id="rId6"/>
    <p:sldId id="265" r:id="rId7"/>
    <p:sldId id="266" r:id="rId8"/>
    <p:sldId id="267" r:id="rId9"/>
    <p:sldId id="268" r:id="rId10"/>
    <p:sldId id="269" r:id="rId11"/>
    <p:sldId id="270" r:id="rId12"/>
    <p:sldId id="271" r:id="rId13"/>
    <p:sldId id="272" r:id="rId14"/>
    <p:sldId id="273" r:id="rId15"/>
    <p:sldId id="274" r:id="rId16"/>
    <p:sldId id="335" r:id="rId17"/>
    <p:sldId id="277" r:id="rId18"/>
    <p:sldId id="278" r:id="rId19"/>
    <p:sldId id="279" r:id="rId20"/>
    <p:sldId id="280" r:id="rId21"/>
    <p:sldId id="281" r:id="rId22"/>
    <p:sldId id="282" r:id="rId23"/>
    <p:sldId id="283" r:id="rId24"/>
    <p:sldId id="285" r:id="rId25"/>
    <p:sldId id="286" r:id="rId26"/>
    <p:sldId id="287" r:id="rId27"/>
    <p:sldId id="288" r:id="rId28"/>
    <p:sldId id="289" r:id="rId29"/>
    <p:sldId id="290" r:id="rId30"/>
    <p:sldId id="291" r:id="rId31"/>
    <p:sldId id="292" r:id="rId32"/>
    <p:sldId id="293" r:id="rId33"/>
    <p:sldId id="294" r:id="rId34"/>
    <p:sldId id="295" r:id="rId35"/>
    <p:sldId id="296" r:id="rId36"/>
    <p:sldId id="297" r:id="rId37"/>
    <p:sldId id="298" r:id="rId38"/>
    <p:sldId id="299" r:id="rId39"/>
    <p:sldId id="300" r:id="rId40"/>
    <p:sldId id="301" r:id="rId41"/>
    <p:sldId id="303" r:id="rId42"/>
    <p:sldId id="304" r:id="rId43"/>
    <p:sldId id="305" r:id="rId44"/>
    <p:sldId id="306" r:id="rId45"/>
    <p:sldId id="309" r:id="rId46"/>
    <p:sldId id="313" r:id="rId47"/>
    <p:sldId id="314" r:id="rId48"/>
    <p:sldId id="316" r:id="rId49"/>
    <p:sldId id="317" r:id="rId50"/>
    <p:sldId id="318" r:id="rId51"/>
    <p:sldId id="319" r:id="rId52"/>
    <p:sldId id="320" r:id="rId53"/>
    <p:sldId id="321" r:id="rId54"/>
    <p:sldId id="322" r:id="rId55"/>
    <p:sldId id="323" r:id="rId56"/>
    <p:sldId id="331" r:id="rId57"/>
    <p:sldId id="334" r:id="rId58"/>
    <p:sldId id="336" r:id="rId59"/>
    <p:sldId id="337" r:id="rId60"/>
    <p:sldId id="338" r:id="rId61"/>
    <p:sldId id="339" r:id="rId62"/>
    <p:sldId id="340" r:id="rId63"/>
    <p:sldId id="341" r:id="rId64"/>
    <p:sldId id="342" r:id="rId65"/>
    <p:sldId id="352" r:id="rId66"/>
    <p:sldId id="353" r:id="rId67"/>
    <p:sldId id="348" r:id="rId68"/>
    <p:sldId id="349" r:id="rId69"/>
    <p:sldId id="354" r:id="rId70"/>
    <p:sldId id="350" r:id="rId71"/>
    <p:sldId id="351" r:id="rId72"/>
    <p:sldId id="355" r:id="rId73"/>
    <p:sldId id="356" r:id="rId74"/>
    <p:sldId id="357" r:id="rId75"/>
    <p:sldId id="358" r:id="rId7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485"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ink/ink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09-11T10:17:56"/>
    </inkml:context>
    <inkml:brush xml:id="br0">
      <inkml:brushProperty name="width" value="0.05292" units="cm"/>
      <inkml:brushProperty name="height" value="0.05292" units="cm"/>
      <inkml:brushProperty name="color" value="#FF0000"/>
    </inkml:brush>
  </inkml:definitions>
  <inkml:trace contextRef="#ctx0" brushRef="#br0">1231 170,'53'0,"-1"0,19 0,-19-17,2 17,-1-18,-19 71,-139 87,69-87,-16-17,17 17,-1 0,1-1,0 1,105-71,-16 1,-2-18,19 17,-18 18,-1 0</inkml:trace>
</inkml:ink>
</file>

<file path=ppt/ink/ink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09-11T10:17:56"/>
    </inkml:context>
    <inkml:brush xml:id="br0">
      <inkml:brushProperty name="width" value="0.05292" units="cm"/>
      <inkml:brushProperty name="height" value="0.05292" units="cm"/>
      <inkml:brushProperty name="color" value="#FF0000"/>
    </inkml:brush>
  </inkml:definitions>
  <inkml:trace contextRef="#ctx0" brushRef="#br0">1418 89,'0'53,"0"-1,0 19,0-18,0 0,0-1,0 1,0 0,0 35,17-35,0 17,-17-17,18 0</inkml:trace>
</inkml:ink>
</file>

<file path=ppt/ink/ink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09-11T10:17:56"/>
    </inkml:context>
    <inkml:brush xml:id="br0">
      <inkml:brushProperty name="width" value="0.05292" units="cm"/>
      <inkml:brushProperty name="height" value="0.05292" units="cm"/>
      <inkml:brushProperty name="color" value="#FF0000"/>
    </inkml:brush>
  </inkml:definitions>
  <inkml:trace contextRef="#ctx0" brushRef="#br0">1134 158,'53'0,"0"18,0-1,0 19,-1-19,0 1,1 16,18 19,-71 0,-18 0,-35-53,0 0,1 0,0 0,-1 0,0 0</inkml:trace>
</inkml:ink>
</file>

<file path=ppt/ink/ink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09-11T10:17:56"/>
    </inkml:context>
    <inkml:brush xml:id="br0">
      <inkml:brushProperty name="width" value="0.05292" units="cm"/>
      <inkml:brushProperty name="height" value="0.05292" units="cm"/>
      <inkml:brushProperty name="color" value="#FF0000"/>
    </inkml:brush>
  </inkml:definitions>
  <inkml:trace contextRef="#ctx0" brushRef="#br0">1173 145,'-17'53,"17"-1,-17 1</inkml:trace>
</inkml:ink>
</file>

<file path=ppt/ink/ink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09-11T10:17:56"/>
    </inkml:context>
    <inkml:brush xml:id="br0">
      <inkml:brushProperty name="width" value="0.05292" units="cm"/>
      <inkml:brushProperty name="height" value="0.05292" units="cm"/>
      <inkml:brushProperty name="color" value="#FF0000"/>
    </inkml:brush>
  </inkml:definitions>
  <inkml:trace contextRef="#ctx0" brushRef="#br0">1156 143,'35'53,"-35"0,18-1,17 1,-35 0,35 0,0-1,-17 1,35-53,0-18,-35-35,34 36,1-35</inkml:trace>
</inkml:ink>
</file>

<file path=ppt/ink/ink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09-11T10:17:56"/>
    </inkml:context>
    <inkml:brush xml:id="br0">
      <inkml:brushProperty name="width" value="0.05292" units="cm"/>
      <inkml:brushProperty name="height" value="0.05292" units="cm"/>
      <inkml:brushProperty name="color" value="#FF0000"/>
    </inkml:brush>
  </inkml:definitions>
  <inkml:trace contextRef="#ctx0" brushRef="#br0">1174 591,'53'0,"-1"0,2 0,-2 0,1 0,0 0,-53 53,0 1,0-2,0 1,0 0,-18-124,18 18,0 0,0-16,0 16,0-35,18 34,-18 1,0-17,17-1,-17 19,0-1</inkml:trace>
</inkml:ink>
</file>

<file path=ppt/ink/ink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09-11T10:17:56"/>
    </inkml:context>
    <inkml:brush xml:id="br0">
      <inkml:brushProperty name="width" value="0.05292" units="cm"/>
      <inkml:brushProperty name="height" value="0.05292" units="cm"/>
      <inkml:brushProperty name="color" value="#FF0000"/>
    </inkml:brush>
  </inkml:definitions>
  <inkml:trace contextRef="#ctx0" brushRef="#br0">1525 184,'0'52,"-17"19,-19 17,1-35,17 0,-16-1,-19-52,0 36,0-1,0 1,70-89,72-1,-19 20,-17-20,53-34,-36 36,-17-1,0 17,-18-16,-18 104,-17 1,19 106,-19-106,0-1,0 2,0 16,-19-17,19 0,-17 0,0 17,-1 0,18-16,0-1,18-106,-1-1,89-104,-72 105,2-17,0 16,-2 2,-34-1,-34 0,15 0,2 0,17 1,-17-1,17-1,-19 2,19-1,0 106,72 17,-55 1,19-1,-2 1,-16 0,-18 17,18-35,-18 17,0 0,0-17,0 18,0 0,0-19,0 1,0 0,-18 0,0 17,1-16,17-2,-53-16,0-36,-17 0,-53 35</inkml:trace>
</inkml:ink>
</file>

<file path=ppt/ink/ink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09-11T10:17:56"/>
    </inkml:context>
    <inkml:brush xml:id="br0">
      <inkml:brushProperty name="width" value="0.05292" units="cm"/>
      <inkml:brushProperty name="height" value="0.05292" units="cm"/>
      <inkml:brushProperty name="color" value="#FF0000"/>
    </inkml:brush>
  </inkml:definitions>
  <inkml:trace contextRef="#ctx0" brushRef="#br0">1228 128,'34'0</inkml:trace>
</inkml:ink>
</file>

<file path=ppt/ink/ink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09-11T10:17:56"/>
    </inkml:context>
    <inkml:brush xml:id="br0">
      <inkml:brushProperty name="width" value="0.05292" units="cm"/>
      <inkml:brushProperty name="height" value="0.05292" units="cm"/>
      <inkml:brushProperty name="color" value="#FF0000"/>
    </inkml:brush>
  </inkml:definitions>
  <inkml:trace contextRef="#ctx0" brushRef="#br0">1234 174,'52'-34</inkml:trace>
</inkml:ink>
</file>

<file path=ppt/ink/ink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09-11T10:17:56"/>
    </inkml:context>
    <inkml:brush xml:id="br0">
      <inkml:brushProperty name="width" value="0.05292" units="cm"/>
      <inkml:brushProperty name="height" value="0.05292" units="cm"/>
      <inkml:brushProperty name="color" value="#FF0000"/>
    </inkml:brush>
  </inkml:definitions>
  <inkml:trace contextRef="#ctx0" brushRef="#br0">397 1625,'53'0,"0"18,0 0,0 17,0 0,-1 0,1-17,-17 35,17-36,-1 19,19-54,0-35,70-88,-53 106,0-18,36-17,-36-1,0 36,0-71,36 71,-72-35,90-18,-72 35,1 18,34-36,-52 36,36 0,-37-1,19 1,17-18,-35 36,0-19,18 1,-19 0</inkml:trace>
</inkml:ink>
</file>

<file path=ppt/ink/ink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09-11T10:17:56"/>
    </inkml:context>
    <inkml:brush xml:id="br0">
      <inkml:brushProperty name="width" value="0.05292" units="cm"/>
      <inkml:brushProperty name="height" value="0.05292" units="cm"/>
      <inkml:brushProperty name="color" value="#FF0000"/>
    </inkml:brush>
  </inkml:definitions>
  <inkml:trace contextRef="#ctx0" brushRef="#br0">714 1201,'141'0,"0"-35,18 18,-53 17,158-18,-158-17,88 17,53 18,71-35,-36-18,0 53,-35-18,-35-17,-36 35,-35 0,53 0,-53 0,71 0,-36 0,-35 0,36 0,-36 0,-18 0,-52 0,17 0,-35 18,0-18,0 0,70 0,-52 0,-18 0,0 0,0 0,-1 0</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09-11T10:17:56"/>
    </inkml:context>
    <inkml:brush xml:id="br0">
      <inkml:brushProperty name="width" value="0.05292" units="cm"/>
      <inkml:brushProperty name="height" value="0.05292" units="cm"/>
      <inkml:brushProperty name="color" value="#FF0000"/>
    </inkml:brush>
  </inkml:definitions>
  <inkml:trace contextRef="#ctx0" brushRef="#br0">1251 95,'53'0,"-1"0,2 0,-1 0,-1 0,1 0</inkml:trace>
</inkml:ink>
</file>

<file path=ppt/ink/ink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09-11T10:17:56"/>
    </inkml:context>
    <inkml:brush xml:id="br0">
      <inkml:brushProperty name="width" value="0.05292" units="cm"/>
      <inkml:brushProperty name="height" value="0.05292" units="cm"/>
      <inkml:brushProperty name="color" value="#FF0000"/>
    </inkml:brush>
  </inkml:definitions>
  <inkml:trace contextRef="#ctx0" brushRef="#br0">1771 2270,'-124'-105,"89"52,-36 17,36-34,-35-1,17 19,0 16,123 124,-17-17,35 17,-35 0,0-53,-18 18,18-17,35-160,-52 36,34 0,1-35,-1 52,1-17,-36 0,0 35,18 0,-18-17,0 17,89-106,-71 106,0 0,-1-17,1 35,0-18,-18 0,-17 0,53 0</inkml:trace>
</inkml:ink>
</file>

<file path=ppt/ink/ink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09-11T10:17:56"/>
    </inkml:context>
    <inkml:brush xml:id="br0">
      <inkml:brushProperty name="width" value="0.05292" units="cm"/>
      <inkml:brushProperty name="height" value="0.05292" units="cm"/>
      <inkml:brushProperty name="color" value="#FF0000"/>
    </inkml:brush>
  </inkml:definitions>
  <inkml:trace contextRef="#ctx0" brushRef="#br0">393 554,'71'0,"17"0,-35 0,0 0,17 0,18 0,-17 0,17 0,-18 0,-17 0,18 0,88 0,-106 0,17 0,1 0,-18 0,17 0,1 0,-18 0,-1 0,1 0,0-18,18 18,-18 0,17-17,1-1,-1 18,18-17,-35 17,36 0,-19 0,36-35,-36 35,1 0,-18 0,0 0,53-18,-36 1,1 17,-18-18,35 18,0-17,-35 17,0-18,17 18,-17-17,18-1,-18 18,0 0,-1 0</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09-11T10:17:56"/>
    </inkml:context>
    <inkml:brush xml:id="br0">
      <inkml:brushProperty name="width" value="0.05292" units="cm"/>
      <inkml:brushProperty name="height" value="0.05292" units="cm"/>
      <inkml:brushProperty name="color" value="#FF0000"/>
    </inkml:brush>
  </inkml:definitions>
  <inkml:trace contextRef="#ctx0" brushRef="#br0">1260 571,'17'-141,"1"88,-1 1,-17-1,35 0,-18-17,1 17</inkml:trace>
</inkml:ink>
</file>

<file path=ppt/ink/ink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09-11T10:17:56"/>
    </inkml:context>
    <inkml:brush xml:id="br0">
      <inkml:brushProperty name="width" value="0.05292" units="cm"/>
      <inkml:brushProperty name="height" value="0.05292" units="cm"/>
      <inkml:brushProperty name="color" value="#FF0000"/>
    </inkml:brush>
  </inkml:definitions>
  <inkml:trace contextRef="#ctx0" brushRef="#br0">1318 121,'0'53,"0"0,0 0,-16-1,-2 1,18 0,0 0,0-1,0 2,0 16</inkml:trace>
</inkml:ink>
</file>

<file path=ppt/ink/ink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09-11T10:17:56"/>
    </inkml:context>
    <inkml:brush xml:id="br0">
      <inkml:brushProperty name="width" value="0.05292" units="cm"/>
      <inkml:brushProperty name="height" value="0.05292" units="cm"/>
      <inkml:brushProperty name="color" value="#FF0000"/>
    </inkml:brush>
  </inkml:definitions>
  <inkml:trace contextRef="#ctx0" brushRef="#br0">1278 272,'70'-17,"1"-19,-18 36,0-17,-1-18,1 18,1-1,-2 18,1 0</inkml:trace>
</inkml:ink>
</file>

<file path=ppt/ink/ink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09-11T10:17:56"/>
    </inkml:context>
    <inkml:brush xml:id="br0">
      <inkml:brushProperty name="width" value="0.05292" units="cm"/>
      <inkml:brushProperty name="height" value="0.05292" units="cm"/>
      <inkml:brushProperty name="color" value="#FF0000"/>
    </inkml:brush>
  </inkml:definitions>
  <inkml:trace contextRef="#ctx0" brushRef="#br0">1310 119,'53'0,"-1"0,1 0,0 0,0 0,0 0,-53 88,-53 0,35-35,1 0,-36 0,35-1,-16 2,15-2,-16 1,18 0,34-106,54 35,-36-34,18 17,17-1,-17 1,0-18,17 35,-17 1,18-18,-19 0,1-1,0 36</inkml:trace>
</inkml:ink>
</file>

<file path=ppt/ink/ink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09-11T10:17:56"/>
    </inkml:context>
    <inkml:brush xml:id="br0">
      <inkml:brushProperty name="width" value="0.05292" units="cm"/>
      <inkml:brushProperty name="height" value="0.05292" units="cm"/>
      <inkml:brushProperty name="color" value="#FF0000"/>
    </inkml:brush>
  </inkml:definitions>
  <inkml:trace contextRef="#ctx0" brushRef="#br0">1359 71,'0'53,"-18"0,18-1,0 1,0 0,0 0,0 0,0-1,0 1,71-106,-1 36,-35-36,18 18,-18-18,-35 0,0 0,0 1,18 104,0 19,-18-19,34 54,-16 18,-18-71,18-1,-18 1,17 0,1 0,-18 0</inkml:trace>
</inkml:ink>
</file>

<file path=ppt/ink/ink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09-11T10:17:56"/>
    </inkml:context>
    <inkml:brush xml:id="br0">
      <inkml:brushProperty name="width" value="0.05292" units="cm"/>
      <inkml:brushProperty name="height" value="0.05292" units="cm"/>
      <inkml:brushProperty name="color" value="#FF0000"/>
    </inkml:brush>
  </inkml:definitions>
  <inkml:trace contextRef="#ctx0" brushRef="#br0">1388 107,'0'53,"0"0,0-1,16 1,-16 0,0 0,0-1,0 1,0 0</inkml:trace>
</inkml:ink>
</file>

<file path=ppt/ink/ink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09-11T10:17:56"/>
    </inkml:context>
    <inkml:brush xml:id="br0">
      <inkml:brushProperty name="width" value="0.05292" units="cm"/>
      <inkml:brushProperty name="height" value="0.05292" units="cm"/>
      <inkml:brushProperty name="color" value="#FF0000"/>
    </inkml:brush>
  </inkml:definitions>
  <inkml:trace contextRef="#ctx0" brushRef="#br0">1367 271,'177'-53,"-90"36,-34-18,-1 35,2-35,-1 35,0 0,0 0,-1 0,1 0,0 0,0-18</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41F5D9-8584-4C88-B89F-E5B310A9AB45}" type="datetimeFigureOut">
              <a:rPr lang="en-IN" smtClean="0"/>
              <a:t>01-09-2022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C8432D-EB14-470E-AA1A-E5326EE358F1}" type="slidenum">
              <a:rPr lang="en-IN" smtClean="0"/>
              <a:t>‹#›</a:t>
            </a:fld>
            <a:endParaRPr lang="en-IN"/>
          </a:p>
        </p:txBody>
      </p:sp>
    </p:spTree>
    <p:extLst>
      <p:ext uri="{BB962C8B-B14F-4D97-AF65-F5344CB8AC3E}">
        <p14:creationId xmlns:p14="http://schemas.microsoft.com/office/powerpoint/2010/main" val="4970118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2"/>
          </p:nvPr>
        </p:nvSpPr>
        <p:spPr/>
        <p:txBody>
          <a:bodyPr/>
          <a:lstStyle/>
          <a:p>
            <a:pPr lvl="0" algn="r" eaLnBrk="1" hangingPunct="1"/>
            <a:fld id="{9A0DB2DC-4C9A-4742-B13C-FB6460FD3503}" type="slidenum">
              <a:rPr lang="en-US" sz="1200" dirty="0"/>
              <a:t>25</a:t>
            </a:fld>
            <a:endParaRPr lang="en-US" sz="1200" dirty="0"/>
          </a:p>
        </p:txBody>
      </p:sp>
      <p:sp>
        <p:nvSpPr>
          <p:cNvPr id="1142786" name="Rectangles 1142785"/>
          <p:cNvSpPr/>
          <p:nvPr/>
        </p:nvSpPr>
        <p:spPr>
          <a:xfrm>
            <a:off x="3884613" y="11113"/>
            <a:ext cx="2973387" cy="425450"/>
          </a:xfrm>
          <a:prstGeom prst="rect">
            <a:avLst/>
          </a:prstGeom>
          <a:noFill/>
          <a:ln w="12700">
            <a:noFill/>
          </a:ln>
        </p:spPr>
        <p:txBody>
          <a:bodyPr/>
          <a:lstStyle/>
          <a:p>
            <a:endParaRPr lang="en-US"/>
          </a:p>
        </p:txBody>
      </p:sp>
      <p:sp>
        <p:nvSpPr>
          <p:cNvPr id="1142787" name="Rectangles 1142786"/>
          <p:cNvSpPr/>
          <p:nvPr/>
        </p:nvSpPr>
        <p:spPr>
          <a:xfrm>
            <a:off x="3884613" y="8704263"/>
            <a:ext cx="2973387" cy="427037"/>
          </a:xfrm>
          <a:prstGeom prst="rect">
            <a:avLst/>
          </a:prstGeom>
          <a:noFill/>
          <a:ln w="12700">
            <a:noFill/>
          </a:ln>
        </p:spPr>
        <p:txBody>
          <a:bodyPr lIns="18779" tIns="0" rIns="18779" bIns="0" anchor="b"/>
          <a:lstStyle/>
          <a:p>
            <a:pPr lvl="0" algn="r" defTabSz="795655"/>
            <a:r>
              <a:rPr lang="de-DE" altLang="x-none" sz="1000" i="1" dirty="0"/>
              <a:t>9</a:t>
            </a:r>
          </a:p>
        </p:txBody>
      </p:sp>
      <p:sp>
        <p:nvSpPr>
          <p:cNvPr id="1142788" name="Rectangles 1142787"/>
          <p:cNvSpPr/>
          <p:nvPr/>
        </p:nvSpPr>
        <p:spPr>
          <a:xfrm>
            <a:off x="0" y="8704263"/>
            <a:ext cx="2971800" cy="427037"/>
          </a:xfrm>
          <a:prstGeom prst="rect">
            <a:avLst/>
          </a:prstGeom>
          <a:noFill/>
          <a:ln w="12700">
            <a:noFill/>
          </a:ln>
        </p:spPr>
        <p:txBody>
          <a:bodyPr/>
          <a:lstStyle/>
          <a:p>
            <a:endParaRPr lang="en-US"/>
          </a:p>
        </p:txBody>
      </p:sp>
      <p:sp>
        <p:nvSpPr>
          <p:cNvPr id="1142789" name="Rectangles 1142788"/>
          <p:cNvSpPr/>
          <p:nvPr/>
        </p:nvSpPr>
        <p:spPr>
          <a:xfrm>
            <a:off x="0" y="11113"/>
            <a:ext cx="2971800" cy="425450"/>
          </a:xfrm>
          <a:prstGeom prst="rect">
            <a:avLst/>
          </a:prstGeom>
          <a:noFill/>
          <a:ln w="12700">
            <a:noFill/>
          </a:ln>
        </p:spPr>
        <p:txBody>
          <a:bodyPr/>
          <a:lstStyle/>
          <a:p>
            <a:endParaRPr lang="en-US"/>
          </a:p>
        </p:txBody>
      </p:sp>
      <p:sp>
        <p:nvSpPr>
          <p:cNvPr id="1142790" name="Slide Image Placeholder 1142789"/>
          <p:cNvSpPr>
            <a:spLocks noGrp="1" noRot="1" noChangeAspect="1"/>
          </p:cNvSpPr>
          <p:nvPr>
            <p:ph type="sldImg"/>
          </p:nvPr>
        </p:nvSpPr>
        <p:spPr>
          <a:xfrm>
            <a:off x="393700" y="693738"/>
            <a:ext cx="6070600" cy="3414712"/>
          </a:xfrm>
          <a:noFill/>
          <a:ln w="12700" cap="flat" cmpd="sng">
            <a:solidFill>
              <a:schemeClr val="tx1">
                <a:alpha val="100000"/>
              </a:schemeClr>
            </a:solidFill>
            <a:prstDash val="solid"/>
            <a:headEnd type="none" w="med" len="med"/>
            <a:tailEnd type="none" w="med" len="med"/>
          </a:ln>
        </p:spPr>
      </p:sp>
      <p:sp>
        <p:nvSpPr>
          <p:cNvPr id="1142791" name="Text Placeholder 1142790"/>
          <p:cNvSpPr>
            <a:spLocks noGrp="1"/>
          </p:cNvSpPr>
          <p:nvPr>
            <p:ph type="body" idx="1"/>
          </p:nvPr>
        </p:nvSpPr>
        <p:spPr>
          <a:xfrm>
            <a:off x="52388" y="4519613"/>
            <a:ext cx="6427787" cy="4370387"/>
          </a:xfrm>
          <a:noFill/>
          <a:ln w="12700">
            <a:noFill/>
          </a:ln>
        </p:spPr>
        <p:txBody>
          <a:bodyPr vert="horz" wrap="square" lIns="97027" tIns="48513" rIns="97027" bIns="48513" anchor="t"/>
          <a:lstStyle/>
          <a:p>
            <a:pPr lvl="0"/>
            <a:endParaRPr dirty="0"/>
          </a:p>
        </p:txBody>
      </p:sp>
    </p:spTree>
    <p:extLst>
      <p:ext uri="{BB962C8B-B14F-4D97-AF65-F5344CB8AC3E}">
        <p14:creationId xmlns:p14="http://schemas.microsoft.com/office/powerpoint/2010/main" val="18308744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idx="2"/>
          </p:nvPr>
        </p:nvSpPr>
        <p:spPr/>
        <p:txBody>
          <a:bodyPr/>
          <a:lstStyle/>
          <a:p>
            <a:pPr lvl="0" defTabSz="901700"/>
            <a:r>
              <a:rPr sz="1200" i="1">
                <a:latin typeface="Arial" panose="020B0604020202020204" pitchFamily="34" charset="0"/>
              </a:rPr>
              <a:t>Universität Karlsruhe</a:t>
            </a:r>
          </a:p>
          <a:p>
            <a:pPr lvl="0" defTabSz="901700"/>
            <a:r>
              <a:rPr sz="1200" i="1">
                <a:latin typeface="Arial" panose="020B0604020202020204" pitchFamily="34" charset="0"/>
              </a:rPr>
              <a:t>Institut für Telematik</a:t>
            </a:r>
          </a:p>
        </p:txBody>
      </p:sp>
      <p:sp>
        <p:nvSpPr>
          <p:cNvPr id="3" name="Date Placeholder 2"/>
          <p:cNvSpPr>
            <a:spLocks noGrp="1"/>
          </p:cNvSpPr>
          <p:nvPr>
            <p:ph type="dt" idx="3"/>
          </p:nvPr>
        </p:nvSpPr>
        <p:spPr/>
        <p:txBody>
          <a:bodyPr/>
          <a:lstStyle/>
          <a:p>
            <a:pPr lvl="0" algn="r" defTabSz="901700"/>
            <a:r>
              <a:rPr sz="1200" i="1">
                <a:latin typeface="Arial" panose="020B0604020202020204" pitchFamily="34" charset="0"/>
              </a:rPr>
              <a:t>Mobilkommunikation</a:t>
            </a:r>
          </a:p>
          <a:p>
            <a:pPr lvl="0" algn="r" defTabSz="901700"/>
            <a:r>
              <a:rPr sz="1200" i="1">
                <a:latin typeface="Arial" panose="020B0604020202020204" pitchFamily="34" charset="0"/>
              </a:rPr>
              <a:t>SS 1998</a:t>
            </a:r>
          </a:p>
        </p:txBody>
      </p:sp>
      <p:sp>
        <p:nvSpPr>
          <p:cNvPr id="4" name="Footer Placeholder 3"/>
          <p:cNvSpPr>
            <a:spLocks noGrp="1"/>
          </p:cNvSpPr>
          <p:nvPr>
            <p:ph type="ftr" sz="quarter" idx="4"/>
          </p:nvPr>
        </p:nvSpPr>
        <p:spPr/>
        <p:txBody>
          <a:bodyPr/>
          <a:lstStyle/>
          <a:p>
            <a:pPr lvl="0" defTabSz="901700"/>
            <a:r>
              <a:rPr sz="1200" i="1" dirty="0" err="1">
                <a:latin typeface="Arial" panose="020B0604020202020204" pitchFamily="34" charset="0"/>
              </a:rPr>
              <a:t>Prof. Dr. Dr</a:t>
            </a:r>
            <a:r>
              <a:rPr sz="1200" i="1">
                <a:latin typeface="Arial" panose="020B0604020202020204" pitchFamily="34" charset="0"/>
              </a:rPr>
              <a:t>. h.c. G. Krüger</a:t>
            </a:r>
          </a:p>
          <a:p>
            <a:pPr lvl="0" defTabSz="901700"/>
            <a:r>
              <a:rPr sz="1200" i="1" dirty="0" err="1">
                <a:latin typeface="Arial" panose="020B0604020202020204" pitchFamily="34" charset="0"/>
              </a:rPr>
              <a:t>E. Dorner / Dr</a:t>
            </a:r>
            <a:r>
              <a:rPr sz="1200" i="1">
                <a:latin typeface="Arial" panose="020B0604020202020204" pitchFamily="34" charset="0"/>
              </a:rPr>
              <a:t>. J. Schiller</a:t>
            </a:r>
          </a:p>
        </p:txBody>
      </p:sp>
      <p:sp>
        <p:nvSpPr>
          <p:cNvPr id="5" name="Slide Number Placeholder 4"/>
          <p:cNvSpPr>
            <a:spLocks noGrp="1"/>
          </p:cNvSpPr>
          <p:nvPr>
            <p:ph type="sldNum" sz="quarter" idx="5"/>
          </p:nvPr>
        </p:nvSpPr>
        <p:spPr/>
        <p:txBody>
          <a:bodyPr/>
          <a:lstStyle/>
          <a:p>
            <a:pPr lvl="0" algn="r" defTabSz="901700"/>
            <a:fld id="{9A0DB2DC-4C9A-4742-B13C-FB6460FD3503}" type="slidenum">
              <a:rPr lang="de-DE" sz="1200" i="1" dirty="0">
                <a:latin typeface="Arial" panose="020B0604020202020204" pitchFamily="34" charset="0"/>
              </a:rPr>
              <a:t>40</a:t>
            </a:fld>
            <a:endParaRPr lang="de-DE" sz="1200" i="1" dirty="0">
              <a:latin typeface="Arial" panose="020B0604020202020204" pitchFamily="34" charset="0"/>
            </a:endParaRPr>
          </a:p>
        </p:txBody>
      </p:sp>
      <p:sp>
        <p:nvSpPr>
          <p:cNvPr id="91138" name="Rectangles 91137"/>
          <p:cNvSpPr/>
          <p:nvPr/>
        </p:nvSpPr>
        <p:spPr>
          <a:xfrm>
            <a:off x="3763963" y="11113"/>
            <a:ext cx="2881312" cy="455612"/>
          </a:xfrm>
          <a:prstGeom prst="rect">
            <a:avLst/>
          </a:prstGeom>
          <a:noFill/>
          <a:ln w="12700">
            <a:noFill/>
          </a:ln>
        </p:spPr>
        <p:txBody>
          <a:bodyPr/>
          <a:lstStyle/>
          <a:p>
            <a:endParaRPr lang="en-US"/>
          </a:p>
        </p:txBody>
      </p:sp>
      <p:sp>
        <p:nvSpPr>
          <p:cNvPr id="91139" name="Rectangles 91138"/>
          <p:cNvSpPr/>
          <p:nvPr/>
        </p:nvSpPr>
        <p:spPr>
          <a:xfrm>
            <a:off x="3763963" y="9309100"/>
            <a:ext cx="2881312" cy="455613"/>
          </a:xfrm>
          <a:prstGeom prst="rect">
            <a:avLst/>
          </a:prstGeom>
          <a:noFill/>
          <a:ln w="12700">
            <a:noFill/>
          </a:ln>
        </p:spPr>
        <p:txBody>
          <a:bodyPr lIns="18779" tIns="0" rIns="18779" bIns="0" anchor="b"/>
          <a:lstStyle/>
          <a:p>
            <a:pPr lvl="0" algn="r" defTabSz="795655"/>
            <a:r>
              <a:rPr sz="1000" i="1" dirty="0"/>
              <a:t>12</a:t>
            </a:r>
          </a:p>
        </p:txBody>
      </p:sp>
      <p:sp>
        <p:nvSpPr>
          <p:cNvPr id="91140" name="Rectangles 91139"/>
          <p:cNvSpPr/>
          <p:nvPr/>
        </p:nvSpPr>
        <p:spPr>
          <a:xfrm>
            <a:off x="0" y="9309100"/>
            <a:ext cx="2879725" cy="455613"/>
          </a:xfrm>
          <a:prstGeom prst="rect">
            <a:avLst/>
          </a:prstGeom>
          <a:noFill/>
          <a:ln w="12700">
            <a:noFill/>
          </a:ln>
        </p:spPr>
        <p:txBody>
          <a:bodyPr/>
          <a:lstStyle/>
          <a:p>
            <a:endParaRPr lang="en-US"/>
          </a:p>
        </p:txBody>
      </p:sp>
      <p:sp>
        <p:nvSpPr>
          <p:cNvPr id="91141" name="Rectangles 91140"/>
          <p:cNvSpPr/>
          <p:nvPr/>
        </p:nvSpPr>
        <p:spPr>
          <a:xfrm>
            <a:off x="0" y="11113"/>
            <a:ext cx="2879725" cy="455612"/>
          </a:xfrm>
          <a:prstGeom prst="rect">
            <a:avLst/>
          </a:prstGeom>
          <a:noFill/>
          <a:ln w="12700">
            <a:noFill/>
          </a:ln>
        </p:spPr>
        <p:txBody>
          <a:bodyPr/>
          <a:lstStyle/>
          <a:p>
            <a:endParaRPr lang="en-US"/>
          </a:p>
        </p:txBody>
      </p:sp>
      <p:sp>
        <p:nvSpPr>
          <p:cNvPr id="91142" name="Slide Image Placeholder 91141"/>
          <p:cNvSpPr>
            <a:spLocks noGrp="1" noRot="1" noChangeAspect="1" noTextEdit="1"/>
          </p:cNvSpPr>
          <p:nvPr>
            <p:ph type="sldImg"/>
          </p:nvPr>
        </p:nvSpPr>
        <p:spPr>
          <a:xfrm>
            <a:off x="76200" y="741363"/>
            <a:ext cx="6492875" cy="3652837"/>
          </a:xfrm>
          <a:ln w="12700">
            <a:solidFill>
              <a:schemeClr val="tx1">
                <a:alpha val="100000"/>
              </a:schemeClr>
            </a:solidFill>
          </a:ln>
        </p:spPr>
      </p:sp>
      <p:sp>
        <p:nvSpPr>
          <p:cNvPr id="91143" name="Text Placeholder 91142"/>
          <p:cNvSpPr>
            <a:spLocks noGrp="1"/>
          </p:cNvSpPr>
          <p:nvPr>
            <p:ph type="body" idx="1"/>
          </p:nvPr>
        </p:nvSpPr>
        <p:spPr>
          <a:xfrm>
            <a:off x="50800" y="4833938"/>
            <a:ext cx="6227763" cy="4673600"/>
          </a:xfrm>
          <a:ln w="12700"/>
        </p:spPr>
        <p:txBody>
          <a:bodyPr vert="horz" wrap="square" lIns="97027" tIns="48513" rIns="97027" bIns="48513" anchor="t"/>
          <a:lstStyle/>
          <a:p>
            <a:pPr lvl="0"/>
            <a:endParaRPr lang="en-US" altLang="x-none" dirty="0"/>
          </a:p>
        </p:txBody>
      </p:sp>
    </p:spTree>
    <p:extLst>
      <p:ext uri="{BB962C8B-B14F-4D97-AF65-F5344CB8AC3E}">
        <p14:creationId xmlns:p14="http://schemas.microsoft.com/office/powerpoint/2010/main" val="41637391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Distributed foundation wireless MAC</a:t>
            </a:r>
            <a:endParaRPr lang="en-IN" dirty="0"/>
          </a:p>
        </p:txBody>
      </p:sp>
      <p:sp>
        <p:nvSpPr>
          <p:cNvPr id="4" name="Slide Number Placeholder 3"/>
          <p:cNvSpPr>
            <a:spLocks noGrp="1"/>
          </p:cNvSpPr>
          <p:nvPr>
            <p:ph type="sldNum" sz="quarter" idx="10"/>
          </p:nvPr>
        </p:nvSpPr>
        <p:spPr/>
        <p:txBody>
          <a:bodyPr/>
          <a:lstStyle/>
          <a:p>
            <a:fld id="{D2C8432D-EB14-470E-AA1A-E5326EE358F1}" type="slidenum">
              <a:rPr lang="en-IN" smtClean="0"/>
              <a:t>42</a:t>
            </a:fld>
            <a:endParaRPr lang="en-IN"/>
          </a:p>
        </p:txBody>
      </p:sp>
    </p:spTree>
    <p:extLst>
      <p:ext uri="{BB962C8B-B14F-4D97-AF65-F5344CB8AC3E}">
        <p14:creationId xmlns:p14="http://schemas.microsoft.com/office/powerpoint/2010/main" val="34104801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415600" y="2867800"/>
            <a:ext cx="11360800" cy="11223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sldNum" idx="12"/>
          </p:nvPr>
        </p:nvSpPr>
        <p:spPr>
          <a:xfrm>
            <a:off x="11296611" y="6217622"/>
            <a:ext cx="7316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extLst>
      <p:ext uri="{BB962C8B-B14F-4D97-AF65-F5344CB8AC3E}">
        <p14:creationId xmlns:p14="http://schemas.microsoft.com/office/powerpoint/2010/main" val="30249210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chartAndTx">
  <p:cSld name="Title, Chart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hart Placeholder 2"/>
          <p:cNvSpPr>
            <a:spLocks noGrp="1"/>
          </p:cNvSpPr>
          <p:nvPr>
            <p:ph type="chart" sz="half" idx="1"/>
          </p:nvPr>
        </p:nvSpPr>
        <p:spPr>
          <a:xfrm>
            <a:off x="838200" y="1825625"/>
            <a:ext cx="5181600" cy="4351338"/>
          </a:xfrm>
        </p:spPr>
        <p:txBody>
          <a:bodyPr/>
          <a:lstStyle/>
          <a:p>
            <a:endParaRPr lang="en-US"/>
          </a:p>
        </p:txBody>
      </p:sp>
      <p:sp>
        <p:nvSpPr>
          <p:cNvPr id="4" name="Text Placeholder 3"/>
          <p:cNvSpPr>
            <a:spLocks noGrp="1"/>
          </p:cNvSpPr>
          <p:nvPr>
            <p:ph type="body"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09600" y="6324600"/>
            <a:ext cx="2540000" cy="457200"/>
          </a:xfrm>
        </p:spPr>
        <p:txBody>
          <a:bodyPr/>
          <a:lstStyle/>
          <a:p>
            <a:pPr lvl="0" eaLnBrk="1" hangingPunct="1"/>
            <a:fld id="{BB962C8B-B14F-4D97-AF65-F5344CB8AC3E}" type="datetime1">
              <a:rPr lang="en-US" dirty="0"/>
              <a:t>9/1/2022</a:t>
            </a:fld>
            <a:endParaRPr lang="en-US" dirty="0"/>
          </a:p>
        </p:txBody>
      </p:sp>
      <p:sp>
        <p:nvSpPr>
          <p:cNvPr id="6" name="Footer Placeholder 5"/>
          <p:cNvSpPr>
            <a:spLocks noGrp="1"/>
          </p:cNvSpPr>
          <p:nvPr>
            <p:ph type="ftr" sz="quarter" idx="11"/>
          </p:nvPr>
        </p:nvSpPr>
        <p:spPr>
          <a:xfrm>
            <a:off x="3962400" y="6324600"/>
            <a:ext cx="3860800" cy="457200"/>
          </a:xfrm>
        </p:spPr>
        <p:txBody>
          <a:bodyPr/>
          <a:lstStyle/>
          <a:p>
            <a:pPr lvl="0" eaLnBrk="1" hangingPunct="1"/>
            <a:r>
              <a:rPr lang="en-US" dirty="0"/>
              <a:t>ICPWC'02</a:t>
            </a:r>
          </a:p>
        </p:txBody>
      </p:sp>
      <p:sp>
        <p:nvSpPr>
          <p:cNvPr id="7" name="Slide Number Placeholder 6"/>
          <p:cNvSpPr>
            <a:spLocks noGrp="1"/>
          </p:cNvSpPr>
          <p:nvPr>
            <p:ph type="sldNum" sz="quarter" idx="12"/>
          </p:nvPr>
        </p:nvSpPr>
        <p:spPr/>
        <p:txBody>
          <a:bodyPr/>
          <a:lstStyle/>
          <a:p>
            <a:pPr lvl="0" eaLnBrk="1" hangingPunct="1"/>
            <a:fld id="{9A0DB2DC-4C9A-4742-B13C-FB6460FD3503}" type="slidenum">
              <a:rPr lang="en-US" dirty="0"/>
              <a:t>‹#›</a:t>
            </a:fld>
            <a:endParaRPr lang="en-US" dirty="0"/>
          </a:p>
        </p:txBody>
      </p:sp>
    </p:spTree>
    <p:extLst>
      <p:ext uri="{BB962C8B-B14F-4D97-AF65-F5344CB8AC3E}">
        <p14:creationId xmlns:p14="http://schemas.microsoft.com/office/powerpoint/2010/main" val="248032850"/>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Online Image Placeholder 2"/>
          <p:cNvSpPr>
            <a:spLocks noGrp="1"/>
          </p:cNvSpPr>
          <p:nvPr>
            <p:ph type="clipArt" sz="half" idx="1"/>
          </p:nvPr>
        </p:nvSpPr>
        <p:spPr>
          <a:xfrm>
            <a:off x="838200" y="1825625"/>
            <a:ext cx="5181600" cy="4351338"/>
          </a:xfrm>
        </p:spPr>
        <p:txBody>
          <a:bodyPr/>
          <a:lstStyle/>
          <a:p>
            <a:endParaRPr lang="en-US"/>
          </a:p>
        </p:txBody>
      </p:sp>
      <p:sp>
        <p:nvSpPr>
          <p:cNvPr id="4" name="Text Placeholder 3"/>
          <p:cNvSpPr>
            <a:spLocks noGrp="1"/>
          </p:cNvSpPr>
          <p:nvPr>
            <p:ph type="body"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09600" y="6324600"/>
            <a:ext cx="2540000" cy="457200"/>
          </a:xfrm>
        </p:spPr>
        <p:txBody>
          <a:bodyPr/>
          <a:lstStyle/>
          <a:p>
            <a:pPr lvl="0" eaLnBrk="1" hangingPunct="1"/>
            <a:fld id="{BB962C8B-B14F-4D97-AF65-F5344CB8AC3E}" type="datetime1">
              <a:rPr lang="en-US" dirty="0"/>
              <a:t>9/1/2022</a:t>
            </a:fld>
            <a:endParaRPr lang="en-US" dirty="0"/>
          </a:p>
        </p:txBody>
      </p:sp>
      <p:sp>
        <p:nvSpPr>
          <p:cNvPr id="6" name="Footer Placeholder 5"/>
          <p:cNvSpPr>
            <a:spLocks noGrp="1"/>
          </p:cNvSpPr>
          <p:nvPr>
            <p:ph type="ftr" sz="quarter" idx="11"/>
          </p:nvPr>
        </p:nvSpPr>
        <p:spPr>
          <a:xfrm>
            <a:off x="3962400" y="6324600"/>
            <a:ext cx="3860800" cy="457200"/>
          </a:xfrm>
        </p:spPr>
        <p:txBody>
          <a:bodyPr/>
          <a:lstStyle/>
          <a:p>
            <a:pPr lvl="0" eaLnBrk="1" hangingPunct="1"/>
            <a:r>
              <a:rPr lang="en-US" dirty="0"/>
              <a:t>ICPWC'02</a:t>
            </a:r>
          </a:p>
        </p:txBody>
      </p:sp>
      <p:sp>
        <p:nvSpPr>
          <p:cNvPr id="7" name="Slide Number Placeholder 6"/>
          <p:cNvSpPr>
            <a:spLocks noGrp="1"/>
          </p:cNvSpPr>
          <p:nvPr>
            <p:ph type="sldNum" sz="quarter" idx="12"/>
          </p:nvPr>
        </p:nvSpPr>
        <p:spPr/>
        <p:txBody>
          <a:bodyPr/>
          <a:lstStyle/>
          <a:p>
            <a:pPr lvl="0" eaLnBrk="1" hangingPunct="1"/>
            <a:fld id="{9A0DB2DC-4C9A-4742-B13C-FB6460FD3503}" type="slidenum">
              <a:rPr lang="en-US" dirty="0"/>
              <a:t>‹#›</a:t>
            </a:fld>
            <a:endParaRPr lang="en-US" dirty="0"/>
          </a:p>
        </p:txBody>
      </p:sp>
    </p:spTree>
    <p:extLst>
      <p:ext uri="{BB962C8B-B14F-4D97-AF65-F5344CB8AC3E}">
        <p14:creationId xmlns:p14="http://schemas.microsoft.com/office/powerpoint/2010/main" val="296191060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9/1/2022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9/1/2022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 id="2147483668" r:id="rId17"/>
    <p:sldLayoutId id="2147483669" r:id="rId18"/>
    <p:sldLayoutId id="2147483670" r:id="rId19"/>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7.wmf"/><Relationship Id="rId5" Type="http://schemas.openxmlformats.org/officeDocument/2006/relationships/oleObject" Target="../embeddings/oleObject3.bin"/><Relationship Id="rId4" Type="http://schemas.openxmlformats.org/officeDocument/2006/relationships/image" Target="../media/image6.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13.png"/><Relationship Id="rId18" Type="http://schemas.openxmlformats.org/officeDocument/2006/relationships/customXml" Target="../ink/ink9.xml"/><Relationship Id="rId26" Type="http://schemas.openxmlformats.org/officeDocument/2006/relationships/customXml" Target="../ink/ink13.xml"/><Relationship Id="rId3" Type="http://schemas.openxmlformats.org/officeDocument/2006/relationships/image" Target="../media/image8.png"/><Relationship Id="rId21" Type="http://schemas.openxmlformats.org/officeDocument/2006/relationships/image" Target="../media/image17.png"/><Relationship Id="rId34" Type="http://schemas.openxmlformats.org/officeDocument/2006/relationships/customXml" Target="../ink/ink17.xml"/><Relationship Id="rId7" Type="http://schemas.openxmlformats.org/officeDocument/2006/relationships/image" Target="../media/image10.png"/><Relationship Id="rId12" Type="http://schemas.openxmlformats.org/officeDocument/2006/relationships/customXml" Target="../ink/ink6.xml"/><Relationship Id="rId17" Type="http://schemas.openxmlformats.org/officeDocument/2006/relationships/image" Target="../media/image15.png"/><Relationship Id="rId25" Type="http://schemas.openxmlformats.org/officeDocument/2006/relationships/image" Target="../media/image19.png"/><Relationship Id="rId33" Type="http://schemas.openxmlformats.org/officeDocument/2006/relationships/image" Target="../media/image23.png"/><Relationship Id="rId2" Type="http://schemas.openxmlformats.org/officeDocument/2006/relationships/customXml" Target="../ink/ink1.xml"/><Relationship Id="rId16" Type="http://schemas.openxmlformats.org/officeDocument/2006/relationships/customXml" Target="../ink/ink8.xml"/><Relationship Id="rId20" Type="http://schemas.openxmlformats.org/officeDocument/2006/relationships/customXml" Target="../ink/ink10.xml"/><Relationship Id="rId29"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12.png"/><Relationship Id="rId24" Type="http://schemas.openxmlformats.org/officeDocument/2006/relationships/customXml" Target="../ink/ink12.xml"/><Relationship Id="rId32" Type="http://schemas.openxmlformats.org/officeDocument/2006/relationships/customXml" Target="../ink/ink16.xml"/><Relationship Id="rId5" Type="http://schemas.openxmlformats.org/officeDocument/2006/relationships/image" Target="../media/image9.png"/><Relationship Id="rId15" Type="http://schemas.openxmlformats.org/officeDocument/2006/relationships/image" Target="../media/image14.png"/><Relationship Id="rId23" Type="http://schemas.openxmlformats.org/officeDocument/2006/relationships/image" Target="../media/image18.png"/><Relationship Id="rId28" Type="http://schemas.openxmlformats.org/officeDocument/2006/relationships/customXml" Target="../ink/ink14.xml"/><Relationship Id="rId10" Type="http://schemas.openxmlformats.org/officeDocument/2006/relationships/customXml" Target="../ink/ink5.xml"/><Relationship Id="rId19" Type="http://schemas.openxmlformats.org/officeDocument/2006/relationships/image" Target="../media/image16.png"/><Relationship Id="rId31" Type="http://schemas.openxmlformats.org/officeDocument/2006/relationships/image" Target="../media/image22.png"/><Relationship Id="rId4" Type="http://schemas.openxmlformats.org/officeDocument/2006/relationships/customXml" Target="../ink/ink2.xml"/><Relationship Id="rId9" Type="http://schemas.openxmlformats.org/officeDocument/2006/relationships/image" Target="../media/image11.png"/><Relationship Id="rId14" Type="http://schemas.openxmlformats.org/officeDocument/2006/relationships/customXml" Target="../ink/ink7.xml"/><Relationship Id="rId22" Type="http://schemas.openxmlformats.org/officeDocument/2006/relationships/customXml" Target="../ink/ink11.xml"/><Relationship Id="rId27" Type="http://schemas.openxmlformats.org/officeDocument/2006/relationships/image" Target="../media/image20.png"/><Relationship Id="rId30" Type="http://schemas.openxmlformats.org/officeDocument/2006/relationships/customXml" Target="../ink/ink15.xml"/><Relationship Id="rId35" Type="http://schemas.openxmlformats.org/officeDocument/2006/relationships/image" Target="../media/image24.png"/></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customXml" Target="../ink/ink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28.png"/><Relationship Id="rId2" Type="http://schemas.openxmlformats.org/officeDocument/2006/relationships/customXml" Target="../ink/ink19.xml"/><Relationship Id="rId1" Type="http://schemas.openxmlformats.org/officeDocument/2006/relationships/slideLayout" Target="../slideLayouts/slideLayout2.xml"/><Relationship Id="rId6" Type="http://schemas.openxmlformats.org/officeDocument/2006/relationships/customXml" Target="../ink/ink21.xml"/><Relationship Id="rId5" Type="http://schemas.openxmlformats.org/officeDocument/2006/relationships/image" Target="../media/image27.png"/><Relationship Id="rId4" Type="http://schemas.openxmlformats.org/officeDocument/2006/relationships/customXml" Target="../ink/ink2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jpg"/><Relationship Id="rId9" Type="http://schemas.openxmlformats.org/officeDocument/2006/relationships/hyperlink" Target="http://www.jochenschiller.de/" TargetMode="External"/></Relationships>
</file>

<file path=ppt/slides/_rels/slide59.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hyperlink" Target="http://www.bluetooth.org/" TargetMode="External"/><Relationship Id="rId1" Type="http://schemas.openxmlformats.org/officeDocument/2006/relationships/slideLayout" Target="../slideLayouts/slideLayout2.xml"/><Relationship Id="rId5" Type="http://schemas.openxmlformats.org/officeDocument/2006/relationships/hyperlink" Target="http://www.jochenschiller.de/" TargetMode="External"/><Relationship Id="rId4" Type="http://schemas.openxmlformats.org/officeDocument/2006/relationships/image" Target="../media/image3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http://www.jochenschiller.de/"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hyperlink" Target="http://www.jochenschiller.de/" TargetMode="External"/><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hyperlink" Target="http://www.jochenschiller.de/" TargetMode="External"/><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hyperlink" Target="http://www.jochenschiller.de/" TargetMode="External"/></Relationships>
</file>

<file path=ppt/slides/_rels/slide64.xml.rels><?xml version="1.0" encoding="UTF-8" standalone="yes"?>
<Relationships xmlns="http://schemas.openxmlformats.org/package/2006/relationships"><Relationship Id="rId2" Type="http://schemas.openxmlformats.org/officeDocument/2006/relationships/hyperlink" Target="http://www.jochenschiller.de/"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hyperlink" Target="http://www.jochenschiller.de/"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hyperlink" Target="http://www.jochenschiller.de/"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hyperlink" Target="http://www.jochenschiller.de/"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hyperlink" Target="http://www.jochenschiller.de/" TargetMode="Externa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hyperlink" Target="https://internetofthingsagenda.techtarget.com/definition/Internet-of-Things-IoT" TargetMode="External"/><Relationship Id="rId7" Type="http://schemas.openxmlformats.org/officeDocument/2006/relationships/hyperlink" Target="https://www.techtarget.com/searchnetworking/definition/megahertz" TargetMode="External"/><Relationship Id="rId2" Type="http://schemas.openxmlformats.org/officeDocument/2006/relationships/hyperlink" Target="https://internetofthingsagenda.techtarget.com/definition/machine-to-machine-M2M" TargetMode="External"/><Relationship Id="rId1" Type="http://schemas.openxmlformats.org/officeDocument/2006/relationships/slideLayout" Target="../slideLayouts/slideLayout2.xml"/><Relationship Id="rId6" Type="http://schemas.openxmlformats.org/officeDocument/2006/relationships/hyperlink" Target="https://www.techtarget.com/searchmobilecomputing/definition/WPAN" TargetMode="External"/><Relationship Id="rId5" Type="http://schemas.openxmlformats.org/officeDocument/2006/relationships/hyperlink" Target="https://internetofthingsagenda.techtarget.com/definition/mesh-network-topology-mesh-network" TargetMode="External"/><Relationship Id="rId4" Type="http://schemas.openxmlformats.org/officeDocument/2006/relationships/hyperlink" Target="https://www.techtarget.com/searchmobilecomputing/definition/Wi-Fi" TargetMode="External"/></Relationships>
</file>

<file path=ppt/slides/_rels/slide74.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1154097"/>
            <a:ext cx="7766936" cy="2896739"/>
          </a:xfrm>
        </p:spPr>
        <p:txBody>
          <a:bodyPr/>
          <a:lstStyle/>
          <a:p>
            <a:pPr algn="ctr"/>
            <a:r>
              <a:rPr lang="en-US" dirty="0" smtClean="0"/>
              <a:t>Unit 3</a:t>
            </a:r>
            <a:br>
              <a:rPr lang="en-US" dirty="0" smtClean="0"/>
            </a:br>
            <a:r>
              <a:rPr lang="en-US" dirty="0" smtClean="0"/>
              <a:t>Wireless Transmission Fundamentals</a:t>
            </a:r>
            <a:endParaRPr lang="en-IN" dirty="0"/>
          </a:p>
        </p:txBody>
      </p:sp>
      <p:sp>
        <p:nvSpPr>
          <p:cNvPr id="3" name="Subtitle 2"/>
          <p:cNvSpPr>
            <a:spLocks noGrp="1"/>
          </p:cNvSpPr>
          <p:nvPr>
            <p:ph type="subTitle" idx="1"/>
          </p:nvPr>
        </p:nvSpPr>
        <p:spPr/>
        <p:txBody>
          <a:bodyPr/>
          <a:lstStyle/>
          <a:p>
            <a:r>
              <a:rPr lang="en-US" dirty="0" smtClean="0"/>
              <a:t>Preeti Godabole</a:t>
            </a:r>
            <a:endParaRPr lang="en-IN" dirty="0"/>
          </a:p>
        </p:txBody>
      </p:sp>
    </p:spTree>
    <p:extLst>
      <p:ext uri="{BB962C8B-B14F-4D97-AF65-F5344CB8AC3E}">
        <p14:creationId xmlns:p14="http://schemas.microsoft.com/office/powerpoint/2010/main" val="37542866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lvl="0" eaLnBrk="1" hangingPunct="1"/>
            <a:fld id="{9A0DB2DC-4C9A-4742-B13C-FB6460FD3503}" type="slidenum">
              <a:rPr lang="en-US" dirty="0"/>
              <a:t>10</a:t>
            </a:fld>
            <a:endParaRPr lang="en-US" dirty="0"/>
          </a:p>
        </p:txBody>
      </p:sp>
      <p:sp>
        <p:nvSpPr>
          <p:cNvPr id="599042" name="Title 599041"/>
          <p:cNvSpPr>
            <a:spLocks noGrp="1"/>
          </p:cNvSpPr>
          <p:nvPr>
            <p:ph type="title"/>
          </p:nvPr>
        </p:nvSpPr>
        <p:spPr/>
        <p:txBody>
          <a:bodyPr anchor="ctr"/>
          <a:lstStyle/>
          <a:p>
            <a:r>
              <a:t>Wireless LANs</a:t>
            </a:r>
          </a:p>
        </p:txBody>
      </p:sp>
      <p:sp>
        <p:nvSpPr>
          <p:cNvPr id="599043" name="Text Placeholder 599042"/>
          <p:cNvSpPr>
            <a:spLocks noGrp="1"/>
          </p:cNvSpPr>
          <p:nvPr>
            <p:ph type="body" idx="1"/>
          </p:nvPr>
        </p:nvSpPr>
        <p:spPr>
          <a:xfrm>
            <a:off x="993775" y="1356360"/>
            <a:ext cx="8153400" cy="4572000"/>
          </a:xfrm>
        </p:spPr>
        <p:txBody>
          <a:bodyPr/>
          <a:lstStyle/>
          <a:p>
            <a:r>
              <a:rPr sz="2000"/>
              <a:t>Infrared (IrDA) or radio links (Wavelan)</a:t>
            </a:r>
          </a:p>
          <a:p>
            <a:endParaRPr sz="2000"/>
          </a:p>
          <a:p>
            <a:pPr marL="342900" indent="-342900">
              <a:buFont typeface="Arial" panose="020B0604020202020204" pitchFamily="34" charset="0"/>
              <a:buChar char="•"/>
            </a:pPr>
            <a:r>
              <a:rPr sz="2000"/>
              <a:t>Advantages</a:t>
            </a:r>
          </a:p>
          <a:p>
            <a:pPr lvl="1"/>
            <a:r>
              <a:rPr lang="en-IN" sz="2000"/>
              <a:t>	</a:t>
            </a:r>
            <a:r>
              <a:rPr sz="2000"/>
              <a:t>very flexible within the reception area </a:t>
            </a:r>
          </a:p>
          <a:p>
            <a:pPr lvl="1"/>
            <a:r>
              <a:rPr lang="en-IN" sz="2000"/>
              <a:t>	</a:t>
            </a:r>
            <a:r>
              <a:rPr sz="2000"/>
              <a:t>Ad-hoc networks possible</a:t>
            </a:r>
          </a:p>
          <a:p>
            <a:pPr lvl="1"/>
            <a:r>
              <a:rPr lang="en-IN" sz="2000"/>
              <a:t>	</a:t>
            </a:r>
            <a:r>
              <a:rPr sz="2000"/>
              <a:t>(almost) no wiring difficulties </a:t>
            </a:r>
          </a:p>
          <a:p>
            <a:pPr marL="342900" indent="-342900">
              <a:buFont typeface="Arial" panose="020B0604020202020204" pitchFamily="34" charset="0"/>
              <a:buChar char="•"/>
            </a:pPr>
            <a:r>
              <a:rPr sz="2000"/>
              <a:t>Disadvantages</a:t>
            </a:r>
          </a:p>
          <a:p>
            <a:pPr lvl="1"/>
            <a:r>
              <a:rPr lang="en-IN" sz="2000"/>
              <a:t>	</a:t>
            </a:r>
            <a:r>
              <a:rPr sz="2000"/>
              <a:t>low bandwidth compared to wired networks</a:t>
            </a:r>
          </a:p>
          <a:p>
            <a:pPr lvl="1"/>
            <a:r>
              <a:rPr lang="en-IN" sz="2000"/>
              <a:t>	</a:t>
            </a:r>
            <a:r>
              <a:rPr sz="2000"/>
              <a:t>many proprietary solutions</a:t>
            </a:r>
          </a:p>
          <a:p>
            <a:pPr lvl="2"/>
            <a:r>
              <a:rPr lang="en-IN" sz="2000"/>
              <a:t>	</a:t>
            </a:r>
            <a:r>
              <a:rPr sz="2000"/>
              <a:t>Bluetooth, HiperLAN and IEEE 802.11</a:t>
            </a:r>
          </a:p>
          <a:p>
            <a:endParaRPr sz="2000"/>
          </a:p>
        </p:txBody>
      </p:sp>
    </p:spTree>
    <p:extLst>
      <p:ext uri="{BB962C8B-B14F-4D97-AF65-F5344CB8AC3E}">
        <p14:creationId xmlns:p14="http://schemas.microsoft.com/office/powerpoint/2010/main" val="3590035007"/>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lvl="0" eaLnBrk="1" hangingPunct="1"/>
            <a:fld id="{9A0DB2DC-4C9A-4742-B13C-FB6460FD3503}" type="slidenum">
              <a:rPr lang="en-US" dirty="0"/>
              <a:t>11</a:t>
            </a:fld>
            <a:endParaRPr lang="en-US" dirty="0"/>
          </a:p>
        </p:txBody>
      </p:sp>
      <p:sp>
        <p:nvSpPr>
          <p:cNvPr id="1415170" name="Title 1415169"/>
          <p:cNvSpPr>
            <a:spLocks noGrp="1"/>
          </p:cNvSpPr>
          <p:nvPr>
            <p:ph type="title"/>
          </p:nvPr>
        </p:nvSpPr>
        <p:spPr>
          <a:xfrm>
            <a:off x="415600" y="197762"/>
            <a:ext cx="11360800" cy="763500"/>
          </a:xfrm>
        </p:spPr>
        <p:txBody>
          <a:bodyPr anchor="ctr"/>
          <a:lstStyle/>
          <a:p>
            <a:r>
              <a:t>Wireless LANs vs. Wired LANs</a:t>
            </a:r>
          </a:p>
        </p:txBody>
      </p:sp>
      <p:sp>
        <p:nvSpPr>
          <p:cNvPr id="1415171" name="Text Placeholder 1415170"/>
          <p:cNvSpPr>
            <a:spLocks noGrp="1"/>
          </p:cNvSpPr>
          <p:nvPr>
            <p:ph type="body" idx="1"/>
          </p:nvPr>
        </p:nvSpPr>
        <p:spPr>
          <a:xfrm>
            <a:off x="1052830" y="993140"/>
            <a:ext cx="9857740" cy="4968875"/>
          </a:xfrm>
        </p:spPr>
        <p:txBody>
          <a:bodyPr/>
          <a:lstStyle/>
          <a:p>
            <a:pPr marL="342900" indent="-342900">
              <a:lnSpc>
                <a:spcPct val="90000"/>
              </a:lnSpc>
              <a:buFont typeface="Arial" panose="020B0604020202020204" pitchFamily="34" charset="0"/>
              <a:buChar char="•"/>
            </a:pPr>
            <a:r>
              <a:rPr sz="2000"/>
              <a:t>Destination address does not equal destination location</a:t>
            </a:r>
          </a:p>
          <a:p>
            <a:pPr marL="342900" indent="-342900">
              <a:lnSpc>
                <a:spcPct val="90000"/>
              </a:lnSpc>
              <a:buFont typeface="Arial" panose="020B0604020202020204" pitchFamily="34" charset="0"/>
              <a:buChar char="•"/>
            </a:pPr>
            <a:r>
              <a:rPr sz="2000"/>
              <a:t>The media impact the design</a:t>
            </a:r>
          </a:p>
          <a:p>
            <a:pPr marL="342900" lvl="1" indent="-342900">
              <a:lnSpc>
                <a:spcPct val="90000"/>
              </a:lnSpc>
              <a:buFont typeface="Arial" panose="020B0604020202020204" pitchFamily="34" charset="0"/>
              <a:buChar char="•"/>
            </a:pPr>
            <a:r>
              <a:rPr sz="2000"/>
              <a:t>wireless LANs intended to cover reasonable geographic distances must be built from basic coverage blocks</a:t>
            </a:r>
          </a:p>
          <a:p>
            <a:pPr marL="342900" indent="-342900">
              <a:lnSpc>
                <a:spcPct val="90000"/>
              </a:lnSpc>
              <a:buFont typeface="Arial" panose="020B0604020202020204" pitchFamily="34" charset="0"/>
              <a:buChar char="•"/>
            </a:pPr>
            <a:r>
              <a:rPr sz="2000"/>
              <a:t>Impact of handling mobile (and portable) stations</a:t>
            </a:r>
          </a:p>
          <a:p>
            <a:pPr marL="342900" lvl="1" indent="-342900">
              <a:lnSpc>
                <a:spcPct val="90000"/>
              </a:lnSpc>
              <a:buFont typeface="Arial" panose="020B0604020202020204" pitchFamily="34" charset="0"/>
              <a:buChar char="•"/>
            </a:pPr>
            <a:r>
              <a:rPr sz="2000"/>
              <a:t>Propagation effects </a:t>
            </a:r>
          </a:p>
          <a:p>
            <a:pPr marL="342900" lvl="1" indent="-342900">
              <a:lnSpc>
                <a:spcPct val="90000"/>
              </a:lnSpc>
              <a:buFont typeface="Arial" panose="020B0604020202020204" pitchFamily="34" charset="0"/>
              <a:buChar char="•"/>
            </a:pPr>
            <a:r>
              <a:rPr sz="2000"/>
              <a:t>Mobility management</a:t>
            </a:r>
          </a:p>
          <a:p>
            <a:pPr marL="342900" lvl="1" indent="-342900">
              <a:lnSpc>
                <a:spcPct val="90000"/>
              </a:lnSpc>
              <a:buFont typeface="Arial" panose="020B0604020202020204" pitchFamily="34" charset="0"/>
              <a:buChar char="•"/>
            </a:pPr>
            <a:r>
              <a:rPr sz="2000"/>
              <a:t>Power management</a:t>
            </a:r>
          </a:p>
        </p:txBody>
      </p:sp>
    </p:spTree>
    <p:extLst>
      <p:ext uri="{BB962C8B-B14F-4D97-AF65-F5344CB8AC3E}">
        <p14:creationId xmlns:p14="http://schemas.microsoft.com/office/powerpoint/2010/main" val="1784334644"/>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lvl="0" eaLnBrk="1" hangingPunct="1"/>
            <a:fld id="{9A0DB2DC-4C9A-4742-B13C-FB6460FD3503}" type="slidenum">
              <a:rPr lang="en-US" dirty="0"/>
              <a:t>12</a:t>
            </a:fld>
            <a:endParaRPr lang="en-US" dirty="0"/>
          </a:p>
        </p:txBody>
      </p:sp>
      <p:sp>
        <p:nvSpPr>
          <p:cNvPr id="823298" name="Oval 823297"/>
          <p:cNvSpPr/>
          <p:nvPr/>
        </p:nvSpPr>
        <p:spPr>
          <a:xfrm>
            <a:off x="6400800" y="2514600"/>
            <a:ext cx="3048000" cy="1295400"/>
          </a:xfrm>
          <a:prstGeom prst="ellipse">
            <a:avLst/>
          </a:prstGeom>
          <a:solidFill>
            <a:schemeClr val="accent2">
              <a:lumMod val="50000"/>
              <a:lumOff val="50000"/>
            </a:schemeClr>
          </a:solidFill>
          <a:ln w="9525">
            <a:noFill/>
          </a:ln>
        </p:spPr>
        <p:txBody>
          <a:bodyPr/>
          <a:lstStyle/>
          <a:p>
            <a:endParaRPr lang="en-US"/>
          </a:p>
        </p:txBody>
      </p:sp>
      <p:sp>
        <p:nvSpPr>
          <p:cNvPr id="823299" name="Oval 823298"/>
          <p:cNvSpPr/>
          <p:nvPr/>
        </p:nvSpPr>
        <p:spPr>
          <a:xfrm>
            <a:off x="4038600" y="914400"/>
            <a:ext cx="3048000" cy="1295400"/>
          </a:xfrm>
          <a:prstGeom prst="ellipse">
            <a:avLst/>
          </a:prstGeom>
          <a:solidFill>
            <a:srgbClr val="6699FF"/>
          </a:solidFill>
          <a:ln w="9525">
            <a:noFill/>
          </a:ln>
        </p:spPr>
        <p:txBody>
          <a:bodyPr/>
          <a:lstStyle/>
          <a:p>
            <a:endParaRPr lang="en-US"/>
          </a:p>
        </p:txBody>
      </p:sp>
      <p:sp>
        <p:nvSpPr>
          <p:cNvPr id="823300" name="Oval 823299"/>
          <p:cNvSpPr/>
          <p:nvPr/>
        </p:nvSpPr>
        <p:spPr>
          <a:xfrm>
            <a:off x="2590800" y="2362200"/>
            <a:ext cx="3048000" cy="1295400"/>
          </a:xfrm>
          <a:prstGeom prst="ellipse">
            <a:avLst/>
          </a:prstGeom>
          <a:solidFill>
            <a:srgbClr val="6699FF"/>
          </a:solidFill>
          <a:ln w="9525">
            <a:noFill/>
          </a:ln>
        </p:spPr>
        <p:txBody>
          <a:bodyPr/>
          <a:lstStyle/>
          <a:p>
            <a:endParaRPr lang="en-US"/>
          </a:p>
        </p:txBody>
      </p:sp>
      <p:sp>
        <p:nvSpPr>
          <p:cNvPr id="823301" name="Title 823300"/>
          <p:cNvSpPr>
            <a:spLocks noGrp="1"/>
          </p:cNvSpPr>
          <p:nvPr>
            <p:ph type="title"/>
          </p:nvPr>
        </p:nvSpPr>
        <p:spPr>
          <a:xfrm>
            <a:off x="2209800" y="76200"/>
            <a:ext cx="7772400" cy="838200"/>
          </a:xfrm>
        </p:spPr>
        <p:txBody>
          <a:bodyPr anchor="ctr"/>
          <a:lstStyle/>
          <a:p>
            <a:r>
              <a:t>Infrastructure vs. Ad hoc WLANs</a:t>
            </a:r>
          </a:p>
        </p:txBody>
      </p:sp>
      <p:sp>
        <p:nvSpPr>
          <p:cNvPr id="823302" name="Text Box 823301"/>
          <p:cNvSpPr txBox="1"/>
          <p:nvPr/>
        </p:nvSpPr>
        <p:spPr>
          <a:xfrm>
            <a:off x="2438400" y="914400"/>
            <a:ext cx="1663065" cy="706755"/>
          </a:xfrm>
          <a:prstGeom prst="rect">
            <a:avLst/>
          </a:prstGeom>
          <a:noFill/>
          <a:ln w="9525">
            <a:noFill/>
          </a:ln>
        </p:spPr>
        <p:txBody>
          <a:bodyPr wrap="none" anchor="t">
            <a:spAutoFit/>
          </a:bodyPr>
          <a:lstStyle/>
          <a:p>
            <a:pPr eaLnBrk="0" hangingPunct="0"/>
            <a:r>
              <a:rPr lang="de-DE" altLang="x-none" sz="2000" dirty="0">
                <a:latin typeface="Arial" panose="020B0604020202020204" pitchFamily="34" charset="0"/>
              </a:rPr>
              <a:t>infrastructure</a:t>
            </a:r>
            <a:br>
              <a:rPr lang="de-DE" altLang="x-none" sz="2000" dirty="0">
                <a:latin typeface="Arial" panose="020B0604020202020204" pitchFamily="34" charset="0"/>
              </a:rPr>
            </a:br>
            <a:r>
              <a:rPr lang="de-DE" altLang="x-none" sz="2000" dirty="0">
                <a:latin typeface="Arial" panose="020B0604020202020204" pitchFamily="34" charset="0"/>
              </a:rPr>
              <a:t> network</a:t>
            </a:r>
          </a:p>
        </p:txBody>
      </p:sp>
      <p:sp>
        <p:nvSpPr>
          <p:cNvPr id="823303" name="Text Box 823302"/>
          <p:cNvSpPr txBox="1"/>
          <p:nvPr/>
        </p:nvSpPr>
        <p:spPr>
          <a:xfrm>
            <a:off x="2362200" y="4114800"/>
            <a:ext cx="1917065" cy="398780"/>
          </a:xfrm>
          <a:prstGeom prst="rect">
            <a:avLst/>
          </a:prstGeom>
          <a:noFill/>
          <a:ln w="9525">
            <a:noFill/>
          </a:ln>
        </p:spPr>
        <p:txBody>
          <a:bodyPr wrap="none" anchor="t">
            <a:spAutoFit/>
          </a:bodyPr>
          <a:lstStyle/>
          <a:p>
            <a:pPr eaLnBrk="0" hangingPunct="0"/>
            <a:r>
              <a:rPr lang="de-DE" altLang="x-none" sz="2000" dirty="0">
                <a:latin typeface="Arial" panose="020B0604020202020204" pitchFamily="34" charset="0"/>
              </a:rPr>
              <a:t>ad-hoc network</a:t>
            </a:r>
          </a:p>
        </p:txBody>
      </p:sp>
      <p:grpSp>
        <p:nvGrpSpPr>
          <p:cNvPr id="823304" name="Group 823303"/>
          <p:cNvGrpSpPr/>
          <p:nvPr/>
        </p:nvGrpSpPr>
        <p:grpSpPr>
          <a:xfrm>
            <a:off x="8229600" y="2667000"/>
            <a:ext cx="838200" cy="762000"/>
            <a:chOff x="4608" y="1680"/>
            <a:chExt cx="528" cy="480"/>
          </a:xfrm>
        </p:grpSpPr>
        <p:grpSp>
          <p:nvGrpSpPr>
            <p:cNvPr id="823305" name="Group 823304"/>
            <p:cNvGrpSpPr/>
            <p:nvPr/>
          </p:nvGrpSpPr>
          <p:grpSpPr>
            <a:xfrm>
              <a:off x="4608" y="1834"/>
              <a:ext cx="528" cy="326"/>
              <a:chOff x="4608" y="1834"/>
              <a:chExt cx="528" cy="326"/>
            </a:xfrm>
          </p:grpSpPr>
          <p:sp>
            <p:nvSpPr>
              <p:cNvPr id="823306" name="Freeform 823305"/>
              <p:cNvSpPr/>
              <p:nvPr/>
            </p:nvSpPr>
            <p:spPr>
              <a:xfrm>
                <a:off x="4961" y="2004"/>
                <a:ext cx="157" cy="156"/>
              </a:xfrm>
              <a:custGeom>
                <a:avLst/>
                <a:gdLst/>
                <a:ahLst/>
                <a:cxnLst/>
                <a:rect l="0" t="0" r="0" b="0"/>
                <a:pathLst>
                  <a:path w="1567" h="2024">
                    <a:moveTo>
                      <a:pt x="1332" y="133"/>
                    </a:moveTo>
                    <a:lnTo>
                      <a:pt x="647" y="997"/>
                    </a:lnTo>
                    <a:lnTo>
                      <a:pt x="0" y="1661"/>
                    </a:lnTo>
                    <a:lnTo>
                      <a:pt x="0" y="2024"/>
                    </a:lnTo>
                    <a:lnTo>
                      <a:pt x="1567" y="531"/>
                    </a:lnTo>
                    <a:lnTo>
                      <a:pt x="1567" y="0"/>
                    </a:lnTo>
                    <a:lnTo>
                      <a:pt x="1332" y="133"/>
                    </a:lnTo>
                    <a:close/>
                  </a:path>
                </a:pathLst>
              </a:custGeom>
              <a:solidFill>
                <a:srgbClr val="828282"/>
              </a:solidFill>
              <a:ln w="9525">
                <a:noFill/>
              </a:ln>
            </p:spPr>
            <p:txBody>
              <a:bodyPr/>
              <a:lstStyle/>
              <a:p>
                <a:endParaRPr lang="en-US"/>
              </a:p>
            </p:txBody>
          </p:sp>
          <p:sp>
            <p:nvSpPr>
              <p:cNvPr id="823307" name="Freeform 823306"/>
              <p:cNvSpPr/>
              <p:nvPr/>
            </p:nvSpPr>
            <p:spPr>
              <a:xfrm>
                <a:off x="4961" y="2004"/>
                <a:ext cx="157" cy="156"/>
              </a:xfrm>
              <a:custGeom>
                <a:avLst/>
                <a:gdLst/>
                <a:ahLst/>
                <a:cxnLst/>
                <a:rect l="0" t="0" r="0" b="0"/>
                <a:pathLst>
                  <a:path w="1567" h="2024">
                    <a:moveTo>
                      <a:pt x="1332" y="133"/>
                    </a:moveTo>
                    <a:lnTo>
                      <a:pt x="647" y="997"/>
                    </a:lnTo>
                    <a:lnTo>
                      <a:pt x="0" y="1661"/>
                    </a:lnTo>
                    <a:lnTo>
                      <a:pt x="0" y="2024"/>
                    </a:lnTo>
                    <a:lnTo>
                      <a:pt x="1567" y="531"/>
                    </a:lnTo>
                    <a:lnTo>
                      <a:pt x="1567" y="0"/>
                    </a:lnTo>
                    <a:lnTo>
                      <a:pt x="1332" y="133"/>
                    </a:lnTo>
                  </a:path>
                </a:pathLst>
              </a:custGeom>
              <a:noFill/>
              <a:ln w="0" cap="flat" cmpd="sng">
                <a:solidFill>
                  <a:srgbClr val="000000"/>
                </a:solidFill>
                <a:prstDash val="solid"/>
                <a:headEnd type="none" w="med" len="med"/>
                <a:tailEnd type="none" w="med" len="med"/>
              </a:ln>
            </p:spPr>
            <p:txBody>
              <a:bodyPr/>
              <a:lstStyle/>
              <a:p>
                <a:endParaRPr lang="en-US"/>
              </a:p>
            </p:txBody>
          </p:sp>
          <p:sp>
            <p:nvSpPr>
              <p:cNvPr id="823308" name="Freeform 823307"/>
              <p:cNvSpPr/>
              <p:nvPr/>
            </p:nvSpPr>
            <p:spPr>
              <a:xfrm>
                <a:off x="4608" y="2058"/>
                <a:ext cx="353" cy="101"/>
              </a:xfrm>
              <a:custGeom>
                <a:avLst/>
                <a:gdLst/>
                <a:ahLst/>
                <a:cxnLst/>
                <a:rect l="0" t="0" r="0" b="0"/>
                <a:pathLst>
                  <a:path w="3534" h="1320">
                    <a:moveTo>
                      <a:pt x="0" y="28"/>
                    </a:moveTo>
                    <a:lnTo>
                      <a:pt x="0" y="257"/>
                    </a:lnTo>
                    <a:lnTo>
                      <a:pt x="3534" y="1320"/>
                    </a:lnTo>
                    <a:lnTo>
                      <a:pt x="3534" y="1090"/>
                    </a:lnTo>
                    <a:lnTo>
                      <a:pt x="3467" y="1033"/>
                    </a:lnTo>
                    <a:lnTo>
                      <a:pt x="93" y="0"/>
                    </a:lnTo>
                    <a:lnTo>
                      <a:pt x="0" y="28"/>
                    </a:lnTo>
                    <a:close/>
                  </a:path>
                </a:pathLst>
              </a:custGeom>
              <a:solidFill>
                <a:srgbClr val="828282"/>
              </a:solidFill>
              <a:ln w="9525">
                <a:noFill/>
              </a:ln>
            </p:spPr>
            <p:txBody>
              <a:bodyPr/>
              <a:lstStyle/>
              <a:p>
                <a:endParaRPr lang="en-US"/>
              </a:p>
            </p:txBody>
          </p:sp>
          <p:sp>
            <p:nvSpPr>
              <p:cNvPr id="823309" name="Freeform 823308"/>
              <p:cNvSpPr/>
              <p:nvPr/>
            </p:nvSpPr>
            <p:spPr>
              <a:xfrm>
                <a:off x="4608" y="2058"/>
                <a:ext cx="353" cy="101"/>
              </a:xfrm>
              <a:custGeom>
                <a:avLst/>
                <a:gdLst/>
                <a:ahLst/>
                <a:cxnLst/>
                <a:rect l="0" t="0" r="0" b="0"/>
                <a:pathLst>
                  <a:path w="3534" h="1320">
                    <a:moveTo>
                      <a:pt x="0" y="28"/>
                    </a:moveTo>
                    <a:lnTo>
                      <a:pt x="0" y="257"/>
                    </a:lnTo>
                    <a:lnTo>
                      <a:pt x="3534" y="1320"/>
                    </a:lnTo>
                    <a:lnTo>
                      <a:pt x="3534" y="1090"/>
                    </a:lnTo>
                    <a:lnTo>
                      <a:pt x="3467" y="1033"/>
                    </a:lnTo>
                    <a:lnTo>
                      <a:pt x="93" y="0"/>
                    </a:lnTo>
                    <a:lnTo>
                      <a:pt x="0" y="28"/>
                    </a:lnTo>
                  </a:path>
                </a:pathLst>
              </a:custGeom>
              <a:noFill/>
              <a:ln w="0" cap="flat" cmpd="sng">
                <a:solidFill>
                  <a:srgbClr val="000000"/>
                </a:solidFill>
                <a:prstDash val="solid"/>
                <a:headEnd type="none" w="med" len="med"/>
                <a:tailEnd type="none" w="med" len="med"/>
              </a:ln>
            </p:spPr>
            <p:txBody>
              <a:bodyPr/>
              <a:lstStyle/>
              <a:p>
                <a:endParaRPr lang="en-US"/>
              </a:p>
            </p:txBody>
          </p:sp>
          <p:sp>
            <p:nvSpPr>
              <p:cNvPr id="823310" name="Freeform 823309"/>
              <p:cNvSpPr/>
              <p:nvPr/>
            </p:nvSpPr>
            <p:spPr>
              <a:xfrm>
                <a:off x="5042" y="2042"/>
                <a:ext cx="56" cy="47"/>
              </a:xfrm>
              <a:custGeom>
                <a:avLst/>
                <a:gdLst/>
                <a:ahLst/>
                <a:cxnLst/>
                <a:rect l="0" t="0" r="0" b="0"/>
                <a:pathLst>
                  <a:path w="560" h="618">
                    <a:moveTo>
                      <a:pt x="0" y="539"/>
                    </a:moveTo>
                    <a:lnTo>
                      <a:pt x="0" y="618"/>
                    </a:lnTo>
                    <a:lnTo>
                      <a:pt x="168" y="464"/>
                    </a:lnTo>
                    <a:lnTo>
                      <a:pt x="212" y="464"/>
                    </a:lnTo>
                    <a:lnTo>
                      <a:pt x="423" y="264"/>
                    </a:lnTo>
                    <a:lnTo>
                      <a:pt x="423" y="220"/>
                    </a:lnTo>
                    <a:lnTo>
                      <a:pt x="560" y="79"/>
                    </a:lnTo>
                    <a:lnTo>
                      <a:pt x="560" y="0"/>
                    </a:lnTo>
                    <a:lnTo>
                      <a:pt x="373" y="184"/>
                    </a:lnTo>
                    <a:lnTo>
                      <a:pt x="342" y="184"/>
                    </a:lnTo>
                    <a:lnTo>
                      <a:pt x="153" y="360"/>
                    </a:lnTo>
                    <a:lnTo>
                      <a:pt x="153" y="405"/>
                    </a:lnTo>
                    <a:lnTo>
                      <a:pt x="0" y="539"/>
                    </a:lnTo>
                    <a:close/>
                  </a:path>
                </a:pathLst>
              </a:custGeom>
              <a:solidFill>
                <a:srgbClr val="424242"/>
              </a:solidFill>
              <a:ln w="9525">
                <a:noFill/>
              </a:ln>
            </p:spPr>
            <p:txBody>
              <a:bodyPr/>
              <a:lstStyle/>
              <a:p>
                <a:endParaRPr lang="en-US"/>
              </a:p>
            </p:txBody>
          </p:sp>
          <p:sp>
            <p:nvSpPr>
              <p:cNvPr id="823311" name="Freeform 823310"/>
              <p:cNvSpPr/>
              <p:nvPr/>
            </p:nvSpPr>
            <p:spPr>
              <a:xfrm>
                <a:off x="5042" y="2042"/>
                <a:ext cx="56" cy="47"/>
              </a:xfrm>
              <a:custGeom>
                <a:avLst/>
                <a:gdLst/>
                <a:ahLst/>
                <a:cxnLst/>
                <a:rect l="0" t="0" r="0" b="0"/>
                <a:pathLst>
                  <a:path w="560" h="618">
                    <a:moveTo>
                      <a:pt x="0" y="539"/>
                    </a:moveTo>
                    <a:lnTo>
                      <a:pt x="0" y="618"/>
                    </a:lnTo>
                    <a:lnTo>
                      <a:pt x="168" y="464"/>
                    </a:lnTo>
                    <a:lnTo>
                      <a:pt x="212" y="464"/>
                    </a:lnTo>
                    <a:lnTo>
                      <a:pt x="423" y="264"/>
                    </a:lnTo>
                    <a:lnTo>
                      <a:pt x="423" y="220"/>
                    </a:lnTo>
                    <a:lnTo>
                      <a:pt x="560" y="79"/>
                    </a:lnTo>
                    <a:lnTo>
                      <a:pt x="560" y="0"/>
                    </a:lnTo>
                    <a:lnTo>
                      <a:pt x="373" y="184"/>
                    </a:lnTo>
                    <a:lnTo>
                      <a:pt x="342" y="184"/>
                    </a:lnTo>
                    <a:lnTo>
                      <a:pt x="153" y="360"/>
                    </a:lnTo>
                    <a:lnTo>
                      <a:pt x="153" y="405"/>
                    </a:lnTo>
                    <a:lnTo>
                      <a:pt x="0" y="539"/>
                    </a:lnTo>
                  </a:path>
                </a:pathLst>
              </a:custGeom>
              <a:noFill/>
              <a:ln w="0" cap="flat" cmpd="sng">
                <a:solidFill>
                  <a:srgbClr val="000000"/>
                </a:solidFill>
                <a:prstDash val="solid"/>
                <a:headEnd type="none" w="med" len="med"/>
                <a:tailEnd type="none" w="med" len="med"/>
              </a:ln>
            </p:spPr>
            <p:txBody>
              <a:bodyPr/>
              <a:lstStyle/>
              <a:p>
                <a:endParaRPr lang="en-US"/>
              </a:p>
            </p:txBody>
          </p:sp>
          <p:sp>
            <p:nvSpPr>
              <p:cNvPr id="823312" name="Straight Connector 823311"/>
              <p:cNvSpPr/>
              <p:nvPr/>
            </p:nvSpPr>
            <p:spPr>
              <a:xfrm flipH="1">
                <a:off x="5055" y="2078"/>
                <a:ext cx="4" cy="1"/>
              </a:xfrm>
              <a:prstGeom prst="line">
                <a:avLst/>
              </a:prstGeom>
              <a:ln w="0" cap="flat" cmpd="sng">
                <a:solidFill>
                  <a:srgbClr val="000000"/>
                </a:solidFill>
                <a:prstDash val="solid"/>
                <a:headEnd type="none" w="med" len="med"/>
                <a:tailEnd type="none" w="med" len="med"/>
              </a:ln>
            </p:spPr>
          </p:sp>
          <p:sp>
            <p:nvSpPr>
              <p:cNvPr id="823313" name="Straight Connector 823312"/>
              <p:cNvSpPr/>
              <p:nvPr/>
            </p:nvSpPr>
            <p:spPr>
              <a:xfrm>
                <a:off x="5079" y="2058"/>
                <a:ext cx="5" cy="1"/>
              </a:xfrm>
              <a:prstGeom prst="line">
                <a:avLst/>
              </a:prstGeom>
              <a:ln w="0" cap="flat" cmpd="sng">
                <a:solidFill>
                  <a:srgbClr val="000000"/>
                </a:solidFill>
                <a:prstDash val="solid"/>
                <a:headEnd type="none" w="med" len="med"/>
                <a:tailEnd type="none" w="med" len="med"/>
              </a:ln>
            </p:spPr>
          </p:sp>
          <p:sp>
            <p:nvSpPr>
              <p:cNvPr id="823314" name="Straight Connector 823313"/>
              <p:cNvSpPr/>
              <p:nvPr/>
            </p:nvSpPr>
            <p:spPr>
              <a:xfrm flipH="1">
                <a:off x="5078" y="2062"/>
                <a:ext cx="6" cy="1"/>
              </a:xfrm>
              <a:prstGeom prst="line">
                <a:avLst/>
              </a:prstGeom>
              <a:ln w="0" cap="flat" cmpd="sng">
                <a:solidFill>
                  <a:srgbClr val="000000"/>
                </a:solidFill>
                <a:prstDash val="solid"/>
                <a:headEnd type="none" w="med" len="med"/>
                <a:tailEnd type="none" w="med" len="med"/>
              </a:ln>
            </p:spPr>
          </p:sp>
          <p:sp>
            <p:nvSpPr>
              <p:cNvPr id="823315" name="Freeform 823314"/>
              <p:cNvSpPr/>
              <p:nvPr/>
            </p:nvSpPr>
            <p:spPr>
              <a:xfrm>
                <a:off x="5040" y="2080"/>
                <a:ext cx="3" cy="13"/>
              </a:xfrm>
              <a:custGeom>
                <a:avLst/>
                <a:gdLst/>
                <a:ahLst/>
                <a:cxnLst/>
                <a:rect l="0" t="0" r="0" b="0"/>
                <a:pathLst>
                  <a:path w="37" h="169">
                    <a:moveTo>
                      <a:pt x="0" y="15"/>
                    </a:moveTo>
                    <a:lnTo>
                      <a:pt x="0" y="169"/>
                    </a:lnTo>
                    <a:lnTo>
                      <a:pt x="37" y="154"/>
                    </a:lnTo>
                    <a:lnTo>
                      <a:pt x="37" y="0"/>
                    </a:lnTo>
                    <a:lnTo>
                      <a:pt x="0" y="15"/>
                    </a:lnTo>
                    <a:close/>
                  </a:path>
                </a:pathLst>
              </a:custGeom>
              <a:solidFill>
                <a:srgbClr val="BFBFBF"/>
              </a:solidFill>
              <a:ln w="9525">
                <a:noFill/>
              </a:ln>
            </p:spPr>
            <p:txBody>
              <a:bodyPr/>
              <a:lstStyle/>
              <a:p>
                <a:endParaRPr lang="en-US"/>
              </a:p>
            </p:txBody>
          </p:sp>
          <p:sp>
            <p:nvSpPr>
              <p:cNvPr id="823316" name="Freeform 823315"/>
              <p:cNvSpPr/>
              <p:nvPr/>
            </p:nvSpPr>
            <p:spPr>
              <a:xfrm>
                <a:off x="5040" y="2080"/>
                <a:ext cx="3" cy="13"/>
              </a:xfrm>
              <a:custGeom>
                <a:avLst/>
                <a:gdLst/>
                <a:ahLst/>
                <a:cxnLst/>
                <a:rect l="0" t="0" r="0" b="0"/>
                <a:pathLst>
                  <a:path w="37" h="169">
                    <a:moveTo>
                      <a:pt x="0" y="15"/>
                    </a:moveTo>
                    <a:lnTo>
                      <a:pt x="0" y="169"/>
                    </a:lnTo>
                    <a:lnTo>
                      <a:pt x="37" y="154"/>
                    </a:lnTo>
                    <a:lnTo>
                      <a:pt x="37" y="0"/>
                    </a:lnTo>
                    <a:lnTo>
                      <a:pt x="0" y="15"/>
                    </a:lnTo>
                  </a:path>
                </a:pathLst>
              </a:custGeom>
              <a:noFill/>
              <a:ln w="0" cap="flat" cmpd="sng">
                <a:solidFill>
                  <a:srgbClr val="000000"/>
                </a:solidFill>
                <a:prstDash val="solid"/>
                <a:headEnd type="none" w="med" len="med"/>
                <a:tailEnd type="none" w="med" len="med"/>
              </a:ln>
            </p:spPr>
            <p:txBody>
              <a:bodyPr/>
              <a:lstStyle/>
              <a:p>
                <a:endParaRPr lang="en-US"/>
              </a:p>
            </p:txBody>
          </p:sp>
          <p:sp>
            <p:nvSpPr>
              <p:cNvPr id="823317" name="Straight Connector 823316"/>
              <p:cNvSpPr/>
              <p:nvPr/>
            </p:nvSpPr>
            <p:spPr>
              <a:xfrm>
                <a:off x="4697" y="2004"/>
                <a:ext cx="343" cy="70"/>
              </a:xfrm>
              <a:prstGeom prst="line">
                <a:avLst/>
              </a:prstGeom>
              <a:ln w="0" cap="flat" cmpd="sng">
                <a:solidFill>
                  <a:srgbClr val="000000"/>
                </a:solidFill>
                <a:prstDash val="solid"/>
                <a:headEnd type="none" w="med" len="med"/>
                <a:tailEnd type="none" w="med" len="med"/>
              </a:ln>
            </p:spPr>
          </p:sp>
          <p:sp>
            <p:nvSpPr>
              <p:cNvPr id="823318" name="Freeform 823317"/>
              <p:cNvSpPr/>
              <p:nvPr/>
            </p:nvSpPr>
            <p:spPr>
              <a:xfrm>
                <a:off x="4608" y="1986"/>
                <a:ext cx="510" cy="155"/>
              </a:xfrm>
              <a:custGeom>
                <a:avLst/>
                <a:gdLst/>
                <a:ahLst/>
                <a:cxnLst/>
                <a:rect l="0" t="0" r="0" b="0"/>
                <a:pathLst>
                  <a:path w="5101" h="2021">
                    <a:moveTo>
                      <a:pt x="1231" y="0"/>
                    </a:moveTo>
                    <a:lnTo>
                      <a:pt x="889" y="241"/>
                    </a:lnTo>
                    <a:lnTo>
                      <a:pt x="889" y="309"/>
                    </a:lnTo>
                    <a:lnTo>
                      <a:pt x="0" y="950"/>
                    </a:lnTo>
                    <a:lnTo>
                      <a:pt x="3534" y="2021"/>
                    </a:lnTo>
                    <a:lnTo>
                      <a:pt x="4318" y="1252"/>
                    </a:lnTo>
                    <a:lnTo>
                      <a:pt x="4318" y="1150"/>
                    </a:lnTo>
                    <a:lnTo>
                      <a:pt x="4663" y="818"/>
                    </a:lnTo>
                    <a:lnTo>
                      <a:pt x="4742" y="582"/>
                    </a:lnTo>
                    <a:lnTo>
                      <a:pt x="5101" y="241"/>
                    </a:lnTo>
                    <a:lnTo>
                      <a:pt x="4814" y="176"/>
                    </a:lnTo>
                    <a:lnTo>
                      <a:pt x="1652" y="110"/>
                    </a:lnTo>
                    <a:lnTo>
                      <a:pt x="1231" y="0"/>
                    </a:lnTo>
                    <a:close/>
                  </a:path>
                </a:pathLst>
              </a:custGeom>
              <a:solidFill>
                <a:srgbClr val="BFBFBF"/>
              </a:solidFill>
              <a:ln w="9525">
                <a:noFill/>
              </a:ln>
            </p:spPr>
            <p:txBody>
              <a:bodyPr/>
              <a:lstStyle/>
              <a:p>
                <a:endParaRPr lang="en-US"/>
              </a:p>
            </p:txBody>
          </p:sp>
          <p:sp>
            <p:nvSpPr>
              <p:cNvPr id="823319" name="Freeform 823318"/>
              <p:cNvSpPr/>
              <p:nvPr/>
            </p:nvSpPr>
            <p:spPr>
              <a:xfrm>
                <a:off x="4608" y="1986"/>
                <a:ext cx="510" cy="155"/>
              </a:xfrm>
              <a:custGeom>
                <a:avLst/>
                <a:gdLst/>
                <a:ahLst/>
                <a:cxnLst/>
                <a:rect l="0" t="0" r="0" b="0"/>
                <a:pathLst>
                  <a:path w="5101" h="2021">
                    <a:moveTo>
                      <a:pt x="1231" y="0"/>
                    </a:moveTo>
                    <a:lnTo>
                      <a:pt x="889" y="241"/>
                    </a:lnTo>
                    <a:lnTo>
                      <a:pt x="889" y="309"/>
                    </a:lnTo>
                    <a:lnTo>
                      <a:pt x="0" y="950"/>
                    </a:lnTo>
                    <a:lnTo>
                      <a:pt x="3534" y="2021"/>
                    </a:lnTo>
                    <a:lnTo>
                      <a:pt x="4318" y="1252"/>
                    </a:lnTo>
                    <a:lnTo>
                      <a:pt x="4318" y="1150"/>
                    </a:lnTo>
                    <a:lnTo>
                      <a:pt x="4663" y="818"/>
                    </a:lnTo>
                    <a:lnTo>
                      <a:pt x="4742" y="582"/>
                    </a:lnTo>
                    <a:lnTo>
                      <a:pt x="5101" y="241"/>
                    </a:lnTo>
                    <a:lnTo>
                      <a:pt x="4814" y="176"/>
                    </a:lnTo>
                    <a:lnTo>
                      <a:pt x="1652" y="110"/>
                    </a:lnTo>
                    <a:lnTo>
                      <a:pt x="1231"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823320" name="Freeform 823319"/>
              <p:cNvSpPr/>
              <p:nvPr/>
            </p:nvSpPr>
            <p:spPr>
              <a:xfrm>
                <a:off x="4706" y="1998"/>
                <a:ext cx="31" cy="10"/>
              </a:xfrm>
              <a:custGeom>
                <a:avLst/>
                <a:gdLst/>
                <a:ahLst/>
                <a:cxnLst/>
                <a:rect l="0" t="0" r="0" b="0"/>
                <a:pathLst>
                  <a:path w="306" h="139">
                    <a:moveTo>
                      <a:pt x="117" y="0"/>
                    </a:moveTo>
                    <a:lnTo>
                      <a:pt x="0" y="82"/>
                    </a:lnTo>
                    <a:lnTo>
                      <a:pt x="191" y="139"/>
                    </a:lnTo>
                    <a:lnTo>
                      <a:pt x="306" y="51"/>
                    </a:lnTo>
                    <a:lnTo>
                      <a:pt x="117" y="0"/>
                    </a:lnTo>
                    <a:close/>
                  </a:path>
                </a:pathLst>
              </a:custGeom>
              <a:solidFill>
                <a:srgbClr val="828282"/>
              </a:solidFill>
              <a:ln w="9525">
                <a:noFill/>
              </a:ln>
            </p:spPr>
            <p:txBody>
              <a:bodyPr/>
              <a:lstStyle/>
              <a:p>
                <a:endParaRPr lang="en-US"/>
              </a:p>
            </p:txBody>
          </p:sp>
          <p:sp>
            <p:nvSpPr>
              <p:cNvPr id="823321" name="Freeform 823320"/>
              <p:cNvSpPr/>
              <p:nvPr/>
            </p:nvSpPr>
            <p:spPr>
              <a:xfrm>
                <a:off x="4706" y="1998"/>
                <a:ext cx="31" cy="10"/>
              </a:xfrm>
              <a:custGeom>
                <a:avLst/>
                <a:gdLst/>
                <a:ahLst/>
                <a:cxnLst/>
                <a:rect l="0" t="0" r="0" b="0"/>
                <a:pathLst>
                  <a:path w="306" h="139">
                    <a:moveTo>
                      <a:pt x="117" y="0"/>
                    </a:moveTo>
                    <a:lnTo>
                      <a:pt x="0" y="82"/>
                    </a:lnTo>
                    <a:lnTo>
                      <a:pt x="191" y="139"/>
                    </a:lnTo>
                    <a:lnTo>
                      <a:pt x="306" y="51"/>
                    </a:lnTo>
                    <a:lnTo>
                      <a:pt x="117"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823322" name="Freeform 823321"/>
              <p:cNvSpPr/>
              <p:nvPr/>
            </p:nvSpPr>
            <p:spPr>
              <a:xfrm>
                <a:off x="4660" y="2018"/>
                <a:ext cx="306" cy="97"/>
              </a:xfrm>
              <a:custGeom>
                <a:avLst/>
                <a:gdLst/>
                <a:ahLst/>
                <a:cxnLst/>
                <a:rect l="0" t="0" r="0" b="0"/>
                <a:pathLst>
                  <a:path w="3060" h="1260">
                    <a:moveTo>
                      <a:pt x="401" y="0"/>
                    </a:moveTo>
                    <a:lnTo>
                      <a:pt x="225" y="139"/>
                    </a:lnTo>
                    <a:lnTo>
                      <a:pt x="189" y="235"/>
                    </a:lnTo>
                    <a:lnTo>
                      <a:pt x="0" y="457"/>
                    </a:lnTo>
                    <a:lnTo>
                      <a:pt x="2688" y="1260"/>
                    </a:lnTo>
                    <a:lnTo>
                      <a:pt x="2833" y="1106"/>
                    </a:lnTo>
                    <a:lnTo>
                      <a:pt x="3060" y="730"/>
                    </a:lnTo>
                    <a:lnTo>
                      <a:pt x="2973" y="693"/>
                    </a:lnTo>
                    <a:lnTo>
                      <a:pt x="401" y="0"/>
                    </a:lnTo>
                    <a:close/>
                  </a:path>
                </a:pathLst>
              </a:custGeom>
              <a:solidFill>
                <a:srgbClr val="BFBFBF"/>
              </a:solidFill>
              <a:ln w="9525">
                <a:noFill/>
              </a:ln>
            </p:spPr>
            <p:txBody>
              <a:bodyPr/>
              <a:lstStyle/>
              <a:p>
                <a:endParaRPr lang="en-US"/>
              </a:p>
            </p:txBody>
          </p:sp>
          <p:sp>
            <p:nvSpPr>
              <p:cNvPr id="823323" name="Freeform 823322"/>
              <p:cNvSpPr/>
              <p:nvPr/>
            </p:nvSpPr>
            <p:spPr>
              <a:xfrm>
                <a:off x="4660" y="2018"/>
                <a:ext cx="306" cy="97"/>
              </a:xfrm>
              <a:custGeom>
                <a:avLst/>
                <a:gdLst/>
                <a:ahLst/>
                <a:cxnLst/>
                <a:rect l="0" t="0" r="0" b="0"/>
                <a:pathLst>
                  <a:path w="3060" h="1260">
                    <a:moveTo>
                      <a:pt x="401" y="0"/>
                    </a:moveTo>
                    <a:lnTo>
                      <a:pt x="225" y="139"/>
                    </a:lnTo>
                    <a:lnTo>
                      <a:pt x="189" y="235"/>
                    </a:lnTo>
                    <a:lnTo>
                      <a:pt x="0" y="457"/>
                    </a:lnTo>
                    <a:lnTo>
                      <a:pt x="2688" y="1260"/>
                    </a:lnTo>
                    <a:lnTo>
                      <a:pt x="2833" y="1106"/>
                    </a:lnTo>
                    <a:lnTo>
                      <a:pt x="3060" y="730"/>
                    </a:lnTo>
                    <a:lnTo>
                      <a:pt x="2973" y="693"/>
                    </a:lnTo>
                    <a:lnTo>
                      <a:pt x="401"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823324" name="Straight Connector 823323"/>
              <p:cNvSpPr/>
              <p:nvPr/>
            </p:nvSpPr>
            <p:spPr>
              <a:xfrm>
                <a:off x="4695" y="2029"/>
                <a:ext cx="253" cy="52"/>
              </a:xfrm>
              <a:prstGeom prst="line">
                <a:avLst/>
              </a:prstGeom>
              <a:ln w="0" cap="flat" cmpd="sng">
                <a:solidFill>
                  <a:srgbClr val="000000"/>
                </a:solidFill>
                <a:prstDash val="solid"/>
                <a:headEnd type="none" w="med" len="med"/>
                <a:tailEnd type="none" w="med" len="med"/>
              </a:ln>
            </p:spPr>
          </p:sp>
          <p:sp>
            <p:nvSpPr>
              <p:cNvPr id="823325" name="Straight Connector 823324"/>
              <p:cNvSpPr/>
              <p:nvPr/>
            </p:nvSpPr>
            <p:spPr>
              <a:xfrm>
                <a:off x="4686" y="2036"/>
                <a:ext cx="250" cy="54"/>
              </a:xfrm>
              <a:prstGeom prst="line">
                <a:avLst/>
              </a:prstGeom>
              <a:ln w="0" cap="flat" cmpd="sng">
                <a:solidFill>
                  <a:srgbClr val="000000"/>
                </a:solidFill>
                <a:prstDash val="solid"/>
                <a:headEnd type="none" w="med" len="med"/>
                <a:tailEnd type="none" w="med" len="med"/>
              </a:ln>
            </p:spPr>
          </p:sp>
          <p:sp>
            <p:nvSpPr>
              <p:cNvPr id="823326" name="Straight Connector 823325"/>
              <p:cNvSpPr/>
              <p:nvPr/>
            </p:nvSpPr>
            <p:spPr>
              <a:xfrm>
                <a:off x="4677" y="2046"/>
                <a:ext cx="257" cy="54"/>
              </a:xfrm>
              <a:prstGeom prst="line">
                <a:avLst/>
              </a:prstGeom>
              <a:ln w="0" cap="flat" cmpd="sng">
                <a:solidFill>
                  <a:srgbClr val="000000"/>
                </a:solidFill>
                <a:prstDash val="solid"/>
                <a:headEnd type="none" w="med" len="med"/>
                <a:tailEnd type="none" w="med" len="med"/>
              </a:ln>
            </p:spPr>
          </p:sp>
          <p:sp>
            <p:nvSpPr>
              <p:cNvPr id="823327" name="Straight Connector 823326"/>
              <p:cNvSpPr/>
              <p:nvPr/>
            </p:nvSpPr>
            <p:spPr>
              <a:xfrm flipH="1">
                <a:off x="4702" y="2033"/>
                <a:ext cx="10" cy="6"/>
              </a:xfrm>
              <a:prstGeom prst="line">
                <a:avLst/>
              </a:prstGeom>
              <a:ln w="0" cap="flat" cmpd="sng">
                <a:solidFill>
                  <a:srgbClr val="000000"/>
                </a:solidFill>
                <a:prstDash val="solid"/>
                <a:headEnd type="none" w="med" len="med"/>
                <a:tailEnd type="none" w="med" len="med"/>
              </a:ln>
            </p:spPr>
          </p:sp>
          <p:sp>
            <p:nvSpPr>
              <p:cNvPr id="823328" name="Straight Connector 823327"/>
              <p:cNvSpPr/>
              <p:nvPr/>
            </p:nvSpPr>
            <p:spPr>
              <a:xfrm flipH="1">
                <a:off x="4725" y="2027"/>
                <a:ext cx="10" cy="8"/>
              </a:xfrm>
              <a:prstGeom prst="line">
                <a:avLst/>
              </a:prstGeom>
              <a:ln w="0" cap="flat" cmpd="sng">
                <a:solidFill>
                  <a:srgbClr val="000000"/>
                </a:solidFill>
                <a:prstDash val="solid"/>
                <a:headEnd type="none" w="med" len="med"/>
                <a:tailEnd type="none" w="med" len="med"/>
              </a:ln>
            </p:spPr>
          </p:sp>
          <p:sp>
            <p:nvSpPr>
              <p:cNvPr id="823329" name="Straight Connector 823328"/>
              <p:cNvSpPr/>
              <p:nvPr/>
            </p:nvSpPr>
            <p:spPr>
              <a:xfrm flipH="1">
                <a:off x="4706" y="2024"/>
                <a:ext cx="11" cy="8"/>
              </a:xfrm>
              <a:prstGeom prst="line">
                <a:avLst/>
              </a:prstGeom>
              <a:ln w="0" cap="flat" cmpd="sng">
                <a:solidFill>
                  <a:srgbClr val="000000"/>
                </a:solidFill>
                <a:prstDash val="solid"/>
                <a:headEnd type="none" w="med" len="med"/>
                <a:tailEnd type="none" w="med" len="med"/>
              </a:ln>
            </p:spPr>
          </p:sp>
          <p:sp>
            <p:nvSpPr>
              <p:cNvPr id="823330" name="Straight Connector 823329"/>
              <p:cNvSpPr/>
              <p:nvPr/>
            </p:nvSpPr>
            <p:spPr>
              <a:xfrm flipH="1">
                <a:off x="4743" y="2032"/>
                <a:ext cx="10" cy="6"/>
              </a:xfrm>
              <a:prstGeom prst="line">
                <a:avLst/>
              </a:prstGeom>
              <a:ln w="0" cap="flat" cmpd="sng">
                <a:solidFill>
                  <a:srgbClr val="000000"/>
                </a:solidFill>
                <a:prstDash val="solid"/>
                <a:headEnd type="none" w="med" len="med"/>
                <a:tailEnd type="none" w="med" len="med"/>
              </a:ln>
            </p:spPr>
          </p:sp>
          <p:sp>
            <p:nvSpPr>
              <p:cNvPr id="823331" name="Straight Connector 823330"/>
              <p:cNvSpPr/>
              <p:nvPr/>
            </p:nvSpPr>
            <p:spPr>
              <a:xfrm flipH="1">
                <a:off x="4762" y="2036"/>
                <a:ext cx="11" cy="6"/>
              </a:xfrm>
              <a:prstGeom prst="line">
                <a:avLst/>
              </a:prstGeom>
              <a:ln w="0" cap="flat" cmpd="sng">
                <a:solidFill>
                  <a:srgbClr val="000000"/>
                </a:solidFill>
                <a:prstDash val="solid"/>
                <a:headEnd type="none" w="med" len="med"/>
                <a:tailEnd type="none" w="med" len="med"/>
              </a:ln>
            </p:spPr>
          </p:sp>
          <p:sp>
            <p:nvSpPr>
              <p:cNvPr id="823332" name="Straight Connector 823331"/>
              <p:cNvSpPr/>
              <p:nvPr/>
            </p:nvSpPr>
            <p:spPr>
              <a:xfrm flipH="1">
                <a:off x="4795" y="2063"/>
                <a:ext cx="13" cy="7"/>
              </a:xfrm>
              <a:prstGeom prst="line">
                <a:avLst/>
              </a:prstGeom>
              <a:ln w="0" cap="flat" cmpd="sng">
                <a:solidFill>
                  <a:srgbClr val="000000"/>
                </a:solidFill>
                <a:prstDash val="solid"/>
                <a:headEnd type="none" w="med" len="med"/>
                <a:tailEnd type="none" w="med" len="med"/>
              </a:ln>
            </p:spPr>
          </p:sp>
          <p:sp>
            <p:nvSpPr>
              <p:cNvPr id="823333" name="Straight Connector 823332"/>
              <p:cNvSpPr/>
              <p:nvPr/>
            </p:nvSpPr>
            <p:spPr>
              <a:xfrm flipH="1">
                <a:off x="4816" y="2067"/>
                <a:ext cx="11" cy="8"/>
              </a:xfrm>
              <a:prstGeom prst="line">
                <a:avLst/>
              </a:prstGeom>
              <a:ln w="0" cap="flat" cmpd="sng">
                <a:solidFill>
                  <a:srgbClr val="000000"/>
                </a:solidFill>
                <a:prstDash val="solid"/>
                <a:headEnd type="none" w="med" len="med"/>
                <a:tailEnd type="none" w="med" len="med"/>
              </a:ln>
            </p:spPr>
          </p:sp>
          <p:sp>
            <p:nvSpPr>
              <p:cNvPr id="823334" name="Straight Connector 823333"/>
              <p:cNvSpPr/>
              <p:nvPr/>
            </p:nvSpPr>
            <p:spPr>
              <a:xfrm flipH="1">
                <a:off x="4835" y="2071"/>
                <a:ext cx="12" cy="8"/>
              </a:xfrm>
              <a:prstGeom prst="line">
                <a:avLst/>
              </a:prstGeom>
              <a:ln w="0" cap="flat" cmpd="sng">
                <a:solidFill>
                  <a:srgbClr val="000000"/>
                </a:solidFill>
                <a:prstDash val="solid"/>
                <a:headEnd type="none" w="med" len="med"/>
                <a:tailEnd type="none" w="med" len="med"/>
              </a:ln>
            </p:spPr>
          </p:sp>
          <p:sp>
            <p:nvSpPr>
              <p:cNvPr id="823335" name="Straight Connector 823334"/>
              <p:cNvSpPr/>
              <p:nvPr/>
            </p:nvSpPr>
            <p:spPr>
              <a:xfrm flipH="1">
                <a:off x="4858" y="2076"/>
                <a:ext cx="14" cy="8"/>
              </a:xfrm>
              <a:prstGeom prst="line">
                <a:avLst/>
              </a:prstGeom>
              <a:ln w="0" cap="flat" cmpd="sng">
                <a:solidFill>
                  <a:srgbClr val="000000"/>
                </a:solidFill>
                <a:prstDash val="solid"/>
                <a:headEnd type="none" w="med" len="med"/>
                <a:tailEnd type="none" w="med" len="med"/>
              </a:ln>
            </p:spPr>
          </p:sp>
          <p:sp>
            <p:nvSpPr>
              <p:cNvPr id="823336" name="Straight Connector 823335"/>
              <p:cNvSpPr/>
              <p:nvPr/>
            </p:nvSpPr>
            <p:spPr>
              <a:xfrm flipH="1">
                <a:off x="4881" y="2081"/>
                <a:ext cx="12" cy="7"/>
              </a:xfrm>
              <a:prstGeom prst="line">
                <a:avLst/>
              </a:prstGeom>
              <a:ln w="0" cap="flat" cmpd="sng">
                <a:solidFill>
                  <a:srgbClr val="000000"/>
                </a:solidFill>
                <a:prstDash val="solid"/>
                <a:headEnd type="none" w="med" len="med"/>
                <a:tailEnd type="none" w="med" len="med"/>
              </a:ln>
            </p:spPr>
          </p:sp>
          <p:sp>
            <p:nvSpPr>
              <p:cNvPr id="823337" name="Straight Connector 823336"/>
              <p:cNvSpPr/>
              <p:nvPr/>
            </p:nvSpPr>
            <p:spPr>
              <a:xfrm flipH="1">
                <a:off x="4903" y="2086"/>
                <a:ext cx="12" cy="7"/>
              </a:xfrm>
              <a:prstGeom prst="line">
                <a:avLst/>
              </a:prstGeom>
              <a:ln w="0" cap="flat" cmpd="sng">
                <a:solidFill>
                  <a:srgbClr val="000000"/>
                </a:solidFill>
                <a:prstDash val="solid"/>
                <a:headEnd type="none" w="med" len="med"/>
                <a:tailEnd type="none" w="med" len="med"/>
              </a:ln>
            </p:spPr>
          </p:sp>
          <p:sp>
            <p:nvSpPr>
              <p:cNvPr id="823338" name="Straight Connector 823337"/>
              <p:cNvSpPr/>
              <p:nvPr/>
            </p:nvSpPr>
            <p:spPr>
              <a:xfrm flipH="1">
                <a:off x="4907" y="2074"/>
                <a:ext cx="13" cy="9"/>
              </a:xfrm>
              <a:prstGeom prst="line">
                <a:avLst/>
              </a:prstGeom>
              <a:ln w="0" cap="flat" cmpd="sng">
                <a:solidFill>
                  <a:srgbClr val="000000"/>
                </a:solidFill>
                <a:prstDash val="solid"/>
                <a:headEnd type="none" w="med" len="med"/>
                <a:tailEnd type="none" w="med" len="med"/>
              </a:ln>
            </p:spPr>
          </p:sp>
          <p:sp>
            <p:nvSpPr>
              <p:cNvPr id="823339" name="Straight Connector 823338"/>
              <p:cNvSpPr/>
              <p:nvPr/>
            </p:nvSpPr>
            <p:spPr>
              <a:xfrm flipH="1">
                <a:off x="4886" y="2070"/>
                <a:ext cx="13" cy="9"/>
              </a:xfrm>
              <a:prstGeom prst="line">
                <a:avLst/>
              </a:prstGeom>
              <a:ln w="0" cap="flat" cmpd="sng">
                <a:solidFill>
                  <a:srgbClr val="000000"/>
                </a:solidFill>
                <a:prstDash val="solid"/>
                <a:headEnd type="none" w="med" len="med"/>
                <a:tailEnd type="none" w="med" len="med"/>
              </a:ln>
            </p:spPr>
          </p:sp>
          <p:sp>
            <p:nvSpPr>
              <p:cNvPr id="823340" name="Straight Connector 823339"/>
              <p:cNvSpPr/>
              <p:nvPr/>
            </p:nvSpPr>
            <p:spPr>
              <a:xfrm flipH="1">
                <a:off x="4864" y="2066"/>
                <a:ext cx="12" cy="8"/>
              </a:xfrm>
              <a:prstGeom prst="line">
                <a:avLst/>
              </a:prstGeom>
              <a:ln w="0" cap="flat" cmpd="sng">
                <a:solidFill>
                  <a:srgbClr val="000000"/>
                </a:solidFill>
                <a:prstDash val="solid"/>
                <a:headEnd type="none" w="med" len="med"/>
                <a:tailEnd type="none" w="med" len="med"/>
              </a:ln>
            </p:spPr>
          </p:sp>
          <p:sp>
            <p:nvSpPr>
              <p:cNvPr id="823341" name="Straight Connector 823340"/>
              <p:cNvSpPr/>
              <p:nvPr/>
            </p:nvSpPr>
            <p:spPr>
              <a:xfrm flipH="1">
                <a:off x="4840" y="2062"/>
                <a:ext cx="13" cy="7"/>
              </a:xfrm>
              <a:prstGeom prst="line">
                <a:avLst/>
              </a:prstGeom>
              <a:ln w="0" cap="flat" cmpd="sng">
                <a:solidFill>
                  <a:srgbClr val="000000"/>
                </a:solidFill>
                <a:prstDash val="solid"/>
                <a:headEnd type="none" w="med" len="med"/>
                <a:tailEnd type="none" w="med" len="med"/>
              </a:ln>
            </p:spPr>
          </p:sp>
          <p:sp>
            <p:nvSpPr>
              <p:cNvPr id="823342" name="Straight Connector 823341"/>
              <p:cNvSpPr/>
              <p:nvPr/>
            </p:nvSpPr>
            <p:spPr>
              <a:xfrm flipH="1">
                <a:off x="4820" y="2057"/>
                <a:ext cx="13" cy="8"/>
              </a:xfrm>
              <a:prstGeom prst="line">
                <a:avLst/>
              </a:prstGeom>
              <a:ln w="0" cap="flat" cmpd="sng">
                <a:solidFill>
                  <a:srgbClr val="000000"/>
                </a:solidFill>
                <a:prstDash val="solid"/>
                <a:headEnd type="none" w="med" len="med"/>
                <a:tailEnd type="none" w="med" len="med"/>
              </a:ln>
            </p:spPr>
          </p:sp>
          <p:sp>
            <p:nvSpPr>
              <p:cNvPr id="823343" name="Straight Connector 823342"/>
              <p:cNvSpPr/>
              <p:nvPr/>
            </p:nvSpPr>
            <p:spPr>
              <a:xfrm flipH="1">
                <a:off x="4802" y="2053"/>
                <a:ext cx="11" cy="8"/>
              </a:xfrm>
              <a:prstGeom prst="line">
                <a:avLst/>
              </a:prstGeom>
              <a:ln w="0" cap="flat" cmpd="sng">
                <a:solidFill>
                  <a:srgbClr val="000000"/>
                </a:solidFill>
                <a:prstDash val="solid"/>
                <a:headEnd type="none" w="med" len="med"/>
                <a:tailEnd type="none" w="med" len="med"/>
              </a:ln>
            </p:spPr>
          </p:sp>
          <p:sp>
            <p:nvSpPr>
              <p:cNvPr id="823344" name="Straight Connector 823343"/>
              <p:cNvSpPr/>
              <p:nvPr/>
            </p:nvSpPr>
            <p:spPr>
              <a:xfrm flipH="1">
                <a:off x="4784" y="2040"/>
                <a:ext cx="11" cy="7"/>
              </a:xfrm>
              <a:prstGeom prst="line">
                <a:avLst/>
              </a:prstGeom>
              <a:ln w="0" cap="flat" cmpd="sng">
                <a:solidFill>
                  <a:srgbClr val="000000"/>
                </a:solidFill>
                <a:prstDash val="solid"/>
                <a:headEnd type="none" w="med" len="med"/>
                <a:tailEnd type="none" w="med" len="med"/>
              </a:ln>
            </p:spPr>
          </p:sp>
          <p:sp>
            <p:nvSpPr>
              <p:cNvPr id="823345" name="Straight Connector 823344"/>
              <p:cNvSpPr/>
              <p:nvPr/>
            </p:nvSpPr>
            <p:spPr>
              <a:xfrm flipH="1">
                <a:off x="4803" y="2044"/>
                <a:ext cx="10" cy="7"/>
              </a:xfrm>
              <a:prstGeom prst="line">
                <a:avLst/>
              </a:prstGeom>
              <a:ln w="0" cap="flat" cmpd="sng">
                <a:solidFill>
                  <a:srgbClr val="000000"/>
                </a:solidFill>
                <a:prstDash val="solid"/>
                <a:headEnd type="none" w="med" len="med"/>
                <a:tailEnd type="none" w="med" len="med"/>
              </a:ln>
            </p:spPr>
          </p:sp>
          <p:sp>
            <p:nvSpPr>
              <p:cNvPr id="823346" name="Straight Connector 823345"/>
              <p:cNvSpPr/>
              <p:nvPr/>
            </p:nvSpPr>
            <p:spPr>
              <a:xfrm flipH="1">
                <a:off x="4825" y="2049"/>
                <a:ext cx="10" cy="6"/>
              </a:xfrm>
              <a:prstGeom prst="line">
                <a:avLst/>
              </a:prstGeom>
              <a:ln w="0" cap="flat" cmpd="sng">
                <a:solidFill>
                  <a:srgbClr val="000000"/>
                </a:solidFill>
                <a:prstDash val="solid"/>
                <a:headEnd type="none" w="med" len="med"/>
                <a:tailEnd type="none" w="med" len="med"/>
              </a:ln>
            </p:spPr>
          </p:sp>
          <p:sp>
            <p:nvSpPr>
              <p:cNvPr id="823347" name="Straight Connector 823346"/>
              <p:cNvSpPr/>
              <p:nvPr/>
            </p:nvSpPr>
            <p:spPr>
              <a:xfrm flipH="1">
                <a:off x="4845" y="2053"/>
                <a:ext cx="11" cy="6"/>
              </a:xfrm>
              <a:prstGeom prst="line">
                <a:avLst/>
              </a:prstGeom>
              <a:ln w="0" cap="flat" cmpd="sng">
                <a:solidFill>
                  <a:srgbClr val="000000"/>
                </a:solidFill>
                <a:prstDash val="solid"/>
                <a:headEnd type="none" w="med" len="med"/>
                <a:tailEnd type="none" w="med" len="med"/>
              </a:ln>
            </p:spPr>
          </p:sp>
          <p:sp>
            <p:nvSpPr>
              <p:cNvPr id="823348" name="Straight Connector 823347"/>
              <p:cNvSpPr/>
              <p:nvPr/>
            </p:nvSpPr>
            <p:spPr>
              <a:xfrm flipH="1">
                <a:off x="4866" y="2056"/>
                <a:ext cx="10" cy="7"/>
              </a:xfrm>
              <a:prstGeom prst="line">
                <a:avLst/>
              </a:prstGeom>
              <a:ln w="0" cap="flat" cmpd="sng">
                <a:solidFill>
                  <a:srgbClr val="000000"/>
                </a:solidFill>
                <a:prstDash val="solid"/>
                <a:headEnd type="none" w="med" len="med"/>
                <a:tailEnd type="none" w="med" len="med"/>
              </a:ln>
            </p:spPr>
          </p:sp>
          <p:sp>
            <p:nvSpPr>
              <p:cNvPr id="823349" name="Straight Connector 823348"/>
              <p:cNvSpPr/>
              <p:nvPr/>
            </p:nvSpPr>
            <p:spPr>
              <a:xfrm flipH="1">
                <a:off x="4886" y="2062"/>
                <a:ext cx="11" cy="7"/>
              </a:xfrm>
              <a:prstGeom prst="line">
                <a:avLst/>
              </a:prstGeom>
              <a:ln w="0" cap="flat" cmpd="sng">
                <a:solidFill>
                  <a:srgbClr val="000000"/>
                </a:solidFill>
                <a:prstDash val="solid"/>
                <a:headEnd type="none" w="med" len="med"/>
                <a:tailEnd type="none" w="med" len="med"/>
              </a:ln>
            </p:spPr>
          </p:sp>
          <p:sp>
            <p:nvSpPr>
              <p:cNvPr id="823350" name="Straight Connector 823349"/>
              <p:cNvSpPr/>
              <p:nvPr/>
            </p:nvSpPr>
            <p:spPr>
              <a:xfrm flipH="1">
                <a:off x="4909" y="2066"/>
                <a:ext cx="11" cy="7"/>
              </a:xfrm>
              <a:prstGeom prst="line">
                <a:avLst/>
              </a:prstGeom>
              <a:ln w="0" cap="flat" cmpd="sng">
                <a:solidFill>
                  <a:srgbClr val="000000"/>
                </a:solidFill>
                <a:prstDash val="solid"/>
                <a:headEnd type="none" w="med" len="med"/>
                <a:tailEnd type="none" w="med" len="med"/>
              </a:ln>
            </p:spPr>
          </p:sp>
          <p:sp>
            <p:nvSpPr>
              <p:cNvPr id="823351" name="Straight Connector 823350"/>
              <p:cNvSpPr/>
              <p:nvPr/>
            </p:nvSpPr>
            <p:spPr>
              <a:xfrm flipH="1">
                <a:off x="4789" y="2073"/>
                <a:ext cx="14" cy="9"/>
              </a:xfrm>
              <a:prstGeom prst="line">
                <a:avLst/>
              </a:prstGeom>
              <a:ln w="0" cap="flat" cmpd="sng">
                <a:solidFill>
                  <a:srgbClr val="000000"/>
                </a:solidFill>
                <a:prstDash val="solid"/>
                <a:headEnd type="none" w="med" len="med"/>
                <a:tailEnd type="none" w="med" len="med"/>
              </a:ln>
            </p:spPr>
          </p:sp>
          <p:sp>
            <p:nvSpPr>
              <p:cNvPr id="823352" name="Straight Connector 823351"/>
              <p:cNvSpPr/>
              <p:nvPr/>
            </p:nvSpPr>
            <p:spPr>
              <a:xfrm flipH="1">
                <a:off x="4810" y="2078"/>
                <a:ext cx="14" cy="9"/>
              </a:xfrm>
              <a:prstGeom prst="line">
                <a:avLst/>
              </a:prstGeom>
              <a:ln w="0" cap="flat" cmpd="sng">
                <a:solidFill>
                  <a:srgbClr val="000000"/>
                </a:solidFill>
                <a:prstDash val="solid"/>
                <a:headEnd type="none" w="med" len="med"/>
                <a:tailEnd type="none" w="med" len="med"/>
              </a:ln>
            </p:spPr>
          </p:sp>
          <p:sp>
            <p:nvSpPr>
              <p:cNvPr id="823353" name="Straight Connector 823352"/>
              <p:cNvSpPr/>
              <p:nvPr/>
            </p:nvSpPr>
            <p:spPr>
              <a:xfrm flipH="1">
                <a:off x="4828" y="2082"/>
                <a:ext cx="14" cy="9"/>
              </a:xfrm>
              <a:prstGeom prst="line">
                <a:avLst/>
              </a:prstGeom>
              <a:ln w="0" cap="flat" cmpd="sng">
                <a:solidFill>
                  <a:srgbClr val="000000"/>
                </a:solidFill>
                <a:prstDash val="solid"/>
                <a:headEnd type="none" w="med" len="med"/>
                <a:tailEnd type="none" w="med" len="med"/>
              </a:ln>
            </p:spPr>
          </p:sp>
          <p:sp>
            <p:nvSpPr>
              <p:cNvPr id="823354" name="Straight Connector 823353"/>
              <p:cNvSpPr/>
              <p:nvPr/>
            </p:nvSpPr>
            <p:spPr>
              <a:xfrm flipH="1">
                <a:off x="4853" y="2087"/>
                <a:ext cx="14" cy="9"/>
              </a:xfrm>
              <a:prstGeom prst="line">
                <a:avLst/>
              </a:prstGeom>
              <a:ln w="0" cap="flat" cmpd="sng">
                <a:solidFill>
                  <a:srgbClr val="000000"/>
                </a:solidFill>
                <a:prstDash val="solid"/>
                <a:headEnd type="none" w="med" len="med"/>
                <a:tailEnd type="none" w="med" len="med"/>
              </a:ln>
            </p:spPr>
          </p:sp>
          <p:sp>
            <p:nvSpPr>
              <p:cNvPr id="823355" name="Straight Connector 823354"/>
              <p:cNvSpPr/>
              <p:nvPr/>
            </p:nvSpPr>
            <p:spPr>
              <a:xfrm flipH="1">
                <a:off x="4873" y="2091"/>
                <a:ext cx="15" cy="9"/>
              </a:xfrm>
              <a:prstGeom prst="line">
                <a:avLst/>
              </a:prstGeom>
              <a:ln w="0" cap="flat" cmpd="sng">
                <a:solidFill>
                  <a:srgbClr val="000000"/>
                </a:solidFill>
                <a:prstDash val="solid"/>
                <a:headEnd type="none" w="med" len="med"/>
                <a:tailEnd type="none" w="med" len="med"/>
              </a:ln>
            </p:spPr>
          </p:sp>
          <p:sp>
            <p:nvSpPr>
              <p:cNvPr id="823356" name="Straight Connector 823355"/>
              <p:cNvSpPr/>
              <p:nvPr/>
            </p:nvSpPr>
            <p:spPr>
              <a:xfrm flipH="1">
                <a:off x="4899" y="2096"/>
                <a:ext cx="16" cy="10"/>
              </a:xfrm>
              <a:prstGeom prst="line">
                <a:avLst/>
              </a:prstGeom>
              <a:ln w="0" cap="flat" cmpd="sng">
                <a:solidFill>
                  <a:srgbClr val="000000"/>
                </a:solidFill>
                <a:prstDash val="solid"/>
                <a:headEnd type="none" w="med" len="med"/>
                <a:tailEnd type="none" w="med" len="med"/>
              </a:ln>
            </p:spPr>
          </p:sp>
          <p:sp>
            <p:nvSpPr>
              <p:cNvPr id="823357" name="Straight Connector 823356"/>
              <p:cNvSpPr/>
              <p:nvPr/>
            </p:nvSpPr>
            <p:spPr>
              <a:xfrm flipH="1">
                <a:off x="4746" y="2063"/>
                <a:ext cx="15" cy="10"/>
              </a:xfrm>
              <a:prstGeom prst="line">
                <a:avLst/>
              </a:prstGeom>
              <a:ln w="0" cap="flat" cmpd="sng">
                <a:solidFill>
                  <a:srgbClr val="000000"/>
                </a:solidFill>
                <a:prstDash val="solid"/>
                <a:headEnd type="none" w="med" len="med"/>
                <a:tailEnd type="none" w="med" len="med"/>
              </a:ln>
            </p:spPr>
          </p:sp>
          <p:sp>
            <p:nvSpPr>
              <p:cNvPr id="823358" name="Straight Connector 823357"/>
              <p:cNvSpPr/>
              <p:nvPr/>
            </p:nvSpPr>
            <p:spPr>
              <a:xfrm flipH="1">
                <a:off x="4767" y="2068"/>
                <a:ext cx="14" cy="10"/>
              </a:xfrm>
              <a:prstGeom prst="line">
                <a:avLst/>
              </a:prstGeom>
              <a:ln w="0" cap="flat" cmpd="sng">
                <a:solidFill>
                  <a:srgbClr val="000000"/>
                </a:solidFill>
                <a:prstDash val="solid"/>
                <a:headEnd type="none" w="med" len="med"/>
                <a:tailEnd type="none" w="med" len="med"/>
              </a:ln>
            </p:spPr>
          </p:sp>
          <p:sp>
            <p:nvSpPr>
              <p:cNvPr id="823359" name="Straight Connector 823358"/>
              <p:cNvSpPr/>
              <p:nvPr/>
            </p:nvSpPr>
            <p:spPr>
              <a:xfrm flipH="1">
                <a:off x="4931" y="2070"/>
                <a:ext cx="10" cy="7"/>
              </a:xfrm>
              <a:prstGeom prst="line">
                <a:avLst/>
              </a:prstGeom>
              <a:ln w="0" cap="flat" cmpd="sng">
                <a:solidFill>
                  <a:srgbClr val="000000"/>
                </a:solidFill>
                <a:prstDash val="solid"/>
                <a:headEnd type="none" w="med" len="med"/>
                <a:tailEnd type="none" w="med" len="med"/>
              </a:ln>
            </p:spPr>
          </p:sp>
          <p:sp>
            <p:nvSpPr>
              <p:cNvPr id="823360" name="Straight Connector 823359"/>
              <p:cNvSpPr/>
              <p:nvPr/>
            </p:nvSpPr>
            <p:spPr>
              <a:xfrm flipH="1">
                <a:off x="4685" y="2050"/>
                <a:ext cx="12" cy="9"/>
              </a:xfrm>
              <a:prstGeom prst="line">
                <a:avLst/>
              </a:prstGeom>
              <a:ln w="0" cap="flat" cmpd="sng">
                <a:solidFill>
                  <a:srgbClr val="000000"/>
                </a:solidFill>
                <a:prstDash val="solid"/>
                <a:headEnd type="none" w="med" len="med"/>
                <a:tailEnd type="none" w="med" len="med"/>
              </a:ln>
            </p:spPr>
          </p:sp>
          <p:sp>
            <p:nvSpPr>
              <p:cNvPr id="823361" name="Straight Connector 823360"/>
              <p:cNvSpPr/>
              <p:nvPr/>
            </p:nvSpPr>
            <p:spPr>
              <a:xfrm flipH="1">
                <a:off x="4706" y="2055"/>
                <a:ext cx="12" cy="8"/>
              </a:xfrm>
              <a:prstGeom prst="line">
                <a:avLst/>
              </a:prstGeom>
              <a:ln w="0" cap="flat" cmpd="sng">
                <a:solidFill>
                  <a:srgbClr val="000000"/>
                </a:solidFill>
                <a:prstDash val="solid"/>
                <a:headEnd type="none" w="med" len="med"/>
                <a:tailEnd type="none" w="med" len="med"/>
              </a:ln>
            </p:spPr>
          </p:sp>
          <p:sp>
            <p:nvSpPr>
              <p:cNvPr id="823362" name="Straight Connector 823361"/>
              <p:cNvSpPr/>
              <p:nvPr/>
            </p:nvSpPr>
            <p:spPr>
              <a:xfrm flipH="1">
                <a:off x="4726" y="2060"/>
                <a:ext cx="14" cy="9"/>
              </a:xfrm>
              <a:prstGeom prst="line">
                <a:avLst/>
              </a:prstGeom>
              <a:ln w="0" cap="flat" cmpd="sng">
                <a:solidFill>
                  <a:srgbClr val="000000"/>
                </a:solidFill>
                <a:prstDash val="solid"/>
                <a:headEnd type="none" w="med" len="med"/>
                <a:tailEnd type="none" w="med" len="med"/>
              </a:ln>
            </p:spPr>
          </p:sp>
          <p:sp>
            <p:nvSpPr>
              <p:cNvPr id="823363" name="Straight Connector 823362"/>
              <p:cNvSpPr/>
              <p:nvPr/>
            </p:nvSpPr>
            <p:spPr>
              <a:xfrm flipH="1">
                <a:off x="4720" y="2036"/>
                <a:ext cx="11" cy="8"/>
              </a:xfrm>
              <a:prstGeom prst="line">
                <a:avLst/>
              </a:prstGeom>
              <a:ln w="0" cap="flat" cmpd="sng">
                <a:solidFill>
                  <a:srgbClr val="000000"/>
                </a:solidFill>
                <a:prstDash val="solid"/>
                <a:headEnd type="none" w="med" len="med"/>
                <a:tailEnd type="none" w="med" len="med"/>
              </a:ln>
            </p:spPr>
          </p:sp>
          <p:sp>
            <p:nvSpPr>
              <p:cNvPr id="823364" name="Straight Connector 823363"/>
              <p:cNvSpPr/>
              <p:nvPr/>
            </p:nvSpPr>
            <p:spPr>
              <a:xfrm flipH="1">
                <a:off x="4733" y="2050"/>
                <a:ext cx="13" cy="8"/>
              </a:xfrm>
              <a:prstGeom prst="line">
                <a:avLst/>
              </a:prstGeom>
              <a:ln w="0" cap="flat" cmpd="sng">
                <a:solidFill>
                  <a:srgbClr val="000000"/>
                </a:solidFill>
                <a:prstDash val="solid"/>
                <a:headEnd type="none" w="med" len="med"/>
                <a:tailEnd type="none" w="med" len="med"/>
              </a:ln>
            </p:spPr>
          </p:sp>
          <p:sp>
            <p:nvSpPr>
              <p:cNvPr id="823365" name="Straight Connector 823364"/>
              <p:cNvSpPr/>
              <p:nvPr/>
            </p:nvSpPr>
            <p:spPr>
              <a:xfrm flipH="1">
                <a:off x="4780" y="2049"/>
                <a:ext cx="11" cy="7"/>
              </a:xfrm>
              <a:prstGeom prst="line">
                <a:avLst/>
              </a:prstGeom>
              <a:ln w="0" cap="flat" cmpd="sng">
                <a:solidFill>
                  <a:srgbClr val="000000"/>
                </a:solidFill>
                <a:prstDash val="solid"/>
                <a:headEnd type="none" w="med" len="med"/>
                <a:tailEnd type="none" w="med" len="med"/>
              </a:ln>
            </p:spPr>
          </p:sp>
          <p:sp>
            <p:nvSpPr>
              <p:cNvPr id="823366" name="Straight Connector 823365"/>
              <p:cNvSpPr/>
              <p:nvPr/>
            </p:nvSpPr>
            <p:spPr>
              <a:xfrm flipH="1">
                <a:off x="4759" y="2044"/>
                <a:ext cx="11" cy="8"/>
              </a:xfrm>
              <a:prstGeom prst="line">
                <a:avLst/>
              </a:prstGeom>
              <a:ln w="0" cap="flat" cmpd="sng">
                <a:solidFill>
                  <a:srgbClr val="000000"/>
                </a:solidFill>
                <a:prstDash val="solid"/>
                <a:headEnd type="none" w="med" len="med"/>
                <a:tailEnd type="none" w="med" len="med"/>
              </a:ln>
            </p:spPr>
          </p:sp>
          <p:sp>
            <p:nvSpPr>
              <p:cNvPr id="823367" name="Straight Connector 823366"/>
              <p:cNvSpPr/>
              <p:nvPr/>
            </p:nvSpPr>
            <p:spPr>
              <a:xfrm flipH="1">
                <a:off x="4740" y="2041"/>
                <a:ext cx="11" cy="7"/>
              </a:xfrm>
              <a:prstGeom prst="line">
                <a:avLst/>
              </a:prstGeom>
              <a:ln w="0" cap="flat" cmpd="sng">
                <a:solidFill>
                  <a:srgbClr val="000000"/>
                </a:solidFill>
                <a:prstDash val="solid"/>
                <a:headEnd type="none" w="med" len="med"/>
                <a:tailEnd type="none" w="med" len="med"/>
              </a:ln>
            </p:spPr>
          </p:sp>
          <p:sp>
            <p:nvSpPr>
              <p:cNvPr id="823368" name="Straight Connector 823367"/>
              <p:cNvSpPr/>
              <p:nvPr/>
            </p:nvSpPr>
            <p:spPr>
              <a:xfrm flipH="1">
                <a:off x="4693" y="2041"/>
                <a:ext cx="13" cy="8"/>
              </a:xfrm>
              <a:prstGeom prst="line">
                <a:avLst/>
              </a:prstGeom>
              <a:ln w="0" cap="flat" cmpd="sng">
                <a:solidFill>
                  <a:srgbClr val="000000"/>
                </a:solidFill>
                <a:prstDash val="solid"/>
                <a:headEnd type="none" w="med" len="med"/>
                <a:tailEnd type="none" w="med" len="med"/>
              </a:ln>
            </p:spPr>
          </p:sp>
          <p:sp>
            <p:nvSpPr>
              <p:cNvPr id="823369" name="Straight Connector 823368"/>
              <p:cNvSpPr/>
              <p:nvPr/>
            </p:nvSpPr>
            <p:spPr>
              <a:xfrm flipH="1">
                <a:off x="4712" y="2044"/>
                <a:ext cx="12" cy="9"/>
              </a:xfrm>
              <a:prstGeom prst="line">
                <a:avLst/>
              </a:prstGeom>
              <a:ln w="0" cap="flat" cmpd="sng">
                <a:solidFill>
                  <a:srgbClr val="000000"/>
                </a:solidFill>
                <a:prstDash val="solid"/>
                <a:headEnd type="none" w="med" len="med"/>
                <a:tailEnd type="none" w="med" len="med"/>
              </a:ln>
            </p:spPr>
          </p:sp>
          <p:sp>
            <p:nvSpPr>
              <p:cNvPr id="823370" name="Straight Connector 823369"/>
              <p:cNvSpPr/>
              <p:nvPr/>
            </p:nvSpPr>
            <p:spPr>
              <a:xfrm flipH="1">
                <a:off x="4753" y="2053"/>
                <a:ext cx="13" cy="9"/>
              </a:xfrm>
              <a:prstGeom prst="line">
                <a:avLst/>
              </a:prstGeom>
              <a:ln w="0" cap="flat" cmpd="sng">
                <a:solidFill>
                  <a:srgbClr val="000000"/>
                </a:solidFill>
                <a:prstDash val="solid"/>
                <a:headEnd type="none" w="med" len="med"/>
                <a:tailEnd type="none" w="med" len="med"/>
              </a:ln>
            </p:spPr>
          </p:sp>
          <p:sp>
            <p:nvSpPr>
              <p:cNvPr id="823371" name="Straight Connector 823370"/>
              <p:cNvSpPr/>
              <p:nvPr/>
            </p:nvSpPr>
            <p:spPr>
              <a:xfrm flipH="1">
                <a:off x="4770" y="2057"/>
                <a:ext cx="14" cy="9"/>
              </a:xfrm>
              <a:prstGeom prst="line">
                <a:avLst/>
              </a:prstGeom>
              <a:ln w="0" cap="flat" cmpd="sng">
                <a:solidFill>
                  <a:srgbClr val="000000"/>
                </a:solidFill>
                <a:prstDash val="solid"/>
                <a:headEnd type="none" w="med" len="med"/>
                <a:tailEnd type="none" w="med" len="med"/>
              </a:ln>
            </p:spPr>
          </p:sp>
          <p:sp>
            <p:nvSpPr>
              <p:cNvPr id="823372" name="Straight Connector 823371"/>
              <p:cNvSpPr/>
              <p:nvPr/>
            </p:nvSpPr>
            <p:spPr>
              <a:xfrm flipH="1" flipV="1">
                <a:off x="4970" y="2098"/>
                <a:ext cx="19" cy="4"/>
              </a:xfrm>
              <a:prstGeom prst="line">
                <a:avLst/>
              </a:prstGeom>
              <a:ln w="0" cap="flat" cmpd="sng">
                <a:solidFill>
                  <a:srgbClr val="000000"/>
                </a:solidFill>
                <a:prstDash val="solid"/>
                <a:headEnd type="none" w="med" len="med"/>
                <a:tailEnd type="none" w="med" len="med"/>
              </a:ln>
            </p:spPr>
          </p:sp>
          <p:sp>
            <p:nvSpPr>
              <p:cNvPr id="823373" name="Straight Connector 823372"/>
              <p:cNvSpPr/>
              <p:nvPr/>
            </p:nvSpPr>
            <p:spPr>
              <a:xfrm>
                <a:off x="4989" y="2102"/>
                <a:ext cx="4" cy="6"/>
              </a:xfrm>
              <a:prstGeom prst="line">
                <a:avLst/>
              </a:prstGeom>
              <a:ln w="0" cap="flat" cmpd="sng">
                <a:solidFill>
                  <a:srgbClr val="000000"/>
                </a:solidFill>
                <a:prstDash val="solid"/>
                <a:headEnd type="none" w="med" len="med"/>
                <a:tailEnd type="none" w="med" len="med"/>
              </a:ln>
            </p:spPr>
          </p:sp>
          <p:sp>
            <p:nvSpPr>
              <p:cNvPr id="823374" name="Freeform 823373"/>
              <p:cNvSpPr/>
              <p:nvPr/>
            </p:nvSpPr>
            <p:spPr>
              <a:xfrm>
                <a:off x="4929" y="2074"/>
                <a:ext cx="86" cy="46"/>
              </a:xfrm>
              <a:custGeom>
                <a:avLst/>
                <a:gdLst/>
                <a:ahLst/>
                <a:cxnLst/>
                <a:rect l="0" t="0" r="0" b="0"/>
                <a:pathLst>
                  <a:path w="860" h="590">
                    <a:moveTo>
                      <a:pt x="351" y="0"/>
                    </a:moveTo>
                    <a:lnTo>
                      <a:pt x="277" y="102"/>
                    </a:lnTo>
                    <a:lnTo>
                      <a:pt x="196" y="88"/>
                    </a:lnTo>
                    <a:lnTo>
                      <a:pt x="73" y="213"/>
                    </a:lnTo>
                    <a:lnTo>
                      <a:pt x="160" y="235"/>
                    </a:lnTo>
                    <a:lnTo>
                      <a:pt x="59" y="340"/>
                    </a:lnTo>
                    <a:lnTo>
                      <a:pt x="146" y="376"/>
                    </a:lnTo>
                    <a:lnTo>
                      <a:pt x="0" y="502"/>
                    </a:lnTo>
                    <a:lnTo>
                      <a:pt x="262" y="590"/>
                    </a:lnTo>
                    <a:lnTo>
                      <a:pt x="342" y="493"/>
                    </a:lnTo>
                    <a:lnTo>
                      <a:pt x="547" y="554"/>
                    </a:lnTo>
                    <a:lnTo>
                      <a:pt x="860" y="222"/>
                    </a:lnTo>
                    <a:lnTo>
                      <a:pt x="838" y="132"/>
                    </a:lnTo>
                    <a:lnTo>
                      <a:pt x="351" y="0"/>
                    </a:lnTo>
                    <a:close/>
                  </a:path>
                </a:pathLst>
              </a:custGeom>
              <a:solidFill>
                <a:srgbClr val="828282"/>
              </a:solidFill>
              <a:ln w="9525">
                <a:noFill/>
              </a:ln>
            </p:spPr>
            <p:txBody>
              <a:bodyPr/>
              <a:lstStyle/>
              <a:p>
                <a:endParaRPr lang="en-US"/>
              </a:p>
            </p:txBody>
          </p:sp>
          <p:sp>
            <p:nvSpPr>
              <p:cNvPr id="823375" name="Freeform 823374"/>
              <p:cNvSpPr/>
              <p:nvPr/>
            </p:nvSpPr>
            <p:spPr>
              <a:xfrm>
                <a:off x="4929" y="2074"/>
                <a:ext cx="86" cy="46"/>
              </a:xfrm>
              <a:custGeom>
                <a:avLst/>
                <a:gdLst/>
                <a:ahLst/>
                <a:cxnLst/>
                <a:rect l="0" t="0" r="0" b="0"/>
                <a:pathLst>
                  <a:path w="860" h="590">
                    <a:moveTo>
                      <a:pt x="351" y="0"/>
                    </a:moveTo>
                    <a:lnTo>
                      <a:pt x="277" y="102"/>
                    </a:lnTo>
                    <a:lnTo>
                      <a:pt x="196" y="88"/>
                    </a:lnTo>
                    <a:lnTo>
                      <a:pt x="73" y="213"/>
                    </a:lnTo>
                    <a:lnTo>
                      <a:pt x="160" y="235"/>
                    </a:lnTo>
                    <a:lnTo>
                      <a:pt x="59" y="340"/>
                    </a:lnTo>
                    <a:lnTo>
                      <a:pt x="146" y="376"/>
                    </a:lnTo>
                    <a:lnTo>
                      <a:pt x="0" y="502"/>
                    </a:lnTo>
                    <a:lnTo>
                      <a:pt x="262" y="590"/>
                    </a:lnTo>
                    <a:lnTo>
                      <a:pt x="342" y="493"/>
                    </a:lnTo>
                    <a:lnTo>
                      <a:pt x="547" y="554"/>
                    </a:lnTo>
                    <a:lnTo>
                      <a:pt x="860" y="222"/>
                    </a:lnTo>
                    <a:lnTo>
                      <a:pt x="838" y="132"/>
                    </a:lnTo>
                    <a:lnTo>
                      <a:pt x="351"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823376" name="Straight Connector 823375"/>
              <p:cNvSpPr/>
              <p:nvPr/>
            </p:nvSpPr>
            <p:spPr>
              <a:xfrm>
                <a:off x="4956" y="2082"/>
                <a:ext cx="45" cy="11"/>
              </a:xfrm>
              <a:prstGeom prst="line">
                <a:avLst/>
              </a:prstGeom>
              <a:ln w="0" cap="flat" cmpd="sng">
                <a:solidFill>
                  <a:srgbClr val="000000"/>
                </a:solidFill>
                <a:prstDash val="solid"/>
                <a:headEnd type="none" w="med" len="med"/>
                <a:tailEnd type="none" w="med" len="med"/>
              </a:ln>
            </p:spPr>
          </p:sp>
          <p:sp>
            <p:nvSpPr>
              <p:cNvPr id="823377" name="Straight Connector 823376"/>
              <p:cNvSpPr/>
              <p:nvPr/>
            </p:nvSpPr>
            <p:spPr>
              <a:xfrm flipH="1">
                <a:off x="4980" y="2085"/>
                <a:ext cx="31" cy="25"/>
              </a:xfrm>
              <a:prstGeom prst="line">
                <a:avLst/>
              </a:prstGeom>
              <a:ln w="0" cap="flat" cmpd="sng">
                <a:solidFill>
                  <a:srgbClr val="000000"/>
                </a:solidFill>
                <a:prstDash val="solid"/>
                <a:headEnd type="none" w="med" len="med"/>
                <a:tailEnd type="none" w="med" len="med"/>
              </a:ln>
            </p:spPr>
          </p:sp>
          <p:sp>
            <p:nvSpPr>
              <p:cNvPr id="823378" name="Straight Connector 823377"/>
              <p:cNvSpPr/>
              <p:nvPr/>
            </p:nvSpPr>
            <p:spPr>
              <a:xfrm flipH="1" flipV="1">
                <a:off x="4942" y="2102"/>
                <a:ext cx="36" cy="8"/>
              </a:xfrm>
              <a:prstGeom prst="line">
                <a:avLst/>
              </a:prstGeom>
              <a:ln w="0" cap="flat" cmpd="sng">
                <a:solidFill>
                  <a:srgbClr val="000000"/>
                </a:solidFill>
                <a:prstDash val="solid"/>
                <a:headEnd type="none" w="med" len="med"/>
                <a:tailEnd type="none" w="med" len="med"/>
              </a:ln>
            </p:spPr>
          </p:sp>
          <p:sp>
            <p:nvSpPr>
              <p:cNvPr id="823379" name="Straight Connector 823378"/>
              <p:cNvSpPr/>
              <p:nvPr/>
            </p:nvSpPr>
            <p:spPr>
              <a:xfrm>
                <a:off x="4980" y="2110"/>
                <a:ext cx="3" cy="7"/>
              </a:xfrm>
              <a:prstGeom prst="line">
                <a:avLst/>
              </a:prstGeom>
              <a:ln w="0" cap="flat" cmpd="sng">
                <a:solidFill>
                  <a:srgbClr val="000000"/>
                </a:solidFill>
                <a:prstDash val="solid"/>
                <a:headEnd type="none" w="med" len="med"/>
                <a:tailEnd type="none" w="med" len="med"/>
              </a:ln>
            </p:spPr>
          </p:sp>
          <p:sp>
            <p:nvSpPr>
              <p:cNvPr id="823380" name="Straight Connector 823379"/>
              <p:cNvSpPr/>
              <p:nvPr/>
            </p:nvSpPr>
            <p:spPr>
              <a:xfrm>
                <a:off x="5001" y="2093"/>
                <a:ext cx="3" cy="6"/>
              </a:xfrm>
              <a:prstGeom prst="line">
                <a:avLst/>
              </a:prstGeom>
              <a:ln w="0" cap="flat" cmpd="sng">
                <a:solidFill>
                  <a:srgbClr val="000000"/>
                </a:solidFill>
                <a:prstDash val="solid"/>
                <a:headEnd type="none" w="med" len="med"/>
                <a:tailEnd type="none" w="med" len="med"/>
              </a:ln>
            </p:spPr>
          </p:sp>
          <p:sp>
            <p:nvSpPr>
              <p:cNvPr id="823381" name="Straight Connector 823380"/>
              <p:cNvSpPr/>
              <p:nvPr/>
            </p:nvSpPr>
            <p:spPr>
              <a:xfrm flipH="1">
                <a:off x="4947" y="2081"/>
                <a:ext cx="45" cy="35"/>
              </a:xfrm>
              <a:prstGeom prst="line">
                <a:avLst/>
              </a:prstGeom>
              <a:ln w="0" cap="flat" cmpd="sng">
                <a:solidFill>
                  <a:srgbClr val="000000"/>
                </a:solidFill>
                <a:prstDash val="solid"/>
                <a:headEnd type="none" w="med" len="med"/>
                <a:tailEnd type="none" w="med" len="med"/>
              </a:ln>
            </p:spPr>
          </p:sp>
          <p:sp>
            <p:nvSpPr>
              <p:cNvPr id="823382" name="Straight Connector 823381"/>
              <p:cNvSpPr/>
              <p:nvPr/>
            </p:nvSpPr>
            <p:spPr>
              <a:xfrm>
                <a:off x="4960" y="2106"/>
                <a:ext cx="4" cy="7"/>
              </a:xfrm>
              <a:prstGeom prst="line">
                <a:avLst/>
              </a:prstGeom>
              <a:ln w="0" cap="flat" cmpd="sng">
                <a:solidFill>
                  <a:srgbClr val="000000"/>
                </a:solidFill>
                <a:prstDash val="solid"/>
                <a:headEnd type="none" w="med" len="med"/>
                <a:tailEnd type="none" w="med" len="med"/>
              </a:ln>
            </p:spPr>
          </p:sp>
          <p:sp>
            <p:nvSpPr>
              <p:cNvPr id="823383" name="Freeform 823382"/>
              <p:cNvSpPr/>
              <p:nvPr/>
            </p:nvSpPr>
            <p:spPr>
              <a:xfrm>
                <a:off x="4696" y="2011"/>
                <a:ext cx="332" cy="76"/>
              </a:xfrm>
              <a:custGeom>
                <a:avLst/>
                <a:gdLst/>
                <a:ahLst/>
                <a:cxnLst/>
                <a:rect l="0" t="0" r="0" b="0"/>
                <a:pathLst>
                  <a:path w="3314" h="988">
                    <a:moveTo>
                      <a:pt x="72" y="0"/>
                    </a:moveTo>
                    <a:lnTo>
                      <a:pt x="0" y="60"/>
                    </a:lnTo>
                    <a:lnTo>
                      <a:pt x="0" y="112"/>
                    </a:lnTo>
                    <a:lnTo>
                      <a:pt x="3241" y="988"/>
                    </a:lnTo>
                    <a:lnTo>
                      <a:pt x="3314" y="923"/>
                    </a:lnTo>
                    <a:lnTo>
                      <a:pt x="3286" y="841"/>
                    </a:lnTo>
                    <a:lnTo>
                      <a:pt x="72" y="0"/>
                    </a:lnTo>
                    <a:close/>
                  </a:path>
                </a:pathLst>
              </a:custGeom>
              <a:solidFill>
                <a:srgbClr val="828282"/>
              </a:solidFill>
              <a:ln w="9525">
                <a:noFill/>
              </a:ln>
            </p:spPr>
            <p:txBody>
              <a:bodyPr/>
              <a:lstStyle/>
              <a:p>
                <a:endParaRPr lang="en-US"/>
              </a:p>
            </p:txBody>
          </p:sp>
          <p:sp>
            <p:nvSpPr>
              <p:cNvPr id="823384" name="Freeform 823383"/>
              <p:cNvSpPr/>
              <p:nvPr/>
            </p:nvSpPr>
            <p:spPr>
              <a:xfrm>
                <a:off x="4696" y="2011"/>
                <a:ext cx="332" cy="76"/>
              </a:xfrm>
              <a:custGeom>
                <a:avLst/>
                <a:gdLst/>
                <a:ahLst/>
                <a:cxnLst/>
                <a:rect l="0" t="0" r="0" b="0"/>
                <a:pathLst>
                  <a:path w="3314" h="988">
                    <a:moveTo>
                      <a:pt x="72" y="0"/>
                    </a:moveTo>
                    <a:lnTo>
                      <a:pt x="0" y="60"/>
                    </a:lnTo>
                    <a:lnTo>
                      <a:pt x="0" y="112"/>
                    </a:lnTo>
                    <a:lnTo>
                      <a:pt x="3241" y="988"/>
                    </a:lnTo>
                    <a:lnTo>
                      <a:pt x="3314" y="923"/>
                    </a:lnTo>
                    <a:lnTo>
                      <a:pt x="3286" y="841"/>
                    </a:lnTo>
                    <a:lnTo>
                      <a:pt x="72"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823385" name="Straight Connector 823384"/>
              <p:cNvSpPr/>
              <p:nvPr/>
            </p:nvSpPr>
            <p:spPr>
              <a:xfrm flipH="1">
                <a:off x="4848" y="2041"/>
                <a:ext cx="6" cy="5"/>
              </a:xfrm>
              <a:prstGeom prst="line">
                <a:avLst/>
              </a:prstGeom>
              <a:ln w="0" cap="flat" cmpd="sng">
                <a:solidFill>
                  <a:srgbClr val="000000"/>
                </a:solidFill>
                <a:prstDash val="solid"/>
                <a:headEnd type="none" w="med" len="med"/>
                <a:tailEnd type="none" w="med" len="med"/>
              </a:ln>
            </p:spPr>
          </p:sp>
          <p:sp>
            <p:nvSpPr>
              <p:cNvPr id="823386" name="Straight Connector 823385"/>
              <p:cNvSpPr/>
              <p:nvPr/>
            </p:nvSpPr>
            <p:spPr>
              <a:xfrm flipH="1">
                <a:off x="4825" y="2037"/>
                <a:ext cx="8" cy="5"/>
              </a:xfrm>
              <a:prstGeom prst="line">
                <a:avLst/>
              </a:prstGeom>
              <a:ln w="0" cap="flat" cmpd="sng">
                <a:solidFill>
                  <a:srgbClr val="000000"/>
                </a:solidFill>
                <a:prstDash val="solid"/>
                <a:headEnd type="none" w="med" len="med"/>
                <a:tailEnd type="none" w="med" len="med"/>
              </a:ln>
            </p:spPr>
          </p:sp>
          <p:sp>
            <p:nvSpPr>
              <p:cNvPr id="823387" name="Straight Connector 823386"/>
              <p:cNvSpPr/>
              <p:nvPr/>
            </p:nvSpPr>
            <p:spPr>
              <a:xfrm flipH="1">
                <a:off x="4808" y="2033"/>
                <a:ext cx="5" cy="5"/>
              </a:xfrm>
              <a:prstGeom prst="line">
                <a:avLst/>
              </a:prstGeom>
              <a:ln w="0" cap="flat" cmpd="sng">
                <a:solidFill>
                  <a:srgbClr val="000000"/>
                </a:solidFill>
                <a:prstDash val="solid"/>
                <a:headEnd type="none" w="med" len="med"/>
                <a:tailEnd type="none" w="med" len="med"/>
              </a:ln>
            </p:spPr>
          </p:sp>
          <p:sp>
            <p:nvSpPr>
              <p:cNvPr id="823388" name="Straight Connector 823387"/>
              <p:cNvSpPr/>
              <p:nvPr/>
            </p:nvSpPr>
            <p:spPr>
              <a:xfrm flipH="1">
                <a:off x="4785" y="2029"/>
                <a:ext cx="7" cy="4"/>
              </a:xfrm>
              <a:prstGeom prst="line">
                <a:avLst/>
              </a:prstGeom>
              <a:ln w="0" cap="flat" cmpd="sng">
                <a:solidFill>
                  <a:srgbClr val="000000"/>
                </a:solidFill>
                <a:prstDash val="solid"/>
                <a:headEnd type="none" w="med" len="med"/>
                <a:tailEnd type="none" w="med" len="med"/>
              </a:ln>
            </p:spPr>
          </p:sp>
          <p:sp>
            <p:nvSpPr>
              <p:cNvPr id="823389" name="Straight Connector 823388"/>
              <p:cNvSpPr/>
              <p:nvPr/>
            </p:nvSpPr>
            <p:spPr>
              <a:xfrm flipH="1">
                <a:off x="4764" y="2025"/>
                <a:ext cx="8" cy="4"/>
              </a:xfrm>
              <a:prstGeom prst="line">
                <a:avLst/>
              </a:prstGeom>
              <a:ln w="0" cap="flat" cmpd="sng">
                <a:solidFill>
                  <a:srgbClr val="000000"/>
                </a:solidFill>
                <a:prstDash val="solid"/>
                <a:headEnd type="none" w="med" len="med"/>
                <a:tailEnd type="none" w="med" len="med"/>
              </a:ln>
            </p:spPr>
          </p:sp>
          <p:sp>
            <p:nvSpPr>
              <p:cNvPr id="823390" name="Straight Connector 823389"/>
              <p:cNvSpPr/>
              <p:nvPr/>
            </p:nvSpPr>
            <p:spPr>
              <a:xfrm flipH="1">
                <a:off x="4749" y="2021"/>
                <a:ext cx="6" cy="5"/>
              </a:xfrm>
              <a:prstGeom prst="line">
                <a:avLst/>
              </a:prstGeom>
              <a:ln w="0" cap="flat" cmpd="sng">
                <a:solidFill>
                  <a:srgbClr val="000000"/>
                </a:solidFill>
                <a:prstDash val="solid"/>
                <a:headEnd type="none" w="med" len="med"/>
                <a:tailEnd type="none" w="med" len="med"/>
              </a:ln>
            </p:spPr>
          </p:sp>
          <p:sp>
            <p:nvSpPr>
              <p:cNvPr id="823391" name="Straight Connector 823390"/>
              <p:cNvSpPr/>
              <p:nvPr/>
            </p:nvSpPr>
            <p:spPr>
              <a:xfrm flipH="1">
                <a:off x="4729" y="2017"/>
                <a:ext cx="6" cy="4"/>
              </a:xfrm>
              <a:prstGeom prst="line">
                <a:avLst/>
              </a:prstGeom>
              <a:ln w="0" cap="flat" cmpd="sng">
                <a:solidFill>
                  <a:srgbClr val="000000"/>
                </a:solidFill>
                <a:prstDash val="solid"/>
                <a:headEnd type="none" w="med" len="med"/>
                <a:tailEnd type="none" w="med" len="med"/>
              </a:ln>
            </p:spPr>
          </p:sp>
          <p:sp>
            <p:nvSpPr>
              <p:cNvPr id="823392" name="Straight Connector 823391"/>
              <p:cNvSpPr/>
              <p:nvPr/>
            </p:nvSpPr>
            <p:spPr>
              <a:xfrm flipH="1">
                <a:off x="4709" y="2013"/>
                <a:ext cx="5" cy="4"/>
              </a:xfrm>
              <a:prstGeom prst="line">
                <a:avLst/>
              </a:prstGeom>
              <a:ln w="0" cap="flat" cmpd="sng">
                <a:solidFill>
                  <a:srgbClr val="000000"/>
                </a:solidFill>
                <a:prstDash val="solid"/>
                <a:headEnd type="none" w="med" len="med"/>
                <a:tailEnd type="none" w="med" len="med"/>
              </a:ln>
            </p:spPr>
          </p:sp>
          <p:sp>
            <p:nvSpPr>
              <p:cNvPr id="823393" name="Straight Connector 823392"/>
              <p:cNvSpPr/>
              <p:nvPr/>
            </p:nvSpPr>
            <p:spPr>
              <a:xfrm>
                <a:off x="4709" y="2018"/>
                <a:ext cx="1" cy="4"/>
              </a:xfrm>
              <a:prstGeom prst="line">
                <a:avLst/>
              </a:prstGeom>
              <a:ln w="0" cap="flat" cmpd="sng">
                <a:solidFill>
                  <a:srgbClr val="000000"/>
                </a:solidFill>
                <a:prstDash val="solid"/>
                <a:headEnd type="none" w="med" len="med"/>
                <a:tailEnd type="none" w="med" len="med"/>
              </a:ln>
            </p:spPr>
          </p:sp>
          <p:sp>
            <p:nvSpPr>
              <p:cNvPr id="823394" name="Straight Connector 823393"/>
              <p:cNvSpPr/>
              <p:nvPr/>
            </p:nvSpPr>
            <p:spPr>
              <a:xfrm>
                <a:off x="4729" y="2021"/>
                <a:ext cx="1" cy="6"/>
              </a:xfrm>
              <a:prstGeom prst="line">
                <a:avLst/>
              </a:prstGeom>
              <a:ln w="0" cap="flat" cmpd="sng">
                <a:solidFill>
                  <a:srgbClr val="000000"/>
                </a:solidFill>
                <a:prstDash val="solid"/>
                <a:headEnd type="none" w="med" len="med"/>
                <a:tailEnd type="none" w="med" len="med"/>
              </a:ln>
            </p:spPr>
          </p:sp>
          <p:sp>
            <p:nvSpPr>
              <p:cNvPr id="823395" name="Straight Connector 823394"/>
              <p:cNvSpPr/>
              <p:nvPr/>
            </p:nvSpPr>
            <p:spPr>
              <a:xfrm>
                <a:off x="4749" y="2026"/>
                <a:ext cx="1" cy="5"/>
              </a:xfrm>
              <a:prstGeom prst="line">
                <a:avLst/>
              </a:prstGeom>
              <a:ln w="0" cap="flat" cmpd="sng">
                <a:solidFill>
                  <a:srgbClr val="000000"/>
                </a:solidFill>
                <a:prstDash val="solid"/>
                <a:headEnd type="none" w="med" len="med"/>
                <a:tailEnd type="none" w="med" len="med"/>
              </a:ln>
            </p:spPr>
          </p:sp>
          <p:sp>
            <p:nvSpPr>
              <p:cNvPr id="823396" name="Straight Connector 823395"/>
              <p:cNvSpPr/>
              <p:nvPr/>
            </p:nvSpPr>
            <p:spPr>
              <a:xfrm>
                <a:off x="4764" y="2029"/>
                <a:ext cx="1" cy="4"/>
              </a:xfrm>
              <a:prstGeom prst="line">
                <a:avLst/>
              </a:prstGeom>
              <a:ln w="0" cap="flat" cmpd="sng">
                <a:solidFill>
                  <a:srgbClr val="000000"/>
                </a:solidFill>
                <a:prstDash val="solid"/>
                <a:headEnd type="none" w="med" len="med"/>
                <a:tailEnd type="none" w="med" len="med"/>
              </a:ln>
            </p:spPr>
          </p:sp>
          <p:sp>
            <p:nvSpPr>
              <p:cNvPr id="823397" name="Straight Connector 823396"/>
              <p:cNvSpPr/>
              <p:nvPr/>
            </p:nvSpPr>
            <p:spPr>
              <a:xfrm>
                <a:off x="4785" y="2033"/>
                <a:ext cx="1" cy="4"/>
              </a:xfrm>
              <a:prstGeom prst="line">
                <a:avLst/>
              </a:prstGeom>
              <a:ln w="0" cap="flat" cmpd="sng">
                <a:solidFill>
                  <a:srgbClr val="000000"/>
                </a:solidFill>
                <a:prstDash val="solid"/>
                <a:headEnd type="none" w="med" len="med"/>
                <a:tailEnd type="none" w="med" len="med"/>
              </a:ln>
            </p:spPr>
          </p:sp>
          <p:sp>
            <p:nvSpPr>
              <p:cNvPr id="823398" name="Straight Connector 823397"/>
              <p:cNvSpPr/>
              <p:nvPr/>
            </p:nvSpPr>
            <p:spPr>
              <a:xfrm>
                <a:off x="4808" y="2038"/>
                <a:ext cx="1" cy="4"/>
              </a:xfrm>
              <a:prstGeom prst="line">
                <a:avLst/>
              </a:prstGeom>
              <a:ln w="0" cap="flat" cmpd="sng">
                <a:solidFill>
                  <a:srgbClr val="000000"/>
                </a:solidFill>
                <a:prstDash val="solid"/>
                <a:headEnd type="none" w="med" len="med"/>
                <a:tailEnd type="none" w="med" len="med"/>
              </a:ln>
            </p:spPr>
          </p:sp>
          <p:sp>
            <p:nvSpPr>
              <p:cNvPr id="823399" name="Straight Connector 823398"/>
              <p:cNvSpPr/>
              <p:nvPr/>
            </p:nvSpPr>
            <p:spPr>
              <a:xfrm>
                <a:off x="4825" y="2042"/>
                <a:ext cx="1" cy="5"/>
              </a:xfrm>
              <a:prstGeom prst="line">
                <a:avLst/>
              </a:prstGeom>
              <a:ln w="0" cap="flat" cmpd="sng">
                <a:solidFill>
                  <a:srgbClr val="000000"/>
                </a:solidFill>
                <a:prstDash val="solid"/>
                <a:headEnd type="none" w="med" len="med"/>
                <a:tailEnd type="none" w="med" len="med"/>
              </a:ln>
            </p:spPr>
          </p:sp>
          <p:sp>
            <p:nvSpPr>
              <p:cNvPr id="823400" name="Straight Connector 823399"/>
              <p:cNvSpPr/>
              <p:nvPr/>
            </p:nvSpPr>
            <p:spPr>
              <a:xfrm flipV="1">
                <a:off x="5018" y="2075"/>
                <a:ext cx="6" cy="7"/>
              </a:xfrm>
              <a:prstGeom prst="line">
                <a:avLst/>
              </a:prstGeom>
              <a:ln w="0" cap="flat" cmpd="sng">
                <a:solidFill>
                  <a:srgbClr val="000000"/>
                </a:solidFill>
                <a:prstDash val="solid"/>
                <a:headEnd type="none" w="med" len="med"/>
                <a:tailEnd type="none" w="med" len="med"/>
              </a:ln>
            </p:spPr>
          </p:sp>
          <p:sp>
            <p:nvSpPr>
              <p:cNvPr id="823401" name="Straight Connector 823400"/>
              <p:cNvSpPr/>
              <p:nvPr/>
            </p:nvSpPr>
            <p:spPr>
              <a:xfrm>
                <a:off x="5018" y="2082"/>
                <a:ext cx="2" cy="5"/>
              </a:xfrm>
              <a:prstGeom prst="line">
                <a:avLst/>
              </a:prstGeom>
              <a:ln w="0" cap="flat" cmpd="sng">
                <a:solidFill>
                  <a:srgbClr val="000000"/>
                </a:solidFill>
                <a:prstDash val="solid"/>
                <a:headEnd type="none" w="med" len="med"/>
                <a:tailEnd type="none" w="med" len="med"/>
              </a:ln>
            </p:spPr>
          </p:sp>
          <p:sp>
            <p:nvSpPr>
              <p:cNvPr id="823402" name="Straight Connector 823401"/>
              <p:cNvSpPr/>
              <p:nvPr/>
            </p:nvSpPr>
            <p:spPr>
              <a:xfrm flipH="1">
                <a:off x="5001" y="2073"/>
                <a:ext cx="5" cy="5"/>
              </a:xfrm>
              <a:prstGeom prst="line">
                <a:avLst/>
              </a:prstGeom>
              <a:ln w="0" cap="flat" cmpd="sng">
                <a:solidFill>
                  <a:srgbClr val="000000"/>
                </a:solidFill>
                <a:prstDash val="solid"/>
                <a:headEnd type="none" w="med" len="med"/>
                <a:tailEnd type="none" w="med" len="med"/>
              </a:ln>
            </p:spPr>
          </p:sp>
          <p:sp>
            <p:nvSpPr>
              <p:cNvPr id="823403" name="Straight Connector 823402"/>
              <p:cNvSpPr/>
              <p:nvPr/>
            </p:nvSpPr>
            <p:spPr>
              <a:xfrm flipH="1">
                <a:off x="4955" y="2063"/>
                <a:ext cx="7" cy="6"/>
              </a:xfrm>
              <a:prstGeom prst="line">
                <a:avLst/>
              </a:prstGeom>
              <a:ln w="0" cap="flat" cmpd="sng">
                <a:solidFill>
                  <a:srgbClr val="000000"/>
                </a:solidFill>
                <a:prstDash val="solid"/>
                <a:headEnd type="none" w="med" len="med"/>
                <a:tailEnd type="none" w="med" len="med"/>
              </a:ln>
            </p:spPr>
          </p:sp>
          <p:sp>
            <p:nvSpPr>
              <p:cNvPr id="823404" name="Straight Connector 823403"/>
              <p:cNvSpPr/>
              <p:nvPr/>
            </p:nvSpPr>
            <p:spPr>
              <a:xfrm flipH="1">
                <a:off x="4977" y="2068"/>
                <a:ext cx="8" cy="5"/>
              </a:xfrm>
              <a:prstGeom prst="line">
                <a:avLst/>
              </a:prstGeom>
              <a:ln w="0" cap="flat" cmpd="sng">
                <a:solidFill>
                  <a:srgbClr val="000000"/>
                </a:solidFill>
                <a:prstDash val="solid"/>
                <a:headEnd type="none" w="med" len="med"/>
                <a:tailEnd type="none" w="med" len="med"/>
              </a:ln>
            </p:spPr>
          </p:sp>
          <p:sp>
            <p:nvSpPr>
              <p:cNvPr id="823405" name="Straight Connector 823404"/>
              <p:cNvSpPr/>
              <p:nvPr/>
            </p:nvSpPr>
            <p:spPr>
              <a:xfrm flipH="1">
                <a:off x="4911" y="2054"/>
                <a:ext cx="8" cy="6"/>
              </a:xfrm>
              <a:prstGeom prst="line">
                <a:avLst/>
              </a:prstGeom>
              <a:ln w="0" cap="flat" cmpd="sng">
                <a:solidFill>
                  <a:srgbClr val="000000"/>
                </a:solidFill>
                <a:prstDash val="solid"/>
                <a:headEnd type="none" w="med" len="med"/>
                <a:tailEnd type="none" w="med" len="med"/>
              </a:ln>
            </p:spPr>
          </p:sp>
          <p:sp>
            <p:nvSpPr>
              <p:cNvPr id="823406" name="Straight Connector 823405"/>
              <p:cNvSpPr/>
              <p:nvPr/>
            </p:nvSpPr>
            <p:spPr>
              <a:xfrm flipH="1">
                <a:off x="4934" y="2059"/>
                <a:ext cx="7" cy="5"/>
              </a:xfrm>
              <a:prstGeom prst="line">
                <a:avLst/>
              </a:prstGeom>
              <a:ln w="0" cap="flat" cmpd="sng">
                <a:solidFill>
                  <a:srgbClr val="000000"/>
                </a:solidFill>
                <a:prstDash val="solid"/>
                <a:headEnd type="none" w="med" len="med"/>
                <a:tailEnd type="none" w="med" len="med"/>
              </a:ln>
            </p:spPr>
          </p:sp>
          <p:sp>
            <p:nvSpPr>
              <p:cNvPr id="823407" name="Straight Connector 823406"/>
              <p:cNvSpPr/>
              <p:nvPr/>
            </p:nvSpPr>
            <p:spPr>
              <a:xfrm flipH="1">
                <a:off x="4891" y="2050"/>
                <a:ext cx="6" cy="6"/>
              </a:xfrm>
              <a:prstGeom prst="line">
                <a:avLst/>
              </a:prstGeom>
              <a:ln w="0" cap="flat" cmpd="sng">
                <a:solidFill>
                  <a:srgbClr val="000000"/>
                </a:solidFill>
                <a:prstDash val="solid"/>
                <a:headEnd type="none" w="med" len="med"/>
                <a:tailEnd type="none" w="med" len="med"/>
              </a:ln>
            </p:spPr>
          </p:sp>
          <p:sp>
            <p:nvSpPr>
              <p:cNvPr id="823408" name="Straight Connector 823407"/>
              <p:cNvSpPr/>
              <p:nvPr/>
            </p:nvSpPr>
            <p:spPr>
              <a:xfrm flipH="1">
                <a:off x="4868" y="2045"/>
                <a:ext cx="6" cy="6"/>
              </a:xfrm>
              <a:prstGeom prst="line">
                <a:avLst/>
              </a:prstGeom>
              <a:ln w="0" cap="flat" cmpd="sng">
                <a:solidFill>
                  <a:srgbClr val="000000"/>
                </a:solidFill>
                <a:prstDash val="solid"/>
                <a:headEnd type="none" w="med" len="med"/>
                <a:tailEnd type="none" w="med" len="med"/>
              </a:ln>
            </p:spPr>
          </p:sp>
          <p:sp>
            <p:nvSpPr>
              <p:cNvPr id="823409" name="Straight Connector 823408"/>
              <p:cNvSpPr/>
              <p:nvPr/>
            </p:nvSpPr>
            <p:spPr>
              <a:xfrm>
                <a:off x="4847" y="2047"/>
                <a:ext cx="1" cy="4"/>
              </a:xfrm>
              <a:prstGeom prst="line">
                <a:avLst/>
              </a:prstGeom>
              <a:ln w="0" cap="flat" cmpd="sng">
                <a:solidFill>
                  <a:srgbClr val="000000"/>
                </a:solidFill>
                <a:prstDash val="solid"/>
                <a:headEnd type="none" w="med" len="med"/>
                <a:tailEnd type="none" w="med" len="med"/>
              </a:ln>
            </p:spPr>
          </p:sp>
          <p:sp>
            <p:nvSpPr>
              <p:cNvPr id="823410" name="Straight Connector 823409"/>
              <p:cNvSpPr/>
              <p:nvPr/>
            </p:nvSpPr>
            <p:spPr>
              <a:xfrm>
                <a:off x="4868" y="2051"/>
                <a:ext cx="1" cy="4"/>
              </a:xfrm>
              <a:prstGeom prst="line">
                <a:avLst/>
              </a:prstGeom>
              <a:ln w="0" cap="flat" cmpd="sng">
                <a:solidFill>
                  <a:srgbClr val="000000"/>
                </a:solidFill>
                <a:prstDash val="solid"/>
                <a:headEnd type="none" w="med" len="med"/>
                <a:tailEnd type="none" w="med" len="med"/>
              </a:ln>
            </p:spPr>
          </p:sp>
          <p:sp>
            <p:nvSpPr>
              <p:cNvPr id="823411" name="Straight Connector 823410"/>
              <p:cNvSpPr/>
              <p:nvPr/>
            </p:nvSpPr>
            <p:spPr>
              <a:xfrm>
                <a:off x="4891" y="2056"/>
                <a:ext cx="1" cy="4"/>
              </a:xfrm>
              <a:prstGeom prst="line">
                <a:avLst/>
              </a:prstGeom>
              <a:ln w="0" cap="flat" cmpd="sng">
                <a:solidFill>
                  <a:srgbClr val="000000"/>
                </a:solidFill>
                <a:prstDash val="solid"/>
                <a:headEnd type="none" w="med" len="med"/>
                <a:tailEnd type="none" w="med" len="med"/>
              </a:ln>
            </p:spPr>
          </p:sp>
          <p:sp>
            <p:nvSpPr>
              <p:cNvPr id="823412" name="Straight Connector 823411"/>
              <p:cNvSpPr/>
              <p:nvPr/>
            </p:nvSpPr>
            <p:spPr>
              <a:xfrm>
                <a:off x="4911" y="2060"/>
                <a:ext cx="1" cy="4"/>
              </a:xfrm>
              <a:prstGeom prst="line">
                <a:avLst/>
              </a:prstGeom>
              <a:ln w="0" cap="flat" cmpd="sng">
                <a:solidFill>
                  <a:srgbClr val="000000"/>
                </a:solidFill>
                <a:prstDash val="solid"/>
                <a:headEnd type="none" w="med" len="med"/>
                <a:tailEnd type="none" w="med" len="med"/>
              </a:ln>
            </p:spPr>
          </p:sp>
          <p:sp>
            <p:nvSpPr>
              <p:cNvPr id="823413" name="Straight Connector 823412"/>
              <p:cNvSpPr/>
              <p:nvPr/>
            </p:nvSpPr>
            <p:spPr>
              <a:xfrm>
                <a:off x="4934" y="2065"/>
                <a:ext cx="1" cy="4"/>
              </a:xfrm>
              <a:prstGeom prst="line">
                <a:avLst/>
              </a:prstGeom>
              <a:ln w="0" cap="flat" cmpd="sng">
                <a:solidFill>
                  <a:srgbClr val="000000"/>
                </a:solidFill>
                <a:prstDash val="solid"/>
                <a:headEnd type="none" w="med" len="med"/>
                <a:tailEnd type="none" w="med" len="med"/>
              </a:ln>
            </p:spPr>
          </p:sp>
          <p:sp>
            <p:nvSpPr>
              <p:cNvPr id="823414" name="Straight Connector 823413"/>
              <p:cNvSpPr/>
              <p:nvPr/>
            </p:nvSpPr>
            <p:spPr>
              <a:xfrm>
                <a:off x="4954" y="2069"/>
                <a:ext cx="1" cy="4"/>
              </a:xfrm>
              <a:prstGeom prst="line">
                <a:avLst/>
              </a:prstGeom>
              <a:ln w="0" cap="flat" cmpd="sng">
                <a:solidFill>
                  <a:srgbClr val="000000"/>
                </a:solidFill>
                <a:prstDash val="solid"/>
                <a:headEnd type="none" w="med" len="med"/>
                <a:tailEnd type="none" w="med" len="med"/>
              </a:ln>
            </p:spPr>
          </p:sp>
          <p:sp>
            <p:nvSpPr>
              <p:cNvPr id="823415" name="Straight Connector 823414"/>
              <p:cNvSpPr/>
              <p:nvPr/>
            </p:nvSpPr>
            <p:spPr>
              <a:xfrm>
                <a:off x="4977" y="2073"/>
                <a:ext cx="1" cy="5"/>
              </a:xfrm>
              <a:prstGeom prst="line">
                <a:avLst/>
              </a:prstGeom>
              <a:ln w="0" cap="flat" cmpd="sng">
                <a:solidFill>
                  <a:srgbClr val="000000"/>
                </a:solidFill>
                <a:prstDash val="solid"/>
                <a:headEnd type="none" w="med" len="med"/>
                <a:tailEnd type="none" w="med" len="med"/>
              </a:ln>
            </p:spPr>
          </p:sp>
          <p:sp>
            <p:nvSpPr>
              <p:cNvPr id="823416" name="Straight Connector 823415"/>
              <p:cNvSpPr/>
              <p:nvPr/>
            </p:nvSpPr>
            <p:spPr>
              <a:xfrm>
                <a:off x="5001" y="2078"/>
                <a:ext cx="1" cy="4"/>
              </a:xfrm>
              <a:prstGeom prst="line">
                <a:avLst/>
              </a:prstGeom>
              <a:ln w="0" cap="flat" cmpd="sng">
                <a:solidFill>
                  <a:srgbClr val="000000"/>
                </a:solidFill>
                <a:prstDash val="solid"/>
                <a:headEnd type="none" w="med" len="med"/>
                <a:tailEnd type="none" w="med" len="med"/>
              </a:ln>
            </p:spPr>
          </p:sp>
          <p:sp>
            <p:nvSpPr>
              <p:cNvPr id="823417" name="Straight Connector 823416"/>
              <p:cNvSpPr/>
              <p:nvPr/>
            </p:nvSpPr>
            <p:spPr>
              <a:xfrm>
                <a:off x="4697" y="2015"/>
                <a:ext cx="321" cy="67"/>
              </a:xfrm>
              <a:prstGeom prst="line">
                <a:avLst/>
              </a:prstGeom>
              <a:ln w="0" cap="flat" cmpd="sng">
                <a:solidFill>
                  <a:srgbClr val="000000"/>
                </a:solidFill>
                <a:prstDash val="solid"/>
                <a:headEnd type="none" w="med" len="med"/>
                <a:tailEnd type="none" w="med" len="med"/>
              </a:ln>
            </p:spPr>
          </p:sp>
          <p:sp>
            <p:nvSpPr>
              <p:cNvPr id="823418" name="Freeform 823417"/>
              <p:cNvSpPr/>
              <p:nvPr/>
            </p:nvSpPr>
            <p:spPr>
              <a:xfrm>
                <a:off x="4641" y="2025"/>
                <a:ext cx="54" cy="31"/>
              </a:xfrm>
              <a:custGeom>
                <a:avLst/>
                <a:gdLst/>
                <a:ahLst/>
                <a:cxnLst/>
                <a:rect l="0" t="0" r="0" b="0"/>
                <a:pathLst>
                  <a:path w="531" h="406">
                    <a:moveTo>
                      <a:pt x="378" y="0"/>
                    </a:moveTo>
                    <a:lnTo>
                      <a:pt x="100" y="207"/>
                    </a:lnTo>
                    <a:lnTo>
                      <a:pt x="100" y="244"/>
                    </a:lnTo>
                    <a:lnTo>
                      <a:pt x="0" y="323"/>
                    </a:lnTo>
                    <a:lnTo>
                      <a:pt x="218" y="406"/>
                    </a:lnTo>
                    <a:lnTo>
                      <a:pt x="355" y="273"/>
                    </a:lnTo>
                    <a:lnTo>
                      <a:pt x="299" y="250"/>
                    </a:lnTo>
                    <a:lnTo>
                      <a:pt x="444" y="147"/>
                    </a:lnTo>
                    <a:lnTo>
                      <a:pt x="400" y="139"/>
                    </a:lnTo>
                    <a:lnTo>
                      <a:pt x="531" y="51"/>
                    </a:lnTo>
                    <a:lnTo>
                      <a:pt x="378" y="0"/>
                    </a:lnTo>
                    <a:close/>
                  </a:path>
                </a:pathLst>
              </a:custGeom>
              <a:solidFill>
                <a:srgbClr val="828282"/>
              </a:solidFill>
              <a:ln w="9525">
                <a:noFill/>
              </a:ln>
            </p:spPr>
            <p:txBody>
              <a:bodyPr/>
              <a:lstStyle/>
              <a:p>
                <a:endParaRPr lang="en-US"/>
              </a:p>
            </p:txBody>
          </p:sp>
          <p:sp>
            <p:nvSpPr>
              <p:cNvPr id="823419" name="Freeform 823418"/>
              <p:cNvSpPr/>
              <p:nvPr/>
            </p:nvSpPr>
            <p:spPr>
              <a:xfrm>
                <a:off x="4641" y="2025"/>
                <a:ext cx="54" cy="31"/>
              </a:xfrm>
              <a:custGeom>
                <a:avLst/>
                <a:gdLst/>
                <a:ahLst/>
                <a:cxnLst/>
                <a:rect l="0" t="0" r="0" b="0"/>
                <a:pathLst>
                  <a:path w="531" h="406">
                    <a:moveTo>
                      <a:pt x="378" y="0"/>
                    </a:moveTo>
                    <a:lnTo>
                      <a:pt x="100" y="207"/>
                    </a:lnTo>
                    <a:lnTo>
                      <a:pt x="100" y="244"/>
                    </a:lnTo>
                    <a:lnTo>
                      <a:pt x="0" y="323"/>
                    </a:lnTo>
                    <a:lnTo>
                      <a:pt x="218" y="406"/>
                    </a:lnTo>
                    <a:lnTo>
                      <a:pt x="355" y="273"/>
                    </a:lnTo>
                    <a:lnTo>
                      <a:pt x="299" y="250"/>
                    </a:lnTo>
                    <a:lnTo>
                      <a:pt x="444" y="147"/>
                    </a:lnTo>
                    <a:lnTo>
                      <a:pt x="400" y="139"/>
                    </a:lnTo>
                    <a:lnTo>
                      <a:pt x="531" y="51"/>
                    </a:lnTo>
                    <a:lnTo>
                      <a:pt x="378"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823420" name="Straight Connector 823419"/>
              <p:cNvSpPr/>
              <p:nvPr/>
            </p:nvSpPr>
            <p:spPr>
              <a:xfrm flipH="1" flipV="1">
                <a:off x="4668" y="2032"/>
                <a:ext cx="14" cy="4"/>
              </a:xfrm>
              <a:prstGeom prst="line">
                <a:avLst/>
              </a:prstGeom>
              <a:ln w="0" cap="flat" cmpd="sng">
                <a:solidFill>
                  <a:srgbClr val="000000"/>
                </a:solidFill>
                <a:prstDash val="solid"/>
                <a:headEnd type="none" w="med" len="med"/>
                <a:tailEnd type="none" w="med" len="med"/>
              </a:ln>
            </p:spPr>
          </p:sp>
          <p:sp>
            <p:nvSpPr>
              <p:cNvPr id="823421" name="Straight Connector 823420"/>
              <p:cNvSpPr/>
              <p:nvPr/>
            </p:nvSpPr>
            <p:spPr>
              <a:xfrm>
                <a:off x="4652" y="2041"/>
                <a:ext cx="19" cy="3"/>
              </a:xfrm>
              <a:prstGeom prst="line">
                <a:avLst/>
              </a:prstGeom>
              <a:ln w="0" cap="flat" cmpd="sng">
                <a:solidFill>
                  <a:srgbClr val="000000"/>
                </a:solidFill>
                <a:prstDash val="solid"/>
                <a:headEnd type="none" w="med" len="med"/>
                <a:tailEnd type="none" w="med" len="med"/>
              </a:ln>
            </p:spPr>
          </p:sp>
          <p:sp>
            <p:nvSpPr>
              <p:cNvPr id="823422" name="Straight Connector 823421"/>
              <p:cNvSpPr/>
              <p:nvPr/>
            </p:nvSpPr>
            <p:spPr>
              <a:xfrm flipV="1">
                <a:off x="4652" y="2041"/>
                <a:ext cx="4" cy="3"/>
              </a:xfrm>
              <a:prstGeom prst="line">
                <a:avLst/>
              </a:prstGeom>
              <a:ln w="0" cap="flat" cmpd="sng">
                <a:solidFill>
                  <a:srgbClr val="000000"/>
                </a:solidFill>
                <a:prstDash val="solid"/>
                <a:headEnd type="none" w="med" len="med"/>
                <a:tailEnd type="none" w="med" len="med"/>
              </a:ln>
            </p:spPr>
          </p:sp>
          <p:sp>
            <p:nvSpPr>
              <p:cNvPr id="823423" name="Freeform 823422"/>
              <p:cNvSpPr/>
              <p:nvPr/>
            </p:nvSpPr>
            <p:spPr>
              <a:xfrm>
                <a:off x="4629" y="2049"/>
                <a:ext cx="95" cy="30"/>
              </a:xfrm>
              <a:custGeom>
                <a:avLst/>
                <a:gdLst/>
                <a:ahLst/>
                <a:cxnLst/>
                <a:rect l="0" t="0" r="0" b="0"/>
                <a:pathLst>
                  <a:path w="947" h="398">
                    <a:moveTo>
                      <a:pt x="109" y="0"/>
                    </a:moveTo>
                    <a:lnTo>
                      <a:pt x="0" y="81"/>
                    </a:lnTo>
                    <a:lnTo>
                      <a:pt x="0" y="147"/>
                    </a:lnTo>
                    <a:lnTo>
                      <a:pt x="858" y="398"/>
                    </a:lnTo>
                    <a:lnTo>
                      <a:pt x="858" y="332"/>
                    </a:lnTo>
                    <a:lnTo>
                      <a:pt x="947" y="258"/>
                    </a:lnTo>
                    <a:lnTo>
                      <a:pt x="109" y="0"/>
                    </a:lnTo>
                    <a:close/>
                  </a:path>
                </a:pathLst>
              </a:custGeom>
              <a:solidFill>
                <a:srgbClr val="828282"/>
              </a:solidFill>
              <a:ln w="9525">
                <a:noFill/>
              </a:ln>
            </p:spPr>
            <p:txBody>
              <a:bodyPr/>
              <a:lstStyle/>
              <a:p>
                <a:endParaRPr lang="en-US"/>
              </a:p>
            </p:txBody>
          </p:sp>
          <p:sp>
            <p:nvSpPr>
              <p:cNvPr id="823424" name="Freeform 823423"/>
              <p:cNvSpPr/>
              <p:nvPr/>
            </p:nvSpPr>
            <p:spPr>
              <a:xfrm>
                <a:off x="4629" y="2049"/>
                <a:ext cx="95" cy="30"/>
              </a:xfrm>
              <a:custGeom>
                <a:avLst/>
                <a:gdLst/>
                <a:ahLst/>
                <a:cxnLst/>
                <a:rect l="0" t="0" r="0" b="0"/>
                <a:pathLst>
                  <a:path w="947" h="398">
                    <a:moveTo>
                      <a:pt x="109" y="0"/>
                    </a:moveTo>
                    <a:lnTo>
                      <a:pt x="0" y="81"/>
                    </a:lnTo>
                    <a:lnTo>
                      <a:pt x="0" y="147"/>
                    </a:lnTo>
                    <a:lnTo>
                      <a:pt x="858" y="398"/>
                    </a:lnTo>
                    <a:lnTo>
                      <a:pt x="858" y="332"/>
                    </a:lnTo>
                    <a:lnTo>
                      <a:pt x="947" y="258"/>
                    </a:lnTo>
                    <a:lnTo>
                      <a:pt x="109"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823425" name="Straight Connector 823424"/>
              <p:cNvSpPr/>
              <p:nvPr/>
            </p:nvSpPr>
            <p:spPr>
              <a:xfrm>
                <a:off x="4646" y="2059"/>
                <a:ext cx="1" cy="4"/>
              </a:xfrm>
              <a:prstGeom prst="line">
                <a:avLst/>
              </a:prstGeom>
              <a:ln w="0" cap="flat" cmpd="sng">
                <a:solidFill>
                  <a:srgbClr val="000000"/>
                </a:solidFill>
                <a:prstDash val="solid"/>
                <a:headEnd type="none" w="med" len="med"/>
                <a:tailEnd type="none" w="med" len="med"/>
              </a:ln>
            </p:spPr>
          </p:sp>
          <p:sp>
            <p:nvSpPr>
              <p:cNvPr id="823426" name="Straight Connector 823425"/>
              <p:cNvSpPr/>
              <p:nvPr/>
            </p:nvSpPr>
            <p:spPr>
              <a:xfrm>
                <a:off x="4662" y="2063"/>
                <a:ext cx="1" cy="4"/>
              </a:xfrm>
              <a:prstGeom prst="line">
                <a:avLst/>
              </a:prstGeom>
              <a:ln w="0" cap="flat" cmpd="sng">
                <a:solidFill>
                  <a:srgbClr val="000000"/>
                </a:solidFill>
                <a:prstDash val="solid"/>
                <a:headEnd type="none" w="med" len="med"/>
                <a:tailEnd type="none" w="med" len="med"/>
              </a:ln>
            </p:spPr>
          </p:sp>
          <p:sp>
            <p:nvSpPr>
              <p:cNvPr id="823427" name="Straight Connector 823426"/>
              <p:cNvSpPr/>
              <p:nvPr/>
            </p:nvSpPr>
            <p:spPr>
              <a:xfrm>
                <a:off x="4685" y="2069"/>
                <a:ext cx="1" cy="4"/>
              </a:xfrm>
              <a:prstGeom prst="line">
                <a:avLst/>
              </a:prstGeom>
              <a:ln w="0" cap="flat" cmpd="sng">
                <a:solidFill>
                  <a:srgbClr val="000000"/>
                </a:solidFill>
                <a:prstDash val="solid"/>
                <a:headEnd type="none" w="med" len="med"/>
                <a:tailEnd type="none" w="med" len="med"/>
              </a:ln>
            </p:spPr>
          </p:sp>
          <p:sp>
            <p:nvSpPr>
              <p:cNvPr id="823428" name="Straight Connector 823427"/>
              <p:cNvSpPr/>
              <p:nvPr/>
            </p:nvSpPr>
            <p:spPr>
              <a:xfrm flipV="1">
                <a:off x="4646" y="2053"/>
                <a:ext cx="10" cy="6"/>
              </a:xfrm>
              <a:prstGeom prst="line">
                <a:avLst/>
              </a:prstGeom>
              <a:ln w="0" cap="flat" cmpd="sng">
                <a:solidFill>
                  <a:srgbClr val="000000"/>
                </a:solidFill>
                <a:prstDash val="solid"/>
                <a:headEnd type="none" w="med" len="med"/>
                <a:tailEnd type="none" w="med" len="med"/>
              </a:ln>
            </p:spPr>
          </p:sp>
          <p:sp>
            <p:nvSpPr>
              <p:cNvPr id="823429" name="Straight Connector 823428"/>
              <p:cNvSpPr/>
              <p:nvPr/>
            </p:nvSpPr>
            <p:spPr>
              <a:xfrm flipV="1">
                <a:off x="4662" y="2056"/>
                <a:ext cx="10" cy="7"/>
              </a:xfrm>
              <a:prstGeom prst="line">
                <a:avLst/>
              </a:prstGeom>
              <a:ln w="0" cap="flat" cmpd="sng">
                <a:solidFill>
                  <a:srgbClr val="000000"/>
                </a:solidFill>
                <a:prstDash val="solid"/>
                <a:headEnd type="none" w="med" len="med"/>
                <a:tailEnd type="none" w="med" len="med"/>
              </a:ln>
            </p:spPr>
          </p:sp>
          <p:sp>
            <p:nvSpPr>
              <p:cNvPr id="823430" name="Straight Connector 823429"/>
              <p:cNvSpPr/>
              <p:nvPr/>
            </p:nvSpPr>
            <p:spPr>
              <a:xfrm flipV="1">
                <a:off x="4685" y="2062"/>
                <a:ext cx="10" cy="6"/>
              </a:xfrm>
              <a:prstGeom prst="line">
                <a:avLst/>
              </a:prstGeom>
              <a:ln w="0" cap="flat" cmpd="sng">
                <a:solidFill>
                  <a:srgbClr val="000000"/>
                </a:solidFill>
                <a:prstDash val="solid"/>
                <a:headEnd type="none" w="med" len="med"/>
                <a:tailEnd type="none" w="med" len="med"/>
              </a:ln>
            </p:spPr>
          </p:sp>
          <p:sp>
            <p:nvSpPr>
              <p:cNvPr id="823431" name="Straight Connector 823430"/>
              <p:cNvSpPr/>
              <p:nvPr/>
            </p:nvSpPr>
            <p:spPr>
              <a:xfrm>
                <a:off x="4630" y="2055"/>
                <a:ext cx="85" cy="19"/>
              </a:xfrm>
              <a:prstGeom prst="line">
                <a:avLst/>
              </a:prstGeom>
              <a:ln w="0" cap="flat" cmpd="sng">
                <a:solidFill>
                  <a:srgbClr val="000000"/>
                </a:solidFill>
                <a:prstDash val="solid"/>
                <a:headEnd type="none" w="med" len="med"/>
                <a:tailEnd type="none" w="med" len="med"/>
              </a:ln>
            </p:spPr>
          </p:sp>
          <p:sp>
            <p:nvSpPr>
              <p:cNvPr id="823432" name="Freeform 823431"/>
              <p:cNvSpPr/>
              <p:nvPr/>
            </p:nvSpPr>
            <p:spPr>
              <a:xfrm>
                <a:off x="4840" y="2095"/>
                <a:ext cx="133" cy="40"/>
              </a:xfrm>
              <a:custGeom>
                <a:avLst/>
                <a:gdLst/>
                <a:ahLst/>
                <a:cxnLst/>
                <a:rect l="0" t="0" r="0" b="0"/>
                <a:pathLst>
                  <a:path w="1327" h="517">
                    <a:moveTo>
                      <a:pt x="67" y="0"/>
                    </a:moveTo>
                    <a:lnTo>
                      <a:pt x="0" y="82"/>
                    </a:lnTo>
                    <a:lnTo>
                      <a:pt x="0" y="148"/>
                    </a:lnTo>
                    <a:lnTo>
                      <a:pt x="1212" y="517"/>
                    </a:lnTo>
                    <a:lnTo>
                      <a:pt x="1327" y="406"/>
                    </a:lnTo>
                    <a:lnTo>
                      <a:pt x="1290" y="333"/>
                    </a:lnTo>
                    <a:lnTo>
                      <a:pt x="67" y="0"/>
                    </a:lnTo>
                    <a:close/>
                  </a:path>
                </a:pathLst>
              </a:custGeom>
              <a:solidFill>
                <a:srgbClr val="828282"/>
              </a:solidFill>
              <a:ln w="9525">
                <a:noFill/>
              </a:ln>
            </p:spPr>
            <p:txBody>
              <a:bodyPr/>
              <a:lstStyle/>
              <a:p>
                <a:endParaRPr lang="en-US"/>
              </a:p>
            </p:txBody>
          </p:sp>
          <p:sp>
            <p:nvSpPr>
              <p:cNvPr id="823433" name="Freeform 823432"/>
              <p:cNvSpPr/>
              <p:nvPr/>
            </p:nvSpPr>
            <p:spPr>
              <a:xfrm>
                <a:off x="4840" y="2095"/>
                <a:ext cx="133" cy="40"/>
              </a:xfrm>
              <a:custGeom>
                <a:avLst/>
                <a:gdLst/>
                <a:ahLst/>
                <a:cxnLst/>
                <a:rect l="0" t="0" r="0" b="0"/>
                <a:pathLst>
                  <a:path w="1327" h="517">
                    <a:moveTo>
                      <a:pt x="67" y="0"/>
                    </a:moveTo>
                    <a:lnTo>
                      <a:pt x="0" y="82"/>
                    </a:lnTo>
                    <a:lnTo>
                      <a:pt x="0" y="148"/>
                    </a:lnTo>
                    <a:lnTo>
                      <a:pt x="1212" y="517"/>
                    </a:lnTo>
                    <a:lnTo>
                      <a:pt x="1327" y="406"/>
                    </a:lnTo>
                    <a:lnTo>
                      <a:pt x="1290" y="333"/>
                    </a:lnTo>
                    <a:lnTo>
                      <a:pt x="67"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823434" name="Straight Connector 823433"/>
              <p:cNvSpPr/>
              <p:nvPr/>
            </p:nvSpPr>
            <p:spPr>
              <a:xfrm flipV="1">
                <a:off x="4942" y="2117"/>
                <a:ext cx="10" cy="7"/>
              </a:xfrm>
              <a:prstGeom prst="line">
                <a:avLst/>
              </a:prstGeom>
              <a:ln w="0" cap="flat" cmpd="sng">
                <a:solidFill>
                  <a:srgbClr val="000000"/>
                </a:solidFill>
                <a:prstDash val="solid"/>
                <a:headEnd type="none" w="med" len="med"/>
                <a:tailEnd type="none" w="med" len="med"/>
              </a:ln>
            </p:spPr>
          </p:sp>
          <p:sp>
            <p:nvSpPr>
              <p:cNvPr id="823435" name="Straight Connector 823434"/>
              <p:cNvSpPr/>
              <p:nvPr/>
            </p:nvSpPr>
            <p:spPr>
              <a:xfrm flipV="1">
                <a:off x="4919" y="2112"/>
                <a:ext cx="10" cy="7"/>
              </a:xfrm>
              <a:prstGeom prst="line">
                <a:avLst/>
              </a:prstGeom>
              <a:ln w="0" cap="flat" cmpd="sng">
                <a:solidFill>
                  <a:srgbClr val="000000"/>
                </a:solidFill>
                <a:prstDash val="solid"/>
                <a:headEnd type="none" w="med" len="med"/>
                <a:tailEnd type="none" w="med" len="med"/>
              </a:ln>
            </p:spPr>
          </p:sp>
          <p:sp>
            <p:nvSpPr>
              <p:cNvPr id="823436" name="Straight Connector 823435"/>
              <p:cNvSpPr/>
              <p:nvPr/>
            </p:nvSpPr>
            <p:spPr>
              <a:xfrm flipV="1">
                <a:off x="4897" y="2107"/>
                <a:ext cx="7" cy="6"/>
              </a:xfrm>
              <a:prstGeom prst="line">
                <a:avLst/>
              </a:prstGeom>
              <a:ln w="0" cap="flat" cmpd="sng">
                <a:solidFill>
                  <a:srgbClr val="000000"/>
                </a:solidFill>
                <a:prstDash val="solid"/>
                <a:headEnd type="none" w="med" len="med"/>
                <a:tailEnd type="none" w="med" len="med"/>
              </a:ln>
            </p:spPr>
          </p:sp>
          <p:sp>
            <p:nvSpPr>
              <p:cNvPr id="823437" name="Straight Connector 823436"/>
              <p:cNvSpPr/>
              <p:nvPr/>
            </p:nvSpPr>
            <p:spPr>
              <a:xfrm flipV="1">
                <a:off x="4872" y="2102"/>
                <a:ext cx="8" cy="6"/>
              </a:xfrm>
              <a:prstGeom prst="line">
                <a:avLst/>
              </a:prstGeom>
              <a:ln w="0" cap="flat" cmpd="sng">
                <a:solidFill>
                  <a:srgbClr val="000000"/>
                </a:solidFill>
                <a:prstDash val="solid"/>
                <a:headEnd type="none" w="med" len="med"/>
                <a:tailEnd type="none" w="med" len="med"/>
              </a:ln>
            </p:spPr>
          </p:sp>
          <p:sp>
            <p:nvSpPr>
              <p:cNvPr id="823438" name="Straight Connector 823437"/>
              <p:cNvSpPr/>
              <p:nvPr/>
            </p:nvSpPr>
            <p:spPr>
              <a:xfrm>
                <a:off x="4872" y="2109"/>
                <a:ext cx="1" cy="6"/>
              </a:xfrm>
              <a:prstGeom prst="line">
                <a:avLst/>
              </a:prstGeom>
              <a:ln w="0" cap="flat" cmpd="sng">
                <a:solidFill>
                  <a:srgbClr val="000000"/>
                </a:solidFill>
                <a:prstDash val="solid"/>
                <a:headEnd type="none" w="med" len="med"/>
                <a:tailEnd type="none" w="med" len="med"/>
              </a:ln>
            </p:spPr>
          </p:sp>
          <p:sp>
            <p:nvSpPr>
              <p:cNvPr id="823439" name="Straight Connector 823438"/>
              <p:cNvSpPr/>
              <p:nvPr/>
            </p:nvSpPr>
            <p:spPr>
              <a:xfrm>
                <a:off x="4896" y="2114"/>
                <a:ext cx="1" cy="6"/>
              </a:xfrm>
              <a:prstGeom prst="line">
                <a:avLst/>
              </a:prstGeom>
              <a:ln w="0" cap="flat" cmpd="sng">
                <a:solidFill>
                  <a:srgbClr val="000000"/>
                </a:solidFill>
                <a:prstDash val="solid"/>
                <a:headEnd type="none" w="med" len="med"/>
                <a:tailEnd type="none" w="med" len="med"/>
              </a:ln>
            </p:spPr>
          </p:sp>
          <p:sp>
            <p:nvSpPr>
              <p:cNvPr id="823440" name="Straight Connector 823439"/>
              <p:cNvSpPr/>
              <p:nvPr/>
            </p:nvSpPr>
            <p:spPr>
              <a:xfrm>
                <a:off x="4919" y="2120"/>
                <a:ext cx="1" cy="5"/>
              </a:xfrm>
              <a:prstGeom prst="line">
                <a:avLst/>
              </a:prstGeom>
              <a:ln w="0" cap="flat" cmpd="sng">
                <a:solidFill>
                  <a:srgbClr val="000000"/>
                </a:solidFill>
                <a:prstDash val="solid"/>
                <a:headEnd type="none" w="med" len="med"/>
                <a:tailEnd type="none" w="med" len="med"/>
              </a:ln>
            </p:spPr>
          </p:sp>
          <p:sp>
            <p:nvSpPr>
              <p:cNvPr id="823441" name="Straight Connector 823440"/>
              <p:cNvSpPr/>
              <p:nvPr/>
            </p:nvSpPr>
            <p:spPr>
              <a:xfrm>
                <a:off x="4942" y="2124"/>
                <a:ext cx="1" cy="6"/>
              </a:xfrm>
              <a:prstGeom prst="line">
                <a:avLst/>
              </a:prstGeom>
              <a:ln w="0" cap="flat" cmpd="sng">
                <a:solidFill>
                  <a:srgbClr val="000000"/>
                </a:solidFill>
                <a:prstDash val="solid"/>
                <a:headEnd type="none" w="med" len="med"/>
                <a:tailEnd type="none" w="med" len="med"/>
              </a:ln>
            </p:spPr>
          </p:sp>
          <p:sp>
            <p:nvSpPr>
              <p:cNvPr id="823442" name="Straight Connector 823441"/>
              <p:cNvSpPr/>
              <p:nvPr/>
            </p:nvSpPr>
            <p:spPr>
              <a:xfrm>
                <a:off x="4840" y="2101"/>
                <a:ext cx="118" cy="27"/>
              </a:xfrm>
              <a:prstGeom prst="line">
                <a:avLst/>
              </a:prstGeom>
              <a:ln w="0" cap="flat" cmpd="sng">
                <a:solidFill>
                  <a:srgbClr val="000000"/>
                </a:solidFill>
                <a:prstDash val="solid"/>
                <a:headEnd type="none" w="med" len="med"/>
                <a:tailEnd type="none" w="med" len="med"/>
              </a:ln>
            </p:spPr>
          </p:sp>
          <p:sp>
            <p:nvSpPr>
              <p:cNvPr id="823443" name="Straight Connector 823442"/>
              <p:cNvSpPr/>
              <p:nvPr/>
            </p:nvSpPr>
            <p:spPr>
              <a:xfrm flipV="1">
                <a:off x="4959" y="2121"/>
                <a:ext cx="9" cy="7"/>
              </a:xfrm>
              <a:prstGeom prst="line">
                <a:avLst/>
              </a:prstGeom>
              <a:ln w="0" cap="flat" cmpd="sng">
                <a:solidFill>
                  <a:srgbClr val="000000"/>
                </a:solidFill>
                <a:prstDash val="solid"/>
                <a:headEnd type="none" w="med" len="med"/>
                <a:tailEnd type="none" w="med" len="med"/>
              </a:ln>
            </p:spPr>
          </p:sp>
          <p:sp>
            <p:nvSpPr>
              <p:cNvPr id="823444" name="Straight Connector 823443"/>
              <p:cNvSpPr/>
              <p:nvPr/>
            </p:nvSpPr>
            <p:spPr>
              <a:xfrm>
                <a:off x="4958" y="2128"/>
                <a:ext cx="3" cy="7"/>
              </a:xfrm>
              <a:prstGeom prst="line">
                <a:avLst/>
              </a:prstGeom>
              <a:ln w="0" cap="flat" cmpd="sng">
                <a:solidFill>
                  <a:srgbClr val="000000"/>
                </a:solidFill>
                <a:prstDash val="solid"/>
                <a:headEnd type="none" w="med" len="med"/>
                <a:tailEnd type="none" w="med" len="med"/>
              </a:ln>
            </p:spPr>
          </p:sp>
          <p:sp>
            <p:nvSpPr>
              <p:cNvPr id="823445" name="Freeform 823444"/>
              <p:cNvSpPr/>
              <p:nvPr/>
            </p:nvSpPr>
            <p:spPr>
              <a:xfrm>
                <a:off x="4713" y="2068"/>
                <a:ext cx="137" cy="40"/>
              </a:xfrm>
              <a:custGeom>
                <a:avLst/>
                <a:gdLst/>
                <a:ahLst/>
                <a:cxnLst/>
                <a:rect l="0" t="0" r="0" b="0"/>
                <a:pathLst>
                  <a:path w="1369" h="524">
                    <a:moveTo>
                      <a:pt x="102" y="0"/>
                    </a:moveTo>
                    <a:lnTo>
                      <a:pt x="0" y="82"/>
                    </a:lnTo>
                    <a:lnTo>
                      <a:pt x="0" y="141"/>
                    </a:lnTo>
                    <a:lnTo>
                      <a:pt x="1295" y="524"/>
                    </a:lnTo>
                    <a:lnTo>
                      <a:pt x="1295" y="443"/>
                    </a:lnTo>
                    <a:lnTo>
                      <a:pt x="1369" y="363"/>
                    </a:lnTo>
                    <a:lnTo>
                      <a:pt x="102" y="0"/>
                    </a:lnTo>
                    <a:close/>
                  </a:path>
                </a:pathLst>
              </a:custGeom>
              <a:solidFill>
                <a:srgbClr val="BFBFBF"/>
              </a:solidFill>
              <a:ln w="9525">
                <a:noFill/>
              </a:ln>
            </p:spPr>
            <p:txBody>
              <a:bodyPr/>
              <a:lstStyle/>
              <a:p>
                <a:endParaRPr lang="en-US"/>
              </a:p>
            </p:txBody>
          </p:sp>
          <p:sp>
            <p:nvSpPr>
              <p:cNvPr id="823446" name="Freeform 823445"/>
              <p:cNvSpPr/>
              <p:nvPr/>
            </p:nvSpPr>
            <p:spPr>
              <a:xfrm>
                <a:off x="4713" y="2068"/>
                <a:ext cx="137" cy="40"/>
              </a:xfrm>
              <a:custGeom>
                <a:avLst/>
                <a:gdLst/>
                <a:ahLst/>
                <a:cxnLst/>
                <a:rect l="0" t="0" r="0" b="0"/>
                <a:pathLst>
                  <a:path w="1369" h="524">
                    <a:moveTo>
                      <a:pt x="102" y="0"/>
                    </a:moveTo>
                    <a:lnTo>
                      <a:pt x="0" y="82"/>
                    </a:lnTo>
                    <a:lnTo>
                      <a:pt x="0" y="141"/>
                    </a:lnTo>
                    <a:lnTo>
                      <a:pt x="1295" y="524"/>
                    </a:lnTo>
                    <a:lnTo>
                      <a:pt x="1295" y="443"/>
                    </a:lnTo>
                    <a:lnTo>
                      <a:pt x="1369" y="363"/>
                    </a:lnTo>
                    <a:lnTo>
                      <a:pt x="102"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823447" name="Straight Connector 823446"/>
              <p:cNvSpPr/>
              <p:nvPr/>
            </p:nvSpPr>
            <p:spPr>
              <a:xfrm flipH="1" flipV="1">
                <a:off x="4713" y="2074"/>
                <a:ext cx="128" cy="28"/>
              </a:xfrm>
              <a:prstGeom prst="line">
                <a:avLst/>
              </a:prstGeom>
              <a:ln w="0" cap="flat" cmpd="sng">
                <a:solidFill>
                  <a:srgbClr val="000000"/>
                </a:solidFill>
                <a:prstDash val="solid"/>
                <a:headEnd type="none" w="med" len="med"/>
                <a:tailEnd type="none" w="med" len="med"/>
              </a:ln>
            </p:spPr>
          </p:sp>
          <p:sp>
            <p:nvSpPr>
              <p:cNvPr id="823448" name="Straight Connector 823447"/>
              <p:cNvSpPr/>
              <p:nvPr/>
            </p:nvSpPr>
            <p:spPr>
              <a:xfrm>
                <a:off x="5040" y="2080"/>
                <a:ext cx="1" cy="23"/>
              </a:xfrm>
              <a:prstGeom prst="line">
                <a:avLst/>
              </a:prstGeom>
              <a:ln w="0" cap="flat" cmpd="sng">
                <a:solidFill>
                  <a:srgbClr val="000000"/>
                </a:solidFill>
                <a:prstDash val="solid"/>
                <a:headEnd type="none" w="med" len="med"/>
                <a:tailEnd type="none" w="med" len="med"/>
              </a:ln>
            </p:spPr>
          </p:sp>
          <p:sp>
            <p:nvSpPr>
              <p:cNvPr id="823449" name="Freeform 823448"/>
              <p:cNvSpPr/>
              <p:nvPr/>
            </p:nvSpPr>
            <p:spPr>
              <a:xfrm>
                <a:off x="5001" y="2021"/>
                <a:ext cx="25" cy="26"/>
              </a:xfrm>
              <a:custGeom>
                <a:avLst/>
                <a:gdLst/>
                <a:ahLst/>
                <a:cxnLst/>
                <a:rect l="0" t="0" r="0" b="0"/>
                <a:pathLst>
                  <a:path w="255" h="338">
                    <a:moveTo>
                      <a:pt x="124" y="117"/>
                    </a:moveTo>
                    <a:lnTo>
                      <a:pt x="0" y="258"/>
                    </a:lnTo>
                    <a:lnTo>
                      <a:pt x="59" y="338"/>
                    </a:lnTo>
                    <a:lnTo>
                      <a:pt x="241" y="213"/>
                    </a:lnTo>
                    <a:lnTo>
                      <a:pt x="255" y="0"/>
                    </a:lnTo>
                    <a:lnTo>
                      <a:pt x="124" y="117"/>
                    </a:lnTo>
                    <a:close/>
                  </a:path>
                </a:pathLst>
              </a:custGeom>
              <a:solidFill>
                <a:srgbClr val="424242"/>
              </a:solidFill>
              <a:ln w="9525">
                <a:noFill/>
              </a:ln>
            </p:spPr>
            <p:txBody>
              <a:bodyPr/>
              <a:lstStyle/>
              <a:p>
                <a:endParaRPr lang="en-US"/>
              </a:p>
            </p:txBody>
          </p:sp>
          <p:sp>
            <p:nvSpPr>
              <p:cNvPr id="823450" name="Freeform 823449"/>
              <p:cNvSpPr/>
              <p:nvPr/>
            </p:nvSpPr>
            <p:spPr>
              <a:xfrm>
                <a:off x="5001" y="2021"/>
                <a:ext cx="25" cy="26"/>
              </a:xfrm>
              <a:custGeom>
                <a:avLst/>
                <a:gdLst/>
                <a:ahLst/>
                <a:cxnLst/>
                <a:rect l="0" t="0" r="0" b="0"/>
                <a:pathLst>
                  <a:path w="255" h="338">
                    <a:moveTo>
                      <a:pt x="124" y="117"/>
                    </a:moveTo>
                    <a:lnTo>
                      <a:pt x="0" y="258"/>
                    </a:lnTo>
                    <a:lnTo>
                      <a:pt x="59" y="338"/>
                    </a:lnTo>
                    <a:lnTo>
                      <a:pt x="241" y="213"/>
                    </a:lnTo>
                    <a:lnTo>
                      <a:pt x="255" y="0"/>
                    </a:lnTo>
                    <a:lnTo>
                      <a:pt x="124" y="117"/>
                    </a:lnTo>
                  </a:path>
                </a:pathLst>
              </a:custGeom>
              <a:noFill/>
              <a:ln w="0" cap="flat" cmpd="sng">
                <a:solidFill>
                  <a:srgbClr val="000000"/>
                </a:solidFill>
                <a:prstDash val="solid"/>
                <a:headEnd type="none" w="med" len="med"/>
                <a:tailEnd type="none" w="med" len="med"/>
              </a:ln>
            </p:spPr>
            <p:txBody>
              <a:bodyPr/>
              <a:lstStyle/>
              <a:p>
                <a:endParaRPr lang="en-US"/>
              </a:p>
            </p:txBody>
          </p:sp>
          <p:sp>
            <p:nvSpPr>
              <p:cNvPr id="823451" name="Freeform 823450"/>
              <p:cNvSpPr/>
              <p:nvPr/>
            </p:nvSpPr>
            <p:spPr>
              <a:xfrm>
                <a:off x="4727" y="1963"/>
                <a:ext cx="303" cy="64"/>
              </a:xfrm>
              <a:custGeom>
                <a:avLst/>
                <a:gdLst/>
                <a:ahLst/>
                <a:cxnLst/>
                <a:rect l="0" t="0" r="0" b="0"/>
                <a:pathLst>
                  <a:path w="3031" h="820">
                    <a:moveTo>
                      <a:pt x="0" y="199"/>
                    </a:moveTo>
                    <a:lnTo>
                      <a:pt x="45" y="318"/>
                    </a:lnTo>
                    <a:lnTo>
                      <a:pt x="511" y="437"/>
                    </a:lnTo>
                    <a:lnTo>
                      <a:pt x="629" y="199"/>
                    </a:lnTo>
                    <a:lnTo>
                      <a:pt x="3009" y="820"/>
                    </a:lnTo>
                    <a:lnTo>
                      <a:pt x="3031" y="628"/>
                    </a:lnTo>
                    <a:lnTo>
                      <a:pt x="496" y="0"/>
                    </a:lnTo>
                    <a:lnTo>
                      <a:pt x="379" y="281"/>
                    </a:lnTo>
                    <a:lnTo>
                      <a:pt x="0" y="199"/>
                    </a:lnTo>
                    <a:close/>
                  </a:path>
                </a:pathLst>
              </a:custGeom>
              <a:solidFill>
                <a:srgbClr val="828282"/>
              </a:solidFill>
              <a:ln w="9525">
                <a:noFill/>
              </a:ln>
            </p:spPr>
            <p:txBody>
              <a:bodyPr/>
              <a:lstStyle/>
              <a:p>
                <a:endParaRPr lang="en-US"/>
              </a:p>
            </p:txBody>
          </p:sp>
          <p:sp>
            <p:nvSpPr>
              <p:cNvPr id="823452" name="Freeform 823451"/>
              <p:cNvSpPr/>
              <p:nvPr/>
            </p:nvSpPr>
            <p:spPr>
              <a:xfrm>
                <a:off x="4727" y="1963"/>
                <a:ext cx="303" cy="64"/>
              </a:xfrm>
              <a:custGeom>
                <a:avLst/>
                <a:gdLst/>
                <a:ahLst/>
                <a:cxnLst/>
                <a:rect l="0" t="0" r="0" b="0"/>
                <a:pathLst>
                  <a:path w="3031" h="820">
                    <a:moveTo>
                      <a:pt x="0" y="199"/>
                    </a:moveTo>
                    <a:lnTo>
                      <a:pt x="45" y="318"/>
                    </a:lnTo>
                    <a:lnTo>
                      <a:pt x="511" y="437"/>
                    </a:lnTo>
                    <a:lnTo>
                      <a:pt x="629" y="199"/>
                    </a:lnTo>
                    <a:lnTo>
                      <a:pt x="3009" y="820"/>
                    </a:lnTo>
                    <a:lnTo>
                      <a:pt x="3031" y="628"/>
                    </a:lnTo>
                    <a:lnTo>
                      <a:pt x="496" y="0"/>
                    </a:lnTo>
                    <a:lnTo>
                      <a:pt x="379" y="281"/>
                    </a:lnTo>
                    <a:lnTo>
                      <a:pt x="0" y="199"/>
                    </a:lnTo>
                  </a:path>
                </a:pathLst>
              </a:custGeom>
              <a:noFill/>
              <a:ln w="0" cap="flat" cmpd="sng">
                <a:solidFill>
                  <a:srgbClr val="000000"/>
                </a:solidFill>
                <a:prstDash val="solid"/>
                <a:headEnd type="none" w="med" len="med"/>
                <a:tailEnd type="none" w="med" len="med"/>
              </a:ln>
            </p:spPr>
            <p:txBody>
              <a:bodyPr/>
              <a:lstStyle/>
              <a:p>
                <a:endParaRPr lang="en-US"/>
              </a:p>
            </p:txBody>
          </p:sp>
          <p:sp>
            <p:nvSpPr>
              <p:cNvPr id="823453" name="Straight Connector 823452"/>
              <p:cNvSpPr/>
              <p:nvPr/>
            </p:nvSpPr>
            <p:spPr>
              <a:xfrm>
                <a:off x="4780" y="1969"/>
                <a:ext cx="9" cy="8"/>
              </a:xfrm>
              <a:prstGeom prst="line">
                <a:avLst/>
              </a:prstGeom>
              <a:ln w="0" cap="flat" cmpd="sng">
                <a:solidFill>
                  <a:srgbClr val="000000"/>
                </a:solidFill>
                <a:prstDash val="solid"/>
                <a:headEnd type="none" w="med" len="med"/>
                <a:tailEnd type="none" w="med" len="med"/>
              </a:ln>
            </p:spPr>
          </p:sp>
          <p:sp>
            <p:nvSpPr>
              <p:cNvPr id="823454" name="Freeform 823453"/>
              <p:cNvSpPr/>
              <p:nvPr/>
            </p:nvSpPr>
            <p:spPr>
              <a:xfrm>
                <a:off x="4774" y="1977"/>
                <a:ext cx="248" cy="56"/>
              </a:xfrm>
              <a:custGeom>
                <a:avLst/>
                <a:gdLst/>
                <a:ahLst/>
                <a:cxnLst/>
                <a:rect l="0" t="0" r="0" b="0"/>
                <a:pathLst>
                  <a:path w="2479" h="722">
                    <a:moveTo>
                      <a:pt x="146" y="0"/>
                    </a:moveTo>
                    <a:lnTo>
                      <a:pt x="0" y="102"/>
                    </a:lnTo>
                    <a:lnTo>
                      <a:pt x="342" y="227"/>
                    </a:lnTo>
                    <a:lnTo>
                      <a:pt x="2353" y="722"/>
                    </a:lnTo>
                    <a:lnTo>
                      <a:pt x="2479" y="610"/>
                    </a:lnTo>
                    <a:lnTo>
                      <a:pt x="146" y="0"/>
                    </a:lnTo>
                    <a:close/>
                  </a:path>
                </a:pathLst>
              </a:custGeom>
              <a:solidFill>
                <a:srgbClr val="BFBFBF"/>
              </a:solidFill>
              <a:ln w="9525">
                <a:noFill/>
              </a:ln>
            </p:spPr>
            <p:txBody>
              <a:bodyPr/>
              <a:lstStyle/>
              <a:p>
                <a:endParaRPr lang="en-US"/>
              </a:p>
            </p:txBody>
          </p:sp>
          <p:sp>
            <p:nvSpPr>
              <p:cNvPr id="823455" name="Freeform 823454"/>
              <p:cNvSpPr/>
              <p:nvPr/>
            </p:nvSpPr>
            <p:spPr>
              <a:xfrm>
                <a:off x="4774" y="1977"/>
                <a:ext cx="248" cy="56"/>
              </a:xfrm>
              <a:custGeom>
                <a:avLst/>
                <a:gdLst/>
                <a:ahLst/>
                <a:cxnLst/>
                <a:rect l="0" t="0" r="0" b="0"/>
                <a:pathLst>
                  <a:path w="2479" h="722">
                    <a:moveTo>
                      <a:pt x="146" y="0"/>
                    </a:moveTo>
                    <a:lnTo>
                      <a:pt x="0" y="102"/>
                    </a:lnTo>
                    <a:lnTo>
                      <a:pt x="342" y="227"/>
                    </a:lnTo>
                    <a:lnTo>
                      <a:pt x="2353" y="722"/>
                    </a:lnTo>
                    <a:lnTo>
                      <a:pt x="2479" y="610"/>
                    </a:lnTo>
                    <a:lnTo>
                      <a:pt x="146"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823456" name="Freeform 823455"/>
              <p:cNvSpPr/>
              <p:nvPr/>
            </p:nvSpPr>
            <p:spPr>
              <a:xfrm>
                <a:off x="4772" y="1985"/>
                <a:ext cx="239" cy="62"/>
              </a:xfrm>
              <a:custGeom>
                <a:avLst/>
                <a:gdLst/>
                <a:ahLst/>
                <a:cxnLst/>
                <a:rect l="0" t="0" r="0" b="0"/>
                <a:pathLst>
                  <a:path w="2397" h="804">
                    <a:moveTo>
                      <a:pt x="22" y="0"/>
                    </a:moveTo>
                    <a:lnTo>
                      <a:pt x="0" y="207"/>
                    </a:lnTo>
                    <a:lnTo>
                      <a:pt x="2347" y="804"/>
                    </a:lnTo>
                    <a:lnTo>
                      <a:pt x="2397" y="591"/>
                    </a:lnTo>
                    <a:lnTo>
                      <a:pt x="22" y="0"/>
                    </a:lnTo>
                    <a:close/>
                  </a:path>
                </a:pathLst>
              </a:custGeom>
              <a:solidFill>
                <a:srgbClr val="828282"/>
              </a:solidFill>
              <a:ln w="9525">
                <a:noFill/>
              </a:ln>
            </p:spPr>
            <p:txBody>
              <a:bodyPr/>
              <a:lstStyle/>
              <a:p>
                <a:endParaRPr lang="en-US"/>
              </a:p>
            </p:txBody>
          </p:sp>
          <p:sp>
            <p:nvSpPr>
              <p:cNvPr id="823457" name="Freeform 823456"/>
              <p:cNvSpPr/>
              <p:nvPr/>
            </p:nvSpPr>
            <p:spPr>
              <a:xfrm>
                <a:off x="4772" y="1985"/>
                <a:ext cx="239" cy="62"/>
              </a:xfrm>
              <a:custGeom>
                <a:avLst/>
                <a:gdLst/>
                <a:ahLst/>
                <a:cxnLst/>
                <a:rect l="0" t="0" r="0" b="0"/>
                <a:pathLst>
                  <a:path w="2397" h="804">
                    <a:moveTo>
                      <a:pt x="22" y="0"/>
                    </a:moveTo>
                    <a:lnTo>
                      <a:pt x="0" y="207"/>
                    </a:lnTo>
                    <a:lnTo>
                      <a:pt x="2347" y="804"/>
                    </a:lnTo>
                    <a:lnTo>
                      <a:pt x="2397" y="591"/>
                    </a:lnTo>
                    <a:lnTo>
                      <a:pt x="22"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823458" name="Freeform 823457"/>
              <p:cNvSpPr/>
              <p:nvPr/>
            </p:nvSpPr>
            <p:spPr>
              <a:xfrm>
                <a:off x="4886" y="2003"/>
                <a:ext cx="16" cy="8"/>
              </a:xfrm>
              <a:custGeom>
                <a:avLst/>
                <a:gdLst/>
                <a:ahLst/>
                <a:cxnLst/>
                <a:rect l="0" t="0" r="0" b="0"/>
                <a:pathLst>
                  <a:path w="154" h="104">
                    <a:moveTo>
                      <a:pt x="0" y="67"/>
                    </a:moveTo>
                    <a:lnTo>
                      <a:pt x="0" y="82"/>
                    </a:lnTo>
                    <a:lnTo>
                      <a:pt x="14" y="82"/>
                    </a:lnTo>
                    <a:lnTo>
                      <a:pt x="30" y="104"/>
                    </a:lnTo>
                    <a:lnTo>
                      <a:pt x="140" y="104"/>
                    </a:lnTo>
                    <a:lnTo>
                      <a:pt x="145" y="90"/>
                    </a:lnTo>
                    <a:lnTo>
                      <a:pt x="145" y="82"/>
                    </a:lnTo>
                    <a:lnTo>
                      <a:pt x="154" y="73"/>
                    </a:lnTo>
                    <a:lnTo>
                      <a:pt x="154" y="53"/>
                    </a:lnTo>
                    <a:lnTo>
                      <a:pt x="145" y="36"/>
                    </a:lnTo>
                    <a:lnTo>
                      <a:pt x="145" y="22"/>
                    </a:lnTo>
                    <a:lnTo>
                      <a:pt x="140" y="16"/>
                    </a:lnTo>
                    <a:lnTo>
                      <a:pt x="117" y="8"/>
                    </a:lnTo>
                    <a:lnTo>
                      <a:pt x="110" y="8"/>
                    </a:lnTo>
                    <a:lnTo>
                      <a:pt x="95" y="0"/>
                    </a:lnTo>
                    <a:lnTo>
                      <a:pt x="51" y="0"/>
                    </a:lnTo>
                    <a:lnTo>
                      <a:pt x="51" y="8"/>
                    </a:lnTo>
                    <a:lnTo>
                      <a:pt x="36" y="8"/>
                    </a:lnTo>
                    <a:lnTo>
                      <a:pt x="30" y="16"/>
                    </a:lnTo>
                    <a:lnTo>
                      <a:pt x="14" y="16"/>
                    </a:lnTo>
                    <a:lnTo>
                      <a:pt x="14" y="22"/>
                    </a:lnTo>
                    <a:lnTo>
                      <a:pt x="0" y="45"/>
                    </a:lnTo>
                    <a:lnTo>
                      <a:pt x="0" y="67"/>
                    </a:lnTo>
                    <a:close/>
                  </a:path>
                </a:pathLst>
              </a:custGeom>
              <a:solidFill>
                <a:srgbClr val="4F4F4F"/>
              </a:solidFill>
              <a:ln w="9525">
                <a:noFill/>
              </a:ln>
            </p:spPr>
            <p:txBody>
              <a:bodyPr/>
              <a:lstStyle/>
              <a:p>
                <a:endParaRPr lang="en-US"/>
              </a:p>
            </p:txBody>
          </p:sp>
          <p:sp>
            <p:nvSpPr>
              <p:cNvPr id="823459" name="Freeform 823458"/>
              <p:cNvSpPr/>
              <p:nvPr/>
            </p:nvSpPr>
            <p:spPr>
              <a:xfrm>
                <a:off x="4886" y="2003"/>
                <a:ext cx="16" cy="8"/>
              </a:xfrm>
              <a:custGeom>
                <a:avLst/>
                <a:gdLst/>
                <a:ahLst/>
                <a:cxnLst/>
                <a:rect l="0" t="0" r="0" b="0"/>
                <a:pathLst>
                  <a:path w="154" h="104">
                    <a:moveTo>
                      <a:pt x="0" y="67"/>
                    </a:moveTo>
                    <a:lnTo>
                      <a:pt x="0" y="82"/>
                    </a:lnTo>
                    <a:lnTo>
                      <a:pt x="14" y="82"/>
                    </a:lnTo>
                    <a:lnTo>
                      <a:pt x="30" y="104"/>
                    </a:lnTo>
                    <a:lnTo>
                      <a:pt x="140" y="104"/>
                    </a:lnTo>
                    <a:lnTo>
                      <a:pt x="145" y="90"/>
                    </a:lnTo>
                    <a:lnTo>
                      <a:pt x="145" y="82"/>
                    </a:lnTo>
                    <a:lnTo>
                      <a:pt x="154" y="73"/>
                    </a:lnTo>
                    <a:lnTo>
                      <a:pt x="154" y="53"/>
                    </a:lnTo>
                    <a:lnTo>
                      <a:pt x="145" y="36"/>
                    </a:lnTo>
                    <a:lnTo>
                      <a:pt x="145" y="22"/>
                    </a:lnTo>
                    <a:lnTo>
                      <a:pt x="140" y="16"/>
                    </a:lnTo>
                    <a:lnTo>
                      <a:pt x="117" y="8"/>
                    </a:lnTo>
                    <a:lnTo>
                      <a:pt x="110" y="8"/>
                    </a:lnTo>
                    <a:lnTo>
                      <a:pt x="95" y="0"/>
                    </a:lnTo>
                    <a:lnTo>
                      <a:pt x="51" y="0"/>
                    </a:lnTo>
                    <a:lnTo>
                      <a:pt x="51" y="8"/>
                    </a:lnTo>
                    <a:lnTo>
                      <a:pt x="36" y="8"/>
                    </a:lnTo>
                    <a:lnTo>
                      <a:pt x="30" y="16"/>
                    </a:lnTo>
                    <a:lnTo>
                      <a:pt x="14" y="16"/>
                    </a:lnTo>
                    <a:lnTo>
                      <a:pt x="14" y="22"/>
                    </a:lnTo>
                    <a:lnTo>
                      <a:pt x="0" y="45"/>
                    </a:lnTo>
                    <a:lnTo>
                      <a:pt x="0" y="67"/>
                    </a:lnTo>
                  </a:path>
                </a:pathLst>
              </a:custGeom>
              <a:noFill/>
              <a:ln w="0" cap="flat" cmpd="sng">
                <a:solidFill>
                  <a:srgbClr val="000000"/>
                </a:solidFill>
                <a:prstDash val="solid"/>
                <a:headEnd type="none" w="med" len="med"/>
                <a:tailEnd type="none" w="med" len="med"/>
              </a:ln>
            </p:spPr>
            <p:txBody>
              <a:bodyPr/>
              <a:lstStyle/>
              <a:p>
                <a:endParaRPr lang="en-US"/>
              </a:p>
            </p:txBody>
          </p:sp>
          <p:sp>
            <p:nvSpPr>
              <p:cNvPr id="823460" name="Freeform 823459"/>
              <p:cNvSpPr/>
              <p:nvPr/>
            </p:nvSpPr>
            <p:spPr>
              <a:xfrm>
                <a:off x="4797" y="1985"/>
                <a:ext cx="10" cy="10"/>
              </a:xfrm>
              <a:custGeom>
                <a:avLst/>
                <a:gdLst/>
                <a:ahLst/>
                <a:cxnLst/>
                <a:rect l="0" t="0" r="0" b="0"/>
                <a:pathLst>
                  <a:path w="96" h="125">
                    <a:moveTo>
                      <a:pt x="67" y="0"/>
                    </a:moveTo>
                    <a:lnTo>
                      <a:pt x="0" y="60"/>
                    </a:lnTo>
                    <a:lnTo>
                      <a:pt x="0" y="119"/>
                    </a:lnTo>
                    <a:lnTo>
                      <a:pt x="22" y="125"/>
                    </a:lnTo>
                    <a:lnTo>
                      <a:pt x="22" y="66"/>
                    </a:lnTo>
                    <a:lnTo>
                      <a:pt x="31" y="66"/>
                    </a:lnTo>
                    <a:lnTo>
                      <a:pt x="96" y="0"/>
                    </a:lnTo>
                    <a:lnTo>
                      <a:pt x="67"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823461" name="Straight Connector 823460"/>
              <p:cNvSpPr/>
              <p:nvPr/>
            </p:nvSpPr>
            <p:spPr>
              <a:xfrm flipV="1">
                <a:off x="4812" y="1988"/>
                <a:ext cx="7" cy="5"/>
              </a:xfrm>
              <a:prstGeom prst="line">
                <a:avLst/>
              </a:prstGeom>
              <a:ln w="0" cap="flat" cmpd="sng">
                <a:solidFill>
                  <a:srgbClr val="000000"/>
                </a:solidFill>
                <a:prstDash val="solid"/>
                <a:headEnd type="none" w="med" len="med"/>
                <a:tailEnd type="none" w="med" len="med"/>
              </a:ln>
            </p:spPr>
          </p:sp>
          <p:sp>
            <p:nvSpPr>
              <p:cNvPr id="823462" name="Straight Connector 823461"/>
              <p:cNvSpPr/>
              <p:nvPr/>
            </p:nvSpPr>
            <p:spPr>
              <a:xfrm>
                <a:off x="4819" y="1988"/>
                <a:ext cx="2" cy="1"/>
              </a:xfrm>
              <a:prstGeom prst="line">
                <a:avLst/>
              </a:prstGeom>
              <a:ln w="0" cap="flat" cmpd="sng">
                <a:solidFill>
                  <a:srgbClr val="000000"/>
                </a:solidFill>
                <a:prstDash val="solid"/>
                <a:headEnd type="none" w="med" len="med"/>
                <a:tailEnd type="none" w="med" len="med"/>
              </a:ln>
            </p:spPr>
          </p:sp>
          <p:sp>
            <p:nvSpPr>
              <p:cNvPr id="823463" name="Straight Connector 823462"/>
              <p:cNvSpPr/>
              <p:nvPr/>
            </p:nvSpPr>
            <p:spPr>
              <a:xfrm flipH="1">
                <a:off x="4817" y="1989"/>
                <a:ext cx="6" cy="4"/>
              </a:xfrm>
              <a:prstGeom prst="line">
                <a:avLst/>
              </a:prstGeom>
              <a:ln w="0" cap="flat" cmpd="sng">
                <a:solidFill>
                  <a:srgbClr val="000000"/>
                </a:solidFill>
                <a:prstDash val="solid"/>
                <a:headEnd type="none" w="med" len="med"/>
                <a:tailEnd type="none" w="med" len="med"/>
              </a:ln>
            </p:spPr>
          </p:sp>
          <p:sp>
            <p:nvSpPr>
              <p:cNvPr id="823464" name="Straight Connector 823463"/>
              <p:cNvSpPr/>
              <p:nvPr/>
            </p:nvSpPr>
            <p:spPr>
              <a:xfrm flipV="1">
                <a:off x="4850" y="1995"/>
                <a:ext cx="6" cy="5"/>
              </a:xfrm>
              <a:prstGeom prst="line">
                <a:avLst/>
              </a:prstGeom>
              <a:ln w="0" cap="flat" cmpd="sng">
                <a:solidFill>
                  <a:srgbClr val="000000"/>
                </a:solidFill>
                <a:prstDash val="solid"/>
                <a:headEnd type="none" w="med" len="med"/>
                <a:tailEnd type="none" w="med" len="med"/>
              </a:ln>
            </p:spPr>
          </p:sp>
          <p:sp>
            <p:nvSpPr>
              <p:cNvPr id="823465" name="Straight Connector 823464"/>
              <p:cNvSpPr/>
              <p:nvPr/>
            </p:nvSpPr>
            <p:spPr>
              <a:xfrm>
                <a:off x="4856" y="1995"/>
                <a:ext cx="4" cy="1"/>
              </a:xfrm>
              <a:prstGeom prst="line">
                <a:avLst/>
              </a:prstGeom>
              <a:ln w="0" cap="flat" cmpd="sng">
                <a:solidFill>
                  <a:srgbClr val="000000"/>
                </a:solidFill>
                <a:prstDash val="solid"/>
                <a:headEnd type="none" w="med" len="med"/>
                <a:tailEnd type="none" w="med" len="med"/>
              </a:ln>
            </p:spPr>
          </p:sp>
          <p:sp>
            <p:nvSpPr>
              <p:cNvPr id="823466" name="Straight Connector 823465"/>
              <p:cNvSpPr/>
              <p:nvPr/>
            </p:nvSpPr>
            <p:spPr>
              <a:xfrm flipH="1">
                <a:off x="4854" y="1995"/>
                <a:ext cx="6" cy="5"/>
              </a:xfrm>
              <a:prstGeom prst="line">
                <a:avLst/>
              </a:prstGeom>
              <a:ln w="0" cap="flat" cmpd="sng">
                <a:solidFill>
                  <a:srgbClr val="000000"/>
                </a:solidFill>
                <a:prstDash val="solid"/>
                <a:headEnd type="none" w="med" len="med"/>
                <a:tailEnd type="none" w="med" len="med"/>
              </a:ln>
            </p:spPr>
          </p:sp>
          <p:sp>
            <p:nvSpPr>
              <p:cNvPr id="823467" name="Straight Connector 823466"/>
              <p:cNvSpPr/>
              <p:nvPr/>
            </p:nvSpPr>
            <p:spPr>
              <a:xfrm flipV="1">
                <a:off x="4860" y="1997"/>
                <a:ext cx="6" cy="5"/>
              </a:xfrm>
              <a:prstGeom prst="line">
                <a:avLst/>
              </a:prstGeom>
              <a:ln w="0" cap="flat" cmpd="sng">
                <a:solidFill>
                  <a:srgbClr val="000000"/>
                </a:solidFill>
                <a:prstDash val="solid"/>
                <a:headEnd type="none" w="med" len="med"/>
                <a:tailEnd type="none" w="med" len="med"/>
              </a:ln>
            </p:spPr>
          </p:sp>
          <p:sp>
            <p:nvSpPr>
              <p:cNvPr id="823468" name="Straight Connector 823467"/>
              <p:cNvSpPr/>
              <p:nvPr/>
            </p:nvSpPr>
            <p:spPr>
              <a:xfrm>
                <a:off x="4866" y="1997"/>
                <a:ext cx="3" cy="1"/>
              </a:xfrm>
              <a:prstGeom prst="line">
                <a:avLst/>
              </a:prstGeom>
              <a:ln w="0" cap="flat" cmpd="sng">
                <a:solidFill>
                  <a:srgbClr val="000000"/>
                </a:solidFill>
                <a:prstDash val="solid"/>
                <a:headEnd type="none" w="med" len="med"/>
                <a:tailEnd type="none" w="med" len="med"/>
              </a:ln>
            </p:spPr>
          </p:sp>
          <p:sp>
            <p:nvSpPr>
              <p:cNvPr id="823469" name="Straight Connector 823468"/>
              <p:cNvSpPr/>
              <p:nvPr/>
            </p:nvSpPr>
            <p:spPr>
              <a:xfrm flipH="1">
                <a:off x="4863" y="1998"/>
                <a:ext cx="6" cy="4"/>
              </a:xfrm>
              <a:prstGeom prst="line">
                <a:avLst/>
              </a:prstGeom>
              <a:ln w="0" cap="flat" cmpd="sng">
                <a:solidFill>
                  <a:srgbClr val="000000"/>
                </a:solidFill>
                <a:prstDash val="solid"/>
                <a:headEnd type="none" w="med" len="med"/>
                <a:tailEnd type="none" w="med" len="med"/>
              </a:ln>
            </p:spPr>
          </p:sp>
          <p:sp>
            <p:nvSpPr>
              <p:cNvPr id="823470" name="Straight Connector 823469"/>
              <p:cNvSpPr/>
              <p:nvPr/>
            </p:nvSpPr>
            <p:spPr>
              <a:xfrm flipV="1">
                <a:off x="4821" y="1990"/>
                <a:ext cx="8" cy="5"/>
              </a:xfrm>
              <a:prstGeom prst="line">
                <a:avLst/>
              </a:prstGeom>
              <a:ln w="0" cap="flat" cmpd="sng">
                <a:solidFill>
                  <a:srgbClr val="000000"/>
                </a:solidFill>
                <a:prstDash val="solid"/>
                <a:headEnd type="none" w="med" len="med"/>
                <a:tailEnd type="none" w="med" len="med"/>
              </a:ln>
            </p:spPr>
          </p:sp>
          <p:sp>
            <p:nvSpPr>
              <p:cNvPr id="823471" name="Straight Connector 823470"/>
              <p:cNvSpPr/>
              <p:nvPr/>
            </p:nvSpPr>
            <p:spPr>
              <a:xfrm>
                <a:off x="4829" y="1990"/>
                <a:ext cx="3" cy="1"/>
              </a:xfrm>
              <a:prstGeom prst="line">
                <a:avLst/>
              </a:prstGeom>
              <a:ln w="0" cap="flat" cmpd="sng">
                <a:solidFill>
                  <a:srgbClr val="000000"/>
                </a:solidFill>
                <a:prstDash val="solid"/>
                <a:headEnd type="none" w="med" len="med"/>
                <a:tailEnd type="none" w="med" len="med"/>
              </a:ln>
            </p:spPr>
          </p:sp>
          <p:sp>
            <p:nvSpPr>
              <p:cNvPr id="823472" name="Straight Connector 823471"/>
              <p:cNvSpPr/>
              <p:nvPr/>
            </p:nvSpPr>
            <p:spPr>
              <a:xfrm flipH="1">
                <a:off x="4826" y="1991"/>
                <a:ext cx="6" cy="4"/>
              </a:xfrm>
              <a:prstGeom prst="line">
                <a:avLst/>
              </a:prstGeom>
              <a:ln w="0" cap="flat" cmpd="sng">
                <a:solidFill>
                  <a:srgbClr val="000000"/>
                </a:solidFill>
                <a:prstDash val="solid"/>
                <a:headEnd type="none" w="med" len="med"/>
                <a:tailEnd type="none" w="med" len="med"/>
              </a:ln>
            </p:spPr>
          </p:sp>
          <p:sp>
            <p:nvSpPr>
              <p:cNvPr id="823473" name="Straight Connector 823472"/>
              <p:cNvSpPr/>
              <p:nvPr/>
            </p:nvSpPr>
            <p:spPr>
              <a:xfrm flipV="1">
                <a:off x="4829" y="1991"/>
                <a:ext cx="8" cy="5"/>
              </a:xfrm>
              <a:prstGeom prst="line">
                <a:avLst/>
              </a:prstGeom>
              <a:ln w="0" cap="flat" cmpd="sng">
                <a:solidFill>
                  <a:srgbClr val="000000"/>
                </a:solidFill>
                <a:prstDash val="solid"/>
                <a:headEnd type="none" w="med" len="med"/>
                <a:tailEnd type="none" w="med" len="med"/>
              </a:ln>
            </p:spPr>
          </p:sp>
          <p:sp>
            <p:nvSpPr>
              <p:cNvPr id="823474" name="Straight Connector 823473"/>
              <p:cNvSpPr/>
              <p:nvPr/>
            </p:nvSpPr>
            <p:spPr>
              <a:xfrm>
                <a:off x="4837" y="1991"/>
                <a:ext cx="3" cy="2"/>
              </a:xfrm>
              <a:prstGeom prst="line">
                <a:avLst/>
              </a:prstGeom>
              <a:ln w="0" cap="flat" cmpd="sng">
                <a:solidFill>
                  <a:srgbClr val="000000"/>
                </a:solidFill>
                <a:prstDash val="solid"/>
                <a:headEnd type="none" w="med" len="med"/>
                <a:tailEnd type="none" w="med" len="med"/>
              </a:ln>
            </p:spPr>
          </p:sp>
          <p:sp>
            <p:nvSpPr>
              <p:cNvPr id="823475" name="Straight Connector 823474"/>
              <p:cNvSpPr/>
              <p:nvPr/>
            </p:nvSpPr>
            <p:spPr>
              <a:xfrm flipH="1">
                <a:off x="4835" y="1993"/>
                <a:ext cx="5" cy="3"/>
              </a:xfrm>
              <a:prstGeom prst="line">
                <a:avLst/>
              </a:prstGeom>
              <a:ln w="0" cap="flat" cmpd="sng">
                <a:solidFill>
                  <a:srgbClr val="000000"/>
                </a:solidFill>
                <a:prstDash val="solid"/>
                <a:headEnd type="none" w="med" len="med"/>
                <a:tailEnd type="none" w="med" len="med"/>
              </a:ln>
            </p:spPr>
          </p:sp>
          <p:sp>
            <p:nvSpPr>
              <p:cNvPr id="823476" name="Straight Connector 823475"/>
              <p:cNvSpPr/>
              <p:nvPr/>
            </p:nvSpPr>
            <p:spPr>
              <a:xfrm flipV="1">
                <a:off x="4840" y="1993"/>
                <a:ext cx="6" cy="5"/>
              </a:xfrm>
              <a:prstGeom prst="line">
                <a:avLst/>
              </a:prstGeom>
              <a:ln w="0" cap="flat" cmpd="sng">
                <a:solidFill>
                  <a:srgbClr val="000000"/>
                </a:solidFill>
                <a:prstDash val="solid"/>
                <a:headEnd type="none" w="med" len="med"/>
                <a:tailEnd type="none" w="med" len="med"/>
              </a:ln>
            </p:spPr>
          </p:sp>
          <p:sp>
            <p:nvSpPr>
              <p:cNvPr id="823477" name="Straight Connector 823476"/>
              <p:cNvSpPr/>
              <p:nvPr/>
            </p:nvSpPr>
            <p:spPr>
              <a:xfrm>
                <a:off x="4846" y="1993"/>
                <a:ext cx="4" cy="1"/>
              </a:xfrm>
              <a:prstGeom prst="line">
                <a:avLst/>
              </a:prstGeom>
              <a:ln w="0" cap="flat" cmpd="sng">
                <a:solidFill>
                  <a:srgbClr val="000000"/>
                </a:solidFill>
                <a:prstDash val="solid"/>
                <a:headEnd type="none" w="med" len="med"/>
                <a:tailEnd type="none" w="med" len="med"/>
              </a:ln>
            </p:spPr>
          </p:sp>
          <p:sp>
            <p:nvSpPr>
              <p:cNvPr id="823478" name="Straight Connector 823477"/>
              <p:cNvSpPr/>
              <p:nvPr/>
            </p:nvSpPr>
            <p:spPr>
              <a:xfrm flipH="1">
                <a:off x="4843" y="1994"/>
                <a:ext cx="7" cy="5"/>
              </a:xfrm>
              <a:prstGeom prst="line">
                <a:avLst/>
              </a:prstGeom>
              <a:ln w="0" cap="flat" cmpd="sng">
                <a:solidFill>
                  <a:srgbClr val="000000"/>
                </a:solidFill>
                <a:prstDash val="solid"/>
                <a:headEnd type="none" w="med" len="med"/>
                <a:tailEnd type="none" w="med" len="med"/>
              </a:ln>
            </p:spPr>
          </p:sp>
          <p:sp>
            <p:nvSpPr>
              <p:cNvPr id="823479" name="Freeform 823478"/>
              <p:cNvSpPr/>
              <p:nvPr/>
            </p:nvSpPr>
            <p:spPr>
              <a:xfrm>
                <a:off x="4786" y="1983"/>
                <a:ext cx="9" cy="11"/>
              </a:xfrm>
              <a:custGeom>
                <a:avLst/>
                <a:gdLst/>
                <a:ahLst/>
                <a:cxnLst/>
                <a:rect l="0" t="0" r="0" b="0"/>
                <a:pathLst>
                  <a:path w="93" h="141">
                    <a:moveTo>
                      <a:pt x="65" y="0"/>
                    </a:moveTo>
                    <a:lnTo>
                      <a:pt x="0" y="59"/>
                    </a:lnTo>
                    <a:lnTo>
                      <a:pt x="0" y="141"/>
                    </a:lnTo>
                    <a:lnTo>
                      <a:pt x="28" y="141"/>
                    </a:lnTo>
                    <a:lnTo>
                      <a:pt x="28" y="68"/>
                    </a:lnTo>
                    <a:lnTo>
                      <a:pt x="93" y="8"/>
                    </a:lnTo>
                    <a:lnTo>
                      <a:pt x="65"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823480" name="Freeform 823479"/>
              <p:cNvSpPr/>
              <p:nvPr/>
            </p:nvSpPr>
            <p:spPr>
              <a:xfrm>
                <a:off x="5016" y="2029"/>
                <a:ext cx="55" cy="21"/>
              </a:xfrm>
              <a:custGeom>
                <a:avLst/>
                <a:gdLst/>
                <a:ahLst/>
                <a:cxnLst/>
                <a:rect l="0" t="0" r="0" b="0"/>
                <a:pathLst>
                  <a:path w="553" h="272">
                    <a:moveTo>
                      <a:pt x="22" y="171"/>
                    </a:moveTo>
                    <a:lnTo>
                      <a:pt x="28" y="171"/>
                    </a:lnTo>
                    <a:lnTo>
                      <a:pt x="28" y="177"/>
                    </a:lnTo>
                    <a:lnTo>
                      <a:pt x="64" y="177"/>
                    </a:lnTo>
                    <a:lnTo>
                      <a:pt x="87" y="193"/>
                    </a:lnTo>
                    <a:lnTo>
                      <a:pt x="101" y="193"/>
                    </a:lnTo>
                    <a:lnTo>
                      <a:pt x="115" y="199"/>
                    </a:lnTo>
                    <a:lnTo>
                      <a:pt x="196" y="199"/>
                    </a:lnTo>
                    <a:lnTo>
                      <a:pt x="218" y="213"/>
                    </a:lnTo>
                    <a:lnTo>
                      <a:pt x="238" y="213"/>
                    </a:lnTo>
                    <a:lnTo>
                      <a:pt x="255" y="222"/>
                    </a:lnTo>
                    <a:lnTo>
                      <a:pt x="275" y="222"/>
                    </a:lnTo>
                    <a:lnTo>
                      <a:pt x="305" y="236"/>
                    </a:lnTo>
                    <a:lnTo>
                      <a:pt x="356" y="236"/>
                    </a:lnTo>
                    <a:lnTo>
                      <a:pt x="370" y="250"/>
                    </a:lnTo>
                    <a:lnTo>
                      <a:pt x="414" y="250"/>
                    </a:lnTo>
                    <a:lnTo>
                      <a:pt x="429" y="259"/>
                    </a:lnTo>
                    <a:lnTo>
                      <a:pt x="457" y="259"/>
                    </a:lnTo>
                    <a:lnTo>
                      <a:pt x="466" y="272"/>
                    </a:lnTo>
                    <a:lnTo>
                      <a:pt x="479" y="272"/>
                    </a:lnTo>
                    <a:lnTo>
                      <a:pt x="553" y="222"/>
                    </a:lnTo>
                    <a:lnTo>
                      <a:pt x="414" y="111"/>
                    </a:lnTo>
                    <a:lnTo>
                      <a:pt x="401" y="111"/>
                    </a:lnTo>
                    <a:lnTo>
                      <a:pt x="401" y="103"/>
                    </a:lnTo>
                    <a:lnTo>
                      <a:pt x="392" y="103"/>
                    </a:lnTo>
                    <a:lnTo>
                      <a:pt x="364" y="83"/>
                    </a:lnTo>
                    <a:lnTo>
                      <a:pt x="356" y="83"/>
                    </a:lnTo>
                    <a:lnTo>
                      <a:pt x="342" y="59"/>
                    </a:lnTo>
                    <a:lnTo>
                      <a:pt x="334" y="59"/>
                    </a:lnTo>
                    <a:lnTo>
                      <a:pt x="320" y="52"/>
                    </a:lnTo>
                    <a:lnTo>
                      <a:pt x="305" y="37"/>
                    </a:lnTo>
                    <a:lnTo>
                      <a:pt x="283" y="37"/>
                    </a:lnTo>
                    <a:lnTo>
                      <a:pt x="261" y="23"/>
                    </a:lnTo>
                    <a:lnTo>
                      <a:pt x="255" y="23"/>
                    </a:lnTo>
                    <a:lnTo>
                      <a:pt x="247" y="15"/>
                    </a:lnTo>
                    <a:lnTo>
                      <a:pt x="233" y="15"/>
                    </a:lnTo>
                    <a:lnTo>
                      <a:pt x="225" y="0"/>
                    </a:lnTo>
                    <a:lnTo>
                      <a:pt x="87" y="0"/>
                    </a:lnTo>
                    <a:lnTo>
                      <a:pt x="79" y="15"/>
                    </a:lnTo>
                    <a:lnTo>
                      <a:pt x="64" y="15"/>
                    </a:lnTo>
                    <a:lnTo>
                      <a:pt x="50" y="37"/>
                    </a:lnTo>
                    <a:lnTo>
                      <a:pt x="28" y="37"/>
                    </a:lnTo>
                    <a:lnTo>
                      <a:pt x="28" y="52"/>
                    </a:lnTo>
                    <a:lnTo>
                      <a:pt x="22" y="74"/>
                    </a:lnTo>
                    <a:lnTo>
                      <a:pt x="22" y="83"/>
                    </a:lnTo>
                    <a:lnTo>
                      <a:pt x="5" y="83"/>
                    </a:lnTo>
                    <a:lnTo>
                      <a:pt x="5" y="96"/>
                    </a:lnTo>
                    <a:lnTo>
                      <a:pt x="0" y="103"/>
                    </a:lnTo>
                    <a:lnTo>
                      <a:pt x="0" y="140"/>
                    </a:lnTo>
                    <a:lnTo>
                      <a:pt x="5" y="156"/>
                    </a:lnTo>
                    <a:lnTo>
                      <a:pt x="22" y="156"/>
                    </a:lnTo>
                    <a:lnTo>
                      <a:pt x="22" y="171"/>
                    </a:lnTo>
                    <a:close/>
                  </a:path>
                </a:pathLst>
              </a:custGeom>
              <a:solidFill>
                <a:srgbClr val="828282"/>
              </a:solidFill>
              <a:ln w="9525">
                <a:noFill/>
              </a:ln>
            </p:spPr>
            <p:txBody>
              <a:bodyPr/>
              <a:lstStyle/>
              <a:p>
                <a:endParaRPr lang="en-US"/>
              </a:p>
            </p:txBody>
          </p:sp>
          <p:sp>
            <p:nvSpPr>
              <p:cNvPr id="823481" name="Freeform 823480"/>
              <p:cNvSpPr/>
              <p:nvPr/>
            </p:nvSpPr>
            <p:spPr>
              <a:xfrm>
                <a:off x="5016" y="2029"/>
                <a:ext cx="55" cy="21"/>
              </a:xfrm>
              <a:custGeom>
                <a:avLst/>
                <a:gdLst/>
                <a:ahLst/>
                <a:cxnLst/>
                <a:rect l="0" t="0" r="0" b="0"/>
                <a:pathLst>
                  <a:path w="553" h="272">
                    <a:moveTo>
                      <a:pt x="22" y="171"/>
                    </a:moveTo>
                    <a:lnTo>
                      <a:pt x="28" y="171"/>
                    </a:lnTo>
                    <a:lnTo>
                      <a:pt x="28" y="177"/>
                    </a:lnTo>
                    <a:lnTo>
                      <a:pt x="64" y="177"/>
                    </a:lnTo>
                    <a:lnTo>
                      <a:pt x="87" y="193"/>
                    </a:lnTo>
                    <a:lnTo>
                      <a:pt x="101" y="193"/>
                    </a:lnTo>
                    <a:lnTo>
                      <a:pt x="115" y="199"/>
                    </a:lnTo>
                    <a:lnTo>
                      <a:pt x="196" y="199"/>
                    </a:lnTo>
                    <a:lnTo>
                      <a:pt x="218" y="213"/>
                    </a:lnTo>
                    <a:lnTo>
                      <a:pt x="238" y="213"/>
                    </a:lnTo>
                    <a:lnTo>
                      <a:pt x="255" y="222"/>
                    </a:lnTo>
                    <a:lnTo>
                      <a:pt x="275" y="222"/>
                    </a:lnTo>
                    <a:lnTo>
                      <a:pt x="305" y="236"/>
                    </a:lnTo>
                    <a:lnTo>
                      <a:pt x="356" y="236"/>
                    </a:lnTo>
                    <a:lnTo>
                      <a:pt x="370" y="250"/>
                    </a:lnTo>
                    <a:lnTo>
                      <a:pt x="414" y="250"/>
                    </a:lnTo>
                    <a:lnTo>
                      <a:pt x="429" y="259"/>
                    </a:lnTo>
                    <a:lnTo>
                      <a:pt x="457" y="259"/>
                    </a:lnTo>
                    <a:lnTo>
                      <a:pt x="466" y="272"/>
                    </a:lnTo>
                    <a:lnTo>
                      <a:pt x="479" y="272"/>
                    </a:lnTo>
                    <a:lnTo>
                      <a:pt x="553" y="222"/>
                    </a:lnTo>
                    <a:lnTo>
                      <a:pt x="414" y="111"/>
                    </a:lnTo>
                    <a:lnTo>
                      <a:pt x="401" y="111"/>
                    </a:lnTo>
                    <a:lnTo>
                      <a:pt x="401" y="103"/>
                    </a:lnTo>
                    <a:lnTo>
                      <a:pt x="392" y="103"/>
                    </a:lnTo>
                    <a:lnTo>
                      <a:pt x="364" y="83"/>
                    </a:lnTo>
                    <a:lnTo>
                      <a:pt x="356" y="83"/>
                    </a:lnTo>
                    <a:lnTo>
                      <a:pt x="342" y="59"/>
                    </a:lnTo>
                    <a:lnTo>
                      <a:pt x="334" y="59"/>
                    </a:lnTo>
                    <a:lnTo>
                      <a:pt x="320" y="52"/>
                    </a:lnTo>
                    <a:lnTo>
                      <a:pt x="305" y="37"/>
                    </a:lnTo>
                    <a:lnTo>
                      <a:pt x="283" y="37"/>
                    </a:lnTo>
                    <a:lnTo>
                      <a:pt x="261" y="23"/>
                    </a:lnTo>
                    <a:lnTo>
                      <a:pt x="255" y="23"/>
                    </a:lnTo>
                    <a:lnTo>
                      <a:pt x="247" y="15"/>
                    </a:lnTo>
                    <a:lnTo>
                      <a:pt x="233" y="15"/>
                    </a:lnTo>
                    <a:lnTo>
                      <a:pt x="225" y="0"/>
                    </a:lnTo>
                    <a:lnTo>
                      <a:pt x="87" y="0"/>
                    </a:lnTo>
                    <a:lnTo>
                      <a:pt x="79" y="15"/>
                    </a:lnTo>
                    <a:lnTo>
                      <a:pt x="64" y="15"/>
                    </a:lnTo>
                    <a:lnTo>
                      <a:pt x="50" y="37"/>
                    </a:lnTo>
                    <a:lnTo>
                      <a:pt x="28" y="37"/>
                    </a:lnTo>
                    <a:lnTo>
                      <a:pt x="28" y="52"/>
                    </a:lnTo>
                    <a:lnTo>
                      <a:pt x="22" y="74"/>
                    </a:lnTo>
                    <a:lnTo>
                      <a:pt x="22" y="83"/>
                    </a:lnTo>
                    <a:lnTo>
                      <a:pt x="5" y="83"/>
                    </a:lnTo>
                    <a:lnTo>
                      <a:pt x="5" y="96"/>
                    </a:lnTo>
                    <a:lnTo>
                      <a:pt x="0" y="103"/>
                    </a:lnTo>
                    <a:lnTo>
                      <a:pt x="0" y="140"/>
                    </a:lnTo>
                    <a:lnTo>
                      <a:pt x="5" y="156"/>
                    </a:lnTo>
                    <a:lnTo>
                      <a:pt x="22" y="156"/>
                    </a:lnTo>
                    <a:lnTo>
                      <a:pt x="22" y="171"/>
                    </a:lnTo>
                  </a:path>
                </a:pathLst>
              </a:custGeom>
              <a:noFill/>
              <a:ln w="0" cap="flat" cmpd="sng">
                <a:solidFill>
                  <a:srgbClr val="000000"/>
                </a:solidFill>
                <a:prstDash val="solid"/>
                <a:headEnd type="none" w="med" len="med"/>
                <a:tailEnd type="none" w="med" len="med"/>
              </a:ln>
            </p:spPr>
            <p:txBody>
              <a:bodyPr/>
              <a:lstStyle/>
              <a:p>
                <a:endParaRPr lang="en-US"/>
              </a:p>
            </p:txBody>
          </p:sp>
          <p:sp>
            <p:nvSpPr>
              <p:cNvPr id="823482" name="Freeform 823481"/>
              <p:cNvSpPr/>
              <p:nvPr/>
            </p:nvSpPr>
            <p:spPr>
              <a:xfrm>
                <a:off x="5060" y="1888"/>
                <a:ext cx="76" cy="162"/>
              </a:xfrm>
              <a:custGeom>
                <a:avLst/>
                <a:gdLst/>
                <a:ahLst/>
                <a:cxnLst/>
                <a:rect l="0" t="0" r="0" b="0"/>
                <a:pathLst>
                  <a:path w="763" h="2103">
                    <a:moveTo>
                      <a:pt x="706" y="0"/>
                    </a:moveTo>
                    <a:lnTo>
                      <a:pt x="671" y="38"/>
                    </a:lnTo>
                    <a:lnTo>
                      <a:pt x="0" y="2008"/>
                    </a:lnTo>
                    <a:lnTo>
                      <a:pt x="0" y="2030"/>
                    </a:lnTo>
                    <a:lnTo>
                      <a:pt x="14" y="2030"/>
                    </a:lnTo>
                    <a:lnTo>
                      <a:pt x="14" y="2053"/>
                    </a:lnTo>
                    <a:lnTo>
                      <a:pt x="20" y="2053"/>
                    </a:lnTo>
                    <a:lnTo>
                      <a:pt x="20" y="2067"/>
                    </a:lnTo>
                    <a:lnTo>
                      <a:pt x="29" y="2081"/>
                    </a:lnTo>
                    <a:lnTo>
                      <a:pt x="29" y="2090"/>
                    </a:lnTo>
                    <a:lnTo>
                      <a:pt x="36" y="2090"/>
                    </a:lnTo>
                    <a:lnTo>
                      <a:pt x="36" y="2103"/>
                    </a:lnTo>
                    <a:lnTo>
                      <a:pt x="42" y="2103"/>
                    </a:lnTo>
                    <a:lnTo>
                      <a:pt x="51" y="2090"/>
                    </a:lnTo>
                    <a:lnTo>
                      <a:pt x="79" y="2090"/>
                    </a:lnTo>
                    <a:lnTo>
                      <a:pt x="93" y="2081"/>
                    </a:lnTo>
                    <a:lnTo>
                      <a:pt x="116" y="2081"/>
                    </a:lnTo>
                    <a:lnTo>
                      <a:pt x="129" y="2067"/>
                    </a:lnTo>
                    <a:lnTo>
                      <a:pt x="763" y="60"/>
                    </a:lnTo>
                    <a:lnTo>
                      <a:pt x="706" y="0"/>
                    </a:lnTo>
                    <a:close/>
                  </a:path>
                </a:pathLst>
              </a:custGeom>
              <a:solidFill>
                <a:srgbClr val="828282"/>
              </a:solidFill>
              <a:ln w="9525">
                <a:noFill/>
              </a:ln>
            </p:spPr>
            <p:txBody>
              <a:bodyPr/>
              <a:lstStyle/>
              <a:p>
                <a:endParaRPr lang="en-US"/>
              </a:p>
            </p:txBody>
          </p:sp>
          <p:sp>
            <p:nvSpPr>
              <p:cNvPr id="823483" name="Freeform 823482"/>
              <p:cNvSpPr/>
              <p:nvPr/>
            </p:nvSpPr>
            <p:spPr>
              <a:xfrm>
                <a:off x="5060" y="1888"/>
                <a:ext cx="76" cy="162"/>
              </a:xfrm>
              <a:custGeom>
                <a:avLst/>
                <a:gdLst/>
                <a:ahLst/>
                <a:cxnLst/>
                <a:rect l="0" t="0" r="0" b="0"/>
                <a:pathLst>
                  <a:path w="763" h="2103">
                    <a:moveTo>
                      <a:pt x="706" y="0"/>
                    </a:moveTo>
                    <a:lnTo>
                      <a:pt x="671" y="38"/>
                    </a:lnTo>
                    <a:lnTo>
                      <a:pt x="0" y="2008"/>
                    </a:lnTo>
                    <a:lnTo>
                      <a:pt x="0" y="2030"/>
                    </a:lnTo>
                    <a:lnTo>
                      <a:pt x="14" y="2030"/>
                    </a:lnTo>
                    <a:lnTo>
                      <a:pt x="14" y="2053"/>
                    </a:lnTo>
                    <a:lnTo>
                      <a:pt x="20" y="2053"/>
                    </a:lnTo>
                    <a:lnTo>
                      <a:pt x="20" y="2067"/>
                    </a:lnTo>
                    <a:lnTo>
                      <a:pt x="29" y="2081"/>
                    </a:lnTo>
                    <a:lnTo>
                      <a:pt x="29" y="2090"/>
                    </a:lnTo>
                    <a:lnTo>
                      <a:pt x="36" y="2090"/>
                    </a:lnTo>
                    <a:lnTo>
                      <a:pt x="36" y="2103"/>
                    </a:lnTo>
                    <a:lnTo>
                      <a:pt x="42" y="2103"/>
                    </a:lnTo>
                    <a:lnTo>
                      <a:pt x="51" y="2090"/>
                    </a:lnTo>
                    <a:lnTo>
                      <a:pt x="79" y="2090"/>
                    </a:lnTo>
                    <a:lnTo>
                      <a:pt x="93" y="2081"/>
                    </a:lnTo>
                    <a:lnTo>
                      <a:pt x="116" y="2081"/>
                    </a:lnTo>
                    <a:lnTo>
                      <a:pt x="129" y="2067"/>
                    </a:lnTo>
                    <a:lnTo>
                      <a:pt x="763" y="60"/>
                    </a:lnTo>
                    <a:lnTo>
                      <a:pt x="706"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823484" name="Freeform 823483"/>
              <p:cNvSpPr/>
              <p:nvPr/>
            </p:nvSpPr>
            <p:spPr>
              <a:xfrm>
                <a:off x="4727" y="1834"/>
                <a:ext cx="403" cy="208"/>
              </a:xfrm>
              <a:custGeom>
                <a:avLst/>
                <a:gdLst/>
                <a:ahLst/>
                <a:cxnLst/>
                <a:rect l="0" t="0" r="0" b="0"/>
                <a:pathLst>
                  <a:path w="4037" h="2709">
                    <a:moveTo>
                      <a:pt x="629" y="0"/>
                    </a:moveTo>
                    <a:lnTo>
                      <a:pt x="205" y="1130"/>
                    </a:lnTo>
                    <a:lnTo>
                      <a:pt x="228" y="1271"/>
                    </a:lnTo>
                    <a:lnTo>
                      <a:pt x="0" y="1882"/>
                    </a:lnTo>
                    <a:lnTo>
                      <a:pt x="402" y="1993"/>
                    </a:lnTo>
                    <a:lnTo>
                      <a:pt x="518" y="1743"/>
                    </a:lnTo>
                    <a:lnTo>
                      <a:pt x="3009" y="2356"/>
                    </a:lnTo>
                    <a:lnTo>
                      <a:pt x="2899" y="2615"/>
                    </a:lnTo>
                    <a:lnTo>
                      <a:pt x="3345" y="2709"/>
                    </a:lnTo>
                    <a:lnTo>
                      <a:pt x="4037" y="710"/>
                    </a:lnTo>
                    <a:lnTo>
                      <a:pt x="3659" y="598"/>
                    </a:lnTo>
                    <a:lnTo>
                      <a:pt x="1167" y="90"/>
                    </a:lnTo>
                    <a:lnTo>
                      <a:pt x="629" y="0"/>
                    </a:lnTo>
                    <a:close/>
                  </a:path>
                </a:pathLst>
              </a:custGeom>
              <a:solidFill>
                <a:srgbClr val="BFBFBF"/>
              </a:solidFill>
              <a:ln w="9525">
                <a:noFill/>
              </a:ln>
            </p:spPr>
            <p:txBody>
              <a:bodyPr/>
              <a:lstStyle/>
              <a:p>
                <a:endParaRPr lang="en-US"/>
              </a:p>
            </p:txBody>
          </p:sp>
          <p:sp>
            <p:nvSpPr>
              <p:cNvPr id="823485" name="Freeform 823484"/>
              <p:cNvSpPr/>
              <p:nvPr/>
            </p:nvSpPr>
            <p:spPr>
              <a:xfrm>
                <a:off x="4727" y="1834"/>
                <a:ext cx="403" cy="208"/>
              </a:xfrm>
              <a:custGeom>
                <a:avLst/>
                <a:gdLst/>
                <a:ahLst/>
                <a:cxnLst/>
                <a:rect l="0" t="0" r="0" b="0"/>
                <a:pathLst>
                  <a:path w="4037" h="2709">
                    <a:moveTo>
                      <a:pt x="629" y="0"/>
                    </a:moveTo>
                    <a:lnTo>
                      <a:pt x="205" y="1130"/>
                    </a:lnTo>
                    <a:lnTo>
                      <a:pt x="228" y="1271"/>
                    </a:lnTo>
                    <a:lnTo>
                      <a:pt x="0" y="1882"/>
                    </a:lnTo>
                    <a:lnTo>
                      <a:pt x="402" y="1993"/>
                    </a:lnTo>
                    <a:lnTo>
                      <a:pt x="518" y="1743"/>
                    </a:lnTo>
                    <a:lnTo>
                      <a:pt x="3009" y="2356"/>
                    </a:lnTo>
                    <a:lnTo>
                      <a:pt x="2899" y="2615"/>
                    </a:lnTo>
                    <a:lnTo>
                      <a:pt x="3345" y="2709"/>
                    </a:lnTo>
                    <a:lnTo>
                      <a:pt x="4037" y="710"/>
                    </a:lnTo>
                    <a:lnTo>
                      <a:pt x="3659" y="598"/>
                    </a:lnTo>
                    <a:lnTo>
                      <a:pt x="1167" y="90"/>
                    </a:lnTo>
                    <a:lnTo>
                      <a:pt x="629"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823486" name="Straight Connector 823485"/>
              <p:cNvSpPr/>
              <p:nvPr/>
            </p:nvSpPr>
            <p:spPr>
              <a:xfrm>
                <a:off x="4735" y="1960"/>
                <a:ext cx="43" cy="8"/>
              </a:xfrm>
              <a:prstGeom prst="line">
                <a:avLst/>
              </a:prstGeom>
              <a:ln w="0" cap="flat" cmpd="sng">
                <a:solidFill>
                  <a:srgbClr val="000000"/>
                </a:solidFill>
                <a:prstDash val="solid"/>
                <a:headEnd type="none" w="med" len="med"/>
                <a:tailEnd type="none" w="med" len="med"/>
              </a:ln>
            </p:spPr>
          </p:sp>
          <p:sp>
            <p:nvSpPr>
              <p:cNvPr id="823487" name="Straight Connector 823486"/>
              <p:cNvSpPr/>
              <p:nvPr/>
            </p:nvSpPr>
            <p:spPr>
              <a:xfrm>
                <a:off x="5028" y="2015"/>
                <a:ext cx="42" cy="9"/>
              </a:xfrm>
              <a:prstGeom prst="line">
                <a:avLst/>
              </a:prstGeom>
              <a:ln w="0" cap="flat" cmpd="sng">
                <a:solidFill>
                  <a:srgbClr val="000000"/>
                </a:solidFill>
                <a:prstDash val="solid"/>
                <a:headEnd type="none" w="med" len="med"/>
                <a:tailEnd type="none" w="med" len="med"/>
              </a:ln>
            </p:spPr>
          </p:sp>
          <p:sp>
            <p:nvSpPr>
              <p:cNvPr id="823488" name="Freeform 823487"/>
              <p:cNvSpPr/>
              <p:nvPr/>
            </p:nvSpPr>
            <p:spPr>
              <a:xfrm>
                <a:off x="4747" y="1838"/>
                <a:ext cx="93" cy="93"/>
              </a:xfrm>
              <a:custGeom>
                <a:avLst/>
                <a:gdLst/>
                <a:ahLst/>
                <a:cxnLst/>
                <a:rect l="0" t="0" r="0" b="0"/>
                <a:pathLst>
                  <a:path w="931" h="1202">
                    <a:moveTo>
                      <a:pt x="931" y="58"/>
                    </a:moveTo>
                    <a:lnTo>
                      <a:pt x="443" y="0"/>
                    </a:lnTo>
                    <a:lnTo>
                      <a:pt x="43" y="1086"/>
                    </a:lnTo>
                    <a:lnTo>
                      <a:pt x="0" y="1077"/>
                    </a:lnTo>
                    <a:lnTo>
                      <a:pt x="23" y="1202"/>
                    </a:lnTo>
                    <a:lnTo>
                      <a:pt x="59" y="1202"/>
                    </a:lnTo>
                    <a:lnTo>
                      <a:pt x="488" y="52"/>
                    </a:lnTo>
                    <a:lnTo>
                      <a:pt x="918" y="118"/>
                    </a:lnTo>
                    <a:lnTo>
                      <a:pt x="931" y="58"/>
                    </a:lnTo>
                    <a:close/>
                  </a:path>
                </a:pathLst>
              </a:custGeom>
              <a:solidFill>
                <a:srgbClr val="424242"/>
              </a:solidFill>
              <a:ln w="9525">
                <a:noFill/>
              </a:ln>
            </p:spPr>
            <p:txBody>
              <a:bodyPr/>
              <a:lstStyle/>
              <a:p>
                <a:endParaRPr lang="en-US"/>
              </a:p>
            </p:txBody>
          </p:sp>
          <p:sp>
            <p:nvSpPr>
              <p:cNvPr id="823489" name="Freeform 823488"/>
              <p:cNvSpPr/>
              <p:nvPr/>
            </p:nvSpPr>
            <p:spPr>
              <a:xfrm>
                <a:off x="4747" y="1838"/>
                <a:ext cx="93" cy="93"/>
              </a:xfrm>
              <a:custGeom>
                <a:avLst/>
                <a:gdLst/>
                <a:ahLst/>
                <a:cxnLst/>
                <a:rect l="0" t="0" r="0" b="0"/>
                <a:pathLst>
                  <a:path w="931" h="1202">
                    <a:moveTo>
                      <a:pt x="931" y="58"/>
                    </a:moveTo>
                    <a:lnTo>
                      <a:pt x="443" y="0"/>
                    </a:lnTo>
                    <a:lnTo>
                      <a:pt x="43" y="1086"/>
                    </a:lnTo>
                    <a:lnTo>
                      <a:pt x="0" y="1077"/>
                    </a:lnTo>
                    <a:lnTo>
                      <a:pt x="23" y="1202"/>
                    </a:lnTo>
                    <a:lnTo>
                      <a:pt x="59" y="1202"/>
                    </a:lnTo>
                    <a:lnTo>
                      <a:pt x="488" y="52"/>
                    </a:lnTo>
                    <a:lnTo>
                      <a:pt x="918" y="118"/>
                    </a:lnTo>
                    <a:lnTo>
                      <a:pt x="931" y="58"/>
                    </a:lnTo>
                  </a:path>
                </a:pathLst>
              </a:custGeom>
              <a:noFill/>
              <a:ln w="0" cap="flat" cmpd="sng">
                <a:solidFill>
                  <a:srgbClr val="000000"/>
                </a:solidFill>
                <a:prstDash val="solid"/>
                <a:headEnd type="none" w="med" len="med"/>
                <a:tailEnd type="none" w="med" len="med"/>
              </a:ln>
            </p:spPr>
            <p:txBody>
              <a:bodyPr/>
              <a:lstStyle/>
              <a:p>
                <a:endParaRPr lang="en-US"/>
              </a:p>
            </p:txBody>
          </p:sp>
          <p:sp>
            <p:nvSpPr>
              <p:cNvPr id="823490" name="Straight Connector 823489"/>
              <p:cNvSpPr/>
              <p:nvPr/>
            </p:nvSpPr>
            <p:spPr>
              <a:xfrm>
                <a:off x="4751" y="1921"/>
                <a:ext cx="1" cy="10"/>
              </a:xfrm>
              <a:prstGeom prst="line">
                <a:avLst/>
              </a:prstGeom>
              <a:ln w="0" cap="flat" cmpd="sng">
                <a:solidFill>
                  <a:srgbClr val="000000"/>
                </a:solidFill>
                <a:prstDash val="solid"/>
                <a:headEnd type="none" w="med" len="med"/>
                <a:tailEnd type="none" w="med" len="med"/>
              </a:ln>
            </p:spPr>
          </p:sp>
          <p:sp>
            <p:nvSpPr>
              <p:cNvPr id="823491" name="Freeform 823490"/>
              <p:cNvSpPr/>
              <p:nvPr/>
            </p:nvSpPr>
            <p:spPr>
              <a:xfrm>
                <a:off x="5084" y="1880"/>
                <a:ext cx="47" cy="99"/>
              </a:xfrm>
              <a:custGeom>
                <a:avLst/>
                <a:gdLst/>
                <a:ahLst/>
                <a:cxnLst/>
                <a:rect l="0" t="0" r="0" b="0"/>
                <a:pathLst>
                  <a:path w="466" h="1284">
                    <a:moveTo>
                      <a:pt x="59" y="0"/>
                    </a:moveTo>
                    <a:lnTo>
                      <a:pt x="50" y="0"/>
                    </a:lnTo>
                    <a:lnTo>
                      <a:pt x="50" y="24"/>
                    </a:lnTo>
                    <a:lnTo>
                      <a:pt x="37" y="24"/>
                    </a:lnTo>
                    <a:lnTo>
                      <a:pt x="37" y="38"/>
                    </a:lnTo>
                    <a:lnTo>
                      <a:pt x="65" y="38"/>
                    </a:lnTo>
                    <a:lnTo>
                      <a:pt x="65" y="46"/>
                    </a:lnTo>
                    <a:lnTo>
                      <a:pt x="102" y="46"/>
                    </a:lnTo>
                    <a:lnTo>
                      <a:pt x="102" y="52"/>
                    </a:lnTo>
                    <a:lnTo>
                      <a:pt x="132" y="52"/>
                    </a:lnTo>
                    <a:lnTo>
                      <a:pt x="132" y="60"/>
                    </a:lnTo>
                    <a:lnTo>
                      <a:pt x="168" y="60"/>
                    </a:lnTo>
                    <a:lnTo>
                      <a:pt x="168" y="66"/>
                    </a:lnTo>
                    <a:lnTo>
                      <a:pt x="196" y="66"/>
                    </a:lnTo>
                    <a:lnTo>
                      <a:pt x="196" y="75"/>
                    </a:lnTo>
                    <a:lnTo>
                      <a:pt x="227" y="75"/>
                    </a:lnTo>
                    <a:lnTo>
                      <a:pt x="227" y="83"/>
                    </a:lnTo>
                    <a:lnTo>
                      <a:pt x="255" y="83"/>
                    </a:lnTo>
                    <a:lnTo>
                      <a:pt x="255" y="97"/>
                    </a:lnTo>
                    <a:lnTo>
                      <a:pt x="283" y="97"/>
                    </a:lnTo>
                    <a:lnTo>
                      <a:pt x="283" y="103"/>
                    </a:lnTo>
                    <a:lnTo>
                      <a:pt x="320" y="103"/>
                    </a:lnTo>
                    <a:lnTo>
                      <a:pt x="320" y="112"/>
                    </a:lnTo>
                    <a:lnTo>
                      <a:pt x="342" y="112"/>
                    </a:lnTo>
                    <a:lnTo>
                      <a:pt x="342" y="119"/>
                    </a:lnTo>
                    <a:lnTo>
                      <a:pt x="387" y="119"/>
                    </a:lnTo>
                    <a:lnTo>
                      <a:pt x="387" y="134"/>
                    </a:lnTo>
                    <a:lnTo>
                      <a:pt x="409" y="134"/>
                    </a:lnTo>
                    <a:lnTo>
                      <a:pt x="409" y="149"/>
                    </a:lnTo>
                    <a:lnTo>
                      <a:pt x="401" y="149"/>
                    </a:lnTo>
                    <a:lnTo>
                      <a:pt x="401" y="178"/>
                    </a:lnTo>
                    <a:lnTo>
                      <a:pt x="393" y="178"/>
                    </a:lnTo>
                    <a:lnTo>
                      <a:pt x="393" y="200"/>
                    </a:lnTo>
                    <a:lnTo>
                      <a:pt x="387" y="200"/>
                    </a:lnTo>
                    <a:lnTo>
                      <a:pt x="387" y="222"/>
                    </a:lnTo>
                    <a:lnTo>
                      <a:pt x="372" y="222"/>
                    </a:lnTo>
                    <a:lnTo>
                      <a:pt x="372" y="251"/>
                    </a:lnTo>
                    <a:lnTo>
                      <a:pt x="365" y="251"/>
                    </a:lnTo>
                    <a:lnTo>
                      <a:pt x="365" y="273"/>
                    </a:lnTo>
                    <a:lnTo>
                      <a:pt x="350" y="273"/>
                    </a:lnTo>
                    <a:lnTo>
                      <a:pt x="350" y="297"/>
                    </a:lnTo>
                    <a:lnTo>
                      <a:pt x="342" y="297"/>
                    </a:lnTo>
                    <a:lnTo>
                      <a:pt x="342" y="319"/>
                    </a:lnTo>
                    <a:lnTo>
                      <a:pt x="337" y="319"/>
                    </a:lnTo>
                    <a:lnTo>
                      <a:pt x="337" y="370"/>
                    </a:lnTo>
                    <a:lnTo>
                      <a:pt x="320" y="370"/>
                    </a:lnTo>
                    <a:lnTo>
                      <a:pt x="320" y="398"/>
                    </a:lnTo>
                    <a:lnTo>
                      <a:pt x="314" y="398"/>
                    </a:lnTo>
                    <a:lnTo>
                      <a:pt x="314" y="421"/>
                    </a:lnTo>
                    <a:lnTo>
                      <a:pt x="300" y="421"/>
                    </a:lnTo>
                    <a:lnTo>
                      <a:pt x="300" y="436"/>
                    </a:lnTo>
                    <a:lnTo>
                      <a:pt x="292" y="436"/>
                    </a:lnTo>
                    <a:lnTo>
                      <a:pt x="292" y="473"/>
                    </a:lnTo>
                    <a:lnTo>
                      <a:pt x="283" y="473"/>
                    </a:lnTo>
                    <a:lnTo>
                      <a:pt x="283" y="495"/>
                    </a:lnTo>
                    <a:lnTo>
                      <a:pt x="278" y="495"/>
                    </a:lnTo>
                    <a:lnTo>
                      <a:pt x="278" y="517"/>
                    </a:lnTo>
                    <a:lnTo>
                      <a:pt x="263" y="517"/>
                    </a:lnTo>
                    <a:lnTo>
                      <a:pt x="263" y="541"/>
                    </a:lnTo>
                    <a:lnTo>
                      <a:pt x="255" y="541"/>
                    </a:lnTo>
                    <a:lnTo>
                      <a:pt x="255" y="569"/>
                    </a:lnTo>
                    <a:lnTo>
                      <a:pt x="247" y="569"/>
                    </a:lnTo>
                    <a:lnTo>
                      <a:pt x="247" y="600"/>
                    </a:lnTo>
                    <a:lnTo>
                      <a:pt x="233" y="600"/>
                    </a:lnTo>
                    <a:lnTo>
                      <a:pt x="233" y="614"/>
                    </a:lnTo>
                    <a:lnTo>
                      <a:pt x="227" y="614"/>
                    </a:lnTo>
                    <a:lnTo>
                      <a:pt x="227" y="642"/>
                    </a:lnTo>
                    <a:lnTo>
                      <a:pt x="219" y="642"/>
                    </a:lnTo>
                    <a:lnTo>
                      <a:pt x="219" y="693"/>
                    </a:lnTo>
                    <a:lnTo>
                      <a:pt x="204" y="693"/>
                    </a:lnTo>
                    <a:lnTo>
                      <a:pt x="204" y="717"/>
                    </a:lnTo>
                    <a:lnTo>
                      <a:pt x="196" y="717"/>
                    </a:lnTo>
                    <a:lnTo>
                      <a:pt x="196" y="739"/>
                    </a:lnTo>
                    <a:lnTo>
                      <a:pt x="182" y="739"/>
                    </a:lnTo>
                    <a:lnTo>
                      <a:pt x="182" y="768"/>
                    </a:lnTo>
                    <a:lnTo>
                      <a:pt x="174" y="768"/>
                    </a:lnTo>
                    <a:lnTo>
                      <a:pt x="174" y="790"/>
                    </a:lnTo>
                    <a:lnTo>
                      <a:pt x="168" y="790"/>
                    </a:lnTo>
                    <a:lnTo>
                      <a:pt x="168" y="813"/>
                    </a:lnTo>
                    <a:lnTo>
                      <a:pt x="160" y="813"/>
                    </a:lnTo>
                    <a:lnTo>
                      <a:pt x="160" y="842"/>
                    </a:lnTo>
                    <a:lnTo>
                      <a:pt x="146" y="842"/>
                    </a:lnTo>
                    <a:lnTo>
                      <a:pt x="146" y="873"/>
                    </a:lnTo>
                    <a:lnTo>
                      <a:pt x="137" y="873"/>
                    </a:lnTo>
                    <a:lnTo>
                      <a:pt x="137" y="886"/>
                    </a:lnTo>
                    <a:lnTo>
                      <a:pt x="132" y="886"/>
                    </a:lnTo>
                    <a:lnTo>
                      <a:pt x="132" y="915"/>
                    </a:lnTo>
                    <a:lnTo>
                      <a:pt x="117" y="915"/>
                    </a:lnTo>
                    <a:lnTo>
                      <a:pt x="117" y="937"/>
                    </a:lnTo>
                    <a:lnTo>
                      <a:pt x="109" y="937"/>
                    </a:lnTo>
                    <a:lnTo>
                      <a:pt x="109" y="968"/>
                    </a:lnTo>
                    <a:lnTo>
                      <a:pt x="102" y="968"/>
                    </a:lnTo>
                    <a:lnTo>
                      <a:pt x="102" y="989"/>
                    </a:lnTo>
                    <a:lnTo>
                      <a:pt x="95" y="989"/>
                    </a:lnTo>
                    <a:lnTo>
                      <a:pt x="95" y="1012"/>
                    </a:lnTo>
                    <a:lnTo>
                      <a:pt x="87" y="1012"/>
                    </a:lnTo>
                    <a:lnTo>
                      <a:pt x="87" y="1042"/>
                    </a:lnTo>
                    <a:lnTo>
                      <a:pt x="81" y="1042"/>
                    </a:lnTo>
                    <a:lnTo>
                      <a:pt x="81" y="1056"/>
                    </a:lnTo>
                    <a:lnTo>
                      <a:pt x="65" y="1056"/>
                    </a:lnTo>
                    <a:lnTo>
                      <a:pt x="65" y="1085"/>
                    </a:lnTo>
                    <a:lnTo>
                      <a:pt x="59" y="1085"/>
                    </a:lnTo>
                    <a:lnTo>
                      <a:pt x="59" y="1116"/>
                    </a:lnTo>
                    <a:lnTo>
                      <a:pt x="50" y="1116"/>
                    </a:lnTo>
                    <a:lnTo>
                      <a:pt x="50" y="1145"/>
                    </a:lnTo>
                    <a:lnTo>
                      <a:pt x="37" y="1145"/>
                    </a:lnTo>
                    <a:lnTo>
                      <a:pt x="37" y="1159"/>
                    </a:lnTo>
                    <a:lnTo>
                      <a:pt x="28" y="1159"/>
                    </a:lnTo>
                    <a:lnTo>
                      <a:pt x="28" y="1190"/>
                    </a:lnTo>
                    <a:lnTo>
                      <a:pt x="22" y="1190"/>
                    </a:lnTo>
                    <a:lnTo>
                      <a:pt x="22" y="1210"/>
                    </a:lnTo>
                    <a:lnTo>
                      <a:pt x="15" y="1210"/>
                    </a:lnTo>
                    <a:lnTo>
                      <a:pt x="15" y="1233"/>
                    </a:lnTo>
                    <a:lnTo>
                      <a:pt x="0" y="1233"/>
                    </a:lnTo>
                    <a:lnTo>
                      <a:pt x="0" y="1278"/>
                    </a:lnTo>
                    <a:lnTo>
                      <a:pt x="28" y="1278"/>
                    </a:lnTo>
                    <a:lnTo>
                      <a:pt x="28" y="1284"/>
                    </a:lnTo>
                    <a:lnTo>
                      <a:pt x="65" y="1284"/>
                    </a:lnTo>
                    <a:lnTo>
                      <a:pt x="65" y="1278"/>
                    </a:lnTo>
                    <a:lnTo>
                      <a:pt x="81" y="1278"/>
                    </a:lnTo>
                    <a:lnTo>
                      <a:pt x="81" y="1247"/>
                    </a:lnTo>
                    <a:lnTo>
                      <a:pt x="87" y="1247"/>
                    </a:lnTo>
                    <a:lnTo>
                      <a:pt x="87" y="1227"/>
                    </a:lnTo>
                    <a:lnTo>
                      <a:pt x="95" y="1227"/>
                    </a:lnTo>
                    <a:lnTo>
                      <a:pt x="95" y="1196"/>
                    </a:lnTo>
                    <a:lnTo>
                      <a:pt x="102" y="1196"/>
                    </a:lnTo>
                    <a:lnTo>
                      <a:pt x="102" y="1168"/>
                    </a:lnTo>
                    <a:lnTo>
                      <a:pt x="109" y="1168"/>
                    </a:lnTo>
                    <a:lnTo>
                      <a:pt x="109" y="1153"/>
                    </a:lnTo>
                    <a:lnTo>
                      <a:pt x="117" y="1153"/>
                    </a:lnTo>
                    <a:lnTo>
                      <a:pt x="117" y="1131"/>
                    </a:lnTo>
                    <a:lnTo>
                      <a:pt x="132" y="1131"/>
                    </a:lnTo>
                    <a:lnTo>
                      <a:pt x="132" y="1093"/>
                    </a:lnTo>
                    <a:lnTo>
                      <a:pt x="137" y="1093"/>
                    </a:lnTo>
                    <a:lnTo>
                      <a:pt x="137" y="1071"/>
                    </a:lnTo>
                    <a:lnTo>
                      <a:pt x="146" y="1071"/>
                    </a:lnTo>
                    <a:lnTo>
                      <a:pt x="146" y="1042"/>
                    </a:lnTo>
                    <a:lnTo>
                      <a:pt x="160" y="1042"/>
                    </a:lnTo>
                    <a:lnTo>
                      <a:pt x="160" y="1012"/>
                    </a:lnTo>
                    <a:lnTo>
                      <a:pt x="168" y="1012"/>
                    </a:lnTo>
                    <a:lnTo>
                      <a:pt x="168" y="989"/>
                    </a:lnTo>
                    <a:lnTo>
                      <a:pt x="174" y="989"/>
                    </a:lnTo>
                    <a:lnTo>
                      <a:pt x="174" y="952"/>
                    </a:lnTo>
                    <a:lnTo>
                      <a:pt x="182" y="952"/>
                    </a:lnTo>
                    <a:lnTo>
                      <a:pt x="182" y="932"/>
                    </a:lnTo>
                    <a:lnTo>
                      <a:pt x="196" y="932"/>
                    </a:lnTo>
                    <a:lnTo>
                      <a:pt x="196" y="915"/>
                    </a:lnTo>
                    <a:lnTo>
                      <a:pt x="204" y="915"/>
                    </a:lnTo>
                    <a:lnTo>
                      <a:pt x="204" y="886"/>
                    </a:lnTo>
                    <a:lnTo>
                      <a:pt x="219" y="886"/>
                    </a:lnTo>
                    <a:lnTo>
                      <a:pt x="219" y="836"/>
                    </a:lnTo>
                    <a:lnTo>
                      <a:pt x="227" y="836"/>
                    </a:lnTo>
                    <a:lnTo>
                      <a:pt x="227" y="805"/>
                    </a:lnTo>
                    <a:lnTo>
                      <a:pt x="233" y="805"/>
                    </a:lnTo>
                    <a:lnTo>
                      <a:pt x="233" y="776"/>
                    </a:lnTo>
                    <a:lnTo>
                      <a:pt x="247" y="776"/>
                    </a:lnTo>
                    <a:lnTo>
                      <a:pt x="247" y="753"/>
                    </a:lnTo>
                    <a:lnTo>
                      <a:pt x="255" y="753"/>
                    </a:lnTo>
                    <a:lnTo>
                      <a:pt x="255" y="717"/>
                    </a:lnTo>
                    <a:lnTo>
                      <a:pt x="263" y="717"/>
                    </a:lnTo>
                    <a:lnTo>
                      <a:pt x="263" y="693"/>
                    </a:lnTo>
                    <a:lnTo>
                      <a:pt x="278" y="693"/>
                    </a:lnTo>
                    <a:lnTo>
                      <a:pt x="278" y="680"/>
                    </a:lnTo>
                    <a:lnTo>
                      <a:pt x="283" y="680"/>
                    </a:lnTo>
                    <a:lnTo>
                      <a:pt x="283" y="651"/>
                    </a:lnTo>
                    <a:lnTo>
                      <a:pt x="292" y="651"/>
                    </a:lnTo>
                    <a:lnTo>
                      <a:pt x="292" y="620"/>
                    </a:lnTo>
                    <a:lnTo>
                      <a:pt x="300" y="620"/>
                    </a:lnTo>
                    <a:lnTo>
                      <a:pt x="300" y="600"/>
                    </a:lnTo>
                    <a:lnTo>
                      <a:pt x="314" y="600"/>
                    </a:lnTo>
                    <a:lnTo>
                      <a:pt x="314" y="569"/>
                    </a:lnTo>
                    <a:lnTo>
                      <a:pt x="320" y="569"/>
                    </a:lnTo>
                    <a:lnTo>
                      <a:pt x="320" y="541"/>
                    </a:lnTo>
                    <a:lnTo>
                      <a:pt x="337" y="541"/>
                    </a:lnTo>
                    <a:lnTo>
                      <a:pt x="337" y="489"/>
                    </a:lnTo>
                    <a:lnTo>
                      <a:pt x="342" y="489"/>
                    </a:lnTo>
                    <a:lnTo>
                      <a:pt x="342" y="458"/>
                    </a:lnTo>
                    <a:lnTo>
                      <a:pt x="350" y="458"/>
                    </a:lnTo>
                    <a:lnTo>
                      <a:pt x="350" y="436"/>
                    </a:lnTo>
                    <a:lnTo>
                      <a:pt x="365" y="436"/>
                    </a:lnTo>
                    <a:lnTo>
                      <a:pt x="365" y="415"/>
                    </a:lnTo>
                    <a:lnTo>
                      <a:pt x="372" y="415"/>
                    </a:lnTo>
                    <a:lnTo>
                      <a:pt x="372" y="385"/>
                    </a:lnTo>
                    <a:lnTo>
                      <a:pt x="387" y="385"/>
                    </a:lnTo>
                    <a:lnTo>
                      <a:pt x="387" y="356"/>
                    </a:lnTo>
                    <a:lnTo>
                      <a:pt x="393" y="356"/>
                    </a:lnTo>
                    <a:lnTo>
                      <a:pt x="393" y="333"/>
                    </a:lnTo>
                    <a:lnTo>
                      <a:pt x="401" y="333"/>
                    </a:lnTo>
                    <a:lnTo>
                      <a:pt x="401" y="304"/>
                    </a:lnTo>
                    <a:lnTo>
                      <a:pt x="409" y="304"/>
                    </a:lnTo>
                    <a:lnTo>
                      <a:pt x="409" y="273"/>
                    </a:lnTo>
                    <a:lnTo>
                      <a:pt x="424" y="273"/>
                    </a:lnTo>
                    <a:lnTo>
                      <a:pt x="424" y="251"/>
                    </a:lnTo>
                    <a:lnTo>
                      <a:pt x="429" y="251"/>
                    </a:lnTo>
                    <a:lnTo>
                      <a:pt x="429" y="222"/>
                    </a:lnTo>
                    <a:lnTo>
                      <a:pt x="437" y="222"/>
                    </a:lnTo>
                    <a:lnTo>
                      <a:pt x="437" y="200"/>
                    </a:lnTo>
                    <a:lnTo>
                      <a:pt x="446" y="200"/>
                    </a:lnTo>
                    <a:lnTo>
                      <a:pt x="446" y="178"/>
                    </a:lnTo>
                    <a:lnTo>
                      <a:pt x="452" y="178"/>
                    </a:lnTo>
                    <a:lnTo>
                      <a:pt x="452" y="149"/>
                    </a:lnTo>
                    <a:lnTo>
                      <a:pt x="459" y="149"/>
                    </a:lnTo>
                    <a:lnTo>
                      <a:pt x="459" y="119"/>
                    </a:lnTo>
                    <a:lnTo>
                      <a:pt x="466" y="119"/>
                    </a:lnTo>
                    <a:lnTo>
                      <a:pt x="466" y="103"/>
                    </a:lnTo>
                    <a:lnTo>
                      <a:pt x="437" y="103"/>
                    </a:lnTo>
                    <a:lnTo>
                      <a:pt x="437" y="97"/>
                    </a:lnTo>
                    <a:lnTo>
                      <a:pt x="409" y="97"/>
                    </a:lnTo>
                    <a:lnTo>
                      <a:pt x="409" y="83"/>
                    </a:lnTo>
                    <a:lnTo>
                      <a:pt x="372" y="83"/>
                    </a:lnTo>
                    <a:lnTo>
                      <a:pt x="372" y="75"/>
                    </a:lnTo>
                    <a:lnTo>
                      <a:pt x="342" y="75"/>
                    </a:lnTo>
                    <a:lnTo>
                      <a:pt x="342" y="66"/>
                    </a:lnTo>
                    <a:lnTo>
                      <a:pt x="314" y="66"/>
                    </a:lnTo>
                    <a:lnTo>
                      <a:pt x="314" y="60"/>
                    </a:lnTo>
                    <a:lnTo>
                      <a:pt x="283" y="60"/>
                    </a:lnTo>
                    <a:lnTo>
                      <a:pt x="283" y="52"/>
                    </a:lnTo>
                    <a:lnTo>
                      <a:pt x="247" y="52"/>
                    </a:lnTo>
                    <a:lnTo>
                      <a:pt x="247" y="46"/>
                    </a:lnTo>
                    <a:lnTo>
                      <a:pt x="219" y="46"/>
                    </a:lnTo>
                    <a:lnTo>
                      <a:pt x="219" y="38"/>
                    </a:lnTo>
                    <a:lnTo>
                      <a:pt x="182" y="38"/>
                    </a:lnTo>
                    <a:lnTo>
                      <a:pt x="182" y="24"/>
                    </a:lnTo>
                    <a:lnTo>
                      <a:pt x="160" y="24"/>
                    </a:lnTo>
                    <a:lnTo>
                      <a:pt x="160" y="15"/>
                    </a:lnTo>
                    <a:lnTo>
                      <a:pt x="117" y="15"/>
                    </a:lnTo>
                    <a:lnTo>
                      <a:pt x="117" y="0"/>
                    </a:lnTo>
                    <a:lnTo>
                      <a:pt x="95" y="0"/>
                    </a:lnTo>
                    <a:lnTo>
                      <a:pt x="59" y="0"/>
                    </a:lnTo>
                    <a:close/>
                  </a:path>
                </a:pathLst>
              </a:custGeom>
              <a:solidFill>
                <a:srgbClr val="BFBFBF"/>
              </a:solidFill>
              <a:ln w="9525">
                <a:noFill/>
              </a:ln>
            </p:spPr>
            <p:txBody>
              <a:bodyPr/>
              <a:lstStyle/>
              <a:p>
                <a:endParaRPr lang="en-US"/>
              </a:p>
            </p:txBody>
          </p:sp>
          <p:sp>
            <p:nvSpPr>
              <p:cNvPr id="823492" name="Freeform 823491"/>
              <p:cNvSpPr/>
              <p:nvPr/>
            </p:nvSpPr>
            <p:spPr>
              <a:xfrm>
                <a:off x="5084" y="1879"/>
                <a:ext cx="47" cy="100"/>
              </a:xfrm>
              <a:custGeom>
                <a:avLst/>
                <a:gdLst/>
                <a:ahLst/>
                <a:cxnLst/>
                <a:rect l="0" t="0" r="0" b="0"/>
                <a:pathLst>
                  <a:path w="466" h="1297">
                    <a:moveTo>
                      <a:pt x="0" y="1277"/>
                    </a:moveTo>
                    <a:lnTo>
                      <a:pt x="409" y="147"/>
                    </a:lnTo>
                    <a:lnTo>
                      <a:pt x="37" y="37"/>
                    </a:lnTo>
                    <a:lnTo>
                      <a:pt x="59" y="0"/>
                    </a:lnTo>
                    <a:lnTo>
                      <a:pt x="466" y="116"/>
                    </a:lnTo>
                    <a:lnTo>
                      <a:pt x="65" y="1297"/>
                    </a:lnTo>
                    <a:lnTo>
                      <a:pt x="0" y="1277"/>
                    </a:lnTo>
                  </a:path>
                </a:pathLst>
              </a:custGeom>
              <a:noFill/>
              <a:ln w="0" cap="flat" cmpd="sng">
                <a:solidFill>
                  <a:srgbClr val="000000"/>
                </a:solidFill>
                <a:prstDash val="solid"/>
                <a:headEnd type="none" w="med" len="med"/>
                <a:tailEnd type="none" w="med" len="med"/>
              </a:ln>
            </p:spPr>
            <p:txBody>
              <a:bodyPr/>
              <a:lstStyle/>
              <a:p>
                <a:endParaRPr lang="en-US"/>
              </a:p>
            </p:txBody>
          </p:sp>
          <p:sp>
            <p:nvSpPr>
              <p:cNvPr id="823493" name="Freeform 823492"/>
              <p:cNvSpPr/>
              <p:nvPr/>
            </p:nvSpPr>
            <p:spPr>
              <a:xfrm>
                <a:off x="5087" y="1881"/>
                <a:ext cx="40" cy="12"/>
              </a:xfrm>
              <a:custGeom>
                <a:avLst/>
                <a:gdLst/>
                <a:ahLst/>
                <a:cxnLst/>
                <a:rect l="0" t="0" r="0" b="0"/>
                <a:pathLst>
                  <a:path w="396" h="148">
                    <a:moveTo>
                      <a:pt x="31" y="0"/>
                    </a:moveTo>
                    <a:lnTo>
                      <a:pt x="0" y="88"/>
                    </a:lnTo>
                    <a:lnTo>
                      <a:pt x="59" y="68"/>
                    </a:lnTo>
                    <a:lnTo>
                      <a:pt x="373" y="148"/>
                    </a:lnTo>
                    <a:lnTo>
                      <a:pt x="396" y="97"/>
                    </a:lnTo>
                    <a:lnTo>
                      <a:pt x="31" y="0"/>
                    </a:lnTo>
                    <a:close/>
                  </a:path>
                </a:pathLst>
              </a:custGeom>
              <a:solidFill>
                <a:srgbClr val="424242"/>
              </a:solidFill>
              <a:ln w="9525">
                <a:noFill/>
              </a:ln>
            </p:spPr>
            <p:txBody>
              <a:bodyPr/>
              <a:lstStyle/>
              <a:p>
                <a:endParaRPr lang="en-US"/>
              </a:p>
            </p:txBody>
          </p:sp>
          <p:sp>
            <p:nvSpPr>
              <p:cNvPr id="823494" name="Freeform 823493"/>
              <p:cNvSpPr/>
              <p:nvPr/>
            </p:nvSpPr>
            <p:spPr>
              <a:xfrm>
                <a:off x="5087" y="1881"/>
                <a:ext cx="40" cy="12"/>
              </a:xfrm>
              <a:custGeom>
                <a:avLst/>
                <a:gdLst/>
                <a:ahLst/>
                <a:cxnLst/>
                <a:rect l="0" t="0" r="0" b="0"/>
                <a:pathLst>
                  <a:path w="396" h="148">
                    <a:moveTo>
                      <a:pt x="31" y="0"/>
                    </a:moveTo>
                    <a:lnTo>
                      <a:pt x="0" y="88"/>
                    </a:lnTo>
                    <a:lnTo>
                      <a:pt x="59" y="68"/>
                    </a:lnTo>
                    <a:lnTo>
                      <a:pt x="373" y="148"/>
                    </a:lnTo>
                    <a:lnTo>
                      <a:pt x="396" y="97"/>
                    </a:lnTo>
                    <a:lnTo>
                      <a:pt x="31"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823495" name="Straight Connector 823494"/>
              <p:cNvSpPr/>
              <p:nvPr/>
            </p:nvSpPr>
            <p:spPr>
              <a:xfrm flipH="1" flipV="1">
                <a:off x="5090" y="1881"/>
                <a:ext cx="4" cy="5"/>
              </a:xfrm>
              <a:prstGeom prst="line">
                <a:avLst/>
              </a:prstGeom>
              <a:ln w="0" cap="flat" cmpd="sng">
                <a:solidFill>
                  <a:srgbClr val="000000"/>
                </a:solidFill>
                <a:prstDash val="solid"/>
                <a:headEnd type="none" w="med" len="med"/>
                <a:tailEnd type="none" w="med" len="med"/>
              </a:ln>
            </p:spPr>
          </p:sp>
          <p:sp>
            <p:nvSpPr>
              <p:cNvPr id="823496" name="Freeform 823495"/>
              <p:cNvSpPr/>
              <p:nvPr/>
            </p:nvSpPr>
            <p:spPr>
              <a:xfrm>
                <a:off x="5082" y="1976"/>
                <a:ext cx="8" cy="12"/>
              </a:xfrm>
              <a:custGeom>
                <a:avLst/>
                <a:gdLst/>
                <a:ahLst/>
                <a:cxnLst/>
                <a:rect l="0" t="0" r="0" b="0"/>
                <a:pathLst>
                  <a:path w="87" h="156">
                    <a:moveTo>
                      <a:pt x="28" y="0"/>
                    </a:moveTo>
                    <a:lnTo>
                      <a:pt x="0" y="134"/>
                    </a:lnTo>
                    <a:lnTo>
                      <a:pt x="28" y="156"/>
                    </a:lnTo>
                    <a:lnTo>
                      <a:pt x="87" y="37"/>
                    </a:lnTo>
                    <a:lnTo>
                      <a:pt x="28" y="0"/>
                    </a:lnTo>
                    <a:close/>
                  </a:path>
                </a:pathLst>
              </a:custGeom>
              <a:solidFill>
                <a:srgbClr val="424242"/>
              </a:solidFill>
              <a:ln w="9525">
                <a:noFill/>
              </a:ln>
            </p:spPr>
            <p:txBody>
              <a:bodyPr/>
              <a:lstStyle/>
              <a:p>
                <a:endParaRPr lang="en-US"/>
              </a:p>
            </p:txBody>
          </p:sp>
          <p:sp>
            <p:nvSpPr>
              <p:cNvPr id="823497" name="Freeform 823496"/>
              <p:cNvSpPr/>
              <p:nvPr/>
            </p:nvSpPr>
            <p:spPr>
              <a:xfrm>
                <a:off x="5082" y="1976"/>
                <a:ext cx="8" cy="12"/>
              </a:xfrm>
              <a:custGeom>
                <a:avLst/>
                <a:gdLst/>
                <a:ahLst/>
                <a:cxnLst/>
                <a:rect l="0" t="0" r="0" b="0"/>
                <a:pathLst>
                  <a:path w="87" h="156">
                    <a:moveTo>
                      <a:pt x="28" y="0"/>
                    </a:moveTo>
                    <a:lnTo>
                      <a:pt x="0" y="134"/>
                    </a:lnTo>
                    <a:lnTo>
                      <a:pt x="28" y="156"/>
                    </a:lnTo>
                    <a:lnTo>
                      <a:pt x="87" y="37"/>
                    </a:lnTo>
                    <a:lnTo>
                      <a:pt x="28"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823498" name="Freeform 823497"/>
              <p:cNvSpPr/>
              <p:nvPr/>
            </p:nvSpPr>
            <p:spPr>
              <a:xfrm>
                <a:off x="4837" y="1839"/>
                <a:ext cx="256" cy="49"/>
              </a:xfrm>
              <a:custGeom>
                <a:avLst/>
                <a:gdLst/>
                <a:ahLst/>
                <a:cxnLst/>
                <a:rect l="0" t="0" r="0" b="0"/>
                <a:pathLst>
                  <a:path w="2566" h="633">
                    <a:moveTo>
                      <a:pt x="37" y="0"/>
                    </a:moveTo>
                    <a:lnTo>
                      <a:pt x="0" y="110"/>
                    </a:lnTo>
                    <a:lnTo>
                      <a:pt x="2516" y="633"/>
                    </a:lnTo>
                    <a:lnTo>
                      <a:pt x="2566" y="494"/>
                    </a:lnTo>
                    <a:lnTo>
                      <a:pt x="1234" y="176"/>
                    </a:lnTo>
                    <a:lnTo>
                      <a:pt x="37" y="0"/>
                    </a:lnTo>
                    <a:close/>
                  </a:path>
                </a:pathLst>
              </a:custGeom>
              <a:solidFill>
                <a:srgbClr val="BFBFBF"/>
              </a:solidFill>
              <a:ln w="9525">
                <a:noFill/>
              </a:ln>
            </p:spPr>
            <p:txBody>
              <a:bodyPr/>
              <a:lstStyle/>
              <a:p>
                <a:endParaRPr lang="en-US"/>
              </a:p>
            </p:txBody>
          </p:sp>
          <p:sp>
            <p:nvSpPr>
              <p:cNvPr id="823499" name="Freeform 823498"/>
              <p:cNvSpPr/>
              <p:nvPr/>
            </p:nvSpPr>
            <p:spPr>
              <a:xfrm>
                <a:off x="4837" y="1839"/>
                <a:ext cx="256" cy="49"/>
              </a:xfrm>
              <a:custGeom>
                <a:avLst/>
                <a:gdLst/>
                <a:ahLst/>
                <a:cxnLst/>
                <a:rect l="0" t="0" r="0" b="0"/>
                <a:pathLst>
                  <a:path w="2566" h="633">
                    <a:moveTo>
                      <a:pt x="37" y="0"/>
                    </a:moveTo>
                    <a:lnTo>
                      <a:pt x="0" y="110"/>
                    </a:lnTo>
                    <a:lnTo>
                      <a:pt x="2516" y="633"/>
                    </a:lnTo>
                    <a:lnTo>
                      <a:pt x="2566" y="494"/>
                    </a:lnTo>
                    <a:lnTo>
                      <a:pt x="1234" y="176"/>
                    </a:lnTo>
                    <a:lnTo>
                      <a:pt x="37"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823500" name="Freeform 823499"/>
              <p:cNvSpPr/>
              <p:nvPr/>
            </p:nvSpPr>
            <p:spPr>
              <a:xfrm>
                <a:off x="4919" y="1851"/>
                <a:ext cx="73" cy="17"/>
              </a:xfrm>
              <a:custGeom>
                <a:avLst/>
                <a:gdLst/>
                <a:ahLst/>
                <a:cxnLst/>
                <a:rect l="0" t="0" r="0" b="0"/>
                <a:pathLst>
                  <a:path w="729" h="222">
                    <a:moveTo>
                      <a:pt x="0" y="0"/>
                    </a:moveTo>
                    <a:lnTo>
                      <a:pt x="22" y="80"/>
                    </a:lnTo>
                    <a:lnTo>
                      <a:pt x="685" y="222"/>
                    </a:lnTo>
                    <a:lnTo>
                      <a:pt x="729" y="139"/>
                    </a:lnTo>
                    <a:lnTo>
                      <a:pt x="642" y="80"/>
                    </a:lnTo>
                    <a:lnTo>
                      <a:pt x="0" y="0"/>
                    </a:lnTo>
                    <a:close/>
                  </a:path>
                </a:pathLst>
              </a:custGeom>
              <a:solidFill>
                <a:srgbClr val="828282"/>
              </a:solidFill>
              <a:ln w="9525">
                <a:noFill/>
              </a:ln>
            </p:spPr>
            <p:txBody>
              <a:bodyPr/>
              <a:lstStyle/>
              <a:p>
                <a:endParaRPr lang="en-US"/>
              </a:p>
            </p:txBody>
          </p:sp>
          <p:sp>
            <p:nvSpPr>
              <p:cNvPr id="823501" name="Freeform 823500"/>
              <p:cNvSpPr/>
              <p:nvPr/>
            </p:nvSpPr>
            <p:spPr>
              <a:xfrm>
                <a:off x="4919" y="1851"/>
                <a:ext cx="73" cy="17"/>
              </a:xfrm>
              <a:custGeom>
                <a:avLst/>
                <a:gdLst/>
                <a:ahLst/>
                <a:cxnLst/>
                <a:rect l="0" t="0" r="0" b="0"/>
                <a:pathLst>
                  <a:path w="729" h="222">
                    <a:moveTo>
                      <a:pt x="0" y="0"/>
                    </a:moveTo>
                    <a:lnTo>
                      <a:pt x="22" y="80"/>
                    </a:lnTo>
                    <a:lnTo>
                      <a:pt x="685" y="222"/>
                    </a:lnTo>
                    <a:lnTo>
                      <a:pt x="729" y="139"/>
                    </a:lnTo>
                    <a:lnTo>
                      <a:pt x="642" y="80"/>
                    </a:lnTo>
                    <a:lnTo>
                      <a:pt x="0"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823502" name="Straight Connector 823501"/>
              <p:cNvSpPr/>
              <p:nvPr/>
            </p:nvSpPr>
            <p:spPr>
              <a:xfrm>
                <a:off x="4980" y="1861"/>
                <a:ext cx="7" cy="7"/>
              </a:xfrm>
              <a:prstGeom prst="line">
                <a:avLst/>
              </a:prstGeom>
              <a:ln w="0" cap="flat" cmpd="sng">
                <a:solidFill>
                  <a:srgbClr val="000000"/>
                </a:solidFill>
                <a:prstDash val="solid"/>
                <a:headEnd type="none" w="med" len="med"/>
                <a:tailEnd type="none" w="med" len="med"/>
              </a:ln>
            </p:spPr>
          </p:sp>
          <p:sp>
            <p:nvSpPr>
              <p:cNvPr id="823503" name="Freeform 823502"/>
              <p:cNvSpPr/>
              <p:nvPr/>
            </p:nvSpPr>
            <p:spPr>
              <a:xfrm>
                <a:off x="4919" y="1845"/>
                <a:ext cx="64" cy="16"/>
              </a:xfrm>
              <a:custGeom>
                <a:avLst/>
                <a:gdLst/>
                <a:ahLst/>
                <a:cxnLst/>
                <a:rect l="0" t="0" r="0" b="0"/>
                <a:pathLst>
                  <a:path w="642" h="212">
                    <a:moveTo>
                      <a:pt x="15" y="0"/>
                    </a:moveTo>
                    <a:lnTo>
                      <a:pt x="0" y="80"/>
                    </a:lnTo>
                    <a:lnTo>
                      <a:pt x="605" y="212"/>
                    </a:lnTo>
                    <a:lnTo>
                      <a:pt x="642" y="148"/>
                    </a:lnTo>
                    <a:lnTo>
                      <a:pt x="15" y="0"/>
                    </a:lnTo>
                    <a:close/>
                  </a:path>
                </a:pathLst>
              </a:custGeom>
              <a:solidFill>
                <a:srgbClr val="BFBFBF"/>
              </a:solidFill>
              <a:ln w="9525">
                <a:noFill/>
              </a:ln>
            </p:spPr>
            <p:txBody>
              <a:bodyPr/>
              <a:lstStyle/>
              <a:p>
                <a:endParaRPr lang="en-US"/>
              </a:p>
            </p:txBody>
          </p:sp>
          <p:sp>
            <p:nvSpPr>
              <p:cNvPr id="823504" name="Freeform 823503"/>
              <p:cNvSpPr/>
              <p:nvPr/>
            </p:nvSpPr>
            <p:spPr>
              <a:xfrm>
                <a:off x="4919" y="1845"/>
                <a:ext cx="64" cy="16"/>
              </a:xfrm>
              <a:custGeom>
                <a:avLst/>
                <a:gdLst/>
                <a:ahLst/>
                <a:cxnLst/>
                <a:rect l="0" t="0" r="0" b="0"/>
                <a:pathLst>
                  <a:path w="642" h="212">
                    <a:moveTo>
                      <a:pt x="15" y="0"/>
                    </a:moveTo>
                    <a:lnTo>
                      <a:pt x="0" y="80"/>
                    </a:lnTo>
                    <a:lnTo>
                      <a:pt x="605" y="212"/>
                    </a:lnTo>
                    <a:lnTo>
                      <a:pt x="642" y="148"/>
                    </a:lnTo>
                    <a:lnTo>
                      <a:pt x="15"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823505" name="Freeform 823504"/>
              <p:cNvSpPr/>
              <p:nvPr/>
            </p:nvSpPr>
            <p:spPr>
              <a:xfrm>
                <a:off x="4782" y="1857"/>
                <a:ext cx="300" cy="147"/>
              </a:xfrm>
              <a:custGeom>
                <a:avLst/>
                <a:gdLst/>
                <a:ahLst/>
                <a:cxnLst/>
                <a:rect l="0" t="0" r="0" b="0"/>
                <a:pathLst>
                  <a:path w="2995" h="1919">
                    <a:moveTo>
                      <a:pt x="525" y="0"/>
                    </a:moveTo>
                    <a:lnTo>
                      <a:pt x="0" y="1328"/>
                    </a:lnTo>
                    <a:lnTo>
                      <a:pt x="2490" y="1919"/>
                    </a:lnTo>
                    <a:lnTo>
                      <a:pt x="2995" y="554"/>
                    </a:lnTo>
                    <a:lnTo>
                      <a:pt x="525" y="0"/>
                    </a:lnTo>
                    <a:close/>
                  </a:path>
                </a:pathLst>
              </a:custGeom>
              <a:solidFill>
                <a:srgbClr val="BFBFBF"/>
              </a:solidFill>
              <a:ln w="9525">
                <a:noFill/>
              </a:ln>
            </p:spPr>
            <p:txBody>
              <a:bodyPr/>
              <a:lstStyle/>
              <a:p>
                <a:endParaRPr lang="en-US"/>
              </a:p>
            </p:txBody>
          </p:sp>
        </p:grpSp>
        <p:sp>
          <p:nvSpPr>
            <p:cNvPr id="823506" name="Freeform 823505"/>
            <p:cNvSpPr/>
            <p:nvPr/>
          </p:nvSpPr>
          <p:spPr>
            <a:xfrm>
              <a:off x="4782" y="1857"/>
              <a:ext cx="300" cy="147"/>
            </a:xfrm>
            <a:custGeom>
              <a:avLst/>
              <a:gdLst/>
              <a:ahLst/>
              <a:cxnLst/>
              <a:rect l="0" t="0" r="0" b="0"/>
              <a:pathLst>
                <a:path w="2995" h="1919">
                  <a:moveTo>
                    <a:pt x="525" y="0"/>
                  </a:moveTo>
                  <a:lnTo>
                    <a:pt x="0" y="1328"/>
                  </a:lnTo>
                  <a:lnTo>
                    <a:pt x="2490" y="1919"/>
                  </a:lnTo>
                  <a:lnTo>
                    <a:pt x="2995" y="554"/>
                  </a:lnTo>
                  <a:lnTo>
                    <a:pt x="525"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823507" name="Freeform 823506"/>
            <p:cNvSpPr/>
            <p:nvPr/>
          </p:nvSpPr>
          <p:spPr>
            <a:xfrm>
              <a:off x="4797" y="1859"/>
              <a:ext cx="266" cy="142"/>
            </a:xfrm>
            <a:custGeom>
              <a:avLst/>
              <a:gdLst/>
              <a:ahLst/>
              <a:cxnLst/>
              <a:rect l="0" t="0" r="0" b="0"/>
              <a:pathLst>
                <a:path w="2653" h="1851">
                  <a:moveTo>
                    <a:pt x="474" y="0"/>
                  </a:moveTo>
                  <a:lnTo>
                    <a:pt x="474" y="28"/>
                  </a:lnTo>
                  <a:lnTo>
                    <a:pt x="466" y="28"/>
                  </a:lnTo>
                  <a:lnTo>
                    <a:pt x="466" y="59"/>
                  </a:lnTo>
                  <a:lnTo>
                    <a:pt x="460" y="59"/>
                  </a:lnTo>
                  <a:lnTo>
                    <a:pt x="460" y="89"/>
                  </a:lnTo>
                  <a:lnTo>
                    <a:pt x="451" y="89"/>
                  </a:lnTo>
                  <a:lnTo>
                    <a:pt x="451" y="111"/>
                  </a:lnTo>
                  <a:lnTo>
                    <a:pt x="438" y="111"/>
                  </a:lnTo>
                  <a:lnTo>
                    <a:pt x="438" y="133"/>
                  </a:lnTo>
                  <a:lnTo>
                    <a:pt x="429" y="133"/>
                  </a:lnTo>
                  <a:lnTo>
                    <a:pt x="429" y="184"/>
                  </a:lnTo>
                  <a:lnTo>
                    <a:pt x="416" y="184"/>
                  </a:lnTo>
                  <a:lnTo>
                    <a:pt x="416" y="208"/>
                  </a:lnTo>
                  <a:lnTo>
                    <a:pt x="409" y="208"/>
                  </a:lnTo>
                  <a:lnTo>
                    <a:pt x="409" y="228"/>
                  </a:lnTo>
                  <a:lnTo>
                    <a:pt x="392" y="228"/>
                  </a:lnTo>
                  <a:lnTo>
                    <a:pt x="392" y="272"/>
                  </a:lnTo>
                  <a:lnTo>
                    <a:pt x="379" y="272"/>
                  </a:lnTo>
                  <a:lnTo>
                    <a:pt x="379" y="310"/>
                  </a:lnTo>
                  <a:lnTo>
                    <a:pt x="373" y="310"/>
                  </a:lnTo>
                  <a:lnTo>
                    <a:pt x="373" y="332"/>
                  </a:lnTo>
                  <a:lnTo>
                    <a:pt x="357" y="332"/>
                  </a:lnTo>
                  <a:lnTo>
                    <a:pt x="357" y="375"/>
                  </a:lnTo>
                  <a:lnTo>
                    <a:pt x="342" y="375"/>
                  </a:lnTo>
                  <a:lnTo>
                    <a:pt x="342" y="406"/>
                  </a:lnTo>
                  <a:lnTo>
                    <a:pt x="336" y="406"/>
                  </a:lnTo>
                  <a:lnTo>
                    <a:pt x="336" y="435"/>
                  </a:lnTo>
                  <a:lnTo>
                    <a:pt x="320" y="435"/>
                  </a:lnTo>
                  <a:lnTo>
                    <a:pt x="320" y="472"/>
                  </a:lnTo>
                  <a:lnTo>
                    <a:pt x="305" y="472"/>
                  </a:lnTo>
                  <a:lnTo>
                    <a:pt x="305" y="509"/>
                  </a:lnTo>
                  <a:lnTo>
                    <a:pt x="300" y="509"/>
                  </a:lnTo>
                  <a:lnTo>
                    <a:pt x="300" y="531"/>
                  </a:lnTo>
                  <a:lnTo>
                    <a:pt x="292" y="531"/>
                  </a:lnTo>
                  <a:lnTo>
                    <a:pt x="292" y="545"/>
                  </a:lnTo>
                  <a:lnTo>
                    <a:pt x="277" y="545"/>
                  </a:lnTo>
                  <a:lnTo>
                    <a:pt x="277" y="576"/>
                  </a:lnTo>
                  <a:lnTo>
                    <a:pt x="270" y="576"/>
                  </a:lnTo>
                  <a:lnTo>
                    <a:pt x="270" y="605"/>
                  </a:lnTo>
                  <a:lnTo>
                    <a:pt x="263" y="605"/>
                  </a:lnTo>
                  <a:lnTo>
                    <a:pt x="263" y="628"/>
                  </a:lnTo>
                  <a:lnTo>
                    <a:pt x="255" y="628"/>
                  </a:lnTo>
                  <a:lnTo>
                    <a:pt x="255" y="650"/>
                  </a:lnTo>
                  <a:lnTo>
                    <a:pt x="241" y="650"/>
                  </a:lnTo>
                  <a:lnTo>
                    <a:pt x="241" y="670"/>
                  </a:lnTo>
                  <a:lnTo>
                    <a:pt x="233" y="670"/>
                  </a:lnTo>
                  <a:lnTo>
                    <a:pt x="233" y="708"/>
                  </a:lnTo>
                  <a:lnTo>
                    <a:pt x="227" y="708"/>
                  </a:lnTo>
                  <a:lnTo>
                    <a:pt x="227" y="723"/>
                  </a:lnTo>
                  <a:lnTo>
                    <a:pt x="218" y="723"/>
                  </a:lnTo>
                  <a:lnTo>
                    <a:pt x="218" y="753"/>
                  </a:lnTo>
                  <a:lnTo>
                    <a:pt x="205" y="753"/>
                  </a:lnTo>
                  <a:lnTo>
                    <a:pt x="205" y="804"/>
                  </a:lnTo>
                  <a:lnTo>
                    <a:pt x="196" y="804"/>
                  </a:lnTo>
                  <a:lnTo>
                    <a:pt x="196" y="826"/>
                  </a:lnTo>
                  <a:lnTo>
                    <a:pt x="183" y="826"/>
                  </a:lnTo>
                  <a:lnTo>
                    <a:pt x="183" y="849"/>
                  </a:lnTo>
                  <a:lnTo>
                    <a:pt x="176" y="849"/>
                  </a:lnTo>
                  <a:lnTo>
                    <a:pt x="176" y="872"/>
                  </a:lnTo>
                  <a:lnTo>
                    <a:pt x="160" y="872"/>
                  </a:lnTo>
                  <a:lnTo>
                    <a:pt x="160" y="892"/>
                  </a:lnTo>
                  <a:lnTo>
                    <a:pt x="154" y="892"/>
                  </a:lnTo>
                  <a:lnTo>
                    <a:pt x="154" y="923"/>
                  </a:lnTo>
                  <a:lnTo>
                    <a:pt x="146" y="923"/>
                  </a:lnTo>
                  <a:lnTo>
                    <a:pt x="146" y="952"/>
                  </a:lnTo>
                  <a:lnTo>
                    <a:pt x="140" y="952"/>
                  </a:lnTo>
                  <a:lnTo>
                    <a:pt x="140" y="982"/>
                  </a:lnTo>
                  <a:lnTo>
                    <a:pt x="124" y="982"/>
                  </a:lnTo>
                  <a:lnTo>
                    <a:pt x="124" y="989"/>
                  </a:lnTo>
                  <a:lnTo>
                    <a:pt x="118" y="989"/>
                  </a:lnTo>
                  <a:lnTo>
                    <a:pt x="118" y="1025"/>
                  </a:lnTo>
                  <a:lnTo>
                    <a:pt x="109" y="1025"/>
                  </a:lnTo>
                  <a:lnTo>
                    <a:pt x="109" y="1048"/>
                  </a:lnTo>
                  <a:lnTo>
                    <a:pt x="103" y="1048"/>
                  </a:lnTo>
                  <a:lnTo>
                    <a:pt x="103" y="1077"/>
                  </a:lnTo>
                  <a:lnTo>
                    <a:pt x="96" y="1077"/>
                  </a:lnTo>
                  <a:lnTo>
                    <a:pt x="96" y="1093"/>
                  </a:lnTo>
                  <a:lnTo>
                    <a:pt x="87" y="1093"/>
                  </a:lnTo>
                  <a:lnTo>
                    <a:pt x="87" y="1121"/>
                  </a:lnTo>
                  <a:lnTo>
                    <a:pt x="73" y="1121"/>
                  </a:lnTo>
                  <a:lnTo>
                    <a:pt x="73" y="1150"/>
                  </a:lnTo>
                  <a:lnTo>
                    <a:pt x="67" y="1150"/>
                  </a:lnTo>
                  <a:lnTo>
                    <a:pt x="67" y="1167"/>
                  </a:lnTo>
                  <a:lnTo>
                    <a:pt x="59" y="1167"/>
                  </a:lnTo>
                  <a:lnTo>
                    <a:pt x="59" y="1196"/>
                  </a:lnTo>
                  <a:lnTo>
                    <a:pt x="44" y="1196"/>
                  </a:lnTo>
                  <a:lnTo>
                    <a:pt x="44" y="1224"/>
                  </a:lnTo>
                  <a:lnTo>
                    <a:pt x="37" y="1224"/>
                  </a:lnTo>
                  <a:lnTo>
                    <a:pt x="37" y="1247"/>
                  </a:lnTo>
                  <a:lnTo>
                    <a:pt x="31" y="1247"/>
                  </a:lnTo>
                  <a:lnTo>
                    <a:pt x="31" y="1269"/>
                  </a:lnTo>
                  <a:lnTo>
                    <a:pt x="22" y="1269"/>
                  </a:lnTo>
                  <a:lnTo>
                    <a:pt x="22" y="1297"/>
                  </a:lnTo>
                  <a:lnTo>
                    <a:pt x="9" y="1297"/>
                  </a:lnTo>
                  <a:lnTo>
                    <a:pt x="9" y="1321"/>
                  </a:lnTo>
                  <a:lnTo>
                    <a:pt x="0" y="1321"/>
                  </a:lnTo>
                  <a:lnTo>
                    <a:pt x="0" y="1343"/>
                  </a:lnTo>
                  <a:lnTo>
                    <a:pt x="37" y="1343"/>
                  </a:lnTo>
                  <a:lnTo>
                    <a:pt x="37" y="1352"/>
                  </a:lnTo>
                  <a:lnTo>
                    <a:pt x="73" y="1352"/>
                  </a:lnTo>
                  <a:lnTo>
                    <a:pt x="73" y="1357"/>
                  </a:lnTo>
                  <a:lnTo>
                    <a:pt x="109" y="1357"/>
                  </a:lnTo>
                  <a:lnTo>
                    <a:pt x="109" y="1365"/>
                  </a:lnTo>
                  <a:lnTo>
                    <a:pt x="146" y="1365"/>
                  </a:lnTo>
                  <a:lnTo>
                    <a:pt x="146" y="1380"/>
                  </a:lnTo>
                  <a:lnTo>
                    <a:pt x="196" y="1380"/>
                  </a:lnTo>
                  <a:lnTo>
                    <a:pt x="196" y="1388"/>
                  </a:lnTo>
                  <a:lnTo>
                    <a:pt x="227" y="1388"/>
                  </a:lnTo>
                  <a:lnTo>
                    <a:pt x="227" y="1403"/>
                  </a:lnTo>
                  <a:lnTo>
                    <a:pt x="300" y="1403"/>
                  </a:lnTo>
                  <a:lnTo>
                    <a:pt x="300" y="1417"/>
                  </a:lnTo>
                  <a:lnTo>
                    <a:pt x="342" y="1417"/>
                  </a:lnTo>
                  <a:lnTo>
                    <a:pt x="342" y="1425"/>
                  </a:lnTo>
                  <a:lnTo>
                    <a:pt x="379" y="1425"/>
                  </a:lnTo>
                  <a:lnTo>
                    <a:pt x="379" y="1431"/>
                  </a:lnTo>
                  <a:lnTo>
                    <a:pt x="416" y="1431"/>
                  </a:lnTo>
                  <a:lnTo>
                    <a:pt x="416" y="1440"/>
                  </a:lnTo>
                  <a:lnTo>
                    <a:pt x="451" y="1440"/>
                  </a:lnTo>
                  <a:lnTo>
                    <a:pt x="451" y="1446"/>
                  </a:lnTo>
                  <a:lnTo>
                    <a:pt x="488" y="1446"/>
                  </a:lnTo>
                  <a:lnTo>
                    <a:pt x="488" y="1462"/>
                  </a:lnTo>
                  <a:lnTo>
                    <a:pt x="533" y="1462"/>
                  </a:lnTo>
                  <a:lnTo>
                    <a:pt x="533" y="1468"/>
                  </a:lnTo>
                  <a:lnTo>
                    <a:pt x="569" y="1468"/>
                  </a:lnTo>
                  <a:lnTo>
                    <a:pt x="569" y="1477"/>
                  </a:lnTo>
                  <a:lnTo>
                    <a:pt x="605" y="1477"/>
                  </a:lnTo>
                  <a:lnTo>
                    <a:pt x="605" y="1482"/>
                  </a:lnTo>
                  <a:lnTo>
                    <a:pt x="642" y="1482"/>
                  </a:lnTo>
                  <a:lnTo>
                    <a:pt x="642" y="1499"/>
                  </a:lnTo>
                  <a:lnTo>
                    <a:pt x="684" y="1499"/>
                  </a:lnTo>
                  <a:lnTo>
                    <a:pt x="684" y="1505"/>
                  </a:lnTo>
                  <a:lnTo>
                    <a:pt x="721" y="1505"/>
                  </a:lnTo>
                  <a:lnTo>
                    <a:pt x="721" y="1513"/>
                  </a:lnTo>
                  <a:lnTo>
                    <a:pt x="757" y="1513"/>
                  </a:lnTo>
                  <a:lnTo>
                    <a:pt x="757" y="1519"/>
                  </a:lnTo>
                  <a:lnTo>
                    <a:pt x="788" y="1519"/>
                  </a:lnTo>
                  <a:lnTo>
                    <a:pt x="788" y="1536"/>
                  </a:lnTo>
                  <a:lnTo>
                    <a:pt x="867" y="1536"/>
                  </a:lnTo>
                  <a:lnTo>
                    <a:pt x="867" y="1550"/>
                  </a:lnTo>
                  <a:lnTo>
                    <a:pt x="903" y="1550"/>
                  </a:lnTo>
                  <a:lnTo>
                    <a:pt x="903" y="1556"/>
                  </a:lnTo>
                  <a:lnTo>
                    <a:pt x="940" y="1556"/>
                  </a:lnTo>
                  <a:lnTo>
                    <a:pt x="940" y="1565"/>
                  </a:lnTo>
                  <a:lnTo>
                    <a:pt x="984" y="1565"/>
                  </a:lnTo>
                  <a:lnTo>
                    <a:pt x="984" y="1579"/>
                  </a:lnTo>
                  <a:lnTo>
                    <a:pt x="1029" y="1579"/>
                  </a:lnTo>
                  <a:lnTo>
                    <a:pt x="1029" y="1587"/>
                  </a:lnTo>
                  <a:lnTo>
                    <a:pt x="1065" y="1587"/>
                  </a:lnTo>
                  <a:lnTo>
                    <a:pt x="1065" y="1594"/>
                  </a:lnTo>
                  <a:lnTo>
                    <a:pt x="1102" y="1594"/>
                  </a:lnTo>
                  <a:lnTo>
                    <a:pt x="1102" y="1601"/>
                  </a:lnTo>
                  <a:lnTo>
                    <a:pt x="1138" y="1601"/>
                  </a:lnTo>
                  <a:lnTo>
                    <a:pt x="1138" y="1616"/>
                  </a:lnTo>
                  <a:lnTo>
                    <a:pt x="1180" y="1616"/>
                  </a:lnTo>
                  <a:lnTo>
                    <a:pt x="1180" y="1624"/>
                  </a:lnTo>
                  <a:lnTo>
                    <a:pt x="1217" y="1624"/>
                  </a:lnTo>
                  <a:lnTo>
                    <a:pt x="1217" y="1638"/>
                  </a:lnTo>
                  <a:lnTo>
                    <a:pt x="1290" y="1638"/>
                  </a:lnTo>
                  <a:lnTo>
                    <a:pt x="1290" y="1647"/>
                  </a:lnTo>
                  <a:lnTo>
                    <a:pt x="1319" y="1647"/>
                  </a:lnTo>
                  <a:lnTo>
                    <a:pt x="1319" y="1653"/>
                  </a:lnTo>
                  <a:lnTo>
                    <a:pt x="1371" y="1653"/>
                  </a:lnTo>
                  <a:lnTo>
                    <a:pt x="1371" y="1667"/>
                  </a:lnTo>
                  <a:lnTo>
                    <a:pt x="1408" y="1667"/>
                  </a:lnTo>
                  <a:lnTo>
                    <a:pt x="1408" y="1675"/>
                  </a:lnTo>
                  <a:lnTo>
                    <a:pt x="1436" y="1675"/>
                  </a:lnTo>
                  <a:lnTo>
                    <a:pt x="1436" y="1684"/>
                  </a:lnTo>
                  <a:lnTo>
                    <a:pt x="1472" y="1684"/>
                  </a:lnTo>
                  <a:lnTo>
                    <a:pt x="1472" y="1698"/>
                  </a:lnTo>
                  <a:lnTo>
                    <a:pt x="1523" y="1698"/>
                  </a:lnTo>
                  <a:lnTo>
                    <a:pt x="1523" y="1704"/>
                  </a:lnTo>
                  <a:lnTo>
                    <a:pt x="1554" y="1704"/>
                  </a:lnTo>
                  <a:lnTo>
                    <a:pt x="1554" y="1712"/>
                  </a:lnTo>
                  <a:lnTo>
                    <a:pt x="1589" y="1712"/>
                  </a:lnTo>
                  <a:lnTo>
                    <a:pt x="1589" y="1720"/>
                  </a:lnTo>
                  <a:lnTo>
                    <a:pt x="1626" y="1720"/>
                  </a:lnTo>
                  <a:lnTo>
                    <a:pt x="1626" y="1735"/>
                  </a:lnTo>
                  <a:lnTo>
                    <a:pt x="1669" y="1735"/>
                  </a:lnTo>
                  <a:lnTo>
                    <a:pt x="1669" y="1741"/>
                  </a:lnTo>
                  <a:lnTo>
                    <a:pt x="1705" y="1741"/>
                  </a:lnTo>
                  <a:lnTo>
                    <a:pt x="1705" y="1757"/>
                  </a:lnTo>
                  <a:lnTo>
                    <a:pt x="1778" y="1757"/>
                  </a:lnTo>
                  <a:lnTo>
                    <a:pt x="1778" y="1763"/>
                  </a:lnTo>
                  <a:lnTo>
                    <a:pt x="1822" y="1763"/>
                  </a:lnTo>
                  <a:lnTo>
                    <a:pt x="1822" y="1772"/>
                  </a:lnTo>
                  <a:lnTo>
                    <a:pt x="1859" y="1772"/>
                  </a:lnTo>
                  <a:lnTo>
                    <a:pt x="1859" y="1786"/>
                  </a:lnTo>
                  <a:lnTo>
                    <a:pt x="1896" y="1786"/>
                  </a:lnTo>
                  <a:lnTo>
                    <a:pt x="1896" y="1794"/>
                  </a:lnTo>
                  <a:lnTo>
                    <a:pt x="1937" y="1794"/>
                  </a:lnTo>
                  <a:lnTo>
                    <a:pt x="1937" y="1800"/>
                  </a:lnTo>
                  <a:lnTo>
                    <a:pt x="1974" y="1800"/>
                  </a:lnTo>
                  <a:lnTo>
                    <a:pt x="1974" y="1814"/>
                  </a:lnTo>
                  <a:lnTo>
                    <a:pt x="2011" y="1814"/>
                  </a:lnTo>
                  <a:lnTo>
                    <a:pt x="2011" y="1823"/>
                  </a:lnTo>
                  <a:lnTo>
                    <a:pt x="2055" y="1823"/>
                  </a:lnTo>
                  <a:lnTo>
                    <a:pt x="2055" y="1829"/>
                  </a:lnTo>
                  <a:lnTo>
                    <a:pt x="2092" y="1829"/>
                  </a:lnTo>
                  <a:lnTo>
                    <a:pt x="2092" y="1845"/>
                  </a:lnTo>
                  <a:lnTo>
                    <a:pt x="2120" y="1845"/>
                  </a:lnTo>
                  <a:lnTo>
                    <a:pt x="2120" y="1851"/>
                  </a:lnTo>
                  <a:lnTo>
                    <a:pt x="2172" y="1851"/>
                  </a:lnTo>
                  <a:lnTo>
                    <a:pt x="2172" y="1845"/>
                  </a:lnTo>
                  <a:lnTo>
                    <a:pt x="2179" y="1845"/>
                  </a:lnTo>
                  <a:lnTo>
                    <a:pt x="2179" y="1800"/>
                  </a:lnTo>
                  <a:lnTo>
                    <a:pt x="2187" y="1800"/>
                  </a:lnTo>
                  <a:lnTo>
                    <a:pt x="2187" y="1772"/>
                  </a:lnTo>
                  <a:lnTo>
                    <a:pt x="2192" y="1772"/>
                  </a:lnTo>
                  <a:lnTo>
                    <a:pt x="2192" y="1757"/>
                  </a:lnTo>
                  <a:lnTo>
                    <a:pt x="2209" y="1757"/>
                  </a:lnTo>
                  <a:lnTo>
                    <a:pt x="2209" y="1712"/>
                  </a:lnTo>
                  <a:lnTo>
                    <a:pt x="2215" y="1712"/>
                  </a:lnTo>
                  <a:lnTo>
                    <a:pt x="2215" y="1684"/>
                  </a:lnTo>
                  <a:lnTo>
                    <a:pt x="2229" y="1684"/>
                  </a:lnTo>
                  <a:lnTo>
                    <a:pt x="2229" y="1667"/>
                  </a:lnTo>
                  <a:lnTo>
                    <a:pt x="2237" y="1667"/>
                  </a:lnTo>
                  <a:lnTo>
                    <a:pt x="2237" y="1638"/>
                  </a:lnTo>
                  <a:lnTo>
                    <a:pt x="2246" y="1638"/>
                  </a:lnTo>
                  <a:lnTo>
                    <a:pt x="2246" y="1624"/>
                  </a:lnTo>
                  <a:lnTo>
                    <a:pt x="2251" y="1624"/>
                  </a:lnTo>
                  <a:lnTo>
                    <a:pt x="2251" y="1587"/>
                  </a:lnTo>
                  <a:lnTo>
                    <a:pt x="2266" y="1587"/>
                  </a:lnTo>
                  <a:lnTo>
                    <a:pt x="2266" y="1565"/>
                  </a:lnTo>
                  <a:lnTo>
                    <a:pt x="2274" y="1565"/>
                  </a:lnTo>
                  <a:lnTo>
                    <a:pt x="2274" y="1536"/>
                  </a:lnTo>
                  <a:lnTo>
                    <a:pt x="2288" y="1536"/>
                  </a:lnTo>
                  <a:lnTo>
                    <a:pt x="2288" y="1482"/>
                  </a:lnTo>
                  <a:lnTo>
                    <a:pt x="2302" y="1482"/>
                  </a:lnTo>
                  <a:lnTo>
                    <a:pt x="2302" y="1468"/>
                  </a:lnTo>
                  <a:lnTo>
                    <a:pt x="2310" y="1468"/>
                  </a:lnTo>
                  <a:lnTo>
                    <a:pt x="2310" y="1440"/>
                  </a:lnTo>
                  <a:lnTo>
                    <a:pt x="2318" y="1440"/>
                  </a:lnTo>
                  <a:lnTo>
                    <a:pt x="2318" y="1425"/>
                  </a:lnTo>
                  <a:lnTo>
                    <a:pt x="2324" y="1425"/>
                  </a:lnTo>
                  <a:lnTo>
                    <a:pt x="2324" y="1403"/>
                  </a:lnTo>
                  <a:lnTo>
                    <a:pt x="2338" y="1403"/>
                  </a:lnTo>
                  <a:lnTo>
                    <a:pt x="2338" y="1380"/>
                  </a:lnTo>
                  <a:lnTo>
                    <a:pt x="2347" y="1380"/>
                  </a:lnTo>
                  <a:lnTo>
                    <a:pt x="2347" y="1357"/>
                  </a:lnTo>
                  <a:lnTo>
                    <a:pt x="2353" y="1357"/>
                  </a:lnTo>
                  <a:lnTo>
                    <a:pt x="2353" y="1321"/>
                  </a:lnTo>
                  <a:lnTo>
                    <a:pt x="2369" y="1321"/>
                  </a:lnTo>
                  <a:lnTo>
                    <a:pt x="2369" y="1297"/>
                  </a:lnTo>
                  <a:lnTo>
                    <a:pt x="2375" y="1297"/>
                  </a:lnTo>
                  <a:lnTo>
                    <a:pt x="2375" y="1261"/>
                  </a:lnTo>
                  <a:lnTo>
                    <a:pt x="2383" y="1261"/>
                  </a:lnTo>
                  <a:lnTo>
                    <a:pt x="2383" y="1240"/>
                  </a:lnTo>
                  <a:lnTo>
                    <a:pt x="2390" y="1240"/>
                  </a:lnTo>
                  <a:lnTo>
                    <a:pt x="2390" y="1224"/>
                  </a:lnTo>
                  <a:lnTo>
                    <a:pt x="2405" y="1224"/>
                  </a:lnTo>
                  <a:lnTo>
                    <a:pt x="2405" y="1196"/>
                  </a:lnTo>
                  <a:lnTo>
                    <a:pt x="2412" y="1196"/>
                  </a:lnTo>
                  <a:lnTo>
                    <a:pt x="2412" y="1181"/>
                  </a:lnTo>
                  <a:lnTo>
                    <a:pt x="2420" y="1181"/>
                  </a:lnTo>
                  <a:lnTo>
                    <a:pt x="2420" y="1145"/>
                  </a:lnTo>
                  <a:lnTo>
                    <a:pt x="2425" y="1145"/>
                  </a:lnTo>
                  <a:lnTo>
                    <a:pt x="2425" y="1121"/>
                  </a:lnTo>
                  <a:lnTo>
                    <a:pt x="2434" y="1121"/>
                  </a:lnTo>
                  <a:lnTo>
                    <a:pt x="2434" y="1108"/>
                  </a:lnTo>
                  <a:lnTo>
                    <a:pt x="2442" y="1108"/>
                  </a:lnTo>
                  <a:lnTo>
                    <a:pt x="2442" y="1077"/>
                  </a:lnTo>
                  <a:lnTo>
                    <a:pt x="2448" y="1077"/>
                  </a:lnTo>
                  <a:lnTo>
                    <a:pt x="2448" y="1048"/>
                  </a:lnTo>
                  <a:lnTo>
                    <a:pt x="2462" y="1048"/>
                  </a:lnTo>
                  <a:lnTo>
                    <a:pt x="2462" y="1025"/>
                  </a:lnTo>
                  <a:lnTo>
                    <a:pt x="2470" y="1025"/>
                  </a:lnTo>
                  <a:lnTo>
                    <a:pt x="2470" y="1002"/>
                  </a:lnTo>
                  <a:lnTo>
                    <a:pt x="2484" y="1002"/>
                  </a:lnTo>
                  <a:lnTo>
                    <a:pt x="2484" y="989"/>
                  </a:lnTo>
                  <a:lnTo>
                    <a:pt x="2492" y="989"/>
                  </a:lnTo>
                  <a:lnTo>
                    <a:pt x="2492" y="960"/>
                  </a:lnTo>
                  <a:lnTo>
                    <a:pt x="2499" y="960"/>
                  </a:lnTo>
                  <a:lnTo>
                    <a:pt x="2499" y="929"/>
                  </a:lnTo>
                  <a:lnTo>
                    <a:pt x="2507" y="929"/>
                  </a:lnTo>
                  <a:lnTo>
                    <a:pt x="2507" y="892"/>
                  </a:lnTo>
                  <a:lnTo>
                    <a:pt x="2521" y="892"/>
                  </a:lnTo>
                  <a:lnTo>
                    <a:pt x="2521" y="872"/>
                  </a:lnTo>
                  <a:lnTo>
                    <a:pt x="2529" y="872"/>
                  </a:lnTo>
                  <a:lnTo>
                    <a:pt x="2529" y="841"/>
                  </a:lnTo>
                  <a:lnTo>
                    <a:pt x="2535" y="841"/>
                  </a:lnTo>
                  <a:lnTo>
                    <a:pt x="2535" y="826"/>
                  </a:lnTo>
                  <a:lnTo>
                    <a:pt x="2543" y="826"/>
                  </a:lnTo>
                  <a:lnTo>
                    <a:pt x="2543" y="789"/>
                  </a:lnTo>
                  <a:lnTo>
                    <a:pt x="2551" y="789"/>
                  </a:lnTo>
                  <a:lnTo>
                    <a:pt x="2551" y="767"/>
                  </a:lnTo>
                  <a:lnTo>
                    <a:pt x="2557" y="767"/>
                  </a:lnTo>
                  <a:lnTo>
                    <a:pt x="2557" y="745"/>
                  </a:lnTo>
                  <a:lnTo>
                    <a:pt x="2571" y="745"/>
                  </a:lnTo>
                  <a:lnTo>
                    <a:pt x="2571" y="723"/>
                  </a:lnTo>
                  <a:lnTo>
                    <a:pt x="2579" y="723"/>
                  </a:lnTo>
                  <a:lnTo>
                    <a:pt x="2579" y="693"/>
                  </a:lnTo>
                  <a:lnTo>
                    <a:pt x="2588" y="693"/>
                  </a:lnTo>
                  <a:lnTo>
                    <a:pt x="2588" y="670"/>
                  </a:lnTo>
                  <a:lnTo>
                    <a:pt x="2601" y="670"/>
                  </a:lnTo>
                  <a:lnTo>
                    <a:pt x="2601" y="642"/>
                  </a:lnTo>
                  <a:lnTo>
                    <a:pt x="2608" y="642"/>
                  </a:lnTo>
                  <a:lnTo>
                    <a:pt x="2608" y="613"/>
                  </a:lnTo>
                  <a:lnTo>
                    <a:pt x="2616" y="613"/>
                  </a:lnTo>
                  <a:lnTo>
                    <a:pt x="2616" y="591"/>
                  </a:lnTo>
                  <a:lnTo>
                    <a:pt x="2624" y="591"/>
                  </a:lnTo>
                  <a:lnTo>
                    <a:pt x="2624" y="569"/>
                  </a:lnTo>
                  <a:lnTo>
                    <a:pt x="2638" y="569"/>
                  </a:lnTo>
                  <a:lnTo>
                    <a:pt x="2638" y="545"/>
                  </a:lnTo>
                  <a:lnTo>
                    <a:pt x="2644" y="545"/>
                  </a:lnTo>
                  <a:lnTo>
                    <a:pt x="2644" y="523"/>
                  </a:lnTo>
                  <a:lnTo>
                    <a:pt x="2653" y="523"/>
                  </a:lnTo>
                  <a:lnTo>
                    <a:pt x="2653" y="486"/>
                  </a:lnTo>
                  <a:lnTo>
                    <a:pt x="2608" y="486"/>
                  </a:lnTo>
                  <a:lnTo>
                    <a:pt x="2608" y="472"/>
                  </a:lnTo>
                  <a:lnTo>
                    <a:pt x="2529" y="472"/>
                  </a:lnTo>
                  <a:lnTo>
                    <a:pt x="2529" y="457"/>
                  </a:lnTo>
                  <a:lnTo>
                    <a:pt x="2492" y="457"/>
                  </a:lnTo>
                  <a:lnTo>
                    <a:pt x="2492" y="450"/>
                  </a:lnTo>
                  <a:lnTo>
                    <a:pt x="2442" y="450"/>
                  </a:lnTo>
                  <a:lnTo>
                    <a:pt x="2442" y="435"/>
                  </a:lnTo>
                  <a:lnTo>
                    <a:pt x="2369" y="435"/>
                  </a:lnTo>
                  <a:lnTo>
                    <a:pt x="2369" y="421"/>
                  </a:lnTo>
                  <a:lnTo>
                    <a:pt x="2324" y="421"/>
                  </a:lnTo>
                  <a:lnTo>
                    <a:pt x="2324" y="413"/>
                  </a:lnTo>
                  <a:lnTo>
                    <a:pt x="2288" y="413"/>
                  </a:lnTo>
                  <a:lnTo>
                    <a:pt x="2288" y="406"/>
                  </a:lnTo>
                  <a:lnTo>
                    <a:pt x="2246" y="406"/>
                  </a:lnTo>
                  <a:lnTo>
                    <a:pt x="2246" y="391"/>
                  </a:lnTo>
                  <a:lnTo>
                    <a:pt x="2209" y="391"/>
                  </a:lnTo>
                  <a:lnTo>
                    <a:pt x="2209" y="384"/>
                  </a:lnTo>
                  <a:lnTo>
                    <a:pt x="2172" y="384"/>
                  </a:lnTo>
                  <a:lnTo>
                    <a:pt x="2172" y="375"/>
                  </a:lnTo>
                  <a:lnTo>
                    <a:pt x="2120" y="375"/>
                  </a:lnTo>
                  <a:lnTo>
                    <a:pt x="2120" y="369"/>
                  </a:lnTo>
                  <a:lnTo>
                    <a:pt x="2092" y="369"/>
                  </a:lnTo>
                  <a:lnTo>
                    <a:pt x="2092" y="355"/>
                  </a:lnTo>
                  <a:lnTo>
                    <a:pt x="2041" y="355"/>
                  </a:lnTo>
                  <a:lnTo>
                    <a:pt x="2041" y="347"/>
                  </a:lnTo>
                  <a:lnTo>
                    <a:pt x="2005" y="347"/>
                  </a:lnTo>
                  <a:lnTo>
                    <a:pt x="2005" y="338"/>
                  </a:lnTo>
                  <a:lnTo>
                    <a:pt x="1959" y="338"/>
                  </a:lnTo>
                  <a:lnTo>
                    <a:pt x="1959" y="332"/>
                  </a:lnTo>
                  <a:lnTo>
                    <a:pt x="1924" y="332"/>
                  </a:lnTo>
                  <a:lnTo>
                    <a:pt x="1924" y="324"/>
                  </a:lnTo>
                  <a:lnTo>
                    <a:pt x="1881" y="324"/>
                  </a:lnTo>
                  <a:lnTo>
                    <a:pt x="1881" y="318"/>
                  </a:lnTo>
                  <a:lnTo>
                    <a:pt x="1844" y="318"/>
                  </a:lnTo>
                  <a:lnTo>
                    <a:pt x="1844" y="310"/>
                  </a:lnTo>
                  <a:lnTo>
                    <a:pt x="1800" y="310"/>
                  </a:lnTo>
                  <a:lnTo>
                    <a:pt x="1800" y="296"/>
                  </a:lnTo>
                  <a:lnTo>
                    <a:pt x="1763" y="296"/>
                  </a:lnTo>
                  <a:lnTo>
                    <a:pt x="1763" y="287"/>
                  </a:lnTo>
                  <a:lnTo>
                    <a:pt x="1719" y="287"/>
                  </a:lnTo>
                  <a:lnTo>
                    <a:pt x="1719" y="272"/>
                  </a:lnTo>
                  <a:lnTo>
                    <a:pt x="1641" y="272"/>
                  </a:lnTo>
                  <a:lnTo>
                    <a:pt x="1641" y="259"/>
                  </a:lnTo>
                  <a:lnTo>
                    <a:pt x="1604" y="259"/>
                  </a:lnTo>
                  <a:lnTo>
                    <a:pt x="1604" y="250"/>
                  </a:lnTo>
                  <a:lnTo>
                    <a:pt x="1567" y="250"/>
                  </a:lnTo>
                  <a:lnTo>
                    <a:pt x="1567" y="236"/>
                  </a:lnTo>
                  <a:lnTo>
                    <a:pt x="1523" y="236"/>
                  </a:lnTo>
                  <a:lnTo>
                    <a:pt x="1523" y="228"/>
                  </a:lnTo>
                  <a:lnTo>
                    <a:pt x="1486" y="228"/>
                  </a:lnTo>
                  <a:lnTo>
                    <a:pt x="1486" y="222"/>
                  </a:lnTo>
                  <a:lnTo>
                    <a:pt x="1436" y="222"/>
                  </a:lnTo>
                  <a:lnTo>
                    <a:pt x="1436" y="213"/>
                  </a:lnTo>
                  <a:lnTo>
                    <a:pt x="1408" y="213"/>
                  </a:lnTo>
                  <a:lnTo>
                    <a:pt x="1408" y="208"/>
                  </a:lnTo>
                  <a:lnTo>
                    <a:pt x="1354" y="208"/>
                  </a:lnTo>
                  <a:lnTo>
                    <a:pt x="1354" y="199"/>
                  </a:lnTo>
                  <a:lnTo>
                    <a:pt x="1319" y="199"/>
                  </a:lnTo>
                  <a:lnTo>
                    <a:pt x="1319" y="184"/>
                  </a:lnTo>
                  <a:lnTo>
                    <a:pt x="1276" y="184"/>
                  </a:lnTo>
                  <a:lnTo>
                    <a:pt x="1276" y="177"/>
                  </a:lnTo>
                  <a:lnTo>
                    <a:pt x="1239" y="177"/>
                  </a:lnTo>
                  <a:lnTo>
                    <a:pt x="1239" y="171"/>
                  </a:lnTo>
                  <a:lnTo>
                    <a:pt x="1195" y="171"/>
                  </a:lnTo>
                  <a:lnTo>
                    <a:pt x="1195" y="154"/>
                  </a:lnTo>
                  <a:lnTo>
                    <a:pt x="1158" y="154"/>
                  </a:lnTo>
                  <a:lnTo>
                    <a:pt x="1158" y="148"/>
                  </a:lnTo>
                  <a:lnTo>
                    <a:pt x="1116" y="148"/>
                  </a:lnTo>
                  <a:lnTo>
                    <a:pt x="1116" y="140"/>
                  </a:lnTo>
                  <a:lnTo>
                    <a:pt x="1079" y="140"/>
                  </a:lnTo>
                  <a:lnTo>
                    <a:pt x="1079" y="133"/>
                  </a:lnTo>
                  <a:lnTo>
                    <a:pt x="1034" y="133"/>
                  </a:lnTo>
                  <a:lnTo>
                    <a:pt x="1034" y="118"/>
                  </a:lnTo>
                  <a:lnTo>
                    <a:pt x="999" y="118"/>
                  </a:lnTo>
                  <a:lnTo>
                    <a:pt x="999" y="111"/>
                  </a:lnTo>
                  <a:lnTo>
                    <a:pt x="919" y="111"/>
                  </a:lnTo>
                  <a:lnTo>
                    <a:pt x="919" y="96"/>
                  </a:lnTo>
                  <a:lnTo>
                    <a:pt x="867" y="96"/>
                  </a:lnTo>
                  <a:lnTo>
                    <a:pt x="867" y="89"/>
                  </a:lnTo>
                  <a:lnTo>
                    <a:pt x="838" y="89"/>
                  </a:lnTo>
                  <a:lnTo>
                    <a:pt x="838" y="80"/>
                  </a:lnTo>
                  <a:lnTo>
                    <a:pt x="788" y="80"/>
                  </a:lnTo>
                  <a:lnTo>
                    <a:pt x="788" y="66"/>
                  </a:lnTo>
                  <a:lnTo>
                    <a:pt x="757" y="66"/>
                  </a:lnTo>
                  <a:lnTo>
                    <a:pt x="757" y="59"/>
                  </a:lnTo>
                  <a:lnTo>
                    <a:pt x="707" y="59"/>
                  </a:lnTo>
                  <a:lnTo>
                    <a:pt x="707" y="52"/>
                  </a:lnTo>
                  <a:lnTo>
                    <a:pt x="670" y="52"/>
                  </a:lnTo>
                  <a:lnTo>
                    <a:pt x="670" y="37"/>
                  </a:lnTo>
                  <a:lnTo>
                    <a:pt x="627" y="37"/>
                  </a:lnTo>
                  <a:lnTo>
                    <a:pt x="627" y="28"/>
                  </a:lnTo>
                  <a:lnTo>
                    <a:pt x="592" y="28"/>
                  </a:lnTo>
                  <a:lnTo>
                    <a:pt x="592" y="23"/>
                  </a:lnTo>
                  <a:lnTo>
                    <a:pt x="555" y="23"/>
                  </a:lnTo>
                  <a:lnTo>
                    <a:pt x="555" y="15"/>
                  </a:lnTo>
                  <a:lnTo>
                    <a:pt x="510" y="15"/>
                  </a:lnTo>
                  <a:lnTo>
                    <a:pt x="510" y="0"/>
                  </a:lnTo>
                  <a:lnTo>
                    <a:pt x="474" y="0"/>
                  </a:lnTo>
                  <a:close/>
                </a:path>
              </a:pathLst>
            </a:custGeom>
            <a:solidFill>
              <a:srgbClr val="0000FF"/>
            </a:solidFill>
            <a:ln w="9525">
              <a:noFill/>
            </a:ln>
          </p:spPr>
          <p:txBody>
            <a:bodyPr/>
            <a:lstStyle/>
            <a:p>
              <a:endParaRPr lang="en-US"/>
            </a:p>
          </p:txBody>
        </p:sp>
        <p:sp>
          <p:nvSpPr>
            <p:cNvPr id="823508" name="Freeform 823507"/>
            <p:cNvSpPr/>
            <p:nvPr/>
          </p:nvSpPr>
          <p:spPr>
            <a:xfrm>
              <a:off x="4797" y="1859"/>
              <a:ext cx="266" cy="142"/>
            </a:xfrm>
            <a:custGeom>
              <a:avLst/>
              <a:gdLst/>
              <a:ahLst/>
              <a:cxnLst/>
              <a:rect l="0" t="0" r="0" b="0"/>
              <a:pathLst>
                <a:path w="2653" h="1851">
                  <a:moveTo>
                    <a:pt x="474" y="0"/>
                  </a:moveTo>
                  <a:lnTo>
                    <a:pt x="474" y="28"/>
                  </a:lnTo>
                  <a:lnTo>
                    <a:pt x="466" y="28"/>
                  </a:lnTo>
                  <a:lnTo>
                    <a:pt x="466" y="59"/>
                  </a:lnTo>
                  <a:lnTo>
                    <a:pt x="460" y="59"/>
                  </a:lnTo>
                  <a:lnTo>
                    <a:pt x="460" y="89"/>
                  </a:lnTo>
                  <a:lnTo>
                    <a:pt x="451" y="89"/>
                  </a:lnTo>
                  <a:lnTo>
                    <a:pt x="451" y="111"/>
                  </a:lnTo>
                  <a:lnTo>
                    <a:pt x="438" y="111"/>
                  </a:lnTo>
                  <a:lnTo>
                    <a:pt x="438" y="133"/>
                  </a:lnTo>
                  <a:lnTo>
                    <a:pt x="429" y="133"/>
                  </a:lnTo>
                  <a:lnTo>
                    <a:pt x="429" y="184"/>
                  </a:lnTo>
                  <a:lnTo>
                    <a:pt x="416" y="184"/>
                  </a:lnTo>
                  <a:lnTo>
                    <a:pt x="416" y="208"/>
                  </a:lnTo>
                  <a:lnTo>
                    <a:pt x="409" y="208"/>
                  </a:lnTo>
                  <a:lnTo>
                    <a:pt x="409" y="228"/>
                  </a:lnTo>
                  <a:lnTo>
                    <a:pt x="392" y="228"/>
                  </a:lnTo>
                  <a:lnTo>
                    <a:pt x="392" y="272"/>
                  </a:lnTo>
                  <a:lnTo>
                    <a:pt x="379" y="272"/>
                  </a:lnTo>
                  <a:lnTo>
                    <a:pt x="379" y="310"/>
                  </a:lnTo>
                  <a:lnTo>
                    <a:pt x="373" y="310"/>
                  </a:lnTo>
                  <a:lnTo>
                    <a:pt x="373" y="332"/>
                  </a:lnTo>
                  <a:lnTo>
                    <a:pt x="357" y="332"/>
                  </a:lnTo>
                  <a:lnTo>
                    <a:pt x="357" y="375"/>
                  </a:lnTo>
                  <a:lnTo>
                    <a:pt x="342" y="375"/>
                  </a:lnTo>
                  <a:lnTo>
                    <a:pt x="342" y="406"/>
                  </a:lnTo>
                  <a:lnTo>
                    <a:pt x="336" y="406"/>
                  </a:lnTo>
                  <a:lnTo>
                    <a:pt x="336" y="435"/>
                  </a:lnTo>
                  <a:lnTo>
                    <a:pt x="320" y="435"/>
                  </a:lnTo>
                  <a:lnTo>
                    <a:pt x="320" y="472"/>
                  </a:lnTo>
                  <a:lnTo>
                    <a:pt x="305" y="472"/>
                  </a:lnTo>
                  <a:lnTo>
                    <a:pt x="305" y="509"/>
                  </a:lnTo>
                  <a:lnTo>
                    <a:pt x="300" y="509"/>
                  </a:lnTo>
                  <a:lnTo>
                    <a:pt x="300" y="531"/>
                  </a:lnTo>
                  <a:lnTo>
                    <a:pt x="292" y="531"/>
                  </a:lnTo>
                  <a:lnTo>
                    <a:pt x="292" y="545"/>
                  </a:lnTo>
                  <a:lnTo>
                    <a:pt x="277" y="545"/>
                  </a:lnTo>
                  <a:lnTo>
                    <a:pt x="277" y="576"/>
                  </a:lnTo>
                  <a:lnTo>
                    <a:pt x="270" y="576"/>
                  </a:lnTo>
                  <a:lnTo>
                    <a:pt x="270" y="605"/>
                  </a:lnTo>
                  <a:lnTo>
                    <a:pt x="263" y="605"/>
                  </a:lnTo>
                  <a:lnTo>
                    <a:pt x="263" y="628"/>
                  </a:lnTo>
                  <a:lnTo>
                    <a:pt x="255" y="628"/>
                  </a:lnTo>
                  <a:lnTo>
                    <a:pt x="255" y="650"/>
                  </a:lnTo>
                  <a:lnTo>
                    <a:pt x="241" y="650"/>
                  </a:lnTo>
                  <a:lnTo>
                    <a:pt x="241" y="670"/>
                  </a:lnTo>
                  <a:lnTo>
                    <a:pt x="233" y="670"/>
                  </a:lnTo>
                  <a:lnTo>
                    <a:pt x="233" y="708"/>
                  </a:lnTo>
                  <a:lnTo>
                    <a:pt x="227" y="708"/>
                  </a:lnTo>
                  <a:lnTo>
                    <a:pt x="227" y="723"/>
                  </a:lnTo>
                  <a:lnTo>
                    <a:pt x="218" y="723"/>
                  </a:lnTo>
                  <a:lnTo>
                    <a:pt x="218" y="753"/>
                  </a:lnTo>
                  <a:lnTo>
                    <a:pt x="205" y="753"/>
                  </a:lnTo>
                  <a:lnTo>
                    <a:pt x="205" y="804"/>
                  </a:lnTo>
                  <a:lnTo>
                    <a:pt x="196" y="804"/>
                  </a:lnTo>
                  <a:lnTo>
                    <a:pt x="196" y="826"/>
                  </a:lnTo>
                  <a:lnTo>
                    <a:pt x="183" y="826"/>
                  </a:lnTo>
                  <a:lnTo>
                    <a:pt x="183" y="849"/>
                  </a:lnTo>
                  <a:lnTo>
                    <a:pt x="176" y="849"/>
                  </a:lnTo>
                  <a:lnTo>
                    <a:pt x="176" y="872"/>
                  </a:lnTo>
                  <a:lnTo>
                    <a:pt x="160" y="872"/>
                  </a:lnTo>
                  <a:lnTo>
                    <a:pt x="160" y="892"/>
                  </a:lnTo>
                  <a:lnTo>
                    <a:pt x="154" y="892"/>
                  </a:lnTo>
                  <a:lnTo>
                    <a:pt x="154" y="923"/>
                  </a:lnTo>
                  <a:lnTo>
                    <a:pt x="146" y="923"/>
                  </a:lnTo>
                  <a:lnTo>
                    <a:pt x="146" y="952"/>
                  </a:lnTo>
                  <a:lnTo>
                    <a:pt x="140" y="952"/>
                  </a:lnTo>
                  <a:lnTo>
                    <a:pt x="140" y="982"/>
                  </a:lnTo>
                  <a:lnTo>
                    <a:pt x="124" y="982"/>
                  </a:lnTo>
                  <a:lnTo>
                    <a:pt x="124" y="989"/>
                  </a:lnTo>
                  <a:lnTo>
                    <a:pt x="118" y="989"/>
                  </a:lnTo>
                  <a:lnTo>
                    <a:pt x="118" y="1025"/>
                  </a:lnTo>
                  <a:lnTo>
                    <a:pt x="109" y="1025"/>
                  </a:lnTo>
                  <a:lnTo>
                    <a:pt x="109" y="1048"/>
                  </a:lnTo>
                  <a:lnTo>
                    <a:pt x="103" y="1048"/>
                  </a:lnTo>
                  <a:lnTo>
                    <a:pt x="103" y="1077"/>
                  </a:lnTo>
                  <a:lnTo>
                    <a:pt x="96" y="1077"/>
                  </a:lnTo>
                  <a:lnTo>
                    <a:pt x="96" y="1093"/>
                  </a:lnTo>
                  <a:lnTo>
                    <a:pt x="87" y="1093"/>
                  </a:lnTo>
                  <a:lnTo>
                    <a:pt x="87" y="1121"/>
                  </a:lnTo>
                  <a:lnTo>
                    <a:pt x="73" y="1121"/>
                  </a:lnTo>
                  <a:lnTo>
                    <a:pt x="73" y="1150"/>
                  </a:lnTo>
                  <a:lnTo>
                    <a:pt x="67" y="1150"/>
                  </a:lnTo>
                  <a:lnTo>
                    <a:pt x="67" y="1167"/>
                  </a:lnTo>
                  <a:lnTo>
                    <a:pt x="59" y="1167"/>
                  </a:lnTo>
                  <a:lnTo>
                    <a:pt x="59" y="1196"/>
                  </a:lnTo>
                  <a:lnTo>
                    <a:pt x="44" y="1196"/>
                  </a:lnTo>
                  <a:lnTo>
                    <a:pt x="44" y="1224"/>
                  </a:lnTo>
                  <a:lnTo>
                    <a:pt x="37" y="1224"/>
                  </a:lnTo>
                  <a:lnTo>
                    <a:pt x="37" y="1247"/>
                  </a:lnTo>
                  <a:lnTo>
                    <a:pt x="31" y="1247"/>
                  </a:lnTo>
                  <a:lnTo>
                    <a:pt x="31" y="1269"/>
                  </a:lnTo>
                  <a:lnTo>
                    <a:pt x="22" y="1269"/>
                  </a:lnTo>
                  <a:lnTo>
                    <a:pt x="22" y="1297"/>
                  </a:lnTo>
                  <a:lnTo>
                    <a:pt x="9" y="1297"/>
                  </a:lnTo>
                  <a:lnTo>
                    <a:pt x="9" y="1321"/>
                  </a:lnTo>
                  <a:lnTo>
                    <a:pt x="0" y="1321"/>
                  </a:lnTo>
                  <a:lnTo>
                    <a:pt x="0" y="1343"/>
                  </a:lnTo>
                  <a:lnTo>
                    <a:pt x="37" y="1343"/>
                  </a:lnTo>
                  <a:lnTo>
                    <a:pt x="37" y="1352"/>
                  </a:lnTo>
                  <a:lnTo>
                    <a:pt x="73" y="1352"/>
                  </a:lnTo>
                  <a:lnTo>
                    <a:pt x="73" y="1357"/>
                  </a:lnTo>
                  <a:lnTo>
                    <a:pt x="109" y="1357"/>
                  </a:lnTo>
                  <a:lnTo>
                    <a:pt x="109" y="1365"/>
                  </a:lnTo>
                  <a:lnTo>
                    <a:pt x="146" y="1365"/>
                  </a:lnTo>
                  <a:lnTo>
                    <a:pt x="146" y="1380"/>
                  </a:lnTo>
                  <a:lnTo>
                    <a:pt x="196" y="1380"/>
                  </a:lnTo>
                  <a:lnTo>
                    <a:pt x="196" y="1388"/>
                  </a:lnTo>
                  <a:lnTo>
                    <a:pt x="227" y="1388"/>
                  </a:lnTo>
                  <a:lnTo>
                    <a:pt x="227" y="1403"/>
                  </a:lnTo>
                  <a:lnTo>
                    <a:pt x="300" y="1403"/>
                  </a:lnTo>
                  <a:lnTo>
                    <a:pt x="300" y="1417"/>
                  </a:lnTo>
                  <a:lnTo>
                    <a:pt x="342" y="1417"/>
                  </a:lnTo>
                  <a:lnTo>
                    <a:pt x="342" y="1425"/>
                  </a:lnTo>
                  <a:lnTo>
                    <a:pt x="379" y="1425"/>
                  </a:lnTo>
                  <a:lnTo>
                    <a:pt x="379" y="1431"/>
                  </a:lnTo>
                  <a:lnTo>
                    <a:pt x="416" y="1431"/>
                  </a:lnTo>
                  <a:lnTo>
                    <a:pt x="416" y="1440"/>
                  </a:lnTo>
                  <a:lnTo>
                    <a:pt x="451" y="1440"/>
                  </a:lnTo>
                  <a:lnTo>
                    <a:pt x="451" y="1446"/>
                  </a:lnTo>
                  <a:lnTo>
                    <a:pt x="488" y="1446"/>
                  </a:lnTo>
                  <a:lnTo>
                    <a:pt x="488" y="1462"/>
                  </a:lnTo>
                  <a:lnTo>
                    <a:pt x="533" y="1462"/>
                  </a:lnTo>
                  <a:lnTo>
                    <a:pt x="533" y="1468"/>
                  </a:lnTo>
                  <a:lnTo>
                    <a:pt x="569" y="1468"/>
                  </a:lnTo>
                  <a:lnTo>
                    <a:pt x="569" y="1477"/>
                  </a:lnTo>
                  <a:lnTo>
                    <a:pt x="605" y="1477"/>
                  </a:lnTo>
                  <a:lnTo>
                    <a:pt x="605" y="1482"/>
                  </a:lnTo>
                  <a:lnTo>
                    <a:pt x="642" y="1482"/>
                  </a:lnTo>
                  <a:lnTo>
                    <a:pt x="642" y="1499"/>
                  </a:lnTo>
                  <a:lnTo>
                    <a:pt x="684" y="1499"/>
                  </a:lnTo>
                  <a:lnTo>
                    <a:pt x="684" y="1505"/>
                  </a:lnTo>
                  <a:lnTo>
                    <a:pt x="721" y="1505"/>
                  </a:lnTo>
                  <a:lnTo>
                    <a:pt x="721" y="1513"/>
                  </a:lnTo>
                  <a:lnTo>
                    <a:pt x="757" y="1513"/>
                  </a:lnTo>
                  <a:lnTo>
                    <a:pt x="757" y="1519"/>
                  </a:lnTo>
                  <a:lnTo>
                    <a:pt x="788" y="1519"/>
                  </a:lnTo>
                  <a:lnTo>
                    <a:pt x="788" y="1536"/>
                  </a:lnTo>
                  <a:lnTo>
                    <a:pt x="867" y="1536"/>
                  </a:lnTo>
                  <a:lnTo>
                    <a:pt x="867" y="1550"/>
                  </a:lnTo>
                  <a:lnTo>
                    <a:pt x="903" y="1550"/>
                  </a:lnTo>
                  <a:lnTo>
                    <a:pt x="903" y="1556"/>
                  </a:lnTo>
                  <a:lnTo>
                    <a:pt x="940" y="1556"/>
                  </a:lnTo>
                  <a:lnTo>
                    <a:pt x="940" y="1565"/>
                  </a:lnTo>
                  <a:lnTo>
                    <a:pt x="984" y="1565"/>
                  </a:lnTo>
                  <a:lnTo>
                    <a:pt x="984" y="1579"/>
                  </a:lnTo>
                  <a:lnTo>
                    <a:pt x="1029" y="1579"/>
                  </a:lnTo>
                  <a:lnTo>
                    <a:pt x="1029" y="1587"/>
                  </a:lnTo>
                  <a:lnTo>
                    <a:pt x="1065" y="1587"/>
                  </a:lnTo>
                  <a:lnTo>
                    <a:pt x="1065" y="1594"/>
                  </a:lnTo>
                  <a:lnTo>
                    <a:pt x="1102" y="1594"/>
                  </a:lnTo>
                  <a:lnTo>
                    <a:pt x="1102" y="1601"/>
                  </a:lnTo>
                  <a:lnTo>
                    <a:pt x="1138" y="1601"/>
                  </a:lnTo>
                  <a:lnTo>
                    <a:pt x="1138" y="1616"/>
                  </a:lnTo>
                  <a:lnTo>
                    <a:pt x="1180" y="1616"/>
                  </a:lnTo>
                  <a:lnTo>
                    <a:pt x="1180" y="1624"/>
                  </a:lnTo>
                  <a:lnTo>
                    <a:pt x="1217" y="1624"/>
                  </a:lnTo>
                  <a:lnTo>
                    <a:pt x="1217" y="1638"/>
                  </a:lnTo>
                  <a:lnTo>
                    <a:pt x="1290" y="1638"/>
                  </a:lnTo>
                  <a:lnTo>
                    <a:pt x="1290" y="1647"/>
                  </a:lnTo>
                  <a:lnTo>
                    <a:pt x="1319" y="1647"/>
                  </a:lnTo>
                  <a:lnTo>
                    <a:pt x="1319" y="1653"/>
                  </a:lnTo>
                  <a:lnTo>
                    <a:pt x="1371" y="1653"/>
                  </a:lnTo>
                  <a:lnTo>
                    <a:pt x="1371" y="1667"/>
                  </a:lnTo>
                  <a:lnTo>
                    <a:pt x="1408" y="1667"/>
                  </a:lnTo>
                  <a:lnTo>
                    <a:pt x="1408" y="1675"/>
                  </a:lnTo>
                  <a:lnTo>
                    <a:pt x="1436" y="1675"/>
                  </a:lnTo>
                  <a:lnTo>
                    <a:pt x="1436" y="1684"/>
                  </a:lnTo>
                  <a:lnTo>
                    <a:pt x="1472" y="1684"/>
                  </a:lnTo>
                  <a:lnTo>
                    <a:pt x="1472" y="1698"/>
                  </a:lnTo>
                  <a:lnTo>
                    <a:pt x="1523" y="1698"/>
                  </a:lnTo>
                  <a:lnTo>
                    <a:pt x="1523" y="1704"/>
                  </a:lnTo>
                  <a:lnTo>
                    <a:pt x="1554" y="1704"/>
                  </a:lnTo>
                  <a:lnTo>
                    <a:pt x="1554" y="1712"/>
                  </a:lnTo>
                  <a:lnTo>
                    <a:pt x="1589" y="1712"/>
                  </a:lnTo>
                  <a:lnTo>
                    <a:pt x="1589" y="1720"/>
                  </a:lnTo>
                  <a:lnTo>
                    <a:pt x="1626" y="1720"/>
                  </a:lnTo>
                  <a:lnTo>
                    <a:pt x="1626" y="1735"/>
                  </a:lnTo>
                  <a:lnTo>
                    <a:pt x="1669" y="1735"/>
                  </a:lnTo>
                  <a:lnTo>
                    <a:pt x="1669" y="1741"/>
                  </a:lnTo>
                  <a:lnTo>
                    <a:pt x="1705" y="1741"/>
                  </a:lnTo>
                  <a:lnTo>
                    <a:pt x="1705" y="1757"/>
                  </a:lnTo>
                  <a:lnTo>
                    <a:pt x="1778" y="1757"/>
                  </a:lnTo>
                  <a:lnTo>
                    <a:pt x="1778" y="1763"/>
                  </a:lnTo>
                  <a:lnTo>
                    <a:pt x="1822" y="1763"/>
                  </a:lnTo>
                  <a:lnTo>
                    <a:pt x="1822" y="1772"/>
                  </a:lnTo>
                  <a:lnTo>
                    <a:pt x="1859" y="1772"/>
                  </a:lnTo>
                  <a:lnTo>
                    <a:pt x="1859" y="1786"/>
                  </a:lnTo>
                  <a:lnTo>
                    <a:pt x="1896" y="1786"/>
                  </a:lnTo>
                  <a:lnTo>
                    <a:pt x="1896" y="1794"/>
                  </a:lnTo>
                  <a:lnTo>
                    <a:pt x="1937" y="1794"/>
                  </a:lnTo>
                  <a:lnTo>
                    <a:pt x="1937" y="1800"/>
                  </a:lnTo>
                  <a:lnTo>
                    <a:pt x="1974" y="1800"/>
                  </a:lnTo>
                  <a:lnTo>
                    <a:pt x="1974" y="1814"/>
                  </a:lnTo>
                  <a:lnTo>
                    <a:pt x="2011" y="1814"/>
                  </a:lnTo>
                  <a:lnTo>
                    <a:pt x="2011" y="1823"/>
                  </a:lnTo>
                  <a:lnTo>
                    <a:pt x="2055" y="1823"/>
                  </a:lnTo>
                  <a:lnTo>
                    <a:pt x="2055" y="1829"/>
                  </a:lnTo>
                  <a:lnTo>
                    <a:pt x="2092" y="1829"/>
                  </a:lnTo>
                  <a:lnTo>
                    <a:pt x="2092" y="1845"/>
                  </a:lnTo>
                  <a:lnTo>
                    <a:pt x="2120" y="1845"/>
                  </a:lnTo>
                  <a:lnTo>
                    <a:pt x="2120" y="1851"/>
                  </a:lnTo>
                  <a:lnTo>
                    <a:pt x="2172" y="1851"/>
                  </a:lnTo>
                  <a:lnTo>
                    <a:pt x="2172" y="1845"/>
                  </a:lnTo>
                  <a:lnTo>
                    <a:pt x="2179" y="1845"/>
                  </a:lnTo>
                  <a:lnTo>
                    <a:pt x="2179" y="1800"/>
                  </a:lnTo>
                  <a:lnTo>
                    <a:pt x="2187" y="1800"/>
                  </a:lnTo>
                  <a:lnTo>
                    <a:pt x="2187" y="1772"/>
                  </a:lnTo>
                  <a:lnTo>
                    <a:pt x="2192" y="1772"/>
                  </a:lnTo>
                  <a:lnTo>
                    <a:pt x="2192" y="1757"/>
                  </a:lnTo>
                  <a:lnTo>
                    <a:pt x="2209" y="1757"/>
                  </a:lnTo>
                  <a:lnTo>
                    <a:pt x="2209" y="1712"/>
                  </a:lnTo>
                  <a:lnTo>
                    <a:pt x="2215" y="1712"/>
                  </a:lnTo>
                  <a:lnTo>
                    <a:pt x="2215" y="1684"/>
                  </a:lnTo>
                  <a:lnTo>
                    <a:pt x="2229" y="1684"/>
                  </a:lnTo>
                  <a:lnTo>
                    <a:pt x="2229" y="1667"/>
                  </a:lnTo>
                  <a:lnTo>
                    <a:pt x="2237" y="1667"/>
                  </a:lnTo>
                  <a:lnTo>
                    <a:pt x="2237" y="1638"/>
                  </a:lnTo>
                  <a:lnTo>
                    <a:pt x="2246" y="1638"/>
                  </a:lnTo>
                  <a:lnTo>
                    <a:pt x="2246" y="1624"/>
                  </a:lnTo>
                  <a:lnTo>
                    <a:pt x="2251" y="1624"/>
                  </a:lnTo>
                  <a:lnTo>
                    <a:pt x="2251" y="1587"/>
                  </a:lnTo>
                  <a:lnTo>
                    <a:pt x="2266" y="1587"/>
                  </a:lnTo>
                  <a:lnTo>
                    <a:pt x="2266" y="1565"/>
                  </a:lnTo>
                  <a:lnTo>
                    <a:pt x="2274" y="1565"/>
                  </a:lnTo>
                  <a:lnTo>
                    <a:pt x="2274" y="1536"/>
                  </a:lnTo>
                  <a:lnTo>
                    <a:pt x="2288" y="1536"/>
                  </a:lnTo>
                  <a:lnTo>
                    <a:pt x="2288" y="1482"/>
                  </a:lnTo>
                  <a:lnTo>
                    <a:pt x="2302" y="1482"/>
                  </a:lnTo>
                  <a:lnTo>
                    <a:pt x="2302" y="1468"/>
                  </a:lnTo>
                  <a:lnTo>
                    <a:pt x="2310" y="1468"/>
                  </a:lnTo>
                  <a:lnTo>
                    <a:pt x="2310" y="1440"/>
                  </a:lnTo>
                  <a:lnTo>
                    <a:pt x="2318" y="1440"/>
                  </a:lnTo>
                  <a:lnTo>
                    <a:pt x="2318" y="1425"/>
                  </a:lnTo>
                  <a:lnTo>
                    <a:pt x="2324" y="1425"/>
                  </a:lnTo>
                  <a:lnTo>
                    <a:pt x="2324" y="1403"/>
                  </a:lnTo>
                  <a:lnTo>
                    <a:pt x="2338" y="1403"/>
                  </a:lnTo>
                  <a:lnTo>
                    <a:pt x="2338" y="1380"/>
                  </a:lnTo>
                  <a:lnTo>
                    <a:pt x="2347" y="1380"/>
                  </a:lnTo>
                  <a:lnTo>
                    <a:pt x="2347" y="1357"/>
                  </a:lnTo>
                  <a:lnTo>
                    <a:pt x="2353" y="1357"/>
                  </a:lnTo>
                  <a:lnTo>
                    <a:pt x="2353" y="1321"/>
                  </a:lnTo>
                  <a:lnTo>
                    <a:pt x="2369" y="1321"/>
                  </a:lnTo>
                  <a:lnTo>
                    <a:pt x="2369" y="1297"/>
                  </a:lnTo>
                  <a:lnTo>
                    <a:pt x="2375" y="1297"/>
                  </a:lnTo>
                  <a:lnTo>
                    <a:pt x="2375" y="1261"/>
                  </a:lnTo>
                  <a:lnTo>
                    <a:pt x="2383" y="1261"/>
                  </a:lnTo>
                  <a:lnTo>
                    <a:pt x="2383" y="1240"/>
                  </a:lnTo>
                  <a:lnTo>
                    <a:pt x="2390" y="1240"/>
                  </a:lnTo>
                  <a:lnTo>
                    <a:pt x="2390" y="1224"/>
                  </a:lnTo>
                  <a:lnTo>
                    <a:pt x="2405" y="1224"/>
                  </a:lnTo>
                  <a:lnTo>
                    <a:pt x="2405" y="1196"/>
                  </a:lnTo>
                  <a:lnTo>
                    <a:pt x="2412" y="1196"/>
                  </a:lnTo>
                  <a:lnTo>
                    <a:pt x="2412" y="1181"/>
                  </a:lnTo>
                  <a:lnTo>
                    <a:pt x="2420" y="1181"/>
                  </a:lnTo>
                  <a:lnTo>
                    <a:pt x="2420" y="1145"/>
                  </a:lnTo>
                  <a:lnTo>
                    <a:pt x="2425" y="1145"/>
                  </a:lnTo>
                  <a:lnTo>
                    <a:pt x="2425" y="1121"/>
                  </a:lnTo>
                  <a:lnTo>
                    <a:pt x="2434" y="1121"/>
                  </a:lnTo>
                  <a:lnTo>
                    <a:pt x="2434" y="1108"/>
                  </a:lnTo>
                  <a:lnTo>
                    <a:pt x="2442" y="1108"/>
                  </a:lnTo>
                  <a:lnTo>
                    <a:pt x="2442" y="1077"/>
                  </a:lnTo>
                  <a:lnTo>
                    <a:pt x="2448" y="1077"/>
                  </a:lnTo>
                  <a:lnTo>
                    <a:pt x="2448" y="1048"/>
                  </a:lnTo>
                  <a:lnTo>
                    <a:pt x="2462" y="1048"/>
                  </a:lnTo>
                  <a:lnTo>
                    <a:pt x="2462" y="1025"/>
                  </a:lnTo>
                  <a:lnTo>
                    <a:pt x="2470" y="1025"/>
                  </a:lnTo>
                  <a:lnTo>
                    <a:pt x="2470" y="1002"/>
                  </a:lnTo>
                  <a:lnTo>
                    <a:pt x="2484" y="1002"/>
                  </a:lnTo>
                  <a:lnTo>
                    <a:pt x="2484" y="989"/>
                  </a:lnTo>
                  <a:lnTo>
                    <a:pt x="2492" y="989"/>
                  </a:lnTo>
                  <a:lnTo>
                    <a:pt x="2492" y="960"/>
                  </a:lnTo>
                  <a:lnTo>
                    <a:pt x="2499" y="960"/>
                  </a:lnTo>
                  <a:lnTo>
                    <a:pt x="2499" y="929"/>
                  </a:lnTo>
                  <a:lnTo>
                    <a:pt x="2507" y="929"/>
                  </a:lnTo>
                  <a:lnTo>
                    <a:pt x="2507" y="892"/>
                  </a:lnTo>
                  <a:lnTo>
                    <a:pt x="2521" y="892"/>
                  </a:lnTo>
                  <a:lnTo>
                    <a:pt x="2521" y="872"/>
                  </a:lnTo>
                  <a:lnTo>
                    <a:pt x="2529" y="872"/>
                  </a:lnTo>
                  <a:lnTo>
                    <a:pt x="2529" y="841"/>
                  </a:lnTo>
                  <a:lnTo>
                    <a:pt x="2535" y="841"/>
                  </a:lnTo>
                  <a:lnTo>
                    <a:pt x="2535" y="826"/>
                  </a:lnTo>
                  <a:lnTo>
                    <a:pt x="2543" y="826"/>
                  </a:lnTo>
                  <a:lnTo>
                    <a:pt x="2543" y="789"/>
                  </a:lnTo>
                  <a:lnTo>
                    <a:pt x="2551" y="789"/>
                  </a:lnTo>
                  <a:lnTo>
                    <a:pt x="2551" y="767"/>
                  </a:lnTo>
                  <a:lnTo>
                    <a:pt x="2557" y="767"/>
                  </a:lnTo>
                  <a:lnTo>
                    <a:pt x="2557" y="745"/>
                  </a:lnTo>
                  <a:lnTo>
                    <a:pt x="2571" y="745"/>
                  </a:lnTo>
                  <a:lnTo>
                    <a:pt x="2571" y="723"/>
                  </a:lnTo>
                  <a:lnTo>
                    <a:pt x="2579" y="723"/>
                  </a:lnTo>
                  <a:lnTo>
                    <a:pt x="2579" y="693"/>
                  </a:lnTo>
                  <a:lnTo>
                    <a:pt x="2588" y="693"/>
                  </a:lnTo>
                  <a:lnTo>
                    <a:pt x="2588" y="670"/>
                  </a:lnTo>
                  <a:lnTo>
                    <a:pt x="2601" y="670"/>
                  </a:lnTo>
                  <a:lnTo>
                    <a:pt x="2601" y="642"/>
                  </a:lnTo>
                  <a:lnTo>
                    <a:pt x="2608" y="642"/>
                  </a:lnTo>
                  <a:lnTo>
                    <a:pt x="2608" y="613"/>
                  </a:lnTo>
                  <a:lnTo>
                    <a:pt x="2616" y="613"/>
                  </a:lnTo>
                  <a:lnTo>
                    <a:pt x="2616" y="591"/>
                  </a:lnTo>
                  <a:lnTo>
                    <a:pt x="2624" y="591"/>
                  </a:lnTo>
                  <a:lnTo>
                    <a:pt x="2624" y="569"/>
                  </a:lnTo>
                  <a:lnTo>
                    <a:pt x="2638" y="569"/>
                  </a:lnTo>
                  <a:lnTo>
                    <a:pt x="2638" y="545"/>
                  </a:lnTo>
                  <a:lnTo>
                    <a:pt x="2644" y="545"/>
                  </a:lnTo>
                  <a:lnTo>
                    <a:pt x="2644" y="523"/>
                  </a:lnTo>
                  <a:lnTo>
                    <a:pt x="2653" y="523"/>
                  </a:lnTo>
                  <a:lnTo>
                    <a:pt x="2653" y="486"/>
                  </a:lnTo>
                  <a:lnTo>
                    <a:pt x="2608" y="486"/>
                  </a:lnTo>
                  <a:lnTo>
                    <a:pt x="2608" y="472"/>
                  </a:lnTo>
                  <a:lnTo>
                    <a:pt x="2529" y="472"/>
                  </a:lnTo>
                  <a:lnTo>
                    <a:pt x="2529" y="457"/>
                  </a:lnTo>
                  <a:lnTo>
                    <a:pt x="2492" y="457"/>
                  </a:lnTo>
                  <a:lnTo>
                    <a:pt x="2492" y="450"/>
                  </a:lnTo>
                  <a:lnTo>
                    <a:pt x="2442" y="450"/>
                  </a:lnTo>
                  <a:lnTo>
                    <a:pt x="2442" y="435"/>
                  </a:lnTo>
                  <a:lnTo>
                    <a:pt x="2369" y="435"/>
                  </a:lnTo>
                  <a:lnTo>
                    <a:pt x="2369" y="421"/>
                  </a:lnTo>
                  <a:lnTo>
                    <a:pt x="2324" y="421"/>
                  </a:lnTo>
                  <a:lnTo>
                    <a:pt x="2324" y="413"/>
                  </a:lnTo>
                  <a:lnTo>
                    <a:pt x="2288" y="413"/>
                  </a:lnTo>
                  <a:lnTo>
                    <a:pt x="2288" y="406"/>
                  </a:lnTo>
                  <a:lnTo>
                    <a:pt x="2246" y="406"/>
                  </a:lnTo>
                  <a:lnTo>
                    <a:pt x="2246" y="391"/>
                  </a:lnTo>
                  <a:lnTo>
                    <a:pt x="2209" y="391"/>
                  </a:lnTo>
                  <a:lnTo>
                    <a:pt x="2209" y="384"/>
                  </a:lnTo>
                  <a:lnTo>
                    <a:pt x="2172" y="384"/>
                  </a:lnTo>
                  <a:lnTo>
                    <a:pt x="2172" y="375"/>
                  </a:lnTo>
                  <a:lnTo>
                    <a:pt x="2120" y="375"/>
                  </a:lnTo>
                  <a:lnTo>
                    <a:pt x="2120" y="369"/>
                  </a:lnTo>
                  <a:lnTo>
                    <a:pt x="2092" y="369"/>
                  </a:lnTo>
                  <a:lnTo>
                    <a:pt x="2092" y="355"/>
                  </a:lnTo>
                  <a:lnTo>
                    <a:pt x="2041" y="355"/>
                  </a:lnTo>
                  <a:lnTo>
                    <a:pt x="2041" y="347"/>
                  </a:lnTo>
                  <a:lnTo>
                    <a:pt x="2005" y="347"/>
                  </a:lnTo>
                  <a:lnTo>
                    <a:pt x="2005" y="338"/>
                  </a:lnTo>
                  <a:lnTo>
                    <a:pt x="1959" y="338"/>
                  </a:lnTo>
                  <a:lnTo>
                    <a:pt x="1959" y="332"/>
                  </a:lnTo>
                  <a:lnTo>
                    <a:pt x="1924" y="332"/>
                  </a:lnTo>
                  <a:lnTo>
                    <a:pt x="1924" y="324"/>
                  </a:lnTo>
                  <a:lnTo>
                    <a:pt x="1881" y="324"/>
                  </a:lnTo>
                  <a:lnTo>
                    <a:pt x="1881" y="318"/>
                  </a:lnTo>
                  <a:lnTo>
                    <a:pt x="1844" y="318"/>
                  </a:lnTo>
                  <a:lnTo>
                    <a:pt x="1844" y="310"/>
                  </a:lnTo>
                  <a:lnTo>
                    <a:pt x="1800" y="310"/>
                  </a:lnTo>
                  <a:lnTo>
                    <a:pt x="1800" y="296"/>
                  </a:lnTo>
                  <a:lnTo>
                    <a:pt x="1763" y="296"/>
                  </a:lnTo>
                  <a:lnTo>
                    <a:pt x="1763" y="287"/>
                  </a:lnTo>
                  <a:lnTo>
                    <a:pt x="1719" y="287"/>
                  </a:lnTo>
                  <a:lnTo>
                    <a:pt x="1719" y="272"/>
                  </a:lnTo>
                  <a:lnTo>
                    <a:pt x="1641" y="272"/>
                  </a:lnTo>
                  <a:lnTo>
                    <a:pt x="1641" y="259"/>
                  </a:lnTo>
                  <a:lnTo>
                    <a:pt x="1604" y="259"/>
                  </a:lnTo>
                  <a:lnTo>
                    <a:pt x="1604" y="250"/>
                  </a:lnTo>
                  <a:lnTo>
                    <a:pt x="1567" y="250"/>
                  </a:lnTo>
                  <a:lnTo>
                    <a:pt x="1567" y="236"/>
                  </a:lnTo>
                  <a:lnTo>
                    <a:pt x="1523" y="236"/>
                  </a:lnTo>
                  <a:lnTo>
                    <a:pt x="1523" y="228"/>
                  </a:lnTo>
                  <a:lnTo>
                    <a:pt x="1486" y="228"/>
                  </a:lnTo>
                  <a:lnTo>
                    <a:pt x="1486" y="222"/>
                  </a:lnTo>
                  <a:lnTo>
                    <a:pt x="1436" y="222"/>
                  </a:lnTo>
                  <a:lnTo>
                    <a:pt x="1436" y="213"/>
                  </a:lnTo>
                  <a:lnTo>
                    <a:pt x="1408" y="213"/>
                  </a:lnTo>
                  <a:lnTo>
                    <a:pt x="1408" y="208"/>
                  </a:lnTo>
                  <a:lnTo>
                    <a:pt x="1354" y="208"/>
                  </a:lnTo>
                  <a:lnTo>
                    <a:pt x="1354" y="199"/>
                  </a:lnTo>
                  <a:lnTo>
                    <a:pt x="1319" y="199"/>
                  </a:lnTo>
                  <a:lnTo>
                    <a:pt x="1319" y="184"/>
                  </a:lnTo>
                  <a:lnTo>
                    <a:pt x="1276" y="184"/>
                  </a:lnTo>
                  <a:lnTo>
                    <a:pt x="1276" y="177"/>
                  </a:lnTo>
                  <a:lnTo>
                    <a:pt x="1239" y="177"/>
                  </a:lnTo>
                  <a:lnTo>
                    <a:pt x="1239" y="171"/>
                  </a:lnTo>
                  <a:lnTo>
                    <a:pt x="1195" y="171"/>
                  </a:lnTo>
                  <a:lnTo>
                    <a:pt x="1195" y="154"/>
                  </a:lnTo>
                  <a:lnTo>
                    <a:pt x="1158" y="154"/>
                  </a:lnTo>
                  <a:lnTo>
                    <a:pt x="1158" y="148"/>
                  </a:lnTo>
                  <a:lnTo>
                    <a:pt x="1116" y="148"/>
                  </a:lnTo>
                  <a:lnTo>
                    <a:pt x="1116" y="140"/>
                  </a:lnTo>
                  <a:lnTo>
                    <a:pt x="1079" y="140"/>
                  </a:lnTo>
                  <a:lnTo>
                    <a:pt x="1079" y="133"/>
                  </a:lnTo>
                  <a:lnTo>
                    <a:pt x="1034" y="133"/>
                  </a:lnTo>
                  <a:lnTo>
                    <a:pt x="1034" y="118"/>
                  </a:lnTo>
                  <a:lnTo>
                    <a:pt x="999" y="118"/>
                  </a:lnTo>
                  <a:lnTo>
                    <a:pt x="999" y="111"/>
                  </a:lnTo>
                  <a:lnTo>
                    <a:pt x="919" y="111"/>
                  </a:lnTo>
                  <a:lnTo>
                    <a:pt x="919" y="96"/>
                  </a:lnTo>
                  <a:lnTo>
                    <a:pt x="867" y="96"/>
                  </a:lnTo>
                  <a:lnTo>
                    <a:pt x="867" y="89"/>
                  </a:lnTo>
                  <a:lnTo>
                    <a:pt x="838" y="89"/>
                  </a:lnTo>
                  <a:lnTo>
                    <a:pt x="838" y="80"/>
                  </a:lnTo>
                  <a:lnTo>
                    <a:pt x="788" y="80"/>
                  </a:lnTo>
                  <a:lnTo>
                    <a:pt x="788" y="66"/>
                  </a:lnTo>
                  <a:lnTo>
                    <a:pt x="757" y="66"/>
                  </a:lnTo>
                  <a:lnTo>
                    <a:pt x="757" y="59"/>
                  </a:lnTo>
                  <a:lnTo>
                    <a:pt x="707" y="59"/>
                  </a:lnTo>
                  <a:lnTo>
                    <a:pt x="707" y="52"/>
                  </a:lnTo>
                  <a:lnTo>
                    <a:pt x="670" y="52"/>
                  </a:lnTo>
                  <a:lnTo>
                    <a:pt x="670" y="37"/>
                  </a:lnTo>
                  <a:lnTo>
                    <a:pt x="627" y="37"/>
                  </a:lnTo>
                  <a:lnTo>
                    <a:pt x="627" y="28"/>
                  </a:lnTo>
                  <a:lnTo>
                    <a:pt x="592" y="28"/>
                  </a:lnTo>
                  <a:lnTo>
                    <a:pt x="592" y="23"/>
                  </a:lnTo>
                  <a:lnTo>
                    <a:pt x="555" y="23"/>
                  </a:lnTo>
                  <a:lnTo>
                    <a:pt x="555" y="15"/>
                  </a:lnTo>
                  <a:lnTo>
                    <a:pt x="510" y="15"/>
                  </a:lnTo>
                  <a:lnTo>
                    <a:pt x="510" y="0"/>
                  </a:lnTo>
                  <a:lnTo>
                    <a:pt x="474" y="0"/>
                  </a:lnTo>
                  <a:close/>
                </a:path>
              </a:pathLst>
            </a:custGeom>
            <a:solidFill>
              <a:srgbClr val="0202F4"/>
            </a:solidFill>
            <a:ln w="9525">
              <a:noFill/>
            </a:ln>
          </p:spPr>
          <p:txBody>
            <a:bodyPr/>
            <a:lstStyle/>
            <a:p>
              <a:endParaRPr lang="en-US"/>
            </a:p>
          </p:txBody>
        </p:sp>
        <p:sp>
          <p:nvSpPr>
            <p:cNvPr id="823509" name="Freeform 823508"/>
            <p:cNvSpPr/>
            <p:nvPr/>
          </p:nvSpPr>
          <p:spPr>
            <a:xfrm>
              <a:off x="4804" y="1859"/>
              <a:ext cx="253" cy="142"/>
            </a:xfrm>
            <a:custGeom>
              <a:avLst/>
              <a:gdLst/>
              <a:ahLst/>
              <a:cxnLst/>
              <a:rect l="0" t="0" r="0" b="0"/>
              <a:pathLst>
                <a:path w="2534" h="1851">
                  <a:moveTo>
                    <a:pt x="407" y="0"/>
                  </a:moveTo>
                  <a:lnTo>
                    <a:pt x="407" y="28"/>
                  </a:lnTo>
                  <a:lnTo>
                    <a:pt x="399" y="28"/>
                  </a:lnTo>
                  <a:lnTo>
                    <a:pt x="399" y="59"/>
                  </a:lnTo>
                  <a:lnTo>
                    <a:pt x="393" y="59"/>
                  </a:lnTo>
                  <a:lnTo>
                    <a:pt x="393" y="89"/>
                  </a:lnTo>
                  <a:lnTo>
                    <a:pt x="384" y="89"/>
                  </a:lnTo>
                  <a:lnTo>
                    <a:pt x="384" y="111"/>
                  </a:lnTo>
                  <a:lnTo>
                    <a:pt x="371" y="111"/>
                  </a:lnTo>
                  <a:lnTo>
                    <a:pt x="371" y="133"/>
                  </a:lnTo>
                  <a:lnTo>
                    <a:pt x="362" y="133"/>
                  </a:lnTo>
                  <a:lnTo>
                    <a:pt x="362" y="184"/>
                  </a:lnTo>
                  <a:lnTo>
                    <a:pt x="349" y="184"/>
                  </a:lnTo>
                  <a:lnTo>
                    <a:pt x="349" y="208"/>
                  </a:lnTo>
                  <a:lnTo>
                    <a:pt x="342" y="208"/>
                  </a:lnTo>
                  <a:lnTo>
                    <a:pt x="342" y="228"/>
                  </a:lnTo>
                  <a:lnTo>
                    <a:pt x="325" y="228"/>
                  </a:lnTo>
                  <a:lnTo>
                    <a:pt x="325" y="272"/>
                  </a:lnTo>
                  <a:lnTo>
                    <a:pt x="312" y="272"/>
                  </a:lnTo>
                  <a:lnTo>
                    <a:pt x="312" y="310"/>
                  </a:lnTo>
                  <a:lnTo>
                    <a:pt x="306" y="310"/>
                  </a:lnTo>
                  <a:lnTo>
                    <a:pt x="306" y="332"/>
                  </a:lnTo>
                  <a:lnTo>
                    <a:pt x="290" y="332"/>
                  </a:lnTo>
                  <a:lnTo>
                    <a:pt x="290" y="375"/>
                  </a:lnTo>
                  <a:lnTo>
                    <a:pt x="275" y="375"/>
                  </a:lnTo>
                  <a:lnTo>
                    <a:pt x="275" y="406"/>
                  </a:lnTo>
                  <a:lnTo>
                    <a:pt x="269" y="406"/>
                  </a:lnTo>
                  <a:lnTo>
                    <a:pt x="269" y="435"/>
                  </a:lnTo>
                  <a:lnTo>
                    <a:pt x="253" y="435"/>
                  </a:lnTo>
                  <a:lnTo>
                    <a:pt x="253" y="472"/>
                  </a:lnTo>
                  <a:lnTo>
                    <a:pt x="238" y="472"/>
                  </a:lnTo>
                  <a:lnTo>
                    <a:pt x="238" y="509"/>
                  </a:lnTo>
                  <a:lnTo>
                    <a:pt x="233" y="509"/>
                  </a:lnTo>
                  <a:lnTo>
                    <a:pt x="233" y="531"/>
                  </a:lnTo>
                  <a:lnTo>
                    <a:pt x="225" y="531"/>
                  </a:lnTo>
                  <a:lnTo>
                    <a:pt x="225" y="545"/>
                  </a:lnTo>
                  <a:lnTo>
                    <a:pt x="210" y="545"/>
                  </a:lnTo>
                  <a:lnTo>
                    <a:pt x="210" y="576"/>
                  </a:lnTo>
                  <a:lnTo>
                    <a:pt x="203" y="576"/>
                  </a:lnTo>
                  <a:lnTo>
                    <a:pt x="203" y="605"/>
                  </a:lnTo>
                  <a:lnTo>
                    <a:pt x="196" y="605"/>
                  </a:lnTo>
                  <a:lnTo>
                    <a:pt x="196" y="628"/>
                  </a:lnTo>
                  <a:lnTo>
                    <a:pt x="188" y="628"/>
                  </a:lnTo>
                  <a:lnTo>
                    <a:pt x="188" y="650"/>
                  </a:lnTo>
                  <a:lnTo>
                    <a:pt x="174" y="650"/>
                  </a:lnTo>
                  <a:lnTo>
                    <a:pt x="174" y="670"/>
                  </a:lnTo>
                  <a:lnTo>
                    <a:pt x="166" y="670"/>
                  </a:lnTo>
                  <a:lnTo>
                    <a:pt x="166" y="708"/>
                  </a:lnTo>
                  <a:lnTo>
                    <a:pt x="160" y="708"/>
                  </a:lnTo>
                  <a:lnTo>
                    <a:pt x="160" y="723"/>
                  </a:lnTo>
                  <a:lnTo>
                    <a:pt x="151" y="723"/>
                  </a:lnTo>
                  <a:lnTo>
                    <a:pt x="151" y="753"/>
                  </a:lnTo>
                  <a:lnTo>
                    <a:pt x="138" y="753"/>
                  </a:lnTo>
                  <a:lnTo>
                    <a:pt x="138" y="804"/>
                  </a:lnTo>
                  <a:lnTo>
                    <a:pt x="129" y="804"/>
                  </a:lnTo>
                  <a:lnTo>
                    <a:pt x="129" y="826"/>
                  </a:lnTo>
                  <a:lnTo>
                    <a:pt x="116" y="826"/>
                  </a:lnTo>
                  <a:lnTo>
                    <a:pt x="116" y="849"/>
                  </a:lnTo>
                  <a:lnTo>
                    <a:pt x="109" y="849"/>
                  </a:lnTo>
                  <a:lnTo>
                    <a:pt x="109" y="872"/>
                  </a:lnTo>
                  <a:lnTo>
                    <a:pt x="93" y="872"/>
                  </a:lnTo>
                  <a:lnTo>
                    <a:pt x="93" y="892"/>
                  </a:lnTo>
                  <a:lnTo>
                    <a:pt x="87" y="892"/>
                  </a:lnTo>
                  <a:lnTo>
                    <a:pt x="87" y="923"/>
                  </a:lnTo>
                  <a:lnTo>
                    <a:pt x="79" y="923"/>
                  </a:lnTo>
                  <a:lnTo>
                    <a:pt x="79" y="952"/>
                  </a:lnTo>
                  <a:lnTo>
                    <a:pt x="73" y="952"/>
                  </a:lnTo>
                  <a:lnTo>
                    <a:pt x="73" y="982"/>
                  </a:lnTo>
                  <a:lnTo>
                    <a:pt x="57" y="982"/>
                  </a:lnTo>
                  <a:lnTo>
                    <a:pt x="57" y="989"/>
                  </a:lnTo>
                  <a:lnTo>
                    <a:pt x="51" y="989"/>
                  </a:lnTo>
                  <a:lnTo>
                    <a:pt x="51" y="1025"/>
                  </a:lnTo>
                  <a:lnTo>
                    <a:pt x="42" y="1025"/>
                  </a:lnTo>
                  <a:lnTo>
                    <a:pt x="42" y="1048"/>
                  </a:lnTo>
                  <a:lnTo>
                    <a:pt x="36" y="1048"/>
                  </a:lnTo>
                  <a:lnTo>
                    <a:pt x="36" y="1077"/>
                  </a:lnTo>
                  <a:lnTo>
                    <a:pt x="29" y="1077"/>
                  </a:lnTo>
                  <a:lnTo>
                    <a:pt x="29" y="1093"/>
                  </a:lnTo>
                  <a:lnTo>
                    <a:pt x="20" y="1093"/>
                  </a:lnTo>
                  <a:lnTo>
                    <a:pt x="20" y="1121"/>
                  </a:lnTo>
                  <a:lnTo>
                    <a:pt x="6" y="1121"/>
                  </a:lnTo>
                  <a:lnTo>
                    <a:pt x="6" y="1150"/>
                  </a:lnTo>
                  <a:lnTo>
                    <a:pt x="0" y="1150"/>
                  </a:lnTo>
                  <a:lnTo>
                    <a:pt x="0" y="1352"/>
                  </a:lnTo>
                  <a:lnTo>
                    <a:pt x="6" y="1352"/>
                  </a:lnTo>
                  <a:lnTo>
                    <a:pt x="6" y="1357"/>
                  </a:lnTo>
                  <a:lnTo>
                    <a:pt x="42" y="1357"/>
                  </a:lnTo>
                  <a:lnTo>
                    <a:pt x="42" y="1365"/>
                  </a:lnTo>
                  <a:lnTo>
                    <a:pt x="79" y="1365"/>
                  </a:lnTo>
                  <a:lnTo>
                    <a:pt x="79" y="1380"/>
                  </a:lnTo>
                  <a:lnTo>
                    <a:pt x="129" y="1380"/>
                  </a:lnTo>
                  <a:lnTo>
                    <a:pt x="129" y="1388"/>
                  </a:lnTo>
                  <a:lnTo>
                    <a:pt x="160" y="1388"/>
                  </a:lnTo>
                  <a:lnTo>
                    <a:pt x="160" y="1403"/>
                  </a:lnTo>
                  <a:lnTo>
                    <a:pt x="233" y="1403"/>
                  </a:lnTo>
                  <a:lnTo>
                    <a:pt x="233" y="1417"/>
                  </a:lnTo>
                  <a:lnTo>
                    <a:pt x="275" y="1417"/>
                  </a:lnTo>
                  <a:lnTo>
                    <a:pt x="275" y="1425"/>
                  </a:lnTo>
                  <a:lnTo>
                    <a:pt x="312" y="1425"/>
                  </a:lnTo>
                  <a:lnTo>
                    <a:pt x="312" y="1431"/>
                  </a:lnTo>
                  <a:lnTo>
                    <a:pt x="349" y="1431"/>
                  </a:lnTo>
                  <a:lnTo>
                    <a:pt x="349" y="1440"/>
                  </a:lnTo>
                  <a:lnTo>
                    <a:pt x="384" y="1440"/>
                  </a:lnTo>
                  <a:lnTo>
                    <a:pt x="384" y="1446"/>
                  </a:lnTo>
                  <a:lnTo>
                    <a:pt x="421" y="1446"/>
                  </a:lnTo>
                  <a:lnTo>
                    <a:pt x="421" y="1462"/>
                  </a:lnTo>
                  <a:lnTo>
                    <a:pt x="466" y="1462"/>
                  </a:lnTo>
                  <a:lnTo>
                    <a:pt x="466" y="1468"/>
                  </a:lnTo>
                  <a:lnTo>
                    <a:pt x="502" y="1468"/>
                  </a:lnTo>
                  <a:lnTo>
                    <a:pt x="502" y="1477"/>
                  </a:lnTo>
                  <a:lnTo>
                    <a:pt x="538" y="1477"/>
                  </a:lnTo>
                  <a:lnTo>
                    <a:pt x="538" y="1482"/>
                  </a:lnTo>
                  <a:lnTo>
                    <a:pt x="575" y="1482"/>
                  </a:lnTo>
                  <a:lnTo>
                    <a:pt x="575" y="1499"/>
                  </a:lnTo>
                  <a:lnTo>
                    <a:pt x="617" y="1499"/>
                  </a:lnTo>
                  <a:lnTo>
                    <a:pt x="617" y="1505"/>
                  </a:lnTo>
                  <a:lnTo>
                    <a:pt x="654" y="1505"/>
                  </a:lnTo>
                  <a:lnTo>
                    <a:pt x="654" y="1513"/>
                  </a:lnTo>
                  <a:lnTo>
                    <a:pt x="690" y="1513"/>
                  </a:lnTo>
                  <a:lnTo>
                    <a:pt x="690" y="1519"/>
                  </a:lnTo>
                  <a:lnTo>
                    <a:pt x="721" y="1519"/>
                  </a:lnTo>
                  <a:lnTo>
                    <a:pt x="721" y="1536"/>
                  </a:lnTo>
                  <a:lnTo>
                    <a:pt x="800" y="1536"/>
                  </a:lnTo>
                  <a:lnTo>
                    <a:pt x="800" y="1550"/>
                  </a:lnTo>
                  <a:lnTo>
                    <a:pt x="836" y="1550"/>
                  </a:lnTo>
                  <a:lnTo>
                    <a:pt x="836" y="1556"/>
                  </a:lnTo>
                  <a:lnTo>
                    <a:pt x="873" y="1556"/>
                  </a:lnTo>
                  <a:lnTo>
                    <a:pt x="873" y="1565"/>
                  </a:lnTo>
                  <a:lnTo>
                    <a:pt x="917" y="1565"/>
                  </a:lnTo>
                  <a:lnTo>
                    <a:pt x="917" y="1579"/>
                  </a:lnTo>
                  <a:lnTo>
                    <a:pt x="962" y="1579"/>
                  </a:lnTo>
                  <a:lnTo>
                    <a:pt x="962" y="1587"/>
                  </a:lnTo>
                  <a:lnTo>
                    <a:pt x="998" y="1587"/>
                  </a:lnTo>
                  <a:lnTo>
                    <a:pt x="998" y="1594"/>
                  </a:lnTo>
                  <a:lnTo>
                    <a:pt x="1035" y="1594"/>
                  </a:lnTo>
                  <a:lnTo>
                    <a:pt x="1035" y="1601"/>
                  </a:lnTo>
                  <a:lnTo>
                    <a:pt x="1071" y="1601"/>
                  </a:lnTo>
                  <a:lnTo>
                    <a:pt x="1071" y="1616"/>
                  </a:lnTo>
                  <a:lnTo>
                    <a:pt x="1113" y="1616"/>
                  </a:lnTo>
                  <a:lnTo>
                    <a:pt x="1113" y="1624"/>
                  </a:lnTo>
                  <a:lnTo>
                    <a:pt x="1150" y="1624"/>
                  </a:lnTo>
                  <a:lnTo>
                    <a:pt x="1150" y="1638"/>
                  </a:lnTo>
                  <a:lnTo>
                    <a:pt x="1223" y="1638"/>
                  </a:lnTo>
                  <a:lnTo>
                    <a:pt x="1223" y="1647"/>
                  </a:lnTo>
                  <a:lnTo>
                    <a:pt x="1252" y="1647"/>
                  </a:lnTo>
                  <a:lnTo>
                    <a:pt x="1252" y="1653"/>
                  </a:lnTo>
                  <a:lnTo>
                    <a:pt x="1304" y="1653"/>
                  </a:lnTo>
                  <a:lnTo>
                    <a:pt x="1304" y="1667"/>
                  </a:lnTo>
                  <a:lnTo>
                    <a:pt x="1341" y="1667"/>
                  </a:lnTo>
                  <a:lnTo>
                    <a:pt x="1341" y="1675"/>
                  </a:lnTo>
                  <a:lnTo>
                    <a:pt x="1369" y="1675"/>
                  </a:lnTo>
                  <a:lnTo>
                    <a:pt x="1369" y="1684"/>
                  </a:lnTo>
                  <a:lnTo>
                    <a:pt x="1405" y="1684"/>
                  </a:lnTo>
                  <a:lnTo>
                    <a:pt x="1405" y="1698"/>
                  </a:lnTo>
                  <a:lnTo>
                    <a:pt x="1456" y="1698"/>
                  </a:lnTo>
                  <a:lnTo>
                    <a:pt x="1456" y="1704"/>
                  </a:lnTo>
                  <a:lnTo>
                    <a:pt x="1487" y="1704"/>
                  </a:lnTo>
                  <a:lnTo>
                    <a:pt x="1487" y="1712"/>
                  </a:lnTo>
                  <a:lnTo>
                    <a:pt x="1522" y="1712"/>
                  </a:lnTo>
                  <a:lnTo>
                    <a:pt x="1522" y="1720"/>
                  </a:lnTo>
                  <a:lnTo>
                    <a:pt x="1559" y="1720"/>
                  </a:lnTo>
                  <a:lnTo>
                    <a:pt x="1559" y="1735"/>
                  </a:lnTo>
                  <a:lnTo>
                    <a:pt x="1602" y="1735"/>
                  </a:lnTo>
                  <a:lnTo>
                    <a:pt x="1602" y="1741"/>
                  </a:lnTo>
                  <a:lnTo>
                    <a:pt x="1638" y="1741"/>
                  </a:lnTo>
                  <a:lnTo>
                    <a:pt x="1638" y="1757"/>
                  </a:lnTo>
                  <a:lnTo>
                    <a:pt x="1711" y="1757"/>
                  </a:lnTo>
                  <a:lnTo>
                    <a:pt x="1711" y="1763"/>
                  </a:lnTo>
                  <a:lnTo>
                    <a:pt x="1755" y="1763"/>
                  </a:lnTo>
                  <a:lnTo>
                    <a:pt x="1755" y="1772"/>
                  </a:lnTo>
                  <a:lnTo>
                    <a:pt x="1792" y="1772"/>
                  </a:lnTo>
                  <a:lnTo>
                    <a:pt x="1792" y="1786"/>
                  </a:lnTo>
                  <a:lnTo>
                    <a:pt x="1829" y="1786"/>
                  </a:lnTo>
                  <a:lnTo>
                    <a:pt x="1829" y="1794"/>
                  </a:lnTo>
                  <a:lnTo>
                    <a:pt x="1870" y="1794"/>
                  </a:lnTo>
                  <a:lnTo>
                    <a:pt x="1870" y="1800"/>
                  </a:lnTo>
                  <a:lnTo>
                    <a:pt x="1907" y="1800"/>
                  </a:lnTo>
                  <a:lnTo>
                    <a:pt x="1907" y="1814"/>
                  </a:lnTo>
                  <a:lnTo>
                    <a:pt x="1944" y="1814"/>
                  </a:lnTo>
                  <a:lnTo>
                    <a:pt x="1944" y="1823"/>
                  </a:lnTo>
                  <a:lnTo>
                    <a:pt x="1988" y="1823"/>
                  </a:lnTo>
                  <a:lnTo>
                    <a:pt x="1988" y="1829"/>
                  </a:lnTo>
                  <a:lnTo>
                    <a:pt x="2025" y="1829"/>
                  </a:lnTo>
                  <a:lnTo>
                    <a:pt x="2025" y="1845"/>
                  </a:lnTo>
                  <a:lnTo>
                    <a:pt x="2053" y="1845"/>
                  </a:lnTo>
                  <a:lnTo>
                    <a:pt x="2053" y="1851"/>
                  </a:lnTo>
                  <a:lnTo>
                    <a:pt x="2105" y="1851"/>
                  </a:lnTo>
                  <a:lnTo>
                    <a:pt x="2105" y="1845"/>
                  </a:lnTo>
                  <a:lnTo>
                    <a:pt x="2112" y="1845"/>
                  </a:lnTo>
                  <a:lnTo>
                    <a:pt x="2112" y="1800"/>
                  </a:lnTo>
                  <a:lnTo>
                    <a:pt x="2120" y="1800"/>
                  </a:lnTo>
                  <a:lnTo>
                    <a:pt x="2120" y="1772"/>
                  </a:lnTo>
                  <a:lnTo>
                    <a:pt x="2125" y="1772"/>
                  </a:lnTo>
                  <a:lnTo>
                    <a:pt x="2125" y="1757"/>
                  </a:lnTo>
                  <a:lnTo>
                    <a:pt x="2142" y="1757"/>
                  </a:lnTo>
                  <a:lnTo>
                    <a:pt x="2142" y="1712"/>
                  </a:lnTo>
                  <a:lnTo>
                    <a:pt x="2148" y="1712"/>
                  </a:lnTo>
                  <a:lnTo>
                    <a:pt x="2148" y="1684"/>
                  </a:lnTo>
                  <a:lnTo>
                    <a:pt x="2162" y="1684"/>
                  </a:lnTo>
                  <a:lnTo>
                    <a:pt x="2162" y="1667"/>
                  </a:lnTo>
                  <a:lnTo>
                    <a:pt x="2170" y="1667"/>
                  </a:lnTo>
                  <a:lnTo>
                    <a:pt x="2170" y="1638"/>
                  </a:lnTo>
                  <a:lnTo>
                    <a:pt x="2179" y="1638"/>
                  </a:lnTo>
                  <a:lnTo>
                    <a:pt x="2179" y="1624"/>
                  </a:lnTo>
                  <a:lnTo>
                    <a:pt x="2184" y="1624"/>
                  </a:lnTo>
                  <a:lnTo>
                    <a:pt x="2184" y="1587"/>
                  </a:lnTo>
                  <a:lnTo>
                    <a:pt x="2199" y="1587"/>
                  </a:lnTo>
                  <a:lnTo>
                    <a:pt x="2199" y="1565"/>
                  </a:lnTo>
                  <a:lnTo>
                    <a:pt x="2207" y="1565"/>
                  </a:lnTo>
                  <a:lnTo>
                    <a:pt x="2207" y="1536"/>
                  </a:lnTo>
                  <a:lnTo>
                    <a:pt x="2221" y="1536"/>
                  </a:lnTo>
                  <a:lnTo>
                    <a:pt x="2221" y="1482"/>
                  </a:lnTo>
                  <a:lnTo>
                    <a:pt x="2235" y="1482"/>
                  </a:lnTo>
                  <a:lnTo>
                    <a:pt x="2235" y="1468"/>
                  </a:lnTo>
                  <a:lnTo>
                    <a:pt x="2243" y="1468"/>
                  </a:lnTo>
                  <a:lnTo>
                    <a:pt x="2243" y="1440"/>
                  </a:lnTo>
                  <a:lnTo>
                    <a:pt x="2251" y="1440"/>
                  </a:lnTo>
                  <a:lnTo>
                    <a:pt x="2251" y="1425"/>
                  </a:lnTo>
                  <a:lnTo>
                    <a:pt x="2257" y="1425"/>
                  </a:lnTo>
                  <a:lnTo>
                    <a:pt x="2257" y="1403"/>
                  </a:lnTo>
                  <a:lnTo>
                    <a:pt x="2271" y="1403"/>
                  </a:lnTo>
                  <a:lnTo>
                    <a:pt x="2271" y="1380"/>
                  </a:lnTo>
                  <a:lnTo>
                    <a:pt x="2280" y="1380"/>
                  </a:lnTo>
                  <a:lnTo>
                    <a:pt x="2280" y="1357"/>
                  </a:lnTo>
                  <a:lnTo>
                    <a:pt x="2286" y="1357"/>
                  </a:lnTo>
                  <a:lnTo>
                    <a:pt x="2286" y="1321"/>
                  </a:lnTo>
                  <a:lnTo>
                    <a:pt x="2302" y="1321"/>
                  </a:lnTo>
                  <a:lnTo>
                    <a:pt x="2302" y="1297"/>
                  </a:lnTo>
                  <a:lnTo>
                    <a:pt x="2308" y="1297"/>
                  </a:lnTo>
                  <a:lnTo>
                    <a:pt x="2308" y="1261"/>
                  </a:lnTo>
                  <a:lnTo>
                    <a:pt x="2316" y="1261"/>
                  </a:lnTo>
                  <a:lnTo>
                    <a:pt x="2316" y="1240"/>
                  </a:lnTo>
                  <a:lnTo>
                    <a:pt x="2323" y="1240"/>
                  </a:lnTo>
                  <a:lnTo>
                    <a:pt x="2323" y="1224"/>
                  </a:lnTo>
                  <a:lnTo>
                    <a:pt x="2338" y="1224"/>
                  </a:lnTo>
                  <a:lnTo>
                    <a:pt x="2338" y="1196"/>
                  </a:lnTo>
                  <a:lnTo>
                    <a:pt x="2345" y="1196"/>
                  </a:lnTo>
                  <a:lnTo>
                    <a:pt x="2345" y="1181"/>
                  </a:lnTo>
                  <a:lnTo>
                    <a:pt x="2353" y="1181"/>
                  </a:lnTo>
                  <a:lnTo>
                    <a:pt x="2353" y="1145"/>
                  </a:lnTo>
                  <a:lnTo>
                    <a:pt x="2358" y="1145"/>
                  </a:lnTo>
                  <a:lnTo>
                    <a:pt x="2358" y="1121"/>
                  </a:lnTo>
                  <a:lnTo>
                    <a:pt x="2367" y="1121"/>
                  </a:lnTo>
                  <a:lnTo>
                    <a:pt x="2367" y="1108"/>
                  </a:lnTo>
                  <a:lnTo>
                    <a:pt x="2375" y="1108"/>
                  </a:lnTo>
                  <a:lnTo>
                    <a:pt x="2375" y="1077"/>
                  </a:lnTo>
                  <a:lnTo>
                    <a:pt x="2381" y="1077"/>
                  </a:lnTo>
                  <a:lnTo>
                    <a:pt x="2381" y="1048"/>
                  </a:lnTo>
                  <a:lnTo>
                    <a:pt x="2395" y="1048"/>
                  </a:lnTo>
                  <a:lnTo>
                    <a:pt x="2395" y="1025"/>
                  </a:lnTo>
                  <a:lnTo>
                    <a:pt x="2403" y="1025"/>
                  </a:lnTo>
                  <a:lnTo>
                    <a:pt x="2403" y="1002"/>
                  </a:lnTo>
                  <a:lnTo>
                    <a:pt x="2417" y="1002"/>
                  </a:lnTo>
                  <a:lnTo>
                    <a:pt x="2417" y="989"/>
                  </a:lnTo>
                  <a:lnTo>
                    <a:pt x="2425" y="989"/>
                  </a:lnTo>
                  <a:lnTo>
                    <a:pt x="2425" y="960"/>
                  </a:lnTo>
                  <a:lnTo>
                    <a:pt x="2432" y="960"/>
                  </a:lnTo>
                  <a:lnTo>
                    <a:pt x="2432" y="929"/>
                  </a:lnTo>
                  <a:lnTo>
                    <a:pt x="2440" y="929"/>
                  </a:lnTo>
                  <a:lnTo>
                    <a:pt x="2440" y="892"/>
                  </a:lnTo>
                  <a:lnTo>
                    <a:pt x="2454" y="892"/>
                  </a:lnTo>
                  <a:lnTo>
                    <a:pt x="2454" y="872"/>
                  </a:lnTo>
                  <a:lnTo>
                    <a:pt x="2462" y="872"/>
                  </a:lnTo>
                  <a:lnTo>
                    <a:pt x="2462" y="841"/>
                  </a:lnTo>
                  <a:lnTo>
                    <a:pt x="2468" y="841"/>
                  </a:lnTo>
                  <a:lnTo>
                    <a:pt x="2468" y="826"/>
                  </a:lnTo>
                  <a:lnTo>
                    <a:pt x="2476" y="826"/>
                  </a:lnTo>
                  <a:lnTo>
                    <a:pt x="2476" y="789"/>
                  </a:lnTo>
                  <a:lnTo>
                    <a:pt x="2484" y="789"/>
                  </a:lnTo>
                  <a:lnTo>
                    <a:pt x="2484" y="767"/>
                  </a:lnTo>
                  <a:lnTo>
                    <a:pt x="2490" y="767"/>
                  </a:lnTo>
                  <a:lnTo>
                    <a:pt x="2490" y="745"/>
                  </a:lnTo>
                  <a:lnTo>
                    <a:pt x="2504" y="745"/>
                  </a:lnTo>
                  <a:lnTo>
                    <a:pt x="2504" y="723"/>
                  </a:lnTo>
                  <a:lnTo>
                    <a:pt x="2512" y="723"/>
                  </a:lnTo>
                  <a:lnTo>
                    <a:pt x="2512" y="693"/>
                  </a:lnTo>
                  <a:lnTo>
                    <a:pt x="2521" y="693"/>
                  </a:lnTo>
                  <a:lnTo>
                    <a:pt x="2521" y="670"/>
                  </a:lnTo>
                  <a:lnTo>
                    <a:pt x="2534" y="670"/>
                  </a:lnTo>
                  <a:lnTo>
                    <a:pt x="2534" y="472"/>
                  </a:lnTo>
                  <a:lnTo>
                    <a:pt x="2462" y="472"/>
                  </a:lnTo>
                  <a:lnTo>
                    <a:pt x="2462" y="457"/>
                  </a:lnTo>
                  <a:lnTo>
                    <a:pt x="2425" y="457"/>
                  </a:lnTo>
                  <a:lnTo>
                    <a:pt x="2425" y="450"/>
                  </a:lnTo>
                  <a:lnTo>
                    <a:pt x="2375" y="450"/>
                  </a:lnTo>
                  <a:lnTo>
                    <a:pt x="2375" y="435"/>
                  </a:lnTo>
                  <a:lnTo>
                    <a:pt x="2302" y="435"/>
                  </a:lnTo>
                  <a:lnTo>
                    <a:pt x="2302" y="421"/>
                  </a:lnTo>
                  <a:lnTo>
                    <a:pt x="2257" y="421"/>
                  </a:lnTo>
                  <a:lnTo>
                    <a:pt x="2257" y="413"/>
                  </a:lnTo>
                  <a:lnTo>
                    <a:pt x="2221" y="413"/>
                  </a:lnTo>
                  <a:lnTo>
                    <a:pt x="2221" y="406"/>
                  </a:lnTo>
                  <a:lnTo>
                    <a:pt x="2179" y="406"/>
                  </a:lnTo>
                  <a:lnTo>
                    <a:pt x="2179" y="391"/>
                  </a:lnTo>
                  <a:lnTo>
                    <a:pt x="2142" y="391"/>
                  </a:lnTo>
                  <a:lnTo>
                    <a:pt x="2142" y="384"/>
                  </a:lnTo>
                  <a:lnTo>
                    <a:pt x="2105" y="384"/>
                  </a:lnTo>
                  <a:lnTo>
                    <a:pt x="2105" y="375"/>
                  </a:lnTo>
                  <a:lnTo>
                    <a:pt x="2053" y="375"/>
                  </a:lnTo>
                  <a:lnTo>
                    <a:pt x="2053" y="369"/>
                  </a:lnTo>
                  <a:lnTo>
                    <a:pt x="2025" y="369"/>
                  </a:lnTo>
                  <a:lnTo>
                    <a:pt x="2025" y="355"/>
                  </a:lnTo>
                  <a:lnTo>
                    <a:pt x="1974" y="355"/>
                  </a:lnTo>
                  <a:lnTo>
                    <a:pt x="1974" y="347"/>
                  </a:lnTo>
                  <a:lnTo>
                    <a:pt x="1938" y="347"/>
                  </a:lnTo>
                  <a:lnTo>
                    <a:pt x="1938" y="338"/>
                  </a:lnTo>
                  <a:lnTo>
                    <a:pt x="1892" y="338"/>
                  </a:lnTo>
                  <a:lnTo>
                    <a:pt x="1892" y="332"/>
                  </a:lnTo>
                  <a:lnTo>
                    <a:pt x="1857" y="332"/>
                  </a:lnTo>
                  <a:lnTo>
                    <a:pt x="1857" y="324"/>
                  </a:lnTo>
                  <a:lnTo>
                    <a:pt x="1814" y="324"/>
                  </a:lnTo>
                  <a:lnTo>
                    <a:pt x="1814" y="318"/>
                  </a:lnTo>
                  <a:lnTo>
                    <a:pt x="1777" y="318"/>
                  </a:lnTo>
                  <a:lnTo>
                    <a:pt x="1777" y="310"/>
                  </a:lnTo>
                  <a:lnTo>
                    <a:pt x="1733" y="310"/>
                  </a:lnTo>
                  <a:lnTo>
                    <a:pt x="1733" y="296"/>
                  </a:lnTo>
                  <a:lnTo>
                    <a:pt x="1696" y="296"/>
                  </a:lnTo>
                  <a:lnTo>
                    <a:pt x="1696" y="287"/>
                  </a:lnTo>
                  <a:lnTo>
                    <a:pt x="1652" y="287"/>
                  </a:lnTo>
                  <a:lnTo>
                    <a:pt x="1652" y="272"/>
                  </a:lnTo>
                  <a:lnTo>
                    <a:pt x="1574" y="272"/>
                  </a:lnTo>
                  <a:lnTo>
                    <a:pt x="1574" y="259"/>
                  </a:lnTo>
                  <a:lnTo>
                    <a:pt x="1537" y="259"/>
                  </a:lnTo>
                  <a:lnTo>
                    <a:pt x="1537" y="250"/>
                  </a:lnTo>
                  <a:lnTo>
                    <a:pt x="1500" y="250"/>
                  </a:lnTo>
                  <a:lnTo>
                    <a:pt x="1500" y="236"/>
                  </a:lnTo>
                  <a:lnTo>
                    <a:pt x="1456" y="236"/>
                  </a:lnTo>
                  <a:lnTo>
                    <a:pt x="1456" y="228"/>
                  </a:lnTo>
                  <a:lnTo>
                    <a:pt x="1419" y="228"/>
                  </a:lnTo>
                  <a:lnTo>
                    <a:pt x="1419" y="222"/>
                  </a:lnTo>
                  <a:lnTo>
                    <a:pt x="1369" y="222"/>
                  </a:lnTo>
                  <a:lnTo>
                    <a:pt x="1369" y="213"/>
                  </a:lnTo>
                  <a:lnTo>
                    <a:pt x="1341" y="213"/>
                  </a:lnTo>
                  <a:lnTo>
                    <a:pt x="1341" y="208"/>
                  </a:lnTo>
                  <a:lnTo>
                    <a:pt x="1287" y="208"/>
                  </a:lnTo>
                  <a:lnTo>
                    <a:pt x="1287" y="199"/>
                  </a:lnTo>
                  <a:lnTo>
                    <a:pt x="1252" y="199"/>
                  </a:lnTo>
                  <a:lnTo>
                    <a:pt x="1252" y="184"/>
                  </a:lnTo>
                  <a:lnTo>
                    <a:pt x="1209" y="184"/>
                  </a:lnTo>
                  <a:lnTo>
                    <a:pt x="1209" y="177"/>
                  </a:lnTo>
                  <a:lnTo>
                    <a:pt x="1172" y="177"/>
                  </a:lnTo>
                  <a:lnTo>
                    <a:pt x="1172" y="171"/>
                  </a:lnTo>
                  <a:lnTo>
                    <a:pt x="1128" y="171"/>
                  </a:lnTo>
                  <a:lnTo>
                    <a:pt x="1128" y="154"/>
                  </a:lnTo>
                  <a:lnTo>
                    <a:pt x="1091" y="154"/>
                  </a:lnTo>
                  <a:lnTo>
                    <a:pt x="1091" y="148"/>
                  </a:lnTo>
                  <a:lnTo>
                    <a:pt x="1049" y="148"/>
                  </a:lnTo>
                  <a:lnTo>
                    <a:pt x="1049" y="140"/>
                  </a:lnTo>
                  <a:lnTo>
                    <a:pt x="1012" y="140"/>
                  </a:lnTo>
                  <a:lnTo>
                    <a:pt x="1012" y="133"/>
                  </a:lnTo>
                  <a:lnTo>
                    <a:pt x="967" y="133"/>
                  </a:lnTo>
                  <a:lnTo>
                    <a:pt x="967" y="118"/>
                  </a:lnTo>
                  <a:lnTo>
                    <a:pt x="932" y="118"/>
                  </a:lnTo>
                  <a:lnTo>
                    <a:pt x="932" y="111"/>
                  </a:lnTo>
                  <a:lnTo>
                    <a:pt x="852" y="111"/>
                  </a:lnTo>
                  <a:lnTo>
                    <a:pt x="852" y="96"/>
                  </a:lnTo>
                  <a:lnTo>
                    <a:pt x="800" y="96"/>
                  </a:lnTo>
                  <a:lnTo>
                    <a:pt x="800" y="89"/>
                  </a:lnTo>
                  <a:lnTo>
                    <a:pt x="771" y="89"/>
                  </a:lnTo>
                  <a:lnTo>
                    <a:pt x="771" y="80"/>
                  </a:lnTo>
                  <a:lnTo>
                    <a:pt x="721" y="80"/>
                  </a:lnTo>
                  <a:lnTo>
                    <a:pt x="721" y="66"/>
                  </a:lnTo>
                  <a:lnTo>
                    <a:pt x="690" y="66"/>
                  </a:lnTo>
                  <a:lnTo>
                    <a:pt x="690" y="59"/>
                  </a:lnTo>
                  <a:lnTo>
                    <a:pt x="640" y="59"/>
                  </a:lnTo>
                  <a:lnTo>
                    <a:pt x="640" y="52"/>
                  </a:lnTo>
                  <a:lnTo>
                    <a:pt x="603" y="52"/>
                  </a:lnTo>
                  <a:lnTo>
                    <a:pt x="603" y="37"/>
                  </a:lnTo>
                  <a:lnTo>
                    <a:pt x="560" y="37"/>
                  </a:lnTo>
                  <a:lnTo>
                    <a:pt x="560" y="28"/>
                  </a:lnTo>
                  <a:lnTo>
                    <a:pt x="525" y="28"/>
                  </a:lnTo>
                  <a:lnTo>
                    <a:pt x="525" y="23"/>
                  </a:lnTo>
                  <a:lnTo>
                    <a:pt x="488" y="23"/>
                  </a:lnTo>
                  <a:lnTo>
                    <a:pt x="488" y="15"/>
                  </a:lnTo>
                  <a:lnTo>
                    <a:pt x="443" y="15"/>
                  </a:lnTo>
                  <a:lnTo>
                    <a:pt x="443" y="0"/>
                  </a:lnTo>
                  <a:lnTo>
                    <a:pt x="407" y="0"/>
                  </a:lnTo>
                  <a:close/>
                </a:path>
              </a:pathLst>
            </a:custGeom>
            <a:solidFill>
              <a:srgbClr val="0202E5"/>
            </a:solidFill>
            <a:ln w="9525">
              <a:noFill/>
            </a:ln>
          </p:spPr>
          <p:txBody>
            <a:bodyPr/>
            <a:lstStyle/>
            <a:p>
              <a:endParaRPr lang="en-US"/>
            </a:p>
          </p:txBody>
        </p:sp>
        <p:sp>
          <p:nvSpPr>
            <p:cNvPr id="823510" name="Freeform 823509"/>
            <p:cNvSpPr/>
            <p:nvPr/>
          </p:nvSpPr>
          <p:spPr>
            <a:xfrm>
              <a:off x="4810" y="1859"/>
              <a:ext cx="240" cy="142"/>
            </a:xfrm>
            <a:custGeom>
              <a:avLst/>
              <a:gdLst/>
              <a:ahLst/>
              <a:cxnLst/>
              <a:rect l="0" t="0" r="0" b="0"/>
              <a:pathLst>
                <a:path w="2405" h="1851">
                  <a:moveTo>
                    <a:pt x="350" y="0"/>
                  </a:moveTo>
                  <a:lnTo>
                    <a:pt x="350" y="28"/>
                  </a:lnTo>
                  <a:lnTo>
                    <a:pt x="342" y="28"/>
                  </a:lnTo>
                  <a:lnTo>
                    <a:pt x="342" y="59"/>
                  </a:lnTo>
                  <a:lnTo>
                    <a:pt x="336" y="59"/>
                  </a:lnTo>
                  <a:lnTo>
                    <a:pt x="336" y="89"/>
                  </a:lnTo>
                  <a:lnTo>
                    <a:pt x="327" y="89"/>
                  </a:lnTo>
                  <a:lnTo>
                    <a:pt x="327" y="111"/>
                  </a:lnTo>
                  <a:lnTo>
                    <a:pt x="314" y="111"/>
                  </a:lnTo>
                  <a:lnTo>
                    <a:pt x="314" y="133"/>
                  </a:lnTo>
                  <a:lnTo>
                    <a:pt x="305" y="133"/>
                  </a:lnTo>
                  <a:lnTo>
                    <a:pt x="305" y="184"/>
                  </a:lnTo>
                  <a:lnTo>
                    <a:pt x="292" y="184"/>
                  </a:lnTo>
                  <a:lnTo>
                    <a:pt x="292" y="208"/>
                  </a:lnTo>
                  <a:lnTo>
                    <a:pt x="285" y="208"/>
                  </a:lnTo>
                  <a:lnTo>
                    <a:pt x="285" y="228"/>
                  </a:lnTo>
                  <a:lnTo>
                    <a:pt x="268" y="228"/>
                  </a:lnTo>
                  <a:lnTo>
                    <a:pt x="268" y="272"/>
                  </a:lnTo>
                  <a:lnTo>
                    <a:pt x="255" y="272"/>
                  </a:lnTo>
                  <a:lnTo>
                    <a:pt x="255" y="310"/>
                  </a:lnTo>
                  <a:lnTo>
                    <a:pt x="249" y="310"/>
                  </a:lnTo>
                  <a:lnTo>
                    <a:pt x="249" y="332"/>
                  </a:lnTo>
                  <a:lnTo>
                    <a:pt x="233" y="332"/>
                  </a:lnTo>
                  <a:lnTo>
                    <a:pt x="233" y="375"/>
                  </a:lnTo>
                  <a:lnTo>
                    <a:pt x="218" y="375"/>
                  </a:lnTo>
                  <a:lnTo>
                    <a:pt x="218" y="406"/>
                  </a:lnTo>
                  <a:lnTo>
                    <a:pt x="212" y="406"/>
                  </a:lnTo>
                  <a:lnTo>
                    <a:pt x="212" y="435"/>
                  </a:lnTo>
                  <a:lnTo>
                    <a:pt x="196" y="435"/>
                  </a:lnTo>
                  <a:lnTo>
                    <a:pt x="196" y="472"/>
                  </a:lnTo>
                  <a:lnTo>
                    <a:pt x="181" y="472"/>
                  </a:lnTo>
                  <a:lnTo>
                    <a:pt x="181" y="509"/>
                  </a:lnTo>
                  <a:lnTo>
                    <a:pt x="176" y="509"/>
                  </a:lnTo>
                  <a:lnTo>
                    <a:pt x="176" y="531"/>
                  </a:lnTo>
                  <a:lnTo>
                    <a:pt x="168" y="531"/>
                  </a:lnTo>
                  <a:lnTo>
                    <a:pt x="168" y="545"/>
                  </a:lnTo>
                  <a:lnTo>
                    <a:pt x="153" y="545"/>
                  </a:lnTo>
                  <a:lnTo>
                    <a:pt x="153" y="576"/>
                  </a:lnTo>
                  <a:lnTo>
                    <a:pt x="146" y="576"/>
                  </a:lnTo>
                  <a:lnTo>
                    <a:pt x="146" y="605"/>
                  </a:lnTo>
                  <a:lnTo>
                    <a:pt x="139" y="605"/>
                  </a:lnTo>
                  <a:lnTo>
                    <a:pt x="139" y="628"/>
                  </a:lnTo>
                  <a:lnTo>
                    <a:pt x="131" y="628"/>
                  </a:lnTo>
                  <a:lnTo>
                    <a:pt x="131" y="650"/>
                  </a:lnTo>
                  <a:lnTo>
                    <a:pt x="117" y="650"/>
                  </a:lnTo>
                  <a:lnTo>
                    <a:pt x="117" y="670"/>
                  </a:lnTo>
                  <a:lnTo>
                    <a:pt x="109" y="670"/>
                  </a:lnTo>
                  <a:lnTo>
                    <a:pt x="109" y="708"/>
                  </a:lnTo>
                  <a:lnTo>
                    <a:pt x="103" y="708"/>
                  </a:lnTo>
                  <a:lnTo>
                    <a:pt x="103" y="723"/>
                  </a:lnTo>
                  <a:lnTo>
                    <a:pt x="94" y="723"/>
                  </a:lnTo>
                  <a:lnTo>
                    <a:pt x="94" y="753"/>
                  </a:lnTo>
                  <a:lnTo>
                    <a:pt x="81" y="753"/>
                  </a:lnTo>
                  <a:lnTo>
                    <a:pt x="81" y="804"/>
                  </a:lnTo>
                  <a:lnTo>
                    <a:pt x="72" y="804"/>
                  </a:lnTo>
                  <a:lnTo>
                    <a:pt x="72" y="826"/>
                  </a:lnTo>
                  <a:lnTo>
                    <a:pt x="59" y="826"/>
                  </a:lnTo>
                  <a:lnTo>
                    <a:pt x="59" y="849"/>
                  </a:lnTo>
                  <a:lnTo>
                    <a:pt x="52" y="849"/>
                  </a:lnTo>
                  <a:lnTo>
                    <a:pt x="52" y="872"/>
                  </a:lnTo>
                  <a:lnTo>
                    <a:pt x="36" y="872"/>
                  </a:lnTo>
                  <a:lnTo>
                    <a:pt x="36" y="892"/>
                  </a:lnTo>
                  <a:lnTo>
                    <a:pt x="30" y="892"/>
                  </a:lnTo>
                  <a:lnTo>
                    <a:pt x="30" y="923"/>
                  </a:lnTo>
                  <a:lnTo>
                    <a:pt x="22" y="923"/>
                  </a:lnTo>
                  <a:lnTo>
                    <a:pt x="22" y="952"/>
                  </a:lnTo>
                  <a:lnTo>
                    <a:pt x="16" y="952"/>
                  </a:lnTo>
                  <a:lnTo>
                    <a:pt x="16" y="982"/>
                  </a:lnTo>
                  <a:lnTo>
                    <a:pt x="0" y="982"/>
                  </a:lnTo>
                  <a:lnTo>
                    <a:pt x="0" y="1365"/>
                  </a:lnTo>
                  <a:lnTo>
                    <a:pt x="22" y="1365"/>
                  </a:lnTo>
                  <a:lnTo>
                    <a:pt x="22" y="1380"/>
                  </a:lnTo>
                  <a:lnTo>
                    <a:pt x="72" y="1380"/>
                  </a:lnTo>
                  <a:lnTo>
                    <a:pt x="72" y="1388"/>
                  </a:lnTo>
                  <a:lnTo>
                    <a:pt x="103" y="1388"/>
                  </a:lnTo>
                  <a:lnTo>
                    <a:pt x="103" y="1403"/>
                  </a:lnTo>
                  <a:lnTo>
                    <a:pt x="176" y="1403"/>
                  </a:lnTo>
                  <a:lnTo>
                    <a:pt x="176" y="1417"/>
                  </a:lnTo>
                  <a:lnTo>
                    <a:pt x="218" y="1417"/>
                  </a:lnTo>
                  <a:lnTo>
                    <a:pt x="218" y="1425"/>
                  </a:lnTo>
                  <a:lnTo>
                    <a:pt x="255" y="1425"/>
                  </a:lnTo>
                  <a:lnTo>
                    <a:pt x="255" y="1431"/>
                  </a:lnTo>
                  <a:lnTo>
                    <a:pt x="292" y="1431"/>
                  </a:lnTo>
                  <a:lnTo>
                    <a:pt x="292" y="1440"/>
                  </a:lnTo>
                  <a:lnTo>
                    <a:pt x="327" y="1440"/>
                  </a:lnTo>
                  <a:lnTo>
                    <a:pt x="327" y="1446"/>
                  </a:lnTo>
                  <a:lnTo>
                    <a:pt x="364" y="1446"/>
                  </a:lnTo>
                  <a:lnTo>
                    <a:pt x="364" y="1462"/>
                  </a:lnTo>
                  <a:lnTo>
                    <a:pt x="409" y="1462"/>
                  </a:lnTo>
                  <a:lnTo>
                    <a:pt x="409" y="1468"/>
                  </a:lnTo>
                  <a:lnTo>
                    <a:pt x="445" y="1468"/>
                  </a:lnTo>
                  <a:lnTo>
                    <a:pt x="445" y="1477"/>
                  </a:lnTo>
                  <a:lnTo>
                    <a:pt x="481" y="1477"/>
                  </a:lnTo>
                  <a:lnTo>
                    <a:pt x="481" y="1482"/>
                  </a:lnTo>
                  <a:lnTo>
                    <a:pt x="518" y="1482"/>
                  </a:lnTo>
                  <a:lnTo>
                    <a:pt x="518" y="1499"/>
                  </a:lnTo>
                  <a:lnTo>
                    <a:pt x="560" y="1499"/>
                  </a:lnTo>
                  <a:lnTo>
                    <a:pt x="560" y="1505"/>
                  </a:lnTo>
                  <a:lnTo>
                    <a:pt x="597" y="1505"/>
                  </a:lnTo>
                  <a:lnTo>
                    <a:pt x="597" y="1513"/>
                  </a:lnTo>
                  <a:lnTo>
                    <a:pt x="633" y="1513"/>
                  </a:lnTo>
                  <a:lnTo>
                    <a:pt x="633" y="1519"/>
                  </a:lnTo>
                  <a:lnTo>
                    <a:pt x="664" y="1519"/>
                  </a:lnTo>
                  <a:lnTo>
                    <a:pt x="664" y="1536"/>
                  </a:lnTo>
                  <a:lnTo>
                    <a:pt x="743" y="1536"/>
                  </a:lnTo>
                  <a:lnTo>
                    <a:pt x="743" y="1550"/>
                  </a:lnTo>
                  <a:lnTo>
                    <a:pt x="779" y="1550"/>
                  </a:lnTo>
                  <a:lnTo>
                    <a:pt x="779" y="1556"/>
                  </a:lnTo>
                  <a:lnTo>
                    <a:pt x="816" y="1556"/>
                  </a:lnTo>
                  <a:lnTo>
                    <a:pt x="816" y="1565"/>
                  </a:lnTo>
                  <a:lnTo>
                    <a:pt x="860" y="1565"/>
                  </a:lnTo>
                  <a:lnTo>
                    <a:pt x="860" y="1579"/>
                  </a:lnTo>
                  <a:lnTo>
                    <a:pt x="905" y="1579"/>
                  </a:lnTo>
                  <a:lnTo>
                    <a:pt x="905" y="1587"/>
                  </a:lnTo>
                  <a:lnTo>
                    <a:pt x="941" y="1587"/>
                  </a:lnTo>
                  <a:lnTo>
                    <a:pt x="941" y="1594"/>
                  </a:lnTo>
                  <a:lnTo>
                    <a:pt x="978" y="1594"/>
                  </a:lnTo>
                  <a:lnTo>
                    <a:pt x="978" y="1601"/>
                  </a:lnTo>
                  <a:lnTo>
                    <a:pt x="1014" y="1601"/>
                  </a:lnTo>
                  <a:lnTo>
                    <a:pt x="1014" y="1616"/>
                  </a:lnTo>
                  <a:lnTo>
                    <a:pt x="1056" y="1616"/>
                  </a:lnTo>
                  <a:lnTo>
                    <a:pt x="1056" y="1624"/>
                  </a:lnTo>
                  <a:lnTo>
                    <a:pt x="1093" y="1624"/>
                  </a:lnTo>
                  <a:lnTo>
                    <a:pt x="1093" y="1638"/>
                  </a:lnTo>
                  <a:lnTo>
                    <a:pt x="1166" y="1638"/>
                  </a:lnTo>
                  <a:lnTo>
                    <a:pt x="1166" y="1647"/>
                  </a:lnTo>
                  <a:lnTo>
                    <a:pt x="1195" y="1647"/>
                  </a:lnTo>
                  <a:lnTo>
                    <a:pt x="1195" y="1653"/>
                  </a:lnTo>
                  <a:lnTo>
                    <a:pt x="1247" y="1653"/>
                  </a:lnTo>
                  <a:lnTo>
                    <a:pt x="1247" y="1667"/>
                  </a:lnTo>
                  <a:lnTo>
                    <a:pt x="1284" y="1667"/>
                  </a:lnTo>
                  <a:lnTo>
                    <a:pt x="1284" y="1675"/>
                  </a:lnTo>
                  <a:lnTo>
                    <a:pt x="1312" y="1675"/>
                  </a:lnTo>
                  <a:lnTo>
                    <a:pt x="1312" y="1684"/>
                  </a:lnTo>
                  <a:lnTo>
                    <a:pt x="1348" y="1684"/>
                  </a:lnTo>
                  <a:lnTo>
                    <a:pt x="1348" y="1698"/>
                  </a:lnTo>
                  <a:lnTo>
                    <a:pt x="1399" y="1698"/>
                  </a:lnTo>
                  <a:lnTo>
                    <a:pt x="1399" y="1704"/>
                  </a:lnTo>
                  <a:lnTo>
                    <a:pt x="1430" y="1704"/>
                  </a:lnTo>
                  <a:lnTo>
                    <a:pt x="1430" y="1712"/>
                  </a:lnTo>
                  <a:lnTo>
                    <a:pt x="1465" y="1712"/>
                  </a:lnTo>
                  <a:lnTo>
                    <a:pt x="1465" y="1720"/>
                  </a:lnTo>
                  <a:lnTo>
                    <a:pt x="1502" y="1720"/>
                  </a:lnTo>
                  <a:lnTo>
                    <a:pt x="1502" y="1735"/>
                  </a:lnTo>
                  <a:lnTo>
                    <a:pt x="1545" y="1735"/>
                  </a:lnTo>
                  <a:lnTo>
                    <a:pt x="1545" y="1741"/>
                  </a:lnTo>
                  <a:lnTo>
                    <a:pt x="1581" y="1741"/>
                  </a:lnTo>
                  <a:lnTo>
                    <a:pt x="1581" y="1757"/>
                  </a:lnTo>
                  <a:lnTo>
                    <a:pt x="1654" y="1757"/>
                  </a:lnTo>
                  <a:lnTo>
                    <a:pt x="1654" y="1763"/>
                  </a:lnTo>
                  <a:lnTo>
                    <a:pt x="1698" y="1763"/>
                  </a:lnTo>
                  <a:lnTo>
                    <a:pt x="1698" y="1772"/>
                  </a:lnTo>
                  <a:lnTo>
                    <a:pt x="1735" y="1772"/>
                  </a:lnTo>
                  <a:lnTo>
                    <a:pt x="1735" y="1786"/>
                  </a:lnTo>
                  <a:lnTo>
                    <a:pt x="1772" y="1786"/>
                  </a:lnTo>
                  <a:lnTo>
                    <a:pt x="1772" y="1794"/>
                  </a:lnTo>
                  <a:lnTo>
                    <a:pt x="1813" y="1794"/>
                  </a:lnTo>
                  <a:lnTo>
                    <a:pt x="1813" y="1800"/>
                  </a:lnTo>
                  <a:lnTo>
                    <a:pt x="1850" y="1800"/>
                  </a:lnTo>
                  <a:lnTo>
                    <a:pt x="1850" y="1814"/>
                  </a:lnTo>
                  <a:lnTo>
                    <a:pt x="1887" y="1814"/>
                  </a:lnTo>
                  <a:lnTo>
                    <a:pt x="1887" y="1823"/>
                  </a:lnTo>
                  <a:lnTo>
                    <a:pt x="1931" y="1823"/>
                  </a:lnTo>
                  <a:lnTo>
                    <a:pt x="1931" y="1829"/>
                  </a:lnTo>
                  <a:lnTo>
                    <a:pt x="1968" y="1829"/>
                  </a:lnTo>
                  <a:lnTo>
                    <a:pt x="1968" y="1845"/>
                  </a:lnTo>
                  <a:lnTo>
                    <a:pt x="1996" y="1845"/>
                  </a:lnTo>
                  <a:lnTo>
                    <a:pt x="1996" y="1851"/>
                  </a:lnTo>
                  <a:lnTo>
                    <a:pt x="2048" y="1851"/>
                  </a:lnTo>
                  <a:lnTo>
                    <a:pt x="2048" y="1845"/>
                  </a:lnTo>
                  <a:lnTo>
                    <a:pt x="2055" y="1845"/>
                  </a:lnTo>
                  <a:lnTo>
                    <a:pt x="2055" y="1800"/>
                  </a:lnTo>
                  <a:lnTo>
                    <a:pt x="2063" y="1800"/>
                  </a:lnTo>
                  <a:lnTo>
                    <a:pt x="2063" y="1772"/>
                  </a:lnTo>
                  <a:lnTo>
                    <a:pt x="2068" y="1772"/>
                  </a:lnTo>
                  <a:lnTo>
                    <a:pt x="2068" y="1757"/>
                  </a:lnTo>
                  <a:lnTo>
                    <a:pt x="2085" y="1757"/>
                  </a:lnTo>
                  <a:lnTo>
                    <a:pt x="2085" y="1712"/>
                  </a:lnTo>
                  <a:lnTo>
                    <a:pt x="2091" y="1712"/>
                  </a:lnTo>
                  <a:lnTo>
                    <a:pt x="2091" y="1684"/>
                  </a:lnTo>
                  <a:lnTo>
                    <a:pt x="2105" y="1684"/>
                  </a:lnTo>
                  <a:lnTo>
                    <a:pt x="2105" y="1667"/>
                  </a:lnTo>
                  <a:lnTo>
                    <a:pt x="2113" y="1667"/>
                  </a:lnTo>
                  <a:lnTo>
                    <a:pt x="2113" y="1638"/>
                  </a:lnTo>
                  <a:lnTo>
                    <a:pt x="2122" y="1638"/>
                  </a:lnTo>
                  <a:lnTo>
                    <a:pt x="2122" y="1624"/>
                  </a:lnTo>
                  <a:lnTo>
                    <a:pt x="2127" y="1624"/>
                  </a:lnTo>
                  <a:lnTo>
                    <a:pt x="2127" y="1587"/>
                  </a:lnTo>
                  <a:lnTo>
                    <a:pt x="2142" y="1587"/>
                  </a:lnTo>
                  <a:lnTo>
                    <a:pt x="2142" y="1565"/>
                  </a:lnTo>
                  <a:lnTo>
                    <a:pt x="2150" y="1565"/>
                  </a:lnTo>
                  <a:lnTo>
                    <a:pt x="2150" y="1536"/>
                  </a:lnTo>
                  <a:lnTo>
                    <a:pt x="2164" y="1536"/>
                  </a:lnTo>
                  <a:lnTo>
                    <a:pt x="2164" y="1482"/>
                  </a:lnTo>
                  <a:lnTo>
                    <a:pt x="2178" y="1482"/>
                  </a:lnTo>
                  <a:lnTo>
                    <a:pt x="2178" y="1468"/>
                  </a:lnTo>
                  <a:lnTo>
                    <a:pt x="2186" y="1468"/>
                  </a:lnTo>
                  <a:lnTo>
                    <a:pt x="2186" y="1440"/>
                  </a:lnTo>
                  <a:lnTo>
                    <a:pt x="2194" y="1440"/>
                  </a:lnTo>
                  <a:lnTo>
                    <a:pt x="2194" y="1425"/>
                  </a:lnTo>
                  <a:lnTo>
                    <a:pt x="2200" y="1425"/>
                  </a:lnTo>
                  <a:lnTo>
                    <a:pt x="2200" y="1403"/>
                  </a:lnTo>
                  <a:lnTo>
                    <a:pt x="2214" y="1403"/>
                  </a:lnTo>
                  <a:lnTo>
                    <a:pt x="2214" y="1380"/>
                  </a:lnTo>
                  <a:lnTo>
                    <a:pt x="2223" y="1380"/>
                  </a:lnTo>
                  <a:lnTo>
                    <a:pt x="2223" y="1357"/>
                  </a:lnTo>
                  <a:lnTo>
                    <a:pt x="2229" y="1357"/>
                  </a:lnTo>
                  <a:lnTo>
                    <a:pt x="2229" y="1321"/>
                  </a:lnTo>
                  <a:lnTo>
                    <a:pt x="2245" y="1321"/>
                  </a:lnTo>
                  <a:lnTo>
                    <a:pt x="2245" y="1297"/>
                  </a:lnTo>
                  <a:lnTo>
                    <a:pt x="2251" y="1297"/>
                  </a:lnTo>
                  <a:lnTo>
                    <a:pt x="2251" y="1261"/>
                  </a:lnTo>
                  <a:lnTo>
                    <a:pt x="2259" y="1261"/>
                  </a:lnTo>
                  <a:lnTo>
                    <a:pt x="2259" y="1240"/>
                  </a:lnTo>
                  <a:lnTo>
                    <a:pt x="2266" y="1240"/>
                  </a:lnTo>
                  <a:lnTo>
                    <a:pt x="2266" y="1224"/>
                  </a:lnTo>
                  <a:lnTo>
                    <a:pt x="2281" y="1224"/>
                  </a:lnTo>
                  <a:lnTo>
                    <a:pt x="2281" y="1196"/>
                  </a:lnTo>
                  <a:lnTo>
                    <a:pt x="2288" y="1196"/>
                  </a:lnTo>
                  <a:lnTo>
                    <a:pt x="2288" y="1181"/>
                  </a:lnTo>
                  <a:lnTo>
                    <a:pt x="2296" y="1181"/>
                  </a:lnTo>
                  <a:lnTo>
                    <a:pt x="2296" y="1145"/>
                  </a:lnTo>
                  <a:lnTo>
                    <a:pt x="2301" y="1145"/>
                  </a:lnTo>
                  <a:lnTo>
                    <a:pt x="2301" y="1121"/>
                  </a:lnTo>
                  <a:lnTo>
                    <a:pt x="2310" y="1121"/>
                  </a:lnTo>
                  <a:lnTo>
                    <a:pt x="2310" y="1108"/>
                  </a:lnTo>
                  <a:lnTo>
                    <a:pt x="2318" y="1108"/>
                  </a:lnTo>
                  <a:lnTo>
                    <a:pt x="2318" y="1077"/>
                  </a:lnTo>
                  <a:lnTo>
                    <a:pt x="2324" y="1077"/>
                  </a:lnTo>
                  <a:lnTo>
                    <a:pt x="2324" y="1048"/>
                  </a:lnTo>
                  <a:lnTo>
                    <a:pt x="2338" y="1048"/>
                  </a:lnTo>
                  <a:lnTo>
                    <a:pt x="2338" y="1025"/>
                  </a:lnTo>
                  <a:lnTo>
                    <a:pt x="2346" y="1025"/>
                  </a:lnTo>
                  <a:lnTo>
                    <a:pt x="2346" y="1002"/>
                  </a:lnTo>
                  <a:lnTo>
                    <a:pt x="2360" y="1002"/>
                  </a:lnTo>
                  <a:lnTo>
                    <a:pt x="2360" y="989"/>
                  </a:lnTo>
                  <a:lnTo>
                    <a:pt x="2368" y="989"/>
                  </a:lnTo>
                  <a:lnTo>
                    <a:pt x="2368" y="960"/>
                  </a:lnTo>
                  <a:lnTo>
                    <a:pt x="2375" y="960"/>
                  </a:lnTo>
                  <a:lnTo>
                    <a:pt x="2375" y="929"/>
                  </a:lnTo>
                  <a:lnTo>
                    <a:pt x="2383" y="929"/>
                  </a:lnTo>
                  <a:lnTo>
                    <a:pt x="2383" y="892"/>
                  </a:lnTo>
                  <a:lnTo>
                    <a:pt x="2397" y="892"/>
                  </a:lnTo>
                  <a:lnTo>
                    <a:pt x="2397" y="872"/>
                  </a:lnTo>
                  <a:lnTo>
                    <a:pt x="2405" y="872"/>
                  </a:lnTo>
                  <a:lnTo>
                    <a:pt x="2405" y="457"/>
                  </a:lnTo>
                  <a:lnTo>
                    <a:pt x="2368" y="457"/>
                  </a:lnTo>
                  <a:lnTo>
                    <a:pt x="2368" y="450"/>
                  </a:lnTo>
                  <a:lnTo>
                    <a:pt x="2318" y="450"/>
                  </a:lnTo>
                  <a:lnTo>
                    <a:pt x="2318" y="435"/>
                  </a:lnTo>
                  <a:lnTo>
                    <a:pt x="2245" y="435"/>
                  </a:lnTo>
                  <a:lnTo>
                    <a:pt x="2245" y="421"/>
                  </a:lnTo>
                  <a:lnTo>
                    <a:pt x="2200" y="421"/>
                  </a:lnTo>
                  <a:lnTo>
                    <a:pt x="2200" y="413"/>
                  </a:lnTo>
                  <a:lnTo>
                    <a:pt x="2164" y="413"/>
                  </a:lnTo>
                  <a:lnTo>
                    <a:pt x="2164" y="406"/>
                  </a:lnTo>
                  <a:lnTo>
                    <a:pt x="2122" y="406"/>
                  </a:lnTo>
                  <a:lnTo>
                    <a:pt x="2122" y="391"/>
                  </a:lnTo>
                  <a:lnTo>
                    <a:pt x="2085" y="391"/>
                  </a:lnTo>
                  <a:lnTo>
                    <a:pt x="2085" y="384"/>
                  </a:lnTo>
                  <a:lnTo>
                    <a:pt x="2048" y="384"/>
                  </a:lnTo>
                  <a:lnTo>
                    <a:pt x="2048" y="375"/>
                  </a:lnTo>
                  <a:lnTo>
                    <a:pt x="1996" y="375"/>
                  </a:lnTo>
                  <a:lnTo>
                    <a:pt x="1996" y="369"/>
                  </a:lnTo>
                  <a:lnTo>
                    <a:pt x="1968" y="369"/>
                  </a:lnTo>
                  <a:lnTo>
                    <a:pt x="1968" y="355"/>
                  </a:lnTo>
                  <a:lnTo>
                    <a:pt x="1917" y="355"/>
                  </a:lnTo>
                  <a:lnTo>
                    <a:pt x="1917" y="347"/>
                  </a:lnTo>
                  <a:lnTo>
                    <a:pt x="1881" y="347"/>
                  </a:lnTo>
                  <a:lnTo>
                    <a:pt x="1881" y="338"/>
                  </a:lnTo>
                  <a:lnTo>
                    <a:pt x="1835" y="338"/>
                  </a:lnTo>
                  <a:lnTo>
                    <a:pt x="1835" y="332"/>
                  </a:lnTo>
                  <a:lnTo>
                    <a:pt x="1800" y="332"/>
                  </a:lnTo>
                  <a:lnTo>
                    <a:pt x="1800" y="324"/>
                  </a:lnTo>
                  <a:lnTo>
                    <a:pt x="1757" y="324"/>
                  </a:lnTo>
                  <a:lnTo>
                    <a:pt x="1757" y="318"/>
                  </a:lnTo>
                  <a:lnTo>
                    <a:pt x="1720" y="318"/>
                  </a:lnTo>
                  <a:lnTo>
                    <a:pt x="1720" y="310"/>
                  </a:lnTo>
                  <a:lnTo>
                    <a:pt x="1676" y="310"/>
                  </a:lnTo>
                  <a:lnTo>
                    <a:pt x="1676" y="296"/>
                  </a:lnTo>
                  <a:lnTo>
                    <a:pt x="1639" y="296"/>
                  </a:lnTo>
                  <a:lnTo>
                    <a:pt x="1639" y="287"/>
                  </a:lnTo>
                  <a:lnTo>
                    <a:pt x="1595" y="287"/>
                  </a:lnTo>
                  <a:lnTo>
                    <a:pt x="1595" y="272"/>
                  </a:lnTo>
                  <a:lnTo>
                    <a:pt x="1517" y="272"/>
                  </a:lnTo>
                  <a:lnTo>
                    <a:pt x="1517" y="259"/>
                  </a:lnTo>
                  <a:lnTo>
                    <a:pt x="1480" y="259"/>
                  </a:lnTo>
                  <a:lnTo>
                    <a:pt x="1480" y="250"/>
                  </a:lnTo>
                  <a:lnTo>
                    <a:pt x="1443" y="250"/>
                  </a:lnTo>
                  <a:lnTo>
                    <a:pt x="1443" y="236"/>
                  </a:lnTo>
                  <a:lnTo>
                    <a:pt x="1399" y="236"/>
                  </a:lnTo>
                  <a:lnTo>
                    <a:pt x="1399" y="228"/>
                  </a:lnTo>
                  <a:lnTo>
                    <a:pt x="1362" y="228"/>
                  </a:lnTo>
                  <a:lnTo>
                    <a:pt x="1362" y="222"/>
                  </a:lnTo>
                  <a:lnTo>
                    <a:pt x="1312" y="222"/>
                  </a:lnTo>
                  <a:lnTo>
                    <a:pt x="1312" y="213"/>
                  </a:lnTo>
                  <a:lnTo>
                    <a:pt x="1284" y="213"/>
                  </a:lnTo>
                  <a:lnTo>
                    <a:pt x="1284" y="208"/>
                  </a:lnTo>
                  <a:lnTo>
                    <a:pt x="1230" y="208"/>
                  </a:lnTo>
                  <a:lnTo>
                    <a:pt x="1230" y="199"/>
                  </a:lnTo>
                  <a:lnTo>
                    <a:pt x="1195" y="199"/>
                  </a:lnTo>
                  <a:lnTo>
                    <a:pt x="1195" y="184"/>
                  </a:lnTo>
                  <a:lnTo>
                    <a:pt x="1152" y="184"/>
                  </a:lnTo>
                  <a:lnTo>
                    <a:pt x="1152" y="177"/>
                  </a:lnTo>
                  <a:lnTo>
                    <a:pt x="1115" y="177"/>
                  </a:lnTo>
                  <a:lnTo>
                    <a:pt x="1115" y="171"/>
                  </a:lnTo>
                  <a:lnTo>
                    <a:pt x="1071" y="171"/>
                  </a:lnTo>
                  <a:lnTo>
                    <a:pt x="1071" y="154"/>
                  </a:lnTo>
                  <a:lnTo>
                    <a:pt x="1034" y="154"/>
                  </a:lnTo>
                  <a:lnTo>
                    <a:pt x="1034" y="148"/>
                  </a:lnTo>
                  <a:lnTo>
                    <a:pt x="992" y="148"/>
                  </a:lnTo>
                  <a:lnTo>
                    <a:pt x="992" y="140"/>
                  </a:lnTo>
                  <a:lnTo>
                    <a:pt x="955" y="140"/>
                  </a:lnTo>
                  <a:lnTo>
                    <a:pt x="955" y="133"/>
                  </a:lnTo>
                  <a:lnTo>
                    <a:pt x="910" y="133"/>
                  </a:lnTo>
                  <a:lnTo>
                    <a:pt x="910" y="118"/>
                  </a:lnTo>
                  <a:lnTo>
                    <a:pt x="875" y="118"/>
                  </a:lnTo>
                  <a:lnTo>
                    <a:pt x="875" y="111"/>
                  </a:lnTo>
                  <a:lnTo>
                    <a:pt x="795" y="111"/>
                  </a:lnTo>
                  <a:lnTo>
                    <a:pt x="795" y="96"/>
                  </a:lnTo>
                  <a:lnTo>
                    <a:pt x="743" y="96"/>
                  </a:lnTo>
                  <a:lnTo>
                    <a:pt x="743" y="89"/>
                  </a:lnTo>
                  <a:lnTo>
                    <a:pt x="714" y="89"/>
                  </a:lnTo>
                  <a:lnTo>
                    <a:pt x="714" y="80"/>
                  </a:lnTo>
                  <a:lnTo>
                    <a:pt x="664" y="80"/>
                  </a:lnTo>
                  <a:lnTo>
                    <a:pt x="664" y="66"/>
                  </a:lnTo>
                  <a:lnTo>
                    <a:pt x="633" y="66"/>
                  </a:lnTo>
                  <a:lnTo>
                    <a:pt x="633" y="59"/>
                  </a:lnTo>
                  <a:lnTo>
                    <a:pt x="583" y="59"/>
                  </a:lnTo>
                  <a:lnTo>
                    <a:pt x="583" y="52"/>
                  </a:lnTo>
                  <a:lnTo>
                    <a:pt x="546" y="52"/>
                  </a:lnTo>
                  <a:lnTo>
                    <a:pt x="546" y="37"/>
                  </a:lnTo>
                  <a:lnTo>
                    <a:pt x="503" y="37"/>
                  </a:lnTo>
                  <a:lnTo>
                    <a:pt x="503" y="28"/>
                  </a:lnTo>
                  <a:lnTo>
                    <a:pt x="468" y="28"/>
                  </a:lnTo>
                  <a:lnTo>
                    <a:pt x="468" y="23"/>
                  </a:lnTo>
                  <a:lnTo>
                    <a:pt x="431" y="23"/>
                  </a:lnTo>
                  <a:lnTo>
                    <a:pt x="431" y="15"/>
                  </a:lnTo>
                  <a:lnTo>
                    <a:pt x="386" y="15"/>
                  </a:lnTo>
                  <a:lnTo>
                    <a:pt x="386" y="0"/>
                  </a:lnTo>
                  <a:lnTo>
                    <a:pt x="350" y="0"/>
                  </a:lnTo>
                  <a:close/>
                </a:path>
              </a:pathLst>
            </a:custGeom>
            <a:solidFill>
              <a:srgbClr val="0202D8"/>
            </a:solidFill>
            <a:ln w="9525">
              <a:noFill/>
            </a:ln>
          </p:spPr>
          <p:txBody>
            <a:bodyPr/>
            <a:lstStyle/>
            <a:p>
              <a:endParaRPr lang="en-US"/>
            </a:p>
          </p:txBody>
        </p:sp>
        <p:sp>
          <p:nvSpPr>
            <p:cNvPr id="823511" name="Freeform 823510"/>
            <p:cNvSpPr/>
            <p:nvPr/>
          </p:nvSpPr>
          <p:spPr>
            <a:xfrm>
              <a:off x="4818" y="1859"/>
              <a:ext cx="225" cy="142"/>
            </a:xfrm>
            <a:custGeom>
              <a:avLst/>
              <a:gdLst/>
              <a:ahLst/>
              <a:cxnLst/>
              <a:rect l="0" t="0" r="0" b="0"/>
              <a:pathLst>
                <a:path w="2257" h="1851">
                  <a:moveTo>
                    <a:pt x="269" y="0"/>
                  </a:moveTo>
                  <a:lnTo>
                    <a:pt x="269" y="28"/>
                  </a:lnTo>
                  <a:lnTo>
                    <a:pt x="261" y="28"/>
                  </a:lnTo>
                  <a:lnTo>
                    <a:pt x="261" y="59"/>
                  </a:lnTo>
                  <a:lnTo>
                    <a:pt x="255" y="59"/>
                  </a:lnTo>
                  <a:lnTo>
                    <a:pt x="255" y="89"/>
                  </a:lnTo>
                  <a:lnTo>
                    <a:pt x="246" y="89"/>
                  </a:lnTo>
                  <a:lnTo>
                    <a:pt x="246" y="111"/>
                  </a:lnTo>
                  <a:lnTo>
                    <a:pt x="233" y="111"/>
                  </a:lnTo>
                  <a:lnTo>
                    <a:pt x="233" y="133"/>
                  </a:lnTo>
                  <a:lnTo>
                    <a:pt x="224" y="133"/>
                  </a:lnTo>
                  <a:lnTo>
                    <a:pt x="224" y="184"/>
                  </a:lnTo>
                  <a:lnTo>
                    <a:pt x="211" y="184"/>
                  </a:lnTo>
                  <a:lnTo>
                    <a:pt x="211" y="208"/>
                  </a:lnTo>
                  <a:lnTo>
                    <a:pt x="204" y="208"/>
                  </a:lnTo>
                  <a:lnTo>
                    <a:pt x="204" y="228"/>
                  </a:lnTo>
                  <a:lnTo>
                    <a:pt x="187" y="228"/>
                  </a:lnTo>
                  <a:lnTo>
                    <a:pt x="187" y="272"/>
                  </a:lnTo>
                  <a:lnTo>
                    <a:pt x="174" y="272"/>
                  </a:lnTo>
                  <a:lnTo>
                    <a:pt x="174" y="310"/>
                  </a:lnTo>
                  <a:lnTo>
                    <a:pt x="168" y="310"/>
                  </a:lnTo>
                  <a:lnTo>
                    <a:pt x="168" y="332"/>
                  </a:lnTo>
                  <a:lnTo>
                    <a:pt x="152" y="332"/>
                  </a:lnTo>
                  <a:lnTo>
                    <a:pt x="152" y="375"/>
                  </a:lnTo>
                  <a:lnTo>
                    <a:pt x="137" y="375"/>
                  </a:lnTo>
                  <a:lnTo>
                    <a:pt x="137" y="406"/>
                  </a:lnTo>
                  <a:lnTo>
                    <a:pt x="131" y="406"/>
                  </a:lnTo>
                  <a:lnTo>
                    <a:pt x="131" y="435"/>
                  </a:lnTo>
                  <a:lnTo>
                    <a:pt x="115" y="435"/>
                  </a:lnTo>
                  <a:lnTo>
                    <a:pt x="115" y="472"/>
                  </a:lnTo>
                  <a:lnTo>
                    <a:pt x="100" y="472"/>
                  </a:lnTo>
                  <a:lnTo>
                    <a:pt x="100" y="509"/>
                  </a:lnTo>
                  <a:lnTo>
                    <a:pt x="95" y="509"/>
                  </a:lnTo>
                  <a:lnTo>
                    <a:pt x="95" y="531"/>
                  </a:lnTo>
                  <a:lnTo>
                    <a:pt x="87" y="531"/>
                  </a:lnTo>
                  <a:lnTo>
                    <a:pt x="87" y="545"/>
                  </a:lnTo>
                  <a:lnTo>
                    <a:pt x="72" y="545"/>
                  </a:lnTo>
                  <a:lnTo>
                    <a:pt x="72" y="576"/>
                  </a:lnTo>
                  <a:lnTo>
                    <a:pt x="65" y="576"/>
                  </a:lnTo>
                  <a:lnTo>
                    <a:pt x="65" y="605"/>
                  </a:lnTo>
                  <a:lnTo>
                    <a:pt x="58" y="605"/>
                  </a:lnTo>
                  <a:lnTo>
                    <a:pt x="58" y="628"/>
                  </a:lnTo>
                  <a:lnTo>
                    <a:pt x="50" y="628"/>
                  </a:lnTo>
                  <a:lnTo>
                    <a:pt x="50" y="650"/>
                  </a:lnTo>
                  <a:lnTo>
                    <a:pt x="36" y="650"/>
                  </a:lnTo>
                  <a:lnTo>
                    <a:pt x="36" y="670"/>
                  </a:lnTo>
                  <a:lnTo>
                    <a:pt x="28" y="670"/>
                  </a:lnTo>
                  <a:lnTo>
                    <a:pt x="28" y="708"/>
                  </a:lnTo>
                  <a:lnTo>
                    <a:pt x="22" y="708"/>
                  </a:lnTo>
                  <a:lnTo>
                    <a:pt x="22" y="723"/>
                  </a:lnTo>
                  <a:lnTo>
                    <a:pt x="13" y="723"/>
                  </a:lnTo>
                  <a:lnTo>
                    <a:pt x="13" y="753"/>
                  </a:lnTo>
                  <a:lnTo>
                    <a:pt x="0" y="753"/>
                  </a:lnTo>
                  <a:lnTo>
                    <a:pt x="0" y="1388"/>
                  </a:lnTo>
                  <a:lnTo>
                    <a:pt x="22" y="1388"/>
                  </a:lnTo>
                  <a:lnTo>
                    <a:pt x="22" y="1403"/>
                  </a:lnTo>
                  <a:lnTo>
                    <a:pt x="95" y="1403"/>
                  </a:lnTo>
                  <a:lnTo>
                    <a:pt x="95" y="1417"/>
                  </a:lnTo>
                  <a:lnTo>
                    <a:pt x="137" y="1417"/>
                  </a:lnTo>
                  <a:lnTo>
                    <a:pt x="137" y="1425"/>
                  </a:lnTo>
                  <a:lnTo>
                    <a:pt x="174" y="1425"/>
                  </a:lnTo>
                  <a:lnTo>
                    <a:pt x="174" y="1431"/>
                  </a:lnTo>
                  <a:lnTo>
                    <a:pt x="211" y="1431"/>
                  </a:lnTo>
                  <a:lnTo>
                    <a:pt x="211" y="1440"/>
                  </a:lnTo>
                  <a:lnTo>
                    <a:pt x="246" y="1440"/>
                  </a:lnTo>
                  <a:lnTo>
                    <a:pt x="246" y="1446"/>
                  </a:lnTo>
                  <a:lnTo>
                    <a:pt x="283" y="1446"/>
                  </a:lnTo>
                  <a:lnTo>
                    <a:pt x="283" y="1462"/>
                  </a:lnTo>
                  <a:lnTo>
                    <a:pt x="328" y="1462"/>
                  </a:lnTo>
                  <a:lnTo>
                    <a:pt x="328" y="1468"/>
                  </a:lnTo>
                  <a:lnTo>
                    <a:pt x="364" y="1468"/>
                  </a:lnTo>
                  <a:lnTo>
                    <a:pt x="364" y="1477"/>
                  </a:lnTo>
                  <a:lnTo>
                    <a:pt x="400" y="1477"/>
                  </a:lnTo>
                  <a:lnTo>
                    <a:pt x="400" y="1482"/>
                  </a:lnTo>
                  <a:lnTo>
                    <a:pt x="437" y="1482"/>
                  </a:lnTo>
                  <a:lnTo>
                    <a:pt x="437" y="1499"/>
                  </a:lnTo>
                  <a:lnTo>
                    <a:pt x="479" y="1499"/>
                  </a:lnTo>
                  <a:lnTo>
                    <a:pt x="479" y="1505"/>
                  </a:lnTo>
                  <a:lnTo>
                    <a:pt x="516" y="1505"/>
                  </a:lnTo>
                  <a:lnTo>
                    <a:pt x="516" y="1513"/>
                  </a:lnTo>
                  <a:lnTo>
                    <a:pt x="552" y="1513"/>
                  </a:lnTo>
                  <a:lnTo>
                    <a:pt x="552" y="1519"/>
                  </a:lnTo>
                  <a:lnTo>
                    <a:pt x="583" y="1519"/>
                  </a:lnTo>
                  <a:lnTo>
                    <a:pt x="583" y="1536"/>
                  </a:lnTo>
                  <a:lnTo>
                    <a:pt x="662" y="1536"/>
                  </a:lnTo>
                  <a:lnTo>
                    <a:pt x="662" y="1550"/>
                  </a:lnTo>
                  <a:lnTo>
                    <a:pt x="698" y="1550"/>
                  </a:lnTo>
                  <a:lnTo>
                    <a:pt x="698" y="1556"/>
                  </a:lnTo>
                  <a:lnTo>
                    <a:pt x="735" y="1556"/>
                  </a:lnTo>
                  <a:lnTo>
                    <a:pt x="735" y="1565"/>
                  </a:lnTo>
                  <a:lnTo>
                    <a:pt x="779" y="1565"/>
                  </a:lnTo>
                  <a:lnTo>
                    <a:pt x="779" y="1579"/>
                  </a:lnTo>
                  <a:lnTo>
                    <a:pt x="824" y="1579"/>
                  </a:lnTo>
                  <a:lnTo>
                    <a:pt x="824" y="1587"/>
                  </a:lnTo>
                  <a:lnTo>
                    <a:pt x="860" y="1587"/>
                  </a:lnTo>
                  <a:lnTo>
                    <a:pt x="860" y="1594"/>
                  </a:lnTo>
                  <a:lnTo>
                    <a:pt x="897" y="1594"/>
                  </a:lnTo>
                  <a:lnTo>
                    <a:pt x="897" y="1601"/>
                  </a:lnTo>
                  <a:lnTo>
                    <a:pt x="933" y="1601"/>
                  </a:lnTo>
                  <a:lnTo>
                    <a:pt x="933" y="1616"/>
                  </a:lnTo>
                  <a:lnTo>
                    <a:pt x="975" y="1616"/>
                  </a:lnTo>
                  <a:lnTo>
                    <a:pt x="975" y="1624"/>
                  </a:lnTo>
                  <a:lnTo>
                    <a:pt x="1012" y="1624"/>
                  </a:lnTo>
                  <a:lnTo>
                    <a:pt x="1012" y="1638"/>
                  </a:lnTo>
                  <a:lnTo>
                    <a:pt x="1085" y="1638"/>
                  </a:lnTo>
                  <a:lnTo>
                    <a:pt x="1085" y="1647"/>
                  </a:lnTo>
                  <a:lnTo>
                    <a:pt x="1114" y="1647"/>
                  </a:lnTo>
                  <a:lnTo>
                    <a:pt x="1114" y="1653"/>
                  </a:lnTo>
                  <a:lnTo>
                    <a:pt x="1166" y="1653"/>
                  </a:lnTo>
                  <a:lnTo>
                    <a:pt x="1166" y="1667"/>
                  </a:lnTo>
                  <a:lnTo>
                    <a:pt x="1203" y="1667"/>
                  </a:lnTo>
                  <a:lnTo>
                    <a:pt x="1203" y="1675"/>
                  </a:lnTo>
                  <a:lnTo>
                    <a:pt x="1231" y="1675"/>
                  </a:lnTo>
                  <a:lnTo>
                    <a:pt x="1231" y="1684"/>
                  </a:lnTo>
                  <a:lnTo>
                    <a:pt x="1267" y="1684"/>
                  </a:lnTo>
                  <a:lnTo>
                    <a:pt x="1267" y="1698"/>
                  </a:lnTo>
                  <a:lnTo>
                    <a:pt x="1318" y="1698"/>
                  </a:lnTo>
                  <a:lnTo>
                    <a:pt x="1318" y="1704"/>
                  </a:lnTo>
                  <a:lnTo>
                    <a:pt x="1349" y="1704"/>
                  </a:lnTo>
                  <a:lnTo>
                    <a:pt x="1349" y="1712"/>
                  </a:lnTo>
                  <a:lnTo>
                    <a:pt x="1384" y="1712"/>
                  </a:lnTo>
                  <a:lnTo>
                    <a:pt x="1384" y="1720"/>
                  </a:lnTo>
                  <a:lnTo>
                    <a:pt x="1421" y="1720"/>
                  </a:lnTo>
                  <a:lnTo>
                    <a:pt x="1421" y="1735"/>
                  </a:lnTo>
                  <a:lnTo>
                    <a:pt x="1464" y="1735"/>
                  </a:lnTo>
                  <a:lnTo>
                    <a:pt x="1464" y="1741"/>
                  </a:lnTo>
                  <a:lnTo>
                    <a:pt x="1500" y="1741"/>
                  </a:lnTo>
                  <a:lnTo>
                    <a:pt x="1500" y="1757"/>
                  </a:lnTo>
                  <a:lnTo>
                    <a:pt x="1573" y="1757"/>
                  </a:lnTo>
                  <a:lnTo>
                    <a:pt x="1573" y="1763"/>
                  </a:lnTo>
                  <a:lnTo>
                    <a:pt x="1617" y="1763"/>
                  </a:lnTo>
                  <a:lnTo>
                    <a:pt x="1617" y="1772"/>
                  </a:lnTo>
                  <a:lnTo>
                    <a:pt x="1654" y="1772"/>
                  </a:lnTo>
                  <a:lnTo>
                    <a:pt x="1654" y="1786"/>
                  </a:lnTo>
                  <a:lnTo>
                    <a:pt x="1691" y="1786"/>
                  </a:lnTo>
                  <a:lnTo>
                    <a:pt x="1691" y="1794"/>
                  </a:lnTo>
                  <a:lnTo>
                    <a:pt x="1732" y="1794"/>
                  </a:lnTo>
                  <a:lnTo>
                    <a:pt x="1732" y="1800"/>
                  </a:lnTo>
                  <a:lnTo>
                    <a:pt x="1769" y="1800"/>
                  </a:lnTo>
                  <a:lnTo>
                    <a:pt x="1769" y="1814"/>
                  </a:lnTo>
                  <a:lnTo>
                    <a:pt x="1806" y="1814"/>
                  </a:lnTo>
                  <a:lnTo>
                    <a:pt x="1806" y="1823"/>
                  </a:lnTo>
                  <a:lnTo>
                    <a:pt x="1850" y="1823"/>
                  </a:lnTo>
                  <a:lnTo>
                    <a:pt x="1850" y="1829"/>
                  </a:lnTo>
                  <a:lnTo>
                    <a:pt x="1887" y="1829"/>
                  </a:lnTo>
                  <a:lnTo>
                    <a:pt x="1887" y="1845"/>
                  </a:lnTo>
                  <a:lnTo>
                    <a:pt x="1915" y="1845"/>
                  </a:lnTo>
                  <a:lnTo>
                    <a:pt x="1915" y="1851"/>
                  </a:lnTo>
                  <a:lnTo>
                    <a:pt x="1967" y="1851"/>
                  </a:lnTo>
                  <a:lnTo>
                    <a:pt x="1967" y="1845"/>
                  </a:lnTo>
                  <a:lnTo>
                    <a:pt x="1974" y="1845"/>
                  </a:lnTo>
                  <a:lnTo>
                    <a:pt x="1974" y="1800"/>
                  </a:lnTo>
                  <a:lnTo>
                    <a:pt x="1982" y="1800"/>
                  </a:lnTo>
                  <a:lnTo>
                    <a:pt x="1982" y="1772"/>
                  </a:lnTo>
                  <a:lnTo>
                    <a:pt x="1987" y="1772"/>
                  </a:lnTo>
                  <a:lnTo>
                    <a:pt x="1987" y="1757"/>
                  </a:lnTo>
                  <a:lnTo>
                    <a:pt x="2004" y="1757"/>
                  </a:lnTo>
                  <a:lnTo>
                    <a:pt x="2004" y="1712"/>
                  </a:lnTo>
                  <a:lnTo>
                    <a:pt x="2010" y="1712"/>
                  </a:lnTo>
                  <a:lnTo>
                    <a:pt x="2010" y="1684"/>
                  </a:lnTo>
                  <a:lnTo>
                    <a:pt x="2024" y="1684"/>
                  </a:lnTo>
                  <a:lnTo>
                    <a:pt x="2024" y="1667"/>
                  </a:lnTo>
                  <a:lnTo>
                    <a:pt x="2032" y="1667"/>
                  </a:lnTo>
                  <a:lnTo>
                    <a:pt x="2032" y="1638"/>
                  </a:lnTo>
                  <a:lnTo>
                    <a:pt x="2041" y="1638"/>
                  </a:lnTo>
                  <a:lnTo>
                    <a:pt x="2041" y="1624"/>
                  </a:lnTo>
                  <a:lnTo>
                    <a:pt x="2046" y="1624"/>
                  </a:lnTo>
                  <a:lnTo>
                    <a:pt x="2046" y="1587"/>
                  </a:lnTo>
                  <a:lnTo>
                    <a:pt x="2061" y="1587"/>
                  </a:lnTo>
                  <a:lnTo>
                    <a:pt x="2061" y="1565"/>
                  </a:lnTo>
                  <a:lnTo>
                    <a:pt x="2069" y="1565"/>
                  </a:lnTo>
                  <a:lnTo>
                    <a:pt x="2069" y="1536"/>
                  </a:lnTo>
                  <a:lnTo>
                    <a:pt x="2083" y="1536"/>
                  </a:lnTo>
                  <a:lnTo>
                    <a:pt x="2083" y="1482"/>
                  </a:lnTo>
                  <a:lnTo>
                    <a:pt x="2097" y="1482"/>
                  </a:lnTo>
                  <a:lnTo>
                    <a:pt x="2097" y="1468"/>
                  </a:lnTo>
                  <a:lnTo>
                    <a:pt x="2105" y="1468"/>
                  </a:lnTo>
                  <a:lnTo>
                    <a:pt x="2105" y="1440"/>
                  </a:lnTo>
                  <a:lnTo>
                    <a:pt x="2113" y="1440"/>
                  </a:lnTo>
                  <a:lnTo>
                    <a:pt x="2113" y="1425"/>
                  </a:lnTo>
                  <a:lnTo>
                    <a:pt x="2119" y="1425"/>
                  </a:lnTo>
                  <a:lnTo>
                    <a:pt x="2119" y="1403"/>
                  </a:lnTo>
                  <a:lnTo>
                    <a:pt x="2133" y="1403"/>
                  </a:lnTo>
                  <a:lnTo>
                    <a:pt x="2133" y="1380"/>
                  </a:lnTo>
                  <a:lnTo>
                    <a:pt x="2142" y="1380"/>
                  </a:lnTo>
                  <a:lnTo>
                    <a:pt x="2142" y="1357"/>
                  </a:lnTo>
                  <a:lnTo>
                    <a:pt x="2148" y="1357"/>
                  </a:lnTo>
                  <a:lnTo>
                    <a:pt x="2148" y="1321"/>
                  </a:lnTo>
                  <a:lnTo>
                    <a:pt x="2164" y="1321"/>
                  </a:lnTo>
                  <a:lnTo>
                    <a:pt x="2164" y="1297"/>
                  </a:lnTo>
                  <a:lnTo>
                    <a:pt x="2170" y="1297"/>
                  </a:lnTo>
                  <a:lnTo>
                    <a:pt x="2170" y="1261"/>
                  </a:lnTo>
                  <a:lnTo>
                    <a:pt x="2178" y="1261"/>
                  </a:lnTo>
                  <a:lnTo>
                    <a:pt x="2178" y="1240"/>
                  </a:lnTo>
                  <a:lnTo>
                    <a:pt x="2185" y="1240"/>
                  </a:lnTo>
                  <a:lnTo>
                    <a:pt x="2185" y="1224"/>
                  </a:lnTo>
                  <a:lnTo>
                    <a:pt x="2200" y="1224"/>
                  </a:lnTo>
                  <a:lnTo>
                    <a:pt x="2200" y="1196"/>
                  </a:lnTo>
                  <a:lnTo>
                    <a:pt x="2207" y="1196"/>
                  </a:lnTo>
                  <a:lnTo>
                    <a:pt x="2207" y="1181"/>
                  </a:lnTo>
                  <a:lnTo>
                    <a:pt x="2215" y="1181"/>
                  </a:lnTo>
                  <a:lnTo>
                    <a:pt x="2215" y="1145"/>
                  </a:lnTo>
                  <a:lnTo>
                    <a:pt x="2220" y="1145"/>
                  </a:lnTo>
                  <a:lnTo>
                    <a:pt x="2220" y="1121"/>
                  </a:lnTo>
                  <a:lnTo>
                    <a:pt x="2229" y="1121"/>
                  </a:lnTo>
                  <a:lnTo>
                    <a:pt x="2229" y="1108"/>
                  </a:lnTo>
                  <a:lnTo>
                    <a:pt x="2237" y="1108"/>
                  </a:lnTo>
                  <a:lnTo>
                    <a:pt x="2237" y="1077"/>
                  </a:lnTo>
                  <a:lnTo>
                    <a:pt x="2243" y="1077"/>
                  </a:lnTo>
                  <a:lnTo>
                    <a:pt x="2243" y="1048"/>
                  </a:lnTo>
                  <a:lnTo>
                    <a:pt x="2257" y="1048"/>
                  </a:lnTo>
                  <a:lnTo>
                    <a:pt x="2257" y="450"/>
                  </a:lnTo>
                  <a:lnTo>
                    <a:pt x="2237" y="450"/>
                  </a:lnTo>
                  <a:lnTo>
                    <a:pt x="2237" y="435"/>
                  </a:lnTo>
                  <a:lnTo>
                    <a:pt x="2164" y="435"/>
                  </a:lnTo>
                  <a:lnTo>
                    <a:pt x="2164" y="421"/>
                  </a:lnTo>
                  <a:lnTo>
                    <a:pt x="2119" y="421"/>
                  </a:lnTo>
                  <a:lnTo>
                    <a:pt x="2119" y="413"/>
                  </a:lnTo>
                  <a:lnTo>
                    <a:pt x="2083" y="413"/>
                  </a:lnTo>
                  <a:lnTo>
                    <a:pt x="2083" y="406"/>
                  </a:lnTo>
                  <a:lnTo>
                    <a:pt x="2041" y="406"/>
                  </a:lnTo>
                  <a:lnTo>
                    <a:pt x="2041" y="391"/>
                  </a:lnTo>
                  <a:lnTo>
                    <a:pt x="2004" y="391"/>
                  </a:lnTo>
                  <a:lnTo>
                    <a:pt x="2004" y="384"/>
                  </a:lnTo>
                  <a:lnTo>
                    <a:pt x="1967" y="384"/>
                  </a:lnTo>
                  <a:lnTo>
                    <a:pt x="1967" y="375"/>
                  </a:lnTo>
                  <a:lnTo>
                    <a:pt x="1915" y="375"/>
                  </a:lnTo>
                  <a:lnTo>
                    <a:pt x="1915" y="369"/>
                  </a:lnTo>
                  <a:lnTo>
                    <a:pt x="1887" y="369"/>
                  </a:lnTo>
                  <a:lnTo>
                    <a:pt x="1887" y="355"/>
                  </a:lnTo>
                  <a:lnTo>
                    <a:pt x="1836" y="355"/>
                  </a:lnTo>
                  <a:lnTo>
                    <a:pt x="1836" y="347"/>
                  </a:lnTo>
                  <a:lnTo>
                    <a:pt x="1800" y="347"/>
                  </a:lnTo>
                  <a:lnTo>
                    <a:pt x="1800" y="338"/>
                  </a:lnTo>
                  <a:lnTo>
                    <a:pt x="1754" y="338"/>
                  </a:lnTo>
                  <a:lnTo>
                    <a:pt x="1754" y="332"/>
                  </a:lnTo>
                  <a:lnTo>
                    <a:pt x="1719" y="332"/>
                  </a:lnTo>
                  <a:lnTo>
                    <a:pt x="1719" y="324"/>
                  </a:lnTo>
                  <a:lnTo>
                    <a:pt x="1676" y="324"/>
                  </a:lnTo>
                  <a:lnTo>
                    <a:pt x="1676" y="318"/>
                  </a:lnTo>
                  <a:lnTo>
                    <a:pt x="1639" y="318"/>
                  </a:lnTo>
                  <a:lnTo>
                    <a:pt x="1639" y="310"/>
                  </a:lnTo>
                  <a:lnTo>
                    <a:pt x="1595" y="310"/>
                  </a:lnTo>
                  <a:lnTo>
                    <a:pt x="1595" y="296"/>
                  </a:lnTo>
                  <a:lnTo>
                    <a:pt x="1558" y="296"/>
                  </a:lnTo>
                  <a:lnTo>
                    <a:pt x="1558" y="287"/>
                  </a:lnTo>
                  <a:lnTo>
                    <a:pt x="1514" y="287"/>
                  </a:lnTo>
                  <a:lnTo>
                    <a:pt x="1514" y="272"/>
                  </a:lnTo>
                  <a:lnTo>
                    <a:pt x="1436" y="272"/>
                  </a:lnTo>
                  <a:lnTo>
                    <a:pt x="1436" y="259"/>
                  </a:lnTo>
                  <a:lnTo>
                    <a:pt x="1399" y="259"/>
                  </a:lnTo>
                  <a:lnTo>
                    <a:pt x="1399" y="250"/>
                  </a:lnTo>
                  <a:lnTo>
                    <a:pt x="1362" y="250"/>
                  </a:lnTo>
                  <a:lnTo>
                    <a:pt x="1362" y="236"/>
                  </a:lnTo>
                  <a:lnTo>
                    <a:pt x="1318" y="236"/>
                  </a:lnTo>
                  <a:lnTo>
                    <a:pt x="1318" y="228"/>
                  </a:lnTo>
                  <a:lnTo>
                    <a:pt x="1281" y="228"/>
                  </a:lnTo>
                  <a:lnTo>
                    <a:pt x="1281" y="222"/>
                  </a:lnTo>
                  <a:lnTo>
                    <a:pt x="1231" y="222"/>
                  </a:lnTo>
                  <a:lnTo>
                    <a:pt x="1231" y="213"/>
                  </a:lnTo>
                  <a:lnTo>
                    <a:pt x="1203" y="213"/>
                  </a:lnTo>
                  <a:lnTo>
                    <a:pt x="1203" y="208"/>
                  </a:lnTo>
                  <a:lnTo>
                    <a:pt x="1149" y="208"/>
                  </a:lnTo>
                  <a:lnTo>
                    <a:pt x="1149" y="199"/>
                  </a:lnTo>
                  <a:lnTo>
                    <a:pt x="1114" y="199"/>
                  </a:lnTo>
                  <a:lnTo>
                    <a:pt x="1114" y="184"/>
                  </a:lnTo>
                  <a:lnTo>
                    <a:pt x="1071" y="184"/>
                  </a:lnTo>
                  <a:lnTo>
                    <a:pt x="1071" y="177"/>
                  </a:lnTo>
                  <a:lnTo>
                    <a:pt x="1034" y="177"/>
                  </a:lnTo>
                  <a:lnTo>
                    <a:pt x="1034" y="171"/>
                  </a:lnTo>
                  <a:lnTo>
                    <a:pt x="990" y="171"/>
                  </a:lnTo>
                  <a:lnTo>
                    <a:pt x="990" y="154"/>
                  </a:lnTo>
                  <a:lnTo>
                    <a:pt x="953" y="154"/>
                  </a:lnTo>
                  <a:lnTo>
                    <a:pt x="953" y="148"/>
                  </a:lnTo>
                  <a:lnTo>
                    <a:pt x="911" y="148"/>
                  </a:lnTo>
                  <a:lnTo>
                    <a:pt x="911" y="140"/>
                  </a:lnTo>
                  <a:lnTo>
                    <a:pt x="874" y="140"/>
                  </a:lnTo>
                  <a:lnTo>
                    <a:pt x="874" y="133"/>
                  </a:lnTo>
                  <a:lnTo>
                    <a:pt x="829" y="133"/>
                  </a:lnTo>
                  <a:lnTo>
                    <a:pt x="829" y="118"/>
                  </a:lnTo>
                  <a:lnTo>
                    <a:pt x="794" y="118"/>
                  </a:lnTo>
                  <a:lnTo>
                    <a:pt x="794" y="111"/>
                  </a:lnTo>
                  <a:lnTo>
                    <a:pt x="714" y="111"/>
                  </a:lnTo>
                  <a:lnTo>
                    <a:pt x="714" y="96"/>
                  </a:lnTo>
                  <a:lnTo>
                    <a:pt x="662" y="96"/>
                  </a:lnTo>
                  <a:lnTo>
                    <a:pt x="662" y="89"/>
                  </a:lnTo>
                  <a:lnTo>
                    <a:pt x="633" y="89"/>
                  </a:lnTo>
                  <a:lnTo>
                    <a:pt x="633" y="80"/>
                  </a:lnTo>
                  <a:lnTo>
                    <a:pt x="583" y="80"/>
                  </a:lnTo>
                  <a:lnTo>
                    <a:pt x="583" y="66"/>
                  </a:lnTo>
                  <a:lnTo>
                    <a:pt x="552" y="66"/>
                  </a:lnTo>
                  <a:lnTo>
                    <a:pt x="552" y="59"/>
                  </a:lnTo>
                  <a:lnTo>
                    <a:pt x="502" y="59"/>
                  </a:lnTo>
                  <a:lnTo>
                    <a:pt x="502" y="52"/>
                  </a:lnTo>
                  <a:lnTo>
                    <a:pt x="465" y="52"/>
                  </a:lnTo>
                  <a:lnTo>
                    <a:pt x="465" y="37"/>
                  </a:lnTo>
                  <a:lnTo>
                    <a:pt x="422" y="37"/>
                  </a:lnTo>
                  <a:lnTo>
                    <a:pt x="422" y="28"/>
                  </a:lnTo>
                  <a:lnTo>
                    <a:pt x="387" y="28"/>
                  </a:lnTo>
                  <a:lnTo>
                    <a:pt x="387" y="23"/>
                  </a:lnTo>
                  <a:lnTo>
                    <a:pt x="350" y="23"/>
                  </a:lnTo>
                  <a:lnTo>
                    <a:pt x="350" y="15"/>
                  </a:lnTo>
                  <a:lnTo>
                    <a:pt x="305" y="15"/>
                  </a:lnTo>
                  <a:lnTo>
                    <a:pt x="305" y="0"/>
                  </a:lnTo>
                  <a:lnTo>
                    <a:pt x="269" y="0"/>
                  </a:lnTo>
                  <a:close/>
                </a:path>
              </a:pathLst>
            </a:custGeom>
            <a:solidFill>
              <a:srgbClr val="0202CC"/>
            </a:solidFill>
            <a:ln w="9525">
              <a:noFill/>
            </a:ln>
          </p:spPr>
          <p:txBody>
            <a:bodyPr/>
            <a:lstStyle/>
            <a:p>
              <a:endParaRPr lang="en-US"/>
            </a:p>
          </p:txBody>
        </p:sp>
        <p:sp>
          <p:nvSpPr>
            <p:cNvPr id="823512" name="Freeform 823511"/>
            <p:cNvSpPr/>
            <p:nvPr/>
          </p:nvSpPr>
          <p:spPr>
            <a:xfrm>
              <a:off x="4824" y="1859"/>
              <a:ext cx="212" cy="142"/>
            </a:xfrm>
            <a:custGeom>
              <a:avLst/>
              <a:gdLst/>
              <a:ahLst/>
              <a:cxnLst/>
              <a:rect l="0" t="0" r="0" b="0"/>
              <a:pathLst>
                <a:path w="2127" h="1851">
                  <a:moveTo>
                    <a:pt x="211" y="0"/>
                  </a:moveTo>
                  <a:lnTo>
                    <a:pt x="211" y="28"/>
                  </a:lnTo>
                  <a:lnTo>
                    <a:pt x="203" y="28"/>
                  </a:lnTo>
                  <a:lnTo>
                    <a:pt x="203" y="59"/>
                  </a:lnTo>
                  <a:lnTo>
                    <a:pt x="197" y="59"/>
                  </a:lnTo>
                  <a:lnTo>
                    <a:pt x="197" y="89"/>
                  </a:lnTo>
                  <a:lnTo>
                    <a:pt x="188" y="89"/>
                  </a:lnTo>
                  <a:lnTo>
                    <a:pt x="188" y="111"/>
                  </a:lnTo>
                  <a:lnTo>
                    <a:pt x="175" y="111"/>
                  </a:lnTo>
                  <a:lnTo>
                    <a:pt x="175" y="133"/>
                  </a:lnTo>
                  <a:lnTo>
                    <a:pt x="166" y="133"/>
                  </a:lnTo>
                  <a:lnTo>
                    <a:pt x="166" y="184"/>
                  </a:lnTo>
                  <a:lnTo>
                    <a:pt x="153" y="184"/>
                  </a:lnTo>
                  <a:lnTo>
                    <a:pt x="153" y="208"/>
                  </a:lnTo>
                  <a:lnTo>
                    <a:pt x="146" y="208"/>
                  </a:lnTo>
                  <a:lnTo>
                    <a:pt x="146" y="228"/>
                  </a:lnTo>
                  <a:lnTo>
                    <a:pt x="129" y="228"/>
                  </a:lnTo>
                  <a:lnTo>
                    <a:pt x="129" y="272"/>
                  </a:lnTo>
                  <a:lnTo>
                    <a:pt x="116" y="272"/>
                  </a:lnTo>
                  <a:lnTo>
                    <a:pt x="116" y="310"/>
                  </a:lnTo>
                  <a:lnTo>
                    <a:pt x="110" y="310"/>
                  </a:lnTo>
                  <a:lnTo>
                    <a:pt x="110" y="332"/>
                  </a:lnTo>
                  <a:lnTo>
                    <a:pt x="94" y="332"/>
                  </a:lnTo>
                  <a:lnTo>
                    <a:pt x="94" y="375"/>
                  </a:lnTo>
                  <a:lnTo>
                    <a:pt x="79" y="375"/>
                  </a:lnTo>
                  <a:lnTo>
                    <a:pt x="79" y="406"/>
                  </a:lnTo>
                  <a:lnTo>
                    <a:pt x="73" y="406"/>
                  </a:lnTo>
                  <a:lnTo>
                    <a:pt x="73" y="435"/>
                  </a:lnTo>
                  <a:lnTo>
                    <a:pt x="57" y="435"/>
                  </a:lnTo>
                  <a:lnTo>
                    <a:pt x="57" y="472"/>
                  </a:lnTo>
                  <a:lnTo>
                    <a:pt x="42" y="472"/>
                  </a:lnTo>
                  <a:lnTo>
                    <a:pt x="42" y="509"/>
                  </a:lnTo>
                  <a:lnTo>
                    <a:pt x="37" y="509"/>
                  </a:lnTo>
                  <a:lnTo>
                    <a:pt x="37" y="531"/>
                  </a:lnTo>
                  <a:lnTo>
                    <a:pt x="29" y="531"/>
                  </a:lnTo>
                  <a:lnTo>
                    <a:pt x="29" y="545"/>
                  </a:lnTo>
                  <a:lnTo>
                    <a:pt x="14" y="545"/>
                  </a:lnTo>
                  <a:lnTo>
                    <a:pt x="14" y="576"/>
                  </a:lnTo>
                  <a:lnTo>
                    <a:pt x="7" y="576"/>
                  </a:lnTo>
                  <a:lnTo>
                    <a:pt x="7" y="605"/>
                  </a:lnTo>
                  <a:lnTo>
                    <a:pt x="0" y="605"/>
                  </a:lnTo>
                  <a:lnTo>
                    <a:pt x="0" y="1403"/>
                  </a:lnTo>
                  <a:lnTo>
                    <a:pt x="37" y="1403"/>
                  </a:lnTo>
                  <a:lnTo>
                    <a:pt x="37" y="1417"/>
                  </a:lnTo>
                  <a:lnTo>
                    <a:pt x="79" y="1417"/>
                  </a:lnTo>
                  <a:lnTo>
                    <a:pt x="79" y="1425"/>
                  </a:lnTo>
                  <a:lnTo>
                    <a:pt x="116" y="1425"/>
                  </a:lnTo>
                  <a:lnTo>
                    <a:pt x="116" y="1431"/>
                  </a:lnTo>
                  <a:lnTo>
                    <a:pt x="153" y="1431"/>
                  </a:lnTo>
                  <a:lnTo>
                    <a:pt x="153" y="1440"/>
                  </a:lnTo>
                  <a:lnTo>
                    <a:pt x="188" y="1440"/>
                  </a:lnTo>
                  <a:lnTo>
                    <a:pt x="188" y="1446"/>
                  </a:lnTo>
                  <a:lnTo>
                    <a:pt x="225" y="1446"/>
                  </a:lnTo>
                  <a:lnTo>
                    <a:pt x="225" y="1462"/>
                  </a:lnTo>
                  <a:lnTo>
                    <a:pt x="270" y="1462"/>
                  </a:lnTo>
                  <a:lnTo>
                    <a:pt x="270" y="1468"/>
                  </a:lnTo>
                  <a:lnTo>
                    <a:pt x="306" y="1468"/>
                  </a:lnTo>
                  <a:lnTo>
                    <a:pt x="306" y="1477"/>
                  </a:lnTo>
                  <a:lnTo>
                    <a:pt x="342" y="1477"/>
                  </a:lnTo>
                  <a:lnTo>
                    <a:pt x="342" y="1482"/>
                  </a:lnTo>
                  <a:lnTo>
                    <a:pt x="379" y="1482"/>
                  </a:lnTo>
                  <a:lnTo>
                    <a:pt x="379" y="1499"/>
                  </a:lnTo>
                  <a:lnTo>
                    <a:pt x="421" y="1499"/>
                  </a:lnTo>
                  <a:lnTo>
                    <a:pt x="421" y="1505"/>
                  </a:lnTo>
                  <a:lnTo>
                    <a:pt x="458" y="1505"/>
                  </a:lnTo>
                  <a:lnTo>
                    <a:pt x="458" y="1513"/>
                  </a:lnTo>
                  <a:lnTo>
                    <a:pt x="494" y="1513"/>
                  </a:lnTo>
                  <a:lnTo>
                    <a:pt x="494" y="1519"/>
                  </a:lnTo>
                  <a:lnTo>
                    <a:pt x="525" y="1519"/>
                  </a:lnTo>
                  <a:lnTo>
                    <a:pt x="525" y="1536"/>
                  </a:lnTo>
                  <a:lnTo>
                    <a:pt x="604" y="1536"/>
                  </a:lnTo>
                  <a:lnTo>
                    <a:pt x="604" y="1550"/>
                  </a:lnTo>
                  <a:lnTo>
                    <a:pt x="640" y="1550"/>
                  </a:lnTo>
                  <a:lnTo>
                    <a:pt x="640" y="1556"/>
                  </a:lnTo>
                  <a:lnTo>
                    <a:pt x="677" y="1556"/>
                  </a:lnTo>
                  <a:lnTo>
                    <a:pt x="677" y="1565"/>
                  </a:lnTo>
                  <a:lnTo>
                    <a:pt x="721" y="1565"/>
                  </a:lnTo>
                  <a:lnTo>
                    <a:pt x="721" y="1579"/>
                  </a:lnTo>
                  <a:lnTo>
                    <a:pt x="766" y="1579"/>
                  </a:lnTo>
                  <a:lnTo>
                    <a:pt x="766" y="1587"/>
                  </a:lnTo>
                  <a:lnTo>
                    <a:pt x="802" y="1587"/>
                  </a:lnTo>
                  <a:lnTo>
                    <a:pt x="802" y="1594"/>
                  </a:lnTo>
                  <a:lnTo>
                    <a:pt x="839" y="1594"/>
                  </a:lnTo>
                  <a:lnTo>
                    <a:pt x="839" y="1601"/>
                  </a:lnTo>
                  <a:lnTo>
                    <a:pt x="875" y="1601"/>
                  </a:lnTo>
                  <a:lnTo>
                    <a:pt x="875" y="1616"/>
                  </a:lnTo>
                  <a:lnTo>
                    <a:pt x="917" y="1616"/>
                  </a:lnTo>
                  <a:lnTo>
                    <a:pt x="917" y="1624"/>
                  </a:lnTo>
                  <a:lnTo>
                    <a:pt x="954" y="1624"/>
                  </a:lnTo>
                  <a:lnTo>
                    <a:pt x="954" y="1638"/>
                  </a:lnTo>
                  <a:lnTo>
                    <a:pt x="1027" y="1638"/>
                  </a:lnTo>
                  <a:lnTo>
                    <a:pt x="1027" y="1647"/>
                  </a:lnTo>
                  <a:lnTo>
                    <a:pt x="1056" y="1647"/>
                  </a:lnTo>
                  <a:lnTo>
                    <a:pt x="1056" y="1653"/>
                  </a:lnTo>
                  <a:lnTo>
                    <a:pt x="1108" y="1653"/>
                  </a:lnTo>
                  <a:lnTo>
                    <a:pt x="1108" y="1667"/>
                  </a:lnTo>
                  <a:lnTo>
                    <a:pt x="1145" y="1667"/>
                  </a:lnTo>
                  <a:lnTo>
                    <a:pt x="1145" y="1675"/>
                  </a:lnTo>
                  <a:lnTo>
                    <a:pt x="1173" y="1675"/>
                  </a:lnTo>
                  <a:lnTo>
                    <a:pt x="1173" y="1684"/>
                  </a:lnTo>
                  <a:lnTo>
                    <a:pt x="1209" y="1684"/>
                  </a:lnTo>
                  <a:lnTo>
                    <a:pt x="1209" y="1698"/>
                  </a:lnTo>
                  <a:lnTo>
                    <a:pt x="1260" y="1698"/>
                  </a:lnTo>
                  <a:lnTo>
                    <a:pt x="1260" y="1704"/>
                  </a:lnTo>
                  <a:lnTo>
                    <a:pt x="1291" y="1704"/>
                  </a:lnTo>
                  <a:lnTo>
                    <a:pt x="1291" y="1712"/>
                  </a:lnTo>
                  <a:lnTo>
                    <a:pt x="1326" y="1712"/>
                  </a:lnTo>
                  <a:lnTo>
                    <a:pt x="1326" y="1720"/>
                  </a:lnTo>
                  <a:lnTo>
                    <a:pt x="1363" y="1720"/>
                  </a:lnTo>
                  <a:lnTo>
                    <a:pt x="1363" y="1735"/>
                  </a:lnTo>
                  <a:lnTo>
                    <a:pt x="1406" y="1735"/>
                  </a:lnTo>
                  <a:lnTo>
                    <a:pt x="1406" y="1741"/>
                  </a:lnTo>
                  <a:lnTo>
                    <a:pt x="1442" y="1741"/>
                  </a:lnTo>
                  <a:lnTo>
                    <a:pt x="1442" y="1757"/>
                  </a:lnTo>
                  <a:lnTo>
                    <a:pt x="1515" y="1757"/>
                  </a:lnTo>
                  <a:lnTo>
                    <a:pt x="1515" y="1763"/>
                  </a:lnTo>
                  <a:lnTo>
                    <a:pt x="1559" y="1763"/>
                  </a:lnTo>
                  <a:lnTo>
                    <a:pt x="1559" y="1772"/>
                  </a:lnTo>
                  <a:lnTo>
                    <a:pt x="1596" y="1772"/>
                  </a:lnTo>
                  <a:lnTo>
                    <a:pt x="1596" y="1786"/>
                  </a:lnTo>
                  <a:lnTo>
                    <a:pt x="1633" y="1786"/>
                  </a:lnTo>
                  <a:lnTo>
                    <a:pt x="1633" y="1794"/>
                  </a:lnTo>
                  <a:lnTo>
                    <a:pt x="1674" y="1794"/>
                  </a:lnTo>
                  <a:lnTo>
                    <a:pt x="1674" y="1800"/>
                  </a:lnTo>
                  <a:lnTo>
                    <a:pt x="1711" y="1800"/>
                  </a:lnTo>
                  <a:lnTo>
                    <a:pt x="1711" y="1814"/>
                  </a:lnTo>
                  <a:lnTo>
                    <a:pt x="1748" y="1814"/>
                  </a:lnTo>
                  <a:lnTo>
                    <a:pt x="1748" y="1823"/>
                  </a:lnTo>
                  <a:lnTo>
                    <a:pt x="1792" y="1823"/>
                  </a:lnTo>
                  <a:lnTo>
                    <a:pt x="1792" y="1829"/>
                  </a:lnTo>
                  <a:lnTo>
                    <a:pt x="1829" y="1829"/>
                  </a:lnTo>
                  <a:lnTo>
                    <a:pt x="1829" y="1845"/>
                  </a:lnTo>
                  <a:lnTo>
                    <a:pt x="1857" y="1845"/>
                  </a:lnTo>
                  <a:lnTo>
                    <a:pt x="1857" y="1851"/>
                  </a:lnTo>
                  <a:lnTo>
                    <a:pt x="1909" y="1851"/>
                  </a:lnTo>
                  <a:lnTo>
                    <a:pt x="1909" y="1845"/>
                  </a:lnTo>
                  <a:lnTo>
                    <a:pt x="1916" y="1845"/>
                  </a:lnTo>
                  <a:lnTo>
                    <a:pt x="1916" y="1800"/>
                  </a:lnTo>
                  <a:lnTo>
                    <a:pt x="1924" y="1800"/>
                  </a:lnTo>
                  <a:lnTo>
                    <a:pt x="1924" y="1772"/>
                  </a:lnTo>
                  <a:lnTo>
                    <a:pt x="1929" y="1772"/>
                  </a:lnTo>
                  <a:lnTo>
                    <a:pt x="1929" y="1757"/>
                  </a:lnTo>
                  <a:lnTo>
                    <a:pt x="1946" y="1757"/>
                  </a:lnTo>
                  <a:lnTo>
                    <a:pt x="1946" y="1712"/>
                  </a:lnTo>
                  <a:lnTo>
                    <a:pt x="1952" y="1712"/>
                  </a:lnTo>
                  <a:lnTo>
                    <a:pt x="1952" y="1684"/>
                  </a:lnTo>
                  <a:lnTo>
                    <a:pt x="1966" y="1684"/>
                  </a:lnTo>
                  <a:lnTo>
                    <a:pt x="1966" y="1667"/>
                  </a:lnTo>
                  <a:lnTo>
                    <a:pt x="1974" y="1667"/>
                  </a:lnTo>
                  <a:lnTo>
                    <a:pt x="1974" y="1638"/>
                  </a:lnTo>
                  <a:lnTo>
                    <a:pt x="1983" y="1638"/>
                  </a:lnTo>
                  <a:lnTo>
                    <a:pt x="1983" y="1624"/>
                  </a:lnTo>
                  <a:lnTo>
                    <a:pt x="1988" y="1624"/>
                  </a:lnTo>
                  <a:lnTo>
                    <a:pt x="1988" y="1587"/>
                  </a:lnTo>
                  <a:lnTo>
                    <a:pt x="2003" y="1587"/>
                  </a:lnTo>
                  <a:lnTo>
                    <a:pt x="2003" y="1565"/>
                  </a:lnTo>
                  <a:lnTo>
                    <a:pt x="2011" y="1565"/>
                  </a:lnTo>
                  <a:lnTo>
                    <a:pt x="2011" y="1536"/>
                  </a:lnTo>
                  <a:lnTo>
                    <a:pt x="2025" y="1536"/>
                  </a:lnTo>
                  <a:lnTo>
                    <a:pt x="2025" y="1482"/>
                  </a:lnTo>
                  <a:lnTo>
                    <a:pt x="2039" y="1482"/>
                  </a:lnTo>
                  <a:lnTo>
                    <a:pt x="2039" y="1468"/>
                  </a:lnTo>
                  <a:lnTo>
                    <a:pt x="2047" y="1468"/>
                  </a:lnTo>
                  <a:lnTo>
                    <a:pt x="2047" y="1440"/>
                  </a:lnTo>
                  <a:lnTo>
                    <a:pt x="2055" y="1440"/>
                  </a:lnTo>
                  <a:lnTo>
                    <a:pt x="2055" y="1425"/>
                  </a:lnTo>
                  <a:lnTo>
                    <a:pt x="2061" y="1425"/>
                  </a:lnTo>
                  <a:lnTo>
                    <a:pt x="2061" y="1403"/>
                  </a:lnTo>
                  <a:lnTo>
                    <a:pt x="2075" y="1403"/>
                  </a:lnTo>
                  <a:lnTo>
                    <a:pt x="2075" y="1380"/>
                  </a:lnTo>
                  <a:lnTo>
                    <a:pt x="2084" y="1380"/>
                  </a:lnTo>
                  <a:lnTo>
                    <a:pt x="2084" y="1357"/>
                  </a:lnTo>
                  <a:lnTo>
                    <a:pt x="2090" y="1357"/>
                  </a:lnTo>
                  <a:lnTo>
                    <a:pt x="2090" y="1321"/>
                  </a:lnTo>
                  <a:lnTo>
                    <a:pt x="2106" y="1321"/>
                  </a:lnTo>
                  <a:lnTo>
                    <a:pt x="2106" y="1297"/>
                  </a:lnTo>
                  <a:lnTo>
                    <a:pt x="2112" y="1297"/>
                  </a:lnTo>
                  <a:lnTo>
                    <a:pt x="2112" y="1261"/>
                  </a:lnTo>
                  <a:lnTo>
                    <a:pt x="2120" y="1261"/>
                  </a:lnTo>
                  <a:lnTo>
                    <a:pt x="2120" y="1240"/>
                  </a:lnTo>
                  <a:lnTo>
                    <a:pt x="2127" y="1240"/>
                  </a:lnTo>
                  <a:lnTo>
                    <a:pt x="2127" y="435"/>
                  </a:lnTo>
                  <a:lnTo>
                    <a:pt x="2106" y="435"/>
                  </a:lnTo>
                  <a:lnTo>
                    <a:pt x="2106" y="421"/>
                  </a:lnTo>
                  <a:lnTo>
                    <a:pt x="2061" y="421"/>
                  </a:lnTo>
                  <a:lnTo>
                    <a:pt x="2061" y="413"/>
                  </a:lnTo>
                  <a:lnTo>
                    <a:pt x="2025" y="413"/>
                  </a:lnTo>
                  <a:lnTo>
                    <a:pt x="2025" y="406"/>
                  </a:lnTo>
                  <a:lnTo>
                    <a:pt x="1983" y="406"/>
                  </a:lnTo>
                  <a:lnTo>
                    <a:pt x="1983" y="391"/>
                  </a:lnTo>
                  <a:lnTo>
                    <a:pt x="1946" y="391"/>
                  </a:lnTo>
                  <a:lnTo>
                    <a:pt x="1946" y="384"/>
                  </a:lnTo>
                  <a:lnTo>
                    <a:pt x="1909" y="384"/>
                  </a:lnTo>
                  <a:lnTo>
                    <a:pt x="1909" y="375"/>
                  </a:lnTo>
                  <a:lnTo>
                    <a:pt x="1857" y="375"/>
                  </a:lnTo>
                  <a:lnTo>
                    <a:pt x="1857" y="369"/>
                  </a:lnTo>
                  <a:lnTo>
                    <a:pt x="1829" y="369"/>
                  </a:lnTo>
                  <a:lnTo>
                    <a:pt x="1829" y="355"/>
                  </a:lnTo>
                  <a:lnTo>
                    <a:pt x="1778" y="355"/>
                  </a:lnTo>
                  <a:lnTo>
                    <a:pt x="1778" y="347"/>
                  </a:lnTo>
                  <a:lnTo>
                    <a:pt x="1742" y="347"/>
                  </a:lnTo>
                  <a:lnTo>
                    <a:pt x="1742" y="338"/>
                  </a:lnTo>
                  <a:lnTo>
                    <a:pt x="1696" y="338"/>
                  </a:lnTo>
                  <a:lnTo>
                    <a:pt x="1696" y="332"/>
                  </a:lnTo>
                  <a:lnTo>
                    <a:pt x="1661" y="332"/>
                  </a:lnTo>
                  <a:lnTo>
                    <a:pt x="1661" y="324"/>
                  </a:lnTo>
                  <a:lnTo>
                    <a:pt x="1618" y="324"/>
                  </a:lnTo>
                  <a:lnTo>
                    <a:pt x="1618" y="318"/>
                  </a:lnTo>
                  <a:lnTo>
                    <a:pt x="1581" y="318"/>
                  </a:lnTo>
                  <a:lnTo>
                    <a:pt x="1581" y="310"/>
                  </a:lnTo>
                  <a:lnTo>
                    <a:pt x="1537" y="310"/>
                  </a:lnTo>
                  <a:lnTo>
                    <a:pt x="1537" y="296"/>
                  </a:lnTo>
                  <a:lnTo>
                    <a:pt x="1500" y="296"/>
                  </a:lnTo>
                  <a:lnTo>
                    <a:pt x="1500" y="287"/>
                  </a:lnTo>
                  <a:lnTo>
                    <a:pt x="1456" y="287"/>
                  </a:lnTo>
                  <a:lnTo>
                    <a:pt x="1456" y="272"/>
                  </a:lnTo>
                  <a:lnTo>
                    <a:pt x="1378" y="272"/>
                  </a:lnTo>
                  <a:lnTo>
                    <a:pt x="1378" y="259"/>
                  </a:lnTo>
                  <a:lnTo>
                    <a:pt x="1341" y="259"/>
                  </a:lnTo>
                  <a:lnTo>
                    <a:pt x="1341" y="250"/>
                  </a:lnTo>
                  <a:lnTo>
                    <a:pt x="1304" y="250"/>
                  </a:lnTo>
                  <a:lnTo>
                    <a:pt x="1304" y="236"/>
                  </a:lnTo>
                  <a:lnTo>
                    <a:pt x="1260" y="236"/>
                  </a:lnTo>
                  <a:lnTo>
                    <a:pt x="1260" y="228"/>
                  </a:lnTo>
                  <a:lnTo>
                    <a:pt x="1223" y="228"/>
                  </a:lnTo>
                  <a:lnTo>
                    <a:pt x="1223" y="222"/>
                  </a:lnTo>
                  <a:lnTo>
                    <a:pt x="1173" y="222"/>
                  </a:lnTo>
                  <a:lnTo>
                    <a:pt x="1173" y="213"/>
                  </a:lnTo>
                  <a:lnTo>
                    <a:pt x="1145" y="213"/>
                  </a:lnTo>
                  <a:lnTo>
                    <a:pt x="1145" y="208"/>
                  </a:lnTo>
                  <a:lnTo>
                    <a:pt x="1091" y="208"/>
                  </a:lnTo>
                  <a:lnTo>
                    <a:pt x="1091" y="199"/>
                  </a:lnTo>
                  <a:lnTo>
                    <a:pt x="1056" y="199"/>
                  </a:lnTo>
                  <a:lnTo>
                    <a:pt x="1056" y="184"/>
                  </a:lnTo>
                  <a:lnTo>
                    <a:pt x="1013" y="184"/>
                  </a:lnTo>
                  <a:lnTo>
                    <a:pt x="1013" y="177"/>
                  </a:lnTo>
                  <a:lnTo>
                    <a:pt x="976" y="177"/>
                  </a:lnTo>
                  <a:lnTo>
                    <a:pt x="976" y="171"/>
                  </a:lnTo>
                  <a:lnTo>
                    <a:pt x="932" y="171"/>
                  </a:lnTo>
                  <a:lnTo>
                    <a:pt x="932" y="154"/>
                  </a:lnTo>
                  <a:lnTo>
                    <a:pt x="895" y="154"/>
                  </a:lnTo>
                  <a:lnTo>
                    <a:pt x="895" y="148"/>
                  </a:lnTo>
                  <a:lnTo>
                    <a:pt x="853" y="148"/>
                  </a:lnTo>
                  <a:lnTo>
                    <a:pt x="853" y="140"/>
                  </a:lnTo>
                  <a:lnTo>
                    <a:pt x="816" y="140"/>
                  </a:lnTo>
                  <a:lnTo>
                    <a:pt x="816" y="133"/>
                  </a:lnTo>
                  <a:lnTo>
                    <a:pt x="771" y="133"/>
                  </a:lnTo>
                  <a:lnTo>
                    <a:pt x="771" y="118"/>
                  </a:lnTo>
                  <a:lnTo>
                    <a:pt x="736" y="118"/>
                  </a:lnTo>
                  <a:lnTo>
                    <a:pt x="736" y="111"/>
                  </a:lnTo>
                  <a:lnTo>
                    <a:pt x="656" y="111"/>
                  </a:lnTo>
                  <a:lnTo>
                    <a:pt x="656" y="96"/>
                  </a:lnTo>
                  <a:lnTo>
                    <a:pt x="604" y="96"/>
                  </a:lnTo>
                  <a:lnTo>
                    <a:pt x="604" y="89"/>
                  </a:lnTo>
                  <a:lnTo>
                    <a:pt x="575" y="89"/>
                  </a:lnTo>
                  <a:lnTo>
                    <a:pt x="575" y="80"/>
                  </a:lnTo>
                  <a:lnTo>
                    <a:pt x="525" y="80"/>
                  </a:lnTo>
                  <a:lnTo>
                    <a:pt x="525" y="66"/>
                  </a:lnTo>
                  <a:lnTo>
                    <a:pt x="494" y="66"/>
                  </a:lnTo>
                  <a:lnTo>
                    <a:pt x="494" y="59"/>
                  </a:lnTo>
                  <a:lnTo>
                    <a:pt x="444" y="59"/>
                  </a:lnTo>
                  <a:lnTo>
                    <a:pt x="444" y="52"/>
                  </a:lnTo>
                  <a:lnTo>
                    <a:pt x="407" y="52"/>
                  </a:lnTo>
                  <a:lnTo>
                    <a:pt x="407" y="37"/>
                  </a:lnTo>
                  <a:lnTo>
                    <a:pt x="364" y="37"/>
                  </a:lnTo>
                  <a:lnTo>
                    <a:pt x="364" y="28"/>
                  </a:lnTo>
                  <a:lnTo>
                    <a:pt x="329" y="28"/>
                  </a:lnTo>
                  <a:lnTo>
                    <a:pt x="329" y="23"/>
                  </a:lnTo>
                  <a:lnTo>
                    <a:pt x="292" y="23"/>
                  </a:lnTo>
                  <a:lnTo>
                    <a:pt x="292" y="15"/>
                  </a:lnTo>
                  <a:lnTo>
                    <a:pt x="247" y="15"/>
                  </a:lnTo>
                  <a:lnTo>
                    <a:pt x="247" y="0"/>
                  </a:lnTo>
                  <a:lnTo>
                    <a:pt x="211" y="0"/>
                  </a:lnTo>
                  <a:close/>
                </a:path>
              </a:pathLst>
            </a:custGeom>
            <a:solidFill>
              <a:srgbClr val="0202BF"/>
            </a:solidFill>
            <a:ln w="9525">
              <a:noFill/>
            </a:ln>
          </p:spPr>
          <p:txBody>
            <a:bodyPr/>
            <a:lstStyle/>
            <a:p>
              <a:endParaRPr lang="en-US"/>
            </a:p>
          </p:txBody>
        </p:sp>
        <p:sp>
          <p:nvSpPr>
            <p:cNvPr id="823513" name="Freeform 823512"/>
            <p:cNvSpPr/>
            <p:nvPr/>
          </p:nvSpPr>
          <p:spPr>
            <a:xfrm>
              <a:off x="4831" y="1859"/>
              <a:ext cx="199" cy="142"/>
            </a:xfrm>
            <a:custGeom>
              <a:avLst/>
              <a:gdLst/>
              <a:ahLst/>
              <a:cxnLst/>
              <a:rect l="0" t="0" r="0" b="0"/>
              <a:pathLst>
                <a:path w="1988" h="1851">
                  <a:moveTo>
                    <a:pt x="138" y="0"/>
                  </a:moveTo>
                  <a:lnTo>
                    <a:pt x="138" y="28"/>
                  </a:lnTo>
                  <a:lnTo>
                    <a:pt x="130" y="28"/>
                  </a:lnTo>
                  <a:lnTo>
                    <a:pt x="130" y="59"/>
                  </a:lnTo>
                  <a:lnTo>
                    <a:pt x="124" y="59"/>
                  </a:lnTo>
                  <a:lnTo>
                    <a:pt x="124" y="89"/>
                  </a:lnTo>
                  <a:lnTo>
                    <a:pt x="115" y="89"/>
                  </a:lnTo>
                  <a:lnTo>
                    <a:pt x="115" y="111"/>
                  </a:lnTo>
                  <a:lnTo>
                    <a:pt x="102" y="111"/>
                  </a:lnTo>
                  <a:lnTo>
                    <a:pt x="102" y="133"/>
                  </a:lnTo>
                  <a:lnTo>
                    <a:pt x="93" y="133"/>
                  </a:lnTo>
                  <a:lnTo>
                    <a:pt x="93" y="184"/>
                  </a:lnTo>
                  <a:lnTo>
                    <a:pt x="80" y="184"/>
                  </a:lnTo>
                  <a:lnTo>
                    <a:pt x="80" y="208"/>
                  </a:lnTo>
                  <a:lnTo>
                    <a:pt x="73" y="208"/>
                  </a:lnTo>
                  <a:lnTo>
                    <a:pt x="73" y="228"/>
                  </a:lnTo>
                  <a:lnTo>
                    <a:pt x="56" y="228"/>
                  </a:lnTo>
                  <a:lnTo>
                    <a:pt x="56" y="272"/>
                  </a:lnTo>
                  <a:lnTo>
                    <a:pt x="43" y="272"/>
                  </a:lnTo>
                  <a:lnTo>
                    <a:pt x="43" y="310"/>
                  </a:lnTo>
                  <a:lnTo>
                    <a:pt x="37" y="310"/>
                  </a:lnTo>
                  <a:lnTo>
                    <a:pt x="37" y="332"/>
                  </a:lnTo>
                  <a:lnTo>
                    <a:pt x="21" y="332"/>
                  </a:lnTo>
                  <a:lnTo>
                    <a:pt x="21" y="375"/>
                  </a:lnTo>
                  <a:lnTo>
                    <a:pt x="6" y="375"/>
                  </a:lnTo>
                  <a:lnTo>
                    <a:pt x="6" y="406"/>
                  </a:lnTo>
                  <a:lnTo>
                    <a:pt x="0" y="406"/>
                  </a:lnTo>
                  <a:lnTo>
                    <a:pt x="0" y="1417"/>
                  </a:lnTo>
                  <a:lnTo>
                    <a:pt x="6" y="1417"/>
                  </a:lnTo>
                  <a:lnTo>
                    <a:pt x="6" y="1425"/>
                  </a:lnTo>
                  <a:lnTo>
                    <a:pt x="43" y="1425"/>
                  </a:lnTo>
                  <a:lnTo>
                    <a:pt x="43" y="1431"/>
                  </a:lnTo>
                  <a:lnTo>
                    <a:pt x="80" y="1431"/>
                  </a:lnTo>
                  <a:lnTo>
                    <a:pt x="80" y="1440"/>
                  </a:lnTo>
                  <a:lnTo>
                    <a:pt x="115" y="1440"/>
                  </a:lnTo>
                  <a:lnTo>
                    <a:pt x="115" y="1446"/>
                  </a:lnTo>
                  <a:lnTo>
                    <a:pt x="152" y="1446"/>
                  </a:lnTo>
                  <a:lnTo>
                    <a:pt x="152" y="1462"/>
                  </a:lnTo>
                  <a:lnTo>
                    <a:pt x="197" y="1462"/>
                  </a:lnTo>
                  <a:lnTo>
                    <a:pt x="197" y="1468"/>
                  </a:lnTo>
                  <a:lnTo>
                    <a:pt x="233" y="1468"/>
                  </a:lnTo>
                  <a:lnTo>
                    <a:pt x="233" y="1477"/>
                  </a:lnTo>
                  <a:lnTo>
                    <a:pt x="269" y="1477"/>
                  </a:lnTo>
                  <a:lnTo>
                    <a:pt x="269" y="1482"/>
                  </a:lnTo>
                  <a:lnTo>
                    <a:pt x="306" y="1482"/>
                  </a:lnTo>
                  <a:lnTo>
                    <a:pt x="306" y="1499"/>
                  </a:lnTo>
                  <a:lnTo>
                    <a:pt x="348" y="1499"/>
                  </a:lnTo>
                  <a:lnTo>
                    <a:pt x="348" y="1505"/>
                  </a:lnTo>
                  <a:lnTo>
                    <a:pt x="385" y="1505"/>
                  </a:lnTo>
                  <a:lnTo>
                    <a:pt x="385" y="1513"/>
                  </a:lnTo>
                  <a:lnTo>
                    <a:pt x="421" y="1513"/>
                  </a:lnTo>
                  <a:lnTo>
                    <a:pt x="421" y="1519"/>
                  </a:lnTo>
                  <a:lnTo>
                    <a:pt x="452" y="1519"/>
                  </a:lnTo>
                  <a:lnTo>
                    <a:pt x="452" y="1536"/>
                  </a:lnTo>
                  <a:lnTo>
                    <a:pt x="531" y="1536"/>
                  </a:lnTo>
                  <a:lnTo>
                    <a:pt x="531" y="1550"/>
                  </a:lnTo>
                  <a:lnTo>
                    <a:pt x="567" y="1550"/>
                  </a:lnTo>
                  <a:lnTo>
                    <a:pt x="567" y="1556"/>
                  </a:lnTo>
                  <a:lnTo>
                    <a:pt x="604" y="1556"/>
                  </a:lnTo>
                  <a:lnTo>
                    <a:pt x="604" y="1565"/>
                  </a:lnTo>
                  <a:lnTo>
                    <a:pt x="648" y="1565"/>
                  </a:lnTo>
                  <a:lnTo>
                    <a:pt x="648" y="1579"/>
                  </a:lnTo>
                  <a:lnTo>
                    <a:pt x="693" y="1579"/>
                  </a:lnTo>
                  <a:lnTo>
                    <a:pt x="693" y="1587"/>
                  </a:lnTo>
                  <a:lnTo>
                    <a:pt x="729" y="1587"/>
                  </a:lnTo>
                  <a:lnTo>
                    <a:pt x="729" y="1594"/>
                  </a:lnTo>
                  <a:lnTo>
                    <a:pt x="766" y="1594"/>
                  </a:lnTo>
                  <a:lnTo>
                    <a:pt x="766" y="1601"/>
                  </a:lnTo>
                  <a:lnTo>
                    <a:pt x="802" y="1601"/>
                  </a:lnTo>
                  <a:lnTo>
                    <a:pt x="802" y="1616"/>
                  </a:lnTo>
                  <a:lnTo>
                    <a:pt x="844" y="1616"/>
                  </a:lnTo>
                  <a:lnTo>
                    <a:pt x="844" y="1624"/>
                  </a:lnTo>
                  <a:lnTo>
                    <a:pt x="881" y="1624"/>
                  </a:lnTo>
                  <a:lnTo>
                    <a:pt x="881" y="1638"/>
                  </a:lnTo>
                  <a:lnTo>
                    <a:pt x="954" y="1638"/>
                  </a:lnTo>
                  <a:lnTo>
                    <a:pt x="954" y="1647"/>
                  </a:lnTo>
                  <a:lnTo>
                    <a:pt x="983" y="1647"/>
                  </a:lnTo>
                  <a:lnTo>
                    <a:pt x="983" y="1653"/>
                  </a:lnTo>
                  <a:lnTo>
                    <a:pt x="1035" y="1653"/>
                  </a:lnTo>
                  <a:lnTo>
                    <a:pt x="1035" y="1667"/>
                  </a:lnTo>
                  <a:lnTo>
                    <a:pt x="1072" y="1667"/>
                  </a:lnTo>
                  <a:lnTo>
                    <a:pt x="1072" y="1675"/>
                  </a:lnTo>
                  <a:lnTo>
                    <a:pt x="1100" y="1675"/>
                  </a:lnTo>
                  <a:lnTo>
                    <a:pt x="1100" y="1684"/>
                  </a:lnTo>
                  <a:lnTo>
                    <a:pt x="1136" y="1684"/>
                  </a:lnTo>
                  <a:lnTo>
                    <a:pt x="1136" y="1698"/>
                  </a:lnTo>
                  <a:lnTo>
                    <a:pt x="1187" y="1698"/>
                  </a:lnTo>
                  <a:lnTo>
                    <a:pt x="1187" y="1704"/>
                  </a:lnTo>
                  <a:lnTo>
                    <a:pt x="1218" y="1704"/>
                  </a:lnTo>
                  <a:lnTo>
                    <a:pt x="1218" y="1712"/>
                  </a:lnTo>
                  <a:lnTo>
                    <a:pt x="1253" y="1712"/>
                  </a:lnTo>
                  <a:lnTo>
                    <a:pt x="1253" y="1720"/>
                  </a:lnTo>
                  <a:lnTo>
                    <a:pt x="1290" y="1720"/>
                  </a:lnTo>
                  <a:lnTo>
                    <a:pt x="1290" y="1735"/>
                  </a:lnTo>
                  <a:lnTo>
                    <a:pt x="1333" y="1735"/>
                  </a:lnTo>
                  <a:lnTo>
                    <a:pt x="1333" y="1741"/>
                  </a:lnTo>
                  <a:lnTo>
                    <a:pt x="1369" y="1741"/>
                  </a:lnTo>
                  <a:lnTo>
                    <a:pt x="1369" y="1757"/>
                  </a:lnTo>
                  <a:lnTo>
                    <a:pt x="1442" y="1757"/>
                  </a:lnTo>
                  <a:lnTo>
                    <a:pt x="1442" y="1763"/>
                  </a:lnTo>
                  <a:lnTo>
                    <a:pt x="1486" y="1763"/>
                  </a:lnTo>
                  <a:lnTo>
                    <a:pt x="1486" y="1772"/>
                  </a:lnTo>
                  <a:lnTo>
                    <a:pt x="1523" y="1772"/>
                  </a:lnTo>
                  <a:lnTo>
                    <a:pt x="1523" y="1786"/>
                  </a:lnTo>
                  <a:lnTo>
                    <a:pt x="1560" y="1786"/>
                  </a:lnTo>
                  <a:lnTo>
                    <a:pt x="1560" y="1794"/>
                  </a:lnTo>
                  <a:lnTo>
                    <a:pt x="1601" y="1794"/>
                  </a:lnTo>
                  <a:lnTo>
                    <a:pt x="1601" y="1800"/>
                  </a:lnTo>
                  <a:lnTo>
                    <a:pt x="1638" y="1800"/>
                  </a:lnTo>
                  <a:lnTo>
                    <a:pt x="1638" y="1814"/>
                  </a:lnTo>
                  <a:lnTo>
                    <a:pt x="1675" y="1814"/>
                  </a:lnTo>
                  <a:lnTo>
                    <a:pt x="1675" y="1823"/>
                  </a:lnTo>
                  <a:lnTo>
                    <a:pt x="1719" y="1823"/>
                  </a:lnTo>
                  <a:lnTo>
                    <a:pt x="1719" y="1829"/>
                  </a:lnTo>
                  <a:lnTo>
                    <a:pt x="1756" y="1829"/>
                  </a:lnTo>
                  <a:lnTo>
                    <a:pt x="1756" y="1845"/>
                  </a:lnTo>
                  <a:lnTo>
                    <a:pt x="1784" y="1845"/>
                  </a:lnTo>
                  <a:lnTo>
                    <a:pt x="1784" y="1851"/>
                  </a:lnTo>
                  <a:lnTo>
                    <a:pt x="1836" y="1851"/>
                  </a:lnTo>
                  <a:lnTo>
                    <a:pt x="1836" y="1845"/>
                  </a:lnTo>
                  <a:lnTo>
                    <a:pt x="1843" y="1845"/>
                  </a:lnTo>
                  <a:lnTo>
                    <a:pt x="1843" y="1800"/>
                  </a:lnTo>
                  <a:lnTo>
                    <a:pt x="1851" y="1800"/>
                  </a:lnTo>
                  <a:lnTo>
                    <a:pt x="1851" y="1772"/>
                  </a:lnTo>
                  <a:lnTo>
                    <a:pt x="1856" y="1772"/>
                  </a:lnTo>
                  <a:lnTo>
                    <a:pt x="1856" y="1757"/>
                  </a:lnTo>
                  <a:lnTo>
                    <a:pt x="1873" y="1757"/>
                  </a:lnTo>
                  <a:lnTo>
                    <a:pt x="1873" y="1712"/>
                  </a:lnTo>
                  <a:lnTo>
                    <a:pt x="1879" y="1712"/>
                  </a:lnTo>
                  <a:lnTo>
                    <a:pt x="1879" y="1684"/>
                  </a:lnTo>
                  <a:lnTo>
                    <a:pt x="1893" y="1684"/>
                  </a:lnTo>
                  <a:lnTo>
                    <a:pt x="1893" y="1667"/>
                  </a:lnTo>
                  <a:lnTo>
                    <a:pt x="1901" y="1667"/>
                  </a:lnTo>
                  <a:lnTo>
                    <a:pt x="1901" y="1638"/>
                  </a:lnTo>
                  <a:lnTo>
                    <a:pt x="1910" y="1638"/>
                  </a:lnTo>
                  <a:lnTo>
                    <a:pt x="1910" y="1624"/>
                  </a:lnTo>
                  <a:lnTo>
                    <a:pt x="1915" y="1624"/>
                  </a:lnTo>
                  <a:lnTo>
                    <a:pt x="1915" y="1587"/>
                  </a:lnTo>
                  <a:lnTo>
                    <a:pt x="1930" y="1587"/>
                  </a:lnTo>
                  <a:lnTo>
                    <a:pt x="1930" y="1565"/>
                  </a:lnTo>
                  <a:lnTo>
                    <a:pt x="1938" y="1565"/>
                  </a:lnTo>
                  <a:lnTo>
                    <a:pt x="1938" y="1536"/>
                  </a:lnTo>
                  <a:lnTo>
                    <a:pt x="1952" y="1536"/>
                  </a:lnTo>
                  <a:lnTo>
                    <a:pt x="1952" y="1482"/>
                  </a:lnTo>
                  <a:lnTo>
                    <a:pt x="1966" y="1482"/>
                  </a:lnTo>
                  <a:lnTo>
                    <a:pt x="1966" y="1468"/>
                  </a:lnTo>
                  <a:lnTo>
                    <a:pt x="1974" y="1468"/>
                  </a:lnTo>
                  <a:lnTo>
                    <a:pt x="1974" y="1440"/>
                  </a:lnTo>
                  <a:lnTo>
                    <a:pt x="1982" y="1440"/>
                  </a:lnTo>
                  <a:lnTo>
                    <a:pt x="1982" y="1425"/>
                  </a:lnTo>
                  <a:lnTo>
                    <a:pt x="1988" y="1425"/>
                  </a:lnTo>
                  <a:lnTo>
                    <a:pt x="1988" y="413"/>
                  </a:lnTo>
                  <a:lnTo>
                    <a:pt x="1952" y="413"/>
                  </a:lnTo>
                  <a:lnTo>
                    <a:pt x="1952" y="406"/>
                  </a:lnTo>
                  <a:lnTo>
                    <a:pt x="1910" y="406"/>
                  </a:lnTo>
                  <a:lnTo>
                    <a:pt x="1910" y="391"/>
                  </a:lnTo>
                  <a:lnTo>
                    <a:pt x="1873" y="391"/>
                  </a:lnTo>
                  <a:lnTo>
                    <a:pt x="1873" y="384"/>
                  </a:lnTo>
                  <a:lnTo>
                    <a:pt x="1836" y="384"/>
                  </a:lnTo>
                  <a:lnTo>
                    <a:pt x="1836" y="375"/>
                  </a:lnTo>
                  <a:lnTo>
                    <a:pt x="1784" y="375"/>
                  </a:lnTo>
                  <a:lnTo>
                    <a:pt x="1784" y="369"/>
                  </a:lnTo>
                  <a:lnTo>
                    <a:pt x="1756" y="369"/>
                  </a:lnTo>
                  <a:lnTo>
                    <a:pt x="1756" y="355"/>
                  </a:lnTo>
                  <a:lnTo>
                    <a:pt x="1705" y="355"/>
                  </a:lnTo>
                  <a:lnTo>
                    <a:pt x="1705" y="347"/>
                  </a:lnTo>
                  <a:lnTo>
                    <a:pt x="1669" y="347"/>
                  </a:lnTo>
                  <a:lnTo>
                    <a:pt x="1669" y="338"/>
                  </a:lnTo>
                  <a:lnTo>
                    <a:pt x="1623" y="338"/>
                  </a:lnTo>
                  <a:lnTo>
                    <a:pt x="1623" y="332"/>
                  </a:lnTo>
                  <a:lnTo>
                    <a:pt x="1588" y="332"/>
                  </a:lnTo>
                  <a:lnTo>
                    <a:pt x="1588" y="324"/>
                  </a:lnTo>
                  <a:lnTo>
                    <a:pt x="1545" y="324"/>
                  </a:lnTo>
                  <a:lnTo>
                    <a:pt x="1545" y="318"/>
                  </a:lnTo>
                  <a:lnTo>
                    <a:pt x="1508" y="318"/>
                  </a:lnTo>
                  <a:lnTo>
                    <a:pt x="1508" y="310"/>
                  </a:lnTo>
                  <a:lnTo>
                    <a:pt x="1464" y="310"/>
                  </a:lnTo>
                  <a:lnTo>
                    <a:pt x="1464" y="296"/>
                  </a:lnTo>
                  <a:lnTo>
                    <a:pt x="1427" y="296"/>
                  </a:lnTo>
                  <a:lnTo>
                    <a:pt x="1427" y="287"/>
                  </a:lnTo>
                  <a:lnTo>
                    <a:pt x="1383" y="287"/>
                  </a:lnTo>
                  <a:lnTo>
                    <a:pt x="1383" y="272"/>
                  </a:lnTo>
                  <a:lnTo>
                    <a:pt x="1305" y="272"/>
                  </a:lnTo>
                  <a:lnTo>
                    <a:pt x="1305" y="259"/>
                  </a:lnTo>
                  <a:lnTo>
                    <a:pt x="1268" y="259"/>
                  </a:lnTo>
                  <a:lnTo>
                    <a:pt x="1268" y="250"/>
                  </a:lnTo>
                  <a:lnTo>
                    <a:pt x="1231" y="250"/>
                  </a:lnTo>
                  <a:lnTo>
                    <a:pt x="1231" y="236"/>
                  </a:lnTo>
                  <a:lnTo>
                    <a:pt x="1187" y="236"/>
                  </a:lnTo>
                  <a:lnTo>
                    <a:pt x="1187" y="228"/>
                  </a:lnTo>
                  <a:lnTo>
                    <a:pt x="1150" y="228"/>
                  </a:lnTo>
                  <a:lnTo>
                    <a:pt x="1150" y="222"/>
                  </a:lnTo>
                  <a:lnTo>
                    <a:pt x="1100" y="222"/>
                  </a:lnTo>
                  <a:lnTo>
                    <a:pt x="1100" y="213"/>
                  </a:lnTo>
                  <a:lnTo>
                    <a:pt x="1072" y="213"/>
                  </a:lnTo>
                  <a:lnTo>
                    <a:pt x="1072" y="208"/>
                  </a:lnTo>
                  <a:lnTo>
                    <a:pt x="1018" y="208"/>
                  </a:lnTo>
                  <a:lnTo>
                    <a:pt x="1018" y="199"/>
                  </a:lnTo>
                  <a:lnTo>
                    <a:pt x="983" y="199"/>
                  </a:lnTo>
                  <a:lnTo>
                    <a:pt x="983" y="184"/>
                  </a:lnTo>
                  <a:lnTo>
                    <a:pt x="940" y="184"/>
                  </a:lnTo>
                  <a:lnTo>
                    <a:pt x="940" y="177"/>
                  </a:lnTo>
                  <a:lnTo>
                    <a:pt x="903" y="177"/>
                  </a:lnTo>
                  <a:lnTo>
                    <a:pt x="903" y="171"/>
                  </a:lnTo>
                  <a:lnTo>
                    <a:pt x="859" y="171"/>
                  </a:lnTo>
                  <a:lnTo>
                    <a:pt x="859" y="154"/>
                  </a:lnTo>
                  <a:lnTo>
                    <a:pt x="822" y="154"/>
                  </a:lnTo>
                  <a:lnTo>
                    <a:pt x="822" y="148"/>
                  </a:lnTo>
                  <a:lnTo>
                    <a:pt x="780" y="148"/>
                  </a:lnTo>
                  <a:lnTo>
                    <a:pt x="780" y="140"/>
                  </a:lnTo>
                  <a:lnTo>
                    <a:pt x="743" y="140"/>
                  </a:lnTo>
                  <a:lnTo>
                    <a:pt x="743" y="133"/>
                  </a:lnTo>
                  <a:lnTo>
                    <a:pt x="698" y="133"/>
                  </a:lnTo>
                  <a:lnTo>
                    <a:pt x="698" y="118"/>
                  </a:lnTo>
                  <a:lnTo>
                    <a:pt x="663" y="118"/>
                  </a:lnTo>
                  <a:lnTo>
                    <a:pt x="663" y="111"/>
                  </a:lnTo>
                  <a:lnTo>
                    <a:pt x="583" y="111"/>
                  </a:lnTo>
                  <a:lnTo>
                    <a:pt x="583" y="96"/>
                  </a:lnTo>
                  <a:lnTo>
                    <a:pt x="531" y="96"/>
                  </a:lnTo>
                  <a:lnTo>
                    <a:pt x="531" y="89"/>
                  </a:lnTo>
                  <a:lnTo>
                    <a:pt x="502" y="89"/>
                  </a:lnTo>
                  <a:lnTo>
                    <a:pt x="502" y="80"/>
                  </a:lnTo>
                  <a:lnTo>
                    <a:pt x="452" y="80"/>
                  </a:lnTo>
                  <a:lnTo>
                    <a:pt x="452" y="66"/>
                  </a:lnTo>
                  <a:lnTo>
                    <a:pt x="421" y="66"/>
                  </a:lnTo>
                  <a:lnTo>
                    <a:pt x="421" y="59"/>
                  </a:lnTo>
                  <a:lnTo>
                    <a:pt x="371" y="59"/>
                  </a:lnTo>
                  <a:lnTo>
                    <a:pt x="371" y="52"/>
                  </a:lnTo>
                  <a:lnTo>
                    <a:pt x="334" y="52"/>
                  </a:lnTo>
                  <a:lnTo>
                    <a:pt x="334" y="37"/>
                  </a:lnTo>
                  <a:lnTo>
                    <a:pt x="291" y="37"/>
                  </a:lnTo>
                  <a:lnTo>
                    <a:pt x="291" y="28"/>
                  </a:lnTo>
                  <a:lnTo>
                    <a:pt x="256" y="28"/>
                  </a:lnTo>
                  <a:lnTo>
                    <a:pt x="256" y="23"/>
                  </a:lnTo>
                  <a:lnTo>
                    <a:pt x="219" y="23"/>
                  </a:lnTo>
                  <a:lnTo>
                    <a:pt x="219" y="15"/>
                  </a:lnTo>
                  <a:lnTo>
                    <a:pt x="174" y="15"/>
                  </a:lnTo>
                  <a:lnTo>
                    <a:pt x="174" y="0"/>
                  </a:lnTo>
                  <a:lnTo>
                    <a:pt x="138" y="0"/>
                  </a:lnTo>
                  <a:close/>
                </a:path>
              </a:pathLst>
            </a:custGeom>
            <a:solidFill>
              <a:srgbClr val="0202AF"/>
            </a:solidFill>
            <a:ln w="9525">
              <a:noFill/>
            </a:ln>
          </p:spPr>
          <p:txBody>
            <a:bodyPr/>
            <a:lstStyle/>
            <a:p>
              <a:endParaRPr lang="en-US"/>
            </a:p>
          </p:txBody>
        </p:sp>
        <p:sp>
          <p:nvSpPr>
            <p:cNvPr id="823514" name="Freeform 823513"/>
            <p:cNvSpPr/>
            <p:nvPr/>
          </p:nvSpPr>
          <p:spPr>
            <a:xfrm>
              <a:off x="4837" y="1859"/>
              <a:ext cx="185" cy="142"/>
            </a:xfrm>
            <a:custGeom>
              <a:avLst/>
              <a:gdLst/>
              <a:ahLst/>
              <a:cxnLst/>
              <a:rect l="0" t="0" r="0" b="0"/>
              <a:pathLst>
                <a:path w="1859" h="1851">
                  <a:moveTo>
                    <a:pt x="82" y="0"/>
                  </a:moveTo>
                  <a:lnTo>
                    <a:pt x="82" y="28"/>
                  </a:lnTo>
                  <a:lnTo>
                    <a:pt x="74" y="28"/>
                  </a:lnTo>
                  <a:lnTo>
                    <a:pt x="74" y="59"/>
                  </a:lnTo>
                  <a:lnTo>
                    <a:pt x="68" y="59"/>
                  </a:lnTo>
                  <a:lnTo>
                    <a:pt x="68" y="89"/>
                  </a:lnTo>
                  <a:lnTo>
                    <a:pt x="59" y="89"/>
                  </a:lnTo>
                  <a:lnTo>
                    <a:pt x="59" y="111"/>
                  </a:lnTo>
                  <a:lnTo>
                    <a:pt x="46" y="111"/>
                  </a:lnTo>
                  <a:lnTo>
                    <a:pt x="46" y="133"/>
                  </a:lnTo>
                  <a:lnTo>
                    <a:pt x="37" y="133"/>
                  </a:lnTo>
                  <a:lnTo>
                    <a:pt x="37" y="184"/>
                  </a:lnTo>
                  <a:lnTo>
                    <a:pt x="24" y="184"/>
                  </a:lnTo>
                  <a:lnTo>
                    <a:pt x="24" y="208"/>
                  </a:lnTo>
                  <a:lnTo>
                    <a:pt x="17" y="208"/>
                  </a:lnTo>
                  <a:lnTo>
                    <a:pt x="17" y="228"/>
                  </a:lnTo>
                  <a:lnTo>
                    <a:pt x="0" y="228"/>
                  </a:lnTo>
                  <a:lnTo>
                    <a:pt x="0" y="1431"/>
                  </a:lnTo>
                  <a:lnTo>
                    <a:pt x="24" y="1431"/>
                  </a:lnTo>
                  <a:lnTo>
                    <a:pt x="24" y="1440"/>
                  </a:lnTo>
                  <a:lnTo>
                    <a:pt x="59" y="1440"/>
                  </a:lnTo>
                  <a:lnTo>
                    <a:pt x="59" y="1446"/>
                  </a:lnTo>
                  <a:lnTo>
                    <a:pt x="96" y="1446"/>
                  </a:lnTo>
                  <a:lnTo>
                    <a:pt x="96" y="1462"/>
                  </a:lnTo>
                  <a:lnTo>
                    <a:pt x="141" y="1462"/>
                  </a:lnTo>
                  <a:lnTo>
                    <a:pt x="141" y="1468"/>
                  </a:lnTo>
                  <a:lnTo>
                    <a:pt x="177" y="1468"/>
                  </a:lnTo>
                  <a:lnTo>
                    <a:pt x="177" y="1477"/>
                  </a:lnTo>
                  <a:lnTo>
                    <a:pt x="213" y="1477"/>
                  </a:lnTo>
                  <a:lnTo>
                    <a:pt x="213" y="1482"/>
                  </a:lnTo>
                  <a:lnTo>
                    <a:pt x="250" y="1482"/>
                  </a:lnTo>
                  <a:lnTo>
                    <a:pt x="250" y="1499"/>
                  </a:lnTo>
                  <a:lnTo>
                    <a:pt x="292" y="1499"/>
                  </a:lnTo>
                  <a:lnTo>
                    <a:pt x="292" y="1505"/>
                  </a:lnTo>
                  <a:lnTo>
                    <a:pt x="329" y="1505"/>
                  </a:lnTo>
                  <a:lnTo>
                    <a:pt x="329" y="1513"/>
                  </a:lnTo>
                  <a:lnTo>
                    <a:pt x="365" y="1513"/>
                  </a:lnTo>
                  <a:lnTo>
                    <a:pt x="365" y="1519"/>
                  </a:lnTo>
                  <a:lnTo>
                    <a:pt x="396" y="1519"/>
                  </a:lnTo>
                  <a:lnTo>
                    <a:pt x="396" y="1536"/>
                  </a:lnTo>
                  <a:lnTo>
                    <a:pt x="475" y="1536"/>
                  </a:lnTo>
                  <a:lnTo>
                    <a:pt x="475" y="1550"/>
                  </a:lnTo>
                  <a:lnTo>
                    <a:pt x="511" y="1550"/>
                  </a:lnTo>
                  <a:lnTo>
                    <a:pt x="511" y="1556"/>
                  </a:lnTo>
                  <a:lnTo>
                    <a:pt x="548" y="1556"/>
                  </a:lnTo>
                  <a:lnTo>
                    <a:pt x="548" y="1565"/>
                  </a:lnTo>
                  <a:lnTo>
                    <a:pt x="592" y="1565"/>
                  </a:lnTo>
                  <a:lnTo>
                    <a:pt x="592" y="1579"/>
                  </a:lnTo>
                  <a:lnTo>
                    <a:pt x="637" y="1579"/>
                  </a:lnTo>
                  <a:lnTo>
                    <a:pt x="637" y="1587"/>
                  </a:lnTo>
                  <a:lnTo>
                    <a:pt x="673" y="1587"/>
                  </a:lnTo>
                  <a:lnTo>
                    <a:pt x="673" y="1594"/>
                  </a:lnTo>
                  <a:lnTo>
                    <a:pt x="710" y="1594"/>
                  </a:lnTo>
                  <a:lnTo>
                    <a:pt x="710" y="1601"/>
                  </a:lnTo>
                  <a:lnTo>
                    <a:pt x="746" y="1601"/>
                  </a:lnTo>
                  <a:lnTo>
                    <a:pt x="746" y="1616"/>
                  </a:lnTo>
                  <a:lnTo>
                    <a:pt x="788" y="1616"/>
                  </a:lnTo>
                  <a:lnTo>
                    <a:pt x="788" y="1624"/>
                  </a:lnTo>
                  <a:lnTo>
                    <a:pt x="825" y="1624"/>
                  </a:lnTo>
                  <a:lnTo>
                    <a:pt x="825" y="1638"/>
                  </a:lnTo>
                  <a:lnTo>
                    <a:pt x="898" y="1638"/>
                  </a:lnTo>
                  <a:lnTo>
                    <a:pt x="898" y="1647"/>
                  </a:lnTo>
                  <a:lnTo>
                    <a:pt x="927" y="1647"/>
                  </a:lnTo>
                  <a:lnTo>
                    <a:pt x="927" y="1653"/>
                  </a:lnTo>
                  <a:lnTo>
                    <a:pt x="979" y="1653"/>
                  </a:lnTo>
                  <a:lnTo>
                    <a:pt x="979" y="1667"/>
                  </a:lnTo>
                  <a:lnTo>
                    <a:pt x="1016" y="1667"/>
                  </a:lnTo>
                  <a:lnTo>
                    <a:pt x="1016" y="1675"/>
                  </a:lnTo>
                  <a:lnTo>
                    <a:pt x="1044" y="1675"/>
                  </a:lnTo>
                  <a:lnTo>
                    <a:pt x="1044" y="1684"/>
                  </a:lnTo>
                  <a:lnTo>
                    <a:pt x="1080" y="1684"/>
                  </a:lnTo>
                  <a:lnTo>
                    <a:pt x="1080" y="1698"/>
                  </a:lnTo>
                  <a:lnTo>
                    <a:pt x="1131" y="1698"/>
                  </a:lnTo>
                  <a:lnTo>
                    <a:pt x="1131" y="1704"/>
                  </a:lnTo>
                  <a:lnTo>
                    <a:pt x="1162" y="1704"/>
                  </a:lnTo>
                  <a:lnTo>
                    <a:pt x="1162" y="1712"/>
                  </a:lnTo>
                  <a:lnTo>
                    <a:pt x="1197" y="1712"/>
                  </a:lnTo>
                  <a:lnTo>
                    <a:pt x="1197" y="1720"/>
                  </a:lnTo>
                  <a:lnTo>
                    <a:pt x="1234" y="1720"/>
                  </a:lnTo>
                  <a:lnTo>
                    <a:pt x="1234" y="1735"/>
                  </a:lnTo>
                  <a:lnTo>
                    <a:pt x="1277" y="1735"/>
                  </a:lnTo>
                  <a:lnTo>
                    <a:pt x="1277" y="1741"/>
                  </a:lnTo>
                  <a:lnTo>
                    <a:pt x="1313" y="1741"/>
                  </a:lnTo>
                  <a:lnTo>
                    <a:pt x="1313" y="1757"/>
                  </a:lnTo>
                  <a:lnTo>
                    <a:pt x="1386" y="1757"/>
                  </a:lnTo>
                  <a:lnTo>
                    <a:pt x="1386" y="1763"/>
                  </a:lnTo>
                  <a:lnTo>
                    <a:pt x="1430" y="1763"/>
                  </a:lnTo>
                  <a:lnTo>
                    <a:pt x="1430" y="1772"/>
                  </a:lnTo>
                  <a:lnTo>
                    <a:pt x="1467" y="1772"/>
                  </a:lnTo>
                  <a:lnTo>
                    <a:pt x="1467" y="1786"/>
                  </a:lnTo>
                  <a:lnTo>
                    <a:pt x="1504" y="1786"/>
                  </a:lnTo>
                  <a:lnTo>
                    <a:pt x="1504" y="1794"/>
                  </a:lnTo>
                  <a:lnTo>
                    <a:pt x="1545" y="1794"/>
                  </a:lnTo>
                  <a:lnTo>
                    <a:pt x="1545" y="1800"/>
                  </a:lnTo>
                  <a:lnTo>
                    <a:pt x="1582" y="1800"/>
                  </a:lnTo>
                  <a:lnTo>
                    <a:pt x="1582" y="1814"/>
                  </a:lnTo>
                  <a:lnTo>
                    <a:pt x="1619" y="1814"/>
                  </a:lnTo>
                  <a:lnTo>
                    <a:pt x="1619" y="1823"/>
                  </a:lnTo>
                  <a:lnTo>
                    <a:pt x="1663" y="1823"/>
                  </a:lnTo>
                  <a:lnTo>
                    <a:pt x="1663" y="1829"/>
                  </a:lnTo>
                  <a:lnTo>
                    <a:pt x="1700" y="1829"/>
                  </a:lnTo>
                  <a:lnTo>
                    <a:pt x="1700" y="1845"/>
                  </a:lnTo>
                  <a:lnTo>
                    <a:pt x="1728" y="1845"/>
                  </a:lnTo>
                  <a:lnTo>
                    <a:pt x="1728" y="1851"/>
                  </a:lnTo>
                  <a:lnTo>
                    <a:pt x="1780" y="1851"/>
                  </a:lnTo>
                  <a:lnTo>
                    <a:pt x="1780" y="1845"/>
                  </a:lnTo>
                  <a:lnTo>
                    <a:pt x="1787" y="1845"/>
                  </a:lnTo>
                  <a:lnTo>
                    <a:pt x="1787" y="1800"/>
                  </a:lnTo>
                  <a:lnTo>
                    <a:pt x="1795" y="1800"/>
                  </a:lnTo>
                  <a:lnTo>
                    <a:pt x="1795" y="1772"/>
                  </a:lnTo>
                  <a:lnTo>
                    <a:pt x="1800" y="1772"/>
                  </a:lnTo>
                  <a:lnTo>
                    <a:pt x="1800" y="1757"/>
                  </a:lnTo>
                  <a:lnTo>
                    <a:pt x="1817" y="1757"/>
                  </a:lnTo>
                  <a:lnTo>
                    <a:pt x="1817" y="1712"/>
                  </a:lnTo>
                  <a:lnTo>
                    <a:pt x="1823" y="1712"/>
                  </a:lnTo>
                  <a:lnTo>
                    <a:pt x="1823" y="1684"/>
                  </a:lnTo>
                  <a:lnTo>
                    <a:pt x="1837" y="1684"/>
                  </a:lnTo>
                  <a:lnTo>
                    <a:pt x="1837" y="1667"/>
                  </a:lnTo>
                  <a:lnTo>
                    <a:pt x="1845" y="1667"/>
                  </a:lnTo>
                  <a:lnTo>
                    <a:pt x="1845" y="1638"/>
                  </a:lnTo>
                  <a:lnTo>
                    <a:pt x="1854" y="1638"/>
                  </a:lnTo>
                  <a:lnTo>
                    <a:pt x="1854" y="1624"/>
                  </a:lnTo>
                  <a:lnTo>
                    <a:pt x="1859" y="1624"/>
                  </a:lnTo>
                  <a:lnTo>
                    <a:pt x="1859" y="406"/>
                  </a:lnTo>
                  <a:lnTo>
                    <a:pt x="1854" y="406"/>
                  </a:lnTo>
                  <a:lnTo>
                    <a:pt x="1854" y="391"/>
                  </a:lnTo>
                  <a:lnTo>
                    <a:pt x="1817" y="391"/>
                  </a:lnTo>
                  <a:lnTo>
                    <a:pt x="1817" y="384"/>
                  </a:lnTo>
                  <a:lnTo>
                    <a:pt x="1780" y="384"/>
                  </a:lnTo>
                  <a:lnTo>
                    <a:pt x="1780" y="375"/>
                  </a:lnTo>
                  <a:lnTo>
                    <a:pt x="1728" y="375"/>
                  </a:lnTo>
                  <a:lnTo>
                    <a:pt x="1728" y="369"/>
                  </a:lnTo>
                  <a:lnTo>
                    <a:pt x="1700" y="369"/>
                  </a:lnTo>
                  <a:lnTo>
                    <a:pt x="1700" y="355"/>
                  </a:lnTo>
                  <a:lnTo>
                    <a:pt x="1649" y="355"/>
                  </a:lnTo>
                  <a:lnTo>
                    <a:pt x="1649" y="347"/>
                  </a:lnTo>
                  <a:lnTo>
                    <a:pt x="1613" y="347"/>
                  </a:lnTo>
                  <a:lnTo>
                    <a:pt x="1613" y="338"/>
                  </a:lnTo>
                  <a:lnTo>
                    <a:pt x="1567" y="338"/>
                  </a:lnTo>
                  <a:lnTo>
                    <a:pt x="1567" y="332"/>
                  </a:lnTo>
                  <a:lnTo>
                    <a:pt x="1532" y="332"/>
                  </a:lnTo>
                  <a:lnTo>
                    <a:pt x="1532" y="324"/>
                  </a:lnTo>
                  <a:lnTo>
                    <a:pt x="1489" y="324"/>
                  </a:lnTo>
                  <a:lnTo>
                    <a:pt x="1489" y="318"/>
                  </a:lnTo>
                  <a:lnTo>
                    <a:pt x="1452" y="318"/>
                  </a:lnTo>
                  <a:lnTo>
                    <a:pt x="1452" y="310"/>
                  </a:lnTo>
                  <a:lnTo>
                    <a:pt x="1408" y="310"/>
                  </a:lnTo>
                  <a:lnTo>
                    <a:pt x="1408" y="296"/>
                  </a:lnTo>
                  <a:lnTo>
                    <a:pt x="1371" y="296"/>
                  </a:lnTo>
                  <a:lnTo>
                    <a:pt x="1371" y="287"/>
                  </a:lnTo>
                  <a:lnTo>
                    <a:pt x="1327" y="287"/>
                  </a:lnTo>
                  <a:lnTo>
                    <a:pt x="1327" y="272"/>
                  </a:lnTo>
                  <a:lnTo>
                    <a:pt x="1249" y="272"/>
                  </a:lnTo>
                  <a:lnTo>
                    <a:pt x="1249" y="259"/>
                  </a:lnTo>
                  <a:lnTo>
                    <a:pt x="1212" y="259"/>
                  </a:lnTo>
                  <a:lnTo>
                    <a:pt x="1212" y="250"/>
                  </a:lnTo>
                  <a:lnTo>
                    <a:pt x="1175" y="250"/>
                  </a:lnTo>
                  <a:lnTo>
                    <a:pt x="1175" y="236"/>
                  </a:lnTo>
                  <a:lnTo>
                    <a:pt x="1131" y="236"/>
                  </a:lnTo>
                  <a:lnTo>
                    <a:pt x="1131" y="228"/>
                  </a:lnTo>
                  <a:lnTo>
                    <a:pt x="1094" y="228"/>
                  </a:lnTo>
                  <a:lnTo>
                    <a:pt x="1094" y="222"/>
                  </a:lnTo>
                  <a:lnTo>
                    <a:pt x="1044" y="222"/>
                  </a:lnTo>
                  <a:lnTo>
                    <a:pt x="1044" y="213"/>
                  </a:lnTo>
                  <a:lnTo>
                    <a:pt x="1016" y="213"/>
                  </a:lnTo>
                  <a:lnTo>
                    <a:pt x="1016" y="208"/>
                  </a:lnTo>
                  <a:lnTo>
                    <a:pt x="962" y="208"/>
                  </a:lnTo>
                  <a:lnTo>
                    <a:pt x="962" y="199"/>
                  </a:lnTo>
                  <a:lnTo>
                    <a:pt x="927" y="199"/>
                  </a:lnTo>
                  <a:lnTo>
                    <a:pt x="927" y="184"/>
                  </a:lnTo>
                  <a:lnTo>
                    <a:pt x="884" y="184"/>
                  </a:lnTo>
                  <a:lnTo>
                    <a:pt x="884" y="177"/>
                  </a:lnTo>
                  <a:lnTo>
                    <a:pt x="847" y="177"/>
                  </a:lnTo>
                  <a:lnTo>
                    <a:pt x="847" y="171"/>
                  </a:lnTo>
                  <a:lnTo>
                    <a:pt x="803" y="171"/>
                  </a:lnTo>
                  <a:lnTo>
                    <a:pt x="803" y="154"/>
                  </a:lnTo>
                  <a:lnTo>
                    <a:pt x="766" y="154"/>
                  </a:lnTo>
                  <a:lnTo>
                    <a:pt x="766" y="148"/>
                  </a:lnTo>
                  <a:lnTo>
                    <a:pt x="724" y="148"/>
                  </a:lnTo>
                  <a:lnTo>
                    <a:pt x="724" y="140"/>
                  </a:lnTo>
                  <a:lnTo>
                    <a:pt x="687" y="140"/>
                  </a:lnTo>
                  <a:lnTo>
                    <a:pt x="687" y="133"/>
                  </a:lnTo>
                  <a:lnTo>
                    <a:pt x="642" y="133"/>
                  </a:lnTo>
                  <a:lnTo>
                    <a:pt x="642" y="118"/>
                  </a:lnTo>
                  <a:lnTo>
                    <a:pt x="607" y="118"/>
                  </a:lnTo>
                  <a:lnTo>
                    <a:pt x="607" y="111"/>
                  </a:lnTo>
                  <a:lnTo>
                    <a:pt x="527" y="111"/>
                  </a:lnTo>
                  <a:lnTo>
                    <a:pt x="527" y="96"/>
                  </a:lnTo>
                  <a:lnTo>
                    <a:pt x="475" y="96"/>
                  </a:lnTo>
                  <a:lnTo>
                    <a:pt x="475" y="89"/>
                  </a:lnTo>
                  <a:lnTo>
                    <a:pt x="446" y="89"/>
                  </a:lnTo>
                  <a:lnTo>
                    <a:pt x="446" y="80"/>
                  </a:lnTo>
                  <a:lnTo>
                    <a:pt x="396" y="80"/>
                  </a:lnTo>
                  <a:lnTo>
                    <a:pt x="396" y="66"/>
                  </a:lnTo>
                  <a:lnTo>
                    <a:pt x="365" y="66"/>
                  </a:lnTo>
                  <a:lnTo>
                    <a:pt x="365" y="59"/>
                  </a:lnTo>
                  <a:lnTo>
                    <a:pt x="315" y="59"/>
                  </a:lnTo>
                  <a:lnTo>
                    <a:pt x="315" y="52"/>
                  </a:lnTo>
                  <a:lnTo>
                    <a:pt x="278" y="52"/>
                  </a:lnTo>
                  <a:lnTo>
                    <a:pt x="278" y="37"/>
                  </a:lnTo>
                  <a:lnTo>
                    <a:pt x="235" y="37"/>
                  </a:lnTo>
                  <a:lnTo>
                    <a:pt x="235" y="28"/>
                  </a:lnTo>
                  <a:lnTo>
                    <a:pt x="200" y="28"/>
                  </a:lnTo>
                  <a:lnTo>
                    <a:pt x="200" y="23"/>
                  </a:lnTo>
                  <a:lnTo>
                    <a:pt x="163" y="23"/>
                  </a:lnTo>
                  <a:lnTo>
                    <a:pt x="163" y="15"/>
                  </a:lnTo>
                  <a:lnTo>
                    <a:pt x="118" y="15"/>
                  </a:lnTo>
                  <a:lnTo>
                    <a:pt x="118" y="0"/>
                  </a:lnTo>
                  <a:lnTo>
                    <a:pt x="82" y="0"/>
                  </a:lnTo>
                  <a:close/>
                </a:path>
              </a:pathLst>
            </a:custGeom>
            <a:solidFill>
              <a:srgbClr val="0202A3"/>
            </a:solidFill>
            <a:ln w="9525">
              <a:noFill/>
            </a:ln>
          </p:spPr>
          <p:txBody>
            <a:bodyPr/>
            <a:lstStyle/>
            <a:p>
              <a:endParaRPr lang="en-US"/>
            </a:p>
          </p:txBody>
        </p:sp>
        <p:sp>
          <p:nvSpPr>
            <p:cNvPr id="823515" name="Freeform 823514"/>
            <p:cNvSpPr/>
            <p:nvPr/>
          </p:nvSpPr>
          <p:spPr>
            <a:xfrm>
              <a:off x="4844" y="1864"/>
              <a:ext cx="173" cy="134"/>
            </a:xfrm>
            <a:custGeom>
              <a:avLst/>
              <a:gdLst/>
              <a:ahLst/>
              <a:cxnLst/>
              <a:rect l="0" t="0" r="0" b="0"/>
              <a:pathLst>
                <a:path w="1726" h="1741">
                  <a:moveTo>
                    <a:pt x="0" y="0"/>
                  </a:moveTo>
                  <a:lnTo>
                    <a:pt x="0" y="1387"/>
                  </a:lnTo>
                  <a:lnTo>
                    <a:pt x="22" y="1387"/>
                  </a:lnTo>
                  <a:lnTo>
                    <a:pt x="22" y="1403"/>
                  </a:lnTo>
                  <a:lnTo>
                    <a:pt x="67" y="1403"/>
                  </a:lnTo>
                  <a:lnTo>
                    <a:pt x="67" y="1409"/>
                  </a:lnTo>
                  <a:lnTo>
                    <a:pt x="103" y="1409"/>
                  </a:lnTo>
                  <a:lnTo>
                    <a:pt x="103" y="1418"/>
                  </a:lnTo>
                  <a:lnTo>
                    <a:pt x="139" y="1418"/>
                  </a:lnTo>
                  <a:lnTo>
                    <a:pt x="139" y="1423"/>
                  </a:lnTo>
                  <a:lnTo>
                    <a:pt x="176" y="1423"/>
                  </a:lnTo>
                  <a:lnTo>
                    <a:pt x="176" y="1440"/>
                  </a:lnTo>
                  <a:lnTo>
                    <a:pt x="218" y="1440"/>
                  </a:lnTo>
                  <a:lnTo>
                    <a:pt x="218" y="1446"/>
                  </a:lnTo>
                  <a:lnTo>
                    <a:pt x="255" y="1446"/>
                  </a:lnTo>
                  <a:lnTo>
                    <a:pt x="255" y="1454"/>
                  </a:lnTo>
                  <a:lnTo>
                    <a:pt x="291" y="1454"/>
                  </a:lnTo>
                  <a:lnTo>
                    <a:pt x="291" y="1460"/>
                  </a:lnTo>
                  <a:lnTo>
                    <a:pt x="322" y="1460"/>
                  </a:lnTo>
                  <a:lnTo>
                    <a:pt x="322" y="1477"/>
                  </a:lnTo>
                  <a:lnTo>
                    <a:pt x="401" y="1477"/>
                  </a:lnTo>
                  <a:lnTo>
                    <a:pt x="401" y="1491"/>
                  </a:lnTo>
                  <a:lnTo>
                    <a:pt x="437" y="1491"/>
                  </a:lnTo>
                  <a:lnTo>
                    <a:pt x="437" y="1497"/>
                  </a:lnTo>
                  <a:lnTo>
                    <a:pt x="474" y="1497"/>
                  </a:lnTo>
                  <a:lnTo>
                    <a:pt x="474" y="1506"/>
                  </a:lnTo>
                  <a:lnTo>
                    <a:pt x="518" y="1506"/>
                  </a:lnTo>
                  <a:lnTo>
                    <a:pt x="518" y="1520"/>
                  </a:lnTo>
                  <a:lnTo>
                    <a:pt x="563" y="1520"/>
                  </a:lnTo>
                  <a:lnTo>
                    <a:pt x="563" y="1528"/>
                  </a:lnTo>
                  <a:lnTo>
                    <a:pt x="599" y="1528"/>
                  </a:lnTo>
                  <a:lnTo>
                    <a:pt x="599" y="1535"/>
                  </a:lnTo>
                  <a:lnTo>
                    <a:pt x="636" y="1535"/>
                  </a:lnTo>
                  <a:lnTo>
                    <a:pt x="636" y="1542"/>
                  </a:lnTo>
                  <a:lnTo>
                    <a:pt x="672" y="1542"/>
                  </a:lnTo>
                  <a:lnTo>
                    <a:pt x="672" y="1557"/>
                  </a:lnTo>
                  <a:lnTo>
                    <a:pt x="714" y="1557"/>
                  </a:lnTo>
                  <a:lnTo>
                    <a:pt x="714" y="1565"/>
                  </a:lnTo>
                  <a:lnTo>
                    <a:pt x="751" y="1565"/>
                  </a:lnTo>
                  <a:lnTo>
                    <a:pt x="751" y="1579"/>
                  </a:lnTo>
                  <a:lnTo>
                    <a:pt x="824" y="1579"/>
                  </a:lnTo>
                  <a:lnTo>
                    <a:pt x="824" y="1588"/>
                  </a:lnTo>
                  <a:lnTo>
                    <a:pt x="853" y="1588"/>
                  </a:lnTo>
                  <a:lnTo>
                    <a:pt x="853" y="1594"/>
                  </a:lnTo>
                  <a:lnTo>
                    <a:pt x="905" y="1594"/>
                  </a:lnTo>
                  <a:lnTo>
                    <a:pt x="905" y="1608"/>
                  </a:lnTo>
                  <a:lnTo>
                    <a:pt x="942" y="1608"/>
                  </a:lnTo>
                  <a:lnTo>
                    <a:pt x="942" y="1616"/>
                  </a:lnTo>
                  <a:lnTo>
                    <a:pt x="970" y="1616"/>
                  </a:lnTo>
                  <a:lnTo>
                    <a:pt x="970" y="1625"/>
                  </a:lnTo>
                  <a:lnTo>
                    <a:pt x="1006" y="1625"/>
                  </a:lnTo>
                  <a:lnTo>
                    <a:pt x="1006" y="1639"/>
                  </a:lnTo>
                  <a:lnTo>
                    <a:pt x="1057" y="1639"/>
                  </a:lnTo>
                  <a:lnTo>
                    <a:pt x="1057" y="1645"/>
                  </a:lnTo>
                  <a:lnTo>
                    <a:pt x="1088" y="1645"/>
                  </a:lnTo>
                  <a:lnTo>
                    <a:pt x="1088" y="1653"/>
                  </a:lnTo>
                  <a:lnTo>
                    <a:pt x="1123" y="1653"/>
                  </a:lnTo>
                  <a:lnTo>
                    <a:pt x="1123" y="1661"/>
                  </a:lnTo>
                  <a:lnTo>
                    <a:pt x="1160" y="1661"/>
                  </a:lnTo>
                  <a:lnTo>
                    <a:pt x="1160" y="1676"/>
                  </a:lnTo>
                  <a:lnTo>
                    <a:pt x="1203" y="1676"/>
                  </a:lnTo>
                  <a:lnTo>
                    <a:pt x="1203" y="1682"/>
                  </a:lnTo>
                  <a:lnTo>
                    <a:pt x="1239" y="1682"/>
                  </a:lnTo>
                  <a:lnTo>
                    <a:pt x="1239" y="1698"/>
                  </a:lnTo>
                  <a:lnTo>
                    <a:pt x="1312" y="1698"/>
                  </a:lnTo>
                  <a:lnTo>
                    <a:pt x="1312" y="1704"/>
                  </a:lnTo>
                  <a:lnTo>
                    <a:pt x="1356" y="1704"/>
                  </a:lnTo>
                  <a:lnTo>
                    <a:pt x="1356" y="1713"/>
                  </a:lnTo>
                  <a:lnTo>
                    <a:pt x="1393" y="1713"/>
                  </a:lnTo>
                  <a:lnTo>
                    <a:pt x="1393" y="1727"/>
                  </a:lnTo>
                  <a:lnTo>
                    <a:pt x="1430" y="1727"/>
                  </a:lnTo>
                  <a:lnTo>
                    <a:pt x="1430" y="1735"/>
                  </a:lnTo>
                  <a:lnTo>
                    <a:pt x="1471" y="1735"/>
                  </a:lnTo>
                  <a:lnTo>
                    <a:pt x="1471" y="1741"/>
                  </a:lnTo>
                  <a:lnTo>
                    <a:pt x="1721" y="1741"/>
                  </a:lnTo>
                  <a:lnTo>
                    <a:pt x="1721" y="1713"/>
                  </a:lnTo>
                  <a:lnTo>
                    <a:pt x="1726" y="1713"/>
                  </a:lnTo>
                  <a:lnTo>
                    <a:pt x="1726" y="325"/>
                  </a:lnTo>
                  <a:lnTo>
                    <a:pt x="1706" y="325"/>
                  </a:lnTo>
                  <a:lnTo>
                    <a:pt x="1706" y="316"/>
                  </a:lnTo>
                  <a:lnTo>
                    <a:pt x="1654" y="316"/>
                  </a:lnTo>
                  <a:lnTo>
                    <a:pt x="1654" y="310"/>
                  </a:lnTo>
                  <a:lnTo>
                    <a:pt x="1626" y="310"/>
                  </a:lnTo>
                  <a:lnTo>
                    <a:pt x="1626" y="296"/>
                  </a:lnTo>
                  <a:lnTo>
                    <a:pt x="1575" y="296"/>
                  </a:lnTo>
                  <a:lnTo>
                    <a:pt x="1575" y="288"/>
                  </a:lnTo>
                  <a:lnTo>
                    <a:pt x="1539" y="288"/>
                  </a:lnTo>
                  <a:lnTo>
                    <a:pt x="1539" y="279"/>
                  </a:lnTo>
                  <a:lnTo>
                    <a:pt x="1493" y="279"/>
                  </a:lnTo>
                  <a:lnTo>
                    <a:pt x="1493" y="273"/>
                  </a:lnTo>
                  <a:lnTo>
                    <a:pt x="1458" y="273"/>
                  </a:lnTo>
                  <a:lnTo>
                    <a:pt x="1458" y="265"/>
                  </a:lnTo>
                  <a:lnTo>
                    <a:pt x="1415" y="265"/>
                  </a:lnTo>
                  <a:lnTo>
                    <a:pt x="1415" y="259"/>
                  </a:lnTo>
                  <a:lnTo>
                    <a:pt x="1378" y="259"/>
                  </a:lnTo>
                  <a:lnTo>
                    <a:pt x="1378" y="251"/>
                  </a:lnTo>
                  <a:lnTo>
                    <a:pt x="1334" y="251"/>
                  </a:lnTo>
                  <a:lnTo>
                    <a:pt x="1334" y="237"/>
                  </a:lnTo>
                  <a:lnTo>
                    <a:pt x="1297" y="237"/>
                  </a:lnTo>
                  <a:lnTo>
                    <a:pt x="1297" y="228"/>
                  </a:lnTo>
                  <a:lnTo>
                    <a:pt x="1253" y="228"/>
                  </a:lnTo>
                  <a:lnTo>
                    <a:pt x="1253" y="213"/>
                  </a:lnTo>
                  <a:lnTo>
                    <a:pt x="1175" y="213"/>
                  </a:lnTo>
                  <a:lnTo>
                    <a:pt x="1175" y="200"/>
                  </a:lnTo>
                  <a:lnTo>
                    <a:pt x="1138" y="200"/>
                  </a:lnTo>
                  <a:lnTo>
                    <a:pt x="1138" y="191"/>
                  </a:lnTo>
                  <a:lnTo>
                    <a:pt x="1101" y="191"/>
                  </a:lnTo>
                  <a:lnTo>
                    <a:pt x="1101" y="177"/>
                  </a:lnTo>
                  <a:lnTo>
                    <a:pt x="1057" y="177"/>
                  </a:lnTo>
                  <a:lnTo>
                    <a:pt x="1057" y="169"/>
                  </a:lnTo>
                  <a:lnTo>
                    <a:pt x="1020" y="169"/>
                  </a:lnTo>
                  <a:lnTo>
                    <a:pt x="1020" y="163"/>
                  </a:lnTo>
                  <a:lnTo>
                    <a:pt x="970" y="163"/>
                  </a:lnTo>
                  <a:lnTo>
                    <a:pt x="970" y="154"/>
                  </a:lnTo>
                  <a:lnTo>
                    <a:pt x="942" y="154"/>
                  </a:lnTo>
                  <a:lnTo>
                    <a:pt x="942" y="149"/>
                  </a:lnTo>
                  <a:lnTo>
                    <a:pt x="888" y="149"/>
                  </a:lnTo>
                  <a:lnTo>
                    <a:pt x="888" y="140"/>
                  </a:lnTo>
                  <a:lnTo>
                    <a:pt x="853" y="140"/>
                  </a:lnTo>
                  <a:lnTo>
                    <a:pt x="853" y="125"/>
                  </a:lnTo>
                  <a:lnTo>
                    <a:pt x="810" y="125"/>
                  </a:lnTo>
                  <a:lnTo>
                    <a:pt x="810" y="118"/>
                  </a:lnTo>
                  <a:lnTo>
                    <a:pt x="773" y="118"/>
                  </a:lnTo>
                  <a:lnTo>
                    <a:pt x="773" y="112"/>
                  </a:lnTo>
                  <a:lnTo>
                    <a:pt x="729" y="112"/>
                  </a:lnTo>
                  <a:lnTo>
                    <a:pt x="729" y="95"/>
                  </a:lnTo>
                  <a:lnTo>
                    <a:pt x="692" y="95"/>
                  </a:lnTo>
                  <a:lnTo>
                    <a:pt x="692" y="89"/>
                  </a:lnTo>
                  <a:lnTo>
                    <a:pt x="650" y="89"/>
                  </a:lnTo>
                  <a:lnTo>
                    <a:pt x="650" y="81"/>
                  </a:lnTo>
                  <a:lnTo>
                    <a:pt x="613" y="81"/>
                  </a:lnTo>
                  <a:lnTo>
                    <a:pt x="613" y="74"/>
                  </a:lnTo>
                  <a:lnTo>
                    <a:pt x="568" y="74"/>
                  </a:lnTo>
                  <a:lnTo>
                    <a:pt x="568" y="59"/>
                  </a:lnTo>
                  <a:lnTo>
                    <a:pt x="533" y="59"/>
                  </a:lnTo>
                  <a:lnTo>
                    <a:pt x="533" y="52"/>
                  </a:lnTo>
                  <a:lnTo>
                    <a:pt x="453" y="52"/>
                  </a:lnTo>
                  <a:lnTo>
                    <a:pt x="453" y="37"/>
                  </a:lnTo>
                  <a:lnTo>
                    <a:pt x="401" y="37"/>
                  </a:lnTo>
                  <a:lnTo>
                    <a:pt x="401" y="30"/>
                  </a:lnTo>
                  <a:lnTo>
                    <a:pt x="372" y="30"/>
                  </a:lnTo>
                  <a:lnTo>
                    <a:pt x="372" y="21"/>
                  </a:lnTo>
                  <a:lnTo>
                    <a:pt x="322" y="21"/>
                  </a:lnTo>
                  <a:lnTo>
                    <a:pt x="322" y="7"/>
                  </a:lnTo>
                  <a:lnTo>
                    <a:pt x="291" y="7"/>
                  </a:lnTo>
                  <a:lnTo>
                    <a:pt x="291" y="0"/>
                  </a:lnTo>
                  <a:lnTo>
                    <a:pt x="0" y="0"/>
                  </a:lnTo>
                  <a:close/>
                </a:path>
              </a:pathLst>
            </a:custGeom>
            <a:solidFill>
              <a:srgbClr val="020296"/>
            </a:solidFill>
            <a:ln w="9525">
              <a:noFill/>
            </a:ln>
          </p:spPr>
          <p:txBody>
            <a:bodyPr/>
            <a:lstStyle/>
            <a:p>
              <a:endParaRPr lang="en-US"/>
            </a:p>
          </p:txBody>
        </p:sp>
        <p:sp>
          <p:nvSpPr>
            <p:cNvPr id="823516" name="Freeform 823515"/>
            <p:cNvSpPr/>
            <p:nvPr/>
          </p:nvSpPr>
          <p:spPr>
            <a:xfrm>
              <a:off x="4851" y="1868"/>
              <a:ext cx="158" cy="125"/>
            </a:xfrm>
            <a:custGeom>
              <a:avLst/>
              <a:gdLst/>
              <a:ahLst/>
              <a:cxnLst/>
              <a:rect l="0" t="0" r="0" b="0"/>
              <a:pathLst>
                <a:path w="1587" h="1617">
                  <a:moveTo>
                    <a:pt x="0" y="0"/>
                  </a:moveTo>
                  <a:lnTo>
                    <a:pt x="0" y="1350"/>
                  </a:lnTo>
                  <a:lnTo>
                    <a:pt x="36" y="1350"/>
                  </a:lnTo>
                  <a:lnTo>
                    <a:pt x="36" y="1359"/>
                  </a:lnTo>
                  <a:lnTo>
                    <a:pt x="72" y="1359"/>
                  </a:lnTo>
                  <a:lnTo>
                    <a:pt x="72" y="1364"/>
                  </a:lnTo>
                  <a:lnTo>
                    <a:pt x="109" y="1364"/>
                  </a:lnTo>
                  <a:lnTo>
                    <a:pt x="109" y="1381"/>
                  </a:lnTo>
                  <a:lnTo>
                    <a:pt x="151" y="1381"/>
                  </a:lnTo>
                  <a:lnTo>
                    <a:pt x="151" y="1387"/>
                  </a:lnTo>
                  <a:lnTo>
                    <a:pt x="188" y="1387"/>
                  </a:lnTo>
                  <a:lnTo>
                    <a:pt x="188" y="1395"/>
                  </a:lnTo>
                  <a:lnTo>
                    <a:pt x="224" y="1395"/>
                  </a:lnTo>
                  <a:lnTo>
                    <a:pt x="224" y="1401"/>
                  </a:lnTo>
                  <a:lnTo>
                    <a:pt x="255" y="1401"/>
                  </a:lnTo>
                  <a:lnTo>
                    <a:pt x="255" y="1418"/>
                  </a:lnTo>
                  <a:lnTo>
                    <a:pt x="334" y="1418"/>
                  </a:lnTo>
                  <a:lnTo>
                    <a:pt x="334" y="1432"/>
                  </a:lnTo>
                  <a:lnTo>
                    <a:pt x="370" y="1432"/>
                  </a:lnTo>
                  <a:lnTo>
                    <a:pt x="370" y="1438"/>
                  </a:lnTo>
                  <a:lnTo>
                    <a:pt x="407" y="1438"/>
                  </a:lnTo>
                  <a:lnTo>
                    <a:pt x="407" y="1447"/>
                  </a:lnTo>
                  <a:lnTo>
                    <a:pt x="451" y="1447"/>
                  </a:lnTo>
                  <a:lnTo>
                    <a:pt x="451" y="1461"/>
                  </a:lnTo>
                  <a:lnTo>
                    <a:pt x="496" y="1461"/>
                  </a:lnTo>
                  <a:lnTo>
                    <a:pt x="496" y="1469"/>
                  </a:lnTo>
                  <a:lnTo>
                    <a:pt x="532" y="1469"/>
                  </a:lnTo>
                  <a:lnTo>
                    <a:pt x="532" y="1476"/>
                  </a:lnTo>
                  <a:lnTo>
                    <a:pt x="569" y="1476"/>
                  </a:lnTo>
                  <a:lnTo>
                    <a:pt x="569" y="1483"/>
                  </a:lnTo>
                  <a:lnTo>
                    <a:pt x="605" y="1483"/>
                  </a:lnTo>
                  <a:lnTo>
                    <a:pt x="605" y="1498"/>
                  </a:lnTo>
                  <a:lnTo>
                    <a:pt x="647" y="1498"/>
                  </a:lnTo>
                  <a:lnTo>
                    <a:pt x="647" y="1506"/>
                  </a:lnTo>
                  <a:lnTo>
                    <a:pt x="684" y="1506"/>
                  </a:lnTo>
                  <a:lnTo>
                    <a:pt x="684" y="1520"/>
                  </a:lnTo>
                  <a:lnTo>
                    <a:pt x="757" y="1520"/>
                  </a:lnTo>
                  <a:lnTo>
                    <a:pt x="757" y="1529"/>
                  </a:lnTo>
                  <a:lnTo>
                    <a:pt x="786" y="1529"/>
                  </a:lnTo>
                  <a:lnTo>
                    <a:pt x="786" y="1535"/>
                  </a:lnTo>
                  <a:lnTo>
                    <a:pt x="838" y="1535"/>
                  </a:lnTo>
                  <a:lnTo>
                    <a:pt x="838" y="1549"/>
                  </a:lnTo>
                  <a:lnTo>
                    <a:pt x="875" y="1549"/>
                  </a:lnTo>
                  <a:lnTo>
                    <a:pt x="875" y="1557"/>
                  </a:lnTo>
                  <a:lnTo>
                    <a:pt x="903" y="1557"/>
                  </a:lnTo>
                  <a:lnTo>
                    <a:pt x="903" y="1566"/>
                  </a:lnTo>
                  <a:lnTo>
                    <a:pt x="939" y="1566"/>
                  </a:lnTo>
                  <a:lnTo>
                    <a:pt x="939" y="1580"/>
                  </a:lnTo>
                  <a:lnTo>
                    <a:pt x="990" y="1580"/>
                  </a:lnTo>
                  <a:lnTo>
                    <a:pt x="990" y="1586"/>
                  </a:lnTo>
                  <a:lnTo>
                    <a:pt x="1021" y="1586"/>
                  </a:lnTo>
                  <a:lnTo>
                    <a:pt x="1021" y="1594"/>
                  </a:lnTo>
                  <a:lnTo>
                    <a:pt x="1056" y="1594"/>
                  </a:lnTo>
                  <a:lnTo>
                    <a:pt x="1056" y="1602"/>
                  </a:lnTo>
                  <a:lnTo>
                    <a:pt x="1093" y="1602"/>
                  </a:lnTo>
                  <a:lnTo>
                    <a:pt x="1093" y="1617"/>
                  </a:lnTo>
                  <a:lnTo>
                    <a:pt x="1587" y="1617"/>
                  </a:lnTo>
                  <a:lnTo>
                    <a:pt x="1587" y="251"/>
                  </a:lnTo>
                  <a:lnTo>
                    <a:pt x="1559" y="251"/>
                  </a:lnTo>
                  <a:lnTo>
                    <a:pt x="1559" y="237"/>
                  </a:lnTo>
                  <a:lnTo>
                    <a:pt x="1508" y="237"/>
                  </a:lnTo>
                  <a:lnTo>
                    <a:pt x="1508" y="229"/>
                  </a:lnTo>
                  <a:lnTo>
                    <a:pt x="1472" y="229"/>
                  </a:lnTo>
                  <a:lnTo>
                    <a:pt x="1472" y="220"/>
                  </a:lnTo>
                  <a:lnTo>
                    <a:pt x="1426" y="220"/>
                  </a:lnTo>
                  <a:lnTo>
                    <a:pt x="1426" y="214"/>
                  </a:lnTo>
                  <a:lnTo>
                    <a:pt x="1391" y="214"/>
                  </a:lnTo>
                  <a:lnTo>
                    <a:pt x="1391" y="206"/>
                  </a:lnTo>
                  <a:lnTo>
                    <a:pt x="1348" y="206"/>
                  </a:lnTo>
                  <a:lnTo>
                    <a:pt x="1348" y="200"/>
                  </a:lnTo>
                  <a:lnTo>
                    <a:pt x="1311" y="200"/>
                  </a:lnTo>
                  <a:lnTo>
                    <a:pt x="1311" y="192"/>
                  </a:lnTo>
                  <a:lnTo>
                    <a:pt x="1267" y="192"/>
                  </a:lnTo>
                  <a:lnTo>
                    <a:pt x="1267" y="178"/>
                  </a:lnTo>
                  <a:lnTo>
                    <a:pt x="1230" y="178"/>
                  </a:lnTo>
                  <a:lnTo>
                    <a:pt x="1230" y="169"/>
                  </a:lnTo>
                  <a:lnTo>
                    <a:pt x="1186" y="169"/>
                  </a:lnTo>
                  <a:lnTo>
                    <a:pt x="1186" y="154"/>
                  </a:lnTo>
                  <a:lnTo>
                    <a:pt x="1108" y="154"/>
                  </a:lnTo>
                  <a:lnTo>
                    <a:pt x="1108" y="141"/>
                  </a:lnTo>
                  <a:lnTo>
                    <a:pt x="1071" y="141"/>
                  </a:lnTo>
                  <a:lnTo>
                    <a:pt x="1071" y="132"/>
                  </a:lnTo>
                  <a:lnTo>
                    <a:pt x="1034" y="132"/>
                  </a:lnTo>
                  <a:lnTo>
                    <a:pt x="1034" y="118"/>
                  </a:lnTo>
                  <a:lnTo>
                    <a:pt x="990" y="118"/>
                  </a:lnTo>
                  <a:lnTo>
                    <a:pt x="990" y="110"/>
                  </a:lnTo>
                  <a:lnTo>
                    <a:pt x="953" y="110"/>
                  </a:lnTo>
                  <a:lnTo>
                    <a:pt x="953" y="104"/>
                  </a:lnTo>
                  <a:lnTo>
                    <a:pt x="903" y="104"/>
                  </a:lnTo>
                  <a:lnTo>
                    <a:pt x="903" y="95"/>
                  </a:lnTo>
                  <a:lnTo>
                    <a:pt x="875" y="95"/>
                  </a:lnTo>
                  <a:lnTo>
                    <a:pt x="875" y="90"/>
                  </a:lnTo>
                  <a:lnTo>
                    <a:pt x="821" y="90"/>
                  </a:lnTo>
                  <a:lnTo>
                    <a:pt x="821" y="81"/>
                  </a:lnTo>
                  <a:lnTo>
                    <a:pt x="786" y="81"/>
                  </a:lnTo>
                  <a:lnTo>
                    <a:pt x="786" y="66"/>
                  </a:lnTo>
                  <a:lnTo>
                    <a:pt x="743" y="66"/>
                  </a:lnTo>
                  <a:lnTo>
                    <a:pt x="743" y="59"/>
                  </a:lnTo>
                  <a:lnTo>
                    <a:pt x="706" y="59"/>
                  </a:lnTo>
                  <a:lnTo>
                    <a:pt x="706" y="53"/>
                  </a:lnTo>
                  <a:lnTo>
                    <a:pt x="662" y="53"/>
                  </a:lnTo>
                  <a:lnTo>
                    <a:pt x="662" y="36"/>
                  </a:lnTo>
                  <a:lnTo>
                    <a:pt x="625" y="36"/>
                  </a:lnTo>
                  <a:lnTo>
                    <a:pt x="625" y="30"/>
                  </a:lnTo>
                  <a:lnTo>
                    <a:pt x="583" y="30"/>
                  </a:lnTo>
                  <a:lnTo>
                    <a:pt x="583" y="22"/>
                  </a:lnTo>
                  <a:lnTo>
                    <a:pt x="546" y="22"/>
                  </a:lnTo>
                  <a:lnTo>
                    <a:pt x="546" y="15"/>
                  </a:lnTo>
                  <a:lnTo>
                    <a:pt x="501" y="15"/>
                  </a:lnTo>
                  <a:lnTo>
                    <a:pt x="501" y="0"/>
                  </a:lnTo>
                  <a:lnTo>
                    <a:pt x="0" y="0"/>
                  </a:lnTo>
                  <a:close/>
                </a:path>
              </a:pathLst>
            </a:custGeom>
            <a:solidFill>
              <a:srgbClr val="020287"/>
            </a:solidFill>
            <a:ln w="9525">
              <a:noFill/>
            </a:ln>
          </p:spPr>
          <p:txBody>
            <a:bodyPr/>
            <a:lstStyle/>
            <a:p>
              <a:endParaRPr lang="en-US"/>
            </a:p>
          </p:txBody>
        </p:sp>
        <p:sp>
          <p:nvSpPr>
            <p:cNvPr id="823517" name="Freeform 823516"/>
            <p:cNvSpPr/>
            <p:nvPr/>
          </p:nvSpPr>
          <p:spPr>
            <a:xfrm>
              <a:off x="4858" y="1874"/>
              <a:ext cx="145" cy="113"/>
            </a:xfrm>
            <a:custGeom>
              <a:avLst/>
              <a:gdLst/>
              <a:ahLst/>
              <a:cxnLst/>
              <a:rect l="0" t="0" r="0" b="0"/>
              <a:pathLst>
                <a:path w="1450" h="1468">
                  <a:moveTo>
                    <a:pt x="0" y="0"/>
                  </a:moveTo>
                  <a:lnTo>
                    <a:pt x="0" y="1283"/>
                  </a:lnTo>
                  <a:lnTo>
                    <a:pt x="37" y="1283"/>
                  </a:lnTo>
                  <a:lnTo>
                    <a:pt x="37" y="1300"/>
                  </a:lnTo>
                  <a:lnTo>
                    <a:pt x="79" y="1300"/>
                  </a:lnTo>
                  <a:lnTo>
                    <a:pt x="79" y="1306"/>
                  </a:lnTo>
                  <a:lnTo>
                    <a:pt x="116" y="1306"/>
                  </a:lnTo>
                  <a:lnTo>
                    <a:pt x="116" y="1314"/>
                  </a:lnTo>
                  <a:lnTo>
                    <a:pt x="152" y="1314"/>
                  </a:lnTo>
                  <a:lnTo>
                    <a:pt x="152" y="1320"/>
                  </a:lnTo>
                  <a:lnTo>
                    <a:pt x="183" y="1320"/>
                  </a:lnTo>
                  <a:lnTo>
                    <a:pt x="183" y="1337"/>
                  </a:lnTo>
                  <a:lnTo>
                    <a:pt x="262" y="1337"/>
                  </a:lnTo>
                  <a:lnTo>
                    <a:pt x="262" y="1351"/>
                  </a:lnTo>
                  <a:lnTo>
                    <a:pt x="298" y="1351"/>
                  </a:lnTo>
                  <a:lnTo>
                    <a:pt x="298" y="1357"/>
                  </a:lnTo>
                  <a:lnTo>
                    <a:pt x="335" y="1357"/>
                  </a:lnTo>
                  <a:lnTo>
                    <a:pt x="335" y="1366"/>
                  </a:lnTo>
                  <a:lnTo>
                    <a:pt x="379" y="1366"/>
                  </a:lnTo>
                  <a:lnTo>
                    <a:pt x="379" y="1380"/>
                  </a:lnTo>
                  <a:lnTo>
                    <a:pt x="424" y="1380"/>
                  </a:lnTo>
                  <a:lnTo>
                    <a:pt x="424" y="1388"/>
                  </a:lnTo>
                  <a:lnTo>
                    <a:pt x="460" y="1388"/>
                  </a:lnTo>
                  <a:lnTo>
                    <a:pt x="460" y="1395"/>
                  </a:lnTo>
                  <a:lnTo>
                    <a:pt x="497" y="1395"/>
                  </a:lnTo>
                  <a:lnTo>
                    <a:pt x="497" y="1402"/>
                  </a:lnTo>
                  <a:lnTo>
                    <a:pt x="533" y="1402"/>
                  </a:lnTo>
                  <a:lnTo>
                    <a:pt x="533" y="1417"/>
                  </a:lnTo>
                  <a:lnTo>
                    <a:pt x="575" y="1417"/>
                  </a:lnTo>
                  <a:lnTo>
                    <a:pt x="575" y="1425"/>
                  </a:lnTo>
                  <a:lnTo>
                    <a:pt x="612" y="1425"/>
                  </a:lnTo>
                  <a:lnTo>
                    <a:pt x="612" y="1439"/>
                  </a:lnTo>
                  <a:lnTo>
                    <a:pt x="685" y="1439"/>
                  </a:lnTo>
                  <a:lnTo>
                    <a:pt x="685" y="1448"/>
                  </a:lnTo>
                  <a:lnTo>
                    <a:pt x="714" y="1448"/>
                  </a:lnTo>
                  <a:lnTo>
                    <a:pt x="714" y="1454"/>
                  </a:lnTo>
                  <a:lnTo>
                    <a:pt x="766" y="1454"/>
                  </a:lnTo>
                  <a:lnTo>
                    <a:pt x="766" y="1468"/>
                  </a:lnTo>
                  <a:lnTo>
                    <a:pt x="1450" y="1468"/>
                  </a:lnTo>
                  <a:lnTo>
                    <a:pt x="1450" y="156"/>
                  </a:lnTo>
                  <a:lnTo>
                    <a:pt x="1436" y="156"/>
                  </a:lnTo>
                  <a:lnTo>
                    <a:pt x="1436" y="148"/>
                  </a:lnTo>
                  <a:lnTo>
                    <a:pt x="1400" y="148"/>
                  </a:lnTo>
                  <a:lnTo>
                    <a:pt x="1400" y="139"/>
                  </a:lnTo>
                  <a:lnTo>
                    <a:pt x="1354" y="139"/>
                  </a:lnTo>
                  <a:lnTo>
                    <a:pt x="1354" y="133"/>
                  </a:lnTo>
                  <a:lnTo>
                    <a:pt x="1319" y="133"/>
                  </a:lnTo>
                  <a:lnTo>
                    <a:pt x="1319" y="125"/>
                  </a:lnTo>
                  <a:lnTo>
                    <a:pt x="1276" y="125"/>
                  </a:lnTo>
                  <a:lnTo>
                    <a:pt x="1276" y="119"/>
                  </a:lnTo>
                  <a:lnTo>
                    <a:pt x="1239" y="119"/>
                  </a:lnTo>
                  <a:lnTo>
                    <a:pt x="1239" y="111"/>
                  </a:lnTo>
                  <a:lnTo>
                    <a:pt x="1195" y="111"/>
                  </a:lnTo>
                  <a:lnTo>
                    <a:pt x="1195" y="97"/>
                  </a:lnTo>
                  <a:lnTo>
                    <a:pt x="1158" y="97"/>
                  </a:lnTo>
                  <a:lnTo>
                    <a:pt x="1158" y="88"/>
                  </a:lnTo>
                  <a:lnTo>
                    <a:pt x="1114" y="88"/>
                  </a:lnTo>
                  <a:lnTo>
                    <a:pt x="1114" y="73"/>
                  </a:lnTo>
                  <a:lnTo>
                    <a:pt x="1036" y="73"/>
                  </a:lnTo>
                  <a:lnTo>
                    <a:pt x="1036" y="60"/>
                  </a:lnTo>
                  <a:lnTo>
                    <a:pt x="999" y="60"/>
                  </a:lnTo>
                  <a:lnTo>
                    <a:pt x="999" y="51"/>
                  </a:lnTo>
                  <a:lnTo>
                    <a:pt x="962" y="51"/>
                  </a:lnTo>
                  <a:lnTo>
                    <a:pt x="962" y="37"/>
                  </a:lnTo>
                  <a:lnTo>
                    <a:pt x="918" y="37"/>
                  </a:lnTo>
                  <a:lnTo>
                    <a:pt x="918" y="29"/>
                  </a:lnTo>
                  <a:lnTo>
                    <a:pt x="881" y="29"/>
                  </a:lnTo>
                  <a:lnTo>
                    <a:pt x="881" y="23"/>
                  </a:lnTo>
                  <a:lnTo>
                    <a:pt x="831" y="23"/>
                  </a:lnTo>
                  <a:lnTo>
                    <a:pt x="831" y="14"/>
                  </a:lnTo>
                  <a:lnTo>
                    <a:pt x="803" y="14"/>
                  </a:lnTo>
                  <a:lnTo>
                    <a:pt x="803" y="9"/>
                  </a:lnTo>
                  <a:lnTo>
                    <a:pt x="749" y="9"/>
                  </a:lnTo>
                  <a:lnTo>
                    <a:pt x="749" y="0"/>
                  </a:lnTo>
                  <a:lnTo>
                    <a:pt x="0" y="0"/>
                  </a:lnTo>
                  <a:close/>
                </a:path>
              </a:pathLst>
            </a:custGeom>
            <a:solidFill>
              <a:srgbClr val="02027A"/>
            </a:solidFill>
            <a:ln w="9525">
              <a:noFill/>
            </a:ln>
          </p:spPr>
          <p:txBody>
            <a:bodyPr/>
            <a:lstStyle/>
            <a:p>
              <a:endParaRPr lang="en-US"/>
            </a:p>
          </p:txBody>
        </p:sp>
        <p:sp>
          <p:nvSpPr>
            <p:cNvPr id="823518" name="Freeform 823517"/>
            <p:cNvSpPr/>
            <p:nvPr/>
          </p:nvSpPr>
          <p:spPr>
            <a:xfrm>
              <a:off x="4864" y="1879"/>
              <a:ext cx="132" cy="103"/>
            </a:xfrm>
            <a:custGeom>
              <a:avLst/>
              <a:gdLst/>
              <a:ahLst/>
              <a:cxnLst/>
              <a:rect l="0" t="0" r="0" b="0"/>
              <a:pathLst>
                <a:path w="1319" h="1335">
                  <a:moveTo>
                    <a:pt x="0" y="0"/>
                  </a:moveTo>
                  <a:lnTo>
                    <a:pt x="0" y="1240"/>
                  </a:lnTo>
                  <a:lnTo>
                    <a:pt x="20" y="1240"/>
                  </a:lnTo>
                  <a:lnTo>
                    <a:pt x="20" y="1246"/>
                  </a:lnTo>
                  <a:lnTo>
                    <a:pt x="57" y="1246"/>
                  </a:lnTo>
                  <a:lnTo>
                    <a:pt x="57" y="1254"/>
                  </a:lnTo>
                  <a:lnTo>
                    <a:pt x="93" y="1254"/>
                  </a:lnTo>
                  <a:lnTo>
                    <a:pt x="93" y="1260"/>
                  </a:lnTo>
                  <a:lnTo>
                    <a:pt x="124" y="1260"/>
                  </a:lnTo>
                  <a:lnTo>
                    <a:pt x="124" y="1277"/>
                  </a:lnTo>
                  <a:lnTo>
                    <a:pt x="203" y="1277"/>
                  </a:lnTo>
                  <a:lnTo>
                    <a:pt x="203" y="1291"/>
                  </a:lnTo>
                  <a:lnTo>
                    <a:pt x="239" y="1291"/>
                  </a:lnTo>
                  <a:lnTo>
                    <a:pt x="239" y="1297"/>
                  </a:lnTo>
                  <a:lnTo>
                    <a:pt x="276" y="1297"/>
                  </a:lnTo>
                  <a:lnTo>
                    <a:pt x="276" y="1306"/>
                  </a:lnTo>
                  <a:lnTo>
                    <a:pt x="320" y="1306"/>
                  </a:lnTo>
                  <a:lnTo>
                    <a:pt x="320" y="1320"/>
                  </a:lnTo>
                  <a:lnTo>
                    <a:pt x="365" y="1320"/>
                  </a:lnTo>
                  <a:lnTo>
                    <a:pt x="365" y="1328"/>
                  </a:lnTo>
                  <a:lnTo>
                    <a:pt x="401" y="1328"/>
                  </a:lnTo>
                  <a:lnTo>
                    <a:pt x="401" y="1335"/>
                  </a:lnTo>
                  <a:lnTo>
                    <a:pt x="1319" y="1335"/>
                  </a:lnTo>
                  <a:lnTo>
                    <a:pt x="1319" y="79"/>
                  </a:lnTo>
                  <a:lnTo>
                    <a:pt x="1295" y="79"/>
                  </a:lnTo>
                  <a:lnTo>
                    <a:pt x="1295" y="73"/>
                  </a:lnTo>
                  <a:lnTo>
                    <a:pt x="1260" y="73"/>
                  </a:lnTo>
                  <a:lnTo>
                    <a:pt x="1260" y="65"/>
                  </a:lnTo>
                  <a:lnTo>
                    <a:pt x="1217" y="65"/>
                  </a:lnTo>
                  <a:lnTo>
                    <a:pt x="1217" y="59"/>
                  </a:lnTo>
                  <a:lnTo>
                    <a:pt x="1180" y="59"/>
                  </a:lnTo>
                  <a:lnTo>
                    <a:pt x="1180" y="51"/>
                  </a:lnTo>
                  <a:lnTo>
                    <a:pt x="1136" y="51"/>
                  </a:lnTo>
                  <a:lnTo>
                    <a:pt x="1136" y="37"/>
                  </a:lnTo>
                  <a:lnTo>
                    <a:pt x="1099" y="37"/>
                  </a:lnTo>
                  <a:lnTo>
                    <a:pt x="1099" y="28"/>
                  </a:lnTo>
                  <a:lnTo>
                    <a:pt x="1055" y="28"/>
                  </a:lnTo>
                  <a:lnTo>
                    <a:pt x="1055" y="13"/>
                  </a:lnTo>
                  <a:lnTo>
                    <a:pt x="977" y="13"/>
                  </a:lnTo>
                  <a:lnTo>
                    <a:pt x="977" y="0"/>
                  </a:lnTo>
                  <a:lnTo>
                    <a:pt x="0" y="0"/>
                  </a:lnTo>
                  <a:close/>
                </a:path>
              </a:pathLst>
            </a:custGeom>
            <a:solidFill>
              <a:srgbClr val="02026D"/>
            </a:solidFill>
            <a:ln w="9525">
              <a:noFill/>
            </a:ln>
          </p:spPr>
          <p:txBody>
            <a:bodyPr/>
            <a:lstStyle/>
            <a:p>
              <a:endParaRPr lang="en-US"/>
            </a:p>
          </p:txBody>
        </p:sp>
        <p:sp>
          <p:nvSpPr>
            <p:cNvPr id="823519" name="Freeform 823518"/>
            <p:cNvSpPr/>
            <p:nvPr/>
          </p:nvSpPr>
          <p:spPr>
            <a:xfrm>
              <a:off x="4872" y="1885"/>
              <a:ext cx="118" cy="92"/>
            </a:xfrm>
            <a:custGeom>
              <a:avLst/>
              <a:gdLst/>
              <a:ahLst/>
              <a:cxnLst/>
              <a:rect l="0" t="0" r="0" b="0"/>
              <a:pathLst>
                <a:path w="1181" h="1204">
                  <a:moveTo>
                    <a:pt x="0" y="0"/>
                  </a:moveTo>
                  <a:lnTo>
                    <a:pt x="0" y="1181"/>
                  </a:lnTo>
                  <a:lnTo>
                    <a:pt x="14" y="1181"/>
                  </a:lnTo>
                  <a:lnTo>
                    <a:pt x="14" y="1187"/>
                  </a:lnTo>
                  <a:lnTo>
                    <a:pt x="45" y="1187"/>
                  </a:lnTo>
                  <a:lnTo>
                    <a:pt x="45" y="1204"/>
                  </a:lnTo>
                  <a:lnTo>
                    <a:pt x="1181" y="1204"/>
                  </a:lnTo>
                  <a:lnTo>
                    <a:pt x="1181" y="0"/>
                  </a:lnTo>
                  <a:lnTo>
                    <a:pt x="0" y="0"/>
                  </a:lnTo>
                  <a:close/>
                </a:path>
              </a:pathLst>
            </a:custGeom>
            <a:solidFill>
              <a:srgbClr val="020260"/>
            </a:solidFill>
            <a:ln w="9525">
              <a:noFill/>
            </a:ln>
          </p:spPr>
          <p:txBody>
            <a:bodyPr/>
            <a:lstStyle/>
            <a:p>
              <a:endParaRPr lang="en-US"/>
            </a:p>
          </p:txBody>
        </p:sp>
        <p:sp>
          <p:nvSpPr>
            <p:cNvPr id="823520" name="Rectangles 823519"/>
            <p:cNvSpPr/>
            <p:nvPr/>
          </p:nvSpPr>
          <p:spPr>
            <a:xfrm>
              <a:off x="4877" y="1889"/>
              <a:ext cx="104" cy="81"/>
            </a:xfrm>
            <a:prstGeom prst="rect">
              <a:avLst/>
            </a:prstGeom>
            <a:solidFill>
              <a:srgbClr val="020251"/>
            </a:solidFill>
            <a:ln w="9525">
              <a:noFill/>
            </a:ln>
          </p:spPr>
          <p:txBody>
            <a:bodyPr/>
            <a:lstStyle/>
            <a:p>
              <a:endParaRPr lang="en-US"/>
            </a:p>
          </p:txBody>
        </p:sp>
        <p:sp>
          <p:nvSpPr>
            <p:cNvPr id="823521" name="Rectangles 823520"/>
            <p:cNvSpPr/>
            <p:nvPr/>
          </p:nvSpPr>
          <p:spPr>
            <a:xfrm>
              <a:off x="4884" y="1895"/>
              <a:ext cx="90" cy="70"/>
            </a:xfrm>
            <a:prstGeom prst="rect">
              <a:avLst/>
            </a:prstGeom>
            <a:solidFill>
              <a:srgbClr val="020244"/>
            </a:solidFill>
            <a:ln w="9525">
              <a:noFill/>
            </a:ln>
          </p:spPr>
          <p:txBody>
            <a:bodyPr/>
            <a:lstStyle/>
            <a:p>
              <a:endParaRPr lang="en-US"/>
            </a:p>
          </p:txBody>
        </p:sp>
        <p:sp>
          <p:nvSpPr>
            <p:cNvPr id="823522" name="Rectangles 823521"/>
            <p:cNvSpPr/>
            <p:nvPr/>
          </p:nvSpPr>
          <p:spPr>
            <a:xfrm>
              <a:off x="4891" y="1900"/>
              <a:ext cx="77" cy="60"/>
            </a:xfrm>
            <a:prstGeom prst="rect">
              <a:avLst/>
            </a:prstGeom>
            <a:solidFill>
              <a:srgbClr val="020238"/>
            </a:solidFill>
            <a:ln w="9525">
              <a:noFill/>
            </a:ln>
          </p:spPr>
          <p:txBody>
            <a:bodyPr/>
            <a:lstStyle/>
            <a:p>
              <a:endParaRPr lang="en-US"/>
            </a:p>
          </p:txBody>
        </p:sp>
        <p:sp>
          <p:nvSpPr>
            <p:cNvPr id="823523" name="Rectangles 823522"/>
            <p:cNvSpPr/>
            <p:nvPr/>
          </p:nvSpPr>
          <p:spPr>
            <a:xfrm>
              <a:off x="4898" y="1906"/>
              <a:ext cx="63" cy="48"/>
            </a:xfrm>
            <a:prstGeom prst="rect">
              <a:avLst/>
            </a:prstGeom>
            <a:solidFill>
              <a:srgbClr val="02022B"/>
            </a:solidFill>
            <a:ln w="9525">
              <a:noFill/>
            </a:ln>
          </p:spPr>
          <p:txBody>
            <a:bodyPr/>
            <a:lstStyle/>
            <a:p>
              <a:endParaRPr lang="en-US"/>
            </a:p>
          </p:txBody>
        </p:sp>
        <p:sp>
          <p:nvSpPr>
            <p:cNvPr id="823524" name="Rectangles 823523"/>
            <p:cNvSpPr/>
            <p:nvPr/>
          </p:nvSpPr>
          <p:spPr>
            <a:xfrm>
              <a:off x="4904" y="1911"/>
              <a:ext cx="50" cy="38"/>
            </a:xfrm>
            <a:prstGeom prst="rect">
              <a:avLst/>
            </a:prstGeom>
            <a:solidFill>
              <a:srgbClr val="02021C"/>
            </a:solidFill>
            <a:ln w="9525">
              <a:noFill/>
            </a:ln>
          </p:spPr>
          <p:txBody>
            <a:bodyPr/>
            <a:lstStyle/>
            <a:p>
              <a:endParaRPr lang="en-US"/>
            </a:p>
          </p:txBody>
        </p:sp>
        <p:sp>
          <p:nvSpPr>
            <p:cNvPr id="823525" name="Rectangles 823524"/>
            <p:cNvSpPr/>
            <p:nvPr/>
          </p:nvSpPr>
          <p:spPr>
            <a:xfrm>
              <a:off x="4911" y="1916"/>
              <a:ext cx="37" cy="28"/>
            </a:xfrm>
            <a:prstGeom prst="rect">
              <a:avLst/>
            </a:prstGeom>
            <a:solidFill>
              <a:srgbClr val="02020F"/>
            </a:solidFill>
            <a:ln w="9525">
              <a:noFill/>
            </a:ln>
          </p:spPr>
          <p:txBody>
            <a:bodyPr/>
            <a:lstStyle/>
            <a:p>
              <a:endParaRPr lang="en-US"/>
            </a:p>
          </p:txBody>
        </p:sp>
        <p:sp>
          <p:nvSpPr>
            <p:cNvPr id="823526" name="Rectangles 823525"/>
            <p:cNvSpPr/>
            <p:nvPr/>
          </p:nvSpPr>
          <p:spPr>
            <a:xfrm>
              <a:off x="4918" y="1921"/>
              <a:ext cx="22" cy="17"/>
            </a:xfrm>
            <a:prstGeom prst="rect">
              <a:avLst/>
            </a:prstGeom>
            <a:solidFill>
              <a:srgbClr val="000000"/>
            </a:solidFill>
            <a:ln w="9525">
              <a:noFill/>
            </a:ln>
          </p:spPr>
          <p:txBody>
            <a:bodyPr/>
            <a:lstStyle/>
            <a:p>
              <a:endParaRPr lang="en-US"/>
            </a:p>
          </p:txBody>
        </p:sp>
        <p:sp>
          <p:nvSpPr>
            <p:cNvPr id="823527" name="Freeform 823526"/>
            <p:cNvSpPr/>
            <p:nvPr/>
          </p:nvSpPr>
          <p:spPr>
            <a:xfrm>
              <a:off x="4797" y="1859"/>
              <a:ext cx="265" cy="142"/>
            </a:xfrm>
            <a:custGeom>
              <a:avLst/>
              <a:gdLst/>
              <a:ahLst/>
              <a:cxnLst/>
              <a:rect l="0" t="0" r="0" b="0"/>
              <a:pathLst>
                <a:path w="2644" h="1845">
                  <a:moveTo>
                    <a:pt x="474" y="0"/>
                  </a:moveTo>
                  <a:lnTo>
                    <a:pt x="0" y="1328"/>
                  </a:lnTo>
                  <a:lnTo>
                    <a:pt x="2157" y="1845"/>
                  </a:lnTo>
                  <a:lnTo>
                    <a:pt x="2172" y="1823"/>
                  </a:lnTo>
                  <a:lnTo>
                    <a:pt x="2172" y="1814"/>
                  </a:lnTo>
                  <a:lnTo>
                    <a:pt x="2179" y="1786"/>
                  </a:lnTo>
                  <a:lnTo>
                    <a:pt x="2187" y="1757"/>
                  </a:lnTo>
                  <a:lnTo>
                    <a:pt x="2209" y="1720"/>
                  </a:lnTo>
                  <a:lnTo>
                    <a:pt x="2209" y="1684"/>
                  </a:lnTo>
                  <a:lnTo>
                    <a:pt x="2229" y="1647"/>
                  </a:lnTo>
                  <a:lnTo>
                    <a:pt x="2246" y="1594"/>
                  </a:lnTo>
                  <a:lnTo>
                    <a:pt x="2266" y="1550"/>
                  </a:lnTo>
                  <a:lnTo>
                    <a:pt x="2288" y="1499"/>
                  </a:lnTo>
                  <a:lnTo>
                    <a:pt x="2302" y="1440"/>
                  </a:lnTo>
                  <a:lnTo>
                    <a:pt x="2324" y="1388"/>
                  </a:lnTo>
                  <a:lnTo>
                    <a:pt x="2347" y="1328"/>
                  </a:lnTo>
                  <a:lnTo>
                    <a:pt x="2369" y="1269"/>
                  </a:lnTo>
                  <a:lnTo>
                    <a:pt x="2390" y="1204"/>
                  </a:lnTo>
                  <a:lnTo>
                    <a:pt x="2412" y="1150"/>
                  </a:lnTo>
                  <a:lnTo>
                    <a:pt x="2434" y="1085"/>
                  </a:lnTo>
                  <a:lnTo>
                    <a:pt x="2448" y="1025"/>
                  </a:lnTo>
                  <a:lnTo>
                    <a:pt x="2484" y="965"/>
                  </a:lnTo>
                  <a:lnTo>
                    <a:pt x="2499" y="908"/>
                  </a:lnTo>
                  <a:lnTo>
                    <a:pt x="2521" y="849"/>
                  </a:lnTo>
                  <a:lnTo>
                    <a:pt x="2535" y="789"/>
                  </a:lnTo>
                  <a:lnTo>
                    <a:pt x="2551" y="753"/>
                  </a:lnTo>
                  <a:lnTo>
                    <a:pt x="2571" y="693"/>
                  </a:lnTo>
                  <a:lnTo>
                    <a:pt x="2588" y="657"/>
                  </a:lnTo>
                  <a:lnTo>
                    <a:pt x="2601" y="613"/>
                  </a:lnTo>
                  <a:lnTo>
                    <a:pt x="2616" y="576"/>
                  </a:lnTo>
                  <a:lnTo>
                    <a:pt x="2624" y="545"/>
                  </a:lnTo>
                  <a:lnTo>
                    <a:pt x="2638" y="523"/>
                  </a:lnTo>
                  <a:lnTo>
                    <a:pt x="2644" y="509"/>
                  </a:lnTo>
                  <a:lnTo>
                    <a:pt x="2644" y="486"/>
                  </a:lnTo>
                  <a:lnTo>
                    <a:pt x="474"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823528" name="Freeform 823527"/>
            <p:cNvSpPr/>
            <p:nvPr/>
          </p:nvSpPr>
          <p:spPr>
            <a:xfrm>
              <a:off x="5043" y="1952"/>
              <a:ext cx="44" cy="59"/>
            </a:xfrm>
            <a:custGeom>
              <a:avLst/>
              <a:gdLst/>
              <a:ahLst/>
              <a:cxnLst/>
              <a:rect l="0" t="0" r="0" b="0"/>
              <a:pathLst>
                <a:path w="437" h="761">
                  <a:moveTo>
                    <a:pt x="241" y="0"/>
                  </a:moveTo>
                  <a:lnTo>
                    <a:pt x="0" y="702"/>
                  </a:lnTo>
                  <a:lnTo>
                    <a:pt x="182" y="761"/>
                  </a:lnTo>
                  <a:lnTo>
                    <a:pt x="437" y="52"/>
                  </a:lnTo>
                  <a:lnTo>
                    <a:pt x="241" y="0"/>
                  </a:lnTo>
                  <a:close/>
                </a:path>
              </a:pathLst>
            </a:custGeom>
            <a:solidFill>
              <a:srgbClr val="828282"/>
            </a:solidFill>
            <a:ln w="9525">
              <a:noFill/>
            </a:ln>
          </p:spPr>
          <p:txBody>
            <a:bodyPr/>
            <a:lstStyle/>
            <a:p>
              <a:endParaRPr lang="en-US"/>
            </a:p>
          </p:txBody>
        </p:sp>
        <p:sp>
          <p:nvSpPr>
            <p:cNvPr id="823529" name="Freeform 823528"/>
            <p:cNvSpPr/>
            <p:nvPr/>
          </p:nvSpPr>
          <p:spPr>
            <a:xfrm>
              <a:off x="5043" y="1952"/>
              <a:ext cx="44" cy="59"/>
            </a:xfrm>
            <a:custGeom>
              <a:avLst/>
              <a:gdLst/>
              <a:ahLst/>
              <a:cxnLst/>
              <a:rect l="0" t="0" r="0" b="0"/>
              <a:pathLst>
                <a:path w="437" h="761">
                  <a:moveTo>
                    <a:pt x="241" y="0"/>
                  </a:moveTo>
                  <a:lnTo>
                    <a:pt x="0" y="702"/>
                  </a:lnTo>
                  <a:lnTo>
                    <a:pt x="182" y="761"/>
                  </a:lnTo>
                  <a:lnTo>
                    <a:pt x="437" y="52"/>
                  </a:lnTo>
                  <a:lnTo>
                    <a:pt x="241"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823530" name="Freeform 823529"/>
            <p:cNvSpPr/>
            <p:nvPr/>
          </p:nvSpPr>
          <p:spPr>
            <a:xfrm>
              <a:off x="5070" y="1963"/>
              <a:ext cx="13" cy="14"/>
            </a:xfrm>
            <a:custGeom>
              <a:avLst/>
              <a:gdLst/>
              <a:ahLst/>
              <a:cxnLst/>
              <a:rect l="0" t="0" r="0" b="0"/>
              <a:pathLst>
                <a:path w="132" h="179">
                  <a:moveTo>
                    <a:pt x="0" y="83"/>
                  </a:moveTo>
                  <a:lnTo>
                    <a:pt x="0" y="120"/>
                  </a:lnTo>
                  <a:lnTo>
                    <a:pt x="9" y="125"/>
                  </a:lnTo>
                  <a:lnTo>
                    <a:pt x="9" y="148"/>
                  </a:lnTo>
                  <a:lnTo>
                    <a:pt x="28" y="162"/>
                  </a:lnTo>
                  <a:lnTo>
                    <a:pt x="28" y="179"/>
                  </a:lnTo>
                  <a:lnTo>
                    <a:pt x="65" y="179"/>
                  </a:lnTo>
                  <a:lnTo>
                    <a:pt x="81" y="162"/>
                  </a:lnTo>
                  <a:lnTo>
                    <a:pt x="81" y="148"/>
                  </a:lnTo>
                  <a:lnTo>
                    <a:pt x="87" y="142"/>
                  </a:lnTo>
                  <a:lnTo>
                    <a:pt x="87" y="111"/>
                  </a:lnTo>
                  <a:lnTo>
                    <a:pt x="96" y="105"/>
                  </a:lnTo>
                  <a:lnTo>
                    <a:pt x="96" y="89"/>
                  </a:lnTo>
                  <a:lnTo>
                    <a:pt x="109" y="83"/>
                  </a:lnTo>
                  <a:lnTo>
                    <a:pt x="109" y="74"/>
                  </a:lnTo>
                  <a:lnTo>
                    <a:pt x="118" y="68"/>
                  </a:lnTo>
                  <a:lnTo>
                    <a:pt x="118" y="60"/>
                  </a:lnTo>
                  <a:lnTo>
                    <a:pt x="124" y="46"/>
                  </a:lnTo>
                  <a:lnTo>
                    <a:pt x="124" y="31"/>
                  </a:lnTo>
                  <a:lnTo>
                    <a:pt x="132" y="31"/>
                  </a:lnTo>
                  <a:lnTo>
                    <a:pt x="132" y="0"/>
                  </a:lnTo>
                  <a:lnTo>
                    <a:pt x="87" y="0"/>
                  </a:lnTo>
                  <a:lnTo>
                    <a:pt x="81" y="8"/>
                  </a:lnTo>
                  <a:lnTo>
                    <a:pt x="59" y="8"/>
                  </a:lnTo>
                  <a:lnTo>
                    <a:pt x="51" y="23"/>
                  </a:lnTo>
                  <a:lnTo>
                    <a:pt x="45" y="23"/>
                  </a:lnTo>
                  <a:lnTo>
                    <a:pt x="28" y="46"/>
                  </a:lnTo>
                  <a:lnTo>
                    <a:pt x="9" y="46"/>
                  </a:lnTo>
                  <a:lnTo>
                    <a:pt x="9" y="60"/>
                  </a:lnTo>
                  <a:lnTo>
                    <a:pt x="0" y="68"/>
                  </a:lnTo>
                  <a:lnTo>
                    <a:pt x="0" y="83"/>
                  </a:lnTo>
                  <a:close/>
                </a:path>
              </a:pathLst>
            </a:custGeom>
            <a:solidFill>
              <a:srgbClr val="BFBFBF"/>
            </a:solidFill>
            <a:ln w="9525">
              <a:noFill/>
            </a:ln>
          </p:spPr>
          <p:txBody>
            <a:bodyPr/>
            <a:lstStyle/>
            <a:p>
              <a:endParaRPr lang="en-US"/>
            </a:p>
          </p:txBody>
        </p:sp>
        <p:sp>
          <p:nvSpPr>
            <p:cNvPr id="823531" name="Freeform 823530"/>
            <p:cNvSpPr/>
            <p:nvPr/>
          </p:nvSpPr>
          <p:spPr>
            <a:xfrm>
              <a:off x="5070" y="1963"/>
              <a:ext cx="13" cy="14"/>
            </a:xfrm>
            <a:custGeom>
              <a:avLst/>
              <a:gdLst/>
              <a:ahLst/>
              <a:cxnLst/>
              <a:rect l="0" t="0" r="0" b="0"/>
              <a:pathLst>
                <a:path w="132" h="179">
                  <a:moveTo>
                    <a:pt x="0" y="83"/>
                  </a:moveTo>
                  <a:lnTo>
                    <a:pt x="0" y="120"/>
                  </a:lnTo>
                  <a:lnTo>
                    <a:pt x="9" y="125"/>
                  </a:lnTo>
                  <a:lnTo>
                    <a:pt x="9" y="148"/>
                  </a:lnTo>
                  <a:lnTo>
                    <a:pt x="28" y="162"/>
                  </a:lnTo>
                  <a:lnTo>
                    <a:pt x="28" y="179"/>
                  </a:lnTo>
                  <a:lnTo>
                    <a:pt x="65" y="179"/>
                  </a:lnTo>
                  <a:lnTo>
                    <a:pt x="81" y="162"/>
                  </a:lnTo>
                  <a:lnTo>
                    <a:pt x="81" y="148"/>
                  </a:lnTo>
                  <a:lnTo>
                    <a:pt x="87" y="142"/>
                  </a:lnTo>
                  <a:lnTo>
                    <a:pt x="87" y="111"/>
                  </a:lnTo>
                  <a:lnTo>
                    <a:pt x="96" y="105"/>
                  </a:lnTo>
                  <a:lnTo>
                    <a:pt x="96" y="89"/>
                  </a:lnTo>
                  <a:lnTo>
                    <a:pt x="109" y="83"/>
                  </a:lnTo>
                  <a:lnTo>
                    <a:pt x="109" y="74"/>
                  </a:lnTo>
                  <a:lnTo>
                    <a:pt x="118" y="68"/>
                  </a:lnTo>
                  <a:lnTo>
                    <a:pt x="118" y="60"/>
                  </a:lnTo>
                  <a:lnTo>
                    <a:pt x="124" y="46"/>
                  </a:lnTo>
                  <a:lnTo>
                    <a:pt x="124" y="31"/>
                  </a:lnTo>
                  <a:lnTo>
                    <a:pt x="132" y="31"/>
                  </a:lnTo>
                  <a:lnTo>
                    <a:pt x="132" y="0"/>
                  </a:lnTo>
                  <a:lnTo>
                    <a:pt x="87" y="0"/>
                  </a:lnTo>
                  <a:lnTo>
                    <a:pt x="81" y="8"/>
                  </a:lnTo>
                  <a:lnTo>
                    <a:pt x="59" y="8"/>
                  </a:lnTo>
                  <a:lnTo>
                    <a:pt x="51" y="23"/>
                  </a:lnTo>
                  <a:lnTo>
                    <a:pt x="45" y="23"/>
                  </a:lnTo>
                  <a:lnTo>
                    <a:pt x="28" y="46"/>
                  </a:lnTo>
                  <a:lnTo>
                    <a:pt x="9" y="46"/>
                  </a:lnTo>
                  <a:lnTo>
                    <a:pt x="9" y="60"/>
                  </a:lnTo>
                  <a:lnTo>
                    <a:pt x="0" y="68"/>
                  </a:lnTo>
                  <a:lnTo>
                    <a:pt x="0" y="83"/>
                  </a:lnTo>
                </a:path>
              </a:pathLst>
            </a:custGeom>
            <a:noFill/>
            <a:ln w="0" cap="flat" cmpd="sng">
              <a:solidFill>
                <a:srgbClr val="000000"/>
              </a:solidFill>
              <a:prstDash val="solid"/>
              <a:headEnd type="none" w="med" len="med"/>
              <a:tailEnd type="none" w="med" len="med"/>
            </a:ln>
          </p:spPr>
          <p:txBody>
            <a:bodyPr/>
            <a:lstStyle/>
            <a:p>
              <a:endParaRPr lang="en-US"/>
            </a:p>
          </p:txBody>
        </p:sp>
        <p:sp>
          <p:nvSpPr>
            <p:cNvPr id="823532" name="Freeform 823531"/>
            <p:cNvSpPr/>
            <p:nvPr/>
          </p:nvSpPr>
          <p:spPr>
            <a:xfrm>
              <a:off x="5058" y="1987"/>
              <a:ext cx="13" cy="14"/>
            </a:xfrm>
            <a:custGeom>
              <a:avLst/>
              <a:gdLst/>
              <a:ahLst/>
              <a:cxnLst/>
              <a:rect l="0" t="0" r="0" b="0"/>
              <a:pathLst>
                <a:path w="132" h="184">
                  <a:moveTo>
                    <a:pt x="0" y="90"/>
                  </a:moveTo>
                  <a:lnTo>
                    <a:pt x="0" y="105"/>
                  </a:lnTo>
                  <a:lnTo>
                    <a:pt x="8" y="119"/>
                  </a:lnTo>
                  <a:lnTo>
                    <a:pt x="8" y="133"/>
                  </a:lnTo>
                  <a:lnTo>
                    <a:pt x="16" y="147"/>
                  </a:lnTo>
                  <a:lnTo>
                    <a:pt x="16" y="156"/>
                  </a:lnTo>
                  <a:lnTo>
                    <a:pt x="30" y="156"/>
                  </a:lnTo>
                  <a:lnTo>
                    <a:pt x="30" y="162"/>
                  </a:lnTo>
                  <a:lnTo>
                    <a:pt x="36" y="178"/>
                  </a:lnTo>
                  <a:lnTo>
                    <a:pt x="45" y="178"/>
                  </a:lnTo>
                  <a:lnTo>
                    <a:pt x="52" y="184"/>
                  </a:lnTo>
                  <a:lnTo>
                    <a:pt x="80" y="184"/>
                  </a:lnTo>
                  <a:lnTo>
                    <a:pt x="80" y="178"/>
                  </a:lnTo>
                  <a:lnTo>
                    <a:pt x="89" y="162"/>
                  </a:lnTo>
                  <a:lnTo>
                    <a:pt x="89" y="147"/>
                  </a:lnTo>
                  <a:lnTo>
                    <a:pt x="95" y="133"/>
                  </a:lnTo>
                  <a:lnTo>
                    <a:pt x="95" y="105"/>
                  </a:lnTo>
                  <a:lnTo>
                    <a:pt x="109" y="96"/>
                  </a:lnTo>
                  <a:lnTo>
                    <a:pt x="109" y="90"/>
                  </a:lnTo>
                  <a:lnTo>
                    <a:pt x="117" y="74"/>
                  </a:lnTo>
                  <a:lnTo>
                    <a:pt x="117" y="68"/>
                  </a:lnTo>
                  <a:lnTo>
                    <a:pt x="126" y="53"/>
                  </a:lnTo>
                  <a:lnTo>
                    <a:pt x="126" y="37"/>
                  </a:lnTo>
                  <a:lnTo>
                    <a:pt x="132" y="31"/>
                  </a:lnTo>
                  <a:lnTo>
                    <a:pt x="132" y="0"/>
                  </a:lnTo>
                  <a:lnTo>
                    <a:pt x="95" y="0"/>
                  </a:lnTo>
                  <a:lnTo>
                    <a:pt x="89" y="8"/>
                  </a:lnTo>
                  <a:lnTo>
                    <a:pt x="80" y="8"/>
                  </a:lnTo>
                  <a:lnTo>
                    <a:pt x="58" y="17"/>
                  </a:lnTo>
                  <a:lnTo>
                    <a:pt x="52" y="17"/>
                  </a:lnTo>
                  <a:lnTo>
                    <a:pt x="45" y="31"/>
                  </a:lnTo>
                  <a:lnTo>
                    <a:pt x="36" y="31"/>
                  </a:lnTo>
                  <a:lnTo>
                    <a:pt x="16" y="45"/>
                  </a:lnTo>
                  <a:lnTo>
                    <a:pt x="8" y="45"/>
                  </a:lnTo>
                  <a:lnTo>
                    <a:pt x="8" y="53"/>
                  </a:lnTo>
                  <a:lnTo>
                    <a:pt x="0" y="68"/>
                  </a:lnTo>
                  <a:lnTo>
                    <a:pt x="0" y="90"/>
                  </a:lnTo>
                  <a:close/>
                </a:path>
              </a:pathLst>
            </a:custGeom>
            <a:solidFill>
              <a:srgbClr val="BFBFBF"/>
            </a:solidFill>
            <a:ln w="9525">
              <a:noFill/>
            </a:ln>
          </p:spPr>
          <p:txBody>
            <a:bodyPr/>
            <a:lstStyle/>
            <a:p>
              <a:endParaRPr lang="en-US"/>
            </a:p>
          </p:txBody>
        </p:sp>
        <p:sp>
          <p:nvSpPr>
            <p:cNvPr id="823533" name="Freeform 823532"/>
            <p:cNvSpPr/>
            <p:nvPr/>
          </p:nvSpPr>
          <p:spPr>
            <a:xfrm>
              <a:off x="5058" y="1987"/>
              <a:ext cx="13" cy="14"/>
            </a:xfrm>
            <a:custGeom>
              <a:avLst/>
              <a:gdLst/>
              <a:ahLst/>
              <a:cxnLst/>
              <a:rect l="0" t="0" r="0" b="0"/>
              <a:pathLst>
                <a:path w="132" h="184">
                  <a:moveTo>
                    <a:pt x="0" y="90"/>
                  </a:moveTo>
                  <a:lnTo>
                    <a:pt x="0" y="105"/>
                  </a:lnTo>
                  <a:lnTo>
                    <a:pt x="8" y="119"/>
                  </a:lnTo>
                  <a:lnTo>
                    <a:pt x="8" y="133"/>
                  </a:lnTo>
                  <a:lnTo>
                    <a:pt x="16" y="147"/>
                  </a:lnTo>
                  <a:lnTo>
                    <a:pt x="16" y="156"/>
                  </a:lnTo>
                  <a:lnTo>
                    <a:pt x="30" y="156"/>
                  </a:lnTo>
                  <a:lnTo>
                    <a:pt x="30" y="162"/>
                  </a:lnTo>
                  <a:lnTo>
                    <a:pt x="36" y="178"/>
                  </a:lnTo>
                  <a:lnTo>
                    <a:pt x="45" y="178"/>
                  </a:lnTo>
                  <a:lnTo>
                    <a:pt x="52" y="184"/>
                  </a:lnTo>
                  <a:lnTo>
                    <a:pt x="80" y="184"/>
                  </a:lnTo>
                  <a:lnTo>
                    <a:pt x="80" y="178"/>
                  </a:lnTo>
                  <a:lnTo>
                    <a:pt x="89" y="162"/>
                  </a:lnTo>
                  <a:lnTo>
                    <a:pt x="89" y="147"/>
                  </a:lnTo>
                  <a:lnTo>
                    <a:pt x="95" y="133"/>
                  </a:lnTo>
                  <a:lnTo>
                    <a:pt x="95" y="105"/>
                  </a:lnTo>
                  <a:lnTo>
                    <a:pt x="109" y="96"/>
                  </a:lnTo>
                  <a:lnTo>
                    <a:pt x="109" y="90"/>
                  </a:lnTo>
                  <a:lnTo>
                    <a:pt x="117" y="74"/>
                  </a:lnTo>
                  <a:lnTo>
                    <a:pt x="117" y="68"/>
                  </a:lnTo>
                  <a:lnTo>
                    <a:pt x="126" y="53"/>
                  </a:lnTo>
                  <a:lnTo>
                    <a:pt x="126" y="37"/>
                  </a:lnTo>
                  <a:lnTo>
                    <a:pt x="132" y="31"/>
                  </a:lnTo>
                  <a:lnTo>
                    <a:pt x="132" y="0"/>
                  </a:lnTo>
                  <a:lnTo>
                    <a:pt x="95" y="0"/>
                  </a:lnTo>
                  <a:lnTo>
                    <a:pt x="89" y="8"/>
                  </a:lnTo>
                  <a:lnTo>
                    <a:pt x="80" y="8"/>
                  </a:lnTo>
                  <a:lnTo>
                    <a:pt x="58" y="17"/>
                  </a:lnTo>
                  <a:lnTo>
                    <a:pt x="52" y="17"/>
                  </a:lnTo>
                  <a:lnTo>
                    <a:pt x="45" y="31"/>
                  </a:lnTo>
                  <a:lnTo>
                    <a:pt x="36" y="31"/>
                  </a:lnTo>
                  <a:lnTo>
                    <a:pt x="16" y="45"/>
                  </a:lnTo>
                  <a:lnTo>
                    <a:pt x="8" y="45"/>
                  </a:lnTo>
                  <a:lnTo>
                    <a:pt x="8" y="53"/>
                  </a:lnTo>
                  <a:lnTo>
                    <a:pt x="0" y="68"/>
                  </a:lnTo>
                  <a:lnTo>
                    <a:pt x="0" y="9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823534" name="Straight Connector 823533"/>
            <p:cNvSpPr/>
            <p:nvPr/>
          </p:nvSpPr>
          <p:spPr>
            <a:xfrm flipH="1">
              <a:off x="4806" y="1680"/>
              <a:ext cx="33" cy="154"/>
            </a:xfrm>
            <a:prstGeom prst="line">
              <a:avLst/>
            </a:prstGeom>
            <a:ln w="28575" cap="flat" cmpd="sng">
              <a:solidFill>
                <a:schemeClr val="tx1"/>
              </a:solidFill>
              <a:prstDash val="solid"/>
              <a:headEnd type="none" w="med" len="med"/>
              <a:tailEnd type="none" w="med" len="med"/>
            </a:ln>
          </p:spPr>
        </p:sp>
      </p:grpSp>
      <p:grpSp>
        <p:nvGrpSpPr>
          <p:cNvPr id="823535" name="Group 823534"/>
          <p:cNvGrpSpPr/>
          <p:nvPr/>
        </p:nvGrpSpPr>
        <p:grpSpPr>
          <a:xfrm>
            <a:off x="6781800" y="2743200"/>
            <a:ext cx="838200" cy="762000"/>
            <a:chOff x="3696" y="1728"/>
            <a:chExt cx="528" cy="480"/>
          </a:xfrm>
        </p:grpSpPr>
        <p:grpSp>
          <p:nvGrpSpPr>
            <p:cNvPr id="823536" name="Group 823535"/>
            <p:cNvGrpSpPr/>
            <p:nvPr/>
          </p:nvGrpSpPr>
          <p:grpSpPr>
            <a:xfrm>
              <a:off x="3696" y="1882"/>
              <a:ext cx="528" cy="326"/>
              <a:chOff x="3696" y="1882"/>
              <a:chExt cx="528" cy="326"/>
            </a:xfrm>
          </p:grpSpPr>
          <p:sp>
            <p:nvSpPr>
              <p:cNvPr id="823537" name="Freeform 823536"/>
              <p:cNvSpPr/>
              <p:nvPr/>
            </p:nvSpPr>
            <p:spPr>
              <a:xfrm>
                <a:off x="4049" y="2052"/>
                <a:ext cx="157" cy="156"/>
              </a:xfrm>
              <a:custGeom>
                <a:avLst/>
                <a:gdLst/>
                <a:ahLst/>
                <a:cxnLst/>
                <a:rect l="0" t="0" r="0" b="0"/>
                <a:pathLst>
                  <a:path w="1567" h="2024">
                    <a:moveTo>
                      <a:pt x="1332" y="133"/>
                    </a:moveTo>
                    <a:lnTo>
                      <a:pt x="647" y="997"/>
                    </a:lnTo>
                    <a:lnTo>
                      <a:pt x="0" y="1661"/>
                    </a:lnTo>
                    <a:lnTo>
                      <a:pt x="0" y="2024"/>
                    </a:lnTo>
                    <a:lnTo>
                      <a:pt x="1567" y="531"/>
                    </a:lnTo>
                    <a:lnTo>
                      <a:pt x="1567" y="0"/>
                    </a:lnTo>
                    <a:lnTo>
                      <a:pt x="1332" y="133"/>
                    </a:lnTo>
                    <a:close/>
                  </a:path>
                </a:pathLst>
              </a:custGeom>
              <a:solidFill>
                <a:srgbClr val="828282"/>
              </a:solidFill>
              <a:ln w="9525">
                <a:noFill/>
              </a:ln>
            </p:spPr>
            <p:txBody>
              <a:bodyPr/>
              <a:lstStyle/>
              <a:p>
                <a:endParaRPr lang="en-US"/>
              </a:p>
            </p:txBody>
          </p:sp>
          <p:sp>
            <p:nvSpPr>
              <p:cNvPr id="823538" name="Freeform 823537"/>
              <p:cNvSpPr/>
              <p:nvPr/>
            </p:nvSpPr>
            <p:spPr>
              <a:xfrm>
                <a:off x="4049" y="2052"/>
                <a:ext cx="157" cy="156"/>
              </a:xfrm>
              <a:custGeom>
                <a:avLst/>
                <a:gdLst/>
                <a:ahLst/>
                <a:cxnLst/>
                <a:rect l="0" t="0" r="0" b="0"/>
                <a:pathLst>
                  <a:path w="1567" h="2024">
                    <a:moveTo>
                      <a:pt x="1332" y="133"/>
                    </a:moveTo>
                    <a:lnTo>
                      <a:pt x="647" y="997"/>
                    </a:lnTo>
                    <a:lnTo>
                      <a:pt x="0" y="1661"/>
                    </a:lnTo>
                    <a:lnTo>
                      <a:pt x="0" y="2024"/>
                    </a:lnTo>
                    <a:lnTo>
                      <a:pt x="1567" y="531"/>
                    </a:lnTo>
                    <a:lnTo>
                      <a:pt x="1567" y="0"/>
                    </a:lnTo>
                    <a:lnTo>
                      <a:pt x="1332" y="133"/>
                    </a:lnTo>
                  </a:path>
                </a:pathLst>
              </a:custGeom>
              <a:noFill/>
              <a:ln w="0" cap="flat" cmpd="sng">
                <a:solidFill>
                  <a:srgbClr val="000000"/>
                </a:solidFill>
                <a:prstDash val="solid"/>
                <a:headEnd type="none" w="med" len="med"/>
                <a:tailEnd type="none" w="med" len="med"/>
              </a:ln>
            </p:spPr>
            <p:txBody>
              <a:bodyPr/>
              <a:lstStyle/>
              <a:p>
                <a:endParaRPr lang="en-US"/>
              </a:p>
            </p:txBody>
          </p:sp>
          <p:sp>
            <p:nvSpPr>
              <p:cNvPr id="823539" name="Freeform 823538"/>
              <p:cNvSpPr/>
              <p:nvPr/>
            </p:nvSpPr>
            <p:spPr>
              <a:xfrm>
                <a:off x="3696" y="2106"/>
                <a:ext cx="353" cy="101"/>
              </a:xfrm>
              <a:custGeom>
                <a:avLst/>
                <a:gdLst/>
                <a:ahLst/>
                <a:cxnLst/>
                <a:rect l="0" t="0" r="0" b="0"/>
                <a:pathLst>
                  <a:path w="3534" h="1320">
                    <a:moveTo>
                      <a:pt x="0" y="28"/>
                    </a:moveTo>
                    <a:lnTo>
                      <a:pt x="0" y="257"/>
                    </a:lnTo>
                    <a:lnTo>
                      <a:pt x="3534" y="1320"/>
                    </a:lnTo>
                    <a:lnTo>
                      <a:pt x="3534" y="1090"/>
                    </a:lnTo>
                    <a:lnTo>
                      <a:pt x="3467" y="1033"/>
                    </a:lnTo>
                    <a:lnTo>
                      <a:pt x="93" y="0"/>
                    </a:lnTo>
                    <a:lnTo>
                      <a:pt x="0" y="28"/>
                    </a:lnTo>
                    <a:close/>
                  </a:path>
                </a:pathLst>
              </a:custGeom>
              <a:solidFill>
                <a:srgbClr val="828282"/>
              </a:solidFill>
              <a:ln w="9525">
                <a:noFill/>
              </a:ln>
            </p:spPr>
            <p:txBody>
              <a:bodyPr/>
              <a:lstStyle/>
              <a:p>
                <a:endParaRPr lang="en-US"/>
              </a:p>
            </p:txBody>
          </p:sp>
          <p:sp>
            <p:nvSpPr>
              <p:cNvPr id="823540" name="Freeform 823539"/>
              <p:cNvSpPr/>
              <p:nvPr/>
            </p:nvSpPr>
            <p:spPr>
              <a:xfrm>
                <a:off x="3696" y="2106"/>
                <a:ext cx="353" cy="101"/>
              </a:xfrm>
              <a:custGeom>
                <a:avLst/>
                <a:gdLst/>
                <a:ahLst/>
                <a:cxnLst/>
                <a:rect l="0" t="0" r="0" b="0"/>
                <a:pathLst>
                  <a:path w="3534" h="1320">
                    <a:moveTo>
                      <a:pt x="0" y="28"/>
                    </a:moveTo>
                    <a:lnTo>
                      <a:pt x="0" y="257"/>
                    </a:lnTo>
                    <a:lnTo>
                      <a:pt x="3534" y="1320"/>
                    </a:lnTo>
                    <a:lnTo>
                      <a:pt x="3534" y="1090"/>
                    </a:lnTo>
                    <a:lnTo>
                      <a:pt x="3467" y="1033"/>
                    </a:lnTo>
                    <a:lnTo>
                      <a:pt x="93" y="0"/>
                    </a:lnTo>
                    <a:lnTo>
                      <a:pt x="0" y="28"/>
                    </a:lnTo>
                  </a:path>
                </a:pathLst>
              </a:custGeom>
              <a:noFill/>
              <a:ln w="0" cap="flat" cmpd="sng">
                <a:solidFill>
                  <a:srgbClr val="000000"/>
                </a:solidFill>
                <a:prstDash val="solid"/>
                <a:headEnd type="none" w="med" len="med"/>
                <a:tailEnd type="none" w="med" len="med"/>
              </a:ln>
            </p:spPr>
            <p:txBody>
              <a:bodyPr/>
              <a:lstStyle/>
              <a:p>
                <a:endParaRPr lang="en-US"/>
              </a:p>
            </p:txBody>
          </p:sp>
          <p:sp>
            <p:nvSpPr>
              <p:cNvPr id="823541" name="Freeform 823540"/>
              <p:cNvSpPr/>
              <p:nvPr/>
            </p:nvSpPr>
            <p:spPr>
              <a:xfrm>
                <a:off x="4130" y="2090"/>
                <a:ext cx="56" cy="47"/>
              </a:xfrm>
              <a:custGeom>
                <a:avLst/>
                <a:gdLst/>
                <a:ahLst/>
                <a:cxnLst/>
                <a:rect l="0" t="0" r="0" b="0"/>
                <a:pathLst>
                  <a:path w="560" h="618">
                    <a:moveTo>
                      <a:pt x="0" y="539"/>
                    </a:moveTo>
                    <a:lnTo>
                      <a:pt x="0" y="618"/>
                    </a:lnTo>
                    <a:lnTo>
                      <a:pt x="168" y="464"/>
                    </a:lnTo>
                    <a:lnTo>
                      <a:pt x="212" y="464"/>
                    </a:lnTo>
                    <a:lnTo>
                      <a:pt x="423" y="264"/>
                    </a:lnTo>
                    <a:lnTo>
                      <a:pt x="423" y="220"/>
                    </a:lnTo>
                    <a:lnTo>
                      <a:pt x="560" y="79"/>
                    </a:lnTo>
                    <a:lnTo>
                      <a:pt x="560" y="0"/>
                    </a:lnTo>
                    <a:lnTo>
                      <a:pt x="373" y="184"/>
                    </a:lnTo>
                    <a:lnTo>
                      <a:pt x="342" y="184"/>
                    </a:lnTo>
                    <a:lnTo>
                      <a:pt x="153" y="360"/>
                    </a:lnTo>
                    <a:lnTo>
                      <a:pt x="153" y="405"/>
                    </a:lnTo>
                    <a:lnTo>
                      <a:pt x="0" y="539"/>
                    </a:lnTo>
                    <a:close/>
                  </a:path>
                </a:pathLst>
              </a:custGeom>
              <a:solidFill>
                <a:srgbClr val="424242"/>
              </a:solidFill>
              <a:ln w="9525">
                <a:noFill/>
              </a:ln>
            </p:spPr>
            <p:txBody>
              <a:bodyPr/>
              <a:lstStyle/>
              <a:p>
                <a:endParaRPr lang="en-US"/>
              </a:p>
            </p:txBody>
          </p:sp>
          <p:sp>
            <p:nvSpPr>
              <p:cNvPr id="823542" name="Freeform 823541"/>
              <p:cNvSpPr/>
              <p:nvPr/>
            </p:nvSpPr>
            <p:spPr>
              <a:xfrm>
                <a:off x="4130" y="2090"/>
                <a:ext cx="56" cy="47"/>
              </a:xfrm>
              <a:custGeom>
                <a:avLst/>
                <a:gdLst/>
                <a:ahLst/>
                <a:cxnLst/>
                <a:rect l="0" t="0" r="0" b="0"/>
                <a:pathLst>
                  <a:path w="560" h="618">
                    <a:moveTo>
                      <a:pt x="0" y="539"/>
                    </a:moveTo>
                    <a:lnTo>
                      <a:pt x="0" y="618"/>
                    </a:lnTo>
                    <a:lnTo>
                      <a:pt x="168" y="464"/>
                    </a:lnTo>
                    <a:lnTo>
                      <a:pt x="212" y="464"/>
                    </a:lnTo>
                    <a:lnTo>
                      <a:pt x="423" y="264"/>
                    </a:lnTo>
                    <a:lnTo>
                      <a:pt x="423" y="220"/>
                    </a:lnTo>
                    <a:lnTo>
                      <a:pt x="560" y="79"/>
                    </a:lnTo>
                    <a:lnTo>
                      <a:pt x="560" y="0"/>
                    </a:lnTo>
                    <a:lnTo>
                      <a:pt x="373" y="184"/>
                    </a:lnTo>
                    <a:lnTo>
                      <a:pt x="342" y="184"/>
                    </a:lnTo>
                    <a:lnTo>
                      <a:pt x="153" y="360"/>
                    </a:lnTo>
                    <a:lnTo>
                      <a:pt x="153" y="405"/>
                    </a:lnTo>
                    <a:lnTo>
                      <a:pt x="0" y="539"/>
                    </a:lnTo>
                  </a:path>
                </a:pathLst>
              </a:custGeom>
              <a:noFill/>
              <a:ln w="0" cap="flat" cmpd="sng">
                <a:solidFill>
                  <a:srgbClr val="000000"/>
                </a:solidFill>
                <a:prstDash val="solid"/>
                <a:headEnd type="none" w="med" len="med"/>
                <a:tailEnd type="none" w="med" len="med"/>
              </a:ln>
            </p:spPr>
            <p:txBody>
              <a:bodyPr/>
              <a:lstStyle/>
              <a:p>
                <a:endParaRPr lang="en-US"/>
              </a:p>
            </p:txBody>
          </p:sp>
          <p:sp>
            <p:nvSpPr>
              <p:cNvPr id="823543" name="Straight Connector 823542"/>
              <p:cNvSpPr/>
              <p:nvPr/>
            </p:nvSpPr>
            <p:spPr>
              <a:xfrm flipH="1">
                <a:off x="4143" y="2126"/>
                <a:ext cx="4" cy="1"/>
              </a:xfrm>
              <a:prstGeom prst="line">
                <a:avLst/>
              </a:prstGeom>
              <a:ln w="0" cap="flat" cmpd="sng">
                <a:solidFill>
                  <a:srgbClr val="000000"/>
                </a:solidFill>
                <a:prstDash val="solid"/>
                <a:headEnd type="none" w="med" len="med"/>
                <a:tailEnd type="none" w="med" len="med"/>
              </a:ln>
            </p:spPr>
          </p:sp>
          <p:sp>
            <p:nvSpPr>
              <p:cNvPr id="823544" name="Straight Connector 823543"/>
              <p:cNvSpPr/>
              <p:nvPr/>
            </p:nvSpPr>
            <p:spPr>
              <a:xfrm>
                <a:off x="4167" y="2106"/>
                <a:ext cx="5" cy="1"/>
              </a:xfrm>
              <a:prstGeom prst="line">
                <a:avLst/>
              </a:prstGeom>
              <a:ln w="0" cap="flat" cmpd="sng">
                <a:solidFill>
                  <a:srgbClr val="000000"/>
                </a:solidFill>
                <a:prstDash val="solid"/>
                <a:headEnd type="none" w="med" len="med"/>
                <a:tailEnd type="none" w="med" len="med"/>
              </a:ln>
            </p:spPr>
          </p:sp>
          <p:sp>
            <p:nvSpPr>
              <p:cNvPr id="823545" name="Straight Connector 823544"/>
              <p:cNvSpPr/>
              <p:nvPr/>
            </p:nvSpPr>
            <p:spPr>
              <a:xfrm flipH="1">
                <a:off x="4166" y="2110"/>
                <a:ext cx="6" cy="1"/>
              </a:xfrm>
              <a:prstGeom prst="line">
                <a:avLst/>
              </a:prstGeom>
              <a:ln w="0" cap="flat" cmpd="sng">
                <a:solidFill>
                  <a:srgbClr val="000000"/>
                </a:solidFill>
                <a:prstDash val="solid"/>
                <a:headEnd type="none" w="med" len="med"/>
                <a:tailEnd type="none" w="med" len="med"/>
              </a:ln>
            </p:spPr>
          </p:sp>
          <p:sp>
            <p:nvSpPr>
              <p:cNvPr id="823546" name="Freeform 823545"/>
              <p:cNvSpPr/>
              <p:nvPr/>
            </p:nvSpPr>
            <p:spPr>
              <a:xfrm>
                <a:off x="4128" y="2128"/>
                <a:ext cx="3" cy="13"/>
              </a:xfrm>
              <a:custGeom>
                <a:avLst/>
                <a:gdLst/>
                <a:ahLst/>
                <a:cxnLst/>
                <a:rect l="0" t="0" r="0" b="0"/>
                <a:pathLst>
                  <a:path w="37" h="169">
                    <a:moveTo>
                      <a:pt x="0" y="15"/>
                    </a:moveTo>
                    <a:lnTo>
                      <a:pt x="0" y="169"/>
                    </a:lnTo>
                    <a:lnTo>
                      <a:pt x="37" y="154"/>
                    </a:lnTo>
                    <a:lnTo>
                      <a:pt x="37" y="0"/>
                    </a:lnTo>
                    <a:lnTo>
                      <a:pt x="0" y="15"/>
                    </a:lnTo>
                    <a:close/>
                  </a:path>
                </a:pathLst>
              </a:custGeom>
              <a:solidFill>
                <a:srgbClr val="BFBFBF"/>
              </a:solidFill>
              <a:ln w="9525">
                <a:noFill/>
              </a:ln>
            </p:spPr>
            <p:txBody>
              <a:bodyPr/>
              <a:lstStyle/>
              <a:p>
                <a:endParaRPr lang="en-US"/>
              </a:p>
            </p:txBody>
          </p:sp>
          <p:sp>
            <p:nvSpPr>
              <p:cNvPr id="823547" name="Freeform 823546"/>
              <p:cNvSpPr/>
              <p:nvPr/>
            </p:nvSpPr>
            <p:spPr>
              <a:xfrm>
                <a:off x="4128" y="2128"/>
                <a:ext cx="3" cy="13"/>
              </a:xfrm>
              <a:custGeom>
                <a:avLst/>
                <a:gdLst/>
                <a:ahLst/>
                <a:cxnLst/>
                <a:rect l="0" t="0" r="0" b="0"/>
                <a:pathLst>
                  <a:path w="37" h="169">
                    <a:moveTo>
                      <a:pt x="0" y="15"/>
                    </a:moveTo>
                    <a:lnTo>
                      <a:pt x="0" y="169"/>
                    </a:lnTo>
                    <a:lnTo>
                      <a:pt x="37" y="154"/>
                    </a:lnTo>
                    <a:lnTo>
                      <a:pt x="37" y="0"/>
                    </a:lnTo>
                    <a:lnTo>
                      <a:pt x="0" y="15"/>
                    </a:lnTo>
                  </a:path>
                </a:pathLst>
              </a:custGeom>
              <a:noFill/>
              <a:ln w="0" cap="flat" cmpd="sng">
                <a:solidFill>
                  <a:srgbClr val="000000"/>
                </a:solidFill>
                <a:prstDash val="solid"/>
                <a:headEnd type="none" w="med" len="med"/>
                <a:tailEnd type="none" w="med" len="med"/>
              </a:ln>
            </p:spPr>
            <p:txBody>
              <a:bodyPr/>
              <a:lstStyle/>
              <a:p>
                <a:endParaRPr lang="en-US"/>
              </a:p>
            </p:txBody>
          </p:sp>
          <p:sp>
            <p:nvSpPr>
              <p:cNvPr id="823548" name="Straight Connector 823547"/>
              <p:cNvSpPr/>
              <p:nvPr/>
            </p:nvSpPr>
            <p:spPr>
              <a:xfrm>
                <a:off x="3785" y="2052"/>
                <a:ext cx="343" cy="70"/>
              </a:xfrm>
              <a:prstGeom prst="line">
                <a:avLst/>
              </a:prstGeom>
              <a:ln w="0" cap="flat" cmpd="sng">
                <a:solidFill>
                  <a:srgbClr val="000000"/>
                </a:solidFill>
                <a:prstDash val="solid"/>
                <a:headEnd type="none" w="med" len="med"/>
                <a:tailEnd type="none" w="med" len="med"/>
              </a:ln>
            </p:spPr>
          </p:sp>
          <p:sp>
            <p:nvSpPr>
              <p:cNvPr id="823549" name="Freeform 823548"/>
              <p:cNvSpPr/>
              <p:nvPr/>
            </p:nvSpPr>
            <p:spPr>
              <a:xfrm>
                <a:off x="3696" y="2034"/>
                <a:ext cx="510" cy="155"/>
              </a:xfrm>
              <a:custGeom>
                <a:avLst/>
                <a:gdLst/>
                <a:ahLst/>
                <a:cxnLst/>
                <a:rect l="0" t="0" r="0" b="0"/>
                <a:pathLst>
                  <a:path w="5101" h="2021">
                    <a:moveTo>
                      <a:pt x="1231" y="0"/>
                    </a:moveTo>
                    <a:lnTo>
                      <a:pt x="889" y="241"/>
                    </a:lnTo>
                    <a:lnTo>
                      <a:pt x="889" y="309"/>
                    </a:lnTo>
                    <a:lnTo>
                      <a:pt x="0" y="950"/>
                    </a:lnTo>
                    <a:lnTo>
                      <a:pt x="3534" y="2021"/>
                    </a:lnTo>
                    <a:lnTo>
                      <a:pt x="4318" y="1252"/>
                    </a:lnTo>
                    <a:lnTo>
                      <a:pt x="4318" y="1150"/>
                    </a:lnTo>
                    <a:lnTo>
                      <a:pt x="4663" y="818"/>
                    </a:lnTo>
                    <a:lnTo>
                      <a:pt x="4742" y="582"/>
                    </a:lnTo>
                    <a:lnTo>
                      <a:pt x="5101" y="241"/>
                    </a:lnTo>
                    <a:lnTo>
                      <a:pt x="4814" y="176"/>
                    </a:lnTo>
                    <a:lnTo>
                      <a:pt x="1652" y="110"/>
                    </a:lnTo>
                    <a:lnTo>
                      <a:pt x="1231" y="0"/>
                    </a:lnTo>
                    <a:close/>
                  </a:path>
                </a:pathLst>
              </a:custGeom>
              <a:solidFill>
                <a:srgbClr val="BFBFBF"/>
              </a:solidFill>
              <a:ln w="9525">
                <a:noFill/>
              </a:ln>
            </p:spPr>
            <p:txBody>
              <a:bodyPr/>
              <a:lstStyle/>
              <a:p>
                <a:endParaRPr lang="en-US"/>
              </a:p>
            </p:txBody>
          </p:sp>
          <p:sp>
            <p:nvSpPr>
              <p:cNvPr id="823550" name="Freeform 823549"/>
              <p:cNvSpPr/>
              <p:nvPr/>
            </p:nvSpPr>
            <p:spPr>
              <a:xfrm>
                <a:off x="3696" y="2034"/>
                <a:ext cx="510" cy="155"/>
              </a:xfrm>
              <a:custGeom>
                <a:avLst/>
                <a:gdLst/>
                <a:ahLst/>
                <a:cxnLst/>
                <a:rect l="0" t="0" r="0" b="0"/>
                <a:pathLst>
                  <a:path w="5101" h="2021">
                    <a:moveTo>
                      <a:pt x="1231" y="0"/>
                    </a:moveTo>
                    <a:lnTo>
                      <a:pt x="889" y="241"/>
                    </a:lnTo>
                    <a:lnTo>
                      <a:pt x="889" y="309"/>
                    </a:lnTo>
                    <a:lnTo>
                      <a:pt x="0" y="950"/>
                    </a:lnTo>
                    <a:lnTo>
                      <a:pt x="3534" y="2021"/>
                    </a:lnTo>
                    <a:lnTo>
                      <a:pt x="4318" y="1252"/>
                    </a:lnTo>
                    <a:lnTo>
                      <a:pt x="4318" y="1150"/>
                    </a:lnTo>
                    <a:lnTo>
                      <a:pt x="4663" y="818"/>
                    </a:lnTo>
                    <a:lnTo>
                      <a:pt x="4742" y="582"/>
                    </a:lnTo>
                    <a:lnTo>
                      <a:pt x="5101" y="241"/>
                    </a:lnTo>
                    <a:lnTo>
                      <a:pt x="4814" y="176"/>
                    </a:lnTo>
                    <a:lnTo>
                      <a:pt x="1652" y="110"/>
                    </a:lnTo>
                    <a:lnTo>
                      <a:pt x="1231"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823551" name="Freeform 823550"/>
              <p:cNvSpPr/>
              <p:nvPr/>
            </p:nvSpPr>
            <p:spPr>
              <a:xfrm>
                <a:off x="3794" y="2046"/>
                <a:ext cx="31" cy="10"/>
              </a:xfrm>
              <a:custGeom>
                <a:avLst/>
                <a:gdLst/>
                <a:ahLst/>
                <a:cxnLst/>
                <a:rect l="0" t="0" r="0" b="0"/>
                <a:pathLst>
                  <a:path w="306" h="139">
                    <a:moveTo>
                      <a:pt x="117" y="0"/>
                    </a:moveTo>
                    <a:lnTo>
                      <a:pt x="0" y="82"/>
                    </a:lnTo>
                    <a:lnTo>
                      <a:pt x="191" y="139"/>
                    </a:lnTo>
                    <a:lnTo>
                      <a:pt x="306" y="51"/>
                    </a:lnTo>
                    <a:lnTo>
                      <a:pt x="117" y="0"/>
                    </a:lnTo>
                    <a:close/>
                  </a:path>
                </a:pathLst>
              </a:custGeom>
              <a:solidFill>
                <a:srgbClr val="828282"/>
              </a:solidFill>
              <a:ln w="9525">
                <a:noFill/>
              </a:ln>
            </p:spPr>
            <p:txBody>
              <a:bodyPr/>
              <a:lstStyle/>
              <a:p>
                <a:endParaRPr lang="en-US"/>
              </a:p>
            </p:txBody>
          </p:sp>
          <p:sp>
            <p:nvSpPr>
              <p:cNvPr id="823552" name="Freeform 823551"/>
              <p:cNvSpPr/>
              <p:nvPr/>
            </p:nvSpPr>
            <p:spPr>
              <a:xfrm>
                <a:off x="3794" y="2046"/>
                <a:ext cx="31" cy="10"/>
              </a:xfrm>
              <a:custGeom>
                <a:avLst/>
                <a:gdLst/>
                <a:ahLst/>
                <a:cxnLst/>
                <a:rect l="0" t="0" r="0" b="0"/>
                <a:pathLst>
                  <a:path w="306" h="139">
                    <a:moveTo>
                      <a:pt x="117" y="0"/>
                    </a:moveTo>
                    <a:lnTo>
                      <a:pt x="0" y="82"/>
                    </a:lnTo>
                    <a:lnTo>
                      <a:pt x="191" y="139"/>
                    </a:lnTo>
                    <a:lnTo>
                      <a:pt x="306" y="51"/>
                    </a:lnTo>
                    <a:lnTo>
                      <a:pt x="117"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823553" name="Freeform 823552"/>
              <p:cNvSpPr/>
              <p:nvPr/>
            </p:nvSpPr>
            <p:spPr>
              <a:xfrm>
                <a:off x="3748" y="2066"/>
                <a:ext cx="306" cy="97"/>
              </a:xfrm>
              <a:custGeom>
                <a:avLst/>
                <a:gdLst/>
                <a:ahLst/>
                <a:cxnLst/>
                <a:rect l="0" t="0" r="0" b="0"/>
                <a:pathLst>
                  <a:path w="3060" h="1260">
                    <a:moveTo>
                      <a:pt x="401" y="0"/>
                    </a:moveTo>
                    <a:lnTo>
                      <a:pt x="225" y="139"/>
                    </a:lnTo>
                    <a:lnTo>
                      <a:pt x="189" y="235"/>
                    </a:lnTo>
                    <a:lnTo>
                      <a:pt x="0" y="457"/>
                    </a:lnTo>
                    <a:lnTo>
                      <a:pt x="2688" y="1260"/>
                    </a:lnTo>
                    <a:lnTo>
                      <a:pt x="2833" y="1106"/>
                    </a:lnTo>
                    <a:lnTo>
                      <a:pt x="3060" y="730"/>
                    </a:lnTo>
                    <a:lnTo>
                      <a:pt x="2973" y="693"/>
                    </a:lnTo>
                    <a:lnTo>
                      <a:pt x="401" y="0"/>
                    </a:lnTo>
                    <a:close/>
                  </a:path>
                </a:pathLst>
              </a:custGeom>
              <a:solidFill>
                <a:srgbClr val="BFBFBF"/>
              </a:solidFill>
              <a:ln w="9525">
                <a:noFill/>
              </a:ln>
            </p:spPr>
            <p:txBody>
              <a:bodyPr/>
              <a:lstStyle/>
              <a:p>
                <a:endParaRPr lang="en-US"/>
              </a:p>
            </p:txBody>
          </p:sp>
          <p:sp>
            <p:nvSpPr>
              <p:cNvPr id="823554" name="Freeform 823553"/>
              <p:cNvSpPr/>
              <p:nvPr/>
            </p:nvSpPr>
            <p:spPr>
              <a:xfrm>
                <a:off x="3748" y="2066"/>
                <a:ext cx="306" cy="97"/>
              </a:xfrm>
              <a:custGeom>
                <a:avLst/>
                <a:gdLst/>
                <a:ahLst/>
                <a:cxnLst/>
                <a:rect l="0" t="0" r="0" b="0"/>
                <a:pathLst>
                  <a:path w="3060" h="1260">
                    <a:moveTo>
                      <a:pt x="401" y="0"/>
                    </a:moveTo>
                    <a:lnTo>
                      <a:pt x="225" y="139"/>
                    </a:lnTo>
                    <a:lnTo>
                      <a:pt x="189" y="235"/>
                    </a:lnTo>
                    <a:lnTo>
                      <a:pt x="0" y="457"/>
                    </a:lnTo>
                    <a:lnTo>
                      <a:pt x="2688" y="1260"/>
                    </a:lnTo>
                    <a:lnTo>
                      <a:pt x="2833" y="1106"/>
                    </a:lnTo>
                    <a:lnTo>
                      <a:pt x="3060" y="730"/>
                    </a:lnTo>
                    <a:lnTo>
                      <a:pt x="2973" y="693"/>
                    </a:lnTo>
                    <a:lnTo>
                      <a:pt x="401"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823555" name="Straight Connector 823554"/>
              <p:cNvSpPr/>
              <p:nvPr/>
            </p:nvSpPr>
            <p:spPr>
              <a:xfrm>
                <a:off x="3783" y="2077"/>
                <a:ext cx="253" cy="52"/>
              </a:xfrm>
              <a:prstGeom prst="line">
                <a:avLst/>
              </a:prstGeom>
              <a:ln w="0" cap="flat" cmpd="sng">
                <a:solidFill>
                  <a:srgbClr val="000000"/>
                </a:solidFill>
                <a:prstDash val="solid"/>
                <a:headEnd type="none" w="med" len="med"/>
                <a:tailEnd type="none" w="med" len="med"/>
              </a:ln>
            </p:spPr>
          </p:sp>
          <p:sp>
            <p:nvSpPr>
              <p:cNvPr id="823556" name="Straight Connector 823555"/>
              <p:cNvSpPr/>
              <p:nvPr/>
            </p:nvSpPr>
            <p:spPr>
              <a:xfrm>
                <a:off x="3774" y="2084"/>
                <a:ext cx="250" cy="54"/>
              </a:xfrm>
              <a:prstGeom prst="line">
                <a:avLst/>
              </a:prstGeom>
              <a:ln w="0" cap="flat" cmpd="sng">
                <a:solidFill>
                  <a:srgbClr val="000000"/>
                </a:solidFill>
                <a:prstDash val="solid"/>
                <a:headEnd type="none" w="med" len="med"/>
                <a:tailEnd type="none" w="med" len="med"/>
              </a:ln>
            </p:spPr>
          </p:sp>
          <p:sp>
            <p:nvSpPr>
              <p:cNvPr id="823557" name="Straight Connector 823556"/>
              <p:cNvSpPr/>
              <p:nvPr/>
            </p:nvSpPr>
            <p:spPr>
              <a:xfrm>
                <a:off x="3765" y="2094"/>
                <a:ext cx="257" cy="54"/>
              </a:xfrm>
              <a:prstGeom prst="line">
                <a:avLst/>
              </a:prstGeom>
              <a:ln w="0" cap="flat" cmpd="sng">
                <a:solidFill>
                  <a:srgbClr val="000000"/>
                </a:solidFill>
                <a:prstDash val="solid"/>
                <a:headEnd type="none" w="med" len="med"/>
                <a:tailEnd type="none" w="med" len="med"/>
              </a:ln>
            </p:spPr>
          </p:sp>
          <p:sp>
            <p:nvSpPr>
              <p:cNvPr id="823558" name="Straight Connector 823557"/>
              <p:cNvSpPr/>
              <p:nvPr/>
            </p:nvSpPr>
            <p:spPr>
              <a:xfrm flipH="1">
                <a:off x="3790" y="2081"/>
                <a:ext cx="10" cy="6"/>
              </a:xfrm>
              <a:prstGeom prst="line">
                <a:avLst/>
              </a:prstGeom>
              <a:ln w="0" cap="flat" cmpd="sng">
                <a:solidFill>
                  <a:srgbClr val="000000"/>
                </a:solidFill>
                <a:prstDash val="solid"/>
                <a:headEnd type="none" w="med" len="med"/>
                <a:tailEnd type="none" w="med" len="med"/>
              </a:ln>
            </p:spPr>
          </p:sp>
          <p:sp>
            <p:nvSpPr>
              <p:cNvPr id="823559" name="Straight Connector 823558"/>
              <p:cNvSpPr/>
              <p:nvPr/>
            </p:nvSpPr>
            <p:spPr>
              <a:xfrm flipH="1">
                <a:off x="3813" y="2075"/>
                <a:ext cx="10" cy="8"/>
              </a:xfrm>
              <a:prstGeom prst="line">
                <a:avLst/>
              </a:prstGeom>
              <a:ln w="0" cap="flat" cmpd="sng">
                <a:solidFill>
                  <a:srgbClr val="000000"/>
                </a:solidFill>
                <a:prstDash val="solid"/>
                <a:headEnd type="none" w="med" len="med"/>
                <a:tailEnd type="none" w="med" len="med"/>
              </a:ln>
            </p:spPr>
          </p:sp>
          <p:sp>
            <p:nvSpPr>
              <p:cNvPr id="823560" name="Straight Connector 823559"/>
              <p:cNvSpPr/>
              <p:nvPr/>
            </p:nvSpPr>
            <p:spPr>
              <a:xfrm flipH="1">
                <a:off x="3794" y="2072"/>
                <a:ext cx="11" cy="8"/>
              </a:xfrm>
              <a:prstGeom prst="line">
                <a:avLst/>
              </a:prstGeom>
              <a:ln w="0" cap="flat" cmpd="sng">
                <a:solidFill>
                  <a:srgbClr val="000000"/>
                </a:solidFill>
                <a:prstDash val="solid"/>
                <a:headEnd type="none" w="med" len="med"/>
                <a:tailEnd type="none" w="med" len="med"/>
              </a:ln>
            </p:spPr>
          </p:sp>
          <p:sp>
            <p:nvSpPr>
              <p:cNvPr id="823561" name="Straight Connector 823560"/>
              <p:cNvSpPr/>
              <p:nvPr/>
            </p:nvSpPr>
            <p:spPr>
              <a:xfrm flipH="1">
                <a:off x="3831" y="2080"/>
                <a:ext cx="10" cy="6"/>
              </a:xfrm>
              <a:prstGeom prst="line">
                <a:avLst/>
              </a:prstGeom>
              <a:ln w="0" cap="flat" cmpd="sng">
                <a:solidFill>
                  <a:srgbClr val="000000"/>
                </a:solidFill>
                <a:prstDash val="solid"/>
                <a:headEnd type="none" w="med" len="med"/>
                <a:tailEnd type="none" w="med" len="med"/>
              </a:ln>
            </p:spPr>
          </p:sp>
          <p:sp>
            <p:nvSpPr>
              <p:cNvPr id="823562" name="Straight Connector 823561"/>
              <p:cNvSpPr/>
              <p:nvPr/>
            </p:nvSpPr>
            <p:spPr>
              <a:xfrm flipH="1">
                <a:off x="3850" y="2084"/>
                <a:ext cx="11" cy="6"/>
              </a:xfrm>
              <a:prstGeom prst="line">
                <a:avLst/>
              </a:prstGeom>
              <a:ln w="0" cap="flat" cmpd="sng">
                <a:solidFill>
                  <a:srgbClr val="000000"/>
                </a:solidFill>
                <a:prstDash val="solid"/>
                <a:headEnd type="none" w="med" len="med"/>
                <a:tailEnd type="none" w="med" len="med"/>
              </a:ln>
            </p:spPr>
          </p:sp>
          <p:sp>
            <p:nvSpPr>
              <p:cNvPr id="823563" name="Straight Connector 823562"/>
              <p:cNvSpPr/>
              <p:nvPr/>
            </p:nvSpPr>
            <p:spPr>
              <a:xfrm flipH="1">
                <a:off x="3883" y="2111"/>
                <a:ext cx="13" cy="7"/>
              </a:xfrm>
              <a:prstGeom prst="line">
                <a:avLst/>
              </a:prstGeom>
              <a:ln w="0" cap="flat" cmpd="sng">
                <a:solidFill>
                  <a:srgbClr val="000000"/>
                </a:solidFill>
                <a:prstDash val="solid"/>
                <a:headEnd type="none" w="med" len="med"/>
                <a:tailEnd type="none" w="med" len="med"/>
              </a:ln>
            </p:spPr>
          </p:sp>
          <p:sp>
            <p:nvSpPr>
              <p:cNvPr id="823564" name="Straight Connector 823563"/>
              <p:cNvSpPr/>
              <p:nvPr/>
            </p:nvSpPr>
            <p:spPr>
              <a:xfrm flipH="1">
                <a:off x="3904" y="2115"/>
                <a:ext cx="11" cy="8"/>
              </a:xfrm>
              <a:prstGeom prst="line">
                <a:avLst/>
              </a:prstGeom>
              <a:ln w="0" cap="flat" cmpd="sng">
                <a:solidFill>
                  <a:srgbClr val="000000"/>
                </a:solidFill>
                <a:prstDash val="solid"/>
                <a:headEnd type="none" w="med" len="med"/>
                <a:tailEnd type="none" w="med" len="med"/>
              </a:ln>
            </p:spPr>
          </p:sp>
          <p:sp>
            <p:nvSpPr>
              <p:cNvPr id="823565" name="Straight Connector 823564"/>
              <p:cNvSpPr/>
              <p:nvPr/>
            </p:nvSpPr>
            <p:spPr>
              <a:xfrm flipH="1">
                <a:off x="3923" y="2119"/>
                <a:ext cx="12" cy="8"/>
              </a:xfrm>
              <a:prstGeom prst="line">
                <a:avLst/>
              </a:prstGeom>
              <a:ln w="0" cap="flat" cmpd="sng">
                <a:solidFill>
                  <a:srgbClr val="000000"/>
                </a:solidFill>
                <a:prstDash val="solid"/>
                <a:headEnd type="none" w="med" len="med"/>
                <a:tailEnd type="none" w="med" len="med"/>
              </a:ln>
            </p:spPr>
          </p:sp>
          <p:sp>
            <p:nvSpPr>
              <p:cNvPr id="823566" name="Straight Connector 823565"/>
              <p:cNvSpPr/>
              <p:nvPr/>
            </p:nvSpPr>
            <p:spPr>
              <a:xfrm flipH="1">
                <a:off x="3946" y="2124"/>
                <a:ext cx="14" cy="8"/>
              </a:xfrm>
              <a:prstGeom prst="line">
                <a:avLst/>
              </a:prstGeom>
              <a:ln w="0" cap="flat" cmpd="sng">
                <a:solidFill>
                  <a:srgbClr val="000000"/>
                </a:solidFill>
                <a:prstDash val="solid"/>
                <a:headEnd type="none" w="med" len="med"/>
                <a:tailEnd type="none" w="med" len="med"/>
              </a:ln>
            </p:spPr>
          </p:sp>
          <p:sp>
            <p:nvSpPr>
              <p:cNvPr id="823567" name="Straight Connector 823566"/>
              <p:cNvSpPr/>
              <p:nvPr/>
            </p:nvSpPr>
            <p:spPr>
              <a:xfrm flipH="1">
                <a:off x="3969" y="2129"/>
                <a:ext cx="12" cy="7"/>
              </a:xfrm>
              <a:prstGeom prst="line">
                <a:avLst/>
              </a:prstGeom>
              <a:ln w="0" cap="flat" cmpd="sng">
                <a:solidFill>
                  <a:srgbClr val="000000"/>
                </a:solidFill>
                <a:prstDash val="solid"/>
                <a:headEnd type="none" w="med" len="med"/>
                <a:tailEnd type="none" w="med" len="med"/>
              </a:ln>
            </p:spPr>
          </p:sp>
          <p:sp>
            <p:nvSpPr>
              <p:cNvPr id="823568" name="Straight Connector 823567"/>
              <p:cNvSpPr/>
              <p:nvPr/>
            </p:nvSpPr>
            <p:spPr>
              <a:xfrm flipH="1">
                <a:off x="3991" y="2134"/>
                <a:ext cx="12" cy="7"/>
              </a:xfrm>
              <a:prstGeom prst="line">
                <a:avLst/>
              </a:prstGeom>
              <a:ln w="0" cap="flat" cmpd="sng">
                <a:solidFill>
                  <a:srgbClr val="000000"/>
                </a:solidFill>
                <a:prstDash val="solid"/>
                <a:headEnd type="none" w="med" len="med"/>
                <a:tailEnd type="none" w="med" len="med"/>
              </a:ln>
            </p:spPr>
          </p:sp>
          <p:sp>
            <p:nvSpPr>
              <p:cNvPr id="823569" name="Straight Connector 823568"/>
              <p:cNvSpPr/>
              <p:nvPr/>
            </p:nvSpPr>
            <p:spPr>
              <a:xfrm flipH="1">
                <a:off x="3995" y="2122"/>
                <a:ext cx="13" cy="9"/>
              </a:xfrm>
              <a:prstGeom prst="line">
                <a:avLst/>
              </a:prstGeom>
              <a:ln w="0" cap="flat" cmpd="sng">
                <a:solidFill>
                  <a:srgbClr val="000000"/>
                </a:solidFill>
                <a:prstDash val="solid"/>
                <a:headEnd type="none" w="med" len="med"/>
                <a:tailEnd type="none" w="med" len="med"/>
              </a:ln>
            </p:spPr>
          </p:sp>
          <p:sp>
            <p:nvSpPr>
              <p:cNvPr id="823570" name="Straight Connector 823569"/>
              <p:cNvSpPr/>
              <p:nvPr/>
            </p:nvSpPr>
            <p:spPr>
              <a:xfrm flipH="1">
                <a:off x="3974" y="2118"/>
                <a:ext cx="13" cy="9"/>
              </a:xfrm>
              <a:prstGeom prst="line">
                <a:avLst/>
              </a:prstGeom>
              <a:ln w="0" cap="flat" cmpd="sng">
                <a:solidFill>
                  <a:srgbClr val="000000"/>
                </a:solidFill>
                <a:prstDash val="solid"/>
                <a:headEnd type="none" w="med" len="med"/>
                <a:tailEnd type="none" w="med" len="med"/>
              </a:ln>
            </p:spPr>
          </p:sp>
          <p:sp>
            <p:nvSpPr>
              <p:cNvPr id="823571" name="Straight Connector 823570"/>
              <p:cNvSpPr/>
              <p:nvPr/>
            </p:nvSpPr>
            <p:spPr>
              <a:xfrm flipH="1">
                <a:off x="3952" y="2114"/>
                <a:ext cx="12" cy="8"/>
              </a:xfrm>
              <a:prstGeom prst="line">
                <a:avLst/>
              </a:prstGeom>
              <a:ln w="0" cap="flat" cmpd="sng">
                <a:solidFill>
                  <a:srgbClr val="000000"/>
                </a:solidFill>
                <a:prstDash val="solid"/>
                <a:headEnd type="none" w="med" len="med"/>
                <a:tailEnd type="none" w="med" len="med"/>
              </a:ln>
            </p:spPr>
          </p:sp>
          <p:sp>
            <p:nvSpPr>
              <p:cNvPr id="823572" name="Straight Connector 823571"/>
              <p:cNvSpPr/>
              <p:nvPr/>
            </p:nvSpPr>
            <p:spPr>
              <a:xfrm flipH="1">
                <a:off x="3928" y="2110"/>
                <a:ext cx="13" cy="7"/>
              </a:xfrm>
              <a:prstGeom prst="line">
                <a:avLst/>
              </a:prstGeom>
              <a:ln w="0" cap="flat" cmpd="sng">
                <a:solidFill>
                  <a:srgbClr val="000000"/>
                </a:solidFill>
                <a:prstDash val="solid"/>
                <a:headEnd type="none" w="med" len="med"/>
                <a:tailEnd type="none" w="med" len="med"/>
              </a:ln>
            </p:spPr>
          </p:sp>
          <p:sp>
            <p:nvSpPr>
              <p:cNvPr id="823573" name="Straight Connector 823572"/>
              <p:cNvSpPr/>
              <p:nvPr/>
            </p:nvSpPr>
            <p:spPr>
              <a:xfrm flipH="1">
                <a:off x="3908" y="2105"/>
                <a:ext cx="13" cy="8"/>
              </a:xfrm>
              <a:prstGeom prst="line">
                <a:avLst/>
              </a:prstGeom>
              <a:ln w="0" cap="flat" cmpd="sng">
                <a:solidFill>
                  <a:srgbClr val="000000"/>
                </a:solidFill>
                <a:prstDash val="solid"/>
                <a:headEnd type="none" w="med" len="med"/>
                <a:tailEnd type="none" w="med" len="med"/>
              </a:ln>
            </p:spPr>
          </p:sp>
          <p:sp>
            <p:nvSpPr>
              <p:cNvPr id="823574" name="Straight Connector 823573"/>
              <p:cNvSpPr/>
              <p:nvPr/>
            </p:nvSpPr>
            <p:spPr>
              <a:xfrm flipH="1">
                <a:off x="3890" y="2101"/>
                <a:ext cx="11" cy="8"/>
              </a:xfrm>
              <a:prstGeom prst="line">
                <a:avLst/>
              </a:prstGeom>
              <a:ln w="0" cap="flat" cmpd="sng">
                <a:solidFill>
                  <a:srgbClr val="000000"/>
                </a:solidFill>
                <a:prstDash val="solid"/>
                <a:headEnd type="none" w="med" len="med"/>
                <a:tailEnd type="none" w="med" len="med"/>
              </a:ln>
            </p:spPr>
          </p:sp>
          <p:sp>
            <p:nvSpPr>
              <p:cNvPr id="823575" name="Straight Connector 823574"/>
              <p:cNvSpPr/>
              <p:nvPr/>
            </p:nvSpPr>
            <p:spPr>
              <a:xfrm flipH="1">
                <a:off x="3872" y="2088"/>
                <a:ext cx="11" cy="7"/>
              </a:xfrm>
              <a:prstGeom prst="line">
                <a:avLst/>
              </a:prstGeom>
              <a:ln w="0" cap="flat" cmpd="sng">
                <a:solidFill>
                  <a:srgbClr val="000000"/>
                </a:solidFill>
                <a:prstDash val="solid"/>
                <a:headEnd type="none" w="med" len="med"/>
                <a:tailEnd type="none" w="med" len="med"/>
              </a:ln>
            </p:spPr>
          </p:sp>
          <p:sp>
            <p:nvSpPr>
              <p:cNvPr id="823576" name="Straight Connector 823575"/>
              <p:cNvSpPr/>
              <p:nvPr/>
            </p:nvSpPr>
            <p:spPr>
              <a:xfrm flipH="1">
                <a:off x="3891" y="2092"/>
                <a:ext cx="10" cy="7"/>
              </a:xfrm>
              <a:prstGeom prst="line">
                <a:avLst/>
              </a:prstGeom>
              <a:ln w="0" cap="flat" cmpd="sng">
                <a:solidFill>
                  <a:srgbClr val="000000"/>
                </a:solidFill>
                <a:prstDash val="solid"/>
                <a:headEnd type="none" w="med" len="med"/>
                <a:tailEnd type="none" w="med" len="med"/>
              </a:ln>
            </p:spPr>
          </p:sp>
          <p:sp>
            <p:nvSpPr>
              <p:cNvPr id="823577" name="Straight Connector 823576"/>
              <p:cNvSpPr/>
              <p:nvPr/>
            </p:nvSpPr>
            <p:spPr>
              <a:xfrm flipH="1">
                <a:off x="3913" y="2097"/>
                <a:ext cx="10" cy="6"/>
              </a:xfrm>
              <a:prstGeom prst="line">
                <a:avLst/>
              </a:prstGeom>
              <a:ln w="0" cap="flat" cmpd="sng">
                <a:solidFill>
                  <a:srgbClr val="000000"/>
                </a:solidFill>
                <a:prstDash val="solid"/>
                <a:headEnd type="none" w="med" len="med"/>
                <a:tailEnd type="none" w="med" len="med"/>
              </a:ln>
            </p:spPr>
          </p:sp>
          <p:sp>
            <p:nvSpPr>
              <p:cNvPr id="823578" name="Straight Connector 823577"/>
              <p:cNvSpPr/>
              <p:nvPr/>
            </p:nvSpPr>
            <p:spPr>
              <a:xfrm flipH="1">
                <a:off x="3933" y="2101"/>
                <a:ext cx="11" cy="6"/>
              </a:xfrm>
              <a:prstGeom prst="line">
                <a:avLst/>
              </a:prstGeom>
              <a:ln w="0" cap="flat" cmpd="sng">
                <a:solidFill>
                  <a:srgbClr val="000000"/>
                </a:solidFill>
                <a:prstDash val="solid"/>
                <a:headEnd type="none" w="med" len="med"/>
                <a:tailEnd type="none" w="med" len="med"/>
              </a:ln>
            </p:spPr>
          </p:sp>
          <p:sp>
            <p:nvSpPr>
              <p:cNvPr id="823579" name="Straight Connector 823578"/>
              <p:cNvSpPr/>
              <p:nvPr/>
            </p:nvSpPr>
            <p:spPr>
              <a:xfrm flipH="1">
                <a:off x="3954" y="2104"/>
                <a:ext cx="10" cy="7"/>
              </a:xfrm>
              <a:prstGeom prst="line">
                <a:avLst/>
              </a:prstGeom>
              <a:ln w="0" cap="flat" cmpd="sng">
                <a:solidFill>
                  <a:srgbClr val="000000"/>
                </a:solidFill>
                <a:prstDash val="solid"/>
                <a:headEnd type="none" w="med" len="med"/>
                <a:tailEnd type="none" w="med" len="med"/>
              </a:ln>
            </p:spPr>
          </p:sp>
          <p:sp>
            <p:nvSpPr>
              <p:cNvPr id="823580" name="Straight Connector 823579"/>
              <p:cNvSpPr/>
              <p:nvPr/>
            </p:nvSpPr>
            <p:spPr>
              <a:xfrm flipH="1">
                <a:off x="3974" y="2110"/>
                <a:ext cx="11" cy="7"/>
              </a:xfrm>
              <a:prstGeom prst="line">
                <a:avLst/>
              </a:prstGeom>
              <a:ln w="0" cap="flat" cmpd="sng">
                <a:solidFill>
                  <a:srgbClr val="000000"/>
                </a:solidFill>
                <a:prstDash val="solid"/>
                <a:headEnd type="none" w="med" len="med"/>
                <a:tailEnd type="none" w="med" len="med"/>
              </a:ln>
            </p:spPr>
          </p:sp>
          <p:sp>
            <p:nvSpPr>
              <p:cNvPr id="823581" name="Straight Connector 823580"/>
              <p:cNvSpPr/>
              <p:nvPr/>
            </p:nvSpPr>
            <p:spPr>
              <a:xfrm flipH="1">
                <a:off x="3997" y="2114"/>
                <a:ext cx="11" cy="7"/>
              </a:xfrm>
              <a:prstGeom prst="line">
                <a:avLst/>
              </a:prstGeom>
              <a:ln w="0" cap="flat" cmpd="sng">
                <a:solidFill>
                  <a:srgbClr val="000000"/>
                </a:solidFill>
                <a:prstDash val="solid"/>
                <a:headEnd type="none" w="med" len="med"/>
                <a:tailEnd type="none" w="med" len="med"/>
              </a:ln>
            </p:spPr>
          </p:sp>
          <p:sp>
            <p:nvSpPr>
              <p:cNvPr id="823582" name="Straight Connector 823581"/>
              <p:cNvSpPr/>
              <p:nvPr/>
            </p:nvSpPr>
            <p:spPr>
              <a:xfrm flipH="1">
                <a:off x="3877" y="2121"/>
                <a:ext cx="14" cy="9"/>
              </a:xfrm>
              <a:prstGeom prst="line">
                <a:avLst/>
              </a:prstGeom>
              <a:ln w="0" cap="flat" cmpd="sng">
                <a:solidFill>
                  <a:srgbClr val="000000"/>
                </a:solidFill>
                <a:prstDash val="solid"/>
                <a:headEnd type="none" w="med" len="med"/>
                <a:tailEnd type="none" w="med" len="med"/>
              </a:ln>
            </p:spPr>
          </p:sp>
          <p:sp>
            <p:nvSpPr>
              <p:cNvPr id="823583" name="Straight Connector 823582"/>
              <p:cNvSpPr/>
              <p:nvPr/>
            </p:nvSpPr>
            <p:spPr>
              <a:xfrm flipH="1">
                <a:off x="3898" y="2126"/>
                <a:ext cx="14" cy="9"/>
              </a:xfrm>
              <a:prstGeom prst="line">
                <a:avLst/>
              </a:prstGeom>
              <a:ln w="0" cap="flat" cmpd="sng">
                <a:solidFill>
                  <a:srgbClr val="000000"/>
                </a:solidFill>
                <a:prstDash val="solid"/>
                <a:headEnd type="none" w="med" len="med"/>
                <a:tailEnd type="none" w="med" len="med"/>
              </a:ln>
            </p:spPr>
          </p:sp>
          <p:sp>
            <p:nvSpPr>
              <p:cNvPr id="823584" name="Straight Connector 823583"/>
              <p:cNvSpPr/>
              <p:nvPr/>
            </p:nvSpPr>
            <p:spPr>
              <a:xfrm flipH="1">
                <a:off x="3916" y="2130"/>
                <a:ext cx="14" cy="9"/>
              </a:xfrm>
              <a:prstGeom prst="line">
                <a:avLst/>
              </a:prstGeom>
              <a:ln w="0" cap="flat" cmpd="sng">
                <a:solidFill>
                  <a:srgbClr val="000000"/>
                </a:solidFill>
                <a:prstDash val="solid"/>
                <a:headEnd type="none" w="med" len="med"/>
                <a:tailEnd type="none" w="med" len="med"/>
              </a:ln>
            </p:spPr>
          </p:sp>
          <p:sp>
            <p:nvSpPr>
              <p:cNvPr id="823585" name="Straight Connector 823584"/>
              <p:cNvSpPr/>
              <p:nvPr/>
            </p:nvSpPr>
            <p:spPr>
              <a:xfrm flipH="1">
                <a:off x="3941" y="2135"/>
                <a:ext cx="14" cy="9"/>
              </a:xfrm>
              <a:prstGeom prst="line">
                <a:avLst/>
              </a:prstGeom>
              <a:ln w="0" cap="flat" cmpd="sng">
                <a:solidFill>
                  <a:srgbClr val="000000"/>
                </a:solidFill>
                <a:prstDash val="solid"/>
                <a:headEnd type="none" w="med" len="med"/>
                <a:tailEnd type="none" w="med" len="med"/>
              </a:ln>
            </p:spPr>
          </p:sp>
          <p:sp>
            <p:nvSpPr>
              <p:cNvPr id="823586" name="Straight Connector 823585"/>
              <p:cNvSpPr/>
              <p:nvPr/>
            </p:nvSpPr>
            <p:spPr>
              <a:xfrm flipH="1">
                <a:off x="3961" y="2139"/>
                <a:ext cx="15" cy="9"/>
              </a:xfrm>
              <a:prstGeom prst="line">
                <a:avLst/>
              </a:prstGeom>
              <a:ln w="0" cap="flat" cmpd="sng">
                <a:solidFill>
                  <a:srgbClr val="000000"/>
                </a:solidFill>
                <a:prstDash val="solid"/>
                <a:headEnd type="none" w="med" len="med"/>
                <a:tailEnd type="none" w="med" len="med"/>
              </a:ln>
            </p:spPr>
          </p:sp>
          <p:sp>
            <p:nvSpPr>
              <p:cNvPr id="823587" name="Straight Connector 823586"/>
              <p:cNvSpPr/>
              <p:nvPr/>
            </p:nvSpPr>
            <p:spPr>
              <a:xfrm flipH="1">
                <a:off x="3987" y="2144"/>
                <a:ext cx="16" cy="10"/>
              </a:xfrm>
              <a:prstGeom prst="line">
                <a:avLst/>
              </a:prstGeom>
              <a:ln w="0" cap="flat" cmpd="sng">
                <a:solidFill>
                  <a:srgbClr val="000000"/>
                </a:solidFill>
                <a:prstDash val="solid"/>
                <a:headEnd type="none" w="med" len="med"/>
                <a:tailEnd type="none" w="med" len="med"/>
              </a:ln>
            </p:spPr>
          </p:sp>
          <p:sp>
            <p:nvSpPr>
              <p:cNvPr id="823588" name="Straight Connector 823587"/>
              <p:cNvSpPr/>
              <p:nvPr/>
            </p:nvSpPr>
            <p:spPr>
              <a:xfrm flipH="1">
                <a:off x="3834" y="2111"/>
                <a:ext cx="15" cy="10"/>
              </a:xfrm>
              <a:prstGeom prst="line">
                <a:avLst/>
              </a:prstGeom>
              <a:ln w="0" cap="flat" cmpd="sng">
                <a:solidFill>
                  <a:srgbClr val="000000"/>
                </a:solidFill>
                <a:prstDash val="solid"/>
                <a:headEnd type="none" w="med" len="med"/>
                <a:tailEnd type="none" w="med" len="med"/>
              </a:ln>
            </p:spPr>
          </p:sp>
          <p:sp>
            <p:nvSpPr>
              <p:cNvPr id="823589" name="Straight Connector 823588"/>
              <p:cNvSpPr/>
              <p:nvPr/>
            </p:nvSpPr>
            <p:spPr>
              <a:xfrm flipH="1">
                <a:off x="3855" y="2116"/>
                <a:ext cx="14" cy="10"/>
              </a:xfrm>
              <a:prstGeom prst="line">
                <a:avLst/>
              </a:prstGeom>
              <a:ln w="0" cap="flat" cmpd="sng">
                <a:solidFill>
                  <a:srgbClr val="000000"/>
                </a:solidFill>
                <a:prstDash val="solid"/>
                <a:headEnd type="none" w="med" len="med"/>
                <a:tailEnd type="none" w="med" len="med"/>
              </a:ln>
            </p:spPr>
          </p:sp>
          <p:sp>
            <p:nvSpPr>
              <p:cNvPr id="823590" name="Straight Connector 823589"/>
              <p:cNvSpPr/>
              <p:nvPr/>
            </p:nvSpPr>
            <p:spPr>
              <a:xfrm flipH="1">
                <a:off x="4019" y="2118"/>
                <a:ext cx="10" cy="7"/>
              </a:xfrm>
              <a:prstGeom prst="line">
                <a:avLst/>
              </a:prstGeom>
              <a:ln w="0" cap="flat" cmpd="sng">
                <a:solidFill>
                  <a:srgbClr val="000000"/>
                </a:solidFill>
                <a:prstDash val="solid"/>
                <a:headEnd type="none" w="med" len="med"/>
                <a:tailEnd type="none" w="med" len="med"/>
              </a:ln>
            </p:spPr>
          </p:sp>
          <p:sp>
            <p:nvSpPr>
              <p:cNvPr id="823591" name="Straight Connector 823590"/>
              <p:cNvSpPr/>
              <p:nvPr/>
            </p:nvSpPr>
            <p:spPr>
              <a:xfrm flipH="1">
                <a:off x="3773" y="2098"/>
                <a:ext cx="12" cy="9"/>
              </a:xfrm>
              <a:prstGeom prst="line">
                <a:avLst/>
              </a:prstGeom>
              <a:ln w="0" cap="flat" cmpd="sng">
                <a:solidFill>
                  <a:srgbClr val="000000"/>
                </a:solidFill>
                <a:prstDash val="solid"/>
                <a:headEnd type="none" w="med" len="med"/>
                <a:tailEnd type="none" w="med" len="med"/>
              </a:ln>
            </p:spPr>
          </p:sp>
          <p:sp>
            <p:nvSpPr>
              <p:cNvPr id="823592" name="Straight Connector 823591"/>
              <p:cNvSpPr/>
              <p:nvPr/>
            </p:nvSpPr>
            <p:spPr>
              <a:xfrm flipH="1">
                <a:off x="3794" y="2103"/>
                <a:ext cx="12" cy="8"/>
              </a:xfrm>
              <a:prstGeom prst="line">
                <a:avLst/>
              </a:prstGeom>
              <a:ln w="0" cap="flat" cmpd="sng">
                <a:solidFill>
                  <a:srgbClr val="000000"/>
                </a:solidFill>
                <a:prstDash val="solid"/>
                <a:headEnd type="none" w="med" len="med"/>
                <a:tailEnd type="none" w="med" len="med"/>
              </a:ln>
            </p:spPr>
          </p:sp>
          <p:sp>
            <p:nvSpPr>
              <p:cNvPr id="823593" name="Straight Connector 823592"/>
              <p:cNvSpPr/>
              <p:nvPr/>
            </p:nvSpPr>
            <p:spPr>
              <a:xfrm flipH="1">
                <a:off x="3814" y="2108"/>
                <a:ext cx="14" cy="9"/>
              </a:xfrm>
              <a:prstGeom prst="line">
                <a:avLst/>
              </a:prstGeom>
              <a:ln w="0" cap="flat" cmpd="sng">
                <a:solidFill>
                  <a:srgbClr val="000000"/>
                </a:solidFill>
                <a:prstDash val="solid"/>
                <a:headEnd type="none" w="med" len="med"/>
                <a:tailEnd type="none" w="med" len="med"/>
              </a:ln>
            </p:spPr>
          </p:sp>
          <p:sp>
            <p:nvSpPr>
              <p:cNvPr id="823594" name="Straight Connector 823593"/>
              <p:cNvSpPr/>
              <p:nvPr/>
            </p:nvSpPr>
            <p:spPr>
              <a:xfrm flipH="1">
                <a:off x="3808" y="2084"/>
                <a:ext cx="11" cy="8"/>
              </a:xfrm>
              <a:prstGeom prst="line">
                <a:avLst/>
              </a:prstGeom>
              <a:ln w="0" cap="flat" cmpd="sng">
                <a:solidFill>
                  <a:srgbClr val="000000"/>
                </a:solidFill>
                <a:prstDash val="solid"/>
                <a:headEnd type="none" w="med" len="med"/>
                <a:tailEnd type="none" w="med" len="med"/>
              </a:ln>
            </p:spPr>
          </p:sp>
          <p:sp>
            <p:nvSpPr>
              <p:cNvPr id="823595" name="Straight Connector 823594"/>
              <p:cNvSpPr/>
              <p:nvPr/>
            </p:nvSpPr>
            <p:spPr>
              <a:xfrm flipH="1">
                <a:off x="3821" y="2098"/>
                <a:ext cx="13" cy="8"/>
              </a:xfrm>
              <a:prstGeom prst="line">
                <a:avLst/>
              </a:prstGeom>
              <a:ln w="0" cap="flat" cmpd="sng">
                <a:solidFill>
                  <a:srgbClr val="000000"/>
                </a:solidFill>
                <a:prstDash val="solid"/>
                <a:headEnd type="none" w="med" len="med"/>
                <a:tailEnd type="none" w="med" len="med"/>
              </a:ln>
            </p:spPr>
          </p:sp>
          <p:sp>
            <p:nvSpPr>
              <p:cNvPr id="823596" name="Straight Connector 823595"/>
              <p:cNvSpPr/>
              <p:nvPr/>
            </p:nvSpPr>
            <p:spPr>
              <a:xfrm flipH="1">
                <a:off x="3868" y="2097"/>
                <a:ext cx="11" cy="7"/>
              </a:xfrm>
              <a:prstGeom prst="line">
                <a:avLst/>
              </a:prstGeom>
              <a:ln w="0" cap="flat" cmpd="sng">
                <a:solidFill>
                  <a:srgbClr val="000000"/>
                </a:solidFill>
                <a:prstDash val="solid"/>
                <a:headEnd type="none" w="med" len="med"/>
                <a:tailEnd type="none" w="med" len="med"/>
              </a:ln>
            </p:spPr>
          </p:sp>
          <p:sp>
            <p:nvSpPr>
              <p:cNvPr id="823597" name="Straight Connector 823596"/>
              <p:cNvSpPr/>
              <p:nvPr/>
            </p:nvSpPr>
            <p:spPr>
              <a:xfrm flipH="1">
                <a:off x="3847" y="2092"/>
                <a:ext cx="11" cy="8"/>
              </a:xfrm>
              <a:prstGeom prst="line">
                <a:avLst/>
              </a:prstGeom>
              <a:ln w="0" cap="flat" cmpd="sng">
                <a:solidFill>
                  <a:srgbClr val="000000"/>
                </a:solidFill>
                <a:prstDash val="solid"/>
                <a:headEnd type="none" w="med" len="med"/>
                <a:tailEnd type="none" w="med" len="med"/>
              </a:ln>
            </p:spPr>
          </p:sp>
          <p:sp>
            <p:nvSpPr>
              <p:cNvPr id="823598" name="Straight Connector 823597"/>
              <p:cNvSpPr/>
              <p:nvPr/>
            </p:nvSpPr>
            <p:spPr>
              <a:xfrm flipH="1">
                <a:off x="3828" y="2089"/>
                <a:ext cx="11" cy="7"/>
              </a:xfrm>
              <a:prstGeom prst="line">
                <a:avLst/>
              </a:prstGeom>
              <a:ln w="0" cap="flat" cmpd="sng">
                <a:solidFill>
                  <a:srgbClr val="000000"/>
                </a:solidFill>
                <a:prstDash val="solid"/>
                <a:headEnd type="none" w="med" len="med"/>
                <a:tailEnd type="none" w="med" len="med"/>
              </a:ln>
            </p:spPr>
          </p:sp>
          <p:sp>
            <p:nvSpPr>
              <p:cNvPr id="823599" name="Straight Connector 823598"/>
              <p:cNvSpPr/>
              <p:nvPr/>
            </p:nvSpPr>
            <p:spPr>
              <a:xfrm flipH="1">
                <a:off x="3781" y="2089"/>
                <a:ext cx="13" cy="8"/>
              </a:xfrm>
              <a:prstGeom prst="line">
                <a:avLst/>
              </a:prstGeom>
              <a:ln w="0" cap="flat" cmpd="sng">
                <a:solidFill>
                  <a:srgbClr val="000000"/>
                </a:solidFill>
                <a:prstDash val="solid"/>
                <a:headEnd type="none" w="med" len="med"/>
                <a:tailEnd type="none" w="med" len="med"/>
              </a:ln>
            </p:spPr>
          </p:sp>
          <p:sp>
            <p:nvSpPr>
              <p:cNvPr id="823600" name="Straight Connector 823599"/>
              <p:cNvSpPr/>
              <p:nvPr/>
            </p:nvSpPr>
            <p:spPr>
              <a:xfrm flipH="1">
                <a:off x="3800" y="2092"/>
                <a:ext cx="12" cy="9"/>
              </a:xfrm>
              <a:prstGeom prst="line">
                <a:avLst/>
              </a:prstGeom>
              <a:ln w="0" cap="flat" cmpd="sng">
                <a:solidFill>
                  <a:srgbClr val="000000"/>
                </a:solidFill>
                <a:prstDash val="solid"/>
                <a:headEnd type="none" w="med" len="med"/>
                <a:tailEnd type="none" w="med" len="med"/>
              </a:ln>
            </p:spPr>
          </p:sp>
          <p:sp>
            <p:nvSpPr>
              <p:cNvPr id="823601" name="Straight Connector 823600"/>
              <p:cNvSpPr/>
              <p:nvPr/>
            </p:nvSpPr>
            <p:spPr>
              <a:xfrm flipH="1">
                <a:off x="3841" y="2101"/>
                <a:ext cx="13" cy="9"/>
              </a:xfrm>
              <a:prstGeom prst="line">
                <a:avLst/>
              </a:prstGeom>
              <a:ln w="0" cap="flat" cmpd="sng">
                <a:solidFill>
                  <a:srgbClr val="000000"/>
                </a:solidFill>
                <a:prstDash val="solid"/>
                <a:headEnd type="none" w="med" len="med"/>
                <a:tailEnd type="none" w="med" len="med"/>
              </a:ln>
            </p:spPr>
          </p:sp>
          <p:sp>
            <p:nvSpPr>
              <p:cNvPr id="823602" name="Straight Connector 823601"/>
              <p:cNvSpPr/>
              <p:nvPr/>
            </p:nvSpPr>
            <p:spPr>
              <a:xfrm flipH="1">
                <a:off x="3858" y="2105"/>
                <a:ext cx="14" cy="9"/>
              </a:xfrm>
              <a:prstGeom prst="line">
                <a:avLst/>
              </a:prstGeom>
              <a:ln w="0" cap="flat" cmpd="sng">
                <a:solidFill>
                  <a:srgbClr val="000000"/>
                </a:solidFill>
                <a:prstDash val="solid"/>
                <a:headEnd type="none" w="med" len="med"/>
                <a:tailEnd type="none" w="med" len="med"/>
              </a:ln>
            </p:spPr>
          </p:sp>
          <p:sp>
            <p:nvSpPr>
              <p:cNvPr id="823603" name="Straight Connector 823602"/>
              <p:cNvSpPr/>
              <p:nvPr/>
            </p:nvSpPr>
            <p:spPr>
              <a:xfrm flipH="1" flipV="1">
                <a:off x="4058" y="2146"/>
                <a:ext cx="19" cy="4"/>
              </a:xfrm>
              <a:prstGeom prst="line">
                <a:avLst/>
              </a:prstGeom>
              <a:ln w="0" cap="flat" cmpd="sng">
                <a:solidFill>
                  <a:srgbClr val="000000"/>
                </a:solidFill>
                <a:prstDash val="solid"/>
                <a:headEnd type="none" w="med" len="med"/>
                <a:tailEnd type="none" w="med" len="med"/>
              </a:ln>
            </p:spPr>
          </p:sp>
          <p:sp>
            <p:nvSpPr>
              <p:cNvPr id="823604" name="Straight Connector 823603"/>
              <p:cNvSpPr/>
              <p:nvPr/>
            </p:nvSpPr>
            <p:spPr>
              <a:xfrm>
                <a:off x="4077" y="2150"/>
                <a:ext cx="4" cy="6"/>
              </a:xfrm>
              <a:prstGeom prst="line">
                <a:avLst/>
              </a:prstGeom>
              <a:ln w="0" cap="flat" cmpd="sng">
                <a:solidFill>
                  <a:srgbClr val="000000"/>
                </a:solidFill>
                <a:prstDash val="solid"/>
                <a:headEnd type="none" w="med" len="med"/>
                <a:tailEnd type="none" w="med" len="med"/>
              </a:ln>
            </p:spPr>
          </p:sp>
          <p:sp>
            <p:nvSpPr>
              <p:cNvPr id="823605" name="Freeform 823604"/>
              <p:cNvSpPr/>
              <p:nvPr/>
            </p:nvSpPr>
            <p:spPr>
              <a:xfrm>
                <a:off x="4017" y="2122"/>
                <a:ext cx="86" cy="46"/>
              </a:xfrm>
              <a:custGeom>
                <a:avLst/>
                <a:gdLst/>
                <a:ahLst/>
                <a:cxnLst/>
                <a:rect l="0" t="0" r="0" b="0"/>
                <a:pathLst>
                  <a:path w="860" h="590">
                    <a:moveTo>
                      <a:pt x="351" y="0"/>
                    </a:moveTo>
                    <a:lnTo>
                      <a:pt x="277" y="102"/>
                    </a:lnTo>
                    <a:lnTo>
                      <a:pt x="196" y="88"/>
                    </a:lnTo>
                    <a:lnTo>
                      <a:pt x="73" y="213"/>
                    </a:lnTo>
                    <a:lnTo>
                      <a:pt x="160" y="235"/>
                    </a:lnTo>
                    <a:lnTo>
                      <a:pt x="59" y="340"/>
                    </a:lnTo>
                    <a:lnTo>
                      <a:pt x="146" y="376"/>
                    </a:lnTo>
                    <a:lnTo>
                      <a:pt x="0" y="502"/>
                    </a:lnTo>
                    <a:lnTo>
                      <a:pt x="262" y="590"/>
                    </a:lnTo>
                    <a:lnTo>
                      <a:pt x="342" y="493"/>
                    </a:lnTo>
                    <a:lnTo>
                      <a:pt x="547" y="554"/>
                    </a:lnTo>
                    <a:lnTo>
                      <a:pt x="860" y="222"/>
                    </a:lnTo>
                    <a:lnTo>
                      <a:pt x="838" y="132"/>
                    </a:lnTo>
                    <a:lnTo>
                      <a:pt x="351" y="0"/>
                    </a:lnTo>
                    <a:close/>
                  </a:path>
                </a:pathLst>
              </a:custGeom>
              <a:solidFill>
                <a:srgbClr val="828282"/>
              </a:solidFill>
              <a:ln w="9525">
                <a:noFill/>
              </a:ln>
            </p:spPr>
            <p:txBody>
              <a:bodyPr/>
              <a:lstStyle/>
              <a:p>
                <a:endParaRPr lang="en-US"/>
              </a:p>
            </p:txBody>
          </p:sp>
          <p:sp>
            <p:nvSpPr>
              <p:cNvPr id="823606" name="Freeform 823605"/>
              <p:cNvSpPr/>
              <p:nvPr/>
            </p:nvSpPr>
            <p:spPr>
              <a:xfrm>
                <a:off x="4017" y="2122"/>
                <a:ext cx="86" cy="46"/>
              </a:xfrm>
              <a:custGeom>
                <a:avLst/>
                <a:gdLst/>
                <a:ahLst/>
                <a:cxnLst/>
                <a:rect l="0" t="0" r="0" b="0"/>
                <a:pathLst>
                  <a:path w="860" h="590">
                    <a:moveTo>
                      <a:pt x="351" y="0"/>
                    </a:moveTo>
                    <a:lnTo>
                      <a:pt x="277" y="102"/>
                    </a:lnTo>
                    <a:lnTo>
                      <a:pt x="196" y="88"/>
                    </a:lnTo>
                    <a:lnTo>
                      <a:pt x="73" y="213"/>
                    </a:lnTo>
                    <a:lnTo>
                      <a:pt x="160" y="235"/>
                    </a:lnTo>
                    <a:lnTo>
                      <a:pt x="59" y="340"/>
                    </a:lnTo>
                    <a:lnTo>
                      <a:pt x="146" y="376"/>
                    </a:lnTo>
                    <a:lnTo>
                      <a:pt x="0" y="502"/>
                    </a:lnTo>
                    <a:lnTo>
                      <a:pt x="262" y="590"/>
                    </a:lnTo>
                    <a:lnTo>
                      <a:pt x="342" y="493"/>
                    </a:lnTo>
                    <a:lnTo>
                      <a:pt x="547" y="554"/>
                    </a:lnTo>
                    <a:lnTo>
                      <a:pt x="860" y="222"/>
                    </a:lnTo>
                    <a:lnTo>
                      <a:pt x="838" y="132"/>
                    </a:lnTo>
                    <a:lnTo>
                      <a:pt x="351"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823607" name="Straight Connector 823606"/>
              <p:cNvSpPr/>
              <p:nvPr/>
            </p:nvSpPr>
            <p:spPr>
              <a:xfrm>
                <a:off x="4044" y="2130"/>
                <a:ext cx="45" cy="11"/>
              </a:xfrm>
              <a:prstGeom prst="line">
                <a:avLst/>
              </a:prstGeom>
              <a:ln w="0" cap="flat" cmpd="sng">
                <a:solidFill>
                  <a:srgbClr val="000000"/>
                </a:solidFill>
                <a:prstDash val="solid"/>
                <a:headEnd type="none" w="med" len="med"/>
                <a:tailEnd type="none" w="med" len="med"/>
              </a:ln>
            </p:spPr>
          </p:sp>
          <p:sp>
            <p:nvSpPr>
              <p:cNvPr id="823608" name="Straight Connector 823607"/>
              <p:cNvSpPr/>
              <p:nvPr/>
            </p:nvSpPr>
            <p:spPr>
              <a:xfrm flipH="1">
                <a:off x="4068" y="2133"/>
                <a:ext cx="31" cy="25"/>
              </a:xfrm>
              <a:prstGeom prst="line">
                <a:avLst/>
              </a:prstGeom>
              <a:ln w="0" cap="flat" cmpd="sng">
                <a:solidFill>
                  <a:srgbClr val="000000"/>
                </a:solidFill>
                <a:prstDash val="solid"/>
                <a:headEnd type="none" w="med" len="med"/>
                <a:tailEnd type="none" w="med" len="med"/>
              </a:ln>
            </p:spPr>
          </p:sp>
          <p:sp>
            <p:nvSpPr>
              <p:cNvPr id="823609" name="Straight Connector 823608"/>
              <p:cNvSpPr/>
              <p:nvPr/>
            </p:nvSpPr>
            <p:spPr>
              <a:xfrm flipH="1" flipV="1">
                <a:off x="4030" y="2150"/>
                <a:ext cx="36" cy="8"/>
              </a:xfrm>
              <a:prstGeom prst="line">
                <a:avLst/>
              </a:prstGeom>
              <a:ln w="0" cap="flat" cmpd="sng">
                <a:solidFill>
                  <a:srgbClr val="000000"/>
                </a:solidFill>
                <a:prstDash val="solid"/>
                <a:headEnd type="none" w="med" len="med"/>
                <a:tailEnd type="none" w="med" len="med"/>
              </a:ln>
            </p:spPr>
          </p:sp>
          <p:sp>
            <p:nvSpPr>
              <p:cNvPr id="823610" name="Straight Connector 823609"/>
              <p:cNvSpPr/>
              <p:nvPr/>
            </p:nvSpPr>
            <p:spPr>
              <a:xfrm>
                <a:off x="4068" y="2158"/>
                <a:ext cx="3" cy="7"/>
              </a:xfrm>
              <a:prstGeom prst="line">
                <a:avLst/>
              </a:prstGeom>
              <a:ln w="0" cap="flat" cmpd="sng">
                <a:solidFill>
                  <a:srgbClr val="000000"/>
                </a:solidFill>
                <a:prstDash val="solid"/>
                <a:headEnd type="none" w="med" len="med"/>
                <a:tailEnd type="none" w="med" len="med"/>
              </a:ln>
            </p:spPr>
          </p:sp>
          <p:sp>
            <p:nvSpPr>
              <p:cNvPr id="823611" name="Straight Connector 823610"/>
              <p:cNvSpPr/>
              <p:nvPr/>
            </p:nvSpPr>
            <p:spPr>
              <a:xfrm>
                <a:off x="4089" y="2141"/>
                <a:ext cx="3" cy="6"/>
              </a:xfrm>
              <a:prstGeom prst="line">
                <a:avLst/>
              </a:prstGeom>
              <a:ln w="0" cap="flat" cmpd="sng">
                <a:solidFill>
                  <a:srgbClr val="000000"/>
                </a:solidFill>
                <a:prstDash val="solid"/>
                <a:headEnd type="none" w="med" len="med"/>
                <a:tailEnd type="none" w="med" len="med"/>
              </a:ln>
            </p:spPr>
          </p:sp>
          <p:sp>
            <p:nvSpPr>
              <p:cNvPr id="823612" name="Straight Connector 823611"/>
              <p:cNvSpPr/>
              <p:nvPr/>
            </p:nvSpPr>
            <p:spPr>
              <a:xfrm flipH="1">
                <a:off x="4035" y="2129"/>
                <a:ext cx="45" cy="35"/>
              </a:xfrm>
              <a:prstGeom prst="line">
                <a:avLst/>
              </a:prstGeom>
              <a:ln w="0" cap="flat" cmpd="sng">
                <a:solidFill>
                  <a:srgbClr val="000000"/>
                </a:solidFill>
                <a:prstDash val="solid"/>
                <a:headEnd type="none" w="med" len="med"/>
                <a:tailEnd type="none" w="med" len="med"/>
              </a:ln>
            </p:spPr>
          </p:sp>
          <p:sp>
            <p:nvSpPr>
              <p:cNvPr id="823613" name="Straight Connector 823612"/>
              <p:cNvSpPr/>
              <p:nvPr/>
            </p:nvSpPr>
            <p:spPr>
              <a:xfrm>
                <a:off x="4048" y="2154"/>
                <a:ext cx="4" cy="7"/>
              </a:xfrm>
              <a:prstGeom prst="line">
                <a:avLst/>
              </a:prstGeom>
              <a:ln w="0" cap="flat" cmpd="sng">
                <a:solidFill>
                  <a:srgbClr val="000000"/>
                </a:solidFill>
                <a:prstDash val="solid"/>
                <a:headEnd type="none" w="med" len="med"/>
                <a:tailEnd type="none" w="med" len="med"/>
              </a:ln>
            </p:spPr>
          </p:sp>
          <p:sp>
            <p:nvSpPr>
              <p:cNvPr id="823614" name="Freeform 823613"/>
              <p:cNvSpPr/>
              <p:nvPr/>
            </p:nvSpPr>
            <p:spPr>
              <a:xfrm>
                <a:off x="3784" y="2059"/>
                <a:ext cx="332" cy="76"/>
              </a:xfrm>
              <a:custGeom>
                <a:avLst/>
                <a:gdLst/>
                <a:ahLst/>
                <a:cxnLst/>
                <a:rect l="0" t="0" r="0" b="0"/>
                <a:pathLst>
                  <a:path w="3314" h="988">
                    <a:moveTo>
                      <a:pt x="72" y="0"/>
                    </a:moveTo>
                    <a:lnTo>
                      <a:pt x="0" y="60"/>
                    </a:lnTo>
                    <a:lnTo>
                      <a:pt x="0" y="112"/>
                    </a:lnTo>
                    <a:lnTo>
                      <a:pt x="3241" y="988"/>
                    </a:lnTo>
                    <a:lnTo>
                      <a:pt x="3314" y="923"/>
                    </a:lnTo>
                    <a:lnTo>
                      <a:pt x="3286" y="841"/>
                    </a:lnTo>
                    <a:lnTo>
                      <a:pt x="72" y="0"/>
                    </a:lnTo>
                    <a:close/>
                  </a:path>
                </a:pathLst>
              </a:custGeom>
              <a:solidFill>
                <a:srgbClr val="828282"/>
              </a:solidFill>
              <a:ln w="9525">
                <a:noFill/>
              </a:ln>
            </p:spPr>
            <p:txBody>
              <a:bodyPr/>
              <a:lstStyle/>
              <a:p>
                <a:endParaRPr lang="en-US"/>
              </a:p>
            </p:txBody>
          </p:sp>
          <p:sp>
            <p:nvSpPr>
              <p:cNvPr id="823615" name="Freeform 823614"/>
              <p:cNvSpPr/>
              <p:nvPr/>
            </p:nvSpPr>
            <p:spPr>
              <a:xfrm>
                <a:off x="3784" y="2059"/>
                <a:ext cx="332" cy="76"/>
              </a:xfrm>
              <a:custGeom>
                <a:avLst/>
                <a:gdLst/>
                <a:ahLst/>
                <a:cxnLst/>
                <a:rect l="0" t="0" r="0" b="0"/>
                <a:pathLst>
                  <a:path w="3314" h="988">
                    <a:moveTo>
                      <a:pt x="72" y="0"/>
                    </a:moveTo>
                    <a:lnTo>
                      <a:pt x="0" y="60"/>
                    </a:lnTo>
                    <a:lnTo>
                      <a:pt x="0" y="112"/>
                    </a:lnTo>
                    <a:lnTo>
                      <a:pt x="3241" y="988"/>
                    </a:lnTo>
                    <a:lnTo>
                      <a:pt x="3314" y="923"/>
                    </a:lnTo>
                    <a:lnTo>
                      <a:pt x="3286" y="841"/>
                    </a:lnTo>
                    <a:lnTo>
                      <a:pt x="72"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823616" name="Straight Connector 823615"/>
              <p:cNvSpPr/>
              <p:nvPr/>
            </p:nvSpPr>
            <p:spPr>
              <a:xfrm flipH="1">
                <a:off x="3936" y="2089"/>
                <a:ext cx="6" cy="5"/>
              </a:xfrm>
              <a:prstGeom prst="line">
                <a:avLst/>
              </a:prstGeom>
              <a:ln w="0" cap="flat" cmpd="sng">
                <a:solidFill>
                  <a:srgbClr val="000000"/>
                </a:solidFill>
                <a:prstDash val="solid"/>
                <a:headEnd type="none" w="med" len="med"/>
                <a:tailEnd type="none" w="med" len="med"/>
              </a:ln>
            </p:spPr>
          </p:sp>
          <p:sp>
            <p:nvSpPr>
              <p:cNvPr id="823617" name="Straight Connector 823616"/>
              <p:cNvSpPr/>
              <p:nvPr/>
            </p:nvSpPr>
            <p:spPr>
              <a:xfrm flipH="1">
                <a:off x="3913" y="2085"/>
                <a:ext cx="8" cy="5"/>
              </a:xfrm>
              <a:prstGeom prst="line">
                <a:avLst/>
              </a:prstGeom>
              <a:ln w="0" cap="flat" cmpd="sng">
                <a:solidFill>
                  <a:srgbClr val="000000"/>
                </a:solidFill>
                <a:prstDash val="solid"/>
                <a:headEnd type="none" w="med" len="med"/>
                <a:tailEnd type="none" w="med" len="med"/>
              </a:ln>
            </p:spPr>
          </p:sp>
          <p:sp>
            <p:nvSpPr>
              <p:cNvPr id="823618" name="Straight Connector 823617"/>
              <p:cNvSpPr/>
              <p:nvPr/>
            </p:nvSpPr>
            <p:spPr>
              <a:xfrm flipH="1">
                <a:off x="3896" y="2081"/>
                <a:ext cx="5" cy="5"/>
              </a:xfrm>
              <a:prstGeom prst="line">
                <a:avLst/>
              </a:prstGeom>
              <a:ln w="0" cap="flat" cmpd="sng">
                <a:solidFill>
                  <a:srgbClr val="000000"/>
                </a:solidFill>
                <a:prstDash val="solid"/>
                <a:headEnd type="none" w="med" len="med"/>
                <a:tailEnd type="none" w="med" len="med"/>
              </a:ln>
            </p:spPr>
          </p:sp>
          <p:sp>
            <p:nvSpPr>
              <p:cNvPr id="823619" name="Straight Connector 823618"/>
              <p:cNvSpPr/>
              <p:nvPr/>
            </p:nvSpPr>
            <p:spPr>
              <a:xfrm flipH="1">
                <a:off x="3873" y="2077"/>
                <a:ext cx="7" cy="4"/>
              </a:xfrm>
              <a:prstGeom prst="line">
                <a:avLst/>
              </a:prstGeom>
              <a:ln w="0" cap="flat" cmpd="sng">
                <a:solidFill>
                  <a:srgbClr val="000000"/>
                </a:solidFill>
                <a:prstDash val="solid"/>
                <a:headEnd type="none" w="med" len="med"/>
                <a:tailEnd type="none" w="med" len="med"/>
              </a:ln>
            </p:spPr>
          </p:sp>
          <p:sp>
            <p:nvSpPr>
              <p:cNvPr id="823620" name="Straight Connector 823619"/>
              <p:cNvSpPr/>
              <p:nvPr/>
            </p:nvSpPr>
            <p:spPr>
              <a:xfrm flipH="1">
                <a:off x="3852" y="2073"/>
                <a:ext cx="8" cy="4"/>
              </a:xfrm>
              <a:prstGeom prst="line">
                <a:avLst/>
              </a:prstGeom>
              <a:ln w="0" cap="flat" cmpd="sng">
                <a:solidFill>
                  <a:srgbClr val="000000"/>
                </a:solidFill>
                <a:prstDash val="solid"/>
                <a:headEnd type="none" w="med" len="med"/>
                <a:tailEnd type="none" w="med" len="med"/>
              </a:ln>
            </p:spPr>
          </p:sp>
          <p:sp>
            <p:nvSpPr>
              <p:cNvPr id="823621" name="Straight Connector 823620"/>
              <p:cNvSpPr/>
              <p:nvPr/>
            </p:nvSpPr>
            <p:spPr>
              <a:xfrm flipH="1">
                <a:off x="3837" y="2069"/>
                <a:ext cx="6" cy="5"/>
              </a:xfrm>
              <a:prstGeom prst="line">
                <a:avLst/>
              </a:prstGeom>
              <a:ln w="0" cap="flat" cmpd="sng">
                <a:solidFill>
                  <a:srgbClr val="000000"/>
                </a:solidFill>
                <a:prstDash val="solid"/>
                <a:headEnd type="none" w="med" len="med"/>
                <a:tailEnd type="none" w="med" len="med"/>
              </a:ln>
            </p:spPr>
          </p:sp>
          <p:sp>
            <p:nvSpPr>
              <p:cNvPr id="823622" name="Straight Connector 823621"/>
              <p:cNvSpPr/>
              <p:nvPr/>
            </p:nvSpPr>
            <p:spPr>
              <a:xfrm flipH="1">
                <a:off x="3817" y="2065"/>
                <a:ext cx="6" cy="4"/>
              </a:xfrm>
              <a:prstGeom prst="line">
                <a:avLst/>
              </a:prstGeom>
              <a:ln w="0" cap="flat" cmpd="sng">
                <a:solidFill>
                  <a:srgbClr val="000000"/>
                </a:solidFill>
                <a:prstDash val="solid"/>
                <a:headEnd type="none" w="med" len="med"/>
                <a:tailEnd type="none" w="med" len="med"/>
              </a:ln>
            </p:spPr>
          </p:sp>
          <p:sp>
            <p:nvSpPr>
              <p:cNvPr id="823623" name="Straight Connector 823622"/>
              <p:cNvSpPr/>
              <p:nvPr/>
            </p:nvSpPr>
            <p:spPr>
              <a:xfrm flipH="1">
                <a:off x="3797" y="2061"/>
                <a:ext cx="5" cy="4"/>
              </a:xfrm>
              <a:prstGeom prst="line">
                <a:avLst/>
              </a:prstGeom>
              <a:ln w="0" cap="flat" cmpd="sng">
                <a:solidFill>
                  <a:srgbClr val="000000"/>
                </a:solidFill>
                <a:prstDash val="solid"/>
                <a:headEnd type="none" w="med" len="med"/>
                <a:tailEnd type="none" w="med" len="med"/>
              </a:ln>
            </p:spPr>
          </p:sp>
          <p:sp>
            <p:nvSpPr>
              <p:cNvPr id="823624" name="Straight Connector 823623"/>
              <p:cNvSpPr/>
              <p:nvPr/>
            </p:nvSpPr>
            <p:spPr>
              <a:xfrm>
                <a:off x="3797" y="2066"/>
                <a:ext cx="1" cy="4"/>
              </a:xfrm>
              <a:prstGeom prst="line">
                <a:avLst/>
              </a:prstGeom>
              <a:ln w="0" cap="flat" cmpd="sng">
                <a:solidFill>
                  <a:srgbClr val="000000"/>
                </a:solidFill>
                <a:prstDash val="solid"/>
                <a:headEnd type="none" w="med" len="med"/>
                <a:tailEnd type="none" w="med" len="med"/>
              </a:ln>
            </p:spPr>
          </p:sp>
          <p:sp>
            <p:nvSpPr>
              <p:cNvPr id="823625" name="Straight Connector 823624"/>
              <p:cNvSpPr/>
              <p:nvPr/>
            </p:nvSpPr>
            <p:spPr>
              <a:xfrm>
                <a:off x="3817" y="2069"/>
                <a:ext cx="1" cy="6"/>
              </a:xfrm>
              <a:prstGeom prst="line">
                <a:avLst/>
              </a:prstGeom>
              <a:ln w="0" cap="flat" cmpd="sng">
                <a:solidFill>
                  <a:srgbClr val="000000"/>
                </a:solidFill>
                <a:prstDash val="solid"/>
                <a:headEnd type="none" w="med" len="med"/>
                <a:tailEnd type="none" w="med" len="med"/>
              </a:ln>
            </p:spPr>
          </p:sp>
          <p:sp>
            <p:nvSpPr>
              <p:cNvPr id="823626" name="Straight Connector 823625"/>
              <p:cNvSpPr/>
              <p:nvPr/>
            </p:nvSpPr>
            <p:spPr>
              <a:xfrm>
                <a:off x="3837" y="2074"/>
                <a:ext cx="1" cy="5"/>
              </a:xfrm>
              <a:prstGeom prst="line">
                <a:avLst/>
              </a:prstGeom>
              <a:ln w="0" cap="flat" cmpd="sng">
                <a:solidFill>
                  <a:srgbClr val="000000"/>
                </a:solidFill>
                <a:prstDash val="solid"/>
                <a:headEnd type="none" w="med" len="med"/>
                <a:tailEnd type="none" w="med" len="med"/>
              </a:ln>
            </p:spPr>
          </p:sp>
          <p:sp>
            <p:nvSpPr>
              <p:cNvPr id="823627" name="Straight Connector 823626"/>
              <p:cNvSpPr/>
              <p:nvPr/>
            </p:nvSpPr>
            <p:spPr>
              <a:xfrm>
                <a:off x="3852" y="2077"/>
                <a:ext cx="1" cy="4"/>
              </a:xfrm>
              <a:prstGeom prst="line">
                <a:avLst/>
              </a:prstGeom>
              <a:ln w="0" cap="flat" cmpd="sng">
                <a:solidFill>
                  <a:srgbClr val="000000"/>
                </a:solidFill>
                <a:prstDash val="solid"/>
                <a:headEnd type="none" w="med" len="med"/>
                <a:tailEnd type="none" w="med" len="med"/>
              </a:ln>
            </p:spPr>
          </p:sp>
          <p:sp>
            <p:nvSpPr>
              <p:cNvPr id="823628" name="Straight Connector 823627"/>
              <p:cNvSpPr/>
              <p:nvPr/>
            </p:nvSpPr>
            <p:spPr>
              <a:xfrm>
                <a:off x="3873" y="2081"/>
                <a:ext cx="1" cy="4"/>
              </a:xfrm>
              <a:prstGeom prst="line">
                <a:avLst/>
              </a:prstGeom>
              <a:ln w="0" cap="flat" cmpd="sng">
                <a:solidFill>
                  <a:srgbClr val="000000"/>
                </a:solidFill>
                <a:prstDash val="solid"/>
                <a:headEnd type="none" w="med" len="med"/>
                <a:tailEnd type="none" w="med" len="med"/>
              </a:ln>
            </p:spPr>
          </p:sp>
          <p:sp>
            <p:nvSpPr>
              <p:cNvPr id="823629" name="Straight Connector 823628"/>
              <p:cNvSpPr/>
              <p:nvPr/>
            </p:nvSpPr>
            <p:spPr>
              <a:xfrm>
                <a:off x="3896" y="2086"/>
                <a:ext cx="1" cy="4"/>
              </a:xfrm>
              <a:prstGeom prst="line">
                <a:avLst/>
              </a:prstGeom>
              <a:ln w="0" cap="flat" cmpd="sng">
                <a:solidFill>
                  <a:srgbClr val="000000"/>
                </a:solidFill>
                <a:prstDash val="solid"/>
                <a:headEnd type="none" w="med" len="med"/>
                <a:tailEnd type="none" w="med" len="med"/>
              </a:ln>
            </p:spPr>
          </p:sp>
          <p:sp>
            <p:nvSpPr>
              <p:cNvPr id="823630" name="Straight Connector 823629"/>
              <p:cNvSpPr/>
              <p:nvPr/>
            </p:nvSpPr>
            <p:spPr>
              <a:xfrm>
                <a:off x="3913" y="2090"/>
                <a:ext cx="1" cy="5"/>
              </a:xfrm>
              <a:prstGeom prst="line">
                <a:avLst/>
              </a:prstGeom>
              <a:ln w="0" cap="flat" cmpd="sng">
                <a:solidFill>
                  <a:srgbClr val="000000"/>
                </a:solidFill>
                <a:prstDash val="solid"/>
                <a:headEnd type="none" w="med" len="med"/>
                <a:tailEnd type="none" w="med" len="med"/>
              </a:ln>
            </p:spPr>
          </p:sp>
          <p:sp>
            <p:nvSpPr>
              <p:cNvPr id="823631" name="Straight Connector 823630"/>
              <p:cNvSpPr/>
              <p:nvPr/>
            </p:nvSpPr>
            <p:spPr>
              <a:xfrm flipV="1">
                <a:off x="4106" y="2123"/>
                <a:ext cx="6" cy="7"/>
              </a:xfrm>
              <a:prstGeom prst="line">
                <a:avLst/>
              </a:prstGeom>
              <a:ln w="0" cap="flat" cmpd="sng">
                <a:solidFill>
                  <a:srgbClr val="000000"/>
                </a:solidFill>
                <a:prstDash val="solid"/>
                <a:headEnd type="none" w="med" len="med"/>
                <a:tailEnd type="none" w="med" len="med"/>
              </a:ln>
            </p:spPr>
          </p:sp>
          <p:sp>
            <p:nvSpPr>
              <p:cNvPr id="823632" name="Straight Connector 823631"/>
              <p:cNvSpPr/>
              <p:nvPr/>
            </p:nvSpPr>
            <p:spPr>
              <a:xfrm>
                <a:off x="4106" y="2130"/>
                <a:ext cx="2" cy="5"/>
              </a:xfrm>
              <a:prstGeom prst="line">
                <a:avLst/>
              </a:prstGeom>
              <a:ln w="0" cap="flat" cmpd="sng">
                <a:solidFill>
                  <a:srgbClr val="000000"/>
                </a:solidFill>
                <a:prstDash val="solid"/>
                <a:headEnd type="none" w="med" len="med"/>
                <a:tailEnd type="none" w="med" len="med"/>
              </a:ln>
            </p:spPr>
          </p:sp>
          <p:sp>
            <p:nvSpPr>
              <p:cNvPr id="823633" name="Straight Connector 823632"/>
              <p:cNvSpPr/>
              <p:nvPr/>
            </p:nvSpPr>
            <p:spPr>
              <a:xfrm flipH="1">
                <a:off x="4089" y="2121"/>
                <a:ext cx="5" cy="5"/>
              </a:xfrm>
              <a:prstGeom prst="line">
                <a:avLst/>
              </a:prstGeom>
              <a:ln w="0" cap="flat" cmpd="sng">
                <a:solidFill>
                  <a:srgbClr val="000000"/>
                </a:solidFill>
                <a:prstDash val="solid"/>
                <a:headEnd type="none" w="med" len="med"/>
                <a:tailEnd type="none" w="med" len="med"/>
              </a:ln>
            </p:spPr>
          </p:sp>
          <p:sp>
            <p:nvSpPr>
              <p:cNvPr id="823634" name="Straight Connector 823633"/>
              <p:cNvSpPr/>
              <p:nvPr/>
            </p:nvSpPr>
            <p:spPr>
              <a:xfrm flipH="1">
                <a:off x="4043" y="2111"/>
                <a:ext cx="7" cy="6"/>
              </a:xfrm>
              <a:prstGeom prst="line">
                <a:avLst/>
              </a:prstGeom>
              <a:ln w="0" cap="flat" cmpd="sng">
                <a:solidFill>
                  <a:srgbClr val="000000"/>
                </a:solidFill>
                <a:prstDash val="solid"/>
                <a:headEnd type="none" w="med" len="med"/>
                <a:tailEnd type="none" w="med" len="med"/>
              </a:ln>
            </p:spPr>
          </p:sp>
          <p:sp>
            <p:nvSpPr>
              <p:cNvPr id="823635" name="Straight Connector 823634"/>
              <p:cNvSpPr/>
              <p:nvPr/>
            </p:nvSpPr>
            <p:spPr>
              <a:xfrm flipH="1">
                <a:off x="4065" y="2116"/>
                <a:ext cx="8" cy="5"/>
              </a:xfrm>
              <a:prstGeom prst="line">
                <a:avLst/>
              </a:prstGeom>
              <a:ln w="0" cap="flat" cmpd="sng">
                <a:solidFill>
                  <a:srgbClr val="000000"/>
                </a:solidFill>
                <a:prstDash val="solid"/>
                <a:headEnd type="none" w="med" len="med"/>
                <a:tailEnd type="none" w="med" len="med"/>
              </a:ln>
            </p:spPr>
          </p:sp>
          <p:sp>
            <p:nvSpPr>
              <p:cNvPr id="823636" name="Straight Connector 823635"/>
              <p:cNvSpPr/>
              <p:nvPr/>
            </p:nvSpPr>
            <p:spPr>
              <a:xfrm flipH="1">
                <a:off x="3999" y="2102"/>
                <a:ext cx="8" cy="6"/>
              </a:xfrm>
              <a:prstGeom prst="line">
                <a:avLst/>
              </a:prstGeom>
              <a:ln w="0" cap="flat" cmpd="sng">
                <a:solidFill>
                  <a:srgbClr val="000000"/>
                </a:solidFill>
                <a:prstDash val="solid"/>
                <a:headEnd type="none" w="med" len="med"/>
                <a:tailEnd type="none" w="med" len="med"/>
              </a:ln>
            </p:spPr>
          </p:sp>
          <p:sp>
            <p:nvSpPr>
              <p:cNvPr id="823637" name="Straight Connector 823636"/>
              <p:cNvSpPr/>
              <p:nvPr/>
            </p:nvSpPr>
            <p:spPr>
              <a:xfrm flipH="1">
                <a:off x="4022" y="2107"/>
                <a:ext cx="7" cy="5"/>
              </a:xfrm>
              <a:prstGeom prst="line">
                <a:avLst/>
              </a:prstGeom>
              <a:ln w="0" cap="flat" cmpd="sng">
                <a:solidFill>
                  <a:srgbClr val="000000"/>
                </a:solidFill>
                <a:prstDash val="solid"/>
                <a:headEnd type="none" w="med" len="med"/>
                <a:tailEnd type="none" w="med" len="med"/>
              </a:ln>
            </p:spPr>
          </p:sp>
          <p:sp>
            <p:nvSpPr>
              <p:cNvPr id="823638" name="Straight Connector 823637"/>
              <p:cNvSpPr/>
              <p:nvPr/>
            </p:nvSpPr>
            <p:spPr>
              <a:xfrm flipH="1">
                <a:off x="3979" y="2098"/>
                <a:ext cx="6" cy="6"/>
              </a:xfrm>
              <a:prstGeom prst="line">
                <a:avLst/>
              </a:prstGeom>
              <a:ln w="0" cap="flat" cmpd="sng">
                <a:solidFill>
                  <a:srgbClr val="000000"/>
                </a:solidFill>
                <a:prstDash val="solid"/>
                <a:headEnd type="none" w="med" len="med"/>
                <a:tailEnd type="none" w="med" len="med"/>
              </a:ln>
            </p:spPr>
          </p:sp>
          <p:sp>
            <p:nvSpPr>
              <p:cNvPr id="823639" name="Straight Connector 823638"/>
              <p:cNvSpPr/>
              <p:nvPr/>
            </p:nvSpPr>
            <p:spPr>
              <a:xfrm flipH="1">
                <a:off x="3956" y="2093"/>
                <a:ext cx="6" cy="6"/>
              </a:xfrm>
              <a:prstGeom prst="line">
                <a:avLst/>
              </a:prstGeom>
              <a:ln w="0" cap="flat" cmpd="sng">
                <a:solidFill>
                  <a:srgbClr val="000000"/>
                </a:solidFill>
                <a:prstDash val="solid"/>
                <a:headEnd type="none" w="med" len="med"/>
                <a:tailEnd type="none" w="med" len="med"/>
              </a:ln>
            </p:spPr>
          </p:sp>
          <p:sp>
            <p:nvSpPr>
              <p:cNvPr id="823640" name="Straight Connector 823639"/>
              <p:cNvSpPr/>
              <p:nvPr/>
            </p:nvSpPr>
            <p:spPr>
              <a:xfrm>
                <a:off x="3935" y="2095"/>
                <a:ext cx="1" cy="4"/>
              </a:xfrm>
              <a:prstGeom prst="line">
                <a:avLst/>
              </a:prstGeom>
              <a:ln w="0" cap="flat" cmpd="sng">
                <a:solidFill>
                  <a:srgbClr val="000000"/>
                </a:solidFill>
                <a:prstDash val="solid"/>
                <a:headEnd type="none" w="med" len="med"/>
                <a:tailEnd type="none" w="med" len="med"/>
              </a:ln>
            </p:spPr>
          </p:sp>
          <p:sp>
            <p:nvSpPr>
              <p:cNvPr id="823641" name="Straight Connector 823640"/>
              <p:cNvSpPr/>
              <p:nvPr/>
            </p:nvSpPr>
            <p:spPr>
              <a:xfrm>
                <a:off x="3956" y="2099"/>
                <a:ext cx="1" cy="4"/>
              </a:xfrm>
              <a:prstGeom prst="line">
                <a:avLst/>
              </a:prstGeom>
              <a:ln w="0" cap="flat" cmpd="sng">
                <a:solidFill>
                  <a:srgbClr val="000000"/>
                </a:solidFill>
                <a:prstDash val="solid"/>
                <a:headEnd type="none" w="med" len="med"/>
                <a:tailEnd type="none" w="med" len="med"/>
              </a:ln>
            </p:spPr>
          </p:sp>
          <p:sp>
            <p:nvSpPr>
              <p:cNvPr id="823642" name="Straight Connector 823641"/>
              <p:cNvSpPr/>
              <p:nvPr/>
            </p:nvSpPr>
            <p:spPr>
              <a:xfrm>
                <a:off x="3979" y="2104"/>
                <a:ext cx="1" cy="4"/>
              </a:xfrm>
              <a:prstGeom prst="line">
                <a:avLst/>
              </a:prstGeom>
              <a:ln w="0" cap="flat" cmpd="sng">
                <a:solidFill>
                  <a:srgbClr val="000000"/>
                </a:solidFill>
                <a:prstDash val="solid"/>
                <a:headEnd type="none" w="med" len="med"/>
                <a:tailEnd type="none" w="med" len="med"/>
              </a:ln>
            </p:spPr>
          </p:sp>
          <p:sp>
            <p:nvSpPr>
              <p:cNvPr id="823643" name="Straight Connector 823642"/>
              <p:cNvSpPr/>
              <p:nvPr/>
            </p:nvSpPr>
            <p:spPr>
              <a:xfrm>
                <a:off x="3999" y="2108"/>
                <a:ext cx="1" cy="4"/>
              </a:xfrm>
              <a:prstGeom prst="line">
                <a:avLst/>
              </a:prstGeom>
              <a:ln w="0" cap="flat" cmpd="sng">
                <a:solidFill>
                  <a:srgbClr val="000000"/>
                </a:solidFill>
                <a:prstDash val="solid"/>
                <a:headEnd type="none" w="med" len="med"/>
                <a:tailEnd type="none" w="med" len="med"/>
              </a:ln>
            </p:spPr>
          </p:sp>
          <p:sp>
            <p:nvSpPr>
              <p:cNvPr id="823644" name="Straight Connector 823643"/>
              <p:cNvSpPr/>
              <p:nvPr/>
            </p:nvSpPr>
            <p:spPr>
              <a:xfrm>
                <a:off x="4022" y="2113"/>
                <a:ext cx="1" cy="4"/>
              </a:xfrm>
              <a:prstGeom prst="line">
                <a:avLst/>
              </a:prstGeom>
              <a:ln w="0" cap="flat" cmpd="sng">
                <a:solidFill>
                  <a:srgbClr val="000000"/>
                </a:solidFill>
                <a:prstDash val="solid"/>
                <a:headEnd type="none" w="med" len="med"/>
                <a:tailEnd type="none" w="med" len="med"/>
              </a:ln>
            </p:spPr>
          </p:sp>
          <p:sp>
            <p:nvSpPr>
              <p:cNvPr id="823645" name="Straight Connector 823644"/>
              <p:cNvSpPr/>
              <p:nvPr/>
            </p:nvSpPr>
            <p:spPr>
              <a:xfrm>
                <a:off x="4042" y="2117"/>
                <a:ext cx="1" cy="4"/>
              </a:xfrm>
              <a:prstGeom prst="line">
                <a:avLst/>
              </a:prstGeom>
              <a:ln w="0" cap="flat" cmpd="sng">
                <a:solidFill>
                  <a:srgbClr val="000000"/>
                </a:solidFill>
                <a:prstDash val="solid"/>
                <a:headEnd type="none" w="med" len="med"/>
                <a:tailEnd type="none" w="med" len="med"/>
              </a:ln>
            </p:spPr>
          </p:sp>
          <p:sp>
            <p:nvSpPr>
              <p:cNvPr id="823646" name="Straight Connector 823645"/>
              <p:cNvSpPr/>
              <p:nvPr/>
            </p:nvSpPr>
            <p:spPr>
              <a:xfrm>
                <a:off x="4065" y="2121"/>
                <a:ext cx="1" cy="5"/>
              </a:xfrm>
              <a:prstGeom prst="line">
                <a:avLst/>
              </a:prstGeom>
              <a:ln w="0" cap="flat" cmpd="sng">
                <a:solidFill>
                  <a:srgbClr val="000000"/>
                </a:solidFill>
                <a:prstDash val="solid"/>
                <a:headEnd type="none" w="med" len="med"/>
                <a:tailEnd type="none" w="med" len="med"/>
              </a:ln>
            </p:spPr>
          </p:sp>
          <p:sp>
            <p:nvSpPr>
              <p:cNvPr id="823647" name="Straight Connector 823646"/>
              <p:cNvSpPr/>
              <p:nvPr/>
            </p:nvSpPr>
            <p:spPr>
              <a:xfrm>
                <a:off x="4089" y="2126"/>
                <a:ext cx="1" cy="4"/>
              </a:xfrm>
              <a:prstGeom prst="line">
                <a:avLst/>
              </a:prstGeom>
              <a:ln w="0" cap="flat" cmpd="sng">
                <a:solidFill>
                  <a:srgbClr val="000000"/>
                </a:solidFill>
                <a:prstDash val="solid"/>
                <a:headEnd type="none" w="med" len="med"/>
                <a:tailEnd type="none" w="med" len="med"/>
              </a:ln>
            </p:spPr>
          </p:sp>
          <p:sp>
            <p:nvSpPr>
              <p:cNvPr id="823648" name="Straight Connector 823647"/>
              <p:cNvSpPr/>
              <p:nvPr/>
            </p:nvSpPr>
            <p:spPr>
              <a:xfrm>
                <a:off x="3785" y="2063"/>
                <a:ext cx="321" cy="67"/>
              </a:xfrm>
              <a:prstGeom prst="line">
                <a:avLst/>
              </a:prstGeom>
              <a:ln w="0" cap="flat" cmpd="sng">
                <a:solidFill>
                  <a:srgbClr val="000000"/>
                </a:solidFill>
                <a:prstDash val="solid"/>
                <a:headEnd type="none" w="med" len="med"/>
                <a:tailEnd type="none" w="med" len="med"/>
              </a:ln>
            </p:spPr>
          </p:sp>
          <p:sp>
            <p:nvSpPr>
              <p:cNvPr id="823649" name="Freeform 823648"/>
              <p:cNvSpPr/>
              <p:nvPr/>
            </p:nvSpPr>
            <p:spPr>
              <a:xfrm>
                <a:off x="3729" y="2073"/>
                <a:ext cx="54" cy="31"/>
              </a:xfrm>
              <a:custGeom>
                <a:avLst/>
                <a:gdLst/>
                <a:ahLst/>
                <a:cxnLst/>
                <a:rect l="0" t="0" r="0" b="0"/>
                <a:pathLst>
                  <a:path w="531" h="406">
                    <a:moveTo>
                      <a:pt x="378" y="0"/>
                    </a:moveTo>
                    <a:lnTo>
                      <a:pt x="100" y="207"/>
                    </a:lnTo>
                    <a:lnTo>
                      <a:pt x="100" y="244"/>
                    </a:lnTo>
                    <a:lnTo>
                      <a:pt x="0" y="323"/>
                    </a:lnTo>
                    <a:lnTo>
                      <a:pt x="218" y="406"/>
                    </a:lnTo>
                    <a:lnTo>
                      <a:pt x="355" y="273"/>
                    </a:lnTo>
                    <a:lnTo>
                      <a:pt x="299" y="250"/>
                    </a:lnTo>
                    <a:lnTo>
                      <a:pt x="444" y="147"/>
                    </a:lnTo>
                    <a:lnTo>
                      <a:pt x="400" y="139"/>
                    </a:lnTo>
                    <a:lnTo>
                      <a:pt x="531" y="51"/>
                    </a:lnTo>
                    <a:lnTo>
                      <a:pt x="378" y="0"/>
                    </a:lnTo>
                    <a:close/>
                  </a:path>
                </a:pathLst>
              </a:custGeom>
              <a:solidFill>
                <a:srgbClr val="828282"/>
              </a:solidFill>
              <a:ln w="9525">
                <a:noFill/>
              </a:ln>
            </p:spPr>
            <p:txBody>
              <a:bodyPr/>
              <a:lstStyle/>
              <a:p>
                <a:endParaRPr lang="en-US"/>
              </a:p>
            </p:txBody>
          </p:sp>
          <p:sp>
            <p:nvSpPr>
              <p:cNvPr id="823650" name="Freeform 823649"/>
              <p:cNvSpPr/>
              <p:nvPr/>
            </p:nvSpPr>
            <p:spPr>
              <a:xfrm>
                <a:off x="3729" y="2073"/>
                <a:ext cx="54" cy="31"/>
              </a:xfrm>
              <a:custGeom>
                <a:avLst/>
                <a:gdLst/>
                <a:ahLst/>
                <a:cxnLst/>
                <a:rect l="0" t="0" r="0" b="0"/>
                <a:pathLst>
                  <a:path w="531" h="406">
                    <a:moveTo>
                      <a:pt x="378" y="0"/>
                    </a:moveTo>
                    <a:lnTo>
                      <a:pt x="100" y="207"/>
                    </a:lnTo>
                    <a:lnTo>
                      <a:pt x="100" y="244"/>
                    </a:lnTo>
                    <a:lnTo>
                      <a:pt x="0" y="323"/>
                    </a:lnTo>
                    <a:lnTo>
                      <a:pt x="218" y="406"/>
                    </a:lnTo>
                    <a:lnTo>
                      <a:pt x="355" y="273"/>
                    </a:lnTo>
                    <a:lnTo>
                      <a:pt x="299" y="250"/>
                    </a:lnTo>
                    <a:lnTo>
                      <a:pt x="444" y="147"/>
                    </a:lnTo>
                    <a:lnTo>
                      <a:pt x="400" y="139"/>
                    </a:lnTo>
                    <a:lnTo>
                      <a:pt x="531" y="51"/>
                    </a:lnTo>
                    <a:lnTo>
                      <a:pt x="378"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823651" name="Straight Connector 823650"/>
              <p:cNvSpPr/>
              <p:nvPr/>
            </p:nvSpPr>
            <p:spPr>
              <a:xfrm flipH="1" flipV="1">
                <a:off x="3756" y="2080"/>
                <a:ext cx="14" cy="4"/>
              </a:xfrm>
              <a:prstGeom prst="line">
                <a:avLst/>
              </a:prstGeom>
              <a:ln w="0" cap="flat" cmpd="sng">
                <a:solidFill>
                  <a:srgbClr val="000000"/>
                </a:solidFill>
                <a:prstDash val="solid"/>
                <a:headEnd type="none" w="med" len="med"/>
                <a:tailEnd type="none" w="med" len="med"/>
              </a:ln>
            </p:spPr>
          </p:sp>
          <p:sp>
            <p:nvSpPr>
              <p:cNvPr id="823652" name="Straight Connector 823651"/>
              <p:cNvSpPr/>
              <p:nvPr/>
            </p:nvSpPr>
            <p:spPr>
              <a:xfrm>
                <a:off x="3740" y="2089"/>
                <a:ext cx="19" cy="3"/>
              </a:xfrm>
              <a:prstGeom prst="line">
                <a:avLst/>
              </a:prstGeom>
              <a:ln w="0" cap="flat" cmpd="sng">
                <a:solidFill>
                  <a:srgbClr val="000000"/>
                </a:solidFill>
                <a:prstDash val="solid"/>
                <a:headEnd type="none" w="med" len="med"/>
                <a:tailEnd type="none" w="med" len="med"/>
              </a:ln>
            </p:spPr>
          </p:sp>
          <p:sp>
            <p:nvSpPr>
              <p:cNvPr id="823653" name="Straight Connector 823652"/>
              <p:cNvSpPr/>
              <p:nvPr/>
            </p:nvSpPr>
            <p:spPr>
              <a:xfrm flipV="1">
                <a:off x="3740" y="2089"/>
                <a:ext cx="4" cy="3"/>
              </a:xfrm>
              <a:prstGeom prst="line">
                <a:avLst/>
              </a:prstGeom>
              <a:ln w="0" cap="flat" cmpd="sng">
                <a:solidFill>
                  <a:srgbClr val="000000"/>
                </a:solidFill>
                <a:prstDash val="solid"/>
                <a:headEnd type="none" w="med" len="med"/>
                <a:tailEnd type="none" w="med" len="med"/>
              </a:ln>
            </p:spPr>
          </p:sp>
          <p:sp>
            <p:nvSpPr>
              <p:cNvPr id="823654" name="Freeform 823653"/>
              <p:cNvSpPr/>
              <p:nvPr/>
            </p:nvSpPr>
            <p:spPr>
              <a:xfrm>
                <a:off x="3717" y="2097"/>
                <a:ext cx="95" cy="30"/>
              </a:xfrm>
              <a:custGeom>
                <a:avLst/>
                <a:gdLst/>
                <a:ahLst/>
                <a:cxnLst/>
                <a:rect l="0" t="0" r="0" b="0"/>
                <a:pathLst>
                  <a:path w="947" h="398">
                    <a:moveTo>
                      <a:pt x="109" y="0"/>
                    </a:moveTo>
                    <a:lnTo>
                      <a:pt x="0" y="81"/>
                    </a:lnTo>
                    <a:lnTo>
                      <a:pt x="0" y="147"/>
                    </a:lnTo>
                    <a:lnTo>
                      <a:pt x="858" y="398"/>
                    </a:lnTo>
                    <a:lnTo>
                      <a:pt x="858" y="332"/>
                    </a:lnTo>
                    <a:lnTo>
                      <a:pt x="947" y="258"/>
                    </a:lnTo>
                    <a:lnTo>
                      <a:pt x="109" y="0"/>
                    </a:lnTo>
                    <a:close/>
                  </a:path>
                </a:pathLst>
              </a:custGeom>
              <a:solidFill>
                <a:srgbClr val="828282"/>
              </a:solidFill>
              <a:ln w="9525">
                <a:noFill/>
              </a:ln>
            </p:spPr>
            <p:txBody>
              <a:bodyPr/>
              <a:lstStyle/>
              <a:p>
                <a:endParaRPr lang="en-US"/>
              </a:p>
            </p:txBody>
          </p:sp>
          <p:sp>
            <p:nvSpPr>
              <p:cNvPr id="823655" name="Freeform 823654"/>
              <p:cNvSpPr/>
              <p:nvPr/>
            </p:nvSpPr>
            <p:spPr>
              <a:xfrm>
                <a:off x="3717" y="2097"/>
                <a:ext cx="95" cy="30"/>
              </a:xfrm>
              <a:custGeom>
                <a:avLst/>
                <a:gdLst/>
                <a:ahLst/>
                <a:cxnLst/>
                <a:rect l="0" t="0" r="0" b="0"/>
                <a:pathLst>
                  <a:path w="947" h="398">
                    <a:moveTo>
                      <a:pt x="109" y="0"/>
                    </a:moveTo>
                    <a:lnTo>
                      <a:pt x="0" y="81"/>
                    </a:lnTo>
                    <a:lnTo>
                      <a:pt x="0" y="147"/>
                    </a:lnTo>
                    <a:lnTo>
                      <a:pt x="858" y="398"/>
                    </a:lnTo>
                    <a:lnTo>
                      <a:pt x="858" y="332"/>
                    </a:lnTo>
                    <a:lnTo>
                      <a:pt x="947" y="258"/>
                    </a:lnTo>
                    <a:lnTo>
                      <a:pt x="109"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823656" name="Straight Connector 823655"/>
              <p:cNvSpPr/>
              <p:nvPr/>
            </p:nvSpPr>
            <p:spPr>
              <a:xfrm>
                <a:off x="3734" y="2107"/>
                <a:ext cx="1" cy="4"/>
              </a:xfrm>
              <a:prstGeom prst="line">
                <a:avLst/>
              </a:prstGeom>
              <a:ln w="0" cap="flat" cmpd="sng">
                <a:solidFill>
                  <a:srgbClr val="000000"/>
                </a:solidFill>
                <a:prstDash val="solid"/>
                <a:headEnd type="none" w="med" len="med"/>
                <a:tailEnd type="none" w="med" len="med"/>
              </a:ln>
            </p:spPr>
          </p:sp>
          <p:sp>
            <p:nvSpPr>
              <p:cNvPr id="823657" name="Straight Connector 823656"/>
              <p:cNvSpPr/>
              <p:nvPr/>
            </p:nvSpPr>
            <p:spPr>
              <a:xfrm>
                <a:off x="3750" y="2111"/>
                <a:ext cx="1" cy="4"/>
              </a:xfrm>
              <a:prstGeom prst="line">
                <a:avLst/>
              </a:prstGeom>
              <a:ln w="0" cap="flat" cmpd="sng">
                <a:solidFill>
                  <a:srgbClr val="000000"/>
                </a:solidFill>
                <a:prstDash val="solid"/>
                <a:headEnd type="none" w="med" len="med"/>
                <a:tailEnd type="none" w="med" len="med"/>
              </a:ln>
            </p:spPr>
          </p:sp>
          <p:sp>
            <p:nvSpPr>
              <p:cNvPr id="823658" name="Straight Connector 823657"/>
              <p:cNvSpPr/>
              <p:nvPr/>
            </p:nvSpPr>
            <p:spPr>
              <a:xfrm>
                <a:off x="3773" y="2117"/>
                <a:ext cx="1" cy="4"/>
              </a:xfrm>
              <a:prstGeom prst="line">
                <a:avLst/>
              </a:prstGeom>
              <a:ln w="0" cap="flat" cmpd="sng">
                <a:solidFill>
                  <a:srgbClr val="000000"/>
                </a:solidFill>
                <a:prstDash val="solid"/>
                <a:headEnd type="none" w="med" len="med"/>
                <a:tailEnd type="none" w="med" len="med"/>
              </a:ln>
            </p:spPr>
          </p:sp>
          <p:sp>
            <p:nvSpPr>
              <p:cNvPr id="823659" name="Straight Connector 823658"/>
              <p:cNvSpPr/>
              <p:nvPr/>
            </p:nvSpPr>
            <p:spPr>
              <a:xfrm flipV="1">
                <a:off x="3734" y="2101"/>
                <a:ext cx="10" cy="6"/>
              </a:xfrm>
              <a:prstGeom prst="line">
                <a:avLst/>
              </a:prstGeom>
              <a:ln w="0" cap="flat" cmpd="sng">
                <a:solidFill>
                  <a:srgbClr val="000000"/>
                </a:solidFill>
                <a:prstDash val="solid"/>
                <a:headEnd type="none" w="med" len="med"/>
                <a:tailEnd type="none" w="med" len="med"/>
              </a:ln>
            </p:spPr>
          </p:sp>
          <p:sp>
            <p:nvSpPr>
              <p:cNvPr id="823660" name="Straight Connector 823659"/>
              <p:cNvSpPr/>
              <p:nvPr/>
            </p:nvSpPr>
            <p:spPr>
              <a:xfrm flipV="1">
                <a:off x="3750" y="2104"/>
                <a:ext cx="10" cy="7"/>
              </a:xfrm>
              <a:prstGeom prst="line">
                <a:avLst/>
              </a:prstGeom>
              <a:ln w="0" cap="flat" cmpd="sng">
                <a:solidFill>
                  <a:srgbClr val="000000"/>
                </a:solidFill>
                <a:prstDash val="solid"/>
                <a:headEnd type="none" w="med" len="med"/>
                <a:tailEnd type="none" w="med" len="med"/>
              </a:ln>
            </p:spPr>
          </p:sp>
          <p:sp>
            <p:nvSpPr>
              <p:cNvPr id="823661" name="Straight Connector 823660"/>
              <p:cNvSpPr/>
              <p:nvPr/>
            </p:nvSpPr>
            <p:spPr>
              <a:xfrm flipV="1">
                <a:off x="3773" y="2110"/>
                <a:ext cx="10" cy="6"/>
              </a:xfrm>
              <a:prstGeom prst="line">
                <a:avLst/>
              </a:prstGeom>
              <a:ln w="0" cap="flat" cmpd="sng">
                <a:solidFill>
                  <a:srgbClr val="000000"/>
                </a:solidFill>
                <a:prstDash val="solid"/>
                <a:headEnd type="none" w="med" len="med"/>
                <a:tailEnd type="none" w="med" len="med"/>
              </a:ln>
            </p:spPr>
          </p:sp>
          <p:sp>
            <p:nvSpPr>
              <p:cNvPr id="823662" name="Straight Connector 823661"/>
              <p:cNvSpPr/>
              <p:nvPr/>
            </p:nvSpPr>
            <p:spPr>
              <a:xfrm>
                <a:off x="3718" y="2103"/>
                <a:ext cx="85" cy="19"/>
              </a:xfrm>
              <a:prstGeom prst="line">
                <a:avLst/>
              </a:prstGeom>
              <a:ln w="0" cap="flat" cmpd="sng">
                <a:solidFill>
                  <a:srgbClr val="000000"/>
                </a:solidFill>
                <a:prstDash val="solid"/>
                <a:headEnd type="none" w="med" len="med"/>
                <a:tailEnd type="none" w="med" len="med"/>
              </a:ln>
            </p:spPr>
          </p:sp>
          <p:sp>
            <p:nvSpPr>
              <p:cNvPr id="823663" name="Freeform 823662"/>
              <p:cNvSpPr/>
              <p:nvPr/>
            </p:nvSpPr>
            <p:spPr>
              <a:xfrm>
                <a:off x="3928" y="2143"/>
                <a:ext cx="133" cy="40"/>
              </a:xfrm>
              <a:custGeom>
                <a:avLst/>
                <a:gdLst/>
                <a:ahLst/>
                <a:cxnLst/>
                <a:rect l="0" t="0" r="0" b="0"/>
                <a:pathLst>
                  <a:path w="1327" h="517">
                    <a:moveTo>
                      <a:pt x="67" y="0"/>
                    </a:moveTo>
                    <a:lnTo>
                      <a:pt x="0" y="82"/>
                    </a:lnTo>
                    <a:lnTo>
                      <a:pt x="0" y="148"/>
                    </a:lnTo>
                    <a:lnTo>
                      <a:pt x="1212" y="517"/>
                    </a:lnTo>
                    <a:lnTo>
                      <a:pt x="1327" y="406"/>
                    </a:lnTo>
                    <a:lnTo>
                      <a:pt x="1290" y="333"/>
                    </a:lnTo>
                    <a:lnTo>
                      <a:pt x="67" y="0"/>
                    </a:lnTo>
                    <a:close/>
                  </a:path>
                </a:pathLst>
              </a:custGeom>
              <a:solidFill>
                <a:srgbClr val="828282"/>
              </a:solidFill>
              <a:ln w="9525">
                <a:noFill/>
              </a:ln>
            </p:spPr>
            <p:txBody>
              <a:bodyPr/>
              <a:lstStyle/>
              <a:p>
                <a:endParaRPr lang="en-US"/>
              </a:p>
            </p:txBody>
          </p:sp>
          <p:sp>
            <p:nvSpPr>
              <p:cNvPr id="823664" name="Freeform 823663"/>
              <p:cNvSpPr/>
              <p:nvPr/>
            </p:nvSpPr>
            <p:spPr>
              <a:xfrm>
                <a:off x="3928" y="2143"/>
                <a:ext cx="133" cy="40"/>
              </a:xfrm>
              <a:custGeom>
                <a:avLst/>
                <a:gdLst/>
                <a:ahLst/>
                <a:cxnLst/>
                <a:rect l="0" t="0" r="0" b="0"/>
                <a:pathLst>
                  <a:path w="1327" h="517">
                    <a:moveTo>
                      <a:pt x="67" y="0"/>
                    </a:moveTo>
                    <a:lnTo>
                      <a:pt x="0" y="82"/>
                    </a:lnTo>
                    <a:lnTo>
                      <a:pt x="0" y="148"/>
                    </a:lnTo>
                    <a:lnTo>
                      <a:pt x="1212" y="517"/>
                    </a:lnTo>
                    <a:lnTo>
                      <a:pt x="1327" y="406"/>
                    </a:lnTo>
                    <a:lnTo>
                      <a:pt x="1290" y="333"/>
                    </a:lnTo>
                    <a:lnTo>
                      <a:pt x="67"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823665" name="Straight Connector 823664"/>
              <p:cNvSpPr/>
              <p:nvPr/>
            </p:nvSpPr>
            <p:spPr>
              <a:xfrm flipV="1">
                <a:off x="4030" y="2165"/>
                <a:ext cx="10" cy="7"/>
              </a:xfrm>
              <a:prstGeom prst="line">
                <a:avLst/>
              </a:prstGeom>
              <a:ln w="0" cap="flat" cmpd="sng">
                <a:solidFill>
                  <a:srgbClr val="000000"/>
                </a:solidFill>
                <a:prstDash val="solid"/>
                <a:headEnd type="none" w="med" len="med"/>
                <a:tailEnd type="none" w="med" len="med"/>
              </a:ln>
            </p:spPr>
          </p:sp>
          <p:sp>
            <p:nvSpPr>
              <p:cNvPr id="823666" name="Straight Connector 823665"/>
              <p:cNvSpPr/>
              <p:nvPr/>
            </p:nvSpPr>
            <p:spPr>
              <a:xfrm flipV="1">
                <a:off x="4007" y="2160"/>
                <a:ext cx="10" cy="7"/>
              </a:xfrm>
              <a:prstGeom prst="line">
                <a:avLst/>
              </a:prstGeom>
              <a:ln w="0" cap="flat" cmpd="sng">
                <a:solidFill>
                  <a:srgbClr val="000000"/>
                </a:solidFill>
                <a:prstDash val="solid"/>
                <a:headEnd type="none" w="med" len="med"/>
                <a:tailEnd type="none" w="med" len="med"/>
              </a:ln>
            </p:spPr>
          </p:sp>
          <p:sp>
            <p:nvSpPr>
              <p:cNvPr id="823667" name="Straight Connector 823666"/>
              <p:cNvSpPr/>
              <p:nvPr/>
            </p:nvSpPr>
            <p:spPr>
              <a:xfrm flipV="1">
                <a:off x="3985" y="2155"/>
                <a:ext cx="7" cy="6"/>
              </a:xfrm>
              <a:prstGeom prst="line">
                <a:avLst/>
              </a:prstGeom>
              <a:ln w="0" cap="flat" cmpd="sng">
                <a:solidFill>
                  <a:srgbClr val="000000"/>
                </a:solidFill>
                <a:prstDash val="solid"/>
                <a:headEnd type="none" w="med" len="med"/>
                <a:tailEnd type="none" w="med" len="med"/>
              </a:ln>
            </p:spPr>
          </p:sp>
          <p:sp>
            <p:nvSpPr>
              <p:cNvPr id="823668" name="Straight Connector 823667"/>
              <p:cNvSpPr/>
              <p:nvPr/>
            </p:nvSpPr>
            <p:spPr>
              <a:xfrm flipV="1">
                <a:off x="3960" y="2150"/>
                <a:ext cx="8" cy="6"/>
              </a:xfrm>
              <a:prstGeom prst="line">
                <a:avLst/>
              </a:prstGeom>
              <a:ln w="0" cap="flat" cmpd="sng">
                <a:solidFill>
                  <a:srgbClr val="000000"/>
                </a:solidFill>
                <a:prstDash val="solid"/>
                <a:headEnd type="none" w="med" len="med"/>
                <a:tailEnd type="none" w="med" len="med"/>
              </a:ln>
            </p:spPr>
          </p:sp>
          <p:sp>
            <p:nvSpPr>
              <p:cNvPr id="823669" name="Straight Connector 823668"/>
              <p:cNvSpPr/>
              <p:nvPr/>
            </p:nvSpPr>
            <p:spPr>
              <a:xfrm>
                <a:off x="3960" y="2157"/>
                <a:ext cx="1" cy="6"/>
              </a:xfrm>
              <a:prstGeom prst="line">
                <a:avLst/>
              </a:prstGeom>
              <a:ln w="0" cap="flat" cmpd="sng">
                <a:solidFill>
                  <a:srgbClr val="000000"/>
                </a:solidFill>
                <a:prstDash val="solid"/>
                <a:headEnd type="none" w="med" len="med"/>
                <a:tailEnd type="none" w="med" len="med"/>
              </a:ln>
            </p:spPr>
          </p:sp>
          <p:sp>
            <p:nvSpPr>
              <p:cNvPr id="823670" name="Straight Connector 823669"/>
              <p:cNvSpPr/>
              <p:nvPr/>
            </p:nvSpPr>
            <p:spPr>
              <a:xfrm>
                <a:off x="3984" y="2162"/>
                <a:ext cx="1" cy="6"/>
              </a:xfrm>
              <a:prstGeom prst="line">
                <a:avLst/>
              </a:prstGeom>
              <a:ln w="0" cap="flat" cmpd="sng">
                <a:solidFill>
                  <a:srgbClr val="000000"/>
                </a:solidFill>
                <a:prstDash val="solid"/>
                <a:headEnd type="none" w="med" len="med"/>
                <a:tailEnd type="none" w="med" len="med"/>
              </a:ln>
            </p:spPr>
          </p:sp>
          <p:sp>
            <p:nvSpPr>
              <p:cNvPr id="823671" name="Straight Connector 823670"/>
              <p:cNvSpPr/>
              <p:nvPr/>
            </p:nvSpPr>
            <p:spPr>
              <a:xfrm>
                <a:off x="4007" y="2168"/>
                <a:ext cx="1" cy="5"/>
              </a:xfrm>
              <a:prstGeom prst="line">
                <a:avLst/>
              </a:prstGeom>
              <a:ln w="0" cap="flat" cmpd="sng">
                <a:solidFill>
                  <a:srgbClr val="000000"/>
                </a:solidFill>
                <a:prstDash val="solid"/>
                <a:headEnd type="none" w="med" len="med"/>
                <a:tailEnd type="none" w="med" len="med"/>
              </a:ln>
            </p:spPr>
          </p:sp>
          <p:sp>
            <p:nvSpPr>
              <p:cNvPr id="823672" name="Straight Connector 823671"/>
              <p:cNvSpPr/>
              <p:nvPr/>
            </p:nvSpPr>
            <p:spPr>
              <a:xfrm>
                <a:off x="4030" y="2172"/>
                <a:ext cx="1" cy="6"/>
              </a:xfrm>
              <a:prstGeom prst="line">
                <a:avLst/>
              </a:prstGeom>
              <a:ln w="0" cap="flat" cmpd="sng">
                <a:solidFill>
                  <a:srgbClr val="000000"/>
                </a:solidFill>
                <a:prstDash val="solid"/>
                <a:headEnd type="none" w="med" len="med"/>
                <a:tailEnd type="none" w="med" len="med"/>
              </a:ln>
            </p:spPr>
          </p:sp>
          <p:sp>
            <p:nvSpPr>
              <p:cNvPr id="823673" name="Straight Connector 823672"/>
              <p:cNvSpPr/>
              <p:nvPr/>
            </p:nvSpPr>
            <p:spPr>
              <a:xfrm>
                <a:off x="3928" y="2149"/>
                <a:ext cx="118" cy="27"/>
              </a:xfrm>
              <a:prstGeom prst="line">
                <a:avLst/>
              </a:prstGeom>
              <a:ln w="0" cap="flat" cmpd="sng">
                <a:solidFill>
                  <a:srgbClr val="000000"/>
                </a:solidFill>
                <a:prstDash val="solid"/>
                <a:headEnd type="none" w="med" len="med"/>
                <a:tailEnd type="none" w="med" len="med"/>
              </a:ln>
            </p:spPr>
          </p:sp>
          <p:sp>
            <p:nvSpPr>
              <p:cNvPr id="823674" name="Straight Connector 823673"/>
              <p:cNvSpPr/>
              <p:nvPr/>
            </p:nvSpPr>
            <p:spPr>
              <a:xfrm flipV="1">
                <a:off x="4047" y="2169"/>
                <a:ext cx="9" cy="7"/>
              </a:xfrm>
              <a:prstGeom prst="line">
                <a:avLst/>
              </a:prstGeom>
              <a:ln w="0" cap="flat" cmpd="sng">
                <a:solidFill>
                  <a:srgbClr val="000000"/>
                </a:solidFill>
                <a:prstDash val="solid"/>
                <a:headEnd type="none" w="med" len="med"/>
                <a:tailEnd type="none" w="med" len="med"/>
              </a:ln>
            </p:spPr>
          </p:sp>
          <p:sp>
            <p:nvSpPr>
              <p:cNvPr id="823675" name="Straight Connector 823674"/>
              <p:cNvSpPr/>
              <p:nvPr/>
            </p:nvSpPr>
            <p:spPr>
              <a:xfrm>
                <a:off x="4046" y="2176"/>
                <a:ext cx="3" cy="7"/>
              </a:xfrm>
              <a:prstGeom prst="line">
                <a:avLst/>
              </a:prstGeom>
              <a:ln w="0" cap="flat" cmpd="sng">
                <a:solidFill>
                  <a:srgbClr val="000000"/>
                </a:solidFill>
                <a:prstDash val="solid"/>
                <a:headEnd type="none" w="med" len="med"/>
                <a:tailEnd type="none" w="med" len="med"/>
              </a:ln>
            </p:spPr>
          </p:sp>
          <p:sp>
            <p:nvSpPr>
              <p:cNvPr id="823676" name="Freeform 823675"/>
              <p:cNvSpPr/>
              <p:nvPr/>
            </p:nvSpPr>
            <p:spPr>
              <a:xfrm>
                <a:off x="3801" y="2116"/>
                <a:ext cx="137" cy="40"/>
              </a:xfrm>
              <a:custGeom>
                <a:avLst/>
                <a:gdLst/>
                <a:ahLst/>
                <a:cxnLst/>
                <a:rect l="0" t="0" r="0" b="0"/>
                <a:pathLst>
                  <a:path w="1369" h="524">
                    <a:moveTo>
                      <a:pt x="102" y="0"/>
                    </a:moveTo>
                    <a:lnTo>
                      <a:pt x="0" y="82"/>
                    </a:lnTo>
                    <a:lnTo>
                      <a:pt x="0" y="141"/>
                    </a:lnTo>
                    <a:lnTo>
                      <a:pt x="1295" y="524"/>
                    </a:lnTo>
                    <a:lnTo>
                      <a:pt x="1295" y="443"/>
                    </a:lnTo>
                    <a:lnTo>
                      <a:pt x="1369" y="363"/>
                    </a:lnTo>
                    <a:lnTo>
                      <a:pt x="102" y="0"/>
                    </a:lnTo>
                    <a:close/>
                  </a:path>
                </a:pathLst>
              </a:custGeom>
              <a:solidFill>
                <a:srgbClr val="BFBFBF"/>
              </a:solidFill>
              <a:ln w="9525">
                <a:noFill/>
              </a:ln>
            </p:spPr>
            <p:txBody>
              <a:bodyPr/>
              <a:lstStyle/>
              <a:p>
                <a:endParaRPr lang="en-US"/>
              </a:p>
            </p:txBody>
          </p:sp>
          <p:sp>
            <p:nvSpPr>
              <p:cNvPr id="823677" name="Freeform 823676"/>
              <p:cNvSpPr/>
              <p:nvPr/>
            </p:nvSpPr>
            <p:spPr>
              <a:xfrm>
                <a:off x="3801" y="2116"/>
                <a:ext cx="137" cy="40"/>
              </a:xfrm>
              <a:custGeom>
                <a:avLst/>
                <a:gdLst/>
                <a:ahLst/>
                <a:cxnLst/>
                <a:rect l="0" t="0" r="0" b="0"/>
                <a:pathLst>
                  <a:path w="1369" h="524">
                    <a:moveTo>
                      <a:pt x="102" y="0"/>
                    </a:moveTo>
                    <a:lnTo>
                      <a:pt x="0" y="82"/>
                    </a:lnTo>
                    <a:lnTo>
                      <a:pt x="0" y="141"/>
                    </a:lnTo>
                    <a:lnTo>
                      <a:pt x="1295" y="524"/>
                    </a:lnTo>
                    <a:lnTo>
                      <a:pt x="1295" y="443"/>
                    </a:lnTo>
                    <a:lnTo>
                      <a:pt x="1369" y="363"/>
                    </a:lnTo>
                    <a:lnTo>
                      <a:pt x="102"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823678" name="Straight Connector 823677"/>
              <p:cNvSpPr/>
              <p:nvPr/>
            </p:nvSpPr>
            <p:spPr>
              <a:xfrm flipH="1" flipV="1">
                <a:off x="3801" y="2122"/>
                <a:ext cx="128" cy="28"/>
              </a:xfrm>
              <a:prstGeom prst="line">
                <a:avLst/>
              </a:prstGeom>
              <a:ln w="0" cap="flat" cmpd="sng">
                <a:solidFill>
                  <a:srgbClr val="000000"/>
                </a:solidFill>
                <a:prstDash val="solid"/>
                <a:headEnd type="none" w="med" len="med"/>
                <a:tailEnd type="none" w="med" len="med"/>
              </a:ln>
            </p:spPr>
          </p:sp>
          <p:sp>
            <p:nvSpPr>
              <p:cNvPr id="823679" name="Straight Connector 823678"/>
              <p:cNvSpPr/>
              <p:nvPr/>
            </p:nvSpPr>
            <p:spPr>
              <a:xfrm>
                <a:off x="4128" y="2128"/>
                <a:ext cx="1" cy="23"/>
              </a:xfrm>
              <a:prstGeom prst="line">
                <a:avLst/>
              </a:prstGeom>
              <a:ln w="0" cap="flat" cmpd="sng">
                <a:solidFill>
                  <a:srgbClr val="000000"/>
                </a:solidFill>
                <a:prstDash val="solid"/>
                <a:headEnd type="none" w="med" len="med"/>
                <a:tailEnd type="none" w="med" len="med"/>
              </a:ln>
            </p:spPr>
          </p:sp>
          <p:sp>
            <p:nvSpPr>
              <p:cNvPr id="823680" name="Freeform 823679"/>
              <p:cNvSpPr/>
              <p:nvPr/>
            </p:nvSpPr>
            <p:spPr>
              <a:xfrm>
                <a:off x="4089" y="2069"/>
                <a:ext cx="25" cy="26"/>
              </a:xfrm>
              <a:custGeom>
                <a:avLst/>
                <a:gdLst/>
                <a:ahLst/>
                <a:cxnLst/>
                <a:rect l="0" t="0" r="0" b="0"/>
                <a:pathLst>
                  <a:path w="255" h="338">
                    <a:moveTo>
                      <a:pt x="124" y="117"/>
                    </a:moveTo>
                    <a:lnTo>
                      <a:pt x="0" y="258"/>
                    </a:lnTo>
                    <a:lnTo>
                      <a:pt x="59" y="338"/>
                    </a:lnTo>
                    <a:lnTo>
                      <a:pt x="241" y="213"/>
                    </a:lnTo>
                    <a:lnTo>
                      <a:pt x="255" y="0"/>
                    </a:lnTo>
                    <a:lnTo>
                      <a:pt x="124" y="117"/>
                    </a:lnTo>
                    <a:close/>
                  </a:path>
                </a:pathLst>
              </a:custGeom>
              <a:solidFill>
                <a:srgbClr val="424242"/>
              </a:solidFill>
              <a:ln w="9525">
                <a:noFill/>
              </a:ln>
            </p:spPr>
            <p:txBody>
              <a:bodyPr/>
              <a:lstStyle/>
              <a:p>
                <a:endParaRPr lang="en-US"/>
              </a:p>
            </p:txBody>
          </p:sp>
          <p:sp>
            <p:nvSpPr>
              <p:cNvPr id="823681" name="Freeform 823680"/>
              <p:cNvSpPr/>
              <p:nvPr/>
            </p:nvSpPr>
            <p:spPr>
              <a:xfrm>
                <a:off x="4089" y="2069"/>
                <a:ext cx="25" cy="26"/>
              </a:xfrm>
              <a:custGeom>
                <a:avLst/>
                <a:gdLst/>
                <a:ahLst/>
                <a:cxnLst/>
                <a:rect l="0" t="0" r="0" b="0"/>
                <a:pathLst>
                  <a:path w="255" h="338">
                    <a:moveTo>
                      <a:pt x="124" y="117"/>
                    </a:moveTo>
                    <a:lnTo>
                      <a:pt x="0" y="258"/>
                    </a:lnTo>
                    <a:lnTo>
                      <a:pt x="59" y="338"/>
                    </a:lnTo>
                    <a:lnTo>
                      <a:pt x="241" y="213"/>
                    </a:lnTo>
                    <a:lnTo>
                      <a:pt x="255" y="0"/>
                    </a:lnTo>
                    <a:lnTo>
                      <a:pt x="124" y="117"/>
                    </a:lnTo>
                  </a:path>
                </a:pathLst>
              </a:custGeom>
              <a:noFill/>
              <a:ln w="0" cap="flat" cmpd="sng">
                <a:solidFill>
                  <a:srgbClr val="000000"/>
                </a:solidFill>
                <a:prstDash val="solid"/>
                <a:headEnd type="none" w="med" len="med"/>
                <a:tailEnd type="none" w="med" len="med"/>
              </a:ln>
            </p:spPr>
            <p:txBody>
              <a:bodyPr/>
              <a:lstStyle/>
              <a:p>
                <a:endParaRPr lang="en-US"/>
              </a:p>
            </p:txBody>
          </p:sp>
          <p:sp>
            <p:nvSpPr>
              <p:cNvPr id="823682" name="Freeform 823681"/>
              <p:cNvSpPr/>
              <p:nvPr/>
            </p:nvSpPr>
            <p:spPr>
              <a:xfrm>
                <a:off x="3815" y="2011"/>
                <a:ext cx="303" cy="64"/>
              </a:xfrm>
              <a:custGeom>
                <a:avLst/>
                <a:gdLst/>
                <a:ahLst/>
                <a:cxnLst/>
                <a:rect l="0" t="0" r="0" b="0"/>
                <a:pathLst>
                  <a:path w="3031" h="820">
                    <a:moveTo>
                      <a:pt x="0" y="199"/>
                    </a:moveTo>
                    <a:lnTo>
                      <a:pt x="45" y="318"/>
                    </a:lnTo>
                    <a:lnTo>
                      <a:pt x="511" y="437"/>
                    </a:lnTo>
                    <a:lnTo>
                      <a:pt x="629" y="199"/>
                    </a:lnTo>
                    <a:lnTo>
                      <a:pt x="3009" y="820"/>
                    </a:lnTo>
                    <a:lnTo>
                      <a:pt x="3031" y="628"/>
                    </a:lnTo>
                    <a:lnTo>
                      <a:pt x="496" y="0"/>
                    </a:lnTo>
                    <a:lnTo>
                      <a:pt x="379" y="281"/>
                    </a:lnTo>
                    <a:lnTo>
                      <a:pt x="0" y="199"/>
                    </a:lnTo>
                    <a:close/>
                  </a:path>
                </a:pathLst>
              </a:custGeom>
              <a:solidFill>
                <a:srgbClr val="828282"/>
              </a:solidFill>
              <a:ln w="9525">
                <a:noFill/>
              </a:ln>
            </p:spPr>
            <p:txBody>
              <a:bodyPr/>
              <a:lstStyle/>
              <a:p>
                <a:endParaRPr lang="en-US"/>
              </a:p>
            </p:txBody>
          </p:sp>
          <p:sp>
            <p:nvSpPr>
              <p:cNvPr id="823683" name="Freeform 823682"/>
              <p:cNvSpPr/>
              <p:nvPr/>
            </p:nvSpPr>
            <p:spPr>
              <a:xfrm>
                <a:off x="3815" y="2011"/>
                <a:ext cx="303" cy="64"/>
              </a:xfrm>
              <a:custGeom>
                <a:avLst/>
                <a:gdLst/>
                <a:ahLst/>
                <a:cxnLst/>
                <a:rect l="0" t="0" r="0" b="0"/>
                <a:pathLst>
                  <a:path w="3031" h="820">
                    <a:moveTo>
                      <a:pt x="0" y="199"/>
                    </a:moveTo>
                    <a:lnTo>
                      <a:pt x="45" y="318"/>
                    </a:lnTo>
                    <a:lnTo>
                      <a:pt x="511" y="437"/>
                    </a:lnTo>
                    <a:lnTo>
                      <a:pt x="629" y="199"/>
                    </a:lnTo>
                    <a:lnTo>
                      <a:pt x="3009" y="820"/>
                    </a:lnTo>
                    <a:lnTo>
                      <a:pt x="3031" y="628"/>
                    </a:lnTo>
                    <a:lnTo>
                      <a:pt x="496" y="0"/>
                    </a:lnTo>
                    <a:lnTo>
                      <a:pt x="379" y="281"/>
                    </a:lnTo>
                    <a:lnTo>
                      <a:pt x="0" y="199"/>
                    </a:lnTo>
                  </a:path>
                </a:pathLst>
              </a:custGeom>
              <a:noFill/>
              <a:ln w="0" cap="flat" cmpd="sng">
                <a:solidFill>
                  <a:srgbClr val="000000"/>
                </a:solidFill>
                <a:prstDash val="solid"/>
                <a:headEnd type="none" w="med" len="med"/>
                <a:tailEnd type="none" w="med" len="med"/>
              </a:ln>
            </p:spPr>
            <p:txBody>
              <a:bodyPr/>
              <a:lstStyle/>
              <a:p>
                <a:endParaRPr lang="en-US"/>
              </a:p>
            </p:txBody>
          </p:sp>
          <p:sp>
            <p:nvSpPr>
              <p:cNvPr id="823684" name="Straight Connector 823683"/>
              <p:cNvSpPr/>
              <p:nvPr/>
            </p:nvSpPr>
            <p:spPr>
              <a:xfrm>
                <a:off x="3868" y="2017"/>
                <a:ext cx="9" cy="8"/>
              </a:xfrm>
              <a:prstGeom prst="line">
                <a:avLst/>
              </a:prstGeom>
              <a:ln w="0" cap="flat" cmpd="sng">
                <a:solidFill>
                  <a:srgbClr val="000000"/>
                </a:solidFill>
                <a:prstDash val="solid"/>
                <a:headEnd type="none" w="med" len="med"/>
                <a:tailEnd type="none" w="med" len="med"/>
              </a:ln>
            </p:spPr>
          </p:sp>
          <p:sp>
            <p:nvSpPr>
              <p:cNvPr id="823685" name="Freeform 823684"/>
              <p:cNvSpPr/>
              <p:nvPr/>
            </p:nvSpPr>
            <p:spPr>
              <a:xfrm>
                <a:off x="3862" y="2025"/>
                <a:ext cx="248" cy="56"/>
              </a:xfrm>
              <a:custGeom>
                <a:avLst/>
                <a:gdLst/>
                <a:ahLst/>
                <a:cxnLst/>
                <a:rect l="0" t="0" r="0" b="0"/>
                <a:pathLst>
                  <a:path w="2479" h="722">
                    <a:moveTo>
                      <a:pt x="146" y="0"/>
                    </a:moveTo>
                    <a:lnTo>
                      <a:pt x="0" y="102"/>
                    </a:lnTo>
                    <a:lnTo>
                      <a:pt x="342" y="227"/>
                    </a:lnTo>
                    <a:lnTo>
                      <a:pt x="2353" y="722"/>
                    </a:lnTo>
                    <a:lnTo>
                      <a:pt x="2479" y="610"/>
                    </a:lnTo>
                    <a:lnTo>
                      <a:pt x="146" y="0"/>
                    </a:lnTo>
                    <a:close/>
                  </a:path>
                </a:pathLst>
              </a:custGeom>
              <a:solidFill>
                <a:srgbClr val="BFBFBF"/>
              </a:solidFill>
              <a:ln w="9525">
                <a:noFill/>
              </a:ln>
            </p:spPr>
            <p:txBody>
              <a:bodyPr/>
              <a:lstStyle/>
              <a:p>
                <a:endParaRPr lang="en-US"/>
              </a:p>
            </p:txBody>
          </p:sp>
          <p:sp>
            <p:nvSpPr>
              <p:cNvPr id="823686" name="Freeform 823685"/>
              <p:cNvSpPr/>
              <p:nvPr/>
            </p:nvSpPr>
            <p:spPr>
              <a:xfrm>
                <a:off x="3862" y="2025"/>
                <a:ext cx="248" cy="56"/>
              </a:xfrm>
              <a:custGeom>
                <a:avLst/>
                <a:gdLst/>
                <a:ahLst/>
                <a:cxnLst/>
                <a:rect l="0" t="0" r="0" b="0"/>
                <a:pathLst>
                  <a:path w="2479" h="722">
                    <a:moveTo>
                      <a:pt x="146" y="0"/>
                    </a:moveTo>
                    <a:lnTo>
                      <a:pt x="0" y="102"/>
                    </a:lnTo>
                    <a:lnTo>
                      <a:pt x="342" y="227"/>
                    </a:lnTo>
                    <a:lnTo>
                      <a:pt x="2353" y="722"/>
                    </a:lnTo>
                    <a:lnTo>
                      <a:pt x="2479" y="610"/>
                    </a:lnTo>
                    <a:lnTo>
                      <a:pt x="146"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823687" name="Freeform 823686"/>
              <p:cNvSpPr/>
              <p:nvPr/>
            </p:nvSpPr>
            <p:spPr>
              <a:xfrm>
                <a:off x="3860" y="2033"/>
                <a:ext cx="239" cy="62"/>
              </a:xfrm>
              <a:custGeom>
                <a:avLst/>
                <a:gdLst/>
                <a:ahLst/>
                <a:cxnLst/>
                <a:rect l="0" t="0" r="0" b="0"/>
                <a:pathLst>
                  <a:path w="2397" h="804">
                    <a:moveTo>
                      <a:pt x="22" y="0"/>
                    </a:moveTo>
                    <a:lnTo>
                      <a:pt x="0" y="207"/>
                    </a:lnTo>
                    <a:lnTo>
                      <a:pt x="2347" y="804"/>
                    </a:lnTo>
                    <a:lnTo>
                      <a:pt x="2397" y="591"/>
                    </a:lnTo>
                    <a:lnTo>
                      <a:pt x="22" y="0"/>
                    </a:lnTo>
                    <a:close/>
                  </a:path>
                </a:pathLst>
              </a:custGeom>
              <a:solidFill>
                <a:srgbClr val="828282"/>
              </a:solidFill>
              <a:ln w="9525">
                <a:noFill/>
              </a:ln>
            </p:spPr>
            <p:txBody>
              <a:bodyPr/>
              <a:lstStyle/>
              <a:p>
                <a:endParaRPr lang="en-US"/>
              </a:p>
            </p:txBody>
          </p:sp>
          <p:sp>
            <p:nvSpPr>
              <p:cNvPr id="823688" name="Freeform 823687"/>
              <p:cNvSpPr/>
              <p:nvPr/>
            </p:nvSpPr>
            <p:spPr>
              <a:xfrm>
                <a:off x="3860" y="2033"/>
                <a:ext cx="239" cy="62"/>
              </a:xfrm>
              <a:custGeom>
                <a:avLst/>
                <a:gdLst/>
                <a:ahLst/>
                <a:cxnLst/>
                <a:rect l="0" t="0" r="0" b="0"/>
                <a:pathLst>
                  <a:path w="2397" h="804">
                    <a:moveTo>
                      <a:pt x="22" y="0"/>
                    </a:moveTo>
                    <a:lnTo>
                      <a:pt x="0" y="207"/>
                    </a:lnTo>
                    <a:lnTo>
                      <a:pt x="2347" y="804"/>
                    </a:lnTo>
                    <a:lnTo>
                      <a:pt x="2397" y="591"/>
                    </a:lnTo>
                    <a:lnTo>
                      <a:pt x="22"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823689" name="Freeform 823688"/>
              <p:cNvSpPr/>
              <p:nvPr/>
            </p:nvSpPr>
            <p:spPr>
              <a:xfrm>
                <a:off x="3974" y="2051"/>
                <a:ext cx="16" cy="8"/>
              </a:xfrm>
              <a:custGeom>
                <a:avLst/>
                <a:gdLst/>
                <a:ahLst/>
                <a:cxnLst/>
                <a:rect l="0" t="0" r="0" b="0"/>
                <a:pathLst>
                  <a:path w="154" h="104">
                    <a:moveTo>
                      <a:pt x="0" y="67"/>
                    </a:moveTo>
                    <a:lnTo>
                      <a:pt x="0" y="82"/>
                    </a:lnTo>
                    <a:lnTo>
                      <a:pt x="14" y="82"/>
                    </a:lnTo>
                    <a:lnTo>
                      <a:pt x="30" y="104"/>
                    </a:lnTo>
                    <a:lnTo>
                      <a:pt x="140" y="104"/>
                    </a:lnTo>
                    <a:lnTo>
                      <a:pt x="145" y="90"/>
                    </a:lnTo>
                    <a:lnTo>
                      <a:pt x="145" y="82"/>
                    </a:lnTo>
                    <a:lnTo>
                      <a:pt x="154" y="73"/>
                    </a:lnTo>
                    <a:lnTo>
                      <a:pt x="154" y="53"/>
                    </a:lnTo>
                    <a:lnTo>
                      <a:pt x="145" y="36"/>
                    </a:lnTo>
                    <a:lnTo>
                      <a:pt x="145" y="22"/>
                    </a:lnTo>
                    <a:lnTo>
                      <a:pt x="140" y="16"/>
                    </a:lnTo>
                    <a:lnTo>
                      <a:pt x="117" y="8"/>
                    </a:lnTo>
                    <a:lnTo>
                      <a:pt x="110" y="8"/>
                    </a:lnTo>
                    <a:lnTo>
                      <a:pt x="95" y="0"/>
                    </a:lnTo>
                    <a:lnTo>
                      <a:pt x="51" y="0"/>
                    </a:lnTo>
                    <a:lnTo>
                      <a:pt x="51" y="8"/>
                    </a:lnTo>
                    <a:lnTo>
                      <a:pt x="36" y="8"/>
                    </a:lnTo>
                    <a:lnTo>
                      <a:pt x="30" y="16"/>
                    </a:lnTo>
                    <a:lnTo>
                      <a:pt x="14" y="16"/>
                    </a:lnTo>
                    <a:lnTo>
                      <a:pt x="14" y="22"/>
                    </a:lnTo>
                    <a:lnTo>
                      <a:pt x="0" y="45"/>
                    </a:lnTo>
                    <a:lnTo>
                      <a:pt x="0" y="67"/>
                    </a:lnTo>
                    <a:close/>
                  </a:path>
                </a:pathLst>
              </a:custGeom>
              <a:solidFill>
                <a:srgbClr val="4F4F4F"/>
              </a:solidFill>
              <a:ln w="9525">
                <a:noFill/>
              </a:ln>
            </p:spPr>
            <p:txBody>
              <a:bodyPr/>
              <a:lstStyle/>
              <a:p>
                <a:endParaRPr lang="en-US"/>
              </a:p>
            </p:txBody>
          </p:sp>
          <p:sp>
            <p:nvSpPr>
              <p:cNvPr id="823690" name="Freeform 823689"/>
              <p:cNvSpPr/>
              <p:nvPr/>
            </p:nvSpPr>
            <p:spPr>
              <a:xfrm>
                <a:off x="3974" y="2051"/>
                <a:ext cx="16" cy="8"/>
              </a:xfrm>
              <a:custGeom>
                <a:avLst/>
                <a:gdLst/>
                <a:ahLst/>
                <a:cxnLst/>
                <a:rect l="0" t="0" r="0" b="0"/>
                <a:pathLst>
                  <a:path w="154" h="104">
                    <a:moveTo>
                      <a:pt x="0" y="67"/>
                    </a:moveTo>
                    <a:lnTo>
                      <a:pt x="0" y="82"/>
                    </a:lnTo>
                    <a:lnTo>
                      <a:pt x="14" y="82"/>
                    </a:lnTo>
                    <a:lnTo>
                      <a:pt x="30" y="104"/>
                    </a:lnTo>
                    <a:lnTo>
                      <a:pt x="140" y="104"/>
                    </a:lnTo>
                    <a:lnTo>
                      <a:pt x="145" y="90"/>
                    </a:lnTo>
                    <a:lnTo>
                      <a:pt x="145" y="82"/>
                    </a:lnTo>
                    <a:lnTo>
                      <a:pt x="154" y="73"/>
                    </a:lnTo>
                    <a:lnTo>
                      <a:pt x="154" y="53"/>
                    </a:lnTo>
                    <a:lnTo>
                      <a:pt x="145" y="36"/>
                    </a:lnTo>
                    <a:lnTo>
                      <a:pt x="145" y="22"/>
                    </a:lnTo>
                    <a:lnTo>
                      <a:pt x="140" y="16"/>
                    </a:lnTo>
                    <a:lnTo>
                      <a:pt x="117" y="8"/>
                    </a:lnTo>
                    <a:lnTo>
                      <a:pt x="110" y="8"/>
                    </a:lnTo>
                    <a:lnTo>
                      <a:pt x="95" y="0"/>
                    </a:lnTo>
                    <a:lnTo>
                      <a:pt x="51" y="0"/>
                    </a:lnTo>
                    <a:lnTo>
                      <a:pt x="51" y="8"/>
                    </a:lnTo>
                    <a:lnTo>
                      <a:pt x="36" y="8"/>
                    </a:lnTo>
                    <a:lnTo>
                      <a:pt x="30" y="16"/>
                    </a:lnTo>
                    <a:lnTo>
                      <a:pt x="14" y="16"/>
                    </a:lnTo>
                    <a:lnTo>
                      <a:pt x="14" y="22"/>
                    </a:lnTo>
                    <a:lnTo>
                      <a:pt x="0" y="45"/>
                    </a:lnTo>
                    <a:lnTo>
                      <a:pt x="0" y="67"/>
                    </a:lnTo>
                  </a:path>
                </a:pathLst>
              </a:custGeom>
              <a:noFill/>
              <a:ln w="0" cap="flat" cmpd="sng">
                <a:solidFill>
                  <a:srgbClr val="000000"/>
                </a:solidFill>
                <a:prstDash val="solid"/>
                <a:headEnd type="none" w="med" len="med"/>
                <a:tailEnd type="none" w="med" len="med"/>
              </a:ln>
            </p:spPr>
            <p:txBody>
              <a:bodyPr/>
              <a:lstStyle/>
              <a:p>
                <a:endParaRPr lang="en-US"/>
              </a:p>
            </p:txBody>
          </p:sp>
          <p:sp>
            <p:nvSpPr>
              <p:cNvPr id="823691" name="Freeform 823690"/>
              <p:cNvSpPr/>
              <p:nvPr/>
            </p:nvSpPr>
            <p:spPr>
              <a:xfrm>
                <a:off x="3885" y="2033"/>
                <a:ext cx="10" cy="10"/>
              </a:xfrm>
              <a:custGeom>
                <a:avLst/>
                <a:gdLst/>
                <a:ahLst/>
                <a:cxnLst/>
                <a:rect l="0" t="0" r="0" b="0"/>
                <a:pathLst>
                  <a:path w="96" h="125">
                    <a:moveTo>
                      <a:pt x="67" y="0"/>
                    </a:moveTo>
                    <a:lnTo>
                      <a:pt x="0" y="60"/>
                    </a:lnTo>
                    <a:lnTo>
                      <a:pt x="0" y="119"/>
                    </a:lnTo>
                    <a:lnTo>
                      <a:pt x="22" y="125"/>
                    </a:lnTo>
                    <a:lnTo>
                      <a:pt x="22" y="66"/>
                    </a:lnTo>
                    <a:lnTo>
                      <a:pt x="31" y="66"/>
                    </a:lnTo>
                    <a:lnTo>
                      <a:pt x="96" y="0"/>
                    </a:lnTo>
                    <a:lnTo>
                      <a:pt x="67"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823692" name="Straight Connector 823691"/>
              <p:cNvSpPr/>
              <p:nvPr/>
            </p:nvSpPr>
            <p:spPr>
              <a:xfrm flipV="1">
                <a:off x="3900" y="2036"/>
                <a:ext cx="7" cy="5"/>
              </a:xfrm>
              <a:prstGeom prst="line">
                <a:avLst/>
              </a:prstGeom>
              <a:ln w="0" cap="flat" cmpd="sng">
                <a:solidFill>
                  <a:srgbClr val="000000"/>
                </a:solidFill>
                <a:prstDash val="solid"/>
                <a:headEnd type="none" w="med" len="med"/>
                <a:tailEnd type="none" w="med" len="med"/>
              </a:ln>
            </p:spPr>
          </p:sp>
          <p:sp>
            <p:nvSpPr>
              <p:cNvPr id="823693" name="Straight Connector 823692"/>
              <p:cNvSpPr/>
              <p:nvPr/>
            </p:nvSpPr>
            <p:spPr>
              <a:xfrm>
                <a:off x="3907" y="2036"/>
                <a:ext cx="2" cy="1"/>
              </a:xfrm>
              <a:prstGeom prst="line">
                <a:avLst/>
              </a:prstGeom>
              <a:ln w="0" cap="flat" cmpd="sng">
                <a:solidFill>
                  <a:srgbClr val="000000"/>
                </a:solidFill>
                <a:prstDash val="solid"/>
                <a:headEnd type="none" w="med" len="med"/>
                <a:tailEnd type="none" w="med" len="med"/>
              </a:ln>
            </p:spPr>
          </p:sp>
          <p:sp>
            <p:nvSpPr>
              <p:cNvPr id="823694" name="Straight Connector 823693"/>
              <p:cNvSpPr/>
              <p:nvPr/>
            </p:nvSpPr>
            <p:spPr>
              <a:xfrm flipH="1">
                <a:off x="3905" y="2037"/>
                <a:ext cx="6" cy="4"/>
              </a:xfrm>
              <a:prstGeom prst="line">
                <a:avLst/>
              </a:prstGeom>
              <a:ln w="0" cap="flat" cmpd="sng">
                <a:solidFill>
                  <a:srgbClr val="000000"/>
                </a:solidFill>
                <a:prstDash val="solid"/>
                <a:headEnd type="none" w="med" len="med"/>
                <a:tailEnd type="none" w="med" len="med"/>
              </a:ln>
            </p:spPr>
          </p:sp>
          <p:sp>
            <p:nvSpPr>
              <p:cNvPr id="823695" name="Straight Connector 823694"/>
              <p:cNvSpPr/>
              <p:nvPr/>
            </p:nvSpPr>
            <p:spPr>
              <a:xfrm flipV="1">
                <a:off x="3938" y="2043"/>
                <a:ext cx="6" cy="5"/>
              </a:xfrm>
              <a:prstGeom prst="line">
                <a:avLst/>
              </a:prstGeom>
              <a:ln w="0" cap="flat" cmpd="sng">
                <a:solidFill>
                  <a:srgbClr val="000000"/>
                </a:solidFill>
                <a:prstDash val="solid"/>
                <a:headEnd type="none" w="med" len="med"/>
                <a:tailEnd type="none" w="med" len="med"/>
              </a:ln>
            </p:spPr>
          </p:sp>
          <p:sp>
            <p:nvSpPr>
              <p:cNvPr id="823696" name="Straight Connector 823695"/>
              <p:cNvSpPr/>
              <p:nvPr/>
            </p:nvSpPr>
            <p:spPr>
              <a:xfrm>
                <a:off x="3944" y="2043"/>
                <a:ext cx="4" cy="1"/>
              </a:xfrm>
              <a:prstGeom prst="line">
                <a:avLst/>
              </a:prstGeom>
              <a:ln w="0" cap="flat" cmpd="sng">
                <a:solidFill>
                  <a:srgbClr val="000000"/>
                </a:solidFill>
                <a:prstDash val="solid"/>
                <a:headEnd type="none" w="med" len="med"/>
                <a:tailEnd type="none" w="med" len="med"/>
              </a:ln>
            </p:spPr>
          </p:sp>
          <p:sp>
            <p:nvSpPr>
              <p:cNvPr id="823697" name="Straight Connector 823696"/>
              <p:cNvSpPr/>
              <p:nvPr/>
            </p:nvSpPr>
            <p:spPr>
              <a:xfrm flipH="1">
                <a:off x="3942" y="2043"/>
                <a:ext cx="6" cy="5"/>
              </a:xfrm>
              <a:prstGeom prst="line">
                <a:avLst/>
              </a:prstGeom>
              <a:ln w="0" cap="flat" cmpd="sng">
                <a:solidFill>
                  <a:srgbClr val="000000"/>
                </a:solidFill>
                <a:prstDash val="solid"/>
                <a:headEnd type="none" w="med" len="med"/>
                <a:tailEnd type="none" w="med" len="med"/>
              </a:ln>
            </p:spPr>
          </p:sp>
          <p:sp>
            <p:nvSpPr>
              <p:cNvPr id="823698" name="Straight Connector 823697"/>
              <p:cNvSpPr/>
              <p:nvPr/>
            </p:nvSpPr>
            <p:spPr>
              <a:xfrm flipV="1">
                <a:off x="3948" y="2045"/>
                <a:ext cx="6" cy="5"/>
              </a:xfrm>
              <a:prstGeom prst="line">
                <a:avLst/>
              </a:prstGeom>
              <a:ln w="0" cap="flat" cmpd="sng">
                <a:solidFill>
                  <a:srgbClr val="000000"/>
                </a:solidFill>
                <a:prstDash val="solid"/>
                <a:headEnd type="none" w="med" len="med"/>
                <a:tailEnd type="none" w="med" len="med"/>
              </a:ln>
            </p:spPr>
          </p:sp>
          <p:sp>
            <p:nvSpPr>
              <p:cNvPr id="823699" name="Straight Connector 823698"/>
              <p:cNvSpPr/>
              <p:nvPr/>
            </p:nvSpPr>
            <p:spPr>
              <a:xfrm>
                <a:off x="3954" y="2045"/>
                <a:ext cx="3" cy="1"/>
              </a:xfrm>
              <a:prstGeom prst="line">
                <a:avLst/>
              </a:prstGeom>
              <a:ln w="0" cap="flat" cmpd="sng">
                <a:solidFill>
                  <a:srgbClr val="000000"/>
                </a:solidFill>
                <a:prstDash val="solid"/>
                <a:headEnd type="none" w="med" len="med"/>
                <a:tailEnd type="none" w="med" len="med"/>
              </a:ln>
            </p:spPr>
          </p:sp>
          <p:sp>
            <p:nvSpPr>
              <p:cNvPr id="823700" name="Straight Connector 823699"/>
              <p:cNvSpPr/>
              <p:nvPr/>
            </p:nvSpPr>
            <p:spPr>
              <a:xfrm flipH="1">
                <a:off x="3951" y="2046"/>
                <a:ext cx="6" cy="4"/>
              </a:xfrm>
              <a:prstGeom prst="line">
                <a:avLst/>
              </a:prstGeom>
              <a:ln w="0" cap="flat" cmpd="sng">
                <a:solidFill>
                  <a:srgbClr val="000000"/>
                </a:solidFill>
                <a:prstDash val="solid"/>
                <a:headEnd type="none" w="med" len="med"/>
                <a:tailEnd type="none" w="med" len="med"/>
              </a:ln>
            </p:spPr>
          </p:sp>
          <p:sp>
            <p:nvSpPr>
              <p:cNvPr id="823701" name="Straight Connector 823700"/>
              <p:cNvSpPr/>
              <p:nvPr/>
            </p:nvSpPr>
            <p:spPr>
              <a:xfrm flipV="1">
                <a:off x="3909" y="2038"/>
                <a:ext cx="8" cy="5"/>
              </a:xfrm>
              <a:prstGeom prst="line">
                <a:avLst/>
              </a:prstGeom>
              <a:ln w="0" cap="flat" cmpd="sng">
                <a:solidFill>
                  <a:srgbClr val="000000"/>
                </a:solidFill>
                <a:prstDash val="solid"/>
                <a:headEnd type="none" w="med" len="med"/>
                <a:tailEnd type="none" w="med" len="med"/>
              </a:ln>
            </p:spPr>
          </p:sp>
          <p:sp>
            <p:nvSpPr>
              <p:cNvPr id="823702" name="Straight Connector 823701"/>
              <p:cNvSpPr/>
              <p:nvPr/>
            </p:nvSpPr>
            <p:spPr>
              <a:xfrm>
                <a:off x="3917" y="2038"/>
                <a:ext cx="3" cy="1"/>
              </a:xfrm>
              <a:prstGeom prst="line">
                <a:avLst/>
              </a:prstGeom>
              <a:ln w="0" cap="flat" cmpd="sng">
                <a:solidFill>
                  <a:srgbClr val="000000"/>
                </a:solidFill>
                <a:prstDash val="solid"/>
                <a:headEnd type="none" w="med" len="med"/>
                <a:tailEnd type="none" w="med" len="med"/>
              </a:ln>
            </p:spPr>
          </p:sp>
          <p:sp>
            <p:nvSpPr>
              <p:cNvPr id="823703" name="Straight Connector 823702"/>
              <p:cNvSpPr/>
              <p:nvPr/>
            </p:nvSpPr>
            <p:spPr>
              <a:xfrm flipH="1">
                <a:off x="3914" y="2039"/>
                <a:ext cx="6" cy="4"/>
              </a:xfrm>
              <a:prstGeom prst="line">
                <a:avLst/>
              </a:prstGeom>
              <a:ln w="0" cap="flat" cmpd="sng">
                <a:solidFill>
                  <a:srgbClr val="000000"/>
                </a:solidFill>
                <a:prstDash val="solid"/>
                <a:headEnd type="none" w="med" len="med"/>
                <a:tailEnd type="none" w="med" len="med"/>
              </a:ln>
            </p:spPr>
          </p:sp>
          <p:sp>
            <p:nvSpPr>
              <p:cNvPr id="823704" name="Straight Connector 823703"/>
              <p:cNvSpPr/>
              <p:nvPr/>
            </p:nvSpPr>
            <p:spPr>
              <a:xfrm flipV="1">
                <a:off x="3917" y="2039"/>
                <a:ext cx="8" cy="5"/>
              </a:xfrm>
              <a:prstGeom prst="line">
                <a:avLst/>
              </a:prstGeom>
              <a:ln w="0" cap="flat" cmpd="sng">
                <a:solidFill>
                  <a:srgbClr val="000000"/>
                </a:solidFill>
                <a:prstDash val="solid"/>
                <a:headEnd type="none" w="med" len="med"/>
                <a:tailEnd type="none" w="med" len="med"/>
              </a:ln>
            </p:spPr>
          </p:sp>
          <p:sp>
            <p:nvSpPr>
              <p:cNvPr id="823705" name="Straight Connector 823704"/>
              <p:cNvSpPr/>
              <p:nvPr/>
            </p:nvSpPr>
            <p:spPr>
              <a:xfrm>
                <a:off x="3925" y="2039"/>
                <a:ext cx="3" cy="2"/>
              </a:xfrm>
              <a:prstGeom prst="line">
                <a:avLst/>
              </a:prstGeom>
              <a:ln w="0" cap="flat" cmpd="sng">
                <a:solidFill>
                  <a:srgbClr val="000000"/>
                </a:solidFill>
                <a:prstDash val="solid"/>
                <a:headEnd type="none" w="med" len="med"/>
                <a:tailEnd type="none" w="med" len="med"/>
              </a:ln>
            </p:spPr>
          </p:sp>
          <p:sp>
            <p:nvSpPr>
              <p:cNvPr id="823706" name="Straight Connector 823705"/>
              <p:cNvSpPr/>
              <p:nvPr/>
            </p:nvSpPr>
            <p:spPr>
              <a:xfrm flipH="1">
                <a:off x="3923" y="2041"/>
                <a:ext cx="5" cy="3"/>
              </a:xfrm>
              <a:prstGeom prst="line">
                <a:avLst/>
              </a:prstGeom>
              <a:ln w="0" cap="flat" cmpd="sng">
                <a:solidFill>
                  <a:srgbClr val="000000"/>
                </a:solidFill>
                <a:prstDash val="solid"/>
                <a:headEnd type="none" w="med" len="med"/>
                <a:tailEnd type="none" w="med" len="med"/>
              </a:ln>
            </p:spPr>
          </p:sp>
          <p:sp>
            <p:nvSpPr>
              <p:cNvPr id="823707" name="Straight Connector 823706"/>
              <p:cNvSpPr/>
              <p:nvPr/>
            </p:nvSpPr>
            <p:spPr>
              <a:xfrm flipV="1">
                <a:off x="3928" y="2041"/>
                <a:ext cx="6" cy="5"/>
              </a:xfrm>
              <a:prstGeom prst="line">
                <a:avLst/>
              </a:prstGeom>
              <a:ln w="0" cap="flat" cmpd="sng">
                <a:solidFill>
                  <a:srgbClr val="000000"/>
                </a:solidFill>
                <a:prstDash val="solid"/>
                <a:headEnd type="none" w="med" len="med"/>
                <a:tailEnd type="none" w="med" len="med"/>
              </a:ln>
            </p:spPr>
          </p:sp>
          <p:sp>
            <p:nvSpPr>
              <p:cNvPr id="823708" name="Straight Connector 823707"/>
              <p:cNvSpPr/>
              <p:nvPr/>
            </p:nvSpPr>
            <p:spPr>
              <a:xfrm>
                <a:off x="3934" y="2041"/>
                <a:ext cx="4" cy="1"/>
              </a:xfrm>
              <a:prstGeom prst="line">
                <a:avLst/>
              </a:prstGeom>
              <a:ln w="0" cap="flat" cmpd="sng">
                <a:solidFill>
                  <a:srgbClr val="000000"/>
                </a:solidFill>
                <a:prstDash val="solid"/>
                <a:headEnd type="none" w="med" len="med"/>
                <a:tailEnd type="none" w="med" len="med"/>
              </a:ln>
            </p:spPr>
          </p:sp>
          <p:sp>
            <p:nvSpPr>
              <p:cNvPr id="823709" name="Straight Connector 823708"/>
              <p:cNvSpPr/>
              <p:nvPr/>
            </p:nvSpPr>
            <p:spPr>
              <a:xfrm flipH="1">
                <a:off x="3931" y="2042"/>
                <a:ext cx="7" cy="5"/>
              </a:xfrm>
              <a:prstGeom prst="line">
                <a:avLst/>
              </a:prstGeom>
              <a:ln w="0" cap="flat" cmpd="sng">
                <a:solidFill>
                  <a:srgbClr val="000000"/>
                </a:solidFill>
                <a:prstDash val="solid"/>
                <a:headEnd type="none" w="med" len="med"/>
                <a:tailEnd type="none" w="med" len="med"/>
              </a:ln>
            </p:spPr>
          </p:sp>
          <p:sp>
            <p:nvSpPr>
              <p:cNvPr id="823710" name="Freeform 823709"/>
              <p:cNvSpPr/>
              <p:nvPr/>
            </p:nvSpPr>
            <p:spPr>
              <a:xfrm>
                <a:off x="3874" y="2031"/>
                <a:ext cx="9" cy="11"/>
              </a:xfrm>
              <a:custGeom>
                <a:avLst/>
                <a:gdLst/>
                <a:ahLst/>
                <a:cxnLst/>
                <a:rect l="0" t="0" r="0" b="0"/>
                <a:pathLst>
                  <a:path w="93" h="141">
                    <a:moveTo>
                      <a:pt x="65" y="0"/>
                    </a:moveTo>
                    <a:lnTo>
                      <a:pt x="0" y="59"/>
                    </a:lnTo>
                    <a:lnTo>
                      <a:pt x="0" y="141"/>
                    </a:lnTo>
                    <a:lnTo>
                      <a:pt x="28" y="141"/>
                    </a:lnTo>
                    <a:lnTo>
                      <a:pt x="28" y="68"/>
                    </a:lnTo>
                    <a:lnTo>
                      <a:pt x="93" y="8"/>
                    </a:lnTo>
                    <a:lnTo>
                      <a:pt x="65"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823711" name="Freeform 823710"/>
              <p:cNvSpPr/>
              <p:nvPr/>
            </p:nvSpPr>
            <p:spPr>
              <a:xfrm>
                <a:off x="4104" y="2077"/>
                <a:ext cx="55" cy="21"/>
              </a:xfrm>
              <a:custGeom>
                <a:avLst/>
                <a:gdLst/>
                <a:ahLst/>
                <a:cxnLst/>
                <a:rect l="0" t="0" r="0" b="0"/>
                <a:pathLst>
                  <a:path w="553" h="272">
                    <a:moveTo>
                      <a:pt x="22" y="171"/>
                    </a:moveTo>
                    <a:lnTo>
                      <a:pt x="28" y="171"/>
                    </a:lnTo>
                    <a:lnTo>
                      <a:pt x="28" y="177"/>
                    </a:lnTo>
                    <a:lnTo>
                      <a:pt x="64" y="177"/>
                    </a:lnTo>
                    <a:lnTo>
                      <a:pt x="87" y="193"/>
                    </a:lnTo>
                    <a:lnTo>
                      <a:pt x="101" y="193"/>
                    </a:lnTo>
                    <a:lnTo>
                      <a:pt x="115" y="199"/>
                    </a:lnTo>
                    <a:lnTo>
                      <a:pt x="196" y="199"/>
                    </a:lnTo>
                    <a:lnTo>
                      <a:pt x="218" y="213"/>
                    </a:lnTo>
                    <a:lnTo>
                      <a:pt x="238" y="213"/>
                    </a:lnTo>
                    <a:lnTo>
                      <a:pt x="255" y="222"/>
                    </a:lnTo>
                    <a:lnTo>
                      <a:pt x="275" y="222"/>
                    </a:lnTo>
                    <a:lnTo>
                      <a:pt x="305" y="236"/>
                    </a:lnTo>
                    <a:lnTo>
                      <a:pt x="356" y="236"/>
                    </a:lnTo>
                    <a:lnTo>
                      <a:pt x="370" y="250"/>
                    </a:lnTo>
                    <a:lnTo>
                      <a:pt x="414" y="250"/>
                    </a:lnTo>
                    <a:lnTo>
                      <a:pt x="429" y="259"/>
                    </a:lnTo>
                    <a:lnTo>
                      <a:pt x="457" y="259"/>
                    </a:lnTo>
                    <a:lnTo>
                      <a:pt x="466" y="272"/>
                    </a:lnTo>
                    <a:lnTo>
                      <a:pt x="479" y="272"/>
                    </a:lnTo>
                    <a:lnTo>
                      <a:pt x="553" y="222"/>
                    </a:lnTo>
                    <a:lnTo>
                      <a:pt x="414" y="111"/>
                    </a:lnTo>
                    <a:lnTo>
                      <a:pt x="401" y="111"/>
                    </a:lnTo>
                    <a:lnTo>
                      <a:pt x="401" y="103"/>
                    </a:lnTo>
                    <a:lnTo>
                      <a:pt x="392" y="103"/>
                    </a:lnTo>
                    <a:lnTo>
                      <a:pt x="364" y="83"/>
                    </a:lnTo>
                    <a:lnTo>
                      <a:pt x="356" y="83"/>
                    </a:lnTo>
                    <a:lnTo>
                      <a:pt x="342" y="59"/>
                    </a:lnTo>
                    <a:lnTo>
                      <a:pt x="334" y="59"/>
                    </a:lnTo>
                    <a:lnTo>
                      <a:pt x="320" y="52"/>
                    </a:lnTo>
                    <a:lnTo>
                      <a:pt x="305" y="37"/>
                    </a:lnTo>
                    <a:lnTo>
                      <a:pt x="283" y="37"/>
                    </a:lnTo>
                    <a:lnTo>
                      <a:pt x="261" y="23"/>
                    </a:lnTo>
                    <a:lnTo>
                      <a:pt x="255" y="23"/>
                    </a:lnTo>
                    <a:lnTo>
                      <a:pt x="247" y="15"/>
                    </a:lnTo>
                    <a:lnTo>
                      <a:pt x="233" y="15"/>
                    </a:lnTo>
                    <a:lnTo>
                      <a:pt x="225" y="0"/>
                    </a:lnTo>
                    <a:lnTo>
                      <a:pt x="87" y="0"/>
                    </a:lnTo>
                    <a:lnTo>
                      <a:pt x="79" y="15"/>
                    </a:lnTo>
                    <a:lnTo>
                      <a:pt x="64" y="15"/>
                    </a:lnTo>
                    <a:lnTo>
                      <a:pt x="50" y="37"/>
                    </a:lnTo>
                    <a:lnTo>
                      <a:pt x="28" y="37"/>
                    </a:lnTo>
                    <a:lnTo>
                      <a:pt x="28" y="52"/>
                    </a:lnTo>
                    <a:lnTo>
                      <a:pt x="22" y="74"/>
                    </a:lnTo>
                    <a:lnTo>
                      <a:pt x="22" y="83"/>
                    </a:lnTo>
                    <a:lnTo>
                      <a:pt x="5" y="83"/>
                    </a:lnTo>
                    <a:lnTo>
                      <a:pt x="5" y="96"/>
                    </a:lnTo>
                    <a:lnTo>
                      <a:pt x="0" y="103"/>
                    </a:lnTo>
                    <a:lnTo>
                      <a:pt x="0" y="140"/>
                    </a:lnTo>
                    <a:lnTo>
                      <a:pt x="5" y="156"/>
                    </a:lnTo>
                    <a:lnTo>
                      <a:pt x="22" y="156"/>
                    </a:lnTo>
                    <a:lnTo>
                      <a:pt x="22" y="171"/>
                    </a:lnTo>
                    <a:close/>
                  </a:path>
                </a:pathLst>
              </a:custGeom>
              <a:solidFill>
                <a:srgbClr val="828282"/>
              </a:solidFill>
              <a:ln w="9525">
                <a:noFill/>
              </a:ln>
            </p:spPr>
            <p:txBody>
              <a:bodyPr/>
              <a:lstStyle/>
              <a:p>
                <a:endParaRPr lang="en-US"/>
              </a:p>
            </p:txBody>
          </p:sp>
          <p:sp>
            <p:nvSpPr>
              <p:cNvPr id="823712" name="Freeform 823711"/>
              <p:cNvSpPr/>
              <p:nvPr/>
            </p:nvSpPr>
            <p:spPr>
              <a:xfrm>
                <a:off x="4104" y="2077"/>
                <a:ext cx="55" cy="21"/>
              </a:xfrm>
              <a:custGeom>
                <a:avLst/>
                <a:gdLst/>
                <a:ahLst/>
                <a:cxnLst/>
                <a:rect l="0" t="0" r="0" b="0"/>
                <a:pathLst>
                  <a:path w="553" h="272">
                    <a:moveTo>
                      <a:pt x="22" y="171"/>
                    </a:moveTo>
                    <a:lnTo>
                      <a:pt x="28" y="171"/>
                    </a:lnTo>
                    <a:lnTo>
                      <a:pt x="28" y="177"/>
                    </a:lnTo>
                    <a:lnTo>
                      <a:pt x="64" y="177"/>
                    </a:lnTo>
                    <a:lnTo>
                      <a:pt x="87" y="193"/>
                    </a:lnTo>
                    <a:lnTo>
                      <a:pt x="101" y="193"/>
                    </a:lnTo>
                    <a:lnTo>
                      <a:pt x="115" y="199"/>
                    </a:lnTo>
                    <a:lnTo>
                      <a:pt x="196" y="199"/>
                    </a:lnTo>
                    <a:lnTo>
                      <a:pt x="218" y="213"/>
                    </a:lnTo>
                    <a:lnTo>
                      <a:pt x="238" y="213"/>
                    </a:lnTo>
                    <a:lnTo>
                      <a:pt x="255" y="222"/>
                    </a:lnTo>
                    <a:lnTo>
                      <a:pt x="275" y="222"/>
                    </a:lnTo>
                    <a:lnTo>
                      <a:pt x="305" y="236"/>
                    </a:lnTo>
                    <a:lnTo>
                      <a:pt x="356" y="236"/>
                    </a:lnTo>
                    <a:lnTo>
                      <a:pt x="370" y="250"/>
                    </a:lnTo>
                    <a:lnTo>
                      <a:pt x="414" y="250"/>
                    </a:lnTo>
                    <a:lnTo>
                      <a:pt x="429" y="259"/>
                    </a:lnTo>
                    <a:lnTo>
                      <a:pt x="457" y="259"/>
                    </a:lnTo>
                    <a:lnTo>
                      <a:pt x="466" y="272"/>
                    </a:lnTo>
                    <a:lnTo>
                      <a:pt x="479" y="272"/>
                    </a:lnTo>
                    <a:lnTo>
                      <a:pt x="553" y="222"/>
                    </a:lnTo>
                    <a:lnTo>
                      <a:pt x="414" y="111"/>
                    </a:lnTo>
                    <a:lnTo>
                      <a:pt x="401" y="111"/>
                    </a:lnTo>
                    <a:lnTo>
                      <a:pt x="401" y="103"/>
                    </a:lnTo>
                    <a:lnTo>
                      <a:pt x="392" y="103"/>
                    </a:lnTo>
                    <a:lnTo>
                      <a:pt x="364" y="83"/>
                    </a:lnTo>
                    <a:lnTo>
                      <a:pt x="356" y="83"/>
                    </a:lnTo>
                    <a:lnTo>
                      <a:pt x="342" y="59"/>
                    </a:lnTo>
                    <a:lnTo>
                      <a:pt x="334" y="59"/>
                    </a:lnTo>
                    <a:lnTo>
                      <a:pt x="320" y="52"/>
                    </a:lnTo>
                    <a:lnTo>
                      <a:pt x="305" y="37"/>
                    </a:lnTo>
                    <a:lnTo>
                      <a:pt x="283" y="37"/>
                    </a:lnTo>
                    <a:lnTo>
                      <a:pt x="261" y="23"/>
                    </a:lnTo>
                    <a:lnTo>
                      <a:pt x="255" y="23"/>
                    </a:lnTo>
                    <a:lnTo>
                      <a:pt x="247" y="15"/>
                    </a:lnTo>
                    <a:lnTo>
                      <a:pt x="233" y="15"/>
                    </a:lnTo>
                    <a:lnTo>
                      <a:pt x="225" y="0"/>
                    </a:lnTo>
                    <a:lnTo>
                      <a:pt x="87" y="0"/>
                    </a:lnTo>
                    <a:lnTo>
                      <a:pt x="79" y="15"/>
                    </a:lnTo>
                    <a:lnTo>
                      <a:pt x="64" y="15"/>
                    </a:lnTo>
                    <a:lnTo>
                      <a:pt x="50" y="37"/>
                    </a:lnTo>
                    <a:lnTo>
                      <a:pt x="28" y="37"/>
                    </a:lnTo>
                    <a:lnTo>
                      <a:pt x="28" y="52"/>
                    </a:lnTo>
                    <a:lnTo>
                      <a:pt x="22" y="74"/>
                    </a:lnTo>
                    <a:lnTo>
                      <a:pt x="22" y="83"/>
                    </a:lnTo>
                    <a:lnTo>
                      <a:pt x="5" y="83"/>
                    </a:lnTo>
                    <a:lnTo>
                      <a:pt x="5" y="96"/>
                    </a:lnTo>
                    <a:lnTo>
                      <a:pt x="0" y="103"/>
                    </a:lnTo>
                    <a:lnTo>
                      <a:pt x="0" y="140"/>
                    </a:lnTo>
                    <a:lnTo>
                      <a:pt x="5" y="156"/>
                    </a:lnTo>
                    <a:lnTo>
                      <a:pt x="22" y="156"/>
                    </a:lnTo>
                    <a:lnTo>
                      <a:pt x="22" y="171"/>
                    </a:lnTo>
                  </a:path>
                </a:pathLst>
              </a:custGeom>
              <a:noFill/>
              <a:ln w="0" cap="flat" cmpd="sng">
                <a:solidFill>
                  <a:srgbClr val="000000"/>
                </a:solidFill>
                <a:prstDash val="solid"/>
                <a:headEnd type="none" w="med" len="med"/>
                <a:tailEnd type="none" w="med" len="med"/>
              </a:ln>
            </p:spPr>
            <p:txBody>
              <a:bodyPr/>
              <a:lstStyle/>
              <a:p>
                <a:endParaRPr lang="en-US"/>
              </a:p>
            </p:txBody>
          </p:sp>
          <p:sp>
            <p:nvSpPr>
              <p:cNvPr id="823713" name="Freeform 823712"/>
              <p:cNvSpPr/>
              <p:nvPr/>
            </p:nvSpPr>
            <p:spPr>
              <a:xfrm>
                <a:off x="4148" y="1936"/>
                <a:ext cx="76" cy="162"/>
              </a:xfrm>
              <a:custGeom>
                <a:avLst/>
                <a:gdLst/>
                <a:ahLst/>
                <a:cxnLst/>
                <a:rect l="0" t="0" r="0" b="0"/>
                <a:pathLst>
                  <a:path w="763" h="2103">
                    <a:moveTo>
                      <a:pt x="706" y="0"/>
                    </a:moveTo>
                    <a:lnTo>
                      <a:pt x="671" y="38"/>
                    </a:lnTo>
                    <a:lnTo>
                      <a:pt x="0" y="2008"/>
                    </a:lnTo>
                    <a:lnTo>
                      <a:pt x="0" y="2030"/>
                    </a:lnTo>
                    <a:lnTo>
                      <a:pt x="14" y="2030"/>
                    </a:lnTo>
                    <a:lnTo>
                      <a:pt x="14" y="2053"/>
                    </a:lnTo>
                    <a:lnTo>
                      <a:pt x="20" y="2053"/>
                    </a:lnTo>
                    <a:lnTo>
                      <a:pt x="20" y="2067"/>
                    </a:lnTo>
                    <a:lnTo>
                      <a:pt x="29" y="2081"/>
                    </a:lnTo>
                    <a:lnTo>
                      <a:pt x="29" y="2090"/>
                    </a:lnTo>
                    <a:lnTo>
                      <a:pt x="36" y="2090"/>
                    </a:lnTo>
                    <a:lnTo>
                      <a:pt x="36" y="2103"/>
                    </a:lnTo>
                    <a:lnTo>
                      <a:pt x="42" y="2103"/>
                    </a:lnTo>
                    <a:lnTo>
                      <a:pt x="51" y="2090"/>
                    </a:lnTo>
                    <a:lnTo>
                      <a:pt x="79" y="2090"/>
                    </a:lnTo>
                    <a:lnTo>
                      <a:pt x="93" y="2081"/>
                    </a:lnTo>
                    <a:lnTo>
                      <a:pt x="116" y="2081"/>
                    </a:lnTo>
                    <a:lnTo>
                      <a:pt x="129" y="2067"/>
                    </a:lnTo>
                    <a:lnTo>
                      <a:pt x="763" y="60"/>
                    </a:lnTo>
                    <a:lnTo>
                      <a:pt x="706" y="0"/>
                    </a:lnTo>
                    <a:close/>
                  </a:path>
                </a:pathLst>
              </a:custGeom>
              <a:solidFill>
                <a:srgbClr val="828282"/>
              </a:solidFill>
              <a:ln w="9525">
                <a:noFill/>
              </a:ln>
            </p:spPr>
            <p:txBody>
              <a:bodyPr/>
              <a:lstStyle/>
              <a:p>
                <a:endParaRPr lang="en-US"/>
              </a:p>
            </p:txBody>
          </p:sp>
          <p:sp>
            <p:nvSpPr>
              <p:cNvPr id="823714" name="Freeform 823713"/>
              <p:cNvSpPr/>
              <p:nvPr/>
            </p:nvSpPr>
            <p:spPr>
              <a:xfrm>
                <a:off x="4148" y="1936"/>
                <a:ext cx="76" cy="162"/>
              </a:xfrm>
              <a:custGeom>
                <a:avLst/>
                <a:gdLst/>
                <a:ahLst/>
                <a:cxnLst/>
                <a:rect l="0" t="0" r="0" b="0"/>
                <a:pathLst>
                  <a:path w="763" h="2103">
                    <a:moveTo>
                      <a:pt x="706" y="0"/>
                    </a:moveTo>
                    <a:lnTo>
                      <a:pt x="671" y="38"/>
                    </a:lnTo>
                    <a:lnTo>
                      <a:pt x="0" y="2008"/>
                    </a:lnTo>
                    <a:lnTo>
                      <a:pt x="0" y="2030"/>
                    </a:lnTo>
                    <a:lnTo>
                      <a:pt x="14" y="2030"/>
                    </a:lnTo>
                    <a:lnTo>
                      <a:pt x="14" y="2053"/>
                    </a:lnTo>
                    <a:lnTo>
                      <a:pt x="20" y="2053"/>
                    </a:lnTo>
                    <a:lnTo>
                      <a:pt x="20" y="2067"/>
                    </a:lnTo>
                    <a:lnTo>
                      <a:pt x="29" y="2081"/>
                    </a:lnTo>
                    <a:lnTo>
                      <a:pt x="29" y="2090"/>
                    </a:lnTo>
                    <a:lnTo>
                      <a:pt x="36" y="2090"/>
                    </a:lnTo>
                    <a:lnTo>
                      <a:pt x="36" y="2103"/>
                    </a:lnTo>
                    <a:lnTo>
                      <a:pt x="42" y="2103"/>
                    </a:lnTo>
                    <a:lnTo>
                      <a:pt x="51" y="2090"/>
                    </a:lnTo>
                    <a:lnTo>
                      <a:pt x="79" y="2090"/>
                    </a:lnTo>
                    <a:lnTo>
                      <a:pt x="93" y="2081"/>
                    </a:lnTo>
                    <a:lnTo>
                      <a:pt x="116" y="2081"/>
                    </a:lnTo>
                    <a:lnTo>
                      <a:pt x="129" y="2067"/>
                    </a:lnTo>
                    <a:lnTo>
                      <a:pt x="763" y="60"/>
                    </a:lnTo>
                    <a:lnTo>
                      <a:pt x="706"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823715" name="Freeform 823714"/>
              <p:cNvSpPr/>
              <p:nvPr/>
            </p:nvSpPr>
            <p:spPr>
              <a:xfrm>
                <a:off x="3815" y="1882"/>
                <a:ext cx="403" cy="208"/>
              </a:xfrm>
              <a:custGeom>
                <a:avLst/>
                <a:gdLst/>
                <a:ahLst/>
                <a:cxnLst/>
                <a:rect l="0" t="0" r="0" b="0"/>
                <a:pathLst>
                  <a:path w="4037" h="2709">
                    <a:moveTo>
                      <a:pt x="629" y="0"/>
                    </a:moveTo>
                    <a:lnTo>
                      <a:pt x="205" y="1130"/>
                    </a:lnTo>
                    <a:lnTo>
                      <a:pt x="228" y="1271"/>
                    </a:lnTo>
                    <a:lnTo>
                      <a:pt x="0" y="1882"/>
                    </a:lnTo>
                    <a:lnTo>
                      <a:pt x="402" y="1993"/>
                    </a:lnTo>
                    <a:lnTo>
                      <a:pt x="518" y="1743"/>
                    </a:lnTo>
                    <a:lnTo>
                      <a:pt x="3009" y="2356"/>
                    </a:lnTo>
                    <a:lnTo>
                      <a:pt x="2899" y="2615"/>
                    </a:lnTo>
                    <a:lnTo>
                      <a:pt x="3345" y="2709"/>
                    </a:lnTo>
                    <a:lnTo>
                      <a:pt x="4037" y="710"/>
                    </a:lnTo>
                    <a:lnTo>
                      <a:pt x="3659" y="598"/>
                    </a:lnTo>
                    <a:lnTo>
                      <a:pt x="1167" y="90"/>
                    </a:lnTo>
                    <a:lnTo>
                      <a:pt x="629" y="0"/>
                    </a:lnTo>
                    <a:close/>
                  </a:path>
                </a:pathLst>
              </a:custGeom>
              <a:solidFill>
                <a:srgbClr val="BFBFBF"/>
              </a:solidFill>
              <a:ln w="9525">
                <a:noFill/>
              </a:ln>
            </p:spPr>
            <p:txBody>
              <a:bodyPr/>
              <a:lstStyle/>
              <a:p>
                <a:endParaRPr lang="en-US"/>
              </a:p>
            </p:txBody>
          </p:sp>
          <p:sp>
            <p:nvSpPr>
              <p:cNvPr id="823716" name="Freeform 823715"/>
              <p:cNvSpPr/>
              <p:nvPr/>
            </p:nvSpPr>
            <p:spPr>
              <a:xfrm>
                <a:off x="3815" y="1882"/>
                <a:ext cx="403" cy="208"/>
              </a:xfrm>
              <a:custGeom>
                <a:avLst/>
                <a:gdLst/>
                <a:ahLst/>
                <a:cxnLst/>
                <a:rect l="0" t="0" r="0" b="0"/>
                <a:pathLst>
                  <a:path w="4037" h="2709">
                    <a:moveTo>
                      <a:pt x="629" y="0"/>
                    </a:moveTo>
                    <a:lnTo>
                      <a:pt x="205" y="1130"/>
                    </a:lnTo>
                    <a:lnTo>
                      <a:pt x="228" y="1271"/>
                    </a:lnTo>
                    <a:lnTo>
                      <a:pt x="0" y="1882"/>
                    </a:lnTo>
                    <a:lnTo>
                      <a:pt x="402" y="1993"/>
                    </a:lnTo>
                    <a:lnTo>
                      <a:pt x="518" y="1743"/>
                    </a:lnTo>
                    <a:lnTo>
                      <a:pt x="3009" y="2356"/>
                    </a:lnTo>
                    <a:lnTo>
                      <a:pt x="2899" y="2615"/>
                    </a:lnTo>
                    <a:lnTo>
                      <a:pt x="3345" y="2709"/>
                    </a:lnTo>
                    <a:lnTo>
                      <a:pt x="4037" y="710"/>
                    </a:lnTo>
                    <a:lnTo>
                      <a:pt x="3659" y="598"/>
                    </a:lnTo>
                    <a:lnTo>
                      <a:pt x="1167" y="90"/>
                    </a:lnTo>
                    <a:lnTo>
                      <a:pt x="629"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823717" name="Straight Connector 823716"/>
              <p:cNvSpPr/>
              <p:nvPr/>
            </p:nvSpPr>
            <p:spPr>
              <a:xfrm>
                <a:off x="3823" y="2008"/>
                <a:ext cx="43" cy="8"/>
              </a:xfrm>
              <a:prstGeom prst="line">
                <a:avLst/>
              </a:prstGeom>
              <a:ln w="0" cap="flat" cmpd="sng">
                <a:solidFill>
                  <a:srgbClr val="000000"/>
                </a:solidFill>
                <a:prstDash val="solid"/>
                <a:headEnd type="none" w="med" len="med"/>
                <a:tailEnd type="none" w="med" len="med"/>
              </a:ln>
            </p:spPr>
          </p:sp>
          <p:sp>
            <p:nvSpPr>
              <p:cNvPr id="823718" name="Straight Connector 823717"/>
              <p:cNvSpPr/>
              <p:nvPr/>
            </p:nvSpPr>
            <p:spPr>
              <a:xfrm>
                <a:off x="4116" y="2063"/>
                <a:ext cx="42" cy="9"/>
              </a:xfrm>
              <a:prstGeom prst="line">
                <a:avLst/>
              </a:prstGeom>
              <a:ln w="0" cap="flat" cmpd="sng">
                <a:solidFill>
                  <a:srgbClr val="000000"/>
                </a:solidFill>
                <a:prstDash val="solid"/>
                <a:headEnd type="none" w="med" len="med"/>
                <a:tailEnd type="none" w="med" len="med"/>
              </a:ln>
            </p:spPr>
          </p:sp>
          <p:sp>
            <p:nvSpPr>
              <p:cNvPr id="823719" name="Freeform 823718"/>
              <p:cNvSpPr/>
              <p:nvPr/>
            </p:nvSpPr>
            <p:spPr>
              <a:xfrm>
                <a:off x="3835" y="1886"/>
                <a:ext cx="93" cy="93"/>
              </a:xfrm>
              <a:custGeom>
                <a:avLst/>
                <a:gdLst/>
                <a:ahLst/>
                <a:cxnLst/>
                <a:rect l="0" t="0" r="0" b="0"/>
                <a:pathLst>
                  <a:path w="931" h="1202">
                    <a:moveTo>
                      <a:pt x="931" y="58"/>
                    </a:moveTo>
                    <a:lnTo>
                      <a:pt x="443" y="0"/>
                    </a:lnTo>
                    <a:lnTo>
                      <a:pt x="43" y="1086"/>
                    </a:lnTo>
                    <a:lnTo>
                      <a:pt x="0" y="1077"/>
                    </a:lnTo>
                    <a:lnTo>
                      <a:pt x="23" y="1202"/>
                    </a:lnTo>
                    <a:lnTo>
                      <a:pt x="59" y="1202"/>
                    </a:lnTo>
                    <a:lnTo>
                      <a:pt x="488" y="52"/>
                    </a:lnTo>
                    <a:lnTo>
                      <a:pt x="918" y="118"/>
                    </a:lnTo>
                    <a:lnTo>
                      <a:pt x="931" y="58"/>
                    </a:lnTo>
                    <a:close/>
                  </a:path>
                </a:pathLst>
              </a:custGeom>
              <a:solidFill>
                <a:srgbClr val="424242"/>
              </a:solidFill>
              <a:ln w="9525">
                <a:noFill/>
              </a:ln>
            </p:spPr>
            <p:txBody>
              <a:bodyPr/>
              <a:lstStyle/>
              <a:p>
                <a:endParaRPr lang="en-US"/>
              </a:p>
            </p:txBody>
          </p:sp>
          <p:sp>
            <p:nvSpPr>
              <p:cNvPr id="823720" name="Freeform 823719"/>
              <p:cNvSpPr/>
              <p:nvPr/>
            </p:nvSpPr>
            <p:spPr>
              <a:xfrm>
                <a:off x="3835" y="1886"/>
                <a:ext cx="93" cy="93"/>
              </a:xfrm>
              <a:custGeom>
                <a:avLst/>
                <a:gdLst/>
                <a:ahLst/>
                <a:cxnLst/>
                <a:rect l="0" t="0" r="0" b="0"/>
                <a:pathLst>
                  <a:path w="931" h="1202">
                    <a:moveTo>
                      <a:pt x="931" y="58"/>
                    </a:moveTo>
                    <a:lnTo>
                      <a:pt x="443" y="0"/>
                    </a:lnTo>
                    <a:lnTo>
                      <a:pt x="43" y="1086"/>
                    </a:lnTo>
                    <a:lnTo>
                      <a:pt x="0" y="1077"/>
                    </a:lnTo>
                    <a:lnTo>
                      <a:pt x="23" y="1202"/>
                    </a:lnTo>
                    <a:lnTo>
                      <a:pt x="59" y="1202"/>
                    </a:lnTo>
                    <a:lnTo>
                      <a:pt x="488" y="52"/>
                    </a:lnTo>
                    <a:lnTo>
                      <a:pt x="918" y="118"/>
                    </a:lnTo>
                    <a:lnTo>
                      <a:pt x="931" y="58"/>
                    </a:lnTo>
                  </a:path>
                </a:pathLst>
              </a:custGeom>
              <a:noFill/>
              <a:ln w="0" cap="flat" cmpd="sng">
                <a:solidFill>
                  <a:srgbClr val="000000"/>
                </a:solidFill>
                <a:prstDash val="solid"/>
                <a:headEnd type="none" w="med" len="med"/>
                <a:tailEnd type="none" w="med" len="med"/>
              </a:ln>
            </p:spPr>
            <p:txBody>
              <a:bodyPr/>
              <a:lstStyle/>
              <a:p>
                <a:endParaRPr lang="en-US"/>
              </a:p>
            </p:txBody>
          </p:sp>
          <p:sp>
            <p:nvSpPr>
              <p:cNvPr id="823721" name="Straight Connector 823720"/>
              <p:cNvSpPr/>
              <p:nvPr/>
            </p:nvSpPr>
            <p:spPr>
              <a:xfrm>
                <a:off x="3839" y="1969"/>
                <a:ext cx="1" cy="10"/>
              </a:xfrm>
              <a:prstGeom prst="line">
                <a:avLst/>
              </a:prstGeom>
              <a:ln w="0" cap="flat" cmpd="sng">
                <a:solidFill>
                  <a:srgbClr val="000000"/>
                </a:solidFill>
                <a:prstDash val="solid"/>
                <a:headEnd type="none" w="med" len="med"/>
                <a:tailEnd type="none" w="med" len="med"/>
              </a:ln>
            </p:spPr>
          </p:sp>
          <p:sp>
            <p:nvSpPr>
              <p:cNvPr id="823722" name="Freeform 823721"/>
              <p:cNvSpPr/>
              <p:nvPr/>
            </p:nvSpPr>
            <p:spPr>
              <a:xfrm>
                <a:off x="4172" y="1928"/>
                <a:ext cx="47" cy="99"/>
              </a:xfrm>
              <a:custGeom>
                <a:avLst/>
                <a:gdLst/>
                <a:ahLst/>
                <a:cxnLst/>
                <a:rect l="0" t="0" r="0" b="0"/>
                <a:pathLst>
                  <a:path w="466" h="1284">
                    <a:moveTo>
                      <a:pt x="59" y="0"/>
                    </a:moveTo>
                    <a:lnTo>
                      <a:pt x="50" y="0"/>
                    </a:lnTo>
                    <a:lnTo>
                      <a:pt x="50" y="24"/>
                    </a:lnTo>
                    <a:lnTo>
                      <a:pt x="37" y="24"/>
                    </a:lnTo>
                    <a:lnTo>
                      <a:pt x="37" y="38"/>
                    </a:lnTo>
                    <a:lnTo>
                      <a:pt x="65" y="38"/>
                    </a:lnTo>
                    <a:lnTo>
                      <a:pt x="65" y="46"/>
                    </a:lnTo>
                    <a:lnTo>
                      <a:pt x="102" y="46"/>
                    </a:lnTo>
                    <a:lnTo>
                      <a:pt x="102" y="52"/>
                    </a:lnTo>
                    <a:lnTo>
                      <a:pt x="132" y="52"/>
                    </a:lnTo>
                    <a:lnTo>
                      <a:pt x="132" y="60"/>
                    </a:lnTo>
                    <a:lnTo>
                      <a:pt x="168" y="60"/>
                    </a:lnTo>
                    <a:lnTo>
                      <a:pt x="168" y="66"/>
                    </a:lnTo>
                    <a:lnTo>
                      <a:pt x="196" y="66"/>
                    </a:lnTo>
                    <a:lnTo>
                      <a:pt x="196" y="75"/>
                    </a:lnTo>
                    <a:lnTo>
                      <a:pt x="227" y="75"/>
                    </a:lnTo>
                    <a:lnTo>
                      <a:pt x="227" y="83"/>
                    </a:lnTo>
                    <a:lnTo>
                      <a:pt x="255" y="83"/>
                    </a:lnTo>
                    <a:lnTo>
                      <a:pt x="255" y="97"/>
                    </a:lnTo>
                    <a:lnTo>
                      <a:pt x="283" y="97"/>
                    </a:lnTo>
                    <a:lnTo>
                      <a:pt x="283" y="103"/>
                    </a:lnTo>
                    <a:lnTo>
                      <a:pt x="320" y="103"/>
                    </a:lnTo>
                    <a:lnTo>
                      <a:pt x="320" y="112"/>
                    </a:lnTo>
                    <a:lnTo>
                      <a:pt x="342" y="112"/>
                    </a:lnTo>
                    <a:lnTo>
                      <a:pt x="342" y="119"/>
                    </a:lnTo>
                    <a:lnTo>
                      <a:pt x="387" y="119"/>
                    </a:lnTo>
                    <a:lnTo>
                      <a:pt x="387" y="134"/>
                    </a:lnTo>
                    <a:lnTo>
                      <a:pt x="409" y="134"/>
                    </a:lnTo>
                    <a:lnTo>
                      <a:pt x="409" y="149"/>
                    </a:lnTo>
                    <a:lnTo>
                      <a:pt x="401" y="149"/>
                    </a:lnTo>
                    <a:lnTo>
                      <a:pt x="401" y="178"/>
                    </a:lnTo>
                    <a:lnTo>
                      <a:pt x="393" y="178"/>
                    </a:lnTo>
                    <a:lnTo>
                      <a:pt x="393" y="200"/>
                    </a:lnTo>
                    <a:lnTo>
                      <a:pt x="387" y="200"/>
                    </a:lnTo>
                    <a:lnTo>
                      <a:pt x="387" y="222"/>
                    </a:lnTo>
                    <a:lnTo>
                      <a:pt x="372" y="222"/>
                    </a:lnTo>
                    <a:lnTo>
                      <a:pt x="372" y="251"/>
                    </a:lnTo>
                    <a:lnTo>
                      <a:pt x="365" y="251"/>
                    </a:lnTo>
                    <a:lnTo>
                      <a:pt x="365" y="273"/>
                    </a:lnTo>
                    <a:lnTo>
                      <a:pt x="350" y="273"/>
                    </a:lnTo>
                    <a:lnTo>
                      <a:pt x="350" y="297"/>
                    </a:lnTo>
                    <a:lnTo>
                      <a:pt x="342" y="297"/>
                    </a:lnTo>
                    <a:lnTo>
                      <a:pt x="342" y="319"/>
                    </a:lnTo>
                    <a:lnTo>
                      <a:pt x="337" y="319"/>
                    </a:lnTo>
                    <a:lnTo>
                      <a:pt x="337" y="370"/>
                    </a:lnTo>
                    <a:lnTo>
                      <a:pt x="320" y="370"/>
                    </a:lnTo>
                    <a:lnTo>
                      <a:pt x="320" y="398"/>
                    </a:lnTo>
                    <a:lnTo>
                      <a:pt x="314" y="398"/>
                    </a:lnTo>
                    <a:lnTo>
                      <a:pt x="314" y="421"/>
                    </a:lnTo>
                    <a:lnTo>
                      <a:pt x="300" y="421"/>
                    </a:lnTo>
                    <a:lnTo>
                      <a:pt x="300" y="436"/>
                    </a:lnTo>
                    <a:lnTo>
                      <a:pt x="292" y="436"/>
                    </a:lnTo>
                    <a:lnTo>
                      <a:pt x="292" y="473"/>
                    </a:lnTo>
                    <a:lnTo>
                      <a:pt x="283" y="473"/>
                    </a:lnTo>
                    <a:lnTo>
                      <a:pt x="283" y="495"/>
                    </a:lnTo>
                    <a:lnTo>
                      <a:pt x="278" y="495"/>
                    </a:lnTo>
                    <a:lnTo>
                      <a:pt x="278" y="517"/>
                    </a:lnTo>
                    <a:lnTo>
                      <a:pt x="263" y="517"/>
                    </a:lnTo>
                    <a:lnTo>
                      <a:pt x="263" y="541"/>
                    </a:lnTo>
                    <a:lnTo>
                      <a:pt x="255" y="541"/>
                    </a:lnTo>
                    <a:lnTo>
                      <a:pt x="255" y="569"/>
                    </a:lnTo>
                    <a:lnTo>
                      <a:pt x="247" y="569"/>
                    </a:lnTo>
                    <a:lnTo>
                      <a:pt x="247" y="600"/>
                    </a:lnTo>
                    <a:lnTo>
                      <a:pt x="233" y="600"/>
                    </a:lnTo>
                    <a:lnTo>
                      <a:pt x="233" y="614"/>
                    </a:lnTo>
                    <a:lnTo>
                      <a:pt x="227" y="614"/>
                    </a:lnTo>
                    <a:lnTo>
                      <a:pt x="227" y="642"/>
                    </a:lnTo>
                    <a:lnTo>
                      <a:pt x="219" y="642"/>
                    </a:lnTo>
                    <a:lnTo>
                      <a:pt x="219" y="693"/>
                    </a:lnTo>
                    <a:lnTo>
                      <a:pt x="204" y="693"/>
                    </a:lnTo>
                    <a:lnTo>
                      <a:pt x="204" y="717"/>
                    </a:lnTo>
                    <a:lnTo>
                      <a:pt x="196" y="717"/>
                    </a:lnTo>
                    <a:lnTo>
                      <a:pt x="196" y="739"/>
                    </a:lnTo>
                    <a:lnTo>
                      <a:pt x="182" y="739"/>
                    </a:lnTo>
                    <a:lnTo>
                      <a:pt x="182" y="768"/>
                    </a:lnTo>
                    <a:lnTo>
                      <a:pt x="174" y="768"/>
                    </a:lnTo>
                    <a:lnTo>
                      <a:pt x="174" y="790"/>
                    </a:lnTo>
                    <a:lnTo>
                      <a:pt x="168" y="790"/>
                    </a:lnTo>
                    <a:lnTo>
                      <a:pt x="168" y="813"/>
                    </a:lnTo>
                    <a:lnTo>
                      <a:pt x="160" y="813"/>
                    </a:lnTo>
                    <a:lnTo>
                      <a:pt x="160" y="842"/>
                    </a:lnTo>
                    <a:lnTo>
                      <a:pt x="146" y="842"/>
                    </a:lnTo>
                    <a:lnTo>
                      <a:pt x="146" y="873"/>
                    </a:lnTo>
                    <a:lnTo>
                      <a:pt x="137" y="873"/>
                    </a:lnTo>
                    <a:lnTo>
                      <a:pt x="137" y="886"/>
                    </a:lnTo>
                    <a:lnTo>
                      <a:pt x="132" y="886"/>
                    </a:lnTo>
                    <a:lnTo>
                      <a:pt x="132" y="915"/>
                    </a:lnTo>
                    <a:lnTo>
                      <a:pt x="117" y="915"/>
                    </a:lnTo>
                    <a:lnTo>
                      <a:pt x="117" y="937"/>
                    </a:lnTo>
                    <a:lnTo>
                      <a:pt x="109" y="937"/>
                    </a:lnTo>
                    <a:lnTo>
                      <a:pt x="109" y="968"/>
                    </a:lnTo>
                    <a:lnTo>
                      <a:pt x="102" y="968"/>
                    </a:lnTo>
                    <a:lnTo>
                      <a:pt x="102" y="989"/>
                    </a:lnTo>
                    <a:lnTo>
                      <a:pt x="95" y="989"/>
                    </a:lnTo>
                    <a:lnTo>
                      <a:pt x="95" y="1012"/>
                    </a:lnTo>
                    <a:lnTo>
                      <a:pt x="87" y="1012"/>
                    </a:lnTo>
                    <a:lnTo>
                      <a:pt x="87" y="1042"/>
                    </a:lnTo>
                    <a:lnTo>
                      <a:pt x="81" y="1042"/>
                    </a:lnTo>
                    <a:lnTo>
                      <a:pt x="81" y="1056"/>
                    </a:lnTo>
                    <a:lnTo>
                      <a:pt x="65" y="1056"/>
                    </a:lnTo>
                    <a:lnTo>
                      <a:pt x="65" y="1085"/>
                    </a:lnTo>
                    <a:lnTo>
                      <a:pt x="59" y="1085"/>
                    </a:lnTo>
                    <a:lnTo>
                      <a:pt x="59" y="1116"/>
                    </a:lnTo>
                    <a:lnTo>
                      <a:pt x="50" y="1116"/>
                    </a:lnTo>
                    <a:lnTo>
                      <a:pt x="50" y="1145"/>
                    </a:lnTo>
                    <a:lnTo>
                      <a:pt x="37" y="1145"/>
                    </a:lnTo>
                    <a:lnTo>
                      <a:pt x="37" y="1159"/>
                    </a:lnTo>
                    <a:lnTo>
                      <a:pt x="28" y="1159"/>
                    </a:lnTo>
                    <a:lnTo>
                      <a:pt x="28" y="1190"/>
                    </a:lnTo>
                    <a:lnTo>
                      <a:pt x="22" y="1190"/>
                    </a:lnTo>
                    <a:lnTo>
                      <a:pt x="22" y="1210"/>
                    </a:lnTo>
                    <a:lnTo>
                      <a:pt x="15" y="1210"/>
                    </a:lnTo>
                    <a:lnTo>
                      <a:pt x="15" y="1233"/>
                    </a:lnTo>
                    <a:lnTo>
                      <a:pt x="0" y="1233"/>
                    </a:lnTo>
                    <a:lnTo>
                      <a:pt x="0" y="1278"/>
                    </a:lnTo>
                    <a:lnTo>
                      <a:pt x="28" y="1278"/>
                    </a:lnTo>
                    <a:lnTo>
                      <a:pt x="28" y="1284"/>
                    </a:lnTo>
                    <a:lnTo>
                      <a:pt x="65" y="1284"/>
                    </a:lnTo>
                    <a:lnTo>
                      <a:pt x="65" y="1278"/>
                    </a:lnTo>
                    <a:lnTo>
                      <a:pt x="81" y="1278"/>
                    </a:lnTo>
                    <a:lnTo>
                      <a:pt x="81" y="1247"/>
                    </a:lnTo>
                    <a:lnTo>
                      <a:pt x="87" y="1247"/>
                    </a:lnTo>
                    <a:lnTo>
                      <a:pt x="87" y="1227"/>
                    </a:lnTo>
                    <a:lnTo>
                      <a:pt x="95" y="1227"/>
                    </a:lnTo>
                    <a:lnTo>
                      <a:pt x="95" y="1196"/>
                    </a:lnTo>
                    <a:lnTo>
                      <a:pt x="102" y="1196"/>
                    </a:lnTo>
                    <a:lnTo>
                      <a:pt x="102" y="1168"/>
                    </a:lnTo>
                    <a:lnTo>
                      <a:pt x="109" y="1168"/>
                    </a:lnTo>
                    <a:lnTo>
                      <a:pt x="109" y="1153"/>
                    </a:lnTo>
                    <a:lnTo>
                      <a:pt x="117" y="1153"/>
                    </a:lnTo>
                    <a:lnTo>
                      <a:pt x="117" y="1131"/>
                    </a:lnTo>
                    <a:lnTo>
                      <a:pt x="132" y="1131"/>
                    </a:lnTo>
                    <a:lnTo>
                      <a:pt x="132" y="1093"/>
                    </a:lnTo>
                    <a:lnTo>
                      <a:pt x="137" y="1093"/>
                    </a:lnTo>
                    <a:lnTo>
                      <a:pt x="137" y="1071"/>
                    </a:lnTo>
                    <a:lnTo>
                      <a:pt x="146" y="1071"/>
                    </a:lnTo>
                    <a:lnTo>
                      <a:pt x="146" y="1042"/>
                    </a:lnTo>
                    <a:lnTo>
                      <a:pt x="160" y="1042"/>
                    </a:lnTo>
                    <a:lnTo>
                      <a:pt x="160" y="1012"/>
                    </a:lnTo>
                    <a:lnTo>
                      <a:pt x="168" y="1012"/>
                    </a:lnTo>
                    <a:lnTo>
                      <a:pt x="168" y="989"/>
                    </a:lnTo>
                    <a:lnTo>
                      <a:pt x="174" y="989"/>
                    </a:lnTo>
                    <a:lnTo>
                      <a:pt x="174" y="952"/>
                    </a:lnTo>
                    <a:lnTo>
                      <a:pt x="182" y="952"/>
                    </a:lnTo>
                    <a:lnTo>
                      <a:pt x="182" y="932"/>
                    </a:lnTo>
                    <a:lnTo>
                      <a:pt x="196" y="932"/>
                    </a:lnTo>
                    <a:lnTo>
                      <a:pt x="196" y="915"/>
                    </a:lnTo>
                    <a:lnTo>
                      <a:pt x="204" y="915"/>
                    </a:lnTo>
                    <a:lnTo>
                      <a:pt x="204" y="886"/>
                    </a:lnTo>
                    <a:lnTo>
                      <a:pt x="219" y="886"/>
                    </a:lnTo>
                    <a:lnTo>
                      <a:pt x="219" y="836"/>
                    </a:lnTo>
                    <a:lnTo>
                      <a:pt x="227" y="836"/>
                    </a:lnTo>
                    <a:lnTo>
                      <a:pt x="227" y="805"/>
                    </a:lnTo>
                    <a:lnTo>
                      <a:pt x="233" y="805"/>
                    </a:lnTo>
                    <a:lnTo>
                      <a:pt x="233" y="776"/>
                    </a:lnTo>
                    <a:lnTo>
                      <a:pt x="247" y="776"/>
                    </a:lnTo>
                    <a:lnTo>
                      <a:pt x="247" y="753"/>
                    </a:lnTo>
                    <a:lnTo>
                      <a:pt x="255" y="753"/>
                    </a:lnTo>
                    <a:lnTo>
                      <a:pt x="255" y="717"/>
                    </a:lnTo>
                    <a:lnTo>
                      <a:pt x="263" y="717"/>
                    </a:lnTo>
                    <a:lnTo>
                      <a:pt x="263" y="693"/>
                    </a:lnTo>
                    <a:lnTo>
                      <a:pt x="278" y="693"/>
                    </a:lnTo>
                    <a:lnTo>
                      <a:pt x="278" y="680"/>
                    </a:lnTo>
                    <a:lnTo>
                      <a:pt x="283" y="680"/>
                    </a:lnTo>
                    <a:lnTo>
                      <a:pt x="283" y="651"/>
                    </a:lnTo>
                    <a:lnTo>
                      <a:pt x="292" y="651"/>
                    </a:lnTo>
                    <a:lnTo>
                      <a:pt x="292" y="620"/>
                    </a:lnTo>
                    <a:lnTo>
                      <a:pt x="300" y="620"/>
                    </a:lnTo>
                    <a:lnTo>
                      <a:pt x="300" y="600"/>
                    </a:lnTo>
                    <a:lnTo>
                      <a:pt x="314" y="600"/>
                    </a:lnTo>
                    <a:lnTo>
                      <a:pt x="314" y="569"/>
                    </a:lnTo>
                    <a:lnTo>
                      <a:pt x="320" y="569"/>
                    </a:lnTo>
                    <a:lnTo>
                      <a:pt x="320" y="541"/>
                    </a:lnTo>
                    <a:lnTo>
                      <a:pt x="337" y="541"/>
                    </a:lnTo>
                    <a:lnTo>
                      <a:pt x="337" y="489"/>
                    </a:lnTo>
                    <a:lnTo>
                      <a:pt x="342" y="489"/>
                    </a:lnTo>
                    <a:lnTo>
                      <a:pt x="342" y="458"/>
                    </a:lnTo>
                    <a:lnTo>
                      <a:pt x="350" y="458"/>
                    </a:lnTo>
                    <a:lnTo>
                      <a:pt x="350" y="436"/>
                    </a:lnTo>
                    <a:lnTo>
                      <a:pt x="365" y="436"/>
                    </a:lnTo>
                    <a:lnTo>
                      <a:pt x="365" y="415"/>
                    </a:lnTo>
                    <a:lnTo>
                      <a:pt x="372" y="415"/>
                    </a:lnTo>
                    <a:lnTo>
                      <a:pt x="372" y="385"/>
                    </a:lnTo>
                    <a:lnTo>
                      <a:pt x="387" y="385"/>
                    </a:lnTo>
                    <a:lnTo>
                      <a:pt x="387" y="356"/>
                    </a:lnTo>
                    <a:lnTo>
                      <a:pt x="393" y="356"/>
                    </a:lnTo>
                    <a:lnTo>
                      <a:pt x="393" y="333"/>
                    </a:lnTo>
                    <a:lnTo>
                      <a:pt x="401" y="333"/>
                    </a:lnTo>
                    <a:lnTo>
                      <a:pt x="401" y="304"/>
                    </a:lnTo>
                    <a:lnTo>
                      <a:pt x="409" y="304"/>
                    </a:lnTo>
                    <a:lnTo>
                      <a:pt x="409" y="273"/>
                    </a:lnTo>
                    <a:lnTo>
                      <a:pt x="424" y="273"/>
                    </a:lnTo>
                    <a:lnTo>
                      <a:pt x="424" y="251"/>
                    </a:lnTo>
                    <a:lnTo>
                      <a:pt x="429" y="251"/>
                    </a:lnTo>
                    <a:lnTo>
                      <a:pt x="429" y="222"/>
                    </a:lnTo>
                    <a:lnTo>
                      <a:pt x="437" y="222"/>
                    </a:lnTo>
                    <a:lnTo>
                      <a:pt x="437" y="200"/>
                    </a:lnTo>
                    <a:lnTo>
                      <a:pt x="446" y="200"/>
                    </a:lnTo>
                    <a:lnTo>
                      <a:pt x="446" y="178"/>
                    </a:lnTo>
                    <a:lnTo>
                      <a:pt x="452" y="178"/>
                    </a:lnTo>
                    <a:lnTo>
                      <a:pt x="452" y="149"/>
                    </a:lnTo>
                    <a:lnTo>
                      <a:pt x="459" y="149"/>
                    </a:lnTo>
                    <a:lnTo>
                      <a:pt x="459" y="119"/>
                    </a:lnTo>
                    <a:lnTo>
                      <a:pt x="466" y="119"/>
                    </a:lnTo>
                    <a:lnTo>
                      <a:pt x="466" y="103"/>
                    </a:lnTo>
                    <a:lnTo>
                      <a:pt x="437" y="103"/>
                    </a:lnTo>
                    <a:lnTo>
                      <a:pt x="437" y="97"/>
                    </a:lnTo>
                    <a:lnTo>
                      <a:pt x="409" y="97"/>
                    </a:lnTo>
                    <a:lnTo>
                      <a:pt x="409" y="83"/>
                    </a:lnTo>
                    <a:lnTo>
                      <a:pt x="372" y="83"/>
                    </a:lnTo>
                    <a:lnTo>
                      <a:pt x="372" y="75"/>
                    </a:lnTo>
                    <a:lnTo>
                      <a:pt x="342" y="75"/>
                    </a:lnTo>
                    <a:lnTo>
                      <a:pt x="342" y="66"/>
                    </a:lnTo>
                    <a:lnTo>
                      <a:pt x="314" y="66"/>
                    </a:lnTo>
                    <a:lnTo>
                      <a:pt x="314" y="60"/>
                    </a:lnTo>
                    <a:lnTo>
                      <a:pt x="283" y="60"/>
                    </a:lnTo>
                    <a:lnTo>
                      <a:pt x="283" y="52"/>
                    </a:lnTo>
                    <a:lnTo>
                      <a:pt x="247" y="52"/>
                    </a:lnTo>
                    <a:lnTo>
                      <a:pt x="247" y="46"/>
                    </a:lnTo>
                    <a:lnTo>
                      <a:pt x="219" y="46"/>
                    </a:lnTo>
                    <a:lnTo>
                      <a:pt x="219" y="38"/>
                    </a:lnTo>
                    <a:lnTo>
                      <a:pt x="182" y="38"/>
                    </a:lnTo>
                    <a:lnTo>
                      <a:pt x="182" y="24"/>
                    </a:lnTo>
                    <a:lnTo>
                      <a:pt x="160" y="24"/>
                    </a:lnTo>
                    <a:lnTo>
                      <a:pt x="160" y="15"/>
                    </a:lnTo>
                    <a:lnTo>
                      <a:pt x="117" y="15"/>
                    </a:lnTo>
                    <a:lnTo>
                      <a:pt x="117" y="0"/>
                    </a:lnTo>
                    <a:lnTo>
                      <a:pt x="95" y="0"/>
                    </a:lnTo>
                    <a:lnTo>
                      <a:pt x="59" y="0"/>
                    </a:lnTo>
                    <a:close/>
                  </a:path>
                </a:pathLst>
              </a:custGeom>
              <a:solidFill>
                <a:srgbClr val="BFBFBF"/>
              </a:solidFill>
              <a:ln w="9525">
                <a:noFill/>
              </a:ln>
            </p:spPr>
            <p:txBody>
              <a:bodyPr/>
              <a:lstStyle/>
              <a:p>
                <a:endParaRPr lang="en-US"/>
              </a:p>
            </p:txBody>
          </p:sp>
          <p:sp>
            <p:nvSpPr>
              <p:cNvPr id="823723" name="Freeform 823722"/>
              <p:cNvSpPr/>
              <p:nvPr/>
            </p:nvSpPr>
            <p:spPr>
              <a:xfrm>
                <a:off x="4172" y="1927"/>
                <a:ext cx="47" cy="100"/>
              </a:xfrm>
              <a:custGeom>
                <a:avLst/>
                <a:gdLst/>
                <a:ahLst/>
                <a:cxnLst/>
                <a:rect l="0" t="0" r="0" b="0"/>
                <a:pathLst>
                  <a:path w="466" h="1297">
                    <a:moveTo>
                      <a:pt x="0" y="1277"/>
                    </a:moveTo>
                    <a:lnTo>
                      <a:pt x="409" y="147"/>
                    </a:lnTo>
                    <a:lnTo>
                      <a:pt x="37" y="37"/>
                    </a:lnTo>
                    <a:lnTo>
                      <a:pt x="59" y="0"/>
                    </a:lnTo>
                    <a:lnTo>
                      <a:pt x="466" y="116"/>
                    </a:lnTo>
                    <a:lnTo>
                      <a:pt x="65" y="1297"/>
                    </a:lnTo>
                    <a:lnTo>
                      <a:pt x="0" y="1277"/>
                    </a:lnTo>
                  </a:path>
                </a:pathLst>
              </a:custGeom>
              <a:noFill/>
              <a:ln w="0" cap="flat" cmpd="sng">
                <a:solidFill>
                  <a:srgbClr val="000000"/>
                </a:solidFill>
                <a:prstDash val="solid"/>
                <a:headEnd type="none" w="med" len="med"/>
                <a:tailEnd type="none" w="med" len="med"/>
              </a:ln>
            </p:spPr>
            <p:txBody>
              <a:bodyPr/>
              <a:lstStyle/>
              <a:p>
                <a:endParaRPr lang="en-US"/>
              </a:p>
            </p:txBody>
          </p:sp>
          <p:sp>
            <p:nvSpPr>
              <p:cNvPr id="823724" name="Freeform 823723"/>
              <p:cNvSpPr/>
              <p:nvPr/>
            </p:nvSpPr>
            <p:spPr>
              <a:xfrm>
                <a:off x="4175" y="1929"/>
                <a:ext cx="40" cy="12"/>
              </a:xfrm>
              <a:custGeom>
                <a:avLst/>
                <a:gdLst/>
                <a:ahLst/>
                <a:cxnLst/>
                <a:rect l="0" t="0" r="0" b="0"/>
                <a:pathLst>
                  <a:path w="396" h="148">
                    <a:moveTo>
                      <a:pt x="31" y="0"/>
                    </a:moveTo>
                    <a:lnTo>
                      <a:pt x="0" y="88"/>
                    </a:lnTo>
                    <a:lnTo>
                      <a:pt x="59" y="68"/>
                    </a:lnTo>
                    <a:lnTo>
                      <a:pt x="373" y="148"/>
                    </a:lnTo>
                    <a:lnTo>
                      <a:pt x="396" y="97"/>
                    </a:lnTo>
                    <a:lnTo>
                      <a:pt x="31" y="0"/>
                    </a:lnTo>
                    <a:close/>
                  </a:path>
                </a:pathLst>
              </a:custGeom>
              <a:solidFill>
                <a:srgbClr val="424242"/>
              </a:solidFill>
              <a:ln w="9525">
                <a:noFill/>
              </a:ln>
            </p:spPr>
            <p:txBody>
              <a:bodyPr/>
              <a:lstStyle/>
              <a:p>
                <a:endParaRPr lang="en-US"/>
              </a:p>
            </p:txBody>
          </p:sp>
          <p:sp>
            <p:nvSpPr>
              <p:cNvPr id="823725" name="Freeform 823724"/>
              <p:cNvSpPr/>
              <p:nvPr/>
            </p:nvSpPr>
            <p:spPr>
              <a:xfrm>
                <a:off x="4175" y="1929"/>
                <a:ext cx="40" cy="12"/>
              </a:xfrm>
              <a:custGeom>
                <a:avLst/>
                <a:gdLst/>
                <a:ahLst/>
                <a:cxnLst/>
                <a:rect l="0" t="0" r="0" b="0"/>
                <a:pathLst>
                  <a:path w="396" h="148">
                    <a:moveTo>
                      <a:pt x="31" y="0"/>
                    </a:moveTo>
                    <a:lnTo>
                      <a:pt x="0" y="88"/>
                    </a:lnTo>
                    <a:lnTo>
                      <a:pt x="59" y="68"/>
                    </a:lnTo>
                    <a:lnTo>
                      <a:pt x="373" y="148"/>
                    </a:lnTo>
                    <a:lnTo>
                      <a:pt x="396" y="97"/>
                    </a:lnTo>
                    <a:lnTo>
                      <a:pt x="31"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823726" name="Straight Connector 823725"/>
              <p:cNvSpPr/>
              <p:nvPr/>
            </p:nvSpPr>
            <p:spPr>
              <a:xfrm flipH="1" flipV="1">
                <a:off x="4178" y="1929"/>
                <a:ext cx="4" cy="5"/>
              </a:xfrm>
              <a:prstGeom prst="line">
                <a:avLst/>
              </a:prstGeom>
              <a:ln w="0" cap="flat" cmpd="sng">
                <a:solidFill>
                  <a:srgbClr val="000000"/>
                </a:solidFill>
                <a:prstDash val="solid"/>
                <a:headEnd type="none" w="med" len="med"/>
                <a:tailEnd type="none" w="med" len="med"/>
              </a:ln>
            </p:spPr>
          </p:sp>
          <p:sp>
            <p:nvSpPr>
              <p:cNvPr id="823727" name="Freeform 823726"/>
              <p:cNvSpPr/>
              <p:nvPr/>
            </p:nvSpPr>
            <p:spPr>
              <a:xfrm>
                <a:off x="4170" y="2024"/>
                <a:ext cx="8" cy="12"/>
              </a:xfrm>
              <a:custGeom>
                <a:avLst/>
                <a:gdLst/>
                <a:ahLst/>
                <a:cxnLst/>
                <a:rect l="0" t="0" r="0" b="0"/>
                <a:pathLst>
                  <a:path w="87" h="156">
                    <a:moveTo>
                      <a:pt x="28" y="0"/>
                    </a:moveTo>
                    <a:lnTo>
                      <a:pt x="0" y="134"/>
                    </a:lnTo>
                    <a:lnTo>
                      <a:pt x="28" y="156"/>
                    </a:lnTo>
                    <a:lnTo>
                      <a:pt x="87" y="37"/>
                    </a:lnTo>
                    <a:lnTo>
                      <a:pt x="28" y="0"/>
                    </a:lnTo>
                    <a:close/>
                  </a:path>
                </a:pathLst>
              </a:custGeom>
              <a:solidFill>
                <a:srgbClr val="424242"/>
              </a:solidFill>
              <a:ln w="9525">
                <a:noFill/>
              </a:ln>
            </p:spPr>
            <p:txBody>
              <a:bodyPr/>
              <a:lstStyle/>
              <a:p>
                <a:endParaRPr lang="en-US"/>
              </a:p>
            </p:txBody>
          </p:sp>
          <p:sp>
            <p:nvSpPr>
              <p:cNvPr id="823728" name="Freeform 823727"/>
              <p:cNvSpPr/>
              <p:nvPr/>
            </p:nvSpPr>
            <p:spPr>
              <a:xfrm>
                <a:off x="4170" y="2024"/>
                <a:ext cx="8" cy="12"/>
              </a:xfrm>
              <a:custGeom>
                <a:avLst/>
                <a:gdLst/>
                <a:ahLst/>
                <a:cxnLst/>
                <a:rect l="0" t="0" r="0" b="0"/>
                <a:pathLst>
                  <a:path w="87" h="156">
                    <a:moveTo>
                      <a:pt x="28" y="0"/>
                    </a:moveTo>
                    <a:lnTo>
                      <a:pt x="0" y="134"/>
                    </a:lnTo>
                    <a:lnTo>
                      <a:pt x="28" y="156"/>
                    </a:lnTo>
                    <a:lnTo>
                      <a:pt x="87" y="37"/>
                    </a:lnTo>
                    <a:lnTo>
                      <a:pt x="28"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823729" name="Freeform 823728"/>
              <p:cNvSpPr/>
              <p:nvPr/>
            </p:nvSpPr>
            <p:spPr>
              <a:xfrm>
                <a:off x="3925" y="1887"/>
                <a:ext cx="256" cy="49"/>
              </a:xfrm>
              <a:custGeom>
                <a:avLst/>
                <a:gdLst/>
                <a:ahLst/>
                <a:cxnLst/>
                <a:rect l="0" t="0" r="0" b="0"/>
                <a:pathLst>
                  <a:path w="2566" h="633">
                    <a:moveTo>
                      <a:pt x="37" y="0"/>
                    </a:moveTo>
                    <a:lnTo>
                      <a:pt x="0" y="110"/>
                    </a:lnTo>
                    <a:lnTo>
                      <a:pt x="2516" y="633"/>
                    </a:lnTo>
                    <a:lnTo>
                      <a:pt x="2566" y="494"/>
                    </a:lnTo>
                    <a:lnTo>
                      <a:pt x="1234" y="176"/>
                    </a:lnTo>
                    <a:lnTo>
                      <a:pt x="37" y="0"/>
                    </a:lnTo>
                    <a:close/>
                  </a:path>
                </a:pathLst>
              </a:custGeom>
              <a:solidFill>
                <a:srgbClr val="BFBFBF"/>
              </a:solidFill>
              <a:ln w="9525">
                <a:noFill/>
              </a:ln>
            </p:spPr>
            <p:txBody>
              <a:bodyPr/>
              <a:lstStyle/>
              <a:p>
                <a:endParaRPr lang="en-US"/>
              </a:p>
            </p:txBody>
          </p:sp>
          <p:sp>
            <p:nvSpPr>
              <p:cNvPr id="823730" name="Freeform 823729"/>
              <p:cNvSpPr/>
              <p:nvPr/>
            </p:nvSpPr>
            <p:spPr>
              <a:xfrm>
                <a:off x="3925" y="1887"/>
                <a:ext cx="256" cy="49"/>
              </a:xfrm>
              <a:custGeom>
                <a:avLst/>
                <a:gdLst/>
                <a:ahLst/>
                <a:cxnLst/>
                <a:rect l="0" t="0" r="0" b="0"/>
                <a:pathLst>
                  <a:path w="2566" h="633">
                    <a:moveTo>
                      <a:pt x="37" y="0"/>
                    </a:moveTo>
                    <a:lnTo>
                      <a:pt x="0" y="110"/>
                    </a:lnTo>
                    <a:lnTo>
                      <a:pt x="2516" y="633"/>
                    </a:lnTo>
                    <a:lnTo>
                      <a:pt x="2566" y="494"/>
                    </a:lnTo>
                    <a:lnTo>
                      <a:pt x="1234" y="176"/>
                    </a:lnTo>
                    <a:lnTo>
                      <a:pt x="37"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823731" name="Freeform 823730"/>
              <p:cNvSpPr/>
              <p:nvPr/>
            </p:nvSpPr>
            <p:spPr>
              <a:xfrm>
                <a:off x="4007" y="1899"/>
                <a:ext cx="73" cy="17"/>
              </a:xfrm>
              <a:custGeom>
                <a:avLst/>
                <a:gdLst/>
                <a:ahLst/>
                <a:cxnLst/>
                <a:rect l="0" t="0" r="0" b="0"/>
                <a:pathLst>
                  <a:path w="729" h="222">
                    <a:moveTo>
                      <a:pt x="0" y="0"/>
                    </a:moveTo>
                    <a:lnTo>
                      <a:pt x="22" y="80"/>
                    </a:lnTo>
                    <a:lnTo>
                      <a:pt x="685" y="222"/>
                    </a:lnTo>
                    <a:lnTo>
                      <a:pt x="729" y="139"/>
                    </a:lnTo>
                    <a:lnTo>
                      <a:pt x="642" y="80"/>
                    </a:lnTo>
                    <a:lnTo>
                      <a:pt x="0" y="0"/>
                    </a:lnTo>
                    <a:close/>
                  </a:path>
                </a:pathLst>
              </a:custGeom>
              <a:solidFill>
                <a:srgbClr val="828282"/>
              </a:solidFill>
              <a:ln w="9525">
                <a:noFill/>
              </a:ln>
            </p:spPr>
            <p:txBody>
              <a:bodyPr/>
              <a:lstStyle/>
              <a:p>
                <a:endParaRPr lang="en-US"/>
              </a:p>
            </p:txBody>
          </p:sp>
          <p:sp>
            <p:nvSpPr>
              <p:cNvPr id="823732" name="Freeform 823731"/>
              <p:cNvSpPr/>
              <p:nvPr/>
            </p:nvSpPr>
            <p:spPr>
              <a:xfrm>
                <a:off x="4007" y="1899"/>
                <a:ext cx="73" cy="17"/>
              </a:xfrm>
              <a:custGeom>
                <a:avLst/>
                <a:gdLst/>
                <a:ahLst/>
                <a:cxnLst/>
                <a:rect l="0" t="0" r="0" b="0"/>
                <a:pathLst>
                  <a:path w="729" h="222">
                    <a:moveTo>
                      <a:pt x="0" y="0"/>
                    </a:moveTo>
                    <a:lnTo>
                      <a:pt x="22" y="80"/>
                    </a:lnTo>
                    <a:lnTo>
                      <a:pt x="685" y="222"/>
                    </a:lnTo>
                    <a:lnTo>
                      <a:pt x="729" y="139"/>
                    </a:lnTo>
                    <a:lnTo>
                      <a:pt x="642" y="80"/>
                    </a:lnTo>
                    <a:lnTo>
                      <a:pt x="0"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823733" name="Straight Connector 823732"/>
              <p:cNvSpPr/>
              <p:nvPr/>
            </p:nvSpPr>
            <p:spPr>
              <a:xfrm>
                <a:off x="4068" y="1909"/>
                <a:ext cx="7" cy="7"/>
              </a:xfrm>
              <a:prstGeom prst="line">
                <a:avLst/>
              </a:prstGeom>
              <a:ln w="0" cap="flat" cmpd="sng">
                <a:solidFill>
                  <a:srgbClr val="000000"/>
                </a:solidFill>
                <a:prstDash val="solid"/>
                <a:headEnd type="none" w="med" len="med"/>
                <a:tailEnd type="none" w="med" len="med"/>
              </a:ln>
            </p:spPr>
          </p:sp>
          <p:sp>
            <p:nvSpPr>
              <p:cNvPr id="823734" name="Freeform 823733"/>
              <p:cNvSpPr/>
              <p:nvPr/>
            </p:nvSpPr>
            <p:spPr>
              <a:xfrm>
                <a:off x="4007" y="1893"/>
                <a:ext cx="64" cy="16"/>
              </a:xfrm>
              <a:custGeom>
                <a:avLst/>
                <a:gdLst/>
                <a:ahLst/>
                <a:cxnLst/>
                <a:rect l="0" t="0" r="0" b="0"/>
                <a:pathLst>
                  <a:path w="642" h="212">
                    <a:moveTo>
                      <a:pt x="15" y="0"/>
                    </a:moveTo>
                    <a:lnTo>
                      <a:pt x="0" y="80"/>
                    </a:lnTo>
                    <a:lnTo>
                      <a:pt x="605" y="212"/>
                    </a:lnTo>
                    <a:lnTo>
                      <a:pt x="642" y="148"/>
                    </a:lnTo>
                    <a:lnTo>
                      <a:pt x="15" y="0"/>
                    </a:lnTo>
                    <a:close/>
                  </a:path>
                </a:pathLst>
              </a:custGeom>
              <a:solidFill>
                <a:srgbClr val="BFBFBF"/>
              </a:solidFill>
              <a:ln w="9525">
                <a:noFill/>
              </a:ln>
            </p:spPr>
            <p:txBody>
              <a:bodyPr/>
              <a:lstStyle/>
              <a:p>
                <a:endParaRPr lang="en-US"/>
              </a:p>
            </p:txBody>
          </p:sp>
          <p:sp>
            <p:nvSpPr>
              <p:cNvPr id="823735" name="Freeform 823734"/>
              <p:cNvSpPr/>
              <p:nvPr/>
            </p:nvSpPr>
            <p:spPr>
              <a:xfrm>
                <a:off x="4007" y="1893"/>
                <a:ext cx="64" cy="16"/>
              </a:xfrm>
              <a:custGeom>
                <a:avLst/>
                <a:gdLst/>
                <a:ahLst/>
                <a:cxnLst/>
                <a:rect l="0" t="0" r="0" b="0"/>
                <a:pathLst>
                  <a:path w="642" h="212">
                    <a:moveTo>
                      <a:pt x="15" y="0"/>
                    </a:moveTo>
                    <a:lnTo>
                      <a:pt x="0" y="80"/>
                    </a:lnTo>
                    <a:lnTo>
                      <a:pt x="605" y="212"/>
                    </a:lnTo>
                    <a:lnTo>
                      <a:pt x="642" y="148"/>
                    </a:lnTo>
                    <a:lnTo>
                      <a:pt x="15"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823736" name="Freeform 823735"/>
              <p:cNvSpPr/>
              <p:nvPr/>
            </p:nvSpPr>
            <p:spPr>
              <a:xfrm>
                <a:off x="3870" y="1905"/>
                <a:ext cx="300" cy="147"/>
              </a:xfrm>
              <a:custGeom>
                <a:avLst/>
                <a:gdLst/>
                <a:ahLst/>
                <a:cxnLst/>
                <a:rect l="0" t="0" r="0" b="0"/>
                <a:pathLst>
                  <a:path w="2995" h="1919">
                    <a:moveTo>
                      <a:pt x="525" y="0"/>
                    </a:moveTo>
                    <a:lnTo>
                      <a:pt x="0" y="1328"/>
                    </a:lnTo>
                    <a:lnTo>
                      <a:pt x="2490" y="1919"/>
                    </a:lnTo>
                    <a:lnTo>
                      <a:pt x="2995" y="554"/>
                    </a:lnTo>
                    <a:lnTo>
                      <a:pt x="525" y="0"/>
                    </a:lnTo>
                    <a:close/>
                  </a:path>
                </a:pathLst>
              </a:custGeom>
              <a:solidFill>
                <a:srgbClr val="BFBFBF"/>
              </a:solidFill>
              <a:ln w="9525">
                <a:noFill/>
              </a:ln>
            </p:spPr>
            <p:txBody>
              <a:bodyPr/>
              <a:lstStyle/>
              <a:p>
                <a:endParaRPr lang="en-US"/>
              </a:p>
            </p:txBody>
          </p:sp>
        </p:grpSp>
        <p:sp>
          <p:nvSpPr>
            <p:cNvPr id="823737" name="Freeform 823736"/>
            <p:cNvSpPr/>
            <p:nvPr/>
          </p:nvSpPr>
          <p:spPr>
            <a:xfrm>
              <a:off x="3870" y="1905"/>
              <a:ext cx="300" cy="147"/>
            </a:xfrm>
            <a:custGeom>
              <a:avLst/>
              <a:gdLst/>
              <a:ahLst/>
              <a:cxnLst/>
              <a:rect l="0" t="0" r="0" b="0"/>
              <a:pathLst>
                <a:path w="2995" h="1919">
                  <a:moveTo>
                    <a:pt x="525" y="0"/>
                  </a:moveTo>
                  <a:lnTo>
                    <a:pt x="0" y="1328"/>
                  </a:lnTo>
                  <a:lnTo>
                    <a:pt x="2490" y="1919"/>
                  </a:lnTo>
                  <a:lnTo>
                    <a:pt x="2995" y="554"/>
                  </a:lnTo>
                  <a:lnTo>
                    <a:pt x="525"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823738" name="Freeform 823737"/>
            <p:cNvSpPr/>
            <p:nvPr/>
          </p:nvSpPr>
          <p:spPr>
            <a:xfrm>
              <a:off x="3885" y="1907"/>
              <a:ext cx="266" cy="142"/>
            </a:xfrm>
            <a:custGeom>
              <a:avLst/>
              <a:gdLst/>
              <a:ahLst/>
              <a:cxnLst/>
              <a:rect l="0" t="0" r="0" b="0"/>
              <a:pathLst>
                <a:path w="2653" h="1851">
                  <a:moveTo>
                    <a:pt x="474" y="0"/>
                  </a:moveTo>
                  <a:lnTo>
                    <a:pt x="474" y="28"/>
                  </a:lnTo>
                  <a:lnTo>
                    <a:pt x="466" y="28"/>
                  </a:lnTo>
                  <a:lnTo>
                    <a:pt x="466" y="59"/>
                  </a:lnTo>
                  <a:lnTo>
                    <a:pt x="460" y="59"/>
                  </a:lnTo>
                  <a:lnTo>
                    <a:pt x="460" y="89"/>
                  </a:lnTo>
                  <a:lnTo>
                    <a:pt x="451" y="89"/>
                  </a:lnTo>
                  <a:lnTo>
                    <a:pt x="451" y="111"/>
                  </a:lnTo>
                  <a:lnTo>
                    <a:pt x="438" y="111"/>
                  </a:lnTo>
                  <a:lnTo>
                    <a:pt x="438" y="133"/>
                  </a:lnTo>
                  <a:lnTo>
                    <a:pt x="429" y="133"/>
                  </a:lnTo>
                  <a:lnTo>
                    <a:pt x="429" y="184"/>
                  </a:lnTo>
                  <a:lnTo>
                    <a:pt x="416" y="184"/>
                  </a:lnTo>
                  <a:lnTo>
                    <a:pt x="416" y="208"/>
                  </a:lnTo>
                  <a:lnTo>
                    <a:pt x="409" y="208"/>
                  </a:lnTo>
                  <a:lnTo>
                    <a:pt x="409" y="228"/>
                  </a:lnTo>
                  <a:lnTo>
                    <a:pt x="392" y="228"/>
                  </a:lnTo>
                  <a:lnTo>
                    <a:pt x="392" y="272"/>
                  </a:lnTo>
                  <a:lnTo>
                    <a:pt x="379" y="272"/>
                  </a:lnTo>
                  <a:lnTo>
                    <a:pt x="379" y="310"/>
                  </a:lnTo>
                  <a:lnTo>
                    <a:pt x="373" y="310"/>
                  </a:lnTo>
                  <a:lnTo>
                    <a:pt x="373" y="332"/>
                  </a:lnTo>
                  <a:lnTo>
                    <a:pt x="357" y="332"/>
                  </a:lnTo>
                  <a:lnTo>
                    <a:pt x="357" y="375"/>
                  </a:lnTo>
                  <a:lnTo>
                    <a:pt x="342" y="375"/>
                  </a:lnTo>
                  <a:lnTo>
                    <a:pt x="342" y="406"/>
                  </a:lnTo>
                  <a:lnTo>
                    <a:pt x="336" y="406"/>
                  </a:lnTo>
                  <a:lnTo>
                    <a:pt x="336" y="435"/>
                  </a:lnTo>
                  <a:lnTo>
                    <a:pt x="320" y="435"/>
                  </a:lnTo>
                  <a:lnTo>
                    <a:pt x="320" y="472"/>
                  </a:lnTo>
                  <a:lnTo>
                    <a:pt x="305" y="472"/>
                  </a:lnTo>
                  <a:lnTo>
                    <a:pt x="305" y="509"/>
                  </a:lnTo>
                  <a:lnTo>
                    <a:pt x="300" y="509"/>
                  </a:lnTo>
                  <a:lnTo>
                    <a:pt x="300" y="531"/>
                  </a:lnTo>
                  <a:lnTo>
                    <a:pt x="292" y="531"/>
                  </a:lnTo>
                  <a:lnTo>
                    <a:pt x="292" y="545"/>
                  </a:lnTo>
                  <a:lnTo>
                    <a:pt x="277" y="545"/>
                  </a:lnTo>
                  <a:lnTo>
                    <a:pt x="277" y="576"/>
                  </a:lnTo>
                  <a:lnTo>
                    <a:pt x="270" y="576"/>
                  </a:lnTo>
                  <a:lnTo>
                    <a:pt x="270" y="605"/>
                  </a:lnTo>
                  <a:lnTo>
                    <a:pt x="263" y="605"/>
                  </a:lnTo>
                  <a:lnTo>
                    <a:pt x="263" y="628"/>
                  </a:lnTo>
                  <a:lnTo>
                    <a:pt x="255" y="628"/>
                  </a:lnTo>
                  <a:lnTo>
                    <a:pt x="255" y="650"/>
                  </a:lnTo>
                  <a:lnTo>
                    <a:pt x="241" y="650"/>
                  </a:lnTo>
                  <a:lnTo>
                    <a:pt x="241" y="670"/>
                  </a:lnTo>
                  <a:lnTo>
                    <a:pt x="233" y="670"/>
                  </a:lnTo>
                  <a:lnTo>
                    <a:pt x="233" y="708"/>
                  </a:lnTo>
                  <a:lnTo>
                    <a:pt x="227" y="708"/>
                  </a:lnTo>
                  <a:lnTo>
                    <a:pt x="227" y="723"/>
                  </a:lnTo>
                  <a:lnTo>
                    <a:pt x="218" y="723"/>
                  </a:lnTo>
                  <a:lnTo>
                    <a:pt x="218" y="753"/>
                  </a:lnTo>
                  <a:lnTo>
                    <a:pt x="205" y="753"/>
                  </a:lnTo>
                  <a:lnTo>
                    <a:pt x="205" y="804"/>
                  </a:lnTo>
                  <a:lnTo>
                    <a:pt x="196" y="804"/>
                  </a:lnTo>
                  <a:lnTo>
                    <a:pt x="196" y="826"/>
                  </a:lnTo>
                  <a:lnTo>
                    <a:pt x="183" y="826"/>
                  </a:lnTo>
                  <a:lnTo>
                    <a:pt x="183" y="849"/>
                  </a:lnTo>
                  <a:lnTo>
                    <a:pt x="176" y="849"/>
                  </a:lnTo>
                  <a:lnTo>
                    <a:pt x="176" y="872"/>
                  </a:lnTo>
                  <a:lnTo>
                    <a:pt x="160" y="872"/>
                  </a:lnTo>
                  <a:lnTo>
                    <a:pt x="160" y="892"/>
                  </a:lnTo>
                  <a:lnTo>
                    <a:pt x="154" y="892"/>
                  </a:lnTo>
                  <a:lnTo>
                    <a:pt x="154" y="923"/>
                  </a:lnTo>
                  <a:lnTo>
                    <a:pt x="146" y="923"/>
                  </a:lnTo>
                  <a:lnTo>
                    <a:pt x="146" y="952"/>
                  </a:lnTo>
                  <a:lnTo>
                    <a:pt x="140" y="952"/>
                  </a:lnTo>
                  <a:lnTo>
                    <a:pt x="140" y="982"/>
                  </a:lnTo>
                  <a:lnTo>
                    <a:pt x="124" y="982"/>
                  </a:lnTo>
                  <a:lnTo>
                    <a:pt x="124" y="989"/>
                  </a:lnTo>
                  <a:lnTo>
                    <a:pt x="118" y="989"/>
                  </a:lnTo>
                  <a:lnTo>
                    <a:pt x="118" y="1025"/>
                  </a:lnTo>
                  <a:lnTo>
                    <a:pt x="109" y="1025"/>
                  </a:lnTo>
                  <a:lnTo>
                    <a:pt x="109" y="1048"/>
                  </a:lnTo>
                  <a:lnTo>
                    <a:pt x="103" y="1048"/>
                  </a:lnTo>
                  <a:lnTo>
                    <a:pt x="103" y="1077"/>
                  </a:lnTo>
                  <a:lnTo>
                    <a:pt x="96" y="1077"/>
                  </a:lnTo>
                  <a:lnTo>
                    <a:pt x="96" y="1093"/>
                  </a:lnTo>
                  <a:lnTo>
                    <a:pt x="87" y="1093"/>
                  </a:lnTo>
                  <a:lnTo>
                    <a:pt x="87" y="1121"/>
                  </a:lnTo>
                  <a:lnTo>
                    <a:pt x="73" y="1121"/>
                  </a:lnTo>
                  <a:lnTo>
                    <a:pt x="73" y="1150"/>
                  </a:lnTo>
                  <a:lnTo>
                    <a:pt x="67" y="1150"/>
                  </a:lnTo>
                  <a:lnTo>
                    <a:pt x="67" y="1167"/>
                  </a:lnTo>
                  <a:lnTo>
                    <a:pt x="59" y="1167"/>
                  </a:lnTo>
                  <a:lnTo>
                    <a:pt x="59" y="1196"/>
                  </a:lnTo>
                  <a:lnTo>
                    <a:pt x="44" y="1196"/>
                  </a:lnTo>
                  <a:lnTo>
                    <a:pt x="44" y="1224"/>
                  </a:lnTo>
                  <a:lnTo>
                    <a:pt x="37" y="1224"/>
                  </a:lnTo>
                  <a:lnTo>
                    <a:pt x="37" y="1247"/>
                  </a:lnTo>
                  <a:lnTo>
                    <a:pt x="31" y="1247"/>
                  </a:lnTo>
                  <a:lnTo>
                    <a:pt x="31" y="1269"/>
                  </a:lnTo>
                  <a:lnTo>
                    <a:pt x="22" y="1269"/>
                  </a:lnTo>
                  <a:lnTo>
                    <a:pt x="22" y="1297"/>
                  </a:lnTo>
                  <a:lnTo>
                    <a:pt x="9" y="1297"/>
                  </a:lnTo>
                  <a:lnTo>
                    <a:pt x="9" y="1321"/>
                  </a:lnTo>
                  <a:lnTo>
                    <a:pt x="0" y="1321"/>
                  </a:lnTo>
                  <a:lnTo>
                    <a:pt x="0" y="1343"/>
                  </a:lnTo>
                  <a:lnTo>
                    <a:pt x="37" y="1343"/>
                  </a:lnTo>
                  <a:lnTo>
                    <a:pt x="37" y="1352"/>
                  </a:lnTo>
                  <a:lnTo>
                    <a:pt x="73" y="1352"/>
                  </a:lnTo>
                  <a:lnTo>
                    <a:pt x="73" y="1357"/>
                  </a:lnTo>
                  <a:lnTo>
                    <a:pt x="109" y="1357"/>
                  </a:lnTo>
                  <a:lnTo>
                    <a:pt x="109" y="1365"/>
                  </a:lnTo>
                  <a:lnTo>
                    <a:pt x="146" y="1365"/>
                  </a:lnTo>
                  <a:lnTo>
                    <a:pt x="146" y="1380"/>
                  </a:lnTo>
                  <a:lnTo>
                    <a:pt x="196" y="1380"/>
                  </a:lnTo>
                  <a:lnTo>
                    <a:pt x="196" y="1388"/>
                  </a:lnTo>
                  <a:lnTo>
                    <a:pt x="227" y="1388"/>
                  </a:lnTo>
                  <a:lnTo>
                    <a:pt x="227" y="1403"/>
                  </a:lnTo>
                  <a:lnTo>
                    <a:pt x="300" y="1403"/>
                  </a:lnTo>
                  <a:lnTo>
                    <a:pt x="300" y="1417"/>
                  </a:lnTo>
                  <a:lnTo>
                    <a:pt x="342" y="1417"/>
                  </a:lnTo>
                  <a:lnTo>
                    <a:pt x="342" y="1425"/>
                  </a:lnTo>
                  <a:lnTo>
                    <a:pt x="379" y="1425"/>
                  </a:lnTo>
                  <a:lnTo>
                    <a:pt x="379" y="1431"/>
                  </a:lnTo>
                  <a:lnTo>
                    <a:pt x="416" y="1431"/>
                  </a:lnTo>
                  <a:lnTo>
                    <a:pt x="416" y="1440"/>
                  </a:lnTo>
                  <a:lnTo>
                    <a:pt x="451" y="1440"/>
                  </a:lnTo>
                  <a:lnTo>
                    <a:pt x="451" y="1446"/>
                  </a:lnTo>
                  <a:lnTo>
                    <a:pt x="488" y="1446"/>
                  </a:lnTo>
                  <a:lnTo>
                    <a:pt x="488" y="1462"/>
                  </a:lnTo>
                  <a:lnTo>
                    <a:pt x="533" y="1462"/>
                  </a:lnTo>
                  <a:lnTo>
                    <a:pt x="533" y="1468"/>
                  </a:lnTo>
                  <a:lnTo>
                    <a:pt x="569" y="1468"/>
                  </a:lnTo>
                  <a:lnTo>
                    <a:pt x="569" y="1477"/>
                  </a:lnTo>
                  <a:lnTo>
                    <a:pt x="605" y="1477"/>
                  </a:lnTo>
                  <a:lnTo>
                    <a:pt x="605" y="1482"/>
                  </a:lnTo>
                  <a:lnTo>
                    <a:pt x="642" y="1482"/>
                  </a:lnTo>
                  <a:lnTo>
                    <a:pt x="642" y="1499"/>
                  </a:lnTo>
                  <a:lnTo>
                    <a:pt x="684" y="1499"/>
                  </a:lnTo>
                  <a:lnTo>
                    <a:pt x="684" y="1505"/>
                  </a:lnTo>
                  <a:lnTo>
                    <a:pt x="721" y="1505"/>
                  </a:lnTo>
                  <a:lnTo>
                    <a:pt x="721" y="1513"/>
                  </a:lnTo>
                  <a:lnTo>
                    <a:pt x="757" y="1513"/>
                  </a:lnTo>
                  <a:lnTo>
                    <a:pt x="757" y="1519"/>
                  </a:lnTo>
                  <a:lnTo>
                    <a:pt x="788" y="1519"/>
                  </a:lnTo>
                  <a:lnTo>
                    <a:pt x="788" y="1536"/>
                  </a:lnTo>
                  <a:lnTo>
                    <a:pt x="867" y="1536"/>
                  </a:lnTo>
                  <a:lnTo>
                    <a:pt x="867" y="1550"/>
                  </a:lnTo>
                  <a:lnTo>
                    <a:pt x="903" y="1550"/>
                  </a:lnTo>
                  <a:lnTo>
                    <a:pt x="903" y="1556"/>
                  </a:lnTo>
                  <a:lnTo>
                    <a:pt x="940" y="1556"/>
                  </a:lnTo>
                  <a:lnTo>
                    <a:pt x="940" y="1565"/>
                  </a:lnTo>
                  <a:lnTo>
                    <a:pt x="984" y="1565"/>
                  </a:lnTo>
                  <a:lnTo>
                    <a:pt x="984" y="1579"/>
                  </a:lnTo>
                  <a:lnTo>
                    <a:pt x="1029" y="1579"/>
                  </a:lnTo>
                  <a:lnTo>
                    <a:pt x="1029" y="1587"/>
                  </a:lnTo>
                  <a:lnTo>
                    <a:pt x="1065" y="1587"/>
                  </a:lnTo>
                  <a:lnTo>
                    <a:pt x="1065" y="1594"/>
                  </a:lnTo>
                  <a:lnTo>
                    <a:pt x="1102" y="1594"/>
                  </a:lnTo>
                  <a:lnTo>
                    <a:pt x="1102" y="1601"/>
                  </a:lnTo>
                  <a:lnTo>
                    <a:pt x="1138" y="1601"/>
                  </a:lnTo>
                  <a:lnTo>
                    <a:pt x="1138" y="1616"/>
                  </a:lnTo>
                  <a:lnTo>
                    <a:pt x="1180" y="1616"/>
                  </a:lnTo>
                  <a:lnTo>
                    <a:pt x="1180" y="1624"/>
                  </a:lnTo>
                  <a:lnTo>
                    <a:pt x="1217" y="1624"/>
                  </a:lnTo>
                  <a:lnTo>
                    <a:pt x="1217" y="1638"/>
                  </a:lnTo>
                  <a:lnTo>
                    <a:pt x="1290" y="1638"/>
                  </a:lnTo>
                  <a:lnTo>
                    <a:pt x="1290" y="1647"/>
                  </a:lnTo>
                  <a:lnTo>
                    <a:pt x="1319" y="1647"/>
                  </a:lnTo>
                  <a:lnTo>
                    <a:pt x="1319" y="1653"/>
                  </a:lnTo>
                  <a:lnTo>
                    <a:pt x="1371" y="1653"/>
                  </a:lnTo>
                  <a:lnTo>
                    <a:pt x="1371" y="1667"/>
                  </a:lnTo>
                  <a:lnTo>
                    <a:pt x="1408" y="1667"/>
                  </a:lnTo>
                  <a:lnTo>
                    <a:pt x="1408" y="1675"/>
                  </a:lnTo>
                  <a:lnTo>
                    <a:pt x="1436" y="1675"/>
                  </a:lnTo>
                  <a:lnTo>
                    <a:pt x="1436" y="1684"/>
                  </a:lnTo>
                  <a:lnTo>
                    <a:pt x="1472" y="1684"/>
                  </a:lnTo>
                  <a:lnTo>
                    <a:pt x="1472" y="1698"/>
                  </a:lnTo>
                  <a:lnTo>
                    <a:pt x="1523" y="1698"/>
                  </a:lnTo>
                  <a:lnTo>
                    <a:pt x="1523" y="1704"/>
                  </a:lnTo>
                  <a:lnTo>
                    <a:pt x="1554" y="1704"/>
                  </a:lnTo>
                  <a:lnTo>
                    <a:pt x="1554" y="1712"/>
                  </a:lnTo>
                  <a:lnTo>
                    <a:pt x="1589" y="1712"/>
                  </a:lnTo>
                  <a:lnTo>
                    <a:pt x="1589" y="1720"/>
                  </a:lnTo>
                  <a:lnTo>
                    <a:pt x="1626" y="1720"/>
                  </a:lnTo>
                  <a:lnTo>
                    <a:pt x="1626" y="1735"/>
                  </a:lnTo>
                  <a:lnTo>
                    <a:pt x="1669" y="1735"/>
                  </a:lnTo>
                  <a:lnTo>
                    <a:pt x="1669" y="1741"/>
                  </a:lnTo>
                  <a:lnTo>
                    <a:pt x="1705" y="1741"/>
                  </a:lnTo>
                  <a:lnTo>
                    <a:pt x="1705" y="1757"/>
                  </a:lnTo>
                  <a:lnTo>
                    <a:pt x="1778" y="1757"/>
                  </a:lnTo>
                  <a:lnTo>
                    <a:pt x="1778" y="1763"/>
                  </a:lnTo>
                  <a:lnTo>
                    <a:pt x="1822" y="1763"/>
                  </a:lnTo>
                  <a:lnTo>
                    <a:pt x="1822" y="1772"/>
                  </a:lnTo>
                  <a:lnTo>
                    <a:pt x="1859" y="1772"/>
                  </a:lnTo>
                  <a:lnTo>
                    <a:pt x="1859" y="1786"/>
                  </a:lnTo>
                  <a:lnTo>
                    <a:pt x="1896" y="1786"/>
                  </a:lnTo>
                  <a:lnTo>
                    <a:pt x="1896" y="1794"/>
                  </a:lnTo>
                  <a:lnTo>
                    <a:pt x="1937" y="1794"/>
                  </a:lnTo>
                  <a:lnTo>
                    <a:pt x="1937" y="1800"/>
                  </a:lnTo>
                  <a:lnTo>
                    <a:pt x="1974" y="1800"/>
                  </a:lnTo>
                  <a:lnTo>
                    <a:pt x="1974" y="1814"/>
                  </a:lnTo>
                  <a:lnTo>
                    <a:pt x="2011" y="1814"/>
                  </a:lnTo>
                  <a:lnTo>
                    <a:pt x="2011" y="1823"/>
                  </a:lnTo>
                  <a:lnTo>
                    <a:pt x="2055" y="1823"/>
                  </a:lnTo>
                  <a:lnTo>
                    <a:pt x="2055" y="1829"/>
                  </a:lnTo>
                  <a:lnTo>
                    <a:pt x="2092" y="1829"/>
                  </a:lnTo>
                  <a:lnTo>
                    <a:pt x="2092" y="1845"/>
                  </a:lnTo>
                  <a:lnTo>
                    <a:pt x="2120" y="1845"/>
                  </a:lnTo>
                  <a:lnTo>
                    <a:pt x="2120" y="1851"/>
                  </a:lnTo>
                  <a:lnTo>
                    <a:pt x="2172" y="1851"/>
                  </a:lnTo>
                  <a:lnTo>
                    <a:pt x="2172" y="1845"/>
                  </a:lnTo>
                  <a:lnTo>
                    <a:pt x="2179" y="1845"/>
                  </a:lnTo>
                  <a:lnTo>
                    <a:pt x="2179" y="1800"/>
                  </a:lnTo>
                  <a:lnTo>
                    <a:pt x="2187" y="1800"/>
                  </a:lnTo>
                  <a:lnTo>
                    <a:pt x="2187" y="1772"/>
                  </a:lnTo>
                  <a:lnTo>
                    <a:pt x="2192" y="1772"/>
                  </a:lnTo>
                  <a:lnTo>
                    <a:pt x="2192" y="1757"/>
                  </a:lnTo>
                  <a:lnTo>
                    <a:pt x="2209" y="1757"/>
                  </a:lnTo>
                  <a:lnTo>
                    <a:pt x="2209" y="1712"/>
                  </a:lnTo>
                  <a:lnTo>
                    <a:pt x="2215" y="1712"/>
                  </a:lnTo>
                  <a:lnTo>
                    <a:pt x="2215" y="1684"/>
                  </a:lnTo>
                  <a:lnTo>
                    <a:pt x="2229" y="1684"/>
                  </a:lnTo>
                  <a:lnTo>
                    <a:pt x="2229" y="1667"/>
                  </a:lnTo>
                  <a:lnTo>
                    <a:pt x="2237" y="1667"/>
                  </a:lnTo>
                  <a:lnTo>
                    <a:pt x="2237" y="1638"/>
                  </a:lnTo>
                  <a:lnTo>
                    <a:pt x="2246" y="1638"/>
                  </a:lnTo>
                  <a:lnTo>
                    <a:pt x="2246" y="1624"/>
                  </a:lnTo>
                  <a:lnTo>
                    <a:pt x="2251" y="1624"/>
                  </a:lnTo>
                  <a:lnTo>
                    <a:pt x="2251" y="1587"/>
                  </a:lnTo>
                  <a:lnTo>
                    <a:pt x="2266" y="1587"/>
                  </a:lnTo>
                  <a:lnTo>
                    <a:pt x="2266" y="1565"/>
                  </a:lnTo>
                  <a:lnTo>
                    <a:pt x="2274" y="1565"/>
                  </a:lnTo>
                  <a:lnTo>
                    <a:pt x="2274" y="1536"/>
                  </a:lnTo>
                  <a:lnTo>
                    <a:pt x="2288" y="1536"/>
                  </a:lnTo>
                  <a:lnTo>
                    <a:pt x="2288" y="1482"/>
                  </a:lnTo>
                  <a:lnTo>
                    <a:pt x="2302" y="1482"/>
                  </a:lnTo>
                  <a:lnTo>
                    <a:pt x="2302" y="1468"/>
                  </a:lnTo>
                  <a:lnTo>
                    <a:pt x="2310" y="1468"/>
                  </a:lnTo>
                  <a:lnTo>
                    <a:pt x="2310" y="1440"/>
                  </a:lnTo>
                  <a:lnTo>
                    <a:pt x="2318" y="1440"/>
                  </a:lnTo>
                  <a:lnTo>
                    <a:pt x="2318" y="1425"/>
                  </a:lnTo>
                  <a:lnTo>
                    <a:pt x="2324" y="1425"/>
                  </a:lnTo>
                  <a:lnTo>
                    <a:pt x="2324" y="1403"/>
                  </a:lnTo>
                  <a:lnTo>
                    <a:pt x="2338" y="1403"/>
                  </a:lnTo>
                  <a:lnTo>
                    <a:pt x="2338" y="1380"/>
                  </a:lnTo>
                  <a:lnTo>
                    <a:pt x="2347" y="1380"/>
                  </a:lnTo>
                  <a:lnTo>
                    <a:pt x="2347" y="1357"/>
                  </a:lnTo>
                  <a:lnTo>
                    <a:pt x="2353" y="1357"/>
                  </a:lnTo>
                  <a:lnTo>
                    <a:pt x="2353" y="1321"/>
                  </a:lnTo>
                  <a:lnTo>
                    <a:pt x="2369" y="1321"/>
                  </a:lnTo>
                  <a:lnTo>
                    <a:pt x="2369" y="1297"/>
                  </a:lnTo>
                  <a:lnTo>
                    <a:pt x="2375" y="1297"/>
                  </a:lnTo>
                  <a:lnTo>
                    <a:pt x="2375" y="1261"/>
                  </a:lnTo>
                  <a:lnTo>
                    <a:pt x="2383" y="1261"/>
                  </a:lnTo>
                  <a:lnTo>
                    <a:pt x="2383" y="1240"/>
                  </a:lnTo>
                  <a:lnTo>
                    <a:pt x="2390" y="1240"/>
                  </a:lnTo>
                  <a:lnTo>
                    <a:pt x="2390" y="1224"/>
                  </a:lnTo>
                  <a:lnTo>
                    <a:pt x="2405" y="1224"/>
                  </a:lnTo>
                  <a:lnTo>
                    <a:pt x="2405" y="1196"/>
                  </a:lnTo>
                  <a:lnTo>
                    <a:pt x="2412" y="1196"/>
                  </a:lnTo>
                  <a:lnTo>
                    <a:pt x="2412" y="1181"/>
                  </a:lnTo>
                  <a:lnTo>
                    <a:pt x="2420" y="1181"/>
                  </a:lnTo>
                  <a:lnTo>
                    <a:pt x="2420" y="1145"/>
                  </a:lnTo>
                  <a:lnTo>
                    <a:pt x="2425" y="1145"/>
                  </a:lnTo>
                  <a:lnTo>
                    <a:pt x="2425" y="1121"/>
                  </a:lnTo>
                  <a:lnTo>
                    <a:pt x="2434" y="1121"/>
                  </a:lnTo>
                  <a:lnTo>
                    <a:pt x="2434" y="1108"/>
                  </a:lnTo>
                  <a:lnTo>
                    <a:pt x="2442" y="1108"/>
                  </a:lnTo>
                  <a:lnTo>
                    <a:pt x="2442" y="1077"/>
                  </a:lnTo>
                  <a:lnTo>
                    <a:pt x="2448" y="1077"/>
                  </a:lnTo>
                  <a:lnTo>
                    <a:pt x="2448" y="1048"/>
                  </a:lnTo>
                  <a:lnTo>
                    <a:pt x="2462" y="1048"/>
                  </a:lnTo>
                  <a:lnTo>
                    <a:pt x="2462" y="1025"/>
                  </a:lnTo>
                  <a:lnTo>
                    <a:pt x="2470" y="1025"/>
                  </a:lnTo>
                  <a:lnTo>
                    <a:pt x="2470" y="1002"/>
                  </a:lnTo>
                  <a:lnTo>
                    <a:pt x="2484" y="1002"/>
                  </a:lnTo>
                  <a:lnTo>
                    <a:pt x="2484" y="989"/>
                  </a:lnTo>
                  <a:lnTo>
                    <a:pt x="2492" y="989"/>
                  </a:lnTo>
                  <a:lnTo>
                    <a:pt x="2492" y="960"/>
                  </a:lnTo>
                  <a:lnTo>
                    <a:pt x="2499" y="960"/>
                  </a:lnTo>
                  <a:lnTo>
                    <a:pt x="2499" y="929"/>
                  </a:lnTo>
                  <a:lnTo>
                    <a:pt x="2507" y="929"/>
                  </a:lnTo>
                  <a:lnTo>
                    <a:pt x="2507" y="892"/>
                  </a:lnTo>
                  <a:lnTo>
                    <a:pt x="2521" y="892"/>
                  </a:lnTo>
                  <a:lnTo>
                    <a:pt x="2521" y="872"/>
                  </a:lnTo>
                  <a:lnTo>
                    <a:pt x="2529" y="872"/>
                  </a:lnTo>
                  <a:lnTo>
                    <a:pt x="2529" y="841"/>
                  </a:lnTo>
                  <a:lnTo>
                    <a:pt x="2535" y="841"/>
                  </a:lnTo>
                  <a:lnTo>
                    <a:pt x="2535" y="826"/>
                  </a:lnTo>
                  <a:lnTo>
                    <a:pt x="2543" y="826"/>
                  </a:lnTo>
                  <a:lnTo>
                    <a:pt x="2543" y="789"/>
                  </a:lnTo>
                  <a:lnTo>
                    <a:pt x="2551" y="789"/>
                  </a:lnTo>
                  <a:lnTo>
                    <a:pt x="2551" y="767"/>
                  </a:lnTo>
                  <a:lnTo>
                    <a:pt x="2557" y="767"/>
                  </a:lnTo>
                  <a:lnTo>
                    <a:pt x="2557" y="745"/>
                  </a:lnTo>
                  <a:lnTo>
                    <a:pt x="2571" y="745"/>
                  </a:lnTo>
                  <a:lnTo>
                    <a:pt x="2571" y="723"/>
                  </a:lnTo>
                  <a:lnTo>
                    <a:pt x="2579" y="723"/>
                  </a:lnTo>
                  <a:lnTo>
                    <a:pt x="2579" y="693"/>
                  </a:lnTo>
                  <a:lnTo>
                    <a:pt x="2588" y="693"/>
                  </a:lnTo>
                  <a:lnTo>
                    <a:pt x="2588" y="670"/>
                  </a:lnTo>
                  <a:lnTo>
                    <a:pt x="2601" y="670"/>
                  </a:lnTo>
                  <a:lnTo>
                    <a:pt x="2601" y="642"/>
                  </a:lnTo>
                  <a:lnTo>
                    <a:pt x="2608" y="642"/>
                  </a:lnTo>
                  <a:lnTo>
                    <a:pt x="2608" y="613"/>
                  </a:lnTo>
                  <a:lnTo>
                    <a:pt x="2616" y="613"/>
                  </a:lnTo>
                  <a:lnTo>
                    <a:pt x="2616" y="591"/>
                  </a:lnTo>
                  <a:lnTo>
                    <a:pt x="2624" y="591"/>
                  </a:lnTo>
                  <a:lnTo>
                    <a:pt x="2624" y="569"/>
                  </a:lnTo>
                  <a:lnTo>
                    <a:pt x="2638" y="569"/>
                  </a:lnTo>
                  <a:lnTo>
                    <a:pt x="2638" y="545"/>
                  </a:lnTo>
                  <a:lnTo>
                    <a:pt x="2644" y="545"/>
                  </a:lnTo>
                  <a:lnTo>
                    <a:pt x="2644" y="523"/>
                  </a:lnTo>
                  <a:lnTo>
                    <a:pt x="2653" y="523"/>
                  </a:lnTo>
                  <a:lnTo>
                    <a:pt x="2653" y="486"/>
                  </a:lnTo>
                  <a:lnTo>
                    <a:pt x="2608" y="486"/>
                  </a:lnTo>
                  <a:lnTo>
                    <a:pt x="2608" y="472"/>
                  </a:lnTo>
                  <a:lnTo>
                    <a:pt x="2529" y="472"/>
                  </a:lnTo>
                  <a:lnTo>
                    <a:pt x="2529" y="457"/>
                  </a:lnTo>
                  <a:lnTo>
                    <a:pt x="2492" y="457"/>
                  </a:lnTo>
                  <a:lnTo>
                    <a:pt x="2492" y="450"/>
                  </a:lnTo>
                  <a:lnTo>
                    <a:pt x="2442" y="450"/>
                  </a:lnTo>
                  <a:lnTo>
                    <a:pt x="2442" y="435"/>
                  </a:lnTo>
                  <a:lnTo>
                    <a:pt x="2369" y="435"/>
                  </a:lnTo>
                  <a:lnTo>
                    <a:pt x="2369" y="421"/>
                  </a:lnTo>
                  <a:lnTo>
                    <a:pt x="2324" y="421"/>
                  </a:lnTo>
                  <a:lnTo>
                    <a:pt x="2324" y="413"/>
                  </a:lnTo>
                  <a:lnTo>
                    <a:pt x="2288" y="413"/>
                  </a:lnTo>
                  <a:lnTo>
                    <a:pt x="2288" y="406"/>
                  </a:lnTo>
                  <a:lnTo>
                    <a:pt x="2246" y="406"/>
                  </a:lnTo>
                  <a:lnTo>
                    <a:pt x="2246" y="391"/>
                  </a:lnTo>
                  <a:lnTo>
                    <a:pt x="2209" y="391"/>
                  </a:lnTo>
                  <a:lnTo>
                    <a:pt x="2209" y="384"/>
                  </a:lnTo>
                  <a:lnTo>
                    <a:pt x="2172" y="384"/>
                  </a:lnTo>
                  <a:lnTo>
                    <a:pt x="2172" y="375"/>
                  </a:lnTo>
                  <a:lnTo>
                    <a:pt x="2120" y="375"/>
                  </a:lnTo>
                  <a:lnTo>
                    <a:pt x="2120" y="369"/>
                  </a:lnTo>
                  <a:lnTo>
                    <a:pt x="2092" y="369"/>
                  </a:lnTo>
                  <a:lnTo>
                    <a:pt x="2092" y="355"/>
                  </a:lnTo>
                  <a:lnTo>
                    <a:pt x="2041" y="355"/>
                  </a:lnTo>
                  <a:lnTo>
                    <a:pt x="2041" y="347"/>
                  </a:lnTo>
                  <a:lnTo>
                    <a:pt x="2005" y="347"/>
                  </a:lnTo>
                  <a:lnTo>
                    <a:pt x="2005" y="338"/>
                  </a:lnTo>
                  <a:lnTo>
                    <a:pt x="1959" y="338"/>
                  </a:lnTo>
                  <a:lnTo>
                    <a:pt x="1959" y="332"/>
                  </a:lnTo>
                  <a:lnTo>
                    <a:pt x="1924" y="332"/>
                  </a:lnTo>
                  <a:lnTo>
                    <a:pt x="1924" y="324"/>
                  </a:lnTo>
                  <a:lnTo>
                    <a:pt x="1881" y="324"/>
                  </a:lnTo>
                  <a:lnTo>
                    <a:pt x="1881" y="318"/>
                  </a:lnTo>
                  <a:lnTo>
                    <a:pt x="1844" y="318"/>
                  </a:lnTo>
                  <a:lnTo>
                    <a:pt x="1844" y="310"/>
                  </a:lnTo>
                  <a:lnTo>
                    <a:pt x="1800" y="310"/>
                  </a:lnTo>
                  <a:lnTo>
                    <a:pt x="1800" y="296"/>
                  </a:lnTo>
                  <a:lnTo>
                    <a:pt x="1763" y="296"/>
                  </a:lnTo>
                  <a:lnTo>
                    <a:pt x="1763" y="287"/>
                  </a:lnTo>
                  <a:lnTo>
                    <a:pt x="1719" y="287"/>
                  </a:lnTo>
                  <a:lnTo>
                    <a:pt x="1719" y="272"/>
                  </a:lnTo>
                  <a:lnTo>
                    <a:pt x="1641" y="272"/>
                  </a:lnTo>
                  <a:lnTo>
                    <a:pt x="1641" y="259"/>
                  </a:lnTo>
                  <a:lnTo>
                    <a:pt x="1604" y="259"/>
                  </a:lnTo>
                  <a:lnTo>
                    <a:pt x="1604" y="250"/>
                  </a:lnTo>
                  <a:lnTo>
                    <a:pt x="1567" y="250"/>
                  </a:lnTo>
                  <a:lnTo>
                    <a:pt x="1567" y="236"/>
                  </a:lnTo>
                  <a:lnTo>
                    <a:pt x="1523" y="236"/>
                  </a:lnTo>
                  <a:lnTo>
                    <a:pt x="1523" y="228"/>
                  </a:lnTo>
                  <a:lnTo>
                    <a:pt x="1486" y="228"/>
                  </a:lnTo>
                  <a:lnTo>
                    <a:pt x="1486" y="222"/>
                  </a:lnTo>
                  <a:lnTo>
                    <a:pt x="1436" y="222"/>
                  </a:lnTo>
                  <a:lnTo>
                    <a:pt x="1436" y="213"/>
                  </a:lnTo>
                  <a:lnTo>
                    <a:pt x="1408" y="213"/>
                  </a:lnTo>
                  <a:lnTo>
                    <a:pt x="1408" y="208"/>
                  </a:lnTo>
                  <a:lnTo>
                    <a:pt x="1354" y="208"/>
                  </a:lnTo>
                  <a:lnTo>
                    <a:pt x="1354" y="199"/>
                  </a:lnTo>
                  <a:lnTo>
                    <a:pt x="1319" y="199"/>
                  </a:lnTo>
                  <a:lnTo>
                    <a:pt x="1319" y="184"/>
                  </a:lnTo>
                  <a:lnTo>
                    <a:pt x="1276" y="184"/>
                  </a:lnTo>
                  <a:lnTo>
                    <a:pt x="1276" y="177"/>
                  </a:lnTo>
                  <a:lnTo>
                    <a:pt x="1239" y="177"/>
                  </a:lnTo>
                  <a:lnTo>
                    <a:pt x="1239" y="171"/>
                  </a:lnTo>
                  <a:lnTo>
                    <a:pt x="1195" y="171"/>
                  </a:lnTo>
                  <a:lnTo>
                    <a:pt x="1195" y="154"/>
                  </a:lnTo>
                  <a:lnTo>
                    <a:pt x="1158" y="154"/>
                  </a:lnTo>
                  <a:lnTo>
                    <a:pt x="1158" y="148"/>
                  </a:lnTo>
                  <a:lnTo>
                    <a:pt x="1116" y="148"/>
                  </a:lnTo>
                  <a:lnTo>
                    <a:pt x="1116" y="140"/>
                  </a:lnTo>
                  <a:lnTo>
                    <a:pt x="1079" y="140"/>
                  </a:lnTo>
                  <a:lnTo>
                    <a:pt x="1079" y="133"/>
                  </a:lnTo>
                  <a:lnTo>
                    <a:pt x="1034" y="133"/>
                  </a:lnTo>
                  <a:lnTo>
                    <a:pt x="1034" y="118"/>
                  </a:lnTo>
                  <a:lnTo>
                    <a:pt x="999" y="118"/>
                  </a:lnTo>
                  <a:lnTo>
                    <a:pt x="999" y="111"/>
                  </a:lnTo>
                  <a:lnTo>
                    <a:pt x="919" y="111"/>
                  </a:lnTo>
                  <a:lnTo>
                    <a:pt x="919" y="96"/>
                  </a:lnTo>
                  <a:lnTo>
                    <a:pt x="867" y="96"/>
                  </a:lnTo>
                  <a:lnTo>
                    <a:pt x="867" y="89"/>
                  </a:lnTo>
                  <a:lnTo>
                    <a:pt x="838" y="89"/>
                  </a:lnTo>
                  <a:lnTo>
                    <a:pt x="838" y="80"/>
                  </a:lnTo>
                  <a:lnTo>
                    <a:pt x="788" y="80"/>
                  </a:lnTo>
                  <a:lnTo>
                    <a:pt x="788" y="66"/>
                  </a:lnTo>
                  <a:lnTo>
                    <a:pt x="757" y="66"/>
                  </a:lnTo>
                  <a:lnTo>
                    <a:pt x="757" y="59"/>
                  </a:lnTo>
                  <a:lnTo>
                    <a:pt x="707" y="59"/>
                  </a:lnTo>
                  <a:lnTo>
                    <a:pt x="707" y="52"/>
                  </a:lnTo>
                  <a:lnTo>
                    <a:pt x="670" y="52"/>
                  </a:lnTo>
                  <a:lnTo>
                    <a:pt x="670" y="37"/>
                  </a:lnTo>
                  <a:lnTo>
                    <a:pt x="627" y="37"/>
                  </a:lnTo>
                  <a:lnTo>
                    <a:pt x="627" y="28"/>
                  </a:lnTo>
                  <a:lnTo>
                    <a:pt x="592" y="28"/>
                  </a:lnTo>
                  <a:lnTo>
                    <a:pt x="592" y="23"/>
                  </a:lnTo>
                  <a:lnTo>
                    <a:pt x="555" y="23"/>
                  </a:lnTo>
                  <a:lnTo>
                    <a:pt x="555" y="15"/>
                  </a:lnTo>
                  <a:lnTo>
                    <a:pt x="510" y="15"/>
                  </a:lnTo>
                  <a:lnTo>
                    <a:pt x="510" y="0"/>
                  </a:lnTo>
                  <a:lnTo>
                    <a:pt x="474" y="0"/>
                  </a:lnTo>
                  <a:close/>
                </a:path>
              </a:pathLst>
            </a:custGeom>
            <a:solidFill>
              <a:srgbClr val="0000FF"/>
            </a:solidFill>
            <a:ln w="9525">
              <a:noFill/>
            </a:ln>
          </p:spPr>
          <p:txBody>
            <a:bodyPr/>
            <a:lstStyle/>
            <a:p>
              <a:endParaRPr lang="en-US"/>
            </a:p>
          </p:txBody>
        </p:sp>
        <p:sp>
          <p:nvSpPr>
            <p:cNvPr id="823739" name="Freeform 823738"/>
            <p:cNvSpPr/>
            <p:nvPr/>
          </p:nvSpPr>
          <p:spPr>
            <a:xfrm>
              <a:off x="3885" y="1907"/>
              <a:ext cx="266" cy="142"/>
            </a:xfrm>
            <a:custGeom>
              <a:avLst/>
              <a:gdLst/>
              <a:ahLst/>
              <a:cxnLst/>
              <a:rect l="0" t="0" r="0" b="0"/>
              <a:pathLst>
                <a:path w="2653" h="1851">
                  <a:moveTo>
                    <a:pt x="474" y="0"/>
                  </a:moveTo>
                  <a:lnTo>
                    <a:pt x="474" y="28"/>
                  </a:lnTo>
                  <a:lnTo>
                    <a:pt x="466" y="28"/>
                  </a:lnTo>
                  <a:lnTo>
                    <a:pt x="466" y="59"/>
                  </a:lnTo>
                  <a:lnTo>
                    <a:pt x="460" y="59"/>
                  </a:lnTo>
                  <a:lnTo>
                    <a:pt x="460" y="89"/>
                  </a:lnTo>
                  <a:lnTo>
                    <a:pt x="451" y="89"/>
                  </a:lnTo>
                  <a:lnTo>
                    <a:pt x="451" y="111"/>
                  </a:lnTo>
                  <a:lnTo>
                    <a:pt x="438" y="111"/>
                  </a:lnTo>
                  <a:lnTo>
                    <a:pt x="438" y="133"/>
                  </a:lnTo>
                  <a:lnTo>
                    <a:pt x="429" y="133"/>
                  </a:lnTo>
                  <a:lnTo>
                    <a:pt x="429" y="184"/>
                  </a:lnTo>
                  <a:lnTo>
                    <a:pt x="416" y="184"/>
                  </a:lnTo>
                  <a:lnTo>
                    <a:pt x="416" y="208"/>
                  </a:lnTo>
                  <a:lnTo>
                    <a:pt x="409" y="208"/>
                  </a:lnTo>
                  <a:lnTo>
                    <a:pt x="409" y="228"/>
                  </a:lnTo>
                  <a:lnTo>
                    <a:pt x="392" y="228"/>
                  </a:lnTo>
                  <a:lnTo>
                    <a:pt x="392" y="272"/>
                  </a:lnTo>
                  <a:lnTo>
                    <a:pt x="379" y="272"/>
                  </a:lnTo>
                  <a:lnTo>
                    <a:pt x="379" y="310"/>
                  </a:lnTo>
                  <a:lnTo>
                    <a:pt x="373" y="310"/>
                  </a:lnTo>
                  <a:lnTo>
                    <a:pt x="373" y="332"/>
                  </a:lnTo>
                  <a:lnTo>
                    <a:pt x="357" y="332"/>
                  </a:lnTo>
                  <a:lnTo>
                    <a:pt x="357" y="375"/>
                  </a:lnTo>
                  <a:lnTo>
                    <a:pt x="342" y="375"/>
                  </a:lnTo>
                  <a:lnTo>
                    <a:pt x="342" y="406"/>
                  </a:lnTo>
                  <a:lnTo>
                    <a:pt x="336" y="406"/>
                  </a:lnTo>
                  <a:lnTo>
                    <a:pt x="336" y="435"/>
                  </a:lnTo>
                  <a:lnTo>
                    <a:pt x="320" y="435"/>
                  </a:lnTo>
                  <a:lnTo>
                    <a:pt x="320" y="472"/>
                  </a:lnTo>
                  <a:lnTo>
                    <a:pt x="305" y="472"/>
                  </a:lnTo>
                  <a:lnTo>
                    <a:pt x="305" y="509"/>
                  </a:lnTo>
                  <a:lnTo>
                    <a:pt x="300" y="509"/>
                  </a:lnTo>
                  <a:lnTo>
                    <a:pt x="300" y="531"/>
                  </a:lnTo>
                  <a:lnTo>
                    <a:pt x="292" y="531"/>
                  </a:lnTo>
                  <a:lnTo>
                    <a:pt x="292" y="545"/>
                  </a:lnTo>
                  <a:lnTo>
                    <a:pt x="277" y="545"/>
                  </a:lnTo>
                  <a:lnTo>
                    <a:pt x="277" y="576"/>
                  </a:lnTo>
                  <a:lnTo>
                    <a:pt x="270" y="576"/>
                  </a:lnTo>
                  <a:lnTo>
                    <a:pt x="270" y="605"/>
                  </a:lnTo>
                  <a:lnTo>
                    <a:pt x="263" y="605"/>
                  </a:lnTo>
                  <a:lnTo>
                    <a:pt x="263" y="628"/>
                  </a:lnTo>
                  <a:lnTo>
                    <a:pt x="255" y="628"/>
                  </a:lnTo>
                  <a:lnTo>
                    <a:pt x="255" y="650"/>
                  </a:lnTo>
                  <a:lnTo>
                    <a:pt x="241" y="650"/>
                  </a:lnTo>
                  <a:lnTo>
                    <a:pt x="241" y="670"/>
                  </a:lnTo>
                  <a:lnTo>
                    <a:pt x="233" y="670"/>
                  </a:lnTo>
                  <a:lnTo>
                    <a:pt x="233" y="708"/>
                  </a:lnTo>
                  <a:lnTo>
                    <a:pt x="227" y="708"/>
                  </a:lnTo>
                  <a:lnTo>
                    <a:pt x="227" y="723"/>
                  </a:lnTo>
                  <a:lnTo>
                    <a:pt x="218" y="723"/>
                  </a:lnTo>
                  <a:lnTo>
                    <a:pt x="218" y="753"/>
                  </a:lnTo>
                  <a:lnTo>
                    <a:pt x="205" y="753"/>
                  </a:lnTo>
                  <a:lnTo>
                    <a:pt x="205" y="804"/>
                  </a:lnTo>
                  <a:lnTo>
                    <a:pt x="196" y="804"/>
                  </a:lnTo>
                  <a:lnTo>
                    <a:pt x="196" y="826"/>
                  </a:lnTo>
                  <a:lnTo>
                    <a:pt x="183" y="826"/>
                  </a:lnTo>
                  <a:lnTo>
                    <a:pt x="183" y="849"/>
                  </a:lnTo>
                  <a:lnTo>
                    <a:pt x="176" y="849"/>
                  </a:lnTo>
                  <a:lnTo>
                    <a:pt x="176" y="872"/>
                  </a:lnTo>
                  <a:lnTo>
                    <a:pt x="160" y="872"/>
                  </a:lnTo>
                  <a:lnTo>
                    <a:pt x="160" y="892"/>
                  </a:lnTo>
                  <a:lnTo>
                    <a:pt x="154" y="892"/>
                  </a:lnTo>
                  <a:lnTo>
                    <a:pt x="154" y="923"/>
                  </a:lnTo>
                  <a:lnTo>
                    <a:pt x="146" y="923"/>
                  </a:lnTo>
                  <a:lnTo>
                    <a:pt x="146" y="952"/>
                  </a:lnTo>
                  <a:lnTo>
                    <a:pt x="140" y="952"/>
                  </a:lnTo>
                  <a:lnTo>
                    <a:pt x="140" y="982"/>
                  </a:lnTo>
                  <a:lnTo>
                    <a:pt x="124" y="982"/>
                  </a:lnTo>
                  <a:lnTo>
                    <a:pt x="124" y="989"/>
                  </a:lnTo>
                  <a:lnTo>
                    <a:pt x="118" y="989"/>
                  </a:lnTo>
                  <a:lnTo>
                    <a:pt x="118" y="1025"/>
                  </a:lnTo>
                  <a:lnTo>
                    <a:pt x="109" y="1025"/>
                  </a:lnTo>
                  <a:lnTo>
                    <a:pt x="109" y="1048"/>
                  </a:lnTo>
                  <a:lnTo>
                    <a:pt x="103" y="1048"/>
                  </a:lnTo>
                  <a:lnTo>
                    <a:pt x="103" y="1077"/>
                  </a:lnTo>
                  <a:lnTo>
                    <a:pt x="96" y="1077"/>
                  </a:lnTo>
                  <a:lnTo>
                    <a:pt x="96" y="1093"/>
                  </a:lnTo>
                  <a:lnTo>
                    <a:pt x="87" y="1093"/>
                  </a:lnTo>
                  <a:lnTo>
                    <a:pt x="87" y="1121"/>
                  </a:lnTo>
                  <a:lnTo>
                    <a:pt x="73" y="1121"/>
                  </a:lnTo>
                  <a:lnTo>
                    <a:pt x="73" y="1150"/>
                  </a:lnTo>
                  <a:lnTo>
                    <a:pt x="67" y="1150"/>
                  </a:lnTo>
                  <a:lnTo>
                    <a:pt x="67" y="1167"/>
                  </a:lnTo>
                  <a:lnTo>
                    <a:pt x="59" y="1167"/>
                  </a:lnTo>
                  <a:lnTo>
                    <a:pt x="59" y="1196"/>
                  </a:lnTo>
                  <a:lnTo>
                    <a:pt x="44" y="1196"/>
                  </a:lnTo>
                  <a:lnTo>
                    <a:pt x="44" y="1224"/>
                  </a:lnTo>
                  <a:lnTo>
                    <a:pt x="37" y="1224"/>
                  </a:lnTo>
                  <a:lnTo>
                    <a:pt x="37" y="1247"/>
                  </a:lnTo>
                  <a:lnTo>
                    <a:pt x="31" y="1247"/>
                  </a:lnTo>
                  <a:lnTo>
                    <a:pt x="31" y="1269"/>
                  </a:lnTo>
                  <a:lnTo>
                    <a:pt x="22" y="1269"/>
                  </a:lnTo>
                  <a:lnTo>
                    <a:pt x="22" y="1297"/>
                  </a:lnTo>
                  <a:lnTo>
                    <a:pt x="9" y="1297"/>
                  </a:lnTo>
                  <a:lnTo>
                    <a:pt x="9" y="1321"/>
                  </a:lnTo>
                  <a:lnTo>
                    <a:pt x="0" y="1321"/>
                  </a:lnTo>
                  <a:lnTo>
                    <a:pt x="0" y="1343"/>
                  </a:lnTo>
                  <a:lnTo>
                    <a:pt x="37" y="1343"/>
                  </a:lnTo>
                  <a:lnTo>
                    <a:pt x="37" y="1352"/>
                  </a:lnTo>
                  <a:lnTo>
                    <a:pt x="73" y="1352"/>
                  </a:lnTo>
                  <a:lnTo>
                    <a:pt x="73" y="1357"/>
                  </a:lnTo>
                  <a:lnTo>
                    <a:pt x="109" y="1357"/>
                  </a:lnTo>
                  <a:lnTo>
                    <a:pt x="109" y="1365"/>
                  </a:lnTo>
                  <a:lnTo>
                    <a:pt x="146" y="1365"/>
                  </a:lnTo>
                  <a:lnTo>
                    <a:pt x="146" y="1380"/>
                  </a:lnTo>
                  <a:lnTo>
                    <a:pt x="196" y="1380"/>
                  </a:lnTo>
                  <a:lnTo>
                    <a:pt x="196" y="1388"/>
                  </a:lnTo>
                  <a:lnTo>
                    <a:pt x="227" y="1388"/>
                  </a:lnTo>
                  <a:lnTo>
                    <a:pt x="227" y="1403"/>
                  </a:lnTo>
                  <a:lnTo>
                    <a:pt x="300" y="1403"/>
                  </a:lnTo>
                  <a:lnTo>
                    <a:pt x="300" y="1417"/>
                  </a:lnTo>
                  <a:lnTo>
                    <a:pt x="342" y="1417"/>
                  </a:lnTo>
                  <a:lnTo>
                    <a:pt x="342" y="1425"/>
                  </a:lnTo>
                  <a:lnTo>
                    <a:pt x="379" y="1425"/>
                  </a:lnTo>
                  <a:lnTo>
                    <a:pt x="379" y="1431"/>
                  </a:lnTo>
                  <a:lnTo>
                    <a:pt x="416" y="1431"/>
                  </a:lnTo>
                  <a:lnTo>
                    <a:pt x="416" y="1440"/>
                  </a:lnTo>
                  <a:lnTo>
                    <a:pt x="451" y="1440"/>
                  </a:lnTo>
                  <a:lnTo>
                    <a:pt x="451" y="1446"/>
                  </a:lnTo>
                  <a:lnTo>
                    <a:pt x="488" y="1446"/>
                  </a:lnTo>
                  <a:lnTo>
                    <a:pt x="488" y="1462"/>
                  </a:lnTo>
                  <a:lnTo>
                    <a:pt x="533" y="1462"/>
                  </a:lnTo>
                  <a:lnTo>
                    <a:pt x="533" y="1468"/>
                  </a:lnTo>
                  <a:lnTo>
                    <a:pt x="569" y="1468"/>
                  </a:lnTo>
                  <a:lnTo>
                    <a:pt x="569" y="1477"/>
                  </a:lnTo>
                  <a:lnTo>
                    <a:pt x="605" y="1477"/>
                  </a:lnTo>
                  <a:lnTo>
                    <a:pt x="605" y="1482"/>
                  </a:lnTo>
                  <a:lnTo>
                    <a:pt x="642" y="1482"/>
                  </a:lnTo>
                  <a:lnTo>
                    <a:pt x="642" y="1499"/>
                  </a:lnTo>
                  <a:lnTo>
                    <a:pt x="684" y="1499"/>
                  </a:lnTo>
                  <a:lnTo>
                    <a:pt x="684" y="1505"/>
                  </a:lnTo>
                  <a:lnTo>
                    <a:pt x="721" y="1505"/>
                  </a:lnTo>
                  <a:lnTo>
                    <a:pt x="721" y="1513"/>
                  </a:lnTo>
                  <a:lnTo>
                    <a:pt x="757" y="1513"/>
                  </a:lnTo>
                  <a:lnTo>
                    <a:pt x="757" y="1519"/>
                  </a:lnTo>
                  <a:lnTo>
                    <a:pt x="788" y="1519"/>
                  </a:lnTo>
                  <a:lnTo>
                    <a:pt x="788" y="1536"/>
                  </a:lnTo>
                  <a:lnTo>
                    <a:pt x="867" y="1536"/>
                  </a:lnTo>
                  <a:lnTo>
                    <a:pt x="867" y="1550"/>
                  </a:lnTo>
                  <a:lnTo>
                    <a:pt x="903" y="1550"/>
                  </a:lnTo>
                  <a:lnTo>
                    <a:pt x="903" y="1556"/>
                  </a:lnTo>
                  <a:lnTo>
                    <a:pt x="940" y="1556"/>
                  </a:lnTo>
                  <a:lnTo>
                    <a:pt x="940" y="1565"/>
                  </a:lnTo>
                  <a:lnTo>
                    <a:pt x="984" y="1565"/>
                  </a:lnTo>
                  <a:lnTo>
                    <a:pt x="984" y="1579"/>
                  </a:lnTo>
                  <a:lnTo>
                    <a:pt x="1029" y="1579"/>
                  </a:lnTo>
                  <a:lnTo>
                    <a:pt x="1029" y="1587"/>
                  </a:lnTo>
                  <a:lnTo>
                    <a:pt x="1065" y="1587"/>
                  </a:lnTo>
                  <a:lnTo>
                    <a:pt x="1065" y="1594"/>
                  </a:lnTo>
                  <a:lnTo>
                    <a:pt x="1102" y="1594"/>
                  </a:lnTo>
                  <a:lnTo>
                    <a:pt x="1102" y="1601"/>
                  </a:lnTo>
                  <a:lnTo>
                    <a:pt x="1138" y="1601"/>
                  </a:lnTo>
                  <a:lnTo>
                    <a:pt x="1138" y="1616"/>
                  </a:lnTo>
                  <a:lnTo>
                    <a:pt x="1180" y="1616"/>
                  </a:lnTo>
                  <a:lnTo>
                    <a:pt x="1180" y="1624"/>
                  </a:lnTo>
                  <a:lnTo>
                    <a:pt x="1217" y="1624"/>
                  </a:lnTo>
                  <a:lnTo>
                    <a:pt x="1217" y="1638"/>
                  </a:lnTo>
                  <a:lnTo>
                    <a:pt x="1290" y="1638"/>
                  </a:lnTo>
                  <a:lnTo>
                    <a:pt x="1290" y="1647"/>
                  </a:lnTo>
                  <a:lnTo>
                    <a:pt x="1319" y="1647"/>
                  </a:lnTo>
                  <a:lnTo>
                    <a:pt x="1319" y="1653"/>
                  </a:lnTo>
                  <a:lnTo>
                    <a:pt x="1371" y="1653"/>
                  </a:lnTo>
                  <a:lnTo>
                    <a:pt x="1371" y="1667"/>
                  </a:lnTo>
                  <a:lnTo>
                    <a:pt x="1408" y="1667"/>
                  </a:lnTo>
                  <a:lnTo>
                    <a:pt x="1408" y="1675"/>
                  </a:lnTo>
                  <a:lnTo>
                    <a:pt x="1436" y="1675"/>
                  </a:lnTo>
                  <a:lnTo>
                    <a:pt x="1436" y="1684"/>
                  </a:lnTo>
                  <a:lnTo>
                    <a:pt x="1472" y="1684"/>
                  </a:lnTo>
                  <a:lnTo>
                    <a:pt x="1472" y="1698"/>
                  </a:lnTo>
                  <a:lnTo>
                    <a:pt x="1523" y="1698"/>
                  </a:lnTo>
                  <a:lnTo>
                    <a:pt x="1523" y="1704"/>
                  </a:lnTo>
                  <a:lnTo>
                    <a:pt x="1554" y="1704"/>
                  </a:lnTo>
                  <a:lnTo>
                    <a:pt x="1554" y="1712"/>
                  </a:lnTo>
                  <a:lnTo>
                    <a:pt x="1589" y="1712"/>
                  </a:lnTo>
                  <a:lnTo>
                    <a:pt x="1589" y="1720"/>
                  </a:lnTo>
                  <a:lnTo>
                    <a:pt x="1626" y="1720"/>
                  </a:lnTo>
                  <a:lnTo>
                    <a:pt x="1626" y="1735"/>
                  </a:lnTo>
                  <a:lnTo>
                    <a:pt x="1669" y="1735"/>
                  </a:lnTo>
                  <a:lnTo>
                    <a:pt x="1669" y="1741"/>
                  </a:lnTo>
                  <a:lnTo>
                    <a:pt x="1705" y="1741"/>
                  </a:lnTo>
                  <a:lnTo>
                    <a:pt x="1705" y="1757"/>
                  </a:lnTo>
                  <a:lnTo>
                    <a:pt x="1778" y="1757"/>
                  </a:lnTo>
                  <a:lnTo>
                    <a:pt x="1778" y="1763"/>
                  </a:lnTo>
                  <a:lnTo>
                    <a:pt x="1822" y="1763"/>
                  </a:lnTo>
                  <a:lnTo>
                    <a:pt x="1822" y="1772"/>
                  </a:lnTo>
                  <a:lnTo>
                    <a:pt x="1859" y="1772"/>
                  </a:lnTo>
                  <a:lnTo>
                    <a:pt x="1859" y="1786"/>
                  </a:lnTo>
                  <a:lnTo>
                    <a:pt x="1896" y="1786"/>
                  </a:lnTo>
                  <a:lnTo>
                    <a:pt x="1896" y="1794"/>
                  </a:lnTo>
                  <a:lnTo>
                    <a:pt x="1937" y="1794"/>
                  </a:lnTo>
                  <a:lnTo>
                    <a:pt x="1937" y="1800"/>
                  </a:lnTo>
                  <a:lnTo>
                    <a:pt x="1974" y="1800"/>
                  </a:lnTo>
                  <a:lnTo>
                    <a:pt x="1974" y="1814"/>
                  </a:lnTo>
                  <a:lnTo>
                    <a:pt x="2011" y="1814"/>
                  </a:lnTo>
                  <a:lnTo>
                    <a:pt x="2011" y="1823"/>
                  </a:lnTo>
                  <a:lnTo>
                    <a:pt x="2055" y="1823"/>
                  </a:lnTo>
                  <a:lnTo>
                    <a:pt x="2055" y="1829"/>
                  </a:lnTo>
                  <a:lnTo>
                    <a:pt x="2092" y="1829"/>
                  </a:lnTo>
                  <a:lnTo>
                    <a:pt x="2092" y="1845"/>
                  </a:lnTo>
                  <a:lnTo>
                    <a:pt x="2120" y="1845"/>
                  </a:lnTo>
                  <a:lnTo>
                    <a:pt x="2120" y="1851"/>
                  </a:lnTo>
                  <a:lnTo>
                    <a:pt x="2172" y="1851"/>
                  </a:lnTo>
                  <a:lnTo>
                    <a:pt x="2172" y="1845"/>
                  </a:lnTo>
                  <a:lnTo>
                    <a:pt x="2179" y="1845"/>
                  </a:lnTo>
                  <a:lnTo>
                    <a:pt x="2179" y="1800"/>
                  </a:lnTo>
                  <a:lnTo>
                    <a:pt x="2187" y="1800"/>
                  </a:lnTo>
                  <a:lnTo>
                    <a:pt x="2187" y="1772"/>
                  </a:lnTo>
                  <a:lnTo>
                    <a:pt x="2192" y="1772"/>
                  </a:lnTo>
                  <a:lnTo>
                    <a:pt x="2192" y="1757"/>
                  </a:lnTo>
                  <a:lnTo>
                    <a:pt x="2209" y="1757"/>
                  </a:lnTo>
                  <a:lnTo>
                    <a:pt x="2209" y="1712"/>
                  </a:lnTo>
                  <a:lnTo>
                    <a:pt x="2215" y="1712"/>
                  </a:lnTo>
                  <a:lnTo>
                    <a:pt x="2215" y="1684"/>
                  </a:lnTo>
                  <a:lnTo>
                    <a:pt x="2229" y="1684"/>
                  </a:lnTo>
                  <a:lnTo>
                    <a:pt x="2229" y="1667"/>
                  </a:lnTo>
                  <a:lnTo>
                    <a:pt x="2237" y="1667"/>
                  </a:lnTo>
                  <a:lnTo>
                    <a:pt x="2237" y="1638"/>
                  </a:lnTo>
                  <a:lnTo>
                    <a:pt x="2246" y="1638"/>
                  </a:lnTo>
                  <a:lnTo>
                    <a:pt x="2246" y="1624"/>
                  </a:lnTo>
                  <a:lnTo>
                    <a:pt x="2251" y="1624"/>
                  </a:lnTo>
                  <a:lnTo>
                    <a:pt x="2251" y="1587"/>
                  </a:lnTo>
                  <a:lnTo>
                    <a:pt x="2266" y="1587"/>
                  </a:lnTo>
                  <a:lnTo>
                    <a:pt x="2266" y="1565"/>
                  </a:lnTo>
                  <a:lnTo>
                    <a:pt x="2274" y="1565"/>
                  </a:lnTo>
                  <a:lnTo>
                    <a:pt x="2274" y="1536"/>
                  </a:lnTo>
                  <a:lnTo>
                    <a:pt x="2288" y="1536"/>
                  </a:lnTo>
                  <a:lnTo>
                    <a:pt x="2288" y="1482"/>
                  </a:lnTo>
                  <a:lnTo>
                    <a:pt x="2302" y="1482"/>
                  </a:lnTo>
                  <a:lnTo>
                    <a:pt x="2302" y="1468"/>
                  </a:lnTo>
                  <a:lnTo>
                    <a:pt x="2310" y="1468"/>
                  </a:lnTo>
                  <a:lnTo>
                    <a:pt x="2310" y="1440"/>
                  </a:lnTo>
                  <a:lnTo>
                    <a:pt x="2318" y="1440"/>
                  </a:lnTo>
                  <a:lnTo>
                    <a:pt x="2318" y="1425"/>
                  </a:lnTo>
                  <a:lnTo>
                    <a:pt x="2324" y="1425"/>
                  </a:lnTo>
                  <a:lnTo>
                    <a:pt x="2324" y="1403"/>
                  </a:lnTo>
                  <a:lnTo>
                    <a:pt x="2338" y="1403"/>
                  </a:lnTo>
                  <a:lnTo>
                    <a:pt x="2338" y="1380"/>
                  </a:lnTo>
                  <a:lnTo>
                    <a:pt x="2347" y="1380"/>
                  </a:lnTo>
                  <a:lnTo>
                    <a:pt x="2347" y="1357"/>
                  </a:lnTo>
                  <a:lnTo>
                    <a:pt x="2353" y="1357"/>
                  </a:lnTo>
                  <a:lnTo>
                    <a:pt x="2353" y="1321"/>
                  </a:lnTo>
                  <a:lnTo>
                    <a:pt x="2369" y="1321"/>
                  </a:lnTo>
                  <a:lnTo>
                    <a:pt x="2369" y="1297"/>
                  </a:lnTo>
                  <a:lnTo>
                    <a:pt x="2375" y="1297"/>
                  </a:lnTo>
                  <a:lnTo>
                    <a:pt x="2375" y="1261"/>
                  </a:lnTo>
                  <a:lnTo>
                    <a:pt x="2383" y="1261"/>
                  </a:lnTo>
                  <a:lnTo>
                    <a:pt x="2383" y="1240"/>
                  </a:lnTo>
                  <a:lnTo>
                    <a:pt x="2390" y="1240"/>
                  </a:lnTo>
                  <a:lnTo>
                    <a:pt x="2390" y="1224"/>
                  </a:lnTo>
                  <a:lnTo>
                    <a:pt x="2405" y="1224"/>
                  </a:lnTo>
                  <a:lnTo>
                    <a:pt x="2405" y="1196"/>
                  </a:lnTo>
                  <a:lnTo>
                    <a:pt x="2412" y="1196"/>
                  </a:lnTo>
                  <a:lnTo>
                    <a:pt x="2412" y="1181"/>
                  </a:lnTo>
                  <a:lnTo>
                    <a:pt x="2420" y="1181"/>
                  </a:lnTo>
                  <a:lnTo>
                    <a:pt x="2420" y="1145"/>
                  </a:lnTo>
                  <a:lnTo>
                    <a:pt x="2425" y="1145"/>
                  </a:lnTo>
                  <a:lnTo>
                    <a:pt x="2425" y="1121"/>
                  </a:lnTo>
                  <a:lnTo>
                    <a:pt x="2434" y="1121"/>
                  </a:lnTo>
                  <a:lnTo>
                    <a:pt x="2434" y="1108"/>
                  </a:lnTo>
                  <a:lnTo>
                    <a:pt x="2442" y="1108"/>
                  </a:lnTo>
                  <a:lnTo>
                    <a:pt x="2442" y="1077"/>
                  </a:lnTo>
                  <a:lnTo>
                    <a:pt x="2448" y="1077"/>
                  </a:lnTo>
                  <a:lnTo>
                    <a:pt x="2448" y="1048"/>
                  </a:lnTo>
                  <a:lnTo>
                    <a:pt x="2462" y="1048"/>
                  </a:lnTo>
                  <a:lnTo>
                    <a:pt x="2462" y="1025"/>
                  </a:lnTo>
                  <a:lnTo>
                    <a:pt x="2470" y="1025"/>
                  </a:lnTo>
                  <a:lnTo>
                    <a:pt x="2470" y="1002"/>
                  </a:lnTo>
                  <a:lnTo>
                    <a:pt x="2484" y="1002"/>
                  </a:lnTo>
                  <a:lnTo>
                    <a:pt x="2484" y="989"/>
                  </a:lnTo>
                  <a:lnTo>
                    <a:pt x="2492" y="989"/>
                  </a:lnTo>
                  <a:lnTo>
                    <a:pt x="2492" y="960"/>
                  </a:lnTo>
                  <a:lnTo>
                    <a:pt x="2499" y="960"/>
                  </a:lnTo>
                  <a:lnTo>
                    <a:pt x="2499" y="929"/>
                  </a:lnTo>
                  <a:lnTo>
                    <a:pt x="2507" y="929"/>
                  </a:lnTo>
                  <a:lnTo>
                    <a:pt x="2507" y="892"/>
                  </a:lnTo>
                  <a:lnTo>
                    <a:pt x="2521" y="892"/>
                  </a:lnTo>
                  <a:lnTo>
                    <a:pt x="2521" y="872"/>
                  </a:lnTo>
                  <a:lnTo>
                    <a:pt x="2529" y="872"/>
                  </a:lnTo>
                  <a:lnTo>
                    <a:pt x="2529" y="841"/>
                  </a:lnTo>
                  <a:lnTo>
                    <a:pt x="2535" y="841"/>
                  </a:lnTo>
                  <a:lnTo>
                    <a:pt x="2535" y="826"/>
                  </a:lnTo>
                  <a:lnTo>
                    <a:pt x="2543" y="826"/>
                  </a:lnTo>
                  <a:lnTo>
                    <a:pt x="2543" y="789"/>
                  </a:lnTo>
                  <a:lnTo>
                    <a:pt x="2551" y="789"/>
                  </a:lnTo>
                  <a:lnTo>
                    <a:pt x="2551" y="767"/>
                  </a:lnTo>
                  <a:lnTo>
                    <a:pt x="2557" y="767"/>
                  </a:lnTo>
                  <a:lnTo>
                    <a:pt x="2557" y="745"/>
                  </a:lnTo>
                  <a:lnTo>
                    <a:pt x="2571" y="745"/>
                  </a:lnTo>
                  <a:lnTo>
                    <a:pt x="2571" y="723"/>
                  </a:lnTo>
                  <a:lnTo>
                    <a:pt x="2579" y="723"/>
                  </a:lnTo>
                  <a:lnTo>
                    <a:pt x="2579" y="693"/>
                  </a:lnTo>
                  <a:lnTo>
                    <a:pt x="2588" y="693"/>
                  </a:lnTo>
                  <a:lnTo>
                    <a:pt x="2588" y="670"/>
                  </a:lnTo>
                  <a:lnTo>
                    <a:pt x="2601" y="670"/>
                  </a:lnTo>
                  <a:lnTo>
                    <a:pt x="2601" y="642"/>
                  </a:lnTo>
                  <a:lnTo>
                    <a:pt x="2608" y="642"/>
                  </a:lnTo>
                  <a:lnTo>
                    <a:pt x="2608" y="613"/>
                  </a:lnTo>
                  <a:lnTo>
                    <a:pt x="2616" y="613"/>
                  </a:lnTo>
                  <a:lnTo>
                    <a:pt x="2616" y="591"/>
                  </a:lnTo>
                  <a:lnTo>
                    <a:pt x="2624" y="591"/>
                  </a:lnTo>
                  <a:lnTo>
                    <a:pt x="2624" y="569"/>
                  </a:lnTo>
                  <a:lnTo>
                    <a:pt x="2638" y="569"/>
                  </a:lnTo>
                  <a:lnTo>
                    <a:pt x="2638" y="545"/>
                  </a:lnTo>
                  <a:lnTo>
                    <a:pt x="2644" y="545"/>
                  </a:lnTo>
                  <a:lnTo>
                    <a:pt x="2644" y="523"/>
                  </a:lnTo>
                  <a:lnTo>
                    <a:pt x="2653" y="523"/>
                  </a:lnTo>
                  <a:lnTo>
                    <a:pt x="2653" y="486"/>
                  </a:lnTo>
                  <a:lnTo>
                    <a:pt x="2608" y="486"/>
                  </a:lnTo>
                  <a:lnTo>
                    <a:pt x="2608" y="472"/>
                  </a:lnTo>
                  <a:lnTo>
                    <a:pt x="2529" y="472"/>
                  </a:lnTo>
                  <a:lnTo>
                    <a:pt x="2529" y="457"/>
                  </a:lnTo>
                  <a:lnTo>
                    <a:pt x="2492" y="457"/>
                  </a:lnTo>
                  <a:lnTo>
                    <a:pt x="2492" y="450"/>
                  </a:lnTo>
                  <a:lnTo>
                    <a:pt x="2442" y="450"/>
                  </a:lnTo>
                  <a:lnTo>
                    <a:pt x="2442" y="435"/>
                  </a:lnTo>
                  <a:lnTo>
                    <a:pt x="2369" y="435"/>
                  </a:lnTo>
                  <a:lnTo>
                    <a:pt x="2369" y="421"/>
                  </a:lnTo>
                  <a:lnTo>
                    <a:pt x="2324" y="421"/>
                  </a:lnTo>
                  <a:lnTo>
                    <a:pt x="2324" y="413"/>
                  </a:lnTo>
                  <a:lnTo>
                    <a:pt x="2288" y="413"/>
                  </a:lnTo>
                  <a:lnTo>
                    <a:pt x="2288" y="406"/>
                  </a:lnTo>
                  <a:lnTo>
                    <a:pt x="2246" y="406"/>
                  </a:lnTo>
                  <a:lnTo>
                    <a:pt x="2246" y="391"/>
                  </a:lnTo>
                  <a:lnTo>
                    <a:pt x="2209" y="391"/>
                  </a:lnTo>
                  <a:lnTo>
                    <a:pt x="2209" y="384"/>
                  </a:lnTo>
                  <a:lnTo>
                    <a:pt x="2172" y="384"/>
                  </a:lnTo>
                  <a:lnTo>
                    <a:pt x="2172" y="375"/>
                  </a:lnTo>
                  <a:lnTo>
                    <a:pt x="2120" y="375"/>
                  </a:lnTo>
                  <a:lnTo>
                    <a:pt x="2120" y="369"/>
                  </a:lnTo>
                  <a:lnTo>
                    <a:pt x="2092" y="369"/>
                  </a:lnTo>
                  <a:lnTo>
                    <a:pt x="2092" y="355"/>
                  </a:lnTo>
                  <a:lnTo>
                    <a:pt x="2041" y="355"/>
                  </a:lnTo>
                  <a:lnTo>
                    <a:pt x="2041" y="347"/>
                  </a:lnTo>
                  <a:lnTo>
                    <a:pt x="2005" y="347"/>
                  </a:lnTo>
                  <a:lnTo>
                    <a:pt x="2005" y="338"/>
                  </a:lnTo>
                  <a:lnTo>
                    <a:pt x="1959" y="338"/>
                  </a:lnTo>
                  <a:lnTo>
                    <a:pt x="1959" y="332"/>
                  </a:lnTo>
                  <a:lnTo>
                    <a:pt x="1924" y="332"/>
                  </a:lnTo>
                  <a:lnTo>
                    <a:pt x="1924" y="324"/>
                  </a:lnTo>
                  <a:lnTo>
                    <a:pt x="1881" y="324"/>
                  </a:lnTo>
                  <a:lnTo>
                    <a:pt x="1881" y="318"/>
                  </a:lnTo>
                  <a:lnTo>
                    <a:pt x="1844" y="318"/>
                  </a:lnTo>
                  <a:lnTo>
                    <a:pt x="1844" y="310"/>
                  </a:lnTo>
                  <a:lnTo>
                    <a:pt x="1800" y="310"/>
                  </a:lnTo>
                  <a:lnTo>
                    <a:pt x="1800" y="296"/>
                  </a:lnTo>
                  <a:lnTo>
                    <a:pt x="1763" y="296"/>
                  </a:lnTo>
                  <a:lnTo>
                    <a:pt x="1763" y="287"/>
                  </a:lnTo>
                  <a:lnTo>
                    <a:pt x="1719" y="287"/>
                  </a:lnTo>
                  <a:lnTo>
                    <a:pt x="1719" y="272"/>
                  </a:lnTo>
                  <a:lnTo>
                    <a:pt x="1641" y="272"/>
                  </a:lnTo>
                  <a:lnTo>
                    <a:pt x="1641" y="259"/>
                  </a:lnTo>
                  <a:lnTo>
                    <a:pt x="1604" y="259"/>
                  </a:lnTo>
                  <a:lnTo>
                    <a:pt x="1604" y="250"/>
                  </a:lnTo>
                  <a:lnTo>
                    <a:pt x="1567" y="250"/>
                  </a:lnTo>
                  <a:lnTo>
                    <a:pt x="1567" y="236"/>
                  </a:lnTo>
                  <a:lnTo>
                    <a:pt x="1523" y="236"/>
                  </a:lnTo>
                  <a:lnTo>
                    <a:pt x="1523" y="228"/>
                  </a:lnTo>
                  <a:lnTo>
                    <a:pt x="1486" y="228"/>
                  </a:lnTo>
                  <a:lnTo>
                    <a:pt x="1486" y="222"/>
                  </a:lnTo>
                  <a:lnTo>
                    <a:pt x="1436" y="222"/>
                  </a:lnTo>
                  <a:lnTo>
                    <a:pt x="1436" y="213"/>
                  </a:lnTo>
                  <a:lnTo>
                    <a:pt x="1408" y="213"/>
                  </a:lnTo>
                  <a:lnTo>
                    <a:pt x="1408" y="208"/>
                  </a:lnTo>
                  <a:lnTo>
                    <a:pt x="1354" y="208"/>
                  </a:lnTo>
                  <a:lnTo>
                    <a:pt x="1354" y="199"/>
                  </a:lnTo>
                  <a:lnTo>
                    <a:pt x="1319" y="199"/>
                  </a:lnTo>
                  <a:lnTo>
                    <a:pt x="1319" y="184"/>
                  </a:lnTo>
                  <a:lnTo>
                    <a:pt x="1276" y="184"/>
                  </a:lnTo>
                  <a:lnTo>
                    <a:pt x="1276" y="177"/>
                  </a:lnTo>
                  <a:lnTo>
                    <a:pt x="1239" y="177"/>
                  </a:lnTo>
                  <a:lnTo>
                    <a:pt x="1239" y="171"/>
                  </a:lnTo>
                  <a:lnTo>
                    <a:pt x="1195" y="171"/>
                  </a:lnTo>
                  <a:lnTo>
                    <a:pt x="1195" y="154"/>
                  </a:lnTo>
                  <a:lnTo>
                    <a:pt x="1158" y="154"/>
                  </a:lnTo>
                  <a:lnTo>
                    <a:pt x="1158" y="148"/>
                  </a:lnTo>
                  <a:lnTo>
                    <a:pt x="1116" y="148"/>
                  </a:lnTo>
                  <a:lnTo>
                    <a:pt x="1116" y="140"/>
                  </a:lnTo>
                  <a:lnTo>
                    <a:pt x="1079" y="140"/>
                  </a:lnTo>
                  <a:lnTo>
                    <a:pt x="1079" y="133"/>
                  </a:lnTo>
                  <a:lnTo>
                    <a:pt x="1034" y="133"/>
                  </a:lnTo>
                  <a:lnTo>
                    <a:pt x="1034" y="118"/>
                  </a:lnTo>
                  <a:lnTo>
                    <a:pt x="999" y="118"/>
                  </a:lnTo>
                  <a:lnTo>
                    <a:pt x="999" y="111"/>
                  </a:lnTo>
                  <a:lnTo>
                    <a:pt x="919" y="111"/>
                  </a:lnTo>
                  <a:lnTo>
                    <a:pt x="919" y="96"/>
                  </a:lnTo>
                  <a:lnTo>
                    <a:pt x="867" y="96"/>
                  </a:lnTo>
                  <a:lnTo>
                    <a:pt x="867" y="89"/>
                  </a:lnTo>
                  <a:lnTo>
                    <a:pt x="838" y="89"/>
                  </a:lnTo>
                  <a:lnTo>
                    <a:pt x="838" y="80"/>
                  </a:lnTo>
                  <a:lnTo>
                    <a:pt x="788" y="80"/>
                  </a:lnTo>
                  <a:lnTo>
                    <a:pt x="788" y="66"/>
                  </a:lnTo>
                  <a:lnTo>
                    <a:pt x="757" y="66"/>
                  </a:lnTo>
                  <a:lnTo>
                    <a:pt x="757" y="59"/>
                  </a:lnTo>
                  <a:lnTo>
                    <a:pt x="707" y="59"/>
                  </a:lnTo>
                  <a:lnTo>
                    <a:pt x="707" y="52"/>
                  </a:lnTo>
                  <a:lnTo>
                    <a:pt x="670" y="52"/>
                  </a:lnTo>
                  <a:lnTo>
                    <a:pt x="670" y="37"/>
                  </a:lnTo>
                  <a:lnTo>
                    <a:pt x="627" y="37"/>
                  </a:lnTo>
                  <a:lnTo>
                    <a:pt x="627" y="28"/>
                  </a:lnTo>
                  <a:lnTo>
                    <a:pt x="592" y="28"/>
                  </a:lnTo>
                  <a:lnTo>
                    <a:pt x="592" y="23"/>
                  </a:lnTo>
                  <a:lnTo>
                    <a:pt x="555" y="23"/>
                  </a:lnTo>
                  <a:lnTo>
                    <a:pt x="555" y="15"/>
                  </a:lnTo>
                  <a:lnTo>
                    <a:pt x="510" y="15"/>
                  </a:lnTo>
                  <a:lnTo>
                    <a:pt x="510" y="0"/>
                  </a:lnTo>
                  <a:lnTo>
                    <a:pt x="474" y="0"/>
                  </a:lnTo>
                  <a:close/>
                </a:path>
              </a:pathLst>
            </a:custGeom>
            <a:solidFill>
              <a:srgbClr val="0202F4"/>
            </a:solidFill>
            <a:ln w="9525">
              <a:noFill/>
            </a:ln>
          </p:spPr>
          <p:txBody>
            <a:bodyPr/>
            <a:lstStyle/>
            <a:p>
              <a:endParaRPr lang="en-US"/>
            </a:p>
          </p:txBody>
        </p:sp>
        <p:sp>
          <p:nvSpPr>
            <p:cNvPr id="823740" name="Freeform 823739"/>
            <p:cNvSpPr/>
            <p:nvPr/>
          </p:nvSpPr>
          <p:spPr>
            <a:xfrm>
              <a:off x="3892" y="1907"/>
              <a:ext cx="253" cy="142"/>
            </a:xfrm>
            <a:custGeom>
              <a:avLst/>
              <a:gdLst/>
              <a:ahLst/>
              <a:cxnLst/>
              <a:rect l="0" t="0" r="0" b="0"/>
              <a:pathLst>
                <a:path w="2534" h="1851">
                  <a:moveTo>
                    <a:pt x="407" y="0"/>
                  </a:moveTo>
                  <a:lnTo>
                    <a:pt x="407" y="28"/>
                  </a:lnTo>
                  <a:lnTo>
                    <a:pt x="399" y="28"/>
                  </a:lnTo>
                  <a:lnTo>
                    <a:pt x="399" y="59"/>
                  </a:lnTo>
                  <a:lnTo>
                    <a:pt x="393" y="59"/>
                  </a:lnTo>
                  <a:lnTo>
                    <a:pt x="393" y="89"/>
                  </a:lnTo>
                  <a:lnTo>
                    <a:pt x="384" y="89"/>
                  </a:lnTo>
                  <a:lnTo>
                    <a:pt x="384" y="111"/>
                  </a:lnTo>
                  <a:lnTo>
                    <a:pt x="371" y="111"/>
                  </a:lnTo>
                  <a:lnTo>
                    <a:pt x="371" y="133"/>
                  </a:lnTo>
                  <a:lnTo>
                    <a:pt x="362" y="133"/>
                  </a:lnTo>
                  <a:lnTo>
                    <a:pt x="362" y="184"/>
                  </a:lnTo>
                  <a:lnTo>
                    <a:pt x="349" y="184"/>
                  </a:lnTo>
                  <a:lnTo>
                    <a:pt x="349" y="208"/>
                  </a:lnTo>
                  <a:lnTo>
                    <a:pt x="342" y="208"/>
                  </a:lnTo>
                  <a:lnTo>
                    <a:pt x="342" y="228"/>
                  </a:lnTo>
                  <a:lnTo>
                    <a:pt x="325" y="228"/>
                  </a:lnTo>
                  <a:lnTo>
                    <a:pt x="325" y="272"/>
                  </a:lnTo>
                  <a:lnTo>
                    <a:pt x="312" y="272"/>
                  </a:lnTo>
                  <a:lnTo>
                    <a:pt x="312" y="310"/>
                  </a:lnTo>
                  <a:lnTo>
                    <a:pt x="306" y="310"/>
                  </a:lnTo>
                  <a:lnTo>
                    <a:pt x="306" y="332"/>
                  </a:lnTo>
                  <a:lnTo>
                    <a:pt x="290" y="332"/>
                  </a:lnTo>
                  <a:lnTo>
                    <a:pt x="290" y="375"/>
                  </a:lnTo>
                  <a:lnTo>
                    <a:pt x="275" y="375"/>
                  </a:lnTo>
                  <a:lnTo>
                    <a:pt x="275" y="406"/>
                  </a:lnTo>
                  <a:lnTo>
                    <a:pt x="269" y="406"/>
                  </a:lnTo>
                  <a:lnTo>
                    <a:pt x="269" y="435"/>
                  </a:lnTo>
                  <a:lnTo>
                    <a:pt x="253" y="435"/>
                  </a:lnTo>
                  <a:lnTo>
                    <a:pt x="253" y="472"/>
                  </a:lnTo>
                  <a:lnTo>
                    <a:pt x="238" y="472"/>
                  </a:lnTo>
                  <a:lnTo>
                    <a:pt x="238" y="509"/>
                  </a:lnTo>
                  <a:lnTo>
                    <a:pt x="233" y="509"/>
                  </a:lnTo>
                  <a:lnTo>
                    <a:pt x="233" y="531"/>
                  </a:lnTo>
                  <a:lnTo>
                    <a:pt x="225" y="531"/>
                  </a:lnTo>
                  <a:lnTo>
                    <a:pt x="225" y="545"/>
                  </a:lnTo>
                  <a:lnTo>
                    <a:pt x="210" y="545"/>
                  </a:lnTo>
                  <a:lnTo>
                    <a:pt x="210" y="576"/>
                  </a:lnTo>
                  <a:lnTo>
                    <a:pt x="203" y="576"/>
                  </a:lnTo>
                  <a:lnTo>
                    <a:pt x="203" y="605"/>
                  </a:lnTo>
                  <a:lnTo>
                    <a:pt x="196" y="605"/>
                  </a:lnTo>
                  <a:lnTo>
                    <a:pt x="196" y="628"/>
                  </a:lnTo>
                  <a:lnTo>
                    <a:pt x="188" y="628"/>
                  </a:lnTo>
                  <a:lnTo>
                    <a:pt x="188" y="650"/>
                  </a:lnTo>
                  <a:lnTo>
                    <a:pt x="174" y="650"/>
                  </a:lnTo>
                  <a:lnTo>
                    <a:pt x="174" y="670"/>
                  </a:lnTo>
                  <a:lnTo>
                    <a:pt x="166" y="670"/>
                  </a:lnTo>
                  <a:lnTo>
                    <a:pt x="166" y="708"/>
                  </a:lnTo>
                  <a:lnTo>
                    <a:pt x="160" y="708"/>
                  </a:lnTo>
                  <a:lnTo>
                    <a:pt x="160" y="723"/>
                  </a:lnTo>
                  <a:lnTo>
                    <a:pt x="151" y="723"/>
                  </a:lnTo>
                  <a:lnTo>
                    <a:pt x="151" y="753"/>
                  </a:lnTo>
                  <a:lnTo>
                    <a:pt x="138" y="753"/>
                  </a:lnTo>
                  <a:lnTo>
                    <a:pt x="138" y="804"/>
                  </a:lnTo>
                  <a:lnTo>
                    <a:pt x="129" y="804"/>
                  </a:lnTo>
                  <a:lnTo>
                    <a:pt x="129" y="826"/>
                  </a:lnTo>
                  <a:lnTo>
                    <a:pt x="116" y="826"/>
                  </a:lnTo>
                  <a:lnTo>
                    <a:pt x="116" y="849"/>
                  </a:lnTo>
                  <a:lnTo>
                    <a:pt x="109" y="849"/>
                  </a:lnTo>
                  <a:lnTo>
                    <a:pt x="109" y="872"/>
                  </a:lnTo>
                  <a:lnTo>
                    <a:pt x="93" y="872"/>
                  </a:lnTo>
                  <a:lnTo>
                    <a:pt x="93" y="892"/>
                  </a:lnTo>
                  <a:lnTo>
                    <a:pt x="87" y="892"/>
                  </a:lnTo>
                  <a:lnTo>
                    <a:pt x="87" y="923"/>
                  </a:lnTo>
                  <a:lnTo>
                    <a:pt x="79" y="923"/>
                  </a:lnTo>
                  <a:lnTo>
                    <a:pt x="79" y="952"/>
                  </a:lnTo>
                  <a:lnTo>
                    <a:pt x="73" y="952"/>
                  </a:lnTo>
                  <a:lnTo>
                    <a:pt x="73" y="982"/>
                  </a:lnTo>
                  <a:lnTo>
                    <a:pt x="57" y="982"/>
                  </a:lnTo>
                  <a:lnTo>
                    <a:pt x="57" y="989"/>
                  </a:lnTo>
                  <a:lnTo>
                    <a:pt x="51" y="989"/>
                  </a:lnTo>
                  <a:lnTo>
                    <a:pt x="51" y="1025"/>
                  </a:lnTo>
                  <a:lnTo>
                    <a:pt x="42" y="1025"/>
                  </a:lnTo>
                  <a:lnTo>
                    <a:pt x="42" y="1048"/>
                  </a:lnTo>
                  <a:lnTo>
                    <a:pt x="36" y="1048"/>
                  </a:lnTo>
                  <a:lnTo>
                    <a:pt x="36" y="1077"/>
                  </a:lnTo>
                  <a:lnTo>
                    <a:pt x="29" y="1077"/>
                  </a:lnTo>
                  <a:lnTo>
                    <a:pt x="29" y="1093"/>
                  </a:lnTo>
                  <a:lnTo>
                    <a:pt x="20" y="1093"/>
                  </a:lnTo>
                  <a:lnTo>
                    <a:pt x="20" y="1121"/>
                  </a:lnTo>
                  <a:lnTo>
                    <a:pt x="6" y="1121"/>
                  </a:lnTo>
                  <a:lnTo>
                    <a:pt x="6" y="1150"/>
                  </a:lnTo>
                  <a:lnTo>
                    <a:pt x="0" y="1150"/>
                  </a:lnTo>
                  <a:lnTo>
                    <a:pt x="0" y="1352"/>
                  </a:lnTo>
                  <a:lnTo>
                    <a:pt x="6" y="1352"/>
                  </a:lnTo>
                  <a:lnTo>
                    <a:pt x="6" y="1357"/>
                  </a:lnTo>
                  <a:lnTo>
                    <a:pt x="42" y="1357"/>
                  </a:lnTo>
                  <a:lnTo>
                    <a:pt x="42" y="1365"/>
                  </a:lnTo>
                  <a:lnTo>
                    <a:pt x="79" y="1365"/>
                  </a:lnTo>
                  <a:lnTo>
                    <a:pt x="79" y="1380"/>
                  </a:lnTo>
                  <a:lnTo>
                    <a:pt x="129" y="1380"/>
                  </a:lnTo>
                  <a:lnTo>
                    <a:pt x="129" y="1388"/>
                  </a:lnTo>
                  <a:lnTo>
                    <a:pt x="160" y="1388"/>
                  </a:lnTo>
                  <a:lnTo>
                    <a:pt x="160" y="1403"/>
                  </a:lnTo>
                  <a:lnTo>
                    <a:pt x="233" y="1403"/>
                  </a:lnTo>
                  <a:lnTo>
                    <a:pt x="233" y="1417"/>
                  </a:lnTo>
                  <a:lnTo>
                    <a:pt x="275" y="1417"/>
                  </a:lnTo>
                  <a:lnTo>
                    <a:pt x="275" y="1425"/>
                  </a:lnTo>
                  <a:lnTo>
                    <a:pt x="312" y="1425"/>
                  </a:lnTo>
                  <a:lnTo>
                    <a:pt x="312" y="1431"/>
                  </a:lnTo>
                  <a:lnTo>
                    <a:pt x="349" y="1431"/>
                  </a:lnTo>
                  <a:lnTo>
                    <a:pt x="349" y="1440"/>
                  </a:lnTo>
                  <a:lnTo>
                    <a:pt x="384" y="1440"/>
                  </a:lnTo>
                  <a:lnTo>
                    <a:pt x="384" y="1446"/>
                  </a:lnTo>
                  <a:lnTo>
                    <a:pt x="421" y="1446"/>
                  </a:lnTo>
                  <a:lnTo>
                    <a:pt x="421" y="1462"/>
                  </a:lnTo>
                  <a:lnTo>
                    <a:pt x="466" y="1462"/>
                  </a:lnTo>
                  <a:lnTo>
                    <a:pt x="466" y="1468"/>
                  </a:lnTo>
                  <a:lnTo>
                    <a:pt x="502" y="1468"/>
                  </a:lnTo>
                  <a:lnTo>
                    <a:pt x="502" y="1477"/>
                  </a:lnTo>
                  <a:lnTo>
                    <a:pt x="538" y="1477"/>
                  </a:lnTo>
                  <a:lnTo>
                    <a:pt x="538" y="1482"/>
                  </a:lnTo>
                  <a:lnTo>
                    <a:pt x="575" y="1482"/>
                  </a:lnTo>
                  <a:lnTo>
                    <a:pt x="575" y="1499"/>
                  </a:lnTo>
                  <a:lnTo>
                    <a:pt x="617" y="1499"/>
                  </a:lnTo>
                  <a:lnTo>
                    <a:pt x="617" y="1505"/>
                  </a:lnTo>
                  <a:lnTo>
                    <a:pt x="654" y="1505"/>
                  </a:lnTo>
                  <a:lnTo>
                    <a:pt x="654" y="1513"/>
                  </a:lnTo>
                  <a:lnTo>
                    <a:pt x="690" y="1513"/>
                  </a:lnTo>
                  <a:lnTo>
                    <a:pt x="690" y="1519"/>
                  </a:lnTo>
                  <a:lnTo>
                    <a:pt x="721" y="1519"/>
                  </a:lnTo>
                  <a:lnTo>
                    <a:pt x="721" y="1536"/>
                  </a:lnTo>
                  <a:lnTo>
                    <a:pt x="800" y="1536"/>
                  </a:lnTo>
                  <a:lnTo>
                    <a:pt x="800" y="1550"/>
                  </a:lnTo>
                  <a:lnTo>
                    <a:pt x="836" y="1550"/>
                  </a:lnTo>
                  <a:lnTo>
                    <a:pt x="836" y="1556"/>
                  </a:lnTo>
                  <a:lnTo>
                    <a:pt x="873" y="1556"/>
                  </a:lnTo>
                  <a:lnTo>
                    <a:pt x="873" y="1565"/>
                  </a:lnTo>
                  <a:lnTo>
                    <a:pt x="917" y="1565"/>
                  </a:lnTo>
                  <a:lnTo>
                    <a:pt x="917" y="1579"/>
                  </a:lnTo>
                  <a:lnTo>
                    <a:pt x="962" y="1579"/>
                  </a:lnTo>
                  <a:lnTo>
                    <a:pt x="962" y="1587"/>
                  </a:lnTo>
                  <a:lnTo>
                    <a:pt x="998" y="1587"/>
                  </a:lnTo>
                  <a:lnTo>
                    <a:pt x="998" y="1594"/>
                  </a:lnTo>
                  <a:lnTo>
                    <a:pt x="1035" y="1594"/>
                  </a:lnTo>
                  <a:lnTo>
                    <a:pt x="1035" y="1601"/>
                  </a:lnTo>
                  <a:lnTo>
                    <a:pt x="1071" y="1601"/>
                  </a:lnTo>
                  <a:lnTo>
                    <a:pt x="1071" y="1616"/>
                  </a:lnTo>
                  <a:lnTo>
                    <a:pt x="1113" y="1616"/>
                  </a:lnTo>
                  <a:lnTo>
                    <a:pt x="1113" y="1624"/>
                  </a:lnTo>
                  <a:lnTo>
                    <a:pt x="1150" y="1624"/>
                  </a:lnTo>
                  <a:lnTo>
                    <a:pt x="1150" y="1638"/>
                  </a:lnTo>
                  <a:lnTo>
                    <a:pt x="1223" y="1638"/>
                  </a:lnTo>
                  <a:lnTo>
                    <a:pt x="1223" y="1647"/>
                  </a:lnTo>
                  <a:lnTo>
                    <a:pt x="1252" y="1647"/>
                  </a:lnTo>
                  <a:lnTo>
                    <a:pt x="1252" y="1653"/>
                  </a:lnTo>
                  <a:lnTo>
                    <a:pt x="1304" y="1653"/>
                  </a:lnTo>
                  <a:lnTo>
                    <a:pt x="1304" y="1667"/>
                  </a:lnTo>
                  <a:lnTo>
                    <a:pt x="1341" y="1667"/>
                  </a:lnTo>
                  <a:lnTo>
                    <a:pt x="1341" y="1675"/>
                  </a:lnTo>
                  <a:lnTo>
                    <a:pt x="1369" y="1675"/>
                  </a:lnTo>
                  <a:lnTo>
                    <a:pt x="1369" y="1684"/>
                  </a:lnTo>
                  <a:lnTo>
                    <a:pt x="1405" y="1684"/>
                  </a:lnTo>
                  <a:lnTo>
                    <a:pt x="1405" y="1698"/>
                  </a:lnTo>
                  <a:lnTo>
                    <a:pt x="1456" y="1698"/>
                  </a:lnTo>
                  <a:lnTo>
                    <a:pt x="1456" y="1704"/>
                  </a:lnTo>
                  <a:lnTo>
                    <a:pt x="1487" y="1704"/>
                  </a:lnTo>
                  <a:lnTo>
                    <a:pt x="1487" y="1712"/>
                  </a:lnTo>
                  <a:lnTo>
                    <a:pt x="1522" y="1712"/>
                  </a:lnTo>
                  <a:lnTo>
                    <a:pt x="1522" y="1720"/>
                  </a:lnTo>
                  <a:lnTo>
                    <a:pt x="1559" y="1720"/>
                  </a:lnTo>
                  <a:lnTo>
                    <a:pt x="1559" y="1735"/>
                  </a:lnTo>
                  <a:lnTo>
                    <a:pt x="1602" y="1735"/>
                  </a:lnTo>
                  <a:lnTo>
                    <a:pt x="1602" y="1741"/>
                  </a:lnTo>
                  <a:lnTo>
                    <a:pt x="1638" y="1741"/>
                  </a:lnTo>
                  <a:lnTo>
                    <a:pt x="1638" y="1757"/>
                  </a:lnTo>
                  <a:lnTo>
                    <a:pt x="1711" y="1757"/>
                  </a:lnTo>
                  <a:lnTo>
                    <a:pt x="1711" y="1763"/>
                  </a:lnTo>
                  <a:lnTo>
                    <a:pt x="1755" y="1763"/>
                  </a:lnTo>
                  <a:lnTo>
                    <a:pt x="1755" y="1772"/>
                  </a:lnTo>
                  <a:lnTo>
                    <a:pt x="1792" y="1772"/>
                  </a:lnTo>
                  <a:lnTo>
                    <a:pt x="1792" y="1786"/>
                  </a:lnTo>
                  <a:lnTo>
                    <a:pt x="1829" y="1786"/>
                  </a:lnTo>
                  <a:lnTo>
                    <a:pt x="1829" y="1794"/>
                  </a:lnTo>
                  <a:lnTo>
                    <a:pt x="1870" y="1794"/>
                  </a:lnTo>
                  <a:lnTo>
                    <a:pt x="1870" y="1800"/>
                  </a:lnTo>
                  <a:lnTo>
                    <a:pt x="1907" y="1800"/>
                  </a:lnTo>
                  <a:lnTo>
                    <a:pt x="1907" y="1814"/>
                  </a:lnTo>
                  <a:lnTo>
                    <a:pt x="1944" y="1814"/>
                  </a:lnTo>
                  <a:lnTo>
                    <a:pt x="1944" y="1823"/>
                  </a:lnTo>
                  <a:lnTo>
                    <a:pt x="1988" y="1823"/>
                  </a:lnTo>
                  <a:lnTo>
                    <a:pt x="1988" y="1829"/>
                  </a:lnTo>
                  <a:lnTo>
                    <a:pt x="2025" y="1829"/>
                  </a:lnTo>
                  <a:lnTo>
                    <a:pt x="2025" y="1845"/>
                  </a:lnTo>
                  <a:lnTo>
                    <a:pt x="2053" y="1845"/>
                  </a:lnTo>
                  <a:lnTo>
                    <a:pt x="2053" y="1851"/>
                  </a:lnTo>
                  <a:lnTo>
                    <a:pt x="2105" y="1851"/>
                  </a:lnTo>
                  <a:lnTo>
                    <a:pt x="2105" y="1845"/>
                  </a:lnTo>
                  <a:lnTo>
                    <a:pt x="2112" y="1845"/>
                  </a:lnTo>
                  <a:lnTo>
                    <a:pt x="2112" y="1800"/>
                  </a:lnTo>
                  <a:lnTo>
                    <a:pt x="2120" y="1800"/>
                  </a:lnTo>
                  <a:lnTo>
                    <a:pt x="2120" y="1772"/>
                  </a:lnTo>
                  <a:lnTo>
                    <a:pt x="2125" y="1772"/>
                  </a:lnTo>
                  <a:lnTo>
                    <a:pt x="2125" y="1757"/>
                  </a:lnTo>
                  <a:lnTo>
                    <a:pt x="2142" y="1757"/>
                  </a:lnTo>
                  <a:lnTo>
                    <a:pt x="2142" y="1712"/>
                  </a:lnTo>
                  <a:lnTo>
                    <a:pt x="2148" y="1712"/>
                  </a:lnTo>
                  <a:lnTo>
                    <a:pt x="2148" y="1684"/>
                  </a:lnTo>
                  <a:lnTo>
                    <a:pt x="2162" y="1684"/>
                  </a:lnTo>
                  <a:lnTo>
                    <a:pt x="2162" y="1667"/>
                  </a:lnTo>
                  <a:lnTo>
                    <a:pt x="2170" y="1667"/>
                  </a:lnTo>
                  <a:lnTo>
                    <a:pt x="2170" y="1638"/>
                  </a:lnTo>
                  <a:lnTo>
                    <a:pt x="2179" y="1638"/>
                  </a:lnTo>
                  <a:lnTo>
                    <a:pt x="2179" y="1624"/>
                  </a:lnTo>
                  <a:lnTo>
                    <a:pt x="2184" y="1624"/>
                  </a:lnTo>
                  <a:lnTo>
                    <a:pt x="2184" y="1587"/>
                  </a:lnTo>
                  <a:lnTo>
                    <a:pt x="2199" y="1587"/>
                  </a:lnTo>
                  <a:lnTo>
                    <a:pt x="2199" y="1565"/>
                  </a:lnTo>
                  <a:lnTo>
                    <a:pt x="2207" y="1565"/>
                  </a:lnTo>
                  <a:lnTo>
                    <a:pt x="2207" y="1536"/>
                  </a:lnTo>
                  <a:lnTo>
                    <a:pt x="2221" y="1536"/>
                  </a:lnTo>
                  <a:lnTo>
                    <a:pt x="2221" y="1482"/>
                  </a:lnTo>
                  <a:lnTo>
                    <a:pt x="2235" y="1482"/>
                  </a:lnTo>
                  <a:lnTo>
                    <a:pt x="2235" y="1468"/>
                  </a:lnTo>
                  <a:lnTo>
                    <a:pt x="2243" y="1468"/>
                  </a:lnTo>
                  <a:lnTo>
                    <a:pt x="2243" y="1440"/>
                  </a:lnTo>
                  <a:lnTo>
                    <a:pt x="2251" y="1440"/>
                  </a:lnTo>
                  <a:lnTo>
                    <a:pt x="2251" y="1425"/>
                  </a:lnTo>
                  <a:lnTo>
                    <a:pt x="2257" y="1425"/>
                  </a:lnTo>
                  <a:lnTo>
                    <a:pt x="2257" y="1403"/>
                  </a:lnTo>
                  <a:lnTo>
                    <a:pt x="2271" y="1403"/>
                  </a:lnTo>
                  <a:lnTo>
                    <a:pt x="2271" y="1380"/>
                  </a:lnTo>
                  <a:lnTo>
                    <a:pt x="2280" y="1380"/>
                  </a:lnTo>
                  <a:lnTo>
                    <a:pt x="2280" y="1357"/>
                  </a:lnTo>
                  <a:lnTo>
                    <a:pt x="2286" y="1357"/>
                  </a:lnTo>
                  <a:lnTo>
                    <a:pt x="2286" y="1321"/>
                  </a:lnTo>
                  <a:lnTo>
                    <a:pt x="2302" y="1321"/>
                  </a:lnTo>
                  <a:lnTo>
                    <a:pt x="2302" y="1297"/>
                  </a:lnTo>
                  <a:lnTo>
                    <a:pt x="2308" y="1297"/>
                  </a:lnTo>
                  <a:lnTo>
                    <a:pt x="2308" y="1261"/>
                  </a:lnTo>
                  <a:lnTo>
                    <a:pt x="2316" y="1261"/>
                  </a:lnTo>
                  <a:lnTo>
                    <a:pt x="2316" y="1240"/>
                  </a:lnTo>
                  <a:lnTo>
                    <a:pt x="2323" y="1240"/>
                  </a:lnTo>
                  <a:lnTo>
                    <a:pt x="2323" y="1224"/>
                  </a:lnTo>
                  <a:lnTo>
                    <a:pt x="2338" y="1224"/>
                  </a:lnTo>
                  <a:lnTo>
                    <a:pt x="2338" y="1196"/>
                  </a:lnTo>
                  <a:lnTo>
                    <a:pt x="2345" y="1196"/>
                  </a:lnTo>
                  <a:lnTo>
                    <a:pt x="2345" y="1181"/>
                  </a:lnTo>
                  <a:lnTo>
                    <a:pt x="2353" y="1181"/>
                  </a:lnTo>
                  <a:lnTo>
                    <a:pt x="2353" y="1145"/>
                  </a:lnTo>
                  <a:lnTo>
                    <a:pt x="2358" y="1145"/>
                  </a:lnTo>
                  <a:lnTo>
                    <a:pt x="2358" y="1121"/>
                  </a:lnTo>
                  <a:lnTo>
                    <a:pt x="2367" y="1121"/>
                  </a:lnTo>
                  <a:lnTo>
                    <a:pt x="2367" y="1108"/>
                  </a:lnTo>
                  <a:lnTo>
                    <a:pt x="2375" y="1108"/>
                  </a:lnTo>
                  <a:lnTo>
                    <a:pt x="2375" y="1077"/>
                  </a:lnTo>
                  <a:lnTo>
                    <a:pt x="2381" y="1077"/>
                  </a:lnTo>
                  <a:lnTo>
                    <a:pt x="2381" y="1048"/>
                  </a:lnTo>
                  <a:lnTo>
                    <a:pt x="2395" y="1048"/>
                  </a:lnTo>
                  <a:lnTo>
                    <a:pt x="2395" y="1025"/>
                  </a:lnTo>
                  <a:lnTo>
                    <a:pt x="2403" y="1025"/>
                  </a:lnTo>
                  <a:lnTo>
                    <a:pt x="2403" y="1002"/>
                  </a:lnTo>
                  <a:lnTo>
                    <a:pt x="2417" y="1002"/>
                  </a:lnTo>
                  <a:lnTo>
                    <a:pt x="2417" y="989"/>
                  </a:lnTo>
                  <a:lnTo>
                    <a:pt x="2425" y="989"/>
                  </a:lnTo>
                  <a:lnTo>
                    <a:pt x="2425" y="960"/>
                  </a:lnTo>
                  <a:lnTo>
                    <a:pt x="2432" y="960"/>
                  </a:lnTo>
                  <a:lnTo>
                    <a:pt x="2432" y="929"/>
                  </a:lnTo>
                  <a:lnTo>
                    <a:pt x="2440" y="929"/>
                  </a:lnTo>
                  <a:lnTo>
                    <a:pt x="2440" y="892"/>
                  </a:lnTo>
                  <a:lnTo>
                    <a:pt x="2454" y="892"/>
                  </a:lnTo>
                  <a:lnTo>
                    <a:pt x="2454" y="872"/>
                  </a:lnTo>
                  <a:lnTo>
                    <a:pt x="2462" y="872"/>
                  </a:lnTo>
                  <a:lnTo>
                    <a:pt x="2462" y="841"/>
                  </a:lnTo>
                  <a:lnTo>
                    <a:pt x="2468" y="841"/>
                  </a:lnTo>
                  <a:lnTo>
                    <a:pt x="2468" y="826"/>
                  </a:lnTo>
                  <a:lnTo>
                    <a:pt x="2476" y="826"/>
                  </a:lnTo>
                  <a:lnTo>
                    <a:pt x="2476" y="789"/>
                  </a:lnTo>
                  <a:lnTo>
                    <a:pt x="2484" y="789"/>
                  </a:lnTo>
                  <a:lnTo>
                    <a:pt x="2484" y="767"/>
                  </a:lnTo>
                  <a:lnTo>
                    <a:pt x="2490" y="767"/>
                  </a:lnTo>
                  <a:lnTo>
                    <a:pt x="2490" y="745"/>
                  </a:lnTo>
                  <a:lnTo>
                    <a:pt x="2504" y="745"/>
                  </a:lnTo>
                  <a:lnTo>
                    <a:pt x="2504" y="723"/>
                  </a:lnTo>
                  <a:lnTo>
                    <a:pt x="2512" y="723"/>
                  </a:lnTo>
                  <a:lnTo>
                    <a:pt x="2512" y="693"/>
                  </a:lnTo>
                  <a:lnTo>
                    <a:pt x="2521" y="693"/>
                  </a:lnTo>
                  <a:lnTo>
                    <a:pt x="2521" y="670"/>
                  </a:lnTo>
                  <a:lnTo>
                    <a:pt x="2534" y="670"/>
                  </a:lnTo>
                  <a:lnTo>
                    <a:pt x="2534" y="472"/>
                  </a:lnTo>
                  <a:lnTo>
                    <a:pt x="2462" y="472"/>
                  </a:lnTo>
                  <a:lnTo>
                    <a:pt x="2462" y="457"/>
                  </a:lnTo>
                  <a:lnTo>
                    <a:pt x="2425" y="457"/>
                  </a:lnTo>
                  <a:lnTo>
                    <a:pt x="2425" y="450"/>
                  </a:lnTo>
                  <a:lnTo>
                    <a:pt x="2375" y="450"/>
                  </a:lnTo>
                  <a:lnTo>
                    <a:pt x="2375" y="435"/>
                  </a:lnTo>
                  <a:lnTo>
                    <a:pt x="2302" y="435"/>
                  </a:lnTo>
                  <a:lnTo>
                    <a:pt x="2302" y="421"/>
                  </a:lnTo>
                  <a:lnTo>
                    <a:pt x="2257" y="421"/>
                  </a:lnTo>
                  <a:lnTo>
                    <a:pt x="2257" y="413"/>
                  </a:lnTo>
                  <a:lnTo>
                    <a:pt x="2221" y="413"/>
                  </a:lnTo>
                  <a:lnTo>
                    <a:pt x="2221" y="406"/>
                  </a:lnTo>
                  <a:lnTo>
                    <a:pt x="2179" y="406"/>
                  </a:lnTo>
                  <a:lnTo>
                    <a:pt x="2179" y="391"/>
                  </a:lnTo>
                  <a:lnTo>
                    <a:pt x="2142" y="391"/>
                  </a:lnTo>
                  <a:lnTo>
                    <a:pt x="2142" y="384"/>
                  </a:lnTo>
                  <a:lnTo>
                    <a:pt x="2105" y="384"/>
                  </a:lnTo>
                  <a:lnTo>
                    <a:pt x="2105" y="375"/>
                  </a:lnTo>
                  <a:lnTo>
                    <a:pt x="2053" y="375"/>
                  </a:lnTo>
                  <a:lnTo>
                    <a:pt x="2053" y="369"/>
                  </a:lnTo>
                  <a:lnTo>
                    <a:pt x="2025" y="369"/>
                  </a:lnTo>
                  <a:lnTo>
                    <a:pt x="2025" y="355"/>
                  </a:lnTo>
                  <a:lnTo>
                    <a:pt x="1974" y="355"/>
                  </a:lnTo>
                  <a:lnTo>
                    <a:pt x="1974" y="347"/>
                  </a:lnTo>
                  <a:lnTo>
                    <a:pt x="1938" y="347"/>
                  </a:lnTo>
                  <a:lnTo>
                    <a:pt x="1938" y="338"/>
                  </a:lnTo>
                  <a:lnTo>
                    <a:pt x="1892" y="338"/>
                  </a:lnTo>
                  <a:lnTo>
                    <a:pt x="1892" y="332"/>
                  </a:lnTo>
                  <a:lnTo>
                    <a:pt x="1857" y="332"/>
                  </a:lnTo>
                  <a:lnTo>
                    <a:pt x="1857" y="324"/>
                  </a:lnTo>
                  <a:lnTo>
                    <a:pt x="1814" y="324"/>
                  </a:lnTo>
                  <a:lnTo>
                    <a:pt x="1814" y="318"/>
                  </a:lnTo>
                  <a:lnTo>
                    <a:pt x="1777" y="318"/>
                  </a:lnTo>
                  <a:lnTo>
                    <a:pt x="1777" y="310"/>
                  </a:lnTo>
                  <a:lnTo>
                    <a:pt x="1733" y="310"/>
                  </a:lnTo>
                  <a:lnTo>
                    <a:pt x="1733" y="296"/>
                  </a:lnTo>
                  <a:lnTo>
                    <a:pt x="1696" y="296"/>
                  </a:lnTo>
                  <a:lnTo>
                    <a:pt x="1696" y="287"/>
                  </a:lnTo>
                  <a:lnTo>
                    <a:pt x="1652" y="287"/>
                  </a:lnTo>
                  <a:lnTo>
                    <a:pt x="1652" y="272"/>
                  </a:lnTo>
                  <a:lnTo>
                    <a:pt x="1574" y="272"/>
                  </a:lnTo>
                  <a:lnTo>
                    <a:pt x="1574" y="259"/>
                  </a:lnTo>
                  <a:lnTo>
                    <a:pt x="1537" y="259"/>
                  </a:lnTo>
                  <a:lnTo>
                    <a:pt x="1537" y="250"/>
                  </a:lnTo>
                  <a:lnTo>
                    <a:pt x="1500" y="250"/>
                  </a:lnTo>
                  <a:lnTo>
                    <a:pt x="1500" y="236"/>
                  </a:lnTo>
                  <a:lnTo>
                    <a:pt x="1456" y="236"/>
                  </a:lnTo>
                  <a:lnTo>
                    <a:pt x="1456" y="228"/>
                  </a:lnTo>
                  <a:lnTo>
                    <a:pt x="1419" y="228"/>
                  </a:lnTo>
                  <a:lnTo>
                    <a:pt x="1419" y="222"/>
                  </a:lnTo>
                  <a:lnTo>
                    <a:pt x="1369" y="222"/>
                  </a:lnTo>
                  <a:lnTo>
                    <a:pt x="1369" y="213"/>
                  </a:lnTo>
                  <a:lnTo>
                    <a:pt x="1341" y="213"/>
                  </a:lnTo>
                  <a:lnTo>
                    <a:pt x="1341" y="208"/>
                  </a:lnTo>
                  <a:lnTo>
                    <a:pt x="1287" y="208"/>
                  </a:lnTo>
                  <a:lnTo>
                    <a:pt x="1287" y="199"/>
                  </a:lnTo>
                  <a:lnTo>
                    <a:pt x="1252" y="199"/>
                  </a:lnTo>
                  <a:lnTo>
                    <a:pt x="1252" y="184"/>
                  </a:lnTo>
                  <a:lnTo>
                    <a:pt x="1209" y="184"/>
                  </a:lnTo>
                  <a:lnTo>
                    <a:pt x="1209" y="177"/>
                  </a:lnTo>
                  <a:lnTo>
                    <a:pt x="1172" y="177"/>
                  </a:lnTo>
                  <a:lnTo>
                    <a:pt x="1172" y="171"/>
                  </a:lnTo>
                  <a:lnTo>
                    <a:pt x="1128" y="171"/>
                  </a:lnTo>
                  <a:lnTo>
                    <a:pt x="1128" y="154"/>
                  </a:lnTo>
                  <a:lnTo>
                    <a:pt x="1091" y="154"/>
                  </a:lnTo>
                  <a:lnTo>
                    <a:pt x="1091" y="148"/>
                  </a:lnTo>
                  <a:lnTo>
                    <a:pt x="1049" y="148"/>
                  </a:lnTo>
                  <a:lnTo>
                    <a:pt x="1049" y="140"/>
                  </a:lnTo>
                  <a:lnTo>
                    <a:pt x="1012" y="140"/>
                  </a:lnTo>
                  <a:lnTo>
                    <a:pt x="1012" y="133"/>
                  </a:lnTo>
                  <a:lnTo>
                    <a:pt x="967" y="133"/>
                  </a:lnTo>
                  <a:lnTo>
                    <a:pt x="967" y="118"/>
                  </a:lnTo>
                  <a:lnTo>
                    <a:pt x="932" y="118"/>
                  </a:lnTo>
                  <a:lnTo>
                    <a:pt x="932" y="111"/>
                  </a:lnTo>
                  <a:lnTo>
                    <a:pt x="852" y="111"/>
                  </a:lnTo>
                  <a:lnTo>
                    <a:pt x="852" y="96"/>
                  </a:lnTo>
                  <a:lnTo>
                    <a:pt x="800" y="96"/>
                  </a:lnTo>
                  <a:lnTo>
                    <a:pt x="800" y="89"/>
                  </a:lnTo>
                  <a:lnTo>
                    <a:pt x="771" y="89"/>
                  </a:lnTo>
                  <a:lnTo>
                    <a:pt x="771" y="80"/>
                  </a:lnTo>
                  <a:lnTo>
                    <a:pt x="721" y="80"/>
                  </a:lnTo>
                  <a:lnTo>
                    <a:pt x="721" y="66"/>
                  </a:lnTo>
                  <a:lnTo>
                    <a:pt x="690" y="66"/>
                  </a:lnTo>
                  <a:lnTo>
                    <a:pt x="690" y="59"/>
                  </a:lnTo>
                  <a:lnTo>
                    <a:pt x="640" y="59"/>
                  </a:lnTo>
                  <a:lnTo>
                    <a:pt x="640" y="52"/>
                  </a:lnTo>
                  <a:lnTo>
                    <a:pt x="603" y="52"/>
                  </a:lnTo>
                  <a:lnTo>
                    <a:pt x="603" y="37"/>
                  </a:lnTo>
                  <a:lnTo>
                    <a:pt x="560" y="37"/>
                  </a:lnTo>
                  <a:lnTo>
                    <a:pt x="560" y="28"/>
                  </a:lnTo>
                  <a:lnTo>
                    <a:pt x="525" y="28"/>
                  </a:lnTo>
                  <a:lnTo>
                    <a:pt x="525" y="23"/>
                  </a:lnTo>
                  <a:lnTo>
                    <a:pt x="488" y="23"/>
                  </a:lnTo>
                  <a:lnTo>
                    <a:pt x="488" y="15"/>
                  </a:lnTo>
                  <a:lnTo>
                    <a:pt x="443" y="15"/>
                  </a:lnTo>
                  <a:lnTo>
                    <a:pt x="443" y="0"/>
                  </a:lnTo>
                  <a:lnTo>
                    <a:pt x="407" y="0"/>
                  </a:lnTo>
                  <a:close/>
                </a:path>
              </a:pathLst>
            </a:custGeom>
            <a:solidFill>
              <a:srgbClr val="0202E5"/>
            </a:solidFill>
            <a:ln w="9525">
              <a:noFill/>
            </a:ln>
          </p:spPr>
          <p:txBody>
            <a:bodyPr/>
            <a:lstStyle/>
            <a:p>
              <a:endParaRPr lang="en-US"/>
            </a:p>
          </p:txBody>
        </p:sp>
        <p:sp>
          <p:nvSpPr>
            <p:cNvPr id="823741" name="Freeform 823740"/>
            <p:cNvSpPr/>
            <p:nvPr/>
          </p:nvSpPr>
          <p:spPr>
            <a:xfrm>
              <a:off x="3898" y="1907"/>
              <a:ext cx="240" cy="142"/>
            </a:xfrm>
            <a:custGeom>
              <a:avLst/>
              <a:gdLst/>
              <a:ahLst/>
              <a:cxnLst/>
              <a:rect l="0" t="0" r="0" b="0"/>
              <a:pathLst>
                <a:path w="2405" h="1851">
                  <a:moveTo>
                    <a:pt x="350" y="0"/>
                  </a:moveTo>
                  <a:lnTo>
                    <a:pt x="350" y="28"/>
                  </a:lnTo>
                  <a:lnTo>
                    <a:pt x="342" y="28"/>
                  </a:lnTo>
                  <a:lnTo>
                    <a:pt x="342" y="59"/>
                  </a:lnTo>
                  <a:lnTo>
                    <a:pt x="336" y="59"/>
                  </a:lnTo>
                  <a:lnTo>
                    <a:pt x="336" y="89"/>
                  </a:lnTo>
                  <a:lnTo>
                    <a:pt x="327" y="89"/>
                  </a:lnTo>
                  <a:lnTo>
                    <a:pt x="327" y="111"/>
                  </a:lnTo>
                  <a:lnTo>
                    <a:pt x="314" y="111"/>
                  </a:lnTo>
                  <a:lnTo>
                    <a:pt x="314" y="133"/>
                  </a:lnTo>
                  <a:lnTo>
                    <a:pt x="305" y="133"/>
                  </a:lnTo>
                  <a:lnTo>
                    <a:pt x="305" y="184"/>
                  </a:lnTo>
                  <a:lnTo>
                    <a:pt x="292" y="184"/>
                  </a:lnTo>
                  <a:lnTo>
                    <a:pt x="292" y="208"/>
                  </a:lnTo>
                  <a:lnTo>
                    <a:pt x="285" y="208"/>
                  </a:lnTo>
                  <a:lnTo>
                    <a:pt x="285" y="228"/>
                  </a:lnTo>
                  <a:lnTo>
                    <a:pt x="268" y="228"/>
                  </a:lnTo>
                  <a:lnTo>
                    <a:pt x="268" y="272"/>
                  </a:lnTo>
                  <a:lnTo>
                    <a:pt x="255" y="272"/>
                  </a:lnTo>
                  <a:lnTo>
                    <a:pt x="255" y="310"/>
                  </a:lnTo>
                  <a:lnTo>
                    <a:pt x="249" y="310"/>
                  </a:lnTo>
                  <a:lnTo>
                    <a:pt x="249" y="332"/>
                  </a:lnTo>
                  <a:lnTo>
                    <a:pt x="233" y="332"/>
                  </a:lnTo>
                  <a:lnTo>
                    <a:pt x="233" y="375"/>
                  </a:lnTo>
                  <a:lnTo>
                    <a:pt x="218" y="375"/>
                  </a:lnTo>
                  <a:lnTo>
                    <a:pt x="218" y="406"/>
                  </a:lnTo>
                  <a:lnTo>
                    <a:pt x="212" y="406"/>
                  </a:lnTo>
                  <a:lnTo>
                    <a:pt x="212" y="435"/>
                  </a:lnTo>
                  <a:lnTo>
                    <a:pt x="196" y="435"/>
                  </a:lnTo>
                  <a:lnTo>
                    <a:pt x="196" y="472"/>
                  </a:lnTo>
                  <a:lnTo>
                    <a:pt x="181" y="472"/>
                  </a:lnTo>
                  <a:lnTo>
                    <a:pt x="181" y="509"/>
                  </a:lnTo>
                  <a:lnTo>
                    <a:pt x="176" y="509"/>
                  </a:lnTo>
                  <a:lnTo>
                    <a:pt x="176" y="531"/>
                  </a:lnTo>
                  <a:lnTo>
                    <a:pt x="168" y="531"/>
                  </a:lnTo>
                  <a:lnTo>
                    <a:pt x="168" y="545"/>
                  </a:lnTo>
                  <a:lnTo>
                    <a:pt x="153" y="545"/>
                  </a:lnTo>
                  <a:lnTo>
                    <a:pt x="153" y="576"/>
                  </a:lnTo>
                  <a:lnTo>
                    <a:pt x="146" y="576"/>
                  </a:lnTo>
                  <a:lnTo>
                    <a:pt x="146" y="605"/>
                  </a:lnTo>
                  <a:lnTo>
                    <a:pt x="139" y="605"/>
                  </a:lnTo>
                  <a:lnTo>
                    <a:pt x="139" y="628"/>
                  </a:lnTo>
                  <a:lnTo>
                    <a:pt x="131" y="628"/>
                  </a:lnTo>
                  <a:lnTo>
                    <a:pt x="131" y="650"/>
                  </a:lnTo>
                  <a:lnTo>
                    <a:pt x="117" y="650"/>
                  </a:lnTo>
                  <a:lnTo>
                    <a:pt x="117" y="670"/>
                  </a:lnTo>
                  <a:lnTo>
                    <a:pt x="109" y="670"/>
                  </a:lnTo>
                  <a:lnTo>
                    <a:pt x="109" y="708"/>
                  </a:lnTo>
                  <a:lnTo>
                    <a:pt x="103" y="708"/>
                  </a:lnTo>
                  <a:lnTo>
                    <a:pt x="103" y="723"/>
                  </a:lnTo>
                  <a:lnTo>
                    <a:pt x="94" y="723"/>
                  </a:lnTo>
                  <a:lnTo>
                    <a:pt x="94" y="753"/>
                  </a:lnTo>
                  <a:lnTo>
                    <a:pt x="81" y="753"/>
                  </a:lnTo>
                  <a:lnTo>
                    <a:pt x="81" y="804"/>
                  </a:lnTo>
                  <a:lnTo>
                    <a:pt x="72" y="804"/>
                  </a:lnTo>
                  <a:lnTo>
                    <a:pt x="72" y="826"/>
                  </a:lnTo>
                  <a:lnTo>
                    <a:pt x="59" y="826"/>
                  </a:lnTo>
                  <a:lnTo>
                    <a:pt x="59" y="849"/>
                  </a:lnTo>
                  <a:lnTo>
                    <a:pt x="52" y="849"/>
                  </a:lnTo>
                  <a:lnTo>
                    <a:pt x="52" y="872"/>
                  </a:lnTo>
                  <a:lnTo>
                    <a:pt x="36" y="872"/>
                  </a:lnTo>
                  <a:lnTo>
                    <a:pt x="36" y="892"/>
                  </a:lnTo>
                  <a:lnTo>
                    <a:pt x="30" y="892"/>
                  </a:lnTo>
                  <a:lnTo>
                    <a:pt x="30" y="923"/>
                  </a:lnTo>
                  <a:lnTo>
                    <a:pt x="22" y="923"/>
                  </a:lnTo>
                  <a:lnTo>
                    <a:pt x="22" y="952"/>
                  </a:lnTo>
                  <a:lnTo>
                    <a:pt x="16" y="952"/>
                  </a:lnTo>
                  <a:lnTo>
                    <a:pt x="16" y="982"/>
                  </a:lnTo>
                  <a:lnTo>
                    <a:pt x="0" y="982"/>
                  </a:lnTo>
                  <a:lnTo>
                    <a:pt x="0" y="1365"/>
                  </a:lnTo>
                  <a:lnTo>
                    <a:pt x="22" y="1365"/>
                  </a:lnTo>
                  <a:lnTo>
                    <a:pt x="22" y="1380"/>
                  </a:lnTo>
                  <a:lnTo>
                    <a:pt x="72" y="1380"/>
                  </a:lnTo>
                  <a:lnTo>
                    <a:pt x="72" y="1388"/>
                  </a:lnTo>
                  <a:lnTo>
                    <a:pt x="103" y="1388"/>
                  </a:lnTo>
                  <a:lnTo>
                    <a:pt x="103" y="1403"/>
                  </a:lnTo>
                  <a:lnTo>
                    <a:pt x="176" y="1403"/>
                  </a:lnTo>
                  <a:lnTo>
                    <a:pt x="176" y="1417"/>
                  </a:lnTo>
                  <a:lnTo>
                    <a:pt x="218" y="1417"/>
                  </a:lnTo>
                  <a:lnTo>
                    <a:pt x="218" y="1425"/>
                  </a:lnTo>
                  <a:lnTo>
                    <a:pt x="255" y="1425"/>
                  </a:lnTo>
                  <a:lnTo>
                    <a:pt x="255" y="1431"/>
                  </a:lnTo>
                  <a:lnTo>
                    <a:pt x="292" y="1431"/>
                  </a:lnTo>
                  <a:lnTo>
                    <a:pt x="292" y="1440"/>
                  </a:lnTo>
                  <a:lnTo>
                    <a:pt x="327" y="1440"/>
                  </a:lnTo>
                  <a:lnTo>
                    <a:pt x="327" y="1446"/>
                  </a:lnTo>
                  <a:lnTo>
                    <a:pt x="364" y="1446"/>
                  </a:lnTo>
                  <a:lnTo>
                    <a:pt x="364" y="1462"/>
                  </a:lnTo>
                  <a:lnTo>
                    <a:pt x="409" y="1462"/>
                  </a:lnTo>
                  <a:lnTo>
                    <a:pt x="409" y="1468"/>
                  </a:lnTo>
                  <a:lnTo>
                    <a:pt x="445" y="1468"/>
                  </a:lnTo>
                  <a:lnTo>
                    <a:pt x="445" y="1477"/>
                  </a:lnTo>
                  <a:lnTo>
                    <a:pt x="481" y="1477"/>
                  </a:lnTo>
                  <a:lnTo>
                    <a:pt x="481" y="1482"/>
                  </a:lnTo>
                  <a:lnTo>
                    <a:pt x="518" y="1482"/>
                  </a:lnTo>
                  <a:lnTo>
                    <a:pt x="518" y="1499"/>
                  </a:lnTo>
                  <a:lnTo>
                    <a:pt x="560" y="1499"/>
                  </a:lnTo>
                  <a:lnTo>
                    <a:pt x="560" y="1505"/>
                  </a:lnTo>
                  <a:lnTo>
                    <a:pt x="597" y="1505"/>
                  </a:lnTo>
                  <a:lnTo>
                    <a:pt x="597" y="1513"/>
                  </a:lnTo>
                  <a:lnTo>
                    <a:pt x="633" y="1513"/>
                  </a:lnTo>
                  <a:lnTo>
                    <a:pt x="633" y="1519"/>
                  </a:lnTo>
                  <a:lnTo>
                    <a:pt x="664" y="1519"/>
                  </a:lnTo>
                  <a:lnTo>
                    <a:pt x="664" y="1536"/>
                  </a:lnTo>
                  <a:lnTo>
                    <a:pt x="743" y="1536"/>
                  </a:lnTo>
                  <a:lnTo>
                    <a:pt x="743" y="1550"/>
                  </a:lnTo>
                  <a:lnTo>
                    <a:pt x="779" y="1550"/>
                  </a:lnTo>
                  <a:lnTo>
                    <a:pt x="779" y="1556"/>
                  </a:lnTo>
                  <a:lnTo>
                    <a:pt x="816" y="1556"/>
                  </a:lnTo>
                  <a:lnTo>
                    <a:pt x="816" y="1565"/>
                  </a:lnTo>
                  <a:lnTo>
                    <a:pt x="860" y="1565"/>
                  </a:lnTo>
                  <a:lnTo>
                    <a:pt x="860" y="1579"/>
                  </a:lnTo>
                  <a:lnTo>
                    <a:pt x="905" y="1579"/>
                  </a:lnTo>
                  <a:lnTo>
                    <a:pt x="905" y="1587"/>
                  </a:lnTo>
                  <a:lnTo>
                    <a:pt x="941" y="1587"/>
                  </a:lnTo>
                  <a:lnTo>
                    <a:pt x="941" y="1594"/>
                  </a:lnTo>
                  <a:lnTo>
                    <a:pt x="978" y="1594"/>
                  </a:lnTo>
                  <a:lnTo>
                    <a:pt x="978" y="1601"/>
                  </a:lnTo>
                  <a:lnTo>
                    <a:pt x="1014" y="1601"/>
                  </a:lnTo>
                  <a:lnTo>
                    <a:pt x="1014" y="1616"/>
                  </a:lnTo>
                  <a:lnTo>
                    <a:pt x="1056" y="1616"/>
                  </a:lnTo>
                  <a:lnTo>
                    <a:pt x="1056" y="1624"/>
                  </a:lnTo>
                  <a:lnTo>
                    <a:pt x="1093" y="1624"/>
                  </a:lnTo>
                  <a:lnTo>
                    <a:pt x="1093" y="1638"/>
                  </a:lnTo>
                  <a:lnTo>
                    <a:pt x="1166" y="1638"/>
                  </a:lnTo>
                  <a:lnTo>
                    <a:pt x="1166" y="1647"/>
                  </a:lnTo>
                  <a:lnTo>
                    <a:pt x="1195" y="1647"/>
                  </a:lnTo>
                  <a:lnTo>
                    <a:pt x="1195" y="1653"/>
                  </a:lnTo>
                  <a:lnTo>
                    <a:pt x="1247" y="1653"/>
                  </a:lnTo>
                  <a:lnTo>
                    <a:pt x="1247" y="1667"/>
                  </a:lnTo>
                  <a:lnTo>
                    <a:pt x="1284" y="1667"/>
                  </a:lnTo>
                  <a:lnTo>
                    <a:pt x="1284" y="1675"/>
                  </a:lnTo>
                  <a:lnTo>
                    <a:pt x="1312" y="1675"/>
                  </a:lnTo>
                  <a:lnTo>
                    <a:pt x="1312" y="1684"/>
                  </a:lnTo>
                  <a:lnTo>
                    <a:pt x="1348" y="1684"/>
                  </a:lnTo>
                  <a:lnTo>
                    <a:pt x="1348" y="1698"/>
                  </a:lnTo>
                  <a:lnTo>
                    <a:pt x="1399" y="1698"/>
                  </a:lnTo>
                  <a:lnTo>
                    <a:pt x="1399" y="1704"/>
                  </a:lnTo>
                  <a:lnTo>
                    <a:pt x="1430" y="1704"/>
                  </a:lnTo>
                  <a:lnTo>
                    <a:pt x="1430" y="1712"/>
                  </a:lnTo>
                  <a:lnTo>
                    <a:pt x="1465" y="1712"/>
                  </a:lnTo>
                  <a:lnTo>
                    <a:pt x="1465" y="1720"/>
                  </a:lnTo>
                  <a:lnTo>
                    <a:pt x="1502" y="1720"/>
                  </a:lnTo>
                  <a:lnTo>
                    <a:pt x="1502" y="1735"/>
                  </a:lnTo>
                  <a:lnTo>
                    <a:pt x="1545" y="1735"/>
                  </a:lnTo>
                  <a:lnTo>
                    <a:pt x="1545" y="1741"/>
                  </a:lnTo>
                  <a:lnTo>
                    <a:pt x="1581" y="1741"/>
                  </a:lnTo>
                  <a:lnTo>
                    <a:pt x="1581" y="1757"/>
                  </a:lnTo>
                  <a:lnTo>
                    <a:pt x="1654" y="1757"/>
                  </a:lnTo>
                  <a:lnTo>
                    <a:pt x="1654" y="1763"/>
                  </a:lnTo>
                  <a:lnTo>
                    <a:pt x="1698" y="1763"/>
                  </a:lnTo>
                  <a:lnTo>
                    <a:pt x="1698" y="1772"/>
                  </a:lnTo>
                  <a:lnTo>
                    <a:pt x="1735" y="1772"/>
                  </a:lnTo>
                  <a:lnTo>
                    <a:pt x="1735" y="1786"/>
                  </a:lnTo>
                  <a:lnTo>
                    <a:pt x="1772" y="1786"/>
                  </a:lnTo>
                  <a:lnTo>
                    <a:pt x="1772" y="1794"/>
                  </a:lnTo>
                  <a:lnTo>
                    <a:pt x="1813" y="1794"/>
                  </a:lnTo>
                  <a:lnTo>
                    <a:pt x="1813" y="1800"/>
                  </a:lnTo>
                  <a:lnTo>
                    <a:pt x="1850" y="1800"/>
                  </a:lnTo>
                  <a:lnTo>
                    <a:pt x="1850" y="1814"/>
                  </a:lnTo>
                  <a:lnTo>
                    <a:pt x="1887" y="1814"/>
                  </a:lnTo>
                  <a:lnTo>
                    <a:pt x="1887" y="1823"/>
                  </a:lnTo>
                  <a:lnTo>
                    <a:pt x="1931" y="1823"/>
                  </a:lnTo>
                  <a:lnTo>
                    <a:pt x="1931" y="1829"/>
                  </a:lnTo>
                  <a:lnTo>
                    <a:pt x="1968" y="1829"/>
                  </a:lnTo>
                  <a:lnTo>
                    <a:pt x="1968" y="1845"/>
                  </a:lnTo>
                  <a:lnTo>
                    <a:pt x="1996" y="1845"/>
                  </a:lnTo>
                  <a:lnTo>
                    <a:pt x="1996" y="1851"/>
                  </a:lnTo>
                  <a:lnTo>
                    <a:pt x="2048" y="1851"/>
                  </a:lnTo>
                  <a:lnTo>
                    <a:pt x="2048" y="1845"/>
                  </a:lnTo>
                  <a:lnTo>
                    <a:pt x="2055" y="1845"/>
                  </a:lnTo>
                  <a:lnTo>
                    <a:pt x="2055" y="1800"/>
                  </a:lnTo>
                  <a:lnTo>
                    <a:pt x="2063" y="1800"/>
                  </a:lnTo>
                  <a:lnTo>
                    <a:pt x="2063" y="1772"/>
                  </a:lnTo>
                  <a:lnTo>
                    <a:pt x="2068" y="1772"/>
                  </a:lnTo>
                  <a:lnTo>
                    <a:pt x="2068" y="1757"/>
                  </a:lnTo>
                  <a:lnTo>
                    <a:pt x="2085" y="1757"/>
                  </a:lnTo>
                  <a:lnTo>
                    <a:pt x="2085" y="1712"/>
                  </a:lnTo>
                  <a:lnTo>
                    <a:pt x="2091" y="1712"/>
                  </a:lnTo>
                  <a:lnTo>
                    <a:pt x="2091" y="1684"/>
                  </a:lnTo>
                  <a:lnTo>
                    <a:pt x="2105" y="1684"/>
                  </a:lnTo>
                  <a:lnTo>
                    <a:pt x="2105" y="1667"/>
                  </a:lnTo>
                  <a:lnTo>
                    <a:pt x="2113" y="1667"/>
                  </a:lnTo>
                  <a:lnTo>
                    <a:pt x="2113" y="1638"/>
                  </a:lnTo>
                  <a:lnTo>
                    <a:pt x="2122" y="1638"/>
                  </a:lnTo>
                  <a:lnTo>
                    <a:pt x="2122" y="1624"/>
                  </a:lnTo>
                  <a:lnTo>
                    <a:pt x="2127" y="1624"/>
                  </a:lnTo>
                  <a:lnTo>
                    <a:pt x="2127" y="1587"/>
                  </a:lnTo>
                  <a:lnTo>
                    <a:pt x="2142" y="1587"/>
                  </a:lnTo>
                  <a:lnTo>
                    <a:pt x="2142" y="1565"/>
                  </a:lnTo>
                  <a:lnTo>
                    <a:pt x="2150" y="1565"/>
                  </a:lnTo>
                  <a:lnTo>
                    <a:pt x="2150" y="1536"/>
                  </a:lnTo>
                  <a:lnTo>
                    <a:pt x="2164" y="1536"/>
                  </a:lnTo>
                  <a:lnTo>
                    <a:pt x="2164" y="1482"/>
                  </a:lnTo>
                  <a:lnTo>
                    <a:pt x="2178" y="1482"/>
                  </a:lnTo>
                  <a:lnTo>
                    <a:pt x="2178" y="1468"/>
                  </a:lnTo>
                  <a:lnTo>
                    <a:pt x="2186" y="1468"/>
                  </a:lnTo>
                  <a:lnTo>
                    <a:pt x="2186" y="1440"/>
                  </a:lnTo>
                  <a:lnTo>
                    <a:pt x="2194" y="1440"/>
                  </a:lnTo>
                  <a:lnTo>
                    <a:pt x="2194" y="1425"/>
                  </a:lnTo>
                  <a:lnTo>
                    <a:pt x="2200" y="1425"/>
                  </a:lnTo>
                  <a:lnTo>
                    <a:pt x="2200" y="1403"/>
                  </a:lnTo>
                  <a:lnTo>
                    <a:pt x="2214" y="1403"/>
                  </a:lnTo>
                  <a:lnTo>
                    <a:pt x="2214" y="1380"/>
                  </a:lnTo>
                  <a:lnTo>
                    <a:pt x="2223" y="1380"/>
                  </a:lnTo>
                  <a:lnTo>
                    <a:pt x="2223" y="1357"/>
                  </a:lnTo>
                  <a:lnTo>
                    <a:pt x="2229" y="1357"/>
                  </a:lnTo>
                  <a:lnTo>
                    <a:pt x="2229" y="1321"/>
                  </a:lnTo>
                  <a:lnTo>
                    <a:pt x="2245" y="1321"/>
                  </a:lnTo>
                  <a:lnTo>
                    <a:pt x="2245" y="1297"/>
                  </a:lnTo>
                  <a:lnTo>
                    <a:pt x="2251" y="1297"/>
                  </a:lnTo>
                  <a:lnTo>
                    <a:pt x="2251" y="1261"/>
                  </a:lnTo>
                  <a:lnTo>
                    <a:pt x="2259" y="1261"/>
                  </a:lnTo>
                  <a:lnTo>
                    <a:pt x="2259" y="1240"/>
                  </a:lnTo>
                  <a:lnTo>
                    <a:pt x="2266" y="1240"/>
                  </a:lnTo>
                  <a:lnTo>
                    <a:pt x="2266" y="1224"/>
                  </a:lnTo>
                  <a:lnTo>
                    <a:pt x="2281" y="1224"/>
                  </a:lnTo>
                  <a:lnTo>
                    <a:pt x="2281" y="1196"/>
                  </a:lnTo>
                  <a:lnTo>
                    <a:pt x="2288" y="1196"/>
                  </a:lnTo>
                  <a:lnTo>
                    <a:pt x="2288" y="1181"/>
                  </a:lnTo>
                  <a:lnTo>
                    <a:pt x="2296" y="1181"/>
                  </a:lnTo>
                  <a:lnTo>
                    <a:pt x="2296" y="1145"/>
                  </a:lnTo>
                  <a:lnTo>
                    <a:pt x="2301" y="1145"/>
                  </a:lnTo>
                  <a:lnTo>
                    <a:pt x="2301" y="1121"/>
                  </a:lnTo>
                  <a:lnTo>
                    <a:pt x="2310" y="1121"/>
                  </a:lnTo>
                  <a:lnTo>
                    <a:pt x="2310" y="1108"/>
                  </a:lnTo>
                  <a:lnTo>
                    <a:pt x="2318" y="1108"/>
                  </a:lnTo>
                  <a:lnTo>
                    <a:pt x="2318" y="1077"/>
                  </a:lnTo>
                  <a:lnTo>
                    <a:pt x="2324" y="1077"/>
                  </a:lnTo>
                  <a:lnTo>
                    <a:pt x="2324" y="1048"/>
                  </a:lnTo>
                  <a:lnTo>
                    <a:pt x="2338" y="1048"/>
                  </a:lnTo>
                  <a:lnTo>
                    <a:pt x="2338" y="1025"/>
                  </a:lnTo>
                  <a:lnTo>
                    <a:pt x="2346" y="1025"/>
                  </a:lnTo>
                  <a:lnTo>
                    <a:pt x="2346" y="1002"/>
                  </a:lnTo>
                  <a:lnTo>
                    <a:pt x="2360" y="1002"/>
                  </a:lnTo>
                  <a:lnTo>
                    <a:pt x="2360" y="989"/>
                  </a:lnTo>
                  <a:lnTo>
                    <a:pt x="2368" y="989"/>
                  </a:lnTo>
                  <a:lnTo>
                    <a:pt x="2368" y="960"/>
                  </a:lnTo>
                  <a:lnTo>
                    <a:pt x="2375" y="960"/>
                  </a:lnTo>
                  <a:lnTo>
                    <a:pt x="2375" y="929"/>
                  </a:lnTo>
                  <a:lnTo>
                    <a:pt x="2383" y="929"/>
                  </a:lnTo>
                  <a:lnTo>
                    <a:pt x="2383" y="892"/>
                  </a:lnTo>
                  <a:lnTo>
                    <a:pt x="2397" y="892"/>
                  </a:lnTo>
                  <a:lnTo>
                    <a:pt x="2397" y="872"/>
                  </a:lnTo>
                  <a:lnTo>
                    <a:pt x="2405" y="872"/>
                  </a:lnTo>
                  <a:lnTo>
                    <a:pt x="2405" y="457"/>
                  </a:lnTo>
                  <a:lnTo>
                    <a:pt x="2368" y="457"/>
                  </a:lnTo>
                  <a:lnTo>
                    <a:pt x="2368" y="450"/>
                  </a:lnTo>
                  <a:lnTo>
                    <a:pt x="2318" y="450"/>
                  </a:lnTo>
                  <a:lnTo>
                    <a:pt x="2318" y="435"/>
                  </a:lnTo>
                  <a:lnTo>
                    <a:pt x="2245" y="435"/>
                  </a:lnTo>
                  <a:lnTo>
                    <a:pt x="2245" y="421"/>
                  </a:lnTo>
                  <a:lnTo>
                    <a:pt x="2200" y="421"/>
                  </a:lnTo>
                  <a:lnTo>
                    <a:pt x="2200" y="413"/>
                  </a:lnTo>
                  <a:lnTo>
                    <a:pt x="2164" y="413"/>
                  </a:lnTo>
                  <a:lnTo>
                    <a:pt x="2164" y="406"/>
                  </a:lnTo>
                  <a:lnTo>
                    <a:pt x="2122" y="406"/>
                  </a:lnTo>
                  <a:lnTo>
                    <a:pt x="2122" y="391"/>
                  </a:lnTo>
                  <a:lnTo>
                    <a:pt x="2085" y="391"/>
                  </a:lnTo>
                  <a:lnTo>
                    <a:pt x="2085" y="384"/>
                  </a:lnTo>
                  <a:lnTo>
                    <a:pt x="2048" y="384"/>
                  </a:lnTo>
                  <a:lnTo>
                    <a:pt x="2048" y="375"/>
                  </a:lnTo>
                  <a:lnTo>
                    <a:pt x="1996" y="375"/>
                  </a:lnTo>
                  <a:lnTo>
                    <a:pt x="1996" y="369"/>
                  </a:lnTo>
                  <a:lnTo>
                    <a:pt x="1968" y="369"/>
                  </a:lnTo>
                  <a:lnTo>
                    <a:pt x="1968" y="355"/>
                  </a:lnTo>
                  <a:lnTo>
                    <a:pt x="1917" y="355"/>
                  </a:lnTo>
                  <a:lnTo>
                    <a:pt x="1917" y="347"/>
                  </a:lnTo>
                  <a:lnTo>
                    <a:pt x="1881" y="347"/>
                  </a:lnTo>
                  <a:lnTo>
                    <a:pt x="1881" y="338"/>
                  </a:lnTo>
                  <a:lnTo>
                    <a:pt x="1835" y="338"/>
                  </a:lnTo>
                  <a:lnTo>
                    <a:pt x="1835" y="332"/>
                  </a:lnTo>
                  <a:lnTo>
                    <a:pt x="1800" y="332"/>
                  </a:lnTo>
                  <a:lnTo>
                    <a:pt x="1800" y="324"/>
                  </a:lnTo>
                  <a:lnTo>
                    <a:pt x="1757" y="324"/>
                  </a:lnTo>
                  <a:lnTo>
                    <a:pt x="1757" y="318"/>
                  </a:lnTo>
                  <a:lnTo>
                    <a:pt x="1720" y="318"/>
                  </a:lnTo>
                  <a:lnTo>
                    <a:pt x="1720" y="310"/>
                  </a:lnTo>
                  <a:lnTo>
                    <a:pt x="1676" y="310"/>
                  </a:lnTo>
                  <a:lnTo>
                    <a:pt x="1676" y="296"/>
                  </a:lnTo>
                  <a:lnTo>
                    <a:pt x="1639" y="296"/>
                  </a:lnTo>
                  <a:lnTo>
                    <a:pt x="1639" y="287"/>
                  </a:lnTo>
                  <a:lnTo>
                    <a:pt x="1595" y="287"/>
                  </a:lnTo>
                  <a:lnTo>
                    <a:pt x="1595" y="272"/>
                  </a:lnTo>
                  <a:lnTo>
                    <a:pt x="1517" y="272"/>
                  </a:lnTo>
                  <a:lnTo>
                    <a:pt x="1517" y="259"/>
                  </a:lnTo>
                  <a:lnTo>
                    <a:pt x="1480" y="259"/>
                  </a:lnTo>
                  <a:lnTo>
                    <a:pt x="1480" y="250"/>
                  </a:lnTo>
                  <a:lnTo>
                    <a:pt x="1443" y="250"/>
                  </a:lnTo>
                  <a:lnTo>
                    <a:pt x="1443" y="236"/>
                  </a:lnTo>
                  <a:lnTo>
                    <a:pt x="1399" y="236"/>
                  </a:lnTo>
                  <a:lnTo>
                    <a:pt x="1399" y="228"/>
                  </a:lnTo>
                  <a:lnTo>
                    <a:pt x="1362" y="228"/>
                  </a:lnTo>
                  <a:lnTo>
                    <a:pt x="1362" y="222"/>
                  </a:lnTo>
                  <a:lnTo>
                    <a:pt x="1312" y="222"/>
                  </a:lnTo>
                  <a:lnTo>
                    <a:pt x="1312" y="213"/>
                  </a:lnTo>
                  <a:lnTo>
                    <a:pt x="1284" y="213"/>
                  </a:lnTo>
                  <a:lnTo>
                    <a:pt x="1284" y="208"/>
                  </a:lnTo>
                  <a:lnTo>
                    <a:pt x="1230" y="208"/>
                  </a:lnTo>
                  <a:lnTo>
                    <a:pt x="1230" y="199"/>
                  </a:lnTo>
                  <a:lnTo>
                    <a:pt x="1195" y="199"/>
                  </a:lnTo>
                  <a:lnTo>
                    <a:pt x="1195" y="184"/>
                  </a:lnTo>
                  <a:lnTo>
                    <a:pt x="1152" y="184"/>
                  </a:lnTo>
                  <a:lnTo>
                    <a:pt x="1152" y="177"/>
                  </a:lnTo>
                  <a:lnTo>
                    <a:pt x="1115" y="177"/>
                  </a:lnTo>
                  <a:lnTo>
                    <a:pt x="1115" y="171"/>
                  </a:lnTo>
                  <a:lnTo>
                    <a:pt x="1071" y="171"/>
                  </a:lnTo>
                  <a:lnTo>
                    <a:pt x="1071" y="154"/>
                  </a:lnTo>
                  <a:lnTo>
                    <a:pt x="1034" y="154"/>
                  </a:lnTo>
                  <a:lnTo>
                    <a:pt x="1034" y="148"/>
                  </a:lnTo>
                  <a:lnTo>
                    <a:pt x="992" y="148"/>
                  </a:lnTo>
                  <a:lnTo>
                    <a:pt x="992" y="140"/>
                  </a:lnTo>
                  <a:lnTo>
                    <a:pt x="955" y="140"/>
                  </a:lnTo>
                  <a:lnTo>
                    <a:pt x="955" y="133"/>
                  </a:lnTo>
                  <a:lnTo>
                    <a:pt x="910" y="133"/>
                  </a:lnTo>
                  <a:lnTo>
                    <a:pt x="910" y="118"/>
                  </a:lnTo>
                  <a:lnTo>
                    <a:pt x="875" y="118"/>
                  </a:lnTo>
                  <a:lnTo>
                    <a:pt x="875" y="111"/>
                  </a:lnTo>
                  <a:lnTo>
                    <a:pt x="795" y="111"/>
                  </a:lnTo>
                  <a:lnTo>
                    <a:pt x="795" y="96"/>
                  </a:lnTo>
                  <a:lnTo>
                    <a:pt x="743" y="96"/>
                  </a:lnTo>
                  <a:lnTo>
                    <a:pt x="743" y="89"/>
                  </a:lnTo>
                  <a:lnTo>
                    <a:pt x="714" y="89"/>
                  </a:lnTo>
                  <a:lnTo>
                    <a:pt x="714" y="80"/>
                  </a:lnTo>
                  <a:lnTo>
                    <a:pt x="664" y="80"/>
                  </a:lnTo>
                  <a:lnTo>
                    <a:pt x="664" y="66"/>
                  </a:lnTo>
                  <a:lnTo>
                    <a:pt x="633" y="66"/>
                  </a:lnTo>
                  <a:lnTo>
                    <a:pt x="633" y="59"/>
                  </a:lnTo>
                  <a:lnTo>
                    <a:pt x="583" y="59"/>
                  </a:lnTo>
                  <a:lnTo>
                    <a:pt x="583" y="52"/>
                  </a:lnTo>
                  <a:lnTo>
                    <a:pt x="546" y="52"/>
                  </a:lnTo>
                  <a:lnTo>
                    <a:pt x="546" y="37"/>
                  </a:lnTo>
                  <a:lnTo>
                    <a:pt x="503" y="37"/>
                  </a:lnTo>
                  <a:lnTo>
                    <a:pt x="503" y="28"/>
                  </a:lnTo>
                  <a:lnTo>
                    <a:pt x="468" y="28"/>
                  </a:lnTo>
                  <a:lnTo>
                    <a:pt x="468" y="23"/>
                  </a:lnTo>
                  <a:lnTo>
                    <a:pt x="431" y="23"/>
                  </a:lnTo>
                  <a:lnTo>
                    <a:pt x="431" y="15"/>
                  </a:lnTo>
                  <a:lnTo>
                    <a:pt x="386" y="15"/>
                  </a:lnTo>
                  <a:lnTo>
                    <a:pt x="386" y="0"/>
                  </a:lnTo>
                  <a:lnTo>
                    <a:pt x="350" y="0"/>
                  </a:lnTo>
                  <a:close/>
                </a:path>
              </a:pathLst>
            </a:custGeom>
            <a:solidFill>
              <a:srgbClr val="0202D8"/>
            </a:solidFill>
            <a:ln w="9525">
              <a:noFill/>
            </a:ln>
          </p:spPr>
          <p:txBody>
            <a:bodyPr/>
            <a:lstStyle/>
            <a:p>
              <a:endParaRPr lang="en-US"/>
            </a:p>
          </p:txBody>
        </p:sp>
        <p:sp>
          <p:nvSpPr>
            <p:cNvPr id="823742" name="Freeform 823741"/>
            <p:cNvSpPr/>
            <p:nvPr/>
          </p:nvSpPr>
          <p:spPr>
            <a:xfrm>
              <a:off x="3906" y="1907"/>
              <a:ext cx="225" cy="142"/>
            </a:xfrm>
            <a:custGeom>
              <a:avLst/>
              <a:gdLst/>
              <a:ahLst/>
              <a:cxnLst/>
              <a:rect l="0" t="0" r="0" b="0"/>
              <a:pathLst>
                <a:path w="2257" h="1851">
                  <a:moveTo>
                    <a:pt x="269" y="0"/>
                  </a:moveTo>
                  <a:lnTo>
                    <a:pt x="269" y="28"/>
                  </a:lnTo>
                  <a:lnTo>
                    <a:pt x="261" y="28"/>
                  </a:lnTo>
                  <a:lnTo>
                    <a:pt x="261" y="59"/>
                  </a:lnTo>
                  <a:lnTo>
                    <a:pt x="255" y="59"/>
                  </a:lnTo>
                  <a:lnTo>
                    <a:pt x="255" y="89"/>
                  </a:lnTo>
                  <a:lnTo>
                    <a:pt x="246" y="89"/>
                  </a:lnTo>
                  <a:lnTo>
                    <a:pt x="246" y="111"/>
                  </a:lnTo>
                  <a:lnTo>
                    <a:pt x="233" y="111"/>
                  </a:lnTo>
                  <a:lnTo>
                    <a:pt x="233" y="133"/>
                  </a:lnTo>
                  <a:lnTo>
                    <a:pt x="224" y="133"/>
                  </a:lnTo>
                  <a:lnTo>
                    <a:pt x="224" y="184"/>
                  </a:lnTo>
                  <a:lnTo>
                    <a:pt x="211" y="184"/>
                  </a:lnTo>
                  <a:lnTo>
                    <a:pt x="211" y="208"/>
                  </a:lnTo>
                  <a:lnTo>
                    <a:pt x="204" y="208"/>
                  </a:lnTo>
                  <a:lnTo>
                    <a:pt x="204" y="228"/>
                  </a:lnTo>
                  <a:lnTo>
                    <a:pt x="187" y="228"/>
                  </a:lnTo>
                  <a:lnTo>
                    <a:pt x="187" y="272"/>
                  </a:lnTo>
                  <a:lnTo>
                    <a:pt x="174" y="272"/>
                  </a:lnTo>
                  <a:lnTo>
                    <a:pt x="174" y="310"/>
                  </a:lnTo>
                  <a:lnTo>
                    <a:pt x="168" y="310"/>
                  </a:lnTo>
                  <a:lnTo>
                    <a:pt x="168" y="332"/>
                  </a:lnTo>
                  <a:lnTo>
                    <a:pt x="152" y="332"/>
                  </a:lnTo>
                  <a:lnTo>
                    <a:pt x="152" y="375"/>
                  </a:lnTo>
                  <a:lnTo>
                    <a:pt x="137" y="375"/>
                  </a:lnTo>
                  <a:lnTo>
                    <a:pt x="137" y="406"/>
                  </a:lnTo>
                  <a:lnTo>
                    <a:pt x="131" y="406"/>
                  </a:lnTo>
                  <a:lnTo>
                    <a:pt x="131" y="435"/>
                  </a:lnTo>
                  <a:lnTo>
                    <a:pt x="115" y="435"/>
                  </a:lnTo>
                  <a:lnTo>
                    <a:pt x="115" y="472"/>
                  </a:lnTo>
                  <a:lnTo>
                    <a:pt x="100" y="472"/>
                  </a:lnTo>
                  <a:lnTo>
                    <a:pt x="100" y="509"/>
                  </a:lnTo>
                  <a:lnTo>
                    <a:pt x="95" y="509"/>
                  </a:lnTo>
                  <a:lnTo>
                    <a:pt x="95" y="531"/>
                  </a:lnTo>
                  <a:lnTo>
                    <a:pt x="87" y="531"/>
                  </a:lnTo>
                  <a:lnTo>
                    <a:pt x="87" y="545"/>
                  </a:lnTo>
                  <a:lnTo>
                    <a:pt x="72" y="545"/>
                  </a:lnTo>
                  <a:lnTo>
                    <a:pt x="72" y="576"/>
                  </a:lnTo>
                  <a:lnTo>
                    <a:pt x="65" y="576"/>
                  </a:lnTo>
                  <a:lnTo>
                    <a:pt x="65" y="605"/>
                  </a:lnTo>
                  <a:lnTo>
                    <a:pt x="58" y="605"/>
                  </a:lnTo>
                  <a:lnTo>
                    <a:pt x="58" y="628"/>
                  </a:lnTo>
                  <a:lnTo>
                    <a:pt x="50" y="628"/>
                  </a:lnTo>
                  <a:lnTo>
                    <a:pt x="50" y="650"/>
                  </a:lnTo>
                  <a:lnTo>
                    <a:pt x="36" y="650"/>
                  </a:lnTo>
                  <a:lnTo>
                    <a:pt x="36" y="670"/>
                  </a:lnTo>
                  <a:lnTo>
                    <a:pt x="28" y="670"/>
                  </a:lnTo>
                  <a:lnTo>
                    <a:pt x="28" y="708"/>
                  </a:lnTo>
                  <a:lnTo>
                    <a:pt x="22" y="708"/>
                  </a:lnTo>
                  <a:lnTo>
                    <a:pt x="22" y="723"/>
                  </a:lnTo>
                  <a:lnTo>
                    <a:pt x="13" y="723"/>
                  </a:lnTo>
                  <a:lnTo>
                    <a:pt x="13" y="753"/>
                  </a:lnTo>
                  <a:lnTo>
                    <a:pt x="0" y="753"/>
                  </a:lnTo>
                  <a:lnTo>
                    <a:pt x="0" y="1388"/>
                  </a:lnTo>
                  <a:lnTo>
                    <a:pt x="22" y="1388"/>
                  </a:lnTo>
                  <a:lnTo>
                    <a:pt x="22" y="1403"/>
                  </a:lnTo>
                  <a:lnTo>
                    <a:pt x="95" y="1403"/>
                  </a:lnTo>
                  <a:lnTo>
                    <a:pt x="95" y="1417"/>
                  </a:lnTo>
                  <a:lnTo>
                    <a:pt x="137" y="1417"/>
                  </a:lnTo>
                  <a:lnTo>
                    <a:pt x="137" y="1425"/>
                  </a:lnTo>
                  <a:lnTo>
                    <a:pt x="174" y="1425"/>
                  </a:lnTo>
                  <a:lnTo>
                    <a:pt x="174" y="1431"/>
                  </a:lnTo>
                  <a:lnTo>
                    <a:pt x="211" y="1431"/>
                  </a:lnTo>
                  <a:lnTo>
                    <a:pt x="211" y="1440"/>
                  </a:lnTo>
                  <a:lnTo>
                    <a:pt x="246" y="1440"/>
                  </a:lnTo>
                  <a:lnTo>
                    <a:pt x="246" y="1446"/>
                  </a:lnTo>
                  <a:lnTo>
                    <a:pt x="283" y="1446"/>
                  </a:lnTo>
                  <a:lnTo>
                    <a:pt x="283" y="1462"/>
                  </a:lnTo>
                  <a:lnTo>
                    <a:pt x="328" y="1462"/>
                  </a:lnTo>
                  <a:lnTo>
                    <a:pt x="328" y="1468"/>
                  </a:lnTo>
                  <a:lnTo>
                    <a:pt x="364" y="1468"/>
                  </a:lnTo>
                  <a:lnTo>
                    <a:pt x="364" y="1477"/>
                  </a:lnTo>
                  <a:lnTo>
                    <a:pt x="400" y="1477"/>
                  </a:lnTo>
                  <a:lnTo>
                    <a:pt x="400" y="1482"/>
                  </a:lnTo>
                  <a:lnTo>
                    <a:pt x="437" y="1482"/>
                  </a:lnTo>
                  <a:lnTo>
                    <a:pt x="437" y="1499"/>
                  </a:lnTo>
                  <a:lnTo>
                    <a:pt x="479" y="1499"/>
                  </a:lnTo>
                  <a:lnTo>
                    <a:pt x="479" y="1505"/>
                  </a:lnTo>
                  <a:lnTo>
                    <a:pt x="516" y="1505"/>
                  </a:lnTo>
                  <a:lnTo>
                    <a:pt x="516" y="1513"/>
                  </a:lnTo>
                  <a:lnTo>
                    <a:pt x="552" y="1513"/>
                  </a:lnTo>
                  <a:lnTo>
                    <a:pt x="552" y="1519"/>
                  </a:lnTo>
                  <a:lnTo>
                    <a:pt x="583" y="1519"/>
                  </a:lnTo>
                  <a:lnTo>
                    <a:pt x="583" y="1536"/>
                  </a:lnTo>
                  <a:lnTo>
                    <a:pt x="662" y="1536"/>
                  </a:lnTo>
                  <a:lnTo>
                    <a:pt x="662" y="1550"/>
                  </a:lnTo>
                  <a:lnTo>
                    <a:pt x="698" y="1550"/>
                  </a:lnTo>
                  <a:lnTo>
                    <a:pt x="698" y="1556"/>
                  </a:lnTo>
                  <a:lnTo>
                    <a:pt x="735" y="1556"/>
                  </a:lnTo>
                  <a:lnTo>
                    <a:pt x="735" y="1565"/>
                  </a:lnTo>
                  <a:lnTo>
                    <a:pt x="779" y="1565"/>
                  </a:lnTo>
                  <a:lnTo>
                    <a:pt x="779" y="1579"/>
                  </a:lnTo>
                  <a:lnTo>
                    <a:pt x="824" y="1579"/>
                  </a:lnTo>
                  <a:lnTo>
                    <a:pt x="824" y="1587"/>
                  </a:lnTo>
                  <a:lnTo>
                    <a:pt x="860" y="1587"/>
                  </a:lnTo>
                  <a:lnTo>
                    <a:pt x="860" y="1594"/>
                  </a:lnTo>
                  <a:lnTo>
                    <a:pt x="897" y="1594"/>
                  </a:lnTo>
                  <a:lnTo>
                    <a:pt x="897" y="1601"/>
                  </a:lnTo>
                  <a:lnTo>
                    <a:pt x="933" y="1601"/>
                  </a:lnTo>
                  <a:lnTo>
                    <a:pt x="933" y="1616"/>
                  </a:lnTo>
                  <a:lnTo>
                    <a:pt x="975" y="1616"/>
                  </a:lnTo>
                  <a:lnTo>
                    <a:pt x="975" y="1624"/>
                  </a:lnTo>
                  <a:lnTo>
                    <a:pt x="1012" y="1624"/>
                  </a:lnTo>
                  <a:lnTo>
                    <a:pt x="1012" y="1638"/>
                  </a:lnTo>
                  <a:lnTo>
                    <a:pt x="1085" y="1638"/>
                  </a:lnTo>
                  <a:lnTo>
                    <a:pt x="1085" y="1647"/>
                  </a:lnTo>
                  <a:lnTo>
                    <a:pt x="1114" y="1647"/>
                  </a:lnTo>
                  <a:lnTo>
                    <a:pt x="1114" y="1653"/>
                  </a:lnTo>
                  <a:lnTo>
                    <a:pt x="1166" y="1653"/>
                  </a:lnTo>
                  <a:lnTo>
                    <a:pt x="1166" y="1667"/>
                  </a:lnTo>
                  <a:lnTo>
                    <a:pt x="1203" y="1667"/>
                  </a:lnTo>
                  <a:lnTo>
                    <a:pt x="1203" y="1675"/>
                  </a:lnTo>
                  <a:lnTo>
                    <a:pt x="1231" y="1675"/>
                  </a:lnTo>
                  <a:lnTo>
                    <a:pt x="1231" y="1684"/>
                  </a:lnTo>
                  <a:lnTo>
                    <a:pt x="1267" y="1684"/>
                  </a:lnTo>
                  <a:lnTo>
                    <a:pt x="1267" y="1698"/>
                  </a:lnTo>
                  <a:lnTo>
                    <a:pt x="1318" y="1698"/>
                  </a:lnTo>
                  <a:lnTo>
                    <a:pt x="1318" y="1704"/>
                  </a:lnTo>
                  <a:lnTo>
                    <a:pt x="1349" y="1704"/>
                  </a:lnTo>
                  <a:lnTo>
                    <a:pt x="1349" y="1712"/>
                  </a:lnTo>
                  <a:lnTo>
                    <a:pt x="1384" y="1712"/>
                  </a:lnTo>
                  <a:lnTo>
                    <a:pt x="1384" y="1720"/>
                  </a:lnTo>
                  <a:lnTo>
                    <a:pt x="1421" y="1720"/>
                  </a:lnTo>
                  <a:lnTo>
                    <a:pt x="1421" y="1735"/>
                  </a:lnTo>
                  <a:lnTo>
                    <a:pt x="1464" y="1735"/>
                  </a:lnTo>
                  <a:lnTo>
                    <a:pt x="1464" y="1741"/>
                  </a:lnTo>
                  <a:lnTo>
                    <a:pt x="1500" y="1741"/>
                  </a:lnTo>
                  <a:lnTo>
                    <a:pt x="1500" y="1757"/>
                  </a:lnTo>
                  <a:lnTo>
                    <a:pt x="1573" y="1757"/>
                  </a:lnTo>
                  <a:lnTo>
                    <a:pt x="1573" y="1763"/>
                  </a:lnTo>
                  <a:lnTo>
                    <a:pt x="1617" y="1763"/>
                  </a:lnTo>
                  <a:lnTo>
                    <a:pt x="1617" y="1772"/>
                  </a:lnTo>
                  <a:lnTo>
                    <a:pt x="1654" y="1772"/>
                  </a:lnTo>
                  <a:lnTo>
                    <a:pt x="1654" y="1786"/>
                  </a:lnTo>
                  <a:lnTo>
                    <a:pt x="1691" y="1786"/>
                  </a:lnTo>
                  <a:lnTo>
                    <a:pt x="1691" y="1794"/>
                  </a:lnTo>
                  <a:lnTo>
                    <a:pt x="1732" y="1794"/>
                  </a:lnTo>
                  <a:lnTo>
                    <a:pt x="1732" y="1800"/>
                  </a:lnTo>
                  <a:lnTo>
                    <a:pt x="1769" y="1800"/>
                  </a:lnTo>
                  <a:lnTo>
                    <a:pt x="1769" y="1814"/>
                  </a:lnTo>
                  <a:lnTo>
                    <a:pt x="1806" y="1814"/>
                  </a:lnTo>
                  <a:lnTo>
                    <a:pt x="1806" y="1823"/>
                  </a:lnTo>
                  <a:lnTo>
                    <a:pt x="1850" y="1823"/>
                  </a:lnTo>
                  <a:lnTo>
                    <a:pt x="1850" y="1829"/>
                  </a:lnTo>
                  <a:lnTo>
                    <a:pt x="1887" y="1829"/>
                  </a:lnTo>
                  <a:lnTo>
                    <a:pt x="1887" y="1845"/>
                  </a:lnTo>
                  <a:lnTo>
                    <a:pt x="1915" y="1845"/>
                  </a:lnTo>
                  <a:lnTo>
                    <a:pt x="1915" y="1851"/>
                  </a:lnTo>
                  <a:lnTo>
                    <a:pt x="1967" y="1851"/>
                  </a:lnTo>
                  <a:lnTo>
                    <a:pt x="1967" y="1845"/>
                  </a:lnTo>
                  <a:lnTo>
                    <a:pt x="1974" y="1845"/>
                  </a:lnTo>
                  <a:lnTo>
                    <a:pt x="1974" y="1800"/>
                  </a:lnTo>
                  <a:lnTo>
                    <a:pt x="1982" y="1800"/>
                  </a:lnTo>
                  <a:lnTo>
                    <a:pt x="1982" y="1772"/>
                  </a:lnTo>
                  <a:lnTo>
                    <a:pt x="1987" y="1772"/>
                  </a:lnTo>
                  <a:lnTo>
                    <a:pt x="1987" y="1757"/>
                  </a:lnTo>
                  <a:lnTo>
                    <a:pt x="2004" y="1757"/>
                  </a:lnTo>
                  <a:lnTo>
                    <a:pt x="2004" y="1712"/>
                  </a:lnTo>
                  <a:lnTo>
                    <a:pt x="2010" y="1712"/>
                  </a:lnTo>
                  <a:lnTo>
                    <a:pt x="2010" y="1684"/>
                  </a:lnTo>
                  <a:lnTo>
                    <a:pt x="2024" y="1684"/>
                  </a:lnTo>
                  <a:lnTo>
                    <a:pt x="2024" y="1667"/>
                  </a:lnTo>
                  <a:lnTo>
                    <a:pt x="2032" y="1667"/>
                  </a:lnTo>
                  <a:lnTo>
                    <a:pt x="2032" y="1638"/>
                  </a:lnTo>
                  <a:lnTo>
                    <a:pt x="2041" y="1638"/>
                  </a:lnTo>
                  <a:lnTo>
                    <a:pt x="2041" y="1624"/>
                  </a:lnTo>
                  <a:lnTo>
                    <a:pt x="2046" y="1624"/>
                  </a:lnTo>
                  <a:lnTo>
                    <a:pt x="2046" y="1587"/>
                  </a:lnTo>
                  <a:lnTo>
                    <a:pt x="2061" y="1587"/>
                  </a:lnTo>
                  <a:lnTo>
                    <a:pt x="2061" y="1565"/>
                  </a:lnTo>
                  <a:lnTo>
                    <a:pt x="2069" y="1565"/>
                  </a:lnTo>
                  <a:lnTo>
                    <a:pt x="2069" y="1536"/>
                  </a:lnTo>
                  <a:lnTo>
                    <a:pt x="2083" y="1536"/>
                  </a:lnTo>
                  <a:lnTo>
                    <a:pt x="2083" y="1482"/>
                  </a:lnTo>
                  <a:lnTo>
                    <a:pt x="2097" y="1482"/>
                  </a:lnTo>
                  <a:lnTo>
                    <a:pt x="2097" y="1468"/>
                  </a:lnTo>
                  <a:lnTo>
                    <a:pt x="2105" y="1468"/>
                  </a:lnTo>
                  <a:lnTo>
                    <a:pt x="2105" y="1440"/>
                  </a:lnTo>
                  <a:lnTo>
                    <a:pt x="2113" y="1440"/>
                  </a:lnTo>
                  <a:lnTo>
                    <a:pt x="2113" y="1425"/>
                  </a:lnTo>
                  <a:lnTo>
                    <a:pt x="2119" y="1425"/>
                  </a:lnTo>
                  <a:lnTo>
                    <a:pt x="2119" y="1403"/>
                  </a:lnTo>
                  <a:lnTo>
                    <a:pt x="2133" y="1403"/>
                  </a:lnTo>
                  <a:lnTo>
                    <a:pt x="2133" y="1380"/>
                  </a:lnTo>
                  <a:lnTo>
                    <a:pt x="2142" y="1380"/>
                  </a:lnTo>
                  <a:lnTo>
                    <a:pt x="2142" y="1357"/>
                  </a:lnTo>
                  <a:lnTo>
                    <a:pt x="2148" y="1357"/>
                  </a:lnTo>
                  <a:lnTo>
                    <a:pt x="2148" y="1321"/>
                  </a:lnTo>
                  <a:lnTo>
                    <a:pt x="2164" y="1321"/>
                  </a:lnTo>
                  <a:lnTo>
                    <a:pt x="2164" y="1297"/>
                  </a:lnTo>
                  <a:lnTo>
                    <a:pt x="2170" y="1297"/>
                  </a:lnTo>
                  <a:lnTo>
                    <a:pt x="2170" y="1261"/>
                  </a:lnTo>
                  <a:lnTo>
                    <a:pt x="2178" y="1261"/>
                  </a:lnTo>
                  <a:lnTo>
                    <a:pt x="2178" y="1240"/>
                  </a:lnTo>
                  <a:lnTo>
                    <a:pt x="2185" y="1240"/>
                  </a:lnTo>
                  <a:lnTo>
                    <a:pt x="2185" y="1224"/>
                  </a:lnTo>
                  <a:lnTo>
                    <a:pt x="2200" y="1224"/>
                  </a:lnTo>
                  <a:lnTo>
                    <a:pt x="2200" y="1196"/>
                  </a:lnTo>
                  <a:lnTo>
                    <a:pt x="2207" y="1196"/>
                  </a:lnTo>
                  <a:lnTo>
                    <a:pt x="2207" y="1181"/>
                  </a:lnTo>
                  <a:lnTo>
                    <a:pt x="2215" y="1181"/>
                  </a:lnTo>
                  <a:lnTo>
                    <a:pt x="2215" y="1145"/>
                  </a:lnTo>
                  <a:lnTo>
                    <a:pt x="2220" y="1145"/>
                  </a:lnTo>
                  <a:lnTo>
                    <a:pt x="2220" y="1121"/>
                  </a:lnTo>
                  <a:lnTo>
                    <a:pt x="2229" y="1121"/>
                  </a:lnTo>
                  <a:lnTo>
                    <a:pt x="2229" y="1108"/>
                  </a:lnTo>
                  <a:lnTo>
                    <a:pt x="2237" y="1108"/>
                  </a:lnTo>
                  <a:lnTo>
                    <a:pt x="2237" y="1077"/>
                  </a:lnTo>
                  <a:lnTo>
                    <a:pt x="2243" y="1077"/>
                  </a:lnTo>
                  <a:lnTo>
                    <a:pt x="2243" y="1048"/>
                  </a:lnTo>
                  <a:lnTo>
                    <a:pt x="2257" y="1048"/>
                  </a:lnTo>
                  <a:lnTo>
                    <a:pt x="2257" y="450"/>
                  </a:lnTo>
                  <a:lnTo>
                    <a:pt x="2237" y="450"/>
                  </a:lnTo>
                  <a:lnTo>
                    <a:pt x="2237" y="435"/>
                  </a:lnTo>
                  <a:lnTo>
                    <a:pt x="2164" y="435"/>
                  </a:lnTo>
                  <a:lnTo>
                    <a:pt x="2164" y="421"/>
                  </a:lnTo>
                  <a:lnTo>
                    <a:pt x="2119" y="421"/>
                  </a:lnTo>
                  <a:lnTo>
                    <a:pt x="2119" y="413"/>
                  </a:lnTo>
                  <a:lnTo>
                    <a:pt x="2083" y="413"/>
                  </a:lnTo>
                  <a:lnTo>
                    <a:pt x="2083" y="406"/>
                  </a:lnTo>
                  <a:lnTo>
                    <a:pt x="2041" y="406"/>
                  </a:lnTo>
                  <a:lnTo>
                    <a:pt x="2041" y="391"/>
                  </a:lnTo>
                  <a:lnTo>
                    <a:pt x="2004" y="391"/>
                  </a:lnTo>
                  <a:lnTo>
                    <a:pt x="2004" y="384"/>
                  </a:lnTo>
                  <a:lnTo>
                    <a:pt x="1967" y="384"/>
                  </a:lnTo>
                  <a:lnTo>
                    <a:pt x="1967" y="375"/>
                  </a:lnTo>
                  <a:lnTo>
                    <a:pt x="1915" y="375"/>
                  </a:lnTo>
                  <a:lnTo>
                    <a:pt x="1915" y="369"/>
                  </a:lnTo>
                  <a:lnTo>
                    <a:pt x="1887" y="369"/>
                  </a:lnTo>
                  <a:lnTo>
                    <a:pt x="1887" y="355"/>
                  </a:lnTo>
                  <a:lnTo>
                    <a:pt x="1836" y="355"/>
                  </a:lnTo>
                  <a:lnTo>
                    <a:pt x="1836" y="347"/>
                  </a:lnTo>
                  <a:lnTo>
                    <a:pt x="1800" y="347"/>
                  </a:lnTo>
                  <a:lnTo>
                    <a:pt x="1800" y="338"/>
                  </a:lnTo>
                  <a:lnTo>
                    <a:pt x="1754" y="338"/>
                  </a:lnTo>
                  <a:lnTo>
                    <a:pt x="1754" y="332"/>
                  </a:lnTo>
                  <a:lnTo>
                    <a:pt x="1719" y="332"/>
                  </a:lnTo>
                  <a:lnTo>
                    <a:pt x="1719" y="324"/>
                  </a:lnTo>
                  <a:lnTo>
                    <a:pt x="1676" y="324"/>
                  </a:lnTo>
                  <a:lnTo>
                    <a:pt x="1676" y="318"/>
                  </a:lnTo>
                  <a:lnTo>
                    <a:pt x="1639" y="318"/>
                  </a:lnTo>
                  <a:lnTo>
                    <a:pt x="1639" y="310"/>
                  </a:lnTo>
                  <a:lnTo>
                    <a:pt x="1595" y="310"/>
                  </a:lnTo>
                  <a:lnTo>
                    <a:pt x="1595" y="296"/>
                  </a:lnTo>
                  <a:lnTo>
                    <a:pt x="1558" y="296"/>
                  </a:lnTo>
                  <a:lnTo>
                    <a:pt x="1558" y="287"/>
                  </a:lnTo>
                  <a:lnTo>
                    <a:pt x="1514" y="287"/>
                  </a:lnTo>
                  <a:lnTo>
                    <a:pt x="1514" y="272"/>
                  </a:lnTo>
                  <a:lnTo>
                    <a:pt x="1436" y="272"/>
                  </a:lnTo>
                  <a:lnTo>
                    <a:pt x="1436" y="259"/>
                  </a:lnTo>
                  <a:lnTo>
                    <a:pt x="1399" y="259"/>
                  </a:lnTo>
                  <a:lnTo>
                    <a:pt x="1399" y="250"/>
                  </a:lnTo>
                  <a:lnTo>
                    <a:pt x="1362" y="250"/>
                  </a:lnTo>
                  <a:lnTo>
                    <a:pt x="1362" y="236"/>
                  </a:lnTo>
                  <a:lnTo>
                    <a:pt x="1318" y="236"/>
                  </a:lnTo>
                  <a:lnTo>
                    <a:pt x="1318" y="228"/>
                  </a:lnTo>
                  <a:lnTo>
                    <a:pt x="1281" y="228"/>
                  </a:lnTo>
                  <a:lnTo>
                    <a:pt x="1281" y="222"/>
                  </a:lnTo>
                  <a:lnTo>
                    <a:pt x="1231" y="222"/>
                  </a:lnTo>
                  <a:lnTo>
                    <a:pt x="1231" y="213"/>
                  </a:lnTo>
                  <a:lnTo>
                    <a:pt x="1203" y="213"/>
                  </a:lnTo>
                  <a:lnTo>
                    <a:pt x="1203" y="208"/>
                  </a:lnTo>
                  <a:lnTo>
                    <a:pt x="1149" y="208"/>
                  </a:lnTo>
                  <a:lnTo>
                    <a:pt x="1149" y="199"/>
                  </a:lnTo>
                  <a:lnTo>
                    <a:pt x="1114" y="199"/>
                  </a:lnTo>
                  <a:lnTo>
                    <a:pt x="1114" y="184"/>
                  </a:lnTo>
                  <a:lnTo>
                    <a:pt x="1071" y="184"/>
                  </a:lnTo>
                  <a:lnTo>
                    <a:pt x="1071" y="177"/>
                  </a:lnTo>
                  <a:lnTo>
                    <a:pt x="1034" y="177"/>
                  </a:lnTo>
                  <a:lnTo>
                    <a:pt x="1034" y="171"/>
                  </a:lnTo>
                  <a:lnTo>
                    <a:pt x="990" y="171"/>
                  </a:lnTo>
                  <a:lnTo>
                    <a:pt x="990" y="154"/>
                  </a:lnTo>
                  <a:lnTo>
                    <a:pt x="953" y="154"/>
                  </a:lnTo>
                  <a:lnTo>
                    <a:pt x="953" y="148"/>
                  </a:lnTo>
                  <a:lnTo>
                    <a:pt x="911" y="148"/>
                  </a:lnTo>
                  <a:lnTo>
                    <a:pt x="911" y="140"/>
                  </a:lnTo>
                  <a:lnTo>
                    <a:pt x="874" y="140"/>
                  </a:lnTo>
                  <a:lnTo>
                    <a:pt x="874" y="133"/>
                  </a:lnTo>
                  <a:lnTo>
                    <a:pt x="829" y="133"/>
                  </a:lnTo>
                  <a:lnTo>
                    <a:pt x="829" y="118"/>
                  </a:lnTo>
                  <a:lnTo>
                    <a:pt x="794" y="118"/>
                  </a:lnTo>
                  <a:lnTo>
                    <a:pt x="794" y="111"/>
                  </a:lnTo>
                  <a:lnTo>
                    <a:pt x="714" y="111"/>
                  </a:lnTo>
                  <a:lnTo>
                    <a:pt x="714" y="96"/>
                  </a:lnTo>
                  <a:lnTo>
                    <a:pt x="662" y="96"/>
                  </a:lnTo>
                  <a:lnTo>
                    <a:pt x="662" y="89"/>
                  </a:lnTo>
                  <a:lnTo>
                    <a:pt x="633" y="89"/>
                  </a:lnTo>
                  <a:lnTo>
                    <a:pt x="633" y="80"/>
                  </a:lnTo>
                  <a:lnTo>
                    <a:pt x="583" y="80"/>
                  </a:lnTo>
                  <a:lnTo>
                    <a:pt x="583" y="66"/>
                  </a:lnTo>
                  <a:lnTo>
                    <a:pt x="552" y="66"/>
                  </a:lnTo>
                  <a:lnTo>
                    <a:pt x="552" y="59"/>
                  </a:lnTo>
                  <a:lnTo>
                    <a:pt x="502" y="59"/>
                  </a:lnTo>
                  <a:lnTo>
                    <a:pt x="502" y="52"/>
                  </a:lnTo>
                  <a:lnTo>
                    <a:pt x="465" y="52"/>
                  </a:lnTo>
                  <a:lnTo>
                    <a:pt x="465" y="37"/>
                  </a:lnTo>
                  <a:lnTo>
                    <a:pt x="422" y="37"/>
                  </a:lnTo>
                  <a:lnTo>
                    <a:pt x="422" y="28"/>
                  </a:lnTo>
                  <a:lnTo>
                    <a:pt x="387" y="28"/>
                  </a:lnTo>
                  <a:lnTo>
                    <a:pt x="387" y="23"/>
                  </a:lnTo>
                  <a:lnTo>
                    <a:pt x="350" y="23"/>
                  </a:lnTo>
                  <a:lnTo>
                    <a:pt x="350" y="15"/>
                  </a:lnTo>
                  <a:lnTo>
                    <a:pt x="305" y="15"/>
                  </a:lnTo>
                  <a:lnTo>
                    <a:pt x="305" y="0"/>
                  </a:lnTo>
                  <a:lnTo>
                    <a:pt x="269" y="0"/>
                  </a:lnTo>
                  <a:close/>
                </a:path>
              </a:pathLst>
            </a:custGeom>
            <a:solidFill>
              <a:srgbClr val="0202CC"/>
            </a:solidFill>
            <a:ln w="9525">
              <a:noFill/>
            </a:ln>
          </p:spPr>
          <p:txBody>
            <a:bodyPr/>
            <a:lstStyle/>
            <a:p>
              <a:endParaRPr lang="en-US"/>
            </a:p>
          </p:txBody>
        </p:sp>
        <p:sp>
          <p:nvSpPr>
            <p:cNvPr id="823743" name="Freeform 823742"/>
            <p:cNvSpPr/>
            <p:nvPr/>
          </p:nvSpPr>
          <p:spPr>
            <a:xfrm>
              <a:off x="3912" y="1907"/>
              <a:ext cx="212" cy="142"/>
            </a:xfrm>
            <a:custGeom>
              <a:avLst/>
              <a:gdLst/>
              <a:ahLst/>
              <a:cxnLst/>
              <a:rect l="0" t="0" r="0" b="0"/>
              <a:pathLst>
                <a:path w="2127" h="1851">
                  <a:moveTo>
                    <a:pt x="211" y="0"/>
                  </a:moveTo>
                  <a:lnTo>
                    <a:pt x="211" y="28"/>
                  </a:lnTo>
                  <a:lnTo>
                    <a:pt x="203" y="28"/>
                  </a:lnTo>
                  <a:lnTo>
                    <a:pt x="203" y="59"/>
                  </a:lnTo>
                  <a:lnTo>
                    <a:pt x="197" y="59"/>
                  </a:lnTo>
                  <a:lnTo>
                    <a:pt x="197" y="89"/>
                  </a:lnTo>
                  <a:lnTo>
                    <a:pt x="188" y="89"/>
                  </a:lnTo>
                  <a:lnTo>
                    <a:pt x="188" y="111"/>
                  </a:lnTo>
                  <a:lnTo>
                    <a:pt x="175" y="111"/>
                  </a:lnTo>
                  <a:lnTo>
                    <a:pt x="175" y="133"/>
                  </a:lnTo>
                  <a:lnTo>
                    <a:pt x="166" y="133"/>
                  </a:lnTo>
                  <a:lnTo>
                    <a:pt x="166" y="184"/>
                  </a:lnTo>
                  <a:lnTo>
                    <a:pt x="153" y="184"/>
                  </a:lnTo>
                  <a:lnTo>
                    <a:pt x="153" y="208"/>
                  </a:lnTo>
                  <a:lnTo>
                    <a:pt x="146" y="208"/>
                  </a:lnTo>
                  <a:lnTo>
                    <a:pt x="146" y="228"/>
                  </a:lnTo>
                  <a:lnTo>
                    <a:pt x="129" y="228"/>
                  </a:lnTo>
                  <a:lnTo>
                    <a:pt x="129" y="272"/>
                  </a:lnTo>
                  <a:lnTo>
                    <a:pt x="116" y="272"/>
                  </a:lnTo>
                  <a:lnTo>
                    <a:pt x="116" y="310"/>
                  </a:lnTo>
                  <a:lnTo>
                    <a:pt x="110" y="310"/>
                  </a:lnTo>
                  <a:lnTo>
                    <a:pt x="110" y="332"/>
                  </a:lnTo>
                  <a:lnTo>
                    <a:pt x="94" y="332"/>
                  </a:lnTo>
                  <a:lnTo>
                    <a:pt x="94" y="375"/>
                  </a:lnTo>
                  <a:lnTo>
                    <a:pt x="79" y="375"/>
                  </a:lnTo>
                  <a:lnTo>
                    <a:pt x="79" y="406"/>
                  </a:lnTo>
                  <a:lnTo>
                    <a:pt x="73" y="406"/>
                  </a:lnTo>
                  <a:lnTo>
                    <a:pt x="73" y="435"/>
                  </a:lnTo>
                  <a:lnTo>
                    <a:pt x="57" y="435"/>
                  </a:lnTo>
                  <a:lnTo>
                    <a:pt x="57" y="472"/>
                  </a:lnTo>
                  <a:lnTo>
                    <a:pt x="42" y="472"/>
                  </a:lnTo>
                  <a:lnTo>
                    <a:pt x="42" y="509"/>
                  </a:lnTo>
                  <a:lnTo>
                    <a:pt x="37" y="509"/>
                  </a:lnTo>
                  <a:lnTo>
                    <a:pt x="37" y="531"/>
                  </a:lnTo>
                  <a:lnTo>
                    <a:pt x="29" y="531"/>
                  </a:lnTo>
                  <a:lnTo>
                    <a:pt x="29" y="545"/>
                  </a:lnTo>
                  <a:lnTo>
                    <a:pt x="14" y="545"/>
                  </a:lnTo>
                  <a:lnTo>
                    <a:pt x="14" y="576"/>
                  </a:lnTo>
                  <a:lnTo>
                    <a:pt x="7" y="576"/>
                  </a:lnTo>
                  <a:lnTo>
                    <a:pt x="7" y="605"/>
                  </a:lnTo>
                  <a:lnTo>
                    <a:pt x="0" y="605"/>
                  </a:lnTo>
                  <a:lnTo>
                    <a:pt x="0" y="1403"/>
                  </a:lnTo>
                  <a:lnTo>
                    <a:pt x="37" y="1403"/>
                  </a:lnTo>
                  <a:lnTo>
                    <a:pt x="37" y="1417"/>
                  </a:lnTo>
                  <a:lnTo>
                    <a:pt x="79" y="1417"/>
                  </a:lnTo>
                  <a:lnTo>
                    <a:pt x="79" y="1425"/>
                  </a:lnTo>
                  <a:lnTo>
                    <a:pt x="116" y="1425"/>
                  </a:lnTo>
                  <a:lnTo>
                    <a:pt x="116" y="1431"/>
                  </a:lnTo>
                  <a:lnTo>
                    <a:pt x="153" y="1431"/>
                  </a:lnTo>
                  <a:lnTo>
                    <a:pt x="153" y="1440"/>
                  </a:lnTo>
                  <a:lnTo>
                    <a:pt x="188" y="1440"/>
                  </a:lnTo>
                  <a:lnTo>
                    <a:pt x="188" y="1446"/>
                  </a:lnTo>
                  <a:lnTo>
                    <a:pt x="225" y="1446"/>
                  </a:lnTo>
                  <a:lnTo>
                    <a:pt x="225" y="1462"/>
                  </a:lnTo>
                  <a:lnTo>
                    <a:pt x="270" y="1462"/>
                  </a:lnTo>
                  <a:lnTo>
                    <a:pt x="270" y="1468"/>
                  </a:lnTo>
                  <a:lnTo>
                    <a:pt x="306" y="1468"/>
                  </a:lnTo>
                  <a:lnTo>
                    <a:pt x="306" y="1477"/>
                  </a:lnTo>
                  <a:lnTo>
                    <a:pt x="342" y="1477"/>
                  </a:lnTo>
                  <a:lnTo>
                    <a:pt x="342" y="1482"/>
                  </a:lnTo>
                  <a:lnTo>
                    <a:pt x="379" y="1482"/>
                  </a:lnTo>
                  <a:lnTo>
                    <a:pt x="379" y="1499"/>
                  </a:lnTo>
                  <a:lnTo>
                    <a:pt x="421" y="1499"/>
                  </a:lnTo>
                  <a:lnTo>
                    <a:pt x="421" y="1505"/>
                  </a:lnTo>
                  <a:lnTo>
                    <a:pt x="458" y="1505"/>
                  </a:lnTo>
                  <a:lnTo>
                    <a:pt x="458" y="1513"/>
                  </a:lnTo>
                  <a:lnTo>
                    <a:pt x="494" y="1513"/>
                  </a:lnTo>
                  <a:lnTo>
                    <a:pt x="494" y="1519"/>
                  </a:lnTo>
                  <a:lnTo>
                    <a:pt x="525" y="1519"/>
                  </a:lnTo>
                  <a:lnTo>
                    <a:pt x="525" y="1536"/>
                  </a:lnTo>
                  <a:lnTo>
                    <a:pt x="604" y="1536"/>
                  </a:lnTo>
                  <a:lnTo>
                    <a:pt x="604" y="1550"/>
                  </a:lnTo>
                  <a:lnTo>
                    <a:pt x="640" y="1550"/>
                  </a:lnTo>
                  <a:lnTo>
                    <a:pt x="640" y="1556"/>
                  </a:lnTo>
                  <a:lnTo>
                    <a:pt x="677" y="1556"/>
                  </a:lnTo>
                  <a:lnTo>
                    <a:pt x="677" y="1565"/>
                  </a:lnTo>
                  <a:lnTo>
                    <a:pt x="721" y="1565"/>
                  </a:lnTo>
                  <a:lnTo>
                    <a:pt x="721" y="1579"/>
                  </a:lnTo>
                  <a:lnTo>
                    <a:pt x="766" y="1579"/>
                  </a:lnTo>
                  <a:lnTo>
                    <a:pt x="766" y="1587"/>
                  </a:lnTo>
                  <a:lnTo>
                    <a:pt x="802" y="1587"/>
                  </a:lnTo>
                  <a:lnTo>
                    <a:pt x="802" y="1594"/>
                  </a:lnTo>
                  <a:lnTo>
                    <a:pt x="839" y="1594"/>
                  </a:lnTo>
                  <a:lnTo>
                    <a:pt x="839" y="1601"/>
                  </a:lnTo>
                  <a:lnTo>
                    <a:pt x="875" y="1601"/>
                  </a:lnTo>
                  <a:lnTo>
                    <a:pt x="875" y="1616"/>
                  </a:lnTo>
                  <a:lnTo>
                    <a:pt x="917" y="1616"/>
                  </a:lnTo>
                  <a:lnTo>
                    <a:pt x="917" y="1624"/>
                  </a:lnTo>
                  <a:lnTo>
                    <a:pt x="954" y="1624"/>
                  </a:lnTo>
                  <a:lnTo>
                    <a:pt x="954" y="1638"/>
                  </a:lnTo>
                  <a:lnTo>
                    <a:pt x="1027" y="1638"/>
                  </a:lnTo>
                  <a:lnTo>
                    <a:pt x="1027" y="1647"/>
                  </a:lnTo>
                  <a:lnTo>
                    <a:pt x="1056" y="1647"/>
                  </a:lnTo>
                  <a:lnTo>
                    <a:pt x="1056" y="1653"/>
                  </a:lnTo>
                  <a:lnTo>
                    <a:pt x="1108" y="1653"/>
                  </a:lnTo>
                  <a:lnTo>
                    <a:pt x="1108" y="1667"/>
                  </a:lnTo>
                  <a:lnTo>
                    <a:pt x="1145" y="1667"/>
                  </a:lnTo>
                  <a:lnTo>
                    <a:pt x="1145" y="1675"/>
                  </a:lnTo>
                  <a:lnTo>
                    <a:pt x="1173" y="1675"/>
                  </a:lnTo>
                  <a:lnTo>
                    <a:pt x="1173" y="1684"/>
                  </a:lnTo>
                  <a:lnTo>
                    <a:pt x="1209" y="1684"/>
                  </a:lnTo>
                  <a:lnTo>
                    <a:pt x="1209" y="1698"/>
                  </a:lnTo>
                  <a:lnTo>
                    <a:pt x="1260" y="1698"/>
                  </a:lnTo>
                  <a:lnTo>
                    <a:pt x="1260" y="1704"/>
                  </a:lnTo>
                  <a:lnTo>
                    <a:pt x="1291" y="1704"/>
                  </a:lnTo>
                  <a:lnTo>
                    <a:pt x="1291" y="1712"/>
                  </a:lnTo>
                  <a:lnTo>
                    <a:pt x="1326" y="1712"/>
                  </a:lnTo>
                  <a:lnTo>
                    <a:pt x="1326" y="1720"/>
                  </a:lnTo>
                  <a:lnTo>
                    <a:pt x="1363" y="1720"/>
                  </a:lnTo>
                  <a:lnTo>
                    <a:pt x="1363" y="1735"/>
                  </a:lnTo>
                  <a:lnTo>
                    <a:pt x="1406" y="1735"/>
                  </a:lnTo>
                  <a:lnTo>
                    <a:pt x="1406" y="1741"/>
                  </a:lnTo>
                  <a:lnTo>
                    <a:pt x="1442" y="1741"/>
                  </a:lnTo>
                  <a:lnTo>
                    <a:pt x="1442" y="1757"/>
                  </a:lnTo>
                  <a:lnTo>
                    <a:pt x="1515" y="1757"/>
                  </a:lnTo>
                  <a:lnTo>
                    <a:pt x="1515" y="1763"/>
                  </a:lnTo>
                  <a:lnTo>
                    <a:pt x="1559" y="1763"/>
                  </a:lnTo>
                  <a:lnTo>
                    <a:pt x="1559" y="1772"/>
                  </a:lnTo>
                  <a:lnTo>
                    <a:pt x="1596" y="1772"/>
                  </a:lnTo>
                  <a:lnTo>
                    <a:pt x="1596" y="1786"/>
                  </a:lnTo>
                  <a:lnTo>
                    <a:pt x="1633" y="1786"/>
                  </a:lnTo>
                  <a:lnTo>
                    <a:pt x="1633" y="1794"/>
                  </a:lnTo>
                  <a:lnTo>
                    <a:pt x="1674" y="1794"/>
                  </a:lnTo>
                  <a:lnTo>
                    <a:pt x="1674" y="1800"/>
                  </a:lnTo>
                  <a:lnTo>
                    <a:pt x="1711" y="1800"/>
                  </a:lnTo>
                  <a:lnTo>
                    <a:pt x="1711" y="1814"/>
                  </a:lnTo>
                  <a:lnTo>
                    <a:pt x="1748" y="1814"/>
                  </a:lnTo>
                  <a:lnTo>
                    <a:pt x="1748" y="1823"/>
                  </a:lnTo>
                  <a:lnTo>
                    <a:pt x="1792" y="1823"/>
                  </a:lnTo>
                  <a:lnTo>
                    <a:pt x="1792" y="1829"/>
                  </a:lnTo>
                  <a:lnTo>
                    <a:pt x="1829" y="1829"/>
                  </a:lnTo>
                  <a:lnTo>
                    <a:pt x="1829" y="1845"/>
                  </a:lnTo>
                  <a:lnTo>
                    <a:pt x="1857" y="1845"/>
                  </a:lnTo>
                  <a:lnTo>
                    <a:pt x="1857" y="1851"/>
                  </a:lnTo>
                  <a:lnTo>
                    <a:pt x="1909" y="1851"/>
                  </a:lnTo>
                  <a:lnTo>
                    <a:pt x="1909" y="1845"/>
                  </a:lnTo>
                  <a:lnTo>
                    <a:pt x="1916" y="1845"/>
                  </a:lnTo>
                  <a:lnTo>
                    <a:pt x="1916" y="1800"/>
                  </a:lnTo>
                  <a:lnTo>
                    <a:pt x="1924" y="1800"/>
                  </a:lnTo>
                  <a:lnTo>
                    <a:pt x="1924" y="1772"/>
                  </a:lnTo>
                  <a:lnTo>
                    <a:pt x="1929" y="1772"/>
                  </a:lnTo>
                  <a:lnTo>
                    <a:pt x="1929" y="1757"/>
                  </a:lnTo>
                  <a:lnTo>
                    <a:pt x="1946" y="1757"/>
                  </a:lnTo>
                  <a:lnTo>
                    <a:pt x="1946" y="1712"/>
                  </a:lnTo>
                  <a:lnTo>
                    <a:pt x="1952" y="1712"/>
                  </a:lnTo>
                  <a:lnTo>
                    <a:pt x="1952" y="1684"/>
                  </a:lnTo>
                  <a:lnTo>
                    <a:pt x="1966" y="1684"/>
                  </a:lnTo>
                  <a:lnTo>
                    <a:pt x="1966" y="1667"/>
                  </a:lnTo>
                  <a:lnTo>
                    <a:pt x="1974" y="1667"/>
                  </a:lnTo>
                  <a:lnTo>
                    <a:pt x="1974" y="1638"/>
                  </a:lnTo>
                  <a:lnTo>
                    <a:pt x="1983" y="1638"/>
                  </a:lnTo>
                  <a:lnTo>
                    <a:pt x="1983" y="1624"/>
                  </a:lnTo>
                  <a:lnTo>
                    <a:pt x="1988" y="1624"/>
                  </a:lnTo>
                  <a:lnTo>
                    <a:pt x="1988" y="1587"/>
                  </a:lnTo>
                  <a:lnTo>
                    <a:pt x="2003" y="1587"/>
                  </a:lnTo>
                  <a:lnTo>
                    <a:pt x="2003" y="1565"/>
                  </a:lnTo>
                  <a:lnTo>
                    <a:pt x="2011" y="1565"/>
                  </a:lnTo>
                  <a:lnTo>
                    <a:pt x="2011" y="1536"/>
                  </a:lnTo>
                  <a:lnTo>
                    <a:pt x="2025" y="1536"/>
                  </a:lnTo>
                  <a:lnTo>
                    <a:pt x="2025" y="1482"/>
                  </a:lnTo>
                  <a:lnTo>
                    <a:pt x="2039" y="1482"/>
                  </a:lnTo>
                  <a:lnTo>
                    <a:pt x="2039" y="1468"/>
                  </a:lnTo>
                  <a:lnTo>
                    <a:pt x="2047" y="1468"/>
                  </a:lnTo>
                  <a:lnTo>
                    <a:pt x="2047" y="1440"/>
                  </a:lnTo>
                  <a:lnTo>
                    <a:pt x="2055" y="1440"/>
                  </a:lnTo>
                  <a:lnTo>
                    <a:pt x="2055" y="1425"/>
                  </a:lnTo>
                  <a:lnTo>
                    <a:pt x="2061" y="1425"/>
                  </a:lnTo>
                  <a:lnTo>
                    <a:pt x="2061" y="1403"/>
                  </a:lnTo>
                  <a:lnTo>
                    <a:pt x="2075" y="1403"/>
                  </a:lnTo>
                  <a:lnTo>
                    <a:pt x="2075" y="1380"/>
                  </a:lnTo>
                  <a:lnTo>
                    <a:pt x="2084" y="1380"/>
                  </a:lnTo>
                  <a:lnTo>
                    <a:pt x="2084" y="1357"/>
                  </a:lnTo>
                  <a:lnTo>
                    <a:pt x="2090" y="1357"/>
                  </a:lnTo>
                  <a:lnTo>
                    <a:pt x="2090" y="1321"/>
                  </a:lnTo>
                  <a:lnTo>
                    <a:pt x="2106" y="1321"/>
                  </a:lnTo>
                  <a:lnTo>
                    <a:pt x="2106" y="1297"/>
                  </a:lnTo>
                  <a:lnTo>
                    <a:pt x="2112" y="1297"/>
                  </a:lnTo>
                  <a:lnTo>
                    <a:pt x="2112" y="1261"/>
                  </a:lnTo>
                  <a:lnTo>
                    <a:pt x="2120" y="1261"/>
                  </a:lnTo>
                  <a:lnTo>
                    <a:pt x="2120" y="1240"/>
                  </a:lnTo>
                  <a:lnTo>
                    <a:pt x="2127" y="1240"/>
                  </a:lnTo>
                  <a:lnTo>
                    <a:pt x="2127" y="435"/>
                  </a:lnTo>
                  <a:lnTo>
                    <a:pt x="2106" y="435"/>
                  </a:lnTo>
                  <a:lnTo>
                    <a:pt x="2106" y="421"/>
                  </a:lnTo>
                  <a:lnTo>
                    <a:pt x="2061" y="421"/>
                  </a:lnTo>
                  <a:lnTo>
                    <a:pt x="2061" y="413"/>
                  </a:lnTo>
                  <a:lnTo>
                    <a:pt x="2025" y="413"/>
                  </a:lnTo>
                  <a:lnTo>
                    <a:pt x="2025" y="406"/>
                  </a:lnTo>
                  <a:lnTo>
                    <a:pt x="1983" y="406"/>
                  </a:lnTo>
                  <a:lnTo>
                    <a:pt x="1983" y="391"/>
                  </a:lnTo>
                  <a:lnTo>
                    <a:pt x="1946" y="391"/>
                  </a:lnTo>
                  <a:lnTo>
                    <a:pt x="1946" y="384"/>
                  </a:lnTo>
                  <a:lnTo>
                    <a:pt x="1909" y="384"/>
                  </a:lnTo>
                  <a:lnTo>
                    <a:pt x="1909" y="375"/>
                  </a:lnTo>
                  <a:lnTo>
                    <a:pt x="1857" y="375"/>
                  </a:lnTo>
                  <a:lnTo>
                    <a:pt x="1857" y="369"/>
                  </a:lnTo>
                  <a:lnTo>
                    <a:pt x="1829" y="369"/>
                  </a:lnTo>
                  <a:lnTo>
                    <a:pt x="1829" y="355"/>
                  </a:lnTo>
                  <a:lnTo>
                    <a:pt x="1778" y="355"/>
                  </a:lnTo>
                  <a:lnTo>
                    <a:pt x="1778" y="347"/>
                  </a:lnTo>
                  <a:lnTo>
                    <a:pt x="1742" y="347"/>
                  </a:lnTo>
                  <a:lnTo>
                    <a:pt x="1742" y="338"/>
                  </a:lnTo>
                  <a:lnTo>
                    <a:pt x="1696" y="338"/>
                  </a:lnTo>
                  <a:lnTo>
                    <a:pt x="1696" y="332"/>
                  </a:lnTo>
                  <a:lnTo>
                    <a:pt x="1661" y="332"/>
                  </a:lnTo>
                  <a:lnTo>
                    <a:pt x="1661" y="324"/>
                  </a:lnTo>
                  <a:lnTo>
                    <a:pt x="1618" y="324"/>
                  </a:lnTo>
                  <a:lnTo>
                    <a:pt x="1618" y="318"/>
                  </a:lnTo>
                  <a:lnTo>
                    <a:pt x="1581" y="318"/>
                  </a:lnTo>
                  <a:lnTo>
                    <a:pt x="1581" y="310"/>
                  </a:lnTo>
                  <a:lnTo>
                    <a:pt x="1537" y="310"/>
                  </a:lnTo>
                  <a:lnTo>
                    <a:pt x="1537" y="296"/>
                  </a:lnTo>
                  <a:lnTo>
                    <a:pt x="1500" y="296"/>
                  </a:lnTo>
                  <a:lnTo>
                    <a:pt x="1500" y="287"/>
                  </a:lnTo>
                  <a:lnTo>
                    <a:pt x="1456" y="287"/>
                  </a:lnTo>
                  <a:lnTo>
                    <a:pt x="1456" y="272"/>
                  </a:lnTo>
                  <a:lnTo>
                    <a:pt x="1378" y="272"/>
                  </a:lnTo>
                  <a:lnTo>
                    <a:pt x="1378" y="259"/>
                  </a:lnTo>
                  <a:lnTo>
                    <a:pt x="1341" y="259"/>
                  </a:lnTo>
                  <a:lnTo>
                    <a:pt x="1341" y="250"/>
                  </a:lnTo>
                  <a:lnTo>
                    <a:pt x="1304" y="250"/>
                  </a:lnTo>
                  <a:lnTo>
                    <a:pt x="1304" y="236"/>
                  </a:lnTo>
                  <a:lnTo>
                    <a:pt x="1260" y="236"/>
                  </a:lnTo>
                  <a:lnTo>
                    <a:pt x="1260" y="228"/>
                  </a:lnTo>
                  <a:lnTo>
                    <a:pt x="1223" y="228"/>
                  </a:lnTo>
                  <a:lnTo>
                    <a:pt x="1223" y="222"/>
                  </a:lnTo>
                  <a:lnTo>
                    <a:pt x="1173" y="222"/>
                  </a:lnTo>
                  <a:lnTo>
                    <a:pt x="1173" y="213"/>
                  </a:lnTo>
                  <a:lnTo>
                    <a:pt x="1145" y="213"/>
                  </a:lnTo>
                  <a:lnTo>
                    <a:pt x="1145" y="208"/>
                  </a:lnTo>
                  <a:lnTo>
                    <a:pt x="1091" y="208"/>
                  </a:lnTo>
                  <a:lnTo>
                    <a:pt x="1091" y="199"/>
                  </a:lnTo>
                  <a:lnTo>
                    <a:pt x="1056" y="199"/>
                  </a:lnTo>
                  <a:lnTo>
                    <a:pt x="1056" y="184"/>
                  </a:lnTo>
                  <a:lnTo>
                    <a:pt x="1013" y="184"/>
                  </a:lnTo>
                  <a:lnTo>
                    <a:pt x="1013" y="177"/>
                  </a:lnTo>
                  <a:lnTo>
                    <a:pt x="976" y="177"/>
                  </a:lnTo>
                  <a:lnTo>
                    <a:pt x="976" y="171"/>
                  </a:lnTo>
                  <a:lnTo>
                    <a:pt x="932" y="171"/>
                  </a:lnTo>
                  <a:lnTo>
                    <a:pt x="932" y="154"/>
                  </a:lnTo>
                  <a:lnTo>
                    <a:pt x="895" y="154"/>
                  </a:lnTo>
                  <a:lnTo>
                    <a:pt x="895" y="148"/>
                  </a:lnTo>
                  <a:lnTo>
                    <a:pt x="853" y="148"/>
                  </a:lnTo>
                  <a:lnTo>
                    <a:pt x="853" y="140"/>
                  </a:lnTo>
                  <a:lnTo>
                    <a:pt x="816" y="140"/>
                  </a:lnTo>
                  <a:lnTo>
                    <a:pt x="816" y="133"/>
                  </a:lnTo>
                  <a:lnTo>
                    <a:pt x="771" y="133"/>
                  </a:lnTo>
                  <a:lnTo>
                    <a:pt x="771" y="118"/>
                  </a:lnTo>
                  <a:lnTo>
                    <a:pt x="736" y="118"/>
                  </a:lnTo>
                  <a:lnTo>
                    <a:pt x="736" y="111"/>
                  </a:lnTo>
                  <a:lnTo>
                    <a:pt x="656" y="111"/>
                  </a:lnTo>
                  <a:lnTo>
                    <a:pt x="656" y="96"/>
                  </a:lnTo>
                  <a:lnTo>
                    <a:pt x="604" y="96"/>
                  </a:lnTo>
                  <a:lnTo>
                    <a:pt x="604" y="89"/>
                  </a:lnTo>
                  <a:lnTo>
                    <a:pt x="575" y="89"/>
                  </a:lnTo>
                  <a:lnTo>
                    <a:pt x="575" y="80"/>
                  </a:lnTo>
                  <a:lnTo>
                    <a:pt x="525" y="80"/>
                  </a:lnTo>
                  <a:lnTo>
                    <a:pt x="525" y="66"/>
                  </a:lnTo>
                  <a:lnTo>
                    <a:pt x="494" y="66"/>
                  </a:lnTo>
                  <a:lnTo>
                    <a:pt x="494" y="59"/>
                  </a:lnTo>
                  <a:lnTo>
                    <a:pt x="444" y="59"/>
                  </a:lnTo>
                  <a:lnTo>
                    <a:pt x="444" y="52"/>
                  </a:lnTo>
                  <a:lnTo>
                    <a:pt x="407" y="52"/>
                  </a:lnTo>
                  <a:lnTo>
                    <a:pt x="407" y="37"/>
                  </a:lnTo>
                  <a:lnTo>
                    <a:pt x="364" y="37"/>
                  </a:lnTo>
                  <a:lnTo>
                    <a:pt x="364" y="28"/>
                  </a:lnTo>
                  <a:lnTo>
                    <a:pt x="329" y="28"/>
                  </a:lnTo>
                  <a:lnTo>
                    <a:pt x="329" y="23"/>
                  </a:lnTo>
                  <a:lnTo>
                    <a:pt x="292" y="23"/>
                  </a:lnTo>
                  <a:lnTo>
                    <a:pt x="292" y="15"/>
                  </a:lnTo>
                  <a:lnTo>
                    <a:pt x="247" y="15"/>
                  </a:lnTo>
                  <a:lnTo>
                    <a:pt x="247" y="0"/>
                  </a:lnTo>
                  <a:lnTo>
                    <a:pt x="211" y="0"/>
                  </a:lnTo>
                  <a:close/>
                </a:path>
              </a:pathLst>
            </a:custGeom>
            <a:solidFill>
              <a:srgbClr val="0202BF"/>
            </a:solidFill>
            <a:ln w="9525">
              <a:noFill/>
            </a:ln>
          </p:spPr>
          <p:txBody>
            <a:bodyPr/>
            <a:lstStyle/>
            <a:p>
              <a:endParaRPr lang="en-US"/>
            </a:p>
          </p:txBody>
        </p:sp>
        <p:sp>
          <p:nvSpPr>
            <p:cNvPr id="823744" name="Freeform 823743"/>
            <p:cNvSpPr/>
            <p:nvPr/>
          </p:nvSpPr>
          <p:spPr>
            <a:xfrm>
              <a:off x="3919" y="1907"/>
              <a:ext cx="199" cy="142"/>
            </a:xfrm>
            <a:custGeom>
              <a:avLst/>
              <a:gdLst/>
              <a:ahLst/>
              <a:cxnLst/>
              <a:rect l="0" t="0" r="0" b="0"/>
              <a:pathLst>
                <a:path w="1988" h="1851">
                  <a:moveTo>
                    <a:pt x="138" y="0"/>
                  </a:moveTo>
                  <a:lnTo>
                    <a:pt x="138" y="28"/>
                  </a:lnTo>
                  <a:lnTo>
                    <a:pt x="130" y="28"/>
                  </a:lnTo>
                  <a:lnTo>
                    <a:pt x="130" y="59"/>
                  </a:lnTo>
                  <a:lnTo>
                    <a:pt x="124" y="59"/>
                  </a:lnTo>
                  <a:lnTo>
                    <a:pt x="124" y="89"/>
                  </a:lnTo>
                  <a:lnTo>
                    <a:pt x="115" y="89"/>
                  </a:lnTo>
                  <a:lnTo>
                    <a:pt x="115" y="111"/>
                  </a:lnTo>
                  <a:lnTo>
                    <a:pt x="102" y="111"/>
                  </a:lnTo>
                  <a:lnTo>
                    <a:pt x="102" y="133"/>
                  </a:lnTo>
                  <a:lnTo>
                    <a:pt x="93" y="133"/>
                  </a:lnTo>
                  <a:lnTo>
                    <a:pt x="93" y="184"/>
                  </a:lnTo>
                  <a:lnTo>
                    <a:pt x="80" y="184"/>
                  </a:lnTo>
                  <a:lnTo>
                    <a:pt x="80" y="208"/>
                  </a:lnTo>
                  <a:lnTo>
                    <a:pt x="73" y="208"/>
                  </a:lnTo>
                  <a:lnTo>
                    <a:pt x="73" y="228"/>
                  </a:lnTo>
                  <a:lnTo>
                    <a:pt x="56" y="228"/>
                  </a:lnTo>
                  <a:lnTo>
                    <a:pt x="56" y="272"/>
                  </a:lnTo>
                  <a:lnTo>
                    <a:pt x="43" y="272"/>
                  </a:lnTo>
                  <a:lnTo>
                    <a:pt x="43" y="310"/>
                  </a:lnTo>
                  <a:lnTo>
                    <a:pt x="37" y="310"/>
                  </a:lnTo>
                  <a:lnTo>
                    <a:pt x="37" y="332"/>
                  </a:lnTo>
                  <a:lnTo>
                    <a:pt x="21" y="332"/>
                  </a:lnTo>
                  <a:lnTo>
                    <a:pt x="21" y="375"/>
                  </a:lnTo>
                  <a:lnTo>
                    <a:pt x="6" y="375"/>
                  </a:lnTo>
                  <a:lnTo>
                    <a:pt x="6" y="406"/>
                  </a:lnTo>
                  <a:lnTo>
                    <a:pt x="0" y="406"/>
                  </a:lnTo>
                  <a:lnTo>
                    <a:pt x="0" y="1417"/>
                  </a:lnTo>
                  <a:lnTo>
                    <a:pt x="6" y="1417"/>
                  </a:lnTo>
                  <a:lnTo>
                    <a:pt x="6" y="1425"/>
                  </a:lnTo>
                  <a:lnTo>
                    <a:pt x="43" y="1425"/>
                  </a:lnTo>
                  <a:lnTo>
                    <a:pt x="43" y="1431"/>
                  </a:lnTo>
                  <a:lnTo>
                    <a:pt x="80" y="1431"/>
                  </a:lnTo>
                  <a:lnTo>
                    <a:pt x="80" y="1440"/>
                  </a:lnTo>
                  <a:lnTo>
                    <a:pt x="115" y="1440"/>
                  </a:lnTo>
                  <a:lnTo>
                    <a:pt x="115" y="1446"/>
                  </a:lnTo>
                  <a:lnTo>
                    <a:pt x="152" y="1446"/>
                  </a:lnTo>
                  <a:lnTo>
                    <a:pt x="152" y="1462"/>
                  </a:lnTo>
                  <a:lnTo>
                    <a:pt x="197" y="1462"/>
                  </a:lnTo>
                  <a:lnTo>
                    <a:pt x="197" y="1468"/>
                  </a:lnTo>
                  <a:lnTo>
                    <a:pt x="233" y="1468"/>
                  </a:lnTo>
                  <a:lnTo>
                    <a:pt x="233" y="1477"/>
                  </a:lnTo>
                  <a:lnTo>
                    <a:pt x="269" y="1477"/>
                  </a:lnTo>
                  <a:lnTo>
                    <a:pt x="269" y="1482"/>
                  </a:lnTo>
                  <a:lnTo>
                    <a:pt x="306" y="1482"/>
                  </a:lnTo>
                  <a:lnTo>
                    <a:pt x="306" y="1499"/>
                  </a:lnTo>
                  <a:lnTo>
                    <a:pt x="348" y="1499"/>
                  </a:lnTo>
                  <a:lnTo>
                    <a:pt x="348" y="1505"/>
                  </a:lnTo>
                  <a:lnTo>
                    <a:pt x="385" y="1505"/>
                  </a:lnTo>
                  <a:lnTo>
                    <a:pt x="385" y="1513"/>
                  </a:lnTo>
                  <a:lnTo>
                    <a:pt x="421" y="1513"/>
                  </a:lnTo>
                  <a:lnTo>
                    <a:pt x="421" y="1519"/>
                  </a:lnTo>
                  <a:lnTo>
                    <a:pt x="452" y="1519"/>
                  </a:lnTo>
                  <a:lnTo>
                    <a:pt x="452" y="1536"/>
                  </a:lnTo>
                  <a:lnTo>
                    <a:pt x="531" y="1536"/>
                  </a:lnTo>
                  <a:lnTo>
                    <a:pt x="531" y="1550"/>
                  </a:lnTo>
                  <a:lnTo>
                    <a:pt x="567" y="1550"/>
                  </a:lnTo>
                  <a:lnTo>
                    <a:pt x="567" y="1556"/>
                  </a:lnTo>
                  <a:lnTo>
                    <a:pt x="604" y="1556"/>
                  </a:lnTo>
                  <a:lnTo>
                    <a:pt x="604" y="1565"/>
                  </a:lnTo>
                  <a:lnTo>
                    <a:pt x="648" y="1565"/>
                  </a:lnTo>
                  <a:lnTo>
                    <a:pt x="648" y="1579"/>
                  </a:lnTo>
                  <a:lnTo>
                    <a:pt x="693" y="1579"/>
                  </a:lnTo>
                  <a:lnTo>
                    <a:pt x="693" y="1587"/>
                  </a:lnTo>
                  <a:lnTo>
                    <a:pt x="729" y="1587"/>
                  </a:lnTo>
                  <a:lnTo>
                    <a:pt x="729" y="1594"/>
                  </a:lnTo>
                  <a:lnTo>
                    <a:pt x="766" y="1594"/>
                  </a:lnTo>
                  <a:lnTo>
                    <a:pt x="766" y="1601"/>
                  </a:lnTo>
                  <a:lnTo>
                    <a:pt x="802" y="1601"/>
                  </a:lnTo>
                  <a:lnTo>
                    <a:pt x="802" y="1616"/>
                  </a:lnTo>
                  <a:lnTo>
                    <a:pt x="844" y="1616"/>
                  </a:lnTo>
                  <a:lnTo>
                    <a:pt x="844" y="1624"/>
                  </a:lnTo>
                  <a:lnTo>
                    <a:pt x="881" y="1624"/>
                  </a:lnTo>
                  <a:lnTo>
                    <a:pt x="881" y="1638"/>
                  </a:lnTo>
                  <a:lnTo>
                    <a:pt x="954" y="1638"/>
                  </a:lnTo>
                  <a:lnTo>
                    <a:pt x="954" y="1647"/>
                  </a:lnTo>
                  <a:lnTo>
                    <a:pt x="983" y="1647"/>
                  </a:lnTo>
                  <a:lnTo>
                    <a:pt x="983" y="1653"/>
                  </a:lnTo>
                  <a:lnTo>
                    <a:pt x="1035" y="1653"/>
                  </a:lnTo>
                  <a:lnTo>
                    <a:pt x="1035" y="1667"/>
                  </a:lnTo>
                  <a:lnTo>
                    <a:pt x="1072" y="1667"/>
                  </a:lnTo>
                  <a:lnTo>
                    <a:pt x="1072" y="1675"/>
                  </a:lnTo>
                  <a:lnTo>
                    <a:pt x="1100" y="1675"/>
                  </a:lnTo>
                  <a:lnTo>
                    <a:pt x="1100" y="1684"/>
                  </a:lnTo>
                  <a:lnTo>
                    <a:pt x="1136" y="1684"/>
                  </a:lnTo>
                  <a:lnTo>
                    <a:pt x="1136" y="1698"/>
                  </a:lnTo>
                  <a:lnTo>
                    <a:pt x="1187" y="1698"/>
                  </a:lnTo>
                  <a:lnTo>
                    <a:pt x="1187" y="1704"/>
                  </a:lnTo>
                  <a:lnTo>
                    <a:pt x="1218" y="1704"/>
                  </a:lnTo>
                  <a:lnTo>
                    <a:pt x="1218" y="1712"/>
                  </a:lnTo>
                  <a:lnTo>
                    <a:pt x="1253" y="1712"/>
                  </a:lnTo>
                  <a:lnTo>
                    <a:pt x="1253" y="1720"/>
                  </a:lnTo>
                  <a:lnTo>
                    <a:pt x="1290" y="1720"/>
                  </a:lnTo>
                  <a:lnTo>
                    <a:pt x="1290" y="1735"/>
                  </a:lnTo>
                  <a:lnTo>
                    <a:pt x="1333" y="1735"/>
                  </a:lnTo>
                  <a:lnTo>
                    <a:pt x="1333" y="1741"/>
                  </a:lnTo>
                  <a:lnTo>
                    <a:pt x="1369" y="1741"/>
                  </a:lnTo>
                  <a:lnTo>
                    <a:pt x="1369" y="1757"/>
                  </a:lnTo>
                  <a:lnTo>
                    <a:pt x="1442" y="1757"/>
                  </a:lnTo>
                  <a:lnTo>
                    <a:pt x="1442" y="1763"/>
                  </a:lnTo>
                  <a:lnTo>
                    <a:pt x="1486" y="1763"/>
                  </a:lnTo>
                  <a:lnTo>
                    <a:pt x="1486" y="1772"/>
                  </a:lnTo>
                  <a:lnTo>
                    <a:pt x="1523" y="1772"/>
                  </a:lnTo>
                  <a:lnTo>
                    <a:pt x="1523" y="1786"/>
                  </a:lnTo>
                  <a:lnTo>
                    <a:pt x="1560" y="1786"/>
                  </a:lnTo>
                  <a:lnTo>
                    <a:pt x="1560" y="1794"/>
                  </a:lnTo>
                  <a:lnTo>
                    <a:pt x="1601" y="1794"/>
                  </a:lnTo>
                  <a:lnTo>
                    <a:pt x="1601" y="1800"/>
                  </a:lnTo>
                  <a:lnTo>
                    <a:pt x="1638" y="1800"/>
                  </a:lnTo>
                  <a:lnTo>
                    <a:pt x="1638" y="1814"/>
                  </a:lnTo>
                  <a:lnTo>
                    <a:pt x="1675" y="1814"/>
                  </a:lnTo>
                  <a:lnTo>
                    <a:pt x="1675" y="1823"/>
                  </a:lnTo>
                  <a:lnTo>
                    <a:pt x="1719" y="1823"/>
                  </a:lnTo>
                  <a:lnTo>
                    <a:pt x="1719" y="1829"/>
                  </a:lnTo>
                  <a:lnTo>
                    <a:pt x="1756" y="1829"/>
                  </a:lnTo>
                  <a:lnTo>
                    <a:pt x="1756" y="1845"/>
                  </a:lnTo>
                  <a:lnTo>
                    <a:pt x="1784" y="1845"/>
                  </a:lnTo>
                  <a:lnTo>
                    <a:pt x="1784" y="1851"/>
                  </a:lnTo>
                  <a:lnTo>
                    <a:pt x="1836" y="1851"/>
                  </a:lnTo>
                  <a:lnTo>
                    <a:pt x="1836" y="1845"/>
                  </a:lnTo>
                  <a:lnTo>
                    <a:pt x="1843" y="1845"/>
                  </a:lnTo>
                  <a:lnTo>
                    <a:pt x="1843" y="1800"/>
                  </a:lnTo>
                  <a:lnTo>
                    <a:pt x="1851" y="1800"/>
                  </a:lnTo>
                  <a:lnTo>
                    <a:pt x="1851" y="1772"/>
                  </a:lnTo>
                  <a:lnTo>
                    <a:pt x="1856" y="1772"/>
                  </a:lnTo>
                  <a:lnTo>
                    <a:pt x="1856" y="1757"/>
                  </a:lnTo>
                  <a:lnTo>
                    <a:pt x="1873" y="1757"/>
                  </a:lnTo>
                  <a:lnTo>
                    <a:pt x="1873" y="1712"/>
                  </a:lnTo>
                  <a:lnTo>
                    <a:pt x="1879" y="1712"/>
                  </a:lnTo>
                  <a:lnTo>
                    <a:pt x="1879" y="1684"/>
                  </a:lnTo>
                  <a:lnTo>
                    <a:pt x="1893" y="1684"/>
                  </a:lnTo>
                  <a:lnTo>
                    <a:pt x="1893" y="1667"/>
                  </a:lnTo>
                  <a:lnTo>
                    <a:pt x="1901" y="1667"/>
                  </a:lnTo>
                  <a:lnTo>
                    <a:pt x="1901" y="1638"/>
                  </a:lnTo>
                  <a:lnTo>
                    <a:pt x="1910" y="1638"/>
                  </a:lnTo>
                  <a:lnTo>
                    <a:pt x="1910" y="1624"/>
                  </a:lnTo>
                  <a:lnTo>
                    <a:pt x="1915" y="1624"/>
                  </a:lnTo>
                  <a:lnTo>
                    <a:pt x="1915" y="1587"/>
                  </a:lnTo>
                  <a:lnTo>
                    <a:pt x="1930" y="1587"/>
                  </a:lnTo>
                  <a:lnTo>
                    <a:pt x="1930" y="1565"/>
                  </a:lnTo>
                  <a:lnTo>
                    <a:pt x="1938" y="1565"/>
                  </a:lnTo>
                  <a:lnTo>
                    <a:pt x="1938" y="1536"/>
                  </a:lnTo>
                  <a:lnTo>
                    <a:pt x="1952" y="1536"/>
                  </a:lnTo>
                  <a:lnTo>
                    <a:pt x="1952" y="1482"/>
                  </a:lnTo>
                  <a:lnTo>
                    <a:pt x="1966" y="1482"/>
                  </a:lnTo>
                  <a:lnTo>
                    <a:pt x="1966" y="1468"/>
                  </a:lnTo>
                  <a:lnTo>
                    <a:pt x="1974" y="1468"/>
                  </a:lnTo>
                  <a:lnTo>
                    <a:pt x="1974" y="1440"/>
                  </a:lnTo>
                  <a:lnTo>
                    <a:pt x="1982" y="1440"/>
                  </a:lnTo>
                  <a:lnTo>
                    <a:pt x="1982" y="1425"/>
                  </a:lnTo>
                  <a:lnTo>
                    <a:pt x="1988" y="1425"/>
                  </a:lnTo>
                  <a:lnTo>
                    <a:pt x="1988" y="413"/>
                  </a:lnTo>
                  <a:lnTo>
                    <a:pt x="1952" y="413"/>
                  </a:lnTo>
                  <a:lnTo>
                    <a:pt x="1952" y="406"/>
                  </a:lnTo>
                  <a:lnTo>
                    <a:pt x="1910" y="406"/>
                  </a:lnTo>
                  <a:lnTo>
                    <a:pt x="1910" y="391"/>
                  </a:lnTo>
                  <a:lnTo>
                    <a:pt x="1873" y="391"/>
                  </a:lnTo>
                  <a:lnTo>
                    <a:pt x="1873" y="384"/>
                  </a:lnTo>
                  <a:lnTo>
                    <a:pt x="1836" y="384"/>
                  </a:lnTo>
                  <a:lnTo>
                    <a:pt x="1836" y="375"/>
                  </a:lnTo>
                  <a:lnTo>
                    <a:pt x="1784" y="375"/>
                  </a:lnTo>
                  <a:lnTo>
                    <a:pt x="1784" y="369"/>
                  </a:lnTo>
                  <a:lnTo>
                    <a:pt x="1756" y="369"/>
                  </a:lnTo>
                  <a:lnTo>
                    <a:pt x="1756" y="355"/>
                  </a:lnTo>
                  <a:lnTo>
                    <a:pt x="1705" y="355"/>
                  </a:lnTo>
                  <a:lnTo>
                    <a:pt x="1705" y="347"/>
                  </a:lnTo>
                  <a:lnTo>
                    <a:pt x="1669" y="347"/>
                  </a:lnTo>
                  <a:lnTo>
                    <a:pt x="1669" y="338"/>
                  </a:lnTo>
                  <a:lnTo>
                    <a:pt x="1623" y="338"/>
                  </a:lnTo>
                  <a:lnTo>
                    <a:pt x="1623" y="332"/>
                  </a:lnTo>
                  <a:lnTo>
                    <a:pt x="1588" y="332"/>
                  </a:lnTo>
                  <a:lnTo>
                    <a:pt x="1588" y="324"/>
                  </a:lnTo>
                  <a:lnTo>
                    <a:pt x="1545" y="324"/>
                  </a:lnTo>
                  <a:lnTo>
                    <a:pt x="1545" y="318"/>
                  </a:lnTo>
                  <a:lnTo>
                    <a:pt x="1508" y="318"/>
                  </a:lnTo>
                  <a:lnTo>
                    <a:pt x="1508" y="310"/>
                  </a:lnTo>
                  <a:lnTo>
                    <a:pt x="1464" y="310"/>
                  </a:lnTo>
                  <a:lnTo>
                    <a:pt x="1464" y="296"/>
                  </a:lnTo>
                  <a:lnTo>
                    <a:pt x="1427" y="296"/>
                  </a:lnTo>
                  <a:lnTo>
                    <a:pt x="1427" y="287"/>
                  </a:lnTo>
                  <a:lnTo>
                    <a:pt x="1383" y="287"/>
                  </a:lnTo>
                  <a:lnTo>
                    <a:pt x="1383" y="272"/>
                  </a:lnTo>
                  <a:lnTo>
                    <a:pt x="1305" y="272"/>
                  </a:lnTo>
                  <a:lnTo>
                    <a:pt x="1305" y="259"/>
                  </a:lnTo>
                  <a:lnTo>
                    <a:pt x="1268" y="259"/>
                  </a:lnTo>
                  <a:lnTo>
                    <a:pt x="1268" y="250"/>
                  </a:lnTo>
                  <a:lnTo>
                    <a:pt x="1231" y="250"/>
                  </a:lnTo>
                  <a:lnTo>
                    <a:pt x="1231" y="236"/>
                  </a:lnTo>
                  <a:lnTo>
                    <a:pt x="1187" y="236"/>
                  </a:lnTo>
                  <a:lnTo>
                    <a:pt x="1187" y="228"/>
                  </a:lnTo>
                  <a:lnTo>
                    <a:pt x="1150" y="228"/>
                  </a:lnTo>
                  <a:lnTo>
                    <a:pt x="1150" y="222"/>
                  </a:lnTo>
                  <a:lnTo>
                    <a:pt x="1100" y="222"/>
                  </a:lnTo>
                  <a:lnTo>
                    <a:pt x="1100" y="213"/>
                  </a:lnTo>
                  <a:lnTo>
                    <a:pt x="1072" y="213"/>
                  </a:lnTo>
                  <a:lnTo>
                    <a:pt x="1072" y="208"/>
                  </a:lnTo>
                  <a:lnTo>
                    <a:pt x="1018" y="208"/>
                  </a:lnTo>
                  <a:lnTo>
                    <a:pt x="1018" y="199"/>
                  </a:lnTo>
                  <a:lnTo>
                    <a:pt x="983" y="199"/>
                  </a:lnTo>
                  <a:lnTo>
                    <a:pt x="983" y="184"/>
                  </a:lnTo>
                  <a:lnTo>
                    <a:pt x="940" y="184"/>
                  </a:lnTo>
                  <a:lnTo>
                    <a:pt x="940" y="177"/>
                  </a:lnTo>
                  <a:lnTo>
                    <a:pt x="903" y="177"/>
                  </a:lnTo>
                  <a:lnTo>
                    <a:pt x="903" y="171"/>
                  </a:lnTo>
                  <a:lnTo>
                    <a:pt x="859" y="171"/>
                  </a:lnTo>
                  <a:lnTo>
                    <a:pt x="859" y="154"/>
                  </a:lnTo>
                  <a:lnTo>
                    <a:pt x="822" y="154"/>
                  </a:lnTo>
                  <a:lnTo>
                    <a:pt x="822" y="148"/>
                  </a:lnTo>
                  <a:lnTo>
                    <a:pt x="780" y="148"/>
                  </a:lnTo>
                  <a:lnTo>
                    <a:pt x="780" y="140"/>
                  </a:lnTo>
                  <a:lnTo>
                    <a:pt x="743" y="140"/>
                  </a:lnTo>
                  <a:lnTo>
                    <a:pt x="743" y="133"/>
                  </a:lnTo>
                  <a:lnTo>
                    <a:pt x="698" y="133"/>
                  </a:lnTo>
                  <a:lnTo>
                    <a:pt x="698" y="118"/>
                  </a:lnTo>
                  <a:lnTo>
                    <a:pt x="663" y="118"/>
                  </a:lnTo>
                  <a:lnTo>
                    <a:pt x="663" y="111"/>
                  </a:lnTo>
                  <a:lnTo>
                    <a:pt x="583" y="111"/>
                  </a:lnTo>
                  <a:lnTo>
                    <a:pt x="583" y="96"/>
                  </a:lnTo>
                  <a:lnTo>
                    <a:pt x="531" y="96"/>
                  </a:lnTo>
                  <a:lnTo>
                    <a:pt x="531" y="89"/>
                  </a:lnTo>
                  <a:lnTo>
                    <a:pt x="502" y="89"/>
                  </a:lnTo>
                  <a:lnTo>
                    <a:pt x="502" y="80"/>
                  </a:lnTo>
                  <a:lnTo>
                    <a:pt x="452" y="80"/>
                  </a:lnTo>
                  <a:lnTo>
                    <a:pt x="452" y="66"/>
                  </a:lnTo>
                  <a:lnTo>
                    <a:pt x="421" y="66"/>
                  </a:lnTo>
                  <a:lnTo>
                    <a:pt x="421" y="59"/>
                  </a:lnTo>
                  <a:lnTo>
                    <a:pt x="371" y="59"/>
                  </a:lnTo>
                  <a:lnTo>
                    <a:pt x="371" y="52"/>
                  </a:lnTo>
                  <a:lnTo>
                    <a:pt x="334" y="52"/>
                  </a:lnTo>
                  <a:lnTo>
                    <a:pt x="334" y="37"/>
                  </a:lnTo>
                  <a:lnTo>
                    <a:pt x="291" y="37"/>
                  </a:lnTo>
                  <a:lnTo>
                    <a:pt x="291" y="28"/>
                  </a:lnTo>
                  <a:lnTo>
                    <a:pt x="256" y="28"/>
                  </a:lnTo>
                  <a:lnTo>
                    <a:pt x="256" y="23"/>
                  </a:lnTo>
                  <a:lnTo>
                    <a:pt x="219" y="23"/>
                  </a:lnTo>
                  <a:lnTo>
                    <a:pt x="219" y="15"/>
                  </a:lnTo>
                  <a:lnTo>
                    <a:pt x="174" y="15"/>
                  </a:lnTo>
                  <a:lnTo>
                    <a:pt x="174" y="0"/>
                  </a:lnTo>
                  <a:lnTo>
                    <a:pt x="138" y="0"/>
                  </a:lnTo>
                  <a:close/>
                </a:path>
              </a:pathLst>
            </a:custGeom>
            <a:solidFill>
              <a:srgbClr val="0202AF"/>
            </a:solidFill>
            <a:ln w="9525">
              <a:noFill/>
            </a:ln>
          </p:spPr>
          <p:txBody>
            <a:bodyPr/>
            <a:lstStyle/>
            <a:p>
              <a:endParaRPr lang="en-US"/>
            </a:p>
          </p:txBody>
        </p:sp>
        <p:sp>
          <p:nvSpPr>
            <p:cNvPr id="823745" name="Freeform 823744"/>
            <p:cNvSpPr/>
            <p:nvPr/>
          </p:nvSpPr>
          <p:spPr>
            <a:xfrm>
              <a:off x="3925" y="1907"/>
              <a:ext cx="185" cy="142"/>
            </a:xfrm>
            <a:custGeom>
              <a:avLst/>
              <a:gdLst/>
              <a:ahLst/>
              <a:cxnLst/>
              <a:rect l="0" t="0" r="0" b="0"/>
              <a:pathLst>
                <a:path w="1859" h="1851">
                  <a:moveTo>
                    <a:pt x="82" y="0"/>
                  </a:moveTo>
                  <a:lnTo>
                    <a:pt x="82" y="28"/>
                  </a:lnTo>
                  <a:lnTo>
                    <a:pt x="74" y="28"/>
                  </a:lnTo>
                  <a:lnTo>
                    <a:pt x="74" y="59"/>
                  </a:lnTo>
                  <a:lnTo>
                    <a:pt x="68" y="59"/>
                  </a:lnTo>
                  <a:lnTo>
                    <a:pt x="68" y="89"/>
                  </a:lnTo>
                  <a:lnTo>
                    <a:pt x="59" y="89"/>
                  </a:lnTo>
                  <a:lnTo>
                    <a:pt x="59" y="111"/>
                  </a:lnTo>
                  <a:lnTo>
                    <a:pt x="46" y="111"/>
                  </a:lnTo>
                  <a:lnTo>
                    <a:pt x="46" y="133"/>
                  </a:lnTo>
                  <a:lnTo>
                    <a:pt x="37" y="133"/>
                  </a:lnTo>
                  <a:lnTo>
                    <a:pt x="37" y="184"/>
                  </a:lnTo>
                  <a:lnTo>
                    <a:pt x="24" y="184"/>
                  </a:lnTo>
                  <a:lnTo>
                    <a:pt x="24" y="208"/>
                  </a:lnTo>
                  <a:lnTo>
                    <a:pt x="17" y="208"/>
                  </a:lnTo>
                  <a:lnTo>
                    <a:pt x="17" y="228"/>
                  </a:lnTo>
                  <a:lnTo>
                    <a:pt x="0" y="228"/>
                  </a:lnTo>
                  <a:lnTo>
                    <a:pt x="0" y="1431"/>
                  </a:lnTo>
                  <a:lnTo>
                    <a:pt x="24" y="1431"/>
                  </a:lnTo>
                  <a:lnTo>
                    <a:pt x="24" y="1440"/>
                  </a:lnTo>
                  <a:lnTo>
                    <a:pt x="59" y="1440"/>
                  </a:lnTo>
                  <a:lnTo>
                    <a:pt x="59" y="1446"/>
                  </a:lnTo>
                  <a:lnTo>
                    <a:pt x="96" y="1446"/>
                  </a:lnTo>
                  <a:lnTo>
                    <a:pt x="96" y="1462"/>
                  </a:lnTo>
                  <a:lnTo>
                    <a:pt x="141" y="1462"/>
                  </a:lnTo>
                  <a:lnTo>
                    <a:pt x="141" y="1468"/>
                  </a:lnTo>
                  <a:lnTo>
                    <a:pt x="177" y="1468"/>
                  </a:lnTo>
                  <a:lnTo>
                    <a:pt x="177" y="1477"/>
                  </a:lnTo>
                  <a:lnTo>
                    <a:pt x="213" y="1477"/>
                  </a:lnTo>
                  <a:lnTo>
                    <a:pt x="213" y="1482"/>
                  </a:lnTo>
                  <a:lnTo>
                    <a:pt x="250" y="1482"/>
                  </a:lnTo>
                  <a:lnTo>
                    <a:pt x="250" y="1499"/>
                  </a:lnTo>
                  <a:lnTo>
                    <a:pt x="292" y="1499"/>
                  </a:lnTo>
                  <a:lnTo>
                    <a:pt x="292" y="1505"/>
                  </a:lnTo>
                  <a:lnTo>
                    <a:pt x="329" y="1505"/>
                  </a:lnTo>
                  <a:lnTo>
                    <a:pt x="329" y="1513"/>
                  </a:lnTo>
                  <a:lnTo>
                    <a:pt x="365" y="1513"/>
                  </a:lnTo>
                  <a:lnTo>
                    <a:pt x="365" y="1519"/>
                  </a:lnTo>
                  <a:lnTo>
                    <a:pt x="396" y="1519"/>
                  </a:lnTo>
                  <a:lnTo>
                    <a:pt x="396" y="1536"/>
                  </a:lnTo>
                  <a:lnTo>
                    <a:pt x="475" y="1536"/>
                  </a:lnTo>
                  <a:lnTo>
                    <a:pt x="475" y="1550"/>
                  </a:lnTo>
                  <a:lnTo>
                    <a:pt x="511" y="1550"/>
                  </a:lnTo>
                  <a:lnTo>
                    <a:pt x="511" y="1556"/>
                  </a:lnTo>
                  <a:lnTo>
                    <a:pt x="548" y="1556"/>
                  </a:lnTo>
                  <a:lnTo>
                    <a:pt x="548" y="1565"/>
                  </a:lnTo>
                  <a:lnTo>
                    <a:pt x="592" y="1565"/>
                  </a:lnTo>
                  <a:lnTo>
                    <a:pt x="592" y="1579"/>
                  </a:lnTo>
                  <a:lnTo>
                    <a:pt x="637" y="1579"/>
                  </a:lnTo>
                  <a:lnTo>
                    <a:pt x="637" y="1587"/>
                  </a:lnTo>
                  <a:lnTo>
                    <a:pt x="673" y="1587"/>
                  </a:lnTo>
                  <a:lnTo>
                    <a:pt x="673" y="1594"/>
                  </a:lnTo>
                  <a:lnTo>
                    <a:pt x="710" y="1594"/>
                  </a:lnTo>
                  <a:lnTo>
                    <a:pt x="710" y="1601"/>
                  </a:lnTo>
                  <a:lnTo>
                    <a:pt x="746" y="1601"/>
                  </a:lnTo>
                  <a:lnTo>
                    <a:pt x="746" y="1616"/>
                  </a:lnTo>
                  <a:lnTo>
                    <a:pt x="788" y="1616"/>
                  </a:lnTo>
                  <a:lnTo>
                    <a:pt x="788" y="1624"/>
                  </a:lnTo>
                  <a:lnTo>
                    <a:pt x="825" y="1624"/>
                  </a:lnTo>
                  <a:lnTo>
                    <a:pt x="825" y="1638"/>
                  </a:lnTo>
                  <a:lnTo>
                    <a:pt x="898" y="1638"/>
                  </a:lnTo>
                  <a:lnTo>
                    <a:pt x="898" y="1647"/>
                  </a:lnTo>
                  <a:lnTo>
                    <a:pt x="927" y="1647"/>
                  </a:lnTo>
                  <a:lnTo>
                    <a:pt x="927" y="1653"/>
                  </a:lnTo>
                  <a:lnTo>
                    <a:pt x="979" y="1653"/>
                  </a:lnTo>
                  <a:lnTo>
                    <a:pt x="979" y="1667"/>
                  </a:lnTo>
                  <a:lnTo>
                    <a:pt x="1016" y="1667"/>
                  </a:lnTo>
                  <a:lnTo>
                    <a:pt x="1016" y="1675"/>
                  </a:lnTo>
                  <a:lnTo>
                    <a:pt x="1044" y="1675"/>
                  </a:lnTo>
                  <a:lnTo>
                    <a:pt x="1044" y="1684"/>
                  </a:lnTo>
                  <a:lnTo>
                    <a:pt x="1080" y="1684"/>
                  </a:lnTo>
                  <a:lnTo>
                    <a:pt x="1080" y="1698"/>
                  </a:lnTo>
                  <a:lnTo>
                    <a:pt x="1131" y="1698"/>
                  </a:lnTo>
                  <a:lnTo>
                    <a:pt x="1131" y="1704"/>
                  </a:lnTo>
                  <a:lnTo>
                    <a:pt x="1162" y="1704"/>
                  </a:lnTo>
                  <a:lnTo>
                    <a:pt x="1162" y="1712"/>
                  </a:lnTo>
                  <a:lnTo>
                    <a:pt x="1197" y="1712"/>
                  </a:lnTo>
                  <a:lnTo>
                    <a:pt x="1197" y="1720"/>
                  </a:lnTo>
                  <a:lnTo>
                    <a:pt x="1234" y="1720"/>
                  </a:lnTo>
                  <a:lnTo>
                    <a:pt x="1234" y="1735"/>
                  </a:lnTo>
                  <a:lnTo>
                    <a:pt x="1277" y="1735"/>
                  </a:lnTo>
                  <a:lnTo>
                    <a:pt x="1277" y="1741"/>
                  </a:lnTo>
                  <a:lnTo>
                    <a:pt x="1313" y="1741"/>
                  </a:lnTo>
                  <a:lnTo>
                    <a:pt x="1313" y="1757"/>
                  </a:lnTo>
                  <a:lnTo>
                    <a:pt x="1386" y="1757"/>
                  </a:lnTo>
                  <a:lnTo>
                    <a:pt x="1386" y="1763"/>
                  </a:lnTo>
                  <a:lnTo>
                    <a:pt x="1430" y="1763"/>
                  </a:lnTo>
                  <a:lnTo>
                    <a:pt x="1430" y="1772"/>
                  </a:lnTo>
                  <a:lnTo>
                    <a:pt x="1467" y="1772"/>
                  </a:lnTo>
                  <a:lnTo>
                    <a:pt x="1467" y="1786"/>
                  </a:lnTo>
                  <a:lnTo>
                    <a:pt x="1504" y="1786"/>
                  </a:lnTo>
                  <a:lnTo>
                    <a:pt x="1504" y="1794"/>
                  </a:lnTo>
                  <a:lnTo>
                    <a:pt x="1545" y="1794"/>
                  </a:lnTo>
                  <a:lnTo>
                    <a:pt x="1545" y="1800"/>
                  </a:lnTo>
                  <a:lnTo>
                    <a:pt x="1582" y="1800"/>
                  </a:lnTo>
                  <a:lnTo>
                    <a:pt x="1582" y="1814"/>
                  </a:lnTo>
                  <a:lnTo>
                    <a:pt x="1619" y="1814"/>
                  </a:lnTo>
                  <a:lnTo>
                    <a:pt x="1619" y="1823"/>
                  </a:lnTo>
                  <a:lnTo>
                    <a:pt x="1663" y="1823"/>
                  </a:lnTo>
                  <a:lnTo>
                    <a:pt x="1663" y="1829"/>
                  </a:lnTo>
                  <a:lnTo>
                    <a:pt x="1700" y="1829"/>
                  </a:lnTo>
                  <a:lnTo>
                    <a:pt x="1700" y="1845"/>
                  </a:lnTo>
                  <a:lnTo>
                    <a:pt x="1728" y="1845"/>
                  </a:lnTo>
                  <a:lnTo>
                    <a:pt x="1728" y="1851"/>
                  </a:lnTo>
                  <a:lnTo>
                    <a:pt x="1780" y="1851"/>
                  </a:lnTo>
                  <a:lnTo>
                    <a:pt x="1780" y="1845"/>
                  </a:lnTo>
                  <a:lnTo>
                    <a:pt x="1787" y="1845"/>
                  </a:lnTo>
                  <a:lnTo>
                    <a:pt x="1787" y="1800"/>
                  </a:lnTo>
                  <a:lnTo>
                    <a:pt x="1795" y="1800"/>
                  </a:lnTo>
                  <a:lnTo>
                    <a:pt x="1795" y="1772"/>
                  </a:lnTo>
                  <a:lnTo>
                    <a:pt x="1800" y="1772"/>
                  </a:lnTo>
                  <a:lnTo>
                    <a:pt x="1800" y="1757"/>
                  </a:lnTo>
                  <a:lnTo>
                    <a:pt x="1817" y="1757"/>
                  </a:lnTo>
                  <a:lnTo>
                    <a:pt x="1817" y="1712"/>
                  </a:lnTo>
                  <a:lnTo>
                    <a:pt x="1823" y="1712"/>
                  </a:lnTo>
                  <a:lnTo>
                    <a:pt x="1823" y="1684"/>
                  </a:lnTo>
                  <a:lnTo>
                    <a:pt x="1837" y="1684"/>
                  </a:lnTo>
                  <a:lnTo>
                    <a:pt x="1837" y="1667"/>
                  </a:lnTo>
                  <a:lnTo>
                    <a:pt x="1845" y="1667"/>
                  </a:lnTo>
                  <a:lnTo>
                    <a:pt x="1845" y="1638"/>
                  </a:lnTo>
                  <a:lnTo>
                    <a:pt x="1854" y="1638"/>
                  </a:lnTo>
                  <a:lnTo>
                    <a:pt x="1854" y="1624"/>
                  </a:lnTo>
                  <a:lnTo>
                    <a:pt x="1859" y="1624"/>
                  </a:lnTo>
                  <a:lnTo>
                    <a:pt x="1859" y="406"/>
                  </a:lnTo>
                  <a:lnTo>
                    <a:pt x="1854" y="406"/>
                  </a:lnTo>
                  <a:lnTo>
                    <a:pt x="1854" y="391"/>
                  </a:lnTo>
                  <a:lnTo>
                    <a:pt x="1817" y="391"/>
                  </a:lnTo>
                  <a:lnTo>
                    <a:pt x="1817" y="384"/>
                  </a:lnTo>
                  <a:lnTo>
                    <a:pt x="1780" y="384"/>
                  </a:lnTo>
                  <a:lnTo>
                    <a:pt x="1780" y="375"/>
                  </a:lnTo>
                  <a:lnTo>
                    <a:pt x="1728" y="375"/>
                  </a:lnTo>
                  <a:lnTo>
                    <a:pt x="1728" y="369"/>
                  </a:lnTo>
                  <a:lnTo>
                    <a:pt x="1700" y="369"/>
                  </a:lnTo>
                  <a:lnTo>
                    <a:pt x="1700" y="355"/>
                  </a:lnTo>
                  <a:lnTo>
                    <a:pt x="1649" y="355"/>
                  </a:lnTo>
                  <a:lnTo>
                    <a:pt x="1649" y="347"/>
                  </a:lnTo>
                  <a:lnTo>
                    <a:pt x="1613" y="347"/>
                  </a:lnTo>
                  <a:lnTo>
                    <a:pt x="1613" y="338"/>
                  </a:lnTo>
                  <a:lnTo>
                    <a:pt x="1567" y="338"/>
                  </a:lnTo>
                  <a:lnTo>
                    <a:pt x="1567" y="332"/>
                  </a:lnTo>
                  <a:lnTo>
                    <a:pt x="1532" y="332"/>
                  </a:lnTo>
                  <a:lnTo>
                    <a:pt x="1532" y="324"/>
                  </a:lnTo>
                  <a:lnTo>
                    <a:pt x="1489" y="324"/>
                  </a:lnTo>
                  <a:lnTo>
                    <a:pt x="1489" y="318"/>
                  </a:lnTo>
                  <a:lnTo>
                    <a:pt x="1452" y="318"/>
                  </a:lnTo>
                  <a:lnTo>
                    <a:pt x="1452" y="310"/>
                  </a:lnTo>
                  <a:lnTo>
                    <a:pt x="1408" y="310"/>
                  </a:lnTo>
                  <a:lnTo>
                    <a:pt x="1408" y="296"/>
                  </a:lnTo>
                  <a:lnTo>
                    <a:pt x="1371" y="296"/>
                  </a:lnTo>
                  <a:lnTo>
                    <a:pt x="1371" y="287"/>
                  </a:lnTo>
                  <a:lnTo>
                    <a:pt x="1327" y="287"/>
                  </a:lnTo>
                  <a:lnTo>
                    <a:pt x="1327" y="272"/>
                  </a:lnTo>
                  <a:lnTo>
                    <a:pt x="1249" y="272"/>
                  </a:lnTo>
                  <a:lnTo>
                    <a:pt x="1249" y="259"/>
                  </a:lnTo>
                  <a:lnTo>
                    <a:pt x="1212" y="259"/>
                  </a:lnTo>
                  <a:lnTo>
                    <a:pt x="1212" y="250"/>
                  </a:lnTo>
                  <a:lnTo>
                    <a:pt x="1175" y="250"/>
                  </a:lnTo>
                  <a:lnTo>
                    <a:pt x="1175" y="236"/>
                  </a:lnTo>
                  <a:lnTo>
                    <a:pt x="1131" y="236"/>
                  </a:lnTo>
                  <a:lnTo>
                    <a:pt x="1131" y="228"/>
                  </a:lnTo>
                  <a:lnTo>
                    <a:pt x="1094" y="228"/>
                  </a:lnTo>
                  <a:lnTo>
                    <a:pt x="1094" y="222"/>
                  </a:lnTo>
                  <a:lnTo>
                    <a:pt x="1044" y="222"/>
                  </a:lnTo>
                  <a:lnTo>
                    <a:pt x="1044" y="213"/>
                  </a:lnTo>
                  <a:lnTo>
                    <a:pt x="1016" y="213"/>
                  </a:lnTo>
                  <a:lnTo>
                    <a:pt x="1016" y="208"/>
                  </a:lnTo>
                  <a:lnTo>
                    <a:pt x="962" y="208"/>
                  </a:lnTo>
                  <a:lnTo>
                    <a:pt x="962" y="199"/>
                  </a:lnTo>
                  <a:lnTo>
                    <a:pt x="927" y="199"/>
                  </a:lnTo>
                  <a:lnTo>
                    <a:pt x="927" y="184"/>
                  </a:lnTo>
                  <a:lnTo>
                    <a:pt x="884" y="184"/>
                  </a:lnTo>
                  <a:lnTo>
                    <a:pt x="884" y="177"/>
                  </a:lnTo>
                  <a:lnTo>
                    <a:pt x="847" y="177"/>
                  </a:lnTo>
                  <a:lnTo>
                    <a:pt x="847" y="171"/>
                  </a:lnTo>
                  <a:lnTo>
                    <a:pt x="803" y="171"/>
                  </a:lnTo>
                  <a:lnTo>
                    <a:pt x="803" y="154"/>
                  </a:lnTo>
                  <a:lnTo>
                    <a:pt x="766" y="154"/>
                  </a:lnTo>
                  <a:lnTo>
                    <a:pt x="766" y="148"/>
                  </a:lnTo>
                  <a:lnTo>
                    <a:pt x="724" y="148"/>
                  </a:lnTo>
                  <a:lnTo>
                    <a:pt x="724" y="140"/>
                  </a:lnTo>
                  <a:lnTo>
                    <a:pt x="687" y="140"/>
                  </a:lnTo>
                  <a:lnTo>
                    <a:pt x="687" y="133"/>
                  </a:lnTo>
                  <a:lnTo>
                    <a:pt x="642" y="133"/>
                  </a:lnTo>
                  <a:lnTo>
                    <a:pt x="642" y="118"/>
                  </a:lnTo>
                  <a:lnTo>
                    <a:pt x="607" y="118"/>
                  </a:lnTo>
                  <a:lnTo>
                    <a:pt x="607" y="111"/>
                  </a:lnTo>
                  <a:lnTo>
                    <a:pt x="527" y="111"/>
                  </a:lnTo>
                  <a:lnTo>
                    <a:pt x="527" y="96"/>
                  </a:lnTo>
                  <a:lnTo>
                    <a:pt x="475" y="96"/>
                  </a:lnTo>
                  <a:lnTo>
                    <a:pt x="475" y="89"/>
                  </a:lnTo>
                  <a:lnTo>
                    <a:pt x="446" y="89"/>
                  </a:lnTo>
                  <a:lnTo>
                    <a:pt x="446" y="80"/>
                  </a:lnTo>
                  <a:lnTo>
                    <a:pt x="396" y="80"/>
                  </a:lnTo>
                  <a:lnTo>
                    <a:pt x="396" y="66"/>
                  </a:lnTo>
                  <a:lnTo>
                    <a:pt x="365" y="66"/>
                  </a:lnTo>
                  <a:lnTo>
                    <a:pt x="365" y="59"/>
                  </a:lnTo>
                  <a:lnTo>
                    <a:pt x="315" y="59"/>
                  </a:lnTo>
                  <a:lnTo>
                    <a:pt x="315" y="52"/>
                  </a:lnTo>
                  <a:lnTo>
                    <a:pt x="278" y="52"/>
                  </a:lnTo>
                  <a:lnTo>
                    <a:pt x="278" y="37"/>
                  </a:lnTo>
                  <a:lnTo>
                    <a:pt x="235" y="37"/>
                  </a:lnTo>
                  <a:lnTo>
                    <a:pt x="235" y="28"/>
                  </a:lnTo>
                  <a:lnTo>
                    <a:pt x="200" y="28"/>
                  </a:lnTo>
                  <a:lnTo>
                    <a:pt x="200" y="23"/>
                  </a:lnTo>
                  <a:lnTo>
                    <a:pt x="163" y="23"/>
                  </a:lnTo>
                  <a:lnTo>
                    <a:pt x="163" y="15"/>
                  </a:lnTo>
                  <a:lnTo>
                    <a:pt x="118" y="15"/>
                  </a:lnTo>
                  <a:lnTo>
                    <a:pt x="118" y="0"/>
                  </a:lnTo>
                  <a:lnTo>
                    <a:pt x="82" y="0"/>
                  </a:lnTo>
                  <a:close/>
                </a:path>
              </a:pathLst>
            </a:custGeom>
            <a:solidFill>
              <a:srgbClr val="0202A3"/>
            </a:solidFill>
            <a:ln w="9525">
              <a:noFill/>
            </a:ln>
          </p:spPr>
          <p:txBody>
            <a:bodyPr/>
            <a:lstStyle/>
            <a:p>
              <a:endParaRPr lang="en-US"/>
            </a:p>
          </p:txBody>
        </p:sp>
        <p:sp>
          <p:nvSpPr>
            <p:cNvPr id="823746" name="Freeform 823745"/>
            <p:cNvSpPr/>
            <p:nvPr/>
          </p:nvSpPr>
          <p:spPr>
            <a:xfrm>
              <a:off x="3932" y="1912"/>
              <a:ext cx="173" cy="134"/>
            </a:xfrm>
            <a:custGeom>
              <a:avLst/>
              <a:gdLst/>
              <a:ahLst/>
              <a:cxnLst/>
              <a:rect l="0" t="0" r="0" b="0"/>
              <a:pathLst>
                <a:path w="1726" h="1741">
                  <a:moveTo>
                    <a:pt x="0" y="0"/>
                  </a:moveTo>
                  <a:lnTo>
                    <a:pt x="0" y="1387"/>
                  </a:lnTo>
                  <a:lnTo>
                    <a:pt x="22" y="1387"/>
                  </a:lnTo>
                  <a:lnTo>
                    <a:pt x="22" y="1403"/>
                  </a:lnTo>
                  <a:lnTo>
                    <a:pt x="67" y="1403"/>
                  </a:lnTo>
                  <a:lnTo>
                    <a:pt x="67" y="1409"/>
                  </a:lnTo>
                  <a:lnTo>
                    <a:pt x="103" y="1409"/>
                  </a:lnTo>
                  <a:lnTo>
                    <a:pt x="103" y="1418"/>
                  </a:lnTo>
                  <a:lnTo>
                    <a:pt x="139" y="1418"/>
                  </a:lnTo>
                  <a:lnTo>
                    <a:pt x="139" y="1423"/>
                  </a:lnTo>
                  <a:lnTo>
                    <a:pt x="176" y="1423"/>
                  </a:lnTo>
                  <a:lnTo>
                    <a:pt x="176" y="1440"/>
                  </a:lnTo>
                  <a:lnTo>
                    <a:pt x="218" y="1440"/>
                  </a:lnTo>
                  <a:lnTo>
                    <a:pt x="218" y="1446"/>
                  </a:lnTo>
                  <a:lnTo>
                    <a:pt x="255" y="1446"/>
                  </a:lnTo>
                  <a:lnTo>
                    <a:pt x="255" y="1454"/>
                  </a:lnTo>
                  <a:lnTo>
                    <a:pt x="291" y="1454"/>
                  </a:lnTo>
                  <a:lnTo>
                    <a:pt x="291" y="1460"/>
                  </a:lnTo>
                  <a:lnTo>
                    <a:pt x="322" y="1460"/>
                  </a:lnTo>
                  <a:lnTo>
                    <a:pt x="322" y="1477"/>
                  </a:lnTo>
                  <a:lnTo>
                    <a:pt x="401" y="1477"/>
                  </a:lnTo>
                  <a:lnTo>
                    <a:pt x="401" y="1491"/>
                  </a:lnTo>
                  <a:lnTo>
                    <a:pt x="437" y="1491"/>
                  </a:lnTo>
                  <a:lnTo>
                    <a:pt x="437" y="1497"/>
                  </a:lnTo>
                  <a:lnTo>
                    <a:pt x="474" y="1497"/>
                  </a:lnTo>
                  <a:lnTo>
                    <a:pt x="474" y="1506"/>
                  </a:lnTo>
                  <a:lnTo>
                    <a:pt x="518" y="1506"/>
                  </a:lnTo>
                  <a:lnTo>
                    <a:pt x="518" y="1520"/>
                  </a:lnTo>
                  <a:lnTo>
                    <a:pt x="563" y="1520"/>
                  </a:lnTo>
                  <a:lnTo>
                    <a:pt x="563" y="1528"/>
                  </a:lnTo>
                  <a:lnTo>
                    <a:pt x="599" y="1528"/>
                  </a:lnTo>
                  <a:lnTo>
                    <a:pt x="599" y="1535"/>
                  </a:lnTo>
                  <a:lnTo>
                    <a:pt x="636" y="1535"/>
                  </a:lnTo>
                  <a:lnTo>
                    <a:pt x="636" y="1542"/>
                  </a:lnTo>
                  <a:lnTo>
                    <a:pt x="672" y="1542"/>
                  </a:lnTo>
                  <a:lnTo>
                    <a:pt x="672" y="1557"/>
                  </a:lnTo>
                  <a:lnTo>
                    <a:pt x="714" y="1557"/>
                  </a:lnTo>
                  <a:lnTo>
                    <a:pt x="714" y="1565"/>
                  </a:lnTo>
                  <a:lnTo>
                    <a:pt x="751" y="1565"/>
                  </a:lnTo>
                  <a:lnTo>
                    <a:pt x="751" y="1579"/>
                  </a:lnTo>
                  <a:lnTo>
                    <a:pt x="824" y="1579"/>
                  </a:lnTo>
                  <a:lnTo>
                    <a:pt x="824" y="1588"/>
                  </a:lnTo>
                  <a:lnTo>
                    <a:pt x="853" y="1588"/>
                  </a:lnTo>
                  <a:lnTo>
                    <a:pt x="853" y="1594"/>
                  </a:lnTo>
                  <a:lnTo>
                    <a:pt x="905" y="1594"/>
                  </a:lnTo>
                  <a:lnTo>
                    <a:pt x="905" y="1608"/>
                  </a:lnTo>
                  <a:lnTo>
                    <a:pt x="942" y="1608"/>
                  </a:lnTo>
                  <a:lnTo>
                    <a:pt x="942" y="1616"/>
                  </a:lnTo>
                  <a:lnTo>
                    <a:pt x="970" y="1616"/>
                  </a:lnTo>
                  <a:lnTo>
                    <a:pt x="970" y="1625"/>
                  </a:lnTo>
                  <a:lnTo>
                    <a:pt x="1006" y="1625"/>
                  </a:lnTo>
                  <a:lnTo>
                    <a:pt x="1006" y="1639"/>
                  </a:lnTo>
                  <a:lnTo>
                    <a:pt x="1057" y="1639"/>
                  </a:lnTo>
                  <a:lnTo>
                    <a:pt x="1057" y="1645"/>
                  </a:lnTo>
                  <a:lnTo>
                    <a:pt x="1088" y="1645"/>
                  </a:lnTo>
                  <a:lnTo>
                    <a:pt x="1088" y="1653"/>
                  </a:lnTo>
                  <a:lnTo>
                    <a:pt x="1123" y="1653"/>
                  </a:lnTo>
                  <a:lnTo>
                    <a:pt x="1123" y="1661"/>
                  </a:lnTo>
                  <a:lnTo>
                    <a:pt x="1160" y="1661"/>
                  </a:lnTo>
                  <a:lnTo>
                    <a:pt x="1160" y="1676"/>
                  </a:lnTo>
                  <a:lnTo>
                    <a:pt x="1203" y="1676"/>
                  </a:lnTo>
                  <a:lnTo>
                    <a:pt x="1203" y="1682"/>
                  </a:lnTo>
                  <a:lnTo>
                    <a:pt x="1239" y="1682"/>
                  </a:lnTo>
                  <a:lnTo>
                    <a:pt x="1239" y="1698"/>
                  </a:lnTo>
                  <a:lnTo>
                    <a:pt x="1312" y="1698"/>
                  </a:lnTo>
                  <a:lnTo>
                    <a:pt x="1312" y="1704"/>
                  </a:lnTo>
                  <a:lnTo>
                    <a:pt x="1356" y="1704"/>
                  </a:lnTo>
                  <a:lnTo>
                    <a:pt x="1356" y="1713"/>
                  </a:lnTo>
                  <a:lnTo>
                    <a:pt x="1393" y="1713"/>
                  </a:lnTo>
                  <a:lnTo>
                    <a:pt x="1393" y="1727"/>
                  </a:lnTo>
                  <a:lnTo>
                    <a:pt x="1430" y="1727"/>
                  </a:lnTo>
                  <a:lnTo>
                    <a:pt x="1430" y="1735"/>
                  </a:lnTo>
                  <a:lnTo>
                    <a:pt x="1471" y="1735"/>
                  </a:lnTo>
                  <a:lnTo>
                    <a:pt x="1471" y="1741"/>
                  </a:lnTo>
                  <a:lnTo>
                    <a:pt x="1721" y="1741"/>
                  </a:lnTo>
                  <a:lnTo>
                    <a:pt x="1721" y="1713"/>
                  </a:lnTo>
                  <a:lnTo>
                    <a:pt x="1726" y="1713"/>
                  </a:lnTo>
                  <a:lnTo>
                    <a:pt x="1726" y="325"/>
                  </a:lnTo>
                  <a:lnTo>
                    <a:pt x="1706" y="325"/>
                  </a:lnTo>
                  <a:lnTo>
                    <a:pt x="1706" y="316"/>
                  </a:lnTo>
                  <a:lnTo>
                    <a:pt x="1654" y="316"/>
                  </a:lnTo>
                  <a:lnTo>
                    <a:pt x="1654" y="310"/>
                  </a:lnTo>
                  <a:lnTo>
                    <a:pt x="1626" y="310"/>
                  </a:lnTo>
                  <a:lnTo>
                    <a:pt x="1626" y="296"/>
                  </a:lnTo>
                  <a:lnTo>
                    <a:pt x="1575" y="296"/>
                  </a:lnTo>
                  <a:lnTo>
                    <a:pt x="1575" y="288"/>
                  </a:lnTo>
                  <a:lnTo>
                    <a:pt x="1539" y="288"/>
                  </a:lnTo>
                  <a:lnTo>
                    <a:pt x="1539" y="279"/>
                  </a:lnTo>
                  <a:lnTo>
                    <a:pt x="1493" y="279"/>
                  </a:lnTo>
                  <a:lnTo>
                    <a:pt x="1493" y="273"/>
                  </a:lnTo>
                  <a:lnTo>
                    <a:pt x="1458" y="273"/>
                  </a:lnTo>
                  <a:lnTo>
                    <a:pt x="1458" y="265"/>
                  </a:lnTo>
                  <a:lnTo>
                    <a:pt x="1415" y="265"/>
                  </a:lnTo>
                  <a:lnTo>
                    <a:pt x="1415" y="259"/>
                  </a:lnTo>
                  <a:lnTo>
                    <a:pt x="1378" y="259"/>
                  </a:lnTo>
                  <a:lnTo>
                    <a:pt x="1378" y="251"/>
                  </a:lnTo>
                  <a:lnTo>
                    <a:pt x="1334" y="251"/>
                  </a:lnTo>
                  <a:lnTo>
                    <a:pt x="1334" y="237"/>
                  </a:lnTo>
                  <a:lnTo>
                    <a:pt x="1297" y="237"/>
                  </a:lnTo>
                  <a:lnTo>
                    <a:pt x="1297" y="228"/>
                  </a:lnTo>
                  <a:lnTo>
                    <a:pt x="1253" y="228"/>
                  </a:lnTo>
                  <a:lnTo>
                    <a:pt x="1253" y="213"/>
                  </a:lnTo>
                  <a:lnTo>
                    <a:pt x="1175" y="213"/>
                  </a:lnTo>
                  <a:lnTo>
                    <a:pt x="1175" y="200"/>
                  </a:lnTo>
                  <a:lnTo>
                    <a:pt x="1138" y="200"/>
                  </a:lnTo>
                  <a:lnTo>
                    <a:pt x="1138" y="191"/>
                  </a:lnTo>
                  <a:lnTo>
                    <a:pt x="1101" y="191"/>
                  </a:lnTo>
                  <a:lnTo>
                    <a:pt x="1101" y="177"/>
                  </a:lnTo>
                  <a:lnTo>
                    <a:pt x="1057" y="177"/>
                  </a:lnTo>
                  <a:lnTo>
                    <a:pt x="1057" y="169"/>
                  </a:lnTo>
                  <a:lnTo>
                    <a:pt x="1020" y="169"/>
                  </a:lnTo>
                  <a:lnTo>
                    <a:pt x="1020" y="163"/>
                  </a:lnTo>
                  <a:lnTo>
                    <a:pt x="970" y="163"/>
                  </a:lnTo>
                  <a:lnTo>
                    <a:pt x="970" y="154"/>
                  </a:lnTo>
                  <a:lnTo>
                    <a:pt x="942" y="154"/>
                  </a:lnTo>
                  <a:lnTo>
                    <a:pt x="942" y="149"/>
                  </a:lnTo>
                  <a:lnTo>
                    <a:pt x="888" y="149"/>
                  </a:lnTo>
                  <a:lnTo>
                    <a:pt x="888" y="140"/>
                  </a:lnTo>
                  <a:lnTo>
                    <a:pt x="853" y="140"/>
                  </a:lnTo>
                  <a:lnTo>
                    <a:pt x="853" y="125"/>
                  </a:lnTo>
                  <a:lnTo>
                    <a:pt x="810" y="125"/>
                  </a:lnTo>
                  <a:lnTo>
                    <a:pt x="810" y="118"/>
                  </a:lnTo>
                  <a:lnTo>
                    <a:pt x="773" y="118"/>
                  </a:lnTo>
                  <a:lnTo>
                    <a:pt x="773" y="112"/>
                  </a:lnTo>
                  <a:lnTo>
                    <a:pt x="729" y="112"/>
                  </a:lnTo>
                  <a:lnTo>
                    <a:pt x="729" y="95"/>
                  </a:lnTo>
                  <a:lnTo>
                    <a:pt x="692" y="95"/>
                  </a:lnTo>
                  <a:lnTo>
                    <a:pt x="692" y="89"/>
                  </a:lnTo>
                  <a:lnTo>
                    <a:pt x="650" y="89"/>
                  </a:lnTo>
                  <a:lnTo>
                    <a:pt x="650" y="81"/>
                  </a:lnTo>
                  <a:lnTo>
                    <a:pt x="613" y="81"/>
                  </a:lnTo>
                  <a:lnTo>
                    <a:pt x="613" y="74"/>
                  </a:lnTo>
                  <a:lnTo>
                    <a:pt x="568" y="74"/>
                  </a:lnTo>
                  <a:lnTo>
                    <a:pt x="568" y="59"/>
                  </a:lnTo>
                  <a:lnTo>
                    <a:pt x="533" y="59"/>
                  </a:lnTo>
                  <a:lnTo>
                    <a:pt x="533" y="52"/>
                  </a:lnTo>
                  <a:lnTo>
                    <a:pt x="453" y="52"/>
                  </a:lnTo>
                  <a:lnTo>
                    <a:pt x="453" y="37"/>
                  </a:lnTo>
                  <a:lnTo>
                    <a:pt x="401" y="37"/>
                  </a:lnTo>
                  <a:lnTo>
                    <a:pt x="401" y="30"/>
                  </a:lnTo>
                  <a:lnTo>
                    <a:pt x="372" y="30"/>
                  </a:lnTo>
                  <a:lnTo>
                    <a:pt x="372" y="21"/>
                  </a:lnTo>
                  <a:lnTo>
                    <a:pt x="322" y="21"/>
                  </a:lnTo>
                  <a:lnTo>
                    <a:pt x="322" y="7"/>
                  </a:lnTo>
                  <a:lnTo>
                    <a:pt x="291" y="7"/>
                  </a:lnTo>
                  <a:lnTo>
                    <a:pt x="291" y="0"/>
                  </a:lnTo>
                  <a:lnTo>
                    <a:pt x="0" y="0"/>
                  </a:lnTo>
                  <a:close/>
                </a:path>
              </a:pathLst>
            </a:custGeom>
            <a:solidFill>
              <a:srgbClr val="020296"/>
            </a:solidFill>
            <a:ln w="9525">
              <a:noFill/>
            </a:ln>
          </p:spPr>
          <p:txBody>
            <a:bodyPr/>
            <a:lstStyle/>
            <a:p>
              <a:endParaRPr lang="en-US"/>
            </a:p>
          </p:txBody>
        </p:sp>
        <p:sp>
          <p:nvSpPr>
            <p:cNvPr id="823747" name="Freeform 823746"/>
            <p:cNvSpPr/>
            <p:nvPr/>
          </p:nvSpPr>
          <p:spPr>
            <a:xfrm>
              <a:off x="3939" y="1916"/>
              <a:ext cx="158" cy="125"/>
            </a:xfrm>
            <a:custGeom>
              <a:avLst/>
              <a:gdLst/>
              <a:ahLst/>
              <a:cxnLst/>
              <a:rect l="0" t="0" r="0" b="0"/>
              <a:pathLst>
                <a:path w="1587" h="1617">
                  <a:moveTo>
                    <a:pt x="0" y="0"/>
                  </a:moveTo>
                  <a:lnTo>
                    <a:pt x="0" y="1350"/>
                  </a:lnTo>
                  <a:lnTo>
                    <a:pt x="36" y="1350"/>
                  </a:lnTo>
                  <a:lnTo>
                    <a:pt x="36" y="1359"/>
                  </a:lnTo>
                  <a:lnTo>
                    <a:pt x="72" y="1359"/>
                  </a:lnTo>
                  <a:lnTo>
                    <a:pt x="72" y="1364"/>
                  </a:lnTo>
                  <a:lnTo>
                    <a:pt x="109" y="1364"/>
                  </a:lnTo>
                  <a:lnTo>
                    <a:pt x="109" y="1381"/>
                  </a:lnTo>
                  <a:lnTo>
                    <a:pt x="151" y="1381"/>
                  </a:lnTo>
                  <a:lnTo>
                    <a:pt x="151" y="1387"/>
                  </a:lnTo>
                  <a:lnTo>
                    <a:pt x="188" y="1387"/>
                  </a:lnTo>
                  <a:lnTo>
                    <a:pt x="188" y="1395"/>
                  </a:lnTo>
                  <a:lnTo>
                    <a:pt x="224" y="1395"/>
                  </a:lnTo>
                  <a:lnTo>
                    <a:pt x="224" y="1401"/>
                  </a:lnTo>
                  <a:lnTo>
                    <a:pt x="255" y="1401"/>
                  </a:lnTo>
                  <a:lnTo>
                    <a:pt x="255" y="1418"/>
                  </a:lnTo>
                  <a:lnTo>
                    <a:pt x="334" y="1418"/>
                  </a:lnTo>
                  <a:lnTo>
                    <a:pt x="334" y="1432"/>
                  </a:lnTo>
                  <a:lnTo>
                    <a:pt x="370" y="1432"/>
                  </a:lnTo>
                  <a:lnTo>
                    <a:pt x="370" y="1438"/>
                  </a:lnTo>
                  <a:lnTo>
                    <a:pt x="407" y="1438"/>
                  </a:lnTo>
                  <a:lnTo>
                    <a:pt x="407" y="1447"/>
                  </a:lnTo>
                  <a:lnTo>
                    <a:pt x="451" y="1447"/>
                  </a:lnTo>
                  <a:lnTo>
                    <a:pt x="451" y="1461"/>
                  </a:lnTo>
                  <a:lnTo>
                    <a:pt x="496" y="1461"/>
                  </a:lnTo>
                  <a:lnTo>
                    <a:pt x="496" y="1469"/>
                  </a:lnTo>
                  <a:lnTo>
                    <a:pt x="532" y="1469"/>
                  </a:lnTo>
                  <a:lnTo>
                    <a:pt x="532" y="1476"/>
                  </a:lnTo>
                  <a:lnTo>
                    <a:pt x="569" y="1476"/>
                  </a:lnTo>
                  <a:lnTo>
                    <a:pt x="569" y="1483"/>
                  </a:lnTo>
                  <a:lnTo>
                    <a:pt x="605" y="1483"/>
                  </a:lnTo>
                  <a:lnTo>
                    <a:pt x="605" y="1498"/>
                  </a:lnTo>
                  <a:lnTo>
                    <a:pt x="647" y="1498"/>
                  </a:lnTo>
                  <a:lnTo>
                    <a:pt x="647" y="1506"/>
                  </a:lnTo>
                  <a:lnTo>
                    <a:pt x="684" y="1506"/>
                  </a:lnTo>
                  <a:lnTo>
                    <a:pt x="684" y="1520"/>
                  </a:lnTo>
                  <a:lnTo>
                    <a:pt x="757" y="1520"/>
                  </a:lnTo>
                  <a:lnTo>
                    <a:pt x="757" y="1529"/>
                  </a:lnTo>
                  <a:lnTo>
                    <a:pt x="786" y="1529"/>
                  </a:lnTo>
                  <a:lnTo>
                    <a:pt x="786" y="1535"/>
                  </a:lnTo>
                  <a:lnTo>
                    <a:pt x="838" y="1535"/>
                  </a:lnTo>
                  <a:lnTo>
                    <a:pt x="838" y="1549"/>
                  </a:lnTo>
                  <a:lnTo>
                    <a:pt x="875" y="1549"/>
                  </a:lnTo>
                  <a:lnTo>
                    <a:pt x="875" y="1557"/>
                  </a:lnTo>
                  <a:lnTo>
                    <a:pt x="903" y="1557"/>
                  </a:lnTo>
                  <a:lnTo>
                    <a:pt x="903" y="1566"/>
                  </a:lnTo>
                  <a:lnTo>
                    <a:pt x="939" y="1566"/>
                  </a:lnTo>
                  <a:lnTo>
                    <a:pt x="939" y="1580"/>
                  </a:lnTo>
                  <a:lnTo>
                    <a:pt x="990" y="1580"/>
                  </a:lnTo>
                  <a:lnTo>
                    <a:pt x="990" y="1586"/>
                  </a:lnTo>
                  <a:lnTo>
                    <a:pt x="1021" y="1586"/>
                  </a:lnTo>
                  <a:lnTo>
                    <a:pt x="1021" y="1594"/>
                  </a:lnTo>
                  <a:lnTo>
                    <a:pt x="1056" y="1594"/>
                  </a:lnTo>
                  <a:lnTo>
                    <a:pt x="1056" y="1602"/>
                  </a:lnTo>
                  <a:lnTo>
                    <a:pt x="1093" y="1602"/>
                  </a:lnTo>
                  <a:lnTo>
                    <a:pt x="1093" y="1617"/>
                  </a:lnTo>
                  <a:lnTo>
                    <a:pt x="1587" y="1617"/>
                  </a:lnTo>
                  <a:lnTo>
                    <a:pt x="1587" y="251"/>
                  </a:lnTo>
                  <a:lnTo>
                    <a:pt x="1559" y="251"/>
                  </a:lnTo>
                  <a:lnTo>
                    <a:pt x="1559" y="237"/>
                  </a:lnTo>
                  <a:lnTo>
                    <a:pt x="1508" y="237"/>
                  </a:lnTo>
                  <a:lnTo>
                    <a:pt x="1508" y="229"/>
                  </a:lnTo>
                  <a:lnTo>
                    <a:pt x="1472" y="229"/>
                  </a:lnTo>
                  <a:lnTo>
                    <a:pt x="1472" y="220"/>
                  </a:lnTo>
                  <a:lnTo>
                    <a:pt x="1426" y="220"/>
                  </a:lnTo>
                  <a:lnTo>
                    <a:pt x="1426" y="214"/>
                  </a:lnTo>
                  <a:lnTo>
                    <a:pt x="1391" y="214"/>
                  </a:lnTo>
                  <a:lnTo>
                    <a:pt x="1391" y="206"/>
                  </a:lnTo>
                  <a:lnTo>
                    <a:pt x="1348" y="206"/>
                  </a:lnTo>
                  <a:lnTo>
                    <a:pt x="1348" y="200"/>
                  </a:lnTo>
                  <a:lnTo>
                    <a:pt x="1311" y="200"/>
                  </a:lnTo>
                  <a:lnTo>
                    <a:pt x="1311" y="192"/>
                  </a:lnTo>
                  <a:lnTo>
                    <a:pt x="1267" y="192"/>
                  </a:lnTo>
                  <a:lnTo>
                    <a:pt x="1267" y="178"/>
                  </a:lnTo>
                  <a:lnTo>
                    <a:pt x="1230" y="178"/>
                  </a:lnTo>
                  <a:lnTo>
                    <a:pt x="1230" y="169"/>
                  </a:lnTo>
                  <a:lnTo>
                    <a:pt x="1186" y="169"/>
                  </a:lnTo>
                  <a:lnTo>
                    <a:pt x="1186" y="154"/>
                  </a:lnTo>
                  <a:lnTo>
                    <a:pt x="1108" y="154"/>
                  </a:lnTo>
                  <a:lnTo>
                    <a:pt x="1108" y="141"/>
                  </a:lnTo>
                  <a:lnTo>
                    <a:pt x="1071" y="141"/>
                  </a:lnTo>
                  <a:lnTo>
                    <a:pt x="1071" y="132"/>
                  </a:lnTo>
                  <a:lnTo>
                    <a:pt x="1034" y="132"/>
                  </a:lnTo>
                  <a:lnTo>
                    <a:pt x="1034" y="118"/>
                  </a:lnTo>
                  <a:lnTo>
                    <a:pt x="990" y="118"/>
                  </a:lnTo>
                  <a:lnTo>
                    <a:pt x="990" y="110"/>
                  </a:lnTo>
                  <a:lnTo>
                    <a:pt x="953" y="110"/>
                  </a:lnTo>
                  <a:lnTo>
                    <a:pt x="953" y="104"/>
                  </a:lnTo>
                  <a:lnTo>
                    <a:pt x="903" y="104"/>
                  </a:lnTo>
                  <a:lnTo>
                    <a:pt x="903" y="95"/>
                  </a:lnTo>
                  <a:lnTo>
                    <a:pt x="875" y="95"/>
                  </a:lnTo>
                  <a:lnTo>
                    <a:pt x="875" y="90"/>
                  </a:lnTo>
                  <a:lnTo>
                    <a:pt x="821" y="90"/>
                  </a:lnTo>
                  <a:lnTo>
                    <a:pt x="821" y="81"/>
                  </a:lnTo>
                  <a:lnTo>
                    <a:pt x="786" y="81"/>
                  </a:lnTo>
                  <a:lnTo>
                    <a:pt x="786" y="66"/>
                  </a:lnTo>
                  <a:lnTo>
                    <a:pt x="743" y="66"/>
                  </a:lnTo>
                  <a:lnTo>
                    <a:pt x="743" y="59"/>
                  </a:lnTo>
                  <a:lnTo>
                    <a:pt x="706" y="59"/>
                  </a:lnTo>
                  <a:lnTo>
                    <a:pt x="706" y="53"/>
                  </a:lnTo>
                  <a:lnTo>
                    <a:pt x="662" y="53"/>
                  </a:lnTo>
                  <a:lnTo>
                    <a:pt x="662" y="36"/>
                  </a:lnTo>
                  <a:lnTo>
                    <a:pt x="625" y="36"/>
                  </a:lnTo>
                  <a:lnTo>
                    <a:pt x="625" y="30"/>
                  </a:lnTo>
                  <a:lnTo>
                    <a:pt x="583" y="30"/>
                  </a:lnTo>
                  <a:lnTo>
                    <a:pt x="583" y="22"/>
                  </a:lnTo>
                  <a:lnTo>
                    <a:pt x="546" y="22"/>
                  </a:lnTo>
                  <a:lnTo>
                    <a:pt x="546" y="15"/>
                  </a:lnTo>
                  <a:lnTo>
                    <a:pt x="501" y="15"/>
                  </a:lnTo>
                  <a:lnTo>
                    <a:pt x="501" y="0"/>
                  </a:lnTo>
                  <a:lnTo>
                    <a:pt x="0" y="0"/>
                  </a:lnTo>
                  <a:close/>
                </a:path>
              </a:pathLst>
            </a:custGeom>
            <a:solidFill>
              <a:srgbClr val="020287"/>
            </a:solidFill>
            <a:ln w="9525">
              <a:noFill/>
            </a:ln>
          </p:spPr>
          <p:txBody>
            <a:bodyPr/>
            <a:lstStyle/>
            <a:p>
              <a:endParaRPr lang="en-US"/>
            </a:p>
          </p:txBody>
        </p:sp>
        <p:sp>
          <p:nvSpPr>
            <p:cNvPr id="823748" name="Freeform 823747"/>
            <p:cNvSpPr/>
            <p:nvPr/>
          </p:nvSpPr>
          <p:spPr>
            <a:xfrm>
              <a:off x="3946" y="1922"/>
              <a:ext cx="145" cy="113"/>
            </a:xfrm>
            <a:custGeom>
              <a:avLst/>
              <a:gdLst/>
              <a:ahLst/>
              <a:cxnLst/>
              <a:rect l="0" t="0" r="0" b="0"/>
              <a:pathLst>
                <a:path w="1450" h="1468">
                  <a:moveTo>
                    <a:pt x="0" y="0"/>
                  </a:moveTo>
                  <a:lnTo>
                    <a:pt x="0" y="1283"/>
                  </a:lnTo>
                  <a:lnTo>
                    <a:pt x="37" y="1283"/>
                  </a:lnTo>
                  <a:lnTo>
                    <a:pt x="37" y="1300"/>
                  </a:lnTo>
                  <a:lnTo>
                    <a:pt x="79" y="1300"/>
                  </a:lnTo>
                  <a:lnTo>
                    <a:pt x="79" y="1306"/>
                  </a:lnTo>
                  <a:lnTo>
                    <a:pt x="116" y="1306"/>
                  </a:lnTo>
                  <a:lnTo>
                    <a:pt x="116" y="1314"/>
                  </a:lnTo>
                  <a:lnTo>
                    <a:pt x="152" y="1314"/>
                  </a:lnTo>
                  <a:lnTo>
                    <a:pt x="152" y="1320"/>
                  </a:lnTo>
                  <a:lnTo>
                    <a:pt x="183" y="1320"/>
                  </a:lnTo>
                  <a:lnTo>
                    <a:pt x="183" y="1337"/>
                  </a:lnTo>
                  <a:lnTo>
                    <a:pt x="262" y="1337"/>
                  </a:lnTo>
                  <a:lnTo>
                    <a:pt x="262" y="1351"/>
                  </a:lnTo>
                  <a:lnTo>
                    <a:pt x="298" y="1351"/>
                  </a:lnTo>
                  <a:lnTo>
                    <a:pt x="298" y="1357"/>
                  </a:lnTo>
                  <a:lnTo>
                    <a:pt x="335" y="1357"/>
                  </a:lnTo>
                  <a:lnTo>
                    <a:pt x="335" y="1366"/>
                  </a:lnTo>
                  <a:lnTo>
                    <a:pt x="379" y="1366"/>
                  </a:lnTo>
                  <a:lnTo>
                    <a:pt x="379" y="1380"/>
                  </a:lnTo>
                  <a:lnTo>
                    <a:pt x="424" y="1380"/>
                  </a:lnTo>
                  <a:lnTo>
                    <a:pt x="424" y="1388"/>
                  </a:lnTo>
                  <a:lnTo>
                    <a:pt x="460" y="1388"/>
                  </a:lnTo>
                  <a:lnTo>
                    <a:pt x="460" y="1395"/>
                  </a:lnTo>
                  <a:lnTo>
                    <a:pt x="497" y="1395"/>
                  </a:lnTo>
                  <a:lnTo>
                    <a:pt x="497" y="1402"/>
                  </a:lnTo>
                  <a:lnTo>
                    <a:pt x="533" y="1402"/>
                  </a:lnTo>
                  <a:lnTo>
                    <a:pt x="533" y="1417"/>
                  </a:lnTo>
                  <a:lnTo>
                    <a:pt x="575" y="1417"/>
                  </a:lnTo>
                  <a:lnTo>
                    <a:pt x="575" y="1425"/>
                  </a:lnTo>
                  <a:lnTo>
                    <a:pt x="612" y="1425"/>
                  </a:lnTo>
                  <a:lnTo>
                    <a:pt x="612" y="1439"/>
                  </a:lnTo>
                  <a:lnTo>
                    <a:pt x="685" y="1439"/>
                  </a:lnTo>
                  <a:lnTo>
                    <a:pt x="685" y="1448"/>
                  </a:lnTo>
                  <a:lnTo>
                    <a:pt x="714" y="1448"/>
                  </a:lnTo>
                  <a:lnTo>
                    <a:pt x="714" y="1454"/>
                  </a:lnTo>
                  <a:lnTo>
                    <a:pt x="766" y="1454"/>
                  </a:lnTo>
                  <a:lnTo>
                    <a:pt x="766" y="1468"/>
                  </a:lnTo>
                  <a:lnTo>
                    <a:pt x="1450" y="1468"/>
                  </a:lnTo>
                  <a:lnTo>
                    <a:pt x="1450" y="156"/>
                  </a:lnTo>
                  <a:lnTo>
                    <a:pt x="1436" y="156"/>
                  </a:lnTo>
                  <a:lnTo>
                    <a:pt x="1436" y="148"/>
                  </a:lnTo>
                  <a:lnTo>
                    <a:pt x="1400" y="148"/>
                  </a:lnTo>
                  <a:lnTo>
                    <a:pt x="1400" y="139"/>
                  </a:lnTo>
                  <a:lnTo>
                    <a:pt x="1354" y="139"/>
                  </a:lnTo>
                  <a:lnTo>
                    <a:pt x="1354" y="133"/>
                  </a:lnTo>
                  <a:lnTo>
                    <a:pt x="1319" y="133"/>
                  </a:lnTo>
                  <a:lnTo>
                    <a:pt x="1319" y="125"/>
                  </a:lnTo>
                  <a:lnTo>
                    <a:pt x="1276" y="125"/>
                  </a:lnTo>
                  <a:lnTo>
                    <a:pt x="1276" y="119"/>
                  </a:lnTo>
                  <a:lnTo>
                    <a:pt x="1239" y="119"/>
                  </a:lnTo>
                  <a:lnTo>
                    <a:pt x="1239" y="111"/>
                  </a:lnTo>
                  <a:lnTo>
                    <a:pt x="1195" y="111"/>
                  </a:lnTo>
                  <a:lnTo>
                    <a:pt x="1195" y="97"/>
                  </a:lnTo>
                  <a:lnTo>
                    <a:pt x="1158" y="97"/>
                  </a:lnTo>
                  <a:lnTo>
                    <a:pt x="1158" y="88"/>
                  </a:lnTo>
                  <a:lnTo>
                    <a:pt x="1114" y="88"/>
                  </a:lnTo>
                  <a:lnTo>
                    <a:pt x="1114" y="73"/>
                  </a:lnTo>
                  <a:lnTo>
                    <a:pt x="1036" y="73"/>
                  </a:lnTo>
                  <a:lnTo>
                    <a:pt x="1036" y="60"/>
                  </a:lnTo>
                  <a:lnTo>
                    <a:pt x="999" y="60"/>
                  </a:lnTo>
                  <a:lnTo>
                    <a:pt x="999" y="51"/>
                  </a:lnTo>
                  <a:lnTo>
                    <a:pt x="962" y="51"/>
                  </a:lnTo>
                  <a:lnTo>
                    <a:pt x="962" y="37"/>
                  </a:lnTo>
                  <a:lnTo>
                    <a:pt x="918" y="37"/>
                  </a:lnTo>
                  <a:lnTo>
                    <a:pt x="918" y="29"/>
                  </a:lnTo>
                  <a:lnTo>
                    <a:pt x="881" y="29"/>
                  </a:lnTo>
                  <a:lnTo>
                    <a:pt x="881" y="23"/>
                  </a:lnTo>
                  <a:lnTo>
                    <a:pt x="831" y="23"/>
                  </a:lnTo>
                  <a:lnTo>
                    <a:pt x="831" y="14"/>
                  </a:lnTo>
                  <a:lnTo>
                    <a:pt x="803" y="14"/>
                  </a:lnTo>
                  <a:lnTo>
                    <a:pt x="803" y="9"/>
                  </a:lnTo>
                  <a:lnTo>
                    <a:pt x="749" y="9"/>
                  </a:lnTo>
                  <a:lnTo>
                    <a:pt x="749" y="0"/>
                  </a:lnTo>
                  <a:lnTo>
                    <a:pt x="0" y="0"/>
                  </a:lnTo>
                  <a:close/>
                </a:path>
              </a:pathLst>
            </a:custGeom>
            <a:solidFill>
              <a:srgbClr val="02027A"/>
            </a:solidFill>
            <a:ln w="9525">
              <a:noFill/>
            </a:ln>
          </p:spPr>
          <p:txBody>
            <a:bodyPr/>
            <a:lstStyle/>
            <a:p>
              <a:endParaRPr lang="en-US"/>
            </a:p>
          </p:txBody>
        </p:sp>
        <p:sp>
          <p:nvSpPr>
            <p:cNvPr id="823749" name="Freeform 823748"/>
            <p:cNvSpPr/>
            <p:nvPr/>
          </p:nvSpPr>
          <p:spPr>
            <a:xfrm>
              <a:off x="3952" y="1927"/>
              <a:ext cx="132" cy="103"/>
            </a:xfrm>
            <a:custGeom>
              <a:avLst/>
              <a:gdLst/>
              <a:ahLst/>
              <a:cxnLst/>
              <a:rect l="0" t="0" r="0" b="0"/>
              <a:pathLst>
                <a:path w="1319" h="1335">
                  <a:moveTo>
                    <a:pt x="0" y="0"/>
                  </a:moveTo>
                  <a:lnTo>
                    <a:pt x="0" y="1240"/>
                  </a:lnTo>
                  <a:lnTo>
                    <a:pt x="20" y="1240"/>
                  </a:lnTo>
                  <a:lnTo>
                    <a:pt x="20" y="1246"/>
                  </a:lnTo>
                  <a:lnTo>
                    <a:pt x="57" y="1246"/>
                  </a:lnTo>
                  <a:lnTo>
                    <a:pt x="57" y="1254"/>
                  </a:lnTo>
                  <a:lnTo>
                    <a:pt x="93" y="1254"/>
                  </a:lnTo>
                  <a:lnTo>
                    <a:pt x="93" y="1260"/>
                  </a:lnTo>
                  <a:lnTo>
                    <a:pt x="124" y="1260"/>
                  </a:lnTo>
                  <a:lnTo>
                    <a:pt x="124" y="1277"/>
                  </a:lnTo>
                  <a:lnTo>
                    <a:pt x="203" y="1277"/>
                  </a:lnTo>
                  <a:lnTo>
                    <a:pt x="203" y="1291"/>
                  </a:lnTo>
                  <a:lnTo>
                    <a:pt x="239" y="1291"/>
                  </a:lnTo>
                  <a:lnTo>
                    <a:pt x="239" y="1297"/>
                  </a:lnTo>
                  <a:lnTo>
                    <a:pt x="276" y="1297"/>
                  </a:lnTo>
                  <a:lnTo>
                    <a:pt x="276" y="1306"/>
                  </a:lnTo>
                  <a:lnTo>
                    <a:pt x="320" y="1306"/>
                  </a:lnTo>
                  <a:lnTo>
                    <a:pt x="320" y="1320"/>
                  </a:lnTo>
                  <a:lnTo>
                    <a:pt x="365" y="1320"/>
                  </a:lnTo>
                  <a:lnTo>
                    <a:pt x="365" y="1328"/>
                  </a:lnTo>
                  <a:lnTo>
                    <a:pt x="401" y="1328"/>
                  </a:lnTo>
                  <a:lnTo>
                    <a:pt x="401" y="1335"/>
                  </a:lnTo>
                  <a:lnTo>
                    <a:pt x="1319" y="1335"/>
                  </a:lnTo>
                  <a:lnTo>
                    <a:pt x="1319" y="79"/>
                  </a:lnTo>
                  <a:lnTo>
                    <a:pt x="1295" y="79"/>
                  </a:lnTo>
                  <a:lnTo>
                    <a:pt x="1295" y="73"/>
                  </a:lnTo>
                  <a:lnTo>
                    <a:pt x="1260" y="73"/>
                  </a:lnTo>
                  <a:lnTo>
                    <a:pt x="1260" y="65"/>
                  </a:lnTo>
                  <a:lnTo>
                    <a:pt x="1217" y="65"/>
                  </a:lnTo>
                  <a:lnTo>
                    <a:pt x="1217" y="59"/>
                  </a:lnTo>
                  <a:lnTo>
                    <a:pt x="1180" y="59"/>
                  </a:lnTo>
                  <a:lnTo>
                    <a:pt x="1180" y="51"/>
                  </a:lnTo>
                  <a:lnTo>
                    <a:pt x="1136" y="51"/>
                  </a:lnTo>
                  <a:lnTo>
                    <a:pt x="1136" y="37"/>
                  </a:lnTo>
                  <a:lnTo>
                    <a:pt x="1099" y="37"/>
                  </a:lnTo>
                  <a:lnTo>
                    <a:pt x="1099" y="28"/>
                  </a:lnTo>
                  <a:lnTo>
                    <a:pt x="1055" y="28"/>
                  </a:lnTo>
                  <a:lnTo>
                    <a:pt x="1055" y="13"/>
                  </a:lnTo>
                  <a:lnTo>
                    <a:pt x="977" y="13"/>
                  </a:lnTo>
                  <a:lnTo>
                    <a:pt x="977" y="0"/>
                  </a:lnTo>
                  <a:lnTo>
                    <a:pt x="0" y="0"/>
                  </a:lnTo>
                  <a:close/>
                </a:path>
              </a:pathLst>
            </a:custGeom>
            <a:solidFill>
              <a:srgbClr val="02026D"/>
            </a:solidFill>
            <a:ln w="9525">
              <a:noFill/>
            </a:ln>
          </p:spPr>
          <p:txBody>
            <a:bodyPr/>
            <a:lstStyle/>
            <a:p>
              <a:endParaRPr lang="en-US"/>
            </a:p>
          </p:txBody>
        </p:sp>
        <p:sp>
          <p:nvSpPr>
            <p:cNvPr id="823750" name="Freeform 823749"/>
            <p:cNvSpPr/>
            <p:nvPr/>
          </p:nvSpPr>
          <p:spPr>
            <a:xfrm>
              <a:off x="3960" y="1933"/>
              <a:ext cx="118" cy="92"/>
            </a:xfrm>
            <a:custGeom>
              <a:avLst/>
              <a:gdLst/>
              <a:ahLst/>
              <a:cxnLst/>
              <a:rect l="0" t="0" r="0" b="0"/>
              <a:pathLst>
                <a:path w="1181" h="1204">
                  <a:moveTo>
                    <a:pt x="0" y="0"/>
                  </a:moveTo>
                  <a:lnTo>
                    <a:pt x="0" y="1181"/>
                  </a:lnTo>
                  <a:lnTo>
                    <a:pt x="14" y="1181"/>
                  </a:lnTo>
                  <a:lnTo>
                    <a:pt x="14" y="1187"/>
                  </a:lnTo>
                  <a:lnTo>
                    <a:pt x="45" y="1187"/>
                  </a:lnTo>
                  <a:lnTo>
                    <a:pt x="45" y="1204"/>
                  </a:lnTo>
                  <a:lnTo>
                    <a:pt x="1181" y="1204"/>
                  </a:lnTo>
                  <a:lnTo>
                    <a:pt x="1181" y="0"/>
                  </a:lnTo>
                  <a:lnTo>
                    <a:pt x="0" y="0"/>
                  </a:lnTo>
                  <a:close/>
                </a:path>
              </a:pathLst>
            </a:custGeom>
            <a:solidFill>
              <a:srgbClr val="020260"/>
            </a:solidFill>
            <a:ln w="9525">
              <a:noFill/>
            </a:ln>
          </p:spPr>
          <p:txBody>
            <a:bodyPr/>
            <a:lstStyle/>
            <a:p>
              <a:endParaRPr lang="en-US"/>
            </a:p>
          </p:txBody>
        </p:sp>
        <p:sp>
          <p:nvSpPr>
            <p:cNvPr id="823751" name="Rectangles 823750"/>
            <p:cNvSpPr/>
            <p:nvPr/>
          </p:nvSpPr>
          <p:spPr>
            <a:xfrm>
              <a:off x="3965" y="1937"/>
              <a:ext cx="104" cy="81"/>
            </a:xfrm>
            <a:prstGeom prst="rect">
              <a:avLst/>
            </a:prstGeom>
            <a:solidFill>
              <a:srgbClr val="020251"/>
            </a:solidFill>
            <a:ln w="9525">
              <a:noFill/>
            </a:ln>
          </p:spPr>
          <p:txBody>
            <a:bodyPr/>
            <a:lstStyle/>
            <a:p>
              <a:endParaRPr lang="en-US"/>
            </a:p>
          </p:txBody>
        </p:sp>
        <p:sp>
          <p:nvSpPr>
            <p:cNvPr id="823752" name="Rectangles 823751"/>
            <p:cNvSpPr/>
            <p:nvPr/>
          </p:nvSpPr>
          <p:spPr>
            <a:xfrm>
              <a:off x="3972" y="1943"/>
              <a:ext cx="90" cy="70"/>
            </a:xfrm>
            <a:prstGeom prst="rect">
              <a:avLst/>
            </a:prstGeom>
            <a:solidFill>
              <a:srgbClr val="020244"/>
            </a:solidFill>
            <a:ln w="9525">
              <a:noFill/>
            </a:ln>
          </p:spPr>
          <p:txBody>
            <a:bodyPr/>
            <a:lstStyle/>
            <a:p>
              <a:endParaRPr lang="en-US"/>
            </a:p>
          </p:txBody>
        </p:sp>
        <p:sp>
          <p:nvSpPr>
            <p:cNvPr id="823753" name="Rectangles 823752"/>
            <p:cNvSpPr/>
            <p:nvPr/>
          </p:nvSpPr>
          <p:spPr>
            <a:xfrm>
              <a:off x="3979" y="1948"/>
              <a:ext cx="77" cy="60"/>
            </a:xfrm>
            <a:prstGeom prst="rect">
              <a:avLst/>
            </a:prstGeom>
            <a:solidFill>
              <a:srgbClr val="020238"/>
            </a:solidFill>
            <a:ln w="9525">
              <a:noFill/>
            </a:ln>
          </p:spPr>
          <p:txBody>
            <a:bodyPr/>
            <a:lstStyle/>
            <a:p>
              <a:endParaRPr lang="en-US"/>
            </a:p>
          </p:txBody>
        </p:sp>
        <p:sp>
          <p:nvSpPr>
            <p:cNvPr id="823754" name="Rectangles 823753"/>
            <p:cNvSpPr/>
            <p:nvPr/>
          </p:nvSpPr>
          <p:spPr>
            <a:xfrm>
              <a:off x="3986" y="1954"/>
              <a:ext cx="63" cy="48"/>
            </a:xfrm>
            <a:prstGeom prst="rect">
              <a:avLst/>
            </a:prstGeom>
            <a:solidFill>
              <a:srgbClr val="02022B"/>
            </a:solidFill>
            <a:ln w="9525">
              <a:noFill/>
            </a:ln>
          </p:spPr>
          <p:txBody>
            <a:bodyPr/>
            <a:lstStyle/>
            <a:p>
              <a:endParaRPr lang="en-US"/>
            </a:p>
          </p:txBody>
        </p:sp>
        <p:sp>
          <p:nvSpPr>
            <p:cNvPr id="823755" name="Rectangles 823754"/>
            <p:cNvSpPr/>
            <p:nvPr/>
          </p:nvSpPr>
          <p:spPr>
            <a:xfrm>
              <a:off x="3992" y="1959"/>
              <a:ext cx="50" cy="38"/>
            </a:xfrm>
            <a:prstGeom prst="rect">
              <a:avLst/>
            </a:prstGeom>
            <a:solidFill>
              <a:srgbClr val="02021C"/>
            </a:solidFill>
            <a:ln w="9525">
              <a:noFill/>
            </a:ln>
          </p:spPr>
          <p:txBody>
            <a:bodyPr/>
            <a:lstStyle/>
            <a:p>
              <a:endParaRPr lang="en-US"/>
            </a:p>
          </p:txBody>
        </p:sp>
        <p:sp>
          <p:nvSpPr>
            <p:cNvPr id="823756" name="Rectangles 823755"/>
            <p:cNvSpPr/>
            <p:nvPr/>
          </p:nvSpPr>
          <p:spPr>
            <a:xfrm>
              <a:off x="3999" y="1964"/>
              <a:ext cx="37" cy="28"/>
            </a:xfrm>
            <a:prstGeom prst="rect">
              <a:avLst/>
            </a:prstGeom>
            <a:solidFill>
              <a:srgbClr val="02020F"/>
            </a:solidFill>
            <a:ln w="9525">
              <a:noFill/>
            </a:ln>
          </p:spPr>
          <p:txBody>
            <a:bodyPr/>
            <a:lstStyle/>
            <a:p>
              <a:endParaRPr lang="en-US"/>
            </a:p>
          </p:txBody>
        </p:sp>
        <p:sp>
          <p:nvSpPr>
            <p:cNvPr id="823757" name="Rectangles 823756"/>
            <p:cNvSpPr/>
            <p:nvPr/>
          </p:nvSpPr>
          <p:spPr>
            <a:xfrm>
              <a:off x="4006" y="1969"/>
              <a:ext cx="22" cy="17"/>
            </a:xfrm>
            <a:prstGeom prst="rect">
              <a:avLst/>
            </a:prstGeom>
            <a:solidFill>
              <a:srgbClr val="000000"/>
            </a:solidFill>
            <a:ln w="9525">
              <a:noFill/>
            </a:ln>
          </p:spPr>
          <p:txBody>
            <a:bodyPr/>
            <a:lstStyle/>
            <a:p>
              <a:endParaRPr lang="en-US"/>
            </a:p>
          </p:txBody>
        </p:sp>
        <p:sp>
          <p:nvSpPr>
            <p:cNvPr id="823758" name="Freeform 823757"/>
            <p:cNvSpPr/>
            <p:nvPr/>
          </p:nvSpPr>
          <p:spPr>
            <a:xfrm>
              <a:off x="3885" y="1907"/>
              <a:ext cx="265" cy="142"/>
            </a:xfrm>
            <a:custGeom>
              <a:avLst/>
              <a:gdLst/>
              <a:ahLst/>
              <a:cxnLst/>
              <a:rect l="0" t="0" r="0" b="0"/>
              <a:pathLst>
                <a:path w="2644" h="1845">
                  <a:moveTo>
                    <a:pt x="474" y="0"/>
                  </a:moveTo>
                  <a:lnTo>
                    <a:pt x="0" y="1328"/>
                  </a:lnTo>
                  <a:lnTo>
                    <a:pt x="2157" y="1845"/>
                  </a:lnTo>
                  <a:lnTo>
                    <a:pt x="2172" y="1823"/>
                  </a:lnTo>
                  <a:lnTo>
                    <a:pt x="2172" y="1814"/>
                  </a:lnTo>
                  <a:lnTo>
                    <a:pt x="2179" y="1786"/>
                  </a:lnTo>
                  <a:lnTo>
                    <a:pt x="2187" y="1757"/>
                  </a:lnTo>
                  <a:lnTo>
                    <a:pt x="2209" y="1720"/>
                  </a:lnTo>
                  <a:lnTo>
                    <a:pt x="2209" y="1684"/>
                  </a:lnTo>
                  <a:lnTo>
                    <a:pt x="2229" y="1647"/>
                  </a:lnTo>
                  <a:lnTo>
                    <a:pt x="2246" y="1594"/>
                  </a:lnTo>
                  <a:lnTo>
                    <a:pt x="2266" y="1550"/>
                  </a:lnTo>
                  <a:lnTo>
                    <a:pt x="2288" y="1499"/>
                  </a:lnTo>
                  <a:lnTo>
                    <a:pt x="2302" y="1440"/>
                  </a:lnTo>
                  <a:lnTo>
                    <a:pt x="2324" y="1388"/>
                  </a:lnTo>
                  <a:lnTo>
                    <a:pt x="2347" y="1328"/>
                  </a:lnTo>
                  <a:lnTo>
                    <a:pt x="2369" y="1269"/>
                  </a:lnTo>
                  <a:lnTo>
                    <a:pt x="2390" y="1204"/>
                  </a:lnTo>
                  <a:lnTo>
                    <a:pt x="2412" y="1150"/>
                  </a:lnTo>
                  <a:lnTo>
                    <a:pt x="2434" y="1085"/>
                  </a:lnTo>
                  <a:lnTo>
                    <a:pt x="2448" y="1025"/>
                  </a:lnTo>
                  <a:lnTo>
                    <a:pt x="2484" y="965"/>
                  </a:lnTo>
                  <a:lnTo>
                    <a:pt x="2499" y="908"/>
                  </a:lnTo>
                  <a:lnTo>
                    <a:pt x="2521" y="849"/>
                  </a:lnTo>
                  <a:lnTo>
                    <a:pt x="2535" y="789"/>
                  </a:lnTo>
                  <a:lnTo>
                    <a:pt x="2551" y="753"/>
                  </a:lnTo>
                  <a:lnTo>
                    <a:pt x="2571" y="693"/>
                  </a:lnTo>
                  <a:lnTo>
                    <a:pt x="2588" y="657"/>
                  </a:lnTo>
                  <a:lnTo>
                    <a:pt x="2601" y="613"/>
                  </a:lnTo>
                  <a:lnTo>
                    <a:pt x="2616" y="576"/>
                  </a:lnTo>
                  <a:lnTo>
                    <a:pt x="2624" y="545"/>
                  </a:lnTo>
                  <a:lnTo>
                    <a:pt x="2638" y="523"/>
                  </a:lnTo>
                  <a:lnTo>
                    <a:pt x="2644" y="509"/>
                  </a:lnTo>
                  <a:lnTo>
                    <a:pt x="2644" y="486"/>
                  </a:lnTo>
                  <a:lnTo>
                    <a:pt x="474"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823759" name="Freeform 823758"/>
            <p:cNvSpPr/>
            <p:nvPr/>
          </p:nvSpPr>
          <p:spPr>
            <a:xfrm>
              <a:off x="4131" y="2000"/>
              <a:ext cx="44" cy="59"/>
            </a:xfrm>
            <a:custGeom>
              <a:avLst/>
              <a:gdLst/>
              <a:ahLst/>
              <a:cxnLst/>
              <a:rect l="0" t="0" r="0" b="0"/>
              <a:pathLst>
                <a:path w="437" h="761">
                  <a:moveTo>
                    <a:pt x="241" y="0"/>
                  </a:moveTo>
                  <a:lnTo>
                    <a:pt x="0" y="702"/>
                  </a:lnTo>
                  <a:lnTo>
                    <a:pt x="182" y="761"/>
                  </a:lnTo>
                  <a:lnTo>
                    <a:pt x="437" y="52"/>
                  </a:lnTo>
                  <a:lnTo>
                    <a:pt x="241" y="0"/>
                  </a:lnTo>
                  <a:close/>
                </a:path>
              </a:pathLst>
            </a:custGeom>
            <a:solidFill>
              <a:srgbClr val="828282"/>
            </a:solidFill>
            <a:ln w="9525">
              <a:noFill/>
            </a:ln>
          </p:spPr>
          <p:txBody>
            <a:bodyPr/>
            <a:lstStyle/>
            <a:p>
              <a:endParaRPr lang="en-US"/>
            </a:p>
          </p:txBody>
        </p:sp>
        <p:sp>
          <p:nvSpPr>
            <p:cNvPr id="823760" name="Freeform 823759"/>
            <p:cNvSpPr/>
            <p:nvPr/>
          </p:nvSpPr>
          <p:spPr>
            <a:xfrm>
              <a:off x="4131" y="2000"/>
              <a:ext cx="44" cy="59"/>
            </a:xfrm>
            <a:custGeom>
              <a:avLst/>
              <a:gdLst/>
              <a:ahLst/>
              <a:cxnLst/>
              <a:rect l="0" t="0" r="0" b="0"/>
              <a:pathLst>
                <a:path w="437" h="761">
                  <a:moveTo>
                    <a:pt x="241" y="0"/>
                  </a:moveTo>
                  <a:lnTo>
                    <a:pt x="0" y="702"/>
                  </a:lnTo>
                  <a:lnTo>
                    <a:pt x="182" y="761"/>
                  </a:lnTo>
                  <a:lnTo>
                    <a:pt x="437" y="52"/>
                  </a:lnTo>
                  <a:lnTo>
                    <a:pt x="241"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823761" name="Freeform 823760"/>
            <p:cNvSpPr/>
            <p:nvPr/>
          </p:nvSpPr>
          <p:spPr>
            <a:xfrm>
              <a:off x="4158" y="2011"/>
              <a:ext cx="13" cy="14"/>
            </a:xfrm>
            <a:custGeom>
              <a:avLst/>
              <a:gdLst/>
              <a:ahLst/>
              <a:cxnLst/>
              <a:rect l="0" t="0" r="0" b="0"/>
              <a:pathLst>
                <a:path w="132" h="179">
                  <a:moveTo>
                    <a:pt x="0" y="83"/>
                  </a:moveTo>
                  <a:lnTo>
                    <a:pt x="0" y="120"/>
                  </a:lnTo>
                  <a:lnTo>
                    <a:pt x="9" y="125"/>
                  </a:lnTo>
                  <a:lnTo>
                    <a:pt x="9" y="148"/>
                  </a:lnTo>
                  <a:lnTo>
                    <a:pt x="28" y="162"/>
                  </a:lnTo>
                  <a:lnTo>
                    <a:pt x="28" y="179"/>
                  </a:lnTo>
                  <a:lnTo>
                    <a:pt x="65" y="179"/>
                  </a:lnTo>
                  <a:lnTo>
                    <a:pt x="81" y="162"/>
                  </a:lnTo>
                  <a:lnTo>
                    <a:pt x="81" y="148"/>
                  </a:lnTo>
                  <a:lnTo>
                    <a:pt x="87" y="142"/>
                  </a:lnTo>
                  <a:lnTo>
                    <a:pt x="87" y="111"/>
                  </a:lnTo>
                  <a:lnTo>
                    <a:pt x="96" y="105"/>
                  </a:lnTo>
                  <a:lnTo>
                    <a:pt x="96" y="89"/>
                  </a:lnTo>
                  <a:lnTo>
                    <a:pt x="109" y="83"/>
                  </a:lnTo>
                  <a:lnTo>
                    <a:pt x="109" y="74"/>
                  </a:lnTo>
                  <a:lnTo>
                    <a:pt x="118" y="68"/>
                  </a:lnTo>
                  <a:lnTo>
                    <a:pt x="118" y="60"/>
                  </a:lnTo>
                  <a:lnTo>
                    <a:pt x="124" y="46"/>
                  </a:lnTo>
                  <a:lnTo>
                    <a:pt x="124" y="31"/>
                  </a:lnTo>
                  <a:lnTo>
                    <a:pt x="132" y="31"/>
                  </a:lnTo>
                  <a:lnTo>
                    <a:pt x="132" y="0"/>
                  </a:lnTo>
                  <a:lnTo>
                    <a:pt x="87" y="0"/>
                  </a:lnTo>
                  <a:lnTo>
                    <a:pt x="81" y="8"/>
                  </a:lnTo>
                  <a:lnTo>
                    <a:pt x="59" y="8"/>
                  </a:lnTo>
                  <a:lnTo>
                    <a:pt x="51" y="23"/>
                  </a:lnTo>
                  <a:lnTo>
                    <a:pt x="45" y="23"/>
                  </a:lnTo>
                  <a:lnTo>
                    <a:pt x="28" y="46"/>
                  </a:lnTo>
                  <a:lnTo>
                    <a:pt x="9" y="46"/>
                  </a:lnTo>
                  <a:lnTo>
                    <a:pt x="9" y="60"/>
                  </a:lnTo>
                  <a:lnTo>
                    <a:pt x="0" y="68"/>
                  </a:lnTo>
                  <a:lnTo>
                    <a:pt x="0" y="83"/>
                  </a:lnTo>
                  <a:close/>
                </a:path>
              </a:pathLst>
            </a:custGeom>
            <a:solidFill>
              <a:srgbClr val="BFBFBF"/>
            </a:solidFill>
            <a:ln w="9525">
              <a:noFill/>
            </a:ln>
          </p:spPr>
          <p:txBody>
            <a:bodyPr/>
            <a:lstStyle/>
            <a:p>
              <a:endParaRPr lang="en-US"/>
            </a:p>
          </p:txBody>
        </p:sp>
        <p:sp>
          <p:nvSpPr>
            <p:cNvPr id="823762" name="Freeform 823761"/>
            <p:cNvSpPr/>
            <p:nvPr/>
          </p:nvSpPr>
          <p:spPr>
            <a:xfrm>
              <a:off x="4158" y="2011"/>
              <a:ext cx="13" cy="14"/>
            </a:xfrm>
            <a:custGeom>
              <a:avLst/>
              <a:gdLst/>
              <a:ahLst/>
              <a:cxnLst/>
              <a:rect l="0" t="0" r="0" b="0"/>
              <a:pathLst>
                <a:path w="132" h="179">
                  <a:moveTo>
                    <a:pt x="0" y="83"/>
                  </a:moveTo>
                  <a:lnTo>
                    <a:pt x="0" y="120"/>
                  </a:lnTo>
                  <a:lnTo>
                    <a:pt x="9" y="125"/>
                  </a:lnTo>
                  <a:lnTo>
                    <a:pt x="9" y="148"/>
                  </a:lnTo>
                  <a:lnTo>
                    <a:pt x="28" y="162"/>
                  </a:lnTo>
                  <a:lnTo>
                    <a:pt x="28" y="179"/>
                  </a:lnTo>
                  <a:lnTo>
                    <a:pt x="65" y="179"/>
                  </a:lnTo>
                  <a:lnTo>
                    <a:pt x="81" y="162"/>
                  </a:lnTo>
                  <a:lnTo>
                    <a:pt x="81" y="148"/>
                  </a:lnTo>
                  <a:lnTo>
                    <a:pt x="87" y="142"/>
                  </a:lnTo>
                  <a:lnTo>
                    <a:pt x="87" y="111"/>
                  </a:lnTo>
                  <a:lnTo>
                    <a:pt x="96" y="105"/>
                  </a:lnTo>
                  <a:lnTo>
                    <a:pt x="96" y="89"/>
                  </a:lnTo>
                  <a:lnTo>
                    <a:pt x="109" y="83"/>
                  </a:lnTo>
                  <a:lnTo>
                    <a:pt x="109" y="74"/>
                  </a:lnTo>
                  <a:lnTo>
                    <a:pt x="118" y="68"/>
                  </a:lnTo>
                  <a:lnTo>
                    <a:pt x="118" y="60"/>
                  </a:lnTo>
                  <a:lnTo>
                    <a:pt x="124" y="46"/>
                  </a:lnTo>
                  <a:lnTo>
                    <a:pt x="124" y="31"/>
                  </a:lnTo>
                  <a:lnTo>
                    <a:pt x="132" y="31"/>
                  </a:lnTo>
                  <a:lnTo>
                    <a:pt x="132" y="0"/>
                  </a:lnTo>
                  <a:lnTo>
                    <a:pt x="87" y="0"/>
                  </a:lnTo>
                  <a:lnTo>
                    <a:pt x="81" y="8"/>
                  </a:lnTo>
                  <a:lnTo>
                    <a:pt x="59" y="8"/>
                  </a:lnTo>
                  <a:lnTo>
                    <a:pt x="51" y="23"/>
                  </a:lnTo>
                  <a:lnTo>
                    <a:pt x="45" y="23"/>
                  </a:lnTo>
                  <a:lnTo>
                    <a:pt x="28" y="46"/>
                  </a:lnTo>
                  <a:lnTo>
                    <a:pt x="9" y="46"/>
                  </a:lnTo>
                  <a:lnTo>
                    <a:pt x="9" y="60"/>
                  </a:lnTo>
                  <a:lnTo>
                    <a:pt x="0" y="68"/>
                  </a:lnTo>
                  <a:lnTo>
                    <a:pt x="0" y="83"/>
                  </a:lnTo>
                </a:path>
              </a:pathLst>
            </a:custGeom>
            <a:noFill/>
            <a:ln w="0" cap="flat" cmpd="sng">
              <a:solidFill>
                <a:srgbClr val="000000"/>
              </a:solidFill>
              <a:prstDash val="solid"/>
              <a:headEnd type="none" w="med" len="med"/>
              <a:tailEnd type="none" w="med" len="med"/>
            </a:ln>
          </p:spPr>
          <p:txBody>
            <a:bodyPr/>
            <a:lstStyle/>
            <a:p>
              <a:endParaRPr lang="en-US"/>
            </a:p>
          </p:txBody>
        </p:sp>
        <p:sp>
          <p:nvSpPr>
            <p:cNvPr id="823763" name="Freeform 823762"/>
            <p:cNvSpPr/>
            <p:nvPr/>
          </p:nvSpPr>
          <p:spPr>
            <a:xfrm>
              <a:off x="4146" y="2035"/>
              <a:ext cx="13" cy="14"/>
            </a:xfrm>
            <a:custGeom>
              <a:avLst/>
              <a:gdLst/>
              <a:ahLst/>
              <a:cxnLst/>
              <a:rect l="0" t="0" r="0" b="0"/>
              <a:pathLst>
                <a:path w="132" h="184">
                  <a:moveTo>
                    <a:pt x="0" y="90"/>
                  </a:moveTo>
                  <a:lnTo>
                    <a:pt x="0" y="105"/>
                  </a:lnTo>
                  <a:lnTo>
                    <a:pt x="8" y="119"/>
                  </a:lnTo>
                  <a:lnTo>
                    <a:pt x="8" y="133"/>
                  </a:lnTo>
                  <a:lnTo>
                    <a:pt x="16" y="147"/>
                  </a:lnTo>
                  <a:lnTo>
                    <a:pt x="16" y="156"/>
                  </a:lnTo>
                  <a:lnTo>
                    <a:pt x="30" y="156"/>
                  </a:lnTo>
                  <a:lnTo>
                    <a:pt x="30" y="162"/>
                  </a:lnTo>
                  <a:lnTo>
                    <a:pt x="36" y="178"/>
                  </a:lnTo>
                  <a:lnTo>
                    <a:pt x="45" y="178"/>
                  </a:lnTo>
                  <a:lnTo>
                    <a:pt x="52" y="184"/>
                  </a:lnTo>
                  <a:lnTo>
                    <a:pt x="80" y="184"/>
                  </a:lnTo>
                  <a:lnTo>
                    <a:pt x="80" y="178"/>
                  </a:lnTo>
                  <a:lnTo>
                    <a:pt x="89" y="162"/>
                  </a:lnTo>
                  <a:lnTo>
                    <a:pt x="89" y="147"/>
                  </a:lnTo>
                  <a:lnTo>
                    <a:pt x="95" y="133"/>
                  </a:lnTo>
                  <a:lnTo>
                    <a:pt x="95" y="105"/>
                  </a:lnTo>
                  <a:lnTo>
                    <a:pt x="109" y="96"/>
                  </a:lnTo>
                  <a:lnTo>
                    <a:pt x="109" y="90"/>
                  </a:lnTo>
                  <a:lnTo>
                    <a:pt x="117" y="74"/>
                  </a:lnTo>
                  <a:lnTo>
                    <a:pt x="117" y="68"/>
                  </a:lnTo>
                  <a:lnTo>
                    <a:pt x="126" y="53"/>
                  </a:lnTo>
                  <a:lnTo>
                    <a:pt x="126" y="37"/>
                  </a:lnTo>
                  <a:lnTo>
                    <a:pt x="132" y="31"/>
                  </a:lnTo>
                  <a:lnTo>
                    <a:pt x="132" y="0"/>
                  </a:lnTo>
                  <a:lnTo>
                    <a:pt x="95" y="0"/>
                  </a:lnTo>
                  <a:lnTo>
                    <a:pt x="89" y="8"/>
                  </a:lnTo>
                  <a:lnTo>
                    <a:pt x="80" y="8"/>
                  </a:lnTo>
                  <a:lnTo>
                    <a:pt x="58" y="17"/>
                  </a:lnTo>
                  <a:lnTo>
                    <a:pt x="52" y="17"/>
                  </a:lnTo>
                  <a:lnTo>
                    <a:pt x="45" y="31"/>
                  </a:lnTo>
                  <a:lnTo>
                    <a:pt x="36" y="31"/>
                  </a:lnTo>
                  <a:lnTo>
                    <a:pt x="16" y="45"/>
                  </a:lnTo>
                  <a:lnTo>
                    <a:pt x="8" y="45"/>
                  </a:lnTo>
                  <a:lnTo>
                    <a:pt x="8" y="53"/>
                  </a:lnTo>
                  <a:lnTo>
                    <a:pt x="0" y="68"/>
                  </a:lnTo>
                  <a:lnTo>
                    <a:pt x="0" y="90"/>
                  </a:lnTo>
                  <a:close/>
                </a:path>
              </a:pathLst>
            </a:custGeom>
            <a:solidFill>
              <a:srgbClr val="BFBFBF"/>
            </a:solidFill>
            <a:ln w="9525">
              <a:noFill/>
            </a:ln>
          </p:spPr>
          <p:txBody>
            <a:bodyPr/>
            <a:lstStyle/>
            <a:p>
              <a:endParaRPr lang="en-US"/>
            </a:p>
          </p:txBody>
        </p:sp>
        <p:sp>
          <p:nvSpPr>
            <p:cNvPr id="823764" name="Freeform 823763"/>
            <p:cNvSpPr/>
            <p:nvPr/>
          </p:nvSpPr>
          <p:spPr>
            <a:xfrm>
              <a:off x="4146" y="2035"/>
              <a:ext cx="13" cy="14"/>
            </a:xfrm>
            <a:custGeom>
              <a:avLst/>
              <a:gdLst/>
              <a:ahLst/>
              <a:cxnLst/>
              <a:rect l="0" t="0" r="0" b="0"/>
              <a:pathLst>
                <a:path w="132" h="184">
                  <a:moveTo>
                    <a:pt x="0" y="90"/>
                  </a:moveTo>
                  <a:lnTo>
                    <a:pt x="0" y="105"/>
                  </a:lnTo>
                  <a:lnTo>
                    <a:pt x="8" y="119"/>
                  </a:lnTo>
                  <a:lnTo>
                    <a:pt x="8" y="133"/>
                  </a:lnTo>
                  <a:lnTo>
                    <a:pt x="16" y="147"/>
                  </a:lnTo>
                  <a:lnTo>
                    <a:pt x="16" y="156"/>
                  </a:lnTo>
                  <a:lnTo>
                    <a:pt x="30" y="156"/>
                  </a:lnTo>
                  <a:lnTo>
                    <a:pt x="30" y="162"/>
                  </a:lnTo>
                  <a:lnTo>
                    <a:pt x="36" y="178"/>
                  </a:lnTo>
                  <a:lnTo>
                    <a:pt x="45" y="178"/>
                  </a:lnTo>
                  <a:lnTo>
                    <a:pt x="52" y="184"/>
                  </a:lnTo>
                  <a:lnTo>
                    <a:pt x="80" y="184"/>
                  </a:lnTo>
                  <a:lnTo>
                    <a:pt x="80" y="178"/>
                  </a:lnTo>
                  <a:lnTo>
                    <a:pt x="89" y="162"/>
                  </a:lnTo>
                  <a:lnTo>
                    <a:pt x="89" y="147"/>
                  </a:lnTo>
                  <a:lnTo>
                    <a:pt x="95" y="133"/>
                  </a:lnTo>
                  <a:lnTo>
                    <a:pt x="95" y="105"/>
                  </a:lnTo>
                  <a:lnTo>
                    <a:pt x="109" y="96"/>
                  </a:lnTo>
                  <a:lnTo>
                    <a:pt x="109" y="90"/>
                  </a:lnTo>
                  <a:lnTo>
                    <a:pt x="117" y="74"/>
                  </a:lnTo>
                  <a:lnTo>
                    <a:pt x="117" y="68"/>
                  </a:lnTo>
                  <a:lnTo>
                    <a:pt x="126" y="53"/>
                  </a:lnTo>
                  <a:lnTo>
                    <a:pt x="126" y="37"/>
                  </a:lnTo>
                  <a:lnTo>
                    <a:pt x="132" y="31"/>
                  </a:lnTo>
                  <a:lnTo>
                    <a:pt x="132" y="0"/>
                  </a:lnTo>
                  <a:lnTo>
                    <a:pt x="95" y="0"/>
                  </a:lnTo>
                  <a:lnTo>
                    <a:pt x="89" y="8"/>
                  </a:lnTo>
                  <a:lnTo>
                    <a:pt x="80" y="8"/>
                  </a:lnTo>
                  <a:lnTo>
                    <a:pt x="58" y="17"/>
                  </a:lnTo>
                  <a:lnTo>
                    <a:pt x="52" y="17"/>
                  </a:lnTo>
                  <a:lnTo>
                    <a:pt x="45" y="31"/>
                  </a:lnTo>
                  <a:lnTo>
                    <a:pt x="36" y="31"/>
                  </a:lnTo>
                  <a:lnTo>
                    <a:pt x="16" y="45"/>
                  </a:lnTo>
                  <a:lnTo>
                    <a:pt x="8" y="45"/>
                  </a:lnTo>
                  <a:lnTo>
                    <a:pt x="8" y="53"/>
                  </a:lnTo>
                  <a:lnTo>
                    <a:pt x="0" y="68"/>
                  </a:lnTo>
                  <a:lnTo>
                    <a:pt x="0" y="9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823765" name="Straight Connector 823764"/>
            <p:cNvSpPr/>
            <p:nvPr/>
          </p:nvSpPr>
          <p:spPr>
            <a:xfrm flipH="1">
              <a:off x="3894" y="1728"/>
              <a:ext cx="33" cy="154"/>
            </a:xfrm>
            <a:prstGeom prst="line">
              <a:avLst/>
            </a:prstGeom>
            <a:ln w="28575" cap="flat" cmpd="sng">
              <a:solidFill>
                <a:schemeClr val="tx1"/>
              </a:solidFill>
              <a:prstDash val="solid"/>
              <a:headEnd type="none" w="med" len="med"/>
              <a:tailEnd type="none" w="med" len="med"/>
            </a:ln>
          </p:spPr>
        </p:sp>
      </p:grpSp>
      <p:grpSp>
        <p:nvGrpSpPr>
          <p:cNvPr id="823766" name="Group 823765"/>
          <p:cNvGrpSpPr/>
          <p:nvPr/>
        </p:nvGrpSpPr>
        <p:grpSpPr>
          <a:xfrm>
            <a:off x="2895600" y="2835275"/>
            <a:ext cx="838200" cy="517525"/>
            <a:chOff x="480" y="1786"/>
            <a:chExt cx="528" cy="326"/>
          </a:xfrm>
        </p:grpSpPr>
        <p:sp>
          <p:nvSpPr>
            <p:cNvPr id="823767" name="Freeform 823766"/>
            <p:cNvSpPr/>
            <p:nvPr/>
          </p:nvSpPr>
          <p:spPr>
            <a:xfrm>
              <a:off x="833" y="1956"/>
              <a:ext cx="157" cy="156"/>
            </a:xfrm>
            <a:custGeom>
              <a:avLst/>
              <a:gdLst/>
              <a:ahLst/>
              <a:cxnLst/>
              <a:rect l="0" t="0" r="0" b="0"/>
              <a:pathLst>
                <a:path w="1567" h="2024">
                  <a:moveTo>
                    <a:pt x="1332" y="133"/>
                  </a:moveTo>
                  <a:lnTo>
                    <a:pt x="647" y="997"/>
                  </a:lnTo>
                  <a:lnTo>
                    <a:pt x="0" y="1661"/>
                  </a:lnTo>
                  <a:lnTo>
                    <a:pt x="0" y="2024"/>
                  </a:lnTo>
                  <a:lnTo>
                    <a:pt x="1567" y="531"/>
                  </a:lnTo>
                  <a:lnTo>
                    <a:pt x="1567" y="0"/>
                  </a:lnTo>
                  <a:lnTo>
                    <a:pt x="1332" y="133"/>
                  </a:lnTo>
                  <a:close/>
                </a:path>
              </a:pathLst>
            </a:custGeom>
            <a:solidFill>
              <a:srgbClr val="828282"/>
            </a:solidFill>
            <a:ln w="9525">
              <a:noFill/>
            </a:ln>
          </p:spPr>
          <p:txBody>
            <a:bodyPr/>
            <a:lstStyle/>
            <a:p>
              <a:endParaRPr lang="en-US"/>
            </a:p>
          </p:txBody>
        </p:sp>
        <p:sp>
          <p:nvSpPr>
            <p:cNvPr id="823768" name="Freeform 823767"/>
            <p:cNvSpPr/>
            <p:nvPr/>
          </p:nvSpPr>
          <p:spPr>
            <a:xfrm>
              <a:off x="833" y="1956"/>
              <a:ext cx="157" cy="156"/>
            </a:xfrm>
            <a:custGeom>
              <a:avLst/>
              <a:gdLst/>
              <a:ahLst/>
              <a:cxnLst/>
              <a:rect l="0" t="0" r="0" b="0"/>
              <a:pathLst>
                <a:path w="1567" h="2024">
                  <a:moveTo>
                    <a:pt x="1332" y="133"/>
                  </a:moveTo>
                  <a:lnTo>
                    <a:pt x="647" y="997"/>
                  </a:lnTo>
                  <a:lnTo>
                    <a:pt x="0" y="1661"/>
                  </a:lnTo>
                  <a:lnTo>
                    <a:pt x="0" y="2024"/>
                  </a:lnTo>
                  <a:lnTo>
                    <a:pt x="1567" y="531"/>
                  </a:lnTo>
                  <a:lnTo>
                    <a:pt x="1567" y="0"/>
                  </a:lnTo>
                  <a:lnTo>
                    <a:pt x="1332" y="133"/>
                  </a:lnTo>
                </a:path>
              </a:pathLst>
            </a:custGeom>
            <a:noFill/>
            <a:ln w="0" cap="flat" cmpd="sng">
              <a:solidFill>
                <a:srgbClr val="000000"/>
              </a:solidFill>
              <a:prstDash val="solid"/>
              <a:headEnd type="none" w="med" len="med"/>
              <a:tailEnd type="none" w="med" len="med"/>
            </a:ln>
          </p:spPr>
          <p:txBody>
            <a:bodyPr/>
            <a:lstStyle/>
            <a:p>
              <a:endParaRPr lang="en-US"/>
            </a:p>
          </p:txBody>
        </p:sp>
        <p:sp>
          <p:nvSpPr>
            <p:cNvPr id="823769" name="Freeform 823768"/>
            <p:cNvSpPr/>
            <p:nvPr/>
          </p:nvSpPr>
          <p:spPr>
            <a:xfrm>
              <a:off x="480" y="2010"/>
              <a:ext cx="353" cy="101"/>
            </a:xfrm>
            <a:custGeom>
              <a:avLst/>
              <a:gdLst/>
              <a:ahLst/>
              <a:cxnLst/>
              <a:rect l="0" t="0" r="0" b="0"/>
              <a:pathLst>
                <a:path w="3534" h="1320">
                  <a:moveTo>
                    <a:pt x="0" y="28"/>
                  </a:moveTo>
                  <a:lnTo>
                    <a:pt x="0" y="257"/>
                  </a:lnTo>
                  <a:lnTo>
                    <a:pt x="3534" y="1320"/>
                  </a:lnTo>
                  <a:lnTo>
                    <a:pt x="3534" y="1090"/>
                  </a:lnTo>
                  <a:lnTo>
                    <a:pt x="3467" y="1033"/>
                  </a:lnTo>
                  <a:lnTo>
                    <a:pt x="93" y="0"/>
                  </a:lnTo>
                  <a:lnTo>
                    <a:pt x="0" y="28"/>
                  </a:lnTo>
                  <a:close/>
                </a:path>
              </a:pathLst>
            </a:custGeom>
            <a:solidFill>
              <a:srgbClr val="828282"/>
            </a:solidFill>
            <a:ln w="9525">
              <a:noFill/>
            </a:ln>
          </p:spPr>
          <p:txBody>
            <a:bodyPr/>
            <a:lstStyle/>
            <a:p>
              <a:endParaRPr lang="en-US"/>
            </a:p>
          </p:txBody>
        </p:sp>
        <p:sp>
          <p:nvSpPr>
            <p:cNvPr id="823770" name="Freeform 823769"/>
            <p:cNvSpPr/>
            <p:nvPr/>
          </p:nvSpPr>
          <p:spPr>
            <a:xfrm>
              <a:off x="480" y="2010"/>
              <a:ext cx="353" cy="101"/>
            </a:xfrm>
            <a:custGeom>
              <a:avLst/>
              <a:gdLst/>
              <a:ahLst/>
              <a:cxnLst/>
              <a:rect l="0" t="0" r="0" b="0"/>
              <a:pathLst>
                <a:path w="3534" h="1320">
                  <a:moveTo>
                    <a:pt x="0" y="28"/>
                  </a:moveTo>
                  <a:lnTo>
                    <a:pt x="0" y="257"/>
                  </a:lnTo>
                  <a:lnTo>
                    <a:pt x="3534" y="1320"/>
                  </a:lnTo>
                  <a:lnTo>
                    <a:pt x="3534" y="1090"/>
                  </a:lnTo>
                  <a:lnTo>
                    <a:pt x="3467" y="1033"/>
                  </a:lnTo>
                  <a:lnTo>
                    <a:pt x="93" y="0"/>
                  </a:lnTo>
                  <a:lnTo>
                    <a:pt x="0" y="28"/>
                  </a:lnTo>
                </a:path>
              </a:pathLst>
            </a:custGeom>
            <a:noFill/>
            <a:ln w="0" cap="flat" cmpd="sng">
              <a:solidFill>
                <a:srgbClr val="000000"/>
              </a:solidFill>
              <a:prstDash val="solid"/>
              <a:headEnd type="none" w="med" len="med"/>
              <a:tailEnd type="none" w="med" len="med"/>
            </a:ln>
          </p:spPr>
          <p:txBody>
            <a:bodyPr/>
            <a:lstStyle/>
            <a:p>
              <a:endParaRPr lang="en-US"/>
            </a:p>
          </p:txBody>
        </p:sp>
        <p:sp>
          <p:nvSpPr>
            <p:cNvPr id="823771" name="Freeform 823770"/>
            <p:cNvSpPr/>
            <p:nvPr/>
          </p:nvSpPr>
          <p:spPr>
            <a:xfrm>
              <a:off x="914" y="1994"/>
              <a:ext cx="56" cy="47"/>
            </a:xfrm>
            <a:custGeom>
              <a:avLst/>
              <a:gdLst/>
              <a:ahLst/>
              <a:cxnLst/>
              <a:rect l="0" t="0" r="0" b="0"/>
              <a:pathLst>
                <a:path w="560" h="618">
                  <a:moveTo>
                    <a:pt x="0" y="539"/>
                  </a:moveTo>
                  <a:lnTo>
                    <a:pt x="0" y="618"/>
                  </a:lnTo>
                  <a:lnTo>
                    <a:pt x="168" y="464"/>
                  </a:lnTo>
                  <a:lnTo>
                    <a:pt x="212" y="464"/>
                  </a:lnTo>
                  <a:lnTo>
                    <a:pt x="423" y="264"/>
                  </a:lnTo>
                  <a:lnTo>
                    <a:pt x="423" y="220"/>
                  </a:lnTo>
                  <a:lnTo>
                    <a:pt x="560" y="79"/>
                  </a:lnTo>
                  <a:lnTo>
                    <a:pt x="560" y="0"/>
                  </a:lnTo>
                  <a:lnTo>
                    <a:pt x="373" y="184"/>
                  </a:lnTo>
                  <a:lnTo>
                    <a:pt x="342" y="184"/>
                  </a:lnTo>
                  <a:lnTo>
                    <a:pt x="153" y="360"/>
                  </a:lnTo>
                  <a:lnTo>
                    <a:pt x="153" y="405"/>
                  </a:lnTo>
                  <a:lnTo>
                    <a:pt x="0" y="539"/>
                  </a:lnTo>
                  <a:close/>
                </a:path>
              </a:pathLst>
            </a:custGeom>
            <a:solidFill>
              <a:srgbClr val="424242"/>
            </a:solidFill>
            <a:ln w="9525">
              <a:noFill/>
            </a:ln>
          </p:spPr>
          <p:txBody>
            <a:bodyPr/>
            <a:lstStyle/>
            <a:p>
              <a:endParaRPr lang="en-US"/>
            </a:p>
          </p:txBody>
        </p:sp>
        <p:sp>
          <p:nvSpPr>
            <p:cNvPr id="823772" name="Freeform 823771"/>
            <p:cNvSpPr/>
            <p:nvPr/>
          </p:nvSpPr>
          <p:spPr>
            <a:xfrm>
              <a:off x="914" y="1994"/>
              <a:ext cx="56" cy="47"/>
            </a:xfrm>
            <a:custGeom>
              <a:avLst/>
              <a:gdLst/>
              <a:ahLst/>
              <a:cxnLst/>
              <a:rect l="0" t="0" r="0" b="0"/>
              <a:pathLst>
                <a:path w="560" h="618">
                  <a:moveTo>
                    <a:pt x="0" y="539"/>
                  </a:moveTo>
                  <a:lnTo>
                    <a:pt x="0" y="618"/>
                  </a:lnTo>
                  <a:lnTo>
                    <a:pt x="168" y="464"/>
                  </a:lnTo>
                  <a:lnTo>
                    <a:pt x="212" y="464"/>
                  </a:lnTo>
                  <a:lnTo>
                    <a:pt x="423" y="264"/>
                  </a:lnTo>
                  <a:lnTo>
                    <a:pt x="423" y="220"/>
                  </a:lnTo>
                  <a:lnTo>
                    <a:pt x="560" y="79"/>
                  </a:lnTo>
                  <a:lnTo>
                    <a:pt x="560" y="0"/>
                  </a:lnTo>
                  <a:lnTo>
                    <a:pt x="373" y="184"/>
                  </a:lnTo>
                  <a:lnTo>
                    <a:pt x="342" y="184"/>
                  </a:lnTo>
                  <a:lnTo>
                    <a:pt x="153" y="360"/>
                  </a:lnTo>
                  <a:lnTo>
                    <a:pt x="153" y="405"/>
                  </a:lnTo>
                  <a:lnTo>
                    <a:pt x="0" y="539"/>
                  </a:lnTo>
                </a:path>
              </a:pathLst>
            </a:custGeom>
            <a:noFill/>
            <a:ln w="0" cap="flat" cmpd="sng">
              <a:solidFill>
                <a:srgbClr val="000000"/>
              </a:solidFill>
              <a:prstDash val="solid"/>
              <a:headEnd type="none" w="med" len="med"/>
              <a:tailEnd type="none" w="med" len="med"/>
            </a:ln>
          </p:spPr>
          <p:txBody>
            <a:bodyPr/>
            <a:lstStyle/>
            <a:p>
              <a:endParaRPr lang="en-US"/>
            </a:p>
          </p:txBody>
        </p:sp>
        <p:sp>
          <p:nvSpPr>
            <p:cNvPr id="823773" name="Straight Connector 823772"/>
            <p:cNvSpPr/>
            <p:nvPr/>
          </p:nvSpPr>
          <p:spPr>
            <a:xfrm flipH="1">
              <a:off x="927" y="2030"/>
              <a:ext cx="4" cy="1"/>
            </a:xfrm>
            <a:prstGeom prst="line">
              <a:avLst/>
            </a:prstGeom>
            <a:ln w="0" cap="flat" cmpd="sng">
              <a:solidFill>
                <a:srgbClr val="000000"/>
              </a:solidFill>
              <a:prstDash val="solid"/>
              <a:headEnd type="none" w="med" len="med"/>
              <a:tailEnd type="none" w="med" len="med"/>
            </a:ln>
          </p:spPr>
        </p:sp>
        <p:sp>
          <p:nvSpPr>
            <p:cNvPr id="823774" name="Straight Connector 823773"/>
            <p:cNvSpPr/>
            <p:nvPr/>
          </p:nvSpPr>
          <p:spPr>
            <a:xfrm>
              <a:off x="951" y="2010"/>
              <a:ext cx="5" cy="1"/>
            </a:xfrm>
            <a:prstGeom prst="line">
              <a:avLst/>
            </a:prstGeom>
            <a:ln w="0" cap="flat" cmpd="sng">
              <a:solidFill>
                <a:srgbClr val="000000"/>
              </a:solidFill>
              <a:prstDash val="solid"/>
              <a:headEnd type="none" w="med" len="med"/>
              <a:tailEnd type="none" w="med" len="med"/>
            </a:ln>
          </p:spPr>
        </p:sp>
        <p:sp>
          <p:nvSpPr>
            <p:cNvPr id="823775" name="Straight Connector 823774"/>
            <p:cNvSpPr/>
            <p:nvPr/>
          </p:nvSpPr>
          <p:spPr>
            <a:xfrm flipH="1">
              <a:off x="950" y="2014"/>
              <a:ext cx="6" cy="1"/>
            </a:xfrm>
            <a:prstGeom prst="line">
              <a:avLst/>
            </a:prstGeom>
            <a:ln w="0" cap="flat" cmpd="sng">
              <a:solidFill>
                <a:srgbClr val="000000"/>
              </a:solidFill>
              <a:prstDash val="solid"/>
              <a:headEnd type="none" w="med" len="med"/>
              <a:tailEnd type="none" w="med" len="med"/>
            </a:ln>
          </p:spPr>
        </p:sp>
        <p:sp>
          <p:nvSpPr>
            <p:cNvPr id="823776" name="Freeform 823775"/>
            <p:cNvSpPr/>
            <p:nvPr/>
          </p:nvSpPr>
          <p:spPr>
            <a:xfrm>
              <a:off x="912" y="2032"/>
              <a:ext cx="3" cy="13"/>
            </a:xfrm>
            <a:custGeom>
              <a:avLst/>
              <a:gdLst/>
              <a:ahLst/>
              <a:cxnLst/>
              <a:rect l="0" t="0" r="0" b="0"/>
              <a:pathLst>
                <a:path w="37" h="169">
                  <a:moveTo>
                    <a:pt x="0" y="15"/>
                  </a:moveTo>
                  <a:lnTo>
                    <a:pt x="0" y="169"/>
                  </a:lnTo>
                  <a:lnTo>
                    <a:pt x="37" y="154"/>
                  </a:lnTo>
                  <a:lnTo>
                    <a:pt x="37" y="0"/>
                  </a:lnTo>
                  <a:lnTo>
                    <a:pt x="0" y="15"/>
                  </a:lnTo>
                  <a:close/>
                </a:path>
              </a:pathLst>
            </a:custGeom>
            <a:solidFill>
              <a:srgbClr val="BFBFBF"/>
            </a:solidFill>
            <a:ln w="9525">
              <a:noFill/>
            </a:ln>
          </p:spPr>
          <p:txBody>
            <a:bodyPr/>
            <a:lstStyle/>
            <a:p>
              <a:endParaRPr lang="en-US"/>
            </a:p>
          </p:txBody>
        </p:sp>
        <p:sp>
          <p:nvSpPr>
            <p:cNvPr id="823777" name="Freeform 823776"/>
            <p:cNvSpPr/>
            <p:nvPr/>
          </p:nvSpPr>
          <p:spPr>
            <a:xfrm>
              <a:off x="912" y="2032"/>
              <a:ext cx="3" cy="13"/>
            </a:xfrm>
            <a:custGeom>
              <a:avLst/>
              <a:gdLst/>
              <a:ahLst/>
              <a:cxnLst/>
              <a:rect l="0" t="0" r="0" b="0"/>
              <a:pathLst>
                <a:path w="37" h="169">
                  <a:moveTo>
                    <a:pt x="0" y="15"/>
                  </a:moveTo>
                  <a:lnTo>
                    <a:pt x="0" y="169"/>
                  </a:lnTo>
                  <a:lnTo>
                    <a:pt x="37" y="154"/>
                  </a:lnTo>
                  <a:lnTo>
                    <a:pt x="37" y="0"/>
                  </a:lnTo>
                  <a:lnTo>
                    <a:pt x="0" y="15"/>
                  </a:lnTo>
                </a:path>
              </a:pathLst>
            </a:custGeom>
            <a:noFill/>
            <a:ln w="0" cap="flat" cmpd="sng">
              <a:solidFill>
                <a:srgbClr val="000000"/>
              </a:solidFill>
              <a:prstDash val="solid"/>
              <a:headEnd type="none" w="med" len="med"/>
              <a:tailEnd type="none" w="med" len="med"/>
            </a:ln>
          </p:spPr>
          <p:txBody>
            <a:bodyPr/>
            <a:lstStyle/>
            <a:p>
              <a:endParaRPr lang="en-US"/>
            </a:p>
          </p:txBody>
        </p:sp>
        <p:sp>
          <p:nvSpPr>
            <p:cNvPr id="823778" name="Straight Connector 823777"/>
            <p:cNvSpPr/>
            <p:nvPr/>
          </p:nvSpPr>
          <p:spPr>
            <a:xfrm>
              <a:off x="569" y="1956"/>
              <a:ext cx="343" cy="70"/>
            </a:xfrm>
            <a:prstGeom prst="line">
              <a:avLst/>
            </a:prstGeom>
            <a:ln w="0" cap="flat" cmpd="sng">
              <a:solidFill>
                <a:srgbClr val="000000"/>
              </a:solidFill>
              <a:prstDash val="solid"/>
              <a:headEnd type="none" w="med" len="med"/>
              <a:tailEnd type="none" w="med" len="med"/>
            </a:ln>
          </p:spPr>
        </p:sp>
        <p:sp>
          <p:nvSpPr>
            <p:cNvPr id="823779" name="Freeform 823778"/>
            <p:cNvSpPr/>
            <p:nvPr/>
          </p:nvSpPr>
          <p:spPr>
            <a:xfrm>
              <a:off x="480" y="1938"/>
              <a:ext cx="510" cy="155"/>
            </a:xfrm>
            <a:custGeom>
              <a:avLst/>
              <a:gdLst/>
              <a:ahLst/>
              <a:cxnLst/>
              <a:rect l="0" t="0" r="0" b="0"/>
              <a:pathLst>
                <a:path w="5101" h="2021">
                  <a:moveTo>
                    <a:pt x="1231" y="0"/>
                  </a:moveTo>
                  <a:lnTo>
                    <a:pt x="889" y="241"/>
                  </a:lnTo>
                  <a:lnTo>
                    <a:pt x="889" y="309"/>
                  </a:lnTo>
                  <a:lnTo>
                    <a:pt x="0" y="950"/>
                  </a:lnTo>
                  <a:lnTo>
                    <a:pt x="3534" y="2021"/>
                  </a:lnTo>
                  <a:lnTo>
                    <a:pt x="4318" y="1252"/>
                  </a:lnTo>
                  <a:lnTo>
                    <a:pt x="4318" y="1150"/>
                  </a:lnTo>
                  <a:lnTo>
                    <a:pt x="4663" y="818"/>
                  </a:lnTo>
                  <a:lnTo>
                    <a:pt x="4742" y="582"/>
                  </a:lnTo>
                  <a:lnTo>
                    <a:pt x="5101" y="241"/>
                  </a:lnTo>
                  <a:lnTo>
                    <a:pt x="4814" y="176"/>
                  </a:lnTo>
                  <a:lnTo>
                    <a:pt x="1652" y="110"/>
                  </a:lnTo>
                  <a:lnTo>
                    <a:pt x="1231" y="0"/>
                  </a:lnTo>
                  <a:close/>
                </a:path>
              </a:pathLst>
            </a:custGeom>
            <a:solidFill>
              <a:srgbClr val="BFBFBF"/>
            </a:solidFill>
            <a:ln w="9525">
              <a:noFill/>
            </a:ln>
          </p:spPr>
          <p:txBody>
            <a:bodyPr/>
            <a:lstStyle/>
            <a:p>
              <a:endParaRPr lang="en-US"/>
            </a:p>
          </p:txBody>
        </p:sp>
        <p:sp>
          <p:nvSpPr>
            <p:cNvPr id="823780" name="Freeform 823779"/>
            <p:cNvSpPr/>
            <p:nvPr/>
          </p:nvSpPr>
          <p:spPr>
            <a:xfrm>
              <a:off x="480" y="1938"/>
              <a:ext cx="510" cy="155"/>
            </a:xfrm>
            <a:custGeom>
              <a:avLst/>
              <a:gdLst/>
              <a:ahLst/>
              <a:cxnLst/>
              <a:rect l="0" t="0" r="0" b="0"/>
              <a:pathLst>
                <a:path w="5101" h="2021">
                  <a:moveTo>
                    <a:pt x="1231" y="0"/>
                  </a:moveTo>
                  <a:lnTo>
                    <a:pt x="889" y="241"/>
                  </a:lnTo>
                  <a:lnTo>
                    <a:pt x="889" y="309"/>
                  </a:lnTo>
                  <a:lnTo>
                    <a:pt x="0" y="950"/>
                  </a:lnTo>
                  <a:lnTo>
                    <a:pt x="3534" y="2021"/>
                  </a:lnTo>
                  <a:lnTo>
                    <a:pt x="4318" y="1252"/>
                  </a:lnTo>
                  <a:lnTo>
                    <a:pt x="4318" y="1150"/>
                  </a:lnTo>
                  <a:lnTo>
                    <a:pt x="4663" y="818"/>
                  </a:lnTo>
                  <a:lnTo>
                    <a:pt x="4742" y="582"/>
                  </a:lnTo>
                  <a:lnTo>
                    <a:pt x="5101" y="241"/>
                  </a:lnTo>
                  <a:lnTo>
                    <a:pt x="4814" y="176"/>
                  </a:lnTo>
                  <a:lnTo>
                    <a:pt x="1652" y="110"/>
                  </a:lnTo>
                  <a:lnTo>
                    <a:pt x="1231"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823781" name="Freeform 823780"/>
            <p:cNvSpPr/>
            <p:nvPr/>
          </p:nvSpPr>
          <p:spPr>
            <a:xfrm>
              <a:off x="578" y="1950"/>
              <a:ext cx="31" cy="10"/>
            </a:xfrm>
            <a:custGeom>
              <a:avLst/>
              <a:gdLst/>
              <a:ahLst/>
              <a:cxnLst/>
              <a:rect l="0" t="0" r="0" b="0"/>
              <a:pathLst>
                <a:path w="306" h="139">
                  <a:moveTo>
                    <a:pt x="117" y="0"/>
                  </a:moveTo>
                  <a:lnTo>
                    <a:pt x="0" y="82"/>
                  </a:lnTo>
                  <a:lnTo>
                    <a:pt x="191" y="139"/>
                  </a:lnTo>
                  <a:lnTo>
                    <a:pt x="306" y="51"/>
                  </a:lnTo>
                  <a:lnTo>
                    <a:pt x="117" y="0"/>
                  </a:lnTo>
                  <a:close/>
                </a:path>
              </a:pathLst>
            </a:custGeom>
            <a:solidFill>
              <a:srgbClr val="828282"/>
            </a:solidFill>
            <a:ln w="9525">
              <a:noFill/>
            </a:ln>
          </p:spPr>
          <p:txBody>
            <a:bodyPr/>
            <a:lstStyle/>
            <a:p>
              <a:endParaRPr lang="en-US"/>
            </a:p>
          </p:txBody>
        </p:sp>
        <p:sp>
          <p:nvSpPr>
            <p:cNvPr id="823782" name="Freeform 823781"/>
            <p:cNvSpPr/>
            <p:nvPr/>
          </p:nvSpPr>
          <p:spPr>
            <a:xfrm>
              <a:off x="578" y="1950"/>
              <a:ext cx="31" cy="10"/>
            </a:xfrm>
            <a:custGeom>
              <a:avLst/>
              <a:gdLst/>
              <a:ahLst/>
              <a:cxnLst/>
              <a:rect l="0" t="0" r="0" b="0"/>
              <a:pathLst>
                <a:path w="306" h="139">
                  <a:moveTo>
                    <a:pt x="117" y="0"/>
                  </a:moveTo>
                  <a:lnTo>
                    <a:pt x="0" y="82"/>
                  </a:lnTo>
                  <a:lnTo>
                    <a:pt x="191" y="139"/>
                  </a:lnTo>
                  <a:lnTo>
                    <a:pt x="306" y="51"/>
                  </a:lnTo>
                  <a:lnTo>
                    <a:pt x="117"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823783" name="Freeform 823782"/>
            <p:cNvSpPr/>
            <p:nvPr/>
          </p:nvSpPr>
          <p:spPr>
            <a:xfrm>
              <a:off x="532" y="1970"/>
              <a:ext cx="306" cy="97"/>
            </a:xfrm>
            <a:custGeom>
              <a:avLst/>
              <a:gdLst/>
              <a:ahLst/>
              <a:cxnLst/>
              <a:rect l="0" t="0" r="0" b="0"/>
              <a:pathLst>
                <a:path w="3060" h="1260">
                  <a:moveTo>
                    <a:pt x="401" y="0"/>
                  </a:moveTo>
                  <a:lnTo>
                    <a:pt x="225" y="139"/>
                  </a:lnTo>
                  <a:lnTo>
                    <a:pt x="189" y="235"/>
                  </a:lnTo>
                  <a:lnTo>
                    <a:pt x="0" y="457"/>
                  </a:lnTo>
                  <a:lnTo>
                    <a:pt x="2688" y="1260"/>
                  </a:lnTo>
                  <a:lnTo>
                    <a:pt x="2833" y="1106"/>
                  </a:lnTo>
                  <a:lnTo>
                    <a:pt x="3060" y="730"/>
                  </a:lnTo>
                  <a:lnTo>
                    <a:pt x="2973" y="693"/>
                  </a:lnTo>
                  <a:lnTo>
                    <a:pt x="401" y="0"/>
                  </a:lnTo>
                  <a:close/>
                </a:path>
              </a:pathLst>
            </a:custGeom>
            <a:solidFill>
              <a:srgbClr val="BFBFBF"/>
            </a:solidFill>
            <a:ln w="9525">
              <a:noFill/>
            </a:ln>
          </p:spPr>
          <p:txBody>
            <a:bodyPr/>
            <a:lstStyle/>
            <a:p>
              <a:endParaRPr lang="en-US"/>
            </a:p>
          </p:txBody>
        </p:sp>
        <p:sp>
          <p:nvSpPr>
            <p:cNvPr id="823784" name="Freeform 823783"/>
            <p:cNvSpPr/>
            <p:nvPr/>
          </p:nvSpPr>
          <p:spPr>
            <a:xfrm>
              <a:off x="532" y="1970"/>
              <a:ext cx="306" cy="97"/>
            </a:xfrm>
            <a:custGeom>
              <a:avLst/>
              <a:gdLst/>
              <a:ahLst/>
              <a:cxnLst/>
              <a:rect l="0" t="0" r="0" b="0"/>
              <a:pathLst>
                <a:path w="3060" h="1260">
                  <a:moveTo>
                    <a:pt x="401" y="0"/>
                  </a:moveTo>
                  <a:lnTo>
                    <a:pt x="225" y="139"/>
                  </a:lnTo>
                  <a:lnTo>
                    <a:pt x="189" y="235"/>
                  </a:lnTo>
                  <a:lnTo>
                    <a:pt x="0" y="457"/>
                  </a:lnTo>
                  <a:lnTo>
                    <a:pt x="2688" y="1260"/>
                  </a:lnTo>
                  <a:lnTo>
                    <a:pt x="2833" y="1106"/>
                  </a:lnTo>
                  <a:lnTo>
                    <a:pt x="3060" y="730"/>
                  </a:lnTo>
                  <a:lnTo>
                    <a:pt x="2973" y="693"/>
                  </a:lnTo>
                  <a:lnTo>
                    <a:pt x="401"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823785" name="Straight Connector 823784"/>
            <p:cNvSpPr/>
            <p:nvPr/>
          </p:nvSpPr>
          <p:spPr>
            <a:xfrm>
              <a:off x="567" y="1981"/>
              <a:ext cx="253" cy="52"/>
            </a:xfrm>
            <a:prstGeom prst="line">
              <a:avLst/>
            </a:prstGeom>
            <a:ln w="0" cap="flat" cmpd="sng">
              <a:solidFill>
                <a:srgbClr val="000000"/>
              </a:solidFill>
              <a:prstDash val="solid"/>
              <a:headEnd type="none" w="med" len="med"/>
              <a:tailEnd type="none" w="med" len="med"/>
            </a:ln>
          </p:spPr>
        </p:sp>
        <p:sp>
          <p:nvSpPr>
            <p:cNvPr id="823786" name="Straight Connector 823785"/>
            <p:cNvSpPr/>
            <p:nvPr/>
          </p:nvSpPr>
          <p:spPr>
            <a:xfrm>
              <a:off x="558" y="1988"/>
              <a:ext cx="250" cy="54"/>
            </a:xfrm>
            <a:prstGeom prst="line">
              <a:avLst/>
            </a:prstGeom>
            <a:ln w="0" cap="flat" cmpd="sng">
              <a:solidFill>
                <a:srgbClr val="000000"/>
              </a:solidFill>
              <a:prstDash val="solid"/>
              <a:headEnd type="none" w="med" len="med"/>
              <a:tailEnd type="none" w="med" len="med"/>
            </a:ln>
          </p:spPr>
        </p:sp>
        <p:sp>
          <p:nvSpPr>
            <p:cNvPr id="823787" name="Straight Connector 823786"/>
            <p:cNvSpPr/>
            <p:nvPr/>
          </p:nvSpPr>
          <p:spPr>
            <a:xfrm>
              <a:off x="549" y="1998"/>
              <a:ext cx="257" cy="54"/>
            </a:xfrm>
            <a:prstGeom prst="line">
              <a:avLst/>
            </a:prstGeom>
            <a:ln w="0" cap="flat" cmpd="sng">
              <a:solidFill>
                <a:srgbClr val="000000"/>
              </a:solidFill>
              <a:prstDash val="solid"/>
              <a:headEnd type="none" w="med" len="med"/>
              <a:tailEnd type="none" w="med" len="med"/>
            </a:ln>
          </p:spPr>
        </p:sp>
        <p:sp>
          <p:nvSpPr>
            <p:cNvPr id="823788" name="Straight Connector 823787"/>
            <p:cNvSpPr/>
            <p:nvPr/>
          </p:nvSpPr>
          <p:spPr>
            <a:xfrm flipH="1">
              <a:off x="574" y="1985"/>
              <a:ext cx="10" cy="6"/>
            </a:xfrm>
            <a:prstGeom prst="line">
              <a:avLst/>
            </a:prstGeom>
            <a:ln w="0" cap="flat" cmpd="sng">
              <a:solidFill>
                <a:srgbClr val="000000"/>
              </a:solidFill>
              <a:prstDash val="solid"/>
              <a:headEnd type="none" w="med" len="med"/>
              <a:tailEnd type="none" w="med" len="med"/>
            </a:ln>
          </p:spPr>
        </p:sp>
        <p:sp>
          <p:nvSpPr>
            <p:cNvPr id="823789" name="Straight Connector 823788"/>
            <p:cNvSpPr/>
            <p:nvPr/>
          </p:nvSpPr>
          <p:spPr>
            <a:xfrm flipH="1">
              <a:off x="597" y="1979"/>
              <a:ext cx="10" cy="8"/>
            </a:xfrm>
            <a:prstGeom prst="line">
              <a:avLst/>
            </a:prstGeom>
            <a:ln w="0" cap="flat" cmpd="sng">
              <a:solidFill>
                <a:srgbClr val="000000"/>
              </a:solidFill>
              <a:prstDash val="solid"/>
              <a:headEnd type="none" w="med" len="med"/>
              <a:tailEnd type="none" w="med" len="med"/>
            </a:ln>
          </p:spPr>
        </p:sp>
        <p:sp>
          <p:nvSpPr>
            <p:cNvPr id="823790" name="Straight Connector 823789"/>
            <p:cNvSpPr/>
            <p:nvPr/>
          </p:nvSpPr>
          <p:spPr>
            <a:xfrm flipH="1">
              <a:off x="578" y="1976"/>
              <a:ext cx="11" cy="8"/>
            </a:xfrm>
            <a:prstGeom prst="line">
              <a:avLst/>
            </a:prstGeom>
            <a:ln w="0" cap="flat" cmpd="sng">
              <a:solidFill>
                <a:srgbClr val="000000"/>
              </a:solidFill>
              <a:prstDash val="solid"/>
              <a:headEnd type="none" w="med" len="med"/>
              <a:tailEnd type="none" w="med" len="med"/>
            </a:ln>
          </p:spPr>
        </p:sp>
        <p:sp>
          <p:nvSpPr>
            <p:cNvPr id="823791" name="Straight Connector 823790"/>
            <p:cNvSpPr/>
            <p:nvPr/>
          </p:nvSpPr>
          <p:spPr>
            <a:xfrm flipH="1">
              <a:off x="615" y="1984"/>
              <a:ext cx="10" cy="6"/>
            </a:xfrm>
            <a:prstGeom prst="line">
              <a:avLst/>
            </a:prstGeom>
            <a:ln w="0" cap="flat" cmpd="sng">
              <a:solidFill>
                <a:srgbClr val="000000"/>
              </a:solidFill>
              <a:prstDash val="solid"/>
              <a:headEnd type="none" w="med" len="med"/>
              <a:tailEnd type="none" w="med" len="med"/>
            </a:ln>
          </p:spPr>
        </p:sp>
        <p:sp>
          <p:nvSpPr>
            <p:cNvPr id="823792" name="Straight Connector 823791"/>
            <p:cNvSpPr/>
            <p:nvPr/>
          </p:nvSpPr>
          <p:spPr>
            <a:xfrm flipH="1">
              <a:off x="634" y="1988"/>
              <a:ext cx="11" cy="6"/>
            </a:xfrm>
            <a:prstGeom prst="line">
              <a:avLst/>
            </a:prstGeom>
            <a:ln w="0" cap="flat" cmpd="sng">
              <a:solidFill>
                <a:srgbClr val="000000"/>
              </a:solidFill>
              <a:prstDash val="solid"/>
              <a:headEnd type="none" w="med" len="med"/>
              <a:tailEnd type="none" w="med" len="med"/>
            </a:ln>
          </p:spPr>
        </p:sp>
        <p:sp>
          <p:nvSpPr>
            <p:cNvPr id="823793" name="Straight Connector 823792"/>
            <p:cNvSpPr/>
            <p:nvPr/>
          </p:nvSpPr>
          <p:spPr>
            <a:xfrm flipH="1">
              <a:off x="667" y="2015"/>
              <a:ext cx="13" cy="7"/>
            </a:xfrm>
            <a:prstGeom prst="line">
              <a:avLst/>
            </a:prstGeom>
            <a:ln w="0" cap="flat" cmpd="sng">
              <a:solidFill>
                <a:srgbClr val="000000"/>
              </a:solidFill>
              <a:prstDash val="solid"/>
              <a:headEnd type="none" w="med" len="med"/>
              <a:tailEnd type="none" w="med" len="med"/>
            </a:ln>
          </p:spPr>
        </p:sp>
        <p:sp>
          <p:nvSpPr>
            <p:cNvPr id="823794" name="Straight Connector 823793"/>
            <p:cNvSpPr/>
            <p:nvPr/>
          </p:nvSpPr>
          <p:spPr>
            <a:xfrm flipH="1">
              <a:off x="688" y="2019"/>
              <a:ext cx="11" cy="8"/>
            </a:xfrm>
            <a:prstGeom prst="line">
              <a:avLst/>
            </a:prstGeom>
            <a:ln w="0" cap="flat" cmpd="sng">
              <a:solidFill>
                <a:srgbClr val="000000"/>
              </a:solidFill>
              <a:prstDash val="solid"/>
              <a:headEnd type="none" w="med" len="med"/>
              <a:tailEnd type="none" w="med" len="med"/>
            </a:ln>
          </p:spPr>
        </p:sp>
        <p:sp>
          <p:nvSpPr>
            <p:cNvPr id="823795" name="Straight Connector 823794"/>
            <p:cNvSpPr/>
            <p:nvPr/>
          </p:nvSpPr>
          <p:spPr>
            <a:xfrm flipH="1">
              <a:off x="707" y="2023"/>
              <a:ext cx="12" cy="8"/>
            </a:xfrm>
            <a:prstGeom prst="line">
              <a:avLst/>
            </a:prstGeom>
            <a:ln w="0" cap="flat" cmpd="sng">
              <a:solidFill>
                <a:srgbClr val="000000"/>
              </a:solidFill>
              <a:prstDash val="solid"/>
              <a:headEnd type="none" w="med" len="med"/>
              <a:tailEnd type="none" w="med" len="med"/>
            </a:ln>
          </p:spPr>
        </p:sp>
        <p:sp>
          <p:nvSpPr>
            <p:cNvPr id="823796" name="Straight Connector 823795"/>
            <p:cNvSpPr/>
            <p:nvPr/>
          </p:nvSpPr>
          <p:spPr>
            <a:xfrm flipH="1">
              <a:off x="730" y="2028"/>
              <a:ext cx="14" cy="8"/>
            </a:xfrm>
            <a:prstGeom prst="line">
              <a:avLst/>
            </a:prstGeom>
            <a:ln w="0" cap="flat" cmpd="sng">
              <a:solidFill>
                <a:srgbClr val="000000"/>
              </a:solidFill>
              <a:prstDash val="solid"/>
              <a:headEnd type="none" w="med" len="med"/>
              <a:tailEnd type="none" w="med" len="med"/>
            </a:ln>
          </p:spPr>
        </p:sp>
        <p:sp>
          <p:nvSpPr>
            <p:cNvPr id="823797" name="Straight Connector 823796"/>
            <p:cNvSpPr/>
            <p:nvPr/>
          </p:nvSpPr>
          <p:spPr>
            <a:xfrm flipH="1">
              <a:off x="753" y="2033"/>
              <a:ext cx="12" cy="7"/>
            </a:xfrm>
            <a:prstGeom prst="line">
              <a:avLst/>
            </a:prstGeom>
            <a:ln w="0" cap="flat" cmpd="sng">
              <a:solidFill>
                <a:srgbClr val="000000"/>
              </a:solidFill>
              <a:prstDash val="solid"/>
              <a:headEnd type="none" w="med" len="med"/>
              <a:tailEnd type="none" w="med" len="med"/>
            </a:ln>
          </p:spPr>
        </p:sp>
        <p:sp>
          <p:nvSpPr>
            <p:cNvPr id="823798" name="Straight Connector 823797"/>
            <p:cNvSpPr/>
            <p:nvPr/>
          </p:nvSpPr>
          <p:spPr>
            <a:xfrm flipH="1">
              <a:off x="775" y="2038"/>
              <a:ext cx="12" cy="7"/>
            </a:xfrm>
            <a:prstGeom prst="line">
              <a:avLst/>
            </a:prstGeom>
            <a:ln w="0" cap="flat" cmpd="sng">
              <a:solidFill>
                <a:srgbClr val="000000"/>
              </a:solidFill>
              <a:prstDash val="solid"/>
              <a:headEnd type="none" w="med" len="med"/>
              <a:tailEnd type="none" w="med" len="med"/>
            </a:ln>
          </p:spPr>
        </p:sp>
        <p:sp>
          <p:nvSpPr>
            <p:cNvPr id="823799" name="Straight Connector 823798"/>
            <p:cNvSpPr/>
            <p:nvPr/>
          </p:nvSpPr>
          <p:spPr>
            <a:xfrm flipH="1">
              <a:off x="779" y="2026"/>
              <a:ext cx="13" cy="9"/>
            </a:xfrm>
            <a:prstGeom prst="line">
              <a:avLst/>
            </a:prstGeom>
            <a:ln w="0" cap="flat" cmpd="sng">
              <a:solidFill>
                <a:srgbClr val="000000"/>
              </a:solidFill>
              <a:prstDash val="solid"/>
              <a:headEnd type="none" w="med" len="med"/>
              <a:tailEnd type="none" w="med" len="med"/>
            </a:ln>
          </p:spPr>
        </p:sp>
        <p:sp>
          <p:nvSpPr>
            <p:cNvPr id="823800" name="Straight Connector 823799"/>
            <p:cNvSpPr/>
            <p:nvPr/>
          </p:nvSpPr>
          <p:spPr>
            <a:xfrm flipH="1">
              <a:off x="758" y="2022"/>
              <a:ext cx="13" cy="9"/>
            </a:xfrm>
            <a:prstGeom prst="line">
              <a:avLst/>
            </a:prstGeom>
            <a:ln w="0" cap="flat" cmpd="sng">
              <a:solidFill>
                <a:srgbClr val="000000"/>
              </a:solidFill>
              <a:prstDash val="solid"/>
              <a:headEnd type="none" w="med" len="med"/>
              <a:tailEnd type="none" w="med" len="med"/>
            </a:ln>
          </p:spPr>
        </p:sp>
        <p:sp>
          <p:nvSpPr>
            <p:cNvPr id="823801" name="Straight Connector 823800"/>
            <p:cNvSpPr/>
            <p:nvPr/>
          </p:nvSpPr>
          <p:spPr>
            <a:xfrm flipH="1">
              <a:off x="736" y="2018"/>
              <a:ext cx="12" cy="8"/>
            </a:xfrm>
            <a:prstGeom prst="line">
              <a:avLst/>
            </a:prstGeom>
            <a:ln w="0" cap="flat" cmpd="sng">
              <a:solidFill>
                <a:srgbClr val="000000"/>
              </a:solidFill>
              <a:prstDash val="solid"/>
              <a:headEnd type="none" w="med" len="med"/>
              <a:tailEnd type="none" w="med" len="med"/>
            </a:ln>
          </p:spPr>
        </p:sp>
        <p:sp>
          <p:nvSpPr>
            <p:cNvPr id="823802" name="Straight Connector 823801"/>
            <p:cNvSpPr/>
            <p:nvPr/>
          </p:nvSpPr>
          <p:spPr>
            <a:xfrm flipH="1">
              <a:off x="712" y="2014"/>
              <a:ext cx="13" cy="7"/>
            </a:xfrm>
            <a:prstGeom prst="line">
              <a:avLst/>
            </a:prstGeom>
            <a:ln w="0" cap="flat" cmpd="sng">
              <a:solidFill>
                <a:srgbClr val="000000"/>
              </a:solidFill>
              <a:prstDash val="solid"/>
              <a:headEnd type="none" w="med" len="med"/>
              <a:tailEnd type="none" w="med" len="med"/>
            </a:ln>
          </p:spPr>
        </p:sp>
        <p:sp>
          <p:nvSpPr>
            <p:cNvPr id="823803" name="Straight Connector 823802"/>
            <p:cNvSpPr/>
            <p:nvPr/>
          </p:nvSpPr>
          <p:spPr>
            <a:xfrm flipH="1">
              <a:off x="692" y="2009"/>
              <a:ext cx="13" cy="8"/>
            </a:xfrm>
            <a:prstGeom prst="line">
              <a:avLst/>
            </a:prstGeom>
            <a:ln w="0" cap="flat" cmpd="sng">
              <a:solidFill>
                <a:srgbClr val="000000"/>
              </a:solidFill>
              <a:prstDash val="solid"/>
              <a:headEnd type="none" w="med" len="med"/>
              <a:tailEnd type="none" w="med" len="med"/>
            </a:ln>
          </p:spPr>
        </p:sp>
        <p:sp>
          <p:nvSpPr>
            <p:cNvPr id="823804" name="Straight Connector 823803"/>
            <p:cNvSpPr/>
            <p:nvPr/>
          </p:nvSpPr>
          <p:spPr>
            <a:xfrm flipH="1">
              <a:off x="674" y="2005"/>
              <a:ext cx="11" cy="8"/>
            </a:xfrm>
            <a:prstGeom prst="line">
              <a:avLst/>
            </a:prstGeom>
            <a:ln w="0" cap="flat" cmpd="sng">
              <a:solidFill>
                <a:srgbClr val="000000"/>
              </a:solidFill>
              <a:prstDash val="solid"/>
              <a:headEnd type="none" w="med" len="med"/>
              <a:tailEnd type="none" w="med" len="med"/>
            </a:ln>
          </p:spPr>
        </p:sp>
        <p:sp>
          <p:nvSpPr>
            <p:cNvPr id="823805" name="Straight Connector 823804"/>
            <p:cNvSpPr/>
            <p:nvPr/>
          </p:nvSpPr>
          <p:spPr>
            <a:xfrm flipH="1">
              <a:off x="656" y="1992"/>
              <a:ext cx="11" cy="7"/>
            </a:xfrm>
            <a:prstGeom prst="line">
              <a:avLst/>
            </a:prstGeom>
            <a:ln w="0" cap="flat" cmpd="sng">
              <a:solidFill>
                <a:srgbClr val="000000"/>
              </a:solidFill>
              <a:prstDash val="solid"/>
              <a:headEnd type="none" w="med" len="med"/>
              <a:tailEnd type="none" w="med" len="med"/>
            </a:ln>
          </p:spPr>
        </p:sp>
        <p:sp>
          <p:nvSpPr>
            <p:cNvPr id="823806" name="Straight Connector 823805"/>
            <p:cNvSpPr/>
            <p:nvPr/>
          </p:nvSpPr>
          <p:spPr>
            <a:xfrm flipH="1">
              <a:off x="675" y="1996"/>
              <a:ext cx="10" cy="7"/>
            </a:xfrm>
            <a:prstGeom prst="line">
              <a:avLst/>
            </a:prstGeom>
            <a:ln w="0" cap="flat" cmpd="sng">
              <a:solidFill>
                <a:srgbClr val="000000"/>
              </a:solidFill>
              <a:prstDash val="solid"/>
              <a:headEnd type="none" w="med" len="med"/>
              <a:tailEnd type="none" w="med" len="med"/>
            </a:ln>
          </p:spPr>
        </p:sp>
        <p:sp>
          <p:nvSpPr>
            <p:cNvPr id="823807" name="Straight Connector 823806"/>
            <p:cNvSpPr/>
            <p:nvPr/>
          </p:nvSpPr>
          <p:spPr>
            <a:xfrm flipH="1">
              <a:off x="697" y="2001"/>
              <a:ext cx="10" cy="6"/>
            </a:xfrm>
            <a:prstGeom prst="line">
              <a:avLst/>
            </a:prstGeom>
            <a:ln w="0" cap="flat" cmpd="sng">
              <a:solidFill>
                <a:srgbClr val="000000"/>
              </a:solidFill>
              <a:prstDash val="solid"/>
              <a:headEnd type="none" w="med" len="med"/>
              <a:tailEnd type="none" w="med" len="med"/>
            </a:ln>
          </p:spPr>
        </p:sp>
        <p:sp>
          <p:nvSpPr>
            <p:cNvPr id="823808" name="Straight Connector 823807"/>
            <p:cNvSpPr/>
            <p:nvPr/>
          </p:nvSpPr>
          <p:spPr>
            <a:xfrm flipH="1">
              <a:off x="717" y="2005"/>
              <a:ext cx="11" cy="6"/>
            </a:xfrm>
            <a:prstGeom prst="line">
              <a:avLst/>
            </a:prstGeom>
            <a:ln w="0" cap="flat" cmpd="sng">
              <a:solidFill>
                <a:srgbClr val="000000"/>
              </a:solidFill>
              <a:prstDash val="solid"/>
              <a:headEnd type="none" w="med" len="med"/>
              <a:tailEnd type="none" w="med" len="med"/>
            </a:ln>
          </p:spPr>
        </p:sp>
        <p:sp>
          <p:nvSpPr>
            <p:cNvPr id="823809" name="Straight Connector 823808"/>
            <p:cNvSpPr/>
            <p:nvPr/>
          </p:nvSpPr>
          <p:spPr>
            <a:xfrm flipH="1">
              <a:off x="738" y="2008"/>
              <a:ext cx="10" cy="7"/>
            </a:xfrm>
            <a:prstGeom prst="line">
              <a:avLst/>
            </a:prstGeom>
            <a:ln w="0" cap="flat" cmpd="sng">
              <a:solidFill>
                <a:srgbClr val="000000"/>
              </a:solidFill>
              <a:prstDash val="solid"/>
              <a:headEnd type="none" w="med" len="med"/>
              <a:tailEnd type="none" w="med" len="med"/>
            </a:ln>
          </p:spPr>
        </p:sp>
        <p:sp>
          <p:nvSpPr>
            <p:cNvPr id="823810" name="Straight Connector 823809"/>
            <p:cNvSpPr/>
            <p:nvPr/>
          </p:nvSpPr>
          <p:spPr>
            <a:xfrm flipH="1">
              <a:off x="758" y="2014"/>
              <a:ext cx="11" cy="7"/>
            </a:xfrm>
            <a:prstGeom prst="line">
              <a:avLst/>
            </a:prstGeom>
            <a:ln w="0" cap="flat" cmpd="sng">
              <a:solidFill>
                <a:srgbClr val="000000"/>
              </a:solidFill>
              <a:prstDash val="solid"/>
              <a:headEnd type="none" w="med" len="med"/>
              <a:tailEnd type="none" w="med" len="med"/>
            </a:ln>
          </p:spPr>
        </p:sp>
        <p:sp>
          <p:nvSpPr>
            <p:cNvPr id="823811" name="Straight Connector 823810"/>
            <p:cNvSpPr/>
            <p:nvPr/>
          </p:nvSpPr>
          <p:spPr>
            <a:xfrm flipH="1">
              <a:off x="781" y="2018"/>
              <a:ext cx="11" cy="7"/>
            </a:xfrm>
            <a:prstGeom prst="line">
              <a:avLst/>
            </a:prstGeom>
            <a:ln w="0" cap="flat" cmpd="sng">
              <a:solidFill>
                <a:srgbClr val="000000"/>
              </a:solidFill>
              <a:prstDash val="solid"/>
              <a:headEnd type="none" w="med" len="med"/>
              <a:tailEnd type="none" w="med" len="med"/>
            </a:ln>
          </p:spPr>
        </p:sp>
        <p:sp>
          <p:nvSpPr>
            <p:cNvPr id="823812" name="Straight Connector 823811"/>
            <p:cNvSpPr/>
            <p:nvPr/>
          </p:nvSpPr>
          <p:spPr>
            <a:xfrm flipH="1">
              <a:off x="661" y="2025"/>
              <a:ext cx="14" cy="9"/>
            </a:xfrm>
            <a:prstGeom prst="line">
              <a:avLst/>
            </a:prstGeom>
            <a:ln w="0" cap="flat" cmpd="sng">
              <a:solidFill>
                <a:srgbClr val="000000"/>
              </a:solidFill>
              <a:prstDash val="solid"/>
              <a:headEnd type="none" w="med" len="med"/>
              <a:tailEnd type="none" w="med" len="med"/>
            </a:ln>
          </p:spPr>
        </p:sp>
        <p:sp>
          <p:nvSpPr>
            <p:cNvPr id="823813" name="Straight Connector 823812"/>
            <p:cNvSpPr/>
            <p:nvPr/>
          </p:nvSpPr>
          <p:spPr>
            <a:xfrm flipH="1">
              <a:off x="682" y="2030"/>
              <a:ext cx="14" cy="9"/>
            </a:xfrm>
            <a:prstGeom prst="line">
              <a:avLst/>
            </a:prstGeom>
            <a:ln w="0" cap="flat" cmpd="sng">
              <a:solidFill>
                <a:srgbClr val="000000"/>
              </a:solidFill>
              <a:prstDash val="solid"/>
              <a:headEnd type="none" w="med" len="med"/>
              <a:tailEnd type="none" w="med" len="med"/>
            </a:ln>
          </p:spPr>
        </p:sp>
        <p:sp>
          <p:nvSpPr>
            <p:cNvPr id="823814" name="Straight Connector 823813"/>
            <p:cNvSpPr/>
            <p:nvPr/>
          </p:nvSpPr>
          <p:spPr>
            <a:xfrm flipH="1">
              <a:off x="700" y="2034"/>
              <a:ext cx="14" cy="9"/>
            </a:xfrm>
            <a:prstGeom prst="line">
              <a:avLst/>
            </a:prstGeom>
            <a:ln w="0" cap="flat" cmpd="sng">
              <a:solidFill>
                <a:srgbClr val="000000"/>
              </a:solidFill>
              <a:prstDash val="solid"/>
              <a:headEnd type="none" w="med" len="med"/>
              <a:tailEnd type="none" w="med" len="med"/>
            </a:ln>
          </p:spPr>
        </p:sp>
        <p:sp>
          <p:nvSpPr>
            <p:cNvPr id="823815" name="Straight Connector 823814"/>
            <p:cNvSpPr/>
            <p:nvPr/>
          </p:nvSpPr>
          <p:spPr>
            <a:xfrm flipH="1">
              <a:off x="725" y="2039"/>
              <a:ext cx="14" cy="9"/>
            </a:xfrm>
            <a:prstGeom prst="line">
              <a:avLst/>
            </a:prstGeom>
            <a:ln w="0" cap="flat" cmpd="sng">
              <a:solidFill>
                <a:srgbClr val="000000"/>
              </a:solidFill>
              <a:prstDash val="solid"/>
              <a:headEnd type="none" w="med" len="med"/>
              <a:tailEnd type="none" w="med" len="med"/>
            </a:ln>
          </p:spPr>
        </p:sp>
        <p:sp>
          <p:nvSpPr>
            <p:cNvPr id="823816" name="Straight Connector 823815"/>
            <p:cNvSpPr/>
            <p:nvPr/>
          </p:nvSpPr>
          <p:spPr>
            <a:xfrm flipH="1">
              <a:off x="745" y="2043"/>
              <a:ext cx="15" cy="9"/>
            </a:xfrm>
            <a:prstGeom prst="line">
              <a:avLst/>
            </a:prstGeom>
            <a:ln w="0" cap="flat" cmpd="sng">
              <a:solidFill>
                <a:srgbClr val="000000"/>
              </a:solidFill>
              <a:prstDash val="solid"/>
              <a:headEnd type="none" w="med" len="med"/>
              <a:tailEnd type="none" w="med" len="med"/>
            </a:ln>
          </p:spPr>
        </p:sp>
        <p:sp>
          <p:nvSpPr>
            <p:cNvPr id="823817" name="Straight Connector 823816"/>
            <p:cNvSpPr/>
            <p:nvPr/>
          </p:nvSpPr>
          <p:spPr>
            <a:xfrm flipH="1">
              <a:off x="771" y="2048"/>
              <a:ext cx="16" cy="10"/>
            </a:xfrm>
            <a:prstGeom prst="line">
              <a:avLst/>
            </a:prstGeom>
            <a:ln w="0" cap="flat" cmpd="sng">
              <a:solidFill>
                <a:srgbClr val="000000"/>
              </a:solidFill>
              <a:prstDash val="solid"/>
              <a:headEnd type="none" w="med" len="med"/>
              <a:tailEnd type="none" w="med" len="med"/>
            </a:ln>
          </p:spPr>
        </p:sp>
        <p:sp>
          <p:nvSpPr>
            <p:cNvPr id="823818" name="Straight Connector 823817"/>
            <p:cNvSpPr/>
            <p:nvPr/>
          </p:nvSpPr>
          <p:spPr>
            <a:xfrm flipH="1">
              <a:off x="618" y="2015"/>
              <a:ext cx="15" cy="10"/>
            </a:xfrm>
            <a:prstGeom prst="line">
              <a:avLst/>
            </a:prstGeom>
            <a:ln w="0" cap="flat" cmpd="sng">
              <a:solidFill>
                <a:srgbClr val="000000"/>
              </a:solidFill>
              <a:prstDash val="solid"/>
              <a:headEnd type="none" w="med" len="med"/>
              <a:tailEnd type="none" w="med" len="med"/>
            </a:ln>
          </p:spPr>
        </p:sp>
        <p:sp>
          <p:nvSpPr>
            <p:cNvPr id="823819" name="Straight Connector 823818"/>
            <p:cNvSpPr/>
            <p:nvPr/>
          </p:nvSpPr>
          <p:spPr>
            <a:xfrm flipH="1">
              <a:off x="639" y="2020"/>
              <a:ext cx="14" cy="10"/>
            </a:xfrm>
            <a:prstGeom prst="line">
              <a:avLst/>
            </a:prstGeom>
            <a:ln w="0" cap="flat" cmpd="sng">
              <a:solidFill>
                <a:srgbClr val="000000"/>
              </a:solidFill>
              <a:prstDash val="solid"/>
              <a:headEnd type="none" w="med" len="med"/>
              <a:tailEnd type="none" w="med" len="med"/>
            </a:ln>
          </p:spPr>
        </p:sp>
        <p:sp>
          <p:nvSpPr>
            <p:cNvPr id="823820" name="Straight Connector 823819"/>
            <p:cNvSpPr/>
            <p:nvPr/>
          </p:nvSpPr>
          <p:spPr>
            <a:xfrm flipH="1">
              <a:off x="803" y="2022"/>
              <a:ext cx="10" cy="7"/>
            </a:xfrm>
            <a:prstGeom prst="line">
              <a:avLst/>
            </a:prstGeom>
            <a:ln w="0" cap="flat" cmpd="sng">
              <a:solidFill>
                <a:srgbClr val="000000"/>
              </a:solidFill>
              <a:prstDash val="solid"/>
              <a:headEnd type="none" w="med" len="med"/>
              <a:tailEnd type="none" w="med" len="med"/>
            </a:ln>
          </p:spPr>
        </p:sp>
        <p:sp>
          <p:nvSpPr>
            <p:cNvPr id="823821" name="Straight Connector 823820"/>
            <p:cNvSpPr/>
            <p:nvPr/>
          </p:nvSpPr>
          <p:spPr>
            <a:xfrm flipH="1">
              <a:off x="557" y="2002"/>
              <a:ext cx="12" cy="9"/>
            </a:xfrm>
            <a:prstGeom prst="line">
              <a:avLst/>
            </a:prstGeom>
            <a:ln w="0" cap="flat" cmpd="sng">
              <a:solidFill>
                <a:srgbClr val="000000"/>
              </a:solidFill>
              <a:prstDash val="solid"/>
              <a:headEnd type="none" w="med" len="med"/>
              <a:tailEnd type="none" w="med" len="med"/>
            </a:ln>
          </p:spPr>
        </p:sp>
        <p:sp>
          <p:nvSpPr>
            <p:cNvPr id="823822" name="Straight Connector 823821"/>
            <p:cNvSpPr/>
            <p:nvPr/>
          </p:nvSpPr>
          <p:spPr>
            <a:xfrm flipH="1">
              <a:off x="578" y="2007"/>
              <a:ext cx="12" cy="8"/>
            </a:xfrm>
            <a:prstGeom prst="line">
              <a:avLst/>
            </a:prstGeom>
            <a:ln w="0" cap="flat" cmpd="sng">
              <a:solidFill>
                <a:srgbClr val="000000"/>
              </a:solidFill>
              <a:prstDash val="solid"/>
              <a:headEnd type="none" w="med" len="med"/>
              <a:tailEnd type="none" w="med" len="med"/>
            </a:ln>
          </p:spPr>
        </p:sp>
        <p:sp>
          <p:nvSpPr>
            <p:cNvPr id="823823" name="Straight Connector 823822"/>
            <p:cNvSpPr/>
            <p:nvPr/>
          </p:nvSpPr>
          <p:spPr>
            <a:xfrm flipH="1">
              <a:off x="598" y="2012"/>
              <a:ext cx="14" cy="9"/>
            </a:xfrm>
            <a:prstGeom prst="line">
              <a:avLst/>
            </a:prstGeom>
            <a:ln w="0" cap="flat" cmpd="sng">
              <a:solidFill>
                <a:srgbClr val="000000"/>
              </a:solidFill>
              <a:prstDash val="solid"/>
              <a:headEnd type="none" w="med" len="med"/>
              <a:tailEnd type="none" w="med" len="med"/>
            </a:ln>
          </p:spPr>
        </p:sp>
        <p:sp>
          <p:nvSpPr>
            <p:cNvPr id="823824" name="Straight Connector 823823"/>
            <p:cNvSpPr/>
            <p:nvPr/>
          </p:nvSpPr>
          <p:spPr>
            <a:xfrm flipH="1">
              <a:off x="592" y="1988"/>
              <a:ext cx="11" cy="8"/>
            </a:xfrm>
            <a:prstGeom prst="line">
              <a:avLst/>
            </a:prstGeom>
            <a:ln w="0" cap="flat" cmpd="sng">
              <a:solidFill>
                <a:srgbClr val="000000"/>
              </a:solidFill>
              <a:prstDash val="solid"/>
              <a:headEnd type="none" w="med" len="med"/>
              <a:tailEnd type="none" w="med" len="med"/>
            </a:ln>
          </p:spPr>
        </p:sp>
        <p:sp>
          <p:nvSpPr>
            <p:cNvPr id="823825" name="Straight Connector 823824"/>
            <p:cNvSpPr/>
            <p:nvPr/>
          </p:nvSpPr>
          <p:spPr>
            <a:xfrm flipH="1">
              <a:off x="605" y="2002"/>
              <a:ext cx="13" cy="8"/>
            </a:xfrm>
            <a:prstGeom prst="line">
              <a:avLst/>
            </a:prstGeom>
            <a:ln w="0" cap="flat" cmpd="sng">
              <a:solidFill>
                <a:srgbClr val="000000"/>
              </a:solidFill>
              <a:prstDash val="solid"/>
              <a:headEnd type="none" w="med" len="med"/>
              <a:tailEnd type="none" w="med" len="med"/>
            </a:ln>
          </p:spPr>
        </p:sp>
        <p:sp>
          <p:nvSpPr>
            <p:cNvPr id="823826" name="Straight Connector 823825"/>
            <p:cNvSpPr/>
            <p:nvPr/>
          </p:nvSpPr>
          <p:spPr>
            <a:xfrm flipH="1">
              <a:off x="652" y="2001"/>
              <a:ext cx="11" cy="7"/>
            </a:xfrm>
            <a:prstGeom prst="line">
              <a:avLst/>
            </a:prstGeom>
            <a:ln w="0" cap="flat" cmpd="sng">
              <a:solidFill>
                <a:srgbClr val="000000"/>
              </a:solidFill>
              <a:prstDash val="solid"/>
              <a:headEnd type="none" w="med" len="med"/>
              <a:tailEnd type="none" w="med" len="med"/>
            </a:ln>
          </p:spPr>
        </p:sp>
        <p:sp>
          <p:nvSpPr>
            <p:cNvPr id="823827" name="Straight Connector 823826"/>
            <p:cNvSpPr/>
            <p:nvPr/>
          </p:nvSpPr>
          <p:spPr>
            <a:xfrm flipH="1">
              <a:off x="631" y="1996"/>
              <a:ext cx="11" cy="8"/>
            </a:xfrm>
            <a:prstGeom prst="line">
              <a:avLst/>
            </a:prstGeom>
            <a:ln w="0" cap="flat" cmpd="sng">
              <a:solidFill>
                <a:srgbClr val="000000"/>
              </a:solidFill>
              <a:prstDash val="solid"/>
              <a:headEnd type="none" w="med" len="med"/>
              <a:tailEnd type="none" w="med" len="med"/>
            </a:ln>
          </p:spPr>
        </p:sp>
        <p:sp>
          <p:nvSpPr>
            <p:cNvPr id="823828" name="Straight Connector 823827"/>
            <p:cNvSpPr/>
            <p:nvPr/>
          </p:nvSpPr>
          <p:spPr>
            <a:xfrm flipH="1">
              <a:off x="612" y="1993"/>
              <a:ext cx="11" cy="7"/>
            </a:xfrm>
            <a:prstGeom prst="line">
              <a:avLst/>
            </a:prstGeom>
            <a:ln w="0" cap="flat" cmpd="sng">
              <a:solidFill>
                <a:srgbClr val="000000"/>
              </a:solidFill>
              <a:prstDash val="solid"/>
              <a:headEnd type="none" w="med" len="med"/>
              <a:tailEnd type="none" w="med" len="med"/>
            </a:ln>
          </p:spPr>
        </p:sp>
        <p:sp>
          <p:nvSpPr>
            <p:cNvPr id="823829" name="Straight Connector 823828"/>
            <p:cNvSpPr/>
            <p:nvPr/>
          </p:nvSpPr>
          <p:spPr>
            <a:xfrm flipH="1">
              <a:off x="565" y="1993"/>
              <a:ext cx="13" cy="8"/>
            </a:xfrm>
            <a:prstGeom prst="line">
              <a:avLst/>
            </a:prstGeom>
            <a:ln w="0" cap="flat" cmpd="sng">
              <a:solidFill>
                <a:srgbClr val="000000"/>
              </a:solidFill>
              <a:prstDash val="solid"/>
              <a:headEnd type="none" w="med" len="med"/>
              <a:tailEnd type="none" w="med" len="med"/>
            </a:ln>
          </p:spPr>
        </p:sp>
        <p:sp>
          <p:nvSpPr>
            <p:cNvPr id="823830" name="Straight Connector 823829"/>
            <p:cNvSpPr/>
            <p:nvPr/>
          </p:nvSpPr>
          <p:spPr>
            <a:xfrm flipH="1">
              <a:off x="584" y="1996"/>
              <a:ext cx="12" cy="9"/>
            </a:xfrm>
            <a:prstGeom prst="line">
              <a:avLst/>
            </a:prstGeom>
            <a:ln w="0" cap="flat" cmpd="sng">
              <a:solidFill>
                <a:srgbClr val="000000"/>
              </a:solidFill>
              <a:prstDash val="solid"/>
              <a:headEnd type="none" w="med" len="med"/>
              <a:tailEnd type="none" w="med" len="med"/>
            </a:ln>
          </p:spPr>
        </p:sp>
        <p:sp>
          <p:nvSpPr>
            <p:cNvPr id="823831" name="Straight Connector 823830"/>
            <p:cNvSpPr/>
            <p:nvPr/>
          </p:nvSpPr>
          <p:spPr>
            <a:xfrm flipH="1">
              <a:off x="625" y="2005"/>
              <a:ext cx="13" cy="9"/>
            </a:xfrm>
            <a:prstGeom prst="line">
              <a:avLst/>
            </a:prstGeom>
            <a:ln w="0" cap="flat" cmpd="sng">
              <a:solidFill>
                <a:srgbClr val="000000"/>
              </a:solidFill>
              <a:prstDash val="solid"/>
              <a:headEnd type="none" w="med" len="med"/>
              <a:tailEnd type="none" w="med" len="med"/>
            </a:ln>
          </p:spPr>
        </p:sp>
        <p:sp>
          <p:nvSpPr>
            <p:cNvPr id="823832" name="Straight Connector 823831"/>
            <p:cNvSpPr/>
            <p:nvPr/>
          </p:nvSpPr>
          <p:spPr>
            <a:xfrm flipH="1">
              <a:off x="642" y="2009"/>
              <a:ext cx="14" cy="9"/>
            </a:xfrm>
            <a:prstGeom prst="line">
              <a:avLst/>
            </a:prstGeom>
            <a:ln w="0" cap="flat" cmpd="sng">
              <a:solidFill>
                <a:srgbClr val="000000"/>
              </a:solidFill>
              <a:prstDash val="solid"/>
              <a:headEnd type="none" w="med" len="med"/>
              <a:tailEnd type="none" w="med" len="med"/>
            </a:ln>
          </p:spPr>
        </p:sp>
        <p:sp>
          <p:nvSpPr>
            <p:cNvPr id="823833" name="Straight Connector 823832"/>
            <p:cNvSpPr/>
            <p:nvPr/>
          </p:nvSpPr>
          <p:spPr>
            <a:xfrm flipH="1" flipV="1">
              <a:off x="842" y="2050"/>
              <a:ext cx="19" cy="4"/>
            </a:xfrm>
            <a:prstGeom prst="line">
              <a:avLst/>
            </a:prstGeom>
            <a:ln w="0" cap="flat" cmpd="sng">
              <a:solidFill>
                <a:srgbClr val="000000"/>
              </a:solidFill>
              <a:prstDash val="solid"/>
              <a:headEnd type="none" w="med" len="med"/>
              <a:tailEnd type="none" w="med" len="med"/>
            </a:ln>
          </p:spPr>
        </p:sp>
        <p:sp>
          <p:nvSpPr>
            <p:cNvPr id="823834" name="Straight Connector 823833"/>
            <p:cNvSpPr/>
            <p:nvPr/>
          </p:nvSpPr>
          <p:spPr>
            <a:xfrm>
              <a:off x="861" y="2054"/>
              <a:ext cx="4" cy="6"/>
            </a:xfrm>
            <a:prstGeom prst="line">
              <a:avLst/>
            </a:prstGeom>
            <a:ln w="0" cap="flat" cmpd="sng">
              <a:solidFill>
                <a:srgbClr val="000000"/>
              </a:solidFill>
              <a:prstDash val="solid"/>
              <a:headEnd type="none" w="med" len="med"/>
              <a:tailEnd type="none" w="med" len="med"/>
            </a:ln>
          </p:spPr>
        </p:sp>
        <p:sp>
          <p:nvSpPr>
            <p:cNvPr id="823835" name="Freeform 823834"/>
            <p:cNvSpPr/>
            <p:nvPr/>
          </p:nvSpPr>
          <p:spPr>
            <a:xfrm>
              <a:off x="801" y="2026"/>
              <a:ext cx="86" cy="46"/>
            </a:xfrm>
            <a:custGeom>
              <a:avLst/>
              <a:gdLst/>
              <a:ahLst/>
              <a:cxnLst/>
              <a:rect l="0" t="0" r="0" b="0"/>
              <a:pathLst>
                <a:path w="860" h="590">
                  <a:moveTo>
                    <a:pt x="351" y="0"/>
                  </a:moveTo>
                  <a:lnTo>
                    <a:pt x="277" y="102"/>
                  </a:lnTo>
                  <a:lnTo>
                    <a:pt x="196" y="88"/>
                  </a:lnTo>
                  <a:lnTo>
                    <a:pt x="73" y="213"/>
                  </a:lnTo>
                  <a:lnTo>
                    <a:pt x="160" y="235"/>
                  </a:lnTo>
                  <a:lnTo>
                    <a:pt x="59" y="340"/>
                  </a:lnTo>
                  <a:lnTo>
                    <a:pt x="146" y="376"/>
                  </a:lnTo>
                  <a:lnTo>
                    <a:pt x="0" y="502"/>
                  </a:lnTo>
                  <a:lnTo>
                    <a:pt x="262" y="590"/>
                  </a:lnTo>
                  <a:lnTo>
                    <a:pt x="342" y="493"/>
                  </a:lnTo>
                  <a:lnTo>
                    <a:pt x="547" y="554"/>
                  </a:lnTo>
                  <a:lnTo>
                    <a:pt x="860" y="222"/>
                  </a:lnTo>
                  <a:lnTo>
                    <a:pt x="838" y="132"/>
                  </a:lnTo>
                  <a:lnTo>
                    <a:pt x="351" y="0"/>
                  </a:lnTo>
                  <a:close/>
                </a:path>
              </a:pathLst>
            </a:custGeom>
            <a:solidFill>
              <a:srgbClr val="828282"/>
            </a:solidFill>
            <a:ln w="9525">
              <a:noFill/>
            </a:ln>
          </p:spPr>
          <p:txBody>
            <a:bodyPr/>
            <a:lstStyle/>
            <a:p>
              <a:endParaRPr lang="en-US"/>
            </a:p>
          </p:txBody>
        </p:sp>
        <p:sp>
          <p:nvSpPr>
            <p:cNvPr id="823836" name="Freeform 823835"/>
            <p:cNvSpPr/>
            <p:nvPr/>
          </p:nvSpPr>
          <p:spPr>
            <a:xfrm>
              <a:off x="801" y="2026"/>
              <a:ext cx="86" cy="46"/>
            </a:xfrm>
            <a:custGeom>
              <a:avLst/>
              <a:gdLst/>
              <a:ahLst/>
              <a:cxnLst/>
              <a:rect l="0" t="0" r="0" b="0"/>
              <a:pathLst>
                <a:path w="860" h="590">
                  <a:moveTo>
                    <a:pt x="351" y="0"/>
                  </a:moveTo>
                  <a:lnTo>
                    <a:pt x="277" y="102"/>
                  </a:lnTo>
                  <a:lnTo>
                    <a:pt x="196" y="88"/>
                  </a:lnTo>
                  <a:lnTo>
                    <a:pt x="73" y="213"/>
                  </a:lnTo>
                  <a:lnTo>
                    <a:pt x="160" y="235"/>
                  </a:lnTo>
                  <a:lnTo>
                    <a:pt x="59" y="340"/>
                  </a:lnTo>
                  <a:lnTo>
                    <a:pt x="146" y="376"/>
                  </a:lnTo>
                  <a:lnTo>
                    <a:pt x="0" y="502"/>
                  </a:lnTo>
                  <a:lnTo>
                    <a:pt x="262" y="590"/>
                  </a:lnTo>
                  <a:lnTo>
                    <a:pt x="342" y="493"/>
                  </a:lnTo>
                  <a:lnTo>
                    <a:pt x="547" y="554"/>
                  </a:lnTo>
                  <a:lnTo>
                    <a:pt x="860" y="222"/>
                  </a:lnTo>
                  <a:lnTo>
                    <a:pt x="838" y="132"/>
                  </a:lnTo>
                  <a:lnTo>
                    <a:pt x="351"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823837" name="Straight Connector 823836"/>
            <p:cNvSpPr/>
            <p:nvPr/>
          </p:nvSpPr>
          <p:spPr>
            <a:xfrm>
              <a:off x="828" y="2034"/>
              <a:ext cx="45" cy="11"/>
            </a:xfrm>
            <a:prstGeom prst="line">
              <a:avLst/>
            </a:prstGeom>
            <a:ln w="0" cap="flat" cmpd="sng">
              <a:solidFill>
                <a:srgbClr val="000000"/>
              </a:solidFill>
              <a:prstDash val="solid"/>
              <a:headEnd type="none" w="med" len="med"/>
              <a:tailEnd type="none" w="med" len="med"/>
            </a:ln>
          </p:spPr>
        </p:sp>
        <p:sp>
          <p:nvSpPr>
            <p:cNvPr id="823838" name="Straight Connector 823837"/>
            <p:cNvSpPr/>
            <p:nvPr/>
          </p:nvSpPr>
          <p:spPr>
            <a:xfrm flipH="1">
              <a:off x="852" y="2037"/>
              <a:ext cx="31" cy="25"/>
            </a:xfrm>
            <a:prstGeom prst="line">
              <a:avLst/>
            </a:prstGeom>
            <a:ln w="0" cap="flat" cmpd="sng">
              <a:solidFill>
                <a:srgbClr val="000000"/>
              </a:solidFill>
              <a:prstDash val="solid"/>
              <a:headEnd type="none" w="med" len="med"/>
              <a:tailEnd type="none" w="med" len="med"/>
            </a:ln>
          </p:spPr>
        </p:sp>
        <p:sp>
          <p:nvSpPr>
            <p:cNvPr id="823839" name="Straight Connector 823838"/>
            <p:cNvSpPr/>
            <p:nvPr/>
          </p:nvSpPr>
          <p:spPr>
            <a:xfrm flipH="1" flipV="1">
              <a:off x="814" y="2054"/>
              <a:ext cx="36" cy="8"/>
            </a:xfrm>
            <a:prstGeom prst="line">
              <a:avLst/>
            </a:prstGeom>
            <a:ln w="0" cap="flat" cmpd="sng">
              <a:solidFill>
                <a:srgbClr val="000000"/>
              </a:solidFill>
              <a:prstDash val="solid"/>
              <a:headEnd type="none" w="med" len="med"/>
              <a:tailEnd type="none" w="med" len="med"/>
            </a:ln>
          </p:spPr>
        </p:sp>
        <p:sp>
          <p:nvSpPr>
            <p:cNvPr id="823840" name="Straight Connector 823839"/>
            <p:cNvSpPr/>
            <p:nvPr/>
          </p:nvSpPr>
          <p:spPr>
            <a:xfrm>
              <a:off x="852" y="2062"/>
              <a:ext cx="3" cy="7"/>
            </a:xfrm>
            <a:prstGeom prst="line">
              <a:avLst/>
            </a:prstGeom>
            <a:ln w="0" cap="flat" cmpd="sng">
              <a:solidFill>
                <a:srgbClr val="000000"/>
              </a:solidFill>
              <a:prstDash val="solid"/>
              <a:headEnd type="none" w="med" len="med"/>
              <a:tailEnd type="none" w="med" len="med"/>
            </a:ln>
          </p:spPr>
        </p:sp>
        <p:sp>
          <p:nvSpPr>
            <p:cNvPr id="823841" name="Straight Connector 823840"/>
            <p:cNvSpPr/>
            <p:nvPr/>
          </p:nvSpPr>
          <p:spPr>
            <a:xfrm>
              <a:off x="873" y="2045"/>
              <a:ext cx="3" cy="6"/>
            </a:xfrm>
            <a:prstGeom prst="line">
              <a:avLst/>
            </a:prstGeom>
            <a:ln w="0" cap="flat" cmpd="sng">
              <a:solidFill>
                <a:srgbClr val="000000"/>
              </a:solidFill>
              <a:prstDash val="solid"/>
              <a:headEnd type="none" w="med" len="med"/>
              <a:tailEnd type="none" w="med" len="med"/>
            </a:ln>
          </p:spPr>
        </p:sp>
        <p:sp>
          <p:nvSpPr>
            <p:cNvPr id="823842" name="Straight Connector 823841"/>
            <p:cNvSpPr/>
            <p:nvPr/>
          </p:nvSpPr>
          <p:spPr>
            <a:xfrm flipH="1">
              <a:off x="819" y="2033"/>
              <a:ext cx="45" cy="35"/>
            </a:xfrm>
            <a:prstGeom prst="line">
              <a:avLst/>
            </a:prstGeom>
            <a:ln w="0" cap="flat" cmpd="sng">
              <a:solidFill>
                <a:srgbClr val="000000"/>
              </a:solidFill>
              <a:prstDash val="solid"/>
              <a:headEnd type="none" w="med" len="med"/>
              <a:tailEnd type="none" w="med" len="med"/>
            </a:ln>
          </p:spPr>
        </p:sp>
        <p:sp>
          <p:nvSpPr>
            <p:cNvPr id="823843" name="Straight Connector 823842"/>
            <p:cNvSpPr/>
            <p:nvPr/>
          </p:nvSpPr>
          <p:spPr>
            <a:xfrm>
              <a:off x="832" y="2058"/>
              <a:ext cx="4" cy="7"/>
            </a:xfrm>
            <a:prstGeom prst="line">
              <a:avLst/>
            </a:prstGeom>
            <a:ln w="0" cap="flat" cmpd="sng">
              <a:solidFill>
                <a:srgbClr val="000000"/>
              </a:solidFill>
              <a:prstDash val="solid"/>
              <a:headEnd type="none" w="med" len="med"/>
              <a:tailEnd type="none" w="med" len="med"/>
            </a:ln>
          </p:spPr>
        </p:sp>
        <p:sp>
          <p:nvSpPr>
            <p:cNvPr id="823844" name="Freeform 823843"/>
            <p:cNvSpPr/>
            <p:nvPr/>
          </p:nvSpPr>
          <p:spPr>
            <a:xfrm>
              <a:off x="568" y="1963"/>
              <a:ext cx="332" cy="76"/>
            </a:xfrm>
            <a:custGeom>
              <a:avLst/>
              <a:gdLst/>
              <a:ahLst/>
              <a:cxnLst/>
              <a:rect l="0" t="0" r="0" b="0"/>
              <a:pathLst>
                <a:path w="3314" h="988">
                  <a:moveTo>
                    <a:pt x="72" y="0"/>
                  </a:moveTo>
                  <a:lnTo>
                    <a:pt x="0" y="60"/>
                  </a:lnTo>
                  <a:lnTo>
                    <a:pt x="0" y="112"/>
                  </a:lnTo>
                  <a:lnTo>
                    <a:pt x="3241" y="988"/>
                  </a:lnTo>
                  <a:lnTo>
                    <a:pt x="3314" y="923"/>
                  </a:lnTo>
                  <a:lnTo>
                    <a:pt x="3286" y="841"/>
                  </a:lnTo>
                  <a:lnTo>
                    <a:pt x="72" y="0"/>
                  </a:lnTo>
                  <a:close/>
                </a:path>
              </a:pathLst>
            </a:custGeom>
            <a:solidFill>
              <a:srgbClr val="828282"/>
            </a:solidFill>
            <a:ln w="9525">
              <a:noFill/>
            </a:ln>
          </p:spPr>
          <p:txBody>
            <a:bodyPr/>
            <a:lstStyle/>
            <a:p>
              <a:endParaRPr lang="en-US"/>
            </a:p>
          </p:txBody>
        </p:sp>
        <p:sp>
          <p:nvSpPr>
            <p:cNvPr id="823845" name="Freeform 823844"/>
            <p:cNvSpPr/>
            <p:nvPr/>
          </p:nvSpPr>
          <p:spPr>
            <a:xfrm>
              <a:off x="568" y="1963"/>
              <a:ext cx="332" cy="76"/>
            </a:xfrm>
            <a:custGeom>
              <a:avLst/>
              <a:gdLst/>
              <a:ahLst/>
              <a:cxnLst/>
              <a:rect l="0" t="0" r="0" b="0"/>
              <a:pathLst>
                <a:path w="3314" h="988">
                  <a:moveTo>
                    <a:pt x="72" y="0"/>
                  </a:moveTo>
                  <a:lnTo>
                    <a:pt x="0" y="60"/>
                  </a:lnTo>
                  <a:lnTo>
                    <a:pt x="0" y="112"/>
                  </a:lnTo>
                  <a:lnTo>
                    <a:pt x="3241" y="988"/>
                  </a:lnTo>
                  <a:lnTo>
                    <a:pt x="3314" y="923"/>
                  </a:lnTo>
                  <a:lnTo>
                    <a:pt x="3286" y="841"/>
                  </a:lnTo>
                  <a:lnTo>
                    <a:pt x="72"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823846" name="Straight Connector 823845"/>
            <p:cNvSpPr/>
            <p:nvPr/>
          </p:nvSpPr>
          <p:spPr>
            <a:xfrm flipH="1">
              <a:off x="720" y="1993"/>
              <a:ext cx="6" cy="5"/>
            </a:xfrm>
            <a:prstGeom prst="line">
              <a:avLst/>
            </a:prstGeom>
            <a:ln w="0" cap="flat" cmpd="sng">
              <a:solidFill>
                <a:srgbClr val="000000"/>
              </a:solidFill>
              <a:prstDash val="solid"/>
              <a:headEnd type="none" w="med" len="med"/>
              <a:tailEnd type="none" w="med" len="med"/>
            </a:ln>
          </p:spPr>
        </p:sp>
        <p:sp>
          <p:nvSpPr>
            <p:cNvPr id="823847" name="Straight Connector 823846"/>
            <p:cNvSpPr/>
            <p:nvPr/>
          </p:nvSpPr>
          <p:spPr>
            <a:xfrm flipH="1">
              <a:off x="697" y="1989"/>
              <a:ext cx="8" cy="5"/>
            </a:xfrm>
            <a:prstGeom prst="line">
              <a:avLst/>
            </a:prstGeom>
            <a:ln w="0" cap="flat" cmpd="sng">
              <a:solidFill>
                <a:srgbClr val="000000"/>
              </a:solidFill>
              <a:prstDash val="solid"/>
              <a:headEnd type="none" w="med" len="med"/>
              <a:tailEnd type="none" w="med" len="med"/>
            </a:ln>
          </p:spPr>
        </p:sp>
        <p:sp>
          <p:nvSpPr>
            <p:cNvPr id="823848" name="Straight Connector 823847"/>
            <p:cNvSpPr/>
            <p:nvPr/>
          </p:nvSpPr>
          <p:spPr>
            <a:xfrm flipH="1">
              <a:off x="680" y="1985"/>
              <a:ext cx="5" cy="5"/>
            </a:xfrm>
            <a:prstGeom prst="line">
              <a:avLst/>
            </a:prstGeom>
            <a:ln w="0" cap="flat" cmpd="sng">
              <a:solidFill>
                <a:srgbClr val="000000"/>
              </a:solidFill>
              <a:prstDash val="solid"/>
              <a:headEnd type="none" w="med" len="med"/>
              <a:tailEnd type="none" w="med" len="med"/>
            </a:ln>
          </p:spPr>
        </p:sp>
        <p:sp>
          <p:nvSpPr>
            <p:cNvPr id="823849" name="Straight Connector 823848"/>
            <p:cNvSpPr/>
            <p:nvPr/>
          </p:nvSpPr>
          <p:spPr>
            <a:xfrm flipH="1">
              <a:off x="657" y="1981"/>
              <a:ext cx="7" cy="4"/>
            </a:xfrm>
            <a:prstGeom prst="line">
              <a:avLst/>
            </a:prstGeom>
            <a:ln w="0" cap="flat" cmpd="sng">
              <a:solidFill>
                <a:srgbClr val="000000"/>
              </a:solidFill>
              <a:prstDash val="solid"/>
              <a:headEnd type="none" w="med" len="med"/>
              <a:tailEnd type="none" w="med" len="med"/>
            </a:ln>
          </p:spPr>
        </p:sp>
        <p:sp>
          <p:nvSpPr>
            <p:cNvPr id="823850" name="Straight Connector 823849"/>
            <p:cNvSpPr/>
            <p:nvPr/>
          </p:nvSpPr>
          <p:spPr>
            <a:xfrm flipH="1">
              <a:off x="636" y="1977"/>
              <a:ext cx="8" cy="4"/>
            </a:xfrm>
            <a:prstGeom prst="line">
              <a:avLst/>
            </a:prstGeom>
            <a:ln w="0" cap="flat" cmpd="sng">
              <a:solidFill>
                <a:srgbClr val="000000"/>
              </a:solidFill>
              <a:prstDash val="solid"/>
              <a:headEnd type="none" w="med" len="med"/>
              <a:tailEnd type="none" w="med" len="med"/>
            </a:ln>
          </p:spPr>
        </p:sp>
        <p:sp>
          <p:nvSpPr>
            <p:cNvPr id="823851" name="Straight Connector 823850"/>
            <p:cNvSpPr/>
            <p:nvPr/>
          </p:nvSpPr>
          <p:spPr>
            <a:xfrm flipH="1">
              <a:off x="621" y="1973"/>
              <a:ext cx="6" cy="5"/>
            </a:xfrm>
            <a:prstGeom prst="line">
              <a:avLst/>
            </a:prstGeom>
            <a:ln w="0" cap="flat" cmpd="sng">
              <a:solidFill>
                <a:srgbClr val="000000"/>
              </a:solidFill>
              <a:prstDash val="solid"/>
              <a:headEnd type="none" w="med" len="med"/>
              <a:tailEnd type="none" w="med" len="med"/>
            </a:ln>
          </p:spPr>
        </p:sp>
        <p:sp>
          <p:nvSpPr>
            <p:cNvPr id="823852" name="Straight Connector 823851"/>
            <p:cNvSpPr/>
            <p:nvPr/>
          </p:nvSpPr>
          <p:spPr>
            <a:xfrm flipH="1">
              <a:off x="601" y="1969"/>
              <a:ext cx="6" cy="4"/>
            </a:xfrm>
            <a:prstGeom prst="line">
              <a:avLst/>
            </a:prstGeom>
            <a:ln w="0" cap="flat" cmpd="sng">
              <a:solidFill>
                <a:srgbClr val="000000"/>
              </a:solidFill>
              <a:prstDash val="solid"/>
              <a:headEnd type="none" w="med" len="med"/>
              <a:tailEnd type="none" w="med" len="med"/>
            </a:ln>
          </p:spPr>
        </p:sp>
        <p:sp>
          <p:nvSpPr>
            <p:cNvPr id="823853" name="Straight Connector 823852"/>
            <p:cNvSpPr/>
            <p:nvPr/>
          </p:nvSpPr>
          <p:spPr>
            <a:xfrm flipH="1">
              <a:off x="581" y="1965"/>
              <a:ext cx="5" cy="4"/>
            </a:xfrm>
            <a:prstGeom prst="line">
              <a:avLst/>
            </a:prstGeom>
            <a:ln w="0" cap="flat" cmpd="sng">
              <a:solidFill>
                <a:srgbClr val="000000"/>
              </a:solidFill>
              <a:prstDash val="solid"/>
              <a:headEnd type="none" w="med" len="med"/>
              <a:tailEnd type="none" w="med" len="med"/>
            </a:ln>
          </p:spPr>
        </p:sp>
        <p:sp>
          <p:nvSpPr>
            <p:cNvPr id="823854" name="Straight Connector 823853"/>
            <p:cNvSpPr/>
            <p:nvPr/>
          </p:nvSpPr>
          <p:spPr>
            <a:xfrm>
              <a:off x="581" y="1970"/>
              <a:ext cx="1" cy="4"/>
            </a:xfrm>
            <a:prstGeom prst="line">
              <a:avLst/>
            </a:prstGeom>
            <a:ln w="0" cap="flat" cmpd="sng">
              <a:solidFill>
                <a:srgbClr val="000000"/>
              </a:solidFill>
              <a:prstDash val="solid"/>
              <a:headEnd type="none" w="med" len="med"/>
              <a:tailEnd type="none" w="med" len="med"/>
            </a:ln>
          </p:spPr>
        </p:sp>
        <p:sp>
          <p:nvSpPr>
            <p:cNvPr id="823855" name="Straight Connector 823854"/>
            <p:cNvSpPr/>
            <p:nvPr/>
          </p:nvSpPr>
          <p:spPr>
            <a:xfrm>
              <a:off x="601" y="1973"/>
              <a:ext cx="1" cy="6"/>
            </a:xfrm>
            <a:prstGeom prst="line">
              <a:avLst/>
            </a:prstGeom>
            <a:ln w="0" cap="flat" cmpd="sng">
              <a:solidFill>
                <a:srgbClr val="000000"/>
              </a:solidFill>
              <a:prstDash val="solid"/>
              <a:headEnd type="none" w="med" len="med"/>
              <a:tailEnd type="none" w="med" len="med"/>
            </a:ln>
          </p:spPr>
        </p:sp>
        <p:sp>
          <p:nvSpPr>
            <p:cNvPr id="823856" name="Straight Connector 823855"/>
            <p:cNvSpPr/>
            <p:nvPr/>
          </p:nvSpPr>
          <p:spPr>
            <a:xfrm>
              <a:off x="621" y="1978"/>
              <a:ext cx="1" cy="5"/>
            </a:xfrm>
            <a:prstGeom prst="line">
              <a:avLst/>
            </a:prstGeom>
            <a:ln w="0" cap="flat" cmpd="sng">
              <a:solidFill>
                <a:srgbClr val="000000"/>
              </a:solidFill>
              <a:prstDash val="solid"/>
              <a:headEnd type="none" w="med" len="med"/>
              <a:tailEnd type="none" w="med" len="med"/>
            </a:ln>
          </p:spPr>
        </p:sp>
        <p:sp>
          <p:nvSpPr>
            <p:cNvPr id="823857" name="Straight Connector 823856"/>
            <p:cNvSpPr/>
            <p:nvPr/>
          </p:nvSpPr>
          <p:spPr>
            <a:xfrm>
              <a:off x="636" y="1981"/>
              <a:ext cx="1" cy="4"/>
            </a:xfrm>
            <a:prstGeom prst="line">
              <a:avLst/>
            </a:prstGeom>
            <a:ln w="0" cap="flat" cmpd="sng">
              <a:solidFill>
                <a:srgbClr val="000000"/>
              </a:solidFill>
              <a:prstDash val="solid"/>
              <a:headEnd type="none" w="med" len="med"/>
              <a:tailEnd type="none" w="med" len="med"/>
            </a:ln>
          </p:spPr>
        </p:sp>
        <p:sp>
          <p:nvSpPr>
            <p:cNvPr id="823858" name="Straight Connector 823857"/>
            <p:cNvSpPr/>
            <p:nvPr/>
          </p:nvSpPr>
          <p:spPr>
            <a:xfrm>
              <a:off x="657" y="1985"/>
              <a:ext cx="1" cy="4"/>
            </a:xfrm>
            <a:prstGeom prst="line">
              <a:avLst/>
            </a:prstGeom>
            <a:ln w="0" cap="flat" cmpd="sng">
              <a:solidFill>
                <a:srgbClr val="000000"/>
              </a:solidFill>
              <a:prstDash val="solid"/>
              <a:headEnd type="none" w="med" len="med"/>
              <a:tailEnd type="none" w="med" len="med"/>
            </a:ln>
          </p:spPr>
        </p:sp>
        <p:sp>
          <p:nvSpPr>
            <p:cNvPr id="823859" name="Straight Connector 823858"/>
            <p:cNvSpPr/>
            <p:nvPr/>
          </p:nvSpPr>
          <p:spPr>
            <a:xfrm>
              <a:off x="680" y="1990"/>
              <a:ext cx="1" cy="4"/>
            </a:xfrm>
            <a:prstGeom prst="line">
              <a:avLst/>
            </a:prstGeom>
            <a:ln w="0" cap="flat" cmpd="sng">
              <a:solidFill>
                <a:srgbClr val="000000"/>
              </a:solidFill>
              <a:prstDash val="solid"/>
              <a:headEnd type="none" w="med" len="med"/>
              <a:tailEnd type="none" w="med" len="med"/>
            </a:ln>
          </p:spPr>
        </p:sp>
        <p:sp>
          <p:nvSpPr>
            <p:cNvPr id="823860" name="Straight Connector 823859"/>
            <p:cNvSpPr/>
            <p:nvPr/>
          </p:nvSpPr>
          <p:spPr>
            <a:xfrm>
              <a:off x="697" y="1994"/>
              <a:ext cx="1" cy="5"/>
            </a:xfrm>
            <a:prstGeom prst="line">
              <a:avLst/>
            </a:prstGeom>
            <a:ln w="0" cap="flat" cmpd="sng">
              <a:solidFill>
                <a:srgbClr val="000000"/>
              </a:solidFill>
              <a:prstDash val="solid"/>
              <a:headEnd type="none" w="med" len="med"/>
              <a:tailEnd type="none" w="med" len="med"/>
            </a:ln>
          </p:spPr>
        </p:sp>
        <p:sp>
          <p:nvSpPr>
            <p:cNvPr id="823861" name="Straight Connector 823860"/>
            <p:cNvSpPr/>
            <p:nvPr/>
          </p:nvSpPr>
          <p:spPr>
            <a:xfrm flipV="1">
              <a:off x="890" y="2027"/>
              <a:ext cx="6" cy="7"/>
            </a:xfrm>
            <a:prstGeom prst="line">
              <a:avLst/>
            </a:prstGeom>
            <a:ln w="0" cap="flat" cmpd="sng">
              <a:solidFill>
                <a:srgbClr val="000000"/>
              </a:solidFill>
              <a:prstDash val="solid"/>
              <a:headEnd type="none" w="med" len="med"/>
              <a:tailEnd type="none" w="med" len="med"/>
            </a:ln>
          </p:spPr>
        </p:sp>
        <p:sp>
          <p:nvSpPr>
            <p:cNvPr id="823862" name="Straight Connector 823861"/>
            <p:cNvSpPr/>
            <p:nvPr/>
          </p:nvSpPr>
          <p:spPr>
            <a:xfrm>
              <a:off x="890" y="2034"/>
              <a:ext cx="2" cy="5"/>
            </a:xfrm>
            <a:prstGeom prst="line">
              <a:avLst/>
            </a:prstGeom>
            <a:ln w="0" cap="flat" cmpd="sng">
              <a:solidFill>
                <a:srgbClr val="000000"/>
              </a:solidFill>
              <a:prstDash val="solid"/>
              <a:headEnd type="none" w="med" len="med"/>
              <a:tailEnd type="none" w="med" len="med"/>
            </a:ln>
          </p:spPr>
        </p:sp>
        <p:sp>
          <p:nvSpPr>
            <p:cNvPr id="823863" name="Straight Connector 823862"/>
            <p:cNvSpPr/>
            <p:nvPr/>
          </p:nvSpPr>
          <p:spPr>
            <a:xfrm flipH="1">
              <a:off x="873" y="2025"/>
              <a:ext cx="5" cy="5"/>
            </a:xfrm>
            <a:prstGeom prst="line">
              <a:avLst/>
            </a:prstGeom>
            <a:ln w="0" cap="flat" cmpd="sng">
              <a:solidFill>
                <a:srgbClr val="000000"/>
              </a:solidFill>
              <a:prstDash val="solid"/>
              <a:headEnd type="none" w="med" len="med"/>
              <a:tailEnd type="none" w="med" len="med"/>
            </a:ln>
          </p:spPr>
        </p:sp>
        <p:sp>
          <p:nvSpPr>
            <p:cNvPr id="823864" name="Straight Connector 823863"/>
            <p:cNvSpPr/>
            <p:nvPr/>
          </p:nvSpPr>
          <p:spPr>
            <a:xfrm flipH="1">
              <a:off x="827" y="2015"/>
              <a:ext cx="7" cy="6"/>
            </a:xfrm>
            <a:prstGeom prst="line">
              <a:avLst/>
            </a:prstGeom>
            <a:ln w="0" cap="flat" cmpd="sng">
              <a:solidFill>
                <a:srgbClr val="000000"/>
              </a:solidFill>
              <a:prstDash val="solid"/>
              <a:headEnd type="none" w="med" len="med"/>
              <a:tailEnd type="none" w="med" len="med"/>
            </a:ln>
          </p:spPr>
        </p:sp>
        <p:sp>
          <p:nvSpPr>
            <p:cNvPr id="823865" name="Straight Connector 823864"/>
            <p:cNvSpPr/>
            <p:nvPr/>
          </p:nvSpPr>
          <p:spPr>
            <a:xfrm flipH="1">
              <a:off x="849" y="2020"/>
              <a:ext cx="8" cy="5"/>
            </a:xfrm>
            <a:prstGeom prst="line">
              <a:avLst/>
            </a:prstGeom>
            <a:ln w="0" cap="flat" cmpd="sng">
              <a:solidFill>
                <a:srgbClr val="000000"/>
              </a:solidFill>
              <a:prstDash val="solid"/>
              <a:headEnd type="none" w="med" len="med"/>
              <a:tailEnd type="none" w="med" len="med"/>
            </a:ln>
          </p:spPr>
        </p:sp>
        <p:sp>
          <p:nvSpPr>
            <p:cNvPr id="823866" name="Straight Connector 823865"/>
            <p:cNvSpPr/>
            <p:nvPr/>
          </p:nvSpPr>
          <p:spPr>
            <a:xfrm flipH="1">
              <a:off x="783" y="2006"/>
              <a:ext cx="8" cy="6"/>
            </a:xfrm>
            <a:prstGeom prst="line">
              <a:avLst/>
            </a:prstGeom>
            <a:ln w="0" cap="flat" cmpd="sng">
              <a:solidFill>
                <a:srgbClr val="000000"/>
              </a:solidFill>
              <a:prstDash val="solid"/>
              <a:headEnd type="none" w="med" len="med"/>
              <a:tailEnd type="none" w="med" len="med"/>
            </a:ln>
          </p:spPr>
        </p:sp>
        <p:sp>
          <p:nvSpPr>
            <p:cNvPr id="823867" name="Straight Connector 823866"/>
            <p:cNvSpPr/>
            <p:nvPr/>
          </p:nvSpPr>
          <p:spPr>
            <a:xfrm flipH="1">
              <a:off x="806" y="2011"/>
              <a:ext cx="7" cy="5"/>
            </a:xfrm>
            <a:prstGeom prst="line">
              <a:avLst/>
            </a:prstGeom>
            <a:ln w="0" cap="flat" cmpd="sng">
              <a:solidFill>
                <a:srgbClr val="000000"/>
              </a:solidFill>
              <a:prstDash val="solid"/>
              <a:headEnd type="none" w="med" len="med"/>
              <a:tailEnd type="none" w="med" len="med"/>
            </a:ln>
          </p:spPr>
        </p:sp>
        <p:sp>
          <p:nvSpPr>
            <p:cNvPr id="823868" name="Straight Connector 823867"/>
            <p:cNvSpPr/>
            <p:nvPr/>
          </p:nvSpPr>
          <p:spPr>
            <a:xfrm flipH="1">
              <a:off x="763" y="2002"/>
              <a:ext cx="6" cy="6"/>
            </a:xfrm>
            <a:prstGeom prst="line">
              <a:avLst/>
            </a:prstGeom>
            <a:ln w="0" cap="flat" cmpd="sng">
              <a:solidFill>
                <a:srgbClr val="000000"/>
              </a:solidFill>
              <a:prstDash val="solid"/>
              <a:headEnd type="none" w="med" len="med"/>
              <a:tailEnd type="none" w="med" len="med"/>
            </a:ln>
          </p:spPr>
        </p:sp>
        <p:sp>
          <p:nvSpPr>
            <p:cNvPr id="823869" name="Straight Connector 823868"/>
            <p:cNvSpPr/>
            <p:nvPr/>
          </p:nvSpPr>
          <p:spPr>
            <a:xfrm flipH="1">
              <a:off x="740" y="1997"/>
              <a:ext cx="6" cy="6"/>
            </a:xfrm>
            <a:prstGeom prst="line">
              <a:avLst/>
            </a:prstGeom>
            <a:ln w="0" cap="flat" cmpd="sng">
              <a:solidFill>
                <a:srgbClr val="000000"/>
              </a:solidFill>
              <a:prstDash val="solid"/>
              <a:headEnd type="none" w="med" len="med"/>
              <a:tailEnd type="none" w="med" len="med"/>
            </a:ln>
          </p:spPr>
        </p:sp>
        <p:sp>
          <p:nvSpPr>
            <p:cNvPr id="823870" name="Straight Connector 823869"/>
            <p:cNvSpPr/>
            <p:nvPr/>
          </p:nvSpPr>
          <p:spPr>
            <a:xfrm>
              <a:off x="719" y="1999"/>
              <a:ext cx="1" cy="4"/>
            </a:xfrm>
            <a:prstGeom prst="line">
              <a:avLst/>
            </a:prstGeom>
            <a:ln w="0" cap="flat" cmpd="sng">
              <a:solidFill>
                <a:srgbClr val="000000"/>
              </a:solidFill>
              <a:prstDash val="solid"/>
              <a:headEnd type="none" w="med" len="med"/>
              <a:tailEnd type="none" w="med" len="med"/>
            </a:ln>
          </p:spPr>
        </p:sp>
        <p:sp>
          <p:nvSpPr>
            <p:cNvPr id="823871" name="Straight Connector 823870"/>
            <p:cNvSpPr/>
            <p:nvPr/>
          </p:nvSpPr>
          <p:spPr>
            <a:xfrm>
              <a:off x="740" y="2003"/>
              <a:ext cx="1" cy="4"/>
            </a:xfrm>
            <a:prstGeom prst="line">
              <a:avLst/>
            </a:prstGeom>
            <a:ln w="0" cap="flat" cmpd="sng">
              <a:solidFill>
                <a:srgbClr val="000000"/>
              </a:solidFill>
              <a:prstDash val="solid"/>
              <a:headEnd type="none" w="med" len="med"/>
              <a:tailEnd type="none" w="med" len="med"/>
            </a:ln>
          </p:spPr>
        </p:sp>
        <p:sp>
          <p:nvSpPr>
            <p:cNvPr id="823872" name="Straight Connector 823871"/>
            <p:cNvSpPr/>
            <p:nvPr/>
          </p:nvSpPr>
          <p:spPr>
            <a:xfrm>
              <a:off x="763" y="2008"/>
              <a:ext cx="1" cy="4"/>
            </a:xfrm>
            <a:prstGeom prst="line">
              <a:avLst/>
            </a:prstGeom>
            <a:ln w="0" cap="flat" cmpd="sng">
              <a:solidFill>
                <a:srgbClr val="000000"/>
              </a:solidFill>
              <a:prstDash val="solid"/>
              <a:headEnd type="none" w="med" len="med"/>
              <a:tailEnd type="none" w="med" len="med"/>
            </a:ln>
          </p:spPr>
        </p:sp>
        <p:sp>
          <p:nvSpPr>
            <p:cNvPr id="823873" name="Straight Connector 823872"/>
            <p:cNvSpPr/>
            <p:nvPr/>
          </p:nvSpPr>
          <p:spPr>
            <a:xfrm>
              <a:off x="783" y="2012"/>
              <a:ext cx="1" cy="4"/>
            </a:xfrm>
            <a:prstGeom prst="line">
              <a:avLst/>
            </a:prstGeom>
            <a:ln w="0" cap="flat" cmpd="sng">
              <a:solidFill>
                <a:srgbClr val="000000"/>
              </a:solidFill>
              <a:prstDash val="solid"/>
              <a:headEnd type="none" w="med" len="med"/>
              <a:tailEnd type="none" w="med" len="med"/>
            </a:ln>
          </p:spPr>
        </p:sp>
        <p:sp>
          <p:nvSpPr>
            <p:cNvPr id="823874" name="Straight Connector 823873"/>
            <p:cNvSpPr/>
            <p:nvPr/>
          </p:nvSpPr>
          <p:spPr>
            <a:xfrm>
              <a:off x="806" y="2017"/>
              <a:ext cx="1" cy="4"/>
            </a:xfrm>
            <a:prstGeom prst="line">
              <a:avLst/>
            </a:prstGeom>
            <a:ln w="0" cap="flat" cmpd="sng">
              <a:solidFill>
                <a:srgbClr val="000000"/>
              </a:solidFill>
              <a:prstDash val="solid"/>
              <a:headEnd type="none" w="med" len="med"/>
              <a:tailEnd type="none" w="med" len="med"/>
            </a:ln>
          </p:spPr>
        </p:sp>
        <p:sp>
          <p:nvSpPr>
            <p:cNvPr id="823875" name="Straight Connector 823874"/>
            <p:cNvSpPr/>
            <p:nvPr/>
          </p:nvSpPr>
          <p:spPr>
            <a:xfrm>
              <a:off x="826" y="2021"/>
              <a:ext cx="1" cy="4"/>
            </a:xfrm>
            <a:prstGeom prst="line">
              <a:avLst/>
            </a:prstGeom>
            <a:ln w="0" cap="flat" cmpd="sng">
              <a:solidFill>
                <a:srgbClr val="000000"/>
              </a:solidFill>
              <a:prstDash val="solid"/>
              <a:headEnd type="none" w="med" len="med"/>
              <a:tailEnd type="none" w="med" len="med"/>
            </a:ln>
          </p:spPr>
        </p:sp>
        <p:sp>
          <p:nvSpPr>
            <p:cNvPr id="823876" name="Straight Connector 823875"/>
            <p:cNvSpPr/>
            <p:nvPr/>
          </p:nvSpPr>
          <p:spPr>
            <a:xfrm>
              <a:off x="849" y="2025"/>
              <a:ext cx="1" cy="5"/>
            </a:xfrm>
            <a:prstGeom prst="line">
              <a:avLst/>
            </a:prstGeom>
            <a:ln w="0" cap="flat" cmpd="sng">
              <a:solidFill>
                <a:srgbClr val="000000"/>
              </a:solidFill>
              <a:prstDash val="solid"/>
              <a:headEnd type="none" w="med" len="med"/>
              <a:tailEnd type="none" w="med" len="med"/>
            </a:ln>
          </p:spPr>
        </p:sp>
        <p:sp>
          <p:nvSpPr>
            <p:cNvPr id="823877" name="Straight Connector 823876"/>
            <p:cNvSpPr/>
            <p:nvPr/>
          </p:nvSpPr>
          <p:spPr>
            <a:xfrm>
              <a:off x="873" y="2030"/>
              <a:ext cx="1" cy="4"/>
            </a:xfrm>
            <a:prstGeom prst="line">
              <a:avLst/>
            </a:prstGeom>
            <a:ln w="0" cap="flat" cmpd="sng">
              <a:solidFill>
                <a:srgbClr val="000000"/>
              </a:solidFill>
              <a:prstDash val="solid"/>
              <a:headEnd type="none" w="med" len="med"/>
              <a:tailEnd type="none" w="med" len="med"/>
            </a:ln>
          </p:spPr>
        </p:sp>
        <p:sp>
          <p:nvSpPr>
            <p:cNvPr id="823878" name="Straight Connector 823877"/>
            <p:cNvSpPr/>
            <p:nvPr/>
          </p:nvSpPr>
          <p:spPr>
            <a:xfrm>
              <a:off x="569" y="1967"/>
              <a:ext cx="321" cy="67"/>
            </a:xfrm>
            <a:prstGeom prst="line">
              <a:avLst/>
            </a:prstGeom>
            <a:ln w="0" cap="flat" cmpd="sng">
              <a:solidFill>
                <a:srgbClr val="000000"/>
              </a:solidFill>
              <a:prstDash val="solid"/>
              <a:headEnd type="none" w="med" len="med"/>
              <a:tailEnd type="none" w="med" len="med"/>
            </a:ln>
          </p:spPr>
        </p:sp>
        <p:sp>
          <p:nvSpPr>
            <p:cNvPr id="823879" name="Freeform 823878"/>
            <p:cNvSpPr/>
            <p:nvPr/>
          </p:nvSpPr>
          <p:spPr>
            <a:xfrm>
              <a:off x="513" y="1977"/>
              <a:ext cx="54" cy="31"/>
            </a:xfrm>
            <a:custGeom>
              <a:avLst/>
              <a:gdLst/>
              <a:ahLst/>
              <a:cxnLst/>
              <a:rect l="0" t="0" r="0" b="0"/>
              <a:pathLst>
                <a:path w="531" h="406">
                  <a:moveTo>
                    <a:pt x="378" y="0"/>
                  </a:moveTo>
                  <a:lnTo>
                    <a:pt x="100" y="207"/>
                  </a:lnTo>
                  <a:lnTo>
                    <a:pt x="100" y="244"/>
                  </a:lnTo>
                  <a:lnTo>
                    <a:pt x="0" y="323"/>
                  </a:lnTo>
                  <a:lnTo>
                    <a:pt x="218" y="406"/>
                  </a:lnTo>
                  <a:lnTo>
                    <a:pt x="355" y="273"/>
                  </a:lnTo>
                  <a:lnTo>
                    <a:pt x="299" y="250"/>
                  </a:lnTo>
                  <a:lnTo>
                    <a:pt x="444" y="147"/>
                  </a:lnTo>
                  <a:lnTo>
                    <a:pt x="400" y="139"/>
                  </a:lnTo>
                  <a:lnTo>
                    <a:pt x="531" y="51"/>
                  </a:lnTo>
                  <a:lnTo>
                    <a:pt x="378" y="0"/>
                  </a:lnTo>
                  <a:close/>
                </a:path>
              </a:pathLst>
            </a:custGeom>
            <a:solidFill>
              <a:srgbClr val="828282"/>
            </a:solidFill>
            <a:ln w="9525">
              <a:noFill/>
            </a:ln>
          </p:spPr>
          <p:txBody>
            <a:bodyPr/>
            <a:lstStyle/>
            <a:p>
              <a:endParaRPr lang="en-US"/>
            </a:p>
          </p:txBody>
        </p:sp>
        <p:sp>
          <p:nvSpPr>
            <p:cNvPr id="823880" name="Freeform 823879"/>
            <p:cNvSpPr/>
            <p:nvPr/>
          </p:nvSpPr>
          <p:spPr>
            <a:xfrm>
              <a:off x="513" y="1977"/>
              <a:ext cx="54" cy="31"/>
            </a:xfrm>
            <a:custGeom>
              <a:avLst/>
              <a:gdLst/>
              <a:ahLst/>
              <a:cxnLst/>
              <a:rect l="0" t="0" r="0" b="0"/>
              <a:pathLst>
                <a:path w="531" h="406">
                  <a:moveTo>
                    <a:pt x="378" y="0"/>
                  </a:moveTo>
                  <a:lnTo>
                    <a:pt x="100" y="207"/>
                  </a:lnTo>
                  <a:lnTo>
                    <a:pt x="100" y="244"/>
                  </a:lnTo>
                  <a:lnTo>
                    <a:pt x="0" y="323"/>
                  </a:lnTo>
                  <a:lnTo>
                    <a:pt x="218" y="406"/>
                  </a:lnTo>
                  <a:lnTo>
                    <a:pt x="355" y="273"/>
                  </a:lnTo>
                  <a:lnTo>
                    <a:pt x="299" y="250"/>
                  </a:lnTo>
                  <a:lnTo>
                    <a:pt x="444" y="147"/>
                  </a:lnTo>
                  <a:lnTo>
                    <a:pt x="400" y="139"/>
                  </a:lnTo>
                  <a:lnTo>
                    <a:pt x="531" y="51"/>
                  </a:lnTo>
                  <a:lnTo>
                    <a:pt x="378"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823881" name="Straight Connector 823880"/>
            <p:cNvSpPr/>
            <p:nvPr/>
          </p:nvSpPr>
          <p:spPr>
            <a:xfrm flipH="1" flipV="1">
              <a:off x="540" y="1984"/>
              <a:ext cx="14" cy="4"/>
            </a:xfrm>
            <a:prstGeom prst="line">
              <a:avLst/>
            </a:prstGeom>
            <a:ln w="0" cap="flat" cmpd="sng">
              <a:solidFill>
                <a:srgbClr val="000000"/>
              </a:solidFill>
              <a:prstDash val="solid"/>
              <a:headEnd type="none" w="med" len="med"/>
              <a:tailEnd type="none" w="med" len="med"/>
            </a:ln>
          </p:spPr>
        </p:sp>
        <p:sp>
          <p:nvSpPr>
            <p:cNvPr id="823882" name="Straight Connector 823881"/>
            <p:cNvSpPr/>
            <p:nvPr/>
          </p:nvSpPr>
          <p:spPr>
            <a:xfrm>
              <a:off x="524" y="1993"/>
              <a:ext cx="19" cy="3"/>
            </a:xfrm>
            <a:prstGeom prst="line">
              <a:avLst/>
            </a:prstGeom>
            <a:ln w="0" cap="flat" cmpd="sng">
              <a:solidFill>
                <a:srgbClr val="000000"/>
              </a:solidFill>
              <a:prstDash val="solid"/>
              <a:headEnd type="none" w="med" len="med"/>
              <a:tailEnd type="none" w="med" len="med"/>
            </a:ln>
          </p:spPr>
        </p:sp>
        <p:sp>
          <p:nvSpPr>
            <p:cNvPr id="823883" name="Straight Connector 823882"/>
            <p:cNvSpPr/>
            <p:nvPr/>
          </p:nvSpPr>
          <p:spPr>
            <a:xfrm flipV="1">
              <a:off x="524" y="1993"/>
              <a:ext cx="4" cy="3"/>
            </a:xfrm>
            <a:prstGeom prst="line">
              <a:avLst/>
            </a:prstGeom>
            <a:ln w="0" cap="flat" cmpd="sng">
              <a:solidFill>
                <a:srgbClr val="000000"/>
              </a:solidFill>
              <a:prstDash val="solid"/>
              <a:headEnd type="none" w="med" len="med"/>
              <a:tailEnd type="none" w="med" len="med"/>
            </a:ln>
          </p:spPr>
        </p:sp>
        <p:sp>
          <p:nvSpPr>
            <p:cNvPr id="823884" name="Freeform 823883"/>
            <p:cNvSpPr/>
            <p:nvPr/>
          </p:nvSpPr>
          <p:spPr>
            <a:xfrm>
              <a:off x="501" y="2001"/>
              <a:ext cx="95" cy="30"/>
            </a:xfrm>
            <a:custGeom>
              <a:avLst/>
              <a:gdLst/>
              <a:ahLst/>
              <a:cxnLst/>
              <a:rect l="0" t="0" r="0" b="0"/>
              <a:pathLst>
                <a:path w="947" h="398">
                  <a:moveTo>
                    <a:pt x="109" y="0"/>
                  </a:moveTo>
                  <a:lnTo>
                    <a:pt x="0" y="81"/>
                  </a:lnTo>
                  <a:lnTo>
                    <a:pt x="0" y="147"/>
                  </a:lnTo>
                  <a:lnTo>
                    <a:pt x="858" y="398"/>
                  </a:lnTo>
                  <a:lnTo>
                    <a:pt x="858" y="332"/>
                  </a:lnTo>
                  <a:lnTo>
                    <a:pt x="947" y="258"/>
                  </a:lnTo>
                  <a:lnTo>
                    <a:pt x="109" y="0"/>
                  </a:lnTo>
                  <a:close/>
                </a:path>
              </a:pathLst>
            </a:custGeom>
            <a:solidFill>
              <a:srgbClr val="828282"/>
            </a:solidFill>
            <a:ln w="9525">
              <a:noFill/>
            </a:ln>
          </p:spPr>
          <p:txBody>
            <a:bodyPr/>
            <a:lstStyle/>
            <a:p>
              <a:endParaRPr lang="en-US"/>
            </a:p>
          </p:txBody>
        </p:sp>
        <p:sp>
          <p:nvSpPr>
            <p:cNvPr id="823885" name="Freeform 823884"/>
            <p:cNvSpPr/>
            <p:nvPr/>
          </p:nvSpPr>
          <p:spPr>
            <a:xfrm>
              <a:off x="501" y="2001"/>
              <a:ext cx="95" cy="30"/>
            </a:xfrm>
            <a:custGeom>
              <a:avLst/>
              <a:gdLst/>
              <a:ahLst/>
              <a:cxnLst/>
              <a:rect l="0" t="0" r="0" b="0"/>
              <a:pathLst>
                <a:path w="947" h="398">
                  <a:moveTo>
                    <a:pt x="109" y="0"/>
                  </a:moveTo>
                  <a:lnTo>
                    <a:pt x="0" y="81"/>
                  </a:lnTo>
                  <a:lnTo>
                    <a:pt x="0" y="147"/>
                  </a:lnTo>
                  <a:lnTo>
                    <a:pt x="858" y="398"/>
                  </a:lnTo>
                  <a:lnTo>
                    <a:pt x="858" y="332"/>
                  </a:lnTo>
                  <a:lnTo>
                    <a:pt x="947" y="258"/>
                  </a:lnTo>
                  <a:lnTo>
                    <a:pt x="109"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823886" name="Straight Connector 823885"/>
            <p:cNvSpPr/>
            <p:nvPr/>
          </p:nvSpPr>
          <p:spPr>
            <a:xfrm>
              <a:off x="518" y="2011"/>
              <a:ext cx="1" cy="4"/>
            </a:xfrm>
            <a:prstGeom prst="line">
              <a:avLst/>
            </a:prstGeom>
            <a:ln w="0" cap="flat" cmpd="sng">
              <a:solidFill>
                <a:srgbClr val="000000"/>
              </a:solidFill>
              <a:prstDash val="solid"/>
              <a:headEnd type="none" w="med" len="med"/>
              <a:tailEnd type="none" w="med" len="med"/>
            </a:ln>
          </p:spPr>
        </p:sp>
        <p:sp>
          <p:nvSpPr>
            <p:cNvPr id="823887" name="Straight Connector 823886"/>
            <p:cNvSpPr/>
            <p:nvPr/>
          </p:nvSpPr>
          <p:spPr>
            <a:xfrm>
              <a:off x="534" y="2015"/>
              <a:ext cx="1" cy="4"/>
            </a:xfrm>
            <a:prstGeom prst="line">
              <a:avLst/>
            </a:prstGeom>
            <a:ln w="0" cap="flat" cmpd="sng">
              <a:solidFill>
                <a:srgbClr val="000000"/>
              </a:solidFill>
              <a:prstDash val="solid"/>
              <a:headEnd type="none" w="med" len="med"/>
              <a:tailEnd type="none" w="med" len="med"/>
            </a:ln>
          </p:spPr>
        </p:sp>
        <p:sp>
          <p:nvSpPr>
            <p:cNvPr id="823888" name="Straight Connector 823887"/>
            <p:cNvSpPr/>
            <p:nvPr/>
          </p:nvSpPr>
          <p:spPr>
            <a:xfrm>
              <a:off x="557" y="2021"/>
              <a:ext cx="1" cy="4"/>
            </a:xfrm>
            <a:prstGeom prst="line">
              <a:avLst/>
            </a:prstGeom>
            <a:ln w="0" cap="flat" cmpd="sng">
              <a:solidFill>
                <a:srgbClr val="000000"/>
              </a:solidFill>
              <a:prstDash val="solid"/>
              <a:headEnd type="none" w="med" len="med"/>
              <a:tailEnd type="none" w="med" len="med"/>
            </a:ln>
          </p:spPr>
        </p:sp>
        <p:sp>
          <p:nvSpPr>
            <p:cNvPr id="823889" name="Straight Connector 823888"/>
            <p:cNvSpPr/>
            <p:nvPr/>
          </p:nvSpPr>
          <p:spPr>
            <a:xfrm flipV="1">
              <a:off x="518" y="2005"/>
              <a:ext cx="10" cy="6"/>
            </a:xfrm>
            <a:prstGeom prst="line">
              <a:avLst/>
            </a:prstGeom>
            <a:ln w="0" cap="flat" cmpd="sng">
              <a:solidFill>
                <a:srgbClr val="000000"/>
              </a:solidFill>
              <a:prstDash val="solid"/>
              <a:headEnd type="none" w="med" len="med"/>
              <a:tailEnd type="none" w="med" len="med"/>
            </a:ln>
          </p:spPr>
        </p:sp>
        <p:sp>
          <p:nvSpPr>
            <p:cNvPr id="823890" name="Straight Connector 823889"/>
            <p:cNvSpPr/>
            <p:nvPr/>
          </p:nvSpPr>
          <p:spPr>
            <a:xfrm flipV="1">
              <a:off x="534" y="2008"/>
              <a:ext cx="10" cy="7"/>
            </a:xfrm>
            <a:prstGeom prst="line">
              <a:avLst/>
            </a:prstGeom>
            <a:ln w="0" cap="flat" cmpd="sng">
              <a:solidFill>
                <a:srgbClr val="000000"/>
              </a:solidFill>
              <a:prstDash val="solid"/>
              <a:headEnd type="none" w="med" len="med"/>
              <a:tailEnd type="none" w="med" len="med"/>
            </a:ln>
          </p:spPr>
        </p:sp>
        <p:sp>
          <p:nvSpPr>
            <p:cNvPr id="823891" name="Straight Connector 823890"/>
            <p:cNvSpPr/>
            <p:nvPr/>
          </p:nvSpPr>
          <p:spPr>
            <a:xfrm flipV="1">
              <a:off x="557" y="2014"/>
              <a:ext cx="10" cy="6"/>
            </a:xfrm>
            <a:prstGeom prst="line">
              <a:avLst/>
            </a:prstGeom>
            <a:ln w="0" cap="flat" cmpd="sng">
              <a:solidFill>
                <a:srgbClr val="000000"/>
              </a:solidFill>
              <a:prstDash val="solid"/>
              <a:headEnd type="none" w="med" len="med"/>
              <a:tailEnd type="none" w="med" len="med"/>
            </a:ln>
          </p:spPr>
        </p:sp>
        <p:sp>
          <p:nvSpPr>
            <p:cNvPr id="823892" name="Straight Connector 823891"/>
            <p:cNvSpPr/>
            <p:nvPr/>
          </p:nvSpPr>
          <p:spPr>
            <a:xfrm>
              <a:off x="502" y="2007"/>
              <a:ext cx="85" cy="19"/>
            </a:xfrm>
            <a:prstGeom prst="line">
              <a:avLst/>
            </a:prstGeom>
            <a:ln w="0" cap="flat" cmpd="sng">
              <a:solidFill>
                <a:srgbClr val="000000"/>
              </a:solidFill>
              <a:prstDash val="solid"/>
              <a:headEnd type="none" w="med" len="med"/>
              <a:tailEnd type="none" w="med" len="med"/>
            </a:ln>
          </p:spPr>
        </p:sp>
        <p:sp>
          <p:nvSpPr>
            <p:cNvPr id="823893" name="Freeform 823892"/>
            <p:cNvSpPr/>
            <p:nvPr/>
          </p:nvSpPr>
          <p:spPr>
            <a:xfrm>
              <a:off x="712" y="2047"/>
              <a:ext cx="133" cy="40"/>
            </a:xfrm>
            <a:custGeom>
              <a:avLst/>
              <a:gdLst/>
              <a:ahLst/>
              <a:cxnLst/>
              <a:rect l="0" t="0" r="0" b="0"/>
              <a:pathLst>
                <a:path w="1327" h="517">
                  <a:moveTo>
                    <a:pt x="67" y="0"/>
                  </a:moveTo>
                  <a:lnTo>
                    <a:pt x="0" y="82"/>
                  </a:lnTo>
                  <a:lnTo>
                    <a:pt x="0" y="148"/>
                  </a:lnTo>
                  <a:lnTo>
                    <a:pt x="1212" y="517"/>
                  </a:lnTo>
                  <a:lnTo>
                    <a:pt x="1327" y="406"/>
                  </a:lnTo>
                  <a:lnTo>
                    <a:pt x="1290" y="333"/>
                  </a:lnTo>
                  <a:lnTo>
                    <a:pt x="67" y="0"/>
                  </a:lnTo>
                  <a:close/>
                </a:path>
              </a:pathLst>
            </a:custGeom>
            <a:solidFill>
              <a:srgbClr val="828282"/>
            </a:solidFill>
            <a:ln w="9525">
              <a:noFill/>
            </a:ln>
          </p:spPr>
          <p:txBody>
            <a:bodyPr/>
            <a:lstStyle/>
            <a:p>
              <a:endParaRPr lang="en-US"/>
            </a:p>
          </p:txBody>
        </p:sp>
        <p:sp>
          <p:nvSpPr>
            <p:cNvPr id="823894" name="Freeform 823893"/>
            <p:cNvSpPr/>
            <p:nvPr/>
          </p:nvSpPr>
          <p:spPr>
            <a:xfrm>
              <a:off x="712" y="2047"/>
              <a:ext cx="133" cy="40"/>
            </a:xfrm>
            <a:custGeom>
              <a:avLst/>
              <a:gdLst/>
              <a:ahLst/>
              <a:cxnLst/>
              <a:rect l="0" t="0" r="0" b="0"/>
              <a:pathLst>
                <a:path w="1327" h="517">
                  <a:moveTo>
                    <a:pt x="67" y="0"/>
                  </a:moveTo>
                  <a:lnTo>
                    <a:pt x="0" y="82"/>
                  </a:lnTo>
                  <a:lnTo>
                    <a:pt x="0" y="148"/>
                  </a:lnTo>
                  <a:lnTo>
                    <a:pt x="1212" y="517"/>
                  </a:lnTo>
                  <a:lnTo>
                    <a:pt x="1327" y="406"/>
                  </a:lnTo>
                  <a:lnTo>
                    <a:pt x="1290" y="333"/>
                  </a:lnTo>
                  <a:lnTo>
                    <a:pt x="67"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823895" name="Straight Connector 823894"/>
            <p:cNvSpPr/>
            <p:nvPr/>
          </p:nvSpPr>
          <p:spPr>
            <a:xfrm flipV="1">
              <a:off x="814" y="2069"/>
              <a:ext cx="10" cy="7"/>
            </a:xfrm>
            <a:prstGeom prst="line">
              <a:avLst/>
            </a:prstGeom>
            <a:ln w="0" cap="flat" cmpd="sng">
              <a:solidFill>
                <a:srgbClr val="000000"/>
              </a:solidFill>
              <a:prstDash val="solid"/>
              <a:headEnd type="none" w="med" len="med"/>
              <a:tailEnd type="none" w="med" len="med"/>
            </a:ln>
          </p:spPr>
        </p:sp>
        <p:sp>
          <p:nvSpPr>
            <p:cNvPr id="823896" name="Straight Connector 823895"/>
            <p:cNvSpPr/>
            <p:nvPr/>
          </p:nvSpPr>
          <p:spPr>
            <a:xfrm flipV="1">
              <a:off x="791" y="2064"/>
              <a:ext cx="10" cy="7"/>
            </a:xfrm>
            <a:prstGeom prst="line">
              <a:avLst/>
            </a:prstGeom>
            <a:ln w="0" cap="flat" cmpd="sng">
              <a:solidFill>
                <a:srgbClr val="000000"/>
              </a:solidFill>
              <a:prstDash val="solid"/>
              <a:headEnd type="none" w="med" len="med"/>
              <a:tailEnd type="none" w="med" len="med"/>
            </a:ln>
          </p:spPr>
        </p:sp>
        <p:sp>
          <p:nvSpPr>
            <p:cNvPr id="823897" name="Straight Connector 823896"/>
            <p:cNvSpPr/>
            <p:nvPr/>
          </p:nvSpPr>
          <p:spPr>
            <a:xfrm flipV="1">
              <a:off x="769" y="2059"/>
              <a:ext cx="7" cy="6"/>
            </a:xfrm>
            <a:prstGeom prst="line">
              <a:avLst/>
            </a:prstGeom>
            <a:ln w="0" cap="flat" cmpd="sng">
              <a:solidFill>
                <a:srgbClr val="000000"/>
              </a:solidFill>
              <a:prstDash val="solid"/>
              <a:headEnd type="none" w="med" len="med"/>
              <a:tailEnd type="none" w="med" len="med"/>
            </a:ln>
          </p:spPr>
        </p:sp>
        <p:sp>
          <p:nvSpPr>
            <p:cNvPr id="823898" name="Straight Connector 823897"/>
            <p:cNvSpPr/>
            <p:nvPr/>
          </p:nvSpPr>
          <p:spPr>
            <a:xfrm flipV="1">
              <a:off x="744" y="2054"/>
              <a:ext cx="8" cy="6"/>
            </a:xfrm>
            <a:prstGeom prst="line">
              <a:avLst/>
            </a:prstGeom>
            <a:ln w="0" cap="flat" cmpd="sng">
              <a:solidFill>
                <a:srgbClr val="000000"/>
              </a:solidFill>
              <a:prstDash val="solid"/>
              <a:headEnd type="none" w="med" len="med"/>
              <a:tailEnd type="none" w="med" len="med"/>
            </a:ln>
          </p:spPr>
        </p:sp>
        <p:sp>
          <p:nvSpPr>
            <p:cNvPr id="823899" name="Straight Connector 823898"/>
            <p:cNvSpPr/>
            <p:nvPr/>
          </p:nvSpPr>
          <p:spPr>
            <a:xfrm>
              <a:off x="744" y="2061"/>
              <a:ext cx="1" cy="6"/>
            </a:xfrm>
            <a:prstGeom prst="line">
              <a:avLst/>
            </a:prstGeom>
            <a:ln w="0" cap="flat" cmpd="sng">
              <a:solidFill>
                <a:srgbClr val="000000"/>
              </a:solidFill>
              <a:prstDash val="solid"/>
              <a:headEnd type="none" w="med" len="med"/>
              <a:tailEnd type="none" w="med" len="med"/>
            </a:ln>
          </p:spPr>
        </p:sp>
        <p:sp>
          <p:nvSpPr>
            <p:cNvPr id="823900" name="Straight Connector 823899"/>
            <p:cNvSpPr/>
            <p:nvPr/>
          </p:nvSpPr>
          <p:spPr>
            <a:xfrm>
              <a:off x="768" y="2066"/>
              <a:ext cx="1" cy="6"/>
            </a:xfrm>
            <a:prstGeom prst="line">
              <a:avLst/>
            </a:prstGeom>
            <a:ln w="0" cap="flat" cmpd="sng">
              <a:solidFill>
                <a:srgbClr val="000000"/>
              </a:solidFill>
              <a:prstDash val="solid"/>
              <a:headEnd type="none" w="med" len="med"/>
              <a:tailEnd type="none" w="med" len="med"/>
            </a:ln>
          </p:spPr>
        </p:sp>
        <p:sp>
          <p:nvSpPr>
            <p:cNvPr id="823901" name="Straight Connector 823900"/>
            <p:cNvSpPr/>
            <p:nvPr/>
          </p:nvSpPr>
          <p:spPr>
            <a:xfrm>
              <a:off x="791" y="2072"/>
              <a:ext cx="1" cy="5"/>
            </a:xfrm>
            <a:prstGeom prst="line">
              <a:avLst/>
            </a:prstGeom>
            <a:ln w="0" cap="flat" cmpd="sng">
              <a:solidFill>
                <a:srgbClr val="000000"/>
              </a:solidFill>
              <a:prstDash val="solid"/>
              <a:headEnd type="none" w="med" len="med"/>
              <a:tailEnd type="none" w="med" len="med"/>
            </a:ln>
          </p:spPr>
        </p:sp>
        <p:sp>
          <p:nvSpPr>
            <p:cNvPr id="823902" name="Straight Connector 823901"/>
            <p:cNvSpPr/>
            <p:nvPr/>
          </p:nvSpPr>
          <p:spPr>
            <a:xfrm>
              <a:off x="814" y="2076"/>
              <a:ext cx="1" cy="6"/>
            </a:xfrm>
            <a:prstGeom prst="line">
              <a:avLst/>
            </a:prstGeom>
            <a:ln w="0" cap="flat" cmpd="sng">
              <a:solidFill>
                <a:srgbClr val="000000"/>
              </a:solidFill>
              <a:prstDash val="solid"/>
              <a:headEnd type="none" w="med" len="med"/>
              <a:tailEnd type="none" w="med" len="med"/>
            </a:ln>
          </p:spPr>
        </p:sp>
        <p:sp>
          <p:nvSpPr>
            <p:cNvPr id="823903" name="Straight Connector 823902"/>
            <p:cNvSpPr/>
            <p:nvPr/>
          </p:nvSpPr>
          <p:spPr>
            <a:xfrm>
              <a:off x="712" y="2053"/>
              <a:ext cx="118" cy="27"/>
            </a:xfrm>
            <a:prstGeom prst="line">
              <a:avLst/>
            </a:prstGeom>
            <a:ln w="0" cap="flat" cmpd="sng">
              <a:solidFill>
                <a:srgbClr val="000000"/>
              </a:solidFill>
              <a:prstDash val="solid"/>
              <a:headEnd type="none" w="med" len="med"/>
              <a:tailEnd type="none" w="med" len="med"/>
            </a:ln>
          </p:spPr>
        </p:sp>
        <p:sp>
          <p:nvSpPr>
            <p:cNvPr id="823904" name="Straight Connector 823903"/>
            <p:cNvSpPr/>
            <p:nvPr/>
          </p:nvSpPr>
          <p:spPr>
            <a:xfrm flipV="1">
              <a:off x="831" y="2073"/>
              <a:ext cx="9" cy="7"/>
            </a:xfrm>
            <a:prstGeom prst="line">
              <a:avLst/>
            </a:prstGeom>
            <a:ln w="0" cap="flat" cmpd="sng">
              <a:solidFill>
                <a:srgbClr val="000000"/>
              </a:solidFill>
              <a:prstDash val="solid"/>
              <a:headEnd type="none" w="med" len="med"/>
              <a:tailEnd type="none" w="med" len="med"/>
            </a:ln>
          </p:spPr>
        </p:sp>
        <p:sp>
          <p:nvSpPr>
            <p:cNvPr id="823905" name="Straight Connector 823904"/>
            <p:cNvSpPr/>
            <p:nvPr/>
          </p:nvSpPr>
          <p:spPr>
            <a:xfrm>
              <a:off x="830" y="2080"/>
              <a:ext cx="3" cy="7"/>
            </a:xfrm>
            <a:prstGeom prst="line">
              <a:avLst/>
            </a:prstGeom>
            <a:ln w="0" cap="flat" cmpd="sng">
              <a:solidFill>
                <a:srgbClr val="000000"/>
              </a:solidFill>
              <a:prstDash val="solid"/>
              <a:headEnd type="none" w="med" len="med"/>
              <a:tailEnd type="none" w="med" len="med"/>
            </a:ln>
          </p:spPr>
        </p:sp>
        <p:sp>
          <p:nvSpPr>
            <p:cNvPr id="823906" name="Freeform 823905"/>
            <p:cNvSpPr/>
            <p:nvPr/>
          </p:nvSpPr>
          <p:spPr>
            <a:xfrm>
              <a:off x="585" y="2020"/>
              <a:ext cx="137" cy="40"/>
            </a:xfrm>
            <a:custGeom>
              <a:avLst/>
              <a:gdLst/>
              <a:ahLst/>
              <a:cxnLst/>
              <a:rect l="0" t="0" r="0" b="0"/>
              <a:pathLst>
                <a:path w="1369" h="524">
                  <a:moveTo>
                    <a:pt x="102" y="0"/>
                  </a:moveTo>
                  <a:lnTo>
                    <a:pt x="0" y="82"/>
                  </a:lnTo>
                  <a:lnTo>
                    <a:pt x="0" y="141"/>
                  </a:lnTo>
                  <a:lnTo>
                    <a:pt x="1295" y="524"/>
                  </a:lnTo>
                  <a:lnTo>
                    <a:pt x="1295" y="443"/>
                  </a:lnTo>
                  <a:lnTo>
                    <a:pt x="1369" y="363"/>
                  </a:lnTo>
                  <a:lnTo>
                    <a:pt x="102" y="0"/>
                  </a:lnTo>
                  <a:close/>
                </a:path>
              </a:pathLst>
            </a:custGeom>
            <a:solidFill>
              <a:srgbClr val="BFBFBF"/>
            </a:solidFill>
            <a:ln w="9525">
              <a:noFill/>
            </a:ln>
          </p:spPr>
          <p:txBody>
            <a:bodyPr/>
            <a:lstStyle/>
            <a:p>
              <a:endParaRPr lang="en-US"/>
            </a:p>
          </p:txBody>
        </p:sp>
        <p:sp>
          <p:nvSpPr>
            <p:cNvPr id="823907" name="Freeform 823906"/>
            <p:cNvSpPr/>
            <p:nvPr/>
          </p:nvSpPr>
          <p:spPr>
            <a:xfrm>
              <a:off x="585" y="2020"/>
              <a:ext cx="137" cy="40"/>
            </a:xfrm>
            <a:custGeom>
              <a:avLst/>
              <a:gdLst/>
              <a:ahLst/>
              <a:cxnLst/>
              <a:rect l="0" t="0" r="0" b="0"/>
              <a:pathLst>
                <a:path w="1369" h="524">
                  <a:moveTo>
                    <a:pt x="102" y="0"/>
                  </a:moveTo>
                  <a:lnTo>
                    <a:pt x="0" y="82"/>
                  </a:lnTo>
                  <a:lnTo>
                    <a:pt x="0" y="141"/>
                  </a:lnTo>
                  <a:lnTo>
                    <a:pt x="1295" y="524"/>
                  </a:lnTo>
                  <a:lnTo>
                    <a:pt x="1295" y="443"/>
                  </a:lnTo>
                  <a:lnTo>
                    <a:pt x="1369" y="363"/>
                  </a:lnTo>
                  <a:lnTo>
                    <a:pt x="102"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823908" name="Straight Connector 823907"/>
            <p:cNvSpPr/>
            <p:nvPr/>
          </p:nvSpPr>
          <p:spPr>
            <a:xfrm flipH="1" flipV="1">
              <a:off x="585" y="2026"/>
              <a:ext cx="128" cy="28"/>
            </a:xfrm>
            <a:prstGeom prst="line">
              <a:avLst/>
            </a:prstGeom>
            <a:ln w="0" cap="flat" cmpd="sng">
              <a:solidFill>
                <a:srgbClr val="000000"/>
              </a:solidFill>
              <a:prstDash val="solid"/>
              <a:headEnd type="none" w="med" len="med"/>
              <a:tailEnd type="none" w="med" len="med"/>
            </a:ln>
          </p:spPr>
        </p:sp>
        <p:sp>
          <p:nvSpPr>
            <p:cNvPr id="823909" name="Straight Connector 823908"/>
            <p:cNvSpPr/>
            <p:nvPr/>
          </p:nvSpPr>
          <p:spPr>
            <a:xfrm>
              <a:off x="912" y="2032"/>
              <a:ext cx="1" cy="23"/>
            </a:xfrm>
            <a:prstGeom prst="line">
              <a:avLst/>
            </a:prstGeom>
            <a:ln w="0" cap="flat" cmpd="sng">
              <a:solidFill>
                <a:srgbClr val="000000"/>
              </a:solidFill>
              <a:prstDash val="solid"/>
              <a:headEnd type="none" w="med" len="med"/>
              <a:tailEnd type="none" w="med" len="med"/>
            </a:ln>
          </p:spPr>
        </p:sp>
        <p:sp>
          <p:nvSpPr>
            <p:cNvPr id="823910" name="Freeform 823909"/>
            <p:cNvSpPr/>
            <p:nvPr/>
          </p:nvSpPr>
          <p:spPr>
            <a:xfrm>
              <a:off x="873" y="1973"/>
              <a:ext cx="25" cy="26"/>
            </a:xfrm>
            <a:custGeom>
              <a:avLst/>
              <a:gdLst/>
              <a:ahLst/>
              <a:cxnLst/>
              <a:rect l="0" t="0" r="0" b="0"/>
              <a:pathLst>
                <a:path w="255" h="338">
                  <a:moveTo>
                    <a:pt x="124" y="117"/>
                  </a:moveTo>
                  <a:lnTo>
                    <a:pt x="0" y="258"/>
                  </a:lnTo>
                  <a:lnTo>
                    <a:pt x="59" y="338"/>
                  </a:lnTo>
                  <a:lnTo>
                    <a:pt x="241" y="213"/>
                  </a:lnTo>
                  <a:lnTo>
                    <a:pt x="255" y="0"/>
                  </a:lnTo>
                  <a:lnTo>
                    <a:pt x="124" y="117"/>
                  </a:lnTo>
                  <a:close/>
                </a:path>
              </a:pathLst>
            </a:custGeom>
            <a:solidFill>
              <a:srgbClr val="424242"/>
            </a:solidFill>
            <a:ln w="9525">
              <a:noFill/>
            </a:ln>
          </p:spPr>
          <p:txBody>
            <a:bodyPr/>
            <a:lstStyle/>
            <a:p>
              <a:endParaRPr lang="en-US"/>
            </a:p>
          </p:txBody>
        </p:sp>
        <p:sp>
          <p:nvSpPr>
            <p:cNvPr id="823911" name="Freeform 823910"/>
            <p:cNvSpPr/>
            <p:nvPr/>
          </p:nvSpPr>
          <p:spPr>
            <a:xfrm>
              <a:off x="873" y="1973"/>
              <a:ext cx="25" cy="26"/>
            </a:xfrm>
            <a:custGeom>
              <a:avLst/>
              <a:gdLst/>
              <a:ahLst/>
              <a:cxnLst/>
              <a:rect l="0" t="0" r="0" b="0"/>
              <a:pathLst>
                <a:path w="255" h="338">
                  <a:moveTo>
                    <a:pt x="124" y="117"/>
                  </a:moveTo>
                  <a:lnTo>
                    <a:pt x="0" y="258"/>
                  </a:lnTo>
                  <a:lnTo>
                    <a:pt x="59" y="338"/>
                  </a:lnTo>
                  <a:lnTo>
                    <a:pt x="241" y="213"/>
                  </a:lnTo>
                  <a:lnTo>
                    <a:pt x="255" y="0"/>
                  </a:lnTo>
                  <a:lnTo>
                    <a:pt x="124" y="117"/>
                  </a:lnTo>
                </a:path>
              </a:pathLst>
            </a:custGeom>
            <a:noFill/>
            <a:ln w="0" cap="flat" cmpd="sng">
              <a:solidFill>
                <a:srgbClr val="000000"/>
              </a:solidFill>
              <a:prstDash val="solid"/>
              <a:headEnd type="none" w="med" len="med"/>
              <a:tailEnd type="none" w="med" len="med"/>
            </a:ln>
          </p:spPr>
          <p:txBody>
            <a:bodyPr/>
            <a:lstStyle/>
            <a:p>
              <a:endParaRPr lang="en-US"/>
            </a:p>
          </p:txBody>
        </p:sp>
        <p:sp>
          <p:nvSpPr>
            <p:cNvPr id="823912" name="Freeform 823911"/>
            <p:cNvSpPr/>
            <p:nvPr/>
          </p:nvSpPr>
          <p:spPr>
            <a:xfrm>
              <a:off x="599" y="1915"/>
              <a:ext cx="303" cy="64"/>
            </a:xfrm>
            <a:custGeom>
              <a:avLst/>
              <a:gdLst/>
              <a:ahLst/>
              <a:cxnLst/>
              <a:rect l="0" t="0" r="0" b="0"/>
              <a:pathLst>
                <a:path w="3031" h="820">
                  <a:moveTo>
                    <a:pt x="0" y="199"/>
                  </a:moveTo>
                  <a:lnTo>
                    <a:pt x="45" y="318"/>
                  </a:lnTo>
                  <a:lnTo>
                    <a:pt x="511" y="437"/>
                  </a:lnTo>
                  <a:lnTo>
                    <a:pt x="629" y="199"/>
                  </a:lnTo>
                  <a:lnTo>
                    <a:pt x="3009" y="820"/>
                  </a:lnTo>
                  <a:lnTo>
                    <a:pt x="3031" y="628"/>
                  </a:lnTo>
                  <a:lnTo>
                    <a:pt x="496" y="0"/>
                  </a:lnTo>
                  <a:lnTo>
                    <a:pt x="379" y="281"/>
                  </a:lnTo>
                  <a:lnTo>
                    <a:pt x="0" y="199"/>
                  </a:lnTo>
                  <a:close/>
                </a:path>
              </a:pathLst>
            </a:custGeom>
            <a:solidFill>
              <a:srgbClr val="828282"/>
            </a:solidFill>
            <a:ln w="9525">
              <a:noFill/>
            </a:ln>
          </p:spPr>
          <p:txBody>
            <a:bodyPr/>
            <a:lstStyle/>
            <a:p>
              <a:endParaRPr lang="en-US"/>
            </a:p>
          </p:txBody>
        </p:sp>
        <p:sp>
          <p:nvSpPr>
            <p:cNvPr id="823913" name="Freeform 823912"/>
            <p:cNvSpPr/>
            <p:nvPr/>
          </p:nvSpPr>
          <p:spPr>
            <a:xfrm>
              <a:off x="599" y="1915"/>
              <a:ext cx="303" cy="64"/>
            </a:xfrm>
            <a:custGeom>
              <a:avLst/>
              <a:gdLst/>
              <a:ahLst/>
              <a:cxnLst/>
              <a:rect l="0" t="0" r="0" b="0"/>
              <a:pathLst>
                <a:path w="3031" h="820">
                  <a:moveTo>
                    <a:pt x="0" y="199"/>
                  </a:moveTo>
                  <a:lnTo>
                    <a:pt x="45" y="318"/>
                  </a:lnTo>
                  <a:lnTo>
                    <a:pt x="511" y="437"/>
                  </a:lnTo>
                  <a:lnTo>
                    <a:pt x="629" y="199"/>
                  </a:lnTo>
                  <a:lnTo>
                    <a:pt x="3009" y="820"/>
                  </a:lnTo>
                  <a:lnTo>
                    <a:pt x="3031" y="628"/>
                  </a:lnTo>
                  <a:lnTo>
                    <a:pt x="496" y="0"/>
                  </a:lnTo>
                  <a:lnTo>
                    <a:pt x="379" y="281"/>
                  </a:lnTo>
                  <a:lnTo>
                    <a:pt x="0" y="199"/>
                  </a:lnTo>
                </a:path>
              </a:pathLst>
            </a:custGeom>
            <a:noFill/>
            <a:ln w="0" cap="flat" cmpd="sng">
              <a:solidFill>
                <a:srgbClr val="000000"/>
              </a:solidFill>
              <a:prstDash val="solid"/>
              <a:headEnd type="none" w="med" len="med"/>
              <a:tailEnd type="none" w="med" len="med"/>
            </a:ln>
          </p:spPr>
          <p:txBody>
            <a:bodyPr/>
            <a:lstStyle/>
            <a:p>
              <a:endParaRPr lang="en-US"/>
            </a:p>
          </p:txBody>
        </p:sp>
        <p:sp>
          <p:nvSpPr>
            <p:cNvPr id="823914" name="Straight Connector 823913"/>
            <p:cNvSpPr/>
            <p:nvPr/>
          </p:nvSpPr>
          <p:spPr>
            <a:xfrm>
              <a:off x="652" y="1921"/>
              <a:ext cx="9" cy="8"/>
            </a:xfrm>
            <a:prstGeom prst="line">
              <a:avLst/>
            </a:prstGeom>
            <a:ln w="0" cap="flat" cmpd="sng">
              <a:solidFill>
                <a:srgbClr val="000000"/>
              </a:solidFill>
              <a:prstDash val="solid"/>
              <a:headEnd type="none" w="med" len="med"/>
              <a:tailEnd type="none" w="med" len="med"/>
            </a:ln>
          </p:spPr>
        </p:sp>
        <p:sp>
          <p:nvSpPr>
            <p:cNvPr id="823915" name="Freeform 823914"/>
            <p:cNvSpPr/>
            <p:nvPr/>
          </p:nvSpPr>
          <p:spPr>
            <a:xfrm>
              <a:off x="646" y="1929"/>
              <a:ext cx="248" cy="56"/>
            </a:xfrm>
            <a:custGeom>
              <a:avLst/>
              <a:gdLst/>
              <a:ahLst/>
              <a:cxnLst/>
              <a:rect l="0" t="0" r="0" b="0"/>
              <a:pathLst>
                <a:path w="2479" h="722">
                  <a:moveTo>
                    <a:pt x="146" y="0"/>
                  </a:moveTo>
                  <a:lnTo>
                    <a:pt x="0" y="102"/>
                  </a:lnTo>
                  <a:lnTo>
                    <a:pt x="342" y="227"/>
                  </a:lnTo>
                  <a:lnTo>
                    <a:pt x="2353" y="722"/>
                  </a:lnTo>
                  <a:lnTo>
                    <a:pt x="2479" y="610"/>
                  </a:lnTo>
                  <a:lnTo>
                    <a:pt x="146" y="0"/>
                  </a:lnTo>
                  <a:close/>
                </a:path>
              </a:pathLst>
            </a:custGeom>
            <a:solidFill>
              <a:srgbClr val="BFBFBF"/>
            </a:solidFill>
            <a:ln w="9525">
              <a:noFill/>
            </a:ln>
          </p:spPr>
          <p:txBody>
            <a:bodyPr/>
            <a:lstStyle/>
            <a:p>
              <a:endParaRPr lang="en-US"/>
            </a:p>
          </p:txBody>
        </p:sp>
        <p:sp>
          <p:nvSpPr>
            <p:cNvPr id="823916" name="Freeform 823915"/>
            <p:cNvSpPr/>
            <p:nvPr/>
          </p:nvSpPr>
          <p:spPr>
            <a:xfrm>
              <a:off x="646" y="1929"/>
              <a:ext cx="248" cy="56"/>
            </a:xfrm>
            <a:custGeom>
              <a:avLst/>
              <a:gdLst/>
              <a:ahLst/>
              <a:cxnLst/>
              <a:rect l="0" t="0" r="0" b="0"/>
              <a:pathLst>
                <a:path w="2479" h="722">
                  <a:moveTo>
                    <a:pt x="146" y="0"/>
                  </a:moveTo>
                  <a:lnTo>
                    <a:pt x="0" y="102"/>
                  </a:lnTo>
                  <a:lnTo>
                    <a:pt x="342" y="227"/>
                  </a:lnTo>
                  <a:lnTo>
                    <a:pt x="2353" y="722"/>
                  </a:lnTo>
                  <a:lnTo>
                    <a:pt x="2479" y="610"/>
                  </a:lnTo>
                  <a:lnTo>
                    <a:pt x="146"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823917" name="Freeform 823916"/>
            <p:cNvSpPr/>
            <p:nvPr/>
          </p:nvSpPr>
          <p:spPr>
            <a:xfrm>
              <a:off x="644" y="1937"/>
              <a:ext cx="239" cy="62"/>
            </a:xfrm>
            <a:custGeom>
              <a:avLst/>
              <a:gdLst/>
              <a:ahLst/>
              <a:cxnLst/>
              <a:rect l="0" t="0" r="0" b="0"/>
              <a:pathLst>
                <a:path w="2397" h="804">
                  <a:moveTo>
                    <a:pt x="22" y="0"/>
                  </a:moveTo>
                  <a:lnTo>
                    <a:pt x="0" y="207"/>
                  </a:lnTo>
                  <a:lnTo>
                    <a:pt x="2347" y="804"/>
                  </a:lnTo>
                  <a:lnTo>
                    <a:pt x="2397" y="591"/>
                  </a:lnTo>
                  <a:lnTo>
                    <a:pt x="22" y="0"/>
                  </a:lnTo>
                  <a:close/>
                </a:path>
              </a:pathLst>
            </a:custGeom>
            <a:solidFill>
              <a:srgbClr val="828282"/>
            </a:solidFill>
            <a:ln w="9525">
              <a:noFill/>
            </a:ln>
          </p:spPr>
          <p:txBody>
            <a:bodyPr/>
            <a:lstStyle/>
            <a:p>
              <a:endParaRPr lang="en-US"/>
            </a:p>
          </p:txBody>
        </p:sp>
        <p:sp>
          <p:nvSpPr>
            <p:cNvPr id="823918" name="Freeform 823917"/>
            <p:cNvSpPr/>
            <p:nvPr/>
          </p:nvSpPr>
          <p:spPr>
            <a:xfrm>
              <a:off x="644" y="1937"/>
              <a:ext cx="239" cy="62"/>
            </a:xfrm>
            <a:custGeom>
              <a:avLst/>
              <a:gdLst/>
              <a:ahLst/>
              <a:cxnLst/>
              <a:rect l="0" t="0" r="0" b="0"/>
              <a:pathLst>
                <a:path w="2397" h="804">
                  <a:moveTo>
                    <a:pt x="22" y="0"/>
                  </a:moveTo>
                  <a:lnTo>
                    <a:pt x="0" y="207"/>
                  </a:lnTo>
                  <a:lnTo>
                    <a:pt x="2347" y="804"/>
                  </a:lnTo>
                  <a:lnTo>
                    <a:pt x="2397" y="591"/>
                  </a:lnTo>
                  <a:lnTo>
                    <a:pt x="22"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823919" name="Freeform 823918"/>
            <p:cNvSpPr/>
            <p:nvPr/>
          </p:nvSpPr>
          <p:spPr>
            <a:xfrm>
              <a:off x="758" y="1955"/>
              <a:ext cx="16" cy="8"/>
            </a:xfrm>
            <a:custGeom>
              <a:avLst/>
              <a:gdLst/>
              <a:ahLst/>
              <a:cxnLst/>
              <a:rect l="0" t="0" r="0" b="0"/>
              <a:pathLst>
                <a:path w="154" h="104">
                  <a:moveTo>
                    <a:pt x="0" y="67"/>
                  </a:moveTo>
                  <a:lnTo>
                    <a:pt x="0" y="82"/>
                  </a:lnTo>
                  <a:lnTo>
                    <a:pt x="14" y="82"/>
                  </a:lnTo>
                  <a:lnTo>
                    <a:pt x="30" y="104"/>
                  </a:lnTo>
                  <a:lnTo>
                    <a:pt x="140" y="104"/>
                  </a:lnTo>
                  <a:lnTo>
                    <a:pt x="145" y="90"/>
                  </a:lnTo>
                  <a:lnTo>
                    <a:pt x="145" y="82"/>
                  </a:lnTo>
                  <a:lnTo>
                    <a:pt x="154" y="73"/>
                  </a:lnTo>
                  <a:lnTo>
                    <a:pt x="154" y="53"/>
                  </a:lnTo>
                  <a:lnTo>
                    <a:pt x="145" y="36"/>
                  </a:lnTo>
                  <a:lnTo>
                    <a:pt x="145" y="22"/>
                  </a:lnTo>
                  <a:lnTo>
                    <a:pt x="140" y="16"/>
                  </a:lnTo>
                  <a:lnTo>
                    <a:pt x="117" y="8"/>
                  </a:lnTo>
                  <a:lnTo>
                    <a:pt x="110" y="8"/>
                  </a:lnTo>
                  <a:lnTo>
                    <a:pt x="95" y="0"/>
                  </a:lnTo>
                  <a:lnTo>
                    <a:pt x="51" y="0"/>
                  </a:lnTo>
                  <a:lnTo>
                    <a:pt x="51" y="8"/>
                  </a:lnTo>
                  <a:lnTo>
                    <a:pt x="36" y="8"/>
                  </a:lnTo>
                  <a:lnTo>
                    <a:pt x="30" y="16"/>
                  </a:lnTo>
                  <a:lnTo>
                    <a:pt x="14" y="16"/>
                  </a:lnTo>
                  <a:lnTo>
                    <a:pt x="14" y="22"/>
                  </a:lnTo>
                  <a:lnTo>
                    <a:pt x="0" y="45"/>
                  </a:lnTo>
                  <a:lnTo>
                    <a:pt x="0" y="67"/>
                  </a:lnTo>
                  <a:close/>
                </a:path>
              </a:pathLst>
            </a:custGeom>
            <a:solidFill>
              <a:srgbClr val="4F4F4F"/>
            </a:solidFill>
            <a:ln w="9525">
              <a:noFill/>
            </a:ln>
          </p:spPr>
          <p:txBody>
            <a:bodyPr/>
            <a:lstStyle/>
            <a:p>
              <a:endParaRPr lang="en-US"/>
            </a:p>
          </p:txBody>
        </p:sp>
        <p:sp>
          <p:nvSpPr>
            <p:cNvPr id="823920" name="Freeform 823919"/>
            <p:cNvSpPr/>
            <p:nvPr/>
          </p:nvSpPr>
          <p:spPr>
            <a:xfrm>
              <a:off x="758" y="1955"/>
              <a:ext cx="16" cy="8"/>
            </a:xfrm>
            <a:custGeom>
              <a:avLst/>
              <a:gdLst/>
              <a:ahLst/>
              <a:cxnLst/>
              <a:rect l="0" t="0" r="0" b="0"/>
              <a:pathLst>
                <a:path w="154" h="104">
                  <a:moveTo>
                    <a:pt x="0" y="67"/>
                  </a:moveTo>
                  <a:lnTo>
                    <a:pt x="0" y="82"/>
                  </a:lnTo>
                  <a:lnTo>
                    <a:pt x="14" y="82"/>
                  </a:lnTo>
                  <a:lnTo>
                    <a:pt x="30" y="104"/>
                  </a:lnTo>
                  <a:lnTo>
                    <a:pt x="140" y="104"/>
                  </a:lnTo>
                  <a:lnTo>
                    <a:pt x="145" y="90"/>
                  </a:lnTo>
                  <a:lnTo>
                    <a:pt x="145" y="82"/>
                  </a:lnTo>
                  <a:lnTo>
                    <a:pt x="154" y="73"/>
                  </a:lnTo>
                  <a:lnTo>
                    <a:pt x="154" y="53"/>
                  </a:lnTo>
                  <a:lnTo>
                    <a:pt x="145" y="36"/>
                  </a:lnTo>
                  <a:lnTo>
                    <a:pt x="145" y="22"/>
                  </a:lnTo>
                  <a:lnTo>
                    <a:pt x="140" y="16"/>
                  </a:lnTo>
                  <a:lnTo>
                    <a:pt x="117" y="8"/>
                  </a:lnTo>
                  <a:lnTo>
                    <a:pt x="110" y="8"/>
                  </a:lnTo>
                  <a:lnTo>
                    <a:pt x="95" y="0"/>
                  </a:lnTo>
                  <a:lnTo>
                    <a:pt x="51" y="0"/>
                  </a:lnTo>
                  <a:lnTo>
                    <a:pt x="51" y="8"/>
                  </a:lnTo>
                  <a:lnTo>
                    <a:pt x="36" y="8"/>
                  </a:lnTo>
                  <a:lnTo>
                    <a:pt x="30" y="16"/>
                  </a:lnTo>
                  <a:lnTo>
                    <a:pt x="14" y="16"/>
                  </a:lnTo>
                  <a:lnTo>
                    <a:pt x="14" y="22"/>
                  </a:lnTo>
                  <a:lnTo>
                    <a:pt x="0" y="45"/>
                  </a:lnTo>
                  <a:lnTo>
                    <a:pt x="0" y="67"/>
                  </a:lnTo>
                </a:path>
              </a:pathLst>
            </a:custGeom>
            <a:noFill/>
            <a:ln w="0" cap="flat" cmpd="sng">
              <a:solidFill>
                <a:srgbClr val="000000"/>
              </a:solidFill>
              <a:prstDash val="solid"/>
              <a:headEnd type="none" w="med" len="med"/>
              <a:tailEnd type="none" w="med" len="med"/>
            </a:ln>
          </p:spPr>
          <p:txBody>
            <a:bodyPr/>
            <a:lstStyle/>
            <a:p>
              <a:endParaRPr lang="en-US"/>
            </a:p>
          </p:txBody>
        </p:sp>
        <p:sp>
          <p:nvSpPr>
            <p:cNvPr id="823921" name="Freeform 823920"/>
            <p:cNvSpPr/>
            <p:nvPr/>
          </p:nvSpPr>
          <p:spPr>
            <a:xfrm>
              <a:off x="669" y="1937"/>
              <a:ext cx="10" cy="10"/>
            </a:xfrm>
            <a:custGeom>
              <a:avLst/>
              <a:gdLst/>
              <a:ahLst/>
              <a:cxnLst/>
              <a:rect l="0" t="0" r="0" b="0"/>
              <a:pathLst>
                <a:path w="96" h="125">
                  <a:moveTo>
                    <a:pt x="67" y="0"/>
                  </a:moveTo>
                  <a:lnTo>
                    <a:pt x="0" y="60"/>
                  </a:lnTo>
                  <a:lnTo>
                    <a:pt x="0" y="119"/>
                  </a:lnTo>
                  <a:lnTo>
                    <a:pt x="22" y="125"/>
                  </a:lnTo>
                  <a:lnTo>
                    <a:pt x="22" y="66"/>
                  </a:lnTo>
                  <a:lnTo>
                    <a:pt x="31" y="66"/>
                  </a:lnTo>
                  <a:lnTo>
                    <a:pt x="96" y="0"/>
                  </a:lnTo>
                  <a:lnTo>
                    <a:pt x="67"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823922" name="Straight Connector 823921"/>
            <p:cNvSpPr/>
            <p:nvPr/>
          </p:nvSpPr>
          <p:spPr>
            <a:xfrm flipV="1">
              <a:off x="684" y="1940"/>
              <a:ext cx="7" cy="5"/>
            </a:xfrm>
            <a:prstGeom prst="line">
              <a:avLst/>
            </a:prstGeom>
            <a:ln w="0" cap="flat" cmpd="sng">
              <a:solidFill>
                <a:srgbClr val="000000"/>
              </a:solidFill>
              <a:prstDash val="solid"/>
              <a:headEnd type="none" w="med" len="med"/>
              <a:tailEnd type="none" w="med" len="med"/>
            </a:ln>
          </p:spPr>
        </p:sp>
        <p:sp>
          <p:nvSpPr>
            <p:cNvPr id="823923" name="Straight Connector 823922"/>
            <p:cNvSpPr/>
            <p:nvPr/>
          </p:nvSpPr>
          <p:spPr>
            <a:xfrm>
              <a:off x="691" y="1940"/>
              <a:ext cx="2" cy="1"/>
            </a:xfrm>
            <a:prstGeom prst="line">
              <a:avLst/>
            </a:prstGeom>
            <a:ln w="0" cap="flat" cmpd="sng">
              <a:solidFill>
                <a:srgbClr val="000000"/>
              </a:solidFill>
              <a:prstDash val="solid"/>
              <a:headEnd type="none" w="med" len="med"/>
              <a:tailEnd type="none" w="med" len="med"/>
            </a:ln>
          </p:spPr>
        </p:sp>
        <p:sp>
          <p:nvSpPr>
            <p:cNvPr id="823924" name="Straight Connector 823923"/>
            <p:cNvSpPr/>
            <p:nvPr/>
          </p:nvSpPr>
          <p:spPr>
            <a:xfrm flipH="1">
              <a:off x="689" y="1941"/>
              <a:ext cx="6" cy="4"/>
            </a:xfrm>
            <a:prstGeom prst="line">
              <a:avLst/>
            </a:prstGeom>
            <a:ln w="0" cap="flat" cmpd="sng">
              <a:solidFill>
                <a:srgbClr val="000000"/>
              </a:solidFill>
              <a:prstDash val="solid"/>
              <a:headEnd type="none" w="med" len="med"/>
              <a:tailEnd type="none" w="med" len="med"/>
            </a:ln>
          </p:spPr>
        </p:sp>
        <p:sp>
          <p:nvSpPr>
            <p:cNvPr id="823925" name="Straight Connector 823924"/>
            <p:cNvSpPr/>
            <p:nvPr/>
          </p:nvSpPr>
          <p:spPr>
            <a:xfrm flipV="1">
              <a:off x="722" y="1947"/>
              <a:ext cx="6" cy="5"/>
            </a:xfrm>
            <a:prstGeom prst="line">
              <a:avLst/>
            </a:prstGeom>
            <a:ln w="0" cap="flat" cmpd="sng">
              <a:solidFill>
                <a:srgbClr val="000000"/>
              </a:solidFill>
              <a:prstDash val="solid"/>
              <a:headEnd type="none" w="med" len="med"/>
              <a:tailEnd type="none" w="med" len="med"/>
            </a:ln>
          </p:spPr>
        </p:sp>
        <p:sp>
          <p:nvSpPr>
            <p:cNvPr id="823926" name="Straight Connector 823925"/>
            <p:cNvSpPr/>
            <p:nvPr/>
          </p:nvSpPr>
          <p:spPr>
            <a:xfrm>
              <a:off x="728" y="1947"/>
              <a:ext cx="4" cy="1"/>
            </a:xfrm>
            <a:prstGeom prst="line">
              <a:avLst/>
            </a:prstGeom>
            <a:ln w="0" cap="flat" cmpd="sng">
              <a:solidFill>
                <a:srgbClr val="000000"/>
              </a:solidFill>
              <a:prstDash val="solid"/>
              <a:headEnd type="none" w="med" len="med"/>
              <a:tailEnd type="none" w="med" len="med"/>
            </a:ln>
          </p:spPr>
        </p:sp>
        <p:sp>
          <p:nvSpPr>
            <p:cNvPr id="823927" name="Straight Connector 823926"/>
            <p:cNvSpPr/>
            <p:nvPr/>
          </p:nvSpPr>
          <p:spPr>
            <a:xfrm flipH="1">
              <a:off x="726" y="1947"/>
              <a:ext cx="6" cy="5"/>
            </a:xfrm>
            <a:prstGeom prst="line">
              <a:avLst/>
            </a:prstGeom>
            <a:ln w="0" cap="flat" cmpd="sng">
              <a:solidFill>
                <a:srgbClr val="000000"/>
              </a:solidFill>
              <a:prstDash val="solid"/>
              <a:headEnd type="none" w="med" len="med"/>
              <a:tailEnd type="none" w="med" len="med"/>
            </a:ln>
          </p:spPr>
        </p:sp>
        <p:sp>
          <p:nvSpPr>
            <p:cNvPr id="823928" name="Straight Connector 823927"/>
            <p:cNvSpPr/>
            <p:nvPr/>
          </p:nvSpPr>
          <p:spPr>
            <a:xfrm flipV="1">
              <a:off x="732" y="1949"/>
              <a:ext cx="6" cy="5"/>
            </a:xfrm>
            <a:prstGeom prst="line">
              <a:avLst/>
            </a:prstGeom>
            <a:ln w="0" cap="flat" cmpd="sng">
              <a:solidFill>
                <a:srgbClr val="000000"/>
              </a:solidFill>
              <a:prstDash val="solid"/>
              <a:headEnd type="none" w="med" len="med"/>
              <a:tailEnd type="none" w="med" len="med"/>
            </a:ln>
          </p:spPr>
        </p:sp>
        <p:sp>
          <p:nvSpPr>
            <p:cNvPr id="823929" name="Straight Connector 823928"/>
            <p:cNvSpPr/>
            <p:nvPr/>
          </p:nvSpPr>
          <p:spPr>
            <a:xfrm>
              <a:off x="738" y="1949"/>
              <a:ext cx="3" cy="1"/>
            </a:xfrm>
            <a:prstGeom prst="line">
              <a:avLst/>
            </a:prstGeom>
            <a:ln w="0" cap="flat" cmpd="sng">
              <a:solidFill>
                <a:srgbClr val="000000"/>
              </a:solidFill>
              <a:prstDash val="solid"/>
              <a:headEnd type="none" w="med" len="med"/>
              <a:tailEnd type="none" w="med" len="med"/>
            </a:ln>
          </p:spPr>
        </p:sp>
        <p:sp>
          <p:nvSpPr>
            <p:cNvPr id="823930" name="Straight Connector 823929"/>
            <p:cNvSpPr/>
            <p:nvPr/>
          </p:nvSpPr>
          <p:spPr>
            <a:xfrm flipH="1">
              <a:off x="735" y="1950"/>
              <a:ext cx="6" cy="4"/>
            </a:xfrm>
            <a:prstGeom prst="line">
              <a:avLst/>
            </a:prstGeom>
            <a:ln w="0" cap="flat" cmpd="sng">
              <a:solidFill>
                <a:srgbClr val="000000"/>
              </a:solidFill>
              <a:prstDash val="solid"/>
              <a:headEnd type="none" w="med" len="med"/>
              <a:tailEnd type="none" w="med" len="med"/>
            </a:ln>
          </p:spPr>
        </p:sp>
        <p:sp>
          <p:nvSpPr>
            <p:cNvPr id="823931" name="Straight Connector 823930"/>
            <p:cNvSpPr/>
            <p:nvPr/>
          </p:nvSpPr>
          <p:spPr>
            <a:xfrm flipV="1">
              <a:off x="693" y="1942"/>
              <a:ext cx="8" cy="5"/>
            </a:xfrm>
            <a:prstGeom prst="line">
              <a:avLst/>
            </a:prstGeom>
            <a:ln w="0" cap="flat" cmpd="sng">
              <a:solidFill>
                <a:srgbClr val="000000"/>
              </a:solidFill>
              <a:prstDash val="solid"/>
              <a:headEnd type="none" w="med" len="med"/>
              <a:tailEnd type="none" w="med" len="med"/>
            </a:ln>
          </p:spPr>
        </p:sp>
        <p:sp>
          <p:nvSpPr>
            <p:cNvPr id="823932" name="Straight Connector 823931"/>
            <p:cNvSpPr/>
            <p:nvPr/>
          </p:nvSpPr>
          <p:spPr>
            <a:xfrm>
              <a:off x="701" y="1942"/>
              <a:ext cx="3" cy="1"/>
            </a:xfrm>
            <a:prstGeom prst="line">
              <a:avLst/>
            </a:prstGeom>
            <a:ln w="0" cap="flat" cmpd="sng">
              <a:solidFill>
                <a:srgbClr val="000000"/>
              </a:solidFill>
              <a:prstDash val="solid"/>
              <a:headEnd type="none" w="med" len="med"/>
              <a:tailEnd type="none" w="med" len="med"/>
            </a:ln>
          </p:spPr>
        </p:sp>
        <p:sp>
          <p:nvSpPr>
            <p:cNvPr id="823933" name="Straight Connector 823932"/>
            <p:cNvSpPr/>
            <p:nvPr/>
          </p:nvSpPr>
          <p:spPr>
            <a:xfrm flipH="1">
              <a:off x="698" y="1943"/>
              <a:ext cx="6" cy="4"/>
            </a:xfrm>
            <a:prstGeom prst="line">
              <a:avLst/>
            </a:prstGeom>
            <a:ln w="0" cap="flat" cmpd="sng">
              <a:solidFill>
                <a:srgbClr val="000000"/>
              </a:solidFill>
              <a:prstDash val="solid"/>
              <a:headEnd type="none" w="med" len="med"/>
              <a:tailEnd type="none" w="med" len="med"/>
            </a:ln>
          </p:spPr>
        </p:sp>
        <p:sp>
          <p:nvSpPr>
            <p:cNvPr id="823934" name="Straight Connector 823933"/>
            <p:cNvSpPr/>
            <p:nvPr/>
          </p:nvSpPr>
          <p:spPr>
            <a:xfrm flipV="1">
              <a:off x="701" y="1943"/>
              <a:ext cx="8" cy="5"/>
            </a:xfrm>
            <a:prstGeom prst="line">
              <a:avLst/>
            </a:prstGeom>
            <a:ln w="0" cap="flat" cmpd="sng">
              <a:solidFill>
                <a:srgbClr val="000000"/>
              </a:solidFill>
              <a:prstDash val="solid"/>
              <a:headEnd type="none" w="med" len="med"/>
              <a:tailEnd type="none" w="med" len="med"/>
            </a:ln>
          </p:spPr>
        </p:sp>
        <p:sp>
          <p:nvSpPr>
            <p:cNvPr id="823935" name="Straight Connector 823934"/>
            <p:cNvSpPr/>
            <p:nvPr/>
          </p:nvSpPr>
          <p:spPr>
            <a:xfrm>
              <a:off x="709" y="1943"/>
              <a:ext cx="3" cy="2"/>
            </a:xfrm>
            <a:prstGeom prst="line">
              <a:avLst/>
            </a:prstGeom>
            <a:ln w="0" cap="flat" cmpd="sng">
              <a:solidFill>
                <a:srgbClr val="000000"/>
              </a:solidFill>
              <a:prstDash val="solid"/>
              <a:headEnd type="none" w="med" len="med"/>
              <a:tailEnd type="none" w="med" len="med"/>
            </a:ln>
          </p:spPr>
        </p:sp>
        <p:sp>
          <p:nvSpPr>
            <p:cNvPr id="823936" name="Straight Connector 823935"/>
            <p:cNvSpPr/>
            <p:nvPr/>
          </p:nvSpPr>
          <p:spPr>
            <a:xfrm flipH="1">
              <a:off x="707" y="1945"/>
              <a:ext cx="5" cy="3"/>
            </a:xfrm>
            <a:prstGeom prst="line">
              <a:avLst/>
            </a:prstGeom>
            <a:ln w="0" cap="flat" cmpd="sng">
              <a:solidFill>
                <a:srgbClr val="000000"/>
              </a:solidFill>
              <a:prstDash val="solid"/>
              <a:headEnd type="none" w="med" len="med"/>
              <a:tailEnd type="none" w="med" len="med"/>
            </a:ln>
          </p:spPr>
        </p:sp>
        <p:sp>
          <p:nvSpPr>
            <p:cNvPr id="823937" name="Straight Connector 823936"/>
            <p:cNvSpPr/>
            <p:nvPr/>
          </p:nvSpPr>
          <p:spPr>
            <a:xfrm flipV="1">
              <a:off x="712" y="1945"/>
              <a:ext cx="6" cy="5"/>
            </a:xfrm>
            <a:prstGeom prst="line">
              <a:avLst/>
            </a:prstGeom>
            <a:ln w="0" cap="flat" cmpd="sng">
              <a:solidFill>
                <a:srgbClr val="000000"/>
              </a:solidFill>
              <a:prstDash val="solid"/>
              <a:headEnd type="none" w="med" len="med"/>
              <a:tailEnd type="none" w="med" len="med"/>
            </a:ln>
          </p:spPr>
        </p:sp>
        <p:sp>
          <p:nvSpPr>
            <p:cNvPr id="823938" name="Straight Connector 823937"/>
            <p:cNvSpPr/>
            <p:nvPr/>
          </p:nvSpPr>
          <p:spPr>
            <a:xfrm>
              <a:off x="718" y="1945"/>
              <a:ext cx="4" cy="1"/>
            </a:xfrm>
            <a:prstGeom prst="line">
              <a:avLst/>
            </a:prstGeom>
            <a:ln w="0" cap="flat" cmpd="sng">
              <a:solidFill>
                <a:srgbClr val="000000"/>
              </a:solidFill>
              <a:prstDash val="solid"/>
              <a:headEnd type="none" w="med" len="med"/>
              <a:tailEnd type="none" w="med" len="med"/>
            </a:ln>
          </p:spPr>
        </p:sp>
        <p:sp>
          <p:nvSpPr>
            <p:cNvPr id="823939" name="Straight Connector 823938"/>
            <p:cNvSpPr/>
            <p:nvPr/>
          </p:nvSpPr>
          <p:spPr>
            <a:xfrm flipH="1">
              <a:off x="715" y="1946"/>
              <a:ext cx="7" cy="5"/>
            </a:xfrm>
            <a:prstGeom prst="line">
              <a:avLst/>
            </a:prstGeom>
            <a:ln w="0" cap="flat" cmpd="sng">
              <a:solidFill>
                <a:srgbClr val="000000"/>
              </a:solidFill>
              <a:prstDash val="solid"/>
              <a:headEnd type="none" w="med" len="med"/>
              <a:tailEnd type="none" w="med" len="med"/>
            </a:ln>
          </p:spPr>
        </p:sp>
        <p:sp>
          <p:nvSpPr>
            <p:cNvPr id="823940" name="Freeform 823939"/>
            <p:cNvSpPr/>
            <p:nvPr/>
          </p:nvSpPr>
          <p:spPr>
            <a:xfrm>
              <a:off x="658" y="1935"/>
              <a:ext cx="9" cy="11"/>
            </a:xfrm>
            <a:custGeom>
              <a:avLst/>
              <a:gdLst/>
              <a:ahLst/>
              <a:cxnLst/>
              <a:rect l="0" t="0" r="0" b="0"/>
              <a:pathLst>
                <a:path w="93" h="141">
                  <a:moveTo>
                    <a:pt x="65" y="0"/>
                  </a:moveTo>
                  <a:lnTo>
                    <a:pt x="0" y="59"/>
                  </a:lnTo>
                  <a:lnTo>
                    <a:pt x="0" y="141"/>
                  </a:lnTo>
                  <a:lnTo>
                    <a:pt x="28" y="141"/>
                  </a:lnTo>
                  <a:lnTo>
                    <a:pt x="28" y="68"/>
                  </a:lnTo>
                  <a:lnTo>
                    <a:pt x="93" y="8"/>
                  </a:lnTo>
                  <a:lnTo>
                    <a:pt x="65"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823941" name="Freeform 823940"/>
            <p:cNvSpPr/>
            <p:nvPr/>
          </p:nvSpPr>
          <p:spPr>
            <a:xfrm>
              <a:off x="888" y="1981"/>
              <a:ext cx="55" cy="21"/>
            </a:xfrm>
            <a:custGeom>
              <a:avLst/>
              <a:gdLst/>
              <a:ahLst/>
              <a:cxnLst/>
              <a:rect l="0" t="0" r="0" b="0"/>
              <a:pathLst>
                <a:path w="553" h="272">
                  <a:moveTo>
                    <a:pt x="22" y="171"/>
                  </a:moveTo>
                  <a:lnTo>
                    <a:pt x="28" y="171"/>
                  </a:lnTo>
                  <a:lnTo>
                    <a:pt x="28" y="177"/>
                  </a:lnTo>
                  <a:lnTo>
                    <a:pt x="64" y="177"/>
                  </a:lnTo>
                  <a:lnTo>
                    <a:pt x="87" y="193"/>
                  </a:lnTo>
                  <a:lnTo>
                    <a:pt x="101" y="193"/>
                  </a:lnTo>
                  <a:lnTo>
                    <a:pt x="115" y="199"/>
                  </a:lnTo>
                  <a:lnTo>
                    <a:pt x="196" y="199"/>
                  </a:lnTo>
                  <a:lnTo>
                    <a:pt x="218" y="213"/>
                  </a:lnTo>
                  <a:lnTo>
                    <a:pt x="238" y="213"/>
                  </a:lnTo>
                  <a:lnTo>
                    <a:pt x="255" y="222"/>
                  </a:lnTo>
                  <a:lnTo>
                    <a:pt x="275" y="222"/>
                  </a:lnTo>
                  <a:lnTo>
                    <a:pt x="305" y="236"/>
                  </a:lnTo>
                  <a:lnTo>
                    <a:pt x="356" y="236"/>
                  </a:lnTo>
                  <a:lnTo>
                    <a:pt x="370" y="250"/>
                  </a:lnTo>
                  <a:lnTo>
                    <a:pt x="414" y="250"/>
                  </a:lnTo>
                  <a:lnTo>
                    <a:pt x="429" y="259"/>
                  </a:lnTo>
                  <a:lnTo>
                    <a:pt x="457" y="259"/>
                  </a:lnTo>
                  <a:lnTo>
                    <a:pt x="466" y="272"/>
                  </a:lnTo>
                  <a:lnTo>
                    <a:pt x="479" y="272"/>
                  </a:lnTo>
                  <a:lnTo>
                    <a:pt x="553" y="222"/>
                  </a:lnTo>
                  <a:lnTo>
                    <a:pt x="414" y="111"/>
                  </a:lnTo>
                  <a:lnTo>
                    <a:pt x="401" y="111"/>
                  </a:lnTo>
                  <a:lnTo>
                    <a:pt x="401" y="103"/>
                  </a:lnTo>
                  <a:lnTo>
                    <a:pt x="392" y="103"/>
                  </a:lnTo>
                  <a:lnTo>
                    <a:pt x="364" y="83"/>
                  </a:lnTo>
                  <a:lnTo>
                    <a:pt x="356" y="83"/>
                  </a:lnTo>
                  <a:lnTo>
                    <a:pt x="342" y="59"/>
                  </a:lnTo>
                  <a:lnTo>
                    <a:pt x="334" y="59"/>
                  </a:lnTo>
                  <a:lnTo>
                    <a:pt x="320" y="52"/>
                  </a:lnTo>
                  <a:lnTo>
                    <a:pt x="305" y="37"/>
                  </a:lnTo>
                  <a:lnTo>
                    <a:pt x="283" y="37"/>
                  </a:lnTo>
                  <a:lnTo>
                    <a:pt x="261" y="23"/>
                  </a:lnTo>
                  <a:lnTo>
                    <a:pt x="255" y="23"/>
                  </a:lnTo>
                  <a:lnTo>
                    <a:pt x="247" y="15"/>
                  </a:lnTo>
                  <a:lnTo>
                    <a:pt x="233" y="15"/>
                  </a:lnTo>
                  <a:lnTo>
                    <a:pt x="225" y="0"/>
                  </a:lnTo>
                  <a:lnTo>
                    <a:pt x="87" y="0"/>
                  </a:lnTo>
                  <a:lnTo>
                    <a:pt x="79" y="15"/>
                  </a:lnTo>
                  <a:lnTo>
                    <a:pt x="64" y="15"/>
                  </a:lnTo>
                  <a:lnTo>
                    <a:pt x="50" y="37"/>
                  </a:lnTo>
                  <a:lnTo>
                    <a:pt x="28" y="37"/>
                  </a:lnTo>
                  <a:lnTo>
                    <a:pt x="28" y="52"/>
                  </a:lnTo>
                  <a:lnTo>
                    <a:pt x="22" y="74"/>
                  </a:lnTo>
                  <a:lnTo>
                    <a:pt x="22" y="83"/>
                  </a:lnTo>
                  <a:lnTo>
                    <a:pt x="5" y="83"/>
                  </a:lnTo>
                  <a:lnTo>
                    <a:pt x="5" y="96"/>
                  </a:lnTo>
                  <a:lnTo>
                    <a:pt x="0" y="103"/>
                  </a:lnTo>
                  <a:lnTo>
                    <a:pt x="0" y="140"/>
                  </a:lnTo>
                  <a:lnTo>
                    <a:pt x="5" y="156"/>
                  </a:lnTo>
                  <a:lnTo>
                    <a:pt x="22" y="156"/>
                  </a:lnTo>
                  <a:lnTo>
                    <a:pt x="22" y="171"/>
                  </a:lnTo>
                  <a:close/>
                </a:path>
              </a:pathLst>
            </a:custGeom>
            <a:solidFill>
              <a:srgbClr val="828282"/>
            </a:solidFill>
            <a:ln w="9525">
              <a:noFill/>
            </a:ln>
          </p:spPr>
          <p:txBody>
            <a:bodyPr/>
            <a:lstStyle/>
            <a:p>
              <a:endParaRPr lang="en-US"/>
            </a:p>
          </p:txBody>
        </p:sp>
        <p:sp>
          <p:nvSpPr>
            <p:cNvPr id="823942" name="Freeform 823941"/>
            <p:cNvSpPr/>
            <p:nvPr/>
          </p:nvSpPr>
          <p:spPr>
            <a:xfrm>
              <a:off x="888" y="1981"/>
              <a:ext cx="55" cy="21"/>
            </a:xfrm>
            <a:custGeom>
              <a:avLst/>
              <a:gdLst/>
              <a:ahLst/>
              <a:cxnLst/>
              <a:rect l="0" t="0" r="0" b="0"/>
              <a:pathLst>
                <a:path w="553" h="272">
                  <a:moveTo>
                    <a:pt x="22" y="171"/>
                  </a:moveTo>
                  <a:lnTo>
                    <a:pt x="28" y="171"/>
                  </a:lnTo>
                  <a:lnTo>
                    <a:pt x="28" y="177"/>
                  </a:lnTo>
                  <a:lnTo>
                    <a:pt x="64" y="177"/>
                  </a:lnTo>
                  <a:lnTo>
                    <a:pt x="87" y="193"/>
                  </a:lnTo>
                  <a:lnTo>
                    <a:pt x="101" y="193"/>
                  </a:lnTo>
                  <a:lnTo>
                    <a:pt x="115" y="199"/>
                  </a:lnTo>
                  <a:lnTo>
                    <a:pt x="196" y="199"/>
                  </a:lnTo>
                  <a:lnTo>
                    <a:pt x="218" y="213"/>
                  </a:lnTo>
                  <a:lnTo>
                    <a:pt x="238" y="213"/>
                  </a:lnTo>
                  <a:lnTo>
                    <a:pt x="255" y="222"/>
                  </a:lnTo>
                  <a:lnTo>
                    <a:pt x="275" y="222"/>
                  </a:lnTo>
                  <a:lnTo>
                    <a:pt x="305" y="236"/>
                  </a:lnTo>
                  <a:lnTo>
                    <a:pt x="356" y="236"/>
                  </a:lnTo>
                  <a:lnTo>
                    <a:pt x="370" y="250"/>
                  </a:lnTo>
                  <a:lnTo>
                    <a:pt x="414" y="250"/>
                  </a:lnTo>
                  <a:lnTo>
                    <a:pt x="429" y="259"/>
                  </a:lnTo>
                  <a:lnTo>
                    <a:pt x="457" y="259"/>
                  </a:lnTo>
                  <a:lnTo>
                    <a:pt x="466" y="272"/>
                  </a:lnTo>
                  <a:lnTo>
                    <a:pt x="479" y="272"/>
                  </a:lnTo>
                  <a:lnTo>
                    <a:pt x="553" y="222"/>
                  </a:lnTo>
                  <a:lnTo>
                    <a:pt x="414" y="111"/>
                  </a:lnTo>
                  <a:lnTo>
                    <a:pt x="401" y="111"/>
                  </a:lnTo>
                  <a:lnTo>
                    <a:pt x="401" y="103"/>
                  </a:lnTo>
                  <a:lnTo>
                    <a:pt x="392" y="103"/>
                  </a:lnTo>
                  <a:lnTo>
                    <a:pt x="364" y="83"/>
                  </a:lnTo>
                  <a:lnTo>
                    <a:pt x="356" y="83"/>
                  </a:lnTo>
                  <a:lnTo>
                    <a:pt x="342" y="59"/>
                  </a:lnTo>
                  <a:lnTo>
                    <a:pt x="334" y="59"/>
                  </a:lnTo>
                  <a:lnTo>
                    <a:pt x="320" y="52"/>
                  </a:lnTo>
                  <a:lnTo>
                    <a:pt x="305" y="37"/>
                  </a:lnTo>
                  <a:lnTo>
                    <a:pt x="283" y="37"/>
                  </a:lnTo>
                  <a:lnTo>
                    <a:pt x="261" y="23"/>
                  </a:lnTo>
                  <a:lnTo>
                    <a:pt x="255" y="23"/>
                  </a:lnTo>
                  <a:lnTo>
                    <a:pt x="247" y="15"/>
                  </a:lnTo>
                  <a:lnTo>
                    <a:pt x="233" y="15"/>
                  </a:lnTo>
                  <a:lnTo>
                    <a:pt x="225" y="0"/>
                  </a:lnTo>
                  <a:lnTo>
                    <a:pt x="87" y="0"/>
                  </a:lnTo>
                  <a:lnTo>
                    <a:pt x="79" y="15"/>
                  </a:lnTo>
                  <a:lnTo>
                    <a:pt x="64" y="15"/>
                  </a:lnTo>
                  <a:lnTo>
                    <a:pt x="50" y="37"/>
                  </a:lnTo>
                  <a:lnTo>
                    <a:pt x="28" y="37"/>
                  </a:lnTo>
                  <a:lnTo>
                    <a:pt x="28" y="52"/>
                  </a:lnTo>
                  <a:lnTo>
                    <a:pt x="22" y="74"/>
                  </a:lnTo>
                  <a:lnTo>
                    <a:pt x="22" y="83"/>
                  </a:lnTo>
                  <a:lnTo>
                    <a:pt x="5" y="83"/>
                  </a:lnTo>
                  <a:lnTo>
                    <a:pt x="5" y="96"/>
                  </a:lnTo>
                  <a:lnTo>
                    <a:pt x="0" y="103"/>
                  </a:lnTo>
                  <a:lnTo>
                    <a:pt x="0" y="140"/>
                  </a:lnTo>
                  <a:lnTo>
                    <a:pt x="5" y="156"/>
                  </a:lnTo>
                  <a:lnTo>
                    <a:pt x="22" y="156"/>
                  </a:lnTo>
                  <a:lnTo>
                    <a:pt x="22" y="171"/>
                  </a:lnTo>
                </a:path>
              </a:pathLst>
            </a:custGeom>
            <a:noFill/>
            <a:ln w="0" cap="flat" cmpd="sng">
              <a:solidFill>
                <a:srgbClr val="000000"/>
              </a:solidFill>
              <a:prstDash val="solid"/>
              <a:headEnd type="none" w="med" len="med"/>
              <a:tailEnd type="none" w="med" len="med"/>
            </a:ln>
          </p:spPr>
          <p:txBody>
            <a:bodyPr/>
            <a:lstStyle/>
            <a:p>
              <a:endParaRPr lang="en-US"/>
            </a:p>
          </p:txBody>
        </p:sp>
        <p:sp>
          <p:nvSpPr>
            <p:cNvPr id="823943" name="Freeform 823942"/>
            <p:cNvSpPr/>
            <p:nvPr/>
          </p:nvSpPr>
          <p:spPr>
            <a:xfrm>
              <a:off x="932" y="1840"/>
              <a:ext cx="76" cy="162"/>
            </a:xfrm>
            <a:custGeom>
              <a:avLst/>
              <a:gdLst/>
              <a:ahLst/>
              <a:cxnLst/>
              <a:rect l="0" t="0" r="0" b="0"/>
              <a:pathLst>
                <a:path w="763" h="2103">
                  <a:moveTo>
                    <a:pt x="706" y="0"/>
                  </a:moveTo>
                  <a:lnTo>
                    <a:pt x="671" y="38"/>
                  </a:lnTo>
                  <a:lnTo>
                    <a:pt x="0" y="2008"/>
                  </a:lnTo>
                  <a:lnTo>
                    <a:pt x="0" y="2030"/>
                  </a:lnTo>
                  <a:lnTo>
                    <a:pt x="14" y="2030"/>
                  </a:lnTo>
                  <a:lnTo>
                    <a:pt x="14" y="2053"/>
                  </a:lnTo>
                  <a:lnTo>
                    <a:pt x="20" y="2053"/>
                  </a:lnTo>
                  <a:lnTo>
                    <a:pt x="20" y="2067"/>
                  </a:lnTo>
                  <a:lnTo>
                    <a:pt x="29" y="2081"/>
                  </a:lnTo>
                  <a:lnTo>
                    <a:pt x="29" y="2090"/>
                  </a:lnTo>
                  <a:lnTo>
                    <a:pt x="36" y="2090"/>
                  </a:lnTo>
                  <a:lnTo>
                    <a:pt x="36" y="2103"/>
                  </a:lnTo>
                  <a:lnTo>
                    <a:pt x="42" y="2103"/>
                  </a:lnTo>
                  <a:lnTo>
                    <a:pt x="51" y="2090"/>
                  </a:lnTo>
                  <a:lnTo>
                    <a:pt x="79" y="2090"/>
                  </a:lnTo>
                  <a:lnTo>
                    <a:pt x="93" y="2081"/>
                  </a:lnTo>
                  <a:lnTo>
                    <a:pt x="116" y="2081"/>
                  </a:lnTo>
                  <a:lnTo>
                    <a:pt x="129" y="2067"/>
                  </a:lnTo>
                  <a:lnTo>
                    <a:pt x="763" y="60"/>
                  </a:lnTo>
                  <a:lnTo>
                    <a:pt x="706" y="0"/>
                  </a:lnTo>
                  <a:close/>
                </a:path>
              </a:pathLst>
            </a:custGeom>
            <a:solidFill>
              <a:srgbClr val="828282"/>
            </a:solidFill>
            <a:ln w="9525">
              <a:noFill/>
            </a:ln>
          </p:spPr>
          <p:txBody>
            <a:bodyPr/>
            <a:lstStyle/>
            <a:p>
              <a:endParaRPr lang="en-US"/>
            </a:p>
          </p:txBody>
        </p:sp>
        <p:sp>
          <p:nvSpPr>
            <p:cNvPr id="823944" name="Freeform 823943"/>
            <p:cNvSpPr/>
            <p:nvPr/>
          </p:nvSpPr>
          <p:spPr>
            <a:xfrm>
              <a:off x="932" y="1840"/>
              <a:ext cx="76" cy="162"/>
            </a:xfrm>
            <a:custGeom>
              <a:avLst/>
              <a:gdLst/>
              <a:ahLst/>
              <a:cxnLst/>
              <a:rect l="0" t="0" r="0" b="0"/>
              <a:pathLst>
                <a:path w="763" h="2103">
                  <a:moveTo>
                    <a:pt x="706" y="0"/>
                  </a:moveTo>
                  <a:lnTo>
                    <a:pt x="671" y="38"/>
                  </a:lnTo>
                  <a:lnTo>
                    <a:pt x="0" y="2008"/>
                  </a:lnTo>
                  <a:lnTo>
                    <a:pt x="0" y="2030"/>
                  </a:lnTo>
                  <a:lnTo>
                    <a:pt x="14" y="2030"/>
                  </a:lnTo>
                  <a:lnTo>
                    <a:pt x="14" y="2053"/>
                  </a:lnTo>
                  <a:lnTo>
                    <a:pt x="20" y="2053"/>
                  </a:lnTo>
                  <a:lnTo>
                    <a:pt x="20" y="2067"/>
                  </a:lnTo>
                  <a:lnTo>
                    <a:pt x="29" y="2081"/>
                  </a:lnTo>
                  <a:lnTo>
                    <a:pt x="29" y="2090"/>
                  </a:lnTo>
                  <a:lnTo>
                    <a:pt x="36" y="2090"/>
                  </a:lnTo>
                  <a:lnTo>
                    <a:pt x="36" y="2103"/>
                  </a:lnTo>
                  <a:lnTo>
                    <a:pt x="42" y="2103"/>
                  </a:lnTo>
                  <a:lnTo>
                    <a:pt x="51" y="2090"/>
                  </a:lnTo>
                  <a:lnTo>
                    <a:pt x="79" y="2090"/>
                  </a:lnTo>
                  <a:lnTo>
                    <a:pt x="93" y="2081"/>
                  </a:lnTo>
                  <a:lnTo>
                    <a:pt x="116" y="2081"/>
                  </a:lnTo>
                  <a:lnTo>
                    <a:pt x="129" y="2067"/>
                  </a:lnTo>
                  <a:lnTo>
                    <a:pt x="763" y="60"/>
                  </a:lnTo>
                  <a:lnTo>
                    <a:pt x="706"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823945" name="Freeform 823944"/>
            <p:cNvSpPr/>
            <p:nvPr/>
          </p:nvSpPr>
          <p:spPr>
            <a:xfrm>
              <a:off x="599" y="1786"/>
              <a:ext cx="403" cy="208"/>
            </a:xfrm>
            <a:custGeom>
              <a:avLst/>
              <a:gdLst/>
              <a:ahLst/>
              <a:cxnLst/>
              <a:rect l="0" t="0" r="0" b="0"/>
              <a:pathLst>
                <a:path w="4037" h="2709">
                  <a:moveTo>
                    <a:pt x="629" y="0"/>
                  </a:moveTo>
                  <a:lnTo>
                    <a:pt x="205" y="1130"/>
                  </a:lnTo>
                  <a:lnTo>
                    <a:pt x="228" y="1271"/>
                  </a:lnTo>
                  <a:lnTo>
                    <a:pt x="0" y="1882"/>
                  </a:lnTo>
                  <a:lnTo>
                    <a:pt x="402" y="1993"/>
                  </a:lnTo>
                  <a:lnTo>
                    <a:pt x="518" y="1743"/>
                  </a:lnTo>
                  <a:lnTo>
                    <a:pt x="3009" y="2356"/>
                  </a:lnTo>
                  <a:lnTo>
                    <a:pt x="2899" y="2615"/>
                  </a:lnTo>
                  <a:lnTo>
                    <a:pt x="3345" y="2709"/>
                  </a:lnTo>
                  <a:lnTo>
                    <a:pt x="4037" y="710"/>
                  </a:lnTo>
                  <a:lnTo>
                    <a:pt x="3659" y="598"/>
                  </a:lnTo>
                  <a:lnTo>
                    <a:pt x="1167" y="90"/>
                  </a:lnTo>
                  <a:lnTo>
                    <a:pt x="629" y="0"/>
                  </a:lnTo>
                  <a:close/>
                </a:path>
              </a:pathLst>
            </a:custGeom>
            <a:solidFill>
              <a:srgbClr val="BFBFBF"/>
            </a:solidFill>
            <a:ln w="9525">
              <a:noFill/>
            </a:ln>
          </p:spPr>
          <p:txBody>
            <a:bodyPr/>
            <a:lstStyle/>
            <a:p>
              <a:endParaRPr lang="en-US"/>
            </a:p>
          </p:txBody>
        </p:sp>
        <p:sp>
          <p:nvSpPr>
            <p:cNvPr id="823946" name="Freeform 823945"/>
            <p:cNvSpPr/>
            <p:nvPr/>
          </p:nvSpPr>
          <p:spPr>
            <a:xfrm>
              <a:off x="599" y="1786"/>
              <a:ext cx="403" cy="208"/>
            </a:xfrm>
            <a:custGeom>
              <a:avLst/>
              <a:gdLst/>
              <a:ahLst/>
              <a:cxnLst/>
              <a:rect l="0" t="0" r="0" b="0"/>
              <a:pathLst>
                <a:path w="4037" h="2709">
                  <a:moveTo>
                    <a:pt x="629" y="0"/>
                  </a:moveTo>
                  <a:lnTo>
                    <a:pt x="205" y="1130"/>
                  </a:lnTo>
                  <a:lnTo>
                    <a:pt x="228" y="1271"/>
                  </a:lnTo>
                  <a:lnTo>
                    <a:pt x="0" y="1882"/>
                  </a:lnTo>
                  <a:lnTo>
                    <a:pt x="402" y="1993"/>
                  </a:lnTo>
                  <a:lnTo>
                    <a:pt x="518" y="1743"/>
                  </a:lnTo>
                  <a:lnTo>
                    <a:pt x="3009" y="2356"/>
                  </a:lnTo>
                  <a:lnTo>
                    <a:pt x="2899" y="2615"/>
                  </a:lnTo>
                  <a:lnTo>
                    <a:pt x="3345" y="2709"/>
                  </a:lnTo>
                  <a:lnTo>
                    <a:pt x="4037" y="710"/>
                  </a:lnTo>
                  <a:lnTo>
                    <a:pt x="3659" y="598"/>
                  </a:lnTo>
                  <a:lnTo>
                    <a:pt x="1167" y="90"/>
                  </a:lnTo>
                  <a:lnTo>
                    <a:pt x="629"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823947" name="Straight Connector 823946"/>
            <p:cNvSpPr/>
            <p:nvPr/>
          </p:nvSpPr>
          <p:spPr>
            <a:xfrm>
              <a:off x="607" y="1912"/>
              <a:ext cx="43" cy="8"/>
            </a:xfrm>
            <a:prstGeom prst="line">
              <a:avLst/>
            </a:prstGeom>
            <a:ln w="0" cap="flat" cmpd="sng">
              <a:solidFill>
                <a:srgbClr val="000000"/>
              </a:solidFill>
              <a:prstDash val="solid"/>
              <a:headEnd type="none" w="med" len="med"/>
              <a:tailEnd type="none" w="med" len="med"/>
            </a:ln>
          </p:spPr>
        </p:sp>
        <p:sp>
          <p:nvSpPr>
            <p:cNvPr id="823948" name="Straight Connector 823947"/>
            <p:cNvSpPr/>
            <p:nvPr/>
          </p:nvSpPr>
          <p:spPr>
            <a:xfrm>
              <a:off x="900" y="1967"/>
              <a:ext cx="42" cy="9"/>
            </a:xfrm>
            <a:prstGeom prst="line">
              <a:avLst/>
            </a:prstGeom>
            <a:ln w="0" cap="flat" cmpd="sng">
              <a:solidFill>
                <a:srgbClr val="000000"/>
              </a:solidFill>
              <a:prstDash val="solid"/>
              <a:headEnd type="none" w="med" len="med"/>
              <a:tailEnd type="none" w="med" len="med"/>
            </a:ln>
          </p:spPr>
        </p:sp>
        <p:sp>
          <p:nvSpPr>
            <p:cNvPr id="823949" name="Freeform 823948"/>
            <p:cNvSpPr/>
            <p:nvPr/>
          </p:nvSpPr>
          <p:spPr>
            <a:xfrm>
              <a:off x="619" y="1790"/>
              <a:ext cx="93" cy="93"/>
            </a:xfrm>
            <a:custGeom>
              <a:avLst/>
              <a:gdLst/>
              <a:ahLst/>
              <a:cxnLst/>
              <a:rect l="0" t="0" r="0" b="0"/>
              <a:pathLst>
                <a:path w="931" h="1202">
                  <a:moveTo>
                    <a:pt x="931" y="58"/>
                  </a:moveTo>
                  <a:lnTo>
                    <a:pt x="443" y="0"/>
                  </a:lnTo>
                  <a:lnTo>
                    <a:pt x="43" y="1086"/>
                  </a:lnTo>
                  <a:lnTo>
                    <a:pt x="0" y="1077"/>
                  </a:lnTo>
                  <a:lnTo>
                    <a:pt x="23" y="1202"/>
                  </a:lnTo>
                  <a:lnTo>
                    <a:pt x="59" y="1202"/>
                  </a:lnTo>
                  <a:lnTo>
                    <a:pt x="488" y="52"/>
                  </a:lnTo>
                  <a:lnTo>
                    <a:pt x="918" y="118"/>
                  </a:lnTo>
                  <a:lnTo>
                    <a:pt x="931" y="58"/>
                  </a:lnTo>
                  <a:close/>
                </a:path>
              </a:pathLst>
            </a:custGeom>
            <a:solidFill>
              <a:srgbClr val="424242"/>
            </a:solidFill>
            <a:ln w="9525">
              <a:noFill/>
            </a:ln>
          </p:spPr>
          <p:txBody>
            <a:bodyPr/>
            <a:lstStyle/>
            <a:p>
              <a:endParaRPr lang="en-US"/>
            </a:p>
          </p:txBody>
        </p:sp>
        <p:sp>
          <p:nvSpPr>
            <p:cNvPr id="823950" name="Freeform 823949"/>
            <p:cNvSpPr/>
            <p:nvPr/>
          </p:nvSpPr>
          <p:spPr>
            <a:xfrm>
              <a:off x="619" y="1790"/>
              <a:ext cx="93" cy="93"/>
            </a:xfrm>
            <a:custGeom>
              <a:avLst/>
              <a:gdLst/>
              <a:ahLst/>
              <a:cxnLst/>
              <a:rect l="0" t="0" r="0" b="0"/>
              <a:pathLst>
                <a:path w="931" h="1202">
                  <a:moveTo>
                    <a:pt x="931" y="58"/>
                  </a:moveTo>
                  <a:lnTo>
                    <a:pt x="443" y="0"/>
                  </a:lnTo>
                  <a:lnTo>
                    <a:pt x="43" y="1086"/>
                  </a:lnTo>
                  <a:lnTo>
                    <a:pt x="0" y="1077"/>
                  </a:lnTo>
                  <a:lnTo>
                    <a:pt x="23" y="1202"/>
                  </a:lnTo>
                  <a:lnTo>
                    <a:pt x="59" y="1202"/>
                  </a:lnTo>
                  <a:lnTo>
                    <a:pt x="488" y="52"/>
                  </a:lnTo>
                  <a:lnTo>
                    <a:pt x="918" y="118"/>
                  </a:lnTo>
                  <a:lnTo>
                    <a:pt x="931" y="58"/>
                  </a:lnTo>
                </a:path>
              </a:pathLst>
            </a:custGeom>
            <a:noFill/>
            <a:ln w="0" cap="flat" cmpd="sng">
              <a:solidFill>
                <a:srgbClr val="000000"/>
              </a:solidFill>
              <a:prstDash val="solid"/>
              <a:headEnd type="none" w="med" len="med"/>
              <a:tailEnd type="none" w="med" len="med"/>
            </a:ln>
          </p:spPr>
          <p:txBody>
            <a:bodyPr/>
            <a:lstStyle/>
            <a:p>
              <a:endParaRPr lang="en-US"/>
            </a:p>
          </p:txBody>
        </p:sp>
        <p:sp>
          <p:nvSpPr>
            <p:cNvPr id="823951" name="Straight Connector 823950"/>
            <p:cNvSpPr/>
            <p:nvPr/>
          </p:nvSpPr>
          <p:spPr>
            <a:xfrm>
              <a:off x="623" y="1873"/>
              <a:ext cx="1" cy="10"/>
            </a:xfrm>
            <a:prstGeom prst="line">
              <a:avLst/>
            </a:prstGeom>
            <a:ln w="0" cap="flat" cmpd="sng">
              <a:solidFill>
                <a:srgbClr val="000000"/>
              </a:solidFill>
              <a:prstDash val="solid"/>
              <a:headEnd type="none" w="med" len="med"/>
              <a:tailEnd type="none" w="med" len="med"/>
            </a:ln>
          </p:spPr>
        </p:sp>
        <p:sp>
          <p:nvSpPr>
            <p:cNvPr id="823952" name="Freeform 823951"/>
            <p:cNvSpPr/>
            <p:nvPr/>
          </p:nvSpPr>
          <p:spPr>
            <a:xfrm>
              <a:off x="956" y="1832"/>
              <a:ext cx="47" cy="99"/>
            </a:xfrm>
            <a:custGeom>
              <a:avLst/>
              <a:gdLst/>
              <a:ahLst/>
              <a:cxnLst/>
              <a:rect l="0" t="0" r="0" b="0"/>
              <a:pathLst>
                <a:path w="466" h="1284">
                  <a:moveTo>
                    <a:pt x="59" y="0"/>
                  </a:moveTo>
                  <a:lnTo>
                    <a:pt x="50" y="0"/>
                  </a:lnTo>
                  <a:lnTo>
                    <a:pt x="50" y="24"/>
                  </a:lnTo>
                  <a:lnTo>
                    <a:pt x="37" y="24"/>
                  </a:lnTo>
                  <a:lnTo>
                    <a:pt x="37" y="38"/>
                  </a:lnTo>
                  <a:lnTo>
                    <a:pt x="65" y="38"/>
                  </a:lnTo>
                  <a:lnTo>
                    <a:pt x="65" y="46"/>
                  </a:lnTo>
                  <a:lnTo>
                    <a:pt x="102" y="46"/>
                  </a:lnTo>
                  <a:lnTo>
                    <a:pt x="102" y="52"/>
                  </a:lnTo>
                  <a:lnTo>
                    <a:pt x="132" y="52"/>
                  </a:lnTo>
                  <a:lnTo>
                    <a:pt x="132" y="60"/>
                  </a:lnTo>
                  <a:lnTo>
                    <a:pt x="168" y="60"/>
                  </a:lnTo>
                  <a:lnTo>
                    <a:pt x="168" y="66"/>
                  </a:lnTo>
                  <a:lnTo>
                    <a:pt x="196" y="66"/>
                  </a:lnTo>
                  <a:lnTo>
                    <a:pt x="196" y="75"/>
                  </a:lnTo>
                  <a:lnTo>
                    <a:pt x="227" y="75"/>
                  </a:lnTo>
                  <a:lnTo>
                    <a:pt x="227" y="83"/>
                  </a:lnTo>
                  <a:lnTo>
                    <a:pt x="255" y="83"/>
                  </a:lnTo>
                  <a:lnTo>
                    <a:pt x="255" y="97"/>
                  </a:lnTo>
                  <a:lnTo>
                    <a:pt x="283" y="97"/>
                  </a:lnTo>
                  <a:lnTo>
                    <a:pt x="283" y="103"/>
                  </a:lnTo>
                  <a:lnTo>
                    <a:pt x="320" y="103"/>
                  </a:lnTo>
                  <a:lnTo>
                    <a:pt x="320" y="112"/>
                  </a:lnTo>
                  <a:lnTo>
                    <a:pt x="342" y="112"/>
                  </a:lnTo>
                  <a:lnTo>
                    <a:pt x="342" y="119"/>
                  </a:lnTo>
                  <a:lnTo>
                    <a:pt x="387" y="119"/>
                  </a:lnTo>
                  <a:lnTo>
                    <a:pt x="387" y="134"/>
                  </a:lnTo>
                  <a:lnTo>
                    <a:pt x="409" y="134"/>
                  </a:lnTo>
                  <a:lnTo>
                    <a:pt x="409" y="149"/>
                  </a:lnTo>
                  <a:lnTo>
                    <a:pt x="401" y="149"/>
                  </a:lnTo>
                  <a:lnTo>
                    <a:pt x="401" y="178"/>
                  </a:lnTo>
                  <a:lnTo>
                    <a:pt x="393" y="178"/>
                  </a:lnTo>
                  <a:lnTo>
                    <a:pt x="393" y="200"/>
                  </a:lnTo>
                  <a:lnTo>
                    <a:pt x="387" y="200"/>
                  </a:lnTo>
                  <a:lnTo>
                    <a:pt x="387" y="222"/>
                  </a:lnTo>
                  <a:lnTo>
                    <a:pt x="372" y="222"/>
                  </a:lnTo>
                  <a:lnTo>
                    <a:pt x="372" y="251"/>
                  </a:lnTo>
                  <a:lnTo>
                    <a:pt x="365" y="251"/>
                  </a:lnTo>
                  <a:lnTo>
                    <a:pt x="365" y="273"/>
                  </a:lnTo>
                  <a:lnTo>
                    <a:pt x="350" y="273"/>
                  </a:lnTo>
                  <a:lnTo>
                    <a:pt x="350" y="297"/>
                  </a:lnTo>
                  <a:lnTo>
                    <a:pt x="342" y="297"/>
                  </a:lnTo>
                  <a:lnTo>
                    <a:pt x="342" y="319"/>
                  </a:lnTo>
                  <a:lnTo>
                    <a:pt x="337" y="319"/>
                  </a:lnTo>
                  <a:lnTo>
                    <a:pt x="337" y="370"/>
                  </a:lnTo>
                  <a:lnTo>
                    <a:pt x="320" y="370"/>
                  </a:lnTo>
                  <a:lnTo>
                    <a:pt x="320" y="398"/>
                  </a:lnTo>
                  <a:lnTo>
                    <a:pt x="314" y="398"/>
                  </a:lnTo>
                  <a:lnTo>
                    <a:pt x="314" y="421"/>
                  </a:lnTo>
                  <a:lnTo>
                    <a:pt x="300" y="421"/>
                  </a:lnTo>
                  <a:lnTo>
                    <a:pt x="300" y="436"/>
                  </a:lnTo>
                  <a:lnTo>
                    <a:pt x="292" y="436"/>
                  </a:lnTo>
                  <a:lnTo>
                    <a:pt x="292" y="473"/>
                  </a:lnTo>
                  <a:lnTo>
                    <a:pt x="283" y="473"/>
                  </a:lnTo>
                  <a:lnTo>
                    <a:pt x="283" y="495"/>
                  </a:lnTo>
                  <a:lnTo>
                    <a:pt x="278" y="495"/>
                  </a:lnTo>
                  <a:lnTo>
                    <a:pt x="278" y="517"/>
                  </a:lnTo>
                  <a:lnTo>
                    <a:pt x="263" y="517"/>
                  </a:lnTo>
                  <a:lnTo>
                    <a:pt x="263" y="541"/>
                  </a:lnTo>
                  <a:lnTo>
                    <a:pt x="255" y="541"/>
                  </a:lnTo>
                  <a:lnTo>
                    <a:pt x="255" y="569"/>
                  </a:lnTo>
                  <a:lnTo>
                    <a:pt x="247" y="569"/>
                  </a:lnTo>
                  <a:lnTo>
                    <a:pt x="247" y="600"/>
                  </a:lnTo>
                  <a:lnTo>
                    <a:pt x="233" y="600"/>
                  </a:lnTo>
                  <a:lnTo>
                    <a:pt x="233" y="614"/>
                  </a:lnTo>
                  <a:lnTo>
                    <a:pt x="227" y="614"/>
                  </a:lnTo>
                  <a:lnTo>
                    <a:pt x="227" y="642"/>
                  </a:lnTo>
                  <a:lnTo>
                    <a:pt x="219" y="642"/>
                  </a:lnTo>
                  <a:lnTo>
                    <a:pt x="219" y="693"/>
                  </a:lnTo>
                  <a:lnTo>
                    <a:pt x="204" y="693"/>
                  </a:lnTo>
                  <a:lnTo>
                    <a:pt x="204" y="717"/>
                  </a:lnTo>
                  <a:lnTo>
                    <a:pt x="196" y="717"/>
                  </a:lnTo>
                  <a:lnTo>
                    <a:pt x="196" y="739"/>
                  </a:lnTo>
                  <a:lnTo>
                    <a:pt x="182" y="739"/>
                  </a:lnTo>
                  <a:lnTo>
                    <a:pt x="182" y="768"/>
                  </a:lnTo>
                  <a:lnTo>
                    <a:pt x="174" y="768"/>
                  </a:lnTo>
                  <a:lnTo>
                    <a:pt x="174" y="790"/>
                  </a:lnTo>
                  <a:lnTo>
                    <a:pt x="168" y="790"/>
                  </a:lnTo>
                  <a:lnTo>
                    <a:pt x="168" y="813"/>
                  </a:lnTo>
                  <a:lnTo>
                    <a:pt x="160" y="813"/>
                  </a:lnTo>
                  <a:lnTo>
                    <a:pt x="160" y="842"/>
                  </a:lnTo>
                  <a:lnTo>
                    <a:pt x="146" y="842"/>
                  </a:lnTo>
                  <a:lnTo>
                    <a:pt x="146" y="873"/>
                  </a:lnTo>
                  <a:lnTo>
                    <a:pt x="137" y="873"/>
                  </a:lnTo>
                  <a:lnTo>
                    <a:pt x="137" y="886"/>
                  </a:lnTo>
                  <a:lnTo>
                    <a:pt x="132" y="886"/>
                  </a:lnTo>
                  <a:lnTo>
                    <a:pt x="132" y="915"/>
                  </a:lnTo>
                  <a:lnTo>
                    <a:pt x="117" y="915"/>
                  </a:lnTo>
                  <a:lnTo>
                    <a:pt x="117" y="937"/>
                  </a:lnTo>
                  <a:lnTo>
                    <a:pt x="109" y="937"/>
                  </a:lnTo>
                  <a:lnTo>
                    <a:pt x="109" y="968"/>
                  </a:lnTo>
                  <a:lnTo>
                    <a:pt x="102" y="968"/>
                  </a:lnTo>
                  <a:lnTo>
                    <a:pt x="102" y="989"/>
                  </a:lnTo>
                  <a:lnTo>
                    <a:pt x="95" y="989"/>
                  </a:lnTo>
                  <a:lnTo>
                    <a:pt x="95" y="1012"/>
                  </a:lnTo>
                  <a:lnTo>
                    <a:pt x="87" y="1012"/>
                  </a:lnTo>
                  <a:lnTo>
                    <a:pt x="87" y="1042"/>
                  </a:lnTo>
                  <a:lnTo>
                    <a:pt x="81" y="1042"/>
                  </a:lnTo>
                  <a:lnTo>
                    <a:pt x="81" y="1056"/>
                  </a:lnTo>
                  <a:lnTo>
                    <a:pt x="65" y="1056"/>
                  </a:lnTo>
                  <a:lnTo>
                    <a:pt x="65" y="1085"/>
                  </a:lnTo>
                  <a:lnTo>
                    <a:pt x="59" y="1085"/>
                  </a:lnTo>
                  <a:lnTo>
                    <a:pt x="59" y="1116"/>
                  </a:lnTo>
                  <a:lnTo>
                    <a:pt x="50" y="1116"/>
                  </a:lnTo>
                  <a:lnTo>
                    <a:pt x="50" y="1145"/>
                  </a:lnTo>
                  <a:lnTo>
                    <a:pt x="37" y="1145"/>
                  </a:lnTo>
                  <a:lnTo>
                    <a:pt x="37" y="1159"/>
                  </a:lnTo>
                  <a:lnTo>
                    <a:pt x="28" y="1159"/>
                  </a:lnTo>
                  <a:lnTo>
                    <a:pt x="28" y="1190"/>
                  </a:lnTo>
                  <a:lnTo>
                    <a:pt x="22" y="1190"/>
                  </a:lnTo>
                  <a:lnTo>
                    <a:pt x="22" y="1210"/>
                  </a:lnTo>
                  <a:lnTo>
                    <a:pt x="15" y="1210"/>
                  </a:lnTo>
                  <a:lnTo>
                    <a:pt x="15" y="1233"/>
                  </a:lnTo>
                  <a:lnTo>
                    <a:pt x="0" y="1233"/>
                  </a:lnTo>
                  <a:lnTo>
                    <a:pt x="0" y="1278"/>
                  </a:lnTo>
                  <a:lnTo>
                    <a:pt x="28" y="1278"/>
                  </a:lnTo>
                  <a:lnTo>
                    <a:pt x="28" y="1284"/>
                  </a:lnTo>
                  <a:lnTo>
                    <a:pt x="65" y="1284"/>
                  </a:lnTo>
                  <a:lnTo>
                    <a:pt x="65" y="1278"/>
                  </a:lnTo>
                  <a:lnTo>
                    <a:pt x="81" y="1278"/>
                  </a:lnTo>
                  <a:lnTo>
                    <a:pt x="81" y="1247"/>
                  </a:lnTo>
                  <a:lnTo>
                    <a:pt x="87" y="1247"/>
                  </a:lnTo>
                  <a:lnTo>
                    <a:pt x="87" y="1227"/>
                  </a:lnTo>
                  <a:lnTo>
                    <a:pt x="95" y="1227"/>
                  </a:lnTo>
                  <a:lnTo>
                    <a:pt x="95" y="1196"/>
                  </a:lnTo>
                  <a:lnTo>
                    <a:pt x="102" y="1196"/>
                  </a:lnTo>
                  <a:lnTo>
                    <a:pt x="102" y="1168"/>
                  </a:lnTo>
                  <a:lnTo>
                    <a:pt x="109" y="1168"/>
                  </a:lnTo>
                  <a:lnTo>
                    <a:pt x="109" y="1153"/>
                  </a:lnTo>
                  <a:lnTo>
                    <a:pt x="117" y="1153"/>
                  </a:lnTo>
                  <a:lnTo>
                    <a:pt x="117" y="1131"/>
                  </a:lnTo>
                  <a:lnTo>
                    <a:pt x="132" y="1131"/>
                  </a:lnTo>
                  <a:lnTo>
                    <a:pt x="132" y="1093"/>
                  </a:lnTo>
                  <a:lnTo>
                    <a:pt x="137" y="1093"/>
                  </a:lnTo>
                  <a:lnTo>
                    <a:pt x="137" y="1071"/>
                  </a:lnTo>
                  <a:lnTo>
                    <a:pt x="146" y="1071"/>
                  </a:lnTo>
                  <a:lnTo>
                    <a:pt x="146" y="1042"/>
                  </a:lnTo>
                  <a:lnTo>
                    <a:pt x="160" y="1042"/>
                  </a:lnTo>
                  <a:lnTo>
                    <a:pt x="160" y="1012"/>
                  </a:lnTo>
                  <a:lnTo>
                    <a:pt x="168" y="1012"/>
                  </a:lnTo>
                  <a:lnTo>
                    <a:pt x="168" y="989"/>
                  </a:lnTo>
                  <a:lnTo>
                    <a:pt x="174" y="989"/>
                  </a:lnTo>
                  <a:lnTo>
                    <a:pt x="174" y="952"/>
                  </a:lnTo>
                  <a:lnTo>
                    <a:pt x="182" y="952"/>
                  </a:lnTo>
                  <a:lnTo>
                    <a:pt x="182" y="932"/>
                  </a:lnTo>
                  <a:lnTo>
                    <a:pt x="196" y="932"/>
                  </a:lnTo>
                  <a:lnTo>
                    <a:pt x="196" y="915"/>
                  </a:lnTo>
                  <a:lnTo>
                    <a:pt x="204" y="915"/>
                  </a:lnTo>
                  <a:lnTo>
                    <a:pt x="204" y="886"/>
                  </a:lnTo>
                  <a:lnTo>
                    <a:pt x="219" y="886"/>
                  </a:lnTo>
                  <a:lnTo>
                    <a:pt x="219" y="836"/>
                  </a:lnTo>
                  <a:lnTo>
                    <a:pt x="227" y="836"/>
                  </a:lnTo>
                  <a:lnTo>
                    <a:pt x="227" y="805"/>
                  </a:lnTo>
                  <a:lnTo>
                    <a:pt x="233" y="805"/>
                  </a:lnTo>
                  <a:lnTo>
                    <a:pt x="233" y="776"/>
                  </a:lnTo>
                  <a:lnTo>
                    <a:pt x="247" y="776"/>
                  </a:lnTo>
                  <a:lnTo>
                    <a:pt x="247" y="753"/>
                  </a:lnTo>
                  <a:lnTo>
                    <a:pt x="255" y="753"/>
                  </a:lnTo>
                  <a:lnTo>
                    <a:pt x="255" y="717"/>
                  </a:lnTo>
                  <a:lnTo>
                    <a:pt x="263" y="717"/>
                  </a:lnTo>
                  <a:lnTo>
                    <a:pt x="263" y="693"/>
                  </a:lnTo>
                  <a:lnTo>
                    <a:pt x="278" y="693"/>
                  </a:lnTo>
                  <a:lnTo>
                    <a:pt x="278" y="680"/>
                  </a:lnTo>
                  <a:lnTo>
                    <a:pt x="283" y="680"/>
                  </a:lnTo>
                  <a:lnTo>
                    <a:pt x="283" y="651"/>
                  </a:lnTo>
                  <a:lnTo>
                    <a:pt x="292" y="651"/>
                  </a:lnTo>
                  <a:lnTo>
                    <a:pt x="292" y="620"/>
                  </a:lnTo>
                  <a:lnTo>
                    <a:pt x="300" y="620"/>
                  </a:lnTo>
                  <a:lnTo>
                    <a:pt x="300" y="600"/>
                  </a:lnTo>
                  <a:lnTo>
                    <a:pt x="314" y="600"/>
                  </a:lnTo>
                  <a:lnTo>
                    <a:pt x="314" y="569"/>
                  </a:lnTo>
                  <a:lnTo>
                    <a:pt x="320" y="569"/>
                  </a:lnTo>
                  <a:lnTo>
                    <a:pt x="320" y="541"/>
                  </a:lnTo>
                  <a:lnTo>
                    <a:pt x="337" y="541"/>
                  </a:lnTo>
                  <a:lnTo>
                    <a:pt x="337" y="489"/>
                  </a:lnTo>
                  <a:lnTo>
                    <a:pt x="342" y="489"/>
                  </a:lnTo>
                  <a:lnTo>
                    <a:pt x="342" y="458"/>
                  </a:lnTo>
                  <a:lnTo>
                    <a:pt x="350" y="458"/>
                  </a:lnTo>
                  <a:lnTo>
                    <a:pt x="350" y="436"/>
                  </a:lnTo>
                  <a:lnTo>
                    <a:pt x="365" y="436"/>
                  </a:lnTo>
                  <a:lnTo>
                    <a:pt x="365" y="415"/>
                  </a:lnTo>
                  <a:lnTo>
                    <a:pt x="372" y="415"/>
                  </a:lnTo>
                  <a:lnTo>
                    <a:pt x="372" y="385"/>
                  </a:lnTo>
                  <a:lnTo>
                    <a:pt x="387" y="385"/>
                  </a:lnTo>
                  <a:lnTo>
                    <a:pt x="387" y="356"/>
                  </a:lnTo>
                  <a:lnTo>
                    <a:pt x="393" y="356"/>
                  </a:lnTo>
                  <a:lnTo>
                    <a:pt x="393" y="333"/>
                  </a:lnTo>
                  <a:lnTo>
                    <a:pt x="401" y="333"/>
                  </a:lnTo>
                  <a:lnTo>
                    <a:pt x="401" y="304"/>
                  </a:lnTo>
                  <a:lnTo>
                    <a:pt x="409" y="304"/>
                  </a:lnTo>
                  <a:lnTo>
                    <a:pt x="409" y="273"/>
                  </a:lnTo>
                  <a:lnTo>
                    <a:pt x="424" y="273"/>
                  </a:lnTo>
                  <a:lnTo>
                    <a:pt x="424" y="251"/>
                  </a:lnTo>
                  <a:lnTo>
                    <a:pt x="429" y="251"/>
                  </a:lnTo>
                  <a:lnTo>
                    <a:pt x="429" y="222"/>
                  </a:lnTo>
                  <a:lnTo>
                    <a:pt x="437" y="222"/>
                  </a:lnTo>
                  <a:lnTo>
                    <a:pt x="437" y="200"/>
                  </a:lnTo>
                  <a:lnTo>
                    <a:pt x="446" y="200"/>
                  </a:lnTo>
                  <a:lnTo>
                    <a:pt x="446" y="178"/>
                  </a:lnTo>
                  <a:lnTo>
                    <a:pt x="452" y="178"/>
                  </a:lnTo>
                  <a:lnTo>
                    <a:pt x="452" y="149"/>
                  </a:lnTo>
                  <a:lnTo>
                    <a:pt x="459" y="149"/>
                  </a:lnTo>
                  <a:lnTo>
                    <a:pt x="459" y="119"/>
                  </a:lnTo>
                  <a:lnTo>
                    <a:pt x="466" y="119"/>
                  </a:lnTo>
                  <a:lnTo>
                    <a:pt x="466" y="103"/>
                  </a:lnTo>
                  <a:lnTo>
                    <a:pt x="437" y="103"/>
                  </a:lnTo>
                  <a:lnTo>
                    <a:pt x="437" y="97"/>
                  </a:lnTo>
                  <a:lnTo>
                    <a:pt x="409" y="97"/>
                  </a:lnTo>
                  <a:lnTo>
                    <a:pt x="409" y="83"/>
                  </a:lnTo>
                  <a:lnTo>
                    <a:pt x="372" y="83"/>
                  </a:lnTo>
                  <a:lnTo>
                    <a:pt x="372" y="75"/>
                  </a:lnTo>
                  <a:lnTo>
                    <a:pt x="342" y="75"/>
                  </a:lnTo>
                  <a:lnTo>
                    <a:pt x="342" y="66"/>
                  </a:lnTo>
                  <a:lnTo>
                    <a:pt x="314" y="66"/>
                  </a:lnTo>
                  <a:lnTo>
                    <a:pt x="314" y="60"/>
                  </a:lnTo>
                  <a:lnTo>
                    <a:pt x="283" y="60"/>
                  </a:lnTo>
                  <a:lnTo>
                    <a:pt x="283" y="52"/>
                  </a:lnTo>
                  <a:lnTo>
                    <a:pt x="247" y="52"/>
                  </a:lnTo>
                  <a:lnTo>
                    <a:pt x="247" y="46"/>
                  </a:lnTo>
                  <a:lnTo>
                    <a:pt x="219" y="46"/>
                  </a:lnTo>
                  <a:lnTo>
                    <a:pt x="219" y="38"/>
                  </a:lnTo>
                  <a:lnTo>
                    <a:pt x="182" y="38"/>
                  </a:lnTo>
                  <a:lnTo>
                    <a:pt x="182" y="24"/>
                  </a:lnTo>
                  <a:lnTo>
                    <a:pt x="160" y="24"/>
                  </a:lnTo>
                  <a:lnTo>
                    <a:pt x="160" y="15"/>
                  </a:lnTo>
                  <a:lnTo>
                    <a:pt x="117" y="15"/>
                  </a:lnTo>
                  <a:lnTo>
                    <a:pt x="117" y="0"/>
                  </a:lnTo>
                  <a:lnTo>
                    <a:pt x="95" y="0"/>
                  </a:lnTo>
                  <a:lnTo>
                    <a:pt x="59" y="0"/>
                  </a:lnTo>
                  <a:close/>
                </a:path>
              </a:pathLst>
            </a:custGeom>
            <a:solidFill>
              <a:srgbClr val="BFBFBF"/>
            </a:solidFill>
            <a:ln w="9525">
              <a:noFill/>
            </a:ln>
          </p:spPr>
          <p:txBody>
            <a:bodyPr/>
            <a:lstStyle/>
            <a:p>
              <a:endParaRPr lang="en-US"/>
            </a:p>
          </p:txBody>
        </p:sp>
        <p:sp>
          <p:nvSpPr>
            <p:cNvPr id="823953" name="Freeform 823952"/>
            <p:cNvSpPr/>
            <p:nvPr/>
          </p:nvSpPr>
          <p:spPr>
            <a:xfrm>
              <a:off x="956" y="1831"/>
              <a:ext cx="47" cy="100"/>
            </a:xfrm>
            <a:custGeom>
              <a:avLst/>
              <a:gdLst/>
              <a:ahLst/>
              <a:cxnLst/>
              <a:rect l="0" t="0" r="0" b="0"/>
              <a:pathLst>
                <a:path w="466" h="1297">
                  <a:moveTo>
                    <a:pt x="0" y="1277"/>
                  </a:moveTo>
                  <a:lnTo>
                    <a:pt x="409" y="147"/>
                  </a:lnTo>
                  <a:lnTo>
                    <a:pt x="37" y="37"/>
                  </a:lnTo>
                  <a:lnTo>
                    <a:pt x="59" y="0"/>
                  </a:lnTo>
                  <a:lnTo>
                    <a:pt x="466" y="116"/>
                  </a:lnTo>
                  <a:lnTo>
                    <a:pt x="65" y="1297"/>
                  </a:lnTo>
                  <a:lnTo>
                    <a:pt x="0" y="1277"/>
                  </a:lnTo>
                </a:path>
              </a:pathLst>
            </a:custGeom>
            <a:noFill/>
            <a:ln w="0" cap="flat" cmpd="sng">
              <a:solidFill>
                <a:srgbClr val="000000"/>
              </a:solidFill>
              <a:prstDash val="solid"/>
              <a:headEnd type="none" w="med" len="med"/>
              <a:tailEnd type="none" w="med" len="med"/>
            </a:ln>
          </p:spPr>
          <p:txBody>
            <a:bodyPr/>
            <a:lstStyle/>
            <a:p>
              <a:endParaRPr lang="en-US"/>
            </a:p>
          </p:txBody>
        </p:sp>
        <p:sp>
          <p:nvSpPr>
            <p:cNvPr id="823954" name="Freeform 823953"/>
            <p:cNvSpPr/>
            <p:nvPr/>
          </p:nvSpPr>
          <p:spPr>
            <a:xfrm>
              <a:off x="959" y="1833"/>
              <a:ext cx="40" cy="12"/>
            </a:xfrm>
            <a:custGeom>
              <a:avLst/>
              <a:gdLst/>
              <a:ahLst/>
              <a:cxnLst/>
              <a:rect l="0" t="0" r="0" b="0"/>
              <a:pathLst>
                <a:path w="396" h="148">
                  <a:moveTo>
                    <a:pt x="31" y="0"/>
                  </a:moveTo>
                  <a:lnTo>
                    <a:pt x="0" y="88"/>
                  </a:lnTo>
                  <a:lnTo>
                    <a:pt x="59" y="68"/>
                  </a:lnTo>
                  <a:lnTo>
                    <a:pt x="373" y="148"/>
                  </a:lnTo>
                  <a:lnTo>
                    <a:pt x="396" y="97"/>
                  </a:lnTo>
                  <a:lnTo>
                    <a:pt x="31" y="0"/>
                  </a:lnTo>
                  <a:close/>
                </a:path>
              </a:pathLst>
            </a:custGeom>
            <a:solidFill>
              <a:srgbClr val="424242"/>
            </a:solidFill>
            <a:ln w="9525">
              <a:noFill/>
            </a:ln>
          </p:spPr>
          <p:txBody>
            <a:bodyPr/>
            <a:lstStyle/>
            <a:p>
              <a:endParaRPr lang="en-US"/>
            </a:p>
          </p:txBody>
        </p:sp>
        <p:sp>
          <p:nvSpPr>
            <p:cNvPr id="823955" name="Freeform 823954"/>
            <p:cNvSpPr/>
            <p:nvPr/>
          </p:nvSpPr>
          <p:spPr>
            <a:xfrm>
              <a:off x="959" y="1833"/>
              <a:ext cx="40" cy="12"/>
            </a:xfrm>
            <a:custGeom>
              <a:avLst/>
              <a:gdLst/>
              <a:ahLst/>
              <a:cxnLst/>
              <a:rect l="0" t="0" r="0" b="0"/>
              <a:pathLst>
                <a:path w="396" h="148">
                  <a:moveTo>
                    <a:pt x="31" y="0"/>
                  </a:moveTo>
                  <a:lnTo>
                    <a:pt x="0" y="88"/>
                  </a:lnTo>
                  <a:lnTo>
                    <a:pt x="59" y="68"/>
                  </a:lnTo>
                  <a:lnTo>
                    <a:pt x="373" y="148"/>
                  </a:lnTo>
                  <a:lnTo>
                    <a:pt x="396" y="97"/>
                  </a:lnTo>
                  <a:lnTo>
                    <a:pt x="31"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823956" name="Straight Connector 823955"/>
            <p:cNvSpPr/>
            <p:nvPr/>
          </p:nvSpPr>
          <p:spPr>
            <a:xfrm flipH="1" flipV="1">
              <a:off x="962" y="1833"/>
              <a:ext cx="4" cy="5"/>
            </a:xfrm>
            <a:prstGeom prst="line">
              <a:avLst/>
            </a:prstGeom>
            <a:ln w="0" cap="flat" cmpd="sng">
              <a:solidFill>
                <a:srgbClr val="000000"/>
              </a:solidFill>
              <a:prstDash val="solid"/>
              <a:headEnd type="none" w="med" len="med"/>
              <a:tailEnd type="none" w="med" len="med"/>
            </a:ln>
          </p:spPr>
        </p:sp>
        <p:sp>
          <p:nvSpPr>
            <p:cNvPr id="823957" name="Freeform 823956"/>
            <p:cNvSpPr/>
            <p:nvPr/>
          </p:nvSpPr>
          <p:spPr>
            <a:xfrm>
              <a:off x="954" y="1928"/>
              <a:ext cx="8" cy="12"/>
            </a:xfrm>
            <a:custGeom>
              <a:avLst/>
              <a:gdLst/>
              <a:ahLst/>
              <a:cxnLst/>
              <a:rect l="0" t="0" r="0" b="0"/>
              <a:pathLst>
                <a:path w="87" h="156">
                  <a:moveTo>
                    <a:pt x="28" y="0"/>
                  </a:moveTo>
                  <a:lnTo>
                    <a:pt x="0" y="134"/>
                  </a:lnTo>
                  <a:lnTo>
                    <a:pt x="28" y="156"/>
                  </a:lnTo>
                  <a:lnTo>
                    <a:pt x="87" y="37"/>
                  </a:lnTo>
                  <a:lnTo>
                    <a:pt x="28" y="0"/>
                  </a:lnTo>
                  <a:close/>
                </a:path>
              </a:pathLst>
            </a:custGeom>
            <a:solidFill>
              <a:srgbClr val="424242"/>
            </a:solidFill>
            <a:ln w="9525">
              <a:noFill/>
            </a:ln>
          </p:spPr>
          <p:txBody>
            <a:bodyPr/>
            <a:lstStyle/>
            <a:p>
              <a:endParaRPr lang="en-US"/>
            </a:p>
          </p:txBody>
        </p:sp>
        <p:sp>
          <p:nvSpPr>
            <p:cNvPr id="823958" name="Freeform 823957"/>
            <p:cNvSpPr/>
            <p:nvPr/>
          </p:nvSpPr>
          <p:spPr>
            <a:xfrm>
              <a:off x="954" y="1928"/>
              <a:ext cx="8" cy="12"/>
            </a:xfrm>
            <a:custGeom>
              <a:avLst/>
              <a:gdLst/>
              <a:ahLst/>
              <a:cxnLst/>
              <a:rect l="0" t="0" r="0" b="0"/>
              <a:pathLst>
                <a:path w="87" h="156">
                  <a:moveTo>
                    <a:pt x="28" y="0"/>
                  </a:moveTo>
                  <a:lnTo>
                    <a:pt x="0" y="134"/>
                  </a:lnTo>
                  <a:lnTo>
                    <a:pt x="28" y="156"/>
                  </a:lnTo>
                  <a:lnTo>
                    <a:pt x="87" y="37"/>
                  </a:lnTo>
                  <a:lnTo>
                    <a:pt x="28"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823959" name="Freeform 823958"/>
            <p:cNvSpPr/>
            <p:nvPr/>
          </p:nvSpPr>
          <p:spPr>
            <a:xfrm>
              <a:off x="709" y="1791"/>
              <a:ext cx="256" cy="49"/>
            </a:xfrm>
            <a:custGeom>
              <a:avLst/>
              <a:gdLst/>
              <a:ahLst/>
              <a:cxnLst/>
              <a:rect l="0" t="0" r="0" b="0"/>
              <a:pathLst>
                <a:path w="2566" h="633">
                  <a:moveTo>
                    <a:pt x="37" y="0"/>
                  </a:moveTo>
                  <a:lnTo>
                    <a:pt x="0" y="110"/>
                  </a:lnTo>
                  <a:lnTo>
                    <a:pt x="2516" y="633"/>
                  </a:lnTo>
                  <a:lnTo>
                    <a:pt x="2566" y="494"/>
                  </a:lnTo>
                  <a:lnTo>
                    <a:pt x="1234" y="176"/>
                  </a:lnTo>
                  <a:lnTo>
                    <a:pt x="37" y="0"/>
                  </a:lnTo>
                  <a:close/>
                </a:path>
              </a:pathLst>
            </a:custGeom>
            <a:solidFill>
              <a:srgbClr val="BFBFBF"/>
            </a:solidFill>
            <a:ln w="9525">
              <a:noFill/>
            </a:ln>
          </p:spPr>
          <p:txBody>
            <a:bodyPr/>
            <a:lstStyle/>
            <a:p>
              <a:endParaRPr lang="en-US"/>
            </a:p>
          </p:txBody>
        </p:sp>
        <p:sp>
          <p:nvSpPr>
            <p:cNvPr id="823960" name="Freeform 823959"/>
            <p:cNvSpPr/>
            <p:nvPr/>
          </p:nvSpPr>
          <p:spPr>
            <a:xfrm>
              <a:off x="709" y="1791"/>
              <a:ext cx="256" cy="49"/>
            </a:xfrm>
            <a:custGeom>
              <a:avLst/>
              <a:gdLst/>
              <a:ahLst/>
              <a:cxnLst/>
              <a:rect l="0" t="0" r="0" b="0"/>
              <a:pathLst>
                <a:path w="2566" h="633">
                  <a:moveTo>
                    <a:pt x="37" y="0"/>
                  </a:moveTo>
                  <a:lnTo>
                    <a:pt x="0" y="110"/>
                  </a:lnTo>
                  <a:lnTo>
                    <a:pt x="2516" y="633"/>
                  </a:lnTo>
                  <a:lnTo>
                    <a:pt x="2566" y="494"/>
                  </a:lnTo>
                  <a:lnTo>
                    <a:pt x="1234" y="176"/>
                  </a:lnTo>
                  <a:lnTo>
                    <a:pt x="37"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823961" name="Freeform 823960"/>
            <p:cNvSpPr/>
            <p:nvPr/>
          </p:nvSpPr>
          <p:spPr>
            <a:xfrm>
              <a:off x="791" y="1803"/>
              <a:ext cx="73" cy="17"/>
            </a:xfrm>
            <a:custGeom>
              <a:avLst/>
              <a:gdLst/>
              <a:ahLst/>
              <a:cxnLst/>
              <a:rect l="0" t="0" r="0" b="0"/>
              <a:pathLst>
                <a:path w="729" h="222">
                  <a:moveTo>
                    <a:pt x="0" y="0"/>
                  </a:moveTo>
                  <a:lnTo>
                    <a:pt x="22" y="80"/>
                  </a:lnTo>
                  <a:lnTo>
                    <a:pt x="685" y="222"/>
                  </a:lnTo>
                  <a:lnTo>
                    <a:pt x="729" y="139"/>
                  </a:lnTo>
                  <a:lnTo>
                    <a:pt x="642" y="80"/>
                  </a:lnTo>
                  <a:lnTo>
                    <a:pt x="0" y="0"/>
                  </a:lnTo>
                  <a:close/>
                </a:path>
              </a:pathLst>
            </a:custGeom>
            <a:solidFill>
              <a:srgbClr val="828282"/>
            </a:solidFill>
            <a:ln w="9525">
              <a:noFill/>
            </a:ln>
          </p:spPr>
          <p:txBody>
            <a:bodyPr/>
            <a:lstStyle/>
            <a:p>
              <a:endParaRPr lang="en-US"/>
            </a:p>
          </p:txBody>
        </p:sp>
        <p:sp>
          <p:nvSpPr>
            <p:cNvPr id="823962" name="Freeform 823961"/>
            <p:cNvSpPr/>
            <p:nvPr/>
          </p:nvSpPr>
          <p:spPr>
            <a:xfrm>
              <a:off x="791" y="1803"/>
              <a:ext cx="73" cy="17"/>
            </a:xfrm>
            <a:custGeom>
              <a:avLst/>
              <a:gdLst/>
              <a:ahLst/>
              <a:cxnLst/>
              <a:rect l="0" t="0" r="0" b="0"/>
              <a:pathLst>
                <a:path w="729" h="222">
                  <a:moveTo>
                    <a:pt x="0" y="0"/>
                  </a:moveTo>
                  <a:lnTo>
                    <a:pt x="22" y="80"/>
                  </a:lnTo>
                  <a:lnTo>
                    <a:pt x="685" y="222"/>
                  </a:lnTo>
                  <a:lnTo>
                    <a:pt x="729" y="139"/>
                  </a:lnTo>
                  <a:lnTo>
                    <a:pt x="642" y="80"/>
                  </a:lnTo>
                  <a:lnTo>
                    <a:pt x="0"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823963" name="Straight Connector 823962"/>
            <p:cNvSpPr/>
            <p:nvPr/>
          </p:nvSpPr>
          <p:spPr>
            <a:xfrm>
              <a:off x="852" y="1813"/>
              <a:ext cx="7" cy="7"/>
            </a:xfrm>
            <a:prstGeom prst="line">
              <a:avLst/>
            </a:prstGeom>
            <a:ln w="0" cap="flat" cmpd="sng">
              <a:solidFill>
                <a:srgbClr val="000000"/>
              </a:solidFill>
              <a:prstDash val="solid"/>
              <a:headEnd type="none" w="med" len="med"/>
              <a:tailEnd type="none" w="med" len="med"/>
            </a:ln>
          </p:spPr>
        </p:sp>
        <p:sp>
          <p:nvSpPr>
            <p:cNvPr id="823964" name="Freeform 823963"/>
            <p:cNvSpPr/>
            <p:nvPr/>
          </p:nvSpPr>
          <p:spPr>
            <a:xfrm>
              <a:off x="791" y="1797"/>
              <a:ext cx="64" cy="16"/>
            </a:xfrm>
            <a:custGeom>
              <a:avLst/>
              <a:gdLst/>
              <a:ahLst/>
              <a:cxnLst/>
              <a:rect l="0" t="0" r="0" b="0"/>
              <a:pathLst>
                <a:path w="642" h="212">
                  <a:moveTo>
                    <a:pt x="15" y="0"/>
                  </a:moveTo>
                  <a:lnTo>
                    <a:pt x="0" y="80"/>
                  </a:lnTo>
                  <a:lnTo>
                    <a:pt x="605" y="212"/>
                  </a:lnTo>
                  <a:lnTo>
                    <a:pt x="642" y="148"/>
                  </a:lnTo>
                  <a:lnTo>
                    <a:pt x="15" y="0"/>
                  </a:lnTo>
                  <a:close/>
                </a:path>
              </a:pathLst>
            </a:custGeom>
            <a:solidFill>
              <a:srgbClr val="BFBFBF"/>
            </a:solidFill>
            <a:ln w="9525">
              <a:noFill/>
            </a:ln>
          </p:spPr>
          <p:txBody>
            <a:bodyPr/>
            <a:lstStyle/>
            <a:p>
              <a:endParaRPr lang="en-US"/>
            </a:p>
          </p:txBody>
        </p:sp>
        <p:sp>
          <p:nvSpPr>
            <p:cNvPr id="823965" name="Freeform 823964"/>
            <p:cNvSpPr/>
            <p:nvPr/>
          </p:nvSpPr>
          <p:spPr>
            <a:xfrm>
              <a:off x="791" y="1797"/>
              <a:ext cx="64" cy="16"/>
            </a:xfrm>
            <a:custGeom>
              <a:avLst/>
              <a:gdLst/>
              <a:ahLst/>
              <a:cxnLst/>
              <a:rect l="0" t="0" r="0" b="0"/>
              <a:pathLst>
                <a:path w="642" h="212">
                  <a:moveTo>
                    <a:pt x="15" y="0"/>
                  </a:moveTo>
                  <a:lnTo>
                    <a:pt x="0" y="80"/>
                  </a:lnTo>
                  <a:lnTo>
                    <a:pt x="605" y="212"/>
                  </a:lnTo>
                  <a:lnTo>
                    <a:pt x="642" y="148"/>
                  </a:lnTo>
                  <a:lnTo>
                    <a:pt x="15"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823966" name="Freeform 823965"/>
            <p:cNvSpPr/>
            <p:nvPr/>
          </p:nvSpPr>
          <p:spPr>
            <a:xfrm>
              <a:off x="654" y="1809"/>
              <a:ext cx="300" cy="147"/>
            </a:xfrm>
            <a:custGeom>
              <a:avLst/>
              <a:gdLst/>
              <a:ahLst/>
              <a:cxnLst/>
              <a:rect l="0" t="0" r="0" b="0"/>
              <a:pathLst>
                <a:path w="2995" h="1919">
                  <a:moveTo>
                    <a:pt x="525" y="0"/>
                  </a:moveTo>
                  <a:lnTo>
                    <a:pt x="0" y="1328"/>
                  </a:lnTo>
                  <a:lnTo>
                    <a:pt x="2490" y="1919"/>
                  </a:lnTo>
                  <a:lnTo>
                    <a:pt x="2995" y="554"/>
                  </a:lnTo>
                  <a:lnTo>
                    <a:pt x="525" y="0"/>
                  </a:lnTo>
                  <a:close/>
                </a:path>
              </a:pathLst>
            </a:custGeom>
            <a:solidFill>
              <a:srgbClr val="BFBFBF"/>
            </a:solidFill>
            <a:ln w="9525">
              <a:noFill/>
            </a:ln>
          </p:spPr>
          <p:txBody>
            <a:bodyPr/>
            <a:lstStyle/>
            <a:p>
              <a:endParaRPr lang="en-US"/>
            </a:p>
          </p:txBody>
        </p:sp>
      </p:grpSp>
      <p:sp>
        <p:nvSpPr>
          <p:cNvPr id="823967" name="Freeform 823966"/>
          <p:cNvSpPr/>
          <p:nvPr/>
        </p:nvSpPr>
        <p:spPr>
          <a:xfrm>
            <a:off x="3171825" y="2871788"/>
            <a:ext cx="476250" cy="233362"/>
          </a:xfrm>
          <a:custGeom>
            <a:avLst/>
            <a:gdLst/>
            <a:ahLst/>
            <a:cxnLst/>
            <a:rect l="0" t="0" r="0" b="0"/>
            <a:pathLst>
              <a:path w="2995" h="1919">
                <a:moveTo>
                  <a:pt x="525" y="0"/>
                </a:moveTo>
                <a:lnTo>
                  <a:pt x="0" y="1328"/>
                </a:lnTo>
                <a:lnTo>
                  <a:pt x="2490" y="1919"/>
                </a:lnTo>
                <a:lnTo>
                  <a:pt x="2995" y="554"/>
                </a:lnTo>
                <a:lnTo>
                  <a:pt x="525"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823968" name="Freeform 823967"/>
          <p:cNvSpPr/>
          <p:nvPr/>
        </p:nvSpPr>
        <p:spPr>
          <a:xfrm>
            <a:off x="3195638" y="2874963"/>
            <a:ext cx="422275" cy="225425"/>
          </a:xfrm>
          <a:custGeom>
            <a:avLst/>
            <a:gdLst/>
            <a:ahLst/>
            <a:cxnLst/>
            <a:rect l="0" t="0" r="0" b="0"/>
            <a:pathLst>
              <a:path w="2653" h="1851">
                <a:moveTo>
                  <a:pt x="474" y="0"/>
                </a:moveTo>
                <a:lnTo>
                  <a:pt x="474" y="28"/>
                </a:lnTo>
                <a:lnTo>
                  <a:pt x="466" y="28"/>
                </a:lnTo>
                <a:lnTo>
                  <a:pt x="466" y="59"/>
                </a:lnTo>
                <a:lnTo>
                  <a:pt x="460" y="59"/>
                </a:lnTo>
                <a:lnTo>
                  <a:pt x="460" y="89"/>
                </a:lnTo>
                <a:lnTo>
                  <a:pt x="451" y="89"/>
                </a:lnTo>
                <a:lnTo>
                  <a:pt x="451" y="111"/>
                </a:lnTo>
                <a:lnTo>
                  <a:pt x="438" y="111"/>
                </a:lnTo>
                <a:lnTo>
                  <a:pt x="438" y="133"/>
                </a:lnTo>
                <a:lnTo>
                  <a:pt x="429" y="133"/>
                </a:lnTo>
                <a:lnTo>
                  <a:pt x="429" y="184"/>
                </a:lnTo>
                <a:lnTo>
                  <a:pt x="416" y="184"/>
                </a:lnTo>
                <a:lnTo>
                  <a:pt x="416" y="208"/>
                </a:lnTo>
                <a:lnTo>
                  <a:pt x="409" y="208"/>
                </a:lnTo>
                <a:lnTo>
                  <a:pt x="409" y="228"/>
                </a:lnTo>
                <a:lnTo>
                  <a:pt x="392" y="228"/>
                </a:lnTo>
                <a:lnTo>
                  <a:pt x="392" y="272"/>
                </a:lnTo>
                <a:lnTo>
                  <a:pt x="379" y="272"/>
                </a:lnTo>
                <a:lnTo>
                  <a:pt x="379" y="310"/>
                </a:lnTo>
                <a:lnTo>
                  <a:pt x="373" y="310"/>
                </a:lnTo>
                <a:lnTo>
                  <a:pt x="373" y="332"/>
                </a:lnTo>
                <a:lnTo>
                  <a:pt x="357" y="332"/>
                </a:lnTo>
                <a:lnTo>
                  <a:pt x="357" y="375"/>
                </a:lnTo>
                <a:lnTo>
                  <a:pt x="342" y="375"/>
                </a:lnTo>
                <a:lnTo>
                  <a:pt x="342" y="406"/>
                </a:lnTo>
                <a:lnTo>
                  <a:pt x="336" y="406"/>
                </a:lnTo>
                <a:lnTo>
                  <a:pt x="336" y="435"/>
                </a:lnTo>
                <a:lnTo>
                  <a:pt x="320" y="435"/>
                </a:lnTo>
                <a:lnTo>
                  <a:pt x="320" y="472"/>
                </a:lnTo>
                <a:lnTo>
                  <a:pt x="305" y="472"/>
                </a:lnTo>
                <a:lnTo>
                  <a:pt x="305" y="509"/>
                </a:lnTo>
                <a:lnTo>
                  <a:pt x="300" y="509"/>
                </a:lnTo>
                <a:lnTo>
                  <a:pt x="300" y="531"/>
                </a:lnTo>
                <a:lnTo>
                  <a:pt x="292" y="531"/>
                </a:lnTo>
                <a:lnTo>
                  <a:pt x="292" y="545"/>
                </a:lnTo>
                <a:lnTo>
                  <a:pt x="277" y="545"/>
                </a:lnTo>
                <a:lnTo>
                  <a:pt x="277" y="576"/>
                </a:lnTo>
                <a:lnTo>
                  <a:pt x="270" y="576"/>
                </a:lnTo>
                <a:lnTo>
                  <a:pt x="270" y="605"/>
                </a:lnTo>
                <a:lnTo>
                  <a:pt x="263" y="605"/>
                </a:lnTo>
                <a:lnTo>
                  <a:pt x="263" y="628"/>
                </a:lnTo>
                <a:lnTo>
                  <a:pt x="255" y="628"/>
                </a:lnTo>
                <a:lnTo>
                  <a:pt x="255" y="650"/>
                </a:lnTo>
                <a:lnTo>
                  <a:pt x="241" y="650"/>
                </a:lnTo>
                <a:lnTo>
                  <a:pt x="241" y="670"/>
                </a:lnTo>
                <a:lnTo>
                  <a:pt x="233" y="670"/>
                </a:lnTo>
                <a:lnTo>
                  <a:pt x="233" y="708"/>
                </a:lnTo>
                <a:lnTo>
                  <a:pt x="227" y="708"/>
                </a:lnTo>
                <a:lnTo>
                  <a:pt x="227" y="723"/>
                </a:lnTo>
                <a:lnTo>
                  <a:pt x="218" y="723"/>
                </a:lnTo>
                <a:lnTo>
                  <a:pt x="218" y="753"/>
                </a:lnTo>
                <a:lnTo>
                  <a:pt x="205" y="753"/>
                </a:lnTo>
                <a:lnTo>
                  <a:pt x="205" y="804"/>
                </a:lnTo>
                <a:lnTo>
                  <a:pt x="196" y="804"/>
                </a:lnTo>
                <a:lnTo>
                  <a:pt x="196" y="826"/>
                </a:lnTo>
                <a:lnTo>
                  <a:pt x="183" y="826"/>
                </a:lnTo>
                <a:lnTo>
                  <a:pt x="183" y="849"/>
                </a:lnTo>
                <a:lnTo>
                  <a:pt x="176" y="849"/>
                </a:lnTo>
                <a:lnTo>
                  <a:pt x="176" y="872"/>
                </a:lnTo>
                <a:lnTo>
                  <a:pt x="160" y="872"/>
                </a:lnTo>
                <a:lnTo>
                  <a:pt x="160" y="892"/>
                </a:lnTo>
                <a:lnTo>
                  <a:pt x="154" y="892"/>
                </a:lnTo>
                <a:lnTo>
                  <a:pt x="154" y="923"/>
                </a:lnTo>
                <a:lnTo>
                  <a:pt x="146" y="923"/>
                </a:lnTo>
                <a:lnTo>
                  <a:pt x="146" y="952"/>
                </a:lnTo>
                <a:lnTo>
                  <a:pt x="140" y="952"/>
                </a:lnTo>
                <a:lnTo>
                  <a:pt x="140" y="982"/>
                </a:lnTo>
                <a:lnTo>
                  <a:pt x="124" y="982"/>
                </a:lnTo>
                <a:lnTo>
                  <a:pt x="124" y="989"/>
                </a:lnTo>
                <a:lnTo>
                  <a:pt x="118" y="989"/>
                </a:lnTo>
                <a:lnTo>
                  <a:pt x="118" y="1025"/>
                </a:lnTo>
                <a:lnTo>
                  <a:pt x="109" y="1025"/>
                </a:lnTo>
                <a:lnTo>
                  <a:pt x="109" y="1048"/>
                </a:lnTo>
                <a:lnTo>
                  <a:pt x="103" y="1048"/>
                </a:lnTo>
                <a:lnTo>
                  <a:pt x="103" y="1077"/>
                </a:lnTo>
                <a:lnTo>
                  <a:pt x="96" y="1077"/>
                </a:lnTo>
                <a:lnTo>
                  <a:pt x="96" y="1093"/>
                </a:lnTo>
                <a:lnTo>
                  <a:pt x="87" y="1093"/>
                </a:lnTo>
                <a:lnTo>
                  <a:pt x="87" y="1121"/>
                </a:lnTo>
                <a:lnTo>
                  <a:pt x="73" y="1121"/>
                </a:lnTo>
                <a:lnTo>
                  <a:pt x="73" y="1150"/>
                </a:lnTo>
                <a:lnTo>
                  <a:pt x="67" y="1150"/>
                </a:lnTo>
                <a:lnTo>
                  <a:pt x="67" y="1167"/>
                </a:lnTo>
                <a:lnTo>
                  <a:pt x="59" y="1167"/>
                </a:lnTo>
                <a:lnTo>
                  <a:pt x="59" y="1196"/>
                </a:lnTo>
                <a:lnTo>
                  <a:pt x="44" y="1196"/>
                </a:lnTo>
                <a:lnTo>
                  <a:pt x="44" y="1224"/>
                </a:lnTo>
                <a:lnTo>
                  <a:pt x="37" y="1224"/>
                </a:lnTo>
                <a:lnTo>
                  <a:pt x="37" y="1247"/>
                </a:lnTo>
                <a:lnTo>
                  <a:pt x="31" y="1247"/>
                </a:lnTo>
                <a:lnTo>
                  <a:pt x="31" y="1269"/>
                </a:lnTo>
                <a:lnTo>
                  <a:pt x="22" y="1269"/>
                </a:lnTo>
                <a:lnTo>
                  <a:pt x="22" y="1297"/>
                </a:lnTo>
                <a:lnTo>
                  <a:pt x="9" y="1297"/>
                </a:lnTo>
                <a:lnTo>
                  <a:pt x="9" y="1321"/>
                </a:lnTo>
                <a:lnTo>
                  <a:pt x="0" y="1321"/>
                </a:lnTo>
                <a:lnTo>
                  <a:pt x="0" y="1343"/>
                </a:lnTo>
                <a:lnTo>
                  <a:pt x="37" y="1343"/>
                </a:lnTo>
                <a:lnTo>
                  <a:pt x="37" y="1352"/>
                </a:lnTo>
                <a:lnTo>
                  <a:pt x="73" y="1352"/>
                </a:lnTo>
                <a:lnTo>
                  <a:pt x="73" y="1357"/>
                </a:lnTo>
                <a:lnTo>
                  <a:pt x="109" y="1357"/>
                </a:lnTo>
                <a:lnTo>
                  <a:pt x="109" y="1365"/>
                </a:lnTo>
                <a:lnTo>
                  <a:pt x="146" y="1365"/>
                </a:lnTo>
                <a:lnTo>
                  <a:pt x="146" y="1380"/>
                </a:lnTo>
                <a:lnTo>
                  <a:pt x="196" y="1380"/>
                </a:lnTo>
                <a:lnTo>
                  <a:pt x="196" y="1388"/>
                </a:lnTo>
                <a:lnTo>
                  <a:pt x="227" y="1388"/>
                </a:lnTo>
                <a:lnTo>
                  <a:pt x="227" y="1403"/>
                </a:lnTo>
                <a:lnTo>
                  <a:pt x="300" y="1403"/>
                </a:lnTo>
                <a:lnTo>
                  <a:pt x="300" y="1417"/>
                </a:lnTo>
                <a:lnTo>
                  <a:pt x="342" y="1417"/>
                </a:lnTo>
                <a:lnTo>
                  <a:pt x="342" y="1425"/>
                </a:lnTo>
                <a:lnTo>
                  <a:pt x="379" y="1425"/>
                </a:lnTo>
                <a:lnTo>
                  <a:pt x="379" y="1431"/>
                </a:lnTo>
                <a:lnTo>
                  <a:pt x="416" y="1431"/>
                </a:lnTo>
                <a:lnTo>
                  <a:pt x="416" y="1440"/>
                </a:lnTo>
                <a:lnTo>
                  <a:pt x="451" y="1440"/>
                </a:lnTo>
                <a:lnTo>
                  <a:pt x="451" y="1446"/>
                </a:lnTo>
                <a:lnTo>
                  <a:pt x="488" y="1446"/>
                </a:lnTo>
                <a:lnTo>
                  <a:pt x="488" y="1462"/>
                </a:lnTo>
                <a:lnTo>
                  <a:pt x="533" y="1462"/>
                </a:lnTo>
                <a:lnTo>
                  <a:pt x="533" y="1468"/>
                </a:lnTo>
                <a:lnTo>
                  <a:pt x="569" y="1468"/>
                </a:lnTo>
                <a:lnTo>
                  <a:pt x="569" y="1477"/>
                </a:lnTo>
                <a:lnTo>
                  <a:pt x="605" y="1477"/>
                </a:lnTo>
                <a:lnTo>
                  <a:pt x="605" y="1482"/>
                </a:lnTo>
                <a:lnTo>
                  <a:pt x="642" y="1482"/>
                </a:lnTo>
                <a:lnTo>
                  <a:pt x="642" y="1499"/>
                </a:lnTo>
                <a:lnTo>
                  <a:pt x="684" y="1499"/>
                </a:lnTo>
                <a:lnTo>
                  <a:pt x="684" y="1505"/>
                </a:lnTo>
                <a:lnTo>
                  <a:pt x="721" y="1505"/>
                </a:lnTo>
                <a:lnTo>
                  <a:pt x="721" y="1513"/>
                </a:lnTo>
                <a:lnTo>
                  <a:pt x="757" y="1513"/>
                </a:lnTo>
                <a:lnTo>
                  <a:pt x="757" y="1519"/>
                </a:lnTo>
                <a:lnTo>
                  <a:pt x="788" y="1519"/>
                </a:lnTo>
                <a:lnTo>
                  <a:pt x="788" y="1536"/>
                </a:lnTo>
                <a:lnTo>
                  <a:pt x="867" y="1536"/>
                </a:lnTo>
                <a:lnTo>
                  <a:pt x="867" y="1550"/>
                </a:lnTo>
                <a:lnTo>
                  <a:pt x="903" y="1550"/>
                </a:lnTo>
                <a:lnTo>
                  <a:pt x="903" y="1556"/>
                </a:lnTo>
                <a:lnTo>
                  <a:pt x="940" y="1556"/>
                </a:lnTo>
                <a:lnTo>
                  <a:pt x="940" y="1565"/>
                </a:lnTo>
                <a:lnTo>
                  <a:pt x="984" y="1565"/>
                </a:lnTo>
                <a:lnTo>
                  <a:pt x="984" y="1579"/>
                </a:lnTo>
                <a:lnTo>
                  <a:pt x="1029" y="1579"/>
                </a:lnTo>
                <a:lnTo>
                  <a:pt x="1029" y="1587"/>
                </a:lnTo>
                <a:lnTo>
                  <a:pt x="1065" y="1587"/>
                </a:lnTo>
                <a:lnTo>
                  <a:pt x="1065" y="1594"/>
                </a:lnTo>
                <a:lnTo>
                  <a:pt x="1102" y="1594"/>
                </a:lnTo>
                <a:lnTo>
                  <a:pt x="1102" y="1601"/>
                </a:lnTo>
                <a:lnTo>
                  <a:pt x="1138" y="1601"/>
                </a:lnTo>
                <a:lnTo>
                  <a:pt x="1138" y="1616"/>
                </a:lnTo>
                <a:lnTo>
                  <a:pt x="1180" y="1616"/>
                </a:lnTo>
                <a:lnTo>
                  <a:pt x="1180" y="1624"/>
                </a:lnTo>
                <a:lnTo>
                  <a:pt x="1217" y="1624"/>
                </a:lnTo>
                <a:lnTo>
                  <a:pt x="1217" y="1638"/>
                </a:lnTo>
                <a:lnTo>
                  <a:pt x="1290" y="1638"/>
                </a:lnTo>
                <a:lnTo>
                  <a:pt x="1290" y="1647"/>
                </a:lnTo>
                <a:lnTo>
                  <a:pt x="1319" y="1647"/>
                </a:lnTo>
                <a:lnTo>
                  <a:pt x="1319" y="1653"/>
                </a:lnTo>
                <a:lnTo>
                  <a:pt x="1371" y="1653"/>
                </a:lnTo>
                <a:lnTo>
                  <a:pt x="1371" y="1667"/>
                </a:lnTo>
                <a:lnTo>
                  <a:pt x="1408" y="1667"/>
                </a:lnTo>
                <a:lnTo>
                  <a:pt x="1408" y="1675"/>
                </a:lnTo>
                <a:lnTo>
                  <a:pt x="1436" y="1675"/>
                </a:lnTo>
                <a:lnTo>
                  <a:pt x="1436" y="1684"/>
                </a:lnTo>
                <a:lnTo>
                  <a:pt x="1472" y="1684"/>
                </a:lnTo>
                <a:lnTo>
                  <a:pt x="1472" y="1698"/>
                </a:lnTo>
                <a:lnTo>
                  <a:pt x="1523" y="1698"/>
                </a:lnTo>
                <a:lnTo>
                  <a:pt x="1523" y="1704"/>
                </a:lnTo>
                <a:lnTo>
                  <a:pt x="1554" y="1704"/>
                </a:lnTo>
                <a:lnTo>
                  <a:pt x="1554" y="1712"/>
                </a:lnTo>
                <a:lnTo>
                  <a:pt x="1589" y="1712"/>
                </a:lnTo>
                <a:lnTo>
                  <a:pt x="1589" y="1720"/>
                </a:lnTo>
                <a:lnTo>
                  <a:pt x="1626" y="1720"/>
                </a:lnTo>
                <a:lnTo>
                  <a:pt x="1626" y="1735"/>
                </a:lnTo>
                <a:lnTo>
                  <a:pt x="1669" y="1735"/>
                </a:lnTo>
                <a:lnTo>
                  <a:pt x="1669" y="1741"/>
                </a:lnTo>
                <a:lnTo>
                  <a:pt x="1705" y="1741"/>
                </a:lnTo>
                <a:lnTo>
                  <a:pt x="1705" y="1757"/>
                </a:lnTo>
                <a:lnTo>
                  <a:pt x="1778" y="1757"/>
                </a:lnTo>
                <a:lnTo>
                  <a:pt x="1778" y="1763"/>
                </a:lnTo>
                <a:lnTo>
                  <a:pt x="1822" y="1763"/>
                </a:lnTo>
                <a:lnTo>
                  <a:pt x="1822" y="1772"/>
                </a:lnTo>
                <a:lnTo>
                  <a:pt x="1859" y="1772"/>
                </a:lnTo>
                <a:lnTo>
                  <a:pt x="1859" y="1786"/>
                </a:lnTo>
                <a:lnTo>
                  <a:pt x="1896" y="1786"/>
                </a:lnTo>
                <a:lnTo>
                  <a:pt x="1896" y="1794"/>
                </a:lnTo>
                <a:lnTo>
                  <a:pt x="1937" y="1794"/>
                </a:lnTo>
                <a:lnTo>
                  <a:pt x="1937" y="1800"/>
                </a:lnTo>
                <a:lnTo>
                  <a:pt x="1974" y="1800"/>
                </a:lnTo>
                <a:lnTo>
                  <a:pt x="1974" y="1814"/>
                </a:lnTo>
                <a:lnTo>
                  <a:pt x="2011" y="1814"/>
                </a:lnTo>
                <a:lnTo>
                  <a:pt x="2011" y="1823"/>
                </a:lnTo>
                <a:lnTo>
                  <a:pt x="2055" y="1823"/>
                </a:lnTo>
                <a:lnTo>
                  <a:pt x="2055" y="1829"/>
                </a:lnTo>
                <a:lnTo>
                  <a:pt x="2092" y="1829"/>
                </a:lnTo>
                <a:lnTo>
                  <a:pt x="2092" y="1845"/>
                </a:lnTo>
                <a:lnTo>
                  <a:pt x="2120" y="1845"/>
                </a:lnTo>
                <a:lnTo>
                  <a:pt x="2120" y="1851"/>
                </a:lnTo>
                <a:lnTo>
                  <a:pt x="2172" y="1851"/>
                </a:lnTo>
                <a:lnTo>
                  <a:pt x="2172" y="1845"/>
                </a:lnTo>
                <a:lnTo>
                  <a:pt x="2179" y="1845"/>
                </a:lnTo>
                <a:lnTo>
                  <a:pt x="2179" y="1800"/>
                </a:lnTo>
                <a:lnTo>
                  <a:pt x="2187" y="1800"/>
                </a:lnTo>
                <a:lnTo>
                  <a:pt x="2187" y="1772"/>
                </a:lnTo>
                <a:lnTo>
                  <a:pt x="2192" y="1772"/>
                </a:lnTo>
                <a:lnTo>
                  <a:pt x="2192" y="1757"/>
                </a:lnTo>
                <a:lnTo>
                  <a:pt x="2209" y="1757"/>
                </a:lnTo>
                <a:lnTo>
                  <a:pt x="2209" y="1712"/>
                </a:lnTo>
                <a:lnTo>
                  <a:pt x="2215" y="1712"/>
                </a:lnTo>
                <a:lnTo>
                  <a:pt x="2215" y="1684"/>
                </a:lnTo>
                <a:lnTo>
                  <a:pt x="2229" y="1684"/>
                </a:lnTo>
                <a:lnTo>
                  <a:pt x="2229" y="1667"/>
                </a:lnTo>
                <a:lnTo>
                  <a:pt x="2237" y="1667"/>
                </a:lnTo>
                <a:lnTo>
                  <a:pt x="2237" y="1638"/>
                </a:lnTo>
                <a:lnTo>
                  <a:pt x="2246" y="1638"/>
                </a:lnTo>
                <a:lnTo>
                  <a:pt x="2246" y="1624"/>
                </a:lnTo>
                <a:lnTo>
                  <a:pt x="2251" y="1624"/>
                </a:lnTo>
                <a:lnTo>
                  <a:pt x="2251" y="1587"/>
                </a:lnTo>
                <a:lnTo>
                  <a:pt x="2266" y="1587"/>
                </a:lnTo>
                <a:lnTo>
                  <a:pt x="2266" y="1565"/>
                </a:lnTo>
                <a:lnTo>
                  <a:pt x="2274" y="1565"/>
                </a:lnTo>
                <a:lnTo>
                  <a:pt x="2274" y="1536"/>
                </a:lnTo>
                <a:lnTo>
                  <a:pt x="2288" y="1536"/>
                </a:lnTo>
                <a:lnTo>
                  <a:pt x="2288" y="1482"/>
                </a:lnTo>
                <a:lnTo>
                  <a:pt x="2302" y="1482"/>
                </a:lnTo>
                <a:lnTo>
                  <a:pt x="2302" y="1468"/>
                </a:lnTo>
                <a:lnTo>
                  <a:pt x="2310" y="1468"/>
                </a:lnTo>
                <a:lnTo>
                  <a:pt x="2310" y="1440"/>
                </a:lnTo>
                <a:lnTo>
                  <a:pt x="2318" y="1440"/>
                </a:lnTo>
                <a:lnTo>
                  <a:pt x="2318" y="1425"/>
                </a:lnTo>
                <a:lnTo>
                  <a:pt x="2324" y="1425"/>
                </a:lnTo>
                <a:lnTo>
                  <a:pt x="2324" y="1403"/>
                </a:lnTo>
                <a:lnTo>
                  <a:pt x="2338" y="1403"/>
                </a:lnTo>
                <a:lnTo>
                  <a:pt x="2338" y="1380"/>
                </a:lnTo>
                <a:lnTo>
                  <a:pt x="2347" y="1380"/>
                </a:lnTo>
                <a:lnTo>
                  <a:pt x="2347" y="1357"/>
                </a:lnTo>
                <a:lnTo>
                  <a:pt x="2353" y="1357"/>
                </a:lnTo>
                <a:lnTo>
                  <a:pt x="2353" y="1321"/>
                </a:lnTo>
                <a:lnTo>
                  <a:pt x="2369" y="1321"/>
                </a:lnTo>
                <a:lnTo>
                  <a:pt x="2369" y="1297"/>
                </a:lnTo>
                <a:lnTo>
                  <a:pt x="2375" y="1297"/>
                </a:lnTo>
                <a:lnTo>
                  <a:pt x="2375" y="1261"/>
                </a:lnTo>
                <a:lnTo>
                  <a:pt x="2383" y="1261"/>
                </a:lnTo>
                <a:lnTo>
                  <a:pt x="2383" y="1240"/>
                </a:lnTo>
                <a:lnTo>
                  <a:pt x="2390" y="1240"/>
                </a:lnTo>
                <a:lnTo>
                  <a:pt x="2390" y="1224"/>
                </a:lnTo>
                <a:lnTo>
                  <a:pt x="2405" y="1224"/>
                </a:lnTo>
                <a:lnTo>
                  <a:pt x="2405" y="1196"/>
                </a:lnTo>
                <a:lnTo>
                  <a:pt x="2412" y="1196"/>
                </a:lnTo>
                <a:lnTo>
                  <a:pt x="2412" y="1181"/>
                </a:lnTo>
                <a:lnTo>
                  <a:pt x="2420" y="1181"/>
                </a:lnTo>
                <a:lnTo>
                  <a:pt x="2420" y="1145"/>
                </a:lnTo>
                <a:lnTo>
                  <a:pt x="2425" y="1145"/>
                </a:lnTo>
                <a:lnTo>
                  <a:pt x="2425" y="1121"/>
                </a:lnTo>
                <a:lnTo>
                  <a:pt x="2434" y="1121"/>
                </a:lnTo>
                <a:lnTo>
                  <a:pt x="2434" y="1108"/>
                </a:lnTo>
                <a:lnTo>
                  <a:pt x="2442" y="1108"/>
                </a:lnTo>
                <a:lnTo>
                  <a:pt x="2442" y="1077"/>
                </a:lnTo>
                <a:lnTo>
                  <a:pt x="2448" y="1077"/>
                </a:lnTo>
                <a:lnTo>
                  <a:pt x="2448" y="1048"/>
                </a:lnTo>
                <a:lnTo>
                  <a:pt x="2462" y="1048"/>
                </a:lnTo>
                <a:lnTo>
                  <a:pt x="2462" y="1025"/>
                </a:lnTo>
                <a:lnTo>
                  <a:pt x="2470" y="1025"/>
                </a:lnTo>
                <a:lnTo>
                  <a:pt x="2470" y="1002"/>
                </a:lnTo>
                <a:lnTo>
                  <a:pt x="2484" y="1002"/>
                </a:lnTo>
                <a:lnTo>
                  <a:pt x="2484" y="989"/>
                </a:lnTo>
                <a:lnTo>
                  <a:pt x="2492" y="989"/>
                </a:lnTo>
                <a:lnTo>
                  <a:pt x="2492" y="960"/>
                </a:lnTo>
                <a:lnTo>
                  <a:pt x="2499" y="960"/>
                </a:lnTo>
                <a:lnTo>
                  <a:pt x="2499" y="929"/>
                </a:lnTo>
                <a:lnTo>
                  <a:pt x="2507" y="929"/>
                </a:lnTo>
                <a:lnTo>
                  <a:pt x="2507" y="892"/>
                </a:lnTo>
                <a:lnTo>
                  <a:pt x="2521" y="892"/>
                </a:lnTo>
                <a:lnTo>
                  <a:pt x="2521" y="872"/>
                </a:lnTo>
                <a:lnTo>
                  <a:pt x="2529" y="872"/>
                </a:lnTo>
                <a:lnTo>
                  <a:pt x="2529" y="841"/>
                </a:lnTo>
                <a:lnTo>
                  <a:pt x="2535" y="841"/>
                </a:lnTo>
                <a:lnTo>
                  <a:pt x="2535" y="826"/>
                </a:lnTo>
                <a:lnTo>
                  <a:pt x="2543" y="826"/>
                </a:lnTo>
                <a:lnTo>
                  <a:pt x="2543" y="789"/>
                </a:lnTo>
                <a:lnTo>
                  <a:pt x="2551" y="789"/>
                </a:lnTo>
                <a:lnTo>
                  <a:pt x="2551" y="767"/>
                </a:lnTo>
                <a:lnTo>
                  <a:pt x="2557" y="767"/>
                </a:lnTo>
                <a:lnTo>
                  <a:pt x="2557" y="745"/>
                </a:lnTo>
                <a:lnTo>
                  <a:pt x="2571" y="745"/>
                </a:lnTo>
                <a:lnTo>
                  <a:pt x="2571" y="723"/>
                </a:lnTo>
                <a:lnTo>
                  <a:pt x="2579" y="723"/>
                </a:lnTo>
                <a:lnTo>
                  <a:pt x="2579" y="693"/>
                </a:lnTo>
                <a:lnTo>
                  <a:pt x="2588" y="693"/>
                </a:lnTo>
                <a:lnTo>
                  <a:pt x="2588" y="670"/>
                </a:lnTo>
                <a:lnTo>
                  <a:pt x="2601" y="670"/>
                </a:lnTo>
                <a:lnTo>
                  <a:pt x="2601" y="642"/>
                </a:lnTo>
                <a:lnTo>
                  <a:pt x="2608" y="642"/>
                </a:lnTo>
                <a:lnTo>
                  <a:pt x="2608" y="613"/>
                </a:lnTo>
                <a:lnTo>
                  <a:pt x="2616" y="613"/>
                </a:lnTo>
                <a:lnTo>
                  <a:pt x="2616" y="591"/>
                </a:lnTo>
                <a:lnTo>
                  <a:pt x="2624" y="591"/>
                </a:lnTo>
                <a:lnTo>
                  <a:pt x="2624" y="569"/>
                </a:lnTo>
                <a:lnTo>
                  <a:pt x="2638" y="569"/>
                </a:lnTo>
                <a:lnTo>
                  <a:pt x="2638" y="545"/>
                </a:lnTo>
                <a:lnTo>
                  <a:pt x="2644" y="545"/>
                </a:lnTo>
                <a:lnTo>
                  <a:pt x="2644" y="523"/>
                </a:lnTo>
                <a:lnTo>
                  <a:pt x="2653" y="523"/>
                </a:lnTo>
                <a:lnTo>
                  <a:pt x="2653" y="486"/>
                </a:lnTo>
                <a:lnTo>
                  <a:pt x="2608" y="486"/>
                </a:lnTo>
                <a:lnTo>
                  <a:pt x="2608" y="472"/>
                </a:lnTo>
                <a:lnTo>
                  <a:pt x="2529" y="472"/>
                </a:lnTo>
                <a:lnTo>
                  <a:pt x="2529" y="457"/>
                </a:lnTo>
                <a:lnTo>
                  <a:pt x="2492" y="457"/>
                </a:lnTo>
                <a:lnTo>
                  <a:pt x="2492" y="450"/>
                </a:lnTo>
                <a:lnTo>
                  <a:pt x="2442" y="450"/>
                </a:lnTo>
                <a:lnTo>
                  <a:pt x="2442" y="435"/>
                </a:lnTo>
                <a:lnTo>
                  <a:pt x="2369" y="435"/>
                </a:lnTo>
                <a:lnTo>
                  <a:pt x="2369" y="421"/>
                </a:lnTo>
                <a:lnTo>
                  <a:pt x="2324" y="421"/>
                </a:lnTo>
                <a:lnTo>
                  <a:pt x="2324" y="413"/>
                </a:lnTo>
                <a:lnTo>
                  <a:pt x="2288" y="413"/>
                </a:lnTo>
                <a:lnTo>
                  <a:pt x="2288" y="406"/>
                </a:lnTo>
                <a:lnTo>
                  <a:pt x="2246" y="406"/>
                </a:lnTo>
                <a:lnTo>
                  <a:pt x="2246" y="391"/>
                </a:lnTo>
                <a:lnTo>
                  <a:pt x="2209" y="391"/>
                </a:lnTo>
                <a:lnTo>
                  <a:pt x="2209" y="384"/>
                </a:lnTo>
                <a:lnTo>
                  <a:pt x="2172" y="384"/>
                </a:lnTo>
                <a:lnTo>
                  <a:pt x="2172" y="375"/>
                </a:lnTo>
                <a:lnTo>
                  <a:pt x="2120" y="375"/>
                </a:lnTo>
                <a:lnTo>
                  <a:pt x="2120" y="369"/>
                </a:lnTo>
                <a:lnTo>
                  <a:pt x="2092" y="369"/>
                </a:lnTo>
                <a:lnTo>
                  <a:pt x="2092" y="355"/>
                </a:lnTo>
                <a:lnTo>
                  <a:pt x="2041" y="355"/>
                </a:lnTo>
                <a:lnTo>
                  <a:pt x="2041" y="347"/>
                </a:lnTo>
                <a:lnTo>
                  <a:pt x="2005" y="347"/>
                </a:lnTo>
                <a:lnTo>
                  <a:pt x="2005" y="338"/>
                </a:lnTo>
                <a:lnTo>
                  <a:pt x="1959" y="338"/>
                </a:lnTo>
                <a:lnTo>
                  <a:pt x="1959" y="332"/>
                </a:lnTo>
                <a:lnTo>
                  <a:pt x="1924" y="332"/>
                </a:lnTo>
                <a:lnTo>
                  <a:pt x="1924" y="324"/>
                </a:lnTo>
                <a:lnTo>
                  <a:pt x="1881" y="324"/>
                </a:lnTo>
                <a:lnTo>
                  <a:pt x="1881" y="318"/>
                </a:lnTo>
                <a:lnTo>
                  <a:pt x="1844" y="318"/>
                </a:lnTo>
                <a:lnTo>
                  <a:pt x="1844" y="310"/>
                </a:lnTo>
                <a:lnTo>
                  <a:pt x="1800" y="310"/>
                </a:lnTo>
                <a:lnTo>
                  <a:pt x="1800" y="296"/>
                </a:lnTo>
                <a:lnTo>
                  <a:pt x="1763" y="296"/>
                </a:lnTo>
                <a:lnTo>
                  <a:pt x="1763" y="287"/>
                </a:lnTo>
                <a:lnTo>
                  <a:pt x="1719" y="287"/>
                </a:lnTo>
                <a:lnTo>
                  <a:pt x="1719" y="272"/>
                </a:lnTo>
                <a:lnTo>
                  <a:pt x="1641" y="272"/>
                </a:lnTo>
                <a:lnTo>
                  <a:pt x="1641" y="259"/>
                </a:lnTo>
                <a:lnTo>
                  <a:pt x="1604" y="259"/>
                </a:lnTo>
                <a:lnTo>
                  <a:pt x="1604" y="250"/>
                </a:lnTo>
                <a:lnTo>
                  <a:pt x="1567" y="250"/>
                </a:lnTo>
                <a:lnTo>
                  <a:pt x="1567" y="236"/>
                </a:lnTo>
                <a:lnTo>
                  <a:pt x="1523" y="236"/>
                </a:lnTo>
                <a:lnTo>
                  <a:pt x="1523" y="228"/>
                </a:lnTo>
                <a:lnTo>
                  <a:pt x="1486" y="228"/>
                </a:lnTo>
                <a:lnTo>
                  <a:pt x="1486" y="222"/>
                </a:lnTo>
                <a:lnTo>
                  <a:pt x="1436" y="222"/>
                </a:lnTo>
                <a:lnTo>
                  <a:pt x="1436" y="213"/>
                </a:lnTo>
                <a:lnTo>
                  <a:pt x="1408" y="213"/>
                </a:lnTo>
                <a:lnTo>
                  <a:pt x="1408" y="208"/>
                </a:lnTo>
                <a:lnTo>
                  <a:pt x="1354" y="208"/>
                </a:lnTo>
                <a:lnTo>
                  <a:pt x="1354" y="199"/>
                </a:lnTo>
                <a:lnTo>
                  <a:pt x="1319" y="199"/>
                </a:lnTo>
                <a:lnTo>
                  <a:pt x="1319" y="184"/>
                </a:lnTo>
                <a:lnTo>
                  <a:pt x="1276" y="184"/>
                </a:lnTo>
                <a:lnTo>
                  <a:pt x="1276" y="177"/>
                </a:lnTo>
                <a:lnTo>
                  <a:pt x="1239" y="177"/>
                </a:lnTo>
                <a:lnTo>
                  <a:pt x="1239" y="171"/>
                </a:lnTo>
                <a:lnTo>
                  <a:pt x="1195" y="171"/>
                </a:lnTo>
                <a:lnTo>
                  <a:pt x="1195" y="154"/>
                </a:lnTo>
                <a:lnTo>
                  <a:pt x="1158" y="154"/>
                </a:lnTo>
                <a:lnTo>
                  <a:pt x="1158" y="148"/>
                </a:lnTo>
                <a:lnTo>
                  <a:pt x="1116" y="148"/>
                </a:lnTo>
                <a:lnTo>
                  <a:pt x="1116" y="140"/>
                </a:lnTo>
                <a:lnTo>
                  <a:pt x="1079" y="140"/>
                </a:lnTo>
                <a:lnTo>
                  <a:pt x="1079" y="133"/>
                </a:lnTo>
                <a:lnTo>
                  <a:pt x="1034" y="133"/>
                </a:lnTo>
                <a:lnTo>
                  <a:pt x="1034" y="118"/>
                </a:lnTo>
                <a:lnTo>
                  <a:pt x="999" y="118"/>
                </a:lnTo>
                <a:lnTo>
                  <a:pt x="999" y="111"/>
                </a:lnTo>
                <a:lnTo>
                  <a:pt x="919" y="111"/>
                </a:lnTo>
                <a:lnTo>
                  <a:pt x="919" y="96"/>
                </a:lnTo>
                <a:lnTo>
                  <a:pt x="867" y="96"/>
                </a:lnTo>
                <a:lnTo>
                  <a:pt x="867" y="89"/>
                </a:lnTo>
                <a:lnTo>
                  <a:pt x="838" y="89"/>
                </a:lnTo>
                <a:lnTo>
                  <a:pt x="838" y="80"/>
                </a:lnTo>
                <a:lnTo>
                  <a:pt x="788" y="80"/>
                </a:lnTo>
                <a:lnTo>
                  <a:pt x="788" y="66"/>
                </a:lnTo>
                <a:lnTo>
                  <a:pt x="757" y="66"/>
                </a:lnTo>
                <a:lnTo>
                  <a:pt x="757" y="59"/>
                </a:lnTo>
                <a:lnTo>
                  <a:pt x="707" y="59"/>
                </a:lnTo>
                <a:lnTo>
                  <a:pt x="707" y="52"/>
                </a:lnTo>
                <a:lnTo>
                  <a:pt x="670" y="52"/>
                </a:lnTo>
                <a:lnTo>
                  <a:pt x="670" y="37"/>
                </a:lnTo>
                <a:lnTo>
                  <a:pt x="627" y="37"/>
                </a:lnTo>
                <a:lnTo>
                  <a:pt x="627" y="28"/>
                </a:lnTo>
                <a:lnTo>
                  <a:pt x="592" y="28"/>
                </a:lnTo>
                <a:lnTo>
                  <a:pt x="592" y="23"/>
                </a:lnTo>
                <a:lnTo>
                  <a:pt x="555" y="23"/>
                </a:lnTo>
                <a:lnTo>
                  <a:pt x="555" y="15"/>
                </a:lnTo>
                <a:lnTo>
                  <a:pt x="510" y="15"/>
                </a:lnTo>
                <a:lnTo>
                  <a:pt x="510" y="0"/>
                </a:lnTo>
                <a:lnTo>
                  <a:pt x="474" y="0"/>
                </a:lnTo>
                <a:close/>
              </a:path>
            </a:pathLst>
          </a:custGeom>
          <a:solidFill>
            <a:srgbClr val="0000FF"/>
          </a:solidFill>
          <a:ln w="9525">
            <a:noFill/>
          </a:ln>
        </p:spPr>
        <p:txBody>
          <a:bodyPr/>
          <a:lstStyle/>
          <a:p>
            <a:endParaRPr lang="en-US"/>
          </a:p>
        </p:txBody>
      </p:sp>
      <p:sp>
        <p:nvSpPr>
          <p:cNvPr id="823969" name="Freeform 823968"/>
          <p:cNvSpPr/>
          <p:nvPr/>
        </p:nvSpPr>
        <p:spPr>
          <a:xfrm>
            <a:off x="3195638" y="2874963"/>
            <a:ext cx="422275" cy="225425"/>
          </a:xfrm>
          <a:custGeom>
            <a:avLst/>
            <a:gdLst/>
            <a:ahLst/>
            <a:cxnLst/>
            <a:rect l="0" t="0" r="0" b="0"/>
            <a:pathLst>
              <a:path w="2653" h="1851">
                <a:moveTo>
                  <a:pt x="474" y="0"/>
                </a:moveTo>
                <a:lnTo>
                  <a:pt x="474" y="28"/>
                </a:lnTo>
                <a:lnTo>
                  <a:pt x="466" y="28"/>
                </a:lnTo>
                <a:lnTo>
                  <a:pt x="466" y="59"/>
                </a:lnTo>
                <a:lnTo>
                  <a:pt x="460" y="59"/>
                </a:lnTo>
                <a:lnTo>
                  <a:pt x="460" y="89"/>
                </a:lnTo>
                <a:lnTo>
                  <a:pt x="451" y="89"/>
                </a:lnTo>
                <a:lnTo>
                  <a:pt x="451" y="111"/>
                </a:lnTo>
                <a:lnTo>
                  <a:pt x="438" y="111"/>
                </a:lnTo>
                <a:lnTo>
                  <a:pt x="438" y="133"/>
                </a:lnTo>
                <a:lnTo>
                  <a:pt x="429" y="133"/>
                </a:lnTo>
                <a:lnTo>
                  <a:pt x="429" y="184"/>
                </a:lnTo>
                <a:lnTo>
                  <a:pt x="416" y="184"/>
                </a:lnTo>
                <a:lnTo>
                  <a:pt x="416" y="208"/>
                </a:lnTo>
                <a:lnTo>
                  <a:pt x="409" y="208"/>
                </a:lnTo>
                <a:lnTo>
                  <a:pt x="409" y="228"/>
                </a:lnTo>
                <a:lnTo>
                  <a:pt x="392" y="228"/>
                </a:lnTo>
                <a:lnTo>
                  <a:pt x="392" y="272"/>
                </a:lnTo>
                <a:lnTo>
                  <a:pt x="379" y="272"/>
                </a:lnTo>
                <a:lnTo>
                  <a:pt x="379" y="310"/>
                </a:lnTo>
                <a:lnTo>
                  <a:pt x="373" y="310"/>
                </a:lnTo>
                <a:lnTo>
                  <a:pt x="373" y="332"/>
                </a:lnTo>
                <a:lnTo>
                  <a:pt x="357" y="332"/>
                </a:lnTo>
                <a:lnTo>
                  <a:pt x="357" y="375"/>
                </a:lnTo>
                <a:lnTo>
                  <a:pt x="342" y="375"/>
                </a:lnTo>
                <a:lnTo>
                  <a:pt x="342" y="406"/>
                </a:lnTo>
                <a:lnTo>
                  <a:pt x="336" y="406"/>
                </a:lnTo>
                <a:lnTo>
                  <a:pt x="336" y="435"/>
                </a:lnTo>
                <a:lnTo>
                  <a:pt x="320" y="435"/>
                </a:lnTo>
                <a:lnTo>
                  <a:pt x="320" y="472"/>
                </a:lnTo>
                <a:lnTo>
                  <a:pt x="305" y="472"/>
                </a:lnTo>
                <a:lnTo>
                  <a:pt x="305" y="509"/>
                </a:lnTo>
                <a:lnTo>
                  <a:pt x="300" y="509"/>
                </a:lnTo>
                <a:lnTo>
                  <a:pt x="300" y="531"/>
                </a:lnTo>
                <a:lnTo>
                  <a:pt x="292" y="531"/>
                </a:lnTo>
                <a:lnTo>
                  <a:pt x="292" y="545"/>
                </a:lnTo>
                <a:lnTo>
                  <a:pt x="277" y="545"/>
                </a:lnTo>
                <a:lnTo>
                  <a:pt x="277" y="576"/>
                </a:lnTo>
                <a:lnTo>
                  <a:pt x="270" y="576"/>
                </a:lnTo>
                <a:lnTo>
                  <a:pt x="270" y="605"/>
                </a:lnTo>
                <a:lnTo>
                  <a:pt x="263" y="605"/>
                </a:lnTo>
                <a:lnTo>
                  <a:pt x="263" y="628"/>
                </a:lnTo>
                <a:lnTo>
                  <a:pt x="255" y="628"/>
                </a:lnTo>
                <a:lnTo>
                  <a:pt x="255" y="650"/>
                </a:lnTo>
                <a:lnTo>
                  <a:pt x="241" y="650"/>
                </a:lnTo>
                <a:lnTo>
                  <a:pt x="241" y="670"/>
                </a:lnTo>
                <a:lnTo>
                  <a:pt x="233" y="670"/>
                </a:lnTo>
                <a:lnTo>
                  <a:pt x="233" y="708"/>
                </a:lnTo>
                <a:lnTo>
                  <a:pt x="227" y="708"/>
                </a:lnTo>
                <a:lnTo>
                  <a:pt x="227" y="723"/>
                </a:lnTo>
                <a:lnTo>
                  <a:pt x="218" y="723"/>
                </a:lnTo>
                <a:lnTo>
                  <a:pt x="218" y="753"/>
                </a:lnTo>
                <a:lnTo>
                  <a:pt x="205" y="753"/>
                </a:lnTo>
                <a:lnTo>
                  <a:pt x="205" y="804"/>
                </a:lnTo>
                <a:lnTo>
                  <a:pt x="196" y="804"/>
                </a:lnTo>
                <a:lnTo>
                  <a:pt x="196" y="826"/>
                </a:lnTo>
                <a:lnTo>
                  <a:pt x="183" y="826"/>
                </a:lnTo>
                <a:lnTo>
                  <a:pt x="183" y="849"/>
                </a:lnTo>
                <a:lnTo>
                  <a:pt x="176" y="849"/>
                </a:lnTo>
                <a:lnTo>
                  <a:pt x="176" y="872"/>
                </a:lnTo>
                <a:lnTo>
                  <a:pt x="160" y="872"/>
                </a:lnTo>
                <a:lnTo>
                  <a:pt x="160" y="892"/>
                </a:lnTo>
                <a:lnTo>
                  <a:pt x="154" y="892"/>
                </a:lnTo>
                <a:lnTo>
                  <a:pt x="154" y="923"/>
                </a:lnTo>
                <a:lnTo>
                  <a:pt x="146" y="923"/>
                </a:lnTo>
                <a:lnTo>
                  <a:pt x="146" y="952"/>
                </a:lnTo>
                <a:lnTo>
                  <a:pt x="140" y="952"/>
                </a:lnTo>
                <a:lnTo>
                  <a:pt x="140" y="982"/>
                </a:lnTo>
                <a:lnTo>
                  <a:pt x="124" y="982"/>
                </a:lnTo>
                <a:lnTo>
                  <a:pt x="124" y="989"/>
                </a:lnTo>
                <a:lnTo>
                  <a:pt x="118" y="989"/>
                </a:lnTo>
                <a:lnTo>
                  <a:pt x="118" y="1025"/>
                </a:lnTo>
                <a:lnTo>
                  <a:pt x="109" y="1025"/>
                </a:lnTo>
                <a:lnTo>
                  <a:pt x="109" y="1048"/>
                </a:lnTo>
                <a:lnTo>
                  <a:pt x="103" y="1048"/>
                </a:lnTo>
                <a:lnTo>
                  <a:pt x="103" y="1077"/>
                </a:lnTo>
                <a:lnTo>
                  <a:pt x="96" y="1077"/>
                </a:lnTo>
                <a:lnTo>
                  <a:pt x="96" y="1093"/>
                </a:lnTo>
                <a:lnTo>
                  <a:pt x="87" y="1093"/>
                </a:lnTo>
                <a:lnTo>
                  <a:pt x="87" y="1121"/>
                </a:lnTo>
                <a:lnTo>
                  <a:pt x="73" y="1121"/>
                </a:lnTo>
                <a:lnTo>
                  <a:pt x="73" y="1150"/>
                </a:lnTo>
                <a:lnTo>
                  <a:pt x="67" y="1150"/>
                </a:lnTo>
                <a:lnTo>
                  <a:pt x="67" y="1167"/>
                </a:lnTo>
                <a:lnTo>
                  <a:pt x="59" y="1167"/>
                </a:lnTo>
                <a:lnTo>
                  <a:pt x="59" y="1196"/>
                </a:lnTo>
                <a:lnTo>
                  <a:pt x="44" y="1196"/>
                </a:lnTo>
                <a:lnTo>
                  <a:pt x="44" y="1224"/>
                </a:lnTo>
                <a:lnTo>
                  <a:pt x="37" y="1224"/>
                </a:lnTo>
                <a:lnTo>
                  <a:pt x="37" y="1247"/>
                </a:lnTo>
                <a:lnTo>
                  <a:pt x="31" y="1247"/>
                </a:lnTo>
                <a:lnTo>
                  <a:pt x="31" y="1269"/>
                </a:lnTo>
                <a:lnTo>
                  <a:pt x="22" y="1269"/>
                </a:lnTo>
                <a:lnTo>
                  <a:pt x="22" y="1297"/>
                </a:lnTo>
                <a:lnTo>
                  <a:pt x="9" y="1297"/>
                </a:lnTo>
                <a:lnTo>
                  <a:pt x="9" y="1321"/>
                </a:lnTo>
                <a:lnTo>
                  <a:pt x="0" y="1321"/>
                </a:lnTo>
                <a:lnTo>
                  <a:pt x="0" y="1343"/>
                </a:lnTo>
                <a:lnTo>
                  <a:pt x="37" y="1343"/>
                </a:lnTo>
                <a:lnTo>
                  <a:pt x="37" y="1352"/>
                </a:lnTo>
                <a:lnTo>
                  <a:pt x="73" y="1352"/>
                </a:lnTo>
                <a:lnTo>
                  <a:pt x="73" y="1357"/>
                </a:lnTo>
                <a:lnTo>
                  <a:pt x="109" y="1357"/>
                </a:lnTo>
                <a:lnTo>
                  <a:pt x="109" y="1365"/>
                </a:lnTo>
                <a:lnTo>
                  <a:pt x="146" y="1365"/>
                </a:lnTo>
                <a:lnTo>
                  <a:pt x="146" y="1380"/>
                </a:lnTo>
                <a:lnTo>
                  <a:pt x="196" y="1380"/>
                </a:lnTo>
                <a:lnTo>
                  <a:pt x="196" y="1388"/>
                </a:lnTo>
                <a:lnTo>
                  <a:pt x="227" y="1388"/>
                </a:lnTo>
                <a:lnTo>
                  <a:pt x="227" y="1403"/>
                </a:lnTo>
                <a:lnTo>
                  <a:pt x="300" y="1403"/>
                </a:lnTo>
                <a:lnTo>
                  <a:pt x="300" y="1417"/>
                </a:lnTo>
                <a:lnTo>
                  <a:pt x="342" y="1417"/>
                </a:lnTo>
                <a:lnTo>
                  <a:pt x="342" y="1425"/>
                </a:lnTo>
                <a:lnTo>
                  <a:pt x="379" y="1425"/>
                </a:lnTo>
                <a:lnTo>
                  <a:pt x="379" y="1431"/>
                </a:lnTo>
                <a:lnTo>
                  <a:pt x="416" y="1431"/>
                </a:lnTo>
                <a:lnTo>
                  <a:pt x="416" y="1440"/>
                </a:lnTo>
                <a:lnTo>
                  <a:pt x="451" y="1440"/>
                </a:lnTo>
                <a:lnTo>
                  <a:pt x="451" y="1446"/>
                </a:lnTo>
                <a:lnTo>
                  <a:pt x="488" y="1446"/>
                </a:lnTo>
                <a:lnTo>
                  <a:pt x="488" y="1462"/>
                </a:lnTo>
                <a:lnTo>
                  <a:pt x="533" y="1462"/>
                </a:lnTo>
                <a:lnTo>
                  <a:pt x="533" y="1468"/>
                </a:lnTo>
                <a:lnTo>
                  <a:pt x="569" y="1468"/>
                </a:lnTo>
                <a:lnTo>
                  <a:pt x="569" y="1477"/>
                </a:lnTo>
                <a:lnTo>
                  <a:pt x="605" y="1477"/>
                </a:lnTo>
                <a:lnTo>
                  <a:pt x="605" y="1482"/>
                </a:lnTo>
                <a:lnTo>
                  <a:pt x="642" y="1482"/>
                </a:lnTo>
                <a:lnTo>
                  <a:pt x="642" y="1499"/>
                </a:lnTo>
                <a:lnTo>
                  <a:pt x="684" y="1499"/>
                </a:lnTo>
                <a:lnTo>
                  <a:pt x="684" y="1505"/>
                </a:lnTo>
                <a:lnTo>
                  <a:pt x="721" y="1505"/>
                </a:lnTo>
                <a:lnTo>
                  <a:pt x="721" y="1513"/>
                </a:lnTo>
                <a:lnTo>
                  <a:pt x="757" y="1513"/>
                </a:lnTo>
                <a:lnTo>
                  <a:pt x="757" y="1519"/>
                </a:lnTo>
                <a:lnTo>
                  <a:pt x="788" y="1519"/>
                </a:lnTo>
                <a:lnTo>
                  <a:pt x="788" y="1536"/>
                </a:lnTo>
                <a:lnTo>
                  <a:pt x="867" y="1536"/>
                </a:lnTo>
                <a:lnTo>
                  <a:pt x="867" y="1550"/>
                </a:lnTo>
                <a:lnTo>
                  <a:pt x="903" y="1550"/>
                </a:lnTo>
                <a:lnTo>
                  <a:pt x="903" y="1556"/>
                </a:lnTo>
                <a:lnTo>
                  <a:pt x="940" y="1556"/>
                </a:lnTo>
                <a:lnTo>
                  <a:pt x="940" y="1565"/>
                </a:lnTo>
                <a:lnTo>
                  <a:pt x="984" y="1565"/>
                </a:lnTo>
                <a:lnTo>
                  <a:pt x="984" y="1579"/>
                </a:lnTo>
                <a:lnTo>
                  <a:pt x="1029" y="1579"/>
                </a:lnTo>
                <a:lnTo>
                  <a:pt x="1029" y="1587"/>
                </a:lnTo>
                <a:lnTo>
                  <a:pt x="1065" y="1587"/>
                </a:lnTo>
                <a:lnTo>
                  <a:pt x="1065" y="1594"/>
                </a:lnTo>
                <a:lnTo>
                  <a:pt x="1102" y="1594"/>
                </a:lnTo>
                <a:lnTo>
                  <a:pt x="1102" y="1601"/>
                </a:lnTo>
                <a:lnTo>
                  <a:pt x="1138" y="1601"/>
                </a:lnTo>
                <a:lnTo>
                  <a:pt x="1138" y="1616"/>
                </a:lnTo>
                <a:lnTo>
                  <a:pt x="1180" y="1616"/>
                </a:lnTo>
                <a:lnTo>
                  <a:pt x="1180" y="1624"/>
                </a:lnTo>
                <a:lnTo>
                  <a:pt x="1217" y="1624"/>
                </a:lnTo>
                <a:lnTo>
                  <a:pt x="1217" y="1638"/>
                </a:lnTo>
                <a:lnTo>
                  <a:pt x="1290" y="1638"/>
                </a:lnTo>
                <a:lnTo>
                  <a:pt x="1290" y="1647"/>
                </a:lnTo>
                <a:lnTo>
                  <a:pt x="1319" y="1647"/>
                </a:lnTo>
                <a:lnTo>
                  <a:pt x="1319" y="1653"/>
                </a:lnTo>
                <a:lnTo>
                  <a:pt x="1371" y="1653"/>
                </a:lnTo>
                <a:lnTo>
                  <a:pt x="1371" y="1667"/>
                </a:lnTo>
                <a:lnTo>
                  <a:pt x="1408" y="1667"/>
                </a:lnTo>
                <a:lnTo>
                  <a:pt x="1408" y="1675"/>
                </a:lnTo>
                <a:lnTo>
                  <a:pt x="1436" y="1675"/>
                </a:lnTo>
                <a:lnTo>
                  <a:pt x="1436" y="1684"/>
                </a:lnTo>
                <a:lnTo>
                  <a:pt x="1472" y="1684"/>
                </a:lnTo>
                <a:lnTo>
                  <a:pt x="1472" y="1698"/>
                </a:lnTo>
                <a:lnTo>
                  <a:pt x="1523" y="1698"/>
                </a:lnTo>
                <a:lnTo>
                  <a:pt x="1523" y="1704"/>
                </a:lnTo>
                <a:lnTo>
                  <a:pt x="1554" y="1704"/>
                </a:lnTo>
                <a:lnTo>
                  <a:pt x="1554" y="1712"/>
                </a:lnTo>
                <a:lnTo>
                  <a:pt x="1589" y="1712"/>
                </a:lnTo>
                <a:lnTo>
                  <a:pt x="1589" y="1720"/>
                </a:lnTo>
                <a:lnTo>
                  <a:pt x="1626" y="1720"/>
                </a:lnTo>
                <a:lnTo>
                  <a:pt x="1626" y="1735"/>
                </a:lnTo>
                <a:lnTo>
                  <a:pt x="1669" y="1735"/>
                </a:lnTo>
                <a:lnTo>
                  <a:pt x="1669" y="1741"/>
                </a:lnTo>
                <a:lnTo>
                  <a:pt x="1705" y="1741"/>
                </a:lnTo>
                <a:lnTo>
                  <a:pt x="1705" y="1757"/>
                </a:lnTo>
                <a:lnTo>
                  <a:pt x="1778" y="1757"/>
                </a:lnTo>
                <a:lnTo>
                  <a:pt x="1778" y="1763"/>
                </a:lnTo>
                <a:lnTo>
                  <a:pt x="1822" y="1763"/>
                </a:lnTo>
                <a:lnTo>
                  <a:pt x="1822" y="1772"/>
                </a:lnTo>
                <a:lnTo>
                  <a:pt x="1859" y="1772"/>
                </a:lnTo>
                <a:lnTo>
                  <a:pt x="1859" y="1786"/>
                </a:lnTo>
                <a:lnTo>
                  <a:pt x="1896" y="1786"/>
                </a:lnTo>
                <a:lnTo>
                  <a:pt x="1896" y="1794"/>
                </a:lnTo>
                <a:lnTo>
                  <a:pt x="1937" y="1794"/>
                </a:lnTo>
                <a:lnTo>
                  <a:pt x="1937" y="1800"/>
                </a:lnTo>
                <a:lnTo>
                  <a:pt x="1974" y="1800"/>
                </a:lnTo>
                <a:lnTo>
                  <a:pt x="1974" y="1814"/>
                </a:lnTo>
                <a:lnTo>
                  <a:pt x="2011" y="1814"/>
                </a:lnTo>
                <a:lnTo>
                  <a:pt x="2011" y="1823"/>
                </a:lnTo>
                <a:lnTo>
                  <a:pt x="2055" y="1823"/>
                </a:lnTo>
                <a:lnTo>
                  <a:pt x="2055" y="1829"/>
                </a:lnTo>
                <a:lnTo>
                  <a:pt x="2092" y="1829"/>
                </a:lnTo>
                <a:lnTo>
                  <a:pt x="2092" y="1845"/>
                </a:lnTo>
                <a:lnTo>
                  <a:pt x="2120" y="1845"/>
                </a:lnTo>
                <a:lnTo>
                  <a:pt x="2120" y="1851"/>
                </a:lnTo>
                <a:lnTo>
                  <a:pt x="2172" y="1851"/>
                </a:lnTo>
                <a:lnTo>
                  <a:pt x="2172" y="1845"/>
                </a:lnTo>
                <a:lnTo>
                  <a:pt x="2179" y="1845"/>
                </a:lnTo>
                <a:lnTo>
                  <a:pt x="2179" y="1800"/>
                </a:lnTo>
                <a:lnTo>
                  <a:pt x="2187" y="1800"/>
                </a:lnTo>
                <a:lnTo>
                  <a:pt x="2187" y="1772"/>
                </a:lnTo>
                <a:lnTo>
                  <a:pt x="2192" y="1772"/>
                </a:lnTo>
                <a:lnTo>
                  <a:pt x="2192" y="1757"/>
                </a:lnTo>
                <a:lnTo>
                  <a:pt x="2209" y="1757"/>
                </a:lnTo>
                <a:lnTo>
                  <a:pt x="2209" y="1712"/>
                </a:lnTo>
                <a:lnTo>
                  <a:pt x="2215" y="1712"/>
                </a:lnTo>
                <a:lnTo>
                  <a:pt x="2215" y="1684"/>
                </a:lnTo>
                <a:lnTo>
                  <a:pt x="2229" y="1684"/>
                </a:lnTo>
                <a:lnTo>
                  <a:pt x="2229" y="1667"/>
                </a:lnTo>
                <a:lnTo>
                  <a:pt x="2237" y="1667"/>
                </a:lnTo>
                <a:lnTo>
                  <a:pt x="2237" y="1638"/>
                </a:lnTo>
                <a:lnTo>
                  <a:pt x="2246" y="1638"/>
                </a:lnTo>
                <a:lnTo>
                  <a:pt x="2246" y="1624"/>
                </a:lnTo>
                <a:lnTo>
                  <a:pt x="2251" y="1624"/>
                </a:lnTo>
                <a:lnTo>
                  <a:pt x="2251" y="1587"/>
                </a:lnTo>
                <a:lnTo>
                  <a:pt x="2266" y="1587"/>
                </a:lnTo>
                <a:lnTo>
                  <a:pt x="2266" y="1565"/>
                </a:lnTo>
                <a:lnTo>
                  <a:pt x="2274" y="1565"/>
                </a:lnTo>
                <a:lnTo>
                  <a:pt x="2274" y="1536"/>
                </a:lnTo>
                <a:lnTo>
                  <a:pt x="2288" y="1536"/>
                </a:lnTo>
                <a:lnTo>
                  <a:pt x="2288" y="1482"/>
                </a:lnTo>
                <a:lnTo>
                  <a:pt x="2302" y="1482"/>
                </a:lnTo>
                <a:lnTo>
                  <a:pt x="2302" y="1468"/>
                </a:lnTo>
                <a:lnTo>
                  <a:pt x="2310" y="1468"/>
                </a:lnTo>
                <a:lnTo>
                  <a:pt x="2310" y="1440"/>
                </a:lnTo>
                <a:lnTo>
                  <a:pt x="2318" y="1440"/>
                </a:lnTo>
                <a:lnTo>
                  <a:pt x="2318" y="1425"/>
                </a:lnTo>
                <a:lnTo>
                  <a:pt x="2324" y="1425"/>
                </a:lnTo>
                <a:lnTo>
                  <a:pt x="2324" y="1403"/>
                </a:lnTo>
                <a:lnTo>
                  <a:pt x="2338" y="1403"/>
                </a:lnTo>
                <a:lnTo>
                  <a:pt x="2338" y="1380"/>
                </a:lnTo>
                <a:lnTo>
                  <a:pt x="2347" y="1380"/>
                </a:lnTo>
                <a:lnTo>
                  <a:pt x="2347" y="1357"/>
                </a:lnTo>
                <a:lnTo>
                  <a:pt x="2353" y="1357"/>
                </a:lnTo>
                <a:lnTo>
                  <a:pt x="2353" y="1321"/>
                </a:lnTo>
                <a:lnTo>
                  <a:pt x="2369" y="1321"/>
                </a:lnTo>
                <a:lnTo>
                  <a:pt x="2369" y="1297"/>
                </a:lnTo>
                <a:lnTo>
                  <a:pt x="2375" y="1297"/>
                </a:lnTo>
                <a:lnTo>
                  <a:pt x="2375" y="1261"/>
                </a:lnTo>
                <a:lnTo>
                  <a:pt x="2383" y="1261"/>
                </a:lnTo>
                <a:lnTo>
                  <a:pt x="2383" y="1240"/>
                </a:lnTo>
                <a:lnTo>
                  <a:pt x="2390" y="1240"/>
                </a:lnTo>
                <a:lnTo>
                  <a:pt x="2390" y="1224"/>
                </a:lnTo>
                <a:lnTo>
                  <a:pt x="2405" y="1224"/>
                </a:lnTo>
                <a:lnTo>
                  <a:pt x="2405" y="1196"/>
                </a:lnTo>
                <a:lnTo>
                  <a:pt x="2412" y="1196"/>
                </a:lnTo>
                <a:lnTo>
                  <a:pt x="2412" y="1181"/>
                </a:lnTo>
                <a:lnTo>
                  <a:pt x="2420" y="1181"/>
                </a:lnTo>
                <a:lnTo>
                  <a:pt x="2420" y="1145"/>
                </a:lnTo>
                <a:lnTo>
                  <a:pt x="2425" y="1145"/>
                </a:lnTo>
                <a:lnTo>
                  <a:pt x="2425" y="1121"/>
                </a:lnTo>
                <a:lnTo>
                  <a:pt x="2434" y="1121"/>
                </a:lnTo>
                <a:lnTo>
                  <a:pt x="2434" y="1108"/>
                </a:lnTo>
                <a:lnTo>
                  <a:pt x="2442" y="1108"/>
                </a:lnTo>
                <a:lnTo>
                  <a:pt x="2442" y="1077"/>
                </a:lnTo>
                <a:lnTo>
                  <a:pt x="2448" y="1077"/>
                </a:lnTo>
                <a:lnTo>
                  <a:pt x="2448" y="1048"/>
                </a:lnTo>
                <a:lnTo>
                  <a:pt x="2462" y="1048"/>
                </a:lnTo>
                <a:lnTo>
                  <a:pt x="2462" y="1025"/>
                </a:lnTo>
                <a:lnTo>
                  <a:pt x="2470" y="1025"/>
                </a:lnTo>
                <a:lnTo>
                  <a:pt x="2470" y="1002"/>
                </a:lnTo>
                <a:lnTo>
                  <a:pt x="2484" y="1002"/>
                </a:lnTo>
                <a:lnTo>
                  <a:pt x="2484" y="989"/>
                </a:lnTo>
                <a:lnTo>
                  <a:pt x="2492" y="989"/>
                </a:lnTo>
                <a:lnTo>
                  <a:pt x="2492" y="960"/>
                </a:lnTo>
                <a:lnTo>
                  <a:pt x="2499" y="960"/>
                </a:lnTo>
                <a:lnTo>
                  <a:pt x="2499" y="929"/>
                </a:lnTo>
                <a:lnTo>
                  <a:pt x="2507" y="929"/>
                </a:lnTo>
                <a:lnTo>
                  <a:pt x="2507" y="892"/>
                </a:lnTo>
                <a:lnTo>
                  <a:pt x="2521" y="892"/>
                </a:lnTo>
                <a:lnTo>
                  <a:pt x="2521" y="872"/>
                </a:lnTo>
                <a:lnTo>
                  <a:pt x="2529" y="872"/>
                </a:lnTo>
                <a:lnTo>
                  <a:pt x="2529" y="841"/>
                </a:lnTo>
                <a:lnTo>
                  <a:pt x="2535" y="841"/>
                </a:lnTo>
                <a:lnTo>
                  <a:pt x="2535" y="826"/>
                </a:lnTo>
                <a:lnTo>
                  <a:pt x="2543" y="826"/>
                </a:lnTo>
                <a:lnTo>
                  <a:pt x="2543" y="789"/>
                </a:lnTo>
                <a:lnTo>
                  <a:pt x="2551" y="789"/>
                </a:lnTo>
                <a:lnTo>
                  <a:pt x="2551" y="767"/>
                </a:lnTo>
                <a:lnTo>
                  <a:pt x="2557" y="767"/>
                </a:lnTo>
                <a:lnTo>
                  <a:pt x="2557" y="745"/>
                </a:lnTo>
                <a:lnTo>
                  <a:pt x="2571" y="745"/>
                </a:lnTo>
                <a:lnTo>
                  <a:pt x="2571" y="723"/>
                </a:lnTo>
                <a:lnTo>
                  <a:pt x="2579" y="723"/>
                </a:lnTo>
                <a:lnTo>
                  <a:pt x="2579" y="693"/>
                </a:lnTo>
                <a:lnTo>
                  <a:pt x="2588" y="693"/>
                </a:lnTo>
                <a:lnTo>
                  <a:pt x="2588" y="670"/>
                </a:lnTo>
                <a:lnTo>
                  <a:pt x="2601" y="670"/>
                </a:lnTo>
                <a:lnTo>
                  <a:pt x="2601" y="642"/>
                </a:lnTo>
                <a:lnTo>
                  <a:pt x="2608" y="642"/>
                </a:lnTo>
                <a:lnTo>
                  <a:pt x="2608" y="613"/>
                </a:lnTo>
                <a:lnTo>
                  <a:pt x="2616" y="613"/>
                </a:lnTo>
                <a:lnTo>
                  <a:pt x="2616" y="591"/>
                </a:lnTo>
                <a:lnTo>
                  <a:pt x="2624" y="591"/>
                </a:lnTo>
                <a:lnTo>
                  <a:pt x="2624" y="569"/>
                </a:lnTo>
                <a:lnTo>
                  <a:pt x="2638" y="569"/>
                </a:lnTo>
                <a:lnTo>
                  <a:pt x="2638" y="545"/>
                </a:lnTo>
                <a:lnTo>
                  <a:pt x="2644" y="545"/>
                </a:lnTo>
                <a:lnTo>
                  <a:pt x="2644" y="523"/>
                </a:lnTo>
                <a:lnTo>
                  <a:pt x="2653" y="523"/>
                </a:lnTo>
                <a:lnTo>
                  <a:pt x="2653" y="486"/>
                </a:lnTo>
                <a:lnTo>
                  <a:pt x="2608" y="486"/>
                </a:lnTo>
                <a:lnTo>
                  <a:pt x="2608" y="472"/>
                </a:lnTo>
                <a:lnTo>
                  <a:pt x="2529" y="472"/>
                </a:lnTo>
                <a:lnTo>
                  <a:pt x="2529" y="457"/>
                </a:lnTo>
                <a:lnTo>
                  <a:pt x="2492" y="457"/>
                </a:lnTo>
                <a:lnTo>
                  <a:pt x="2492" y="450"/>
                </a:lnTo>
                <a:lnTo>
                  <a:pt x="2442" y="450"/>
                </a:lnTo>
                <a:lnTo>
                  <a:pt x="2442" y="435"/>
                </a:lnTo>
                <a:lnTo>
                  <a:pt x="2369" y="435"/>
                </a:lnTo>
                <a:lnTo>
                  <a:pt x="2369" y="421"/>
                </a:lnTo>
                <a:lnTo>
                  <a:pt x="2324" y="421"/>
                </a:lnTo>
                <a:lnTo>
                  <a:pt x="2324" y="413"/>
                </a:lnTo>
                <a:lnTo>
                  <a:pt x="2288" y="413"/>
                </a:lnTo>
                <a:lnTo>
                  <a:pt x="2288" y="406"/>
                </a:lnTo>
                <a:lnTo>
                  <a:pt x="2246" y="406"/>
                </a:lnTo>
                <a:lnTo>
                  <a:pt x="2246" y="391"/>
                </a:lnTo>
                <a:lnTo>
                  <a:pt x="2209" y="391"/>
                </a:lnTo>
                <a:lnTo>
                  <a:pt x="2209" y="384"/>
                </a:lnTo>
                <a:lnTo>
                  <a:pt x="2172" y="384"/>
                </a:lnTo>
                <a:lnTo>
                  <a:pt x="2172" y="375"/>
                </a:lnTo>
                <a:lnTo>
                  <a:pt x="2120" y="375"/>
                </a:lnTo>
                <a:lnTo>
                  <a:pt x="2120" y="369"/>
                </a:lnTo>
                <a:lnTo>
                  <a:pt x="2092" y="369"/>
                </a:lnTo>
                <a:lnTo>
                  <a:pt x="2092" y="355"/>
                </a:lnTo>
                <a:lnTo>
                  <a:pt x="2041" y="355"/>
                </a:lnTo>
                <a:lnTo>
                  <a:pt x="2041" y="347"/>
                </a:lnTo>
                <a:lnTo>
                  <a:pt x="2005" y="347"/>
                </a:lnTo>
                <a:lnTo>
                  <a:pt x="2005" y="338"/>
                </a:lnTo>
                <a:lnTo>
                  <a:pt x="1959" y="338"/>
                </a:lnTo>
                <a:lnTo>
                  <a:pt x="1959" y="332"/>
                </a:lnTo>
                <a:lnTo>
                  <a:pt x="1924" y="332"/>
                </a:lnTo>
                <a:lnTo>
                  <a:pt x="1924" y="324"/>
                </a:lnTo>
                <a:lnTo>
                  <a:pt x="1881" y="324"/>
                </a:lnTo>
                <a:lnTo>
                  <a:pt x="1881" y="318"/>
                </a:lnTo>
                <a:lnTo>
                  <a:pt x="1844" y="318"/>
                </a:lnTo>
                <a:lnTo>
                  <a:pt x="1844" y="310"/>
                </a:lnTo>
                <a:lnTo>
                  <a:pt x="1800" y="310"/>
                </a:lnTo>
                <a:lnTo>
                  <a:pt x="1800" y="296"/>
                </a:lnTo>
                <a:lnTo>
                  <a:pt x="1763" y="296"/>
                </a:lnTo>
                <a:lnTo>
                  <a:pt x="1763" y="287"/>
                </a:lnTo>
                <a:lnTo>
                  <a:pt x="1719" y="287"/>
                </a:lnTo>
                <a:lnTo>
                  <a:pt x="1719" y="272"/>
                </a:lnTo>
                <a:lnTo>
                  <a:pt x="1641" y="272"/>
                </a:lnTo>
                <a:lnTo>
                  <a:pt x="1641" y="259"/>
                </a:lnTo>
                <a:lnTo>
                  <a:pt x="1604" y="259"/>
                </a:lnTo>
                <a:lnTo>
                  <a:pt x="1604" y="250"/>
                </a:lnTo>
                <a:lnTo>
                  <a:pt x="1567" y="250"/>
                </a:lnTo>
                <a:lnTo>
                  <a:pt x="1567" y="236"/>
                </a:lnTo>
                <a:lnTo>
                  <a:pt x="1523" y="236"/>
                </a:lnTo>
                <a:lnTo>
                  <a:pt x="1523" y="228"/>
                </a:lnTo>
                <a:lnTo>
                  <a:pt x="1486" y="228"/>
                </a:lnTo>
                <a:lnTo>
                  <a:pt x="1486" y="222"/>
                </a:lnTo>
                <a:lnTo>
                  <a:pt x="1436" y="222"/>
                </a:lnTo>
                <a:lnTo>
                  <a:pt x="1436" y="213"/>
                </a:lnTo>
                <a:lnTo>
                  <a:pt x="1408" y="213"/>
                </a:lnTo>
                <a:lnTo>
                  <a:pt x="1408" y="208"/>
                </a:lnTo>
                <a:lnTo>
                  <a:pt x="1354" y="208"/>
                </a:lnTo>
                <a:lnTo>
                  <a:pt x="1354" y="199"/>
                </a:lnTo>
                <a:lnTo>
                  <a:pt x="1319" y="199"/>
                </a:lnTo>
                <a:lnTo>
                  <a:pt x="1319" y="184"/>
                </a:lnTo>
                <a:lnTo>
                  <a:pt x="1276" y="184"/>
                </a:lnTo>
                <a:lnTo>
                  <a:pt x="1276" y="177"/>
                </a:lnTo>
                <a:lnTo>
                  <a:pt x="1239" y="177"/>
                </a:lnTo>
                <a:lnTo>
                  <a:pt x="1239" y="171"/>
                </a:lnTo>
                <a:lnTo>
                  <a:pt x="1195" y="171"/>
                </a:lnTo>
                <a:lnTo>
                  <a:pt x="1195" y="154"/>
                </a:lnTo>
                <a:lnTo>
                  <a:pt x="1158" y="154"/>
                </a:lnTo>
                <a:lnTo>
                  <a:pt x="1158" y="148"/>
                </a:lnTo>
                <a:lnTo>
                  <a:pt x="1116" y="148"/>
                </a:lnTo>
                <a:lnTo>
                  <a:pt x="1116" y="140"/>
                </a:lnTo>
                <a:lnTo>
                  <a:pt x="1079" y="140"/>
                </a:lnTo>
                <a:lnTo>
                  <a:pt x="1079" y="133"/>
                </a:lnTo>
                <a:lnTo>
                  <a:pt x="1034" y="133"/>
                </a:lnTo>
                <a:lnTo>
                  <a:pt x="1034" y="118"/>
                </a:lnTo>
                <a:lnTo>
                  <a:pt x="999" y="118"/>
                </a:lnTo>
                <a:lnTo>
                  <a:pt x="999" y="111"/>
                </a:lnTo>
                <a:lnTo>
                  <a:pt x="919" y="111"/>
                </a:lnTo>
                <a:lnTo>
                  <a:pt x="919" y="96"/>
                </a:lnTo>
                <a:lnTo>
                  <a:pt x="867" y="96"/>
                </a:lnTo>
                <a:lnTo>
                  <a:pt x="867" y="89"/>
                </a:lnTo>
                <a:lnTo>
                  <a:pt x="838" y="89"/>
                </a:lnTo>
                <a:lnTo>
                  <a:pt x="838" y="80"/>
                </a:lnTo>
                <a:lnTo>
                  <a:pt x="788" y="80"/>
                </a:lnTo>
                <a:lnTo>
                  <a:pt x="788" y="66"/>
                </a:lnTo>
                <a:lnTo>
                  <a:pt x="757" y="66"/>
                </a:lnTo>
                <a:lnTo>
                  <a:pt x="757" y="59"/>
                </a:lnTo>
                <a:lnTo>
                  <a:pt x="707" y="59"/>
                </a:lnTo>
                <a:lnTo>
                  <a:pt x="707" y="52"/>
                </a:lnTo>
                <a:lnTo>
                  <a:pt x="670" y="52"/>
                </a:lnTo>
                <a:lnTo>
                  <a:pt x="670" y="37"/>
                </a:lnTo>
                <a:lnTo>
                  <a:pt x="627" y="37"/>
                </a:lnTo>
                <a:lnTo>
                  <a:pt x="627" y="28"/>
                </a:lnTo>
                <a:lnTo>
                  <a:pt x="592" y="28"/>
                </a:lnTo>
                <a:lnTo>
                  <a:pt x="592" y="23"/>
                </a:lnTo>
                <a:lnTo>
                  <a:pt x="555" y="23"/>
                </a:lnTo>
                <a:lnTo>
                  <a:pt x="555" y="15"/>
                </a:lnTo>
                <a:lnTo>
                  <a:pt x="510" y="15"/>
                </a:lnTo>
                <a:lnTo>
                  <a:pt x="510" y="0"/>
                </a:lnTo>
                <a:lnTo>
                  <a:pt x="474" y="0"/>
                </a:lnTo>
                <a:close/>
              </a:path>
            </a:pathLst>
          </a:custGeom>
          <a:solidFill>
            <a:srgbClr val="0202F4"/>
          </a:solidFill>
          <a:ln w="9525">
            <a:noFill/>
          </a:ln>
        </p:spPr>
        <p:txBody>
          <a:bodyPr/>
          <a:lstStyle/>
          <a:p>
            <a:endParaRPr lang="en-US"/>
          </a:p>
        </p:txBody>
      </p:sp>
      <p:sp>
        <p:nvSpPr>
          <p:cNvPr id="823970" name="Freeform 823969"/>
          <p:cNvSpPr/>
          <p:nvPr/>
        </p:nvSpPr>
        <p:spPr>
          <a:xfrm>
            <a:off x="3206750" y="2874963"/>
            <a:ext cx="401638" cy="225425"/>
          </a:xfrm>
          <a:custGeom>
            <a:avLst/>
            <a:gdLst/>
            <a:ahLst/>
            <a:cxnLst/>
            <a:rect l="0" t="0" r="0" b="0"/>
            <a:pathLst>
              <a:path w="2534" h="1851">
                <a:moveTo>
                  <a:pt x="407" y="0"/>
                </a:moveTo>
                <a:lnTo>
                  <a:pt x="407" y="28"/>
                </a:lnTo>
                <a:lnTo>
                  <a:pt x="399" y="28"/>
                </a:lnTo>
                <a:lnTo>
                  <a:pt x="399" y="59"/>
                </a:lnTo>
                <a:lnTo>
                  <a:pt x="393" y="59"/>
                </a:lnTo>
                <a:lnTo>
                  <a:pt x="393" y="89"/>
                </a:lnTo>
                <a:lnTo>
                  <a:pt x="384" y="89"/>
                </a:lnTo>
                <a:lnTo>
                  <a:pt x="384" y="111"/>
                </a:lnTo>
                <a:lnTo>
                  <a:pt x="371" y="111"/>
                </a:lnTo>
                <a:lnTo>
                  <a:pt x="371" y="133"/>
                </a:lnTo>
                <a:lnTo>
                  <a:pt x="362" y="133"/>
                </a:lnTo>
                <a:lnTo>
                  <a:pt x="362" y="184"/>
                </a:lnTo>
                <a:lnTo>
                  <a:pt x="349" y="184"/>
                </a:lnTo>
                <a:lnTo>
                  <a:pt x="349" y="208"/>
                </a:lnTo>
                <a:lnTo>
                  <a:pt x="342" y="208"/>
                </a:lnTo>
                <a:lnTo>
                  <a:pt x="342" y="228"/>
                </a:lnTo>
                <a:lnTo>
                  <a:pt x="325" y="228"/>
                </a:lnTo>
                <a:lnTo>
                  <a:pt x="325" y="272"/>
                </a:lnTo>
                <a:lnTo>
                  <a:pt x="312" y="272"/>
                </a:lnTo>
                <a:lnTo>
                  <a:pt x="312" y="310"/>
                </a:lnTo>
                <a:lnTo>
                  <a:pt x="306" y="310"/>
                </a:lnTo>
                <a:lnTo>
                  <a:pt x="306" y="332"/>
                </a:lnTo>
                <a:lnTo>
                  <a:pt x="290" y="332"/>
                </a:lnTo>
                <a:lnTo>
                  <a:pt x="290" y="375"/>
                </a:lnTo>
                <a:lnTo>
                  <a:pt x="275" y="375"/>
                </a:lnTo>
                <a:lnTo>
                  <a:pt x="275" y="406"/>
                </a:lnTo>
                <a:lnTo>
                  <a:pt x="269" y="406"/>
                </a:lnTo>
                <a:lnTo>
                  <a:pt x="269" y="435"/>
                </a:lnTo>
                <a:lnTo>
                  <a:pt x="253" y="435"/>
                </a:lnTo>
                <a:lnTo>
                  <a:pt x="253" y="472"/>
                </a:lnTo>
                <a:lnTo>
                  <a:pt x="238" y="472"/>
                </a:lnTo>
                <a:lnTo>
                  <a:pt x="238" y="509"/>
                </a:lnTo>
                <a:lnTo>
                  <a:pt x="233" y="509"/>
                </a:lnTo>
                <a:lnTo>
                  <a:pt x="233" y="531"/>
                </a:lnTo>
                <a:lnTo>
                  <a:pt x="225" y="531"/>
                </a:lnTo>
                <a:lnTo>
                  <a:pt x="225" y="545"/>
                </a:lnTo>
                <a:lnTo>
                  <a:pt x="210" y="545"/>
                </a:lnTo>
                <a:lnTo>
                  <a:pt x="210" y="576"/>
                </a:lnTo>
                <a:lnTo>
                  <a:pt x="203" y="576"/>
                </a:lnTo>
                <a:lnTo>
                  <a:pt x="203" y="605"/>
                </a:lnTo>
                <a:lnTo>
                  <a:pt x="196" y="605"/>
                </a:lnTo>
                <a:lnTo>
                  <a:pt x="196" y="628"/>
                </a:lnTo>
                <a:lnTo>
                  <a:pt x="188" y="628"/>
                </a:lnTo>
                <a:lnTo>
                  <a:pt x="188" y="650"/>
                </a:lnTo>
                <a:lnTo>
                  <a:pt x="174" y="650"/>
                </a:lnTo>
                <a:lnTo>
                  <a:pt x="174" y="670"/>
                </a:lnTo>
                <a:lnTo>
                  <a:pt x="166" y="670"/>
                </a:lnTo>
                <a:lnTo>
                  <a:pt x="166" y="708"/>
                </a:lnTo>
                <a:lnTo>
                  <a:pt x="160" y="708"/>
                </a:lnTo>
                <a:lnTo>
                  <a:pt x="160" y="723"/>
                </a:lnTo>
                <a:lnTo>
                  <a:pt x="151" y="723"/>
                </a:lnTo>
                <a:lnTo>
                  <a:pt x="151" y="753"/>
                </a:lnTo>
                <a:lnTo>
                  <a:pt x="138" y="753"/>
                </a:lnTo>
                <a:lnTo>
                  <a:pt x="138" y="804"/>
                </a:lnTo>
                <a:lnTo>
                  <a:pt x="129" y="804"/>
                </a:lnTo>
                <a:lnTo>
                  <a:pt x="129" y="826"/>
                </a:lnTo>
                <a:lnTo>
                  <a:pt x="116" y="826"/>
                </a:lnTo>
                <a:lnTo>
                  <a:pt x="116" y="849"/>
                </a:lnTo>
                <a:lnTo>
                  <a:pt x="109" y="849"/>
                </a:lnTo>
                <a:lnTo>
                  <a:pt x="109" y="872"/>
                </a:lnTo>
                <a:lnTo>
                  <a:pt x="93" y="872"/>
                </a:lnTo>
                <a:lnTo>
                  <a:pt x="93" y="892"/>
                </a:lnTo>
                <a:lnTo>
                  <a:pt x="87" y="892"/>
                </a:lnTo>
                <a:lnTo>
                  <a:pt x="87" y="923"/>
                </a:lnTo>
                <a:lnTo>
                  <a:pt x="79" y="923"/>
                </a:lnTo>
                <a:lnTo>
                  <a:pt x="79" y="952"/>
                </a:lnTo>
                <a:lnTo>
                  <a:pt x="73" y="952"/>
                </a:lnTo>
                <a:lnTo>
                  <a:pt x="73" y="982"/>
                </a:lnTo>
                <a:lnTo>
                  <a:pt x="57" y="982"/>
                </a:lnTo>
                <a:lnTo>
                  <a:pt x="57" y="989"/>
                </a:lnTo>
                <a:lnTo>
                  <a:pt x="51" y="989"/>
                </a:lnTo>
                <a:lnTo>
                  <a:pt x="51" y="1025"/>
                </a:lnTo>
                <a:lnTo>
                  <a:pt x="42" y="1025"/>
                </a:lnTo>
                <a:lnTo>
                  <a:pt x="42" y="1048"/>
                </a:lnTo>
                <a:lnTo>
                  <a:pt x="36" y="1048"/>
                </a:lnTo>
                <a:lnTo>
                  <a:pt x="36" y="1077"/>
                </a:lnTo>
                <a:lnTo>
                  <a:pt x="29" y="1077"/>
                </a:lnTo>
                <a:lnTo>
                  <a:pt x="29" y="1093"/>
                </a:lnTo>
                <a:lnTo>
                  <a:pt x="20" y="1093"/>
                </a:lnTo>
                <a:lnTo>
                  <a:pt x="20" y="1121"/>
                </a:lnTo>
                <a:lnTo>
                  <a:pt x="6" y="1121"/>
                </a:lnTo>
                <a:lnTo>
                  <a:pt x="6" y="1150"/>
                </a:lnTo>
                <a:lnTo>
                  <a:pt x="0" y="1150"/>
                </a:lnTo>
                <a:lnTo>
                  <a:pt x="0" y="1352"/>
                </a:lnTo>
                <a:lnTo>
                  <a:pt x="6" y="1352"/>
                </a:lnTo>
                <a:lnTo>
                  <a:pt x="6" y="1357"/>
                </a:lnTo>
                <a:lnTo>
                  <a:pt x="42" y="1357"/>
                </a:lnTo>
                <a:lnTo>
                  <a:pt x="42" y="1365"/>
                </a:lnTo>
                <a:lnTo>
                  <a:pt x="79" y="1365"/>
                </a:lnTo>
                <a:lnTo>
                  <a:pt x="79" y="1380"/>
                </a:lnTo>
                <a:lnTo>
                  <a:pt x="129" y="1380"/>
                </a:lnTo>
                <a:lnTo>
                  <a:pt x="129" y="1388"/>
                </a:lnTo>
                <a:lnTo>
                  <a:pt x="160" y="1388"/>
                </a:lnTo>
                <a:lnTo>
                  <a:pt x="160" y="1403"/>
                </a:lnTo>
                <a:lnTo>
                  <a:pt x="233" y="1403"/>
                </a:lnTo>
                <a:lnTo>
                  <a:pt x="233" y="1417"/>
                </a:lnTo>
                <a:lnTo>
                  <a:pt x="275" y="1417"/>
                </a:lnTo>
                <a:lnTo>
                  <a:pt x="275" y="1425"/>
                </a:lnTo>
                <a:lnTo>
                  <a:pt x="312" y="1425"/>
                </a:lnTo>
                <a:lnTo>
                  <a:pt x="312" y="1431"/>
                </a:lnTo>
                <a:lnTo>
                  <a:pt x="349" y="1431"/>
                </a:lnTo>
                <a:lnTo>
                  <a:pt x="349" y="1440"/>
                </a:lnTo>
                <a:lnTo>
                  <a:pt x="384" y="1440"/>
                </a:lnTo>
                <a:lnTo>
                  <a:pt x="384" y="1446"/>
                </a:lnTo>
                <a:lnTo>
                  <a:pt x="421" y="1446"/>
                </a:lnTo>
                <a:lnTo>
                  <a:pt x="421" y="1462"/>
                </a:lnTo>
                <a:lnTo>
                  <a:pt x="466" y="1462"/>
                </a:lnTo>
                <a:lnTo>
                  <a:pt x="466" y="1468"/>
                </a:lnTo>
                <a:lnTo>
                  <a:pt x="502" y="1468"/>
                </a:lnTo>
                <a:lnTo>
                  <a:pt x="502" y="1477"/>
                </a:lnTo>
                <a:lnTo>
                  <a:pt x="538" y="1477"/>
                </a:lnTo>
                <a:lnTo>
                  <a:pt x="538" y="1482"/>
                </a:lnTo>
                <a:lnTo>
                  <a:pt x="575" y="1482"/>
                </a:lnTo>
                <a:lnTo>
                  <a:pt x="575" y="1499"/>
                </a:lnTo>
                <a:lnTo>
                  <a:pt x="617" y="1499"/>
                </a:lnTo>
                <a:lnTo>
                  <a:pt x="617" y="1505"/>
                </a:lnTo>
                <a:lnTo>
                  <a:pt x="654" y="1505"/>
                </a:lnTo>
                <a:lnTo>
                  <a:pt x="654" y="1513"/>
                </a:lnTo>
                <a:lnTo>
                  <a:pt x="690" y="1513"/>
                </a:lnTo>
                <a:lnTo>
                  <a:pt x="690" y="1519"/>
                </a:lnTo>
                <a:lnTo>
                  <a:pt x="721" y="1519"/>
                </a:lnTo>
                <a:lnTo>
                  <a:pt x="721" y="1536"/>
                </a:lnTo>
                <a:lnTo>
                  <a:pt x="800" y="1536"/>
                </a:lnTo>
                <a:lnTo>
                  <a:pt x="800" y="1550"/>
                </a:lnTo>
                <a:lnTo>
                  <a:pt x="836" y="1550"/>
                </a:lnTo>
                <a:lnTo>
                  <a:pt x="836" y="1556"/>
                </a:lnTo>
                <a:lnTo>
                  <a:pt x="873" y="1556"/>
                </a:lnTo>
                <a:lnTo>
                  <a:pt x="873" y="1565"/>
                </a:lnTo>
                <a:lnTo>
                  <a:pt x="917" y="1565"/>
                </a:lnTo>
                <a:lnTo>
                  <a:pt x="917" y="1579"/>
                </a:lnTo>
                <a:lnTo>
                  <a:pt x="962" y="1579"/>
                </a:lnTo>
                <a:lnTo>
                  <a:pt x="962" y="1587"/>
                </a:lnTo>
                <a:lnTo>
                  <a:pt x="998" y="1587"/>
                </a:lnTo>
                <a:lnTo>
                  <a:pt x="998" y="1594"/>
                </a:lnTo>
                <a:lnTo>
                  <a:pt x="1035" y="1594"/>
                </a:lnTo>
                <a:lnTo>
                  <a:pt x="1035" y="1601"/>
                </a:lnTo>
                <a:lnTo>
                  <a:pt x="1071" y="1601"/>
                </a:lnTo>
                <a:lnTo>
                  <a:pt x="1071" y="1616"/>
                </a:lnTo>
                <a:lnTo>
                  <a:pt x="1113" y="1616"/>
                </a:lnTo>
                <a:lnTo>
                  <a:pt x="1113" y="1624"/>
                </a:lnTo>
                <a:lnTo>
                  <a:pt x="1150" y="1624"/>
                </a:lnTo>
                <a:lnTo>
                  <a:pt x="1150" y="1638"/>
                </a:lnTo>
                <a:lnTo>
                  <a:pt x="1223" y="1638"/>
                </a:lnTo>
                <a:lnTo>
                  <a:pt x="1223" y="1647"/>
                </a:lnTo>
                <a:lnTo>
                  <a:pt x="1252" y="1647"/>
                </a:lnTo>
                <a:lnTo>
                  <a:pt x="1252" y="1653"/>
                </a:lnTo>
                <a:lnTo>
                  <a:pt x="1304" y="1653"/>
                </a:lnTo>
                <a:lnTo>
                  <a:pt x="1304" y="1667"/>
                </a:lnTo>
                <a:lnTo>
                  <a:pt x="1341" y="1667"/>
                </a:lnTo>
                <a:lnTo>
                  <a:pt x="1341" y="1675"/>
                </a:lnTo>
                <a:lnTo>
                  <a:pt x="1369" y="1675"/>
                </a:lnTo>
                <a:lnTo>
                  <a:pt x="1369" y="1684"/>
                </a:lnTo>
                <a:lnTo>
                  <a:pt x="1405" y="1684"/>
                </a:lnTo>
                <a:lnTo>
                  <a:pt x="1405" y="1698"/>
                </a:lnTo>
                <a:lnTo>
                  <a:pt x="1456" y="1698"/>
                </a:lnTo>
                <a:lnTo>
                  <a:pt x="1456" y="1704"/>
                </a:lnTo>
                <a:lnTo>
                  <a:pt x="1487" y="1704"/>
                </a:lnTo>
                <a:lnTo>
                  <a:pt x="1487" y="1712"/>
                </a:lnTo>
                <a:lnTo>
                  <a:pt x="1522" y="1712"/>
                </a:lnTo>
                <a:lnTo>
                  <a:pt x="1522" y="1720"/>
                </a:lnTo>
                <a:lnTo>
                  <a:pt x="1559" y="1720"/>
                </a:lnTo>
                <a:lnTo>
                  <a:pt x="1559" y="1735"/>
                </a:lnTo>
                <a:lnTo>
                  <a:pt x="1602" y="1735"/>
                </a:lnTo>
                <a:lnTo>
                  <a:pt x="1602" y="1741"/>
                </a:lnTo>
                <a:lnTo>
                  <a:pt x="1638" y="1741"/>
                </a:lnTo>
                <a:lnTo>
                  <a:pt x="1638" y="1757"/>
                </a:lnTo>
                <a:lnTo>
                  <a:pt x="1711" y="1757"/>
                </a:lnTo>
                <a:lnTo>
                  <a:pt x="1711" y="1763"/>
                </a:lnTo>
                <a:lnTo>
                  <a:pt x="1755" y="1763"/>
                </a:lnTo>
                <a:lnTo>
                  <a:pt x="1755" y="1772"/>
                </a:lnTo>
                <a:lnTo>
                  <a:pt x="1792" y="1772"/>
                </a:lnTo>
                <a:lnTo>
                  <a:pt x="1792" y="1786"/>
                </a:lnTo>
                <a:lnTo>
                  <a:pt x="1829" y="1786"/>
                </a:lnTo>
                <a:lnTo>
                  <a:pt x="1829" y="1794"/>
                </a:lnTo>
                <a:lnTo>
                  <a:pt x="1870" y="1794"/>
                </a:lnTo>
                <a:lnTo>
                  <a:pt x="1870" y="1800"/>
                </a:lnTo>
                <a:lnTo>
                  <a:pt x="1907" y="1800"/>
                </a:lnTo>
                <a:lnTo>
                  <a:pt x="1907" y="1814"/>
                </a:lnTo>
                <a:lnTo>
                  <a:pt x="1944" y="1814"/>
                </a:lnTo>
                <a:lnTo>
                  <a:pt x="1944" y="1823"/>
                </a:lnTo>
                <a:lnTo>
                  <a:pt x="1988" y="1823"/>
                </a:lnTo>
                <a:lnTo>
                  <a:pt x="1988" y="1829"/>
                </a:lnTo>
                <a:lnTo>
                  <a:pt x="2025" y="1829"/>
                </a:lnTo>
                <a:lnTo>
                  <a:pt x="2025" y="1845"/>
                </a:lnTo>
                <a:lnTo>
                  <a:pt x="2053" y="1845"/>
                </a:lnTo>
                <a:lnTo>
                  <a:pt x="2053" y="1851"/>
                </a:lnTo>
                <a:lnTo>
                  <a:pt x="2105" y="1851"/>
                </a:lnTo>
                <a:lnTo>
                  <a:pt x="2105" y="1845"/>
                </a:lnTo>
                <a:lnTo>
                  <a:pt x="2112" y="1845"/>
                </a:lnTo>
                <a:lnTo>
                  <a:pt x="2112" y="1800"/>
                </a:lnTo>
                <a:lnTo>
                  <a:pt x="2120" y="1800"/>
                </a:lnTo>
                <a:lnTo>
                  <a:pt x="2120" y="1772"/>
                </a:lnTo>
                <a:lnTo>
                  <a:pt x="2125" y="1772"/>
                </a:lnTo>
                <a:lnTo>
                  <a:pt x="2125" y="1757"/>
                </a:lnTo>
                <a:lnTo>
                  <a:pt x="2142" y="1757"/>
                </a:lnTo>
                <a:lnTo>
                  <a:pt x="2142" y="1712"/>
                </a:lnTo>
                <a:lnTo>
                  <a:pt x="2148" y="1712"/>
                </a:lnTo>
                <a:lnTo>
                  <a:pt x="2148" y="1684"/>
                </a:lnTo>
                <a:lnTo>
                  <a:pt x="2162" y="1684"/>
                </a:lnTo>
                <a:lnTo>
                  <a:pt x="2162" y="1667"/>
                </a:lnTo>
                <a:lnTo>
                  <a:pt x="2170" y="1667"/>
                </a:lnTo>
                <a:lnTo>
                  <a:pt x="2170" y="1638"/>
                </a:lnTo>
                <a:lnTo>
                  <a:pt x="2179" y="1638"/>
                </a:lnTo>
                <a:lnTo>
                  <a:pt x="2179" y="1624"/>
                </a:lnTo>
                <a:lnTo>
                  <a:pt x="2184" y="1624"/>
                </a:lnTo>
                <a:lnTo>
                  <a:pt x="2184" y="1587"/>
                </a:lnTo>
                <a:lnTo>
                  <a:pt x="2199" y="1587"/>
                </a:lnTo>
                <a:lnTo>
                  <a:pt x="2199" y="1565"/>
                </a:lnTo>
                <a:lnTo>
                  <a:pt x="2207" y="1565"/>
                </a:lnTo>
                <a:lnTo>
                  <a:pt x="2207" y="1536"/>
                </a:lnTo>
                <a:lnTo>
                  <a:pt x="2221" y="1536"/>
                </a:lnTo>
                <a:lnTo>
                  <a:pt x="2221" y="1482"/>
                </a:lnTo>
                <a:lnTo>
                  <a:pt x="2235" y="1482"/>
                </a:lnTo>
                <a:lnTo>
                  <a:pt x="2235" y="1468"/>
                </a:lnTo>
                <a:lnTo>
                  <a:pt x="2243" y="1468"/>
                </a:lnTo>
                <a:lnTo>
                  <a:pt x="2243" y="1440"/>
                </a:lnTo>
                <a:lnTo>
                  <a:pt x="2251" y="1440"/>
                </a:lnTo>
                <a:lnTo>
                  <a:pt x="2251" y="1425"/>
                </a:lnTo>
                <a:lnTo>
                  <a:pt x="2257" y="1425"/>
                </a:lnTo>
                <a:lnTo>
                  <a:pt x="2257" y="1403"/>
                </a:lnTo>
                <a:lnTo>
                  <a:pt x="2271" y="1403"/>
                </a:lnTo>
                <a:lnTo>
                  <a:pt x="2271" y="1380"/>
                </a:lnTo>
                <a:lnTo>
                  <a:pt x="2280" y="1380"/>
                </a:lnTo>
                <a:lnTo>
                  <a:pt x="2280" y="1357"/>
                </a:lnTo>
                <a:lnTo>
                  <a:pt x="2286" y="1357"/>
                </a:lnTo>
                <a:lnTo>
                  <a:pt x="2286" y="1321"/>
                </a:lnTo>
                <a:lnTo>
                  <a:pt x="2302" y="1321"/>
                </a:lnTo>
                <a:lnTo>
                  <a:pt x="2302" y="1297"/>
                </a:lnTo>
                <a:lnTo>
                  <a:pt x="2308" y="1297"/>
                </a:lnTo>
                <a:lnTo>
                  <a:pt x="2308" y="1261"/>
                </a:lnTo>
                <a:lnTo>
                  <a:pt x="2316" y="1261"/>
                </a:lnTo>
                <a:lnTo>
                  <a:pt x="2316" y="1240"/>
                </a:lnTo>
                <a:lnTo>
                  <a:pt x="2323" y="1240"/>
                </a:lnTo>
                <a:lnTo>
                  <a:pt x="2323" y="1224"/>
                </a:lnTo>
                <a:lnTo>
                  <a:pt x="2338" y="1224"/>
                </a:lnTo>
                <a:lnTo>
                  <a:pt x="2338" y="1196"/>
                </a:lnTo>
                <a:lnTo>
                  <a:pt x="2345" y="1196"/>
                </a:lnTo>
                <a:lnTo>
                  <a:pt x="2345" y="1181"/>
                </a:lnTo>
                <a:lnTo>
                  <a:pt x="2353" y="1181"/>
                </a:lnTo>
                <a:lnTo>
                  <a:pt x="2353" y="1145"/>
                </a:lnTo>
                <a:lnTo>
                  <a:pt x="2358" y="1145"/>
                </a:lnTo>
                <a:lnTo>
                  <a:pt x="2358" y="1121"/>
                </a:lnTo>
                <a:lnTo>
                  <a:pt x="2367" y="1121"/>
                </a:lnTo>
                <a:lnTo>
                  <a:pt x="2367" y="1108"/>
                </a:lnTo>
                <a:lnTo>
                  <a:pt x="2375" y="1108"/>
                </a:lnTo>
                <a:lnTo>
                  <a:pt x="2375" y="1077"/>
                </a:lnTo>
                <a:lnTo>
                  <a:pt x="2381" y="1077"/>
                </a:lnTo>
                <a:lnTo>
                  <a:pt x="2381" y="1048"/>
                </a:lnTo>
                <a:lnTo>
                  <a:pt x="2395" y="1048"/>
                </a:lnTo>
                <a:lnTo>
                  <a:pt x="2395" y="1025"/>
                </a:lnTo>
                <a:lnTo>
                  <a:pt x="2403" y="1025"/>
                </a:lnTo>
                <a:lnTo>
                  <a:pt x="2403" y="1002"/>
                </a:lnTo>
                <a:lnTo>
                  <a:pt x="2417" y="1002"/>
                </a:lnTo>
                <a:lnTo>
                  <a:pt x="2417" y="989"/>
                </a:lnTo>
                <a:lnTo>
                  <a:pt x="2425" y="989"/>
                </a:lnTo>
                <a:lnTo>
                  <a:pt x="2425" y="960"/>
                </a:lnTo>
                <a:lnTo>
                  <a:pt x="2432" y="960"/>
                </a:lnTo>
                <a:lnTo>
                  <a:pt x="2432" y="929"/>
                </a:lnTo>
                <a:lnTo>
                  <a:pt x="2440" y="929"/>
                </a:lnTo>
                <a:lnTo>
                  <a:pt x="2440" y="892"/>
                </a:lnTo>
                <a:lnTo>
                  <a:pt x="2454" y="892"/>
                </a:lnTo>
                <a:lnTo>
                  <a:pt x="2454" y="872"/>
                </a:lnTo>
                <a:lnTo>
                  <a:pt x="2462" y="872"/>
                </a:lnTo>
                <a:lnTo>
                  <a:pt x="2462" y="841"/>
                </a:lnTo>
                <a:lnTo>
                  <a:pt x="2468" y="841"/>
                </a:lnTo>
                <a:lnTo>
                  <a:pt x="2468" y="826"/>
                </a:lnTo>
                <a:lnTo>
                  <a:pt x="2476" y="826"/>
                </a:lnTo>
                <a:lnTo>
                  <a:pt x="2476" y="789"/>
                </a:lnTo>
                <a:lnTo>
                  <a:pt x="2484" y="789"/>
                </a:lnTo>
                <a:lnTo>
                  <a:pt x="2484" y="767"/>
                </a:lnTo>
                <a:lnTo>
                  <a:pt x="2490" y="767"/>
                </a:lnTo>
                <a:lnTo>
                  <a:pt x="2490" y="745"/>
                </a:lnTo>
                <a:lnTo>
                  <a:pt x="2504" y="745"/>
                </a:lnTo>
                <a:lnTo>
                  <a:pt x="2504" y="723"/>
                </a:lnTo>
                <a:lnTo>
                  <a:pt x="2512" y="723"/>
                </a:lnTo>
                <a:lnTo>
                  <a:pt x="2512" y="693"/>
                </a:lnTo>
                <a:lnTo>
                  <a:pt x="2521" y="693"/>
                </a:lnTo>
                <a:lnTo>
                  <a:pt x="2521" y="670"/>
                </a:lnTo>
                <a:lnTo>
                  <a:pt x="2534" y="670"/>
                </a:lnTo>
                <a:lnTo>
                  <a:pt x="2534" y="472"/>
                </a:lnTo>
                <a:lnTo>
                  <a:pt x="2462" y="472"/>
                </a:lnTo>
                <a:lnTo>
                  <a:pt x="2462" y="457"/>
                </a:lnTo>
                <a:lnTo>
                  <a:pt x="2425" y="457"/>
                </a:lnTo>
                <a:lnTo>
                  <a:pt x="2425" y="450"/>
                </a:lnTo>
                <a:lnTo>
                  <a:pt x="2375" y="450"/>
                </a:lnTo>
                <a:lnTo>
                  <a:pt x="2375" y="435"/>
                </a:lnTo>
                <a:lnTo>
                  <a:pt x="2302" y="435"/>
                </a:lnTo>
                <a:lnTo>
                  <a:pt x="2302" y="421"/>
                </a:lnTo>
                <a:lnTo>
                  <a:pt x="2257" y="421"/>
                </a:lnTo>
                <a:lnTo>
                  <a:pt x="2257" y="413"/>
                </a:lnTo>
                <a:lnTo>
                  <a:pt x="2221" y="413"/>
                </a:lnTo>
                <a:lnTo>
                  <a:pt x="2221" y="406"/>
                </a:lnTo>
                <a:lnTo>
                  <a:pt x="2179" y="406"/>
                </a:lnTo>
                <a:lnTo>
                  <a:pt x="2179" y="391"/>
                </a:lnTo>
                <a:lnTo>
                  <a:pt x="2142" y="391"/>
                </a:lnTo>
                <a:lnTo>
                  <a:pt x="2142" y="384"/>
                </a:lnTo>
                <a:lnTo>
                  <a:pt x="2105" y="384"/>
                </a:lnTo>
                <a:lnTo>
                  <a:pt x="2105" y="375"/>
                </a:lnTo>
                <a:lnTo>
                  <a:pt x="2053" y="375"/>
                </a:lnTo>
                <a:lnTo>
                  <a:pt x="2053" y="369"/>
                </a:lnTo>
                <a:lnTo>
                  <a:pt x="2025" y="369"/>
                </a:lnTo>
                <a:lnTo>
                  <a:pt x="2025" y="355"/>
                </a:lnTo>
                <a:lnTo>
                  <a:pt x="1974" y="355"/>
                </a:lnTo>
                <a:lnTo>
                  <a:pt x="1974" y="347"/>
                </a:lnTo>
                <a:lnTo>
                  <a:pt x="1938" y="347"/>
                </a:lnTo>
                <a:lnTo>
                  <a:pt x="1938" y="338"/>
                </a:lnTo>
                <a:lnTo>
                  <a:pt x="1892" y="338"/>
                </a:lnTo>
                <a:lnTo>
                  <a:pt x="1892" y="332"/>
                </a:lnTo>
                <a:lnTo>
                  <a:pt x="1857" y="332"/>
                </a:lnTo>
                <a:lnTo>
                  <a:pt x="1857" y="324"/>
                </a:lnTo>
                <a:lnTo>
                  <a:pt x="1814" y="324"/>
                </a:lnTo>
                <a:lnTo>
                  <a:pt x="1814" y="318"/>
                </a:lnTo>
                <a:lnTo>
                  <a:pt x="1777" y="318"/>
                </a:lnTo>
                <a:lnTo>
                  <a:pt x="1777" y="310"/>
                </a:lnTo>
                <a:lnTo>
                  <a:pt x="1733" y="310"/>
                </a:lnTo>
                <a:lnTo>
                  <a:pt x="1733" y="296"/>
                </a:lnTo>
                <a:lnTo>
                  <a:pt x="1696" y="296"/>
                </a:lnTo>
                <a:lnTo>
                  <a:pt x="1696" y="287"/>
                </a:lnTo>
                <a:lnTo>
                  <a:pt x="1652" y="287"/>
                </a:lnTo>
                <a:lnTo>
                  <a:pt x="1652" y="272"/>
                </a:lnTo>
                <a:lnTo>
                  <a:pt x="1574" y="272"/>
                </a:lnTo>
                <a:lnTo>
                  <a:pt x="1574" y="259"/>
                </a:lnTo>
                <a:lnTo>
                  <a:pt x="1537" y="259"/>
                </a:lnTo>
                <a:lnTo>
                  <a:pt x="1537" y="250"/>
                </a:lnTo>
                <a:lnTo>
                  <a:pt x="1500" y="250"/>
                </a:lnTo>
                <a:lnTo>
                  <a:pt x="1500" y="236"/>
                </a:lnTo>
                <a:lnTo>
                  <a:pt x="1456" y="236"/>
                </a:lnTo>
                <a:lnTo>
                  <a:pt x="1456" y="228"/>
                </a:lnTo>
                <a:lnTo>
                  <a:pt x="1419" y="228"/>
                </a:lnTo>
                <a:lnTo>
                  <a:pt x="1419" y="222"/>
                </a:lnTo>
                <a:lnTo>
                  <a:pt x="1369" y="222"/>
                </a:lnTo>
                <a:lnTo>
                  <a:pt x="1369" y="213"/>
                </a:lnTo>
                <a:lnTo>
                  <a:pt x="1341" y="213"/>
                </a:lnTo>
                <a:lnTo>
                  <a:pt x="1341" y="208"/>
                </a:lnTo>
                <a:lnTo>
                  <a:pt x="1287" y="208"/>
                </a:lnTo>
                <a:lnTo>
                  <a:pt x="1287" y="199"/>
                </a:lnTo>
                <a:lnTo>
                  <a:pt x="1252" y="199"/>
                </a:lnTo>
                <a:lnTo>
                  <a:pt x="1252" y="184"/>
                </a:lnTo>
                <a:lnTo>
                  <a:pt x="1209" y="184"/>
                </a:lnTo>
                <a:lnTo>
                  <a:pt x="1209" y="177"/>
                </a:lnTo>
                <a:lnTo>
                  <a:pt x="1172" y="177"/>
                </a:lnTo>
                <a:lnTo>
                  <a:pt x="1172" y="171"/>
                </a:lnTo>
                <a:lnTo>
                  <a:pt x="1128" y="171"/>
                </a:lnTo>
                <a:lnTo>
                  <a:pt x="1128" y="154"/>
                </a:lnTo>
                <a:lnTo>
                  <a:pt x="1091" y="154"/>
                </a:lnTo>
                <a:lnTo>
                  <a:pt x="1091" y="148"/>
                </a:lnTo>
                <a:lnTo>
                  <a:pt x="1049" y="148"/>
                </a:lnTo>
                <a:lnTo>
                  <a:pt x="1049" y="140"/>
                </a:lnTo>
                <a:lnTo>
                  <a:pt x="1012" y="140"/>
                </a:lnTo>
                <a:lnTo>
                  <a:pt x="1012" y="133"/>
                </a:lnTo>
                <a:lnTo>
                  <a:pt x="967" y="133"/>
                </a:lnTo>
                <a:lnTo>
                  <a:pt x="967" y="118"/>
                </a:lnTo>
                <a:lnTo>
                  <a:pt x="932" y="118"/>
                </a:lnTo>
                <a:lnTo>
                  <a:pt x="932" y="111"/>
                </a:lnTo>
                <a:lnTo>
                  <a:pt x="852" y="111"/>
                </a:lnTo>
                <a:lnTo>
                  <a:pt x="852" y="96"/>
                </a:lnTo>
                <a:lnTo>
                  <a:pt x="800" y="96"/>
                </a:lnTo>
                <a:lnTo>
                  <a:pt x="800" y="89"/>
                </a:lnTo>
                <a:lnTo>
                  <a:pt x="771" y="89"/>
                </a:lnTo>
                <a:lnTo>
                  <a:pt x="771" y="80"/>
                </a:lnTo>
                <a:lnTo>
                  <a:pt x="721" y="80"/>
                </a:lnTo>
                <a:lnTo>
                  <a:pt x="721" y="66"/>
                </a:lnTo>
                <a:lnTo>
                  <a:pt x="690" y="66"/>
                </a:lnTo>
                <a:lnTo>
                  <a:pt x="690" y="59"/>
                </a:lnTo>
                <a:lnTo>
                  <a:pt x="640" y="59"/>
                </a:lnTo>
                <a:lnTo>
                  <a:pt x="640" y="52"/>
                </a:lnTo>
                <a:lnTo>
                  <a:pt x="603" y="52"/>
                </a:lnTo>
                <a:lnTo>
                  <a:pt x="603" y="37"/>
                </a:lnTo>
                <a:lnTo>
                  <a:pt x="560" y="37"/>
                </a:lnTo>
                <a:lnTo>
                  <a:pt x="560" y="28"/>
                </a:lnTo>
                <a:lnTo>
                  <a:pt x="525" y="28"/>
                </a:lnTo>
                <a:lnTo>
                  <a:pt x="525" y="23"/>
                </a:lnTo>
                <a:lnTo>
                  <a:pt x="488" y="23"/>
                </a:lnTo>
                <a:lnTo>
                  <a:pt x="488" y="15"/>
                </a:lnTo>
                <a:lnTo>
                  <a:pt x="443" y="15"/>
                </a:lnTo>
                <a:lnTo>
                  <a:pt x="443" y="0"/>
                </a:lnTo>
                <a:lnTo>
                  <a:pt x="407" y="0"/>
                </a:lnTo>
                <a:close/>
              </a:path>
            </a:pathLst>
          </a:custGeom>
          <a:solidFill>
            <a:srgbClr val="0202E5"/>
          </a:solidFill>
          <a:ln w="9525">
            <a:noFill/>
          </a:ln>
        </p:spPr>
        <p:txBody>
          <a:bodyPr/>
          <a:lstStyle/>
          <a:p>
            <a:endParaRPr lang="en-US"/>
          </a:p>
        </p:txBody>
      </p:sp>
      <p:sp>
        <p:nvSpPr>
          <p:cNvPr id="823971" name="Freeform 823970"/>
          <p:cNvSpPr/>
          <p:nvPr/>
        </p:nvSpPr>
        <p:spPr>
          <a:xfrm>
            <a:off x="3216275" y="2874963"/>
            <a:ext cx="381000" cy="225425"/>
          </a:xfrm>
          <a:custGeom>
            <a:avLst/>
            <a:gdLst/>
            <a:ahLst/>
            <a:cxnLst/>
            <a:rect l="0" t="0" r="0" b="0"/>
            <a:pathLst>
              <a:path w="2405" h="1851">
                <a:moveTo>
                  <a:pt x="350" y="0"/>
                </a:moveTo>
                <a:lnTo>
                  <a:pt x="350" y="28"/>
                </a:lnTo>
                <a:lnTo>
                  <a:pt x="342" y="28"/>
                </a:lnTo>
                <a:lnTo>
                  <a:pt x="342" y="59"/>
                </a:lnTo>
                <a:lnTo>
                  <a:pt x="336" y="59"/>
                </a:lnTo>
                <a:lnTo>
                  <a:pt x="336" y="89"/>
                </a:lnTo>
                <a:lnTo>
                  <a:pt x="327" y="89"/>
                </a:lnTo>
                <a:lnTo>
                  <a:pt x="327" y="111"/>
                </a:lnTo>
                <a:lnTo>
                  <a:pt x="314" y="111"/>
                </a:lnTo>
                <a:lnTo>
                  <a:pt x="314" y="133"/>
                </a:lnTo>
                <a:lnTo>
                  <a:pt x="305" y="133"/>
                </a:lnTo>
                <a:lnTo>
                  <a:pt x="305" y="184"/>
                </a:lnTo>
                <a:lnTo>
                  <a:pt x="292" y="184"/>
                </a:lnTo>
                <a:lnTo>
                  <a:pt x="292" y="208"/>
                </a:lnTo>
                <a:lnTo>
                  <a:pt x="285" y="208"/>
                </a:lnTo>
                <a:lnTo>
                  <a:pt x="285" y="228"/>
                </a:lnTo>
                <a:lnTo>
                  <a:pt x="268" y="228"/>
                </a:lnTo>
                <a:lnTo>
                  <a:pt x="268" y="272"/>
                </a:lnTo>
                <a:lnTo>
                  <a:pt x="255" y="272"/>
                </a:lnTo>
                <a:lnTo>
                  <a:pt x="255" y="310"/>
                </a:lnTo>
                <a:lnTo>
                  <a:pt x="249" y="310"/>
                </a:lnTo>
                <a:lnTo>
                  <a:pt x="249" y="332"/>
                </a:lnTo>
                <a:lnTo>
                  <a:pt x="233" y="332"/>
                </a:lnTo>
                <a:lnTo>
                  <a:pt x="233" y="375"/>
                </a:lnTo>
                <a:lnTo>
                  <a:pt x="218" y="375"/>
                </a:lnTo>
                <a:lnTo>
                  <a:pt x="218" y="406"/>
                </a:lnTo>
                <a:lnTo>
                  <a:pt x="212" y="406"/>
                </a:lnTo>
                <a:lnTo>
                  <a:pt x="212" y="435"/>
                </a:lnTo>
                <a:lnTo>
                  <a:pt x="196" y="435"/>
                </a:lnTo>
                <a:lnTo>
                  <a:pt x="196" y="472"/>
                </a:lnTo>
                <a:lnTo>
                  <a:pt x="181" y="472"/>
                </a:lnTo>
                <a:lnTo>
                  <a:pt x="181" y="509"/>
                </a:lnTo>
                <a:lnTo>
                  <a:pt x="176" y="509"/>
                </a:lnTo>
                <a:lnTo>
                  <a:pt x="176" y="531"/>
                </a:lnTo>
                <a:lnTo>
                  <a:pt x="168" y="531"/>
                </a:lnTo>
                <a:lnTo>
                  <a:pt x="168" y="545"/>
                </a:lnTo>
                <a:lnTo>
                  <a:pt x="153" y="545"/>
                </a:lnTo>
                <a:lnTo>
                  <a:pt x="153" y="576"/>
                </a:lnTo>
                <a:lnTo>
                  <a:pt x="146" y="576"/>
                </a:lnTo>
                <a:lnTo>
                  <a:pt x="146" y="605"/>
                </a:lnTo>
                <a:lnTo>
                  <a:pt x="139" y="605"/>
                </a:lnTo>
                <a:lnTo>
                  <a:pt x="139" y="628"/>
                </a:lnTo>
                <a:lnTo>
                  <a:pt x="131" y="628"/>
                </a:lnTo>
                <a:lnTo>
                  <a:pt x="131" y="650"/>
                </a:lnTo>
                <a:lnTo>
                  <a:pt x="117" y="650"/>
                </a:lnTo>
                <a:lnTo>
                  <a:pt x="117" y="670"/>
                </a:lnTo>
                <a:lnTo>
                  <a:pt x="109" y="670"/>
                </a:lnTo>
                <a:lnTo>
                  <a:pt x="109" y="708"/>
                </a:lnTo>
                <a:lnTo>
                  <a:pt x="103" y="708"/>
                </a:lnTo>
                <a:lnTo>
                  <a:pt x="103" y="723"/>
                </a:lnTo>
                <a:lnTo>
                  <a:pt x="94" y="723"/>
                </a:lnTo>
                <a:lnTo>
                  <a:pt x="94" y="753"/>
                </a:lnTo>
                <a:lnTo>
                  <a:pt x="81" y="753"/>
                </a:lnTo>
                <a:lnTo>
                  <a:pt x="81" y="804"/>
                </a:lnTo>
                <a:lnTo>
                  <a:pt x="72" y="804"/>
                </a:lnTo>
                <a:lnTo>
                  <a:pt x="72" y="826"/>
                </a:lnTo>
                <a:lnTo>
                  <a:pt x="59" y="826"/>
                </a:lnTo>
                <a:lnTo>
                  <a:pt x="59" y="849"/>
                </a:lnTo>
                <a:lnTo>
                  <a:pt x="52" y="849"/>
                </a:lnTo>
                <a:lnTo>
                  <a:pt x="52" y="872"/>
                </a:lnTo>
                <a:lnTo>
                  <a:pt x="36" y="872"/>
                </a:lnTo>
                <a:lnTo>
                  <a:pt x="36" y="892"/>
                </a:lnTo>
                <a:lnTo>
                  <a:pt x="30" y="892"/>
                </a:lnTo>
                <a:lnTo>
                  <a:pt x="30" y="923"/>
                </a:lnTo>
                <a:lnTo>
                  <a:pt x="22" y="923"/>
                </a:lnTo>
                <a:lnTo>
                  <a:pt x="22" y="952"/>
                </a:lnTo>
                <a:lnTo>
                  <a:pt x="16" y="952"/>
                </a:lnTo>
                <a:lnTo>
                  <a:pt x="16" y="982"/>
                </a:lnTo>
                <a:lnTo>
                  <a:pt x="0" y="982"/>
                </a:lnTo>
                <a:lnTo>
                  <a:pt x="0" y="1365"/>
                </a:lnTo>
                <a:lnTo>
                  <a:pt x="22" y="1365"/>
                </a:lnTo>
                <a:lnTo>
                  <a:pt x="22" y="1380"/>
                </a:lnTo>
                <a:lnTo>
                  <a:pt x="72" y="1380"/>
                </a:lnTo>
                <a:lnTo>
                  <a:pt x="72" y="1388"/>
                </a:lnTo>
                <a:lnTo>
                  <a:pt x="103" y="1388"/>
                </a:lnTo>
                <a:lnTo>
                  <a:pt x="103" y="1403"/>
                </a:lnTo>
                <a:lnTo>
                  <a:pt x="176" y="1403"/>
                </a:lnTo>
                <a:lnTo>
                  <a:pt x="176" y="1417"/>
                </a:lnTo>
                <a:lnTo>
                  <a:pt x="218" y="1417"/>
                </a:lnTo>
                <a:lnTo>
                  <a:pt x="218" y="1425"/>
                </a:lnTo>
                <a:lnTo>
                  <a:pt x="255" y="1425"/>
                </a:lnTo>
                <a:lnTo>
                  <a:pt x="255" y="1431"/>
                </a:lnTo>
                <a:lnTo>
                  <a:pt x="292" y="1431"/>
                </a:lnTo>
                <a:lnTo>
                  <a:pt x="292" y="1440"/>
                </a:lnTo>
                <a:lnTo>
                  <a:pt x="327" y="1440"/>
                </a:lnTo>
                <a:lnTo>
                  <a:pt x="327" y="1446"/>
                </a:lnTo>
                <a:lnTo>
                  <a:pt x="364" y="1446"/>
                </a:lnTo>
                <a:lnTo>
                  <a:pt x="364" y="1462"/>
                </a:lnTo>
                <a:lnTo>
                  <a:pt x="409" y="1462"/>
                </a:lnTo>
                <a:lnTo>
                  <a:pt x="409" y="1468"/>
                </a:lnTo>
                <a:lnTo>
                  <a:pt x="445" y="1468"/>
                </a:lnTo>
                <a:lnTo>
                  <a:pt x="445" y="1477"/>
                </a:lnTo>
                <a:lnTo>
                  <a:pt x="481" y="1477"/>
                </a:lnTo>
                <a:lnTo>
                  <a:pt x="481" y="1482"/>
                </a:lnTo>
                <a:lnTo>
                  <a:pt x="518" y="1482"/>
                </a:lnTo>
                <a:lnTo>
                  <a:pt x="518" y="1499"/>
                </a:lnTo>
                <a:lnTo>
                  <a:pt x="560" y="1499"/>
                </a:lnTo>
                <a:lnTo>
                  <a:pt x="560" y="1505"/>
                </a:lnTo>
                <a:lnTo>
                  <a:pt x="597" y="1505"/>
                </a:lnTo>
                <a:lnTo>
                  <a:pt x="597" y="1513"/>
                </a:lnTo>
                <a:lnTo>
                  <a:pt x="633" y="1513"/>
                </a:lnTo>
                <a:lnTo>
                  <a:pt x="633" y="1519"/>
                </a:lnTo>
                <a:lnTo>
                  <a:pt x="664" y="1519"/>
                </a:lnTo>
                <a:lnTo>
                  <a:pt x="664" y="1536"/>
                </a:lnTo>
                <a:lnTo>
                  <a:pt x="743" y="1536"/>
                </a:lnTo>
                <a:lnTo>
                  <a:pt x="743" y="1550"/>
                </a:lnTo>
                <a:lnTo>
                  <a:pt x="779" y="1550"/>
                </a:lnTo>
                <a:lnTo>
                  <a:pt x="779" y="1556"/>
                </a:lnTo>
                <a:lnTo>
                  <a:pt x="816" y="1556"/>
                </a:lnTo>
                <a:lnTo>
                  <a:pt x="816" y="1565"/>
                </a:lnTo>
                <a:lnTo>
                  <a:pt x="860" y="1565"/>
                </a:lnTo>
                <a:lnTo>
                  <a:pt x="860" y="1579"/>
                </a:lnTo>
                <a:lnTo>
                  <a:pt x="905" y="1579"/>
                </a:lnTo>
                <a:lnTo>
                  <a:pt x="905" y="1587"/>
                </a:lnTo>
                <a:lnTo>
                  <a:pt x="941" y="1587"/>
                </a:lnTo>
                <a:lnTo>
                  <a:pt x="941" y="1594"/>
                </a:lnTo>
                <a:lnTo>
                  <a:pt x="978" y="1594"/>
                </a:lnTo>
                <a:lnTo>
                  <a:pt x="978" y="1601"/>
                </a:lnTo>
                <a:lnTo>
                  <a:pt x="1014" y="1601"/>
                </a:lnTo>
                <a:lnTo>
                  <a:pt x="1014" y="1616"/>
                </a:lnTo>
                <a:lnTo>
                  <a:pt x="1056" y="1616"/>
                </a:lnTo>
                <a:lnTo>
                  <a:pt x="1056" y="1624"/>
                </a:lnTo>
                <a:lnTo>
                  <a:pt x="1093" y="1624"/>
                </a:lnTo>
                <a:lnTo>
                  <a:pt x="1093" y="1638"/>
                </a:lnTo>
                <a:lnTo>
                  <a:pt x="1166" y="1638"/>
                </a:lnTo>
                <a:lnTo>
                  <a:pt x="1166" y="1647"/>
                </a:lnTo>
                <a:lnTo>
                  <a:pt x="1195" y="1647"/>
                </a:lnTo>
                <a:lnTo>
                  <a:pt x="1195" y="1653"/>
                </a:lnTo>
                <a:lnTo>
                  <a:pt x="1247" y="1653"/>
                </a:lnTo>
                <a:lnTo>
                  <a:pt x="1247" y="1667"/>
                </a:lnTo>
                <a:lnTo>
                  <a:pt x="1284" y="1667"/>
                </a:lnTo>
                <a:lnTo>
                  <a:pt x="1284" y="1675"/>
                </a:lnTo>
                <a:lnTo>
                  <a:pt x="1312" y="1675"/>
                </a:lnTo>
                <a:lnTo>
                  <a:pt x="1312" y="1684"/>
                </a:lnTo>
                <a:lnTo>
                  <a:pt x="1348" y="1684"/>
                </a:lnTo>
                <a:lnTo>
                  <a:pt x="1348" y="1698"/>
                </a:lnTo>
                <a:lnTo>
                  <a:pt x="1399" y="1698"/>
                </a:lnTo>
                <a:lnTo>
                  <a:pt x="1399" y="1704"/>
                </a:lnTo>
                <a:lnTo>
                  <a:pt x="1430" y="1704"/>
                </a:lnTo>
                <a:lnTo>
                  <a:pt x="1430" y="1712"/>
                </a:lnTo>
                <a:lnTo>
                  <a:pt x="1465" y="1712"/>
                </a:lnTo>
                <a:lnTo>
                  <a:pt x="1465" y="1720"/>
                </a:lnTo>
                <a:lnTo>
                  <a:pt x="1502" y="1720"/>
                </a:lnTo>
                <a:lnTo>
                  <a:pt x="1502" y="1735"/>
                </a:lnTo>
                <a:lnTo>
                  <a:pt x="1545" y="1735"/>
                </a:lnTo>
                <a:lnTo>
                  <a:pt x="1545" y="1741"/>
                </a:lnTo>
                <a:lnTo>
                  <a:pt x="1581" y="1741"/>
                </a:lnTo>
                <a:lnTo>
                  <a:pt x="1581" y="1757"/>
                </a:lnTo>
                <a:lnTo>
                  <a:pt x="1654" y="1757"/>
                </a:lnTo>
                <a:lnTo>
                  <a:pt x="1654" y="1763"/>
                </a:lnTo>
                <a:lnTo>
                  <a:pt x="1698" y="1763"/>
                </a:lnTo>
                <a:lnTo>
                  <a:pt x="1698" y="1772"/>
                </a:lnTo>
                <a:lnTo>
                  <a:pt x="1735" y="1772"/>
                </a:lnTo>
                <a:lnTo>
                  <a:pt x="1735" y="1786"/>
                </a:lnTo>
                <a:lnTo>
                  <a:pt x="1772" y="1786"/>
                </a:lnTo>
                <a:lnTo>
                  <a:pt x="1772" y="1794"/>
                </a:lnTo>
                <a:lnTo>
                  <a:pt x="1813" y="1794"/>
                </a:lnTo>
                <a:lnTo>
                  <a:pt x="1813" y="1800"/>
                </a:lnTo>
                <a:lnTo>
                  <a:pt x="1850" y="1800"/>
                </a:lnTo>
                <a:lnTo>
                  <a:pt x="1850" y="1814"/>
                </a:lnTo>
                <a:lnTo>
                  <a:pt x="1887" y="1814"/>
                </a:lnTo>
                <a:lnTo>
                  <a:pt x="1887" y="1823"/>
                </a:lnTo>
                <a:lnTo>
                  <a:pt x="1931" y="1823"/>
                </a:lnTo>
                <a:lnTo>
                  <a:pt x="1931" y="1829"/>
                </a:lnTo>
                <a:lnTo>
                  <a:pt x="1968" y="1829"/>
                </a:lnTo>
                <a:lnTo>
                  <a:pt x="1968" y="1845"/>
                </a:lnTo>
                <a:lnTo>
                  <a:pt x="1996" y="1845"/>
                </a:lnTo>
                <a:lnTo>
                  <a:pt x="1996" y="1851"/>
                </a:lnTo>
                <a:lnTo>
                  <a:pt x="2048" y="1851"/>
                </a:lnTo>
                <a:lnTo>
                  <a:pt x="2048" y="1845"/>
                </a:lnTo>
                <a:lnTo>
                  <a:pt x="2055" y="1845"/>
                </a:lnTo>
                <a:lnTo>
                  <a:pt x="2055" y="1800"/>
                </a:lnTo>
                <a:lnTo>
                  <a:pt x="2063" y="1800"/>
                </a:lnTo>
                <a:lnTo>
                  <a:pt x="2063" y="1772"/>
                </a:lnTo>
                <a:lnTo>
                  <a:pt x="2068" y="1772"/>
                </a:lnTo>
                <a:lnTo>
                  <a:pt x="2068" y="1757"/>
                </a:lnTo>
                <a:lnTo>
                  <a:pt x="2085" y="1757"/>
                </a:lnTo>
                <a:lnTo>
                  <a:pt x="2085" y="1712"/>
                </a:lnTo>
                <a:lnTo>
                  <a:pt x="2091" y="1712"/>
                </a:lnTo>
                <a:lnTo>
                  <a:pt x="2091" y="1684"/>
                </a:lnTo>
                <a:lnTo>
                  <a:pt x="2105" y="1684"/>
                </a:lnTo>
                <a:lnTo>
                  <a:pt x="2105" y="1667"/>
                </a:lnTo>
                <a:lnTo>
                  <a:pt x="2113" y="1667"/>
                </a:lnTo>
                <a:lnTo>
                  <a:pt x="2113" y="1638"/>
                </a:lnTo>
                <a:lnTo>
                  <a:pt x="2122" y="1638"/>
                </a:lnTo>
                <a:lnTo>
                  <a:pt x="2122" y="1624"/>
                </a:lnTo>
                <a:lnTo>
                  <a:pt x="2127" y="1624"/>
                </a:lnTo>
                <a:lnTo>
                  <a:pt x="2127" y="1587"/>
                </a:lnTo>
                <a:lnTo>
                  <a:pt x="2142" y="1587"/>
                </a:lnTo>
                <a:lnTo>
                  <a:pt x="2142" y="1565"/>
                </a:lnTo>
                <a:lnTo>
                  <a:pt x="2150" y="1565"/>
                </a:lnTo>
                <a:lnTo>
                  <a:pt x="2150" y="1536"/>
                </a:lnTo>
                <a:lnTo>
                  <a:pt x="2164" y="1536"/>
                </a:lnTo>
                <a:lnTo>
                  <a:pt x="2164" y="1482"/>
                </a:lnTo>
                <a:lnTo>
                  <a:pt x="2178" y="1482"/>
                </a:lnTo>
                <a:lnTo>
                  <a:pt x="2178" y="1468"/>
                </a:lnTo>
                <a:lnTo>
                  <a:pt x="2186" y="1468"/>
                </a:lnTo>
                <a:lnTo>
                  <a:pt x="2186" y="1440"/>
                </a:lnTo>
                <a:lnTo>
                  <a:pt x="2194" y="1440"/>
                </a:lnTo>
                <a:lnTo>
                  <a:pt x="2194" y="1425"/>
                </a:lnTo>
                <a:lnTo>
                  <a:pt x="2200" y="1425"/>
                </a:lnTo>
                <a:lnTo>
                  <a:pt x="2200" y="1403"/>
                </a:lnTo>
                <a:lnTo>
                  <a:pt x="2214" y="1403"/>
                </a:lnTo>
                <a:lnTo>
                  <a:pt x="2214" y="1380"/>
                </a:lnTo>
                <a:lnTo>
                  <a:pt x="2223" y="1380"/>
                </a:lnTo>
                <a:lnTo>
                  <a:pt x="2223" y="1357"/>
                </a:lnTo>
                <a:lnTo>
                  <a:pt x="2229" y="1357"/>
                </a:lnTo>
                <a:lnTo>
                  <a:pt x="2229" y="1321"/>
                </a:lnTo>
                <a:lnTo>
                  <a:pt x="2245" y="1321"/>
                </a:lnTo>
                <a:lnTo>
                  <a:pt x="2245" y="1297"/>
                </a:lnTo>
                <a:lnTo>
                  <a:pt x="2251" y="1297"/>
                </a:lnTo>
                <a:lnTo>
                  <a:pt x="2251" y="1261"/>
                </a:lnTo>
                <a:lnTo>
                  <a:pt x="2259" y="1261"/>
                </a:lnTo>
                <a:lnTo>
                  <a:pt x="2259" y="1240"/>
                </a:lnTo>
                <a:lnTo>
                  <a:pt x="2266" y="1240"/>
                </a:lnTo>
                <a:lnTo>
                  <a:pt x="2266" y="1224"/>
                </a:lnTo>
                <a:lnTo>
                  <a:pt x="2281" y="1224"/>
                </a:lnTo>
                <a:lnTo>
                  <a:pt x="2281" y="1196"/>
                </a:lnTo>
                <a:lnTo>
                  <a:pt x="2288" y="1196"/>
                </a:lnTo>
                <a:lnTo>
                  <a:pt x="2288" y="1181"/>
                </a:lnTo>
                <a:lnTo>
                  <a:pt x="2296" y="1181"/>
                </a:lnTo>
                <a:lnTo>
                  <a:pt x="2296" y="1145"/>
                </a:lnTo>
                <a:lnTo>
                  <a:pt x="2301" y="1145"/>
                </a:lnTo>
                <a:lnTo>
                  <a:pt x="2301" y="1121"/>
                </a:lnTo>
                <a:lnTo>
                  <a:pt x="2310" y="1121"/>
                </a:lnTo>
                <a:lnTo>
                  <a:pt x="2310" y="1108"/>
                </a:lnTo>
                <a:lnTo>
                  <a:pt x="2318" y="1108"/>
                </a:lnTo>
                <a:lnTo>
                  <a:pt x="2318" y="1077"/>
                </a:lnTo>
                <a:lnTo>
                  <a:pt x="2324" y="1077"/>
                </a:lnTo>
                <a:lnTo>
                  <a:pt x="2324" y="1048"/>
                </a:lnTo>
                <a:lnTo>
                  <a:pt x="2338" y="1048"/>
                </a:lnTo>
                <a:lnTo>
                  <a:pt x="2338" y="1025"/>
                </a:lnTo>
                <a:lnTo>
                  <a:pt x="2346" y="1025"/>
                </a:lnTo>
                <a:lnTo>
                  <a:pt x="2346" y="1002"/>
                </a:lnTo>
                <a:lnTo>
                  <a:pt x="2360" y="1002"/>
                </a:lnTo>
                <a:lnTo>
                  <a:pt x="2360" y="989"/>
                </a:lnTo>
                <a:lnTo>
                  <a:pt x="2368" y="989"/>
                </a:lnTo>
                <a:lnTo>
                  <a:pt x="2368" y="960"/>
                </a:lnTo>
                <a:lnTo>
                  <a:pt x="2375" y="960"/>
                </a:lnTo>
                <a:lnTo>
                  <a:pt x="2375" y="929"/>
                </a:lnTo>
                <a:lnTo>
                  <a:pt x="2383" y="929"/>
                </a:lnTo>
                <a:lnTo>
                  <a:pt x="2383" y="892"/>
                </a:lnTo>
                <a:lnTo>
                  <a:pt x="2397" y="892"/>
                </a:lnTo>
                <a:lnTo>
                  <a:pt x="2397" y="872"/>
                </a:lnTo>
                <a:lnTo>
                  <a:pt x="2405" y="872"/>
                </a:lnTo>
                <a:lnTo>
                  <a:pt x="2405" y="457"/>
                </a:lnTo>
                <a:lnTo>
                  <a:pt x="2368" y="457"/>
                </a:lnTo>
                <a:lnTo>
                  <a:pt x="2368" y="450"/>
                </a:lnTo>
                <a:lnTo>
                  <a:pt x="2318" y="450"/>
                </a:lnTo>
                <a:lnTo>
                  <a:pt x="2318" y="435"/>
                </a:lnTo>
                <a:lnTo>
                  <a:pt x="2245" y="435"/>
                </a:lnTo>
                <a:lnTo>
                  <a:pt x="2245" y="421"/>
                </a:lnTo>
                <a:lnTo>
                  <a:pt x="2200" y="421"/>
                </a:lnTo>
                <a:lnTo>
                  <a:pt x="2200" y="413"/>
                </a:lnTo>
                <a:lnTo>
                  <a:pt x="2164" y="413"/>
                </a:lnTo>
                <a:lnTo>
                  <a:pt x="2164" y="406"/>
                </a:lnTo>
                <a:lnTo>
                  <a:pt x="2122" y="406"/>
                </a:lnTo>
                <a:lnTo>
                  <a:pt x="2122" y="391"/>
                </a:lnTo>
                <a:lnTo>
                  <a:pt x="2085" y="391"/>
                </a:lnTo>
                <a:lnTo>
                  <a:pt x="2085" y="384"/>
                </a:lnTo>
                <a:lnTo>
                  <a:pt x="2048" y="384"/>
                </a:lnTo>
                <a:lnTo>
                  <a:pt x="2048" y="375"/>
                </a:lnTo>
                <a:lnTo>
                  <a:pt x="1996" y="375"/>
                </a:lnTo>
                <a:lnTo>
                  <a:pt x="1996" y="369"/>
                </a:lnTo>
                <a:lnTo>
                  <a:pt x="1968" y="369"/>
                </a:lnTo>
                <a:lnTo>
                  <a:pt x="1968" y="355"/>
                </a:lnTo>
                <a:lnTo>
                  <a:pt x="1917" y="355"/>
                </a:lnTo>
                <a:lnTo>
                  <a:pt x="1917" y="347"/>
                </a:lnTo>
                <a:lnTo>
                  <a:pt x="1881" y="347"/>
                </a:lnTo>
                <a:lnTo>
                  <a:pt x="1881" y="338"/>
                </a:lnTo>
                <a:lnTo>
                  <a:pt x="1835" y="338"/>
                </a:lnTo>
                <a:lnTo>
                  <a:pt x="1835" y="332"/>
                </a:lnTo>
                <a:lnTo>
                  <a:pt x="1800" y="332"/>
                </a:lnTo>
                <a:lnTo>
                  <a:pt x="1800" y="324"/>
                </a:lnTo>
                <a:lnTo>
                  <a:pt x="1757" y="324"/>
                </a:lnTo>
                <a:lnTo>
                  <a:pt x="1757" y="318"/>
                </a:lnTo>
                <a:lnTo>
                  <a:pt x="1720" y="318"/>
                </a:lnTo>
                <a:lnTo>
                  <a:pt x="1720" y="310"/>
                </a:lnTo>
                <a:lnTo>
                  <a:pt x="1676" y="310"/>
                </a:lnTo>
                <a:lnTo>
                  <a:pt x="1676" y="296"/>
                </a:lnTo>
                <a:lnTo>
                  <a:pt x="1639" y="296"/>
                </a:lnTo>
                <a:lnTo>
                  <a:pt x="1639" y="287"/>
                </a:lnTo>
                <a:lnTo>
                  <a:pt x="1595" y="287"/>
                </a:lnTo>
                <a:lnTo>
                  <a:pt x="1595" y="272"/>
                </a:lnTo>
                <a:lnTo>
                  <a:pt x="1517" y="272"/>
                </a:lnTo>
                <a:lnTo>
                  <a:pt x="1517" y="259"/>
                </a:lnTo>
                <a:lnTo>
                  <a:pt x="1480" y="259"/>
                </a:lnTo>
                <a:lnTo>
                  <a:pt x="1480" y="250"/>
                </a:lnTo>
                <a:lnTo>
                  <a:pt x="1443" y="250"/>
                </a:lnTo>
                <a:lnTo>
                  <a:pt x="1443" y="236"/>
                </a:lnTo>
                <a:lnTo>
                  <a:pt x="1399" y="236"/>
                </a:lnTo>
                <a:lnTo>
                  <a:pt x="1399" y="228"/>
                </a:lnTo>
                <a:lnTo>
                  <a:pt x="1362" y="228"/>
                </a:lnTo>
                <a:lnTo>
                  <a:pt x="1362" y="222"/>
                </a:lnTo>
                <a:lnTo>
                  <a:pt x="1312" y="222"/>
                </a:lnTo>
                <a:lnTo>
                  <a:pt x="1312" y="213"/>
                </a:lnTo>
                <a:lnTo>
                  <a:pt x="1284" y="213"/>
                </a:lnTo>
                <a:lnTo>
                  <a:pt x="1284" y="208"/>
                </a:lnTo>
                <a:lnTo>
                  <a:pt x="1230" y="208"/>
                </a:lnTo>
                <a:lnTo>
                  <a:pt x="1230" y="199"/>
                </a:lnTo>
                <a:lnTo>
                  <a:pt x="1195" y="199"/>
                </a:lnTo>
                <a:lnTo>
                  <a:pt x="1195" y="184"/>
                </a:lnTo>
                <a:lnTo>
                  <a:pt x="1152" y="184"/>
                </a:lnTo>
                <a:lnTo>
                  <a:pt x="1152" y="177"/>
                </a:lnTo>
                <a:lnTo>
                  <a:pt x="1115" y="177"/>
                </a:lnTo>
                <a:lnTo>
                  <a:pt x="1115" y="171"/>
                </a:lnTo>
                <a:lnTo>
                  <a:pt x="1071" y="171"/>
                </a:lnTo>
                <a:lnTo>
                  <a:pt x="1071" y="154"/>
                </a:lnTo>
                <a:lnTo>
                  <a:pt x="1034" y="154"/>
                </a:lnTo>
                <a:lnTo>
                  <a:pt x="1034" y="148"/>
                </a:lnTo>
                <a:lnTo>
                  <a:pt x="992" y="148"/>
                </a:lnTo>
                <a:lnTo>
                  <a:pt x="992" y="140"/>
                </a:lnTo>
                <a:lnTo>
                  <a:pt x="955" y="140"/>
                </a:lnTo>
                <a:lnTo>
                  <a:pt x="955" y="133"/>
                </a:lnTo>
                <a:lnTo>
                  <a:pt x="910" y="133"/>
                </a:lnTo>
                <a:lnTo>
                  <a:pt x="910" y="118"/>
                </a:lnTo>
                <a:lnTo>
                  <a:pt x="875" y="118"/>
                </a:lnTo>
                <a:lnTo>
                  <a:pt x="875" y="111"/>
                </a:lnTo>
                <a:lnTo>
                  <a:pt x="795" y="111"/>
                </a:lnTo>
                <a:lnTo>
                  <a:pt x="795" y="96"/>
                </a:lnTo>
                <a:lnTo>
                  <a:pt x="743" y="96"/>
                </a:lnTo>
                <a:lnTo>
                  <a:pt x="743" y="89"/>
                </a:lnTo>
                <a:lnTo>
                  <a:pt x="714" y="89"/>
                </a:lnTo>
                <a:lnTo>
                  <a:pt x="714" y="80"/>
                </a:lnTo>
                <a:lnTo>
                  <a:pt x="664" y="80"/>
                </a:lnTo>
                <a:lnTo>
                  <a:pt x="664" y="66"/>
                </a:lnTo>
                <a:lnTo>
                  <a:pt x="633" y="66"/>
                </a:lnTo>
                <a:lnTo>
                  <a:pt x="633" y="59"/>
                </a:lnTo>
                <a:lnTo>
                  <a:pt x="583" y="59"/>
                </a:lnTo>
                <a:lnTo>
                  <a:pt x="583" y="52"/>
                </a:lnTo>
                <a:lnTo>
                  <a:pt x="546" y="52"/>
                </a:lnTo>
                <a:lnTo>
                  <a:pt x="546" y="37"/>
                </a:lnTo>
                <a:lnTo>
                  <a:pt x="503" y="37"/>
                </a:lnTo>
                <a:lnTo>
                  <a:pt x="503" y="28"/>
                </a:lnTo>
                <a:lnTo>
                  <a:pt x="468" y="28"/>
                </a:lnTo>
                <a:lnTo>
                  <a:pt x="468" y="23"/>
                </a:lnTo>
                <a:lnTo>
                  <a:pt x="431" y="23"/>
                </a:lnTo>
                <a:lnTo>
                  <a:pt x="431" y="15"/>
                </a:lnTo>
                <a:lnTo>
                  <a:pt x="386" y="15"/>
                </a:lnTo>
                <a:lnTo>
                  <a:pt x="386" y="0"/>
                </a:lnTo>
                <a:lnTo>
                  <a:pt x="350" y="0"/>
                </a:lnTo>
                <a:close/>
              </a:path>
            </a:pathLst>
          </a:custGeom>
          <a:solidFill>
            <a:srgbClr val="0202D8"/>
          </a:solidFill>
          <a:ln w="9525">
            <a:noFill/>
          </a:ln>
        </p:spPr>
        <p:txBody>
          <a:bodyPr/>
          <a:lstStyle/>
          <a:p>
            <a:endParaRPr lang="en-US"/>
          </a:p>
        </p:txBody>
      </p:sp>
      <p:sp>
        <p:nvSpPr>
          <p:cNvPr id="823972" name="Freeform 823971"/>
          <p:cNvSpPr/>
          <p:nvPr/>
        </p:nvSpPr>
        <p:spPr>
          <a:xfrm>
            <a:off x="3228975" y="2874963"/>
            <a:ext cx="357188" cy="225425"/>
          </a:xfrm>
          <a:custGeom>
            <a:avLst/>
            <a:gdLst/>
            <a:ahLst/>
            <a:cxnLst/>
            <a:rect l="0" t="0" r="0" b="0"/>
            <a:pathLst>
              <a:path w="2257" h="1851">
                <a:moveTo>
                  <a:pt x="269" y="0"/>
                </a:moveTo>
                <a:lnTo>
                  <a:pt x="269" y="28"/>
                </a:lnTo>
                <a:lnTo>
                  <a:pt x="261" y="28"/>
                </a:lnTo>
                <a:lnTo>
                  <a:pt x="261" y="59"/>
                </a:lnTo>
                <a:lnTo>
                  <a:pt x="255" y="59"/>
                </a:lnTo>
                <a:lnTo>
                  <a:pt x="255" y="89"/>
                </a:lnTo>
                <a:lnTo>
                  <a:pt x="246" y="89"/>
                </a:lnTo>
                <a:lnTo>
                  <a:pt x="246" y="111"/>
                </a:lnTo>
                <a:lnTo>
                  <a:pt x="233" y="111"/>
                </a:lnTo>
                <a:lnTo>
                  <a:pt x="233" y="133"/>
                </a:lnTo>
                <a:lnTo>
                  <a:pt x="224" y="133"/>
                </a:lnTo>
                <a:lnTo>
                  <a:pt x="224" y="184"/>
                </a:lnTo>
                <a:lnTo>
                  <a:pt x="211" y="184"/>
                </a:lnTo>
                <a:lnTo>
                  <a:pt x="211" y="208"/>
                </a:lnTo>
                <a:lnTo>
                  <a:pt x="204" y="208"/>
                </a:lnTo>
                <a:lnTo>
                  <a:pt x="204" y="228"/>
                </a:lnTo>
                <a:lnTo>
                  <a:pt x="187" y="228"/>
                </a:lnTo>
                <a:lnTo>
                  <a:pt x="187" y="272"/>
                </a:lnTo>
                <a:lnTo>
                  <a:pt x="174" y="272"/>
                </a:lnTo>
                <a:lnTo>
                  <a:pt x="174" y="310"/>
                </a:lnTo>
                <a:lnTo>
                  <a:pt x="168" y="310"/>
                </a:lnTo>
                <a:lnTo>
                  <a:pt x="168" y="332"/>
                </a:lnTo>
                <a:lnTo>
                  <a:pt x="152" y="332"/>
                </a:lnTo>
                <a:lnTo>
                  <a:pt x="152" y="375"/>
                </a:lnTo>
                <a:lnTo>
                  <a:pt x="137" y="375"/>
                </a:lnTo>
                <a:lnTo>
                  <a:pt x="137" y="406"/>
                </a:lnTo>
                <a:lnTo>
                  <a:pt x="131" y="406"/>
                </a:lnTo>
                <a:lnTo>
                  <a:pt x="131" y="435"/>
                </a:lnTo>
                <a:lnTo>
                  <a:pt x="115" y="435"/>
                </a:lnTo>
                <a:lnTo>
                  <a:pt x="115" y="472"/>
                </a:lnTo>
                <a:lnTo>
                  <a:pt x="100" y="472"/>
                </a:lnTo>
                <a:lnTo>
                  <a:pt x="100" y="509"/>
                </a:lnTo>
                <a:lnTo>
                  <a:pt x="95" y="509"/>
                </a:lnTo>
                <a:lnTo>
                  <a:pt x="95" y="531"/>
                </a:lnTo>
                <a:lnTo>
                  <a:pt x="87" y="531"/>
                </a:lnTo>
                <a:lnTo>
                  <a:pt x="87" y="545"/>
                </a:lnTo>
                <a:lnTo>
                  <a:pt x="72" y="545"/>
                </a:lnTo>
                <a:lnTo>
                  <a:pt x="72" y="576"/>
                </a:lnTo>
                <a:lnTo>
                  <a:pt x="65" y="576"/>
                </a:lnTo>
                <a:lnTo>
                  <a:pt x="65" y="605"/>
                </a:lnTo>
                <a:lnTo>
                  <a:pt x="58" y="605"/>
                </a:lnTo>
                <a:lnTo>
                  <a:pt x="58" y="628"/>
                </a:lnTo>
                <a:lnTo>
                  <a:pt x="50" y="628"/>
                </a:lnTo>
                <a:lnTo>
                  <a:pt x="50" y="650"/>
                </a:lnTo>
                <a:lnTo>
                  <a:pt x="36" y="650"/>
                </a:lnTo>
                <a:lnTo>
                  <a:pt x="36" y="670"/>
                </a:lnTo>
                <a:lnTo>
                  <a:pt x="28" y="670"/>
                </a:lnTo>
                <a:lnTo>
                  <a:pt x="28" y="708"/>
                </a:lnTo>
                <a:lnTo>
                  <a:pt x="22" y="708"/>
                </a:lnTo>
                <a:lnTo>
                  <a:pt x="22" y="723"/>
                </a:lnTo>
                <a:lnTo>
                  <a:pt x="13" y="723"/>
                </a:lnTo>
                <a:lnTo>
                  <a:pt x="13" y="753"/>
                </a:lnTo>
                <a:lnTo>
                  <a:pt x="0" y="753"/>
                </a:lnTo>
                <a:lnTo>
                  <a:pt x="0" y="1388"/>
                </a:lnTo>
                <a:lnTo>
                  <a:pt x="22" y="1388"/>
                </a:lnTo>
                <a:lnTo>
                  <a:pt x="22" y="1403"/>
                </a:lnTo>
                <a:lnTo>
                  <a:pt x="95" y="1403"/>
                </a:lnTo>
                <a:lnTo>
                  <a:pt x="95" y="1417"/>
                </a:lnTo>
                <a:lnTo>
                  <a:pt x="137" y="1417"/>
                </a:lnTo>
                <a:lnTo>
                  <a:pt x="137" y="1425"/>
                </a:lnTo>
                <a:lnTo>
                  <a:pt x="174" y="1425"/>
                </a:lnTo>
                <a:lnTo>
                  <a:pt x="174" y="1431"/>
                </a:lnTo>
                <a:lnTo>
                  <a:pt x="211" y="1431"/>
                </a:lnTo>
                <a:lnTo>
                  <a:pt x="211" y="1440"/>
                </a:lnTo>
                <a:lnTo>
                  <a:pt x="246" y="1440"/>
                </a:lnTo>
                <a:lnTo>
                  <a:pt x="246" y="1446"/>
                </a:lnTo>
                <a:lnTo>
                  <a:pt x="283" y="1446"/>
                </a:lnTo>
                <a:lnTo>
                  <a:pt x="283" y="1462"/>
                </a:lnTo>
                <a:lnTo>
                  <a:pt x="328" y="1462"/>
                </a:lnTo>
                <a:lnTo>
                  <a:pt x="328" y="1468"/>
                </a:lnTo>
                <a:lnTo>
                  <a:pt x="364" y="1468"/>
                </a:lnTo>
                <a:lnTo>
                  <a:pt x="364" y="1477"/>
                </a:lnTo>
                <a:lnTo>
                  <a:pt x="400" y="1477"/>
                </a:lnTo>
                <a:lnTo>
                  <a:pt x="400" y="1482"/>
                </a:lnTo>
                <a:lnTo>
                  <a:pt x="437" y="1482"/>
                </a:lnTo>
                <a:lnTo>
                  <a:pt x="437" y="1499"/>
                </a:lnTo>
                <a:lnTo>
                  <a:pt x="479" y="1499"/>
                </a:lnTo>
                <a:lnTo>
                  <a:pt x="479" y="1505"/>
                </a:lnTo>
                <a:lnTo>
                  <a:pt x="516" y="1505"/>
                </a:lnTo>
                <a:lnTo>
                  <a:pt x="516" y="1513"/>
                </a:lnTo>
                <a:lnTo>
                  <a:pt x="552" y="1513"/>
                </a:lnTo>
                <a:lnTo>
                  <a:pt x="552" y="1519"/>
                </a:lnTo>
                <a:lnTo>
                  <a:pt x="583" y="1519"/>
                </a:lnTo>
                <a:lnTo>
                  <a:pt x="583" y="1536"/>
                </a:lnTo>
                <a:lnTo>
                  <a:pt x="662" y="1536"/>
                </a:lnTo>
                <a:lnTo>
                  <a:pt x="662" y="1550"/>
                </a:lnTo>
                <a:lnTo>
                  <a:pt x="698" y="1550"/>
                </a:lnTo>
                <a:lnTo>
                  <a:pt x="698" y="1556"/>
                </a:lnTo>
                <a:lnTo>
                  <a:pt x="735" y="1556"/>
                </a:lnTo>
                <a:lnTo>
                  <a:pt x="735" y="1565"/>
                </a:lnTo>
                <a:lnTo>
                  <a:pt x="779" y="1565"/>
                </a:lnTo>
                <a:lnTo>
                  <a:pt x="779" y="1579"/>
                </a:lnTo>
                <a:lnTo>
                  <a:pt x="824" y="1579"/>
                </a:lnTo>
                <a:lnTo>
                  <a:pt x="824" y="1587"/>
                </a:lnTo>
                <a:lnTo>
                  <a:pt x="860" y="1587"/>
                </a:lnTo>
                <a:lnTo>
                  <a:pt x="860" y="1594"/>
                </a:lnTo>
                <a:lnTo>
                  <a:pt x="897" y="1594"/>
                </a:lnTo>
                <a:lnTo>
                  <a:pt x="897" y="1601"/>
                </a:lnTo>
                <a:lnTo>
                  <a:pt x="933" y="1601"/>
                </a:lnTo>
                <a:lnTo>
                  <a:pt x="933" y="1616"/>
                </a:lnTo>
                <a:lnTo>
                  <a:pt x="975" y="1616"/>
                </a:lnTo>
                <a:lnTo>
                  <a:pt x="975" y="1624"/>
                </a:lnTo>
                <a:lnTo>
                  <a:pt x="1012" y="1624"/>
                </a:lnTo>
                <a:lnTo>
                  <a:pt x="1012" y="1638"/>
                </a:lnTo>
                <a:lnTo>
                  <a:pt x="1085" y="1638"/>
                </a:lnTo>
                <a:lnTo>
                  <a:pt x="1085" y="1647"/>
                </a:lnTo>
                <a:lnTo>
                  <a:pt x="1114" y="1647"/>
                </a:lnTo>
                <a:lnTo>
                  <a:pt x="1114" y="1653"/>
                </a:lnTo>
                <a:lnTo>
                  <a:pt x="1166" y="1653"/>
                </a:lnTo>
                <a:lnTo>
                  <a:pt x="1166" y="1667"/>
                </a:lnTo>
                <a:lnTo>
                  <a:pt x="1203" y="1667"/>
                </a:lnTo>
                <a:lnTo>
                  <a:pt x="1203" y="1675"/>
                </a:lnTo>
                <a:lnTo>
                  <a:pt x="1231" y="1675"/>
                </a:lnTo>
                <a:lnTo>
                  <a:pt x="1231" y="1684"/>
                </a:lnTo>
                <a:lnTo>
                  <a:pt x="1267" y="1684"/>
                </a:lnTo>
                <a:lnTo>
                  <a:pt x="1267" y="1698"/>
                </a:lnTo>
                <a:lnTo>
                  <a:pt x="1318" y="1698"/>
                </a:lnTo>
                <a:lnTo>
                  <a:pt x="1318" y="1704"/>
                </a:lnTo>
                <a:lnTo>
                  <a:pt x="1349" y="1704"/>
                </a:lnTo>
                <a:lnTo>
                  <a:pt x="1349" y="1712"/>
                </a:lnTo>
                <a:lnTo>
                  <a:pt x="1384" y="1712"/>
                </a:lnTo>
                <a:lnTo>
                  <a:pt x="1384" y="1720"/>
                </a:lnTo>
                <a:lnTo>
                  <a:pt x="1421" y="1720"/>
                </a:lnTo>
                <a:lnTo>
                  <a:pt x="1421" y="1735"/>
                </a:lnTo>
                <a:lnTo>
                  <a:pt x="1464" y="1735"/>
                </a:lnTo>
                <a:lnTo>
                  <a:pt x="1464" y="1741"/>
                </a:lnTo>
                <a:lnTo>
                  <a:pt x="1500" y="1741"/>
                </a:lnTo>
                <a:lnTo>
                  <a:pt x="1500" y="1757"/>
                </a:lnTo>
                <a:lnTo>
                  <a:pt x="1573" y="1757"/>
                </a:lnTo>
                <a:lnTo>
                  <a:pt x="1573" y="1763"/>
                </a:lnTo>
                <a:lnTo>
                  <a:pt x="1617" y="1763"/>
                </a:lnTo>
                <a:lnTo>
                  <a:pt x="1617" y="1772"/>
                </a:lnTo>
                <a:lnTo>
                  <a:pt x="1654" y="1772"/>
                </a:lnTo>
                <a:lnTo>
                  <a:pt x="1654" y="1786"/>
                </a:lnTo>
                <a:lnTo>
                  <a:pt x="1691" y="1786"/>
                </a:lnTo>
                <a:lnTo>
                  <a:pt x="1691" y="1794"/>
                </a:lnTo>
                <a:lnTo>
                  <a:pt x="1732" y="1794"/>
                </a:lnTo>
                <a:lnTo>
                  <a:pt x="1732" y="1800"/>
                </a:lnTo>
                <a:lnTo>
                  <a:pt x="1769" y="1800"/>
                </a:lnTo>
                <a:lnTo>
                  <a:pt x="1769" y="1814"/>
                </a:lnTo>
                <a:lnTo>
                  <a:pt x="1806" y="1814"/>
                </a:lnTo>
                <a:lnTo>
                  <a:pt x="1806" y="1823"/>
                </a:lnTo>
                <a:lnTo>
                  <a:pt x="1850" y="1823"/>
                </a:lnTo>
                <a:lnTo>
                  <a:pt x="1850" y="1829"/>
                </a:lnTo>
                <a:lnTo>
                  <a:pt x="1887" y="1829"/>
                </a:lnTo>
                <a:lnTo>
                  <a:pt x="1887" y="1845"/>
                </a:lnTo>
                <a:lnTo>
                  <a:pt x="1915" y="1845"/>
                </a:lnTo>
                <a:lnTo>
                  <a:pt x="1915" y="1851"/>
                </a:lnTo>
                <a:lnTo>
                  <a:pt x="1967" y="1851"/>
                </a:lnTo>
                <a:lnTo>
                  <a:pt x="1967" y="1845"/>
                </a:lnTo>
                <a:lnTo>
                  <a:pt x="1974" y="1845"/>
                </a:lnTo>
                <a:lnTo>
                  <a:pt x="1974" y="1800"/>
                </a:lnTo>
                <a:lnTo>
                  <a:pt x="1982" y="1800"/>
                </a:lnTo>
                <a:lnTo>
                  <a:pt x="1982" y="1772"/>
                </a:lnTo>
                <a:lnTo>
                  <a:pt x="1987" y="1772"/>
                </a:lnTo>
                <a:lnTo>
                  <a:pt x="1987" y="1757"/>
                </a:lnTo>
                <a:lnTo>
                  <a:pt x="2004" y="1757"/>
                </a:lnTo>
                <a:lnTo>
                  <a:pt x="2004" y="1712"/>
                </a:lnTo>
                <a:lnTo>
                  <a:pt x="2010" y="1712"/>
                </a:lnTo>
                <a:lnTo>
                  <a:pt x="2010" y="1684"/>
                </a:lnTo>
                <a:lnTo>
                  <a:pt x="2024" y="1684"/>
                </a:lnTo>
                <a:lnTo>
                  <a:pt x="2024" y="1667"/>
                </a:lnTo>
                <a:lnTo>
                  <a:pt x="2032" y="1667"/>
                </a:lnTo>
                <a:lnTo>
                  <a:pt x="2032" y="1638"/>
                </a:lnTo>
                <a:lnTo>
                  <a:pt x="2041" y="1638"/>
                </a:lnTo>
                <a:lnTo>
                  <a:pt x="2041" y="1624"/>
                </a:lnTo>
                <a:lnTo>
                  <a:pt x="2046" y="1624"/>
                </a:lnTo>
                <a:lnTo>
                  <a:pt x="2046" y="1587"/>
                </a:lnTo>
                <a:lnTo>
                  <a:pt x="2061" y="1587"/>
                </a:lnTo>
                <a:lnTo>
                  <a:pt x="2061" y="1565"/>
                </a:lnTo>
                <a:lnTo>
                  <a:pt x="2069" y="1565"/>
                </a:lnTo>
                <a:lnTo>
                  <a:pt x="2069" y="1536"/>
                </a:lnTo>
                <a:lnTo>
                  <a:pt x="2083" y="1536"/>
                </a:lnTo>
                <a:lnTo>
                  <a:pt x="2083" y="1482"/>
                </a:lnTo>
                <a:lnTo>
                  <a:pt x="2097" y="1482"/>
                </a:lnTo>
                <a:lnTo>
                  <a:pt x="2097" y="1468"/>
                </a:lnTo>
                <a:lnTo>
                  <a:pt x="2105" y="1468"/>
                </a:lnTo>
                <a:lnTo>
                  <a:pt x="2105" y="1440"/>
                </a:lnTo>
                <a:lnTo>
                  <a:pt x="2113" y="1440"/>
                </a:lnTo>
                <a:lnTo>
                  <a:pt x="2113" y="1425"/>
                </a:lnTo>
                <a:lnTo>
                  <a:pt x="2119" y="1425"/>
                </a:lnTo>
                <a:lnTo>
                  <a:pt x="2119" y="1403"/>
                </a:lnTo>
                <a:lnTo>
                  <a:pt x="2133" y="1403"/>
                </a:lnTo>
                <a:lnTo>
                  <a:pt x="2133" y="1380"/>
                </a:lnTo>
                <a:lnTo>
                  <a:pt x="2142" y="1380"/>
                </a:lnTo>
                <a:lnTo>
                  <a:pt x="2142" y="1357"/>
                </a:lnTo>
                <a:lnTo>
                  <a:pt x="2148" y="1357"/>
                </a:lnTo>
                <a:lnTo>
                  <a:pt x="2148" y="1321"/>
                </a:lnTo>
                <a:lnTo>
                  <a:pt x="2164" y="1321"/>
                </a:lnTo>
                <a:lnTo>
                  <a:pt x="2164" y="1297"/>
                </a:lnTo>
                <a:lnTo>
                  <a:pt x="2170" y="1297"/>
                </a:lnTo>
                <a:lnTo>
                  <a:pt x="2170" y="1261"/>
                </a:lnTo>
                <a:lnTo>
                  <a:pt x="2178" y="1261"/>
                </a:lnTo>
                <a:lnTo>
                  <a:pt x="2178" y="1240"/>
                </a:lnTo>
                <a:lnTo>
                  <a:pt x="2185" y="1240"/>
                </a:lnTo>
                <a:lnTo>
                  <a:pt x="2185" y="1224"/>
                </a:lnTo>
                <a:lnTo>
                  <a:pt x="2200" y="1224"/>
                </a:lnTo>
                <a:lnTo>
                  <a:pt x="2200" y="1196"/>
                </a:lnTo>
                <a:lnTo>
                  <a:pt x="2207" y="1196"/>
                </a:lnTo>
                <a:lnTo>
                  <a:pt x="2207" y="1181"/>
                </a:lnTo>
                <a:lnTo>
                  <a:pt x="2215" y="1181"/>
                </a:lnTo>
                <a:lnTo>
                  <a:pt x="2215" y="1145"/>
                </a:lnTo>
                <a:lnTo>
                  <a:pt x="2220" y="1145"/>
                </a:lnTo>
                <a:lnTo>
                  <a:pt x="2220" y="1121"/>
                </a:lnTo>
                <a:lnTo>
                  <a:pt x="2229" y="1121"/>
                </a:lnTo>
                <a:lnTo>
                  <a:pt x="2229" y="1108"/>
                </a:lnTo>
                <a:lnTo>
                  <a:pt x="2237" y="1108"/>
                </a:lnTo>
                <a:lnTo>
                  <a:pt x="2237" y="1077"/>
                </a:lnTo>
                <a:lnTo>
                  <a:pt x="2243" y="1077"/>
                </a:lnTo>
                <a:lnTo>
                  <a:pt x="2243" y="1048"/>
                </a:lnTo>
                <a:lnTo>
                  <a:pt x="2257" y="1048"/>
                </a:lnTo>
                <a:lnTo>
                  <a:pt x="2257" y="450"/>
                </a:lnTo>
                <a:lnTo>
                  <a:pt x="2237" y="450"/>
                </a:lnTo>
                <a:lnTo>
                  <a:pt x="2237" y="435"/>
                </a:lnTo>
                <a:lnTo>
                  <a:pt x="2164" y="435"/>
                </a:lnTo>
                <a:lnTo>
                  <a:pt x="2164" y="421"/>
                </a:lnTo>
                <a:lnTo>
                  <a:pt x="2119" y="421"/>
                </a:lnTo>
                <a:lnTo>
                  <a:pt x="2119" y="413"/>
                </a:lnTo>
                <a:lnTo>
                  <a:pt x="2083" y="413"/>
                </a:lnTo>
                <a:lnTo>
                  <a:pt x="2083" y="406"/>
                </a:lnTo>
                <a:lnTo>
                  <a:pt x="2041" y="406"/>
                </a:lnTo>
                <a:lnTo>
                  <a:pt x="2041" y="391"/>
                </a:lnTo>
                <a:lnTo>
                  <a:pt x="2004" y="391"/>
                </a:lnTo>
                <a:lnTo>
                  <a:pt x="2004" y="384"/>
                </a:lnTo>
                <a:lnTo>
                  <a:pt x="1967" y="384"/>
                </a:lnTo>
                <a:lnTo>
                  <a:pt x="1967" y="375"/>
                </a:lnTo>
                <a:lnTo>
                  <a:pt x="1915" y="375"/>
                </a:lnTo>
                <a:lnTo>
                  <a:pt x="1915" y="369"/>
                </a:lnTo>
                <a:lnTo>
                  <a:pt x="1887" y="369"/>
                </a:lnTo>
                <a:lnTo>
                  <a:pt x="1887" y="355"/>
                </a:lnTo>
                <a:lnTo>
                  <a:pt x="1836" y="355"/>
                </a:lnTo>
                <a:lnTo>
                  <a:pt x="1836" y="347"/>
                </a:lnTo>
                <a:lnTo>
                  <a:pt x="1800" y="347"/>
                </a:lnTo>
                <a:lnTo>
                  <a:pt x="1800" y="338"/>
                </a:lnTo>
                <a:lnTo>
                  <a:pt x="1754" y="338"/>
                </a:lnTo>
                <a:lnTo>
                  <a:pt x="1754" y="332"/>
                </a:lnTo>
                <a:lnTo>
                  <a:pt x="1719" y="332"/>
                </a:lnTo>
                <a:lnTo>
                  <a:pt x="1719" y="324"/>
                </a:lnTo>
                <a:lnTo>
                  <a:pt x="1676" y="324"/>
                </a:lnTo>
                <a:lnTo>
                  <a:pt x="1676" y="318"/>
                </a:lnTo>
                <a:lnTo>
                  <a:pt x="1639" y="318"/>
                </a:lnTo>
                <a:lnTo>
                  <a:pt x="1639" y="310"/>
                </a:lnTo>
                <a:lnTo>
                  <a:pt x="1595" y="310"/>
                </a:lnTo>
                <a:lnTo>
                  <a:pt x="1595" y="296"/>
                </a:lnTo>
                <a:lnTo>
                  <a:pt x="1558" y="296"/>
                </a:lnTo>
                <a:lnTo>
                  <a:pt x="1558" y="287"/>
                </a:lnTo>
                <a:lnTo>
                  <a:pt x="1514" y="287"/>
                </a:lnTo>
                <a:lnTo>
                  <a:pt x="1514" y="272"/>
                </a:lnTo>
                <a:lnTo>
                  <a:pt x="1436" y="272"/>
                </a:lnTo>
                <a:lnTo>
                  <a:pt x="1436" y="259"/>
                </a:lnTo>
                <a:lnTo>
                  <a:pt x="1399" y="259"/>
                </a:lnTo>
                <a:lnTo>
                  <a:pt x="1399" y="250"/>
                </a:lnTo>
                <a:lnTo>
                  <a:pt x="1362" y="250"/>
                </a:lnTo>
                <a:lnTo>
                  <a:pt x="1362" y="236"/>
                </a:lnTo>
                <a:lnTo>
                  <a:pt x="1318" y="236"/>
                </a:lnTo>
                <a:lnTo>
                  <a:pt x="1318" y="228"/>
                </a:lnTo>
                <a:lnTo>
                  <a:pt x="1281" y="228"/>
                </a:lnTo>
                <a:lnTo>
                  <a:pt x="1281" y="222"/>
                </a:lnTo>
                <a:lnTo>
                  <a:pt x="1231" y="222"/>
                </a:lnTo>
                <a:lnTo>
                  <a:pt x="1231" y="213"/>
                </a:lnTo>
                <a:lnTo>
                  <a:pt x="1203" y="213"/>
                </a:lnTo>
                <a:lnTo>
                  <a:pt x="1203" y="208"/>
                </a:lnTo>
                <a:lnTo>
                  <a:pt x="1149" y="208"/>
                </a:lnTo>
                <a:lnTo>
                  <a:pt x="1149" y="199"/>
                </a:lnTo>
                <a:lnTo>
                  <a:pt x="1114" y="199"/>
                </a:lnTo>
                <a:lnTo>
                  <a:pt x="1114" y="184"/>
                </a:lnTo>
                <a:lnTo>
                  <a:pt x="1071" y="184"/>
                </a:lnTo>
                <a:lnTo>
                  <a:pt x="1071" y="177"/>
                </a:lnTo>
                <a:lnTo>
                  <a:pt x="1034" y="177"/>
                </a:lnTo>
                <a:lnTo>
                  <a:pt x="1034" y="171"/>
                </a:lnTo>
                <a:lnTo>
                  <a:pt x="990" y="171"/>
                </a:lnTo>
                <a:lnTo>
                  <a:pt x="990" y="154"/>
                </a:lnTo>
                <a:lnTo>
                  <a:pt x="953" y="154"/>
                </a:lnTo>
                <a:lnTo>
                  <a:pt x="953" y="148"/>
                </a:lnTo>
                <a:lnTo>
                  <a:pt x="911" y="148"/>
                </a:lnTo>
                <a:lnTo>
                  <a:pt x="911" y="140"/>
                </a:lnTo>
                <a:lnTo>
                  <a:pt x="874" y="140"/>
                </a:lnTo>
                <a:lnTo>
                  <a:pt x="874" y="133"/>
                </a:lnTo>
                <a:lnTo>
                  <a:pt x="829" y="133"/>
                </a:lnTo>
                <a:lnTo>
                  <a:pt x="829" y="118"/>
                </a:lnTo>
                <a:lnTo>
                  <a:pt x="794" y="118"/>
                </a:lnTo>
                <a:lnTo>
                  <a:pt x="794" y="111"/>
                </a:lnTo>
                <a:lnTo>
                  <a:pt x="714" y="111"/>
                </a:lnTo>
                <a:lnTo>
                  <a:pt x="714" y="96"/>
                </a:lnTo>
                <a:lnTo>
                  <a:pt x="662" y="96"/>
                </a:lnTo>
                <a:lnTo>
                  <a:pt x="662" y="89"/>
                </a:lnTo>
                <a:lnTo>
                  <a:pt x="633" y="89"/>
                </a:lnTo>
                <a:lnTo>
                  <a:pt x="633" y="80"/>
                </a:lnTo>
                <a:lnTo>
                  <a:pt x="583" y="80"/>
                </a:lnTo>
                <a:lnTo>
                  <a:pt x="583" y="66"/>
                </a:lnTo>
                <a:lnTo>
                  <a:pt x="552" y="66"/>
                </a:lnTo>
                <a:lnTo>
                  <a:pt x="552" y="59"/>
                </a:lnTo>
                <a:lnTo>
                  <a:pt x="502" y="59"/>
                </a:lnTo>
                <a:lnTo>
                  <a:pt x="502" y="52"/>
                </a:lnTo>
                <a:lnTo>
                  <a:pt x="465" y="52"/>
                </a:lnTo>
                <a:lnTo>
                  <a:pt x="465" y="37"/>
                </a:lnTo>
                <a:lnTo>
                  <a:pt x="422" y="37"/>
                </a:lnTo>
                <a:lnTo>
                  <a:pt x="422" y="28"/>
                </a:lnTo>
                <a:lnTo>
                  <a:pt x="387" y="28"/>
                </a:lnTo>
                <a:lnTo>
                  <a:pt x="387" y="23"/>
                </a:lnTo>
                <a:lnTo>
                  <a:pt x="350" y="23"/>
                </a:lnTo>
                <a:lnTo>
                  <a:pt x="350" y="15"/>
                </a:lnTo>
                <a:lnTo>
                  <a:pt x="305" y="15"/>
                </a:lnTo>
                <a:lnTo>
                  <a:pt x="305" y="0"/>
                </a:lnTo>
                <a:lnTo>
                  <a:pt x="269" y="0"/>
                </a:lnTo>
                <a:close/>
              </a:path>
            </a:pathLst>
          </a:custGeom>
          <a:solidFill>
            <a:srgbClr val="0202CC"/>
          </a:solidFill>
          <a:ln w="9525">
            <a:noFill/>
          </a:ln>
        </p:spPr>
        <p:txBody>
          <a:bodyPr/>
          <a:lstStyle/>
          <a:p>
            <a:endParaRPr lang="en-US"/>
          </a:p>
        </p:txBody>
      </p:sp>
      <p:sp>
        <p:nvSpPr>
          <p:cNvPr id="823973" name="Freeform 823972"/>
          <p:cNvSpPr/>
          <p:nvPr/>
        </p:nvSpPr>
        <p:spPr>
          <a:xfrm>
            <a:off x="3238500" y="2874963"/>
            <a:ext cx="336550" cy="225425"/>
          </a:xfrm>
          <a:custGeom>
            <a:avLst/>
            <a:gdLst/>
            <a:ahLst/>
            <a:cxnLst/>
            <a:rect l="0" t="0" r="0" b="0"/>
            <a:pathLst>
              <a:path w="2127" h="1851">
                <a:moveTo>
                  <a:pt x="211" y="0"/>
                </a:moveTo>
                <a:lnTo>
                  <a:pt x="211" y="28"/>
                </a:lnTo>
                <a:lnTo>
                  <a:pt x="203" y="28"/>
                </a:lnTo>
                <a:lnTo>
                  <a:pt x="203" y="59"/>
                </a:lnTo>
                <a:lnTo>
                  <a:pt x="197" y="59"/>
                </a:lnTo>
                <a:lnTo>
                  <a:pt x="197" y="89"/>
                </a:lnTo>
                <a:lnTo>
                  <a:pt x="188" y="89"/>
                </a:lnTo>
                <a:lnTo>
                  <a:pt x="188" y="111"/>
                </a:lnTo>
                <a:lnTo>
                  <a:pt x="175" y="111"/>
                </a:lnTo>
                <a:lnTo>
                  <a:pt x="175" y="133"/>
                </a:lnTo>
                <a:lnTo>
                  <a:pt x="166" y="133"/>
                </a:lnTo>
                <a:lnTo>
                  <a:pt x="166" y="184"/>
                </a:lnTo>
                <a:lnTo>
                  <a:pt x="153" y="184"/>
                </a:lnTo>
                <a:lnTo>
                  <a:pt x="153" y="208"/>
                </a:lnTo>
                <a:lnTo>
                  <a:pt x="146" y="208"/>
                </a:lnTo>
                <a:lnTo>
                  <a:pt x="146" y="228"/>
                </a:lnTo>
                <a:lnTo>
                  <a:pt x="129" y="228"/>
                </a:lnTo>
                <a:lnTo>
                  <a:pt x="129" y="272"/>
                </a:lnTo>
                <a:lnTo>
                  <a:pt x="116" y="272"/>
                </a:lnTo>
                <a:lnTo>
                  <a:pt x="116" y="310"/>
                </a:lnTo>
                <a:lnTo>
                  <a:pt x="110" y="310"/>
                </a:lnTo>
                <a:lnTo>
                  <a:pt x="110" y="332"/>
                </a:lnTo>
                <a:lnTo>
                  <a:pt x="94" y="332"/>
                </a:lnTo>
                <a:lnTo>
                  <a:pt x="94" y="375"/>
                </a:lnTo>
                <a:lnTo>
                  <a:pt x="79" y="375"/>
                </a:lnTo>
                <a:lnTo>
                  <a:pt x="79" y="406"/>
                </a:lnTo>
                <a:lnTo>
                  <a:pt x="73" y="406"/>
                </a:lnTo>
                <a:lnTo>
                  <a:pt x="73" y="435"/>
                </a:lnTo>
                <a:lnTo>
                  <a:pt x="57" y="435"/>
                </a:lnTo>
                <a:lnTo>
                  <a:pt x="57" y="472"/>
                </a:lnTo>
                <a:lnTo>
                  <a:pt x="42" y="472"/>
                </a:lnTo>
                <a:lnTo>
                  <a:pt x="42" y="509"/>
                </a:lnTo>
                <a:lnTo>
                  <a:pt x="37" y="509"/>
                </a:lnTo>
                <a:lnTo>
                  <a:pt x="37" y="531"/>
                </a:lnTo>
                <a:lnTo>
                  <a:pt x="29" y="531"/>
                </a:lnTo>
                <a:lnTo>
                  <a:pt x="29" y="545"/>
                </a:lnTo>
                <a:lnTo>
                  <a:pt x="14" y="545"/>
                </a:lnTo>
                <a:lnTo>
                  <a:pt x="14" y="576"/>
                </a:lnTo>
                <a:lnTo>
                  <a:pt x="7" y="576"/>
                </a:lnTo>
                <a:lnTo>
                  <a:pt x="7" y="605"/>
                </a:lnTo>
                <a:lnTo>
                  <a:pt x="0" y="605"/>
                </a:lnTo>
                <a:lnTo>
                  <a:pt x="0" y="1403"/>
                </a:lnTo>
                <a:lnTo>
                  <a:pt x="37" y="1403"/>
                </a:lnTo>
                <a:lnTo>
                  <a:pt x="37" y="1417"/>
                </a:lnTo>
                <a:lnTo>
                  <a:pt x="79" y="1417"/>
                </a:lnTo>
                <a:lnTo>
                  <a:pt x="79" y="1425"/>
                </a:lnTo>
                <a:lnTo>
                  <a:pt x="116" y="1425"/>
                </a:lnTo>
                <a:lnTo>
                  <a:pt x="116" y="1431"/>
                </a:lnTo>
                <a:lnTo>
                  <a:pt x="153" y="1431"/>
                </a:lnTo>
                <a:lnTo>
                  <a:pt x="153" y="1440"/>
                </a:lnTo>
                <a:lnTo>
                  <a:pt x="188" y="1440"/>
                </a:lnTo>
                <a:lnTo>
                  <a:pt x="188" y="1446"/>
                </a:lnTo>
                <a:lnTo>
                  <a:pt x="225" y="1446"/>
                </a:lnTo>
                <a:lnTo>
                  <a:pt x="225" y="1462"/>
                </a:lnTo>
                <a:lnTo>
                  <a:pt x="270" y="1462"/>
                </a:lnTo>
                <a:lnTo>
                  <a:pt x="270" y="1468"/>
                </a:lnTo>
                <a:lnTo>
                  <a:pt x="306" y="1468"/>
                </a:lnTo>
                <a:lnTo>
                  <a:pt x="306" y="1477"/>
                </a:lnTo>
                <a:lnTo>
                  <a:pt x="342" y="1477"/>
                </a:lnTo>
                <a:lnTo>
                  <a:pt x="342" y="1482"/>
                </a:lnTo>
                <a:lnTo>
                  <a:pt x="379" y="1482"/>
                </a:lnTo>
                <a:lnTo>
                  <a:pt x="379" y="1499"/>
                </a:lnTo>
                <a:lnTo>
                  <a:pt x="421" y="1499"/>
                </a:lnTo>
                <a:lnTo>
                  <a:pt x="421" y="1505"/>
                </a:lnTo>
                <a:lnTo>
                  <a:pt x="458" y="1505"/>
                </a:lnTo>
                <a:lnTo>
                  <a:pt x="458" y="1513"/>
                </a:lnTo>
                <a:lnTo>
                  <a:pt x="494" y="1513"/>
                </a:lnTo>
                <a:lnTo>
                  <a:pt x="494" y="1519"/>
                </a:lnTo>
                <a:lnTo>
                  <a:pt x="525" y="1519"/>
                </a:lnTo>
                <a:lnTo>
                  <a:pt x="525" y="1536"/>
                </a:lnTo>
                <a:lnTo>
                  <a:pt x="604" y="1536"/>
                </a:lnTo>
                <a:lnTo>
                  <a:pt x="604" y="1550"/>
                </a:lnTo>
                <a:lnTo>
                  <a:pt x="640" y="1550"/>
                </a:lnTo>
                <a:lnTo>
                  <a:pt x="640" y="1556"/>
                </a:lnTo>
                <a:lnTo>
                  <a:pt x="677" y="1556"/>
                </a:lnTo>
                <a:lnTo>
                  <a:pt x="677" y="1565"/>
                </a:lnTo>
                <a:lnTo>
                  <a:pt x="721" y="1565"/>
                </a:lnTo>
                <a:lnTo>
                  <a:pt x="721" y="1579"/>
                </a:lnTo>
                <a:lnTo>
                  <a:pt x="766" y="1579"/>
                </a:lnTo>
                <a:lnTo>
                  <a:pt x="766" y="1587"/>
                </a:lnTo>
                <a:lnTo>
                  <a:pt x="802" y="1587"/>
                </a:lnTo>
                <a:lnTo>
                  <a:pt x="802" y="1594"/>
                </a:lnTo>
                <a:lnTo>
                  <a:pt x="839" y="1594"/>
                </a:lnTo>
                <a:lnTo>
                  <a:pt x="839" y="1601"/>
                </a:lnTo>
                <a:lnTo>
                  <a:pt x="875" y="1601"/>
                </a:lnTo>
                <a:lnTo>
                  <a:pt x="875" y="1616"/>
                </a:lnTo>
                <a:lnTo>
                  <a:pt x="917" y="1616"/>
                </a:lnTo>
                <a:lnTo>
                  <a:pt x="917" y="1624"/>
                </a:lnTo>
                <a:lnTo>
                  <a:pt x="954" y="1624"/>
                </a:lnTo>
                <a:lnTo>
                  <a:pt x="954" y="1638"/>
                </a:lnTo>
                <a:lnTo>
                  <a:pt x="1027" y="1638"/>
                </a:lnTo>
                <a:lnTo>
                  <a:pt x="1027" y="1647"/>
                </a:lnTo>
                <a:lnTo>
                  <a:pt x="1056" y="1647"/>
                </a:lnTo>
                <a:lnTo>
                  <a:pt x="1056" y="1653"/>
                </a:lnTo>
                <a:lnTo>
                  <a:pt x="1108" y="1653"/>
                </a:lnTo>
                <a:lnTo>
                  <a:pt x="1108" y="1667"/>
                </a:lnTo>
                <a:lnTo>
                  <a:pt x="1145" y="1667"/>
                </a:lnTo>
                <a:lnTo>
                  <a:pt x="1145" y="1675"/>
                </a:lnTo>
                <a:lnTo>
                  <a:pt x="1173" y="1675"/>
                </a:lnTo>
                <a:lnTo>
                  <a:pt x="1173" y="1684"/>
                </a:lnTo>
                <a:lnTo>
                  <a:pt x="1209" y="1684"/>
                </a:lnTo>
                <a:lnTo>
                  <a:pt x="1209" y="1698"/>
                </a:lnTo>
                <a:lnTo>
                  <a:pt x="1260" y="1698"/>
                </a:lnTo>
                <a:lnTo>
                  <a:pt x="1260" y="1704"/>
                </a:lnTo>
                <a:lnTo>
                  <a:pt x="1291" y="1704"/>
                </a:lnTo>
                <a:lnTo>
                  <a:pt x="1291" y="1712"/>
                </a:lnTo>
                <a:lnTo>
                  <a:pt x="1326" y="1712"/>
                </a:lnTo>
                <a:lnTo>
                  <a:pt x="1326" y="1720"/>
                </a:lnTo>
                <a:lnTo>
                  <a:pt x="1363" y="1720"/>
                </a:lnTo>
                <a:lnTo>
                  <a:pt x="1363" y="1735"/>
                </a:lnTo>
                <a:lnTo>
                  <a:pt x="1406" y="1735"/>
                </a:lnTo>
                <a:lnTo>
                  <a:pt x="1406" y="1741"/>
                </a:lnTo>
                <a:lnTo>
                  <a:pt x="1442" y="1741"/>
                </a:lnTo>
                <a:lnTo>
                  <a:pt x="1442" y="1757"/>
                </a:lnTo>
                <a:lnTo>
                  <a:pt x="1515" y="1757"/>
                </a:lnTo>
                <a:lnTo>
                  <a:pt x="1515" y="1763"/>
                </a:lnTo>
                <a:lnTo>
                  <a:pt x="1559" y="1763"/>
                </a:lnTo>
                <a:lnTo>
                  <a:pt x="1559" y="1772"/>
                </a:lnTo>
                <a:lnTo>
                  <a:pt x="1596" y="1772"/>
                </a:lnTo>
                <a:lnTo>
                  <a:pt x="1596" y="1786"/>
                </a:lnTo>
                <a:lnTo>
                  <a:pt x="1633" y="1786"/>
                </a:lnTo>
                <a:lnTo>
                  <a:pt x="1633" y="1794"/>
                </a:lnTo>
                <a:lnTo>
                  <a:pt x="1674" y="1794"/>
                </a:lnTo>
                <a:lnTo>
                  <a:pt x="1674" y="1800"/>
                </a:lnTo>
                <a:lnTo>
                  <a:pt x="1711" y="1800"/>
                </a:lnTo>
                <a:lnTo>
                  <a:pt x="1711" y="1814"/>
                </a:lnTo>
                <a:lnTo>
                  <a:pt x="1748" y="1814"/>
                </a:lnTo>
                <a:lnTo>
                  <a:pt x="1748" y="1823"/>
                </a:lnTo>
                <a:lnTo>
                  <a:pt x="1792" y="1823"/>
                </a:lnTo>
                <a:lnTo>
                  <a:pt x="1792" y="1829"/>
                </a:lnTo>
                <a:lnTo>
                  <a:pt x="1829" y="1829"/>
                </a:lnTo>
                <a:lnTo>
                  <a:pt x="1829" y="1845"/>
                </a:lnTo>
                <a:lnTo>
                  <a:pt x="1857" y="1845"/>
                </a:lnTo>
                <a:lnTo>
                  <a:pt x="1857" y="1851"/>
                </a:lnTo>
                <a:lnTo>
                  <a:pt x="1909" y="1851"/>
                </a:lnTo>
                <a:lnTo>
                  <a:pt x="1909" y="1845"/>
                </a:lnTo>
                <a:lnTo>
                  <a:pt x="1916" y="1845"/>
                </a:lnTo>
                <a:lnTo>
                  <a:pt x="1916" y="1800"/>
                </a:lnTo>
                <a:lnTo>
                  <a:pt x="1924" y="1800"/>
                </a:lnTo>
                <a:lnTo>
                  <a:pt x="1924" y="1772"/>
                </a:lnTo>
                <a:lnTo>
                  <a:pt x="1929" y="1772"/>
                </a:lnTo>
                <a:lnTo>
                  <a:pt x="1929" y="1757"/>
                </a:lnTo>
                <a:lnTo>
                  <a:pt x="1946" y="1757"/>
                </a:lnTo>
                <a:lnTo>
                  <a:pt x="1946" y="1712"/>
                </a:lnTo>
                <a:lnTo>
                  <a:pt x="1952" y="1712"/>
                </a:lnTo>
                <a:lnTo>
                  <a:pt x="1952" y="1684"/>
                </a:lnTo>
                <a:lnTo>
                  <a:pt x="1966" y="1684"/>
                </a:lnTo>
                <a:lnTo>
                  <a:pt x="1966" y="1667"/>
                </a:lnTo>
                <a:lnTo>
                  <a:pt x="1974" y="1667"/>
                </a:lnTo>
                <a:lnTo>
                  <a:pt x="1974" y="1638"/>
                </a:lnTo>
                <a:lnTo>
                  <a:pt x="1983" y="1638"/>
                </a:lnTo>
                <a:lnTo>
                  <a:pt x="1983" y="1624"/>
                </a:lnTo>
                <a:lnTo>
                  <a:pt x="1988" y="1624"/>
                </a:lnTo>
                <a:lnTo>
                  <a:pt x="1988" y="1587"/>
                </a:lnTo>
                <a:lnTo>
                  <a:pt x="2003" y="1587"/>
                </a:lnTo>
                <a:lnTo>
                  <a:pt x="2003" y="1565"/>
                </a:lnTo>
                <a:lnTo>
                  <a:pt x="2011" y="1565"/>
                </a:lnTo>
                <a:lnTo>
                  <a:pt x="2011" y="1536"/>
                </a:lnTo>
                <a:lnTo>
                  <a:pt x="2025" y="1536"/>
                </a:lnTo>
                <a:lnTo>
                  <a:pt x="2025" y="1482"/>
                </a:lnTo>
                <a:lnTo>
                  <a:pt x="2039" y="1482"/>
                </a:lnTo>
                <a:lnTo>
                  <a:pt x="2039" y="1468"/>
                </a:lnTo>
                <a:lnTo>
                  <a:pt x="2047" y="1468"/>
                </a:lnTo>
                <a:lnTo>
                  <a:pt x="2047" y="1440"/>
                </a:lnTo>
                <a:lnTo>
                  <a:pt x="2055" y="1440"/>
                </a:lnTo>
                <a:lnTo>
                  <a:pt x="2055" y="1425"/>
                </a:lnTo>
                <a:lnTo>
                  <a:pt x="2061" y="1425"/>
                </a:lnTo>
                <a:lnTo>
                  <a:pt x="2061" y="1403"/>
                </a:lnTo>
                <a:lnTo>
                  <a:pt x="2075" y="1403"/>
                </a:lnTo>
                <a:lnTo>
                  <a:pt x="2075" y="1380"/>
                </a:lnTo>
                <a:lnTo>
                  <a:pt x="2084" y="1380"/>
                </a:lnTo>
                <a:lnTo>
                  <a:pt x="2084" y="1357"/>
                </a:lnTo>
                <a:lnTo>
                  <a:pt x="2090" y="1357"/>
                </a:lnTo>
                <a:lnTo>
                  <a:pt x="2090" y="1321"/>
                </a:lnTo>
                <a:lnTo>
                  <a:pt x="2106" y="1321"/>
                </a:lnTo>
                <a:lnTo>
                  <a:pt x="2106" y="1297"/>
                </a:lnTo>
                <a:lnTo>
                  <a:pt x="2112" y="1297"/>
                </a:lnTo>
                <a:lnTo>
                  <a:pt x="2112" y="1261"/>
                </a:lnTo>
                <a:lnTo>
                  <a:pt x="2120" y="1261"/>
                </a:lnTo>
                <a:lnTo>
                  <a:pt x="2120" y="1240"/>
                </a:lnTo>
                <a:lnTo>
                  <a:pt x="2127" y="1240"/>
                </a:lnTo>
                <a:lnTo>
                  <a:pt x="2127" y="435"/>
                </a:lnTo>
                <a:lnTo>
                  <a:pt x="2106" y="435"/>
                </a:lnTo>
                <a:lnTo>
                  <a:pt x="2106" y="421"/>
                </a:lnTo>
                <a:lnTo>
                  <a:pt x="2061" y="421"/>
                </a:lnTo>
                <a:lnTo>
                  <a:pt x="2061" y="413"/>
                </a:lnTo>
                <a:lnTo>
                  <a:pt x="2025" y="413"/>
                </a:lnTo>
                <a:lnTo>
                  <a:pt x="2025" y="406"/>
                </a:lnTo>
                <a:lnTo>
                  <a:pt x="1983" y="406"/>
                </a:lnTo>
                <a:lnTo>
                  <a:pt x="1983" y="391"/>
                </a:lnTo>
                <a:lnTo>
                  <a:pt x="1946" y="391"/>
                </a:lnTo>
                <a:lnTo>
                  <a:pt x="1946" y="384"/>
                </a:lnTo>
                <a:lnTo>
                  <a:pt x="1909" y="384"/>
                </a:lnTo>
                <a:lnTo>
                  <a:pt x="1909" y="375"/>
                </a:lnTo>
                <a:lnTo>
                  <a:pt x="1857" y="375"/>
                </a:lnTo>
                <a:lnTo>
                  <a:pt x="1857" y="369"/>
                </a:lnTo>
                <a:lnTo>
                  <a:pt x="1829" y="369"/>
                </a:lnTo>
                <a:lnTo>
                  <a:pt x="1829" y="355"/>
                </a:lnTo>
                <a:lnTo>
                  <a:pt x="1778" y="355"/>
                </a:lnTo>
                <a:lnTo>
                  <a:pt x="1778" y="347"/>
                </a:lnTo>
                <a:lnTo>
                  <a:pt x="1742" y="347"/>
                </a:lnTo>
                <a:lnTo>
                  <a:pt x="1742" y="338"/>
                </a:lnTo>
                <a:lnTo>
                  <a:pt x="1696" y="338"/>
                </a:lnTo>
                <a:lnTo>
                  <a:pt x="1696" y="332"/>
                </a:lnTo>
                <a:lnTo>
                  <a:pt x="1661" y="332"/>
                </a:lnTo>
                <a:lnTo>
                  <a:pt x="1661" y="324"/>
                </a:lnTo>
                <a:lnTo>
                  <a:pt x="1618" y="324"/>
                </a:lnTo>
                <a:lnTo>
                  <a:pt x="1618" y="318"/>
                </a:lnTo>
                <a:lnTo>
                  <a:pt x="1581" y="318"/>
                </a:lnTo>
                <a:lnTo>
                  <a:pt x="1581" y="310"/>
                </a:lnTo>
                <a:lnTo>
                  <a:pt x="1537" y="310"/>
                </a:lnTo>
                <a:lnTo>
                  <a:pt x="1537" y="296"/>
                </a:lnTo>
                <a:lnTo>
                  <a:pt x="1500" y="296"/>
                </a:lnTo>
                <a:lnTo>
                  <a:pt x="1500" y="287"/>
                </a:lnTo>
                <a:lnTo>
                  <a:pt x="1456" y="287"/>
                </a:lnTo>
                <a:lnTo>
                  <a:pt x="1456" y="272"/>
                </a:lnTo>
                <a:lnTo>
                  <a:pt x="1378" y="272"/>
                </a:lnTo>
                <a:lnTo>
                  <a:pt x="1378" y="259"/>
                </a:lnTo>
                <a:lnTo>
                  <a:pt x="1341" y="259"/>
                </a:lnTo>
                <a:lnTo>
                  <a:pt x="1341" y="250"/>
                </a:lnTo>
                <a:lnTo>
                  <a:pt x="1304" y="250"/>
                </a:lnTo>
                <a:lnTo>
                  <a:pt x="1304" y="236"/>
                </a:lnTo>
                <a:lnTo>
                  <a:pt x="1260" y="236"/>
                </a:lnTo>
                <a:lnTo>
                  <a:pt x="1260" y="228"/>
                </a:lnTo>
                <a:lnTo>
                  <a:pt x="1223" y="228"/>
                </a:lnTo>
                <a:lnTo>
                  <a:pt x="1223" y="222"/>
                </a:lnTo>
                <a:lnTo>
                  <a:pt x="1173" y="222"/>
                </a:lnTo>
                <a:lnTo>
                  <a:pt x="1173" y="213"/>
                </a:lnTo>
                <a:lnTo>
                  <a:pt x="1145" y="213"/>
                </a:lnTo>
                <a:lnTo>
                  <a:pt x="1145" y="208"/>
                </a:lnTo>
                <a:lnTo>
                  <a:pt x="1091" y="208"/>
                </a:lnTo>
                <a:lnTo>
                  <a:pt x="1091" y="199"/>
                </a:lnTo>
                <a:lnTo>
                  <a:pt x="1056" y="199"/>
                </a:lnTo>
                <a:lnTo>
                  <a:pt x="1056" y="184"/>
                </a:lnTo>
                <a:lnTo>
                  <a:pt x="1013" y="184"/>
                </a:lnTo>
                <a:lnTo>
                  <a:pt x="1013" y="177"/>
                </a:lnTo>
                <a:lnTo>
                  <a:pt x="976" y="177"/>
                </a:lnTo>
                <a:lnTo>
                  <a:pt x="976" y="171"/>
                </a:lnTo>
                <a:lnTo>
                  <a:pt x="932" y="171"/>
                </a:lnTo>
                <a:lnTo>
                  <a:pt x="932" y="154"/>
                </a:lnTo>
                <a:lnTo>
                  <a:pt x="895" y="154"/>
                </a:lnTo>
                <a:lnTo>
                  <a:pt x="895" y="148"/>
                </a:lnTo>
                <a:lnTo>
                  <a:pt x="853" y="148"/>
                </a:lnTo>
                <a:lnTo>
                  <a:pt x="853" y="140"/>
                </a:lnTo>
                <a:lnTo>
                  <a:pt x="816" y="140"/>
                </a:lnTo>
                <a:lnTo>
                  <a:pt x="816" y="133"/>
                </a:lnTo>
                <a:lnTo>
                  <a:pt x="771" y="133"/>
                </a:lnTo>
                <a:lnTo>
                  <a:pt x="771" y="118"/>
                </a:lnTo>
                <a:lnTo>
                  <a:pt x="736" y="118"/>
                </a:lnTo>
                <a:lnTo>
                  <a:pt x="736" y="111"/>
                </a:lnTo>
                <a:lnTo>
                  <a:pt x="656" y="111"/>
                </a:lnTo>
                <a:lnTo>
                  <a:pt x="656" y="96"/>
                </a:lnTo>
                <a:lnTo>
                  <a:pt x="604" y="96"/>
                </a:lnTo>
                <a:lnTo>
                  <a:pt x="604" y="89"/>
                </a:lnTo>
                <a:lnTo>
                  <a:pt x="575" y="89"/>
                </a:lnTo>
                <a:lnTo>
                  <a:pt x="575" y="80"/>
                </a:lnTo>
                <a:lnTo>
                  <a:pt x="525" y="80"/>
                </a:lnTo>
                <a:lnTo>
                  <a:pt x="525" y="66"/>
                </a:lnTo>
                <a:lnTo>
                  <a:pt x="494" y="66"/>
                </a:lnTo>
                <a:lnTo>
                  <a:pt x="494" y="59"/>
                </a:lnTo>
                <a:lnTo>
                  <a:pt x="444" y="59"/>
                </a:lnTo>
                <a:lnTo>
                  <a:pt x="444" y="52"/>
                </a:lnTo>
                <a:lnTo>
                  <a:pt x="407" y="52"/>
                </a:lnTo>
                <a:lnTo>
                  <a:pt x="407" y="37"/>
                </a:lnTo>
                <a:lnTo>
                  <a:pt x="364" y="37"/>
                </a:lnTo>
                <a:lnTo>
                  <a:pt x="364" y="28"/>
                </a:lnTo>
                <a:lnTo>
                  <a:pt x="329" y="28"/>
                </a:lnTo>
                <a:lnTo>
                  <a:pt x="329" y="23"/>
                </a:lnTo>
                <a:lnTo>
                  <a:pt x="292" y="23"/>
                </a:lnTo>
                <a:lnTo>
                  <a:pt x="292" y="15"/>
                </a:lnTo>
                <a:lnTo>
                  <a:pt x="247" y="15"/>
                </a:lnTo>
                <a:lnTo>
                  <a:pt x="247" y="0"/>
                </a:lnTo>
                <a:lnTo>
                  <a:pt x="211" y="0"/>
                </a:lnTo>
                <a:close/>
              </a:path>
            </a:pathLst>
          </a:custGeom>
          <a:solidFill>
            <a:srgbClr val="0202BF"/>
          </a:solidFill>
          <a:ln w="9525">
            <a:noFill/>
          </a:ln>
        </p:spPr>
        <p:txBody>
          <a:bodyPr/>
          <a:lstStyle/>
          <a:p>
            <a:endParaRPr lang="en-US"/>
          </a:p>
        </p:txBody>
      </p:sp>
      <p:sp>
        <p:nvSpPr>
          <p:cNvPr id="823974" name="Freeform 823973"/>
          <p:cNvSpPr/>
          <p:nvPr/>
        </p:nvSpPr>
        <p:spPr>
          <a:xfrm>
            <a:off x="3249613" y="2874963"/>
            <a:ext cx="315912" cy="225425"/>
          </a:xfrm>
          <a:custGeom>
            <a:avLst/>
            <a:gdLst/>
            <a:ahLst/>
            <a:cxnLst/>
            <a:rect l="0" t="0" r="0" b="0"/>
            <a:pathLst>
              <a:path w="1988" h="1851">
                <a:moveTo>
                  <a:pt x="138" y="0"/>
                </a:moveTo>
                <a:lnTo>
                  <a:pt x="138" y="28"/>
                </a:lnTo>
                <a:lnTo>
                  <a:pt x="130" y="28"/>
                </a:lnTo>
                <a:lnTo>
                  <a:pt x="130" y="59"/>
                </a:lnTo>
                <a:lnTo>
                  <a:pt x="124" y="59"/>
                </a:lnTo>
                <a:lnTo>
                  <a:pt x="124" y="89"/>
                </a:lnTo>
                <a:lnTo>
                  <a:pt x="115" y="89"/>
                </a:lnTo>
                <a:lnTo>
                  <a:pt x="115" y="111"/>
                </a:lnTo>
                <a:lnTo>
                  <a:pt x="102" y="111"/>
                </a:lnTo>
                <a:lnTo>
                  <a:pt x="102" y="133"/>
                </a:lnTo>
                <a:lnTo>
                  <a:pt x="93" y="133"/>
                </a:lnTo>
                <a:lnTo>
                  <a:pt x="93" y="184"/>
                </a:lnTo>
                <a:lnTo>
                  <a:pt x="80" y="184"/>
                </a:lnTo>
                <a:lnTo>
                  <a:pt x="80" y="208"/>
                </a:lnTo>
                <a:lnTo>
                  <a:pt x="73" y="208"/>
                </a:lnTo>
                <a:lnTo>
                  <a:pt x="73" y="228"/>
                </a:lnTo>
                <a:lnTo>
                  <a:pt x="56" y="228"/>
                </a:lnTo>
                <a:lnTo>
                  <a:pt x="56" y="272"/>
                </a:lnTo>
                <a:lnTo>
                  <a:pt x="43" y="272"/>
                </a:lnTo>
                <a:lnTo>
                  <a:pt x="43" y="310"/>
                </a:lnTo>
                <a:lnTo>
                  <a:pt x="37" y="310"/>
                </a:lnTo>
                <a:lnTo>
                  <a:pt x="37" y="332"/>
                </a:lnTo>
                <a:lnTo>
                  <a:pt x="21" y="332"/>
                </a:lnTo>
                <a:lnTo>
                  <a:pt x="21" y="375"/>
                </a:lnTo>
                <a:lnTo>
                  <a:pt x="6" y="375"/>
                </a:lnTo>
                <a:lnTo>
                  <a:pt x="6" y="406"/>
                </a:lnTo>
                <a:lnTo>
                  <a:pt x="0" y="406"/>
                </a:lnTo>
                <a:lnTo>
                  <a:pt x="0" y="1417"/>
                </a:lnTo>
                <a:lnTo>
                  <a:pt x="6" y="1417"/>
                </a:lnTo>
                <a:lnTo>
                  <a:pt x="6" y="1425"/>
                </a:lnTo>
                <a:lnTo>
                  <a:pt x="43" y="1425"/>
                </a:lnTo>
                <a:lnTo>
                  <a:pt x="43" y="1431"/>
                </a:lnTo>
                <a:lnTo>
                  <a:pt x="80" y="1431"/>
                </a:lnTo>
                <a:lnTo>
                  <a:pt x="80" y="1440"/>
                </a:lnTo>
                <a:lnTo>
                  <a:pt x="115" y="1440"/>
                </a:lnTo>
                <a:lnTo>
                  <a:pt x="115" y="1446"/>
                </a:lnTo>
                <a:lnTo>
                  <a:pt x="152" y="1446"/>
                </a:lnTo>
                <a:lnTo>
                  <a:pt x="152" y="1462"/>
                </a:lnTo>
                <a:lnTo>
                  <a:pt x="197" y="1462"/>
                </a:lnTo>
                <a:lnTo>
                  <a:pt x="197" y="1468"/>
                </a:lnTo>
                <a:lnTo>
                  <a:pt x="233" y="1468"/>
                </a:lnTo>
                <a:lnTo>
                  <a:pt x="233" y="1477"/>
                </a:lnTo>
                <a:lnTo>
                  <a:pt x="269" y="1477"/>
                </a:lnTo>
                <a:lnTo>
                  <a:pt x="269" y="1482"/>
                </a:lnTo>
                <a:lnTo>
                  <a:pt x="306" y="1482"/>
                </a:lnTo>
                <a:lnTo>
                  <a:pt x="306" y="1499"/>
                </a:lnTo>
                <a:lnTo>
                  <a:pt x="348" y="1499"/>
                </a:lnTo>
                <a:lnTo>
                  <a:pt x="348" y="1505"/>
                </a:lnTo>
                <a:lnTo>
                  <a:pt x="385" y="1505"/>
                </a:lnTo>
                <a:lnTo>
                  <a:pt x="385" y="1513"/>
                </a:lnTo>
                <a:lnTo>
                  <a:pt x="421" y="1513"/>
                </a:lnTo>
                <a:lnTo>
                  <a:pt x="421" y="1519"/>
                </a:lnTo>
                <a:lnTo>
                  <a:pt x="452" y="1519"/>
                </a:lnTo>
                <a:lnTo>
                  <a:pt x="452" y="1536"/>
                </a:lnTo>
                <a:lnTo>
                  <a:pt x="531" y="1536"/>
                </a:lnTo>
                <a:lnTo>
                  <a:pt x="531" y="1550"/>
                </a:lnTo>
                <a:lnTo>
                  <a:pt x="567" y="1550"/>
                </a:lnTo>
                <a:lnTo>
                  <a:pt x="567" y="1556"/>
                </a:lnTo>
                <a:lnTo>
                  <a:pt x="604" y="1556"/>
                </a:lnTo>
                <a:lnTo>
                  <a:pt x="604" y="1565"/>
                </a:lnTo>
                <a:lnTo>
                  <a:pt x="648" y="1565"/>
                </a:lnTo>
                <a:lnTo>
                  <a:pt x="648" y="1579"/>
                </a:lnTo>
                <a:lnTo>
                  <a:pt x="693" y="1579"/>
                </a:lnTo>
                <a:lnTo>
                  <a:pt x="693" y="1587"/>
                </a:lnTo>
                <a:lnTo>
                  <a:pt x="729" y="1587"/>
                </a:lnTo>
                <a:lnTo>
                  <a:pt x="729" y="1594"/>
                </a:lnTo>
                <a:lnTo>
                  <a:pt x="766" y="1594"/>
                </a:lnTo>
                <a:lnTo>
                  <a:pt x="766" y="1601"/>
                </a:lnTo>
                <a:lnTo>
                  <a:pt x="802" y="1601"/>
                </a:lnTo>
                <a:lnTo>
                  <a:pt x="802" y="1616"/>
                </a:lnTo>
                <a:lnTo>
                  <a:pt x="844" y="1616"/>
                </a:lnTo>
                <a:lnTo>
                  <a:pt x="844" y="1624"/>
                </a:lnTo>
                <a:lnTo>
                  <a:pt x="881" y="1624"/>
                </a:lnTo>
                <a:lnTo>
                  <a:pt x="881" y="1638"/>
                </a:lnTo>
                <a:lnTo>
                  <a:pt x="954" y="1638"/>
                </a:lnTo>
                <a:lnTo>
                  <a:pt x="954" y="1647"/>
                </a:lnTo>
                <a:lnTo>
                  <a:pt x="983" y="1647"/>
                </a:lnTo>
                <a:lnTo>
                  <a:pt x="983" y="1653"/>
                </a:lnTo>
                <a:lnTo>
                  <a:pt x="1035" y="1653"/>
                </a:lnTo>
                <a:lnTo>
                  <a:pt x="1035" y="1667"/>
                </a:lnTo>
                <a:lnTo>
                  <a:pt x="1072" y="1667"/>
                </a:lnTo>
                <a:lnTo>
                  <a:pt x="1072" y="1675"/>
                </a:lnTo>
                <a:lnTo>
                  <a:pt x="1100" y="1675"/>
                </a:lnTo>
                <a:lnTo>
                  <a:pt x="1100" y="1684"/>
                </a:lnTo>
                <a:lnTo>
                  <a:pt x="1136" y="1684"/>
                </a:lnTo>
                <a:lnTo>
                  <a:pt x="1136" y="1698"/>
                </a:lnTo>
                <a:lnTo>
                  <a:pt x="1187" y="1698"/>
                </a:lnTo>
                <a:lnTo>
                  <a:pt x="1187" y="1704"/>
                </a:lnTo>
                <a:lnTo>
                  <a:pt x="1218" y="1704"/>
                </a:lnTo>
                <a:lnTo>
                  <a:pt x="1218" y="1712"/>
                </a:lnTo>
                <a:lnTo>
                  <a:pt x="1253" y="1712"/>
                </a:lnTo>
                <a:lnTo>
                  <a:pt x="1253" y="1720"/>
                </a:lnTo>
                <a:lnTo>
                  <a:pt x="1290" y="1720"/>
                </a:lnTo>
                <a:lnTo>
                  <a:pt x="1290" y="1735"/>
                </a:lnTo>
                <a:lnTo>
                  <a:pt x="1333" y="1735"/>
                </a:lnTo>
                <a:lnTo>
                  <a:pt x="1333" y="1741"/>
                </a:lnTo>
                <a:lnTo>
                  <a:pt x="1369" y="1741"/>
                </a:lnTo>
                <a:lnTo>
                  <a:pt x="1369" y="1757"/>
                </a:lnTo>
                <a:lnTo>
                  <a:pt x="1442" y="1757"/>
                </a:lnTo>
                <a:lnTo>
                  <a:pt x="1442" y="1763"/>
                </a:lnTo>
                <a:lnTo>
                  <a:pt x="1486" y="1763"/>
                </a:lnTo>
                <a:lnTo>
                  <a:pt x="1486" y="1772"/>
                </a:lnTo>
                <a:lnTo>
                  <a:pt x="1523" y="1772"/>
                </a:lnTo>
                <a:lnTo>
                  <a:pt x="1523" y="1786"/>
                </a:lnTo>
                <a:lnTo>
                  <a:pt x="1560" y="1786"/>
                </a:lnTo>
                <a:lnTo>
                  <a:pt x="1560" y="1794"/>
                </a:lnTo>
                <a:lnTo>
                  <a:pt x="1601" y="1794"/>
                </a:lnTo>
                <a:lnTo>
                  <a:pt x="1601" y="1800"/>
                </a:lnTo>
                <a:lnTo>
                  <a:pt x="1638" y="1800"/>
                </a:lnTo>
                <a:lnTo>
                  <a:pt x="1638" y="1814"/>
                </a:lnTo>
                <a:lnTo>
                  <a:pt x="1675" y="1814"/>
                </a:lnTo>
                <a:lnTo>
                  <a:pt x="1675" y="1823"/>
                </a:lnTo>
                <a:lnTo>
                  <a:pt x="1719" y="1823"/>
                </a:lnTo>
                <a:lnTo>
                  <a:pt x="1719" y="1829"/>
                </a:lnTo>
                <a:lnTo>
                  <a:pt x="1756" y="1829"/>
                </a:lnTo>
                <a:lnTo>
                  <a:pt x="1756" y="1845"/>
                </a:lnTo>
                <a:lnTo>
                  <a:pt x="1784" y="1845"/>
                </a:lnTo>
                <a:lnTo>
                  <a:pt x="1784" y="1851"/>
                </a:lnTo>
                <a:lnTo>
                  <a:pt x="1836" y="1851"/>
                </a:lnTo>
                <a:lnTo>
                  <a:pt x="1836" y="1845"/>
                </a:lnTo>
                <a:lnTo>
                  <a:pt x="1843" y="1845"/>
                </a:lnTo>
                <a:lnTo>
                  <a:pt x="1843" y="1800"/>
                </a:lnTo>
                <a:lnTo>
                  <a:pt x="1851" y="1800"/>
                </a:lnTo>
                <a:lnTo>
                  <a:pt x="1851" y="1772"/>
                </a:lnTo>
                <a:lnTo>
                  <a:pt x="1856" y="1772"/>
                </a:lnTo>
                <a:lnTo>
                  <a:pt x="1856" y="1757"/>
                </a:lnTo>
                <a:lnTo>
                  <a:pt x="1873" y="1757"/>
                </a:lnTo>
                <a:lnTo>
                  <a:pt x="1873" y="1712"/>
                </a:lnTo>
                <a:lnTo>
                  <a:pt x="1879" y="1712"/>
                </a:lnTo>
                <a:lnTo>
                  <a:pt x="1879" y="1684"/>
                </a:lnTo>
                <a:lnTo>
                  <a:pt x="1893" y="1684"/>
                </a:lnTo>
                <a:lnTo>
                  <a:pt x="1893" y="1667"/>
                </a:lnTo>
                <a:lnTo>
                  <a:pt x="1901" y="1667"/>
                </a:lnTo>
                <a:lnTo>
                  <a:pt x="1901" y="1638"/>
                </a:lnTo>
                <a:lnTo>
                  <a:pt x="1910" y="1638"/>
                </a:lnTo>
                <a:lnTo>
                  <a:pt x="1910" y="1624"/>
                </a:lnTo>
                <a:lnTo>
                  <a:pt x="1915" y="1624"/>
                </a:lnTo>
                <a:lnTo>
                  <a:pt x="1915" y="1587"/>
                </a:lnTo>
                <a:lnTo>
                  <a:pt x="1930" y="1587"/>
                </a:lnTo>
                <a:lnTo>
                  <a:pt x="1930" y="1565"/>
                </a:lnTo>
                <a:lnTo>
                  <a:pt x="1938" y="1565"/>
                </a:lnTo>
                <a:lnTo>
                  <a:pt x="1938" y="1536"/>
                </a:lnTo>
                <a:lnTo>
                  <a:pt x="1952" y="1536"/>
                </a:lnTo>
                <a:lnTo>
                  <a:pt x="1952" y="1482"/>
                </a:lnTo>
                <a:lnTo>
                  <a:pt x="1966" y="1482"/>
                </a:lnTo>
                <a:lnTo>
                  <a:pt x="1966" y="1468"/>
                </a:lnTo>
                <a:lnTo>
                  <a:pt x="1974" y="1468"/>
                </a:lnTo>
                <a:lnTo>
                  <a:pt x="1974" y="1440"/>
                </a:lnTo>
                <a:lnTo>
                  <a:pt x="1982" y="1440"/>
                </a:lnTo>
                <a:lnTo>
                  <a:pt x="1982" y="1425"/>
                </a:lnTo>
                <a:lnTo>
                  <a:pt x="1988" y="1425"/>
                </a:lnTo>
                <a:lnTo>
                  <a:pt x="1988" y="413"/>
                </a:lnTo>
                <a:lnTo>
                  <a:pt x="1952" y="413"/>
                </a:lnTo>
                <a:lnTo>
                  <a:pt x="1952" y="406"/>
                </a:lnTo>
                <a:lnTo>
                  <a:pt x="1910" y="406"/>
                </a:lnTo>
                <a:lnTo>
                  <a:pt x="1910" y="391"/>
                </a:lnTo>
                <a:lnTo>
                  <a:pt x="1873" y="391"/>
                </a:lnTo>
                <a:lnTo>
                  <a:pt x="1873" y="384"/>
                </a:lnTo>
                <a:lnTo>
                  <a:pt x="1836" y="384"/>
                </a:lnTo>
                <a:lnTo>
                  <a:pt x="1836" y="375"/>
                </a:lnTo>
                <a:lnTo>
                  <a:pt x="1784" y="375"/>
                </a:lnTo>
                <a:lnTo>
                  <a:pt x="1784" y="369"/>
                </a:lnTo>
                <a:lnTo>
                  <a:pt x="1756" y="369"/>
                </a:lnTo>
                <a:lnTo>
                  <a:pt x="1756" y="355"/>
                </a:lnTo>
                <a:lnTo>
                  <a:pt x="1705" y="355"/>
                </a:lnTo>
                <a:lnTo>
                  <a:pt x="1705" y="347"/>
                </a:lnTo>
                <a:lnTo>
                  <a:pt x="1669" y="347"/>
                </a:lnTo>
                <a:lnTo>
                  <a:pt x="1669" y="338"/>
                </a:lnTo>
                <a:lnTo>
                  <a:pt x="1623" y="338"/>
                </a:lnTo>
                <a:lnTo>
                  <a:pt x="1623" y="332"/>
                </a:lnTo>
                <a:lnTo>
                  <a:pt x="1588" y="332"/>
                </a:lnTo>
                <a:lnTo>
                  <a:pt x="1588" y="324"/>
                </a:lnTo>
                <a:lnTo>
                  <a:pt x="1545" y="324"/>
                </a:lnTo>
                <a:lnTo>
                  <a:pt x="1545" y="318"/>
                </a:lnTo>
                <a:lnTo>
                  <a:pt x="1508" y="318"/>
                </a:lnTo>
                <a:lnTo>
                  <a:pt x="1508" y="310"/>
                </a:lnTo>
                <a:lnTo>
                  <a:pt x="1464" y="310"/>
                </a:lnTo>
                <a:lnTo>
                  <a:pt x="1464" y="296"/>
                </a:lnTo>
                <a:lnTo>
                  <a:pt x="1427" y="296"/>
                </a:lnTo>
                <a:lnTo>
                  <a:pt x="1427" y="287"/>
                </a:lnTo>
                <a:lnTo>
                  <a:pt x="1383" y="287"/>
                </a:lnTo>
                <a:lnTo>
                  <a:pt x="1383" y="272"/>
                </a:lnTo>
                <a:lnTo>
                  <a:pt x="1305" y="272"/>
                </a:lnTo>
                <a:lnTo>
                  <a:pt x="1305" y="259"/>
                </a:lnTo>
                <a:lnTo>
                  <a:pt x="1268" y="259"/>
                </a:lnTo>
                <a:lnTo>
                  <a:pt x="1268" y="250"/>
                </a:lnTo>
                <a:lnTo>
                  <a:pt x="1231" y="250"/>
                </a:lnTo>
                <a:lnTo>
                  <a:pt x="1231" y="236"/>
                </a:lnTo>
                <a:lnTo>
                  <a:pt x="1187" y="236"/>
                </a:lnTo>
                <a:lnTo>
                  <a:pt x="1187" y="228"/>
                </a:lnTo>
                <a:lnTo>
                  <a:pt x="1150" y="228"/>
                </a:lnTo>
                <a:lnTo>
                  <a:pt x="1150" y="222"/>
                </a:lnTo>
                <a:lnTo>
                  <a:pt x="1100" y="222"/>
                </a:lnTo>
                <a:lnTo>
                  <a:pt x="1100" y="213"/>
                </a:lnTo>
                <a:lnTo>
                  <a:pt x="1072" y="213"/>
                </a:lnTo>
                <a:lnTo>
                  <a:pt x="1072" y="208"/>
                </a:lnTo>
                <a:lnTo>
                  <a:pt x="1018" y="208"/>
                </a:lnTo>
                <a:lnTo>
                  <a:pt x="1018" y="199"/>
                </a:lnTo>
                <a:lnTo>
                  <a:pt x="983" y="199"/>
                </a:lnTo>
                <a:lnTo>
                  <a:pt x="983" y="184"/>
                </a:lnTo>
                <a:lnTo>
                  <a:pt x="940" y="184"/>
                </a:lnTo>
                <a:lnTo>
                  <a:pt x="940" y="177"/>
                </a:lnTo>
                <a:lnTo>
                  <a:pt x="903" y="177"/>
                </a:lnTo>
                <a:lnTo>
                  <a:pt x="903" y="171"/>
                </a:lnTo>
                <a:lnTo>
                  <a:pt x="859" y="171"/>
                </a:lnTo>
                <a:lnTo>
                  <a:pt x="859" y="154"/>
                </a:lnTo>
                <a:lnTo>
                  <a:pt x="822" y="154"/>
                </a:lnTo>
                <a:lnTo>
                  <a:pt x="822" y="148"/>
                </a:lnTo>
                <a:lnTo>
                  <a:pt x="780" y="148"/>
                </a:lnTo>
                <a:lnTo>
                  <a:pt x="780" y="140"/>
                </a:lnTo>
                <a:lnTo>
                  <a:pt x="743" y="140"/>
                </a:lnTo>
                <a:lnTo>
                  <a:pt x="743" y="133"/>
                </a:lnTo>
                <a:lnTo>
                  <a:pt x="698" y="133"/>
                </a:lnTo>
                <a:lnTo>
                  <a:pt x="698" y="118"/>
                </a:lnTo>
                <a:lnTo>
                  <a:pt x="663" y="118"/>
                </a:lnTo>
                <a:lnTo>
                  <a:pt x="663" y="111"/>
                </a:lnTo>
                <a:lnTo>
                  <a:pt x="583" y="111"/>
                </a:lnTo>
                <a:lnTo>
                  <a:pt x="583" y="96"/>
                </a:lnTo>
                <a:lnTo>
                  <a:pt x="531" y="96"/>
                </a:lnTo>
                <a:lnTo>
                  <a:pt x="531" y="89"/>
                </a:lnTo>
                <a:lnTo>
                  <a:pt x="502" y="89"/>
                </a:lnTo>
                <a:lnTo>
                  <a:pt x="502" y="80"/>
                </a:lnTo>
                <a:lnTo>
                  <a:pt x="452" y="80"/>
                </a:lnTo>
                <a:lnTo>
                  <a:pt x="452" y="66"/>
                </a:lnTo>
                <a:lnTo>
                  <a:pt x="421" y="66"/>
                </a:lnTo>
                <a:lnTo>
                  <a:pt x="421" y="59"/>
                </a:lnTo>
                <a:lnTo>
                  <a:pt x="371" y="59"/>
                </a:lnTo>
                <a:lnTo>
                  <a:pt x="371" y="52"/>
                </a:lnTo>
                <a:lnTo>
                  <a:pt x="334" y="52"/>
                </a:lnTo>
                <a:lnTo>
                  <a:pt x="334" y="37"/>
                </a:lnTo>
                <a:lnTo>
                  <a:pt x="291" y="37"/>
                </a:lnTo>
                <a:lnTo>
                  <a:pt x="291" y="28"/>
                </a:lnTo>
                <a:lnTo>
                  <a:pt x="256" y="28"/>
                </a:lnTo>
                <a:lnTo>
                  <a:pt x="256" y="23"/>
                </a:lnTo>
                <a:lnTo>
                  <a:pt x="219" y="23"/>
                </a:lnTo>
                <a:lnTo>
                  <a:pt x="219" y="15"/>
                </a:lnTo>
                <a:lnTo>
                  <a:pt x="174" y="15"/>
                </a:lnTo>
                <a:lnTo>
                  <a:pt x="174" y="0"/>
                </a:lnTo>
                <a:lnTo>
                  <a:pt x="138" y="0"/>
                </a:lnTo>
                <a:close/>
              </a:path>
            </a:pathLst>
          </a:custGeom>
          <a:solidFill>
            <a:srgbClr val="0202AF"/>
          </a:solidFill>
          <a:ln w="9525">
            <a:noFill/>
          </a:ln>
        </p:spPr>
        <p:txBody>
          <a:bodyPr/>
          <a:lstStyle/>
          <a:p>
            <a:endParaRPr lang="en-US"/>
          </a:p>
        </p:txBody>
      </p:sp>
      <p:sp>
        <p:nvSpPr>
          <p:cNvPr id="823975" name="Freeform 823974"/>
          <p:cNvSpPr/>
          <p:nvPr/>
        </p:nvSpPr>
        <p:spPr>
          <a:xfrm>
            <a:off x="3259138" y="2874963"/>
            <a:ext cx="293687" cy="225425"/>
          </a:xfrm>
          <a:custGeom>
            <a:avLst/>
            <a:gdLst/>
            <a:ahLst/>
            <a:cxnLst/>
            <a:rect l="0" t="0" r="0" b="0"/>
            <a:pathLst>
              <a:path w="1859" h="1851">
                <a:moveTo>
                  <a:pt x="82" y="0"/>
                </a:moveTo>
                <a:lnTo>
                  <a:pt x="82" y="28"/>
                </a:lnTo>
                <a:lnTo>
                  <a:pt x="74" y="28"/>
                </a:lnTo>
                <a:lnTo>
                  <a:pt x="74" y="59"/>
                </a:lnTo>
                <a:lnTo>
                  <a:pt x="68" y="59"/>
                </a:lnTo>
                <a:lnTo>
                  <a:pt x="68" y="89"/>
                </a:lnTo>
                <a:lnTo>
                  <a:pt x="59" y="89"/>
                </a:lnTo>
                <a:lnTo>
                  <a:pt x="59" y="111"/>
                </a:lnTo>
                <a:lnTo>
                  <a:pt x="46" y="111"/>
                </a:lnTo>
                <a:lnTo>
                  <a:pt x="46" y="133"/>
                </a:lnTo>
                <a:lnTo>
                  <a:pt x="37" y="133"/>
                </a:lnTo>
                <a:lnTo>
                  <a:pt x="37" y="184"/>
                </a:lnTo>
                <a:lnTo>
                  <a:pt x="24" y="184"/>
                </a:lnTo>
                <a:lnTo>
                  <a:pt x="24" y="208"/>
                </a:lnTo>
                <a:lnTo>
                  <a:pt x="17" y="208"/>
                </a:lnTo>
                <a:lnTo>
                  <a:pt x="17" y="228"/>
                </a:lnTo>
                <a:lnTo>
                  <a:pt x="0" y="228"/>
                </a:lnTo>
                <a:lnTo>
                  <a:pt x="0" y="1431"/>
                </a:lnTo>
                <a:lnTo>
                  <a:pt x="24" y="1431"/>
                </a:lnTo>
                <a:lnTo>
                  <a:pt x="24" y="1440"/>
                </a:lnTo>
                <a:lnTo>
                  <a:pt x="59" y="1440"/>
                </a:lnTo>
                <a:lnTo>
                  <a:pt x="59" y="1446"/>
                </a:lnTo>
                <a:lnTo>
                  <a:pt x="96" y="1446"/>
                </a:lnTo>
                <a:lnTo>
                  <a:pt x="96" y="1462"/>
                </a:lnTo>
                <a:lnTo>
                  <a:pt x="141" y="1462"/>
                </a:lnTo>
                <a:lnTo>
                  <a:pt x="141" y="1468"/>
                </a:lnTo>
                <a:lnTo>
                  <a:pt x="177" y="1468"/>
                </a:lnTo>
                <a:lnTo>
                  <a:pt x="177" y="1477"/>
                </a:lnTo>
                <a:lnTo>
                  <a:pt x="213" y="1477"/>
                </a:lnTo>
                <a:lnTo>
                  <a:pt x="213" y="1482"/>
                </a:lnTo>
                <a:lnTo>
                  <a:pt x="250" y="1482"/>
                </a:lnTo>
                <a:lnTo>
                  <a:pt x="250" y="1499"/>
                </a:lnTo>
                <a:lnTo>
                  <a:pt x="292" y="1499"/>
                </a:lnTo>
                <a:lnTo>
                  <a:pt x="292" y="1505"/>
                </a:lnTo>
                <a:lnTo>
                  <a:pt x="329" y="1505"/>
                </a:lnTo>
                <a:lnTo>
                  <a:pt x="329" y="1513"/>
                </a:lnTo>
                <a:lnTo>
                  <a:pt x="365" y="1513"/>
                </a:lnTo>
                <a:lnTo>
                  <a:pt x="365" y="1519"/>
                </a:lnTo>
                <a:lnTo>
                  <a:pt x="396" y="1519"/>
                </a:lnTo>
                <a:lnTo>
                  <a:pt x="396" y="1536"/>
                </a:lnTo>
                <a:lnTo>
                  <a:pt x="475" y="1536"/>
                </a:lnTo>
                <a:lnTo>
                  <a:pt x="475" y="1550"/>
                </a:lnTo>
                <a:lnTo>
                  <a:pt x="511" y="1550"/>
                </a:lnTo>
                <a:lnTo>
                  <a:pt x="511" y="1556"/>
                </a:lnTo>
                <a:lnTo>
                  <a:pt x="548" y="1556"/>
                </a:lnTo>
                <a:lnTo>
                  <a:pt x="548" y="1565"/>
                </a:lnTo>
                <a:lnTo>
                  <a:pt x="592" y="1565"/>
                </a:lnTo>
                <a:lnTo>
                  <a:pt x="592" y="1579"/>
                </a:lnTo>
                <a:lnTo>
                  <a:pt x="637" y="1579"/>
                </a:lnTo>
                <a:lnTo>
                  <a:pt x="637" y="1587"/>
                </a:lnTo>
                <a:lnTo>
                  <a:pt x="673" y="1587"/>
                </a:lnTo>
                <a:lnTo>
                  <a:pt x="673" y="1594"/>
                </a:lnTo>
                <a:lnTo>
                  <a:pt x="710" y="1594"/>
                </a:lnTo>
                <a:lnTo>
                  <a:pt x="710" y="1601"/>
                </a:lnTo>
                <a:lnTo>
                  <a:pt x="746" y="1601"/>
                </a:lnTo>
                <a:lnTo>
                  <a:pt x="746" y="1616"/>
                </a:lnTo>
                <a:lnTo>
                  <a:pt x="788" y="1616"/>
                </a:lnTo>
                <a:lnTo>
                  <a:pt x="788" y="1624"/>
                </a:lnTo>
                <a:lnTo>
                  <a:pt x="825" y="1624"/>
                </a:lnTo>
                <a:lnTo>
                  <a:pt x="825" y="1638"/>
                </a:lnTo>
                <a:lnTo>
                  <a:pt x="898" y="1638"/>
                </a:lnTo>
                <a:lnTo>
                  <a:pt x="898" y="1647"/>
                </a:lnTo>
                <a:lnTo>
                  <a:pt x="927" y="1647"/>
                </a:lnTo>
                <a:lnTo>
                  <a:pt x="927" y="1653"/>
                </a:lnTo>
                <a:lnTo>
                  <a:pt x="979" y="1653"/>
                </a:lnTo>
                <a:lnTo>
                  <a:pt x="979" y="1667"/>
                </a:lnTo>
                <a:lnTo>
                  <a:pt x="1016" y="1667"/>
                </a:lnTo>
                <a:lnTo>
                  <a:pt x="1016" y="1675"/>
                </a:lnTo>
                <a:lnTo>
                  <a:pt x="1044" y="1675"/>
                </a:lnTo>
                <a:lnTo>
                  <a:pt x="1044" y="1684"/>
                </a:lnTo>
                <a:lnTo>
                  <a:pt x="1080" y="1684"/>
                </a:lnTo>
                <a:lnTo>
                  <a:pt x="1080" y="1698"/>
                </a:lnTo>
                <a:lnTo>
                  <a:pt x="1131" y="1698"/>
                </a:lnTo>
                <a:lnTo>
                  <a:pt x="1131" y="1704"/>
                </a:lnTo>
                <a:lnTo>
                  <a:pt x="1162" y="1704"/>
                </a:lnTo>
                <a:lnTo>
                  <a:pt x="1162" y="1712"/>
                </a:lnTo>
                <a:lnTo>
                  <a:pt x="1197" y="1712"/>
                </a:lnTo>
                <a:lnTo>
                  <a:pt x="1197" y="1720"/>
                </a:lnTo>
                <a:lnTo>
                  <a:pt x="1234" y="1720"/>
                </a:lnTo>
                <a:lnTo>
                  <a:pt x="1234" y="1735"/>
                </a:lnTo>
                <a:lnTo>
                  <a:pt x="1277" y="1735"/>
                </a:lnTo>
                <a:lnTo>
                  <a:pt x="1277" y="1741"/>
                </a:lnTo>
                <a:lnTo>
                  <a:pt x="1313" y="1741"/>
                </a:lnTo>
                <a:lnTo>
                  <a:pt x="1313" y="1757"/>
                </a:lnTo>
                <a:lnTo>
                  <a:pt x="1386" y="1757"/>
                </a:lnTo>
                <a:lnTo>
                  <a:pt x="1386" y="1763"/>
                </a:lnTo>
                <a:lnTo>
                  <a:pt x="1430" y="1763"/>
                </a:lnTo>
                <a:lnTo>
                  <a:pt x="1430" y="1772"/>
                </a:lnTo>
                <a:lnTo>
                  <a:pt x="1467" y="1772"/>
                </a:lnTo>
                <a:lnTo>
                  <a:pt x="1467" y="1786"/>
                </a:lnTo>
                <a:lnTo>
                  <a:pt x="1504" y="1786"/>
                </a:lnTo>
                <a:lnTo>
                  <a:pt x="1504" y="1794"/>
                </a:lnTo>
                <a:lnTo>
                  <a:pt x="1545" y="1794"/>
                </a:lnTo>
                <a:lnTo>
                  <a:pt x="1545" y="1800"/>
                </a:lnTo>
                <a:lnTo>
                  <a:pt x="1582" y="1800"/>
                </a:lnTo>
                <a:lnTo>
                  <a:pt x="1582" y="1814"/>
                </a:lnTo>
                <a:lnTo>
                  <a:pt x="1619" y="1814"/>
                </a:lnTo>
                <a:lnTo>
                  <a:pt x="1619" y="1823"/>
                </a:lnTo>
                <a:lnTo>
                  <a:pt x="1663" y="1823"/>
                </a:lnTo>
                <a:lnTo>
                  <a:pt x="1663" y="1829"/>
                </a:lnTo>
                <a:lnTo>
                  <a:pt x="1700" y="1829"/>
                </a:lnTo>
                <a:lnTo>
                  <a:pt x="1700" y="1845"/>
                </a:lnTo>
                <a:lnTo>
                  <a:pt x="1728" y="1845"/>
                </a:lnTo>
                <a:lnTo>
                  <a:pt x="1728" y="1851"/>
                </a:lnTo>
                <a:lnTo>
                  <a:pt x="1780" y="1851"/>
                </a:lnTo>
                <a:lnTo>
                  <a:pt x="1780" y="1845"/>
                </a:lnTo>
                <a:lnTo>
                  <a:pt x="1787" y="1845"/>
                </a:lnTo>
                <a:lnTo>
                  <a:pt x="1787" y="1800"/>
                </a:lnTo>
                <a:lnTo>
                  <a:pt x="1795" y="1800"/>
                </a:lnTo>
                <a:lnTo>
                  <a:pt x="1795" y="1772"/>
                </a:lnTo>
                <a:lnTo>
                  <a:pt x="1800" y="1772"/>
                </a:lnTo>
                <a:lnTo>
                  <a:pt x="1800" y="1757"/>
                </a:lnTo>
                <a:lnTo>
                  <a:pt x="1817" y="1757"/>
                </a:lnTo>
                <a:lnTo>
                  <a:pt x="1817" y="1712"/>
                </a:lnTo>
                <a:lnTo>
                  <a:pt x="1823" y="1712"/>
                </a:lnTo>
                <a:lnTo>
                  <a:pt x="1823" y="1684"/>
                </a:lnTo>
                <a:lnTo>
                  <a:pt x="1837" y="1684"/>
                </a:lnTo>
                <a:lnTo>
                  <a:pt x="1837" y="1667"/>
                </a:lnTo>
                <a:lnTo>
                  <a:pt x="1845" y="1667"/>
                </a:lnTo>
                <a:lnTo>
                  <a:pt x="1845" y="1638"/>
                </a:lnTo>
                <a:lnTo>
                  <a:pt x="1854" y="1638"/>
                </a:lnTo>
                <a:lnTo>
                  <a:pt x="1854" y="1624"/>
                </a:lnTo>
                <a:lnTo>
                  <a:pt x="1859" y="1624"/>
                </a:lnTo>
                <a:lnTo>
                  <a:pt x="1859" y="406"/>
                </a:lnTo>
                <a:lnTo>
                  <a:pt x="1854" y="406"/>
                </a:lnTo>
                <a:lnTo>
                  <a:pt x="1854" y="391"/>
                </a:lnTo>
                <a:lnTo>
                  <a:pt x="1817" y="391"/>
                </a:lnTo>
                <a:lnTo>
                  <a:pt x="1817" y="384"/>
                </a:lnTo>
                <a:lnTo>
                  <a:pt x="1780" y="384"/>
                </a:lnTo>
                <a:lnTo>
                  <a:pt x="1780" y="375"/>
                </a:lnTo>
                <a:lnTo>
                  <a:pt x="1728" y="375"/>
                </a:lnTo>
                <a:lnTo>
                  <a:pt x="1728" y="369"/>
                </a:lnTo>
                <a:lnTo>
                  <a:pt x="1700" y="369"/>
                </a:lnTo>
                <a:lnTo>
                  <a:pt x="1700" y="355"/>
                </a:lnTo>
                <a:lnTo>
                  <a:pt x="1649" y="355"/>
                </a:lnTo>
                <a:lnTo>
                  <a:pt x="1649" y="347"/>
                </a:lnTo>
                <a:lnTo>
                  <a:pt x="1613" y="347"/>
                </a:lnTo>
                <a:lnTo>
                  <a:pt x="1613" y="338"/>
                </a:lnTo>
                <a:lnTo>
                  <a:pt x="1567" y="338"/>
                </a:lnTo>
                <a:lnTo>
                  <a:pt x="1567" y="332"/>
                </a:lnTo>
                <a:lnTo>
                  <a:pt x="1532" y="332"/>
                </a:lnTo>
                <a:lnTo>
                  <a:pt x="1532" y="324"/>
                </a:lnTo>
                <a:lnTo>
                  <a:pt x="1489" y="324"/>
                </a:lnTo>
                <a:lnTo>
                  <a:pt x="1489" y="318"/>
                </a:lnTo>
                <a:lnTo>
                  <a:pt x="1452" y="318"/>
                </a:lnTo>
                <a:lnTo>
                  <a:pt x="1452" y="310"/>
                </a:lnTo>
                <a:lnTo>
                  <a:pt x="1408" y="310"/>
                </a:lnTo>
                <a:lnTo>
                  <a:pt x="1408" y="296"/>
                </a:lnTo>
                <a:lnTo>
                  <a:pt x="1371" y="296"/>
                </a:lnTo>
                <a:lnTo>
                  <a:pt x="1371" y="287"/>
                </a:lnTo>
                <a:lnTo>
                  <a:pt x="1327" y="287"/>
                </a:lnTo>
                <a:lnTo>
                  <a:pt x="1327" y="272"/>
                </a:lnTo>
                <a:lnTo>
                  <a:pt x="1249" y="272"/>
                </a:lnTo>
                <a:lnTo>
                  <a:pt x="1249" y="259"/>
                </a:lnTo>
                <a:lnTo>
                  <a:pt x="1212" y="259"/>
                </a:lnTo>
                <a:lnTo>
                  <a:pt x="1212" y="250"/>
                </a:lnTo>
                <a:lnTo>
                  <a:pt x="1175" y="250"/>
                </a:lnTo>
                <a:lnTo>
                  <a:pt x="1175" y="236"/>
                </a:lnTo>
                <a:lnTo>
                  <a:pt x="1131" y="236"/>
                </a:lnTo>
                <a:lnTo>
                  <a:pt x="1131" y="228"/>
                </a:lnTo>
                <a:lnTo>
                  <a:pt x="1094" y="228"/>
                </a:lnTo>
                <a:lnTo>
                  <a:pt x="1094" y="222"/>
                </a:lnTo>
                <a:lnTo>
                  <a:pt x="1044" y="222"/>
                </a:lnTo>
                <a:lnTo>
                  <a:pt x="1044" y="213"/>
                </a:lnTo>
                <a:lnTo>
                  <a:pt x="1016" y="213"/>
                </a:lnTo>
                <a:lnTo>
                  <a:pt x="1016" y="208"/>
                </a:lnTo>
                <a:lnTo>
                  <a:pt x="962" y="208"/>
                </a:lnTo>
                <a:lnTo>
                  <a:pt x="962" y="199"/>
                </a:lnTo>
                <a:lnTo>
                  <a:pt x="927" y="199"/>
                </a:lnTo>
                <a:lnTo>
                  <a:pt x="927" y="184"/>
                </a:lnTo>
                <a:lnTo>
                  <a:pt x="884" y="184"/>
                </a:lnTo>
                <a:lnTo>
                  <a:pt x="884" y="177"/>
                </a:lnTo>
                <a:lnTo>
                  <a:pt x="847" y="177"/>
                </a:lnTo>
                <a:lnTo>
                  <a:pt x="847" y="171"/>
                </a:lnTo>
                <a:lnTo>
                  <a:pt x="803" y="171"/>
                </a:lnTo>
                <a:lnTo>
                  <a:pt x="803" y="154"/>
                </a:lnTo>
                <a:lnTo>
                  <a:pt x="766" y="154"/>
                </a:lnTo>
                <a:lnTo>
                  <a:pt x="766" y="148"/>
                </a:lnTo>
                <a:lnTo>
                  <a:pt x="724" y="148"/>
                </a:lnTo>
                <a:lnTo>
                  <a:pt x="724" y="140"/>
                </a:lnTo>
                <a:lnTo>
                  <a:pt x="687" y="140"/>
                </a:lnTo>
                <a:lnTo>
                  <a:pt x="687" y="133"/>
                </a:lnTo>
                <a:lnTo>
                  <a:pt x="642" y="133"/>
                </a:lnTo>
                <a:lnTo>
                  <a:pt x="642" y="118"/>
                </a:lnTo>
                <a:lnTo>
                  <a:pt x="607" y="118"/>
                </a:lnTo>
                <a:lnTo>
                  <a:pt x="607" y="111"/>
                </a:lnTo>
                <a:lnTo>
                  <a:pt x="527" y="111"/>
                </a:lnTo>
                <a:lnTo>
                  <a:pt x="527" y="96"/>
                </a:lnTo>
                <a:lnTo>
                  <a:pt x="475" y="96"/>
                </a:lnTo>
                <a:lnTo>
                  <a:pt x="475" y="89"/>
                </a:lnTo>
                <a:lnTo>
                  <a:pt x="446" y="89"/>
                </a:lnTo>
                <a:lnTo>
                  <a:pt x="446" y="80"/>
                </a:lnTo>
                <a:lnTo>
                  <a:pt x="396" y="80"/>
                </a:lnTo>
                <a:lnTo>
                  <a:pt x="396" y="66"/>
                </a:lnTo>
                <a:lnTo>
                  <a:pt x="365" y="66"/>
                </a:lnTo>
                <a:lnTo>
                  <a:pt x="365" y="59"/>
                </a:lnTo>
                <a:lnTo>
                  <a:pt x="315" y="59"/>
                </a:lnTo>
                <a:lnTo>
                  <a:pt x="315" y="52"/>
                </a:lnTo>
                <a:lnTo>
                  <a:pt x="278" y="52"/>
                </a:lnTo>
                <a:lnTo>
                  <a:pt x="278" y="37"/>
                </a:lnTo>
                <a:lnTo>
                  <a:pt x="235" y="37"/>
                </a:lnTo>
                <a:lnTo>
                  <a:pt x="235" y="28"/>
                </a:lnTo>
                <a:lnTo>
                  <a:pt x="200" y="28"/>
                </a:lnTo>
                <a:lnTo>
                  <a:pt x="200" y="23"/>
                </a:lnTo>
                <a:lnTo>
                  <a:pt x="163" y="23"/>
                </a:lnTo>
                <a:lnTo>
                  <a:pt x="163" y="15"/>
                </a:lnTo>
                <a:lnTo>
                  <a:pt x="118" y="15"/>
                </a:lnTo>
                <a:lnTo>
                  <a:pt x="118" y="0"/>
                </a:lnTo>
                <a:lnTo>
                  <a:pt x="82" y="0"/>
                </a:lnTo>
                <a:close/>
              </a:path>
            </a:pathLst>
          </a:custGeom>
          <a:solidFill>
            <a:srgbClr val="0202A3"/>
          </a:solidFill>
          <a:ln w="9525">
            <a:noFill/>
          </a:ln>
        </p:spPr>
        <p:txBody>
          <a:bodyPr/>
          <a:lstStyle/>
          <a:p>
            <a:endParaRPr lang="en-US"/>
          </a:p>
        </p:txBody>
      </p:sp>
      <p:sp>
        <p:nvSpPr>
          <p:cNvPr id="823976" name="Freeform 823975"/>
          <p:cNvSpPr/>
          <p:nvPr/>
        </p:nvSpPr>
        <p:spPr>
          <a:xfrm>
            <a:off x="3270250" y="2882900"/>
            <a:ext cx="274638" cy="212725"/>
          </a:xfrm>
          <a:custGeom>
            <a:avLst/>
            <a:gdLst/>
            <a:ahLst/>
            <a:cxnLst/>
            <a:rect l="0" t="0" r="0" b="0"/>
            <a:pathLst>
              <a:path w="1726" h="1741">
                <a:moveTo>
                  <a:pt x="0" y="0"/>
                </a:moveTo>
                <a:lnTo>
                  <a:pt x="0" y="1387"/>
                </a:lnTo>
                <a:lnTo>
                  <a:pt x="22" y="1387"/>
                </a:lnTo>
                <a:lnTo>
                  <a:pt x="22" y="1403"/>
                </a:lnTo>
                <a:lnTo>
                  <a:pt x="67" y="1403"/>
                </a:lnTo>
                <a:lnTo>
                  <a:pt x="67" y="1409"/>
                </a:lnTo>
                <a:lnTo>
                  <a:pt x="103" y="1409"/>
                </a:lnTo>
                <a:lnTo>
                  <a:pt x="103" y="1418"/>
                </a:lnTo>
                <a:lnTo>
                  <a:pt x="139" y="1418"/>
                </a:lnTo>
                <a:lnTo>
                  <a:pt x="139" y="1423"/>
                </a:lnTo>
                <a:lnTo>
                  <a:pt x="176" y="1423"/>
                </a:lnTo>
                <a:lnTo>
                  <a:pt x="176" y="1440"/>
                </a:lnTo>
                <a:lnTo>
                  <a:pt x="218" y="1440"/>
                </a:lnTo>
                <a:lnTo>
                  <a:pt x="218" y="1446"/>
                </a:lnTo>
                <a:lnTo>
                  <a:pt x="255" y="1446"/>
                </a:lnTo>
                <a:lnTo>
                  <a:pt x="255" y="1454"/>
                </a:lnTo>
                <a:lnTo>
                  <a:pt x="291" y="1454"/>
                </a:lnTo>
                <a:lnTo>
                  <a:pt x="291" y="1460"/>
                </a:lnTo>
                <a:lnTo>
                  <a:pt x="322" y="1460"/>
                </a:lnTo>
                <a:lnTo>
                  <a:pt x="322" y="1477"/>
                </a:lnTo>
                <a:lnTo>
                  <a:pt x="401" y="1477"/>
                </a:lnTo>
                <a:lnTo>
                  <a:pt x="401" y="1491"/>
                </a:lnTo>
                <a:lnTo>
                  <a:pt x="437" y="1491"/>
                </a:lnTo>
                <a:lnTo>
                  <a:pt x="437" y="1497"/>
                </a:lnTo>
                <a:lnTo>
                  <a:pt x="474" y="1497"/>
                </a:lnTo>
                <a:lnTo>
                  <a:pt x="474" y="1506"/>
                </a:lnTo>
                <a:lnTo>
                  <a:pt x="518" y="1506"/>
                </a:lnTo>
                <a:lnTo>
                  <a:pt x="518" y="1520"/>
                </a:lnTo>
                <a:lnTo>
                  <a:pt x="563" y="1520"/>
                </a:lnTo>
                <a:lnTo>
                  <a:pt x="563" y="1528"/>
                </a:lnTo>
                <a:lnTo>
                  <a:pt x="599" y="1528"/>
                </a:lnTo>
                <a:lnTo>
                  <a:pt x="599" y="1535"/>
                </a:lnTo>
                <a:lnTo>
                  <a:pt x="636" y="1535"/>
                </a:lnTo>
                <a:lnTo>
                  <a:pt x="636" y="1542"/>
                </a:lnTo>
                <a:lnTo>
                  <a:pt x="672" y="1542"/>
                </a:lnTo>
                <a:lnTo>
                  <a:pt x="672" y="1557"/>
                </a:lnTo>
                <a:lnTo>
                  <a:pt x="714" y="1557"/>
                </a:lnTo>
                <a:lnTo>
                  <a:pt x="714" y="1565"/>
                </a:lnTo>
                <a:lnTo>
                  <a:pt x="751" y="1565"/>
                </a:lnTo>
                <a:lnTo>
                  <a:pt x="751" y="1579"/>
                </a:lnTo>
                <a:lnTo>
                  <a:pt x="824" y="1579"/>
                </a:lnTo>
                <a:lnTo>
                  <a:pt x="824" y="1588"/>
                </a:lnTo>
                <a:lnTo>
                  <a:pt x="853" y="1588"/>
                </a:lnTo>
                <a:lnTo>
                  <a:pt x="853" y="1594"/>
                </a:lnTo>
                <a:lnTo>
                  <a:pt x="905" y="1594"/>
                </a:lnTo>
                <a:lnTo>
                  <a:pt x="905" y="1608"/>
                </a:lnTo>
                <a:lnTo>
                  <a:pt x="942" y="1608"/>
                </a:lnTo>
                <a:lnTo>
                  <a:pt x="942" y="1616"/>
                </a:lnTo>
                <a:lnTo>
                  <a:pt x="970" y="1616"/>
                </a:lnTo>
                <a:lnTo>
                  <a:pt x="970" y="1625"/>
                </a:lnTo>
                <a:lnTo>
                  <a:pt x="1006" y="1625"/>
                </a:lnTo>
                <a:lnTo>
                  <a:pt x="1006" y="1639"/>
                </a:lnTo>
                <a:lnTo>
                  <a:pt x="1057" y="1639"/>
                </a:lnTo>
                <a:lnTo>
                  <a:pt x="1057" y="1645"/>
                </a:lnTo>
                <a:lnTo>
                  <a:pt x="1088" y="1645"/>
                </a:lnTo>
                <a:lnTo>
                  <a:pt x="1088" y="1653"/>
                </a:lnTo>
                <a:lnTo>
                  <a:pt x="1123" y="1653"/>
                </a:lnTo>
                <a:lnTo>
                  <a:pt x="1123" y="1661"/>
                </a:lnTo>
                <a:lnTo>
                  <a:pt x="1160" y="1661"/>
                </a:lnTo>
                <a:lnTo>
                  <a:pt x="1160" y="1676"/>
                </a:lnTo>
                <a:lnTo>
                  <a:pt x="1203" y="1676"/>
                </a:lnTo>
                <a:lnTo>
                  <a:pt x="1203" y="1682"/>
                </a:lnTo>
                <a:lnTo>
                  <a:pt x="1239" y="1682"/>
                </a:lnTo>
                <a:lnTo>
                  <a:pt x="1239" y="1698"/>
                </a:lnTo>
                <a:lnTo>
                  <a:pt x="1312" y="1698"/>
                </a:lnTo>
                <a:lnTo>
                  <a:pt x="1312" y="1704"/>
                </a:lnTo>
                <a:lnTo>
                  <a:pt x="1356" y="1704"/>
                </a:lnTo>
                <a:lnTo>
                  <a:pt x="1356" y="1713"/>
                </a:lnTo>
                <a:lnTo>
                  <a:pt x="1393" y="1713"/>
                </a:lnTo>
                <a:lnTo>
                  <a:pt x="1393" y="1727"/>
                </a:lnTo>
                <a:lnTo>
                  <a:pt x="1430" y="1727"/>
                </a:lnTo>
                <a:lnTo>
                  <a:pt x="1430" y="1735"/>
                </a:lnTo>
                <a:lnTo>
                  <a:pt x="1471" y="1735"/>
                </a:lnTo>
                <a:lnTo>
                  <a:pt x="1471" y="1741"/>
                </a:lnTo>
                <a:lnTo>
                  <a:pt x="1721" y="1741"/>
                </a:lnTo>
                <a:lnTo>
                  <a:pt x="1721" y="1713"/>
                </a:lnTo>
                <a:lnTo>
                  <a:pt x="1726" y="1713"/>
                </a:lnTo>
                <a:lnTo>
                  <a:pt x="1726" y="325"/>
                </a:lnTo>
                <a:lnTo>
                  <a:pt x="1706" y="325"/>
                </a:lnTo>
                <a:lnTo>
                  <a:pt x="1706" y="316"/>
                </a:lnTo>
                <a:lnTo>
                  <a:pt x="1654" y="316"/>
                </a:lnTo>
                <a:lnTo>
                  <a:pt x="1654" y="310"/>
                </a:lnTo>
                <a:lnTo>
                  <a:pt x="1626" y="310"/>
                </a:lnTo>
                <a:lnTo>
                  <a:pt x="1626" y="296"/>
                </a:lnTo>
                <a:lnTo>
                  <a:pt x="1575" y="296"/>
                </a:lnTo>
                <a:lnTo>
                  <a:pt x="1575" y="288"/>
                </a:lnTo>
                <a:lnTo>
                  <a:pt x="1539" y="288"/>
                </a:lnTo>
                <a:lnTo>
                  <a:pt x="1539" y="279"/>
                </a:lnTo>
                <a:lnTo>
                  <a:pt x="1493" y="279"/>
                </a:lnTo>
                <a:lnTo>
                  <a:pt x="1493" y="273"/>
                </a:lnTo>
                <a:lnTo>
                  <a:pt x="1458" y="273"/>
                </a:lnTo>
                <a:lnTo>
                  <a:pt x="1458" y="265"/>
                </a:lnTo>
                <a:lnTo>
                  <a:pt x="1415" y="265"/>
                </a:lnTo>
                <a:lnTo>
                  <a:pt x="1415" y="259"/>
                </a:lnTo>
                <a:lnTo>
                  <a:pt x="1378" y="259"/>
                </a:lnTo>
                <a:lnTo>
                  <a:pt x="1378" y="251"/>
                </a:lnTo>
                <a:lnTo>
                  <a:pt x="1334" y="251"/>
                </a:lnTo>
                <a:lnTo>
                  <a:pt x="1334" y="237"/>
                </a:lnTo>
                <a:lnTo>
                  <a:pt x="1297" y="237"/>
                </a:lnTo>
                <a:lnTo>
                  <a:pt x="1297" y="228"/>
                </a:lnTo>
                <a:lnTo>
                  <a:pt x="1253" y="228"/>
                </a:lnTo>
                <a:lnTo>
                  <a:pt x="1253" y="213"/>
                </a:lnTo>
                <a:lnTo>
                  <a:pt x="1175" y="213"/>
                </a:lnTo>
                <a:lnTo>
                  <a:pt x="1175" y="200"/>
                </a:lnTo>
                <a:lnTo>
                  <a:pt x="1138" y="200"/>
                </a:lnTo>
                <a:lnTo>
                  <a:pt x="1138" y="191"/>
                </a:lnTo>
                <a:lnTo>
                  <a:pt x="1101" y="191"/>
                </a:lnTo>
                <a:lnTo>
                  <a:pt x="1101" y="177"/>
                </a:lnTo>
                <a:lnTo>
                  <a:pt x="1057" y="177"/>
                </a:lnTo>
                <a:lnTo>
                  <a:pt x="1057" y="169"/>
                </a:lnTo>
                <a:lnTo>
                  <a:pt x="1020" y="169"/>
                </a:lnTo>
                <a:lnTo>
                  <a:pt x="1020" y="163"/>
                </a:lnTo>
                <a:lnTo>
                  <a:pt x="970" y="163"/>
                </a:lnTo>
                <a:lnTo>
                  <a:pt x="970" y="154"/>
                </a:lnTo>
                <a:lnTo>
                  <a:pt x="942" y="154"/>
                </a:lnTo>
                <a:lnTo>
                  <a:pt x="942" y="149"/>
                </a:lnTo>
                <a:lnTo>
                  <a:pt x="888" y="149"/>
                </a:lnTo>
                <a:lnTo>
                  <a:pt x="888" y="140"/>
                </a:lnTo>
                <a:lnTo>
                  <a:pt x="853" y="140"/>
                </a:lnTo>
                <a:lnTo>
                  <a:pt x="853" y="125"/>
                </a:lnTo>
                <a:lnTo>
                  <a:pt x="810" y="125"/>
                </a:lnTo>
                <a:lnTo>
                  <a:pt x="810" y="118"/>
                </a:lnTo>
                <a:lnTo>
                  <a:pt x="773" y="118"/>
                </a:lnTo>
                <a:lnTo>
                  <a:pt x="773" y="112"/>
                </a:lnTo>
                <a:lnTo>
                  <a:pt x="729" y="112"/>
                </a:lnTo>
                <a:lnTo>
                  <a:pt x="729" y="95"/>
                </a:lnTo>
                <a:lnTo>
                  <a:pt x="692" y="95"/>
                </a:lnTo>
                <a:lnTo>
                  <a:pt x="692" y="89"/>
                </a:lnTo>
                <a:lnTo>
                  <a:pt x="650" y="89"/>
                </a:lnTo>
                <a:lnTo>
                  <a:pt x="650" y="81"/>
                </a:lnTo>
                <a:lnTo>
                  <a:pt x="613" y="81"/>
                </a:lnTo>
                <a:lnTo>
                  <a:pt x="613" y="74"/>
                </a:lnTo>
                <a:lnTo>
                  <a:pt x="568" y="74"/>
                </a:lnTo>
                <a:lnTo>
                  <a:pt x="568" y="59"/>
                </a:lnTo>
                <a:lnTo>
                  <a:pt x="533" y="59"/>
                </a:lnTo>
                <a:lnTo>
                  <a:pt x="533" y="52"/>
                </a:lnTo>
                <a:lnTo>
                  <a:pt x="453" y="52"/>
                </a:lnTo>
                <a:lnTo>
                  <a:pt x="453" y="37"/>
                </a:lnTo>
                <a:lnTo>
                  <a:pt x="401" y="37"/>
                </a:lnTo>
                <a:lnTo>
                  <a:pt x="401" y="30"/>
                </a:lnTo>
                <a:lnTo>
                  <a:pt x="372" y="30"/>
                </a:lnTo>
                <a:lnTo>
                  <a:pt x="372" y="21"/>
                </a:lnTo>
                <a:lnTo>
                  <a:pt x="322" y="21"/>
                </a:lnTo>
                <a:lnTo>
                  <a:pt x="322" y="7"/>
                </a:lnTo>
                <a:lnTo>
                  <a:pt x="291" y="7"/>
                </a:lnTo>
                <a:lnTo>
                  <a:pt x="291" y="0"/>
                </a:lnTo>
                <a:lnTo>
                  <a:pt x="0" y="0"/>
                </a:lnTo>
                <a:close/>
              </a:path>
            </a:pathLst>
          </a:custGeom>
          <a:solidFill>
            <a:srgbClr val="020296"/>
          </a:solidFill>
          <a:ln w="9525">
            <a:noFill/>
          </a:ln>
        </p:spPr>
        <p:txBody>
          <a:bodyPr/>
          <a:lstStyle/>
          <a:p>
            <a:endParaRPr lang="en-US"/>
          </a:p>
        </p:txBody>
      </p:sp>
      <p:sp>
        <p:nvSpPr>
          <p:cNvPr id="823977" name="Freeform 823976"/>
          <p:cNvSpPr/>
          <p:nvPr/>
        </p:nvSpPr>
        <p:spPr>
          <a:xfrm>
            <a:off x="3281363" y="2889250"/>
            <a:ext cx="250825" cy="198438"/>
          </a:xfrm>
          <a:custGeom>
            <a:avLst/>
            <a:gdLst/>
            <a:ahLst/>
            <a:cxnLst/>
            <a:rect l="0" t="0" r="0" b="0"/>
            <a:pathLst>
              <a:path w="1587" h="1617">
                <a:moveTo>
                  <a:pt x="0" y="0"/>
                </a:moveTo>
                <a:lnTo>
                  <a:pt x="0" y="1350"/>
                </a:lnTo>
                <a:lnTo>
                  <a:pt x="36" y="1350"/>
                </a:lnTo>
                <a:lnTo>
                  <a:pt x="36" y="1359"/>
                </a:lnTo>
                <a:lnTo>
                  <a:pt x="72" y="1359"/>
                </a:lnTo>
                <a:lnTo>
                  <a:pt x="72" y="1364"/>
                </a:lnTo>
                <a:lnTo>
                  <a:pt x="109" y="1364"/>
                </a:lnTo>
                <a:lnTo>
                  <a:pt x="109" y="1381"/>
                </a:lnTo>
                <a:lnTo>
                  <a:pt x="151" y="1381"/>
                </a:lnTo>
                <a:lnTo>
                  <a:pt x="151" y="1387"/>
                </a:lnTo>
                <a:lnTo>
                  <a:pt x="188" y="1387"/>
                </a:lnTo>
                <a:lnTo>
                  <a:pt x="188" y="1395"/>
                </a:lnTo>
                <a:lnTo>
                  <a:pt x="224" y="1395"/>
                </a:lnTo>
                <a:lnTo>
                  <a:pt x="224" y="1401"/>
                </a:lnTo>
                <a:lnTo>
                  <a:pt x="255" y="1401"/>
                </a:lnTo>
                <a:lnTo>
                  <a:pt x="255" y="1418"/>
                </a:lnTo>
                <a:lnTo>
                  <a:pt x="334" y="1418"/>
                </a:lnTo>
                <a:lnTo>
                  <a:pt x="334" y="1432"/>
                </a:lnTo>
                <a:lnTo>
                  <a:pt x="370" y="1432"/>
                </a:lnTo>
                <a:lnTo>
                  <a:pt x="370" y="1438"/>
                </a:lnTo>
                <a:lnTo>
                  <a:pt x="407" y="1438"/>
                </a:lnTo>
                <a:lnTo>
                  <a:pt x="407" y="1447"/>
                </a:lnTo>
                <a:lnTo>
                  <a:pt x="451" y="1447"/>
                </a:lnTo>
                <a:lnTo>
                  <a:pt x="451" y="1461"/>
                </a:lnTo>
                <a:lnTo>
                  <a:pt x="496" y="1461"/>
                </a:lnTo>
                <a:lnTo>
                  <a:pt x="496" y="1469"/>
                </a:lnTo>
                <a:lnTo>
                  <a:pt x="532" y="1469"/>
                </a:lnTo>
                <a:lnTo>
                  <a:pt x="532" y="1476"/>
                </a:lnTo>
                <a:lnTo>
                  <a:pt x="569" y="1476"/>
                </a:lnTo>
                <a:lnTo>
                  <a:pt x="569" y="1483"/>
                </a:lnTo>
                <a:lnTo>
                  <a:pt x="605" y="1483"/>
                </a:lnTo>
                <a:lnTo>
                  <a:pt x="605" y="1498"/>
                </a:lnTo>
                <a:lnTo>
                  <a:pt x="647" y="1498"/>
                </a:lnTo>
                <a:lnTo>
                  <a:pt x="647" y="1506"/>
                </a:lnTo>
                <a:lnTo>
                  <a:pt x="684" y="1506"/>
                </a:lnTo>
                <a:lnTo>
                  <a:pt x="684" y="1520"/>
                </a:lnTo>
                <a:lnTo>
                  <a:pt x="757" y="1520"/>
                </a:lnTo>
                <a:lnTo>
                  <a:pt x="757" y="1529"/>
                </a:lnTo>
                <a:lnTo>
                  <a:pt x="786" y="1529"/>
                </a:lnTo>
                <a:lnTo>
                  <a:pt x="786" y="1535"/>
                </a:lnTo>
                <a:lnTo>
                  <a:pt x="838" y="1535"/>
                </a:lnTo>
                <a:lnTo>
                  <a:pt x="838" y="1549"/>
                </a:lnTo>
                <a:lnTo>
                  <a:pt x="875" y="1549"/>
                </a:lnTo>
                <a:lnTo>
                  <a:pt x="875" y="1557"/>
                </a:lnTo>
                <a:lnTo>
                  <a:pt x="903" y="1557"/>
                </a:lnTo>
                <a:lnTo>
                  <a:pt x="903" y="1566"/>
                </a:lnTo>
                <a:lnTo>
                  <a:pt x="939" y="1566"/>
                </a:lnTo>
                <a:lnTo>
                  <a:pt x="939" y="1580"/>
                </a:lnTo>
                <a:lnTo>
                  <a:pt x="990" y="1580"/>
                </a:lnTo>
                <a:lnTo>
                  <a:pt x="990" y="1586"/>
                </a:lnTo>
                <a:lnTo>
                  <a:pt x="1021" y="1586"/>
                </a:lnTo>
                <a:lnTo>
                  <a:pt x="1021" y="1594"/>
                </a:lnTo>
                <a:lnTo>
                  <a:pt x="1056" y="1594"/>
                </a:lnTo>
                <a:lnTo>
                  <a:pt x="1056" y="1602"/>
                </a:lnTo>
                <a:lnTo>
                  <a:pt x="1093" y="1602"/>
                </a:lnTo>
                <a:lnTo>
                  <a:pt x="1093" y="1617"/>
                </a:lnTo>
                <a:lnTo>
                  <a:pt x="1587" y="1617"/>
                </a:lnTo>
                <a:lnTo>
                  <a:pt x="1587" y="251"/>
                </a:lnTo>
                <a:lnTo>
                  <a:pt x="1559" y="251"/>
                </a:lnTo>
                <a:lnTo>
                  <a:pt x="1559" y="237"/>
                </a:lnTo>
                <a:lnTo>
                  <a:pt x="1508" y="237"/>
                </a:lnTo>
                <a:lnTo>
                  <a:pt x="1508" y="229"/>
                </a:lnTo>
                <a:lnTo>
                  <a:pt x="1472" y="229"/>
                </a:lnTo>
                <a:lnTo>
                  <a:pt x="1472" y="220"/>
                </a:lnTo>
                <a:lnTo>
                  <a:pt x="1426" y="220"/>
                </a:lnTo>
                <a:lnTo>
                  <a:pt x="1426" y="214"/>
                </a:lnTo>
                <a:lnTo>
                  <a:pt x="1391" y="214"/>
                </a:lnTo>
                <a:lnTo>
                  <a:pt x="1391" y="206"/>
                </a:lnTo>
                <a:lnTo>
                  <a:pt x="1348" y="206"/>
                </a:lnTo>
                <a:lnTo>
                  <a:pt x="1348" y="200"/>
                </a:lnTo>
                <a:lnTo>
                  <a:pt x="1311" y="200"/>
                </a:lnTo>
                <a:lnTo>
                  <a:pt x="1311" y="192"/>
                </a:lnTo>
                <a:lnTo>
                  <a:pt x="1267" y="192"/>
                </a:lnTo>
                <a:lnTo>
                  <a:pt x="1267" y="178"/>
                </a:lnTo>
                <a:lnTo>
                  <a:pt x="1230" y="178"/>
                </a:lnTo>
                <a:lnTo>
                  <a:pt x="1230" y="169"/>
                </a:lnTo>
                <a:lnTo>
                  <a:pt x="1186" y="169"/>
                </a:lnTo>
                <a:lnTo>
                  <a:pt x="1186" y="154"/>
                </a:lnTo>
                <a:lnTo>
                  <a:pt x="1108" y="154"/>
                </a:lnTo>
                <a:lnTo>
                  <a:pt x="1108" y="141"/>
                </a:lnTo>
                <a:lnTo>
                  <a:pt x="1071" y="141"/>
                </a:lnTo>
                <a:lnTo>
                  <a:pt x="1071" y="132"/>
                </a:lnTo>
                <a:lnTo>
                  <a:pt x="1034" y="132"/>
                </a:lnTo>
                <a:lnTo>
                  <a:pt x="1034" y="118"/>
                </a:lnTo>
                <a:lnTo>
                  <a:pt x="990" y="118"/>
                </a:lnTo>
                <a:lnTo>
                  <a:pt x="990" y="110"/>
                </a:lnTo>
                <a:lnTo>
                  <a:pt x="953" y="110"/>
                </a:lnTo>
                <a:lnTo>
                  <a:pt x="953" y="104"/>
                </a:lnTo>
                <a:lnTo>
                  <a:pt x="903" y="104"/>
                </a:lnTo>
                <a:lnTo>
                  <a:pt x="903" y="95"/>
                </a:lnTo>
                <a:lnTo>
                  <a:pt x="875" y="95"/>
                </a:lnTo>
                <a:lnTo>
                  <a:pt x="875" y="90"/>
                </a:lnTo>
                <a:lnTo>
                  <a:pt x="821" y="90"/>
                </a:lnTo>
                <a:lnTo>
                  <a:pt x="821" y="81"/>
                </a:lnTo>
                <a:lnTo>
                  <a:pt x="786" y="81"/>
                </a:lnTo>
                <a:lnTo>
                  <a:pt x="786" y="66"/>
                </a:lnTo>
                <a:lnTo>
                  <a:pt x="743" y="66"/>
                </a:lnTo>
                <a:lnTo>
                  <a:pt x="743" y="59"/>
                </a:lnTo>
                <a:lnTo>
                  <a:pt x="706" y="59"/>
                </a:lnTo>
                <a:lnTo>
                  <a:pt x="706" y="53"/>
                </a:lnTo>
                <a:lnTo>
                  <a:pt x="662" y="53"/>
                </a:lnTo>
                <a:lnTo>
                  <a:pt x="662" y="36"/>
                </a:lnTo>
                <a:lnTo>
                  <a:pt x="625" y="36"/>
                </a:lnTo>
                <a:lnTo>
                  <a:pt x="625" y="30"/>
                </a:lnTo>
                <a:lnTo>
                  <a:pt x="583" y="30"/>
                </a:lnTo>
                <a:lnTo>
                  <a:pt x="583" y="22"/>
                </a:lnTo>
                <a:lnTo>
                  <a:pt x="546" y="22"/>
                </a:lnTo>
                <a:lnTo>
                  <a:pt x="546" y="15"/>
                </a:lnTo>
                <a:lnTo>
                  <a:pt x="501" y="15"/>
                </a:lnTo>
                <a:lnTo>
                  <a:pt x="501" y="0"/>
                </a:lnTo>
                <a:lnTo>
                  <a:pt x="0" y="0"/>
                </a:lnTo>
                <a:close/>
              </a:path>
            </a:pathLst>
          </a:custGeom>
          <a:solidFill>
            <a:srgbClr val="020287"/>
          </a:solidFill>
          <a:ln w="9525">
            <a:noFill/>
          </a:ln>
        </p:spPr>
        <p:txBody>
          <a:bodyPr/>
          <a:lstStyle/>
          <a:p>
            <a:endParaRPr lang="en-US"/>
          </a:p>
        </p:txBody>
      </p:sp>
      <p:sp>
        <p:nvSpPr>
          <p:cNvPr id="823978" name="Freeform 823977"/>
          <p:cNvSpPr/>
          <p:nvPr/>
        </p:nvSpPr>
        <p:spPr>
          <a:xfrm>
            <a:off x="3292475" y="2898775"/>
            <a:ext cx="230188" cy="179388"/>
          </a:xfrm>
          <a:custGeom>
            <a:avLst/>
            <a:gdLst/>
            <a:ahLst/>
            <a:cxnLst/>
            <a:rect l="0" t="0" r="0" b="0"/>
            <a:pathLst>
              <a:path w="1450" h="1468">
                <a:moveTo>
                  <a:pt x="0" y="0"/>
                </a:moveTo>
                <a:lnTo>
                  <a:pt x="0" y="1283"/>
                </a:lnTo>
                <a:lnTo>
                  <a:pt x="37" y="1283"/>
                </a:lnTo>
                <a:lnTo>
                  <a:pt x="37" y="1300"/>
                </a:lnTo>
                <a:lnTo>
                  <a:pt x="79" y="1300"/>
                </a:lnTo>
                <a:lnTo>
                  <a:pt x="79" y="1306"/>
                </a:lnTo>
                <a:lnTo>
                  <a:pt x="116" y="1306"/>
                </a:lnTo>
                <a:lnTo>
                  <a:pt x="116" y="1314"/>
                </a:lnTo>
                <a:lnTo>
                  <a:pt x="152" y="1314"/>
                </a:lnTo>
                <a:lnTo>
                  <a:pt x="152" y="1320"/>
                </a:lnTo>
                <a:lnTo>
                  <a:pt x="183" y="1320"/>
                </a:lnTo>
                <a:lnTo>
                  <a:pt x="183" y="1337"/>
                </a:lnTo>
                <a:lnTo>
                  <a:pt x="262" y="1337"/>
                </a:lnTo>
                <a:lnTo>
                  <a:pt x="262" y="1351"/>
                </a:lnTo>
                <a:lnTo>
                  <a:pt x="298" y="1351"/>
                </a:lnTo>
                <a:lnTo>
                  <a:pt x="298" y="1357"/>
                </a:lnTo>
                <a:lnTo>
                  <a:pt x="335" y="1357"/>
                </a:lnTo>
                <a:lnTo>
                  <a:pt x="335" y="1366"/>
                </a:lnTo>
                <a:lnTo>
                  <a:pt x="379" y="1366"/>
                </a:lnTo>
                <a:lnTo>
                  <a:pt x="379" y="1380"/>
                </a:lnTo>
                <a:lnTo>
                  <a:pt x="424" y="1380"/>
                </a:lnTo>
                <a:lnTo>
                  <a:pt x="424" y="1388"/>
                </a:lnTo>
                <a:lnTo>
                  <a:pt x="460" y="1388"/>
                </a:lnTo>
                <a:lnTo>
                  <a:pt x="460" y="1395"/>
                </a:lnTo>
                <a:lnTo>
                  <a:pt x="497" y="1395"/>
                </a:lnTo>
                <a:lnTo>
                  <a:pt x="497" y="1402"/>
                </a:lnTo>
                <a:lnTo>
                  <a:pt x="533" y="1402"/>
                </a:lnTo>
                <a:lnTo>
                  <a:pt x="533" y="1417"/>
                </a:lnTo>
                <a:lnTo>
                  <a:pt x="575" y="1417"/>
                </a:lnTo>
                <a:lnTo>
                  <a:pt x="575" y="1425"/>
                </a:lnTo>
                <a:lnTo>
                  <a:pt x="612" y="1425"/>
                </a:lnTo>
                <a:lnTo>
                  <a:pt x="612" y="1439"/>
                </a:lnTo>
                <a:lnTo>
                  <a:pt x="685" y="1439"/>
                </a:lnTo>
                <a:lnTo>
                  <a:pt x="685" y="1448"/>
                </a:lnTo>
                <a:lnTo>
                  <a:pt x="714" y="1448"/>
                </a:lnTo>
                <a:lnTo>
                  <a:pt x="714" y="1454"/>
                </a:lnTo>
                <a:lnTo>
                  <a:pt x="766" y="1454"/>
                </a:lnTo>
                <a:lnTo>
                  <a:pt x="766" y="1468"/>
                </a:lnTo>
                <a:lnTo>
                  <a:pt x="1450" y="1468"/>
                </a:lnTo>
                <a:lnTo>
                  <a:pt x="1450" y="156"/>
                </a:lnTo>
                <a:lnTo>
                  <a:pt x="1436" y="156"/>
                </a:lnTo>
                <a:lnTo>
                  <a:pt x="1436" y="148"/>
                </a:lnTo>
                <a:lnTo>
                  <a:pt x="1400" y="148"/>
                </a:lnTo>
                <a:lnTo>
                  <a:pt x="1400" y="139"/>
                </a:lnTo>
                <a:lnTo>
                  <a:pt x="1354" y="139"/>
                </a:lnTo>
                <a:lnTo>
                  <a:pt x="1354" y="133"/>
                </a:lnTo>
                <a:lnTo>
                  <a:pt x="1319" y="133"/>
                </a:lnTo>
                <a:lnTo>
                  <a:pt x="1319" y="125"/>
                </a:lnTo>
                <a:lnTo>
                  <a:pt x="1276" y="125"/>
                </a:lnTo>
                <a:lnTo>
                  <a:pt x="1276" y="119"/>
                </a:lnTo>
                <a:lnTo>
                  <a:pt x="1239" y="119"/>
                </a:lnTo>
                <a:lnTo>
                  <a:pt x="1239" y="111"/>
                </a:lnTo>
                <a:lnTo>
                  <a:pt x="1195" y="111"/>
                </a:lnTo>
                <a:lnTo>
                  <a:pt x="1195" y="97"/>
                </a:lnTo>
                <a:lnTo>
                  <a:pt x="1158" y="97"/>
                </a:lnTo>
                <a:lnTo>
                  <a:pt x="1158" y="88"/>
                </a:lnTo>
                <a:lnTo>
                  <a:pt x="1114" y="88"/>
                </a:lnTo>
                <a:lnTo>
                  <a:pt x="1114" y="73"/>
                </a:lnTo>
                <a:lnTo>
                  <a:pt x="1036" y="73"/>
                </a:lnTo>
                <a:lnTo>
                  <a:pt x="1036" y="60"/>
                </a:lnTo>
                <a:lnTo>
                  <a:pt x="999" y="60"/>
                </a:lnTo>
                <a:lnTo>
                  <a:pt x="999" y="51"/>
                </a:lnTo>
                <a:lnTo>
                  <a:pt x="962" y="51"/>
                </a:lnTo>
                <a:lnTo>
                  <a:pt x="962" y="37"/>
                </a:lnTo>
                <a:lnTo>
                  <a:pt x="918" y="37"/>
                </a:lnTo>
                <a:lnTo>
                  <a:pt x="918" y="29"/>
                </a:lnTo>
                <a:lnTo>
                  <a:pt x="881" y="29"/>
                </a:lnTo>
                <a:lnTo>
                  <a:pt x="881" y="23"/>
                </a:lnTo>
                <a:lnTo>
                  <a:pt x="831" y="23"/>
                </a:lnTo>
                <a:lnTo>
                  <a:pt x="831" y="14"/>
                </a:lnTo>
                <a:lnTo>
                  <a:pt x="803" y="14"/>
                </a:lnTo>
                <a:lnTo>
                  <a:pt x="803" y="9"/>
                </a:lnTo>
                <a:lnTo>
                  <a:pt x="749" y="9"/>
                </a:lnTo>
                <a:lnTo>
                  <a:pt x="749" y="0"/>
                </a:lnTo>
                <a:lnTo>
                  <a:pt x="0" y="0"/>
                </a:lnTo>
                <a:close/>
              </a:path>
            </a:pathLst>
          </a:custGeom>
          <a:solidFill>
            <a:srgbClr val="02027A"/>
          </a:solidFill>
          <a:ln w="9525">
            <a:noFill/>
          </a:ln>
        </p:spPr>
        <p:txBody>
          <a:bodyPr/>
          <a:lstStyle/>
          <a:p>
            <a:endParaRPr lang="en-US"/>
          </a:p>
        </p:txBody>
      </p:sp>
      <p:sp>
        <p:nvSpPr>
          <p:cNvPr id="823979" name="Freeform 823978"/>
          <p:cNvSpPr/>
          <p:nvPr/>
        </p:nvSpPr>
        <p:spPr>
          <a:xfrm>
            <a:off x="3302000" y="2906713"/>
            <a:ext cx="209550" cy="163512"/>
          </a:xfrm>
          <a:custGeom>
            <a:avLst/>
            <a:gdLst/>
            <a:ahLst/>
            <a:cxnLst/>
            <a:rect l="0" t="0" r="0" b="0"/>
            <a:pathLst>
              <a:path w="1319" h="1335">
                <a:moveTo>
                  <a:pt x="0" y="0"/>
                </a:moveTo>
                <a:lnTo>
                  <a:pt x="0" y="1240"/>
                </a:lnTo>
                <a:lnTo>
                  <a:pt x="20" y="1240"/>
                </a:lnTo>
                <a:lnTo>
                  <a:pt x="20" y="1246"/>
                </a:lnTo>
                <a:lnTo>
                  <a:pt x="57" y="1246"/>
                </a:lnTo>
                <a:lnTo>
                  <a:pt x="57" y="1254"/>
                </a:lnTo>
                <a:lnTo>
                  <a:pt x="93" y="1254"/>
                </a:lnTo>
                <a:lnTo>
                  <a:pt x="93" y="1260"/>
                </a:lnTo>
                <a:lnTo>
                  <a:pt x="124" y="1260"/>
                </a:lnTo>
                <a:lnTo>
                  <a:pt x="124" y="1277"/>
                </a:lnTo>
                <a:lnTo>
                  <a:pt x="203" y="1277"/>
                </a:lnTo>
                <a:lnTo>
                  <a:pt x="203" y="1291"/>
                </a:lnTo>
                <a:lnTo>
                  <a:pt x="239" y="1291"/>
                </a:lnTo>
                <a:lnTo>
                  <a:pt x="239" y="1297"/>
                </a:lnTo>
                <a:lnTo>
                  <a:pt x="276" y="1297"/>
                </a:lnTo>
                <a:lnTo>
                  <a:pt x="276" y="1306"/>
                </a:lnTo>
                <a:lnTo>
                  <a:pt x="320" y="1306"/>
                </a:lnTo>
                <a:lnTo>
                  <a:pt x="320" y="1320"/>
                </a:lnTo>
                <a:lnTo>
                  <a:pt x="365" y="1320"/>
                </a:lnTo>
                <a:lnTo>
                  <a:pt x="365" y="1328"/>
                </a:lnTo>
                <a:lnTo>
                  <a:pt x="401" y="1328"/>
                </a:lnTo>
                <a:lnTo>
                  <a:pt x="401" y="1335"/>
                </a:lnTo>
                <a:lnTo>
                  <a:pt x="1319" y="1335"/>
                </a:lnTo>
                <a:lnTo>
                  <a:pt x="1319" y="79"/>
                </a:lnTo>
                <a:lnTo>
                  <a:pt x="1295" y="79"/>
                </a:lnTo>
                <a:lnTo>
                  <a:pt x="1295" y="73"/>
                </a:lnTo>
                <a:lnTo>
                  <a:pt x="1260" y="73"/>
                </a:lnTo>
                <a:lnTo>
                  <a:pt x="1260" y="65"/>
                </a:lnTo>
                <a:lnTo>
                  <a:pt x="1217" y="65"/>
                </a:lnTo>
                <a:lnTo>
                  <a:pt x="1217" y="59"/>
                </a:lnTo>
                <a:lnTo>
                  <a:pt x="1180" y="59"/>
                </a:lnTo>
                <a:lnTo>
                  <a:pt x="1180" y="51"/>
                </a:lnTo>
                <a:lnTo>
                  <a:pt x="1136" y="51"/>
                </a:lnTo>
                <a:lnTo>
                  <a:pt x="1136" y="37"/>
                </a:lnTo>
                <a:lnTo>
                  <a:pt x="1099" y="37"/>
                </a:lnTo>
                <a:lnTo>
                  <a:pt x="1099" y="28"/>
                </a:lnTo>
                <a:lnTo>
                  <a:pt x="1055" y="28"/>
                </a:lnTo>
                <a:lnTo>
                  <a:pt x="1055" y="13"/>
                </a:lnTo>
                <a:lnTo>
                  <a:pt x="977" y="13"/>
                </a:lnTo>
                <a:lnTo>
                  <a:pt x="977" y="0"/>
                </a:lnTo>
                <a:lnTo>
                  <a:pt x="0" y="0"/>
                </a:lnTo>
                <a:close/>
              </a:path>
            </a:pathLst>
          </a:custGeom>
          <a:solidFill>
            <a:srgbClr val="02026D"/>
          </a:solidFill>
          <a:ln w="9525">
            <a:noFill/>
          </a:ln>
        </p:spPr>
        <p:txBody>
          <a:bodyPr/>
          <a:lstStyle/>
          <a:p>
            <a:endParaRPr lang="en-US"/>
          </a:p>
        </p:txBody>
      </p:sp>
      <p:sp>
        <p:nvSpPr>
          <p:cNvPr id="823980" name="Freeform 823979"/>
          <p:cNvSpPr/>
          <p:nvPr/>
        </p:nvSpPr>
        <p:spPr>
          <a:xfrm>
            <a:off x="3314700" y="2916238"/>
            <a:ext cx="187325" cy="146050"/>
          </a:xfrm>
          <a:custGeom>
            <a:avLst/>
            <a:gdLst/>
            <a:ahLst/>
            <a:cxnLst/>
            <a:rect l="0" t="0" r="0" b="0"/>
            <a:pathLst>
              <a:path w="1181" h="1204">
                <a:moveTo>
                  <a:pt x="0" y="0"/>
                </a:moveTo>
                <a:lnTo>
                  <a:pt x="0" y="1181"/>
                </a:lnTo>
                <a:lnTo>
                  <a:pt x="14" y="1181"/>
                </a:lnTo>
                <a:lnTo>
                  <a:pt x="14" y="1187"/>
                </a:lnTo>
                <a:lnTo>
                  <a:pt x="45" y="1187"/>
                </a:lnTo>
                <a:lnTo>
                  <a:pt x="45" y="1204"/>
                </a:lnTo>
                <a:lnTo>
                  <a:pt x="1181" y="1204"/>
                </a:lnTo>
                <a:lnTo>
                  <a:pt x="1181" y="0"/>
                </a:lnTo>
                <a:lnTo>
                  <a:pt x="0" y="0"/>
                </a:lnTo>
                <a:close/>
              </a:path>
            </a:pathLst>
          </a:custGeom>
          <a:solidFill>
            <a:srgbClr val="020260"/>
          </a:solidFill>
          <a:ln w="9525">
            <a:noFill/>
          </a:ln>
        </p:spPr>
        <p:txBody>
          <a:bodyPr/>
          <a:lstStyle/>
          <a:p>
            <a:endParaRPr lang="en-US"/>
          </a:p>
        </p:txBody>
      </p:sp>
      <p:sp>
        <p:nvSpPr>
          <p:cNvPr id="823981" name="Rectangles 823980"/>
          <p:cNvSpPr/>
          <p:nvPr/>
        </p:nvSpPr>
        <p:spPr>
          <a:xfrm>
            <a:off x="3322638" y="2922588"/>
            <a:ext cx="165100" cy="128587"/>
          </a:xfrm>
          <a:prstGeom prst="rect">
            <a:avLst/>
          </a:prstGeom>
          <a:solidFill>
            <a:srgbClr val="020251"/>
          </a:solidFill>
          <a:ln w="9525">
            <a:noFill/>
          </a:ln>
        </p:spPr>
        <p:txBody>
          <a:bodyPr/>
          <a:lstStyle/>
          <a:p>
            <a:endParaRPr lang="en-US"/>
          </a:p>
        </p:txBody>
      </p:sp>
      <p:sp>
        <p:nvSpPr>
          <p:cNvPr id="823982" name="Rectangles 823981"/>
          <p:cNvSpPr/>
          <p:nvPr/>
        </p:nvSpPr>
        <p:spPr>
          <a:xfrm>
            <a:off x="3333750" y="2932113"/>
            <a:ext cx="142875" cy="111125"/>
          </a:xfrm>
          <a:prstGeom prst="rect">
            <a:avLst/>
          </a:prstGeom>
          <a:solidFill>
            <a:srgbClr val="020244"/>
          </a:solidFill>
          <a:ln w="9525">
            <a:noFill/>
          </a:ln>
        </p:spPr>
        <p:txBody>
          <a:bodyPr/>
          <a:lstStyle/>
          <a:p>
            <a:endParaRPr lang="en-US"/>
          </a:p>
        </p:txBody>
      </p:sp>
      <p:sp>
        <p:nvSpPr>
          <p:cNvPr id="823983" name="Rectangles 823982"/>
          <p:cNvSpPr/>
          <p:nvPr/>
        </p:nvSpPr>
        <p:spPr>
          <a:xfrm>
            <a:off x="3344863" y="2940050"/>
            <a:ext cx="122237" cy="95250"/>
          </a:xfrm>
          <a:prstGeom prst="rect">
            <a:avLst/>
          </a:prstGeom>
          <a:solidFill>
            <a:srgbClr val="020238"/>
          </a:solidFill>
          <a:ln w="9525">
            <a:noFill/>
          </a:ln>
        </p:spPr>
        <p:txBody>
          <a:bodyPr/>
          <a:lstStyle/>
          <a:p>
            <a:endParaRPr lang="en-US"/>
          </a:p>
        </p:txBody>
      </p:sp>
      <p:sp>
        <p:nvSpPr>
          <p:cNvPr id="823984" name="Rectangles 823983"/>
          <p:cNvSpPr/>
          <p:nvPr/>
        </p:nvSpPr>
        <p:spPr>
          <a:xfrm>
            <a:off x="3355975" y="2949575"/>
            <a:ext cx="100013" cy="76200"/>
          </a:xfrm>
          <a:prstGeom prst="rect">
            <a:avLst/>
          </a:prstGeom>
          <a:solidFill>
            <a:srgbClr val="02022B"/>
          </a:solidFill>
          <a:ln w="9525">
            <a:noFill/>
          </a:ln>
        </p:spPr>
        <p:txBody>
          <a:bodyPr/>
          <a:lstStyle/>
          <a:p>
            <a:endParaRPr lang="en-US"/>
          </a:p>
        </p:txBody>
      </p:sp>
      <p:sp>
        <p:nvSpPr>
          <p:cNvPr id="823985" name="Rectangles 823984"/>
          <p:cNvSpPr/>
          <p:nvPr/>
        </p:nvSpPr>
        <p:spPr>
          <a:xfrm>
            <a:off x="3365500" y="2957513"/>
            <a:ext cx="79375" cy="60325"/>
          </a:xfrm>
          <a:prstGeom prst="rect">
            <a:avLst/>
          </a:prstGeom>
          <a:solidFill>
            <a:srgbClr val="02021C"/>
          </a:solidFill>
          <a:ln w="9525">
            <a:noFill/>
          </a:ln>
        </p:spPr>
        <p:txBody>
          <a:bodyPr/>
          <a:lstStyle/>
          <a:p>
            <a:endParaRPr lang="en-US"/>
          </a:p>
        </p:txBody>
      </p:sp>
      <p:sp>
        <p:nvSpPr>
          <p:cNvPr id="823986" name="Rectangles 823985"/>
          <p:cNvSpPr/>
          <p:nvPr/>
        </p:nvSpPr>
        <p:spPr>
          <a:xfrm>
            <a:off x="3376613" y="2965450"/>
            <a:ext cx="58737" cy="44450"/>
          </a:xfrm>
          <a:prstGeom prst="rect">
            <a:avLst/>
          </a:prstGeom>
          <a:solidFill>
            <a:srgbClr val="02020F"/>
          </a:solidFill>
          <a:ln w="9525">
            <a:noFill/>
          </a:ln>
        </p:spPr>
        <p:txBody>
          <a:bodyPr/>
          <a:lstStyle/>
          <a:p>
            <a:endParaRPr lang="en-US"/>
          </a:p>
        </p:txBody>
      </p:sp>
      <p:sp>
        <p:nvSpPr>
          <p:cNvPr id="823987" name="Rectangles 823986"/>
          <p:cNvSpPr/>
          <p:nvPr/>
        </p:nvSpPr>
        <p:spPr>
          <a:xfrm>
            <a:off x="3387725" y="2973388"/>
            <a:ext cx="34925" cy="26987"/>
          </a:xfrm>
          <a:prstGeom prst="rect">
            <a:avLst/>
          </a:prstGeom>
          <a:solidFill>
            <a:srgbClr val="000000"/>
          </a:solidFill>
          <a:ln w="9525">
            <a:noFill/>
          </a:ln>
        </p:spPr>
        <p:txBody>
          <a:bodyPr/>
          <a:lstStyle/>
          <a:p>
            <a:endParaRPr lang="en-US"/>
          </a:p>
        </p:txBody>
      </p:sp>
      <p:sp>
        <p:nvSpPr>
          <p:cNvPr id="823988" name="Freeform 823987"/>
          <p:cNvSpPr/>
          <p:nvPr/>
        </p:nvSpPr>
        <p:spPr>
          <a:xfrm>
            <a:off x="3195638" y="2874963"/>
            <a:ext cx="420687" cy="225425"/>
          </a:xfrm>
          <a:custGeom>
            <a:avLst/>
            <a:gdLst/>
            <a:ahLst/>
            <a:cxnLst/>
            <a:rect l="0" t="0" r="0" b="0"/>
            <a:pathLst>
              <a:path w="2644" h="1845">
                <a:moveTo>
                  <a:pt x="474" y="0"/>
                </a:moveTo>
                <a:lnTo>
                  <a:pt x="0" y="1328"/>
                </a:lnTo>
                <a:lnTo>
                  <a:pt x="2157" y="1845"/>
                </a:lnTo>
                <a:lnTo>
                  <a:pt x="2172" y="1823"/>
                </a:lnTo>
                <a:lnTo>
                  <a:pt x="2172" y="1814"/>
                </a:lnTo>
                <a:lnTo>
                  <a:pt x="2179" y="1786"/>
                </a:lnTo>
                <a:lnTo>
                  <a:pt x="2187" y="1757"/>
                </a:lnTo>
                <a:lnTo>
                  <a:pt x="2209" y="1720"/>
                </a:lnTo>
                <a:lnTo>
                  <a:pt x="2209" y="1684"/>
                </a:lnTo>
                <a:lnTo>
                  <a:pt x="2229" y="1647"/>
                </a:lnTo>
                <a:lnTo>
                  <a:pt x="2246" y="1594"/>
                </a:lnTo>
                <a:lnTo>
                  <a:pt x="2266" y="1550"/>
                </a:lnTo>
                <a:lnTo>
                  <a:pt x="2288" y="1499"/>
                </a:lnTo>
                <a:lnTo>
                  <a:pt x="2302" y="1440"/>
                </a:lnTo>
                <a:lnTo>
                  <a:pt x="2324" y="1388"/>
                </a:lnTo>
                <a:lnTo>
                  <a:pt x="2347" y="1328"/>
                </a:lnTo>
                <a:lnTo>
                  <a:pt x="2369" y="1269"/>
                </a:lnTo>
                <a:lnTo>
                  <a:pt x="2390" y="1204"/>
                </a:lnTo>
                <a:lnTo>
                  <a:pt x="2412" y="1150"/>
                </a:lnTo>
                <a:lnTo>
                  <a:pt x="2434" y="1085"/>
                </a:lnTo>
                <a:lnTo>
                  <a:pt x="2448" y="1025"/>
                </a:lnTo>
                <a:lnTo>
                  <a:pt x="2484" y="965"/>
                </a:lnTo>
                <a:lnTo>
                  <a:pt x="2499" y="908"/>
                </a:lnTo>
                <a:lnTo>
                  <a:pt x="2521" y="849"/>
                </a:lnTo>
                <a:lnTo>
                  <a:pt x="2535" y="789"/>
                </a:lnTo>
                <a:lnTo>
                  <a:pt x="2551" y="753"/>
                </a:lnTo>
                <a:lnTo>
                  <a:pt x="2571" y="693"/>
                </a:lnTo>
                <a:lnTo>
                  <a:pt x="2588" y="657"/>
                </a:lnTo>
                <a:lnTo>
                  <a:pt x="2601" y="613"/>
                </a:lnTo>
                <a:lnTo>
                  <a:pt x="2616" y="576"/>
                </a:lnTo>
                <a:lnTo>
                  <a:pt x="2624" y="545"/>
                </a:lnTo>
                <a:lnTo>
                  <a:pt x="2638" y="523"/>
                </a:lnTo>
                <a:lnTo>
                  <a:pt x="2644" y="509"/>
                </a:lnTo>
                <a:lnTo>
                  <a:pt x="2644" y="486"/>
                </a:lnTo>
                <a:lnTo>
                  <a:pt x="474"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823989" name="Freeform 823988"/>
          <p:cNvSpPr/>
          <p:nvPr/>
        </p:nvSpPr>
        <p:spPr>
          <a:xfrm>
            <a:off x="3586163" y="3022600"/>
            <a:ext cx="69850" cy="93663"/>
          </a:xfrm>
          <a:custGeom>
            <a:avLst/>
            <a:gdLst/>
            <a:ahLst/>
            <a:cxnLst/>
            <a:rect l="0" t="0" r="0" b="0"/>
            <a:pathLst>
              <a:path w="437" h="761">
                <a:moveTo>
                  <a:pt x="241" y="0"/>
                </a:moveTo>
                <a:lnTo>
                  <a:pt x="0" y="702"/>
                </a:lnTo>
                <a:lnTo>
                  <a:pt x="182" y="761"/>
                </a:lnTo>
                <a:lnTo>
                  <a:pt x="437" y="52"/>
                </a:lnTo>
                <a:lnTo>
                  <a:pt x="241" y="0"/>
                </a:lnTo>
                <a:close/>
              </a:path>
            </a:pathLst>
          </a:custGeom>
          <a:solidFill>
            <a:srgbClr val="828282"/>
          </a:solidFill>
          <a:ln w="9525">
            <a:noFill/>
          </a:ln>
        </p:spPr>
        <p:txBody>
          <a:bodyPr/>
          <a:lstStyle/>
          <a:p>
            <a:endParaRPr lang="en-US"/>
          </a:p>
        </p:txBody>
      </p:sp>
      <p:sp>
        <p:nvSpPr>
          <p:cNvPr id="823990" name="Freeform 823989"/>
          <p:cNvSpPr/>
          <p:nvPr/>
        </p:nvSpPr>
        <p:spPr>
          <a:xfrm>
            <a:off x="3586163" y="3022600"/>
            <a:ext cx="69850" cy="93663"/>
          </a:xfrm>
          <a:custGeom>
            <a:avLst/>
            <a:gdLst/>
            <a:ahLst/>
            <a:cxnLst/>
            <a:rect l="0" t="0" r="0" b="0"/>
            <a:pathLst>
              <a:path w="437" h="761">
                <a:moveTo>
                  <a:pt x="241" y="0"/>
                </a:moveTo>
                <a:lnTo>
                  <a:pt x="0" y="702"/>
                </a:lnTo>
                <a:lnTo>
                  <a:pt x="182" y="761"/>
                </a:lnTo>
                <a:lnTo>
                  <a:pt x="437" y="52"/>
                </a:lnTo>
                <a:lnTo>
                  <a:pt x="241"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823991" name="Freeform 823990"/>
          <p:cNvSpPr/>
          <p:nvPr/>
        </p:nvSpPr>
        <p:spPr>
          <a:xfrm>
            <a:off x="3629025" y="3040063"/>
            <a:ext cx="20638" cy="22225"/>
          </a:xfrm>
          <a:custGeom>
            <a:avLst/>
            <a:gdLst/>
            <a:ahLst/>
            <a:cxnLst/>
            <a:rect l="0" t="0" r="0" b="0"/>
            <a:pathLst>
              <a:path w="132" h="179">
                <a:moveTo>
                  <a:pt x="0" y="83"/>
                </a:moveTo>
                <a:lnTo>
                  <a:pt x="0" y="120"/>
                </a:lnTo>
                <a:lnTo>
                  <a:pt x="9" y="125"/>
                </a:lnTo>
                <a:lnTo>
                  <a:pt x="9" y="148"/>
                </a:lnTo>
                <a:lnTo>
                  <a:pt x="28" y="162"/>
                </a:lnTo>
                <a:lnTo>
                  <a:pt x="28" y="179"/>
                </a:lnTo>
                <a:lnTo>
                  <a:pt x="65" y="179"/>
                </a:lnTo>
                <a:lnTo>
                  <a:pt x="81" y="162"/>
                </a:lnTo>
                <a:lnTo>
                  <a:pt x="81" y="148"/>
                </a:lnTo>
                <a:lnTo>
                  <a:pt x="87" y="142"/>
                </a:lnTo>
                <a:lnTo>
                  <a:pt x="87" y="111"/>
                </a:lnTo>
                <a:lnTo>
                  <a:pt x="96" y="105"/>
                </a:lnTo>
                <a:lnTo>
                  <a:pt x="96" y="89"/>
                </a:lnTo>
                <a:lnTo>
                  <a:pt x="109" y="83"/>
                </a:lnTo>
                <a:lnTo>
                  <a:pt x="109" y="74"/>
                </a:lnTo>
                <a:lnTo>
                  <a:pt x="118" y="68"/>
                </a:lnTo>
                <a:lnTo>
                  <a:pt x="118" y="60"/>
                </a:lnTo>
                <a:lnTo>
                  <a:pt x="124" y="46"/>
                </a:lnTo>
                <a:lnTo>
                  <a:pt x="124" y="31"/>
                </a:lnTo>
                <a:lnTo>
                  <a:pt x="132" y="31"/>
                </a:lnTo>
                <a:lnTo>
                  <a:pt x="132" y="0"/>
                </a:lnTo>
                <a:lnTo>
                  <a:pt x="87" y="0"/>
                </a:lnTo>
                <a:lnTo>
                  <a:pt x="81" y="8"/>
                </a:lnTo>
                <a:lnTo>
                  <a:pt x="59" y="8"/>
                </a:lnTo>
                <a:lnTo>
                  <a:pt x="51" y="23"/>
                </a:lnTo>
                <a:lnTo>
                  <a:pt x="45" y="23"/>
                </a:lnTo>
                <a:lnTo>
                  <a:pt x="28" y="46"/>
                </a:lnTo>
                <a:lnTo>
                  <a:pt x="9" y="46"/>
                </a:lnTo>
                <a:lnTo>
                  <a:pt x="9" y="60"/>
                </a:lnTo>
                <a:lnTo>
                  <a:pt x="0" y="68"/>
                </a:lnTo>
                <a:lnTo>
                  <a:pt x="0" y="83"/>
                </a:lnTo>
                <a:close/>
              </a:path>
            </a:pathLst>
          </a:custGeom>
          <a:solidFill>
            <a:srgbClr val="BFBFBF"/>
          </a:solidFill>
          <a:ln w="9525">
            <a:noFill/>
          </a:ln>
        </p:spPr>
        <p:txBody>
          <a:bodyPr/>
          <a:lstStyle/>
          <a:p>
            <a:endParaRPr lang="en-US"/>
          </a:p>
        </p:txBody>
      </p:sp>
      <p:sp>
        <p:nvSpPr>
          <p:cNvPr id="823992" name="Freeform 823991"/>
          <p:cNvSpPr/>
          <p:nvPr/>
        </p:nvSpPr>
        <p:spPr>
          <a:xfrm>
            <a:off x="3629025" y="3040063"/>
            <a:ext cx="20638" cy="22225"/>
          </a:xfrm>
          <a:custGeom>
            <a:avLst/>
            <a:gdLst/>
            <a:ahLst/>
            <a:cxnLst/>
            <a:rect l="0" t="0" r="0" b="0"/>
            <a:pathLst>
              <a:path w="132" h="179">
                <a:moveTo>
                  <a:pt x="0" y="83"/>
                </a:moveTo>
                <a:lnTo>
                  <a:pt x="0" y="120"/>
                </a:lnTo>
                <a:lnTo>
                  <a:pt x="9" y="125"/>
                </a:lnTo>
                <a:lnTo>
                  <a:pt x="9" y="148"/>
                </a:lnTo>
                <a:lnTo>
                  <a:pt x="28" y="162"/>
                </a:lnTo>
                <a:lnTo>
                  <a:pt x="28" y="179"/>
                </a:lnTo>
                <a:lnTo>
                  <a:pt x="65" y="179"/>
                </a:lnTo>
                <a:lnTo>
                  <a:pt x="81" y="162"/>
                </a:lnTo>
                <a:lnTo>
                  <a:pt x="81" y="148"/>
                </a:lnTo>
                <a:lnTo>
                  <a:pt x="87" y="142"/>
                </a:lnTo>
                <a:lnTo>
                  <a:pt x="87" y="111"/>
                </a:lnTo>
                <a:lnTo>
                  <a:pt x="96" y="105"/>
                </a:lnTo>
                <a:lnTo>
                  <a:pt x="96" y="89"/>
                </a:lnTo>
                <a:lnTo>
                  <a:pt x="109" y="83"/>
                </a:lnTo>
                <a:lnTo>
                  <a:pt x="109" y="74"/>
                </a:lnTo>
                <a:lnTo>
                  <a:pt x="118" y="68"/>
                </a:lnTo>
                <a:lnTo>
                  <a:pt x="118" y="60"/>
                </a:lnTo>
                <a:lnTo>
                  <a:pt x="124" y="46"/>
                </a:lnTo>
                <a:lnTo>
                  <a:pt x="124" y="31"/>
                </a:lnTo>
                <a:lnTo>
                  <a:pt x="132" y="31"/>
                </a:lnTo>
                <a:lnTo>
                  <a:pt x="132" y="0"/>
                </a:lnTo>
                <a:lnTo>
                  <a:pt x="87" y="0"/>
                </a:lnTo>
                <a:lnTo>
                  <a:pt x="81" y="8"/>
                </a:lnTo>
                <a:lnTo>
                  <a:pt x="59" y="8"/>
                </a:lnTo>
                <a:lnTo>
                  <a:pt x="51" y="23"/>
                </a:lnTo>
                <a:lnTo>
                  <a:pt x="45" y="23"/>
                </a:lnTo>
                <a:lnTo>
                  <a:pt x="28" y="46"/>
                </a:lnTo>
                <a:lnTo>
                  <a:pt x="9" y="46"/>
                </a:lnTo>
                <a:lnTo>
                  <a:pt x="9" y="60"/>
                </a:lnTo>
                <a:lnTo>
                  <a:pt x="0" y="68"/>
                </a:lnTo>
                <a:lnTo>
                  <a:pt x="0" y="83"/>
                </a:lnTo>
              </a:path>
            </a:pathLst>
          </a:custGeom>
          <a:noFill/>
          <a:ln w="0" cap="flat" cmpd="sng">
            <a:solidFill>
              <a:srgbClr val="000000"/>
            </a:solidFill>
            <a:prstDash val="solid"/>
            <a:headEnd type="none" w="med" len="med"/>
            <a:tailEnd type="none" w="med" len="med"/>
          </a:ln>
        </p:spPr>
        <p:txBody>
          <a:bodyPr/>
          <a:lstStyle/>
          <a:p>
            <a:endParaRPr lang="en-US"/>
          </a:p>
        </p:txBody>
      </p:sp>
      <p:sp>
        <p:nvSpPr>
          <p:cNvPr id="823993" name="Freeform 823992"/>
          <p:cNvSpPr/>
          <p:nvPr/>
        </p:nvSpPr>
        <p:spPr>
          <a:xfrm>
            <a:off x="3609975" y="3078163"/>
            <a:ext cx="20638" cy="22225"/>
          </a:xfrm>
          <a:custGeom>
            <a:avLst/>
            <a:gdLst/>
            <a:ahLst/>
            <a:cxnLst/>
            <a:rect l="0" t="0" r="0" b="0"/>
            <a:pathLst>
              <a:path w="132" h="184">
                <a:moveTo>
                  <a:pt x="0" y="90"/>
                </a:moveTo>
                <a:lnTo>
                  <a:pt x="0" y="105"/>
                </a:lnTo>
                <a:lnTo>
                  <a:pt x="8" y="119"/>
                </a:lnTo>
                <a:lnTo>
                  <a:pt x="8" y="133"/>
                </a:lnTo>
                <a:lnTo>
                  <a:pt x="16" y="147"/>
                </a:lnTo>
                <a:lnTo>
                  <a:pt x="16" y="156"/>
                </a:lnTo>
                <a:lnTo>
                  <a:pt x="30" y="156"/>
                </a:lnTo>
                <a:lnTo>
                  <a:pt x="30" y="162"/>
                </a:lnTo>
                <a:lnTo>
                  <a:pt x="36" y="178"/>
                </a:lnTo>
                <a:lnTo>
                  <a:pt x="45" y="178"/>
                </a:lnTo>
                <a:lnTo>
                  <a:pt x="52" y="184"/>
                </a:lnTo>
                <a:lnTo>
                  <a:pt x="80" y="184"/>
                </a:lnTo>
                <a:lnTo>
                  <a:pt x="80" y="178"/>
                </a:lnTo>
                <a:lnTo>
                  <a:pt x="89" y="162"/>
                </a:lnTo>
                <a:lnTo>
                  <a:pt x="89" y="147"/>
                </a:lnTo>
                <a:lnTo>
                  <a:pt x="95" y="133"/>
                </a:lnTo>
                <a:lnTo>
                  <a:pt x="95" y="105"/>
                </a:lnTo>
                <a:lnTo>
                  <a:pt x="109" y="96"/>
                </a:lnTo>
                <a:lnTo>
                  <a:pt x="109" y="90"/>
                </a:lnTo>
                <a:lnTo>
                  <a:pt x="117" y="74"/>
                </a:lnTo>
                <a:lnTo>
                  <a:pt x="117" y="68"/>
                </a:lnTo>
                <a:lnTo>
                  <a:pt x="126" y="53"/>
                </a:lnTo>
                <a:lnTo>
                  <a:pt x="126" y="37"/>
                </a:lnTo>
                <a:lnTo>
                  <a:pt x="132" y="31"/>
                </a:lnTo>
                <a:lnTo>
                  <a:pt x="132" y="0"/>
                </a:lnTo>
                <a:lnTo>
                  <a:pt x="95" y="0"/>
                </a:lnTo>
                <a:lnTo>
                  <a:pt x="89" y="8"/>
                </a:lnTo>
                <a:lnTo>
                  <a:pt x="80" y="8"/>
                </a:lnTo>
                <a:lnTo>
                  <a:pt x="58" y="17"/>
                </a:lnTo>
                <a:lnTo>
                  <a:pt x="52" y="17"/>
                </a:lnTo>
                <a:lnTo>
                  <a:pt x="45" y="31"/>
                </a:lnTo>
                <a:lnTo>
                  <a:pt x="36" y="31"/>
                </a:lnTo>
                <a:lnTo>
                  <a:pt x="16" y="45"/>
                </a:lnTo>
                <a:lnTo>
                  <a:pt x="8" y="45"/>
                </a:lnTo>
                <a:lnTo>
                  <a:pt x="8" y="53"/>
                </a:lnTo>
                <a:lnTo>
                  <a:pt x="0" y="68"/>
                </a:lnTo>
                <a:lnTo>
                  <a:pt x="0" y="90"/>
                </a:lnTo>
                <a:close/>
              </a:path>
            </a:pathLst>
          </a:custGeom>
          <a:solidFill>
            <a:srgbClr val="BFBFBF"/>
          </a:solidFill>
          <a:ln w="9525">
            <a:noFill/>
          </a:ln>
        </p:spPr>
        <p:txBody>
          <a:bodyPr/>
          <a:lstStyle/>
          <a:p>
            <a:endParaRPr lang="en-US"/>
          </a:p>
        </p:txBody>
      </p:sp>
      <p:sp>
        <p:nvSpPr>
          <p:cNvPr id="823994" name="Freeform 823993"/>
          <p:cNvSpPr/>
          <p:nvPr/>
        </p:nvSpPr>
        <p:spPr>
          <a:xfrm>
            <a:off x="3609975" y="3078163"/>
            <a:ext cx="20638" cy="22225"/>
          </a:xfrm>
          <a:custGeom>
            <a:avLst/>
            <a:gdLst/>
            <a:ahLst/>
            <a:cxnLst/>
            <a:rect l="0" t="0" r="0" b="0"/>
            <a:pathLst>
              <a:path w="132" h="184">
                <a:moveTo>
                  <a:pt x="0" y="90"/>
                </a:moveTo>
                <a:lnTo>
                  <a:pt x="0" y="105"/>
                </a:lnTo>
                <a:lnTo>
                  <a:pt x="8" y="119"/>
                </a:lnTo>
                <a:lnTo>
                  <a:pt x="8" y="133"/>
                </a:lnTo>
                <a:lnTo>
                  <a:pt x="16" y="147"/>
                </a:lnTo>
                <a:lnTo>
                  <a:pt x="16" y="156"/>
                </a:lnTo>
                <a:lnTo>
                  <a:pt x="30" y="156"/>
                </a:lnTo>
                <a:lnTo>
                  <a:pt x="30" y="162"/>
                </a:lnTo>
                <a:lnTo>
                  <a:pt x="36" y="178"/>
                </a:lnTo>
                <a:lnTo>
                  <a:pt x="45" y="178"/>
                </a:lnTo>
                <a:lnTo>
                  <a:pt x="52" y="184"/>
                </a:lnTo>
                <a:lnTo>
                  <a:pt x="80" y="184"/>
                </a:lnTo>
                <a:lnTo>
                  <a:pt x="80" y="178"/>
                </a:lnTo>
                <a:lnTo>
                  <a:pt x="89" y="162"/>
                </a:lnTo>
                <a:lnTo>
                  <a:pt x="89" y="147"/>
                </a:lnTo>
                <a:lnTo>
                  <a:pt x="95" y="133"/>
                </a:lnTo>
                <a:lnTo>
                  <a:pt x="95" y="105"/>
                </a:lnTo>
                <a:lnTo>
                  <a:pt x="109" y="96"/>
                </a:lnTo>
                <a:lnTo>
                  <a:pt x="109" y="90"/>
                </a:lnTo>
                <a:lnTo>
                  <a:pt x="117" y="74"/>
                </a:lnTo>
                <a:lnTo>
                  <a:pt x="117" y="68"/>
                </a:lnTo>
                <a:lnTo>
                  <a:pt x="126" y="53"/>
                </a:lnTo>
                <a:lnTo>
                  <a:pt x="126" y="37"/>
                </a:lnTo>
                <a:lnTo>
                  <a:pt x="132" y="31"/>
                </a:lnTo>
                <a:lnTo>
                  <a:pt x="132" y="0"/>
                </a:lnTo>
                <a:lnTo>
                  <a:pt x="95" y="0"/>
                </a:lnTo>
                <a:lnTo>
                  <a:pt x="89" y="8"/>
                </a:lnTo>
                <a:lnTo>
                  <a:pt x="80" y="8"/>
                </a:lnTo>
                <a:lnTo>
                  <a:pt x="58" y="17"/>
                </a:lnTo>
                <a:lnTo>
                  <a:pt x="52" y="17"/>
                </a:lnTo>
                <a:lnTo>
                  <a:pt x="45" y="31"/>
                </a:lnTo>
                <a:lnTo>
                  <a:pt x="36" y="31"/>
                </a:lnTo>
                <a:lnTo>
                  <a:pt x="16" y="45"/>
                </a:lnTo>
                <a:lnTo>
                  <a:pt x="8" y="45"/>
                </a:lnTo>
                <a:lnTo>
                  <a:pt x="8" y="53"/>
                </a:lnTo>
                <a:lnTo>
                  <a:pt x="0" y="68"/>
                </a:lnTo>
                <a:lnTo>
                  <a:pt x="0" y="9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823995" name="Straight Connector 823994"/>
          <p:cNvSpPr/>
          <p:nvPr/>
        </p:nvSpPr>
        <p:spPr>
          <a:xfrm flipH="1">
            <a:off x="3209925" y="2590800"/>
            <a:ext cx="52388" cy="244475"/>
          </a:xfrm>
          <a:prstGeom prst="line">
            <a:avLst/>
          </a:prstGeom>
          <a:ln w="28575" cap="flat" cmpd="sng">
            <a:solidFill>
              <a:schemeClr val="tx1"/>
            </a:solidFill>
            <a:prstDash val="solid"/>
            <a:headEnd type="none" w="med" len="med"/>
            <a:tailEnd type="none" w="med" len="med"/>
          </a:ln>
        </p:spPr>
      </p:sp>
      <p:grpSp>
        <p:nvGrpSpPr>
          <p:cNvPr id="823996" name="Group 823995"/>
          <p:cNvGrpSpPr/>
          <p:nvPr/>
        </p:nvGrpSpPr>
        <p:grpSpPr>
          <a:xfrm>
            <a:off x="3429000" y="2514600"/>
            <a:ext cx="381000" cy="304800"/>
            <a:chOff x="1248" y="2736"/>
            <a:chExt cx="240" cy="192"/>
          </a:xfrm>
        </p:grpSpPr>
        <p:sp>
          <p:nvSpPr>
            <p:cNvPr id="823997" name="Straight Connector 823996"/>
            <p:cNvSpPr/>
            <p:nvPr/>
          </p:nvSpPr>
          <p:spPr>
            <a:xfrm flipV="1">
              <a:off x="1296" y="2736"/>
              <a:ext cx="192" cy="96"/>
            </a:xfrm>
            <a:prstGeom prst="line">
              <a:avLst/>
            </a:prstGeom>
            <a:ln w="12700" cap="flat" cmpd="sng">
              <a:solidFill>
                <a:schemeClr val="tx1"/>
              </a:solidFill>
              <a:prstDash val="solid"/>
              <a:headEnd type="none" w="med" len="med"/>
              <a:tailEnd type="triangle" w="med" len="med"/>
            </a:ln>
          </p:spPr>
        </p:sp>
        <p:sp>
          <p:nvSpPr>
            <p:cNvPr id="823998" name="Straight Connector 823997"/>
            <p:cNvSpPr/>
            <p:nvPr/>
          </p:nvSpPr>
          <p:spPr>
            <a:xfrm flipH="1">
              <a:off x="1248" y="2832"/>
              <a:ext cx="192" cy="96"/>
            </a:xfrm>
            <a:prstGeom prst="line">
              <a:avLst/>
            </a:prstGeom>
            <a:ln w="12700" cap="flat" cmpd="sng">
              <a:solidFill>
                <a:schemeClr val="tx1"/>
              </a:solidFill>
              <a:prstDash val="solid"/>
              <a:headEnd type="none" w="med" len="med"/>
              <a:tailEnd type="triangle" w="med" len="med"/>
            </a:ln>
          </p:spPr>
        </p:sp>
        <p:sp>
          <p:nvSpPr>
            <p:cNvPr id="823999" name="Straight Connector 823998"/>
            <p:cNvSpPr/>
            <p:nvPr/>
          </p:nvSpPr>
          <p:spPr>
            <a:xfrm>
              <a:off x="1296" y="2832"/>
              <a:ext cx="144" cy="0"/>
            </a:xfrm>
            <a:prstGeom prst="line">
              <a:avLst/>
            </a:prstGeom>
            <a:ln w="12700" cap="flat" cmpd="sng">
              <a:solidFill>
                <a:schemeClr val="tx1"/>
              </a:solidFill>
              <a:prstDash val="solid"/>
              <a:headEnd type="none" w="med" len="med"/>
              <a:tailEnd type="none" w="med" len="med"/>
            </a:ln>
          </p:spPr>
        </p:sp>
      </p:grpSp>
      <p:grpSp>
        <p:nvGrpSpPr>
          <p:cNvPr id="824000" name="Group 823999"/>
          <p:cNvGrpSpPr/>
          <p:nvPr/>
        </p:nvGrpSpPr>
        <p:grpSpPr>
          <a:xfrm>
            <a:off x="5562600" y="1371600"/>
            <a:ext cx="381000" cy="304800"/>
            <a:chOff x="1248" y="2736"/>
            <a:chExt cx="240" cy="192"/>
          </a:xfrm>
        </p:grpSpPr>
        <p:sp>
          <p:nvSpPr>
            <p:cNvPr id="824001" name="Straight Connector 824000"/>
            <p:cNvSpPr/>
            <p:nvPr/>
          </p:nvSpPr>
          <p:spPr>
            <a:xfrm flipV="1">
              <a:off x="1296" y="2736"/>
              <a:ext cx="192" cy="96"/>
            </a:xfrm>
            <a:prstGeom prst="line">
              <a:avLst/>
            </a:prstGeom>
            <a:ln w="12700" cap="flat" cmpd="sng">
              <a:solidFill>
                <a:schemeClr val="tx1"/>
              </a:solidFill>
              <a:prstDash val="solid"/>
              <a:headEnd type="none" w="med" len="med"/>
              <a:tailEnd type="triangle" w="med" len="med"/>
            </a:ln>
          </p:spPr>
        </p:sp>
        <p:sp>
          <p:nvSpPr>
            <p:cNvPr id="824002" name="Straight Connector 824001"/>
            <p:cNvSpPr/>
            <p:nvPr/>
          </p:nvSpPr>
          <p:spPr>
            <a:xfrm flipH="1">
              <a:off x="1248" y="2832"/>
              <a:ext cx="192" cy="96"/>
            </a:xfrm>
            <a:prstGeom prst="line">
              <a:avLst/>
            </a:prstGeom>
            <a:ln w="12700" cap="flat" cmpd="sng">
              <a:solidFill>
                <a:schemeClr val="tx1"/>
              </a:solidFill>
              <a:prstDash val="solid"/>
              <a:headEnd type="none" w="med" len="med"/>
              <a:tailEnd type="triangle" w="med" len="med"/>
            </a:ln>
          </p:spPr>
        </p:sp>
        <p:sp>
          <p:nvSpPr>
            <p:cNvPr id="824003" name="Straight Connector 824002"/>
            <p:cNvSpPr/>
            <p:nvPr/>
          </p:nvSpPr>
          <p:spPr>
            <a:xfrm>
              <a:off x="1296" y="2832"/>
              <a:ext cx="144" cy="0"/>
            </a:xfrm>
            <a:prstGeom prst="line">
              <a:avLst/>
            </a:prstGeom>
            <a:ln w="12700" cap="flat" cmpd="sng">
              <a:solidFill>
                <a:schemeClr val="tx1"/>
              </a:solidFill>
              <a:prstDash val="solid"/>
              <a:headEnd type="none" w="med" len="med"/>
              <a:tailEnd type="none" w="med" len="med"/>
            </a:ln>
          </p:spPr>
        </p:sp>
      </p:grpSp>
      <p:grpSp>
        <p:nvGrpSpPr>
          <p:cNvPr id="824004" name="Group 824003"/>
          <p:cNvGrpSpPr/>
          <p:nvPr/>
        </p:nvGrpSpPr>
        <p:grpSpPr>
          <a:xfrm flipH="1">
            <a:off x="4191000" y="2819400"/>
            <a:ext cx="381000" cy="304800"/>
            <a:chOff x="1248" y="2736"/>
            <a:chExt cx="240" cy="192"/>
          </a:xfrm>
        </p:grpSpPr>
        <p:sp>
          <p:nvSpPr>
            <p:cNvPr id="824005" name="Straight Connector 824004"/>
            <p:cNvSpPr/>
            <p:nvPr/>
          </p:nvSpPr>
          <p:spPr>
            <a:xfrm flipV="1">
              <a:off x="1296" y="2736"/>
              <a:ext cx="192" cy="96"/>
            </a:xfrm>
            <a:prstGeom prst="line">
              <a:avLst/>
            </a:prstGeom>
            <a:ln w="12700" cap="flat" cmpd="sng">
              <a:solidFill>
                <a:schemeClr val="tx1"/>
              </a:solidFill>
              <a:prstDash val="solid"/>
              <a:headEnd type="none" w="med" len="med"/>
              <a:tailEnd type="triangle" w="med" len="med"/>
            </a:ln>
          </p:spPr>
        </p:sp>
        <p:sp>
          <p:nvSpPr>
            <p:cNvPr id="824006" name="Straight Connector 824005"/>
            <p:cNvSpPr/>
            <p:nvPr/>
          </p:nvSpPr>
          <p:spPr>
            <a:xfrm flipH="1">
              <a:off x="1248" y="2832"/>
              <a:ext cx="192" cy="96"/>
            </a:xfrm>
            <a:prstGeom prst="line">
              <a:avLst/>
            </a:prstGeom>
            <a:ln w="12700" cap="flat" cmpd="sng">
              <a:solidFill>
                <a:schemeClr val="tx1"/>
              </a:solidFill>
              <a:prstDash val="solid"/>
              <a:headEnd type="none" w="med" len="med"/>
              <a:tailEnd type="triangle" w="med" len="med"/>
            </a:ln>
          </p:spPr>
        </p:sp>
        <p:sp>
          <p:nvSpPr>
            <p:cNvPr id="824007" name="Straight Connector 824006"/>
            <p:cNvSpPr/>
            <p:nvPr/>
          </p:nvSpPr>
          <p:spPr>
            <a:xfrm>
              <a:off x="1296" y="2832"/>
              <a:ext cx="144" cy="0"/>
            </a:xfrm>
            <a:prstGeom prst="line">
              <a:avLst/>
            </a:prstGeom>
            <a:ln w="12700" cap="flat" cmpd="sng">
              <a:solidFill>
                <a:schemeClr val="tx1"/>
              </a:solidFill>
              <a:prstDash val="solid"/>
              <a:headEnd type="none" w="med" len="med"/>
              <a:tailEnd type="none" w="med" len="med"/>
            </a:ln>
          </p:spPr>
        </p:sp>
      </p:grpSp>
      <p:sp>
        <p:nvSpPr>
          <p:cNvPr id="824008" name="Rectangles 824007"/>
          <p:cNvSpPr/>
          <p:nvPr/>
        </p:nvSpPr>
        <p:spPr>
          <a:xfrm>
            <a:off x="7696200" y="2514600"/>
            <a:ext cx="457200" cy="304800"/>
          </a:xfrm>
          <a:prstGeom prst="rect">
            <a:avLst/>
          </a:prstGeom>
          <a:noFill/>
          <a:ln w="9525" cap="flat" cmpd="sng">
            <a:solidFill>
              <a:schemeClr val="tx1"/>
            </a:solidFill>
            <a:prstDash val="solid"/>
            <a:miter/>
            <a:headEnd type="none" w="med" len="med"/>
            <a:tailEnd type="none" w="med" len="med"/>
          </a:ln>
        </p:spPr>
        <p:txBody>
          <a:bodyPr wrap="none" anchor="ctr"/>
          <a:lstStyle/>
          <a:p>
            <a:pPr algn="ctr" eaLnBrk="0" hangingPunct="0"/>
            <a:r>
              <a:rPr lang="de-DE" altLang="x-none" sz="1600" dirty="0">
                <a:latin typeface="Arial" panose="020B0604020202020204" pitchFamily="34" charset="0"/>
              </a:rPr>
              <a:t>AP</a:t>
            </a:r>
          </a:p>
        </p:txBody>
      </p:sp>
      <p:sp>
        <p:nvSpPr>
          <p:cNvPr id="824009" name="Rectangles 824008"/>
          <p:cNvSpPr/>
          <p:nvPr/>
        </p:nvSpPr>
        <p:spPr>
          <a:xfrm>
            <a:off x="3886200" y="2362200"/>
            <a:ext cx="457200" cy="304800"/>
          </a:xfrm>
          <a:prstGeom prst="rect">
            <a:avLst/>
          </a:prstGeom>
          <a:noFill/>
          <a:ln w="9525" cap="flat" cmpd="sng">
            <a:solidFill>
              <a:schemeClr val="tx1"/>
            </a:solidFill>
            <a:prstDash val="solid"/>
            <a:miter/>
            <a:headEnd type="none" w="med" len="med"/>
            <a:tailEnd type="none" w="med" len="med"/>
          </a:ln>
        </p:spPr>
        <p:txBody>
          <a:bodyPr wrap="none" anchor="ctr"/>
          <a:lstStyle/>
          <a:p>
            <a:pPr algn="ctr" eaLnBrk="0" hangingPunct="0"/>
            <a:r>
              <a:rPr lang="de-DE" altLang="x-none" sz="1600" dirty="0">
                <a:latin typeface="Arial" panose="020B0604020202020204" pitchFamily="34" charset="0"/>
              </a:rPr>
              <a:t>AP</a:t>
            </a:r>
          </a:p>
        </p:txBody>
      </p:sp>
      <p:sp>
        <p:nvSpPr>
          <p:cNvPr id="824010" name="Rectangles 824009"/>
          <p:cNvSpPr/>
          <p:nvPr/>
        </p:nvSpPr>
        <p:spPr>
          <a:xfrm>
            <a:off x="5410200" y="1905000"/>
            <a:ext cx="457200" cy="304800"/>
          </a:xfrm>
          <a:prstGeom prst="rect">
            <a:avLst/>
          </a:prstGeom>
          <a:noFill/>
          <a:ln w="9525" cap="flat" cmpd="sng">
            <a:solidFill>
              <a:schemeClr val="tx1"/>
            </a:solidFill>
            <a:prstDash val="solid"/>
            <a:miter/>
            <a:headEnd type="none" w="med" len="med"/>
            <a:tailEnd type="none" w="med" len="med"/>
          </a:ln>
        </p:spPr>
        <p:txBody>
          <a:bodyPr wrap="none" anchor="ctr"/>
          <a:lstStyle/>
          <a:p>
            <a:pPr algn="ctr" eaLnBrk="0" hangingPunct="0"/>
            <a:r>
              <a:rPr lang="de-DE" altLang="x-none" sz="1600" dirty="0">
                <a:latin typeface="Arial" panose="020B0604020202020204" pitchFamily="34" charset="0"/>
              </a:rPr>
              <a:t>AP</a:t>
            </a:r>
          </a:p>
        </p:txBody>
      </p:sp>
      <p:sp>
        <p:nvSpPr>
          <p:cNvPr id="824011" name="Straight Connector 824010"/>
          <p:cNvSpPr/>
          <p:nvPr/>
        </p:nvSpPr>
        <p:spPr>
          <a:xfrm>
            <a:off x="3352800" y="2286000"/>
            <a:ext cx="5257800" cy="0"/>
          </a:xfrm>
          <a:prstGeom prst="line">
            <a:avLst/>
          </a:prstGeom>
          <a:ln w="9525" cap="flat" cmpd="sng">
            <a:solidFill>
              <a:schemeClr val="tx1"/>
            </a:solidFill>
            <a:prstDash val="solid"/>
            <a:headEnd type="none" w="med" len="med"/>
            <a:tailEnd type="none" w="med" len="med"/>
          </a:ln>
        </p:spPr>
      </p:sp>
      <p:sp>
        <p:nvSpPr>
          <p:cNvPr id="824012" name="Straight Connector 824011"/>
          <p:cNvSpPr/>
          <p:nvPr/>
        </p:nvSpPr>
        <p:spPr>
          <a:xfrm>
            <a:off x="4114800" y="2286000"/>
            <a:ext cx="0" cy="76200"/>
          </a:xfrm>
          <a:prstGeom prst="line">
            <a:avLst/>
          </a:prstGeom>
          <a:ln w="9525" cap="flat" cmpd="sng">
            <a:solidFill>
              <a:schemeClr val="tx1"/>
            </a:solidFill>
            <a:prstDash val="solid"/>
            <a:headEnd type="none" w="med" len="med"/>
            <a:tailEnd type="none" w="med" len="med"/>
          </a:ln>
        </p:spPr>
      </p:sp>
      <p:sp>
        <p:nvSpPr>
          <p:cNvPr id="824013" name="Straight Connector 824012"/>
          <p:cNvSpPr/>
          <p:nvPr/>
        </p:nvSpPr>
        <p:spPr>
          <a:xfrm>
            <a:off x="5638800" y="2209800"/>
            <a:ext cx="0" cy="76200"/>
          </a:xfrm>
          <a:prstGeom prst="line">
            <a:avLst/>
          </a:prstGeom>
          <a:ln w="9525" cap="flat" cmpd="sng">
            <a:solidFill>
              <a:schemeClr val="tx1"/>
            </a:solidFill>
            <a:prstDash val="solid"/>
            <a:headEnd type="none" w="med" len="med"/>
            <a:tailEnd type="none" w="med" len="med"/>
          </a:ln>
        </p:spPr>
      </p:sp>
      <p:sp>
        <p:nvSpPr>
          <p:cNvPr id="824014" name="Straight Connector 824013"/>
          <p:cNvSpPr/>
          <p:nvPr/>
        </p:nvSpPr>
        <p:spPr>
          <a:xfrm>
            <a:off x="7924800" y="2286000"/>
            <a:ext cx="0" cy="228600"/>
          </a:xfrm>
          <a:prstGeom prst="line">
            <a:avLst/>
          </a:prstGeom>
          <a:ln w="9525" cap="flat" cmpd="sng">
            <a:solidFill>
              <a:schemeClr val="tx1"/>
            </a:solidFill>
            <a:prstDash val="solid"/>
            <a:headEnd type="none" w="med" len="med"/>
            <a:tailEnd type="none" w="med" len="med"/>
          </a:ln>
        </p:spPr>
      </p:sp>
      <p:sp>
        <p:nvSpPr>
          <p:cNvPr id="824015" name="Text Box 824014"/>
          <p:cNvSpPr txBox="1"/>
          <p:nvPr/>
        </p:nvSpPr>
        <p:spPr>
          <a:xfrm>
            <a:off x="5181442" y="2362200"/>
            <a:ext cx="1437005" cy="337185"/>
          </a:xfrm>
          <a:prstGeom prst="rect">
            <a:avLst/>
          </a:prstGeom>
          <a:noFill/>
          <a:ln w="9525">
            <a:noFill/>
          </a:ln>
        </p:spPr>
        <p:txBody>
          <a:bodyPr wrap="none" anchor="t">
            <a:spAutoFit/>
          </a:bodyPr>
          <a:lstStyle/>
          <a:p>
            <a:pPr algn="ctr" eaLnBrk="0" hangingPunct="0"/>
            <a:r>
              <a:rPr lang="de-DE" altLang="x-none" sz="1600" dirty="0">
                <a:latin typeface="Arial" panose="020B0604020202020204" pitchFamily="34" charset="0"/>
              </a:rPr>
              <a:t>wired network</a:t>
            </a:r>
          </a:p>
        </p:txBody>
      </p:sp>
      <p:grpSp>
        <p:nvGrpSpPr>
          <p:cNvPr id="824016" name="Group 824015"/>
          <p:cNvGrpSpPr/>
          <p:nvPr/>
        </p:nvGrpSpPr>
        <p:grpSpPr>
          <a:xfrm>
            <a:off x="7239000" y="2667000"/>
            <a:ext cx="381000" cy="304800"/>
            <a:chOff x="1248" y="2736"/>
            <a:chExt cx="240" cy="192"/>
          </a:xfrm>
        </p:grpSpPr>
        <p:sp>
          <p:nvSpPr>
            <p:cNvPr id="824017" name="Straight Connector 824016"/>
            <p:cNvSpPr/>
            <p:nvPr/>
          </p:nvSpPr>
          <p:spPr>
            <a:xfrm flipV="1">
              <a:off x="1296" y="2736"/>
              <a:ext cx="192" cy="96"/>
            </a:xfrm>
            <a:prstGeom prst="line">
              <a:avLst/>
            </a:prstGeom>
            <a:ln w="12700" cap="flat" cmpd="sng">
              <a:solidFill>
                <a:schemeClr val="tx1"/>
              </a:solidFill>
              <a:prstDash val="solid"/>
              <a:headEnd type="none" w="med" len="med"/>
              <a:tailEnd type="triangle" w="med" len="med"/>
            </a:ln>
          </p:spPr>
        </p:sp>
        <p:sp>
          <p:nvSpPr>
            <p:cNvPr id="824018" name="Straight Connector 824017"/>
            <p:cNvSpPr/>
            <p:nvPr/>
          </p:nvSpPr>
          <p:spPr>
            <a:xfrm flipH="1">
              <a:off x="1248" y="2832"/>
              <a:ext cx="192" cy="96"/>
            </a:xfrm>
            <a:prstGeom prst="line">
              <a:avLst/>
            </a:prstGeom>
            <a:ln w="12700" cap="flat" cmpd="sng">
              <a:solidFill>
                <a:schemeClr val="tx1"/>
              </a:solidFill>
              <a:prstDash val="solid"/>
              <a:headEnd type="none" w="med" len="med"/>
              <a:tailEnd type="triangle" w="med" len="med"/>
            </a:ln>
          </p:spPr>
        </p:sp>
        <p:sp>
          <p:nvSpPr>
            <p:cNvPr id="824019" name="Straight Connector 824018"/>
            <p:cNvSpPr/>
            <p:nvPr/>
          </p:nvSpPr>
          <p:spPr>
            <a:xfrm>
              <a:off x="1296" y="2832"/>
              <a:ext cx="144" cy="0"/>
            </a:xfrm>
            <a:prstGeom prst="line">
              <a:avLst/>
            </a:prstGeom>
            <a:ln w="12700" cap="flat" cmpd="sng">
              <a:solidFill>
                <a:schemeClr val="tx1"/>
              </a:solidFill>
              <a:prstDash val="solid"/>
              <a:headEnd type="none" w="med" len="med"/>
              <a:tailEnd type="none" w="med" len="med"/>
            </a:ln>
          </p:spPr>
        </p:sp>
      </p:grpSp>
      <p:grpSp>
        <p:nvGrpSpPr>
          <p:cNvPr id="824020" name="Group 824019"/>
          <p:cNvGrpSpPr/>
          <p:nvPr/>
        </p:nvGrpSpPr>
        <p:grpSpPr>
          <a:xfrm flipH="1">
            <a:off x="7924800" y="2895600"/>
            <a:ext cx="381000" cy="304800"/>
            <a:chOff x="1248" y="2736"/>
            <a:chExt cx="240" cy="192"/>
          </a:xfrm>
        </p:grpSpPr>
        <p:sp>
          <p:nvSpPr>
            <p:cNvPr id="824021" name="Straight Connector 824020"/>
            <p:cNvSpPr/>
            <p:nvPr/>
          </p:nvSpPr>
          <p:spPr>
            <a:xfrm flipV="1">
              <a:off x="1296" y="2736"/>
              <a:ext cx="192" cy="96"/>
            </a:xfrm>
            <a:prstGeom prst="line">
              <a:avLst/>
            </a:prstGeom>
            <a:ln w="12700" cap="flat" cmpd="sng">
              <a:solidFill>
                <a:schemeClr val="tx1"/>
              </a:solidFill>
              <a:prstDash val="solid"/>
              <a:headEnd type="none" w="med" len="med"/>
              <a:tailEnd type="triangle" w="med" len="med"/>
            </a:ln>
          </p:spPr>
        </p:sp>
        <p:sp>
          <p:nvSpPr>
            <p:cNvPr id="824022" name="Straight Connector 824021"/>
            <p:cNvSpPr/>
            <p:nvPr/>
          </p:nvSpPr>
          <p:spPr>
            <a:xfrm flipH="1">
              <a:off x="1248" y="2832"/>
              <a:ext cx="192" cy="96"/>
            </a:xfrm>
            <a:prstGeom prst="line">
              <a:avLst/>
            </a:prstGeom>
            <a:ln w="12700" cap="flat" cmpd="sng">
              <a:solidFill>
                <a:schemeClr val="tx1"/>
              </a:solidFill>
              <a:prstDash val="solid"/>
              <a:headEnd type="none" w="med" len="med"/>
              <a:tailEnd type="triangle" w="med" len="med"/>
            </a:ln>
          </p:spPr>
        </p:sp>
        <p:sp>
          <p:nvSpPr>
            <p:cNvPr id="824023" name="Straight Connector 824022"/>
            <p:cNvSpPr/>
            <p:nvPr/>
          </p:nvSpPr>
          <p:spPr>
            <a:xfrm>
              <a:off x="1296" y="2832"/>
              <a:ext cx="144" cy="0"/>
            </a:xfrm>
            <a:prstGeom prst="line">
              <a:avLst/>
            </a:prstGeom>
            <a:ln w="12700" cap="flat" cmpd="sng">
              <a:solidFill>
                <a:schemeClr val="tx1"/>
              </a:solidFill>
              <a:prstDash val="solid"/>
              <a:headEnd type="none" w="med" len="med"/>
              <a:tailEnd type="none" w="med" len="med"/>
            </a:ln>
          </p:spPr>
        </p:sp>
      </p:grpSp>
      <p:sp>
        <p:nvSpPr>
          <p:cNvPr id="824024" name="Text Box 824023"/>
          <p:cNvSpPr txBox="1"/>
          <p:nvPr/>
        </p:nvSpPr>
        <p:spPr>
          <a:xfrm>
            <a:off x="7239000" y="1752600"/>
            <a:ext cx="1740535" cy="337185"/>
          </a:xfrm>
          <a:prstGeom prst="rect">
            <a:avLst/>
          </a:prstGeom>
          <a:noFill/>
          <a:ln w="9525">
            <a:noFill/>
          </a:ln>
        </p:spPr>
        <p:txBody>
          <a:bodyPr wrap="none" anchor="t">
            <a:spAutoFit/>
          </a:bodyPr>
          <a:lstStyle/>
          <a:p>
            <a:pPr eaLnBrk="0" hangingPunct="0"/>
            <a:r>
              <a:rPr lang="de-DE" altLang="x-none" sz="1600" dirty="0">
                <a:latin typeface="Arial" panose="020B0604020202020204" pitchFamily="34" charset="0"/>
              </a:rPr>
              <a:t>AP: Access Point</a:t>
            </a:r>
          </a:p>
        </p:txBody>
      </p:sp>
      <p:sp>
        <p:nvSpPr>
          <p:cNvPr id="824025" name="Text Box 824024"/>
          <p:cNvSpPr txBox="1"/>
          <p:nvPr/>
        </p:nvSpPr>
        <p:spPr>
          <a:xfrm>
            <a:off x="9240838" y="6477000"/>
            <a:ext cx="1428750" cy="306705"/>
          </a:xfrm>
          <a:prstGeom prst="rect">
            <a:avLst/>
          </a:prstGeom>
          <a:noFill/>
          <a:ln w="9525">
            <a:noFill/>
          </a:ln>
        </p:spPr>
        <p:txBody>
          <a:bodyPr wrap="none" anchor="t">
            <a:spAutoFit/>
          </a:bodyPr>
          <a:lstStyle/>
          <a:p>
            <a:pPr eaLnBrk="0" hangingPunct="0"/>
            <a:r>
              <a:rPr lang="de-DE" altLang="x-none" sz="1400" dirty="0">
                <a:latin typeface="Arial" panose="020B0604020202020204" pitchFamily="34" charset="0"/>
              </a:rPr>
              <a:t>Source: Schiller</a:t>
            </a:r>
          </a:p>
        </p:txBody>
      </p:sp>
      <p:sp>
        <p:nvSpPr>
          <p:cNvPr id="824026" name="Oval 824025"/>
          <p:cNvSpPr/>
          <p:nvPr/>
        </p:nvSpPr>
        <p:spPr>
          <a:xfrm>
            <a:off x="6934200" y="4419600"/>
            <a:ext cx="3048000" cy="1828800"/>
          </a:xfrm>
          <a:prstGeom prst="ellipse">
            <a:avLst/>
          </a:prstGeom>
          <a:solidFill>
            <a:srgbClr val="6699FF"/>
          </a:solidFill>
          <a:ln w="9525">
            <a:noFill/>
          </a:ln>
        </p:spPr>
        <p:txBody>
          <a:bodyPr/>
          <a:lstStyle/>
          <a:p>
            <a:endParaRPr lang="en-US"/>
          </a:p>
        </p:txBody>
      </p:sp>
      <p:grpSp>
        <p:nvGrpSpPr>
          <p:cNvPr id="824027" name="Group 824026"/>
          <p:cNvGrpSpPr/>
          <p:nvPr/>
        </p:nvGrpSpPr>
        <p:grpSpPr>
          <a:xfrm>
            <a:off x="8001000" y="4876800"/>
            <a:ext cx="381000" cy="304800"/>
            <a:chOff x="1248" y="2736"/>
            <a:chExt cx="240" cy="192"/>
          </a:xfrm>
        </p:grpSpPr>
        <p:sp>
          <p:nvSpPr>
            <p:cNvPr id="824028" name="Straight Connector 824027"/>
            <p:cNvSpPr/>
            <p:nvPr/>
          </p:nvSpPr>
          <p:spPr>
            <a:xfrm flipV="1">
              <a:off x="1296" y="2736"/>
              <a:ext cx="192" cy="96"/>
            </a:xfrm>
            <a:prstGeom prst="line">
              <a:avLst/>
            </a:prstGeom>
            <a:ln w="12700" cap="flat" cmpd="sng">
              <a:solidFill>
                <a:schemeClr val="tx1"/>
              </a:solidFill>
              <a:prstDash val="solid"/>
              <a:headEnd type="none" w="med" len="med"/>
              <a:tailEnd type="triangle" w="med" len="med"/>
            </a:ln>
          </p:spPr>
        </p:sp>
        <p:sp>
          <p:nvSpPr>
            <p:cNvPr id="824029" name="Straight Connector 824028"/>
            <p:cNvSpPr/>
            <p:nvPr/>
          </p:nvSpPr>
          <p:spPr>
            <a:xfrm flipH="1">
              <a:off x="1248" y="2832"/>
              <a:ext cx="192" cy="96"/>
            </a:xfrm>
            <a:prstGeom prst="line">
              <a:avLst/>
            </a:prstGeom>
            <a:ln w="12700" cap="flat" cmpd="sng">
              <a:solidFill>
                <a:schemeClr val="tx1"/>
              </a:solidFill>
              <a:prstDash val="solid"/>
              <a:headEnd type="none" w="med" len="med"/>
              <a:tailEnd type="triangle" w="med" len="med"/>
            </a:ln>
          </p:spPr>
        </p:sp>
        <p:sp>
          <p:nvSpPr>
            <p:cNvPr id="824030" name="Straight Connector 824029"/>
            <p:cNvSpPr/>
            <p:nvPr/>
          </p:nvSpPr>
          <p:spPr>
            <a:xfrm>
              <a:off x="1296" y="2832"/>
              <a:ext cx="144" cy="0"/>
            </a:xfrm>
            <a:prstGeom prst="line">
              <a:avLst/>
            </a:prstGeom>
            <a:ln w="12700" cap="flat" cmpd="sng">
              <a:solidFill>
                <a:schemeClr val="tx1"/>
              </a:solidFill>
              <a:prstDash val="solid"/>
              <a:headEnd type="none" w="med" len="med"/>
              <a:tailEnd type="none" w="med" len="med"/>
            </a:ln>
          </p:spPr>
        </p:sp>
      </p:grpSp>
      <p:grpSp>
        <p:nvGrpSpPr>
          <p:cNvPr id="824031" name="Group 824030"/>
          <p:cNvGrpSpPr/>
          <p:nvPr/>
        </p:nvGrpSpPr>
        <p:grpSpPr>
          <a:xfrm flipH="1">
            <a:off x="8077200" y="5562600"/>
            <a:ext cx="381000" cy="304800"/>
            <a:chOff x="1248" y="2736"/>
            <a:chExt cx="240" cy="192"/>
          </a:xfrm>
        </p:grpSpPr>
        <p:sp>
          <p:nvSpPr>
            <p:cNvPr id="824032" name="Straight Connector 824031"/>
            <p:cNvSpPr/>
            <p:nvPr/>
          </p:nvSpPr>
          <p:spPr>
            <a:xfrm flipV="1">
              <a:off x="1296" y="2736"/>
              <a:ext cx="192" cy="96"/>
            </a:xfrm>
            <a:prstGeom prst="line">
              <a:avLst/>
            </a:prstGeom>
            <a:ln w="12700" cap="flat" cmpd="sng">
              <a:solidFill>
                <a:schemeClr val="tx1"/>
              </a:solidFill>
              <a:prstDash val="solid"/>
              <a:headEnd type="none" w="med" len="med"/>
              <a:tailEnd type="triangle" w="med" len="med"/>
            </a:ln>
          </p:spPr>
        </p:sp>
        <p:sp>
          <p:nvSpPr>
            <p:cNvPr id="824033" name="Straight Connector 824032"/>
            <p:cNvSpPr/>
            <p:nvPr/>
          </p:nvSpPr>
          <p:spPr>
            <a:xfrm flipH="1">
              <a:off x="1248" y="2832"/>
              <a:ext cx="192" cy="96"/>
            </a:xfrm>
            <a:prstGeom prst="line">
              <a:avLst/>
            </a:prstGeom>
            <a:ln w="12700" cap="flat" cmpd="sng">
              <a:solidFill>
                <a:schemeClr val="tx1"/>
              </a:solidFill>
              <a:prstDash val="solid"/>
              <a:headEnd type="none" w="med" len="med"/>
              <a:tailEnd type="triangle" w="med" len="med"/>
            </a:ln>
          </p:spPr>
        </p:sp>
        <p:sp>
          <p:nvSpPr>
            <p:cNvPr id="824034" name="Straight Connector 824033"/>
            <p:cNvSpPr/>
            <p:nvPr/>
          </p:nvSpPr>
          <p:spPr>
            <a:xfrm>
              <a:off x="1296" y="2832"/>
              <a:ext cx="144" cy="0"/>
            </a:xfrm>
            <a:prstGeom prst="line">
              <a:avLst/>
            </a:prstGeom>
            <a:ln w="12700" cap="flat" cmpd="sng">
              <a:solidFill>
                <a:schemeClr val="tx1"/>
              </a:solidFill>
              <a:prstDash val="solid"/>
              <a:headEnd type="none" w="med" len="med"/>
              <a:tailEnd type="none" w="med" len="med"/>
            </a:ln>
          </p:spPr>
        </p:sp>
      </p:grpSp>
      <p:sp>
        <p:nvSpPr>
          <p:cNvPr id="824035" name="Oval 824034"/>
          <p:cNvSpPr/>
          <p:nvPr/>
        </p:nvSpPr>
        <p:spPr>
          <a:xfrm>
            <a:off x="2667000" y="4495800"/>
            <a:ext cx="3048000" cy="1828800"/>
          </a:xfrm>
          <a:prstGeom prst="ellipse">
            <a:avLst/>
          </a:prstGeom>
          <a:solidFill>
            <a:schemeClr val="accent2">
              <a:lumMod val="50000"/>
              <a:lumOff val="50000"/>
            </a:schemeClr>
          </a:solidFill>
          <a:ln w="9525">
            <a:noFill/>
          </a:ln>
        </p:spPr>
        <p:txBody>
          <a:bodyPr/>
          <a:lstStyle/>
          <a:p>
            <a:endParaRPr lang="en-US"/>
          </a:p>
        </p:txBody>
      </p:sp>
      <p:grpSp>
        <p:nvGrpSpPr>
          <p:cNvPr id="824036" name="Group 824035"/>
          <p:cNvGrpSpPr/>
          <p:nvPr/>
        </p:nvGrpSpPr>
        <p:grpSpPr>
          <a:xfrm>
            <a:off x="3108325" y="4937125"/>
            <a:ext cx="838200" cy="762000"/>
            <a:chOff x="662" y="2966"/>
            <a:chExt cx="528" cy="480"/>
          </a:xfrm>
        </p:grpSpPr>
        <p:grpSp>
          <p:nvGrpSpPr>
            <p:cNvPr id="824037" name="Group 824036"/>
            <p:cNvGrpSpPr/>
            <p:nvPr/>
          </p:nvGrpSpPr>
          <p:grpSpPr>
            <a:xfrm>
              <a:off x="662" y="3120"/>
              <a:ext cx="528" cy="326"/>
              <a:chOff x="662" y="3120"/>
              <a:chExt cx="528" cy="326"/>
            </a:xfrm>
          </p:grpSpPr>
          <p:sp>
            <p:nvSpPr>
              <p:cNvPr id="824038" name="Freeform 824037"/>
              <p:cNvSpPr/>
              <p:nvPr/>
            </p:nvSpPr>
            <p:spPr>
              <a:xfrm>
                <a:off x="1015" y="3290"/>
                <a:ext cx="157" cy="156"/>
              </a:xfrm>
              <a:custGeom>
                <a:avLst/>
                <a:gdLst/>
                <a:ahLst/>
                <a:cxnLst/>
                <a:rect l="0" t="0" r="0" b="0"/>
                <a:pathLst>
                  <a:path w="1567" h="2024">
                    <a:moveTo>
                      <a:pt x="1332" y="133"/>
                    </a:moveTo>
                    <a:lnTo>
                      <a:pt x="647" y="997"/>
                    </a:lnTo>
                    <a:lnTo>
                      <a:pt x="0" y="1661"/>
                    </a:lnTo>
                    <a:lnTo>
                      <a:pt x="0" y="2024"/>
                    </a:lnTo>
                    <a:lnTo>
                      <a:pt x="1567" y="531"/>
                    </a:lnTo>
                    <a:lnTo>
                      <a:pt x="1567" y="0"/>
                    </a:lnTo>
                    <a:lnTo>
                      <a:pt x="1332" y="133"/>
                    </a:lnTo>
                    <a:close/>
                  </a:path>
                </a:pathLst>
              </a:custGeom>
              <a:solidFill>
                <a:srgbClr val="828282"/>
              </a:solidFill>
              <a:ln w="9525">
                <a:noFill/>
              </a:ln>
            </p:spPr>
            <p:txBody>
              <a:bodyPr/>
              <a:lstStyle/>
              <a:p>
                <a:endParaRPr lang="en-US"/>
              </a:p>
            </p:txBody>
          </p:sp>
          <p:sp>
            <p:nvSpPr>
              <p:cNvPr id="824039" name="Freeform 824038"/>
              <p:cNvSpPr/>
              <p:nvPr/>
            </p:nvSpPr>
            <p:spPr>
              <a:xfrm>
                <a:off x="1015" y="3290"/>
                <a:ext cx="157" cy="156"/>
              </a:xfrm>
              <a:custGeom>
                <a:avLst/>
                <a:gdLst/>
                <a:ahLst/>
                <a:cxnLst/>
                <a:rect l="0" t="0" r="0" b="0"/>
                <a:pathLst>
                  <a:path w="1567" h="2024">
                    <a:moveTo>
                      <a:pt x="1332" y="133"/>
                    </a:moveTo>
                    <a:lnTo>
                      <a:pt x="647" y="997"/>
                    </a:lnTo>
                    <a:lnTo>
                      <a:pt x="0" y="1661"/>
                    </a:lnTo>
                    <a:lnTo>
                      <a:pt x="0" y="2024"/>
                    </a:lnTo>
                    <a:lnTo>
                      <a:pt x="1567" y="531"/>
                    </a:lnTo>
                    <a:lnTo>
                      <a:pt x="1567" y="0"/>
                    </a:lnTo>
                    <a:lnTo>
                      <a:pt x="1332" y="133"/>
                    </a:lnTo>
                  </a:path>
                </a:pathLst>
              </a:custGeom>
              <a:noFill/>
              <a:ln w="0" cap="flat" cmpd="sng">
                <a:solidFill>
                  <a:srgbClr val="000000"/>
                </a:solidFill>
                <a:prstDash val="solid"/>
                <a:headEnd type="none" w="med" len="med"/>
                <a:tailEnd type="none" w="med" len="med"/>
              </a:ln>
            </p:spPr>
            <p:txBody>
              <a:bodyPr/>
              <a:lstStyle/>
              <a:p>
                <a:endParaRPr lang="en-US"/>
              </a:p>
            </p:txBody>
          </p:sp>
          <p:sp>
            <p:nvSpPr>
              <p:cNvPr id="824040" name="Freeform 824039"/>
              <p:cNvSpPr/>
              <p:nvPr/>
            </p:nvSpPr>
            <p:spPr>
              <a:xfrm>
                <a:off x="662" y="3344"/>
                <a:ext cx="353" cy="101"/>
              </a:xfrm>
              <a:custGeom>
                <a:avLst/>
                <a:gdLst/>
                <a:ahLst/>
                <a:cxnLst/>
                <a:rect l="0" t="0" r="0" b="0"/>
                <a:pathLst>
                  <a:path w="3534" h="1320">
                    <a:moveTo>
                      <a:pt x="0" y="28"/>
                    </a:moveTo>
                    <a:lnTo>
                      <a:pt x="0" y="257"/>
                    </a:lnTo>
                    <a:lnTo>
                      <a:pt x="3534" y="1320"/>
                    </a:lnTo>
                    <a:lnTo>
                      <a:pt x="3534" y="1090"/>
                    </a:lnTo>
                    <a:lnTo>
                      <a:pt x="3467" y="1033"/>
                    </a:lnTo>
                    <a:lnTo>
                      <a:pt x="93" y="0"/>
                    </a:lnTo>
                    <a:lnTo>
                      <a:pt x="0" y="28"/>
                    </a:lnTo>
                    <a:close/>
                  </a:path>
                </a:pathLst>
              </a:custGeom>
              <a:solidFill>
                <a:srgbClr val="828282"/>
              </a:solidFill>
              <a:ln w="9525">
                <a:noFill/>
              </a:ln>
            </p:spPr>
            <p:txBody>
              <a:bodyPr/>
              <a:lstStyle/>
              <a:p>
                <a:endParaRPr lang="en-US"/>
              </a:p>
            </p:txBody>
          </p:sp>
          <p:sp>
            <p:nvSpPr>
              <p:cNvPr id="824041" name="Freeform 824040"/>
              <p:cNvSpPr/>
              <p:nvPr/>
            </p:nvSpPr>
            <p:spPr>
              <a:xfrm>
                <a:off x="662" y="3344"/>
                <a:ext cx="353" cy="101"/>
              </a:xfrm>
              <a:custGeom>
                <a:avLst/>
                <a:gdLst/>
                <a:ahLst/>
                <a:cxnLst/>
                <a:rect l="0" t="0" r="0" b="0"/>
                <a:pathLst>
                  <a:path w="3534" h="1320">
                    <a:moveTo>
                      <a:pt x="0" y="28"/>
                    </a:moveTo>
                    <a:lnTo>
                      <a:pt x="0" y="257"/>
                    </a:lnTo>
                    <a:lnTo>
                      <a:pt x="3534" y="1320"/>
                    </a:lnTo>
                    <a:lnTo>
                      <a:pt x="3534" y="1090"/>
                    </a:lnTo>
                    <a:lnTo>
                      <a:pt x="3467" y="1033"/>
                    </a:lnTo>
                    <a:lnTo>
                      <a:pt x="93" y="0"/>
                    </a:lnTo>
                    <a:lnTo>
                      <a:pt x="0" y="28"/>
                    </a:lnTo>
                  </a:path>
                </a:pathLst>
              </a:custGeom>
              <a:noFill/>
              <a:ln w="0" cap="flat" cmpd="sng">
                <a:solidFill>
                  <a:srgbClr val="000000"/>
                </a:solidFill>
                <a:prstDash val="solid"/>
                <a:headEnd type="none" w="med" len="med"/>
                <a:tailEnd type="none" w="med" len="med"/>
              </a:ln>
            </p:spPr>
            <p:txBody>
              <a:bodyPr/>
              <a:lstStyle/>
              <a:p>
                <a:endParaRPr lang="en-US"/>
              </a:p>
            </p:txBody>
          </p:sp>
          <p:sp>
            <p:nvSpPr>
              <p:cNvPr id="824042" name="Freeform 824041"/>
              <p:cNvSpPr/>
              <p:nvPr/>
            </p:nvSpPr>
            <p:spPr>
              <a:xfrm>
                <a:off x="1096" y="3328"/>
                <a:ext cx="56" cy="47"/>
              </a:xfrm>
              <a:custGeom>
                <a:avLst/>
                <a:gdLst/>
                <a:ahLst/>
                <a:cxnLst/>
                <a:rect l="0" t="0" r="0" b="0"/>
                <a:pathLst>
                  <a:path w="560" h="618">
                    <a:moveTo>
                      <a:pt x="0" y="539"/>
                    </a:moveTo>
                    <a:lnTo>
                      <a:pt x="0" y="618"/>
                    </a:lnTo>
                    <a:lnTo>
                      <a:pt x="168" y="464"/>
                    </a:lnTo>
                    <a:lnTo>
                      <a:pt x="212" y="464"/>
                    </a:lnTo>
                    <a:lnTo>
                      <a:pt x="423" y="264"/>
                    </a:lnTo>
                    <a:lnTo>
                      <a:pt x="423" y="220"/>
                    </a:lnTo>
                    <a:lnTo>
                      <a:pt x="560" y="79"/>
                    </a:lnTo>
                    <a:lnTo>
                      <a:pt x="560" y="0"/>
                    </a:lnTo>
                    <a:lnTo>
                      <a:pt x="373" y="184"/>
                    </a:lnTo>
                    <a:lnTo>
                      <a:pt x="342" y="184"/>
                    </a:lnTo>
                    <a:lnTo>
                      <a:pt x="153" y="360"/>
                    </a:lnTo>
                    <a:lnTo>
                      <a:pt x="153" y="405"/>
                    </a:lnTo>
                    <a:lnTo>
                      <a:pt x="0" y="539"/>
                    </a:lnTo>
                    <a:close/>
                  </a:path>
                </a:pathLst>
              </a:custGeom>
              <a:solidFill>
                <a:srgbClr val="424242"/>
              </a:solidFill>
              <a:ln w="9525">
                <a:noFill/>
              </a:ln>
            </p:spPr>
            <p:txBody>
              <a:bodyPr/>
              <a:lstStyle/>
              <a:p>
                <a:endParaRPr lang="en-US"/>
              </a:p>
            </p:txBody>
          </p:sp>
          <p:sp>
            <p:nvSpPr>
              <p:cNvPr id="824043" name="Freeform 824042"/>
              <p:cNvSpPr/>
              <p:nvPr/>
            </p:nvSpPr>
            <p:spPr>
              <a:xfrm>
                <a:off x="1096" y="3328"/>
                <a:ext cx="56" cy="47"/>
              </a:xfrm>
              <a:custGeom>
                <a:avLst/>
                <a:gdLst/>
                <a:ahLst/>
                <a:cxnLst/>
                <a:rect l="0" t="0" r="0" b="0"/>
                <a:pathLst>
                  <a:path w="560" h="618">
                    <a:moveTo>
                      <a:pt x="0" y="539"/>
                    </a:moveTo>
                    <a:lnTo>
                      <a:pt x="0" y="618"/>
                    </a:lnTo>
                    <a:lnTo>
                      <a:pt x="168" y="464"/>
                    </a:lnTo>
                    <a:lnTo>
                      <a:pt x="212" y="464"/>
                    </a:lnTo>
                    <a:lnTo>
                      <a:pt x="423" y="264"/>
                    </a:lnTo>
                    <a:lnTo>
                      <a:pt x="423" y="220"/>
                    </a:lnTo>
                    <a:lnTo>
                      <a:pt x="560" y="79"/>
                    </a:lnTo>
                    <a:lnTo>
                      <a:pt x="560" y="0"/>
                    </a:lnTo>
                    <a:lnTo>
                      <a:pt x="373" y="184"/>
                    </a:lnTo>
                    <a:lnTo>
                      <a:pt x="342" y="184"/>
                    </a:lnTo>
                    <a:lnTo>
                      <a:pt x="153" y="360"/>
                    </a:lnTo>
                    <a:lnTo>
                      <a:pt x="153" y="405"/>
                    </a:lnTo>
                    <a:lnTo>
                      <a:pt x="0" y="539"/>
                    </a:lnTo>
                  </a:path>
                </a:pathLst>
              </a:custGeom>
              <a:noFill/>
              <a:ln w="0" cap="flat" cmpd="sng">
                <a:solidFill>
                  <a:srgbClr val="000000"/>
                </a:solidFill>
                <a:prstDash val="solid"/>
                <a:headEnd type="none" w="med" len="med"/>
                <a:tailEnd type="none" w="med" len="med"/>
              </a:ln>
            </p:spPr>
            <p:txBody>
              <a:bodyPr/>
              <a:lstStyle/>
              <a:p>
                <a:endParaRPr lang="en-US"/>
              </a:p>
            </p:txBody>
          </p:sp>
          <p:sp>
            <p:nvSpPr>
              <p:cNvPr id="824044" name="Straight Connector 824043"/>
              <p:cNvSpPr/>
              <p:nvPr/>
            </p:nvSpPr>
            <p:spPr>
              <a:xfrm flipH="1">
                <a:off x="1109" y="3364"/>
                <a:ext cx="4" cy="1"/>
              </a:xfrm>
              <a:prstGeom prst="line">
                <a:avLst/>
              </a:prstGeom>
              <a:ln w="0" cap="flat" cmpd="sng">
                <a:solidFill>
                  <a:srgbClr val="000000"/>
                </a:solidFill>
                <a:prstDash val="solid"/>
                <a:headEnd type="none" w="med" len="med"/>
                <a:tailEnd type="none" w="med" len="med"/>
              </a:ln>
            </p:spPr>
          </p:sp>
          <p:sp>
            <p:nvSpPr>
              <p:cNvPr id="824045" name="Straight Connector 824044"/>
              <p:cNvSpPr/>
              <p:nvPr/>
            </p:nvSpPr>
            <p:spPr>
              <a:xfrm>
                <a:off x="1133" y="3344"/>
                <a:ext cx="5" cy="1"/>
              </a:xfrm>
              <a:prstGeom prst="line">
                <a:avLst/>
              </a:prstGeom>
              <a:ln w="0" cap="flat" cmpd="sng">
                <a:solidFill>
                  <a:srgbClr val="000000"/>
                </a:solidFill>
                <a:prstDash val="solid"/>
                <a:headEnd type="none" w="med" len="med"/>
                <a:tailEnd type="none" w="med" len="med"/>
              </a:ln>
            </p:spPr>
          </p:sp>
          <p:sp>
            <p:nvSpPr>
              <p:cNvPr id="824046" name="Straight Connector 824045"/>
              <p:cNvSpPr/>
              <p:nvPr/>
            </p:nvSpPr>
            <p:spPr>
              <a:xfrm flipH="1">
                <a:off x="1132" y="3348"/>
                <a:ext cx="6" cy="1"/>
              </a:xfrm>
              <a:prstGeom prst="line">
                <a:avLst/>
              </a:prstGeom>
              <a:ln w="0" cap="flat" cmpd="sng">
                <a:solidFill>
                  <a:srgbClr val="000000"/>
                </a:solidFill>
                <a:prstDash val="solid"/>
                <a:headEnd type="none" w="med" len="med"/>
                <a:tailEnd type="none" w="med" len="med"/>
              </a:ln>
            </p:spPr>
          </p:sp>
          <p:sp>
            <p:nvSpPr>
              <p:cNvPr id="824047" name="Freeform 824046"/>
              <p:cNvSpPr/>
              <p:nvPr/>
            </p:nvSpPr>
            <p:spPr>
              <a:xfrm>
                <a:off x="1094" y="3366"/>
                <a:ext cx="3" cy="13"/>
              </a:xfrm>
              <a:custGeom>
                <a:avLst/>
                <a:gdLst/>
                <a:ahLst/>
                <a:cxnLst/>
                <a:rect l="0" t="0" r="0" b="0"/>
                <a:pathLst>
                  <a:path w="37" h="169">
                    <a:moveTo>
                      <a:pt x="0" y="15"/>
                    </a:moveTo>
                    <a:lnTo>
                      <a:pt x="0" y="169"/>
                    </a:lnTo>
                    <a:lnTo>
                      <a:pt x="37" y="154"/>
                    </a:lnTo>
                    <a:lnTo>
                      <a:pt x="37" y="0"/>
                    </a:lnTo>
                    <a:lnTo>
                      <a:pt x="0" y="15"/>
                    </a:lnTo>
                    <a:close/>
                  </a:path>
                </a:pathLst>
              </a:custGeom>
              <a:solidFill>
                <a:srgbClr val="BFBFBF"/>
              </a:solidFill>
              <a:ln w="9525">
                <a:noFill/>
              </a:ln>
            </p:spPr>
            <p:txBody>
              <a:bodyPr/>
              <a:lstStyle/>
              <a:p>
                <a:endParaRPr lang="en-US"/>
              </a:p>
            </p:txBody>
          </p:sp>
          <p:sp>
            <p:nvSpPr>
              <p:cNvPr id="824048" name="Freeform 824047"/>
              <p:cNvSpPr/>
              <p:nvPr/>
            </p:nvSpPr>
            <p:spPr>
              <a:xfrm>
                <a:off x="1094" y="3366"/>
                <a:ext cx="3" cy="13"/>
              </a:xfrm>
              <a:custGeom>
                <a:avLst/>
                <a:gdLst/>
                <a:ahLst/>
                <a:cxnLst/>
                <a:rect l="0" t="0" r="0" b="0"/>
                <a:pathLst>
                  <a:path w="37" h="169">
                    <a:moveTo>
                      <a:pt x="0" y="15"/>
                    </a:moveTo>
                    <a:lnTo>
                      <a:pt x="0" y="169"/>
                    </a:lnTo>
                    <a:lnTo>
                      <a:pt x="37" y="154"/>
                    </a:lnTo>
                    <a:lnTo>
                      <a:pt x="37" y="0"/>
                    </a:lnTo>
                    <a:lnTo>
                      <a:pt x="0" y="15"/>
                    </a:lnTo>
                  </a:path>
                </a:pathLst>
              </a:custGeom>
              <a:noFill/>
              <a:ln w="0" cap="flat" cmpd="sng">
                <a:solidFill>
                  <a:srgbClr val="000000"/>
                </a:solidFill>
                <a:prstDash val="solid"/>
                <a:headEnd type="none" w="med" len="med"/>
                <a:tailEnd type="none" w="med" len="med"/>
              </a:ln>
            </p:spPr>
            <p:txBody>
              <a:bodyPr/>
              <a:lstStyle/>
              <a:p>
                <a:endParaRPr lang="en-US"/>
              </a:p>
            </p:txBody>
          </p:sp>
          <p:sp>
            <p:nvSpPr>
              <p:cNvPr id="824049" name="Straight Connector 824048"/>
              <p:cNvSpPr/>
              <p:nvPr/>
            </p:nvSpPr>
            <p:spPr>
              <a:xfrm>
                <a:off x="751" y="3290"/>
                <a:ext cx="343" cy="70"/>
              </a:xfrm>
              <a:prstGeom prst="line">
                <a:avLst/>
              </a:prstGeom>
              <a:ln w="0" cap="flat" cmpd="sng">
                <a:solidFill>
                  <a:srgbClr val="000000"/>
                </a:solidFill>
                <a:prstDash val="solid"/>
                <a:headEnd type="none" w="med" len="med"/>
                <a:tailEnd type="none" w="med" len="med"/>
              </a:ln>
            </p:spPr>
          </p:sp>
          <p:sp>
            <p:nvSpPr>
              <p:cNvPr id="824050" name="Freeform 824049"/>
              <p:cNvSpPr/>
              <p:nvPr/>
            </p:nvSpPr>
            <p:spPr>
              <a:xfrm>
                <a:off x="662" y="3272"/>
                <a:ext cx="510" cy="155"/>
              </a:xfrm>
              <a:custGeom>
                <a:avLst/>
                <a:gdLst/>
                <a:ahLst/>
                <a:cxnLst/>
                <a:rect l="0" t="0" r="0" b="0"/>
                <a:pathLst>
                  <a:path w="5101" h="2021">
                    <a:moveTo>
                      <a:pt x="1231" y="0"/>
                    </a:moveTo>
                    <a:lnTo>
                      <a:pt x="889" y="241"/>
                    </a:lnTo>
                    <a:lnTo>
                      <a:pt x="889" y="309"/>
                    </a:lnTo>
                    <a:lnTo>
                      <a:pt x="0" y="950"/>
                    </a:lnTo>
                    <a:lnTo>
                      <a:pt x="3534" y="2021"/>
                    </a:lnTo>
                    <a:lnTo>
                      <a:pt x="4318" y="1252"/>
                    </a:lnTo>
                    <a:lnTo>
                      <a:pt x="4318" y="1150"/>
                    </a:lnTo>
                    <a:lnTo>
                      <a:pt x="4663" y="818"/>
                    </a:lnTo>
                    <a:lnTo>
                      <a:pt x="4742" y="582"/>
                    </a:lnTo>
                    <a:lnTo>
                      <a:pt x="5101" y="241"/>
                    </a:lnTo>
                    <a:lnTo>
                      <a:pt x="4814" y="176"/>
                    </a:lnTo>
                    <a:lnTo>
                      <a:pt x="1652" y="110"/>
                    </a:lnTo>
                    <a:lnTo>
                      <a:pt x="1231" y="0"/>
                    </a:lnTo>
                    <a:close/>
                  </a:path>
                </a:pathLst>
              </a:custGeom>
              <a:solidFill>
                <a:srgbClr val="BFBFBF"/>
              </a:solidFill>
              <a:ln w="9525">
                <a:noFill/>
              </a:ln>
            </p:spPr>
            <p:txBody>
              <a:bodyPr/>
              <a:lstStyle/>
              <a:p>
                <a:endParaRPr lang="en-US"/>
              </a:p>
            </p:txBody>
          </p:sp>
          <p:sp>
            <p:nvSpPr>
              <p:cNvPr id="824051" name="Freeform 824050"/>
              <p:cNvSpPr/>
              <p:nvPr/>
            </p:nvSpPr>
            <p:spPr>
              <a:xfrm>
                <a:off x="662" y="3272"/>
                <a:ext cx="510" cy="155"/>
              </a:xfrm>
              <a:custGeom>
                <a:avLst/>
                <a:gdLst/>
                <a:ahLst/>
                <a:cxnLst/>
                <a:rect l="0" t="0" r="0" b="0"/>
                <a:pathLst>
                  <a:path w="5101" h="2021">
                    <a:moveTo>
                      <a:pt x="1231" y="0"/>
                    </a:moveTo>
                    <a:lnTo>
                      <a:pt x="889" y="241"/>
                    </a:lnTo>
                    <a:lnTo>
                      <a:pt x="889" y="309"/>
                    </a:lnTo>
                    <a:lnTo>
                      <a:pt x="0" y="950"/>
                    </a:lnTo>
                    <a:lnTo>
                      <a:pt x="3534" y="2021"/>
                    </a:lnTo>
                    <a:lnTo>
                      <a:pt x="4318" y="1252"/>
                    </a:lnTo>
                    <a:lnTo>
                      <a:pt x="4318" y="1150"/>
                    </a:lnTo>
                    <a:lnTo>
                      <a:pt x="4663" y="818"/>
                    </a:lnTo>
                    <a:lnTo>
                      <a:pt x="4742" y="582"/>
                    </a:lnTo>
                    <a:lnTo>
                      <a:pt x="5101" y="241"/>
                    </a:lnTo>
                    <a:lnTo>
                      <a:pt x="4814" y="176"/>
                    </a:lnTo>
                    <a:lnTo>
                      <a:pt x="1652" y="110"/>
                    </a:lnTo>
                    <a:lnTo>
                      <a:pt x="1231"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824052" name="Freeform 824051"/>
              <p:cNvSpPr/>
              <p:nvPr/>
            </p:nvSpPr>
            <p:spPr>
              <a:xfrm>
                <a:off x="760" y="3284"/>
                <a:ext cx="31" cy="10"/>
              </a:xfrm>
              <a:custGeom>
                <a:avLst/>
                <a:gdLst/>
                <a:ahLst/>
                <a:cxnLst/>
                <a:rect l="0" t="0" r="0" b="0"/>
                <a:pathLst>
                  <a:path w="306" h="139">
                    <a:moveTo>
                      <a:pt x="117" y="0"/>
                    </a:moveTo>
                    <a:lnTo>
                      <a:pt x="0" y="82"/>
                    </a:lnTo>
                    <a:lnTo>
                      <a:pt x="191" y="139"/>
                    </a:lnTo>
                    <a:lnTo>
                      <a:pt x="306" y="51"/>
                    </a:lnTo>
                    <a:lnTo>
                      <a:pt x="117" y="0"/>
                    </a:lnTo>
                    <a:close/>
                  </a:path>
                </a:pathLst>
              </a:custGeom>
              <a:solidFill>
                <a:srgbClr val="828282"/>
              </a:solidFill>
              <a:ln w="9525">
                <a:noFill/>
              </a:ln>
            </p:spPr>
            <p:txBody>
              <a:bodyPr/>
              <a:lstStyle/>
              <a:p>
                <a:endParaRPr lang="en-US"/>
              </a:p>
            </p:txBody>
          </p:sp>
          <p:sp>
            <p:nvSpPr>
              <p:cNvPr id="824053" name="Freeform 824052"/>
              <p:cNvSpPr/>
              <p:nvPr/>
            </p:nvSpPr>
            <p:spPr>
              <a:xfrm>
                <a:off x="760" y="3284"/>
                <a:ext cx="31" cy="10"/>
              </a:xfrm>
              <a:custGeom>
                <a:avLst/>
                <a:gdLst/>
                <a:ahLst/>
                <a:cxnLst/>
                <a:rect l="0" t="0" r="0" b="0"/>
                <a:pathLst>
                  <a:path w="306" h="139">
                    <a:moveTo>
                      <a:pt x="117" y="0"/>
                    </a:moveTo>
                    <a:lnTo>
                      <a:pt x="0" y="82"/>
                    </a:lnTo>
                    <a:lnTo>
                      <a:pt x="191" y="139"/>
                    </a:lnTo>
                    <a:lnTo>
                      <a:pt x="306" y="51"/>
                    </a:lnTo>
                    <a:lnTo>
                      <a:pt x="117"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824054" name="Freeform 824053"/>
              <p:cNvSpPr/>
              <p:nvPr/>
            </p:nvSpPr>
            <p:spPr>
              <a:xfrm>
                <a:off x="714" y="3304"/>
                <a:ext cx="306" cy="97"/>
              </a:xfrm>
              <a:custGeom>
                <a:avLst/>
                <a:gdLst/>
                <a:ahLst/>
                <a:cxnLst/>
                <a:rect l="0" t="0" r="0" b="0"/>
                <a:pathLst>
                  <a:path w="3060" h="1260">
                    <a:moveTo>
                      <a:pt x="401" y="0"/>
                    </a:moveTo>
                    <a:lnTo>
                      <a:pt x="225" y="139"/>
                    </a:lnTo>
                    <a:lnTo>
                      <a:pt x="189" y="235"/>
                    </a:lnTo>
                    <a:lnTo>
                      <a:pt x="0" y="457"/>
                    </a:lnTo>
                    <a:lnTo>
                      <a:pt x="2688" y="1260"/>
                    </a:lnTo>
                    <a:lnTo>
                      <a:pt x="2833" y="1106"/>
                    </a:lnTo>
                    <a:lnTo>
                      <a:pt x="3060" y="730"/>
                    </a:lnTo>
                    <a:lnTo>
                      <a:pt x="2973" y="693"/>
                    </a:lnTo>
                    <a:lnTo>
                      <a:pt x="401" y="0"/>
                    </a:lnTo>
                    <a:close/>
                  </a:path>
                </a:pathLst>
              </a:custGeom>
              <a:solidFill>
                <a:srgbClr val="BFBFBF"/>
              </a:solidFill>
              <a:ln w="9525">
                <a:noFill/>
              </a:ln>
            </p:spPr>
            <p:txBody>
              <a:bodyPr/>
              <a:lstStyle/>
              <a:p>
                <a:endParaRPr lang="en-US"/>
              </a:p>
            </p:txBody>
          </p:sp>
          <p:sp>
            <p:nvSpPr>
              <p:cNvPr id="824055" name="Freeform 824054"/>
              <p:cNvSpPr/>
              <p:nvPr/>
            </p:nvSpPr>
            <p:spPr>
              <a:xfrm>
                <a:off x="714" y="3304"/>
                <a:ext cx="306" cy="97"/>
              </a:xfrm>
              <a:custGeom>
                <a:avLst/>
                <a:gdLst/>
                <a:ahLst/>
                <a:cxnLst/>
                <a:rect l="0" t="0" r="0" b="0"/>
                <a:pathLst>
                  <a:path w="3060" h="1260">
                    <a:moveTo>
                      <a:pt x="401" y="0"/>
                    </a:moveTo>
                    <a:lnTo>
                      <a:pt x="225" y="139"/>
                    </a:lnTo>
                    <a:lnTo>
                      <a:pt x="189" y="235"/>
                    </a:lnTo>
                    <a:lnTo>
                      <a:pt x="0" y="457"/>
                    </a:lnTo>
                    <a:lnTo>
                      <a:pt x="2688" y="1260"/>
                    </a:lnTo>
                    <a:lnTo>
                      <a:pt x="2833" y="1106"/>
                    </a:lnTo>
                    <a:lnTo>
                      <a:pt x="3060" y="730"/>
                    </a:lnTo>
                    <a:lnTo>
                      <a:pt x="2973" y="693"/>
                    </a:lnTo>
                    <a:lnTo>
                      <a:pt x="401"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824056" name="Straight Connector 824055"/>
              <p:cNvSpPr/>
              <p:nvPr/>
            </p:nvSpPr>
            <p:spPr>
              <a:xfrm>
                <a:off x="749" y="3315"/>
                <a:ext cx="253" cy="52"/>
              </a:xfrm>
              <a:prstGeom prst="line">
                <a:avLst/>
              </a:prstGeom>
              <a:ln w="0" cap="flat" cmpd="sng">
                <a:solidFill>
                  <a:srgbClr val="000000"/>
                </a:solidFill>
                <a:prstDash val="solid"/>
                <a:headEnd type="none" w="med" len="med"/>
                <a:tailEnd type="none" w="med" len="med"/>
              </a:ln>
            </p:spPr>
          </p:sp>
          <p:sp>
            <p:nvSpPr>
              <p:cNvPr id="824057" name="Straight Connector 824056"/>
              <p:cNvSpPr/>
              <p:nvPr/>
            </p:nvSpPr>
            <p:spPr>
              <a:xfrm>
                <a:off x="740" y="3322"/>
                <a:ext cx="250" cy="54"/>
              </a:xfrm>
              <a:prstGeom prst="line">
                <a:avLst/>
              </a:prstGeom>
              <a:ln w="0" cap="flat" cmpd="sng">
                <a:solidFill>
                  <a:srgbClr val="000000"/>
                </a:solidFill>
                <a:prstDash val="solid"/>
                <a:headEnd type="none" w="med" len="med"/>
                <a:tailEnd type="none" w="med" len="med"/>
              </a:ln>
            </p:spPr>
          </p:sp>
          <p:sp>
            <p:nvSpPr>
              <p:cNvPr id="824058" name="Straight Connector 824057"/>
              <p:cNvSpPr/>
              <p:nvPr/>
            </p:nvSpPr>
            <p:spPr>
              <a:xfrm>
                <a:off x="731" y="3332"/>
                <a:ext cx="257" cy="54"/>
              </a:xfrm>
              <a:prstGeom prst="line">
                <a:avLst/>
              </a:prstGeom>
              <a:ln w="0" cap="flat" cmpd="sng">
                <a:solidFill>
                  <a:srgbClr val="000000"/>
                </a:solidFill>
                <a:prstDash val="solid"/>
                <a:headEnd type="none" w="med" len="med"/>
                <a:tailEnd type="none" w="med" len="med"/>
              </a:ln>
            </p:spPr>
          </p:sp>
          <p:sp>
            <p:nvSpPr>
              <p:cNvPr id="824059" name="Straight Connector 824058"/>
              <p:cNvSpPr/>
              <p:nvPr/>
            </p:nvSpPr>
            <p:spPr>
              <a:xfrm flipH="1">
                <a:off x="756" y="3319"/>
                <a:ext cx="10" cy="6"/>
              </a:xfrm>
              <a:prstGeom prst="line">
                <a:avLst/>
              </a:prstGeom>
              <a:ln w="0" cap="flat" cmpd="sng">
                <a:solidFill>
                  <a:srgbClr val="000000"/>
                </a:solidFill>
                <a:prstDash val="solid"/>
                <a:headEnd type="none" w="med" len="med"/>
                <a:tailEnd type="none" w="med" len="med"/>
              </a:ln>
            </p:spPr>
          </p:sp>
          <p:sp>
            <p:nvSpPr>
              <p:cNvPr id="824060" name="Straight Connector 824059"/>
              <p:cNvSpPr/>
              <p:nvPr/>
            </p:nvSpPr>
            <p:spPr>
              <a:xfrm flipH="1">
                <a:off x="779" y="3313"/>
                <a:ext cx="10" cy="8"/>
              </a:xfrm>
              <a:prstGeom prst="line">
                <a:avLst/>
              </a:prstGeom>
              <a:ln w="0" cap="flat" cmpd="sng">
                <a:solidFill>
                  <a:srgbClr val="000000"/>
                </a:solidFill>
                <a:prstDash val="solid"/>
                <a:headEnd type="none" w="med" len="med"/>
                <a:tailEnd type="none" w="med" len="med"/>
              </a:ln>
            </p:spPr>
          </p:sp>
          <p:sp>
            <p:nvSpPr>
              <p:cNvPr id="824061" name="Straight Connector 824060"/>
              <p:cNvSpPr/>
              <p:nvPr/>
            </p:nvSpPr>
            <p:spPr>
              <a:xfrm flipH="1">
                <a:off x="760" y="3310"/>
                <a:ext cx="11" cy="8"/>
              </a:xfrm>
              <a:prstGeom prst="line">
                <a:avLst/>
              </a:prstGeom>
              <a:ln w="0" cap="flat" cmpd="sng">
                <a:solidFill>
                  <a:srgbClr val="000000"/>
                </a:solidFill>
                <a:prstDash val="solid"/>
                <a:headEnd type="none" w="med" len="med"/>
                <a:tailEnd type="none" w="med" len="med"/>
              </a:ln>
            </p:spPr>
          </p:sp>
          <p:sp>
            <p:nvSpPr>
              <p:cNvPr id="824062" name="Straight Connector 824061"/>
              <p:cNvSpPr/>
              <p:nvPr/>
            </p:nvSpPr>
            <p:spPr>
              <a:xfrm flipH="1">
                <a:off x="797" y="3318"/>
                <a:ext cx="10" cy="6"/>
              </a:xfrm>
              <a:prstGeom prst="line">
                <a:avLst/>
              </a:prstGeom>
              <a:ln w="0" cap="flat" cmpd="sng">
                <a:solidFill>
                  <a:srgbClr val="000000"/>
                </a:solidFill>
                <a:prstDash val="solid"/>
                <a:headEnd type="none" w="med" len="med"/>
                <a:tailEnd type="none" w="med" len="med"/>
              </a:ln>
            </p:spPr>
          </p:sp>
          <p:sp>
            <p:nvSpPr>
              <p:cNvPr id="824063" name="Straight Connector 824062"/>
              <p:cNvSpPr/>
              <p:nvPr/>
            </p:nvSpPr>
            <p:spPr>
              <a:xfrm flipH="1">
                <a:off x="816" y="3322"/>
                <a:ext cx="11" cy="6"/>
              </a:xfrm>
              <a:prstGeom prst="line">
                <a:avLst/>
              </a:prstGeom>
              <a:ln w="0" cap="flat" cmpd="sng">
                <a:solidFill>
                  <a:srgbClr val="000000"/>
                </a:solidFill>
                <a:prstDash val="solid"/>
                <a:headEnd type="none" w="med" len="med"/>
                <a:tailEnd type="none" w="med" len="med"/>
              </a:ln>
            </p:spPr>
          </p:sp>
          <p:sp>
            <p:nvSpPr>
              <p:cNvPr id="824064" name="Straight Connector 824063"/>
              <p:cNvSpPr/>
              <p:nvPr/>
            </p:nvSpPr>
            <p:spPr>
              <a:xfrm flipH="1">
                <a:off x="849" y="3349"/>
                <a:ext cx="13" cy="7"/>
              </a:xfrm>
              <a:prstGeom prst="line">
                <a:avLst/>
              </a:prstGeom>
              <a:ln w="0" cap="flat" cmpd="sng">
                <a:solidFill>
                  <a:srgbClr val="000000"/>
                </a:solidFill>
                <a:prstDash val="solid"/>
                <a:headEnd type="none" w="med" len="med"/>
                <a:tailEnd type="none" w="med" len="med"/>
              </a:ln>
            </p:spPr>
          </p:sp>
          <p:sp>
            <p:nvSpPr>
              <p:cNvPr id="824065" name="Straight Connector 824064"/>
              <p:cNvSpPr/>
              <p:nvPr/>
            </p:nvSpPr>
            <p:spPr>
              <a:xfrm flipH="1">
                <a:off x="870" y="3353"/>
                <a:ext cx="11" cy="8"/>
              </a:xfrm>
              <a:prstGeom prst="line">
                <a:avLst/>
              </a:prstGeom>
              <a:ln w="0" cap="flat" cmpd="sng">
                <a:solidFill>
                  <a:srgbClr val="000000"/>
                </a:solidFill>
                <a:prstDash val="solid"/>
                <a:headEnd type="none" w="med" len="med"/>
                <a:tailEnd type="none" w="med" len="med"/>
              </a:ln>
            </p:spPr>
          </p:sp>
          <p:sp>
            <p:nvSpPr>
              <p:cNvPr id="824066" name="Straight Connector 824065"/>
              <p:cNvSpPr/>
              <p:nvPr/>
            </p:nvSpPr>
            <p:spPr>
              <a:xfrm flipH="1">
                <a:off x="889" y="3357"/>
                <a:ext cx="12" cy="8"/>
              </a:xfrm>
              <a:prstGeom prst="line">
                <a:avLst/>
              </a:prstGeom>
              <a:ln w="0" cap="flat" cmpd="sng">
                <a:solidFill>
                  <a:srgbClr val="000000"/>
                </a:solidFill>
                <a:prstDash val="solid"/>
                <a:headEnd type="none" w="med" len="med"/>
                <a:tailEnd type="none" w="med" len="med"/>
              </a:ln>
            </p:spPr>
          </p:sp>
          <p:sp>
            <p:nvSpPr>
              <p:cNvPr id="824067" name="Straight Connector 824066"/>
              <p:cNvSpPr/>
              <p:nvPr/>
            </p:nvSpPr>
            <p:spPr>
              <a:xfrm flipH="1">
                <a:off x="912" y="3362"/>
                <a:ext cx="14" cy="8"/>
              </a:xfrm>
              <a:prstGeom prst="line">
                <a:avLst/>
              </a:prstGeom>
              <a:ln w="0" cap="flat" cmpd="sng">
                <a:solidFill>
                  <a:srgbClr val="000000"/>
                </a:solidFill>
                <a:prstDash val="solid"/>
                <a:headEnd type="none" w="med" len="med"/>
                <a:tailEnd type="none" w="med" len="med"/>
              </a:ln>
            </p:spPr>
          </p:sp>
          <p:sp>
            <p:nvSpPr>
              <p:cNvPr id="824068" name="Straight Connector 824067"/>
              <p:cNvSpPr/>
              <p:nvPr/>
            </p:nvSpPr>
            <p:spPr>
              <a:xfrm flipH="1">
                <a:off x="935" y="3367"/>
                <a:ext cx="12" cy="7"/>
              </a:xfrm>
              <a:prstGeom prst="line">
                <a:avLst/>
              </a:prstGeom>
              <a:ln w="0" cap="flat" cmpd="sng">
                <a:solidFill>
                  <a:srgbClr val="000000"/>
                </a:solidFill>
                <a:prstDash val="solid"/>
                <a:headEnd type="none" w="med" len="med"/>
                <a:tailEnd type="none" w="med" len="med"/>
              </a:ln>
            </p:spPr>
          </p:sp>
          <p:sp>
            <p:nvSpPr>
              <p:cNvPr id="824069" name="Straight Connector 824068"/>
              <p:cNvSpPr/>
              <p:nvPr/>
            </p:nvSpPr>
            <p:spPr>
              <a:xfrm flipH="1">
                <a:off x="957" y="3372"/>
                <a:ext cx="12" cy="7"/>
              </a:xfrm>
              <a:prstGeom prst="line">
                <a:avLst/>
              </a:prstGeom>
              <a:ln w="0" cap="flat" cmpd="sng">
                <a:solidFill>
                  <a:srgbClr val="000000"/>
                </a:solidFill>
                <a:prstDash val="solid"/>
                <a:headEnd type="none" w="med" len="med"/>
                <a:tailEnd type="none" w="med" len="med"/>
              </a:ln>
            </p:spPr>
          </p:sp>
          <p:sp>
            <p:nvSpPr>
              <p:cNvPr id="824070" name="Straight Connector 824069"/>
              <p:cNvSpPr/>
              <p:nvPr/>
            </p:nvSpPr>
            <p:spPr>
              <a:xfrm flipH="1">
                <a:off x="961" y="3360"/>
                <a:ext cx="13" cy="9"/>
              </a:xfrm>
              <a:prstGeom prst="line">
                <a:avLst/>
              </a:prstGeom>
              <a:ln w="0" cap="flat" cmpd="sng">
                <a:solidFill>
                  <a:srgbClr val="000000"/>
                </a:solidFill>
                <a:prstDash val="solid"/>
                <a:headEnd type="none" w="med" len="med"/>
                <a:tailEnd type="none" w="med" len="med"/>
              </a:ln>
            </p:spPr>
          </p:sp>
          <p:sp>
            <p:nvSpPr>
              <p:cNvPr id="824071" name="Straight Connector 824070"/>
              <p:cNvSpPr/>
              <p:nvPr/>
            </p:nvSpPr>
            <p:spPr>
              <a:xfrm flipH="1">
                <a:off x="940" y="3356"/>
                <a:ext cx="13" cy="9"/>
              </a:xfrm>
              <a:prstGeom prst="line">
                <a:avLst/>
              </a:prstGeom>
              <a:ln w="0" cap="flat" cmpd="sng">
                <a:solidFill>
                  <a:srgbClr val="000000"/>
                </a:solidFill>
                <a:prstDash val="solid"/>
                <a:headEnd type="none" w="med" len="med"/>
                <a:tailEnd type="none" w="med" len="med"/>
              </a:ln>
            </p:spPr>
          </p:sp>
          <p:sp>
            <p:nvSpPr>
              <p:cNvPr id="824072" name="Straight Connector 824071"/>
              <p:cNvSpPr/>
              <p:nvPr/>
            </p:nvSpPr>
            <p:spPr>
              <a:xfrm flipH="1">
                <a:off x="918" y="3352"/>
                <a:ext cx="12" cy="8"/>
              </a:xfrm>
              <a:prstGeom prst="line">
                <a:avLst/>
              </a:prstGeom>
              <a:ln w="0" cap="flat" cmpd="sng">
                <a:solidFill>
                  <a:srgbClr val="000000"/>
                </a:solidFill>
                <a:prstDash val="solid"/>
                <a:headEnd type="none" w="med" len="med"/>
                <a:tailEnd type="none" w="med" len="med"/>
              </a:ln>
            </p:spPr>
          </p:sp>
          <p:sp>
            <p:nvSpPr>
              <p:cNvPr id="824073" name="Straight Connector 824072"/>
              <p:cNvSpPr/>
              <p:nvPr/>
            </p:nvSpPr>
            <p:spPr>
              <a:xfrm flipH="1">
                <a:off x="894" y="3348"/>
                <a:ext cx="13" cy="7"/>
              </a:xfrm>
              <a:prstGeom prst="line">
                <a:avLst/>
              </a:prstGeom>
              <a:ln w="0" cap="flat" cmpd="sng">
                <a:solidFill>
                  <a:srgbClr val="000000"/>
                </a:solidFill>
                <a:prstDash val="solid"/>
                <a:headEnd type="none" w="med" len="med"/>
                <a:tailEnd type="none" w="med" len="med"/>
              </a:ln>
            </p:spPr>
          </p:sp>
          <p:sp>
            <p:nvSpPr>
              <p:cNvPr id="824074" name="Straight Connector 824073"/>
              <p:cNvSpPr/>
              <p:nvPr/>
            </p:nvSpPr>
            <p:spPr>
              <a:xfrm flipH="1">
                <a:off x="874" y="3343"/>
                <a:ext cx="13" cy="8"/>
              </a:xfrm>
              <a:prstGeom prst="line">
                <a:avLst/>
              </a:prstGeom>
              <a:ln w="0" cap="flat" cmpd="sng">
                <a:solidFill>
                  <a:srgbClr val="000000"/>
                </a:solidFill>
                <a:prstDash val="solid"/>
                <a:headEnd type="none" w="med" len="med"/>
                <a:tailEnd type="none" w="med" len="med"/>
              </a:ln>
            </p:spPr>
          </p:sp>
          <p:sp>
            <p:nvSpPr>
              <p:cNvPr id="824075" name="Straight Connector 824074"/>
              <p:cNvSpPr/>
              <p:nvPr/>
            </p:nvSpPr>
            <p:spPr>
              <a:xfrm flipH="1">
                <a:off x="856" y="3339"/>
                <a:ext cx="11" cy="8"/>
              </a:xfrm>
              <a:prstGeom prst="line">
                <a:avLst/>
              </a:prstGeom>
              <a:ln w="0" cap="flat" cmpd="sng">
                <a:solidFill>
                  <a:srgbClr val="000000"/>
                </a:solidFill>
                <a:prstDash val="solid"/>
                <a:headEnd type="none" w="med" len="med"/>
                <a:tailEnd type="none" w="med" len="med"/>
              </a:ln>
            </p:spPr>
          </p:sp>
          <p:sp>
            <p:nvSpPr>
              <p:cNvPr id="824076" name="Straight Connector 824075"/>
              <p:cNvSpPr/>
              <p:nvPr/>
            </p:nvSpPr>
            <p:spPr>
              <a:xfrm flipH="1">
                <a:off x="838" y="3326"/>
                <a:ext cx="11" cy="7"/>
              </a:xfrm>
              <a:prstGeom prst="line">
                <a:avLst/>
              </a:prstGeom>
              <a:ln w="0" cap="flat" cmpd="sng">
                <a:solidFill>
                  <a:srgbClr val="000000"/>
                </a:solidFill>
                <a:prstDash val="solid"/>
                <a:headEnd type="none" w="med" len="med"/>
                <a:tailEnd type="none" w="med" len="med"/>
              </a:ln>
            </p:spPr>
          </p:sp>
          <p:sp>
            <p:nvSpPr>
              <p:cNvPr id="824077" name="Straight Connector 824076"/>
              <p:cNvSpPr/>
              <p:nvPr/>
            </p:nvSpPr>
            <p:spPr>
              <a:xfrm flipH="1">
                <a:off x="857" y="3330"/>
                <a:ext cx="10" cy="7"/>
              </a:xfrm>
              <a:prstGeom prst="line">
                <a:avLst/>
              </a:prstGeom>
              <a:ln w="0" cap="flat" cmpd="sng">
                <a:solidFill>
                  <a:srgbClr val="000000"/>
                </a:solidFill>
                <a:prstDash val="solid"/>
                <a:headEnd type="none" w="med" len="med"/>
                <a:tailEnd type="none" w="med" len="med"/>
              </a:ln>
            </p:spPr>
          </p:sp>
          <p:sp>
            <p:nvSpPr>
              <p:cNvPr id="824078" name="Straight Connector 824077"/>
              <p:cNvSpPr/>
              <p:nvPr/>
            </p:nvSpPr>
            <p:spPr>
              <a:xfrm flipH="1">
                <a:off x="879" y="3335"/>
                <a:ext cx="10" cy="6"/>
              </a:xfrm>
              <a:prstGeom prst="line">
                <a:avLst/>
              </a:prstGeom>
              <a:ln w="0" cap="flat" cmpd="sng">
                <a:solidFill>
                  <a:srgbClr val="000000"/>
                </a:solidFill>
                <a:prstDash val="solid"/>
                <a:headEnd type="none" w="med" len="med"/>
                <a:tailEnd type="none" w="med" len="med"/>
              </a:ln>
            </p:spPr>
          </p:sp>
          <p:sp>
            <p:nvSpPr>
              <p:cNvPr id="824079" name="Straight Connector 824078"/>
              <p:cNvSpPr/>
              <p:nvPr/>
            </p:nvSpPr>
            <p:spPr>
              <a:xfrm flipH="1">
                <a:off x="899" y="3339"/>
                <a:ext cx="11" cy="6"/>
              </a:xfrm>
              <a:prstGeom prst="line">
                <a:avLst/>
              </a:prstGeom>
              <a:ln w="0" cap="flat" cmpd="sng">
                <a:solidFill>
                  <a:srgbClr val="000000"/>
                </a:solidFill>
                <a:prstDash val="solid"/>
                <a:headEnd type="none" w="med" len="med"/>
                <a:tailEnd type="none" w="med" len="med"/>
              </a:ln>
            </p:spPr>
          </p:sp>
          <p:sp>
            <p:nvSpPr>
              <p:cNvPr id="824080" name="Straight Connector 824079"/>
              <p:cNvSpPr/>
              <p:nvPr/>
            </p:nvSpPr>
            <p:spPr>
              <a:xfrm flipH="1">
                <a:off x="920" y="3342"/>
                <a:ext cx="10" cy="7"/>
              </a:xfrm>
              <a:prstGeom prst="line">
                <a:avLst/>
              </a:prstGeom>
              <a:ln w="0" cap="flat" cmpd="sng">
                <a:solidFill>
                  <a:srgbClr val="000000"/>
                </a:solidFill>
                <a:prstDash val="solid"/>
                <a:headEnd type="none" w="med" len="med"/>
                <a:tailEnd type="none" w="med" len="med"/>
              </a:ln>
            </p:spPr>
          </p:sp>
          <p:sp>
            <p:nvSpPr>
              <p:cNvPr id="824081" name="Straight Connector 824080"/>
              <p:cNvSpPr/>
              <p:nvPr/>
            </p:nvSpPr>
            <p:spPr>
              <a:xfrm flipH="1">
                <a:off x="940" y="3348"/>
                <a:ext cx="11" cy="7"/>
              </a:xfrm>
              <a:prstGeom prst="line">
                <a:avLst/>
              </a:prstGeom>
              <a:ln w="0" cap="flat" cmpd="sng">
                <a:solidFill>
                  <a:srgbClr val="000000"/>
                </a:solidFill>
                <a:prstDash val="solid"/>
                <a:headEnd type="none" w="med" len="med"/>
                <a:tailEnd type="none" w="med" len="med"/>
              </a:ln>
            </p:spPr>
          </p:sp>
          <p:sp>
            <p:nvSpPr>
              <p:cNvPr id="824082" name="Straight Connector 824081"/>
              <p:cNvSpPr/>
              <p:nvPr/>
            </p:nvSpPr>
            <p:spPr>
              <a:xfrm flipH="1">
                <a:off x="963" y="3352"/>
                <a:ext cx="11" cy="7"/>
              </a:xfrm>
              <a:prstGeom prst="line">
                <a:avLst/>
              </a:prstGeom>
              <a:ln w="0" cap="flat" cmpd="sng">
                <a:solidFill>
                  <a:srgbClr val="000000"/>
                </a:solidFill>
                <a:prstDash val="solid"/>
                <a:headEnd type="none" w="med" len="med"/>
                <a:tailEnd type="none" w="med" len="med"/>
              </a:ln>
            </p:spPr>
          </p:sp>
          <p:sp>
            <p:nvSpPr>
              <p:cNvPr id="824083" name="Straight Connector 824082"/>
              <p:cNvSpPr/>
              <p:nvPr/>
            </p:nvSpPr>
            <p:spPr>
              <a:xfrm flipH="1">
                <a:off x="843" y="3359"/>
                <a:ext cx="14" cy="9"/>
              </a:xfrm>
              <a:prstGeom prst="line">
                <a:avLst/>
              </a:prstGeom>
              <a:ln w="0" cap="flat" cmpd="sng">
                <a:solidFill>
                  <a:srgbClr val="000000"/>
                </a:solidFill>
                <a:prstDash val="solid"/>
                <a:headEnd type="none" w="med" len="med"/>
                <a:tailEnd type="none" w="med" len="med"/>
              </a:ln>
            </p:spPr>
          </p:sp>
          <p:sp>
            <p:nvSpPr>
              <p:cNvPr id="824084" name="Straight Connector 824083"/>
              <p:cNvSpPr/>
              <p:nvPr/>
            </p:nvSpPr>
            <p:spPr>
              <a:xfrm flipH="1">
                <a:off x="864" y="3364"/>
                <a:ext cx="14" cy="9"/>
              </a:xfrm>
              <a:prstGeom prst="line">
                <a:avLst/>
              </a:prstGeom>
              <a:ln w="0" cap="flat" cmpd="sng">
                <a:solidFill>
                  <a:srgbClr val="000000"/>
                </a:solidFill>
                <a:prstDash val="solid"/>
                <a:headEnd type="none" w="med" len="med"/>
                <a:tailEnd type="none" w="med" len="med"/>
              </a:ln>
            </p:spPr>
          </p:sp>
          <p:sp>
            <p:nvSpPr>
              <p:cNvPr id="824085" name="Straight Connector 824084"/>
              <p:cNvSpPr/>
              <p:nvPr/>
            </p:nvSpPr>
            <p:spPr>
              <a:xfrm flipH="1">
                <a:off x="882" y="3368"/>
                <a:ext cx="14" cy="9"/>
              </a:xfrm>
              <a:prstGeom prst="line">
                <a:avLst/>
              </a:prstGeom>
              <a:ln w="0" cap="flat" cmpd="sng">
                <a:solidFill>
                  <a:srgbClr val="000000"/>
                </a:solidFill>
                <a:prstDash val="solid"/>
                <a:headEnd type="none" w="med" len="med"/>
                <a:tailEnd type="none" w="med" len="med"/>
              </a:ln>
            </p:spPr>
          </p:sp>
          <p:sp>
            <p:nvSpPr>
              <p:cNvPr id="824086" name="Straight Connector 824085"/>
              <p:cNvSpPr/>
              <p:nvPr/>
            </p:nvSpPr>
            <p:spPr>
              <a:xfrm flipH="1">
                <a:off x="907" y="3373"/>
                <a:ext cx="14" cy="9"/>
              </a:xfrm>
              <a:prstGeom prst="line">
                <a:avLst/>
              </a:prstGeom>
              <a:ln w="0" cap="flat" cmpd="sng">
                <a:solidFill>
                  <a:srgbClr val="000000"/>
                </a:solidFill>
                <a:prstDash val="solid"/>
                <a:headEnd type="none" w="med" len="med"/>
                <a:tailEnd type="none" w="med" len="med"/>
              </a:ln>
            </p:spPr>
          </p:sp>
          <p:sp>
            <p:nvSpPr>
              <p:cNvPr id="824087" name="Straight Connector 824086"/>
              <p:cNvSpPr/>
              <p:nvPr/>
            </p:nvSpPr>
            <p:spPr>
              <a:xfrm flipH="1">
                <a:off x="927" y="3377"/>
                <a:ext cx="15" cy="9"/>
              </a:xfrm>
              <a:prstGeom prst="line">
                <a:avLst/>
              </a:prstGeom>
              <a:ln w="0" cap="flat" cmpd="sng">
                <a:solidFill>
                  <a:srgbClr val="000000"/>
                </a:solidFill>
                <a:prstDash val="solid"/>
                <a:headEnd type="none" w="med" len="med"/>
                <a:tailEnd type="none" w="med" len="med"/>
              </a:ln>
            </p:spPr>
          </p:sp>
          <p:sp>
            <p:nvSpPr>
              <p:cNvPr id="824088" name="Straight Connector 824087"/>
              <p:cNvSpPr/>
              <p:nvPr/>
            </p:nvSpPr>
            <p:spPr>
              <a:xfrm flipH="1">
                <a:off x="953" y="3382"/>
                <a:ext cx="16" cy="10"/>
              </a:xfrm>
              <a:prstGeom prst="line">
                <a:avLst/>
              </a:prstGeom>
              <a:ln w="0" cap="flat" cmpd="sng">
                <a:solidFill>
                  <a:srgbClr val="000000"/>
                </a:solidFill>
                <a:prstDash val="solid"/>
                <a:headEnd type="none" w="med" len="med"/>
                <a:tailEnd type="none" w="med" len="med"/>
              </a:ln>
            </p:spPr>
          </p:sp>
          <p:sp>
            <p:nvSpPr>
              <p:cNvPr id="824089" name="Straight Connector 824088"/>
              <p:cNvSpPr/>
              <p:nvPr/>
            </p:nvSpPr>
            <p:spPr>
              <a:xfrm flipH="1">
                <a:off x="800" y="3349"/>
                <a:ext cx="15" cy="10"/>
              </a:xfrm>
              <a:prstGeom prst="line">
                <a:avLst/>
              </a:prstGeom>
              <a:ln w="0" cap="flat" cmpd="sng">
                <a:solidFill>
                  <a:srgbClr val="000000"/>
                </a:solidFill>
                <a:prstDash val="solid"/>
                <a:headEnd type="none" w="med" len="med"/>
                <a:tailEnd type="none" w="med" len="med"/>
              </a:ln>
            </p:spPr>
          </p:sp>
          <p:sp>
            <p:nvSpPr>
              <p:cNvPr id="824090" name="Straight Connector 824089"/>
              <p:cNvSpPr/>
              <p:nvPr/>
            </p:nvSpPr>
            <p:spPr>
              <a:xfrm flipH="1">
                <a:off x="821" y="3354"/>
                <a:ext cx="14" cy="10"/>
              </a:xfrm>
              <a:prstGeom prst="line">
                <a:avLst/>
              </a:prstGeom>
              <a:ln w="0" cap="flat" cmpd="sng">
                <a:solidFill>
                  <a:srgbClr val="000000"/>
                </a:solidFill>
                <a:prstDash val="solid"/>
                <a:headEnd type="none" w="med" len="med"/>
                <a:tailEnd type="none" w="med" len="med"/>
              </a:ln>
            </p:spPr>
          </p:sp>
          <p:sp>
            <p:nvSpPr>
              <p:cNvPr id="824091" name="Straight Connector 824090"/>
              <p:cNvSpPr/>
              <p:nvPr/>
            </p:nvSpPr>
            <p:spPr>
              <a:xfrm flipH="1">
                <a:off x="985" y="3356"/>
                <a:ext cx="10" cy="7"/>
              </a:xfrm>
              <a:prstGeom prst="line">
                <a:avLst/>
              </a:prstGeom>
              <a:ln w="0" cap="flat" cmpd="sng">
                <a:solidFill>
                  <a:srgbClr val="000000"/>
                </a:solidFill>
                <a:prstDash val="solid"/>
                <a:headEnd type="none" w="med" len="med"/>
                <a:tailEnd type="none" w="med" len="med"/>
              </a:ln>
            </p:spPr>
          </p:sp>
          <p:sp>
            <p:nvSpPr>
              <p:cNvPr id="824092" name="Straight Connector 824091"/>
              <p:cNvSpPr/>
              <p:nvPr/>
            </p:nvSpPr>
            <p:spPr>
              <a:xfrm flipH="1">
                <a:off x="739" y="3336"/>
                <a:ext cx="12" cy="9"/>
              </a:xfrm>
              <a:prstGeom prst="line">
                <a:avLst/>
              </a:prstGeom>
              <a:ln w="0" cap="flat" cmpd="sng">
                <a:solidFill>
                  <a:srgbClr val="000000"/>
                </a:solidFill>
                <a:prstDash val="solid"/>
                <a:headEnd type="none" w="med" len="med"/>
                <a:tailEnd type="none" w="med" len="med"/>
              </a:ln>
            </p:spPr>
          </p:sp>
          <p:sp>
            <p:nvSpPr>
              <p:cNvPr id="824093" name="Straight Connector 824092"/>
              <p:cNvSpPr/>
              <p:nvPr/>
            </p:nvSpPr>
            <p:spPr>
              <a:xfrm flipH="1">
                <a:off x="760" y="3341"/>
                <a:ext cx="12" cy="8"/>
              </a:xfrm>
              <a:prstGeom prst="line">
                <a:avLst/>
              </a:prstGeom>
              <a:ln w="0" cap="flat" cmpd="sng">
                <a:solidFill>
                  <a:srgbClr val="000000"/>
                </a:solidFill>
                <a:prstDash val="solid"/>
                <a:headEnd type="none" w="med" len="med"/>
                <a:tailEnd type="none" w="med" len="med"/>
              </a:ln>
            </p:spPr>
          </p:sp>
          <p:sp>
            <p:nvSpPr>
              <p:cNvPr id="824094" name="Straight Connector 824093"/>
              <p:cNvSpPr/>
              <p:nvPr/>
            </p:nvSpPr>
            <p:spPr>
              <a:xfrm flipH="1">
                <a:off x="780" y="3346"/>
                <a:ext cx="14" cy="9"/>
              </a:xfrm>
              <a:prstGeom prst="line">
                <a:avLst/>
              </a:prstGeom>
              <a:ln w="0" cap="flat" cmpd="sng">
                <a:solidFill>
                  <a:srgbClr val="000000"/>
                </a:solidFill>
                <a:prstDash val="solid"/>
                <a:headEnd type="none" w="med" len="med"/>
                <a:tailEnd type="none" w="med" len="med"/>
              </a:ln>
            </p:spPr>
          </p:sp>
          <p:sp>
            <p:nvSpPr>
              <p:cNvPr id="824095" name="Straight Connector 824094"/>
              <p:cNvSpPr/>
              <p:nvPr/>
            </p:nvSpPr>
            <p:spPr>
              <a:xfrm flipH="1">
                <a:off x="774" y="3322"/>
                <a:ext cx="11" cy="8"/>
              </a:xfrm>
              <a:prstGeom prst="line">
                <a:avLst/>
              </a:prstGeom>
              <a:ln w="0" cap="flat" cmpd="sng">
                <a:solidFill>
                  <a:srgbClr val="000000"/>
                </a:solidFill>
                <a:prstDash val="solid"/>
                <a:headEnd type="none" w="med" len="med"/>
                <a:tailEnd type="none" w="med" len="med"/>
              </a:ln>
            </p:spPr>
          </p:sp>
          <p:sp>
            <p:nvSpPr>
              <p:cNvPr id="824096" name="Straight Connector 824095"/>
              <p:cNvSpPr/>
              <p:nvPr/>
            </p:nvSpPr>
            <p:spPr>
              <a:xfrm flipH="1">
                <a:off x="787" y="3336"/>
                <a:ext cx="13" cy="8"/>
              </a:xfrm>
              <a:prstGeom prst="line">
                <a:avLst/>
              </a:prstGeom>
              <a:ln w="0" cap="flat" cmpd="sng">
                <a:solidFill>
                  <a:srgbClr val="000000"/>
                </a:solidFill>
                <a:prstDash val="solid"/>
                <a:headEnd type="none" w="med" len="med"/>
                <a:tailEnd type="none" w="med" len="med"/>
              </a:ln>
            </p:spPr>
          </p:sp>
          <p:sp>
            <p:nvSpPr>
              <p:cNvPr id="824097" name="Straight Connector 824096"/>
              <p:cNvSpPr/>
              <p:nvPr/>
            </p:nvSpPr>
            <p:spPr>
              <a:xfrm flipH="1">
                <a:off x="834" y="3335"/>
                <a:ext cx="11" cy="7"/>
              </a:xfrm>
              <a:prstGeom prst="line">
                <a:avLst/>
              </a:prstGeom>
              <a:ln w="0" cap="flat" cmpd="sng">
                <a:solidFill>
                  <a:srgbClr val="000000"/>
                </a:solidFill>
                <a:prstDash val="solid"/>
                <a:headEnd type="none" w="med" len="med"/>
                <a:tailEnd type="none" w="med" len="med"/>
              </a:ln>
            </p:spPr>
          </p:sp>
          <p:sp>
            <p:nvSpPr>
              <p:cNvPr id="824098" name="Straight Connector 824097"/>
              <p:cNvSpPr/>
              <p:nvPr/>
            </p:nvSpPr>
            <p:spPr>
              <a:xfrm flipH="1">
                <a:off x="813" y="3330"/>
                <a:ext cx="11" cy="8"/>
              </a:xfrm>
              <a:prstGeom prst="line">
                <a:avLst/>
              </a:prstGeom>
              <a:ln w="0" cap="flat" cmpd="sng">
                <a:solidFill>
                  <a:srgbClr val="000000"/>
                </a:solidFill>
                <a:prstDash val="solid"/>
                <a:headEnd type="none" w="med" len="med"/>
                <a:tailEnd type="none" w="med" len="med"/>
              </a:ln>
            </p:spPr>
          </p:sp>
          <p:sp>
            <p:nvSpPr>
              <p:cNvPr id="824099" name="Straight Connector 824098"/>
              <p:cNvSpPr/>
              <p:nvPr/>
            </p:nvSpPr>
            <p:spPr>
              <a:xfrm flipH="1">
                <a:off x="794" y="3327"/>
                <a:ext cx="11" cy="7"/>
              </a:xfrm>
              <a:prstGeom prst="line">
                <a:avLst/>
              </a:prstGeom>
              <a:ln w="0" cap="flat" cmpd="sng">
                <a:solidFill>
                  <a:srgbClr val="000000"/>
                </a:solidFill>
                <a:prstDash val="solid"/>
                <a:headEnd type="none" w="med" len="med"/>
                <a:tailEnd type="none" w="med" len="med"/>
              </a:ln>
            </p:spPr>
          </p:sp>
          <p:sp>
            <p:nvSpPr>
              <p:cNvPr id="824100" name="Straight Connector 824099"/>
              <p:cNvSpPr/>
              <p:nvPr/>
            </p:nvSpPr>
            <p:spPr>
              <a:xfrm flipH="1">
                <a:off x="747" y="3327"/>
                <a:ext cx="13" cy="8"/>
              </a:xfrm>
              <a:prstGeom prst="line">
                <a:avLst/>
              </a:prstGeom>
              <a:ln w="0" cap="flat" cmpd="sng">
                <a:solidFill>
                  <a:srgbClr val="000000"/>
                </a:solidFill>
                <a:prstDash val="solid"/>
                <a:headEnd type="none" w="med" len="med"/>
                <a:tailEnd type="none" w="med" len="med"/>
              </a:ln>
            </p:spPr>
          </p:sp>
          <p:sp>
            <p:nvSpPr>
              <p:cNvPr id="824101" name="Straight Connector 824100"/>
              <p:cNvSpPr/>
              <p:nvPr/>
            </p:nvSpPr>
            <p:spPr>
              <a:xfrm flipH="1">
                <a:off x="766" y="3330"/>
                <a:ext cx="12" cy="9"/>
              </a:xfrm>
              <a:prstGeom prst="line">
                <a:avLst/>
              </a:prstGeom>
              <a:ln w="0" cap="flat" cmpd="sng">
                <a:solidFill>
                  <a:srgbClr val="000000"/>
                </a:solidFill>
                <a:prstDash val="solid"/>
                <a:headEnd type="none" w="med" len="med"/>
                <a:tailEnd type="none" w="med" len="med"/>
              </a:ln>
            </p:spPr>
          </p:sp>
          <p:sp>
            <p:nvSpPr>
              <p:cNvPr id="824102" name="Straight Connector 824101"/>
              <p:cNvSpPr/>
              <p:nvPr/>
            </p:nvSpPr>
            <p:spPr>
              <a:xfrm flipH="1">
                <a:off x="807" y="3339"/>
                <a:ext cx="13" cy="9"/>
              </a:xfrm>
              <a:prstGeom prst="line">
                <a:avLst/>
              </a:prstGeom>
              <a:ln w="0" cap="flat" cmpd="sng">
                <a:solidFill>
                  <a:srgbClr val="000000"/>
                </a:solidFill>
                <a:prstDash val="solid"/>
                <a:headEnd type="none" w="med" len="med"/>
                <a:tailEnd type="none" w="med" len="med"/>
              </a:ln>
            </p:spPr>
          </p:sp>
          <p:sp>
            <p:nvSpPr>
              <p:cNvPr id="824103" name="Straight Connector 824102"/>
              <p:cNvSpPr/>
              <p:nvPr/>
            </p:nvSpPr>
            <p:spPr>
              <a:xfrm flipH="1">
                <a:off x="824" y="3343"/>
                <a:ext cx="14" cy="9"/>
              </a:xfrm>
              <a:prstGeom prst="line">
                <a:avLst/>
              </a:prstGeom>
              <a:ln w="0" cap="flat" cmpd="sng">
                <a:solidFill>
                  <a:srgbClr val="000000"/>
                </a:solidFill>
                <a:prstDash val="solid"/>
                <a:headEnd type="none" w="med" len="med"/>
                <a:tailEnd type="none" w="med" len="med"/>
              </a:ln>
            </p:spPr>
          </p:sp>
          <p:sp>
            <p:nvSpPr>
              <p:cNvPr id="824104" name="Straight Connector 824103"/>
              <p:cNvSpPr/>
              <p:nvPr/>
            </p:nvSpPr>
            <p:spPr>
              <a:xfrm flipH="1" flipV="1">
                <a:off x="1024" y="3384"/>
                <a:ext cx="19" cy="4"/>
              </a:xfrm>
              <a:prstGeom prst="line">
                <a:avLst/>
              </a:prstGeom>
              <a:ln w="0" cap="flat" cmpd="sng">
                <a:solidFill>
                  <a:srgbClr val="000000"/>
                </a:solidFill>
                <a:prstDash val="solid"/>
                <a:headEnd type="none" w="med" len="med"/>
                <a:tailEnd type="none" w="med" len="med"/>
              </a:ln>
            </p:spPr>
          </p:sp>
          <p:sp>
            <p:nvSpPr>
              <p:cNvPr id="824105" name="Straight Connector 824104"/>
              <p:cNvSpPr/>
              <p:nvPr/>
            </p:nvSpPr>
            <p:spPr>
              <a:xfrm>
                <a:off x="1043" y="3388"/>
                <a:ext cx="4" cy="6"/>
              </a:xfrm>
              <a:prstGeom prst="line">
                <a:avLst/>
              </a:prstGeom>
              <a:ln w="0" cap="flat" cmpd="sng">
                <a:solidFill>
                  <a:srgbClr val="000000"/>
                </a:solidFill>
                <a:prstDash val="solid"/>
                <a:headEnd type="none" w="med" len="med"/>
                <a:tailEnd type="none" w="med" len="med"/>
              </a:ln>
            </p:spPr>
          </p:sp>
          <p:sp>
            <p:nvSpPr>
              <p:cNvPr id="824106" name="Freeform 824105"/>
              <p:cNvSpPr/>
              <p:nvPr/>
            </p:nvSpPr>
            <p:spPr>
              <a:xfrm>
                <a:off x="983" y="3360"/>
                <a:ext cx="86" cy="46"/>
              </a:xfrm>
              <a:custGeom>
                <a:avLst/>
                <a:gdLst/>
                <a:ahLst/>
                <a:cxnLst/>
                <a:rect l="0" t="0" r="0" b="0"/>
                <a:pathLst>
                  <a:path w="860" h="590">
                    <a:moveTo>
                      <a:pt x="351" y="0"/>
                    </a:moveTo>
                    <a:lnTo>
                      <a:pt x="277" y="102"/>
                    </a:lnTo>
                    <a:lnTo>
                      <a:pt x="196" y="88"/>
                    </a:lnTo>
                    <a:lnTo>
                      <a:pt x="73" y="213"/>
                    </a:lnTo>
                    <a:lnTo>
                      <a:pt x="160" y="235"/>
                    </a:lnTo>
                    <a:lnTo>
                      <a:pt x="59" y="340"/>
                    </a:lnTo>
                    <a:lnTo>
                      <a:pt x="146" y="376"/>
                    </a:lnTo>
                    <a:lnTo>
                      <a:pt x="0" y="502"/>
                    </a:lnTo>
                    <a:lnTo>
                      <a:pt x="262" y="590"/>
                    </a:lnTo>
                    <a:lnTo>
                      <a:pt x="342" y="493"/>
                    </a:lnTo>
                    <a:lnTo>
                      <a:pt x="547" y="554"/>
                    </a:lnTo>
                    <a:lnTo>
                      <a:pt x="860" y="222"/>
                    </a:lnTo>
                    <a:lnTo>
                      <a:pt x="838" y="132"/>
                    </a:lnTo>
                    <a:lnTo>
                      <a:pt x="351" y="0"/>
                    </a:lnTo>
                    <a:close/>
                  </a:path>
                </a:pathLst>
              </a:custGeom>
              <a:solidFill>
                <a:srgbClr val="828282"/>
              </a:solidFill>
              <a:ln w="9525">
                <a:noFill/>
              </a:ln>
            </p:spPr>
            <p:txBody>
              <a:bodyPr/>
              <a:lstStyle/>
              <a:p>
                <a:endParaRPr lang="en-US"/>
              </a:p>
            </p:txBody>
          </p:sp>
          <p:sp>
            <p:nvSpPr>
              <p:cNvPr id="824107" name="Freeform 824106"/>
              <p:cNvSpPr/>
              <p:nvPr/>
            </p:nvSpPr>
            <p:spPr>
              <a:xfrm>
                <a:off x="983" y="3360"/>
                <a:ext cx="86" cy="46"/>
              </a:xfrm>
              <a:custGeom>
                <a:avLst/>
                <a:gdLst/>
                <a:ahLst/>
                <a:cxnLst/>
                <a:rect l="0" t="0" r="0" b="0"/>
                <a:pathLst>
                  <a:path w="860" h="590">
                    <a:moveTo>
                      <a:pt x="351" y="0"/>
                    </a:moveTo>
                    <a:lnTo>
                      <a:pt x="277" y="102"/>
                    </a:lnTo>
                    <a:lnTo>
                      <a:pt x="196" y="88"/>
                    </a:lnTo>
                    <a:lnTo>
                      <a:pt x="73" y="213"/>
                    </a:lnTo>
                    <a:lnTo>
                      <a:pt x="160" y="235"/>
                    </a:lnTo>
                    <a:lnTo>
                      <a:pt x="59" y="340"/>
                    </a:lnTo>
                    <a:lnTo>
                      <a:pt x="146" y="376"/>
                    </a:lnTo>
                    <a:lnTo>
                      <a:pt x="0" y="502"/>
                    </a:lnTo>
                    <a:lnTo>
                      <a:pt x="262" y="590"/>
                    </a:lnTo>
                    <a:lnTo>
                      <a:pt x="342" y="493"/>
                    </a:lnTo>
                    <a:lnTo>
                      <a:pt x="547" y="554"/>
                    </a:lnTo>
                    <a:lnTo>
                      <a:pt x="860" y="222"/>
                    </a:lnTo>
                    <a:lnTo>
                      <a:pt x="838" y="132"/>
                    </a:lnTo>
                    <a:lnTo>
                      <a:pt x="351"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824108" name="Straight Connector 824107"/>
              <p:cNvSpPr/>
              <p:nvPr/>
            </p:nvSpPr>
            <p:spPr>
              <a:xfrm>
                <a:off x="1010" y="3368"/>
                <a:ext cx="45" cy="11"/>
              </a:xfrm>
              <a:prstGeom prst="line">
                <a:avLst/>
              </a:prstGeom>
              <a:ln w="0" cap="flat" cmpd="sng">
                <a:solidFill>
                  <a:srgbClr val="000000"/>
                </a:solidFill>
                <a:prstDash val="solid"/>
                <a:headEnd type="none" w="med" len="med"/>
                <a:tailEnd type="none" w="med" len="med"/>
              </a:ln>
            </p:spPr>
          </p:sp>
          <p:sp>
            <p:nvSpPr>
              <p:cNvPr id="824109" name="Straight Connector 824108"/>
              <p:cNvSpPr/>
              <p:nvPr/>
            </p:nvSpPr>
            <p:spPr>
              <a:xfrm flipH="1">
                <a:off x="1034" y="3371"/>
                <a:ext cx="31" cy="25"/>
              </a:xfrm>
              <a:prstGeom prst="line">
                <a:avLst/>
              </a:prstGeom>
              <a:ln w="0" cap="flat" cmpd="sng">
                <a:solidFill>
                  <a:srgbClr val="000000"/>
                </a:solidFill>
                <a:prstDash val="solid"/>
                <a:headEnd type="none" w="med" len="med"/>
                <a:tailEnd type="none" w="med" len="med"/>
              </a:ln>
            </p:spPr>
          </p:sp>
          <p:sp>
            <p:nvSpPr>
              <p:cNvPr id="824110" name="Straight Connector 824109"/>
              <p:cNvSpPr/>
              <p:nvPr/>
            </p:nvSpPr>
            <p:spPr>
              <a:xfrm flipH="1" flipV="1">
                <a:off x="996" y="3388"/>
                <a:ext cx="36" cy="8"/>
              </a:xfrm>
              <a:prstGeom prst="line">
                <a:avLst/>
              </a:prstGeom>
              <a:ln w="0" cap="flat" cmpd="sng">
                <a:solidFill>
                  <a:srgbClr val="000000"/>
                </a:solidFill>
                <a:prstDash val="solid"/>
                <a:headEnd type="none" w="med" len="med"/>
                <a:tailEnd type="none" w="med" len="med"/>
              </a:ln>
            </p:spPr>
          </p:sp>
          <p:sp>
            <p:nvSpPr>
              <p:cNvPr id="824111" name="Straight Connector 824110"/>
              <p:cNvSpPr/>
              <p:nvPr/>
            </p:nvSpPr>
            <p:spPr>
              <a:xfrm>
                <a:off x="1034" y="3396"/>
                <a:ext cx="3" cy="7"/>
              </a:xfrm>
              <a:prstGeom prst="line">
                <a:avLst/>
              </a:prstGeom>
              <a:ln w="0" cap="flat" cmpd="sng">
                <a:solidFill>
                  <a:srgbClr val="000000"/>
                </a:solidFill>
                <a:prstDash val="solid"/>
                <a:headEnd type="none" w="med" len="med"/>
                <a:tailEnd type="none" w="med" len="med"/>
              </a:ln>
            </p:spPr>
          </p:sp>
          <p:sp>
            <p:nvSpPr>
              <p:cNvPr id="824112" name="Straight Connector 824111"/>
              <p:cNvSpPr/>
              <p:nvPr/>
            </p:nvSpPr>
            <p:spPr>
              <a:xfrm>
                <a:off x="1055" y="3379"/>
                <a:ext cx="3" cy="6"/>
              </a:xfrm>
              <a:prstGeom prst="line">
                <a:avLst/>
              </a:prstGeom>
              <a:ln w="0" cap="flat" cmpd="sng">
                <a:solidFill>
                  <a:srgbClr val="000000"/>
                </a:solidFill>
                <a:prstDash val="solid"/>
                <a:headEnd type="none" w="med" len="med"/>
                <a:tailEnd type="none" w="med" len="med"/>
              </a:ln>
            </p:spPr>
          </p:sp>
          <p:sp>
            <p:nvSpPr>
              <p:cNvPr id="824113" name="Straight Connector 824112"/>
              <p:cNvSpPr/>
              <p:nvPr/>
            </p:nvSpPr>
            <p:spPr>
              <a:xfrm flipH="1">
                <a:off x="1001" y="3367"/>
                <a:ext cx="45" cy="35"/>
              </a:xfrm>
              <a:prstGeom prst="line">
                <a:avLst/>
              </a:prstGeom>
              <a:ln w="0" cap="flat" cmpd="sng">
                <a:solidFill>
                  <a:srgbClr val="000000"/>
                </a:solidFill>
                <a:prstDash val="solid"/>
                <a:headEnd type="none" w="med" len="med"/>
                <a:tailEnd type="none" w="med" len="med"/>
              </a:ln>
            </p:spPr>
          </p:sp>
          <p:sp>
            <p:nvSpPr>
              <p:cNvPr id="824114" name="Straight Connector 824113"/>
              <p:cNvSpPr/>
              <p:nvPr/>
            </p:nvSpPr>
            <p:spPr>
              <a:xfrm>
                <a:off x="1014" y="3392"/>
                <a:ext cx="4" cy="7"/>
              </a:xfrm>
              <a:prstGeom prst="line">
                <a:avLst/>
              </a:prstGeom>
              <a:ln w="0" cap="flat" cmpd="sng">
                <a:solidFill>
                  <a:srgbClr val="000000"/>
                </a:solidFill>
                <a:prstDash val="solid"/>
                <a:headEnd type="none" w="med" len="med"/>
                <a:tailEnd type="none" w="med" len="med"/>
              </a:ln>
            </p:spPr>
          </p:sp>
          <p:sp>
            <p:nvSpPr>
              <p:cNvPr id="824115" name="Freeform 824114"/>
              <p:cNvSpPr/>
              <p:nvPr/>
            </p:nvSpPr>
            <p:spPr>
              <a:xfrm>
                <a:off x="750" y="3297"/>
                <a:ext cx="332" cy="76"/>
              </a:xfrm>
              <a:custGeom>
                <a:avLst/>
                <a:gdLst/>
                <a:ahLst/>
                <a:cxnLst/>
                <a:rect l="0" t="0" r="0" b="0"/>
                <a:pathLst>
                  <a:path w="3314" h="988">
                    <a:moveTo>
                      <a:pt x="72" y="0"/>
                    </a:moveTo>
                    <a:lnTo>
                      <a:pt x="0" y="60"/>
                    </a:lnTo>
                    <a:lnTo>
                      <a:pt x="0" y="112"/>
                    </a:lnTo>
                    <a:lnTo>
                      <a:pt x="3241" y="988"/>
                    </a:lnTo>
                    <a:lnTo>
                      <a:pt x="3314" y="923"/>
                    </a:lnTo>
                    <a:lnTo>
                      <a:pt x="3286" y="841"/>
                    </a:lnTo>
                    <a:lnTo>
                      <a:pt x="72" y="0"/>
                    </a:lnTo>
                    <a:close/>
                  </a:path>
                </a:pathLst>
              </a:custGeom>
              <a:solidFill>
                <a:srgbClr val="828282"/>
              </a:solidFill>
              <a:ln w="9525">
                <a:noFill/>
              </a:ln>
            </p:spPr>
            <p:txBody>
              <a:bodyPr/>
              <a:lstStyle/>
              <a:p>
                <a:endParaRPr lang="en-US"/>
              </a:p>
            </p:txBody>
          </p:sp>
          <p:sp>
            <p:nvSpPr>
              <p:cNvPr id="824116" name="Freeform 824115"/>
              <p:cNvSpPr/>
              <p:nvPr/>
            </p:nvSpPr>
            <p:spPr>
              <a:xfrm>
                <a:off x="750" y="3297"/>
                <a:ext cx="332" cy="76"/>
              </a:xfrm>
              <a:custGeom>
                <a:avLst/>
                <a:gdLst/>
                <a:ahLst/>
                <a:cxnLst/>
                <a:rect l="0" t="0" r="0" b="0"/>
                <a:pathLst>
                  <a:path w="3314" h="988">
                    <a:moveTo>
                      <a:pt x="72" y="0"/>
                    </a:moveTo>
                    <a:lnTo>
                      <a:pt x="0" y="60"/>
                    </a:lnTo>
                    <a:lnTo>
                      <a:pt x="0" y="112"/>
                    </a:lnTo>
                    <a:lnTo>
                      <a:pt x="3241" y="988"/>
                    </a:lnTo>
                    <a:lnTo>
                      <a:pt x="3314" y="923"/>
                    </a:lnTo>
                    <a:lnTo>
                      <a:pt x="3286" y="841"/>
                    </a:lnTo>
                    <a:lnTo>
                      <a:pt x="72"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824117" name="Straight Connector 824116"/>
              <p:cNvSpPr/>
              <p:nvPr/>
            </p:nvSpPr>
            <p:spPr>
              <a:xfrm flipH="1">
                <a:off x="902" y="3327"/>
                <a:ext cx="6" cy="5"/>
              </a:xfrm>
              <a:prstGeom prst="line">
                <a:avLst/>
              </a:prstGeom>
              <a:ln w="0" cap="flat" cmpd="sng">
                <a:solidFill>
                  <a:srgbClr val="000000"/>
                </a:solidFill>
                <a:prstDash val="solid"/>
                <a:headEnd type="none" w="med" len="med"/>
                <a:tailEnd type="none" w="med" len="med"/>
              </a:ln>
            </p:spPr>
          </p:sp>
          <p:sp>
            <p:nvSpPr>
              <p:cNvPr id="824118" name="Straight Connector 824117"/>
              <p:cNvSpPr/>
              <p:nvPr/>
            </p:nvSpPr>
            <p:spPr>
              <a:xfrm flipH="1">
                <a:off x="879" y="3323"/>
                <a:ext cx="8" cy="5"/>
              </a:xfrm>
              <a:prstGeom prst="line">
                <a:avLst/>
              </a:prstGeom>
              <a:ln w="0" cap="flat" cmpd="sng">
                <a:solidFill>
                  <a:srgbClr val="000000"/>
                </a:solidFill>
                <a:prstDash val="solid"/>
                <a:headEnd type="none" w="med" len="med"/>
                <a:tailEnd type="none" w="med" len="med"/>
              </a:ln>
            </p:spPr>
          </p:sp>
          <p:sp>
            <p:nvSpPr>
              <p:cNvPr id="824119" name="Straight Connector 824118"/>
              <p:cNvSpPr/>
              <p:nvPr/>
            </p:nvSpPr>
            <p:spPr>
              <a:xfrm flipH="1">
                <a:off x="862" y="3319"/>
                <a:ext cx="5" cy="5"/>
              </a:xfrm>
              <a:prstGeom prst="line">
                <a:avLst/>
              </a:prstGeom>
              <a:ln w="0" cap="flat" cmpd="sng">
                <a:solidFill>
                  <a:srgbClr val="000000"/>
                </a:solidFill>
                <a:prstDash val="solid"/>
                <a:headEnd type="none" w="med" len="med"/>
                <a:tailEnd type="none" w="med" len="med"/>
              </a:ln>
            </p:spPr>
          </p:sp>
          <p:sp>
            <p:nvSpPr>
              <p:cNvPr id="824120" name="Straight Connector 824119"/>
              <p:cNvSpPr/>
              <p:nvPr/>
            </p:nvSpPr>
            <p:spPr>
              <a:xfrm flipH="1">
                <a:off x="839" y="3315"/>
                <a:ext cx="7" cy="4"/>
              </a:xfrm>
              <a:prstGeom prst="line">
                <a:avLst/>
              </a:prstGeom>
              <a:ln w="0" cap="flat" cmpd="sng">
                <a:solidFill>
                  <a:srgbClr val="000000"/>
                </a:solidFill>
                <a:prstDash val="solid"/>
                <a:headEnd type="none" w="med" len="med"/>
                <a:tailEnd type="none" w="med" len="med"/>
              </a:ln>
            </p:spPr>
          </p:sp>
          <p:sp>
            <p:nvSpPr>
              <p:cNvPr id="824121" name="Straight Connector 824120"/>
              <p:cNvSpPr/>
              <p:nvPr/>
            </p:nvSpPr>
            <p:spPr>
              <a:xfrm flipH="1">
                <a:off x="818" y="3311"/>
                <a:ext cx="8" cy="4"/>
              </a:xfrm>
              <a:prstGeom prst="line">
                <a:avLst/>
              </a:prstGeom>
              <a:ln w="0" cap="flat" cmpd="sng">
                <a:solidFill>
                  <a:srgbClr val="000000"/>
                </a:solidFill>
                <a:prstDash val="solid"/>
                <a:headEnd type="none" w="med" len="med"/>
                <a:tailEnd type="none" w="med" len="med"/>
              </a:ln>
            </p:spPr>
          </p:sp>
          <p:sp>
            <p:nvSpPr>
              <p:cNvPr id="824122" name="Straight Connector 824121"/>
              <p:cNvSpPr/>
              <p:nvPr/>
            </p:nvSpPr>
            <p:spPr>
              <a:xfrm flipH="1">
                <a:off x="803" y="3307"/>
                <a:ext cx="6" cy="5"/>
              </a:xfrm>
              <a:prstGeom prst="line">
                <a:avLst/>
              </a:prstGeom>
              <a:ln w="0" cap="flat" cmpd="sng">
                <a:solidFill>
                  <a:srgbClr val="000000"/>
                </a:solidFill>
                <a:prstDash val="solid"/>
                <a:headEnd type="none" w="med" len="med"/>
                <a:tailEnd type="none" w="med" len="med"/>
              </a:ln>
            </p:spPr>
          </p:sp>
          <p:sp>
            <p:nvSpPr>
              <p:cNvPr id="824123" name="Straight Connector 824122"/>
              <p:cNvSpPr/>
              <p:nvPr/>
            </p:nvSpPr>
            <p:spPr>
              <a:xfrm flipH="1">
                <a:off x="783" y="3303"/>
                <a:ext cx="6" cy="4"/>
              </a:xfrm>
              <a:prstGeom prst="line">
                <a:avLst/>
              </a:prstGeom>
              <a:ln w="0" cap="flat" cmpd="sng">
                <a:solidFill>
                  <a:srgbClr val="000000"/>
                </a:solidFill>
                <a:prstDash val="solid"/>
                <a:headEnd type="none" w="med" len="med"/>
                <a:tailEnd type="none" w="med" len="med"/>
              </a:ln>
            </p:spPr>
          </p:sp>
          <p:sp>
            <p:nvSpPr>
              <p:cNvPr id="824124" name="Straight Connector 824123"/>
              <p:cNvSpPr/>
              <p:nvPr/>
            </p:nvSpPr>
            <p:spPr>
              <a:xfrm flipH="1">
                <a:off x="763" y="3299"/>
                <a:ext cx="5" cy="4"/>
              </a:xfrm>
              <a:prstGeom prst="line">
                <a:avLst/>
              </a:prstGeom>
              <a:ln w="0" cap="flat" cmpd="sng">
                <a:solidFill>
                  <a:srgbClr val="000000"/>
                </a:solidFill>
                <a:prstDash val="solid"/>
                <a:headEnd type="none" w="med" len="med"/>
                <a:tailEnd type="none" w="med" len="med"/>
              </a:ln>
            </p:spPr>
          </p:sp>
          <p:sp>
            <p:nvSpPr>
              <p:cNvPr id="824125" name="Straight Connector 824124"/>
              <p:cNvSpPr/>
              <p:nvPr/>
            </p:nvSpPr>
            <p:spPr>
              <a:xfrm>
                <a:off x="763" y="3304"/>
                <a:ext cx="1" cy="4"/>
              </a:xfrm>
              <a:prstGeom prst="line">
                <a:avLst/>
              </a:prstGeom>
              <a:ln w="0" cap="flat" cmpd="sng">
                <a:solidFill>
                  <a:srgbClr val="000000"/>
                </a:solidFill>
                <a:prstDash val="solid"/>
                <a:headEnd type="none" w="med" len="med"/>
                <a:tailEnd type="none" w="med" len="med"/>
              </a:ln>
            </p:spPr>
          </p:sp>
          <p:sp>
            <p:nvSpPr>
              <p:cNvPr id="824126" name="Straight Connector 824125"/>
              <p:cNvSpPr/>
              <p:nvPr/>
            </p:nvSpPr>
            <p:spPr>
              <a:xfrm>
                <a:off x="783" y="3307"/>
                <a:ext cx="1" cy="6"/>
              </a:xfrm>
              <a:prstGeom prst="line">
                <a:avLst/>
              </a:prstGeom>
              <a:ln w="0" cap="flat" cmpd="sng">
                <a:solidFill>
                  <a:srgbClr val="000000"/>
                </a:solidFill>
                <a:prstDash val="solid"/>
                <a:headEnd type="none" w="med" len="med"/>
                <a:tailEnd type="none" w="med" len="med"/>
              </a:ln>
            </p:spPr>
          </p:sp>
          <p:sp>
            <p:nvSpPr>
              <p:cNvPr id="824127" name="Straight Connector 824126"/>
              <p:cNvSpPr/>
              <p:nvPr/>
            </p:nvSpPr>
            <p:spPr>
              <a:xfrm>
                <a:off x="803" y="3312"/>
                <a:ext cx="1" cy="5"/>
              </a:xfrm>
              <a:prstGeom prst="line">
                <a:avLst/>
              </a:prstGeom>
              <a:ln w="0" cap="flat" cmpd="sng">
                <a:solidFill>
                  <a:srgbClr val="000000"/>
                </a:solidFill>
                <a:prstDash val="solid"/>
                <a:headEnd type="none" w="med" len="med"/>
                <a:tailEnd type="none" w="med" len="med"/>
              </a:ln>
            </p:spPr>
          </p:sp>
          <p:sp>
            <p:nvSpPr>
              <p:cNvPr id="824128" name="Straight Connector 824127"/>
              <p:cNvSpPr/>
              <p:nvPr/>
            </p:nvSpPr>
            <p:spPr>
              <a:xfrm>
                <a:off x="818" y="3315"/>
                <a:ext cx="1" cy="4"/>
              </a:xfrm>
              <a:prstGeom prst="line">
                <a:avLst/>
              </a:prstGeom>
              <a:ln w="0" cap="flat" cmpd="sng">
                <a:solidFill>
                  <a:srgbClr val="000000"/>
                </a:solidFill>
                <a:prstDash val="solid"/>
                <a:headEnd type="none" w="med" len="med"/>
                <a:tailEnd type="none" w="med" len="med"/>
              </a:ln>
            </p:spPr>
          </p:sp>
          <p:sp>
            <p:nvSpPr>
              <p:cNvPr id="824129" name="Straight Connector 824128"/>
              <p:cNvSpPr/>
              <p:nvPr/>
            </p:nvSpPr>
            <p:spPr>
              <a:xfrm>
                <a:off x="839" y="3319"/>
                <a:ext cx="1" cy="4"/>
              </a:xfrm>
              <a:prstGeom prst="line">
                <a:avLst/>
              </a:prstGeom>
              <a:ln w="0" cap="flat" cmpd="sng">
                <a:solidFill>
                  <a:srgbClr val="000000"/>
                </a:solidFill>
                <a:prstDash val="solid"/>
                <a:headEnd type="none" w="med" len="med"/>
                <a:tailEnd type="none" w="med" len="med"/>
              </a:ln>
            </p:spPr>
          </p:sp>
          <p:sp>
            <p:nvSpPr>
              <p:cNvPr id="824130" name="Straight Connector 824129"/>
              <p:cNvSpPr/>
              <p:nvPr/>
            </p:nvSpPr>
            <p:spPr>
              <a:xfrm>
                <a:off x="862" y="3324"/>
                <a:ext cx="1" cy="4"/>
              </a:xfrm>
              <a:prstGeom prst="line">
                <a:avLst/>
              </a:prstGeom>
              <a:ln w="0" cap="flat" cmpd="sng">
                <a:solidFill>
                  <a:srgbClr val="000000"/>
                </a:solidFill>
                <a:prstDash val="solid"/>
                <a:headEnd type="none" w="med" len="med"/>
                <a:tailEnd type="none" w="med" len="med"/>
              </a:ln>
            </p:spPr>
          </p:sp>
          <p:sp>
            <p:nvSpPr>
              <p:cNvPr id="824131" name="Straight Connector 824130"/>
              <p:cNvSpPr/>
              <p:nvPr/>
            </p:nvSpPr>
            <p:spPr>
              <a:xfrm>
                <a:off x="879" y="3328"/>
                <a:ext cx="1" cy="5"/>
              </a:xfrm>
              <a:prstGeom prst="line">
                <a:avLst/>
              </a:prstGeom>
              <a:ln w="0" cap="flat" cmpd="sng">
                <a:solidFill>
                  <a:srgbClr val="000000"/>
                </a:solidFill>
                <a:prstDash val="solid"/>
                <a:headEnd type="none" w="med" len="med"/>
                <a:tailEnd type="none" w="med" len="med"/>
              </a:ln>
            </p:spPr>
          </p:sp>
          <p:sp>
            <p:nvSpPr>
              <p:cNvPr id="824132" name="Straight Connector 824131"/>
              <p:cNvSpPr/>
              <p:nvPr/>
            </p:nvSpPr>
            <p:spPr>
              <a:xfrm flipV="1">
                <a:off x="1072" y="3361"/>
                <a:ext cx="6" cy="7"/>
              </a:xfrm>
              <a:prstGeom prst="line">
                <a:avLst/>
              </a:prstGeom>
              <a:ln w="0" cap="flat" cmpd="sng">
                <a:solidFill>
                  <a:srgbClr val="000000"/>
                </a:solidFill>
                <a:prstDash val="solid"/>
                <a:headEnd type="none" w="med" len="med"/>
                <a:tailEnd type="none" w="med" len="med"/>
              </a:ln>
            </p:spPr>
          </p:sp>
          <p:sp>
            <p:nvSpPr>
              <p:cNvPr id="824133" name="Straight Connector 824132"/>
              <p:cNvSpPr/>
              <p:nvPr/>
            </p:nvSpPr>
            <p:spPr>
              <a:xfrm>
                <a:off x="1072" y="3368"/>
                <a:ext cx="2" cy="5"/>
              </a:xfrm>
              <a:prstGeom prst="line">
                <a:avLst/>
              </a:prstGeom>
              <a:ln w="0" cap="flat" cmpd="sng">
                <a:solidFill>
                  <a:srgbClr val="000000"/>
                </a:solidFill>
                <a:prstDash val="solid"/>
                <a:headEnd type="none" w="med" len="med"/>
                <a:tailEnd type="none" w="med" len="med"/>
              </a:ln>
            </p:spPr>
          </p:sp>
          <p:sp>
            <p:nvSpPr>
              <p:cNvPr id="824134" name="Straight Connector 824133"/>
              <p:cNvSpPr/>
              <p:nvPr/>
            </p:nvSpPr>
            <p:spPr>
              <a:xfrm flipH="1">
                <a:off x="1055" y="3359"/>
                <a:ext cx="5" cy="5"/>
              </a:xfrm>
              <a:prstGeom prst="line">
                <a:avLst/>
              </a:prstGeom>
              <a:ln w="0" cap="flat" cmpd="sng">
                <a:solidFill>
                  <a:srgbClr val="000000"/>
                </a:solidFill>
                <a:prstDash val="solid"/>
                <a:headEnd type="none" w="med" len="med"/>
                <a:tailEnd type="none" w="med" len="med"/>
              </a:ln>
            </p:spPr>
          </p:sp>
          <p:sp>
            <p:nvSpPr>
              <p:cNvPr id="824135" name="Straight Connector 824134"/>
              <p:cNvSpPr/>
              <p:nvPr/>
            </p:nvSpPr>
            <p:spPr>
              <a:xfrm flipH="1">
                <a:off x="1009" y="3349"/>
                <a:ext cx="7" cy="6"/>
              </a:xfrm>
              <a:prstGeom prst="line">
                <a:avLst/>
              </a:prstGeom>
              <a:ln w="0" cap="flat" cmpd="sng">
                <a:solidFill>
                  <a:srgbClr val="000000"/>
                </a:solidFill>
                <a:prstDash val="solid"/>
                <a:headEnd type="none" w="med" len="med"/>
                <a:tailEnd type="none" w="med" len="med"/>
              </a:ln>
            </p:spPr>
          </p:sp>
          <p:sp>
            <p:nvSpPr>
              <p:cNvPr id="824136" name="Straight Connector 824135"/>
              <p:cNvSpPr/>
              <p:nvPr/>
            </p:nvSpPr>
            <p:spPr>
              <a:xfrm flipH="1">
                <a:off x="1031" y="3354"/>
                <a:ext cx="8" cy="5"/>
              </a:xfrm>
              <a:prstGeom prst="line">
                <a:avLst/>
              </a:prstGeom>
              <a:ln w="0" cap="flat" cmpd="sng">
                <a:solidFill>
                  <a:srgbClr val="000000"/>
                </a:solidFill>
                <a:prstDash val="solid"/>
                <a:headEnd type="none" w="med" len="med"/>
                <a:tailEnd type="none" w="med" len="med"/>
              </a:ln>
            </p:spPr>
          </p:sp>
          <p:sp>
            <p:nvSpPr>
              <p:cNvPr id="824137" name="Straight Connector 824136"/>
              <p:cNvSpPr/>
              <p:nvPr/>
            </p:nvSpPr>
            <p:spPr>
              <a:xfrm flipH="1">
                <a:off x="965" y="3340"/>
                <a:ext cx="8" cy="6"/>
              </a:xfrm>
              <a:prstGeom prst="line">
                <a:avLst/>
              </a:prstGeom>
              <a:ln w="0" cap="flat" cmpd="sng">
                <a:solidFill>
                  <a:srgbClr val="000000"/>
                </a:solidFill>
                <a:prstDash val="solid"/>
                <a:headEnd type="none" w="med" len="med"/>
                <a:tailEnd type="none" w="med" len="med"/>
              </a:ln>
            </p:spPr>
          </p:sp>
          <p:sp>
            <p:nvSpPr>
              <p:cNvPr id="824138" name="Straight Connector 824137"/>
              <p:cNvSpPr/>
              <p:nvPr/>
            </p:nvSpPr>
            <p:spPr>
              <a:xfrm flipH="1">
                <a:off x="988" y="3345"/>
                <a:ext cx="7" cy="5"/>
              </a:xfrm>
              <a:prstGeom prst="line">
                <a:avLst/>
              </a:prstGeom>
              <a:ln w="0" cap="flat" cmpd="sng">
                <a:solidFill>
                  <a:srgbClr val="000000"/>
                </a:solidFill>
                <a:prstDash val="solid"/>
                <a:headEnd type="none" w="med" len="med"/>
                <a:tailEnd type="none" w="med" len="med"/>
              </a:ln>
            </p:spPr>
          </p:sp>
          <p:sp>
            <p:nvSpPr>
              <p:cNvPr id="824139" name="Straight Connector 824138"/>
              <p:cNvSpPr/>
              <p:nvPr/>
            </p:nvSpPr>
            <p:spPr>
              <a:xfrm flipH="1">
                <a:off x="945" y="3336"/>
                <a:ext cx="6" cy="6"/>
              </a:xfrm>
              <a:prstGeom prst="line">
                <a:avLst/>
              </a:prstGeom>
              <a:ln w="0" cap="flat" cmpd="sng">
                <a:solidFill>
                  <a:srgbClr val="000000"/>
                </a:solidFill>
                <a:prstDash val="solid"/>
                <a:headEnd type="none" w="med" len="med"/>
                <a:tailEnd type="none" w="med" len="med"/>
              </a:ln>
            </p:spPr>
          </p:sp>
          <p:sp>
            <p:nvSpPr>
              <p:cNvPr id="824140" name="Straight Connector 824139"/>
              <p:cNvSpPr/>
              <p:nvPr/>
            </p:nvSpPr>
            <p:spPr>
              <a:xfrm flipH="1">
                <a:off x="922" y="3331"/>
                <a:ext cx="6" cy="6"/>
              </a:xfrm>
              <a:prstGeom prst="line">
                <a:avLst/>
              </a:prstGeom>
              <a:ln w="0" cap="flat" cmpd="sng">
                <a:solidFill>
                  <a:srgbClr val="000000"/>
                </a:solidFill>
                <a:prstDash val="solid"/>
                <a:headEnd type="none" w="med" len="med"/>
                <a:tailEnd type="none" w="med" len="med"/>
              </a:ln>
            </p:spPr>
          </p:sp>
          <p:sp>
            <p:nvSpPr>
              <p:cNvPr id="824141" name="Straight Connector 824140"/>
              <p:cNvSpPr/>
              <p:nvPr/>
            </p:nvSpPr>
            <p:spPr>
              <a:xfrm>
                <a:off x="901" y="3333"/>
                <a:ext cx="1" cy="4"/>
              </a:xfrm>
              <a:prstGeom prst="line">
                <a:avLst/>
              </a:prstGeom>
              <a:ln w="0" cap="flat" cmpd="sng">
                <a:solidFill>
                  <a:srgbClr val="000000"/>
                </a:solidFill>
                <a:prstDash val="solid"/>
                <a:headEnd type="none" w="med" len="med"/>
                <a:tailEnd type="none" w="med" len="med"/>
              </a:ln>
            </p:spPr>
          </p:sp>
          <p:sp>
            <p:nvSpPr>
              <p:cNvPr id="824142" name="Straight Connector 824141"/>
              <p:cNvSpPr/>
              <p:nvPr/>
            </p:nvSpPr>
            <p:spPr>
              <a:xfrm>
                <a:off x="922" y="3337"/>
                <a:ext cx="1" cy="4"/>
              </a:xfrm>
              <a:prstGeom prst="line">
                <a:avLst/>
              </a:prstGeom>
              <a:ln w="0" cap="flat" cmpd="sng">
                <a:solidFill>
                  <a:srgbClr val="000000"/>
                </a:solidFill>
                <a:prstDash val="solid"/>
                <a:headEnd type="none" w="med" len="med"/>
                <a:tailEnd type="none" w="med" len="med"/>
              </a:ln>
            </p:spPr>
          </p:sp>
          <p:sp>
            <p:nvSpPr>
              <p:cNvPr id="824143" name="Straight Connector 824142"/>
              <p:cNvSpPr/>
              <p:nvPr/>
            </p:nvSpPr>
            <p:spPr>
              <a:xfrm>
                <a:off x="945" y="3342"/>
                <a:ext cx="1" cy="4"/>
              </a:xfrm>
              <a:prstGeom prst="line">
                <a:avLst/>
              </a:prstGeom>
              <a:ln w="0" cap="flat" cmpd="sng">
                <a:solidFill>
                  <a:srgbClr val="000000"/>
                </a:solidFill>
                <a:prstDash val="solid"/>
                <a:headEnd type="none" w="med" len="med"/>
                <a:tailEnd type="none" w="med" len="med"/>
              </a:ln>
            </p:spPr>
          </p:sp>
          <p:sp>
            <p:nvSpPr>
              <p:cNvPr id="824144" name="Straight Connector 824143"/>
              <p:cNvSpPr/>
              <p:nvPr/>
            </p:nvSpPr>
            <p:spPr>
              <a:xfrm>
                <a:off x="965" y="3346"/>
                <a:ext cx="1" cy="4"/>
              </a:xfrm>
              <a:prstGeom prst="line">
                <a:avLst/>
              </a:prstGeom>
              <a:ln w="0" cap="flat" cmpd="sng">
                <a:solidFill>
                  <a:srgbClr val="000000"/>
                </a:solidFill>
                <a:prstDash val="solid"/>
                <a:headEnd type="none" w="med" len="med"/>
                <a:tailEnd type="none" w="med" len="med"/>
              </a:ln>
            </p:spPr>
          </p:sp>
          <p:sp>
            <p:nvSpPr>
              <p:cNvPr id="824145" name="Straight Connector 824144"/>
              <p:cNvSpPr/>
              <p:nvPr/>
            </p:nvSpPr>
            <p:spPr>
              <a:xfrm>
                <a:off x="988" y="3351"/>
                <a:ext cx="1" cy="4"/>
              </a:xfrm>
              <a:prstGeom prst="line">
                <a:avLst/>
              </a:prstGeom>
              <a:ln w="0" cap="flat" cmpd="sng">
                <a:solidFill>
                  <a:srgbClr val="000000"/>
                </a:solidFill>
                <a:prstDash val="solid"/>
                <a:headEnd type="none" w="med" len="med"/>
                <a:tailEnd type="none" w="med" len="med"/>
              </a:ln>
            </p:spPr>
          </p:sp>
          <p:sp>
            <p:nvSpPr>
              <p:cNvPr id="824146" name="Straight Connector 824145"/>
              <p:cNvSpPr/>
              <p:nvPr/>
            </p:nvSpPr>
            <p:spPr>
              <a:xfrm>
                <a:off x="1008" y="3355"/>
                <a:ext cx="1" cy="4"/>
              </a:xfrm>
              <a:prstGeom prst="line">
                <a:avLst/>
              </a:prstGeom>
              <a:ln w="0" cap="flat" cmpd="sng">
                <a:solidFill>
                  <a:srgbClr val="000000"/>
                </a:solidFill>
                <a:prstDash val="solid"/>
                <a:headEnd type="none" w="med" len="med"/>
                <a:tailEnd type="none" w="med" len="med"/>
              </a:ln>
            </p:spPr>
          </p:sp>
          <p:sp>
            <p:nvSpPr>
              <p:cNvPr id="824147" name="Straight Connector 824146"/>
              <p:cNvSpPr/>
              <p:nvPr/>
            </p:nvSpPr>
            <p:spPr>
              <a:xfrm>
                <a:off x="1031" y="3359"/>
                <a:ext cx="1" cy="5"/>
              </a:xfrm>
              <a:prstGeom prst="line">
                <a:avLst/>
              </a:prstGeom>
              <a:ln w="0" cap="flat" cmpd="sng">
                <a:solidFill>
                  <a:srgbClr val="000000"/>
                </a:solidFill>
                <a:prstDash val="solid"/>
                <a:headEnd type="none" w="med" len="med"/>
                <a:tailEnd type="none" w="med" len="med"/>
              </a:ln>
            </p:spPr>
          </p:sp>
          <p:sp>
            <p:nvSpPr>
              <p:cNvPr id="824148" name="Straight Connector 824147"/>
              <p:cNvSpPr/>
              <p:nvPr/>
            </p:nvSpPr>
            <p:spPr>
              <a:xfrm>
                <a:off x="1055" y="3364"/>
                <a:ext cx="1" cy="4"/>
              </a:xfrm>
              <a:prstGeom prst="line">
                <a:avLst/>
              </a:prstGeom>
              <a:ln w="0" cap="flat" cmpd="sng">
                <a:solidFill>
                  <a:srgbClr val="000000"/>
                </a:solidFill>
                <a:prstDash val="solid"/>
                <a:headEnd type="none" w="med" len="med"/>
                <a:tailEnd type="none" w="med" len="med"/>
              </a:ln>
            </p:spPr>
          </p:sp>
          <p:sp>
            <p:nvSpPr>
              <p:cNvPr id="824149" name="Straight Connector 824148"/>
              <p:cNvSpPr/>
              <p:nvPr/>
            </p:nvSpPr>
            <p:spPr>
              <a:xfrm>
                <a:off x="751" y="3301"/>
                <a:ext cx="321" cy="67"/>
              </a:xfrm>
              <a:prstGeom prst="line">
                <a:avLst/>
              </a:prstGeom>
              <a:ln w="0" cap="flat" cmpd="sng">
                <a:solidFill>
                  <a:srgbClr val="000000"/>
                </a:solidFill>
                <a:prstDash val="solid"/>
                <a:headEnd type="none" w="med" len="med"/>
                <a:tailEnd type="none" w="med" len="med"/>
              </a:ln>
            </p:spPr>
          </p:sp>
          <p:sp>
            <p:nvSpPr>
              <p:cNvPr id="824150" name="Freeform 824149"/>
              <p:cNvSpPr/>
              <p:nvPr/>
            </p:nvSpPr>
            <p:spPr>
              <a:xfrm>
                <a:off x="695" y="3311"/>
                <a:ext cx="54" cy="31"/>
              </a:xfrm>
              <a:custGeom>
                <a:avLst/>
                <a:gdLst/>
                <a:ahLst/>
                <a:cxnLst/>
                <a:rect l="0" t="0" r="0" b="0"/>
                <a:pathLst>
                  <a:path w="531" h="406">
                    <a:moveTo>
                      <a:pt x="378" y="0"/>
                    </a:moveTo>
                    <a:lnTo>
                      <a:pt x="100" y="207"/>
                    </a:lnTo>
                    <a:lnTo>
                      <a:pt x="100" y="244"/>
                    </a:lnTo>
                    <a:lnTo>
                      <a:pt x="0" y="323"/>
                    </a:lnTo>
                    <a:lnTo>
                      <a:pt x="218" y="406"/>
                    </a:lnTo>
                    <a:lnTo>
                      <a:pt x="355" y="273"/>
                    </a:lnTo>
                    <a:lnTo>
                      <a:pt x="299" y="250"/>
                    </a:lnTo>
                    <a:lnTo>
                      <a:pt x="444" y="147"/>
                    </a:lnTo>
                    <a:lnTo>
                      <a:pt x="400" y="139"/>
                    </a:lnTo>
                    <a:lnTo>
                      <a:pt x="531" y="51"/>
                    </a:lnTo>
                    <a:lnTo>
                      <a:pt x="378" y="0"/>
                    </a:lnTo>
                    <a:close/>
                  </a:path>
                </a:pathLst>
              </a:custGeom>
              <a:solidFill>
                <a:srgbClr val="828282"/>
              </a:solidFill>
              <a:ln w="9525">
                <a:noFill/>
              </a:ln>
            </p:spPr>
            <p:txBody>
              <a:bodyPr/>
              <a:lstStyle/>
              <a:p>
                <a:endParaRPr lang="en-US"/>
              </a:p>
            </p:txBody>
          </p:sp>
          <p:sp>
            <p:nvSpPr>
              <p:cNvPr id="824151" name="Freeform 824150"/>
              <p:cNvSpPr/>
              <p:nvPr/>
            </p:nvSpPr>
            <p:spPr>
              <a:xfrm>
                <a:off x="695" y="3311"/>
                <a:ext cx="54" cy="31"/>
              </a:xfrm>
              <a:custGeom>
                <a:avLst/>
                <a:gdLst/>
                <a:ahLst/>
                <a:cxnLst/>
                <a:rect l="0" t="0" r="0" b="0"/>
                <a:pathLst>
                  <a:path w="531" h="406">
                    <a:moveTo>
                      <a:pt x="378" y="0"/>
                    </a:moveTo>
                    <a:lnTo>
                      <a:pt x="100" y="207"/>
                    </a:lnTo>
                    <a:lnTo>
                      <a:pt x="100" y="244"/>
                    </a:lnTo>
                    <a:lnTo>
                      <a:pt x="0" y="323"/>
                    </a:lnTo>
                    <a:lnTo>
                      <a:pt x="218" y="406"/>
                    </a:lnTo>
                    <a:lnTo>
                      <a:pt x="355" y="273"/>
                    </a:lnTo>
                    <a:lnTo>
                      <a:pt x="299" y="250"/>
                    </a:lnTo>
                    <a:lnTo>
                      <a:pt x="444" y="147"/>
                    </a:lnTo>
                    <a:lnTo>
                      <a:pt x="400" y="139"/>
                    </a:lnTo>
                    <a:lnTo>
                      <a:pt x="531" y="51"/>
                    </a:lnTo>
                    <a:lnTo>
                      <a:pt x="378"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824152" name="Straight Connector 824151"/>
              <p:cNvSpPr/>
              <p:nvPr/>
            </p:nvSpPr>
            <p:spPr>
              <a:xfrm flipH="1" flipV="1">
                <a:off x="722" y="3318"/>
                <a:ext cx="14" cy="4"/>
              </a:xfrm>
              <a:prstGeom prst="line">
                <a:avLst/>
              </a:prstGeom>
              <a:ln w="0" cap="flat" cmpd="sng">
                <a:solidFill>
                  <a:srgbClr val="000000"/>
                </a:solidFill>
                <a:prstDash val="solid"/>
                <a:headEnd type="none" w="med" len="med"/>
                <a:tailEnd type="none" w="med" len="med"/>
              </a:ln>
            </p:spPr>
          </p:sp>
          <p:sp>
            <p:nvSpPr>
              <p:cNvPr id="824153" name="Straight Connector 824152"/>
              <p:cNvSpPr/>
              <p:nvPr/>
            </p:nvSpPr>
            <p:spPr>
              <a:xfrm>
                <a:off x="706" y="3327"/>
                <a:ext cx="19" cy="3"/>
              </a:xfrm>
              <a:prstGeom prst="line">
                <a:avLst/>
              </a:prstGeom>
              <a:ln w="0" cap="flat" cmpd="sng">
                <a:solidFill>
                  <a:srgbClr val="000000"/>
                </a:solidFill>
                <a:prstDash val="solid"/>
                <a:headEnd type="none" w="med" len="med"/>
                <a:tailEnd type="none" w="med" len="med"/>
              </a:ln>
            </p:spPr>
          </p:sp>
          <p:sp>
            <p:nvSpPr>
              <p:cNvPr id="824154" name="Straight Connector 824153"/>
              <p:cNvSpPr/>
              <p:nvPr/>
            </p:nvSpPr>
            <p:spPr>
              <a:xfrm flipV="1">
                <a:off x="706" y="3327"/>
                <a:ext cx="4" cy="3"/>
              </a:xfrm>
              <a:prstGeom prst="line">
                <a:avLst/>
              </a:prstGeom>
              <a:ln w="0" cap="flat" cmpd="sng">
                <a:solidFill>
                  <a:srgbClr val="000000"/>
                </a:solidFill>
                <a:prstDash val="solid"/>
                <a:headEnd type="none" w="med" len="med"/>
                <a:tailEnd type="none" w="med" len="med"/>
              </a:ln>
            </p:spPr>
          </p:sp>
          <p:sp>
            <p:nvSpPr>
              <p:cNvPr id="824155" name="Freeform 824154"/>
              <p:cNvSpPr/>
              <p:nvPr/>
            </p:nvSpPr>
            <p:spPr>
              <a:xfrm>
                <a:off x="683" y="3335"/>
                <a:ext cx="95" cy="30"/>
              </a:xfrm>
              <a:custGeom>
                <a:avLst/>
                <a:gdLst/>
                <a:ahLst/>
                <a:cxnLst/>
                <a:rect l="0" t="0" r="0" b="0"/>
                <a:pathLst>
                  <a:path w="947" h="398">
                    <a:moveTo>
                      <a:pt x="109" y="0"/>
                    </a:moveTo>
                    <a:lnTo>
                      <a:pt x="0" y="81"/>
                    </a:lnTo>
                    <a:lnTo>
                      <a:pt x="0" y="147"/>
                    </a:lnTo>
                    <a:lnTo>
                      <a:pt x="858" y="398"/>
                    </a:lnTo>
                    <a:lnTo>
                      <a:pt x="858" y="332"/>
                    </a:lnTo>
                    <a:lnTo>
                      <a:pt x="947" y="258"/>
                    </a:lnTo>
                    <a:lnTo>
                      <a:pt x="109" y="0"/>
                    </a:lnTo>
                    <a:close/>
                  </a:path>
                </a:pathLst>
              </a:custGeom>
              <a:solidFill>
                <a:srgbClr val="828282"/>
              </a:solidFill>
              <a:ln w="9525">
                <a:noFill/>
              </a:ln>
            </p:spPr>
            <p:txBody>
              <a:bodyPr/>
              <a:lstStyle/>
              <a:p>
                <a:endParaRPr lang="en-US"/>
              </a:p>
            </p:txBody>
          </p:sp>
          <p:sp>
            <p:nvSpPr>
              <p:cNvPr id="824156" name="Freeform 824155"/>
              <p:cNvSpPr/>
              <p:nvPr/>
            </p:nvSpPr>
            <p:spPr>
              <a:xfrm>
                <a:off x="683" y="3335"/>
                <a:ext cx="95" cy="30"/>
              </a:xfrm>
              <a:custGeom>
                <a:avLst/>
                <a:gdLst/>
                <a:ahLst/>
                <a:cxnLst/>
                <a:rect l="0" t="0" r="0" b="0"/>
                <a:pathLst>
                  <a:path w="947" h="398">
                    <a:moveTo>
                      <a:pt x="109" y="0"/>
                    </a:moveTo>
                    <a:lnTo>
                      <a:pt x="0" y="81"/>
                    </a:lnTo>
                    <a:lnTo>
                      <a:pt x="0" y="147"/>
                    </a:lnTo>
                    <a:lnTo>
                      <a:pt x="858" y="398"/>
                    </a:lnTo>
                    <a:lnTo>
                      <a:pt x="858" y="332"/>
                    </a:lnTo>
                    <a:lnTo>
                      <a:pt x="947" y="258"/>
                    </a:lnTo>
                    <a:lnTo>
                      <a:pt x="109"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824157" name="Straight Connector 824156"/>
              <p:cNvSpPr/>
              <p:nvPr/>
            </p:nvSpPr>
            <p:spPr>
              <a:xfrm>
                <a:off x="700" y="3345"/>
                <a:ext cx="1" cy="4"/>
              </a:xfrm>
              <a:prstGeom prst="line">
                <a:avLst/>
              </a:prstGeom>
              <a:ln w="0" cap="flat" cmpd="sng">
                <a:solidFill>
                  <a:srgbClr val="000000"/>
                </a:solidFill>
                <a:prstDash val="solid"/>
                <a:headEnd type="none" w="med" len="med"/>
                <a:tailEnd type="none" w="med" len="med"/>
              </a:ln>
            </p:spPr>
          </p:sp>
          <p:sp>
            <p:nvSpPr>
              <p:cNvPr id="824158" name="Straight Connector 824157"/>
              <p:cNvSpPr/>
              <p:nvPr/>
            </p:nvSpPr>
            <p:spPr>
              <a:xfrm>
                <a:off x="716" y="3349"/>
                <a:ext cx="1" cy="4"/>
              </a:xfrm>
              <a:prstGeom prst="line">
                <a:avLst/>
              </a:prstGeom>
              <a:ln w="0" cap="flat" cmpd="sng">
                <a:solidFill>
                  <a:srgbClr val="000000"/>
                </a:solidFill>
                <a:prstDash val="solid"/>
                <a:headEnd type="none" w="med" len="med"/>
                <a:tailEnd type="none" w="med" len="med"/>
              </a:ln>
            </p:spPr>
          </p:sp>
          <p:sp>
            <p:nvSpPr>
              <p:cNvPr id="824159" name="Straight Connector 824158"/>
              <p:cNvSpPr/>
              <p:nvPr/>
            </p:nvSpPr>
            <p:spPr>
              <a:xfrm>
                <a:off x="739" y="3355"/>
                <a:ext cx="1" cy="4"/>
              </a:xfrm>
              <a:prstGeom prst="line">
                <a:avLst/>
              </a:prstGeom>
              <a:ln w="0" cap="flat" cmpd="sng">
                <a:solidFill>
                  <a:srgbClr val="000000"/>
                </a:solidFill>
                <a:prstDash val="solid"/>
                <a:headEnd type="none" w="med" len="med"/>
                <a:tailEnd type="none" w="med" len="med"/>
              </a:ln>
            </p:spPr>
          </p:sp>
          <p:sp>
            <p:nvSpPr>
              <p:cNvPr id="824160" name="Straight Connector 824159"/>
              <p:cNvSpPr/>
              <p:nvPr/>
            </p:nvSpPr>
            <p:spPr>
              <a:xfrm flipV="1">
                <a:off x="700" y="3339"/>
                <a:ext cx="10" cy="6"/>
              </a:xfrm>
              <a:prstGeom prst="line">
                <a:avLst/>
              </a:prstGeom>
              <a:ln w="0" cap="flat" cmpd="sng">
                <a:solidFill>
                  <a:srgbClr val="000000"/>
                </a:solidFill>
                <a:prstDash val="solid"/>
                <a:headEnd type="none" w="med" len="med"/>
                <a:tailEnd type="none" w="med" len="med"/>
              </a:ln>
            </p:spPr>
          </p:sp>
          <p:sp>
            <p:nvSpPr>
              <p:cNvPr id="824161" name="Straight Connector 824160"/>
              <p:cNvSpPr/>
              <p:nvPr/>
            </p:nvSpPr>
            <p:spPr>
              <a:xfrm flipV="1">
                <a:off x="716" y="3342"/>
                <a:ext cx="10" cy="7"/>
              </a:xfrm>
              <a:prstGeom prst="line">
                <a:avLst/>
              </a:prstGeom>
              <a:ln w="0" cap="flat" cmpd="sng">
                <a:solidFill>
                  <a:srgbClr val="000000"/>
                </a:solidFill>
                <a:prstDash val="solid"/>
                <a:headEnd type="none" w="med" len="med"/>
                <a:tailEnd type="none" w="med" len="med"/>
              </a:ln>
            </p:spPr>
          </p:sp>
          <p:sp>
            <p:nvSpPr>
              <p:cNvPr id="824162" name="Straight Connector 824161"/>
              <p:cNvSpPr/>
              <p:nvPr/>
            </p:nvSpPr>
            <p:spPr>
              <a:xfrm flipV="1">
                <a:off x="739" y="3348"/>
                <a:ext cx="10" cy="6"/>
              </a:xfrm>
              <a:prstGeom prst="line">
                <a:avLst/>
              </a:prstGeom>
              <a:ln w="0" cap="flat" cmpd="sng">
                <a:solidFill>
                  <a:srgbClr val="000000"/>
                </a:solidFill>
                <a:prstDash val="solid"/>
                <a:headEnd type="none" w="med" len="med"/>
                <a:tailEnd type="none" w="med" len="med"/>
              </a:ln>
            </p:spPr>
          </p:sp>
          <p:sp>
            <p:nvSpPr>
              <p:cNvPr id="824163" name="Straight Connector 824162"/>
              <p:cNvSpPr/>
              <p:nvPr/>
            </p:nvSpPr>
            <p:spPr>
              <a:xfrm>
                <a:off x="684" y="3341"/>
                <a:ext cx="85" cy="19"/>
              </a:xfrm>
              <a:prstGeom prst="line">
                <a:avLst/>
              </a:prstGeom>
              <a:ln w="0" cap="flat" cmpd="sng">
                <a:solidFill>
                  <a:srgbClr val="000000"/>
                </a:solidFill>
                <a:prstDash val="solid"/>
                <a:headEnd type="none" w="med" len="med"/>
                <a:tailEnd type="none" w="med" len="med"/>
              </a:ln>
            </p:spPr>
          </p:sp>
          <p:sp>
            <p:nvSpPr>
              <p:cNvPr id="824164" name="Freeform 824163"/>
              <p:cNvSpPr/>
              <p:nvPr/>
            </p:nvSpPr>
            <p:spPr>
              <a:xfrm>
                <a:off x="894" y="3381"/>
                <a:ext cx="133" cy="40"/>
              </a:xfrm>
              <a:custGeom>
                <a:avLst/>
                <a:gdLst/>
                <a:ahLst/>
                <a:cxnLst/>
                <a:rect l="0" t="0" r="0" b="0"/>
                <a:pathLst>
                  <a:path w="1327" h="517">
                    <a:moveTo>
                      <a:pt x="67" y="0"/>
                    </a:moveTo>
                    <a:lnTo>
                      <a:pt x="0" y="82"/>
                    </a:lnTo>
                    <a:lnTo>
                      <a:pt x="0" y="148"/>
                    </a:lnTo>
                    <a:lnTo>
                      <a:pt x="1212" y="517"/>
                    </a:lnTo>
                    <a:lnTo>
                      <a:pt x="1327" y="406"/>
                    </a:lnTo>
                    <a:lnTo>
                      <a:pt x="1290" y="333"/>
                    </a:lnTo>
                    <a:lnTo>
                      <a:pt x="67" y="0"/>
                    </a:lnTo>
                    <a:close/>
                  </a:path>
                </a:pathLst>
              </a:custGeom>
              <a:solidFill>
                <a:srgbClr val="828282"/>
              </a:solidFill>
              <a:ln w="9525">
                <a:noFill/>
              </a:ln>
            </p:spPr>
            <p:txBody>
              <a:bodyPr/>
              <a:lstStyle/>
              <a:p>
                <a:endParaRPr lang="en-US"/>
              </a:p>
            </p:txBody>
          </p:sp>
          <p:sp>
            <p:nvSpPr>
              <p:cNvPr id="824165" name="Freeform 824164"/>
              <p:cNvSpPr/>
              <p:nvPr/>
            </p:nvSpPr>
            <p:spPr>
              <a:xfrm>
                <a:off x="894" y="3381"/>
                <a:ext cx="133" cy="40"/>
              </a:xfrm>
              <a:custGeom>
                <a:avLst/>
                <a:gdLst/>
                <a:ahLst/>
                <a:cxnLst/>
                <a:rect l="0" t="0" r="0" b="0"/>
                <a:pathLst>
                  <a:path w="1327" h="517">
                    <a:moveTo>
                      <a:pt x="67" y="0"/>
                    </a:moveTo>
                    <a:lnTo>
                      <a:pt x="0" y="82"/>
                    </a:lnTo>
                    <a:lnTo>
                      <a:pt x="0" y="148"/>
                    </a:lnTo>
                    <a:lnTo>
                      <a:pt x="1212" y="517"/>
                    </a:lnTo>
                    <a:lnTo>
                      <a:pt x="1327" y="406"/>
                    </a:lnTo>
                    <a:lnTo>
                      <a:pt x="1290" y="333"/>
                    </a:lnTo>
                    <a:lnTo>
                      <a:pt x="67"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824166" name="Straight Connector 824165"/>
              <p:cNvSpPr/>
              <p:nvPr/>
            </p:nvSpPr>
            <p:spPr>
              <a:xfrm flipV="1">
                <a:off x="996" y="3403"/>
                <a:ext cx="10" cy="7"/>
              </a:xfrm>
              <a:prstGeom prst="line">
                <a:avLst/>
              </a:prstGeom>
              <a:ln w="0" cap="flat" cmpd="sng">
                <a:solidFill>
                  <a:srgbClr val="000000"/>
                </a:solidFill>
                <a:prstDash val="solid"/>
                <a:headEnd type="none" w="med" len="med"/>
                <a:tailEnd type="none" w="med" len="med"/>
              </a:ln>
            </p:spPr>
          </p:sp>
          <p:sp>
            <p:nvSpPr>
              <p:cNvPr id="824167" name="Straight Connector 824166"/>
              <p:cNvSpPr/>
              <p:nvPr/>
            </p:nvSpPr>
            <p:spPr>
              <a:xfrm flipV="1">
                <a:off x="973" y="3398"/>
                <a:ext cx="10" cy="7"/>
              </a:xfrm>
              <a:prstGeom prst="line">
                <a:avLst/>
              </a:prstGeom>
              <a:ln w="0" cap="flat" cmpd="sng">
                <a:solidFill>
                  <a:srgbClr val="000000"/>
                </a:solidFill>
                <a:prstDash val="solid"/>
                <a:headEnd type="none" w="med" len="med"/>
                <a:tailEnd type="none" w="med" len="med"/>
              </a:ln>
            </p:spPr>
          </p:sp>
          <p:sp>
            <p:nvSpPr>
              <p:cNvPr id="824168" name="Straight Connector 824167"/>
              <p:cNvSpPr/>
              <p:nvPr/>
            </p:nvSpPr>
            <p:spPr>
              <a:xfrm flipV="1">
                <a:off x="951" y="3393"/>
                <a:ext cx="7" cy="6"/>
              </a:xfrm>
              <a:prstGeom prst="line">
                <a:avLst/>
              </a:prstGeom>
              <a:ln w="0" cap="flat" cmpd="sng">
                <a:solidFill>
                  <a:srgbClr val="000000"/>
                </a:solidFill>
                <a:prstDash val="solid"/>
                <a:headEnd type="none" w="med" len="med"/>
                <a:tailEnd type="none" w="med" len="med"/>
              </a:ln>
            </p:spPr>
          </p:sp>
          <p:sp>
            <p:nvSpPr>
              <p:cNvPr id="824169" name="Straight Connector 824168"/>
              <p:cNvSpPr/>
              <p:nvPr/>
            </p:nvSpPr>
            <p:spPr>
              <a:xfrm flipV="1">
                <a:off x="926" y="3388"/>
                <a:ext cx="8" cy="6"/>
              </a:xfrm>
              <a:prstGeom prst="line">
                <a:avLst/>
              </a:prstGeom>
              <a:ln w="0" cap="flat" cmpd="sng">
                <a:solidFill>
                  <a:srgbClr val="000000"/>
                </a:solidFill>
                <a:prstDash val="solid"/>
                <a:headEnd type="none" w="med" len="med"/>
                <a:tailEnd type="none" w="med" len="med"/>
              </a:ln>
            </p:spPr>
          </p:sp>
          <p:sp>
            <p:nvSpPr>
              <p:cNvPr id="824170" name="Straight Connector 824169"/>
              <p:cNvSpPr/>
              <p:nvPr/>
            </p:nvSpPr>
            <p:spPr>
              <a:xfrm>
                <a:off x="926" y="3395"/>
                <a:ext cx="1" cy="6"/>
              </a:xfrm>
              <a:prstGeom prst="line">
                <a:avLst/>
              </a:prstGeom>
              <a:ln w="0" cap="flat" cmpd="sng">
                <a:solidFill>
                  <a:srgbClr val="000000"/>
                </a:solidFill>
                <a:prstDash val="solid"/>
                <a:headEnd type="none" w="med" len="med"/>
                <a:tailEnd type="none" w="med" len="med"/>
              </a:ln>
            </p:spPr>
          </p:sp>
          <p:sp>
            <p:nvSpPr>
              <p:cNvPr id="824171" name="Straight Connector 824170"/>
              <p:cNvSpPr/>
              <p:nvPr/>
            </p:nvSpPr>
            <p:spPr>
              <a:xfrm>
                <a:off x="950" y="3400"/>
                <a:ext cx="1" cy="6"/>
              </a:xfrm>
              <a:prstGeom prst="line">
                <a:avLst/>
              </a:prstGeom>
              <a:ln w="0" cap="flat" cmpd="sng">
                <a:solidFill>
                  <a:srgbClr val="000000"/>
                </a:solidFill>
                <a:prstDash val="solid"/>
                <a:headEnd type="none" w="med" len="med"/>
                <a:tailEnd type="none" w="med" len="med"/>
              </a:ln>
            </p:spPr>
          </p:sp>
          <p:sp>
            <p:nvSpPr>
              <p:cNvPr id="824172" name="Straight Connector 824171"/>
              <p:cNvSpPr/>
              <p:nvPr/>
            </p:nvSpPr>
            <p:spPr>
              <a:xfrm>
                <a:off x="973" y="3406"/>
                <a:ext cx="1" cy="5"/>
              </a:xfrm>
              <a:prstGeom prst="line">
                <a:avLst/>
              </a:prstGeom>
              <a:ln w="0" cap="flat" cmpd="sng">
                <a:solidFill>
                  <a:srgbClr val="000000"/>
                </a:solidFill>
                <a:prstDash val="solid"/>
                <a:headEnd type="none" w="med" len="med"/>
                <a:tailEnd type="none" w="med" len="med"/>
              </a:ln>
            </p:spPr>
          </p:sp>
          <p:sp>
            <p:nvSpPr>
              <p:cNvPr id="824173" name="Straight Connector 824172"/>
              <p:cNvSpPr/>
              <p:nvPr/>
            </p:nvSpPr>
            <p:spPr>
              <a:xfrm>
                <a:off x="996" y="3410"/>
                <a:ext cx="1" cy="6"/>
              </a:xfrm>
              <a:prstGeom prst="line">
                <a:avLst/>
              </a:prstGeom>
              <a:ln w="0" cap="flat" cmpd="sng">
                <a:solidFill>
                  <a:srgbClr val="000000"/>
                </a:solidFill>
                <a:prstDash val="solid"/>
                <a:headEnd type="none" w="med" len="med"/>
                <a:tailEnd type="none" w="med" len="med"/>
              </a:ln>
            </p:spPr>
          </p:sp>
          <p:sp>
            <p:nvSpPr>
              <p:cNvPr id="824174" name="Straight Connector 824173"/>
              <p:cNvSpPr/>
              <p:nvPr/>
            </p:nvSpPr>
            <p:spPr>
              <a:xfrm>
                <a:off x="894" y="3387"/>
                <a:ext cx="118" cy="27"/>
              </a:xfrm>
              <a:prstGeom prst="line">
                <a:avLst/>
              </a:prstGeom>
              <a:ln w="0" cap="flat" cmpd="sng">
                <a:solidFill>
                  <a:srgbClr val="000000"/>
                </a:solidFill>
                <a:prstDash val="solid"/>
                <a:headEnd type="none" w="med" len="med"/>
                <a:tailEnd type="none" w="med" len="med"/>
              </a:ln>
            </p:spPr>
          </p:sp>
          <p:sp>
            <p:nvSpPr>
              <p:cNvPr id="824175" name="Straight Connector 824174"/>
              <p:cNvSpPr/>
              <p:nvPr/>
            </p:nvSpPr>
            <p:spPr>
              <a:xfrm flipV="1">
                <a:off x="1013" y="3407"/>
                <a:ext cx="9" cy="7"/>
              </a:xfrm>
              <a:prstGeom prst="line">
                <a:avLst/>
              </a:prstGeom>
              <a:ln w="0" cap="flat" cmpd="sng">
                <a:solidFill>
                  <a:srgbClr val="000000"/>
                </a:solidFill>
                <a:prstDash val="solid"/>
                <a:headEnd type="none" w="med" len="med"/>
                <a:tailEnd type="none" w="med" len="med"/>
              </a:ln>
            </p:spPr>
          </p:sp>
          <p:sp>
            <p:nvSpPr>
              <p:cNvPr id="824176" name="Straight Connector 824175"/>
              <p:cNvSpPr/>
              <p:nvPr/>
            </p:nvSpPr>
            <p:spPr>
              <a:xfrm>
                <a:off x="1012" y="3414"/>
                <a:ext cx="3" cy="7"/>
              </a:xfrm>
              <a:prstGeom prst="line">
                <a:avLst/>
              </a:prstGeom>
              <a:ln w="0" cap="flat" cmpd="sng">
                <a:solidFill>
                  <a:srgbClr val="000000"/>
                </a:solidFill>
                <a:prstDash val="solid"/>
                <a:headEnd type="none" w="med" len="med"/>
                <a:tailEnd type="none" w="med" len="med"/>
              </a:ln>
            </p:spPr>
          </p:sp>
          <p:sp>
            <p:nvSpPr>
              <p:cNvPr id="824177" name="Freeform 824176"/>
              <p:cNvSpPr/>
              <p:nvPr/>
            </p:nvSpPr>
            <p:spPr>
              <a:xfrm>
                <a:off x="767" y="3354"/>
                <a:ext cx="137" cy="40"/>
              </a:xfrm>
              <a:custGeom>
                <a:avLst/>
                <a:gdLst/>
                <a:ahLst/>
                <a:cxnLst/>
                <a:rect l="0" t="0" r="0" b="0"/>
                <a:pathLst>
                  <a:path w="1369" h="524">
                    <a:moveTo>
                      <a:pt x="102" y="0"/>
                    </a:moveTo>
                    <a:lnTo>
                      <a:pt x="0" y="82"/>
                    </a:lnTo>
                    <a:lnTo>
                      <a:pt x="0" y="141"/>
                    </a:lnTo>
                    <a:lnTo>
                      <a:pt x="1295" y="524"/>
                    </a:lnTo>
                    <a:lnTo>
                      <a:pt x="1295" y="443"/>
                    </a:lnTo>
                    <a:lnTo>
                      <a:pt x="1369" y="363"/>
                    </a:lnTo>
                    <a:lnTo>
                      <a:pt x="102" y="0"/>
                    </a:lnTo>
                    <a:close/>
                  </a:path>
                </a:pathLst>
              </a:custGeom>
              <a:solidFill>
                <a:srgbClr val="BFBFBF"/>
              </a:solidFill>
              <a:ln w="9525">
                <a:noFill/>
              </a:ln>
            </p:spPr>
            <p:txBody>
              <a:bodyPr/>
              <a:lstStyle/>
              <a:p>
                <a:endParaRPr lang="en-US"/>
              </a:p>
            </p:txBody>
          </p:sp>
          <p:sp>
            <p:nvSpPr>
              <p:cNvPr id="824178" name="Freeform 824177"/>
              <p:cNvSpPr/>
              <p:nvPr/>
            </p:nvSpPr>
            <p:spPr>
              <a:xfrm>
                <a:off x="767" y="3354"/>
                <a:ext cx="137" cy="40"/>
              </a:xfrm>
              <a:custGeom>
                <a:avLst/>
                <a:gdLst/>
                <a:ahLst/>
                <a:cxnLst/>
                <a:rect l="0" t="0" r="0" b="0"/>
                <a:pathLst>
                  <a:path w="1369" h="524">
                    <a:moveTo>
                      <a:pt x="102" y="0"/>
                    </a:moveTo>
                    <a:lnTo>
                      <a:pt x="0" y="82"/>
                    </a:lnTo>
                    <a:lnTo>
                      <a:pt x="0" y="141"/>
                    </a:lnTo>
                    <a:lnTo>
                      <a:pt x="1295" y="524"/>
                    </a:lnTo>
                    <a:lnTo>
                      <a:pt x="1295" y="443"/>
                    </a:lnTo>
                    <a:lnTo>
                      <a:pt x="1369" y="363"/>
                    </a:lnTo>
                    <a:lnTo>
                      <a:pt x="102"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824179" name="Straight Connector 824178"/>
              <p:cNvSpPr/>
              <p:nvPr/>
            </p:nvSpPr>
            <p:spPr>
              <a:xfrm flipH="1" flipV="1">
                <a:off x="767" y="3360"/>
                <a:ext cx="128" cy="28"/>
              </a:xfrm>
              <a:prstGeom prst="line">
                <a:avLst/>
              </a:prstGeom>
              <a:ln w="0" cap="flat" cmpd="sng">
                <a:solidFill>
                  <a:srgbClr val="000000"/>
                </a:solidFill>
                <a:prstDash val="solid"/>
                <a:headEnd type="none" w="med" len="med"/>
                <a:tailEnd type="none" w="med" len="med"/>
              </a:ln>
            </p:spPr>
          </p:sp>
          <p:sp>
            <p:nvSpPr>
              <p:cNvPr id="824180" name="Straight Connector 824179"/>
              <p:cNvSpPr/>
              <p:nvPr/>
            </p:nvSpPr>
            <p:spPr>
              <a:xfrm>
                <a:off x="1094" y="3366"/>
                <a:ext cx="1" cy="23"/>
              </a:xfrm>
              <a:prstGeom prst="line">
                <a:avLst/>
              </a:prstGeom>
              <a:ln w="0" cap="flat" cmpd="sng">
                <a:solidFill>
                  <a:srgbClr val="000000"/>
                </a:solidFill>
                <a:prstDash val="solid"/>
                <a:headEnd type="none" w="med" len="med"/>
                <a:tailEnd type="none" w="med" len="med"/>
              </a:ln>
            </p:spPr>
          </p:sp>
          <p:sp>
            <p:nvSpPr>
              <p:cNvPr id="824181" name="Freeform 824180"/>
              <p:cNvSpPr/>
              <p:nvPr/>
            </p:nvSpPr>
            <p:spPr>
              <a:xfrm>
                <a:off x="1055" y="3307"/>
                <a:ext cx="25" cy="26"/>
              </a:xfrm>
              <a:custGeom>
                <a:avLst/>
                <a:gdLst/>
                <a:ahLst/>
                <a:cxnLst/>
                <a:rect l="0" t="0" r="0" b="0"/>
                <a:pathLst>
                  <a:path w="255" h="338">
                    <a:moveTo>
                      <a:pt x="124" y="117"/>
                    </a:moveTo>
                    <a:lnTo>
                      <a:pt x="0" y="258"/>
                    </a:lnTo>
                    <a:lnTo>
                      <a:pt x="59" y="338"/>
                    </a:lnTo>
                    <a:lnTo>
                      <a:pt x="241" y="213"/>
                    </a:lnTo>
                    <a:lnTo>
                      <a:pt x="255" y="0"/>
                    </a:lnTo>
                    <a:lnTo>
                      <a:pt x="124" y="117"/>
                    </a:lnTo>
                    <a:close/>
                  </a:path>
                </a:pathLst>
              </a:custGeom>
              <a:solidFill>
                <a:srgbClr val="424242"/>
              </a:solidFill>
              <a:ln w="9525">
                <a:noFill/>
              </a:ln>
            </p:spPr>
            <p:txBody>
              <a:bodyPr/>
              <a:lstStyle/>
              <a:p>
                <a:endParaRPr lang="en-US"/>
              </a:p>
            </p:txBody>
          </p:sp>
          <p:sp>
            <p:nvSpPr>
              <p:cNvPr id="824182" name="Freeform 824181"/>
              <p:cNvSpPr/>
              <p:nvPr/>
            </p:nvSpPr>
            <p:spPr>
              <a:xfrm>
                <a:off x="1055" y="3307"/>
                <a:ext cx="25" cy="26"/>
              </a:xfrm>
              <a:custGeom>
                <a:avLst/>
                <a:gdLst/>
                <a:ahLst/>
                <a:cxnLst/>
                <a:rect l="0" t="0" r="0" b="0"/>
                <a:pathLst>
                  <a:path w="255" h="338">
                    <a:moveTo>
                      <a:pt x="124" y="117"/>
                    </a:moveTo>
                    <a:lnTo>
                      <a:pt x="0" y="258"/>
                    </a:lnTo>
                    <a:lnTo>
                      <a:pt x="59" y="338"/>
                    </a:lnTo>
                    <a:lnTo>
                      <a:pt x="241" y="213"/>
                    </a:lnTo>
                    <a:lnTo>
                      <a:pt x="255" y="0"/>
                    </a:lnTo>
                    <a:lnTo>
                      <a:pt x="124" y="117"/>
                    </a:lnTo>
                  </a:path>
                </a:pathLst>
              </a:custGeom>
              <a:noFill/>
              <a:ln w="0" cap="flat" cmpd="sng">
                <a:solidFill>
                  <a:srgbClr val="000000"/>
                </a:solidFill>
                <a:prstDash val="solid"/>
                <a:headEnd type="none" w="med" len="med"/>
                <a:tailEnd type="none" w="med" len="med"/>
              </a:ln>
            </p:spPr>
            <p:txBody>
              <a:bodyPr/>
              <a:lstStyle/>
              <a:p>
                <a:endParaRPr lang="en-US"/>
              </a:p>
            </p:txBody>
          </p:sp>
          <p:sp>
            <p:nvSpPr>
              <p:cNvPr id="824183" name="Freeform 824182"/>
              <p:cNvSpPr/>
              <p:nvPr/>
            </p:nvSpPr>
            <p:spPr>
              <a:xfrm>
                <a:off x="781" y="3249"/>
                <a:ext cx="303" cy="64"/>
              </a:xfrm>
              <a:custGeom>
                <a:avLst/>
                <a:gdLst/>
                <a:ahLst/>
                <a:cxnLst/>
                <a:rect l="0" t="0" r="0" b="0"/>
                <a:pathLst>
                  <a:path w="3031" h="820">
                    <a:moveTo>
                      <a:pt x="0" y="199"/>
                    </a:moveTo>
                    <a:lnTo>
                      <a:pt x="45" y="318"/>
                    </a:lnTo>
                    <a:lnTo>
                      <a:pt x="511" y="437"/>
                    </a:lnTo>
                    <a:lnTo>
                      <a:pt x="629" y="199"/>
                    </a:lnTo>
                    <a:lnTo>
                      <a:pt x="3009" y="820"/>
                    </a:lnTo>
                    <a:lnTo>
                      <a:pt x="3031" y="628"/>
                    </a:lnTo>
                    <a:lnTo>
                      <a:pt x="496" y="0"/>
                    </a:lnTo>
                    <a:lnTo>
                      <a:pt x="379" y="281"/>
                    </a:lnTo>
                    <a:lnTo>
                      <a:pt x="0" y="199"/>
                    </a:lnTo>
                    <a:close/>
                  </a:path>
                </a:pathLst>
              </a:custGeom>
              <a:solidFill>
                <a:srgbClr val="828282"/>
              </a:solidFill>
              <a:ln w="9525">
                <a:noFill/>
              </a:ln>
            </p:spPr>
            <p:txBody>
              <a:bodyPr/>
              <a:lstStyle/>
              <a:p>
                <a:endParaRPr lang="en-US"/>
              </a:p>
            </p:txBody>
          </p:sp>
          <p:sp>
            <p:nvSpPr>
              <p:cNvPr id="824184" name="Freeform 824183"/>
              <p:cNvSpPr/>
              <p:nvPr/>
            </p:nvSpPr>
            <p:spPr>
              <a:xfrm>
                <a:off x="781" y="3249"/>
                <a:ext cx="303" cy="64"/>
              </a:xfrm>
              <a:custGeom>
                <a:avLst/>
                <a:gdLst/>
                <a:ahLst/>
                <a:cxnLst/>
                <a:rect l="0" t="0" r="0" b="0"/>
                <a:pathLst>
                  <a:path w="3031" h="820">
                    <a:moveTo>
                      <a:pt x="0" y="199"/>
                    </a:moveTo>
                    <a:lnTo>
                      <a:pt x="45" y="318"/>
                    </a:lnTo>
                    <a:lnTo>
                      <a:pt x="511" y="437"/>
                    </a:lnTo>
                    <a:lnTo>
                      <a:pt x="629" y="199"/>
                    </a:lnTo>
                    <a:lnTo>
                      <a:pt x="3009" y="820"/>
                    </a:lnTo>
                    <a:lnTo>
                      <a:pt x="3031" y="628"/>
                    </a:lnTo>
                    <a:lnTo>
                      <a:pt x="496" y="0"/>
                    </a:lnTo>
                    <a:lnTo>
                      <a:pt x="379" y="281"/>
                    </a:lnTo>
                    <a:lnTo>
                      <a:pt x="0" y="199"/>
                    </a:lnTo>
                  </a:path>
                </a:pathLst>
              </a:custGeom>
              <a:noFill/>
              <a:ln w="0" cap="flat" cmpd="sng">
                <a:solidFill>
                  <a:srgbClr val="000000"/>
                </a:solidFill>
                <a:prstDash val="solid"/>
                <a:headEnd type="none" w="med" len="med"/>
                <a:tailEnd type="none" w="med" len="med"/>
              </a:ln>
            </p:spPr>
            <p:txBody>
              <a:bodyPr/>
              <a:lstStyle/>
              <a:p>
                <a:endParaRPr lang="en-US"/>
              </a:p>
            </p:txBody>
          </p:sp>
          <p:sp>
            <p:nvSpPr>
              <p:cNvPr id="824185" name="Straight Connector 824184"/>
              <p:cNvSpPr/>
              <p:nvPr/>
            </p:nvSpPr>
            <p:spPr>
              <a:xfrm>
                <a:off x="834" y="3255"/>
                <a:ext cx="9" cy="8"/>
              </a:xfrm>
              <a:prstGeom prst="line">
                <a:avLst/>
              </a:prstGeom>
              <a:ln w="0" cap="flat" cmpd="sng">
                <a:solidFill>
                  <a:srgbClr val="000000"/>
                </a:solidFill>
                <a:prstDash val="solid"/>
                <a:headEnd type="none" w="med" len="med"/>
                <a:tailEnd type="none" w="med" len="med"/>
              </a:ln>
            </p:spPr>
          </p:sp>
          <p:sp>
            <p:nvSpPr>
              <p:cNvPr id="824186" name="Freeform 824185"/>
              <p:cNvSpPr/>
              <p:nvPr/>
            </p:nvSpPr>
            <p:spPr>
              <a:xfrm>
                <a:off x="828" y="3263"/>
                <a:ext cx="248" cy="56"/>
              </a:xfrm>
              <a:custGeom>
                <a:avLst/>
                <a:gdLst/>
                <a:ahLst/>
                <a:cxnLst/>
                <a:rect l="0" t="0" r="0" b="0"/>
                <a:pathLst>
                  <a:path w="2479" h="722">
                    <a:moveTo>
                      <a:pt x="146" y="0"/>
                    </a:moveTo>
                    <a:lnTo>
                      <a:pt x="0" y="102"/>
                    </a:lnTo>
                    <a:lnTo>
                      <a:pt x="342" y="227"/>
                    </a:lnTo>
                    <a:lnTo>
                      <a:pt x="2353" y="722"/>
                    </a:lnTo>
                    <a:lnTo>
                      <a:pt x="2479" y="610"/>
                    </a:lnTo>
                    <a:lnTo>
                      <a:pt x="146" y="0"/>
                    </a:lnTo>
                    <a:close/>
                  </a:path>
                </a:pathLst>
              </a:custGeom>
              <a:solidFill>
                <a:srgbClr val="BFBFBF"/>
              </a:solidFill>
              <a:ln w="9525">
                <a:noFill/>
              </a:ln>
            </p:spPr>
            <p:txBody>
              <a:bodyPr/>
              <a:lstStyle/>
              <a:p>
                <a:endParaRPr lang="en-US"/>
              </a:p>
            </p:txBody>
          </p:sp>
          <p:sp>
            <p:nvSpPr>
              <p:cNvPr id="824187" name="Freeform 824186"/>
              <p:cNvSpPr/>
              <p:nvPr/>
            </p:nvSpPr>
            <p:spPr>
              <a:xfrm>
                <a:off x="828" y="3263"/>
                <a:ext cx="248" cy="56"/>
              </a:xfrm>
              <a:custGeom>
                <a:avLst/>
                <a:gdLst/>
                <a:ahLst/>
                <a:cxnLst/>
                <a:rect l="0" t="0" r="0" b="0"/>
                <a:pathLst>
                  <a:path w="2479" h="722">
                    <a:moveTo>
                      <a:pt x="146" y="0"/>
                    </a:moveTo>
                    <a:lnTo>
                      <a:pt x="0" y="102"/>
                    </a:lnTo>
                    <a:lnTo>
                      <a:pt x="342" y="227"/>
                    </a:lnTo>
                    <a:lnTo>
                      <a:pt x="2353" y="722"/>
                    </a:lnTo>
                    <a:lnTo>
                      <a:pt x="2479" y="610"/>
                    </a:lnTo>
                    <a:lnTo>
                      <a:pt x="146"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824188" name="Freeform 824187"/>
              <p:cNvSpPr/>
              <p:nvPr/>
            </p:nvSpPr>
            <p:spPr>
              <a:xfrm>
                <a:off x="826" y="3271"/>
                <a:ext cx="239" cy="62"/>
              </a:xfrm>
              <a:custGeom>
                <a:avLst/>
                <a:gdLst/>
                <a:ahLst/>
                <a:cxnLst/>
                <a:rect l="0" t="0" r="0" b="0"/>
                <a:pathLst>
                  <a:path w="2397" h="804">
                    <a:moveTo>
                      <a:pt x="22" y="0"/>
                    </a:moveTo>
                    <a:lnTo>
                      <a:pt x="0" y="207"/>
                    </a:lnTo>
                    <a:lnTo>
                      <a:pt x="2347" y="804"/>
                    </a:lnTo>
                    <a:lnTo>
                      <a:pt x="2397" y="591"/>
                    </a:lnTo>
                    <a:lnTo>
                      <a:pt x="22" y="0"/>
                    </a:lnTo>
                    <a:close/>
                  </a:path>
                </a:pathLst>
              </a:custGeom>
              <a:solidFill>
                <a:srgbClr val="828282"/>
              </a:solidFill>
              <a:ln w="9525">
                <a:noFill/>
              </a:ln>
            </p:spPr>
            <p:txBody>
              <a:bodyPr/>
              <a:lstStyle/>
              <a:p>
                <a:endParaRPr lang="en-US"/>
              </a:p>
            </p:txBody>
          </p:sp>
          <p:sp>
            <p:nvSpPr>
              <p:cNvPr id="824189" name="Freeform 824188"/>
              <p:cNvSpPr/>
              <p:nvPr/>
            </p:nvSpPr>
            <p:spPr>
              <a:xfrm>
                <a:off x="826" y="3271"/>
                <a:ext cx="239" cy="62"/>
              </a:xfrm>
              <a:custGeom>
                <a:avLst/>
                <a:gdLst/>
                <a:ahLst/>
                <a:cxnLst/>
                <a:rect l="0" t="0" r="0" b="0"/>
                <a:pathLst>
                  <a:path w="2397" h="804">
                    <a:moveTo>
                      <a:pt x="22" y="0"/>
                    </a:moveTo>
                    <a:lnTo>
                      <a:pt x="0" y="207"/>
                    </a:lnTo>
                    <a:lnTo>
                      <a:pt x="2347" y="804"/>
                    </a:lnTo>
                    <a:lnTo>
                      <a:pt x="2397" y="591"/>
                    </a:lnTo>
                    <a:lnTo>
                      <a:pt x="22"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824190" name="Freeform 824189"/>
              <p:cNvSpPr/>
              <p:nvPr/>
            </p:nvSpPr>
            <p:spPr>
              <a:xfrm>
                <a:off x="940" y="3289"/>
                <a:ext cx="16" cy="8"/>
              </a:xfrm>
              <a:custGeom>
                <a:avLst/>
                <a:gdLst/>
                <a:ahLst/>
                <a:cxnLst/>
                <a:rect l="0" t="0" r="0" b="0"/>
                <a:pathLst>
                  <a:path w="154" h="104">
                    <a:moveTo>
                      <a:pt x="0" y="67"/>
                    </a:moveTo>
                    <a:lnTo>
                      <a:pt x="0" y="82"/>
                    </a:lnTo>
                    <a:lnTo>
                      <a:pt x="14" y="82"/>
                    </a:lnTo>
                    <a:lnTo>
                      <a:pt x="30" y="104"/>
                    </a:lnTo>
                    <a:lnTo>
                      <a:pt x="140" y="104"/>
                    </a:lnTo>
                    <a:lnTo>
                      <a:pt x="145" y="90"/>
                    </a:lnTo>
                    <a:lnTo>
                      <a:pt x="145" y="82"/>
                    </a:lnTo>
                    <a:lnTo>
                      <a:pt x="154" y="73"/>
                    </a:lnTo>
                    <a:lnTo>
                      <a:pt x="154" y="53"/>
                    </a:lnTo>
                    <a:lnTo>
                      <a:pt x="145" y="36"/>
                    </a:lnTo>
                    <a:lnTo>
                      <a:pt x="145" y="22"/>
                    </a:lnTo>
                    <a:lnTo>
                      <a:pt x="140" y="16"/>
                    </a:lnTo>
                    <a:lnTo>
                      <a:pt x="117" y="8"/>
                    </a:lnTo>
                    <a:lnTo>
                      <a:pt x="110" y="8"/>
                    </a:lnTo>
                    <a:lnTo>
                      <a:pt x="95" y="0"/>
                    </a:lnTo>
                    <a:lnTo>
                      <a:pt x="51" y="0"/>
                    </a:lnTo>
                    <a:lnTo>
                      <a:pt x="51" y="8"/>
                    </a:lnTo>
                    <a:lnTo>
                      <a:pt x="36" y="8"/>
                    </a:lnTo>
                    <a:lnTo>
                      <a:pt x="30" y="16"/>
                    </a:lnTo>
                    <a:lnTo>
                      <a:pt x="14" y="16"/>
                    </a:lnTo>
                    <a:lnTo>
                      <a:pt x="14" y="22"/>
                    </a:lnTo>
                    <a:lnTo>
                      <a:pt x="0" y="45"/>
                    </a:lnTo>
                    <a:lnTo>
                      <a:pt x="0" y="67"/>
                    </a:lnTo>
                    <a:close/>
                  </a:path>
                </a:pathLst>
              </a:custGeom>
              <a:solidFill>
                <a:srgbClr val="4F4F4F"/>
              </a:solidFill>
              <a:ln w="9525">
                <a:noFill/>
              </a:ln>
            </p:spPr>
            <p:txBody>
              <a:bodyPr/>
              <a:lstStyle/>
              <a:p>
                <a:endParaRPr lang="en-US"/>
              </a:p>
            </p:txBody>
          </p:sp>
          <p:sp>
            <p:nvSpPr>
              <p:cNvPr id="824191" name="Freeform 824190"/>
              <p:cNvSpPr/>
              <p:nvPr/>
            </p:nvSpPr>
            <p:spPr>
              <a:xfrm>
                <a:off x="940" y="3289"/>
                <a:ext cx="16" cy="8"/>
              </a:xfrm>
              <a:custGeom>
                <a:avLst/>
                <a:gdLst/>
                <a:ahLst/>
                <a:cxnLst/>
                <a:rect l="0" t="0" r="0" b="0"/>
                <a:pathLst>
                  <a:path w="154" h="104">
                    <a:moveTo>
                      <a:pt x="0" y="67"/>
                    </a:moveTo>
                    <a:lnTo>
                      <a:pt x="0" y="82"/>
                    </a:lnTo>
                    <a:lnTo>
                      <a:pt x="14" y="82"/>
                    </a:lnTo>
                    <a:lnTo>
                      <a:pt x="30" y="104"/>
                    </a:lnTo>
                    <a:lnTo>
                      <a:pt x="140" y="104"/>
                    </a:lnTo>
                    <a:lnTo>
                      <a:pt x="145" y="90"/>
                    </a:lnTo>
                    <a:lnTo>
                      <a:pt x="145" y="82"/>
                    </a:lnTo>
                    <a:lnTo>
                      <a:pt x="154" y="73"/>
                    </a:lnTo>
                    <a:lnTo>
                      <a:pt x="154" y="53"/>
                    </a:lnTo>
                    <a:lnTo>
                      <a:pt x="145" y="36"/>
                    </a:lnTo>
                    <a:lnTo>
                      <a:pt x="145" y="22"/>
                    </a:lnTo>
                    <a:lnTo>
                      <a:pt x="140" y="16"/>
                    </a:lnTo>
                    <a:lnTo>
                      <a:pt x="117" y="8"/>
                    </a:lnTo>
                    <a:lnTo>
                      <a:pt x="110" y="8"/>
                    </a:lnTo>
                    <a:lnTo>
                      <a:pt x="95" y="0"/>
                    </a:lnTo>
                    <a:lnTo>
                      <a:pt x="51" y="0"/>
                    </a:lnTo>
                    <a:lnTo>
                      <a:pt x="51" y="8"/>
                    </a:lnTo>
                    <a:lnTo>
                      <a:pt x="36" y="8"/>
                    </a:lnTo>
                    <a:lnTo>
                      <a:pt x="30" y="16"/>
                    </a:lnTo>
                    <a:lnTo>
                      <a:pt x="14" y="16"/>
                    </a:lnTo>
                    <a:lnTo>
                      <a:pt x="14" y="22"/>
                    </a:lnTo>
                    <a:lnTo>
                      <a:pt x="0" y="45"/>
                    </a:lnTo>
                    <a:lnTo>
                      <a:pt x="0" y="67"/>
                    </a:lnTo>
                  </a:path>
                </a:pathLst>
              </a:custGeom>
              <a:noFill/>
              <a:ln w="0" cap="flat" cmpd="sng">
                <a:solidFill>
                  <a:srgbClr val="000000"/>
                </a:solidFill>
                <a:prstDash val="solid"/>
                <a:headEnd type="none" w="med" len="med"/>
                <a:tailEnd type="none" w="med" len="med"/>
              </a:ln>
            </p:spPr>
            <p:txBody>
              <a:bodyPr/>
              <a:lstStyle/>
              <a:p>
                <a:endParaRPr lang="en-US"/>
              </a:p>
            </p:txBody>
          </p:sp>
          <p:sp>
            <p:nvSpPr>
              <p:cNvPr id="824192" name="Freeform 824191"/>
              <p:cNvSpPr/>
              <p:nvPr/>
            </p:nvSpPr>
            <p:spPr>
              <a:xfrm>
                <a:off x="851" y="3271"/>
                <a:ext cx="10" cy="10"/>
              </a:xfrm>
              <a:custGeom>
                <a:avLst/>
                <a:gdLst/>
                <a:ahLst/>
                <a:cxnLst/>
                <a:rect l="0" t="0" r="0" b="0"/>
                <a:pathLst>
                  <a:path w="96" h="125">
                    <a:moveTo>
                      <a:pt x="67" y="0"/>
                    </a:moveTo>
                    <a:lnTo>
                      <a:pt x="0" y="60"/>
                    </a:lnTo>
                    <a:lnTo>
                      <a:pt x="0" y="119"/>
                    </a:lnTo>
                    <a:lnTo>
                      <a:pt x="22" y="125"/>
                    </a:lnTo>
                    <a:lnTo>
                      <a:pt x="22" y="66"/>
                    </a:lnTo>
                    <a:lnTo>
                      <a:pt x="31" y="66"/>
                    </a:lnTo>
                    <a:lnTo>
                      <a:pt x="96" y="0"/>
                    </a:lnTo>
                    <a:lnTo>
                      <a:pt x="67"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824193" name="Straight Connector 824192"/>
              <p:cNvSpPr/>
              <p:nvPr/>
            </p:nvSpPr>
            <p:spPr>
              <a:xfrm flipV="1">
                <a:off x="866" y="3274"/>
                <a:ext cx="7" cy="5"/>
              </a:xfrm>
              <a:prstGeom prst="line">
                <a:avLst/>
              </a:prstGeom>
              <a:ln w="0" cap="flat" cmpd="sng">
                <a:solidFill>
                  <a:srgbClr val="000000"/>
                </a:solidFill>
                <a:prstDash val="solid"/>
                <a:headEnd type="none" w="med" len="med"/>
                <a:tailEnd type="none" w="med" len="med"/>
              </a:ln>
            </p:spPr>
          </p:sp>
          <p:sp>
            <p:nvSpPr>
              <p:cNvPr id="824194" name="Straight Connector 824193"/>
              <p:cNvSpPr/>
              <p:nvPr/>
            </p:nvSpPr>
            <p:spPr>
              <a:xfrm>
                <a:off x="873" y="3274"/>
                <a:ext cx="2" cy="1"/>
              </a:xfrm>
              <a:prstGeom prst="line">
                <a:avLst/>
              </a:prstGeom>
              <a:ln w="0" cap="flat" cmpd="sng">
                <a:solidFill>
                  <a:srgbClr val="000000"/>
                </a:solidFill>
                <a:prstDash val="solid"/>
                <a:headEnd type="none" w="med" len="med"/>
                <a:tailEnd type="none" w="med" len="med"/>
              </a:ln>
            </p:spPr>
          </p:sp>
          <p:sp>
            <p:nvSpPr>
              <p:cNvPr id="824195" name="Straight Connector 824194"/>
              <p:cNvSpPr/>
              <p:nvPr/>
            </p:nvSpPr>
            <p:spPr>
              <a:xfrm flipH="1">
                <a:off x="871" y="3275"/>
                <a:ext cx="6" cy="4"/>
              </a:xfrm>
              <a:prstGeom prst="line">
                <a:avLst/>
              </a:prstGeom>
              <a:ln w="0" cap="flat" cmpd="sng">
                <a:solidFill>
                  <a:srgbClr val="000000"/>
                </a:solidFill>
                <a:prstDash val="solid"/>
                <a:headEnd type="none" w="med" len="med"/>
                <a:tailEnd type="none" w="med" len="med"/>
              </a:ln>
            </p:spPr>
          </p:sp>
          <p:sp>
            <p:nvSpPr>
              <p:cNvPr id="824196" name="Straight Connector 824195"/>
              <p:cNvSpPr/>
              <p:nvPr/>
            </p:nvSpPr>
            <p:spPr>
              <a:xfrm flipV="1">
                <a:off x="904" y="3281"/>
                <a:ext cx="6" cy="5"/>
              </a:xfrm>
              <a:prstGeom prst="line">
                <a:avLst/>
              </a:prstGeom>
              <a:ln w="0" cap="flat" cmpd="sng">
                <a:solidFill>
                  <a:srgbClr val="000000"/>
                </a:solidFill>
                <a:prstDash val="solid"/>
                <a:headEnd type="none" w="med" len="med"/>
                <a:tailEnd type="none" w="med" len="med"/>
              </a:ln>
            </p:spPr>
          </p:sp>
          <p:sp>
            <p:nvSpPr>
              <p:cNvPr id="824197" name="Straight Connector 824196"/>
              <p:cNvSpPr/>
              <p:nvPr/>
            </p:nvSpPr>
            <p:spPr>
              <a:xfrm>
                <a:off x="910" y="3281"/>
                <a:ext cx="4" cy="1"/>
              </a:xfrm>
              <a:prstGeom prst="line">
                <a:avLst/>
              </a:prstGeom>
              <a:ln w="0" cap="flat" cmpd="sng">
                <a:solidFill>
                  <a:srgbClr val="000000"/>
                </a:solidFill>
                <a:prstDash val="solid"/>
                <a:headEnd type="none" w="med" len="med"/>
                <a:tailEnd type="none" w="med" len="med"/>
              </a:ln>
            </p:spPr>
          </p:sp>
          <p:sp>
            <p:nvSpPr>
              <p:cNvPr id="824198" name="Straight Connector 824197"/>
              <p:cNvSpPr/>
              <p:nvPr/>
            </p:nvSpPr>
            <p:spPr>
              <a:xfrm flipH="1">
                <a:off x="908" y="3281"/>
                <a:ext cx="6" cy="5"/>
              </a:xfrm>
              <a:prstGeom prst="line">
                <a:avLst/>
              </a:prstGeom>
              <a:ln w="0" cap="flat" cmpd="sng">
                <a:solidFill>
                  <a:srgbClr val="000000"/>
                </a:solidFill>
                <a:prstDash val="solid"/>
                <a:headEnd type="none" w="med" len="med"/>
                <a:tailEnd type="none" w="med" len="med"/>
              </a:ln>
            </p:spPr>
          </p:sp>
          <p:sp>
            <p:nvSpPr>
              <p:cNvPr id="824199" name="Straight Connector 824198"/>
              <p:cNvSpPr/>
              <p:nvPr/>
            </p:nvSpPr>
            <p:spPr>
              <a:xfrm flipV="1">
                <a:off x="914" y="3283"/>
                <a:ext cx="6" cy="5"/>
              </a:xfrm>
              <a:prstGeom prst="line">
                <a:avLst/>
              </a:prstGeom>
              <a:ln w="0" cap="flat" cmpd="sng">
                <a:solidFill>
                  <a:srgbClr val="000000"/>
                </a:solidFill>
                <a:prstDash val="solid"/>
                <a:headEnd type="none" w="med" len="med"/>
                <a:tailEnd type="none" w="med" len="med"/>
              </a:ln>
            </p:spPr>
          </p:sp>
          <p:sp>
            <p:nvSpPr>
              <p:cNvPr id="824200" name="Straight Connector 824199"/>
              <p:cNvSpPr/>
              <p:nvPr/>
            </p:nvSpPr>
            <p:spPr>
              <a:xfrm>
                <a:off x="920" y="3283"/>
                <a:ext cx="3" cy="1"/>
              </a:xfrm>
              <a:prstGeom prst="line">
                <a:avLst/>
              </a:prstGeom>
              <a:ln w="0" cap="flat" cmpd="sng">
                <a:solidFill>
                  <a:srgbClr val="000000"/>
                </a:solidFill>
                <a:prstDash val="solid"/>
                <a:headEnd type="none" w="med" len="med"/>
                <a:tailEnd type="none" w="med" len="med"/>
              </a:ln>
            </p:spPr>
          </p:sp>
          <p:sp>
            <p:nvSpPr>
              <p:cNvPr id="824201" name="Straight Connector 824200"/>
              <p:cNvSpPr/>
              <p:nvPr/>
            </p:nvSpPr>
            <p:spPr>
              <a:xfrm flipH="1">
                <a:off x="917" y="3284"/>
                <a:ext cx="6" cy="4"/>
              </a:xfrm>
              <a:prstGeom prst="line">
                <a:avLst/>
              </a:prstGeom>
              <a:ln w="0" cap="flat" cmpd="sng">
                <a:solidFill>
                  <a:srgbClr val="000000"/>
                </a:solidFill>
                <a:prstDash val="solid"/>
                <a:headEnd type="none" w="med" len="med"/>
                <a:tailEnd type="none" w="med" len="med"/>
              </a:ln>
            </p:spPr>
          </p:sp>
          <p:sp>
            <p:nvSpPr>
              <p:cNvPr id="824202" name="Straight Connector 824201"/>
              <p:cNvSpPr/>
              <p:nvPr/>
            </p:nvSpPr>
            <p:spPr>
              <a:xfrm flipV="1">
                <a:off x="875" y="3276"/>
                <a:ext cx="8" cy="5"/>
              </a:xfrm>
              <a:prstGeom prst="line">
                <a:avLst/>
              </a:prstGeom>
              <a:ln w="0" cap="flat" cmpd="sng">
                <a:solidFill>
                  <a:srgbClr val="000000"/>
                </a:solidFill>
                <a:prstDash val="solid"/>
                <a:headEnd type="none" w="med" len="med"/>
                <a:tailEnd type="none" w="med" len="med"/>
              </a:ln>
            </p:spPr>
          </p:sp>
          <p:sp>
            <p:nvSpPr>
              <p:cNvPr id="824203" name="Straight Connector 824202"/>
              <p:cNvSpPr/>
              <p:nvPr/>
            </p:nvSpPr>
            <p:spPr>
              <a:xfrm>
                <a:off x="883" y="3276"/>
                <a:ext cx="3" cy="1"/>
              </a:xfrm>
              <a:prstGeom prst="line">
                <a:avLst/>
              </a:prstGeom>
              <a:ln w="0" cap="flat" cmpd="sng">
                <a:solidFill>
                  <a:srgbClr val="000000"/>
                </a:solidFill>
                <a:prstDash val="solid"/>
                <a:headEnd type="none" w="med" len="med"/>
                <a:tailEnd type="none" w="med" len="med"/>
              </a:ln>
            </p:spPr>
          </p:sp>
          <p:sp>
            <p:nvSpPr>
              <p:cNvPr id="824204" name="Straight Connector 824203"/>
              <p:cNvSpPr/>
              <p:nvPr/>
            </p:nvSpPr>
            <p:spPr>
              <a:xfrm flipH="1">
                <a:off x="880" y="3277"/>
                <a:ext cx="6" cy="4"/>
              </a:xfrm>
              <a:prstGeom prst="line">
                <a:avLst/>
              </a:prstGeom>
              <a:ln w="0" cap="flat" cmpd="sng">
                <a:solidFill>
                  <a:srgbClr val="000000"/>
                </a:solidFill>
                <a:prstDash val="solid"/>
                <a:headEnd type="none" w="med" len="med"/>
                <a:tailEnd type="none" w="med" len="med"/>
              </a:ln>
            </p:spPr>
          </p:sp>
          <p:sp>
            <p:nvSpPr>
              <p:cNvPr id="824205" name="Straight Connector 824204"/>
              <p:cNvSpPr/>
              <p:nvPr/>
            </p:nvSpPr>
            <p:spPr>
              <a:xfrm flipV="1">
                <a:off x="883" y="3277"/>
                <a:ext cx="8" cy="5"/>
              </a:xfrm>
              <a:prstGeom prst="line">
                <a:avLst/>
              </a:prstGeom>
              <a:ln w="0" cap="flat" cmpd="sng">
                <a:solidFill>
                  <a:srgbClr val="000000"/>
                </a:solidFill>
                <a:prstDash val="solid"/>
                <a:headEnd type="none" w="med" len="med"/>
                <a:tailEnd type="none" w="med" len="med"/>
              </a:ln>
            </p:spPr>
          </p:sp>
          <p:sp>
            <p:nvSpPr>
              <p:cNvPr id="824206" name="Straight Connector 824205"/>
              <p:cNvSpPr/>
              <p:nvPr/>
            </p:nvSpPr>
            <p:spPr>
              <a:xfrm>
                <a:off x="891" y="3277"/>
                <a:ext cx="3" cy="2"/>
              </a:xfrm>
              <a:prstGeom prst="line">
                <a:avLst/>
              </a:prstGeom>
              <a:ln w="0" cap="flat" cmpd="sng">
                <a:solidFill>
                  <a:srgbClr val="000000"/>
                </a:solidFill>
                <a:prstDash val="solid"/>
                <a:headEnd type="none" w="med" len="med"/>
                <a:tailEnd type="none" w="med" len="med"/>
              </a:ln>
            </p:spPr>
          </p:sp>
          <p:sp>
            <p:nvSpPr>
              <p:cNvPr id="824207" name="Straight Connector 824206"/>
              <p:cNvSpPr/>
              <p:nvPr/>
            </p:nvSpPr>
            <p:spPr>
              <a:xfrm flipH="1">
                <a:off x="889" y="3279"/>
                <a:ext cx="5" cy="3"/>
              </a:xfrm>
              <a:prstGeom prst="line">
                <a:avLst/>
              </a:prstGeom>
              <a:ln w="0" cap="flat" cmpd="sng">
                <a:solidFill>
                  <a:srgbClr val="000000"/>
                </a:solidFill>
                <a:prstDash val="solid"/>
                <a:headEnd type="none" w="med" len="med"/>
                <a:tailEnd type="none" w="med" len="med"/>
              </a:ln>
            </p:spPr>
          </p:sp>
          <p:sp>
            <p:nvSpPr>
              <p:cNvPr id="824208" name="Straight Connector 824207"/>
              <p:cNvSpPr/>
              <p:nvPr/>
            </p:nvSpPr>
            <p:spPr>
              <a:xfrm flipV="1">
                <a:off x="894" y="3279"/>
                <a:ext cx="6" cy="5"/>
              </a:xfrm>
              <a:prstGeom prst="line">
                <a:avLst/>
              </a:prstGeom>
              <a:ln w="0" cap="flat" cmpd="sng">
                <a:solidFill>
                  <a:srgbClr val="000000"/>
                </a:solidFill>
                <a:prstDash val="solid"/>
                <a:headEnd type="none" w="med" len="med"/>
                <a:tailEnd type="none" w="med" len="med"/>
              </a:ln>
            </p:spPr>
          </p:sp>
          <p:sp>
            <p:nvSpPr>
              <p:cNvPr id="824209" name="Straight Connector 824208"/>
              <p:cNvSpPr/>
              <p:nvPr/>
            </p:nvSpPr>
            <p:spPr>
              <a:xfrm>
                <a:off x="900" y="3279"/>
                <a:ext cx="4" cy="1"/>
              </a:xfrm>
              <a:prstGeom prst="line">
                <a:avLst/>
              </a:prstGeom>
              <a:ln w="0" cap="flat" cmpd="sng">
                <a:solidFill>
                  <a:srgbClr val="000000"/>
                </a:solidFill>
                <a:prstDash val="solid"/>
                <a:headEnd type="none" w="med" len="med"/>
                <a:tailEnd type="none" w="med" len="med"/>
              </a:ln>
            </p:spPr>
          </p:sp>
          <p:sp>
            <p:nvSpPr>
              <p:cNvPr id="824210" name="Straight Connector 824209"/>
              <p:cNvSpPr/>
              <p:nvPr/>
            </p:nvSpPr>
            <p:spPr>
              <a:xfrm flipH="1">
                <a:off x="897" y="3280"/>
                <a:ext cx="7" cy="5"/>
              </a:xfrm>
              <a:prstGeom prst="line">
                <a:avLst/>
              </a:prstGeom>
              <a:ln w="0" cap="flat" cmpd="sng">
                <a:solidFill>
                  <a:srgbClr val="000000"/>
                </a:solidFill>
                <a:prstDash val="solid"/>
                <a:headEnd type="none" w="med" len="med"/>
                <a:tailEnd type="none" w="med" len="med"/>
              </a:ln>
            </p:spPr>
          </p:sp>
          <p:sp>
            <p:nvSpPr>
              <p:cNvPr id="824211" name="Freeform 824210"/>
              <p:cNvSpPr/>
              <p:nvPr/>
            </p:nvSpPr>
            <p:spPr>
              <a:xfrm>
                <a:off x="840" y="3269"/>
                <a:ext cx="9" cy="11"/>
              </a:xfrm>
              <a:custGeom>
                <a:avLst/>
                <a:gdLst/>
                <a:ahLst/>
                <a:cxnLst/>
                <a:rect l="0" t="0" r="0" b="0"/>
                <a:pathLst>
                  <a:path w="93" h="141">
                    <a:moveTo>
                      <a:pt x="65" y="0"/>
                    </a:moveTo>
                    <a:lnTo>
                      <a:pt x="0" y="59"/>
                    </a:lnTo>
                    <a:lnTo>
                      <a:pt x="0" y="141"/>
                    </a:lnTo>
                    <a:lnTo>
                      <a:pt x="28" y="141"/>
                    </a:lnTo>
                    <a:lnTo>
                      <a:pt x="28" y="68"/>
                    </a:lnTo>
                    <a:lnTo>
                      <a:pt x="93" y="8"/>
                    </a:lnTo>
                    <a:lnTo>
                      <a:pt x="65"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824212" name="Freeform 824211"/>
              <p:cNvSpPr/>
              <p:nvPr/>
            </p:nvSpPr>
            <p:spPr>
              <a:xfrm>
                <a:off x="1070" y="3315"/>
                <a:ext cx="55" cy="21"/>
              </a:xfrm>
              <a:custGeom>
                <a:avLst/>
                <a:gdLst/>
                <a:ahLst/>
                <a:cxnLst/>
                <a:rect l="0" t="0" r="0" b="0"/>
                <a:pathLst>
                  <a:path w="553" h="272">
                    <a:moveTo>
                      <a:pt x="22" y="171"/>
                    </a:moveTo>
                    <a:lnTo>
                      <a:pt x="28" y="171"/>
                    </a:lnTo>
                    <a:lnTo>
                      <a:pt x="28" y="177"/>
                    </a:lnTo>
                    <a:lnTo>
                      <a:pt x="64" y="177"/>
                    </a:lnTo>
                    <a:lnTo>
                      <a:pt x="87" y="193"/>
                    </a:lnTo>
                    <a:lnTo>
                      <a:pt x="101" y="193"/>
                    </a:lnTo>
                    <a:lnTo>
                      <a:pt x="115" y="199"/>
                    </a:lnTo>
                    <a:lnTo>
                      <a:pt x="196" y="199"/>
                    </a:lnTo>
                    <a:lnTo>
                      <a:pt x="218" y="213"/>
                    </a:lnTo>
                    <a:lnTo>
                      <a:pt x="238" y="213"/>
                    </a:lnTo>
                    <a:lnTo>
                      <a:pt x="255" y="222"/>
                    </a:lnTo>
                    <a:lnTo>
                      <a:pt x="275" y="222"/>
                    </a:lnTo>
                    <a:lnTo>
                      <a:pt x="305" y="236"/>
                    </a:lnTo>
                    <a:lnTo>
                      <a:pt x="356" y="236"/>
                    </a:lnTo>
                    <a:lnTo>
                      <a:pt x="370" y="250"/>
                    </a:lnTo>
                    <a:lnTo>
                      <a:pt x="414" y="250"/>
                    </a:lnTo>
                    <a:lnTo>
                      <a:pt x="429" y="259"/>
                    </a:lnTo>
                    <a:lnTo>
                      <a:pt x="457" y="259"/>
                    </a:lnTo>
                    <a:lnTo>
                      <a:pt x="466" y="272"/>
                    </a:lnTo>
                    <a:lnTo>
                      <a:pt x="479" y="272"/>
                    </a:lnTo>
                    <a:lnTo>
                      <a:pt x="553" y="222"/>
                    </a:lnTo>
                    <a:lnTo>
                      <a:pt x="414" y="111"/>
                    </a:lnTo>
                    <a:lnTo>
                      <a:pt x="401" y="111"/>
                    </a:lnTo>
                    <a:lnTo>
                      <a:pt x="401" y="103"/>
                    </a:lnTo>
                    <a:lnTo>
                      <a:pt x="392" y="103"/>
                    </a:lnTo>
                    <a:lnTo>
                      <a:pt x="364" y="83"/>
                    </a:lnTo>
                    <a:lnTo>
                      <a:pt x="356" y="83"/>
                    </a:lnTo>
                    <a:lnTo>
                      <a:pt x="342" y="59"/>
                    </a:lnTo>
                    <a:lnTo>
                      <a:pt x="334" y="59"/>
                    </a:lnTo>
                    <a:lnTo>
                      <a:pt x="320" y="52"/>
                    </a:lnTo>
                    <a:lnTo>
                      <a:pt x="305" y="37"/>
                    </a:lnTo>
                    <a:lnTo>
                      <a:pt x="283" y="37"/>
                    </a:lnTo>
                    <a:lnTo>
                      <a:pt x="261" y="23"/>
                    </a:lnTo>
                    <a:lnTo>
                      <a:pt x="255" y="23"/>
                    </a:lnTo>
                    <a:lnTo>
                      <a:pt x="247" y="15"/>
                    </a:lnTo>
                    <a:lnTo>
                      <a:pt x="233" y="15"/>
                    </a:lnTo>
                    <a:lnTo>
                      <a:pt x="225" y="0"/>
                    </a:lnTo>
                    <a:lnTo>
                      <a:pt x="87" y="0"/>
                    </a:lnTo>
                    <a:lnTo>
                      <a:pt x="79" y="15"/>
                    </a:lnTo>
                    <a:lnTo>
                      <a:pt x="64" y="15"/>
                    </a:lnTo>
                    <a:lnTo>
                      <a:pt x="50" y="37"/>
                    </a:lnTo>
                    <a:lnTo>
                      <a:pt x="28" y="37"/>
                    </a:lnTo>
                    <a:lnTo>
                      <a:pt x="28" y="52"/>
                    </a:lnTo>
                    <a:lnTo>
                      <a:pt x="22" y="74"/>
                    </a:lnTo>
                    <a:lnTo>
                      <a:pt x="22" y="83"/>
                    </a:lnTo>
                    <a:lnTo>
                      <a:pt x="5" y="83"/>
                    </a:lnTo>
                    <a:lnTo>
                      <a:pt x="5" y="96"/>
                    </a:lnTo>
                    <a:lnTo>
                      <a:pt x="0" y="103"/>
                    </a:lnTo>
                    <a:lnTo>
                      <a:pt x="0" y="140"/>
                    </a:lnTo>
                    <a:lnTo>
                      <a:pt x="5" y="156"/>
                    </a:lnTo>
                    <a:lnTo>
                      <a:pt x="22" y="156"/>
                    </a:lnTo>
                    <a:lnTo>
                      <a:pt x="22" y="171"/>
                    </a:lnTo>
                    <a:close/>
                  </a:path>
                </a:pathLst>
              </a:custGeom>
              <a:solidFill>
                <a:srgbClr val="828282"/>
              </a:solidFill>
              <a:ln w="9525">
                <a:noFill/>
              </a:ln>
            </p:spPr>
            <p:txBody>
              <a:bodyPr/>
              <a:lstStyle/>
              <a:p>
                <a:endParaRPr lang="en-US"/>
              </a:p>
            </p:txBody>
          </p:sp>
          <p:sp>
            <p:nvSpPr>
              <p:cNvPr id="824213" name="Freeform 824212"/>
              <p:cNvSpPr/>
              <p:nvPr/>
            </p:nvSpPr>
            <p:spPr>
              <a:xfrm>
                <a:off x="1070" y="3315"/>
                <a:ext cx="55" cy="21"/>
              </a:xfrm>
              <a:custGeom>
                <a:avLst/>
                <a:gdLst/>
                <a:ahLst/>
                <a:cxnLst/>
                <a:rect l="0" t="0" r="0" b="0"/>
                <a:pathLst>
                  <a:path w="553" h="272">
                    <a:moveTo>
                      <a:pt x="22" y="171"/>
                    </a:moveTo>
                    <a:lnTo>
                      <a:pt x="28" y="171"/>
                    </a:lnTo>
                    <a:lnTo>
                      <a:pt x="28" y="177"/>
                    </a:lnTo>
                    <a:lnTo>
                      <a:pt x="64" y="177"/>
                    </a:lnTo>
                    <a:lnTo>
                      <a:pt x="87" y="193"/>
                    </a:lnTo>
                    <a:lnTo>
                      <a:pt x="101" y="193"/>
                    </a:lnTo>
                    <a:lnTo>
                      <a:pt x="115" y="199"/>
                    </a:lnTo>
                    <a:lnTo>
                      <a:pt x="196" y="199"/>
                    </a:lnTo>
                    <a:lnTo>
                      <a:pt x="218" y="213"/>
                    </a:lnTo>
                    <a:lnTo>
                      <a:pt x="238" y="213"/>
                    </a:lnTo>
                    <a:lnTo>
                      <a:pt x="255" y="222"/>
                    </a:lnTo>
                    <a:lnTo>
                      <a:pt x="275" y="222"/>
                    </a:lnTo>
                    <a:lnTo>
                      <a:pt x="305" y="236"/>
                    </a:lnTo>
                    <a:lnTo>
                      <a:pt x="356" y="236"/>
                    </a:lnTo>
                    <a:lnTo>
                      <a:pt x="370" y="250"/>
                    </a:lnTo>
                    <a:lnTo>
                      <a:pt x="414" y="250"/>
                    </a:lnTo>
                    <a:lnTo>
                      <a:pt x="429" y="259"/>
                    </a:lnTo>
                    <a:lnTo>
                      <a:pt x="457" y="259"/>
                    </a:lnTo>
                    <a:lnTo>
                      <a:pt x="466" y="272"/>
                    </a:lnTo>
                    <a:lnTo>
                      <a:pt x="479" y="272"/>
                    </a:lnTo>
                    <a:lnTo>
                      <a:pt x="553" y="222"/>
                    </a:lnTo>
                    <a:lnTo>
                      <a:pt x="414" y="111"/>
                    </a:lnTo>
                    <a:lnTo>
                      <a:pt x="401" y="111"/>
                    </a:lnTo>
                    <a:lnTo>
                      <a:pt x="401" y="103"/>
                    </a:lnTo>
                    <a:lnTo>
                      <a:pt x="392" y="103"/>
                    </a:lnTo>
                    <a:lnTo>
                      <a:pt x="364" y="83"/>
                    </a:lnTo>
                    <a:lnTo>
                      <a:pt x="356" y="83"/>
                    </a:lnTo>
                    <a:lnTo>
                      <a:pt x="342" y="59"/>
                    </a:lnTo>
                    <a:lnTo>
                      <a:pt x="334" y="59"/>
                    </a:lnTo>
                    <a:lnTo>
                      <a:pt x="320" y="52"/>
                    </a:lnTo>
                    <a:lnTo>
                      <a:pt x="305" y="37"/>
                    </a:lnTo>
                    <a:lnTo>
                      <a:pt x="283" y="37"/>
                    </a:lnTo>
                    <a:lnTo>
                      <a:pt x="261" y="23"/>
                    </a:lnTo>
                    <a:lnTo>
                      <a:pt x="255" y="23"/>
                    </a:lnTo>
                    <a:lnTo>
                      <a:pt x="247" y="15"/>
                    </a:lnTo>
                    <a:lnTo>
                      <a:pt x="233" y="15"/>
                    </a:lnTo>
                    <a:lnTo>
                      <a:pt x="225" y="0"/>
                    </a:lnTo>
                    <a:lnTo>
                      <a:pt x="87" y="0"/>
                    </a:lnTo>
                    <a:lnTo>
                      <a:pt x="79" y="15"/>
                    </a:lnTo>
                    <a:lnTo>
                      <a:pt x="64" y="15"/>
                    </a:lnTo>
                    <a:lnTo>
                      <a:pt x="50" y="37"/>
                    </a:lnTo>
                    <a:lnTo>
                      <a:pt x="28" y="37"/>
                    </a:lnTo>
                    <a:lnTo>
                      <a:pt x="28" y="52"/>
                    </a:lnTo>
                    <a:lnTo>
                      <a:pt x="22" y="74"/>
                    </a:lnTo>
                    <a:lnTo>
                      <a:pt x="22" y="83"/>
                    </a:lnTo>
                    <a:lnTo>
                      <a:pt x="5" y="83"/>
                    </a:lnTo>
                    <a:lnTo>
                      <a:pt x="5" y="96"/>
                    </a:lnTo>
                    <a:lnTo>
                      <a:pt x="0" y="103"/>
                    </a:lnTo>
                    <a:lnTo>
                      <a:pt x="0" y="140"/>
                    </a:lnTo>
                    <a:lnTo>
                      <a:pt x="5" y="156"/>
                    </a:lnTo>
                    <a:lnTo>
                      <a:pt x="22" y="156"/>
                    </a:lnTo>
                    <a:lnTo>
                      <a:pt x="22" y="171"/>
                    </a:lnTo>
                  </a:path>
                </a:pathLst>
              </a:custGeom>
              <a:noFill/>
              <a:ln w="0" cap="flat" cmpd="sng">
                <a:solidFill>
                  <a:srgbClr val="000000"/>
                </a:solidFill>
                <a:prstDash val="solid"/>
                <a:headEnd type="none" w="med" len="med"/>
                <a:tailEnd type="none" w="med" len="med"/>
              </a:ln>
            </p:spPr>
            <p:txBody>
              <a:bodyPr/>
              <a:lstStyle/>
              <a:p>
                <a:endParaRPr lang="en-US"/>
              </a:p>
            </p:txBody>
          </p:sp>
          <p:sp>
            <p:nvSpPr>
              <p:cNvPr id="824214" name="Freeform 824213"/>
              <p:cNvSpPr/>
              <p:nvPr/>
            </p:nvSpPr>
            <p:spPr>
              <a:xfrm>
                <a:off x="1114" y="3174"/>
                <a:ext cx="76" cy="162"/>
              </a:xfrm>
              <a:custGeom>
                <a:avLst/>
                <a:gdLst/>
                <a:ahLst/>
                <a:cxnLst/>
                <a:rect l="0" t="0" r="0" b="0"/>
                <a:pathLst>
                  <a:path w="763" h="2103">
                    <a:moveTo>
                      <a:pt x="706" y="0"/>
                    </a:moveTo>
                    <a:lnTo>
                      <a:pt x="671" y="38"/>
                    </a:lnTo>
                    <a:lnTo>
                      <a:pt x="0" y="2008"/>
                    </a:lnTo>
                    <a:lnTo>
                      <a:pt x="0" y="2030"/>
                    </a:lnTo>
                    <a:lnTo>
                      <a:pt x="14" y="2030"/>
                    </a:lnTo>
                    <a:lnTo>
                      <a:pt x="14" y="2053"/>
                    </a:lnTo>
                    <a:lnTo>
                      <a:pt x="20" y="2053"/>
                    </a:lnTo>
                    <a:lnTo>
                      <a:pt x="20" y="2067"/>
                    </a:lnTo>
                    <a:lnTo>
                      <a:pt x="29" y="2081"/>
                    </a:lnTo>
                    <a:lnTo>
                      <a:pt x="29" y="2090"/>
                    </a:lnTo>
                    <a:lnTo>
                      <a:pt x="36" y="2090"/>
                    </a:lnTo>
                    <a:lnTo>
                      <a:pt x="36" y="2103"/>
                    </a:lnTo>
                    <a:lnTo>
                      <a:pt x="42" y="2103"/>
                    </a:lnTo>
                    <a:lnTo>
                      <a:pt x="51" y="2090"/>
                    </a:lnTo>
                    <a:lnTo>
                      <a:pt x="79" y="2090"/>
                    </a:lnTo>
                    <a:lnTo>
                      <a:pt x="93" y="2081"/>
                    </a:lnTo>
                    <a:lnTo>
                      <a:pt x="116" y="2081"/>
                    </a:lnTo>
                    <a:lnTo>
                      <a:pt x="129" y="2067"/>
                    </a:lnTo>
                    <a:lnTo>
                      <a:pt x="763" y="60"/>
                    </a:lnTo>
                    <a:lnTo>
                      <a:pt x="706" y="0"/>
                    </a:lnTo>
                    <a:close/>
                  </a:path>
                </a:pathLst>
              </a:custGeom>
              <a:solidFill>
                <a:srgbClr val="828282"/>
              </a:solidFill>
              <a:ln w="9525">
                <a:noFill/>
              </a:ln>
            </p:spPr>
            <p:txBody>
              <a:bodyPr/>
              <a:lstStyle/>
              <a:p>
                <a:endParaRPr lang="en-US"/>
              </a:p>
            </p:txBody>
          </p:sp>
          <p:sp>
            <p:nvSpPr>
              <p:cNvPr id="824215" name="Freeform 824214"/>
              <p:cNvSpPr/>
              <p:nvPr/>
            </p:nvSpPr>
            <p:spPr>
              <a:xfrm>
                <a:off x="1114" y="3174"/>
                <a:ext cx="76" cy="162"/>
              </a:xfrm>
              <a:custGeom>
                <a:avLst/>
                <a:gdLst/>
                <a:ahLst/>
                <a:cxnLst/>
                <a:rect l="0" t="0" r="0" b="0"/>
                <a:pathLst>
                  <a:path w="763" h="2103">
                    <a:moveTo>
                      <a:pt x="706" y="0"/>
                    </a:moveTo>
                    <a:lnTo>
                      <a:pt x="671" y="38"/>
                    </a:lnTo>
                    <a:lnTo>
                      <a:pt x="0" y="2008"/>
                    </a:lnTo>
                    <a:lnTo>
                      <a:pt x="0" y="2030"/>
                    </a:lnTo>
                    <a:lnTo>
                      <a:pt x="14" y="2030"/>
                    </a:lnTo>
                    <a:lnTo>
                      <a:pt x="14" y="2053"/>
                    </a:lnTo>
                    <a:lnTo>
                      <a:pt x="20" y="2053"/>
                    </a:lnTo>
                    <a:lnTo>
                      <a:pt x="20" y="2067"/>
                    </a:lnTo>
                    <a:lnTo>
                      <a:pt x="29" y="2081"/>
                    </a:lnTo>
                    <a:lnTo>
                      <a:pt x="29" y="2090"/>
                    </a:lnTo>
                    <a:lnTo>
                      <a:pt x="36" y="2090"/>
                    </a:lnTo>
                    <a:lnTo>
                      <a:pt x="36" y="2103"/>
                    </a:lnTo>
                    <a:lnTo>
                      <a:pt x="42" y="2103"/>
                    </a:lnTo>
                    <a:lnTo>
                      <a:pt x="51" y="2090"/>
                    </a:lnTo>
                    <a:lnTo>
                      <a:pt x="79" y="2090"/>
                    </a:lnTo>
                    <a:lnTo>
                      <a:pt x="93" y="2081"/>
                    </a:lnTo>
                    <a:lnTo>
                      <a:pt x="116" y="2081"/>
                    </a:lnTo>
                    <a:lnTo>
                      <a:pt x="129" y="2067"/>
                    </a:lnTo>
                    <a:lnTo>
                      <a:pt x="763" y="60"/>
                    </a:lnTo>
                    <a:lnTo>
                      <a:pt x="706"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824216" name="Freeform 824215"/>
              <p:cNvSpPr/>
              <p:nvPr/>
            </p:nvSpPr>
            <p:spPr>
              <a:xfrm>
                <a:off x="781" y="3120"/>
                <a:ext cx="403" cy="208"/>
              </a:xfrm>
              <a:custGeom>
                <a:avLst/>
                <a:gdLst/>
                <a:ahLst/>
                <a:cxnLst/>
                <a:rect l="0" t="0" r="0" b="0"/>
                <a:pathLst>
                  <a:path w="4037" h="2709">
                    <a:moveTo>
                      <a:pt x="629" y="0"/>
                    </a:moveTo>
                    <a:lnTo>
                      <a:pt x="205" y="1130"/>
                    </a:lnTo>
                    <a:lnTo>
                      <a:pt x="228" y="1271"/>
                    </a:lnTo>
                    <a:lnTo>
                      <a:pt x="0" y="1882"/>
                    </a:lnTo>
                    <a:lnTo>
                      <a:pt x="402" y="1993"/>
                    </a:lnTo>
                    <a:lnTo>
                      <a:pt x="518" y="1743"/>
                    </a:lnTo>
                    <a:lnTo>
                      <a:pt x="3009" y="2356"/>
                    </a:lnTo>
                    <a:lnTo>
                      <a:pt x="2899" y="2615"/>
                    </a:lnTo>
                    <a:lnTo>
                      <a:pt x="3345" y="2709"/>
                    </a:lnTo>
                    <a:lnTo>
                      <a:pt x="4037" y="710"/>
                    </a:lnTo>
                    <a:lnTo>
                      <a:pt x="3659" y="598"/>
                    </a:lnTo>
                    <a:lnTo>
                      <a:pt x="1167" y="90"/>
                    </a:lnTo>
                    <a:lnTo>
                      <a:pt x="629" y="0"/>
                    </a:lnTo>
                    <a:close/>
                  </a:path>
                </a:pathLst>
              </a:custGeom>
              <a:solidFill>
                <a:srgbClr val="BFBFBF"/>
              </a:solidFill>
              <a:ln w="9525">
                <a:noFill/>
              </a:ln>
            </p:spPr>
            <p:txBody>
              <a:bodyPr/>
              <a:lstStyle/>
              <a:p>
                <a:endParaRPr lang="en-US"/>
              </a:p>
            </p:txBody>
          </p:sp>
          <p:sp>
            <p:nvSpPr>
              <p:cNvPr id="824217" name="Freeform 824216"/>
              <p:cNvSpPr/>
              <p:nvPr/>
            </p:nvSpPr>
            <p:spPr>
              <a:xfrm>
                <a:off x="781" y="3120"/>
                <a:ext cx="403" cy="208"/>
              </a:xfrm>
              <a:custGeom>
                <a:avLst/>
                <a:gdLst/>
                <a:ahLst/>
                <a:cxnLst/>
                <a:rect l="0" t="0" r="0" b="0"/>
                <a:pathLst>
                  <a:path w="4037" h="2709">
                    <a:moveTo>
                      <a:pt x="629" y="0"/>
                    </a:moveTo>
                    <a:lnTo>
                      <a:pt x="205" y="1130"/>
                    </a:lnTo>
                    <a:lnTo>
                      <a:pt x="228" y="1271"/>
                    </a:lnTo>
                    <a:lnTo>
                      <a:pt x="0" y="1882"/>
                    </a:lnTo>
                    <a:lnTo>
                      <a:pt x="402" y="1993"/>
                    </a:lnTo>
                    <a:lnTo>
                      <a:pt x="518" y="1743"/>
                    </a:lnTo>
                    <a:lnTo>
                      <a:pt x="3009" y="2356"/>
                    </a:lnTo>
                    <a:lnTo>
                      <a:pt x="2899" y="2615"/>
                    </a:lnTo>
                    <a:lnTo>
                      <a:pt x="3345" y="2709"/>
                    </a:lnTo>
                    <a:lnTo>
                      <a:pt x="4037" y="710"/>
                    </a:lnTo>
                    <a:lnTo>
                      <a:pt x="3659" y="598"/>
                    </a:lnTo>
                    <a:lnTo>
                      <a:pt x="1167" y="90"/>
                    </a:lnTo>
                    <a:lnTo>
                      <a:pt x="629"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824218" name="Straight Connector 824217"/>
              <p:cNvSpPr/>
              <p:nvPr/>
            </p:nvSpPr>
            <p:spPr>
              <a:xfrm>
                <a:off x="789" y="3246"/>
                <a:ext cx="43" cy="8"/>
              </a:xfrm>
              <a:prstGeom prst="line">
                <a:avLst/>
              </a:prstGeom>
              <a:ln w="0" cap="flat" cmpd="sng">
                <a:solidFill>
                  <a:srgbClr val="000000"/>
                </a:solidFill>
                <a:prstDash val="solid"/>
                <a:headEnd type="none" w="med" len="med"/>
                <a:tailEnd type="none" w="med" len="med"/>
              </a:ln>
            </p:spPr>
          </p:sp>
          <p:sp>
            <p:nvSpPr>
              <p:cNvPr id="824219" name="Straight Connector 824218"/>
              <p:cNvSpPr/>
              <p:nvPr/>
            </p:nvSpPr>
            <p:spPr>
              <a:xfrm>
                <a:off x="1082" y="3301"/>
                <a:ext cx="42" cy="9"/>
              </a:xfrm>
              <a:prstGeom prst="line">
                <a:avLst/>
              </a:prstGeom>
              <a:ln w="0" cap="flat" cmpd="sng">
                <a:solidFill>
                  <a:srgbClr val="000000"/>
                </a:solidFill>
                <a:prstDash val="solid"/>
                <a:headEnd type="none" w="med" len="med"/>
                <a:tailEnd type="none" w="med" len="med"/>
              </a:ln>
            </p:spPr>
          </p:sp>
          <p:sp>
            <p:nvSpPr>
              <p:cNvPr id="824220" name="Freeform 824219"/>
              <p:cNvSpPr/>
              <p:nvPr/>
            </p:nvSpPr>
            <p:spPr>
              <a:xfrm>
                <a:off x="801" y="3124"/>
                <a:ext cx="93" cy="93"/>
              </a:xfrm>
              <a:custGeom>
                <a:avLst/>
                <a:gdLst/>
                <a:ahLst/>
                <a:cxnLst/>
                <a:rect l="0" t="0" r="0" b="0"/>
                <a:pathLst>
                  <a:path w="931" h="1202">
                    <a:moveTo>
                      <a:pt x="931" y="58"/>
                    </a:moveTo>
                    <a:lnTo>
                      <a:pt x="443" y="0"/>
                    </a:lnTo>
                    <a:lnTo>
                      <a:pt x="43" y="1086"/>
                    </a:lnTo>
                    <a:lnTo>
                      <a:pt x="0" y="1077"/>
                    </a:lnTo>
                    <a:lnTo>
                      <a:pt x="23" y="1202"/>
                    </a:lnTo>
                    <a:lnTo>
                      <a:pt x="59" y="1202"/>
                    </a:lnTo>
                    <a:lnTo>
                      <a:pt x="488" y="52"/>
                    </a:lnTo>
                    <a:lnTo>
                      <a:pt x="918" y="118"/>
                    </a:lnTo>
                    <a:lnTo>
                      <a:pt x="931" y="58"/>
                    </a:lnTo>
                    <a:close/>
                  </a:path>
                </a:pathLst>
              </a:custGeom>
              <a:solidFill>
                <a:srgbClr val="424242"/>
              </a:solidFill>
              <a:ln w="9525">
                <a:noFill/>
              </a:ln>
            </p:spPr>
            <p:txBody>
              <a:bodyPr/>
              <a:lstStyle/>
              <a:p>
                <a:endParaRPr lang="en-US"/>
              </a:p>
            </p:txBody>
          </p:sp>
          <p:sp>
            <p:nvSpPr>
              <p:cNvPr id="824221" name="Freeform 824220"/>
              <p:cNvSpPr/>
              <p:nvPr/>
            </p:nvSpPr>
            <p:spPr>
              <a:xfrm>
                <a:off x="801" y="3124"/>
                <a:ext cx="93" cy="93"/>
              </a:xfrm>
              <a:custGeom>
                <a:avLst/>
                <a:gdLst/>
                <a:ahLst/>
                <a:cxnLst/>
                <a:rect l="0" t="0" r="0" b="0"/>
                <a:pathLst>
                  <a:path w="931" h="1202">
                    <a:moveTo>
                      <a:pt x="931" y="58"/>
                    </a:moveTo>
                    <a:lnTo>
                      <a:pt x="443" y="0"/>
                    </a:lnTo>
                    <a:lnTo>
                      <a:pt x="43" y="1086"/>
                    </a:lnTo>
                    <a:lnTo>
                      <a:pt x="0" y="1077"/>
                    </a:lnTo>
                    <a:lnTo>
                      <a:pt x="23" y="1202"/>
                    </a:lnTo>
                    <a:lnTo>
                      <a:pt x="59" y="1202"/>
                    </a:lnTo>
                    <a:lnTo>
                      <a:pt x="488" y="52"/>
                    </a:lnTo>
                    <a:lnTo>
                      <a:pt x="918" y="118"/>
                    </a:lnTo>
                    <a:lnTo>
                      <a:pt x="931" y="58"/>
                    </a:lnTo>
                  </a:path>
                </a:pathLst>
              </a:custGeom>
              <a:noFill/>
              <a:ln w="0" cap="flat" cmpd="sng">
                <a:solidFill>
                  <a:srgbClr val="000000"/>
                </a:solidFill>
                <a:prstDash val="solid"/>
                <a:headEnd type="none" w="med" len="med"/>
                <a:tailEnd type="none" w="med" len="med"/>
              </a:ln>
            </p:spPr>
            <p:txBody>
              <a:bodyPr/>
              <a:lstStyle/>
              <a:p>
                <a:endParaRPr lang="en-US"/>
              </a:p>
            </p:txBody>
          </p:sp>
          <p:sp>
            <p:nvSpPr>
              <p:cNvPr id="824222" name="Straight Connector 824221"/>
              <p:cNvSpPr/>
              <p:nvPr/>
            </p:nvSpPr>
            <p:spPr>
              <a:xfrm>
                <a:off x="805" y="3207"/>
                <a:ext cx="1" cy="10"/>
              </a:xfrm>
              <a:prstGeom prst="line">
                <a:avLst/>
              </a:prstGeom>
              <a:ln w="0" cap="flat" cmpd="sng">
                <a:solidFill>
                  <a:srgbClr val="000000"/>
                </a:solidFill>
                <a:prstDash val="solid"/>
                <a:headEnd type="none" w="med" len="med"/>
                <a:tailEnd type="none" w="med" len="med"/>
              </a:ln>
            </p:spPr>
          </p:sp>
          <p:sp>
            <p:nvSpPr>
              <p:cNvPr id="824223" name="Freeform 824222"/>
              <p:cNvSpPr/>
              <p:nvPr/>
            </p:nvSpPr>
            <p:spPr>
              <a:xfrm>
                <a:off x="1138" y="3166"/>
                <a:ext cx="47" cy="99"/>
              </a:xfrm>
              <a:custGeom>
                <a:avLst/>
                <a:gdLst/>
                <a:ahLst/>
                <a:cxnLst/>
                <a:rect l="0" t="0" r="0" b="0"/>
                <a:pathLst>
                  <a:path w="466" h="1284">
                    <a:moveTo>
                      <a:pt x="59" y="0"/>
                    </a:moveTo>
                    <a:lnTo>
                      <a:pt x="50" y="0"/>
                    </a:lnTo>
                    <a:lnTo>
                      <a:pt x="50" y="24"/>
                    </a:lnTo>
                    <a:lnTo>
                      <a:pt x="37" y="24"/>
                    </a:lnTo>
                    <a:lnTo>
                      <a:pt x="37" y="38"/>
                    </a:lnTo>
                    <a:lnTo>
                      <a:pt x="65" y="38"/>
                    </a:lnTo>
                    <a:lnTo>
                      <a:pt x="65" y="46"/>
                    </a:lnTo>
                    <a:lnTo>
                      <a:pt x="102" y="46"/>
                    </a:lnTo>
                    <a:lnTo>
                      <a:pt x="102" y="52"/>
                    </a:lnTo>
                    <a:lnTo>
                      <a:pt x="132" y="52"/>
                    </a:lnTo>
                    <a:lnTo>
                      <a:pt x="132" y="60"/>
                    </a:lnTo>
                    <a:lnTo>
                      <a:pt x="168" y="60"/>
                    </a:lnTo>
                    <a:lnTo>
                      <a:pt x="168" y="66"/>
                    </a:lnTo>
                    <a:lnTo>
                      <a:pt x="196" y="66"/>
                    </a:lnTo>
                    <a:lnTo>
                      <a:pt x="196" y="75"/>
                    </a:lnTo>
                    <a:lnTo>
                      <a:pt x="227" y="75"/>
                    </a:lnTo>
                    <a:lnTo>
                      <a:pt x="227" y="83"/>
                    </a:lnTo>
                    <a:lnTo>
                      <a:pt x="255" y="83"/>
                    </a:lnTo>
                    <a:lnTo>
                      <a:pt x="255" y="97"/>
                    </a:lnTo>
                    <a:lnTo>
                      <a:pt x="283" y="97"/>
                    </a:lnTo>
                    <a:lnTo>
                      <a:pt x="283" y="103"/>
                    </a:lnTo>
                    <a:lnTo>
                      <a:pt x="320" y="103"/>
                    </a:lnTo>
                    <a:lnTo>
                      <a:pt x="320" y="112"/>
                    </a:lnTo>
                    <a:lnTo>
                      <a:pt x="342" y="112"/>
                    </a:lnTo>
                    <a:lnTo>
                      <a:pt x="342" y="119"/>
                    </a:lnTo>
                    <a:lnTo>
                      <a:pt x="387" y="119"/>
                    </a:lnTo>
                    <a:lnTo>
                      <a:pt x="387" y="134"/>
                    </a:lnTo>
                    <a:lnTo>
                      <a:pt x="409" y="134"/>
                    </a:lnTo>
                    <a:lnTo>
                      <a:pt x="409" y="149"/>
                    </a:lnTo>
                    <a:lnTo>
                      <a:pt x="401" y="149"/>
                    </a:lnTo>
                    <a:lnTo>
                      <a:pt x="401" y="178"/>
                    </a:lnTo>
                    <a:lnTo>
                      <a:pt x="393" y="178"/>
                    </a:lnTo>
                    <a:lnTo>
                      <a:pt x="393" y="200"/>
                    </a:lnTo>
                    <a:lnTo>
                      <a:pt x="387" y="200"/>
                    </a:lnTo>
                    <a:lnTo>
                      <a:pt x="387" y="222"/>
                    </a:lnTo>
                    <a:lnTo>
                      <a:pt x="372" y="222"/>
                    </a:lnTo>
                    <a:lnTo>
                      <a:pt x="372" y="251"/>
                    </a:lnTo>
                    <a:lnTo>
                      <a:pt x="365" y="251"/>
                    </a:lnTo>
                    <a:lnTo>
                      <a:pt x="365" y="273"/>
                    </a:lnTo>
                    <a:lnTo>
                      <a:pt x="350" y="273"/>
                    </a:lnTo>
                    <a:lnTo>
                      <a:pt x="350" y="297"/>
                    </a:lnTo>
                    <a:lnTo>
                      <a:pt x="342" y="297"/>
                    </a:lnTo>
                    <a:lnTo>
                      <a:pt x="342" y="319"/>
                    </a:lnTo>
                    <a:lnTo>
                      <a:pt x="337" y="319"/>
                    </a:lnTo>
                    <a:lnTo>
                      <a:pt x="337" y="370"/>
                    </a:lnTo>
                    <a:lnTo>
                      <a:pt x="320" y="370"/>
                    </a:lnTo>
                    <a:lnTo>
                      <a:pt x="320" y="398"/>
                    </a:lnTo>
                    <a:lnTo>
                      <a:pt x="314" y="398"/>
                    </a:lnTo>
                    <a:lnTo>
                      <a:pt x="314" y="421"/>
                    </a:lnTo>
                    <a:lnTo>
                      <a:pt x="300" y="421"/>
                    </a:lnTo>
                    <a:lnTo>
                      <a:pt x="300" y="436"/>
                    </a:lnTo>
                    <a:lnTo>
                      <a:pt x="292" y="436"/>
                    </a:lnTo>
                    <a:lnTo>
                      <a:pt x="292" y="473"/>
                    </a:lnTo>
                    <a:lnTo>
                      <a:pt x="283" y="473"/>
                    </a:lnTo>
                    <a:lnTo>
                      <a:pt x="283" y="495"/>
                    </a:lnTo>
                    <a:lnTo>
                      <a:pt x="278" y="495"/>
                    </a:lnTo>
                    <a:lnTo>
                      <a:pt x="278" y="517"/>
                    </a:lnTo>
                    <a:lnTo>
                      <a:pt x="263" y="517"/>
                    </a:lnTo>
                    <a:lnTo>
                      <a:pt x="263" y="541"/>
                    </a:lnTo>
                    <a:lnTo>
                      <a:pt x="255" y="541"/>
                    </a:lnTo>
                    <a:lnTo>
                      <a:pt x="255" y="569"/>
                    </a:lnTo>
                    <a:lnTo>
                      <a:pt x="247" y="569"/>
                    </a:lnTo>
                    <a:lnTo>
                      <a:pt x="247" y="600"/>
                    </a:lnTo>
                    <a:lnTo>
                      <a:pt x="233" y="600"/>
                    </a:lnTo>
                    <a:lnTo>
                      <a:pt x="233" y="614"/>
                    </a:lnTo>
                    <a:lnTo>
                      <a:pt x="227" y="614"/>
                    </a:lnTo>
                    <a:lnTo>
                      <a:pt x="227" y="642"/>
                    </a:lnTo>
                    <a:lnTo>
                      <a:pt x="219" y="642"/>
                    </a:lnTo>
                    <a:lnTo>
                      <a:pt x="219" y="693"/>
                    </a:lnTo>
                    <a:lnTo>
                      <a:pt x="204" y="693"/>
                    </a:lnTo>
                    <a:lnTo>
                      <a:pt x="204" y="717"/>
                    </a:lnTo>
                    <a:lnTo>
                      <a:pt x="196" y="717"/>
                    </a:lnTo>
                    <a:lnTo>
                      <a:pt x="196" y="739"/>
                    </a:lnTo>
                    <a:lnTo>
                      <a:pt x="182" y="739"/>
                    </a:lnTo>
                    <a:lnTo>
                      <a:pt x="182" y="768"/>
                    </a:lnTo>
                    <a:lnTo>
                      <a:pt x="174" y="768"/>
                    </a:lnTo>
                    <a:lnTo>
                      <a:pt x="174" y="790"/>
                    </a:lnTo>
                    <a:lnTo>
                      <a:pt x="168" y="790"/>
                    </a:lnTo>
                    <a:lnTo>
                      <a:pt x="168" y="813"/>
                    </a:lnTo>
                    <a:lnTo>
                      <a:pt x="160" y="813"/>
                    </a:lnTo>
                    <a:lnTo>
                      <a:pt x="160" y="842"/>
                    </a:lnTo>
                    <a:lnTo>
                      <a:pt x="146" y="842"/>
                    </a:lnTo>
                    <a:lnTo>
                      <a:pt x="146" y="873"/>
                    </a:lnTo>
                    <a:lnTo>
                      <a:pt x="137" y="873"/>
                    </a:lnTo>
                    <a:lnTo>
                      <a:pt x="137" y="886"/>
                    </a:lnTo>
                    <a:lnTo>
                      <a:pt x="132" y="886"/>
                    </a:lnTo>
                    <a:lnTo>
                      <a:pt x="132" y="915"/>
                    </a:lnTo>
                    <a:lnTo>
                      <a:pt x="117" y="915"/>
                    </a:lnTo>
                    <a:lnTo>
                      <a:pt x="117" y="937"/>
                    </a:lnTo>
                    <a:lnTo>
                      <a:pt x="109" y="937"/>
                    </a:lnTo>
                    <a:lnTo>
                      <a:pt x="109" y="968"/>
                    </a:lnTo>
                    <a:lnTo>
                      <a:pt x="102" y="968"/>
                    </a:lnTo>
                    <a:lnTo>
                      <a:pt x="102" y="989"/>
                    </a:lnTo>
                    <a:lnTo>
                      <a:pt x="95" y="989"/>
                    </a:lnTo>
                    <a:lnTo>
                      <a:pt x="95" y="1012"/>
                    </a:lnTo>
                    <a:lnTo>
                      <a:pt x="87" y="1012"/>
                    </a:lnTo>
                    <a:lnTo>
                      <a:pt x="87" y="1042"/>
                    </a:lnTo>
                    <a:lnTo>
                      <a:pt x="81" y="1042"/>
                    </a:lnTo>
                    <a:lnTo>
                      <a:pt x="81" y="1056"/>
                    </a:lnTo>
                    <a:lnTo>
                      <a:pt x="65" y="1056"/>
                    </a:lnTo>
                    <a:lnTo>
                      <a:pt x="65" y="1085"/>
                    </a:lnTo>
                    <a:lnTo>
                      <a:pt x="59" y="1085"/>
                    </a:lnTo>
                    <a:lnTo>
                      <a:pt x="59" y="1116"/>
                    </a:lnTo>
                    <a:lnTo>
                      <a:pt x="50" y="1116"/>
                    </a:lnTo>
                    <a:lnTo>
                      <a:pt x="50" y="1145"/>
                    </a:lnTo>
                    <a:lnTo>
                      <a:pt x="37" y="1145"/>
                    </a:lnTo>
                    <a:lnTo>
                      <a:pt x="37" y="1159"/>
                    </a:lnTo>
                    <a:lnTo>
                      <a:pt x="28" y="1159"/>
                    </a:lnTo>
                    <a:lnTo>
                      <a:pt x="28" y="1190"/>
                    </a:lnTo>
                    <a:lnTo>
                      <a:pt x="22" y="1190"/>
                    </a:lnTo>
                    <a:lnTo>
                      <a:pt x="22" y="1210"/>
                    </a:lnTo>
                    <a:lnTo>
                      <a:pt x="15" y="1210"/>
                    </a:lnTo>
                    <a:lnTo>
                      <a:pt x="15" y="1233"/>
                    </a:lnTo>
                    <a:lnTo>
                      <a:pt x="0" y="1233"/>
                    </a:lnTo>
                    <a:lnTo>
                      <a:pt x="0" y="1278"/>
                    </a:lnTo>
                    <a:lnTo>
                      <a:pt x="28" y="1278"/>
                    </a:lnTo>
                    <a:lnTo>
                      <a:pt x="28" y="1284"/>
                    </a:lnTo>
                    <a:lnTo>
                      <a:pt x="65" y="1284"/>
                    </a:lnTo>
                    <a:lnTo>
                      <a:pt x="65" y="1278"/>
                    </a:lnTo>
                    <a:lnTo>
                      <a:pt x="81" y="1278"/>
                    </a:lnTo>
                    <a:lnTo>
                      <a:pt x="81" y="1247"/>
                    </a:lnTo>
                    <a:lnTo>
                      <a:pt x="87" y="1247"/>
                    </a:lnTo>
                    <a:lnTo>
                      <a:pt x="87" y="1227"/>
                    </a:lnTo>
                    <a:lnTo>
                      <a:pt x="95" y="1227"/>
                    </a:lnTo>
                    <a:lnTo>
                      <a:pt x="95" y="1196"/>
                    </a:lnTo>
                    <a:lnTo>
                      <a:pt x="102" y="1196"/>
                    </a:lnTo>
                    <a:lnTo>
                      <a:pt x="102" y="1168"/>
                    </a:lnTo>
                    <a:lnTo>
                      <a:pt x="109" y="1168"/>
                    </a:lnTo>
                    <a:lnTo>
                      <a:pt x="109" y="1153"/>
                    </a:lnTo>
                    <a:lnTo>
                      <a:pt x="117" y="1153"/>
                    </a:lnTo>
                    <a:lnTo>
                      <a:pt x="117" y="1131"/>
                    </a:lnTo>
                    <a:lnTo>
                      <a:pt x="132" y="1131"/>
                    </a:lnTo>
                    <a:lnTo>
                      <a:pt x="132" y="1093"/>
                    </a:lnTo>
                    <a:lnTo>
                      <a:pt x="137" y="1093"/>
                    </a:lnTo>
                    <a:lnTo>
                      <a:pt x="137" y="1071"/>
                    </a:lnTo>
                    <a:lnTo>
                      <a:pt x="146" y="1071"/>
                    </a:lnTo>
                    <a:lnTo>
                      <a:pt x="146" y="1042"/>
                    </a:lnTo>
                    <a:lnTo>
                      <a:pt x="160" y="1042"/>
                    </a:lnTo>
                    <a:lnTo>
                      <a:pt x="160" y="1012"/>
                    </a:lnTo>
                    <a:lnTo>
                      <a:pt x="168" y="1012"/>
                    </a:lnTo>
                    <a:lnTo>
                      <a:pt x="168" y="989"/>
                    </a:lnTo>
                    <a:lnTo>
                      <a:pt x="174" y="989"/>
                    </a:lnTo>
                    <a:lnTo>
                      <a:pt x="174" y="952"/>
                    </a:lnTo>
                    <a:lnTo>
                      <a:pt x="182" y="952"/>
                    </a:lnTo>
                    <a:lnTo>
                      <a:pt x="182" y="932"/>
                    </a:lnTo>
                    <a:lnTo>
                      <a:pt x="196" y="932"/>
                    </a:lnTo>
                    <a:lnTo>
                      <a:pt x="196" y="915"/>
                    </a:lnTo>
                    <a:lnTo>
                      <a:pt x="204" y="915"/>
                    </a:lnTo>
                    <a:lnTo>
                      <a:pt x="204" y="886"/>
                    </a:lnTo>
                    <a:lnTo>
                      <a:pt x="219" y="886"/>
                    </a:lnTo>
                    <a:lnTo>
                      <a:pt x="219" y="836"/>
                    </a:lnTo>
                    <a:lnTo>
                      <a:pt x="227" y="836"/>
                    </a:lnTo>
                    <a:lnTo>
                      <a:pt x="227" y="805"/>
                    </a:lnTo>
                    <a:lnTo>
                      <a:pt x="233" y="805"/>
                    </a:lnTo>
                    <a:lnTo>
                      <a:pt x="233" y="776"/>
                    </a:lnTo>
                    <a:lnTo>
                      <a:pt x="247" y="776"/>
                    </a:lnTo>
                    <a:lnTo>
                      <a:pt x="247" y="753"/>
                    </a:lnTo>
                    <a:lnTo>
                      <a:pt x="255" y="753"/>
                    </a:lnTo>
                    <a:lnTo>
                      <a:pt x="255" y="717"/>
                    </a:lnTo>
                    <a:lnTo>
                      <a:pt x="263" y="717"/>
                    </a:lnTo>
                    <a:lnTo>
                      <a:pt x="263" y="693"/>
                    </a:lnTo>
                    <a:lnTo>
                      <a:pt x="278" y="693"/>
                    </a:lnTo>
                    <a:lnTo>
                      <a:pt x="278" y="680"/>
                    </a:lnTo>
                    <a:lnTo>
                      <a:pt x="283" y="680"/>
                    </a:lnTo>
                    <a:lnTo>
                      <a:pt x="283" y="651"/>
                    </a:lnTo>
                    <a:lnTo>
                      <a:pt x="292" y="651"/>
                    </a:lnTo>
                    <a:lnTo>
                      <a:pt x="292" y="620"/>
                    </a:lnTo>
                    <a:lnTo>
                      <a:pt x="300" y="620"/>
                    </a:lnTo>
                    <a:lnTo>
                      <a:pt x="300" y="600"/>
                    </a:lnTo>
                    <a:lnTo>
                      <a:pt x="314" y="600"/>
                    </a:lnTo>
                    <a:lnTo>
                      <a:pt x="314" y="569"/>
                    </a:lnTo>
                    <a:lnTo>
                      <a:pt x="320" y="569"/>
                    </a:lnTo>
                    <a:lnTo>
                      <a:pt x="320" y="541"/>
                    </a:lnTo>
                    <a:lnTo>
                      <a:pt x="337" y="541"/>
                    </a:lnTo>
                    <a:lnTo>
                      <a:pt x="337" y="489"/>
                    </a:lnTo>
                    <a:lnTo>
                      <a:pt x="342" y="489"/>
                    </a:lnTo>
                    <a:lnTo>
                      <a:pt x="342" y="458"/>
                    </a:lnTo>
                    <a:lnTo>
                      <a:pt x="350" y="458"/>
                    </a:lnTo>
                    <a:lnTo>
                      <a:pt x="350" y="436"/>
                    </a:lnTo>
                    <a:lnTo>
                      <a:pt x="365" y="436"/>
                    </a:lnTo>
                    <a:lnTo>
                      <a:pt x="365" y="415"/>
                    </a:lnTo>
                    <a:lnTo>
                      <a:pt x="372" y="415"/>
                    </a:lnTo>
                    <a:lnTo>
                      <a:pt x="372" y="385"/>
                    </a:lnTo>
                    <a:lnTo>
                      <a:pt x="387" y="385"/>
                    </a:lnTo>
                    <a:lnTo>
                      <a:pt x="387" y="356"/>
                    </a:lnTo>
                    <a:lnTo>
                      <a:pt x="393" y="356"/>
                    </a:lnTo>
                    <a:lnTo>
                      <a:pt x="393" y="333"/>
                    </a:lnTo>
                    <a:lnTo>
                      <a:pt x="401" y="333"/>
                    </a:lnTo>
                    <a:lnTo>
                      <a:pt x="401" y="304"/>
                    </a:lnTo>
                    <a:lnTo>
                      <a:pt x="409" y="304"/>
                    </a:lnTo>
                    <a:lnTo>
                      <a:pt x="409" y="273"/>
                    </a:lnTo>
                    <a:lnTo>
                      <a:pt x="424" y="273"/>
                    </a:lnTo>
                    <a:lnTo>
                      <a:pt x="424" y="251"/>
                    </a:lnTo>
                    <a:lnTo>
                      <a:pt x="429" y="251"/>
                    </a:lnTo>
                    <a:lnTo>
                      <a:pt x="429" y="222"/>
                    </a:lnTo>
                    <a:lnTo>
                      <a:pt x="437" y="222"/>
                    </a:lnTo>
                    <a:lnTo>
                      <a:pt x="437" y="200"/>
                    </a:lnTo>
                    <a:lnTo>
                      <a:pt x="446" y="200"/>
                    </a:lnTo>
                    <a:lnTo>
                      <a:pt x="446" y="178"/>
                    </a:lnTo>
                    <a:lnTo>
                      <a:pt x="452" y="178"/>
                    </a:lnTo>
                    <a:lnTo>
                      <a:pt x="452" y="149"/>
                    </a:lnTo>
                    <a:lnTo>
                      <a:pt x="459" y="149"/>
                    </a:lnTo>
                    <a:lnTo>
                      <a:pt x="459" y="119"/>
                    </a:lnTo>
                    <a:lnTo>
                      <a:pt x="466" y="119"/>
                    </a:lnTo>
                    <a:lnTo>
                      <a:pt x="466" y="103"/>
                    </a:lnTo>
                    <a:lnTo>
                      <a:pt x="437" y="103"/>
                    </a:lnTo>
                    <a:lnTo>
                      <a:pt x="437" y="97"/>
                    </a:lnTo>
                    <a:lnTo>
                      <a:pt x="409" y="97"/>
                    </a:lnTo>
                    <a:lnTo>
                      <a:pt x="409" y="83"/>
                    </a:lnTo>
                    <a:lnTo>
                      <a:pt x="372" y="83"/>
                    </a:lnTo>
                    <a:lnTo>
                      <a:pt x="372" y="75"/>
                    </a:lnTo>
                    <a:lnTo>
                      <a:pt x="342" y="75"/>
                    </a:lnTo>
                    <a:lnTo>
                      <a:pt x="342" y="66"/>
                    </a:lnTo>
                    <a:lnTo>
                      <a:pt x="314" y="66"/>
                    </a:lnTo>
                    <a:lnTo>
                      <a:pt x="314" y="60"/>
                    </a:lnTo>
                    <a:lnTo>
                      <a:pt x="283" y="60"/>
                    </a:lnTo>
                    <a:lnTo>
                      <a:pt x="283" y="52"/>
                    </a:lnTo>
                    <a:lnTo>
                      <a:pt x="247" y="52"/>
                    </a:lnTo>
                    <a:lnTo>
                      <a:pt x="247" y="46"/>
                    </a:lnTo>
                    <a:lnTo>
                      <a:pt x="219" y="46"/>
                    </a:lnTo>
                    <a:lnTo>
                      <a:pt x="219" y="38"/>
                    </a:lnTo>
                    <a:lnTo>
                      <a:pt x="182" y="38"/>
                    </a:lnTo>
                    <a:lnTo>
                      <a:pt x="182" y="24"/>
                    </a:lnTo>
                    <a:lnTo>
                      <a:pt x="160" y="24"/>
                    </a:lnTo>
                    <a:lnTo>
                      <a:pt x="160" y="15"/>
                    </a:lnTo>
                    <a:lnTo>
                      <a:pt x="117" y="15"/>
                    </a:lnTo>
                    <a:lnTo>
                      <a:pt x="117" y="0"/>
                    </a:lnTo>
                    <a:lnTo>
                      <a:pt x="95" y="0"/>
                    </a:lnTo>
                    <a:lnTo>
                      <a:pt x="59" y="0"/>
                    </a:lnTo>
                    <a:close/>
                  </a:path>
                </a:pathLst>
              </a:custGeom>
              <a:solidFill>
                <a:srgbClr val="BFBFBF"/>
              </a:solidFill>
              <a:ln w="9525">
                <a:noFill/>
              </a:ln>
            </p:spPr>
            <p:txBody>
              <a:bodyPr/>
              <a:lstStyle/>
              <a:p>
                <a:endParaRPr lang="en-US"/>
              </a:p>
            </p:txBody>
          </p:sp>
          <p:sp>
            <p:nvSpPr>
              <p:cNvPr id="824224" name="Freeform 824223"/>
              <p:cNvSpPr/>
              <p:nvPr/>
            </p:nvSpPr>
            <p:spPr>
              <a:xfrm>
                <a:off x="1138" y="3165"/>
                <a:ext cx="47" cy="100"/>
              </a:xfrm>
              <a:custGeom>
                <a:avLst/>
                <a:gdLst/>
                <a:ahLst/>
                <a:cxnLst/>
                <a:rect l="0" t="0" r="0" b="0"/>
                <a:pathLst>
                  <a:path w="466" h="1297">
                    <a:moveTo>
                      <a:pt x="0" y="1277"/>
                    </a:moveTo>
                    <a:lnTo>
                      <a:pt x="409" y="147"/>
                    </a:lnTo>
                    <a:lnTo>
                      <a:pt x="37" y="37"/>
                    </a:lnTo>
                    <a:lnTo>
                      <a:pt x="59" y="0"/>
                    </a:lnTo>
                    <a:lnTo>
                      <a:pt x="466" y="116"/>
                    </a:lnTo>
                    <a:lnTo>
                      <a:pt x="65" y="1297"/>
                    </a:lnTo>
                    <a:lnTo>
                      <a:pt x="0" y="1277"/>
                    </a:lnTo>
                  </a:path>
                </a:pathLst>
              </a:custGeom>
              <a:noFill/>
              <a:ln w="0" cap="flat" cmpd="sng">
                <a:solidFill>
                  <a:srgbClr val="000000"/>
                </a:solidFill>
                <a:prstDash val="solid"/>
                <a:headEnd type="none" w="med" len="med"/>
                <a:tailEnd type="none" w="med" len="med"/>
              </a:ln>
            </p:spPr>
            <p:txBody>
              <a:bodyPr/>
              <a:lstStyle/>
              <a:p>
                <a:endParaRPr lang="en-US"/>
              </a:p>
            </p:txBody>
          </p:sp>
          <p:sp>
            <p:nvSpPr>
              <p:cNvPr id="824225" name="Freeform 824224"/>
              <p:cNvSpPr/>
              <p:nvPr/>
            </p:nvSpPr>
            <p:spPr>
              <a:xfrm>
                <a:off x="1141" y="3167"/>
                <a:ext cx="40" cy="12"/>
              </a:xfrm>
              <a:custGeom>
                <a:avLst/>
                <a:gdLst/>
                <a:ahLst/>
                <a:cxnLst/>
                <a:rect l="0" t="0" r="0" b="0"/>
                <a:pathLst>
                  <a:path w="396" h="148">
                    <a:moveTo>
                      <a:pt x="31" y="0"/>
                    </a:moveTo>
                    <a:lnTo>
                      <a:pt x="0" y="88"/>
                    </a:lnTo>
                    <a:lnTo>
                      <a:pt x="59" y="68"/>
                    </a:lnTo>
                    <a:lnTo>
                      <a:pt x="373" y="148"/>
                    </a:lnTo>
                    <a:lnTo>
                      <a:pt x="396" y="97"/>
                    </a:lnTo>
                    <a:lnTo>
                      <a:pt x="31" y="0"/>
                    </a:lnTo>
                    <a:close/>
                  </a:path>
                </a:pathLst>
              </a:custGeom>
              <a:solidFill>
                <a:srgbClr val="424242"/>
              </a:solidFill>
              <a:ln w="9525">
                <a:noFill/>
              </a:ln>
            </p:spPr>
            <p:txBody>
              <a:bodyPr/>
              <a:lstStyle/>
              <a:p>
                <a:endParaRPr lang="en-US"/>
              </a:p>
            </p:txBody>
          </p:sp>
          <p:sp>
            <p:nvSpPr>
              <p:cNvPr id="824226" name="Freeform 824225"/>
              <p:cNvSpPr/>
              <p:nvPr/>
            </p:nvSpPr>
            <p:spPr>
              <a:xfrm>
                <a:off x="1141" y="3167"/>
                <a:ext cx="40" cy="12"/>
              </a:xfrm>
              <a:custGeom>
                <a:avLst/>
                <a:gdLst/>
                <a:ahLst/>
                <a:cxnLst/>
                <a:rect l="0" t="0" r="0" b="0"/>
                <a:pathLst>
                  <a:path w="396" h="148">
                    <a:moveTo>
                      <a:pt x="31" y="0"/>
                    </a:moveTo>
                    <a:lnTo>
                      <a:pt x="0" y="88"/>
                    </a:lnTo>
                    <a:lnTo>
                      <a:pt x="59" y="68"/>
                    </a:lnTo>
                    <a:lnTo>
                      <a:pt x="373" y="148"/>
                    </a:lnTo>
                    <a:lnTo>
                      <a:pt x="396" y="97"/>
                    </a:lnTo>
                    <a:lnTo>
                      <a:pt x="31"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824227" name="Straight Connector 824226"/>
              <p:cNvSpPr/>
              <p:nvPr/>
            </p:nvSpPr>
            <p:spPr>
              <a:xfrm flipH="1" flipV="1">
                <a:off x="1144" y="3167"/>
                <a:ext cx="4" cy="5"/>
              </a:xfrm>
              <a:prstGeom prst="line">
                <a:avLst/>
              </a:prstGeom>
              <a:ln w="0" cap="flat" cmpd="sng">
                <a:solidFill>
                  <a:srgbClr val="000000"/>
                </a:solidFill>
                <a:prstDash val="solid"/>
                <a:headEnd type="none" w="med" len="med"/>
                <a:tailEnd type="none" w="med" len="med"/>
              </a:ln>
            </p:spPr>
          </p:sp>
          <p:sp>
            <p:nvSpPr>
              <p:cNvPr id="824228" name="Freeform 824227"/>
              <p:cNvSpPr/>
              <p:nvPr/>
            </p:nvSpPr>
            <p:spPr>
              <a:xfrm>
                <a:off x="1136" y="3262"/>
                <a:ext cx="8" cy="12"/>
              </a:xfrm>
              <a:custGeom>
                <a:avLst/>
                <a:gdLst/>
                <a:ahLst/>
                <a:cxnLst/>
                <a:rect l="0" t="0" r="0" b="0"/>
                <a:pathLst>
                  <a:path w="87" h="156">
                    <a:moveTo>
                      <a:pt x="28" y="0"/>
                    </a:moveTo>
                    <a:lnTo>
                      <a:pt x="0" y="134"/>
                    </a:lnTo>
                    <a:lnTo>
                      <a:pt x="28" y="156"/>
                    </a:lnTo>
                    <a:lnTo>
                      <a:pt x="87" y="37"/>
                    </a:lnTo>
                    <a:lnTo>
                      <a:pt x="28" y="0"/>
                    </a:lnTo>
                    <a:close/>
                  </a:path>
                </a:pathLst>
              </a:custGeom>
              <a:solidFill>
                <a:srgbClr val="424242"/>
              </a:solidFill>
              <a:ln w="9525">
                <a:noFill/>
              </a:ln>
            </p:spPr>
            <p:txBody>
              <a:bodyPr/>
              <a:lstStyle/>
              <a:p>
                <a:endParaRPr lang="en-US"/>
              </a:p>
            </p:txBody>
          </p:sp>
          <p:sp>
            <p:nvSpPr>
              <p:cNvPr id="824229" name="Freeform 824228"/>
              <p:cNvSpPr/>
              <p:nvPr/>
            </p:nvSpPr>
            <p:spPr>
              <a:xfrm>
                <a:off x="1136" y="3262"/>
                <a:ext cx="8" cy="12"/>
              </a:xfrm>
              <a:custGeom>
                <a:avLst/>
                <a:gdLst/>
                <a:ahLst/>
                <a:cxnLst/>
                <a:rect l="0" t="0" r="0" b="0"/>
                <a:pathLst>
                  <a:path w="87" h="156">
                    <a:moveTo>
                      <a:pt x="28" y="0"/>
                    </a:moveTo>
                    <a:lnTo>
                      <a:pt x="0" y="134"/>
                    </a:lnTo>
                    <a:lnTo>
                      <a:pt x="28" y="156"/>
                    </a:lnTo>
                    <a:lnTo>
                      <a:pt x="87" y="37"/>
                    </a:lnTo>
                    <a:lnTo>
                      <a:pt x="28"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824230" name="Freeform 824229"/>
              <p:cNvSpPr/>
              <p:nvPr/>
            </p:nvSpPr>
            <p:spPr>
              <a:xfrm>
                <a:off x="891" y="3125"/>
                <a:ext cx="256" cy="49"/>
              </a:xfrm>
              <a:custGeom>
                <a:avLst/>
                <a:gdLst/>
                <a:ahLst/>
                <a:cxnLst/>
                <a:rect l="0" t="0" r="0" b="0"/>
                <a:pathLst>
                  <a:path w="2566" h="633">
                    <a:moveTo>
                      <a:pt x="37" y="0"/>
                    </a:moveTo>
                    <a:lnTo>
                      <a:pt x="0" y="110"/>
                    </a:lnTo>
                    <a:lnTo>
                      <a:pt x="2516" y="633"/>
                    </a:lnTo>
                    <a:lnTo>
                      <a:pt x="2566" y="494"/>
                    </a:lnTo>
                    <a:lnTo>
                      <a:pt x="1234" y="176"/>
                    </a:lnTo>
                    <a:lnTo>
                      <a:pt x="37" y="0"/>
                    </a:lnTo>
                    <a:close/>
                  </a:path>
                </a:pathLst>
              </a:custGeom>
              <a:solidFill>
                <a:srgbClr val="BFBFBF"/>
              </a:solidFill>
              <a:ln w="9525">
                <a:noFill/>
              </a:ln>
            </p:spPr>
            <p:txBody>
              <a:bodyPr/>
              <a:lstStyle/>
              <a:p>
                <a:endParaRPr lang="en-US"/>
              </a:p>
            </p:txBody>
          </p:sp>
          <p:sp>
            <p:nvSpPr>
              <p:cNvPr id="824231" name="Freeform 824230"/>
              <p:cNvSpPr/>
              <p:nvPr/>
            </p:nvSpPr>
            <p:spPr>
              <a:xfrm>
                <a:off x="891" y="3125"/>
                <a:ext cx="256" cy="49"/>
              </a:xfrm>
              <a:custGeom>
                <a:avLst/>
                <a:gdLst/>
                <a:ahLst/>
                <a:cxnLst/>
                <a:rect l="0" t="0" r="0" b="0"/>
                <a:pathLst>
                  <a:path w="2566" h="633">
                    <a:moveTo>
                      <a:pt x="37" y="0"/>
                    </a:moveTo>
                    <a:lnTo>
                      <a:pt x="0" y="110"/>
                    </a:lnTo>
                    <a:lnTo>
                      <a:pt x="2516" y="633"/>
                    </a:lnTo>
                    <a:lnTo>
                      <a:pt x="2566" y="494"/>
                    </a:lnTo>
                    <a:lnTo>
                      <a:pt x="1234" y="176"/>
                    </a:lnTo>
                    <a:lnTo>
                      <a:pt x="37"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824232" name="Freeform 824231"/>
              <p:cNvSpPr/>
              <p:nvPr/>
            </p:nvSpPr>
            <p:spPr>
              <a:xfrm>
                <a:off x="973" y="3137"/>
                <a:ext cx="73" cy="17"/>
              </a:xfrm>
              <a:custGeom>
                <a:avLst/>
                <a:gdLst/>
                <a:ahLst/>
                <a:cxnLst/>
                <a:rect l="0" t="0" r="0" b="0"/>
                <a:pathLst>
                  <a:path w="729" h="222">
                    <a:moveTo>
                      <a:pt x="0" y="0"/>
                    </a:moveTo>
                    <a:lnTo>
                      <a:pt x="22" y="80"/>
                    </a:lnTo>
                    <a:lnTo>
                      <a:pt x="685" y="222"/>
                    </a:lnTo>
                    <a:lnTo>
                      <a:pt x="729" y="139"/>
                    </a:lnTo>
                    <a:lnTo>
                      <a:pt x="642" y="80"/>
                    </a:lnTo>
                    <a:lnTo>
                      <a:pt x="0" y="0"/>
                    </a:lnTo>
                    <a:close/>
                  </a:path>
                </a:pathLst>
              </a:custGeom>
              <a:solidFill>
                <a:srgbClr val="828282"/>
              </a:solidFill>
              <a:ln w="9525">
                <a:noFill/>
              </a:ln>
            </p:spPr>
            <p:txBody>
              <a:bodyPr/>
              <a:lstStyle/>
              <a:p>
                <a:endParaRPr lang="en-US"/>
              </a:p>
            </p:txBody>
          </p:sp>
          <p:sp>
            <p:nvSpPr>
              <p:cNvPr id="824233" name="Freeform 824232"/>
              <p:cNvSpPr/>
              <p:nvPr/>
            </p:nvSpPr>
            <p:spPr>
              <a:xfrm>
                <a:off x="973" y="3137"/>
                <a:ext cx="73" cy="17"/>
              </a:xfrm>
              <a:custGeom>
                <a:avLst/>
                <a:gdLst/>
                <a:ahLst/>
                <a:cxnLst/>
                <a:rect l="0" t="0" r="0" b="0"/>
                <a:pathLst>
                  <a:path w="729" h="222">
                    <a:moveTo>
                      <a:pt x="0" y="0"/>
                    </a:moveTo>
                    <a:lnTo>
                      <a:pt x="22" y="80"/>
                    </a:lnTo>
                    <a:lnTo>
                      <a:pt x="685" y="222"/>
                    </a:lnTo>
                    <a:lnTo>
                      <a:pt x="729" y="139"/>
                    </a:lnTo>
                    <a:lnTo>
                      <a:pt x="642" y="80"/>
                    </a:lnTo>
                    <a:lnTo>
                      <a:pt x="0"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824234" name="Straight Connector 824233"/>
              <p:cNvSpPr/>
              <p:nvPr/>
            </p:nvSpPr>
            <p:spPr>
              <a:xfrm>
                <a:off x="1034" y="3147"/>
                <a:ext cx="7" cy="7"/>
              </a:xfrm>
              <a:prstGeom prst="line">
                <a:avLst/>
              </a:prstGeom>
              <a:ln w="0" cap="flat" cmpd="sng">
                <a:solidFill>
                  <a:srgbClr val="000000"/>
                </a:solidFill>
                <a:prstDash val="solid"/>
                <a:headEnd type="none" w="med" len="med"/>
                <a:tailEnd type="none" w="med" len="med"/>
              </a:ln>
            </p:spPr>
          </p:sp>
          <p:sp>
            <p:nvSpPr>
              <p:cNvPr id="824235" name="Freeform 824234"/>
              <p:cNvSpPr/>
              <p:nvPr/>
            </p:nvSpPr>
            <p:spPr>
              <a:xfrm>
                <a:off x="973" y="3131"/>
                <a:ext cx="64" cy="16"/>
              </a:xfrm>
              <a:custGeom>
                <a:avLst/>
                <a:gdLst/>
                <a:ahLst/>
                <a:cxnLst/>
                <a:rect l="0" t="0" r="0" b="0"/>
                <a:pathLst>
                  <a:path w="642" h="212">
                    <a:moveTo>
                      <a:pt x="15" y="0"/>
                    </a:moveTo>
                    <a:lnTo>
                      <a:pt x="0" y="80"/>
                    </a:lnTo>
                    <a:lnTo>
                      <a:pt x="605" y="212"/>
                    </a:lnTo>
                    <a:lnTo>
                      <a:pt x="642" y="148"/>
                    </a:lnTo>
                    <a:lnTo>
                      <a:pt x="15" y="0"/>
                    </a:lnTo>
                    <a:close/>
                  </a:path>
                </a:pathLst>
              </a:custGeom>
              <a:solidFill>
                <a:srgbClr val="BFBFBF"/>
              </a:solidFill>
              <a:ln w="9525">
                <a:noFill/>
              </a:ln>
            </p:spPr>
            <p:txBody>
              <a:bodyPr/>
              <a:lstStyle/>
              <a:p>
                <a:endParaRPr lang="en-US"/>
              </a:p>
            </p:txBody>
          </p:sp>
          <p:sp>
            <p:nvSpPr>
              <p:cNvPr id="824236" name="Freeform 824235"/>
              <p:cNvSpPr/>
              <p:nvPr/>
            </p:nvSpPr>
            <p:spPr>
              <a:xfrm>
                <a:off x="973" y="3131"/>
                <a:ext cx="64" cy="16"/>
              </a:xfrm>
              <a:custGeom>
                <a:avLst/>
                <a:gdLst/>
                <a:ahLst/>
                <a:cxnLst/>
                <a:rect l="0" t="0" r="0" b="0"/>
                <a:pathLst>
                  <a:path w="642" h="212">
                    <a:moveTo>
                      <a:pt x="15" y="0"/>
                    </a:moveTo>
                    <a:lnTo>
                      <a:pt x="0" y="80"/>
                    </a:lnTo>
                    <a:lnTo>
                      <a:pt x="605" y="212"/>
                    </a:lnTo>
                    <a:lnTo>
                      <a:pt x="642" y="148"/>
                    </a:lnTo>
                    <a:lnTo>
                      <a:pt x="15"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824237" name="Freeform 824236"/>
              <p:cNvSpPr/>
              <p:nvPr/>
            </p:nvSpPr>
            <p:spPr>
              <a:xfrm>
                <a:off x="836" y="3143"/>
                <a:ext cx="300" cy="147"/>
              </a:xfrm>
              <a:custGeom>
                <a:avLst/>
                <a:gdLst/>
                <a:ahLst/>
                <a:cxnLst/>
                <a:rect l="0" t="0" r="0" b="0"/>
                <a:pathLst>
                  <a:path w="2995" h="1919">
                    <a:moveTo>
                      <a:pt x="525" y="0"/>
                    </a:moveTo>
                    <a:lnTo>
                      <a:pt x="0" y="1328"/>
                    </a:lnTo>
                    <a:lnTo>
                      <a:pt x="2490" y="1919"/>
                    </a:lnTo>
                    <a:lnTo>
                      <a:pt x="2995" y="554"/>
                    </a:lnTo>
                    <a:lnTo>
                      <a:pt x="525" y="0"/>
                    </a:lnTo>
                    <a:close/>
                  </a:path>
                </a:pathLst>
              </a:custGeom>
              <a:solidFill>
                <a:srgbClr val="BFBFBF"/>
              </a:solidFill>
              <a:ln w="9525">
                <a:noFill/>
              </a:ln>
            </p:spPr>
            <p:txBody>
              <a:bodyPr/>
              <a:lstStyle/>
              <a:p>
                <a:endParaRPr lang="en-US"/>
              </a:p>
            </p:txBody>
          </p:sp>
        </p:grpSp>
        <p:sp>
          <p:nvSpPr>
            <p:cNvPr id="824238" name="Freeform 824237"/>
            <p:cNvSpPr/>
            <p:nvPr/>
          </p:nvSpPr>
          <p:spPr>
            <a:xfrm>
              <a:off x="836" y="3143"/>
              <a:ext cx="300" cy="147"/>
            </a:xfrm>
            <a:custGeom>
              <a:avLst/>
              <a:gdLst/>
              <a:ahLst/>
              <a:cxnLst/>
              <a:rect l="0" t="0" r="0" b="0"/>
              <a:pathLst>
                <a:path w="2995" h="1919">
                  <a:moveTo>
                    <a:pt x="525" y="0"/>
                  </a:moveTo>
                  <a:lnTo>
                    <a:pt x="0" y="1328"/>
                  </a:lnTo>
                  <a:lnTo>
                    <a:pt x="2490" y="1919"/>
                  </a:lnTo>
                  <a:lnTo>
                    <a:pt x="2995" y="554"/>
                  </a:lnTo>
                  <a:lnTo>
                    <a:pt x="525"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824239" name="Freeform 824238"/>
            <p:cNvSpPr/>
            <p:nvPr/>
          </p:nvSpPr>
          <p:spPr>
            <a:xfrm>
              <a:off x="851" y="3145"/>
              <a:ext cx="266" cy="142"/>
            </a:xfrm>
            <a:custGeom>
              <a:avLst/>
              <a:gdLst/>
              <a:ahLst/>
              <a:cxnLst/>
              <a:rect l="0" t="0" r="0" b="0"/>
              <a:pathLst>
                <a:path w="2653" h="1851">
                  <a:moveTo>
                    <a:pt x="474" y="0"/>
                  </a:moveTo>
                  <a:lnTo>
                    <a:pt x="474" y="28"/>
                  </a:lnTo>
                  <a:lnTo>
                    <a:pt x="466" y="28"/>
                  </a:lnTo>
                  <a:lnTo>
                    <a:pt x="466" y="59"/>
                  </a:lnTo>
                  <a:lnTo>
                    <a:pt x="460" y="59"/>
                  </a:lnTo>
                  <a:lnTo>
                    <a:pt x="460" y="89"/>
                  </a:lnTo>
                  <a:lnTo>
                    <a:pt x="451" y="89"/>
                  </a:lnTo>
                  <a:lnTo>
                    <a:pt x="451" y="111"/>
                  </a:lnTo>
                  <a:lnTo>
                    <a:pt x="438" y="111"/>
                  </a:lnTo>
                  <a:lnTo>
                    <a:pt x="438" y="133"/>
                  </a:lnTo>
                  <a:lnTo>
                    <a:pt x="429" y="133"/>
                  </a:lnTo>
                  <a:lnTo>
                    <a:pt x="429" y="184"/>
                  </a:lnTo>
                  <a:lnTo>
                    <a:pt x="416" y="184"/>
                  </a:lnTo>
                  <a:lnTo>
                    <a:pt x="416" y="208"/>
                  </a:lnTo>
                  <a:lnTo>
                    <a:pt x="409" y="208"/>
                  </a:lnTo>
                  <a:lnTo>
                    <a:pt x="409" y="228"/>
                  </a:lnTo>
                  <a:lnTo>
                    <a:pt x="392" y="228"/>
                  </a:lnTo>
                  <a:lnTo>
                    <a:pt x="392" y="272"/>
                  </a:lnTo>
                  <a:lnTo>
                    <a:pt x="379" y="272"/>
                  </a:lnTo>
                  <a:lnTo>
                    <a:pt x="379" y="310"/>
                  </a:lnTo>
                  <a:lnTo>
                    <a:pt x="373" y="310"/>
                  </a:lnTo>
                  <a:lnTo>
                    <a:pt x="373" y="332"/>
                  </a:lnTo>
                  <a:lnTo>
                    <a:pt x="357" y="332"/>
                  </a:lnTo>
                  <a:lnTo>
                    <a:pt x="357" y="375"/>
                  </a:lnTo>
                  <a:lnTo>
                    <a:pt x="342" y="375"/>
                  </a:lnTo>
                  <a:lnTo>
                    <a:pt x="342" y="406"/>
                  </a:lnTo>
                  <a:lnTo>
                    <a:pt x="336" y="406"/>
                  </a:lnTo>
                  <a:lnTo>
                    <a:pt x="336" y="435"/>
                  </a:lnTo>
                  <a:lnTo>
                    <a:pt x="320" y="435"/>
                  </a:lnTo>
                  <a:lnTo>
                    <a:pt x="320" y="472"/>
                  </a:lnTo>
                  <a:lnTo>
                    <a:pt x="305" y="472"/>
                  </a:lnTo>
                  <a:lnTo>
                    <a:pt x="305" y="509"/>
                  </a:lnTo>
                  <a:lnTo>
                    <a:pt x="300" y="509"/>
                  </a:lnTo>
                  <a:lnTo>
                    <a:pt x="300" y="531"/>
                  </a:lnTo>
                  <a:lnTo>
                    <a:pt x="292" y="531"/>
                  </a:lnTo>
                  <a:lnTo>
                    <a:pt x="292" y="545"/>
                  </a:lnTo>
                  <a:lnTo>
                    <a:pt x="277" y="545"/>
                  </a:lnTo>
                  <a:lnTo>
                    <a:pt x="277" y="576"/>
                  </a:lnTo>
                  <a:lnTo>
                    <a:pt x="270" y="576"/>
                  </a:lnTo>
                  <a:lnTo>
                    <a:pt x="270" y="605"/>
                  </a:lnTo>
                  <a:lnTo>
                    <a:pt x="263" y="605"/>
                  </a:lnTo>
                  <a:lnTo>
                    <a:pt x="263" y="628"/>
                  </a:lnTo>
                  <a:lnTo>
                    <a:pt x="255" y="628"/>
                  </a:lnTo>
                  <a:lnTo>
                    <a:pt x="255" y="650"/>
                  </a:lnTo>
                  <a:lnTo>
                    <a:pt x="241" y="650"/>
                  </a:lnTo>
                  <a:lnTo>
                    <a:pt x="241" y="670"/>
                  </a:lnTo>
                  <a:lnTo>
                    <a:pt x="233" y="670"/>
                  </a:lnTo>
                  <a:lnTo>
                    <a:pt x="233" y="708"/>
                  </a:lnTo>
                  <a:lnTo>
                    <a:pt x="227" y="708"/>
                  </a:lnTo>
                  <a:lnTo>
                    <a:pt x="227" y="723"/>
                  </a:lnTo>
                  <a:lnTo>
                    <a:pt x="218" y="723"/>
                  </a:lnTo>
                  <a:lnTo>
                    <a:pt x="218" y="753"/>
                  </a:lnTo>
                  <a:lnTo>
                    <a:pt x="205" y="753"/>
                  </a:lnTo>
                  <a:lnTo>
                    <a:pt x="205" y="804"/>
                  </a:lnTo>
                  <a:lnTo>
                    <a:pt x="196" y="804"/>
                  </a:lnTo>
                  <a:lnTo>
                    <a:pt x="196" y="826"/>
                  </a:lnTo>
                  <a:lnTo>
                    <a:pt x="183" y="826"/>
                  </a:lnTo>
                  <a:lnTo>
                    <a:pt x="183" y="849"/>
                  </a:lnTo>
                  <a:lnTo>
                    <a:pt x="176" y="849"/>
                  </a:lnTo>
                  <a:lnTo>
                    <a:pt x="176" y="872"/>
                  </a:lnTo>
                  <a:lnTo>
                    <a:pt x="160" y="872"/>
                  </a:lnTo>
                  <a:lnTo>
                    <a:pt x="160" y="892"/>
                  </a:lnTo>
                  <a:lnTo>
                    <a:pt x="154" y="892"/>
                  </a:lnTo>
                  <a:lnTo>
                    <a:pt x="154" y="923"/>
                  </a:lnTo>
                  <a:lnTo>
                    <a:pt x="146" y="923"/>
                  </a:lnTo>
                  <a:lnTo>
                    <a:pt x="146" y="952"/>
                  </a:lnTo>
                  <a:lnTo>
                    <a:pt x="140" y="952"/>
                  </a:lnTo>
                  <a:lnTo>
                    <a:pt x="140" y="982"/>
                  </a:lnTo>
                  <a:lnTo>
                    <a:pt x="124" y="982"/>
                  </a:lnTo>
                  <a:lnTo>
                    <a:pt x="124" y="989"/>
                  </a:lnTo>
                  <a:lnTo>
                    <a:pt x="118" y="989"/>
                  </a:lnTo>
                  <a:lnTo>
                    <a:pt x="118" y="1025"/>
                  </a:lnTo>
                  <a:lnTo>
                    <a:pt x="109" y="1025"/>
                  </a:lnTo>
                  <a:lnTo>
                    <a:pt x="109" y="1048"/>
                  </a:lnTo>
                  <a:lnTo>
                    <a:pt x="103" y="1048"/>
                  </a:lnTo>
                  <a:lnTo>
                    <a:pt x="103" y="1077"/>
                  </a:lnTo>
                  <a:lnTo>
                    <a:pt x="96" y="1077"/>
                  </a:lnTo>
                  <a:lnTo>
                    <a:pt x="96" y="1093"/>
                  </a:lnTo>
                  <a:lnTo>
                    <a:pt x="87" y="1093"/>
                  </a:lnTo>
                  <a:lnTo>
                    <a:pt x="87" y="1121"/>
                  </a:lnTo>
                  <a:lnTo>
                    <a:pt x="73" y="1121"/>
                  </a:lnTo>
                  <a:lnTo>
                    <a:pt x="73" y="1150"/>
                  </a:lnTo>
                  <a:lnTo>
                    <a:pt x="67" y="1150"/>
                  </a:lnTo>
                  <a:lnTo>
                    <a:pt x="67" y="1167"/>
                  </a:lnTo>
                  <a:lnTo>
                    <a:pt x="59" y="1167"/>
                  </a:lnTo>
                  <a:lnTo>
                    <a:pt x="59" y="1196"/>
                  </a:lnTo>
                  <a:lnTo>
                    <a:pt x="44" y="1196"/>
                  </a:lnTo>
                  <a:lnTo>
                    <a:pt x="44" y="1224"/>
                  </a:lnTo>
                  <a:lnTo>
                    <a:pt x="37" y="1224"/>
                  </a:lnTo>
                  <a:lnTo>
                    <a:pt x="37" y="1247"/>
                  </a:lnTo>
                  <a:lnTo>
                    <a:pt x="31" y="1247"/>
                  </a:lnTo>
                  <a:lnTo>
                    <a:pt x="31" y="1269"/>
                  </a:lnTo>
                  <a:lnTo>
                    <a:pt x="22" y="1269"/>
                  </a:lnTo>
                  <a:lnTo>
                    <a:pt x="22" y="1297"/>
                  </a:lnTo>
                  <a:lnTo>
                    <a:pt x="9" y="1297"/>
                  </a:lnTo>
                  <a:lnTo>
                    <a:pt x="9" y="1321"/>
                  </a:lnTo>
                  <a:lnTo>
                    <a:pt x="0" y="1321"/>
                  </a:lnTo>
                  <a:lnTo>
                    <a:pt x="0" y="1343"/>
                  </a:lnTo>
                  <a:lnTo>
                    <a:pt x="37" y="1343"/>
                  </a:lnTo>
                  <a:lnTo>
                    <a:pt x="37" y="1352"/>
                  </a:lnTo>
                  <a:lnTo>
                    <a:pt x="73" y="1352"/>
                  </a:lnTo>
                  <a:lnTo>
                    <a:pt x="73" y="1357"/>
                  </a:lnTo>
                  <a:lnTo>
                    <a:pt x="109" y="1357"/>
                  </a:lnTo>
                  <a:lnTo>
                    <a:pt x="109" y="1365"/>
                  </a:lnTo>
                  <a:lnTo>
                    <a:pt x="146" y="1365"/>
                  </a:lnTo>
                  <a:lnTo>
                    <a:pt x="146" y="1380"/>
                  </a:lnTo>
                  <a:lnTo>
                    <a:pt x="196" y="1380"/>
                  </a:lnTo>
                  <a:lnTo>
                    <a:pt x="196" y="1388"/>
                  </a:lnTo>
                  <a:lnTo>
                    <a:pt x="227" y="1388"/>
                  </a:lnTo>
                  <a:lnTo>
                    <a:pt x="227" y="1403"/>
                  </a:lnTo>
                  <a:lnTo>
                    <a:pt x="300" y="1403"/>
                  </a:lnTo>
                  <a:lnTo>
                    <a:pt x="300" y="1417"/>
                  </a:lnTo>
                  <a:lnTo>
                    <a:pt x="342" y="1417"/>
                  </a:lnTo>
                  <a:lnTo>
                    <a:pt x="342" y="1425"/>
                  </a:lnTo>
                  <a:lnTo>
                    <a:pt x="379" y="1425"/>
                  </a:lnTo>
                  <a:lnTo>
                    <a:pt x="379" y="1431"/>
                  </a:lnTo>
                  <a:lnTo>
                    <a:pt x="416" y="1431"/>
                  </a:lnTo>
                  <a:lnTo>
                    <a:pt x="416" y="1440"/>
                  </a:lnTo>
                  <a:lnTo>
                    <a:pt x="451" y="1440"/>
                  </a:lnTo>
                  <a:lnTo>
                    <a:pt x="451" y="1446"/>
                  </a:lnTo>
                  <a:lnTo>
                    <a:pt x="488" y="1446"/>
                  </a:lnTo>
                  <a:lnTo>
                    <a:pt x="488" y="1462"/>
                  </a:lnTo>
                  <a:lnTo>
                    <a:pt x="533" y="1462"/>
                  </a:lnTo>
                  <a:lnTo>
                    <a:pt x="533" y="1468"/>
                  </a:lnTo>
                  <a:lnTo>
                    <a:pt x="569" y="1468"/>
                  </a:lnTo>
                  <a:lnTo>
                    <a:pt x="569" y="1477"/>
                  </a:lnTo>
                  <a:lnTo>
                    <a:pt x="605" y="1477"/>
                  </a:lnTo>
                  <a:lnTo>
                    <a:pt x="605" y="1482"/>
                  </a:lnTo>
                  <a:lnTo>
                    <a:pt x="642" y="1482"/>
                  </a:lnTo>
                  <a:lnTo>
                    <a:pt x="642" y="1499"/>
                  </a:lnTo>
                  <a:lnTo>
                    <a:pt x="684" y="1499"/>
                  </a:lnTo>
                  <a:lnTo>
                    <a:pt x="684" y="1505"/>
                  </a:lnTo>
                  <a:lnTo>
                    <a:pt x="721" y="1505"/>
                  </a:lnTo>
                  <a:lnTo>
                    <a:pt x="721" y="1513"/>
                  </a:lnTo>
                  <a:lnTo>
                    <a:pt x="757" y="1513"/>
                  </a:lnTo>
                  <a:lnTo>
                    <a:pt x="757" y="1519"/>
                  </a:lnTo>
                  <a:lnTo>
                    <a:pt x="788" y="1519"/>
                  </a:lnTo>
                  <a:lnTo>
                    <a:pt x="788" y="1536"/>
                  </a:lnTo>
                  <a:lnTo>
                    <a:pt x="867" y="1536"/>
                  </a:lnTo>
                  <a:lnTo>
                    <a:pt x="867" y="1550"/>
                  </a:lnTo>
                  <a:lnTo>
                    <a:pt x="903" y="1550"/>
                  </a:lnTo>
                  <a:lnTo>
                    <a:pt x="903" y="1556"/>
                  </a:lnTo>
                  <a:lnTo>
                    <a:pt x="940" y="1556"/>
                  </a:lnTo>
                  <a:lnTo>
                    <a:pt x="940" y="1565"/>
                  </a:lnTo>
                  <a:lnTo>
                    <a:pt x="984" y="1565"/>
                  </a:lnTo>
                  <a:lnTo>
                    <a:pt x="984" y="1579"/>
                  </a:lnTo>
                  <a:lnTo>
                    <a:pt x="1029" y="1579"/>
                  </a:lnTo>
                  <a:lnTo>
                    <a:pt x="1029" y="1587"/>
                  </a:lnTo>
                  <a:lnTo>
                    <a:pt x="1065" y="1587"/>
                  </a:lnTo>
                  <a:lnTo>
                    <a:pt x="1065" y="1594"/>
                  </a:lnTo>
                  <a:lnTo>
                    <a:pt x="1102" y="1594"/>
                  </a:lnTo>
                  <a:lnTo>
                    <a:pt x="1102" y="1601"/>
                  </a:lnTo>
                  <a:lnTo>
                    <a:pt x="1138" y="1601"/>
                  </a:lnTo>
                  <a:lnTo>
                    <a:pt x="1138" y="1616"/>
                  </a:lnTo>
                  <a:lnTo>
                    <a:pt x="1180" y="1616"/>
                  </a:lnTo>
                  <a:lnTo>
                    <a:pt x="1180" y="1624"/>
                  </a:lnTo>
                  <a:lnTo>
                    <a:pt x="1217" y="1624"/>
                  </a:lnTo>
                  <a:lnTo>
                    <a:pt x="1217" y="1638"/>
                  </a:lnTo>
                  <a:lnTo>
                    <a:pt x="1290" y="1638"/>
                  </a:lnTo>
                  <a:lnTo>
                    <a:pt x="1290" y="1647"/>
                  </a:lnTo>
                  <a:lnTo>
                    <a:pt x="1319" y="1647"/>
                  </a:lnTo>
                  <a:lnTo>
                    <a:pt x="1319" y="1653"/>
                  </a:lnTo>
                  <a:lnTo>
                    <a:pt x="1371" y="1653"/>
                  </a:lnTo>
                  <a:lnTo>
                    <a:pt x="1371" y="1667"/>
                  </a:lnTo>
                  <a:lnTo>
                    <a:pt x="1408" y="1667"/>
                  </a:lnTo>
                  <a:lnTo>
                    <a:pt x="1408" y="1675"/>
                  </a:lnTo>
                  <a:lnTo>
                    <a:pt x="1436" y="1675"/>
                  </a:lnTo>
                  <a:lnTo>
                    <a:pt x="1436" y="1684"/>
                  </a:lnTo>
                  <a:lnTo>
                    <a:pt x="1472" y="1684"/>
                  </a:lnTo>
                  <a:lnTo>
                    <a:pt x="1472" y="1698"/>
                  </a:lnTo>
                  <a:lnTo>
                    <a:pt x="1523" y="1698"/>
                  </a:lnTo>
                  <a:lnTo>
                    <a:pt x="1523" y="1704"/>
                  </a:lnTo>
                  <a:lnTo>
                    <a:pt x="1554" y="1704"/>
                  </a:lnTo>
                  <a:lnTo>
                    <a:pt x="1554" y="1712"/>
                  </a:lnTo>
                  <a:lnTo>
                    <a:pt x="1589" y="1712"/>
                  </a:lnTo>
                  <a:lnTo>
                    <a:pt x="1589" y="1720"/>
                  </a:lnTo>
                  <a:lnTo>
                    <a:pt x="1626" y="1720"/>
                  </a:lnTo>
                  <a:lnTo>
                    <a:pt x="1626" y="1735"/>
                  </a:lnTo>
                  <a:lnTo>
                    <a:pt x="1669" y="1735"/>
                  </a:lnTo>
                  <a:lnTo>
                    <a:pt x="1669" y="1741"/>
                  </a:lnTo>
                  <a:lnTo>
                    <a:pt x="1705" y="1741"/>
                  </a:lnTo>
                  <a:lnTo>
                    <a:pt x="1705" y="1757"/>
                  </a:lnTo>
                  <a:lnTo>
                    <a:pt x="1778" y="1757"/>
                  </a:lnTo>
                  <a:lnTo>
                    <a:pt x="1778" y="1763"/>
                  </a:lnTo>
                  <a:lnTo>
                    <a:pt x="1822" y="1763"/>
                  </a:lnTo>
                  <a:lnTo>
                    <a:pt x="1822" y="1772"/>
                  </a:lnTo>
                  <a:lnTo>
                    <a:pt x="1859" y="1772"/>
                  </a:lnTo>
                  <a:lnTo>
                    <a:pt x="1859" y="1786"/>
                  </a:lnTo>
                  <a:lnTo>
                    <a:pt x="1896" y="1786"/>
                  </a:lnTo>
                  <a:lnTo>
                    <a:pt x="1896" y="1794"/>
                  </a:lnTo>
                  <a:lnTo>
                    <a:pt x="1937" y="1794"/>
                  </a:lnTo>
                  <a:lnTo>
                    <a:pt x="1937" y="1800"/>
                  </a:lnTo>
                  <a:lnTo>
                    <a:pt x="1974" y="1800"/>
                  </a:lnTo>
                  <a:lnTo>
                    <a:pt x="1974" y="1814"/>
                  </a:lnTo>
                  <a:lnTo>
                    <a:pt x="2011" y="1814"/>
                  </a:lnTo>
                  <a:lnTo>
                    <a:pt x="2011" y="1823"/>
                  </a:lnTo>
                  <a:lnTo>
                    <a:pt x="2055" y="1823"/>
                  </a:lnTo>
                  <a:lnTo>
                    <a:pt x="2055" y="1829"/>
                  </a:lnTo>
                  <a:lnTo>
                    <a:pt x="2092" y="1829"/>
                  </a:lnTo>
                  <a:lnTo>
                    <a:pt x="2092" y="1845"/>
                  </a:lnTo>
                  <a:lnTo>
                    <a:pt x="2120" y="1845"/>
                  </a:lnTo>
                  <a:lnTo>
                    <a:pt x="2120" y="1851"/>
                  </a:lnTo>
                  <a:lnTo>
                    <a:pt x="2172" y="1851"/>
                  </a:lnTo>
                  <a:lnTo>
                    <a:pt x="2172" y="1845"/>
                  </a:lnTo>
                  <a:lnTo>
                    <a:pt x="2179" y="1845"/>
                  </a:lnTo>
                  <a:lnTo>
                    <a:pt x="2179" y="1800"/>
                  </a:lnTo>
                  <a:lnTo>
                    <a:pt x="2187" y="1800"/>
                  </a:lnTo>
                  <a:lnTo>
                    <a:pt x="2187" y="1772"/>
                  </a:lnTo>
                  <a:lnTo>
                    <a:pt x="2192" y="1772"/>
                  </a:lnTo>
                  <a:lnTo>
                    <a:pt x="2192" y="1757"/>
                  </a:lnTo>
                  <a:lnTo>
                    <a:pt x="2209" y="1757"/>
                  </a:lnTo>
                  <a:lnTo>
                    <a:pt x="2209" y="1712"/>
                  </a:lnTo>
                  <a:lnTo>
                    <a:pt x="2215" y="1712"/>
                  </a:lnTo>
                  <a:lnTo>
                    <a:pt x="2215" y="1684"/>
                  </a:lnTo>
                  <a:lnTo>
                    <a:pt x="2229" y="1684"/>
                  </a:lnTo>
                  <a:lnTo>
                    <a:pt x="2229" y="1667"/>
                  </a:lnTo>
                  <a:lnTo>
                    <a:pt x="2237" y="1667"/>
                  </a:lnTo>
                  <a:lnTo>
                    <a:pt x="2237" y="1638"/>
                  </a:lnTo>
                  <a:lnTo>
                    <a:pt x="2246" y="1638"/>
                  </a:lnTo>
                  <a:lnTo>
                    <a:pt x="2246" y="1624"/>
                  </a:lnTo>
                  <a:lnTo>
                    <a:pt x="2251" y="1624"/>
                  </a:lnTo>
                  <a:lnTo>
                    <a:pt x="2251" y="1587"/>
                  </a:lnTo>
                  <a:lnTo>
                    <a:pt x="2266" y="1587"/>
                  </a:lnTo>
                  <a:lnTo>
                    <a:pt x="2266" y="1565"/>
                  </a:lnTo>
                  <a:lnTo>
                    <a:pt x="2274" y="1565"/>
                  </a:lnTo>
                  <a:lnTo>
                    <a:pt x="2274" y="1536"/>
                  </a:lnTo>
                  <a:lnTo>
                    <a:pt x="2288" y="1536"/>
                  </a:lnTo>
                  <a:lnTo>
                    <a:pt x="2288" y="1482"/>
                  </a:lnTo>
                  <a:lnTo>
                    <a:pt x="2302" y="1482"/>
                  </a:lnTo>
                  <a:lnTo>
                    <a:pt x="2302" y="1468"/>
                  </a:lnTo>
                  <a:lnTo>
                    <a:pt x="2310" y="1468"/>
                  </a:lnTo>
                  <a:lnTo>
                    <a:pt x="2310" y="1440"/>
                  </a:lnTo>
                  <a:lnTo>
                    <a:pt x="2318" y="1440"/>
                  </a:lnTo>
                  <a:lnTo>
                    <a:pt x="2318" y="1425"/>
                  </a:lnTo>
                  <a:lnTo>
                    <a:pt x="2324" y="1425"/>
                  </a:lnTo>
                  <a:lnTo>
                    <a:pt x="2324" y="1403"/>
                  </a:lnTo>
                  <a:lnTo>
                    <a:pt x="2338" y="1403"/>
                  </a:lnTo>
                  <a:lnTo>
                    <a:pt x="2338" y="1380"/>
                  </a:lnTo>
                  <a:lnTo>
                    <a:pt x="2347" y="1380"/>
                  </a:lnTo>
                  <a:lnTo>
                    <a:pt x="2347" y="1357"/>
                  </a:lnTo>
                  <a:lnTo>
                    <a:pt x="2353" y="1357"/>
                  </a:lnTo>
                  <a:lnTo>
                    <a:pt x="2353" y="1321"/>
                  </a:lnTo>
                  <a:lnTo>
                    <a:pt x="2369" y="1321"/>
                  </a:lnTo>
                  <a:lnTo>
                    <a:pt x="2369" y="1297"/>
                  </a:lnTo>
                  <a:lnTo>
                    <a:pt x="2375" y="1297"/>
                  </a:lnTo>
                  <a:lnTo>
                    <a:pt x="2375" y="1261"/>
                  </a:lnTo>
                  <a:lnTo>
                    <a:pt x="2383" y="1261"/>
                  </a:lnTo>
                  <a:lnTo>
                    <a:pt x="2383" y="1240"/>
                  </a:lnTo>
                  <a:lnTo>
                    <a:pt x="2390" y="1240"/>
                  </a:lnTo>
                  <a:lnTo>
                    <a:pt x="2390" y="1224"/>
                  </a:lnTo>
                  <a:lnTo>
                    <a:pt x="2405" y="1224"/>
                  </a:lnTo>
                  <a:lnTo>
                    <a:pt x="2405" y="1196"/>
                  </a:lnTo>
                  <a:lnTo>
                    <a:pt x="2412" y="1196"/>
                  </a:lnTo>
                  <a:lnTo>
                    <a:pt x="2412" y="1181"/>
                  </a:lnTo>
                  <a:lnTo>
                    <a:pt x="2420" y="1181"/>
                  </a:lnTo>
                  <a:lnTo>
                    <a:pt x="2420" y="1145"/>
                  </a:lnTo>
                  <a:lnTo>
                    <a:pt x="2425" y="1145"/>
                  </a:lnTo>
                  <a:lnTo>
                    <a:pt x="2425" y="1121"/>
                  </a:lnTo>
                  <a:lnTo>
                    <a:pt x="2434" y="1121"/>
                  </a:lnTo>
                  <a:lnTo>
                    <a:pt x="2434" y="1108"/>
                  </a:lnTo>
                  <a:lnTo>
                    <a:pt x="2442" y="1108"/>
                  </a:lnTo>
                  <a:lnTo>
                    <a:pt x="2442" y="1077"/>
                  </a:lnTo>
                  <a:lnTo>
                    <a:pt x="2448" y="1077"/>
                  </a:lnTo>
                  <a:lnTo>
                    <a:pt x="2448" y="1048"/>
                  </a:lnTo>
                  <a:lnTo>
                    <a:pt x="2462" y="1048"/>
                  </a:lnTo>
                  <a:lnTo>
                    <a:pt x="2462" y="1025"/>
                  </a:lnTo>
                  <a:lnTo>
                    <a:pt x="2470" y="1025"/>
                  </a:lnTo>
                  <a:lnTo>
                    <a:pt x="2470" y="1002"/>
                  </a:lnTo>
                  <a:lnTo>
                    <a:pt x="2484" y="1002"/>
                  </a:lnTo>
                  <a:lnTo>
                    <a:pt x="2484" y="989"/>
                  </a:lnTo>
                  <a:lnTo>
                    <a:pt x="2492" y="989"/>
                  </a:lnTo>
                  <a:lnTo>
                    <a:pt x="2492" y="960"/>
                  </a:lnTo>
                  <a:lnTo>
                    <a:pt x="2499" y="960"/>
                  </a:lnTo>
                  <a:lnTo>
                    <a:pt x="2499" y="929"/>
                  </a:lnTo>
                  <a:lnTo>
                    <a:pt x="2507" y="929"/>
                  </a:lnTo>
                  <a:lnTo>
                    <a:pt x="2507" y="892"/>
                  </a:lnTo>
                  <a:lnTo>
                    <a:pt x="2521" y="892"/>
                  </a:lnTo>
                  <a:lnTo>
                    <a:pt x="2521" y="872"/>
                  </a:lnTo>
                  <a:lnTo>
                    <a:pt x="2529" y="872"/>
                  </a:lnTo>
                  <a:lnTo>
                    <a:pt x="2529" y="841"/>
                  </a:lnTo>
                  <a:lnTo>
                    <a:pt x="2535" y="841"/>
                  </a:lnTo>
                  <a:lnTo>
                    <a:pt x="2535" y="826"/>
                  </a:lnTo>
                  <a:lnTo>
                    <a:pt x="2543" y="826"/>
                  </a:lnTo>
                  <a:lnTo>
                    <a:pt x="2543" y="789"/>
                  </a:lnTo>
                  <a:lnTo>
                    <a:pt x="2551" y="789"/>
                  </a:lnTo>
                  <a:lnTo>
                    <a:pt x="2551" y="767"/>
                  </a:lnTo>
                  <a:lnTo>
                    <a:pt x="2557" y="767"/>
                  </a:lnTo>
                  <a:lnTo>
                    <a:pt x="2557" y="745"/>
                  </a:lnTo>
                  <a:lnTo>
                    <a:pt x="2571" y="745"/>
                  </a:lnTo>
                  <a:lnTo>
                    <a:pt x="2571" y="723"/>
                  </a:lnTo>
                  <a:lnTo>
                    <a:pt x="2579" y="723"/>
                  </a:lnTo>
                  <a:lnTo>
                    <a:pt x="2579" y="693"/>
                  </a:lnTo>
                  <a:lnTo>
                    <a:pt x="2588" y="693"/>
                  </a:lnTo>
                  <a:lnTo>
                    <a:pt x="2588" y="670"/>
                  </a:lnTo>
                  <a:lnTo>
                    <a:pt x="2601" y="670"/>
                  </a:lnTo>
                  <a:lnTo>
                    <a:pt x="2601" y="642"/>
                  </a:lnTo>
                  <a:lnTo>
                    <a:pt x="2608" y="642"/>
                  </a:lnTo>
                  <a:lnTo>
                    <a:pt x="2608" y="613"/>
                  </a:lnTo>
                  <a:lnTo>
                    <a:pt x="2616" y="613"/>
                  </a:lnTo>
                  <a:lnTo>
                    <a:pt x="2616" y="591"/>
                  </a:lnTo>
                  <a:lnTo>
                    <a:pt x="2624" y="591"/>
                  </a:lnTo>
                  <a:lnTo>
                    <a:pt x="2624" y="569"/>
                  </a:lnTo>
                  <a:lnTo>
                    <a:pt x="2638" y="569"/>
                  </a:lnTo>
                  <a:lnTo>
                    <a:pt x="2638" y="545"/>
                  </a:lnTo>
                  <a:lnTo>
                    <a:pt x="2644" y="545"/>
                  </a:lnTo>
                  <a:lnTo>
                    <a:pt x="2644" y="523"/>
                  </a:lnTo>
                  <a:lnTo>
                    <a:pt x="2653" y="523"/>
                  </a:lnTo>
                  <a:lnTo>
                    <a:pt x="2653" y="486"/>
                  </a:lnTo>
                  <a:lnTo>
                    <a:pt x="2608" y="486"/>
                  </a:lnTo>
                  <a:lnTo>
                    <a:pt x="2608" y="472"/>
                  </a:lnTo>
                  <a:lnTo>
                    <a:pt x="2529" y="472"/>
                  </a:lnTo>
                  <a:lnTo>
                    <a:pt x="2529" y="457"/>
                  </a:lnTo>
                  <a:lnTo>
                    <a:pt x="2492" y="457"/>
                  </a:lnTo>
                  <a:lnTo>
                    <a:pt x="2492" y="450"/>
                  </a:lnTo>
                  <a:lnTo>
                    <a:pt x="2442" y="450"/>
                  </a:lnTo>
                  <a:lnTo>
                    <a:pt x="2442" y="435"/>
                  </a:lnTo>
                  <a:lnTo>
                    <a:pt x="2369" y="435"/>
                  </a:lnTo>
                  <a:lnTo>
                    <a:pt x="2369" y="421"/>
                  </a:lnTo>
                  <a:lnTo>
                    <a:pt x="2324" y="421"/>
                  </a:lnTo>
                  <a:lnTo>
                    <a:pt x="2324" y="413"/>
                  </a:lnTo>
                  <a:lnTo>
                    <a:pt x="2288" y="413"/>
                  </a:lnTo>
                  <a:lnTo>
                    <a:pt x="2288" y="406"/>
                  </a:lnTo>
                  <a:lnTo>
                    <a:pt x="2246" y="406"/>
                  </a:lnTo>
                  <a:lnTo>
                    <a:pt x="2246" y="391"/>
                  </a:lnTo>
                  <a:lnTo>
                    <a:pt x="2209" y="391"/>
                  </a:lnTo>
                  <a:lnTo>
                    <a:pt x="2209" y="384"/>
                  </a:lnTo>
                  <a:lnTo>
                    <a:pt x="2172" y="384"/>
                  </a:lnTo>
                  <a:lnTo>
                    <a:pt x="2172" y="375"/>
                  </a:lnTo>
                  <a:lnTo>
                    <a:pt x="2120" y="375"/>
                  </a:lnTo>
                  <a:lnTo>
                    <a:pt x="2120" y="369"/>
                  </a:lnTo>
                  <a:lnTo>
                    <a:pt x="2092" y="369"/>
                  </a:lnTo>
                  <a:lnTo>
                    <a:pt x="2092" y="355"/>
                  </a:lnTo>
                  <a:lnTo>
                    <a:pt x="2041" y="355"/>
                  </a:lnTo>
                  <a:lnTo>
                    <a:pt x="2041" y="347"/>
                  </a:lnTo>
                  <a:lnTo>
                    <a:pt x="2005" y="347"/>
                  </a:lnTo>
                  <a:lnTo>
                    <a:pt x="2005" y="338"/>
                  </a:lnTo>
                  <a:lnTo>
                    <a:pt x="1959" y="338"/>
                  </a:lnTo>
                  <a:lnTo>
                    <a:pt x="1959" y="332"/>
                  </a:lnTo>
                  <a:lnTo>
                    <a:pt x="1924" y="332"/>
                  </a:lnTo>
                  <a:lnTo>
                    <a:pt x="1924" y="324"/>
                  </a:lnTo>
                  <a:lnTo>
                    <a:pt x="1881" y="324"/>
                  </a:lnTo>
                  <a:lnTo>
                    <a:pt x="1881" y="318"/>
                  </a:lnTo>
                  <a:lnTo>
                    <a:pt x="1844" y="318"/>
                  </a:lnTo>
                  <a:lnTo>
                    <a:pt x="1844" y="310"/>
                  </a:lnTo>
                  <a:lnTo>
                    <a:pt x="1800" y="310"/>
                  </a:lnTo>
                  <a:lnTo>
                    <a:pt x="1800" y="296"/>
                  </a:lnTo>
                  <a:lnTo>
                    <a:pt x="1763" y="296"/>
                  </a:lnTo>
                  <a:lnTo>
                    <a:pt x="1763" y="287"/>
                  </a:lnTo>
                  <a:lnTo>
                    <a:pt x="1719" y="287"/>
                  </a:lnTo>
                  <a:lnTo>
                    <a:pt x="1719" y="272"/>
                  </a:lnTo>
                  <a:lnTo>
                    <a:pt x="1641" y="272"/>
                  </a:lnTo>
                  <a:lnTo>
                    <a:pt x="1641" y="259"/>
                  </a:lnTo>
                  <a:lnTo>
                    <a:pt x="1604" y="259"/>
                  </a:lnTo>
                  <a:lnTo>
                    <a:pt x="1604" y="250"/>
                  </a:lnTo>
                  <a:lnTo>
                    <a:pt x="1567" y="250"/>
                  </a:lnTo>
                  <a:lnTo>
                    <a:pt x="1567" y="236"/>
                  </a:lnTo>
                  <a:lnTo>
                    <a:pt x="1523" y="236"/>
                  </a:lnTo>
                  <a:lnTo>
                    <a:pt x="1523" y="228"/>
                  </a:lnTo>
                  <a:lnTo>
                    <a:pt x="1486" y="228"/>
                  </a:lnTo>
                  <a:lnTo>
                    <a:pt x="1486" y="222"/>
                  </a:lnTo>
                  <a:lnTo>
                    <a:pt x="1436" y="222"/>
                  </a:lnTo>
                  <a:lnTo>
                    <a:pt x="1436" y="213"/>
                  </a:lnTo>
                  <a:lnTo>
                    <a:pt x="1408" y="213"/>
                  </a:lnTo>
                  <a:lnTo>
                    <a:pt x="1408" y="208"/>
                  </a:lnTo>
                  <a:lnTo>
                    <a:pt x="1354" y="208"/>
                  </a:lnTo>
                  <a:lnTo>
                    <a:pt x="1354" y="199"/>
                  </a:lnTo>
                  <a:lnTo>
                    <a:pt x="1319" y="199"/>
                  </a:lnTo>
                  <a:lnTo>
                    <a:pt x="1319" y="184"/>
                  </a:lnTo>
                  <a:lnTo>
                    <a:pt x="1276" y="184"/>
                  </a:lnTo>
                  <a:lnTo>
                    <a:pt x="1276" y="177"/>
                  </a:lnTo>
                  <a:lnTo>
                    <a:pt x="1239" y="177"/>
                  </a:lnTo>
                  <a:lnTo>
                    <a:pt x="1239" y="171"/>
                  </a:lnTo>
                  <a:lnTo>
                    <a:pt x="1195" y="171"/>
                  </a:lnTo>
                  <a:lnTo>
                    <a:pt x="1195" y="154"/>
                  </a:lnTo>
                  <a:lnTo>
                    <a:pt x="1158" y="154"/>
                  </a:lnTo>
                  <a:lnTo>
                    <a:pt x="1158" y="148"/>
                  </a:lnTo>
                  <a:lnTo>
                    <a:pt x="1116" y="148"/>
                  </a:lnTo>
                  <a:lnTo>
                    <a:pt x="1116" y="140"/>
                  </a:lnTo>
                  <a:lnTo>
                    <a:pt x="1079" y="140"/>
                  </a:lnTo>
                  <a:lnTo>
                    <a:pt x="1079" y="133"/>
                  </a:lnTo>
                  <a:lnTo>
                    <a:pt x="1034" y="133"/>
                  </a:lnTo>
                  <a:lnTo>
                    <a:pt x="1034" y="118"/>
                  </a:lnTo>
                  <a:lnTo>
                    <a:pt x="999" y="118"/>
                  </a:lnTo>
                  <a:lnTo>
                    <a:pt x="999" y="111"/>
                  </a:lnTo>
                  <a:lnTo>
                    <a:pt x="919" y="111"/>
                  </a:lnTo>
                  <a:lnTo>
                    <a:pt x="919" y="96"/>
                  </a:lnTo>
                  <a:lnTo>
                    <a:pt x="867" y="96"/>
                  </a:lnTo>
                  <a:lnTo>
                    <a:pt x="867" y="89"/>
                  </a:lnTo>
                  <a:lnTo>
                    <a:pt x="838" y="89"/>
                  </a:lnTo>
                  <a:lnTo>
                    <a:pt x="838" y="80"/>
                  </a:lnTo>
                  <a:lnTo>
                    <a:pt x="788" y="80"/>
                  </a:lnTo>
                  <a:lnTo>
                    <a:pt x="788" y="66"/>
                  </a:lnTo>
                  <a:lnTo>
                    <a:pt x="757" y="66"/>
                  </a:lnTo>
                  <a:lnTo>
                    <a:pt x="757" y="59"/>
                  </a:lnTo>
                  <a:lnTo>
                    <a:pt x="707" y="59"/>
                  </a:lnTo>
                  <a:lnTo>
                    <a:pt x="707" y="52"/>
                  </a:lnTo>
                  <a:lnTo>
                    <a:pt x="670" y="52"/>
                  </a:lnTo>
                  <a:lnTo>
                    <a:pt x="670" y="37"/>
                  </a:lnTo>
                  <a:lnTo>
                    <a:pt x="627" y="37"/>
                  </a:lnTo>
                  <a:lnTo>
                    <a:pt x="627" y="28"/>
                  </a:lnTo>
                  <a:lnTo>
                    <a:pt x="592" y="28"/>
                  </a:lnTo>
                  <a:lnTo>
                    <a:pt x="592" y="23"/>
                  </a:lnTo>
                  <a:lnTo>
                    <a:pt x="555" y="23"/>
                  </a:lnTo>
                  <a:lnTo>
                    <a:pt x="555" y="15"/>
                  </a:lnTo>
                  <a:lnTo>
                    <a:pt x="510" y="15"/>
                  </a:lnTo>
                  <a:lnTo>
                    <a:pt x="510" y="0"/>
                  </a:lnTo>
                  <a:lnTo>
                    <a:pt x="474" y="0"/>
                  </a:lnTo>
                  <a:close/>
                </a:path>
              </a:pathLst>
            </a:custGeom>
            <a:solidFill>
              <a:srgbClr val="0000FF"/>
            </a:solidFill>
            <a:ln w="9525">
              <a:noFill/>
            </a:ln>
          </p:spPr>
          <p:txBody>
            <a:bodyPr/>
            <a:lstStyle/>
            <a:p>
              <a:endParaRPr lang="en-US"/>
            </a:p>
          </p:txBody>
        </p:sp>
        <p:sp>
          <p:nvSpPr>
            <p:cNvPr id="824240" name="Freeform 824239"/>
            <p:cNvSpPr/>
            <p:nvPr/>
          </p:nvSpPr>
          <p:spPr>
            <a:xfrm>
              <a:off x="851" y="3145"/>
              <a:ext cx="266" cy="142"/>
            </a:xfrm>
            <a:custGeom>
              <a:avLst/>
              <a:gdLst/>
              <a:ahLst/>
              <a:cxnLst/>
              <a:rect l="0" t="0" r="0" b="0"/>
              <a:pathLst>
                <a:path w="2653" h="1851">
                  <a:moveTo>
                    <a:pt x="474" y="0"/>
                  </a:moveTo>
                  <a:lnTo>
                    <a:pt x="474" y="28"/>
                  </a:lnTo>
                  <a:lnTo>
                    <a:pt x="466" y="28"/>
                  </a:lnTo>
                  <a:lnTo>
                    <a:pt x="466" y="59"/>
                  </a:lnTo>
                  <a:lnTo>
                    <a:pt x="460" y="59"/>
                  </a:lnTo>
                  <a:lnTo>
                    <a:pt x="460" y="89"/>
                  </a:lnTo>
                  <a:lnTo>
                    <a:pt x="451" y="89"/>
                  </a:lnTo>
                  <a:lnTo>
                    <a:pt x="451" y="111"/>
                  </a:lnTo>
                  <a:lnTo>
                    <a:pt x="438" y="111"/>
                  </a:lnTo>
                  <a:lnTo>
                    <a:pt x="438" y="133"/>
                  </a:lnTo>
                  <a:lnTo>
                    <a:pt x="429" y="133"/>
                  </a:lnTo>
                  <a:lnTo>
                    <a:pt x="429" y="184"/>
                  </a:lnTo>
                  <a:lnTo>
                    <a:pt x="416" y="184"/>
                  </a:lnTo>
                  <a:lnTo>
                    <a:pt x="416" y="208"/>
                  </a:lnTo>
                  <a:lnTo>
                    <a:pt x="409" y="208"/>
                  </a:lnTo>
                  <a:lnTo>
                    <a:pt x="409" y="228"/>
                  </a:lnTo>
                  <a:lnTo>
                    <a:pt x="392" y="228"/>
                  </a:lnTo>
                  <a:lnTo>
                    <a:pt x="392" y="272"/>
                  </a:lnTo>
                  <a:lnTo>
                    <a:pt x="379" y="272"/>
                  </a:lnTo>
                  <a:lnTo>
                    <a:pt x="379" y="310"/>
                  </a:lnTo>
                  <a:lnTo>
                    <a:pt x="373" y="310"/>
                  </a:lnTo>
                  <a:lnTo>
                    <a:pt x="373" y="332"/>
                  </a:lnTo>
                  <a:lnTo>
                    <a:pt x="357" y="332"/>
                  </a:lnTo>
                  <a:lnTo>
                    <a:pt x="357" y="375"/>
                  </a:lnTo>
                  <a:lnTo>
                    <a:pt x="342" y="375"/>
                  </a:lnTo>
                  <a:lnTo>
                    <a:pt x="342" y="406"/>
                  </a:lnTo>
                  <a:lnTo>
                    <a:pt x="336" y="406"/>
                  </a:lnTo>
                  <a:lnTo>
                    <a:pt x="336" y="435"/>
                  </a:lnTo>
                  <a:lnTo>
                    <a:pt x="320" y="435"/>
                  </a:lnTo>
                  <a:lnTo>
                    <a:pt x="320" y="472"/>
                  </a:lnTo>
                  <a:lnTo>
                    <a:pt x="305" y="472"/>
                  </a:lnTo>
                  <a:lnTo>
                    <a:pt x="305" y="509"/>
                  </a:lnTo>
                  <a:lnTo>
                    <a:pt x="300" y="509"/>
                  </a:lnTo>
                  <a:lnTo>
                    <a:pt x="300" y="531"/>
                  </a:lnTo>
                  <a:lnTo>
                    <a:pt x="292" y="531"/>
                  </a:lnTo>
                  <a:lnTo>
                    <a:pt x="292" y="545"/>
                  </a:lnTo>
                  <a:lnTo>
                    <a:pt x="277" y="545"/>
                  </a:lnTo>
                  <a:lnTo>
                    <a:pt x="277" y="576"/>
                  </a:lnTo>
                  <a:lnTo>
                    <a:pt x="270" y="576"/>
                  </a:lnTo>
                  <a:lnTo>
                    <a:pt x="270" y="605"/>
                  </a:lnTo>
                  <a:lnTo>
                    <a:pt x="263" y="605"/>
                  </a:lnTo>
                  <a:lnTo>
                    <a:pt x="263" y="628"/>
                  </a:lnTo>
                  <a:lnTo>
                    <a:pt x="255" y="628"/>
                  </a:lnTo>
                  <a:lnTo>
                    <a:pt x="255" y="650"/>
                  </a:lnTo>
                  <a:lnTo>
                    <a:pt x="241" y="650"/>
                  </a:lnTo>
                  <a:lnTo>
                    <a:pt x="241" y="670"/>
                  </a:lnTo>
                  <a:lnTo>
                    <a:pt x="233" y="670"/>
                  </a:lnTo>
                  <a:lnTo>
                    <a:pt x="233" y="708"/>
                  </a:lnTo>
                  <a:lnTo>
                    <a:pt x="227" y="708"/>
                  </a:lnTo>
                  <a:lnTo>
                    <a:pt x="227" y="723"/>
                  </a:lnTo>
                  <a:lnTo>
                    <a:pt x="218" y="723"/>
                  </a:lnTo>
                  <a:lnTo>
                    <a:pt x="218" y="753"/>
                  </a:lnTo>
                  <a:lnTo>
                    <a:pt x="205" y="753"/>
                  </a:lnTo>
                  <a:lnTo>
                    <a:pt x="205" y="804"/>
                  </a:lnTo>
                  <a:lnTo>
                    <a:pt x="196" y="804"/>
                  </a:lnTo>
                  <a:lnTo>
                    <a:pt x="196" y="826"/>
                  </a:lnTo>
                  <a:lnTo>
                    <a:pt x="183" y="826"/>
                  </a:lnTo>
                  <a:lnTo>
                    <a:pt x="183" y="849"/>
                  </a:lnTo>
                  <a:lnTo>
                    <a:pt x="176" y="849"/>
                  </a:lnTo>
                  <a:lnTo>
                    <a:pt x="176" y="872"/>
                  </a:lnTo>
                  <a:lnTo>
                    <a:pt x="160" y="872"/>
                  </a:lnTo>
                  <a:lnTo>
                    <a:pt x="160" y="892"/>
                  </a:lnTo>
                  <a:lnTo>
                    <a:pt x="154" y="892"/>
                  </a:lnTo>
                  <a:lnTo>
                    <a:pt x="154" y="923"/>
                  </a:lnTo>
                  <a:lnTo>
                    <a:pt x="146" y="923"/>
                  </a:lnTo>
                  <a:lnTo>
                    <a:pt x="146" y="952"/>
                  </a:lnTo>
                  <a:lnTo>
                    <a:pt x="140" y="952"/>
                  </a:lnTo>
                  <a:lnTo>
                    <a:pt x="140" y="982"/>
                  </a:lnTo>
                  <a:lnTo>
                    <a:pt x="124" y="982"/>
                  </a:lnTo>
                  <a:lnTo>
                    <a:pt x="124" y="989"/>
                  </a:lnTo>
                  <a:lnTo>
                    <a:pt x="118" y="989"/>
                  </a:lnTo>
                  <a:lnTo>
                    <a:pt x="118" y="1025"/>
                  </a:lnTo>
                  <a:lnTo>
                    <a:pt x="109" y="1025"/>
                  </a:lnTo>
                  <a:lnTo>
                    <a:pt x="109" y="1048"/>
                  </a:lnTo>
                  <a:lnTo>
                    <a:pt x="103" y="1048"/>
                  </a:lnTo>
                  <a:lnTo>
                    <a:pt x="103" y="1077"/>
                  </a:lnTo>
                  <a:lnTo>
                    <a:pt x="96" y="1077"/>
                  </a:lnTo>
                  <a:lnTo>
                    <a:pt x="96" y="1093"/>
                  </a:lnTo>
                  <a:lnTo>
                    <a:pt x="87" y="1093"/>
                  </a:lnTo>
                  <a:lnTo>
                    <a:pt x="87" y="1121"/>
                  </a:lnTo>
                  <a:lnTo>
                    <a:pt x="73" y="1121"/>
                  </a:lnTo>
                  <a:lnTo>
                    <a:pt x="73" y="1150"/>
                  </a:lnTo>
                  <a:lnTo>
                    <a:pt x="67" y="1150"/>
                  </a:lnTo>
                  <a:lnTo>
                    <a:pt x="67" y="1167"/>
                  </a:lnTo>
                  <a:lnTo>
                    <a:pt x="59" y="1167"/>
                  </a:lnTo>
                  <a:lnTo>
                    <a:pt x="59" y="1196"/>
                  </a:lnTo>
                  <a:lnTo>
                    <a:pt x="44" y="1196"/>
                  </a:lnTo>
                  <a:lnTo>
                    <a:pt x="44" y="1224"/>
                  </a:lnTo>
                  <a:lnTo>
                    <a:pt x="37" y="1224"/>
                  </a:lnTo>
                  <a:lnTo>
                    <a:pt x="37" y="1247"/>
                  </a:lnTo>
                  <a:lnTo>
                    <a:pt x="31" y="1247"/>
                  </a:lnTo>
                  <a:lnTo>
                    <a:pt x="31" y="1269"/>
                  </a:lnTo>
                  <a:lnTo>
                    <a:pt x="22" y="1269"/>
                  </a:lnTo>
                  <a:lnTo>
                    <a:pt x="22" y="1297"/>
                  </a:lnTo>
                  <a:lnTo>
                    <a:pt x="9" y="1297"/>
                  </a:lnTo>
                  <a:lnTo>
                    <a:pt x="9" y="1321"/>
                  </a:lnTo>
                  <a:lnTo>
                    <a:pt x="0" y="1321"/>
                  </a:lnTo>
                  <a:lnTo>
                    <a:pt x="0" y="1343"/>
                  </a:lnTo>
                  <a:lnTo>
                    <a:pt x="37" y="1343"/>
                  </a:lnTo>
                  <a:lnTo>
                    <a:pt x="37" y="1352"/>
                  </a:lnTo>
                  <a:lnTo>
                    <a:pt x="73" y="1352"/>
                  </a:lnTo>
                  <a:lnTo>
                    <a:pt x="73" y="1357"/>
                  </a:lnTo>
                  <a:lnTo>
                    <a:pt x="109" y="1357"/>
                  </a:lnTo>
                  <a:lnTo>
                    <a:pt x="109" y="1365"/>
                  </a:lnTo>
                  <a:lnTo>
                    <a:pt x="146" y="1365"/>
                  </a:lnTo>
                  <a:lnTo>
                    <a:pt x="146" y="1380"/>
                  </a:lnTo>
                  <a:lnTo>
                    <a:pt x="196" y="1380"/>
                  </a:lnTo>
                  <a:lnTo>
                    <a:pt x="196" y="1388"/>
                  </a:lnTo>
                  <a:lnTo>
                    <a:pt x="227" y="1388"/>
                  </a:lnTo>
                  <a:lnTo>
                    <a:pt x="227" y="1403"/>
                  </a:lnTo>
                  <a:lnTo>
                    <a:pt x="300" y="1403"/>
                  </a:lnTo>
                  <a:lnTo>
                    <a:pt x="300" y="1417"/>
                  </a:lnTo>
                  <a:lnTo>
                    <a:pt x="342" y="1417"/>
                  </a:lnTo>
                  <a:lnTo>
                    <a:pt x="342" y="1425"/>
                  </a:lnTo>
                  <a:lnTo>
                    <a:pt x="379" y="1425"/>
                  </a:lnTo>
                  <a:lnTo>
                    <a:pt x="379" y="1431"/>
                  </a:lnTo>
                  <a:lnTo>
                    <a:pt x="416" y="1431"/>
                  </a:lnTo>
                  <a:lnTo>
                    <a:pt x="416" y="1440"/>
                  </a:lnTo>
                  <a:lnTo>
                    <a:pt x="451" y="1440"/>
                  </a:lnTo>
                  <a:lnTo>
                    <a:pt x="451" y="1446"/>
                  </a:lnTo>
                  <a:lnTo>
                    <a:pt x="488" y="1446"/>
                  </a:lnTo>
                  <a:lnTo>
                    <a:pt x="488" y="1462"/>
                  </a:lnTo>
                  <a:lnTo>
                    <a:pt x="533" y="1462"/>
                  </a:lnTo>
                  <a:lnTo>
                    <a:pt x="533" y="1468"/>
                  </a:lnTo>
                  <a:lnTo>
                    <a:pt x="569" y="1468"/>
                  </a:lnTo>
                  <a:lnTo>
                    <a:pt x="569" y="1477"/>
                  </a:lnTo>
                  <a:lnTo>
                    <a:pt x="605" y="1477"/>
                  </a:lnTo>
                  <a:lnTo>
                    <a:pt x="605" y="1482"/>
                  </a:lnTo>
                  <a:lnTo>
                    <a:pt x="642" y="1482"/>
                  </a:lnTo>
                  <a:lnTo>
                    <a:pt x="642" y="1499"/>
                  </a:lnTo>
                  <a:lnTo>
                    <a:pt x="684" y="1499"/>
                  </a:lnTo>
                  <a:lnTo>
                    <a:pt x="684" y="1505"/>
                  </a:lnTo>
                  <a:lnTo>
                    <a:pt x="721" y="1505"/>
                  </a:lnTo>
                  <a:lnTo>
                    <a:pt x="721" y="1513"/>
                  </a:lnTo>
                  <a:lnTo>
                    <a:pt x="757" y="1513"/>
                  </a:lnTo>
                  <a:lnTo>
                    <a:pt x="757" y="1519"/>
                  </a:lnTo>
                  <a:lnTo>
                    <a:pt x="788" y="1519"/>
                  </a:lnTo>
                  <a:lnTo>
                    <a:pt x="788" y="1536"/>
                  </a:lnTo>
                  <a:lnTo>
                    <a:pt x="867" y="1536"/>
                  </a:lnTo>
                  <a:lnTo>
                    <a:pt x="867" y="1550"/>
                  </a:lnTo>
                  <a:lnTo>
                    <a:pt x="903" y="1550"/>
                  </a:lnTo>
                  <a:lnTo>
                    <a:pt x="903" y="1556"/>
                  </a:lnTo>
                  <a:lnTo>
                    <a:pt x="940" y="1556"/>
                  </a:lnTo>
                  <a:lnTo>
                    <a:pt x="940" y="1565"/>
                  </a:lnTo>
                  <a:lnTo>
                    <a:pt x="984" y="1565"/>
                  </a:lnTo>
                  <a:lnTo>
                    <a:pt x="984" y="1579"/>
                  </a:lnTo>
                  <a:lnTo>
                    <a:pt x="1029" y="1579"/>
                  </a:lnTo>
                  <a:lnTo>
                    <a:pt x="1029" y="1587"/>
                  </a:lnTo>
                  <a:lnTo>
                    <a:pt x="1065" y="1587"/>
                  </a:lnTo>
                  <a:lnTo>
                    <a:pt x="1065" y="1594"/>
                  </a:lnTo>
                  <a:lnTo>
                    <a:pt x="1102" y="1594"/>
                  </a:lnTo>
                  <a:lnTo>
                    <a:pt x="1102" y="1601"/>
                  </a:lnTo>
                  <a:lnTo>
                    <a:pt x="1138" y="1601"/>
                  </a:lnTo>
                  <a:lnTo>
                    <a:pt x="1138" y="1616"/>
                  </a:lnTo>
                  <a:lnTo>
                    <a:pt x="1180" y="1616"/>
                  </a:lnTo>
                  <a:lnTo>
                    <a:pt x="1180" y="1624"/>
                  </a:lnTo>
                  <a:lnTo>
                    <a:pt x="1217" y="1624"/>
                  </a:lnTo>
                  <a:lnTo>
                    <a:pt x="1217" y="1638"/>
                  </a:lnTo>
                  <a:lnTo>
                    <a:pt x="1290" y="1638"/>
                  </a:lnTo>
                  <a:lnTo>
                    <a:pt x="1290" y="1647"/>
                  </a:lnTo>
                  <a:lnTo>
                    <a:pt x="1319" y="1647"/>
                  </a:lnTo>
                  <a:lnTo>
                    <a:pt x="1319" y="1653"/>
                  </a:lnTo>
                  <a:lnTo>
                    <a:pt x="1371" y="1653"/>
                  </a:lnTo>
                  <a:lnTo>
                    <a:pt x="1371" y="1667"/>
                  </a:lnTo>
                  <a:lnTo>
                    <a:pt x="1408" y="1667"/>
                  </a:lnTo>
                  <a:lnTo>
                    <a:pt x="1408" y="1675"/>
                  </a:lnTo>
                  <a:lnTo>
                    <a:pt x="1436" y="1675"/>
                  </a:lnTo>
                  <a:lnTo>
                    <a:pt x="1436" y="1684"/>
                  </a:lnTo>
                  <a:lnTo>
                    <a:pt x="1472" y="1684"/>
                  </a:lnTo>
                  <a:lnTo>
                    <a:pt x="1472" y="1698"/>
                  </a:lnTo>
                  <a:lnTo>
                    <a:pt x="1523" y="1698"/>
                  </a:lnTo>
                  <a:lnTo>
                    <a:pt x="1523" y="1704"/>
                  </a:lnTo>
                  <a:lnTo>
                    <a:pt x="1554" y="1704"/>
                  </a:lnTo>
                  <a:lnTo>
                    <a:pt x="1554" y="1712"/>
                  </a:lnTo>
                  <a:lnTo>
                    <a:pt x="1589" y="1712"/>
                  </a:lnTo>
                  <a:lnTo>
                    <a:pt x="1589" y="1720"/>
                  </a:lnTo>
                  <a:lnTo>
                    <a:pt x="1626" y="1720"/>
                  </a:lnTo>
                  <a:lnTo>
                    <a:pt x="1626" y="1735"/>
                  </a:lnTo>
                  <a:lnTo>
                    <a:pt x="1669" y="1735"/>
                  </a:lnTo>
                  <a:lnTo>
                    <a:pt x="1669" y="1741"/>
                  </a:lnTo>
                  <a:lnTo>
                    <a:pt x="1705" y="1741"/>
                  </a:lnTo>
                  <a:lnTo>
                    <a:pt x="1705" y="1757"/>
                  </a:lnTo>
                  <a:lnTo>
                    <a:pt x="1778" y="1757"/>
                  </a:lnTo>
                  <a:lnTo>
                    <a:pt x="1778" y="1763"/>
                  </a:lnTo>
                  <a:lnTo>
                    <a:pt x="1822" y="1763"/>
                  </a:lnTo>
                  <a:lnTo>
                    <a:pt x="1822" y="1772"/>
                  </a:lnTo>
                  <a:lnTo>
                    <a:pt x="1859" y="1772"/>
                  </a:lnTo>
                  <a:lnTo>
                    <a:pt x="1859" y="1786"/>
                  </a:lnTo>
                  <a:lnTo>
                    <a:pt x="1896" y="1786"/>
                  </a:lnTo>
                  <a:lnTo>
                    <a:pt x="1896" y="1794"/>
                  </a:lnTo>
                  <a:lnTo>
                    <a:pt x="1937" y="1794"/>
                  </a:lnTo>
                  <a:lnTo>
                    <a:pt x="1937" y="1800"/>
                  </a:lnTo>
                  <a:lnTo>
                    <a:pt x="1974" y="1800"/>
                  </a:lnTo>
                  <a:lnTo>
                    <a:pt x="1974" y="1814"/>
                  </a:lnTo>
                  <a:lnTo>
                    <a:pt x="2011" y="1814"/>
                  </a:lnTo>
                  <a:lnTo>
                    <a:pt x="2011" y="1823"/>
                  </a:lnTo>
                  <a:lnTo>
                    <a:pt x="2055" y="1823"/>
                  </a:lnTo>
                  <a:lnTo>
                    <a:pt x="2055" y="1829"/>
                  </a:lnTo>
                  <a:lnTo>
                    <a:pt x="2092" y="1829"/>
                  </a:lnTo>
                  <a:lnTo>
                    <a:pt x="2092" y="1845"/>
                  </a:lnTo>
                  <a:lnTo>
                    <a:pt x="2120" y="1845"/>
                  </a:lnTo>
                  <a:lnTo>
                    <a:pt x="2120" y="1851"/>
                  </a:lnTo>
                  <a:lnTo>
                    <a:pt x="2172" y="1851"/>
                  </a:lnTo>
                  <a:lnTo>
                    <a:pt x="2172" y="1845"/>
                  </a:lnTo>
                  <a:lnTo>
                    <a:pt x="2179" y="1845"/>
                  </a:lnTo>
                  <a:lnTo>
                    <a:pt x="2179" y="1800"/>
                  </a:lnTo>
                  <a:lnTo>
                    <a:pt x="2187" y="1800"/>
                  </a:lnTo>
                  <a:lnTo>
                    <a:pt x="2187" y="1772"/>
                  </a:lnTo>
                  <a:lnTo>
                    <a:pt x="2192" y="1772"/>
                  </a:lnTo>
                  <a:lnTo>
                    <a:pt x="2192" y="1757"/>
                  </a:lnTo>
                  <a:lnTo>
                    <a:pt x="2209" y="1757"/>
                  </a:lnTo>
                  <a:lnTo>
                    <a:pt x="2209" y="1712"/>
                  </a:lnTo>
                  <a:lnTo>
                    <a:pt x="2215" y="1712"/>
                  </a:lnTo>
                  <a:lnTo>
                    <a:pt x="2215" y="1684"/>
                  </a:lnTo>
                  <a:lnTo>
                    <a:pt x="2229" y="1684"/>
                  </a:lnTo>
                  <a:lnTo>
                    <a:pt x="2229" y="1667"/>
                  </a:lnTo>
                  <a:lnTo>
                    <a:pt x="2237" y="1667"/>
                  </a:lnTo>
                  <a:lnTo>
                    <a:pt x="2237" y="1638"/>
                  </a:lnTo>
                  <a:lnTo>
                    <a:pt x="2246" y="1638"/>
                  </a:lnTo>
                  <a:lnTo>
                    <a:pt x="2246" y="1624"/>
                  </a:lnTo>
                  <a:lnTo>
                    <a:pt x="2251" y="1624"/>
                  </a:lnTo>
                  <a:lnTo>
                    <a:pt x="2251" y="1587"/>
                  </a:lnTo>
                  <a:lnTo>
                    <a:pt x="2266" y="1587"/>
                  </a:lnTo>
                  <a:lnTo>
                    <a:pt x="2266" y="1565"/>
                  </a:lnTo>
                  <a:lnTo>
                    <a:pt x="2274" y="1565"/>
                  </a:lnTo>
                  <a:lnTo>
                    <a:pt x="2274" y="1536"/>
                  </a:lnTo>
                  <a:lnTo>
                    <a:pt x="2288" y="1536"/>
                  </a:lnTo>
                  <a:lnTo>
                    <a:pt x="2288" y="1482"/>
                  </a:lnTo>
                  <a:lnTo>
                    <a:pt x="2302" y="1482"/>
                  </a:lnTo>
                  <a:lnTo>
                    <a:pt x="2302" y="1468"/>
                  </a:lnTo>
                  <a:lnTo>
                    <a:pt x="2310" y="1468"/>
                  </a:lnTo>
                  <a:lnTo>
                    <a:pt x="2310" y="1440"/>
                  </a:lnTo>
                  <a:lnTo>
                    <a:pt x="2318" y="1440"/>
                  </a:lnTo>
                  <a:lnTo>
                    <a:pt x="2318" y="1425"/>
                  </a:lnTo>
                  <a:lnTo>
                    <a:pt x="2324" y="1425"/>
                  </a:lnTo>
                  <a:lnTo>
                    <a:pt x="2324" y="1403"/>
                  </a:lnTo>
                  <a:lnTo>
                    <a:pt x="2338" y="1403"/>
                  </a:lnTo>
                  <a:lnTo>
                    <a:pt x="2338" y="1380"/>
                  </a:lnTo>
                  <a:lnTo>
                    <a:pt x="2347" y="1380"/>
                  </a:lnTo>
                  <a:lnTo>
                    <a:pt x="2347" y="1357"/>
                  </a:lnTo>
                  <a:lnTo>
                    <a:pt x="2353" y="1357"/>
                  </a:lnTo>
                  <a:lnTo>
                    <a:pt x="2353" y="1321"/>
                  </a:lnTo>
                  <a:lnTo>
                    <a:pt x="2369" y="1321"/>
                  </a:lnTo>
                  <a:lnTo>
                    <a:pt x="2369" y="1297"/>
                  </a:lnTo>
                  <a:lnTo>
                    <a:pt x="2375" y="1297"/>
                  </a:lnTo>
                  <a:lnTo>
                    <a:pt x="2375" y="1261"/>
                  </a:lnTo>
                  <a:lnTo>
                    <a:pt x="2383" y="1261"/>
                  </a:lnTo>
                  <a:lnTo>
                    <a:pt x="2383" y="1240"/>
                  </a:lnTo>
                  <a:lnTo>
                    <a:pt x="2390" y="1240"/>
                  </a:lnTo>
                  <a:lnTo>
                    <a:pt x="2390" y="1224"/>
                  </a:lnTo>
                  <a:lnTo>
                    <a:pt x="2405" y="1224"/>
                  </a:lnTo>
                  <a:lnTo>
                    <a:pt x="2405" y="1196"/>
                  </a:lnTo>
                  <a:lnTo>
                    <a:pt x="2412" y="1196"/>
                  </a:lnTo>
                  <a:lnTo>
                    <a:pt x="2412" y="1181"/>
                  </a:lnTo>
                  <a:lnTo>
                    <a:pt x="2420" y="1181"/>
                  </a:lnTo>
                  <a:lnTo>
                    <a:pt x="2420" y="1145"/>
                  </a:lnTo>
                  <a:lnTo>
                    <a:pt x="2425" y="1145"/>
                  </a:lnTo>
                  <a:lnTo>
                    <a:pt x="2425" y="1121"/>
                  </a:lnTo>
                  <a:lnTo>
                    <a:pt x="2434" y="1121"/>
                  </a:lnTo>
                  <a:lnTo>
                    <a:pt x="2434" y="1108"/>
                  </a:lnTo>
                  <a:lnTo>
                    <a:pt x="2442" y="1108"/>
                  </a:lnTo>
                  <a:lnTo>
                    <a:pt x="2442" y="1077"/>
                  </a:lnTo>
                  <a:lnTo>
                    <a:pt x="2448" y="1077"/>
                  </a:lnTo>
                  <a:lnTo>
                    <a:pt x="2448" y="1048"/>
                  </a:lnTo>
                  <a:lnTo>
                    <a:pt x="2462" y="1048"/>
                  </a:lnTo>
                  <a:lnTo>
                    <a:pt x="2462" y="1025"/>
                  </a:lnTo>
                  <a:lnTo>
                    <a:pt x="2470" y="1025"/>
                  </a:lnTo>
                  <a:lnTo>
                    <a:pt x="2470" y="1002"/>
                  </a:lnTo>
                  <a:lnTo>
                    <a:pt x="2484" y="1002"/>
                  </a:lnTo>
                  <a:lnTo>
                    <a:pt x="2484" y="989"/>
                  </a:lnTo>
                  <a:lnTo>
                    <a:pt x="2492" y="989"/>
                  </a:lnTo>
                  <a:lnTo>
                    <a:pt x="2492" y="960"/>
                  </a:lnTo>
                  <a:lnTo>
                    <a:pt x="2499" y="960"/>
                  </a:lnTo>
                  <a:lnTo>
                    <a:pt x="2499" y="929"/>
                  </a:lnTo>
                  <a:lnTo>
                    <a:pt x="2507" y="929"/>
                  </a:lnTo>
                  <a:lnTo>
                    <a:pt x="2507" y="892"/>
                  </a:lnTo>
                  <a:lnTo>
                    <a:pt x="2521" y="892"/>
                  </a:lnTo>
                  <a:lnTo>
                    <a:pt x="2521" y="872"/>
                  </a:lnTo>
                  <a:lnTo>
                    <a:pt x="2529" y="872"/>
                  </a:lnTo>
                  <a:lnTo>
                    <a:pt x="2529" y="841"/>
                  </a:lnTo>
                  <a:lnTo>
                    <a:pt x="2535" y="841"/>
                  </a:lnTo>
                  <a:lnTo>
                    <a:pt x="2535" y="826"/>
                  </a:lnTo>
                  <a:lnTo>
                    <a:pt x="2543" y="826"/>
                  </a:lnTo>
                  <a:lnTo>
                    <a:pt x="2543" y="789"/>
                  </a:lnTo>
                  <a:lnTo>
                    <a:pt x="2551" y="789"/>
                  </a:lnTo>
                  <a:lnTo>
                    <a:pt x="2551" y="767"/>
                  </a:lnTo>
                  <a:lnTo>
                    <a:pt x="2557" y="767"/>
                  </a:lnTo>
                  <a:lnTo>
                    <a:pt x="2557" y="745"/>
                  </a:lnTo>
                  <a:lnTo>
                    <a:pt x="2571" y="745"/>
                  </a:lnTo>
                  <a:lnTo>
                    <a:pt x="2571" y="723"/>
                  </a:lnTo>
                  <a:lnTo>
                    <a:pt x="2579" y="723"/>
                  </a:lnTo>
                  <a:lnTo>
                    <a:pt x="2579" y="693"/>
                  </a:lnTo>
                  <a:lnTo>
                    <a:pt x="2588" y="693"/>
                  </a:lnTo>
                  <a:lnTo>
                    <a:pt x="2588" y="670"/>
                  </a:lnTo>
                  <a:lnTo>
                    <a:pt x="2601" y="670"/>
                  </a:lnTo>
                  <a:lnTo>
                    <a:pt x="2601" y="642"/>
                  </a:lnTo>
                  <a:lnTo>
                    <a:pt x="2608" y="642"/>
                  </a:lnTo>
                  <a:lnTo>
                    <a:pt x="2608" y="613"/>
                  </a:lnTo>
                  <a:lnTo>
                    <a:pt x="2616" y="613"/>
                  </a:lnTo>
                  <a:lnTo>
                    <a:pt x="2616" y="591"/>
                  </a:lnTo>
                  <a:lnTo>
                    <a:pt x="2624" y="591"/>
                  </a:lnTo>
                  <a:lnTo>
                    <a:pt x="2624" y="569"/>
                  </a:lnTo>
                  <a:lnTo>
                    <a:pt x="2638" y="569"/>
                  </a:lnTo>
                  <a:lnTo>
                    <a:pt x="2638" y="545"/>
                  </a:lnTo>
                  <a:lnTo>
                    <a:pt x="2644" y="545"/>
                  </a:lnTo>
                  <a:lnTo>
                    <a:pt x="2644" y="523"/>
                  </a:lnTo>
                  <a:lnTo>
                    <a:pt x="2653" y="523"/>
                  </a:lnTo>
                  <a:lnTo>
                    <a:pt x="2653" y="486"/>
                  </a:lnTo>
                  <a:lnTo>
                    <a:pt x="2608" y="486"/>
                  </a:lnTo>
                  <a:lnTo>
                    <a:pt x="2608" y="472"/>
                  </a:lnTo>
                  <a:lnTo>
                    <a:pt x="2529" y="472"/>
                  </a:lnTo>
                  <a:lnTo>
                    <a:pt x="2529" y="457"/>
                  </a:lnTo>
                  <a:lnTo>
                    <a:pt x="2492" y="457"/>
                  </a:lnTo>
                  <a:lnTo>
                    <a:pt x="2492" y="450"/>
                  </a:lnTo>
                  <a:lnTo>
                    <a:pt x="2442" y="450"/>
                  </a:lnTo>
                  <a:lnTo>
                    <a:pt x="2442" y="435"/>
                  </a:lnTo>
                  <a:lnTo>
                    <a:pt x="2369" y="435"/>
                  </a:lnTo>
                  <a:lnTo>
                    <a:pt x="2369" y="421"/>
                  </a:lnTo>
                  <a:lnTo>
                    <a:pt x="2324" y="421"/>
                  </a:lnTo>
                  <a:lnTo>
                    <a:pt x="2324" y="413"/>
                  </a:lnTo>
                  <a:lnTo>
                    <a:pt x="2288" y="413"/>
                  </a:lnTo>
                  <a:lnTo>
                    <a:pt x="2288" y="406"/>
                  </a:lnTo>
                  <a:lnTo>
                    <a:pt x="2246" y="406"/>
                  </a:lnTo>
                  <a:lnTo>
                    <a:pt x="2246" y="391"/>
                  </a:lnTo>
                  <a:lnTo>
                    <a:pt x="2209" y="391"/>
                  </a:lnTo>
                  <a:lnTo>
                    <a:pt x="2209" y="384"/>
                  </a:lnTo>
                  <a:lnTo>
                    <a:pt x="2172" y="384"/>
                  </a:lnTo>
                  <a:lnTo>
                    <a:pt x="2172" y="375"/>
                  </a:lnTo>
                  <a:lnTo>
                    <a:pt x="2120" y="375"/>
                  </a:lnTo>
                  <a:lnTo>
                    <a:pt x="2120" y="369"/>
                  </a:lnTo>
                  <a:lnTo>
                    <a:pt x="2092" y="369"/>
                  </a:lnTo>
                  <a:lnTo>
                    <a:pt x="2092" y="355"/>
                  </a:lnTo>
                  <a:lnTo>
                    <a:pt x="2041" y="355"/>
                  </a:lnTo>
                  <a:lnTo>
                    <a:pt x="2041" y="347"/>
                  </a:lnTo>
                  <a:lnTo>
                    <a:pt x="2005" y="347"/>
                  </a:lnTo>
                  <a:lnTo>
                    <a:pt x="2005" y="338"/>
                  </a:lnTo>
                  <a:lnTo>
                    <a:pt x="1959" y="338"/>
                  </a:lnTo>
                  <a:lnTo>
                    <a:pt x="1959" y="332"/>
                  </a:lnTo>
                  <a:lnTo>
                    <a:pt x="1924" y="332"/>
                  </a:lnTo>
                  <a:lnTo>
                    <a:pt x="1924" y="324"/>
                  </a:lnTo>
                  <a:lnTo>
                    <a:pt x="1881" y="324"/>
                  </a:lnTo>
                  <a:lnTo>
                    <a:pt x="1881" y="318"/>
                  </a:lnTo>
                  <a:lnTo>
                    <a:pt x="1844" y="318"/>
                  </a:lnTo>
                  <a:lnTo>
                    <a:pt x="1844" y="310"/>
                  </a:lnTo>
                  <a:lnTo>
                    <a:pt x="1800" y="310"/>
                  </a:lnTo>
                  <a:lnTo>
                    <a:pt x="1800" y="296"/>
                  </a:lnTo>
                  <a:lnTo>
                    <a:pt x="1763" y="296"/>
                  </a:lnTo>
                  <a:lnTo>
                    <a:pt x="1763" y="287"/>
                  </a:lnTo>
                  <a:lnTo>
                    <a:pt x="1719" y="287"/>
                  </a:lnTo>
                  <a:lnTo>
                    <a:pt x="1719" y="272"/>
                  </a:lnTo>
                  <a:lnTo>
                    <a:pt x="1641" y="272"/>
                  </a:lnTo>
                  <a:lnTo>
                    <a:pt x="1641" y="259"/>
                  </a:lnTo>
                  <a:lnTo>
                    <a:pt x="1604" y="259"/>
                  </a:lnTo>
                  <a:lnTo>
                    <a:pt x="1604" y="250"/>
                  </a:lnTo>
                  <a:lnTo>
                    <a:pt x="1567" y="250"/>
                  </a:lnTo>
                  <a:lnTo>
                    <a:pt x="1567" y="236"/>
                  </a:lnTo>
                  <a:lnTo>
                    <a:pt x="1523" y="236"/>
                  </a:lnTo>
                  <a:lnTo>
                    <a:pt x="1523" y="228"/>
                  </a:lnTo>
                  <a:lnTo>
                    <a:pt x="1486" y="228"/>
                  </a:lnTo>
                  <a:lnTo>
                    <a:pt x="1486" y="222"/>
                  </a:lnTo>
                  <a:lnTo>
                    <a:pt x="1436" y="222"/>
                  </a:lnTo>
                  <a:lnTo>
                    <a:pt x="1436" y="213"/>
                  </a:lnTo>
                  <a:lnTo>
                    <a:pt x="1408" y="213"/>
                  </a:lnTo>
                  <a:lnTo>
                    <a:pt x="1408" y="208"/>
                  </a:lnTo>
                  <a:lnTo>
                    <a:pt x="1354" y="208"/>
                  </a:lnTo>
                  <a:lnTo>
                    <a:pt x="1354" y="199"/>
                  </a:lnTo>
                  <a:lnTo>
                    <a:pt x="1319" y="199"/>
                  </a:lnTo>
                  <a:lnTo>
                    <a:pt x="1319" y="184"/>
                  </a:lnTo>
                  <a:lnTo>
                    <a:pt x="1276" y="184"/>
                  </a:lnTo>
                  <a:lnTo>
                    <a:pt x="1276" y="177"/>
                  </a:lnTo>
                  <a:lnTo>
                    <a:pt x="1239" y="177"/>
                  </a:lnTo>
                  <a:lnTo>
                    <a:pt x="1239" y="171"/>
                  </a:lnTo>
                  <a:lnTo>
                    <a:pt x="1195" y="171"/>
                  </a:lnTo>
                  <a:lnTo>
                    <a:pt x="1195" y="154"/>
                  </a:lnTo>
                  <a:lnTo>
                    <a:pt x="1158" y="154"/>
                  </a:lnTo>
                  <a:lnTo>
                    <a:pt x="1158" y="148"/>
                  </a:lnTo>
                  <a:lnTo>
                    <a:pt x="1116" y="148"/>
                  </a:lnTo>
                  <a:lnTo>
                    <a:pt x="1116" y="140"/>
                  </a:lnTo>
                  <a:lnTo>
                    <a:pt x="1079" y="140"/>
                  </a:lnTo>
                  <a:lnTo>
                    <a:pt x="1079" y="133"/>
                  </a:lnTo>
                  <a:lnTo>
                    <a:pt x="1034" y="133"/>
                  </a:lnTo>
                  <a:lnTo>
                    <a:pt x="1034" y="118"/>
                  </a:lnTo>
                  <a:lnTo>
                    <a:pt x="999" y="118"/>
                  </a:lnTo>
                  <a:lnTo>
                    <a:pt x="999" y="111"/>
                  </a:lnTo>
                  <a:lnTo>
                    <a:pt x="919" y="111"/>
                  </a:lnTo>
                  <a:lnTo>
                    <a:pt x="919" y="96"/>
                  </a:lnTo>
                  <a:lnTo>
                    <a:pt x="867" y="96"/>
                  </a:lnTo>
                  <a:lnTo>
                    <a:pt x="867" y="89"/>
                  </a:lnTo>
                  <a:lnTo>
                    <a:pt x="838" y="89"/>
                  </a:lnTo>
                  <a:lnTo>
                    <a:pt x="838" y="80"/>
                  </a:lnTo>
                  <a:lnTo>
                    <a:pt x="788" y="80"/>
                  </a:lnTo>
                  <a:lnTo>
                    <a:pt x="788" y="66"/>
                  </a:lnTo>
                  <a:lnTo>
                    <a:pt x="757" y="66"/>
                  </a:lnTo>
                  <a:lnTo>
                    <a:pt x="757" y="59"/>
                  </a:lnTo>
                  <a:lnTo>
                    <a:pt x="707" y="59"/>
                  </a:lnTo>
                  <a:lnTo>
                    <a:pt x="707" y="52"/>
                  </a:lnTo>
                  <a:lnTo>
                    <a:pt x="670" y="52"/>
                  </a:lnTo>
                  <a:lnTo>
                    <a:pt x="670" y="37"/>
                  </a:lnTo>
                  <a:lnTo>
                    <a:pt x="627" y="37"/>
                  </a:lnTo>
                  <a:lnTo>
                    <a:pt x="627" y="28"/>
                  </a:lnTo>
                  <a:lnTo>
                    <a:pt x="592" y="28"/>
                  </a:lnTo>
                  <a:lnTo>
                    <a:pt x="592" y="23"/>
                  </a:lnTo>
                  <a:lnTo>
                    <a:pt x="555" y="23"/>
                  </a:lnTo>
                  <a:lnTo>
                    <a:pt x="555" y="15"/>
                  </a:lnTo>
                  <a:lnTo>
                    <a:pt x="510" y="15"/>
                  </a:lnTo>
                  <a:lnTo>
                    <a:pt x="510" y="0"/>
                  </a:lnTo>
                  <a:lnTo>
                    <a:pt x="474" y="0"/>
                  </a:lnTo>
                  <a:close/>
                </a:path>
              </a:pathLst>
            </a:custGeom>
            <a:solidFill>
              <a:srgbClr val="0202F4"/>
            </a:solidFill>
            <a:ln w="9525">
              <a:noFill/>
            </a:ln>
          </p:spPr>
          <p:txBody>
            <a:bodyPr/>
            <a:lstStyle/>
            <a:p>
              <a:endParaRPr lang="en-US"/>
            </a:p>
          </p:txBody>
        </p:sp>
        <p:sp>
          <p:nvSpPr>
            <p:cNvPr id="824241" name="Freeform 824240"/>
            <p:cNvSpPr/>
            <p:nvPr/>
          </p:nvSpPr>
          <p:spPr>
            <a:xfrm>
              <a:off x="858" y="3145"/>
              <a:ext cx="253" cy="142"/>
            </a:xfrm>
            <a:custGeom>
              <a:avLst/>
              <a:gdLst/>
              <a:ahLst/>
              <a:cxnLst/>
              <a:rect l="0" t="0" r="0" b="0"/>
              <a:pathLst>
                <a:path w="2534" h="1851">
                  <a:moveTo>
                    <a:pt x="407" y="0"/>
                  </a:moveTo>
                  <a:lnTo>
                    <a:pt x="407" y="28"/>
                  </a:lnTo>
                  <a:lnTo>
                    <a:pt x="399" y="28"/>
                  </a:lnTo>
                  <a:lnTo>
                    <a:pt x="399" y="59"/>
                  </a:lnTo>
                  <a:lnTo>
                    <a:pt x="393" y="59"/>
                  </a:lnTo>
                  <a:lnTo>
                    <a:pt x="393" y="89"/>
                  </a:lnTo>
                  <a:lnTo>
                    <a:pt x="384" y="89"/>
                  </a:lnTo>
                  <a:lnTo>
                    <a:pt x="384" y="111"/>
                  </a:lnTo>
                  <a:lnTo>
                    <a:pt x="371" y="111"/>
                  </a:lnTo>
                  <a:lnTo>
                    <a:pt x="371" y="133"/>
                  </a:lnTo>
                  <a:lnTo>
                    <a:pt x="362" y="133"/>
                  </a:lnTo>
                  <a:lnTo>
                    <a:pt x="362" y="184"/>
                  </a:lnTo>
                  <a:lnTo>
                    <a:pt x="349" y="184"/>
                  </a:lnTo>
                  <a:lnTo>
                    <a:pt x="349" y="208"/>
                  </a:lnTo>
                  <a:lnTo>
                    <a:pt x="342" y="208"/>
                  </a:lnTo>
                  <a:lnTo>
                    <a:pt x="342" y="228"/>
                  </a:lnTo>
                  <a:lnTo>
                    <a:pt x="325" y="228"/>
                  </a:lnTo>
                  <a:lnTo>
                    <a:pt x="325" y="272"/>
                  </a:lnTo>
                  <a:lnTo>
                    <a:pt x="312" y="272"/>
                  </a:lnTo>
                  <a:lnTo>
                    <a:pt x="312" y="310"/>
                  </a:lnTo>
                  <a:lnTo>
                    <a:pt x="306" y="310"/>
                  </a:lnTo>
                  <a:lnTo>
                    <a:pt x="306" y="332"/>
                  </a:lnTo>
                  <a:lnTo>
                    <a:pt x="290" y="332"/>
                  </a:lnTo>
                  <a:lnTo>
                    <a:pt x="290" y="375"/>
                  </a:lnTo>
                  <a:lnTo>
                    <a:pt x="275" y="375"/>
                  </a:lnTo>
                  <a:lnTo>
                    <a:pt x="275" y="406"/>
                  </a:lnTo>
                  <a:lnTo>
                    <a:pt x="269" y="406"/>
                  </a:lnTo>
                  <a:lnTo>
                    <a:pt x="269" y="435"/>
                  </a:lnTo>
                  <a:lnTo>
                    <a:pt x="253" y="435"/>
                  </a:lnTo>
                  <a:lnTo>
                    <a:pt x="253" y="472"/>
                  </a:lnTo>
                  <a:lnTo>
                    <a:pt x="238" y="472"/>
                  </a:lnTo>
                  <a:lnTo>
                    <a:pt x="238" y="509"/>
                  </a:lnTo>
                  <a:lnTo>
                    <a:pt x="233" y="509"/>
                  </a:lnTo>
                  <a:lnTo>
                    <a:pt x="233" y="531"/>
                  </a:lnTo>
                  <a:lnTo>
                    <a:pt x="225" y="531"/>
                  </a:lnTo>
                  <a:lnTo>
                    <a:pt x="225" y="545"/>
                  </a:lnTo>
                  <a:lnTo>
                    <a:pt x="210" y="545"/>
                  </a:lnTo>
                  <a:lnTo>
                    <a:pt x="210" y="576"/>
                  </a:lnTo>
                  <a:lnTo>
                    <a:pt x="203" y="576"/>
                  </a:lnTo>
                  <a:lnTo>
                    <a:pt x="203" y="605"/>
                  </a:lnTo>
                  <a:lnTo>
                    <a:pt x="196" y="605"/>
                  </a:lnTo>
                  <a:lnTo>
                    <a:pt x="196" y="628"/>
                  </a:lnTo>
                  <a:lnTo>
                    <a:pt x="188" y="628"/>
                  </a:lnTo>
                  <a:lnTo>
                    <a:pt x="188" y="650"/>
                  </a:lnTo>
                  <a:lnTo>
                    <a:pt x="174" y="650"/>
                  </a:lnTo>
                  <a:lnTo>
                    <a:pt x="174" y="670"/>
                  </a:lnTo>
                  <a:lnTo>
                    <a:pt x="166" y="670"/>
                  </a:lnTo>
                  <a:lnTo>
                    <a:pt x="166" y="708"/>
                  </a:lnTo>
                  <a:lnTo>
                    <a:pt x="160" y="708"/>
                  </a:lnTo>
                  <a:lnTo>
                    <a:pt x="160" y="723"/>
                  </a:lnTo>
                  <a:lnTo>
                    <a:pt x="151" y="723"/>
                  </a:lnTo>
                  <a:lnTo>
                    <a:pt x="151" y="753"/>
                  </a:lnTo>
                  <a:lnTo>
                    <a:pt x="138" y="753"/>
                  </a:lnTo>
                  <a:lnTo>
                    <a:pt x="138" y="804"/>
                  </a:lnTo>
                  <a:lnTo>
                    <a:pt x="129" y="804"/>
                  </a:lnTo>
                  <a:lnTo>
                    <a:pt x="129" y="826"/>
                  </a:lnTo>
                  <a:lnTo>
                    <a:pt x="116" y="826"/>
                  </a:lnTo>
                  <a:lnTo>
                    <a:pt x="116" y="849"/>
                  </a:lnTo>
                  <a:lnTo>
                    <a:pt x="109" y="849"/>
                  </a:lnTo>
                  <a:lnTo>
                    <a:pt x="109" y="872"/>
                  </a:lnTo>
                  <a:lnTo>
                    <a:pt x="93" y="872"/>
                  </a:lnTo>
                  <a:lnTo>
                    <a:pt x="93" y="892"/>
                  </a:lnTo>
                  <a:lnTo>
                    <a:pt x="87" y="892"/>
                  </a:lnTo>
                  <a:lnTo>
                    <a:pt x="87" y="923"/>
                  </a:lnTo>
                  <a:lnTo>
                    <a:pt x="79" y="923"/>
                  </a:lnTo>
                  <a:lnTo>
                    <a:pt x="79" y="952"/>
                  </a:lnTo>
                  <a:lnTo>
                    <a:pt x="73" y="952"/>
                  </a:lnTo>
                  <a:lnTo>
                    <a:pt x="73" y="982"/>
                  </a:lnTo>
                  <a:lnTo>
                    <a:pt x="57" y="982"/>
                  </a:lnTo>
                  <a:lnTo>
                    <a:pt x="57" y="989"/>
                  </a:lnTo>
                  <a:lnTo>
                    <a:pt x="51" y="989"/>
                  </a:lnTo>
                  <a:lnTo>
                    <a:pt x="51" y="1025"/>
                  </a:lnTo>
                  <a:lnTo>
                    <a:pt x="42" y="1025"/>
                  </a:lnTo>
                  <a:lnTo>
                    <a:pt x="42" y="1048"/>
                  </a:lnTo>
                  <a:lnTo>
                    <a:pt x="36" y="1048"/>
                  </a:lnTo>
                  <a:lnTo>
                    <a:pt x="36" y="1077"/>
                  </a:lnTo>
                  <a:lnTo>
                    <a:pt x="29" y="1077"/>
                  </a:lnTo>
                  <a:lnTo>
                    <a:pt x="29" y="1093"/>
                  </a:lnTo>
                  <a:lnTo>
                    <a:pt x="20" y="1093"/>
                  </a:lnTo>
                  <a:lnTo>
                    <a:pt x="20" y="1121"/>
                  </a:lnTo>
                  <a:lnTo>
                    <a:pt x="6" y="1121"/>
                  </a:lnTo>
                  <a:lnTo>
                    <a:pt x="6" y="1150"/>
                  </a:lnTo>
                  <a:lnTo>
                    <a:pt x="0" y="1150"/>
                  </a:lnTo>
                  <a:lnTo>
                    <a:pt x="0" y="1352"/>
                  </a:lnTo>
                  <a:lnTo>
                    <a:pt x="6" y="1352"/>
                  </a:lnTo>
                  <a:lnTo>
                    <a:pt x="6" y="1357"/>
                  </a:lnTo>
                  <a:lnTo>
                    <a:pt x="42" y="1357"/>
                  </a:lnTo>
                  <a:lnTo>
                    <a:pt x="42" y="1365"/>
                  </a:lnTo>
                  <a:lnTo>
                    <a:pt x="79" y="1365"/>
                  </a:lnTo>
                  <a:lnTo>
                    <a:pt x="79" y="1380"/>
                  </a:lnTo>
                  <a:lnTo>
                    <a:pt x="129" y="1380"/>
                  </a:lnTo>
                  <a:lnTo>
                    <a:pt x="129" y="1388"/>
                  </a:lnTo>
                  <a:lnTo>
                    <a:pt x="160" y="1388"/>
                  </a:lnTo>
                  <a:lnTo>
                    <a:pt x="160" y="1403"/>
                  </a:lnTo>
                  <a:lnTo>
                    <a:pt x="233" y="1403"/>
                  </a:lnTo>
                  <a:lnTo>
                    <a:pt x="233" y="1417"/>
                  </a:lnTo>
                  <a:lnTo>
                    <a:pt x="275" y="1417"/>
                  </a:lnTo>
                  <a:lnTo>
                    <a:pt x="275" y="1425"/>
                  </a:lnTo>
                  <a:lnTo>
                    <a:pt x="312" y="1425"/>
                  </a:lnTo>
                  <a:lnTo>
                    <a:pt x="312" y="1431"/>
                  </a:lnTo>
                  <a:lnTo>
                    <a:pt x="349" y="1431"/>
                  </a:lnTo>
                  <a:lnTo>
                    <a:pt x="349" y="1440"/>
                  </a:lnTo>
                  <a:lnTo>
                    <a:pt x="384" y="1440"/>
                  </a:lnTo>
                  <a:lnTo>
                    <a:pt x="384" y="1446"/>
                  </a:lnTo>
                  <a:lnTo>
                    <a:pt x="421" y="1446"/>
                  </a:lnTo>
                  <a:lnTo>
                    <a:pt x="421" y="1462"/>
                  </a:lnTo>
                  <a:lnTo>
                    <a:pt x="466" y="1462"/>
                  </a:lnTo>
                  <a:lnTo>
                    <a:pt x="466" y="1468"/>
                  </a:lnTo>
                  <a:lnTo>
                    <a:pt x="502" y="1468"/>
                  </a:lnTo>
                  <a:lnTo>
                    <a:pt x="502" y="1477"/>
                  </a:lnTo>
                  <a:lnTo>
                    <a:pt x="538" y="1477"/>
                  </a:lnTo>
                  <a:lnTo>
                    <a:pt x="538" y="1482"/>
                  </a:lnTo>
                  <a:lnTo>
                    <a:pt x="575" y="1482"/>
                  </a:lnTo>
                  <a:lnTo>
                    <a:pt x="575" y="1499"/>
                  </a:lnTo>
                  <a:lnTo>
                    <a:pt x="617" y="1499"/>
                  </a:lnTo>
                  <a:lnTo>
                    <a:pt x="617" y="1505"/>
                  </a:lnTo>
                  <a:lnTo>
                    <a:pt x="654" y="1505"/>
                  </a:lnTo>
                  <a:lnTo>
                    <a:pt x="654" y="1513"/>
                  </a:lnTo>
                  <a:lnTo>
                    <a:pt x="690" y="1513"/>
                  </a:lnTo>
                  <a:lnTo>
                    <a:pt x="690" y="1519"/>
                  </a:lnTo>
                  <a:lnTo>
                    <a:pt x="721" y="1519"/>
                  </a:lnTo>
                  <a:lnTo>
                    <a:pt x="721" y="1536"/>
                  </a:lnTo>
                  <a:lnTo>
                    <a:pt x="800" y="1536"/>
                  </a:lnTo>
                  <a:lnTo>
                    <a:pt x="800" y="1550"/>
                  </a:lnTo>
                  <a:lnTo>
                    <a:pt x="836" y="1550"/>
                  </a:lnTo>
                  <a:lnTo>
                    <a:pt x="836" y="1556"/>
                  </a:lnTo>
                  <a:lnTo>
                    <a:pt x="873" y="1556"/>
                  </a:lnTo>
                  <a:lnTo>
                    <a:pt x="873" y="1565"/>
                  </a:lnTo>
                  <a:lnTo>
                    <a:pt x="917" y="1565"/>
                  </a:lnTo>
                  <a:lnTo>
                    <a:pt x="917" y="1579"/>
                  </a:lnTo>
                  <a:lnTo>
                    <a:pt x="962" y="1579"/>
                  </a:lnTo>
                  <a:lnTo>
                    <a:pt x="962" y="1587"/>
                  </a:lnTo>
                  <a:lnTo>
                    <a:pt x="998" y="1587"/>
                  </a:lnTo>
                  <a:lnTo>
                    <a:pt x="998" y="1594"/>
                  </a:lnTo>
                  <a:lnTo>
                    <a:pt x="1035" y="1594"/>
                  </a:lnTo>
                  <a:lnTo>
                    <a:pt x="1035" y="1601"/>
                  </a:lnTo>
                  <a:lnTo>
                    <a:pt x="1071" y="1601"/>
                  </a:lnTo>
                  <a:lnTo>
                    <a:pt x="1071" y="1616"/>
                  </a:lnTo>
                  <a:lnTo>
                    <a:pt x="1113" y="1616"/>
                  </a:lnTo>
                  <a:lnTo>
                    <a:pt x="1113" y="1624"/>
                  </a:lnTo>
                  <a:lnTo>
                    <a:pt x="1150" y="1624"/>
                  </a:lnTo>
                  <a:lnTo>
                    <a:pt x="1150" y="1638"/>
                  </a:lnTo>
                  <a:lnTo>
                    <a:pt x="1223" y="1638"/>
                  </a:lnTo>
                  <a:lnTo>
                    <a:pt x="1223" y="1647"/>
                  </a:lnTo>
                  <a:lnTo>
                    <a:pt x="1252" y="1647"/>
                  </a:lnTo>
                  <a:lnTo>
                    <a:pt x="1252" y="1653"/>
                  </a:lnTo>
                  <a:lnTo>
                    <a:pt x="1304" y="1653"/>
                  </a:lnTo>
                  <a:lnTo>
                    <a:pt x="1304" y="1667"/>
                  </a:lnTo>
                  <a:lnTo>
                    <a:pt x="1341" y="1667"/>
                  </a:lnTo>
                  <a:lnTo>
                    <a:pt x="1341" y="1675"/>
                  </a:lnTo>
                  <a:lnTo>
                    <a:pt x="1369" y="1675"/>
                  </a:lnTo>
                  <a:lnTo>
                    <a:pt x="1369" y="1684"/>
                  </a:lnTo>
                  <a:lnTo>
                    <a:pt x="1405" y="1684"/>
                  </a:lnTo>
                  <a:lnTo>
                    <a:pt x="1405" y="1698"/>
                  </a:lnTo>
                  <a:lnTo>
                    <a:pt x="1456" y="1698"/>
                  </a:lnTo>
                  <a:lnTo>
                    <a:pt x="1456" y="1704"/>
                  </a:lnTo>
                  <a:lnTo>
                    <a:pt x="1487" y="1704"/>
                  </a:lnTo>
                  <a:lnTo>
                    <a:pt x="1487" y="1712"/>
                  </a:lnTo>
                  <a:lnTo>
                    <a:pt x="1522" y="1712"/>
                  </a:lnTo>
                  <a:lnTo>
                    <a:pt x="1522" y="1720"/>
                  </a:lnTo>
                  <a:lnTo>
                    <a:pt x="1559" y="1720"/>
                  </a:lnTo>
                  <a:lnTo>
                    <a:pt x="1559" y="1735"/>
                  </a:lnTo>
                  <a:lnTo>
                    <a:pt x="1602" y="1735"/>
                  </a:lnTo>
                  <a:lnTo>
                    <a:pt x="1602" y="1741"/>
                  </a:lnTo>
                  <a:lnTo>
                    <a:pt x="1638" y="1741"/>
                  </a:lnTo>
                  <a:lnTo>
                    <a:pt x="1638" y="1757"/>
                  </a:lnTo>
                  <a:lnTo>
                    <a:pt x="1711" y="1757"/>
                  </a:lnTo>
                  <a:lnTo>
                    <a:pt x="1711" y="1763"/>
                  </a:lnTo>
                  <a:lnTo>
                    <a:pt x="1755" y="1763"/>
                  </a:lnTo>
                  <a:lnTo>
                    <a:pt x="1755" y="1772"/>
                  </a:lnTo>
                  <a:lnTo>
                    <a:pt x="1792" y="1772"/>
                  </a:lnTo>
                  <a:lnTo>
                    <a:pt x="1792" y="1786"/>
                  </a:lnTo>
                  <a:lnTo>
                    <a:pt x="1829" y="1786"/>
                  </a:lnTo>
                  <a:lnTo>
                    <a:pt x="1829" y="1794"/>
                  </a:lnTo>
                  <a:lnTo>
                    <a:pt x="1870" y="1794"/>
                  </a:lnTo>
                  <a:lnTo>
                    <a:pt x="1870" y="1800"/>
                  </a:lnTo>
                  <a:lnTo>
                    <a:pt x="1907" y="1800"/>
                  </a:lnTo>
                  <a:lnTo>
                    <a:pt x="1907" y="1814"/>
                  </a:lnTo>
                  <a:lnTo>
                    <a:pt x="1944" y="1814"/>
                  </a:lnTo>
                  <a:lnTo>
                    <a:pt x="1944" y="1823"/>
                  </a:lnTo>
                  <a:lnTo>
                    <a:pt x="1988" y="1823"/>
                  </a:lnTo>
                  <a:lnTo>
                    <a:pt x="1988" y="1829"/>
                  </a:lnTo>
                  <a:lnTo>
                    <a:pt x="2025" y="1829"/>
                  </a:lnTo>
                  <a:lnTo>
                    <a:pt x="2025" y="1845"/>
                  </a:lnTo>
                  <a:lnTo>
                    <a:pt x="2053" y="1845"/>
                  </a:lnTo>
                  <a:lnTo>
                    <a:pt x="2053" y="1851"/>
                  </a:lnTo>
                  <a:lnTo>
                    <a:pt x="2105" y="1851"/>
                  </a:lnTo>
                  <a:lnTo>
                    <a:pt x="2105" y="1845"/>
                  </a:lnTo>
                  <a:lnTo>
                    <a:pt x="2112" y="1845"/>
                  </a:lnTo>
                  <a:lnTo>
                    <a:pt x="2112" y="1800"/>
                  </a:lnTo>
                  <a:lnTo>
                    <a:pt x="2120" y="1800"/>
                  </a:lnTo>
                  <a:lnTo>
                    <a:pt x="2120" y="1772"/>
                  </a:lnTo>
                  <a:lnTo>
                    <a:pt x="2125" y="1772"/>
                  </a:lnTo>
                  <a:lnTo>
                    <a:pt x="2125" y="1757"/>
                  </a:lnTo>
                  <a:lnTo>
                    <a:pt x="2142" y="1757"/>
                  </a:lnTo>
                  <a:lnTo>
                    <a:pt x="2142" y="1712"/>
                  </a:lnTo>
                  <a:lnTo>
                    <a:pt x="2148" y="1712"/>
                  </a:lnTo>
                  <a:lnTo>
                    <a:pt x="2148" y="1684"/>
                  </a:lnTo>
                  <a:lnTo>
                    <a:pt x="2162" y="1684"/>
                  </a:lnTo>
                  <a:lnTo>
                    <a:pt x="2162" y="1667"/>
                  </a:lnTo>
                  <a:lnTo>
                    <a:pt x="2170" y="1667"/>
                  </a:lnTo>
                  <a:lnTo>
                    <a:pt x="2170" y="1638"/>
                  </a:lnTo>
                  <a:lnTo>
                    <a:pt x="2179" y="1638"/>
                  </a:lnTo>
                  <a:lnTo>
                    <a:pt x="2179" y="1624"/>
                  </a:lnTo>
                  <a:lnTo>
                    <a:pt x="2184" y="1624"/>
                  </a:lnTo>
                  <a:lnTo>
                    <a:pt x="2184" y="1587"/>
                  </a:lnTo>
                  <a:lnTo>
                    <a:pt x="2199" y="1587"/>
                  </a:lnTo>
                  <a:lnTo>
                    <a:pt x="2199" y="1565"/>
                  </a:lnTo>
                  <a:lnTo>
                    <a:pt x="2207" y="1565"/>
                  </a:lnTo>
                  <a:lnTo>
                    <a:pt x="2207" y="1536"/>
                  </a:lnTo>
                  <a:lnTo>
                    <a:pt x="2221" y="1536"/>
                  </a:lnTo>
                  <a:lnTo>
                    <a:pt x="2221" y="1482"/>
                  </a:lnTo>
                  <a:lnTo>
                    <a:pt x="2235" y="1482"/>
                  </a:lnTo>
                  <a:lnTo>
                    <a:pt x="2235" y="1468"/>
                  </a:lnTo>
                  <a:lnTo>
                    <a:pt x="2243" y="1468"/>
                  </a:lnTo>
                  <a:lnTo>
                    <a:pt x="2243" y="1440"/>
                  </a:lnTo>
                  <a:lnTo>
                    <a:pt x="2251" y="1440"/>
                  </a:lnTo>
                  <a:lnTo>
                    <a:pt x="2251" y="1425"/>
                  </a:lnTo>
                  <a:lnTo>
                    <a:pt x="2257" y="1425"/>
                  </a:lnTo>
                  <a:lnTo>
                    <a:pt x="2257" y="1403"/>
                  </a:lnTo>
                  <a:lnTo>
                    <a:pt x="2271" y="1403"/>
                  </a:lnTo>
                  <a:lnTo>
                    <a:pt x="2271" y="1380"/>
                  </a:lnTo>
                  <a:lnTo>
                    <a:pt x="2280" y="1380"/>
                  </a:lnTo>
                  <a:lnTo>
                    <a:pt x="2280" y="1357"/>
                  </a:lnTo>
                  <a:lnTo>
                    <a:pt x="2286" y="1357"/>
                  </a:lnTo>
                  <a:lnTo>
                    <a:pt x="2286" y="1321"/>
                  </a:lnTo>
                  <a:lnTo>
                    <a:pt x="2302" y="1321"/>
                  </a:lnTo>
                  <a:lnTo>
                    <a:pt x="2302" y="1297"/>
                  </a:lnTo>
                  <a:lnTo>
                    <a:pt x="2308" y="1297"/>
                  </a:lnTo>
                  <a:lnTo>
                    <a:pt x="2308" y="1261"/>
                  </a:lnTo>
                  <a:lnTo>
                    <a:pt x="2316" y="1261"/>
                  </a:lnTo>
                  <a:lnTo>
                    <a:pt x="2316" y="1240"/>
                  </a:lnTo>
                  <a:lnTo>
                    <a:pt x="2323" y="1240"/>
                  </a:lnTo>
                  <a:lnTo>
                    <a:pt x="2323" y="1224"/>
                  </a:lnTo>
                  <a:lnTo>
                    <a:pt x="2338" y="1224"/>
                  </a:lnTo>
                  <a:lnTo>
                    <a:pt x="2338" y="1196"/>
                  </a:lnTo>
                  <a:lnTo>
                    <a:pt x="2345" y="1196"/>
                  </a:lnTo>
                  <a:lnTo>
                    <a:pt x="2345" y="1181"/>
                  </a:lnTo>
                  <a:lnTo>
                    <a:pt x="2353" y="1181"/>
                  </a:lnTo>
                  <a:lnTo>
                    <a:pt x="2353" y="1145"/>
                  </a:lnTo>
                  <a:lnTo>
                    <a:pt x="2358" y="1145"/>
                  </a:lnTo>
                  <a:lnTo>
                    <a:pt x="2358" y="1121"/>
                  </a:lnTo>
                  <a:lnTo>
                    <a:pt x="2367" y="1121"/>
                  </a:lnTo>
                  <a:lnTo>
                    <a:pt x="2367" y="1108"/>
                  </a:lnTo>
                  <a:lnTo>
                    <a:pt x="2375" y="1108"/>
                  </a:lnTo>
                  <a:lnTo>
                    <a:pt x="2375" y="1077"/>
                  </a:lnTo>
                  <a:lnTo>
                    <a:pt x="2381" y="1077"/>
                  </a:lnTo>
                  <a:lnTo>
                    <a:pt x="2381" y="1048"/>
                  </a:lnTo>
                  <a:lnTo>
                    <a:pt x="2395" y="1048"/>
                  </a:lnTo>
                  <a:lnTo>
                    <a:pt x="2395" y="1025"/>
                  </a:lnTo>
                  <a:lnTo>
                    <a:pt x="2403" y="1025"/>
                  </a:lnTo>
                  <a:lnTo>
                    <a:pt x="2403" y="1002"/>
                  </a:lnTo>
                  <a:lnTo>
                    <a:pt x="2417" y="1002"/>
                  </a:lnTo>
                  <a:lnTo>
                    <a:pt x="2417" y="989"/>
                  </a:lnTo>
                  <a:lnTo>
                    <a:pt x="2425" y="989"/>
                  </a:lnTo>
                  <a:lnTo>
                    <a:pt x="2425" y="960"/>
                  </a:lnTo>
                  <a:lnTo>
                    <a:pt x="2432" y="960"/>
                  </a:lnTo>
                  <a:lnTo>
                    <a:pt x="2432" y="929"/>
                  </a:lnTo>
                  <a:lnTo>
                    <a:pt x="2440" y="929"/>
                  </a:lnTo>
                  <a:lnTo>
                    <a:pt x="2440" y="892"/>
                  </a:lnTo>
                  <a:lnTo>
                    <a:pt x="2454" y="892"/>
                  </a:lnTo>
                  <a:lnTo>
                    <a:pt x="2454" y="872"/>
                  </a:lnTo>
                  <a:lnTo>
                    <a:pt x="2462" y="872"/>
                  </a:lnTo>
                  <a:lnTo>
                    <a:pt x="2462" y="841"/>
                  </a:lnTo>
                  <a:lnTo>
                    <a:pt x="2468" y="841"/>
                  </a:lnTo>
                  <a:lnTo>
                    <a:pt x="2468" y="826"/>
                  </a:lnTo>
                  <a:lnTo>
                    <a:pt x="2476" y="826"/>
                  </a:lnTo>
                  <a:lnTo>
                    <a:pt x="2476" y="789"/>
                  </a:lnTo>
                  <a:lnTo>
                    <a:pt x="2484" y="789"/>
                  </a:lnTo>
                  <a:lnTo>
                    <a:pt x="2484" y="767"/>
                  </a:lnTo>
                  <a:lnTo>
                    <a:pt x="2490" y="767"/>
                  </a:lnTo>
                  <a:lnTo>
                    <a:pt x="2490" y="745"/>
                  </a:lnTo>
                  <a:lnTo>
                    <a:pt x="2504" y="745"/>
                  </a:lnTo>
                  <a:lnTo>
                    <a:pt x="2504" y="723"/>
                  </a:lnTo>
                  <a:lnTo>
                    <a:pt x="2512" y="723"/>
                  </a:lnTo>
                  <a:lnTo>
                    <a:pt x="2512" y="693"/>
                  </a:lnTo>
                  <a:lnTo>
                    <a:pt x="2521" y="693"/>
                  </a:lnTo>
                  <a:lnTo>
                    <a:pt x="2521" y="670"/>
                  </a:lnTo>
                  <a:lnTo>
                    <a:pt x="2534" y="670"/>
                  </a:lnTo>
                  <a:lnTo>
                    <a:pt x="2534" y="472"/>
                  </a:lnTo>
                  <a:lnTo>
                    <a:pt x="2462" y="472"/>
                  </a:lnTo>
                  <a:lnTo>
                    <a:pt x="2462" y="457"/>
                  </a:lnTo>
                  <a:lnTo>
                    <a:pt x="2425" y="457"/>
                  </a:lnTo>
                  <a:lnTo>
                    <a:pt x="2425" y="450"/>
                  </a:lnTo>
                  <a:lnTo>
                    <a:pt x="2375" y="450"/>
                  </a:lnTo>
                  <a:lnTo>
                    <a:pt x="2375" y="435"/>
                  </a:lnTo>
                  <a:lnTo>
                    <a:pt x="2302" y="435"/>
                  </a:lnTo>
                  <a:lnTo>
                    <a:pt x="2302" y="421"/>
                  </a:lnTo>
                  <a:lnTo>
                    <a:pt x="2257" y="421"/>
                  </a:lnTo>
                  <a:lnTo>
                    <a:pt x="2257" y="413"/>
                  </a:lnTo>
                  <a:lnTo>
                    <a:pt x="2221" y="413"/>
                  </a:lnTo>
                  <a:lnTo>
                    <a:pt x="2221" y="406"/>
                  </a:lnTo>
                  <a:lnTo>
                    <a:pt x="2179" y="406"/>
                  </a:lnTo>
                  <a:lnTo>
                    <a:pt x="2179" y="391"/>
                  </a:lnTo>
                  <a:lnTo>
                    <a:pt x="2142" y="391"/>
                  </a:lnTo>
                  <a:lnTo>
                    <a:pt x="2142" y="384"/>
                  </a:lnTo>
                  <a:lnTo>
                    <a:pt x="2105" y="384"/>
                  </a:lnTo>
                  <a:lnTo>
                    <a:pt x="2105" y="375"/>
                  </a:lnTo>
                  <a:lnTo>
                    <a:pt x="2053" y="375"/>
                  </a:lnTo>
                  <a:lnTo>
                    <a:pt x="2053" y="369"/>
                  </a:lnTo>
                  <a:lnTo>
                    <a:pt x="2025" y="369"/>
                  </a:lnTo>
                  <a:lnTo>
                    <a:pt x="2025" y="355"/>
                  </a:lnTo>
                  <a:lnTo>
                    <a:pt x="1974" y="355"/>
                  </a:lnTo>
                  <a:lnTo>
                    <a:pt x="1974" y="347"/>
                  </a:lnTo>
                  <a:lnTo>
                    <a:pt x="1938" y="347"/>
                  </a:lnTo>
                  <a:lnTo>
                    <a:pt x="1938" y="338"/>
                  </a:lnTo>
                  <a:lnTo>
                    <a:pt x="1892" y="338"/>
                  </a:lnTo>
                  <a:lnTo>
                    <a:pt x="1892" y="332"/>
                  </a:lnTo>
                  <a:lnTo>
                    <a:pt x="1857" y="332"/>
                  </a:lnTo>
                  <a:lnTo>
                    <a:pt x="1857" y="324"/>
                  </a:lnTo>
                  <a:lnTo>
                    <a:pt x="1814" y="324"/>
                  </a:lnTo>
                  <a:lnTo>
                    <a:pt x="1814" y="318"/>
                  </a:lnTo>
                  <a:lnTo>
                    <a:pt x="1777" y="318"/>
                  </a:lnTo>
                  <a:lnTo>
                    <a:pt x="1777" y="310"/>
                  </a:lnTo>
                  <a:lnTo>
                    <a:pt x="1733" y="310"/>
                  </a:lnTo>
                  <a:lnTo>
                    <a:pt x="1733" y="296"/>
                  </a:lnTo>
                  <a:lnTo>
                    <a:pt x="1696" y="296"/>
                  </a:lnTo>
                  <a:lnTo>
                    <a:pt x="1696" y="287"/>
                  </a:lnTo>
                  <a:lnTo>
                    <a:pt x="1652" y="287"/>
                  </a:lnTo>
                  <a:lnTo>
                    <a:pt x="1652" y="272"/>
                  </a:lnTo>
                  <a:lnTo>
                    <a:pt x="1574" y="272"/>
                  </a:lnTo>
                  <a:lnTo>
                    <a:pt x="1574" y="259"/>
                  </a:lnTo>
                  <a:lnTo>
                    <a:pt x="1537" y="259"/>
                  </a:lnTo>
                  <a:lnTo>
                    <a:pt x="1537" y="250"/>
                  </a:lnTo>
                  <a:lnTo>
                    <a:pt x="1500" y="250"/>
                  </a:lnTo>
                  <a:lnTo>
                    <a:pt x="1500" y="236"/>
                  </a:lnTo>
                  <a:lnTo>
                    <a:pt x="1456" y="236"/>
                  </a:lnTo>
                  <a:lnTo>
                    <a:pt x="1456" y="228"/>
                  </a:lnTo>
                  <a:lnTo>
                    <a:pt x="1419" y="228"/>
                  </a:lnTo>
                  <a:lnTo>
                    <a:pt x="1419" y="222"/>
                  </a:lnTo>
                  <a:lnTo>
                    <a:pt x="1369" y="222"/>
                  </a:lnTo>
                  <a:lnTo>
                    <a:pt x="1369" y="213"/>
                  </a:lnTo>
                  <a:lnTo>
                    <a:pt x="1341" y="213"/>
                  </a:lnTo>
                  <a:lnTo>
                    <a:pt x="1341" y="208"/>
                  </a:lnTo>
                  <a:lnTo>
                    <a:pt x="1287" y="208"/>
                  </a:lnTo>
                  <a:lnTo>
                    <a:pt x="1287" y="199"/>
                  </a:lnTo>
                  <a:lnTo>
                    <a:pt x="1252" y="199"/>
                  </a:lnTo>
                  <a:lnTo>
                    <a:pt x="1252" y="184"/>
                  </a:lnTo>
                  <a:lnTo>
                    <a:pt x="1209" y="184"/>
                  </a:lnTo>
                  <a:lnTo>
                    <a:pt x="1209" y="177"/>
                  </a:lnTo>
                  <a:lnTo>
                    <a:pt x="1172" y="177"/>
                  </a:lnTo>
                  <a:lnTo>
                    <a:pt x="1172" y="171"/>
                  </a:lnTo>
                  <a:lnTo>
                    <a:pt x="1128" y="171"/>
                  </a:lnTo>
                  <a:lnTo>
                    <a:pt x="1128" y="154"/>
                  </a:lnTo>
                  <a:lnTo>
                    <a:pt x="1091" y="154"/>
                  </a:lnTo>
                  <a:lnTo>
                    <a:pt x="1091" y="148"/>
                  </a:lnTo>
                  <a:lnTo>
                    <a:pt x="1049" y="148"/>
                  </a:lnTo>
                  <a:lnTo>
                    <a:pt x="1049" y="140"/>
                  </a:lnTo>
                  <a:lnTo>
                    <a:pt x="1012" y="140"/>
                  </a:lnTo>
                  <a:lnTo>
                    <a:pt x="1012" y="133"/>
                  </a:lnTo>
                  <a:lnTo>
                    <a:pt x="967" y="133"/>
                  </a:lnTo>
                  <a:lnTo>
                    <a:pt x="967" y="118"/>
                  </a:lnTo>
                  <a:lnTo>
                    <a:pt x="932" y="118"/>
                  </a:lnTo>
                  <a:lnTo>
                    <a:pt x="932" y="111"/>
                  </a:lnTo>
                  <a:lnTo>
                    <a:pt x="852" y="111"/>
                  </a:lnTo>
                  <a:lnTo>
                    <a:pt x="852" y="96"/>
                  </a:lnTo>
                  <a:lnTo>
                    <a:pt x="800" y="96"/>
                  </a:lnTo>
                  <a:lnTo>
                    <a:pt x="800" y="89"/>
                  </a:lnTo>
                  <a:lnTo>
                    <a:pt x="771" y="89"/>
                  </a:lnTo>
                  <a:lnTo>
                    <a:pt x="771" y="80"/>
                  </a:lnTo>
                  <a:lnTo>
                    <a:pt x="721" y="80"/>
                  </a:lnTo>
                  <a:lnTo>
                    <a:pt x="721" y="66"/>
                  </a:lnTo>
                  <a:lnTo>
                    <a:pt x="690" y="66"/>
                  </a:lnTo>
                  <a:lnTo>
                    <a:pt x="690" y="59"/>
                  </a:lnTo>
                  <a:lnTo>
                    <a:pt x="640" y="59"/>
                  </a:lnTo>
                  <a:lnTo>
                    <a:pt x="640" y="52"/>
                  </a:lnTo>
                  <a:lnTo>
                    <a:pt x="603" y="52"/>
                  </a:lnTo>
                  <a:lnTo>
                    <a:pt x="603" y="37"/>
                  </a:lnTo>
                  <a:lnTo>
                    <a:pt x="560" y="37"/>
                  </a:lnTo>
                  <a:lnTo>
                    <a:pt x="560" y="28"/>
                  </a:lnTo>
                  <a:lnTo>
                    <a:pt x="525" y="28"/>
                  </a:lnTo>
                  <a:lnTo>
                    <a:pt x="525" y="23"/>
                  </a:lnTo>
                  <a:lnTo>
                    <a:pt x="488" y="23"/>
                  </a:lnTo>
                  <a:lnTo>
                    <a:pt x="488" y="15"/>
                  </a:lnTo>
                  <a:lnTo>
                    <a:pt x="443" y="15"/>
                  </a:lnTo>
                  <a:lnTo>
                    <a:pt x="443" y="0"/>
                  </a:lnTo>
                  <a:lnTo>
                    <a:pt x="407" y="0"/>
                  </a:lnTo>
                  <a:close/>
                </a:path>
              </a:pathLst>
            </a:custGeom>
            <a:solidFill>
              <a:srgbClr val="0202E5"/>
            </a:solidFill>
            <a:ln w="9525">
              <a:noFill/>
            </a:ln>
          </p:spPr>
          <p:txBody>
            <a:bodyPr/>
            <a:lstStyle/>
            <a:p>
              <a:endParaRPr lang="en-US"/>
            </a:p>
          </p:txBody>
        </p:sp>
        <p:sp>
          <p:nvSpPr>
            <p:cNvPr id="824242" name="Freeform 824241"/>
            <p:cNvSpPr/>
            <p:nvPr/>
          </p:nvSpPr>
          <p:spPr>
            <a:xfrm>
              <a:off x="864" y="3145"/>
              <a:ext cx="240" cy="142"/>
            </a:xfrm>
            <a:custGeom>
              <a:avLst/>
              <a:gdLst/>
              <a:ahLst/>
              <a:cxnLst/>
              <a:rect l="0" t="0" r="0" b="0"/>
              <a:pathLst>
                <a:path w="2405" h="1851">
                  <a:moveTo>
                    <a:pt x="350" y="0"/>
                  </a:moveTo>
                  <a:lnTo>
                    <a:pt x="350" y="28"/>
                  </a:lnTo>
                  <a:lnTo>
                    <a:pt x="342" y="28"/>
                  </a:lnTo>
                  <a:lnTo>
                    <a:pt x="342" y="59"/>
                  </a:lnTo>
                  <a:lnTo>
                    <a:pt x="336" y="59"/>
                  </a:lnTo>
                  <a:lnTo>
                    <a:pt x="336" y="89"/>
                  </a:lnTo>
                  <a:lnTo>
                    <a:pt x="327" y="89"/>
                  </a:lnTo>
                  <a:lnTo>
                    <a:pt x="327" y="111"/>
                  </a:lnTo>
                  <a:lnTo>
                    <a:pt x="314" y="111"/>
                  </a:lnTo>
                  <a:lnTo>
                    <a:pt x="314" y="133"/>
                  </a:lnTo>
                  <a:lnTo>
                    <a:pt x="305" y="133"/>
                  </a:lnTo>
                  <a:lnTo>
                    <a:pt x="305" y="184"/>
                  </a:lnTo>
                  <a:lnTo>
                    <a:pt x="292" y="184"/>
                  </a:lnTo>
                  <a:lnTo>
                    <a:pt x="292" y="208"/>
                  </a:lnTo>
                  <a:lnTo>
                    <a:pt x="285" y="208"/>
                  </a:lnTo>
                  <a:lnTo>
                    <a:pt x="285" y="228"/>
                  </a:lnTo>
                  <a:lnTo>
                    <a:pt x="268" y="228"/>
                  </a:lnTo>
                  <a:lnTo>
                    <a:pt x="268" y="272"/>
                  </a:lnTo>
                  <a:lnTo>
                    <a:pt x="255" y="272"/>
                  </a:lnTo>
                  <a:lnTo>
                    <a:pt x="255" y="310"/>
                  </a:lnTo>
                  <a:lnTo>
                    <a:pt x="249" y="310"/>
                  </a:lnTo>
                  <a:lnTo>
                    <a:pt x="249" y="332"/>
                  </a:lnTo>
                  <a:lnTo>
                    <a:pt x="233" y="332"/>
                  </a:lnTo>
                  <a:lnTo>
                    <a:pt x="233" y="375"/>
                  </a:lnTo>
                  <a:lnTo>
                    <a:pt x="218" y="375"/>
                  </a:lnTo>
                  <a:lnTo>
                    <a:pt x="218" y="406"/>
                  </a:lnTo>
                  <a:lnTo>
                    <a:pt x="212" y="406"/>
                  </a:lnTo>
                  <a:lnTo>
                    <a:pt x="212" y="435"/>
                  </a:lnTo>
                  <a:lnTo>
                    <a:pt x="196" y="435"/>
                  </a:lnTo>
                  <a:lnTo>
                    <a:pt x="196" y="472"/>
                  </a:lnTo>
                  <a:lnTo>
                    <a:pt x="181" y="472"/>
                  </a:lnTo>
                  <a:lnTo>
                    <a:pt x="181" y="509"/>
                  </a:lnTo>
                  <a:lnTo>
                    <a:pt x="176" y="509"/>
                  </a:lnTo>
                  <a:lnTo>
                    <a:pt x="176" y="531"/>
                  </a:lnTo>
                  <a:lnTo>
                    <a:pt x="168" y="531"/>
                  </a:lnTo>
                  <a:lnTo>
                    <a:pt x="168" y="545"/>
                  </a:lnTo>
                  <a:lnTo>
                    <a:pt x="153" y="545"/>
                  </a:lnTo>
                  <a:lnTo>
                    <a:pt x="153" y="576"/>
                  </a:lnTo>
                  <a:lnTo>
                    <a:pt x="146" y="576"/>
                  </a:lnTo>
                  <a:lnTo>
                    <a:pt x="146" y="605"/>
                  </a:lnTo>
                  <a:lnTo>
                    <a:pt x="139" y="605"/>
                  </a:lnTo>
                  <a:lnTo>
                    <a:pt x="139" y="628"/>
                  </a:lnTo>
                  <a:lnTo>
                    <a:pt x="131" y="628"/>
                  </a:lnTo>
                  <a:lnTo>
                    <a:pt x="131" y="650"/>
                  </a:lnTo>
                  <a:lnTo>
                    <a:pt x="117" y="650"/>
                  </a:lnTo>
                  <a:lnTo>
                    <a:pt x="117" y="670"/>
                  </a:lnTo>
                  <a:lnTo>
                    <a:pt x="109" y="670"/>
                  </a:lnTo>
                  <a:lnTo>
                    <a:pt x="109" y="708"/>
                  </a:lnTo>
                  <a:lnTo>
                    <a:pt x="103" y="708"/>
                  </a:lnTo>
                  <a:lnTo>
                    <a:pt x="103" y="723"/>
                  </a:lnTo>
                  <a:lnTo>
                    <a:pt x="94" y="723"/>
                  </a:lnTo>
                  <a:lnTo>
                    <a:pt x="94" y="753"/>
                  </a:lnTo>
                  <a:lnTo>
                    <a:pt x="81" y="753"/>
                  </a:lnTo>
                  <a:lnTo>
                    <a:pt x="81" y="804"/>
                  </a:lnTo>
                  <a:lnTo>
                    <a:pt x="72" y="804"/>
                  </a:lnTo>
                  <a:lnTo>
                    <a:pt x="72" y="826"/>
                  </a:lnTo>
                  <a:lnTo>
                    <a:pt x="59" y="826"/>
                  </a:lnTo>
                  <a:lnTo>
                    <a:pt x="59" y="849"/>
                  </a:lnTo>
                  <a:lnTo>
                    <a:pt x="52" y="849"/>
                  </a:lnTo>
                  <a:lnTo>
                    <a:pt x="52" y="872"/>
                  </a:lnTo>
                  <a:lnTo>
                    <a:pt x="36" y="872"/>
                  </a:lnTo>
                  <a:lnTo>
                    <a:pt x="36" y="892"/>
                  </a:lnTo>
                  <a:lnTo>
                    <a:pt x="30" y="892"/>
                  </a:lnTo>
                  <a:lnTo>
                    <a:pt x="30" y="923"/>
                  </a:lnTo>
                  <a:lnTo>
                    <a:pt x="22" y="923"/>
                  </a:lnTo>
                  <a:lnTo>
                    <a:pt x="22" y="952"/>
                  </a:lnTo>
                  <a:lnTo>
                    <a:pt x="16" y="952"/>
                  </a:lnTo>
                  <a:lnTo>
                    <a:pt x="16" y="982"/>
                  </a:lnTo>
                  <a:lnTo>
                    <a:pt x="0" y="982"/>
                  </a:lnTo>
                  <a:lnTo>
                    <a:pt x="0" y="1365"/>
                  </a:lnTo>
                  <a:lnTo>
                    <a:pt x="22" y="1365"/>
                  </a:lnTo>
                  <a:lnTo>
                    <a:pt x="22" y="1380"/>
                  </a:lnTo>
                  <a:lnTo>
                    <a:pt x="72" y="1380"/>
                  </a:lnTo>
                  <a:lnTo>
                    <a:pt x="72" y="1388"/>
                  </a:lnTo>
                  <a:lnTo>
                    <a:pt x="103" y="1388"/>
                  </a:lnTo>
                  <a:lnTo>
                    <a:pt x="103" y="1403"/>
                  </a:lnTo>
                  <a:lnTo>
                    <a:pt x="176" y="1403"/>
                  </a:lnTo>
                  <a:lnTo>
                    <a:pt x="176" y="1417"/>
                  </a:lnTo>
                  <a:lnTo>
                    <a:pt x="218" y="1417"/>
                  </a:lnTo>
                  <a:lnTo>
                    <a:pt x="218" y="1425"/>
                  </a:lnTo>
                  <a:lnTo>
                    <a:pt x="255" y="1425"/>
                  </a:lnTo>
                  <a:lnTo>
                    <a:pt x="255" y="1431"/>
                  </a:lnTo>
                  <a:lnTo>
                    <a:pt x="292" y="1431"/>
                  </a:lnTo>
                  <a:lnTo>
                    <a:pt x="292" y="1440"/>
                  </a:lnTo>
                  <a:lnTo>
                    <a:pt x="327" y="1440"/>
                  </a:lnTo>
                  <a:lnTo>
                    <a:pt x="327" y="1446"/>
                  </a:lnTo>
                  <a:lnTo>
                    <a:pt x="364" y="1446"/>
                  </a:lnTo>
                  <a:lnTo>
                    <a:pt x="364" y="1462"/>
                  </a:lnTo>
                  <a:lnTo>
                    <a:pt x="409" y="1462"/>
                  </a:lnTo>
                  <a:lnTo>
                    <a:pt x="409" y="1468"/>
                  </a:lnTo>
                  <a:lnTo>
                    <a:pt x="445" y="1468"/>
                  </a:lnTo>
                  <a:lnTo>
                    <a:pt x="445" y="1477"/>
                  </a:lnTo>
                  <a:lnTo>
                    <a:pt x="481" y="1477"/>
                  </a:lnTo>
                  <a:lnTo>
                    <a:pt x="481" y="1482"/>
                  </a:lnTo>
                  <a:lnTo>
                    <a:pt x="518" y="1482"/>
                  </a:lnTo>
                  <a:lnTo>
                    <a:pt x="518" y="1499"/>
                  </a:lnTo>
                  <a:lnTo>
                    <a:pt x="560" y="1499"/>
                  </a:lnTo>
                  <a:lnTo>
                    <a:pt x="560" y="1505"/>
                  </a:lnTo>
                  <a:lnTo>
                    <a:pt x="597" y="1505"/>
                  </a:lnTo>
                  <a:lnTo>
                    <a:pt x="597" y="1513"/>
                  </a:lnTo>
                  <a:lnTo>
                    <a:pt x="633" y="1513"/>
                  </a:lnTo>
                  <a:lnTo>
                    <a:pt x="633" y="1519"/>
                  </a:lnTo>
                  <a:lnTo>
                    <a:pt x="664" y="1519"/>
                  </a:lnTo>
                  <a:lnTo>
                    <a:pt x="664" y="1536"/>
                  </a:lnTo>
                  <a:lnTo>
                    <a:pt x="743" y="1536"/>
                  </a:lnTo>
                  <a:lnTo>
                    <a:pt x="743" y="1550"/>
                  </a:lnTo>
                  <a:lnTo>
                    <a:pt x="779" y="1550"/>
                  </a:lnTo>
                  <a:lnTo>
                    <a:pt x="779" y="1556"/>
                  </a:lnTo>
                  <a:lnTo>
                    <a:pt x="816" y="1556"/>
                  </a:lnTo>
                  <a:lnTo>
                    <a:pt x="816" y="1565"/>
                  </a:lnTo>
                  <a:lnTo>
                    <a:pt x="860" y="1565"/>
                  </a:lnTo>
                  <a:lnTo>
                    <a:pt x="860" y="1579"/>
                  </a:lnTo>
                  <a:lnTo>
                    <a:pt x="905" y="1579"/>
                  </a:lnTo>
                  <a:lnTo>
                    <a:pt x="905" y="1587"/>
                  </a:lnTo>
                  <a:lnTo>
                    <a:pt x="941" y="1587"/>
                  </a:lnTo>
                  <a:lnTo>
                    <a:pt x="941" y="1594"/>
                  </a:lnTo>
                  <a:lnTo>
                    <a:pt x="978" y="1594"/>
                  </a:lnTo>
                  <a:lnTo>
                    <a:pt x="978" y="1601"/>
                  </a:lnTo>
                  <a:lnTo>
                    <a:pt x="1014" y="1601"/>
                  </a:lnTo>
                  <a:lnTo>
                    <a:pt x="1014" y="1616"/>
                  </a:lnTo>
                  <a:lnTo>
                    <a:pt x="1056" y="1616"/>
                  </a:lnTo>
                  <a:lnTo>
                    <a:pt x="1056" y="1624"/>
                  </a:lnTo>
                  <a:lnTo>
                    <a:pt x="1093" y="1624"/>
                  </a:lnTo>
                  <a:lnTo>
                    <a:pt x="1093" y="1638"/>
                  </a:lnTo>
                  <a:lnTo>
                    <a:pt x="1166" y="1638"/>
                  </a:lnTo>
                  <a:lnTo>
                    <a:pt x="1166" y="1647"/>
                  </a:lnTo>
                  <a:lnTo>
                    <a:pt x="1195" y="1647"/>
                  </a:lnTo>
                  <a:lnTo>
                    <a:pt x="1195" y="1653"/>
                  </a:lnTo>
                  <a:lnTo>
                    <a:pt x="1247" y="1653"/>
                  </a:lnTo>
                  <a:lnTo>
                    <a:pt x="1247" y="1667"/>
                  </a:lnTo>
                  <a:lnTo>
                    <a:pt x="1284" y="1667"/>
                  </a:lnTo>
                  <a:lnTo>
                    <a:pt x="1284" y="1675"/>
                  </a:lnTo>
                  <a:lnTo>
                    <a:pt x="1312" y="1675"/>
                  </a:lnTo>
                  <a:lnTo>
                    <a:pt x="1312" y="1684"/>
                  </a:lnTo>
                  <a:lnTo>
                    <a:pt x="1348" y="1684"/>
                  </a:lnTo>
                  <a:lnTo>
                    <a:pt x="1348" y="1698"/>
                  </a:lnTo>
                  <a:lnTo>
                    <a:pt x="1399" y="1698"/>
                  </a:lnTo>
                  <a:lnTo>
                    <a:pt x="1399" y="1704"/>
                  </a:lnTo>
                  <a:lnTo>
                    <a:pt x="1430" y="1704"/>
                  </a:lnTo>
                  <a:lnTo>
                    <a:pt x="1430" y="1712"/>
                  </a:lnTo>
                  <a:lnTo>
                    <a:pt x="1465" y="1712"/>
                  </a:lnTo>
                  <a:lnTo>
                    <a:pt x="1465" y="1720"/>
                  </a:lnTo>
                  <a:lnTo>
                    <a:pt x="1502" y="1720"/>
                  </a:lnTo>
                  <a:lnTo>
                    <a:pt x="1502" y="1735"/>
                  </a:lnTo>
                  <a:lnTo>
                    <a:pt x="1545" y="1735"/>
                  </a:lnTo>
                  <a:lnTo>
                    <a:pt x="1545" y="1741"/>
                  </a:lnTo>
                  <a:lnTo>
                    <a:pt x="1581" y="1741"/>
                  </a:lnTo>
                  <a:lnTo>
                    <a:pt x="1581" y="1757"/>
                  </a:lnTo>
                  <a:lnTo>
                    <a:pt x="1654" y="1757"/>
                  </a:lnTo>
                  <a:lnTo>
                    <a:pt x="1654" y="1763"/>
                  </a:lnTo>
                  <a:lnTo>
                    <a:pt x="1698" y="1763"/>
                  </a:lnTo>
                  <a:lnTo>
                    <a:pt x="1698" y="1772"/>
                  </a:lnTo>
                  <a:lnTo>
                    <a:pt x="1735" y="1772"/>
                  </a:lnTo>
                  <a:lnTo>
                    <a:pt x="1735" y="1786"/>
                  </a:lnTo>
                  <a:lnTo>
                    <a:pt x="1772" y="1786"/>
                  </a:lnTo>
                  <a:lnTo>
                    <a:pt x="1772" y="1794"/>
                  </a:lnTo>
                  <a:lnTo>
                    <a:pt x="1813" y="1794"/>
                  </a:lnTo>
                  <a:lnTo>
                    <a:pt x="1813" y="1800"/>
                  </a:lnTo>
                  <a:lnTo>
                    <a:pt x="1850" y="1800"/>
                  </a:lnTo>
                  <a:lnTo>
                    <a:pt x="1850" y="1814"/>
                  </a:lnTo>
                  <a:lnTo>
                    <a:pt x="1887" y="1814"/>
                  </a:lnTo>
                  <a:lnTo>
                    <a:pt x="1887" y="1823"/>
                  </a:lnTo>
                  <a:lnTo>
                    <a:pt x="1931" y="1823"/>
                  </a:lnTo>
                  <a:lnTo>
                    <a:pt x="1931" y="1829"/>
                  </a:lnTo>
                  <a:lnTo>
                    <a:pt x="1968" y="1829"/>
                  </a:lnTo>
                  <a:lnTo>
                    <a:pt x="1968" y="1845"/>
                  </a:lnTo>
                  <a:lnTo>
                    <a:pt x="1996" y="1845"/>
                  </a:lnTo>
                  <a:lnTo>
                    <a:pt x="1996" y="1851"/>
                  </a:lnTo>
                  <a:lnTo>
                    <a:pt x="2048" y="1851"/>
                  </a:lnTo>
                  <a:lnTo>
                    <a:pt x="2048" y="1845"/>
                  </a:lnTo>
                  <a:lnTo>
                    <a:pt x="2055" y="1845"/>
                  </a:lnTo>
                  <a:lnTo>
                    <a:pt x="2055" y="1800"/>
                  </a:lnTo>
                  <a:lnTo>
                    <a:pt x="2063" y="1800"/>
                  </a:lnTo>
                  <a:lnTo>
                    <a:pt x="2063" y="1772"/>
                  </a:lnTo>
                  <a:lnTo>
                    <a:pt x="2068" y="1772"/>
                  </a:lnTo>
                  <a:lnTo>
                    <a:pt x="2068" y="1757"/>
                  </a:lnTo>
                  <a:lnTo>
                    <a:pt x="2085" y="1757"/>
                  </a:lnTo>
                  <a:lnTo>
                    <a:pt x="2085" y="1712"/>
                  </a:lnTo>
                  <a:lnTo>
                    <a:pt x="2091" y="1712"/>
                  </a:lnTo>
                  <a:lnTo>
                    <a:pt x="2091" y="1684"/>
                  </a:lnTo>
                  <a:lnTo>
                    <a:pt x="2105" y="1684"/>
                  </a:lnTo>
                  <a:lnTo>
                    <a:pt x="2105" y="1667"/>
                  </a:lnTo>
                  <a:lnTo>
                    <a:pt x="2113" y="1667"/>
                  </a:lnTo>
                  <a:lnTo>
                    <a:pt x="2113" y="1638"/>
                  </a:lnTo>
                  <a:lnTo>
                    <a:pt x="2122" y="1638"/>
                  </a:lnTo>
                  <a:lnTo>
                    <a:pt x="2122" y="1624"/>
                  </a:lnTo>
                  <a:lnTo>
                    <a:pt x="2127" y="1624"/>
                  </a:lnTo>
                  <a:lnTo>
                    <a:pt x="2127" y="1587"/>
                  </a:lnTo>
                  <a:lnTo>
                    <a:pt x="2142" y="1587"/>
                  </a:lnTo>
                  <a:lnTo>
                    <a:pt x="2142" y="1565"/>
                  </a:lnTo>
                  <a:lnTo>
                    <a:pt x="2150" y="1565"/>
                  </a:lnTo>
                  <a:lnTo>
                    <a:pt x="2150" y="1536"/>
                  </a:lnTo>
                  <a:lnTo>
                    <a:pt x="2164" y="1536"/>
                  </a:lnTo>
                  <a:lnTo>
                    <a:pt x="2164" y="1482"/>
                  </a:lnTo>
                  <a:lnTo>
                    <a:pt x="2178" y="1482"/>
                  </a:lnTo>
                  <a:lnTo>
                    <a:pt x="2178" y="1468"/>
                  </a:lnTo>
                  <a:lnTo>
                    <a:pt x="2186" y="1468"/>
                  </a:lnTo>
                  <a:lnTo>
                    <a:pt x="2186" y="1440"/>
                  </a:lnTo>
                  <a:lnTo>
                    <a:pt x="2194" y="1440"/>
                  </a:lnTo>
                  <a:lnTo>
                    <a:pt x="2194" y="1425"/>
                  </a:lnTo>
                  <a:lnTo>
                    <a:pt x="2200" y="1425"/>
                  </a:lnTo>
                  <a:lnTo>
                    <a:pt x="2200" y="1403"/>
                  </a:lnTo>
                  <a:lnTo>
                    <a:pt x="2214" y="1403"/>
                  </a:lnTo>
                  <a:lnTo>
                    <a:pt x="2214" y="1380"/>
                  </a:lnTo>
                  <a:lnTo>
                    <a:pt x="2223" y="1380"/>
                  </a:lnTo>
                  <a:lnTo>
                    <a:pt x="2223" y="1357"/>
                  </a:lnTo>
                  <a:lnTo>
                    <a:pt x="2229" y="1357"/>
                  </a:lnTo>
                  <a:lnTo>
                    <a:pt x="2229" y="1321"/>
                  </a:lnTo>
                  <a:lnTo>
                    <a:pt x="2245" y="1321"/>
                  </a:lnTo>
                  <a:lnTo>
                    <a:pt x="2245" y="1297"/>
                  </a:lnTo>
                  <a:lnTo>
                    <a:pt x="2251" y="1297"/>
                  </a:lnTo>
                  <a:lnTo>
                    <a:pt x="2251" y="1261"/>
                  </a:lnTo>
                  <a:lnTo>
                    <a:pt x="2259" y="1261"/>
                  </a:lnTo>
                  <a:lnTo>
                    <a:pt x="2259" y="1240"/>
                  </a:lnTo>
                  <a:lnTo>
                    <a:pt x="2266" y="1240"/>
                  </a:lnTo>
                  <a:lnTo>
                    <a:pt x="2266" y="1224"/>
                  </a:lnTo>
                  <a:lnTo>
                    <a:pt x="2281" y="1224"/>
                  </a:lnTo>
                  <a:lnTo>
                    <a:pt x="2281" y="1196"/>
                  </a:lnTo>
                  <a:lnTo>
                    <a:pt x="2288" y="1196"/>
                  </a:lnTo>
                  <a:lnTo>
                    <a:pt x="2288" y="1181"/>
                  </a:lnTo>
                  <a:lnTo>
                    <a:pt x="2296" y="1181"/>
                  </a:lnTo>
                  <a:lnTo>
                    <a:pt x="2296" y="1145"/>
                  </a:lnTo>
                  <a:lnTo>
                    <a:pt x="2301" y="1145"/>
                  </a:lnTo>
                  <a:lnTo>
                    <a:pt x="2301" y="1121"/>
                  </a:lnTo>
                  <a:lnTo>
                    <a:pt x="2310" y="1121"/>
                  </a:lnTo>
                  <a:lnTo>
                    <a:pt x="2310" y="1108"/>
                  </a:lnTo>
                  <a:lnTo>
                    <a:pt x="2318" y="1108"/>
                  </a:lnTo>
                  <a:lnTo>
                    <a:pt x="2318" y="1077"/>
                  </a:lnTo>
                  <a:lnTo>
                    <a:pt x="2324" y="1077"/>
                  </a:lnTo>
                  <a:lnTo>
                    <a:pt x="2324" y="1048"/>
                  </a:lnTo>
                  <a:lnTo>
                    <a:pt x="2338" y="1048"/>
                  </a:lnTo>
                  <a:lnTo>
                    <a:pt x="2338" y="1025"/>
                  </a:lnTo>
                  <a:lnTo>
                    <a:pt x="2346" y="1025"/>
                  </a:lnTo>
                  <a:lnTo>
                    <a:pt x="2346" y="1002"/>
                  </a:lnTo>
                  <a:lnTo>
                    <a:pt x="2360" y="1002"/>
                  </a:lnTo>
                  <a:lnTo>
                    <a:pt x="2360" y="989"/>
                  </a:lnTo>
                  <a:lnTo>
                    <a:pt x="2368" y="989"/>
                  </a:lnTo>
                  <a:lnTo>
                    <a:pt x="2368" y="960"/>
                  </a:lnTo>
                  <a:lnTo>
                    <a:pt x="2375" y="960"/>
                  </a:lnTo>
                  <a:lnTo>
                    <a:pt x="2375" y="929"/>
                  </a:lnTo>
                  <a:lnTo>
                    <a:pt x="2383" y="929"/>
                  </a:lnTo>
                  <a:lnTo>
                    <a:pt x="2383" y="892"/>
                  </a:lnTo>
                  <a:lnTo>
                    <a:pt x="2397" y="892"/>
                  </a:lnTo>
                  <a:lnTo>
                    <a:pt x="2397" y="872"/>
                  </a:lnTo>
                  <a:lnTo>
                    <a:pt x="2405" y="872"/>
                  </a:lnTo>
                  <a:lnTo>
                    <a:pt x="2405" y="457"/>
                  </a:lnTo>
                  <a:lnTo>
                    <a:pt x="2368" y="457"/>
                  </a:lnTo>
                  <a:lnTo>
                    <a:pt x="2368" y="450"/>
                  </a:lnTo>
                  <a:lnTo>
                    <a:pt x="2318" y="450"/>
                  </a:lnTo>
                  <a:lnTo>
                    <a:pt x="2318" y="435"/>
                  </a:lnTo>
                  <a:lnTo>
                    <a:pt x="2245" y="435"/>
                  </a:lnTo>
                  <a:lnTo>
                    <a:pt x="2245" y="421"/>
                  </a:lnTo>
                  <a:lnTo>
                    <a:pt x="2200" y="421"/>
                  </a:lnTo>
                  <a:lnTo>
                    <a:pt x="2200" y="413"/>
                  </a:lnTo>
                  <a:lnTo>
                    <a:pt x="2164" y="413"/>
                  </a:lnTo>
                  <a:lnTo>
                    <a:pt x="2164" y="406"/>
                  </a:lnTo>
                  <a:lnTo>
                    <a:pt x="2122" y="406"/>
                  </a:lnTo>
                  <a:lnTo>
                    <a:pt x="2122" y="391"/>
                  </a:lnTo>
                  <a:lnTo>
                    <a:pt x="2085" y="391"/>
                  </a:lnTo>
                  <a:lnTo>
                    <a:pt x="2085" y="384"/>
                  </a:lnTo>
                  <a:lnTo>
                    <a:pt x="2048" y="384"/>
                  </a:lnTo>
                  <a:lnTo>
                    <a:pt x="2048" y="375"/>
                  </a:lnTo>
                  <a:lnTo>
                    <a:pt x="1996" y="375"/>
                  </a:lnTo>
                  <a:lnTo>
                    <a:pt x="1996" y="369"/>
                  </a:lnTo>
                  <a:lnTo>
                    <a:pt x="1968" y="369"/>
                  </a:lnTo>
                  <a:lnTo>
                    <a:pt x="1968" y="355"/>
                  </a:lnTo>
                  <a:lnTo>
                    <a:pt x="1917" y="355"/>
                  </a:lnTo>
                  <a:lnTo>
                    <a:pt x="1917" y="347"/>
                  </a:lnTo>
                  <a:lnTo>
                    <a:pt x="1881" y="347"/>
                  </a:lnTo>
                  <a:lnTo>
                    <a:pt x="1881" y="338"/>
                  </a:lnTo>
                  <a:lnTo>
                    <a:pt x="1835" y="338"/>
                  </a:lnTo>
                  <a:lnTo>
                    <a:pt x="1835" y="332"/>
                  </a:lnTo>
                  <a:lnTo>
                    <a:pt x="1800" y="332"/>
                  </a:lnTo>
                  <a:lnTo>
                    <a:pt x="1800" y="324"/>
                  </a:lnTo>
                  <a:lnTo>
                    <a:pt x="1757" y="324"/>
                  </a:lnTo>
                  <a:lnTo>
                    <a:pt x="1757" y="318"/>
                  </a:lnTo>
                  <a:lnTo>
                    <a:pt x="1720" y="318"/>
                  </a:lnTo>
                  <a:lnTo>
                    <a:pt x="1720" y="310"/>
                  </a:lnTo>
                  <a:lnTo>
                    <a:pt x="1676" y="310"/>
                  </a:lnTo>
                  <a:lnTo>
                    <a:pt x="1676" y="296"/>
                  </a:lnTo>
                  <a:lnTo>
                    <a:pt x="1639" y="296"/>
                  </a:lnTo>
                  <a:lnTo>
                    <a:pt x="1639" y="287"/>
                  </a:lnTo>
                  <a:lnTo>
                    <a:pt x="1595" y="287"/>
                  </a:lnTo>
                  <a:lnTo>
                    <a:pt x="1595" y="272"/>
                  </a:lnTo>
                  <a:lnTo>
                    <a:pt x="1517" y="272"/>
                  </a:lnTo>
                  <a:lnTo>
                    <a:pt x="1517" y="259"/>
                  </a:lnTo>
                  <a:lnTo>
                    <a:pt x="1480" y="259"/>
                  </a:lnTo>
                  <a:lnTo>
                    <a:pt x="1480" y="250"/>
                  </a:lnTo>
                  <a:lnTo>
                    <a:pt x="1443" y="250"/>
                  </a:lnTo>
                  <a:lnTo>
                    <a:pt x="1443" y="236"/>
                  </a:lnTo>
                  <a:lnTo>
                    <a:pt x="1399" y="236"/>
                  </a:lnTo>
                  <a:lnTo>
                    <a:pt x="1399" y="228"/>
                  </a:lnTo>
                  <a:lnTo>
                    <a:pt x="1362" y="228"/>
                  </a:lnTo>
                  <a:lnTo>
                    <a:pt x="1362" y="222"/>
                  </a:lnTo>
                  <a:lnTo>
                    <a:pt x="1312" y="222"/>
                  </a:lnTo>
                  <a:lnTo>
                    <a:pt x="1312" y="213"/>
                  </a:lnTo>
                  <a:lnTo>
                    <a:pt x="1284" y="213"/>
                  </a:lnTo>
                  <a:lnTo>
                    <a:pt x="1284" y="208"/>
                  </a:lnTo>
                  <a:lnTo>
                    <a:pt x="1230" y="208"/>
                  </a:lnTo>
                  <a:lnTo>
                    <a:pt x="1230" y="199"/>
                  </a:lnTo>
                  <a:lnTo>
                    <a:pt x="1195" y="199"/>
                  </a:lnTo>
                  <a:lnTo>
                    <a:pt x="1195" y="184"/>
                  </a:lnTo>
                  <a:lnTo>
                    <a:pt x="1152" y="184"/>
                  </a:lnTo>
                  <a:lnTo>
                    <a:pt x="1152" y="177"/>
                  </a:lnTo>
                  <a:lnTo>
                    <a:pt x="1115" y="177"/>
                  </a:lnTo>
                  <a:lnTo>
                    <a:pt x="1115" y="171"/>
                  </a:lnTo>
                  <a:lnTo>
                    <a:pt x="1071" y="171"/>
                  </a:lnTo>
                  <a:lnTo>
                    <a:pt x="1071" y="154"/>
                  </a:lnTo>
                  <a:lnTo>
                    <a:pt x="1034" y="154"/>
                  </a:lnTo>
                  <a:lnTo>
                    <a:pt x="1034" y="148"/>
                  </a:lnTo>
                  <a:lnTo>
                    <a:pt x="992" y="148"/>
                  </a:lnTo>
                  <a:lnTo>
                    <a:pt x="992" y="140"/>
                  </a:lnTo>
                  <a:lnTo>
                    <a:pt x="955" y="140"/>
                  </a:lnTo>
                  <a:lnTo>
                    <a:pt x="955" y="133"/>
                  </a:lnTo>
                  <a:lnTo>
                    <a:pt x="910" y="133"/>
                  </a:lnTo>
                  <a:lnTo>
                    <a:pt x="910" y="118"/>
                  </a:lnTo>
                  <a:lnTo>
                    <a:pt x="875" y="118"/>
                  </a:lnTo>
                  <a:lnTo>
                    <a:pt x="875" y="111"/>
                  </a:lnTo>
                  <a:lnTo>
                    <a:pt x="795" y="111"/>
                  </a:lnTo>
                  <a:lnTo>
                    <a:pt x="795" y="96"/>
                  </a:lnTo>
                  <a:lnTo>
                    <a:pt x="743" y="96"/>
                  </a:lnTo>
                  <a:lnTo>
                    <a:pt x="743" y="89"/>
                  </a:lnTo>
                  <a:lnTo>
                    <a:pt x="714" y="89"/>
                  </a:lnTo>
                  <a:lnTo>
                    <a:pt x="714" y="80"/>
                  </a:lnTo>
                  <a:lnTo>
                    <a:pt x="664" y="80"/>
                  </a:lnTo>
                  <a:lnTo>
                    <a:pt x="664" y="66"/>
                  </a:lnTo>
                  <a:lnTo>
                    <a:pt x="633" y="66"/>
                  </a:lnTo>
                  <a:lnTo>
                    <a:pt x="633" y="59"/>
                  </a:lnTo>
                  <a:lnTo>
                    <a:pt x="583" y="59"/>
                  </a:lnTo>
                  <a:lnTo>
                    <a:pt x="583" y="52"/>
                  </a:lnTo>
                  <a:lnTo>
                    <a:pt x="546" y="52"/>
                  </a:lnTo>
                  <a:lnTo>
                    <a:pt x="546" y="37"/>
                  </a:lnTo>
                  <a:lnTo>
                    <a:pt x="503" y="37"/>
                  </a:lnTo>
                  <a:lnTo>
                    <a:pt x="503" y="28"/>
                  </a:lnTo>
                  <a:lnTo>
                    <a:pt x="468" y="28"/>
                  </a:lnTo>
                  <a:lnTo>
                    <a:pt x="468" y="23"/>
                  </a:lnTo>
                  <a:lnTo>
                    <a:pt x="431" y="23"/>
                  </a:lnTo>
                  <a:lnTo>
                    <a:pt x="431" y="15"/>
                  </a:lnTo>
                  <a:lnTo>
                    <a:pt x="386" y="15"/>
                  </a:lnTo>
                  <a:lnTo>
                    <a:pt x="386" y="0"/>
                  </a:lnTo>
                  <a:lnTo>
                    <a:pt x="350" y="0"/>
                  </a:lnTo>
                  <a:close/>
                </a:path>
              </a:pathLst>
            </a:custGeom>
            <a:solidFill>
              <a:srgbClr val="0202D8"/>
            </a:solidFill>
            <a:ln w="9525">
              <a:noFill/>
            </a:ln>
          </p:spPr>
          <p:txBody>
            <a:bodyPr/>
            <a:lstStyle/>
            <a:p>
              <a:endParaRPr lang="en-US"/>
            </a:p>
          </p:txBody>
        </p:sp>
        <p:sp>
          <p:nvSpPr>
            <p:cNvPr id="824243" name="Freeform 824242"/>
            <p:cNvSpPr/>
            <p:nvPr/>
          </p:nvSpPr>
          <p:spPr>
            <a:xfrm>
              <a:off x="872" y="3145"/>
              <a:ext cx="225" cy="142"/>
            </a:xfrm>
            <a:custGeom>
              <a:avLst/>
              <a:gdLst/>
              <a:ahLst/>
              <a:cxnLst/>
              <a:rect l="0" t="0" r="0" b="0"/>
              <a:pathLst>
                <a:path w="2257" h="1851">
                  <a:moveTo>
                    <a:pt x="269" y="0"/>
                  </a:moveTo>
                  <a:lnTo>
                    <a:pt x="269" y="28"/>
                  </a:lnTo>
                  <a:lnTo>
                    <a:pt x="261" y="28"/>
                  </a:lnTo>
                  <a:lnTo>
                    <a:pt x="261" y="59"/>
                  </a:lnTo>
                  <a:lnTo>
                    <a:pt x="255" y="59"/>
                  </a:lnTo>
                  <a:lnTo>
                    <a:pt x="255" y="89"/>
                  </a:lnTo>
                  <a:lnTo>
                    <a:pt x="246" y="89"/>
                  </a:lnTo>
                  <a:lnTo>
                    <a:pt x="246" y="111"/>
                  </a:lnTo>
                  <a:lnTo>
                    <a:pt x="233" y="111"/>
                  </a:lnTo>
                  <a:lnTo>
                    <a:pt x="233" y="133"/>
                  </a:lnTo>
                  <a:lnTo>
                    <a:pt x="224" y="133"/>
                  </a:lnTo>
                  <a:lnTo>
                    <a:pt x="224" y="184"/>
                  </a:lnTo>
                  <a:lnTo>
                    <a:pt x="211" y="184"/>
                  </a:lnTo>
                  <a:lnTo>
                    <a:pt x="211" y="208"/>
                  </a:lnTo>
                  <a:lnTo>
                    <a:pt x="204" y="208"/>
                  </a:lnTo>
                  <a:lnTo>
                    <a:pt x="204" y="228"/>
                  </a:lnTo>
                  <a:lnTo>
                    <a:pt x="187" y="228"/>
                  </a:lnTo>
                  <a:lnTo>
                    <a:pt x="187" y="272"/>
                  </a:lnTo>
                  <a:lnTo>
                    <a:pt x="174" y="272"/>
                  </a:lnTo>
                  <a:lnTo>
                    <a:pt x="174" y="310"/>
                  </a:lnTo>
                  <a:lnTo>
                    <a:pt x="168" y="310"/>
                  </a:lnTo>
                  <a:lnTo>
                    <a:pt x="168" y="332"/>
                  </a:lnTo>
                  <a:lnTo>
                    <a:pt x="152" y="332"/>
                  </a:lnTo>
                  <a:lnTo>
                    <a:pt x="152" y="375"/>
                  </a:lnTo>
                  <a:lnTo>
                    <a:pt x="137" y="375"/>
                  </a:lnTo>
                  <a:lnTo>
                    <a:pt x="137" y="406"/>
                  </a:lnTo>
                  <a:lnTo>
                    <a:pt x="131" y="406"/>
                  </a:lnTo>
                  <a:lnTo>
                    <a:pt x="131" y="435"/>
                  </a:lnTo>
                  <a:lnTo>
                    <a:pt x="115" y="435"/>
                  </a:lnTo>
                  <a:lnTo>
                    <a:pt x="115" y="472"/>
                  </a:lnTo>
                  <a:lnTo>
                    <a:pt x="100" y="472"/>
                  </a:lnTo>
                  <a:lnTo>
                    <a:pt x="100" y="509"/>
                  </a:lnTo>
                  <a:lnTo>
                    <a:pt x="95" y="509"/>
                  </a:lnTo>
                  <a:lnTo>
                    <a:pt x="95" y="531"/>
                  </a:lnTo>
                  <a:lnTo>
                    <a:pt x="87" y="531"/>
                  </a:lnTo>
                  <a:lnTo>
                    <a:pt x="87" y="545"/>
                  </a:lnTo>
                  <a:lnTo>
                    <a:pt x="72" y="545"/>
                  </a:lnTo>
                  <a:lnTo>
                    <a:pt x="72" y="576"/>
                  </a:lnTo>
                  <a:lnTo>
                    <a:pt x="65" y="576"/>
                  </a:lnTo>
                  <a:lnTo>
                    <a:pt x="65" y="605"/>
                  </a:lnTo>
                  <a:lnTo>
                    <a:pt x="58" y="605"/>
                  </a:lnTo>
                  <a:lnTo>
                    <a:pt x="58" y="628"/>
                  </a:lnTo>
                  <a:lnTo>
                    <a:pt x="50" y="628"/>
                  </a:lnTo>
                  <a:lnTo>
                    <a:pt x="50" y="650"/>
                  </a:lnTo>
                  <a:lnTo>
                    <a:pt x="36" y="650"/>
                  </a:lnTo>
                  <a:lnTo>
                    <a:pt x="36" y="670"/>
                  </a:lnTo>
                  <a:lnTo>
                    <a:pt x="28" y="670"/>
                  </a:lnTo>
                  <a:lnTo>
                    <a:pt x="28" y="708"/>
                  </a:lnTo>
                  <a:lnTo>
                    <a:pt x="22" y="708"/>
                  </a:lnTo>
                  <a:lnTo>
                    <a:pt x="22" y="723"/>
                  </a:lnTo>
                  <a:lnTo>
                    <a:pt x="13" y="723"/>
                  </a:lnTo>
                  <a:lnTo>
                    <a:pt x="13" y="753"/>
                  </a:lnTo>
                  <a:lnTo>
                    <a:pt x="0" y="753"/>
                  </a:lnTo>
                  <a:lnTo>
                    <a:pt x="0" y="1388"/>
                  </a:lnTo>
                  <a:lnTo>
                    <a:pt x="22" y="1388"/>
                  </a:lnTo>
                  <a:lnTo>
                    <a:pt x="22" y="1403"/>
                  </a:lnTo>
                  <a:lnTo>
                    <a:pt x="95" y="1403"/>
                  </a:lnTo>
                  <a:lnTo>
                    <a:pt x="95" y="1417"/>
                  </a:lnTo>
                  <a:lnTo>
                    <a:pt x="137" y="1417"/>
                  </a:lnTo>
                  <a:lnTo>
                    <a:pt x="137" y="1425"/>
                  </a:lnTo>
                  <a:lnTo>
                    <a:pt x="174" y="1425"/>
                  </a:lnTo>
                  <a:lnTo>
                    <a:pt x="174" y="1431"/>
                  </a:lnTo>
                  <a:lnTo>
                    <a:pt x="211" y="1431"/>
                  </a:lnTo>
                  <a:lnTo>
                    <a:pt x="211" y="1440"/>
                  </a:lnTo>
                  <a:lnTo>
                    <a:pt x="246" y="1440"/>
                  </a:lnTo>
                  <a:lnTo>
                    <a:pt x="246" y="1446"/>
                  </a:lnTo>
                  <a:lnTo>
                    <a:pt x="283" y="1446"/>
                  </a:lnTo>
                  <a:lnTo>
                    <a:pt x="283" y="1462"/>
                  </a:lnTo>
                  <a:lnTo>
                    <a:pt x="328" y="1462"/>
                  </a:lnTo>
                  <a:lnTo>
                    <a:pt x="328" y="1468"/>
                  </a:lnTo>
                  <a:lnTo>
                    <a:pt x="364" y="1468"/>
                  </a:lnTo>
                  <a:lnTo>
                    <a:pt x="364" y="1477"/>
                  </a:lnTo>
                  <a:lnTo>
                    <a:pt x="400" y="1477"/>
                  </a:lnTo>
                  <a:lnTo>
                    <a:pt x="400" y="1482"/>
                  </a:lnTo>
                  <a:lnTo>
                    <a:pt x="437" y="1482"/>
                  </a:lnTo>
                  <a:lnTo>
                    <a:pt x="437" y="1499"/>
                  </a:lnTo>
                  <a:lnTo>
                    <a:pt x="479" y="1499"/>
                  </a:lnTo>
                  <a:lnTo>
                    <a:pt x="479" y="1505"/>
                  </a:lnTo>
                  <a:lnTo>
                    <a:pt x="516" y="1505"/>
                  </a:lnTo>
                  <a:lnTo>
                    <a:pt x="516" y="1513"/>
                  </a:lnTo>
                  <a:lnTo>
                    <a:pt x="552" y="1513"/>
                  </a:lnTo>
                  <a:lnTo>
                    <a:pt x="552" y="1519"/>
                  </a:lnTo>
                  <a:lnTo>
                    <a:pt x="583" y="1519"/>
                  </a:lnTo>
                  <a:lnTo>
                    <a:pt x="583" y="1536"/>
                  </a:lnTo>
                  <a:lnTo>
                    <a:pt x="662" y="1536"/>
                  </a:lnTo>
                  <a:lnTo>
                    <a:pt x="662" y="1550"/>
                  </a:lnTo>
                  <a:lnTo>
                    <a:pt x="698" y="1550"/>
                  </a:lnTo>
                  <a:lnTo>
                    <a:pt x="698" y="1556"/>
                  </a:lnTo>
                  <a:lnTo>
                    <a:pt x="735" y="1556"/>
                  </a:lnTo>
                  <a:lnTo>
                    <a:pt x="735" y="1565"/>
                  </a:lnTo>
                  <a:lnTo>
                    <a:pt x="779" y="1565"/>
                  </a:lnTo>
                  <a:lnTo>
                    <a:pt x="779" y="1579"/>
                  </a:lnTo>
                  <a:lnTo>
                    <a:pt x="824" y="1579"/>
                  </a:lnTo>
                  <a:lnTo>
                    <a:pt x="824" y="1587"/>
                  </a:lnTo>
                  <a:lnTo>
                    <a:pt x="860" y="1587"/>
                  </a:lnTo>
                  <a:lnTo>
                    <a:pt x="860" y="1594"/>
                  </a:lnTo>
                  <a:lnTo>
                    <a:pt x="897" y="1594"/>
                  </a:lnTo>
                  <a:lnTo>
                    <a:pt x="897" y="1601"/>
                  </a:lnTo>
                  <a:lnTo>
                    <a:pt x="933" y="1601"/>
                  </a:lnTo>
                  <a:lnTo>
                    <a:pt x="933" y="1616"/>
                  </a:lnTo>
                  <a:lnTo>
                    <a:pt x="975" y="1616"/>
                  </a:lnTo>
                  <a:lnTo>
                    <a:pt x="975" y="1624"/>
                  </a:lnTo>
                  <a:lnTo>
                    <a:pt x="1012" y="1624"/>
                  </a:lnTo>
                  <a:lnTo>
                    <a:pt x="1012" y="1638"/>
                  </a:lnTo>
                  <a:lnTo>
                    <a:pt x="1085" y="1638"/>
                  </a:lnTo>
                  <a:lnTo>
                    <a:pt x="1085" y="1647"/>
                  </a:lnTo>
                  <a:lnTo>
                    <a:pt x="1114" y="1647"/>
                  </a:lnTo>
                  <a:lnTo>
                    <a:pt x="1114" y="1653"/>
                  </a:lnTo>
                  <a:lnTo>
                    <a:pt x="1166" y="1653"/>
                  </a:lnTo>
                  <a:lnTo>
                    <a:pt x="1166" y="1667"/>
                  </a:lnTo>
                  <a:lnTo>
                    <a:pt x="1203" y="1667"/>
                  </a:lnTo>
                  <a:lnTo>
                    <a:pt x="1203" y="1675"/>
                  </a:lnTo>
                  <a:lnTo>
                    <a:pt x="1231" y="1675"/>
                  </a:lnTo>
                  <a:lnTo>
                    <a:pt x="1231" y="1684"/>
                  </a:lnTo>
                  <a:lnTo>
                    <a:pt x="1267" y="1684"/>
                  </a:lnTo>
                  <a:lnTo>
                    <a:pt x="1267" y="1698"/>
                  </a:lnTo>
                  <a:lnTo>
                    <a:pt x="1318" y="1698"/>
                  </a:lnTo>
                  <a:lnTo>
                    <a:pt x="1318" y="1704"/>
                  </a:lnTo>
                  <a:lnTo>
                    <a:pt x="1349" y="1704"/>
                  </a:lnTo>
                  <a:lnTo>
                    <a:pt x="1349" y="1712"/>
                  </a:lnTo>
                  <a:lnTo>
                    <a:pt x="1384" y="1712"/>
                  </a:lnTo>
                  <a:lnTo>
                    <a:pt x="1384" y="1720"/>
                  </a:lnTo>
                  <a:lnTo>
                    <a:pt x="1421" y="1720"/>
                  </a:lnTo>
                  <a:lnTo>
                    <a:pt x="1421" y="1735"/>
                  </a:lnTo>
                  <a:lnTo>
                    <a:pt x="1464" y="1735"/>
                  </a:lnTo>
                  <a:lnTo>
                    <a:pt x="1464" y="1741"/>
                  </a:lnTo>
                  <a:lnTo>
                    <a:pt x="1500" y="1741"/>
                  </a:lnTo>
                  <a:lnTo>
                    <a:pt x="1500" y="1757"/>
                  </a:lnTo>
                  <a:lnTo>
                    <a:pt x="1573" y="1757"/>
                  </a:lnTo>
                  <a:lnTo>
                    <a:pt x="1573" y="1763"/>
                  </a:lnTo>
                  <a:lnTo>
                    <a:pt x="1617" y="1763"/>
                  </a:lnTo>
                  <a:lnTo>
                    <a:pt x="1617" y="1772"/>
                  </a:lnTo>
                  <a:lnTo>
                    <a:pt x="1654" y="1772"/>
                  </a:lnTo>
                  <a:lnTo>
                    <a:pt x="1654" y="1786"/>
                  </a:lnTo>
                  <a:lnTo>
                    <a:pt x="1691" y="1786"/>
                  </a:lnTo>
                  <a:lnTo>
                    <a:pt x="1691" y="1794"/>
                  </a:lnTo>
                  <a:lnTo>
                    <a:pt x="1732" y="1794"/>
                  </a:lnTo>
                  <a:lnTo>
                    <a:pt x="1732" y="1800"/>
                  </a:lnTo>
                  <a:lnTo>
                    <a:pt x="1769" y="1800"/>
                  </a:lnTo>
                  <a:lnTo>
                    <a:pt x="1769" y="1814"/>
                  </a:lnTo>
                  <a:lnTo>
                    <a:pt x="1806" y="1814"/>
                  </a:lnTo>
                  <a:lnTo>
                    <a:pt x="1806" y="1823"/>
                  </a:lnTo>
                  <a:lnTo>
                    <a:pt x="1850" y="1823"/>
                  </a:lnTo>
                  <a:lnTo>
                    <a:pt x="1850" y="1829"/>
                  </a:lnTo>
                  <a:lnTo>
                    <a:pt x="1887" y="1829"/>
                  </a:lnTo>
                  <a:lnTo>
                    <a:pt x="1887" y="1845"/>
                  </a:lnTo>
                  <a:lnTo>
                    <a:pt x="1915" y="1845"/>
                  </a:lnTo>
                  <a:lnTo>
                    <a:pt x="1915" y="1851"/>
                  </a:lnTo>
                  <a:lnTo>
                    <a:pt x="1967" y="1851"/>
                  </a:lnTo>
                  <a:lnTo>
                    <a:pt x="1967" y="1845"/>
                  </a:lnTo>
                  <a:lnTo>
                    <a:pt x="1974" y="1845"/>
                  </a:lnTo>
                  <a:lnTo>
                    <a:pt x="1974" y="1800"/>
                  </a:lnTo>
                  <a:lnTo>
                    <a:pt x="1982" y="1800"/>
                  </a:lnTo>
                  <a:lnTo>
                    <a:pt x="1982" y="1772"/>
                  </a:lnTo>
                  <a:lnTo>
                    <a:pt x="1987" y="1772"/>
                  </a:lnTo>
                  <a:lnTo>
                    <a:pt x="1987" y="1757"/>
                  </a:lnTo>
                  <a:lnTo>
                    <a:pt x="2004" y="1757"/>
                  </a:lnTo>
                  <a:lnTo>
                    <a:pt x="2004" y="1712"/>
                  </a:lnTo>
                  <a:lnTo>
                    <a:pt x="2010" y="1712"/>
                  </a:lnTo>
                  <a:lnTo>
                    <a:pt x="2010" y="1684"/>
                  </a:lnTo>
                  <a:lnTo>
                    <a:pt x="2024" y="1684"/>
                  </a:lnTo>
                  <a:lnTo>
                    <a:pt x="2024" y="1667"/>
                  </a:lnTo>
                  <a:lnTo>
                    <a:pt x="2032" y="1667"/>
                  </a:lnTo>
                  <a:lnTo>
                    <a:pt x="2032" y="1638"/>
                  </a:lnTo>
                  <a:lnTo>
                    <a:pt x="2041" y="1638"/>
                  </a:lnTo>
                  <a:lnTo>
                    <a:pt x="2041" y="1624"/>
                  </a:lnTo>
                  <a:lnTo>
                    <a:pt x="2046" y="1624"/>
                  </a:lnTo>
                  <a:lnTo>
                    <a:pt x="2046" y="1587"/>
                  </a:lnTo>
                  <a:lnTo>
                    <a:pt x="2061" y="1587"/>
                  </a:lnTo>
                  <a:lnTo>
                    <a:pt x="2061" y="1565"/>
                  </a:lnTo>
                  <a:lnTo>
                    <a:pt x="2069" y="1565"/>
                  </a:lnTo>
                  <a:lnTo>
                    <a:pt x="2069" y="1536"/>
                  </a:lnTo>
                  <a:lnTo>
                    <a:pt x="2083" y="1536"/>
                  </a:lnTo>
                  <a:lnTo>
                    <a:pt x="2083" y="1482"/>
                  </a:lnTo>
                  <a:lnTo>
                    <a:pt x="2097" y="1482"/>
                  </a:lnTo>
                  <a:lnTo>
                    <a:pt x="2097" y="1468"/>
                  </a:lnTo>
                  <a:lnTo>
                    <a:pt x="2105" y="1468"/>
                  </a:lnTo>
                  <a:lnTo>
                    <a:pt x="2105" y="1440"/>
                  </a:lnTo>
                  <a:lnTo>
                    <a:pt x="2113" y="1440"/>
                  </a:lnTo>
                  <a:lnTo>
                    <a:pt x="2113" y="1425"/>
                  </a:lnTo>
                  <a:lnTo>
                    <a:pt x="2119" y="1425"/>
                  </a:lnTo>
                  <a:lnTo>
                    <a:pt x="2119" y="1403"/>
                  </a:lnTo>
                  <a:lnTo>
                    <a:pt x="2133" y="1403"/>
                  </a:lnTo>
                  <a:lnTo>
                    <a:pt x="2133" y="1380"/>
                  </a:lnTo>
                  <a:lnTo>
                    <a:pt x="2142" y="1380"/>
                  </a:lnTo>
                  <a:lnTo>
                    <a:pt x="2142" y="1357"/>
                  </a:lnTo>
                  <a:lnTo>
                    <a:pt x="2148" y="1357"/>
                  </a:lnTo>
                  <a:lnTo>
                    <a:pt x="2148" y="1321"/>
                  </a:lnTo>
                  <a:lnTo>
                    <a:pt x="2164" y="1321"/>
                  </a:lnTo>
                  <a:lnTo>
                    <a:pt x="2164" y="1297"/>
                  </a:lnTo>
                  <a:lnTo>
                    <a:pt x="2170" y="1297"/>
                  </a:lnTo>
                  <a:lnTo>
                    <a:pt x="2170" y="1261"/>
                  </a:lnTo>
                  <a:lnTo>
                    <a:pt x="2178" y="1261"/>
                  </a:lnTo>
                  <a:lnTo>
                    <a:pt x="2178" y="1240"/>
                  </a:lnTo>
                  <a:lnTo>
                    <a:pt x="2185" y="1240"/>
                  </a:lnTo>
                  <a:lnTo>
                    <a:pt x="2185" y="1224"/>
                  </a:lnTo>
                  <a:lnTo>
                    <a:pt x="2200" y="1224"/>
                  </a:lnTo>
                  <a:lnTo>
                    <a:pt x="2200" y="1196"/>
                  </a:lnTo>
                  <a:lnTo>
                    <a:pt x="2207" y="1196"/>
                  </a:lnTo>
                  <a:lnTo>
                    <a:pt x="2207" y="1181"/>
                  </a:lnTo>
                  <a:lnTo>
                    <a:pt x="2215" y="1181"/>
                  </a:lnTo>
                  <a:lnTo>
                    <a:pt x="2215" y="1145"/>
                  </a:lnTo>
                  <a:lnTo>
                    <a:pt x="2220" y="1145"/>
                  </a:lnTo>
                  <a:lnTo>
                    <a:pt x="2220" y="1121"/>
                  </a:lnTo>
                  <a:lnTo>
                    <a:pt x="2229" y="1121"/>
                  </a:lnTo>
                  <a:lnTo>
                    <a:pt x="2229" y="1108"/>
                  </a:lnTo>
                  <a:lnTo>
                    <a:pt x="2237" y="1108"/>
                  </a:lnTo>
                  <a:lnTo>
                    <a:pt x="2237" y="1077"/>
                  </a:lnTo>
                  <a:lnTo>
                    <a:pt x="2243" y="1077"/>
                  </a:lnTo>
                  <a:lnTo>
                    <a:pt x="2243" y="1048"/>
                  </a:lnTo>
                  <a:lnTo>
                    <a:pt x="2257" y="1048"/>
                  </a:lnTo>
                  <a:lnTo>
                    <a:pt x="2257" y="450"/>
                  </a:lnTo>
                  <a:lnTo>
                    <a:pt x="2237" y="450"/>
                  </a:lnTo>
                  <a:lnTo>
                    <a:pt x="2237" y="435"/>
                  </a:lnTo>
                  <a:lnTo>
                    <a:pt x="2164" y="435"/>
                  </a:lnTo>
                  <a:lnTo>
                    <a:pt x="2164" y="421"/>
                  </a:lnTo>
                  <a:lnTo>
                    <a:pt x="2119" y="421"/>
                  </a:lnTo>
                  <a:lnTo>
                    <a:pt x="2119" y="413"/>
                  </a:lnTo>
                  <a:lnTo>
                    <a:pt x="2083" y="413"/>
                  </a:lnTo>
                  <a:lnTo>
                    <a:pt x="2083" y="406"/>
                  </a:lnTo>
                  <a:lnTo>
                    <a:pt x="2041" y="406"/>
                  </a:lnTo>
                  <a:lnTo>
                    <a:pt x="2041" y="391"/>
                  </a:lnTo>
                  <a:lnTo>
                    <a:pt x="2004" y="391"/>
                  </a:lnTo>
                  <a:lnTo>
                    <a:pt x="2004" y="384"/>
                  </a:lnTo>
                  <a:lnTo>
                    <a:pt x="1967" y="384"/>
                  </a:lnTo>
                  <a:lnTo>
                    <a:pt x="1967" y="375"/>
                  </a:lnTo>
                  <a:lnTo>
                    <a:pt x="1915" y="375"/>
                  </a:lnTo>
                  <a:lnTo>
                    <a:pt x="1915" y="369"/>
                  </a:lnTo>
                  <a:lnTo>
                    <a:pt x="1887" y="369"/>
                  </a:lnTo>
                  <a:lnTo>
                    <a:pt x="1887" y="355"/>
                  </a:lnTo>
                  <a:lnTo>
                    <a:pt x="1836" y="355"/>
                  </a:lnTo>
                  <a:lnTo>
                    <a:pt x="1836" y="347"/>
                  </a:lnTo>
                  <a:lnTo>
                    <a:pt x="1800" y="347"/>
                  </a:lnTo>
                  <a:lnTo>
                    <a:pt x="1800" y="338"/>
                  </a:lnTo>
                  <a:lnTo>
                    <a:pt x="1754" y="338"/>
                  </a:lnTo>
                  <a:lnTo>
                    <a:pt x="1754" y="332"/>
                  </a:lnTo>
                  <a:lnTo>
                    <a:pt x="1719" y="332"/>
                  </a:lnTo>
                  <a:lnTo>
                    <a:pt x="1719" y="324"/>
                  </a:lnTo>
                  <a:lnTo>
                    <a:pt x="1676" y="324"/>
                  </a:lnTo>
                  <a:lnTo>
                    <a:pt x="1676" y="318"/>
                  </a:lnTo>
                  <a:lnTo>
                    <a:pt x="1639" y="318"/>
                  </a:lnTo>
                  <a:lnTo>
                    <a:pt x="1639" y="310"/>
                  </a:lnTo>
                  <a:lnTo>
                    <a:pt x="1595" y="310"/>
                  </a:lnTo>
                  <a:lnTo>
                    <a:pt x="1595" y="296"/>
                  </a:lnTo>
                  <a:lnTo>
                    <a:pt x="1558" y="296"/>
                  </a:lnTo>
                  <a:lnTo>
                    <a:pt x="1558" y="287"/>
                  </a:lnTo>
                  <a:lnTo>
                    <a:pt x="1514" y="287"/>
                  </a:lnTo>
                  <a:lnTo>
                    <a:pt x="1514" y="272"/>
                  </a:lnTo>
                  <a:lnTo>
                    <a:pt x="1436" y="272"/>
                  </a:lnTo>
                  <a:lnTo>
                    <a:pt x="1436" y="259"/>
                  </a:lnTo>
                  <a:lnTo>
                    <a:pt x="1399" y="259"/>
                  </a:lnTo>
                  <a:lnTo>
                    <a:pt x="1399" y="250"/>
                  </a:lnTo>
                  <a:lnTo>
                    <a:pt x="1362" y="250"/>
                  </a:lnTo>
                  <a:lnTo>
                    <a:pt x="1362" y="236"/>
                  </a:lnTo>
                  <a:lnTo>
                    <a:pt x="1318" y="236"/>
                  </a:lnTo>
                  <a:lnTo>
                    <a:pt x="1318" y="228"/>
                  </a:lnTo>
                  <a:lnTo>
                    <a:pt x="1281" y="228"/>
                  </a:lnTo>
                  <a:lnTo>
                    <a:pt x="1281" y="222"/>
                  </a:lnTo>
                  <a:lnTo>
                    <a:pt x="1231" y="222"/>
                  </a:lnTo>
                  <a:lnTo>
                    <a:pt x="1231" y="213"/>
                  </a:lnTo>
                  <a:lnTo>
                    <a:pt x="1203" y="213"/>
                  </a:lnTo>
                  <a:lnTo>
                    <a:pt x="1203" y="208"/>
                  </a:lnTo>
                  <a:lnTo>
                    <a:pt x="1149" y="208"/>
                  </a:lnTo>
                  <a:lnTo>
                    <a:pt x="1149" y="199"/>
                  </a:lnTo>
                  <a:lnTo>
                    <a:pt x="1114" y="199"/>
                  </a:lnTo>
                  <a:lnTo>
                    <a:pt x="1114" y="184"/>
                  </a:lnTo>
                  <a:lnTo>
                    <a:pt x="1071" y="184"/>
                  </a:lnTo>
                  <a:lnTo>
                    <a:pt x="1071" y="177"/>
                  </a:lnTo>
                  <a:lnTo>
                    <a:pt x="1034" y="177"/>
                  </a:lnTo>
                  <a:lnTo>
                    <a:pt x="1034" y="171"/>
                  </a:lnTo>
                  <a:lnTo>
                    <a:pt x="990" y="171"/>
                  </a:lnTo>
                  <a:lnTo>
                    <a:pt x="990" y="154"/>
                  </a:lnTo>
                  <a:lnTo>
                    <a:pt x="953" y="154"/>
                  </a:lnTo>
                  <a:lnTo>
                    <a:pt x="953" y="148"/>
                  </a:lnTo>
                  <a:lnTo>
                    <a:pt x="911" y="148"/>
                  </a:lnTo>
                  <a:lnTo>
                    <a:pt x="911" y="140"/>
                  </a:lnTo>
                  <a:lnTo>
                    <a:pt x="874" y="140"/>
                  </a:lnTo>
                  <a:lnTo>
                    <a:pt x="874" y="133"/>
                  </a:lnTo>
                  <a:lnTo>
                    <a:pt x="829" y="133"/>
                  </a:lnTo>
                  <a:lnTo>
                    <a:pt x="829" y="118"/>
                  </a:lnTo>
                  <a:lnTo>
                    <a:pt x="794" y="118"/>
                  </a:lnTo>
                  <a:lnTo>
                    <a:pt x="794" y="111"/>
                  </a:lnTo>
                  <a:lnTo>
                    <a:pt x="714" y="111"/>
                  </a:lnTo>
                  <a:lnTo>
                    <a:pt x="714" y="96"/>
                  </a:lnTo>
                  <a:lnTo>
                    <a:pt x="662" y="96"/>
                  </a:lnTo>
                  <a:lnTo>
                    <a:pt x="662" y="89"/>
                  </a:lnTo>
                  <a:lnTo>
                    <a:pt x="633" y="89"/>
                  </a:lnTo>
                  <a:lnTo>
                    <a:pt x="633" y="80"/>
                  </a:lnTo>
                  <a:lnTo>
                    <a:pt x="583" y="80"/>
                  </a:lnTo>
                  <a:lnTo>
                    <a:pt x="583" y="66"/>
                  </a:lnTo>
                  <a:lnTo>
                    <a:pt x="552" y="66"/>
                  </a:lnTo>
                  <a:lnTo>
                    <a:pt x="552" y="59"/>
                  </a:lnTo>
                  <a:lnTo>
                    <a:pt x="502" y="59"/>
                  </a:lnTo>
                  <a:lnTo>
                    <a:pt x="502" y="52"/>
                  </a:lnTo>
                  <a:lnTo>
                    <a:pt x="465" y="52"/>
                  </a:lnTo>
                  <a:lnTo>
                    <a:pt x="465" y="37"/>
                  </a:lnTo>
                  <a:lnTo>
                    <a:pt x="422" y="37"/>
                  </a:lnTo>
                  <a:lnTo>
                    <a:pt x="422" y="28"/>
                  </a:lnTo>
                  <a:lnTo>
                    <a:pt x="387" y="28"/>
                  </a:lnTo>
                  <a:lnTo>
                    <a:pt x="387" y="23"/>
                  </a:lnTo>
                  <a:lnTo>
                    <a:pt x="350" y="23"/>
                  </a:lnTo>
                  <a:lnTo>
                    <a:pt x="350" y="15"/>
                  </a:lnTo>
                  <a:lnTo>
                    <a:pt x="305" y="15"/>
                  </a:lnTo>
                  <a:lnTo>
                    <a:pt x="305" y="0"/>
                  </a:lnTo>
                  <a:lnTo>
                    <a:pt x="269" y="0"/>
                  </a:lnTo>
                  <a:close/>
                </a:path>
              </a:pathLst>
            </a:custGeom>
            <a:solidFill>
              <a:srgbClr val="0202CC"/>
            </a:solidFill>
            <a:ln w="9525">
              <a:noFill/>
            </a:ln>
          </p:spPr>
          <p:txBody>
            <a:bodyPr/>
            <a:lstStyle/>
            <a:p>
              <a:endParaRPr lang="en-US"/>
            </a:p>
          </p:txBody>
        </p:sp>
        <p:sp>
          <p:nvSpPr>
            <p:cNvPr id="824244" name="Freeform 824243"/>
            <p:cNvSpPr/>
            <p:nvPr/>
          </p:nvSpPr>
          <p:spPr>
            <a:xfrm>
              <a:off x="878" y="3145"/>
              <a:ext cx="212" cy="142"/>
            </a:xfrm>
            <a:custGeom>
              <a:avLst/>
              <a:gdLst/>
              <a:ahLst/>
              <a:cxnLst/>
              <a:rect l="0" t="0" r="0" b="0"/>
              <a:pathLst>
                <a:path w="2127" h="1851">
                  <a:moveTo>
                    <a:pt x="211" y="0"/>
                  </a:moveTo>
                  <a:lnTo>
                    <a:pt x="211" y="28"/>
                  </a:lnTo>
                  <a:lnTo>
                    <a:pt x="203" y="28"/>
                  </a:lnTo>
                  <a:lnTo>
                    <a:pt x="203" y="59"/>
                  </a:lnTo>
                  <a:lnTo>
                    <a:pt x="197" y="59"/>
                  </a:lnTo>
                  <a:lnTo>
                    <a:pt x="197" y="89"/>
                  </a:lnTo>
                  <a:lnTo>
                    <a:pt x="188" y="89"/>
                  </a:lnTo>
                  <a:lnTo>
                    <a:pt x="188" y="111"/>
                  </a:lnTo>
                  <a:lnTo>
                    <a:pt x="175" y="111"/>
                  </a:lnTo>
                  <a:lnTo>
                    <a:pt x="175" y="133"/>
                  </a:lnTo>
                  <a:lnTo>
                    <a:pt x="166" y="133"/>
                  </a:lnTo>
                  <a:lnTo>
                    <a:pt x="166" y="184"/>
                  </a:lnTo>
                  <a:lnTo>
                    <a:pt x="153" y="184"/>
                  </a:lnTo>
                  <a:lnTo>
                    <a:pt x="153" y="208"/>
                  </a:lnTo>
                  <a:lnTo>
                    <a:pt x="146" y="208"/>
                  </a:lnTo>
                  <a:lnTo>
                    <a:pt x="146" y="228"/>
                  </a:lnTo>
                  <a:lnTo>
                    <a:pt x="129" y="228"/>
                  </a:lnTo>
                  <a:lnTo>
                    <a:pt x="129" y="272"/>
                  </a:lnTo>
                  <a:lnTo>
                    <a:pt x="116" y="272"/>
                  </a:lnTo>
                  <a:lnTo>
                    <a:pt x="116" y="310"/>
                  </a:lnTo>
                  <a:lnTo>
                    <a:pt x="110" y="310"/>
                  </a:lnTo>
                  <a:lnTo>
                    <a:pt x="110" y="332"/>
                  </a:lnTo>
                  <a:lnTo>
                    <a:pt x="94" y="332"/>
                  </a:lnTo>
                  <a:lnTo>
                    <a:pt x="94" y="375"/>
                  </a:lnTo>
                  <a:lnTo>
                    <a:pt x="79" y="375"/>
                  </a:lnTo>
                  <a:lnTo>
                    <a:pt x="79" y="406"/>
                  </a:lnTo>
                  <a:lnTo>
                    <a:pt x="73" y="406"/>
                  </a:lnTo>
                  <a:lnTo>
                    <a:pt x="73" y="435"/>
                  </a:lnTo>
                  <a:lnTo>
                    <a:pt x="57" y="435"/>
                  </a:lnTo>
                  <a:lnTo>
                    <a:pt x="57" y="472"/>
                  </a:lnTo>
                  <a:lnTo>
                    <a:pt x="42" y="472"/>
                  </a:lnTo>
                  <a:lnTo>
                    <a:pt x="42" y="509"/>
                  </a:lnTo>
                  <a:lnTo>
                    <a:pt x="37" y="509"/>
                  </a:lnTo>
                  <a:lnTo>
                    <a:pt x="37" y="531"/>
                  </a:lnTo>
                  <a:lnTo>
                    <a:pt x="29" y="531"/>
                  </a:lnTo>
                  <a:lnTo>
                    <a:pt x="29" y="545"/>
                  </a:lnTo>
                  <a:lnTo>
                    <a:pt x="14" y="545"/>
                  </a:lnTo>
                  <a:lnTo>
                    <a:pt x="14" y="576"/>
                  </a:lnTo>
                  <a:lnTo>
                    <a:pt x="7" y="576"/>
                  </a:lnTo>
                  <a:lnTo>
                    <a:pt x="7" y="605"/>
                  </a:lnTo>
                  <a:lnTo>
                    <a:pt x="0" y="605"/>
                  </a:lnTo>
                  <a:lnTo>
                    <a:pt x="0" y="1403"/>
                  </a:lnTo>
                  <a:lnTo>
                    <a:pt x="37" y="1403"/>
                  </a:lnTo>
                  <a:lnTo>
                    <a:pt x="37" y="1417"/>
                  </a:lnTo>
                  <a:lnTo>
                    <a:pt x="79" y="1417"/>
                  </a:lnTo>
                  <a:lnTo>
                    <a:pt x="79" y="1425"/>
                  </a:lnTo>
                  <a:lnTo>
                    <a:pt x="116" y="1425"/>
                  </a:lnTo>
                  <a:lnTo>
                    <a:pt x="116" y="1431"/>
                  </a:lnTo>
                  <a:lnTo>
                    <a:pt x="153" y="1431"/>
                  </a:lnTo>
                  <a:lnTo>
                    <a:pt x="153" y="1440"/>
                  </a:lnTo>
                  <a:lnTo>
                    <a:pt x="188" y="1440"/>
                  </a:lnTo>
                  <a:lnTo>
                    <a:pt x="188" y="1446"/>
                  </a:lnTo>
                  <a:lnTo>
                    <a:pt x="225" y="1446"/>
                  </a:lnTo>
                  <a:lnTo>
                    <a:pt x="225" y="1462"/>
                  </a:lnTo>
                  <a:lnTo>
                    <a:pt x="270" y="1462"/>
                  </a:lnTo>
                  <a:lnTo>
                    <a:pt x="270" y="1468"/>
                  </a:lnTo>
                  <a:lnTo>
                    <a:pt x="306" y="1468"/>
                  </a:lnTo>
                  <a:lnTo>
                    <a:pt x="306" y="1477"/>
                  </a:lnTo>
                  <a:lnTo>
                    <a:pt x="342" y="1477"/>
                  </a:lnTo>
                  <a:lnTo>
                    <a:pt x="342" y="1482"/>
                  </a:lnTo>
                  <a:lnTo>
                    <a:pt x="379" y="1482"/>
                  </a:lnTo>
                  <a:lnTo>
                    <a:pt x="379" y="1499"/>
                  </a:lnTo>
                  <a:lnTo>
                    <a:pt x="421" y="1499"/>
                  </a:lnTo>
                  <a:lnTo>
                    <a:pt x="421" y="1505"/>
                  </a:lnTo>
                  <a:lnTo>
                    <a:pt x="458" y="1505"/>
                  </a:lnTo>
                  <a:lnTo>
                    <a:pt x="458" y="1513"/>
                  </a:lnTo>
                  <a:lnTo>
                    <a:pt x="494" y="1513"/>
                  </a:lnTo>
                  <a:lnTo>
                    <a:pt x="494" y="1519"/>
                  </a:lnTo>
                  <a:lnTo>
                    <a:pt x="525" y="1519"/>
                  </a:lnTo>
                  <a:lnTo>
                    <a:pt x="525" y="1536"/>
                  </a:lnTo>
                  <a:lnTo>
                    <a:pt x="604" y="1536"/>
                  </a:lnTo>
                  <a:lnTo>
                    <a:pt x="604" y="1550"/>
                  </a:lnTo>
                  <a:lnTo>
                    <a:pt x="640" y="1550"/>
                  </a:lnTo>
                  <a:lnTo>
                    <a:pt x="640" y="1556"/>
                  </a:lnTo>
                  <a:lnTo>
                    <a:pt x="677" y="1556"/>
                  </a:lnTo>
                  <a:lnTo>
                    <a:pt x="677" y="1565"/>
                  </a:lnTo>
                  <a:lnTo>
                    <a:pt x="721" y="1565"/>
                  </a:lnTo>
                  <a:lnTo>
                    <a:pt x="721" y="1579"/>
                  </a:lnTo>
                  <a:lnTo>
                    <a:pt x="766" y="1579"/>
                  </a:lnTo>
                  <a:lnTo>
                    <a:pt x="766" y="1587"/>
                  </a:lnTo>
                  <a:lnTo>
                    <a:pt x="802" y="1587"/>
                  </a:lnTo>
                  <a:lnTo>
                    <a:pt x="802" y="1594"/>
                  </a:lnTo>
                  <a:lnTo>
                    <a:pt x="839" y="1594"/>
                  </a:lnTo>
                  <a:lnTo>
                    <a:pt x="839" y="1601"/>
                  </a:lnTo>
                  <a:lnTo>
                    <a:pt x="875" y="1601"/>
                  </a:lnTo>
                  <a:lnTo>
                    <a:pt x="875" y="1616"/>
                  </a:lnTo>
                  <a:lnTo>
                    <a:pt x="917" y="1616"/>
                  </a:lnTo>
                  <a:lnTo>
                    <a:pt x="917" y="1624"/>
                  </a:lnTo>
                  <a:lnTo>
                    <a:pt x="954" y="1624"/>
                  </a:lnTo>
                  <a:lnTo>
                    <a:pt x="954" y="1638"/>
                  </a:lnTo>
                  <a:lnTo>
                    <a:pt x="1027" y="1638"/>
                  </a:lnTo>
                  <a:lnTo>
                    <a:pt x="1027" y="1647"/>
                  </a:lnTo>
                  <a:lnTo>
                    <a:pt x="1056" y="1647"/>
                  </a:lnTo>
                  <a:lnTo>
                    <a:pt x="1056" y="1653"/>
                  </a:lnTo>
                  <a:lnTo>
                    <a:pt x="1108" y="1653"/>
                  </a:lnTo>
                  <a:lnTo>
                    <a:pt x="1108" y="1667"/>
                  </a:lnTo>
                  <a:lnTo>
                    <a:pt x="1145" y="1667"/>
                  </a:lnTo>
                  <a:lnTo>
                    <a:pt x="1145" y="1675"/>
                  </a:lnTo>
                  <a:lnTo>
                    <a:pt x="1173" y="1675"/>
                  </a:lnTo>
                  <a:lnTo>
                    <a:pt x="1173" y="1684"/>
                  </a:lnTo>
                  <a:lnTo>
                    <a:pt x="1209" y="1684"/>
                  </a:lnTo>
                  <a:lnTo>
                    <a:pt x="1209" y="1698"/>
                  </a:lnTo>
                  <a:lnTo>
                    <a:pt x="1260" y="1698"/>
                  </a:lnTo>
                  <a:lnTo>
                    <a:pt x="1260" y="1704"/>
                  </a:lnTo>
                  <a:lnTo>
                    <a:pt x="1291" y="1704"/>
                  </a:lnTo>
                  <a:lnTo>
                    <a:pt x="1291" y="1712"/>
                  </a:lnTo>
                  <a:lnTo>
                    <a:pt x="1326" y="1712"/>
                  </a:lnTo>
                  <a:lnTo>
                    <a:pt x="1326" y="1720"/>
                  </a:lnTo>
                  <a:lnTo>
                    <a:pt x="1363" y="1720"/>
                  </a:lnTo>
                  <a:lnTo>
                    <a:pt x="1363" y="1735"/>
                  </a:lnTo>
                  <a:lnTo>
                    <a:pt x="1406" y="1735"/>
                  </a:lnTo>
                  <a:lnTo>
                    <a:pt x="1406" y="1741"/>
                  </a:lnTo>
                  <a:lnTo>
                    <a:pt x="1442" y="1741"/>
                  </a:lnTo>
                  <a:lnTo>
                    <a:pt x="1442" y="1757"/>
                  </a:lnTo>
                  <a:lnTo>
                    <a:pt x="1515" y="1757"/>
                  </a:lnTo>
                  <a:lnTo>
                    <a:pt x="1515" y="1763"/>
                  </a:lnTo>
                  <a:lnTo>
                    <a:pt x="1559" y="1763"/>
                  </a:lnTo>
                  <a:lnTo>
                    <a:pt x="1559" y="1772"/>
                  </a:lnTo>
                  <a:lnTo>
                    <a:pt x="1596" y="1772"/>
                  </a:lnTo>
                  <a:lnTo>
                    <a:pt x="1596" y="1786"/>
                  </a:lnTo>
                  <a:lnTo>
                    <a:pt x="1633" y="1786"/>
                  </a:lnTo>
                  <a:lnTo>
                    <a:pt x="1633" y="1794"/>
                  </a:lnTo>
                  <a:lnTo>
                    <a:pt x="1674" y="1794"/>
                  </a:lnTo>
                  <a:lnTo>
                    <a:pt x="1674" y="1800"/>
                  </a:lnTo>
                  <a:lnTo>
                    <a:pt x="1711" y="1800"/>
                  </a:lnTo>
                  <a:lnTo>
                    <a:pt x="1711" y="1814"/>
                  </a:lnTo>
                  <a:lnTo>
                    <a:pt x="1748" y="1814"/>
                  </a:lnTo>
                  <a:lnTo>
                    <a:pt x="1748" y="1823"/>
                  </a:lnTo>
                  <a:lnTo>
                    <a:pt x="1792" y="1823"/>
                  </a:lnTo>
                  <a:lnTo>
                    <a:pt x="1792" y="1829"/>
                  </a:lnTo>
                  <a:lnTo>
                    <a:pt x="1829" y="1829"/>
                  </a:lnTo>
                  <a:lnTo>
                    <a:pt x="1829" y="1845"/>
                  </a:lnTo>
                  <a:lnTo>
                    <a:pt x="1857" y="1845"/>
                  </a:lnTo>
                  <a:lnTo>
                    <a:pt x="1857" y="1851"/>
                  </a:lnTo>
                  <a:lnTo>
                    <a:pt x="1909" y="1851"/>
                  </a:lnTo>
                  <a:lnTo>
                    <a:pt x="1909" y="1845"/>
                  </a:lnTo>
                  <a:lnTo>
                    <a:pt x="1916" y="1845"/>
                  </a:lnTo>
                  <a:lnTo>
                    <a:pt x="1916" y="1800"/>
                  </a:lnTo>
                  <a:lnTo>
                    <a:pt x="1924" y="1800"/>
                  </a:lnTo>
                  <a:lnTo>
                    <a:pt x="1924" y="1772"/>
                  </a:lnTo>
                  <a:lnTo>
                    <a:pt x="1929" y="1772"/>
                  </a:lnTo>
                  <a:lnTo>
                    <a:pt x="1929" y="1757"/>
                  </a:lnTo>
                  <a:lnTo>
                    <a:pt x="1946" y="1757"/>
                  </a:lnTo>
                  <a:lnTo>
                    <a:pt x="1946" y="1712"/>
                  </a:lnTo>
                  <a:lnTo>
                    <a:pt x="1952" y="1712"/>
                  </a:lnTo>
                  <a:lnTo>
                    <a:pt x="1952" y="1684"/>
                  </a:lnTo>
                  <a:lnTo>
                    <a:pt x="1966" y="1684"/>
                  </a:lnTo>
                  <a:lnTo>
                    <a:pt x="1966" y="1667"/>
                  </a:lnTo>
                  <a:lnTo>
                    <a:pt x="1974" y="1667"/>
                  </a:lnTo>
                  <a:lnTo>
                    <a:pt x="1974" y="1638"/>
                  </a:lnTo>
                  <a:lnTo>
                    <a:pt x="1983" y="1638"/>
                  </a:lnTo>
                  <a:lnTo>
                    <a:pt x="1983" y="1624"/>
                  </a:lnTo>
                  <a:lnTo>
                    <a:pt x="1988" y="1624"/>
                  </a:lnTo>
                  <a:lnTo>
                    <a:pt x="1988" y="1587"/>
                  </a:lnTo>
                  <a:lnTo>
                    <a:pt x="2003" y="1587"/>
                  </a:lnTo>
                  <a:lnTo>
                    <a:pt x="2003" y="1565"/>
                  </a:lnTo>
                  <a:lnTo>
                    <a:pt x="2011" y="1565"/>
                  </a:lnTo>
                  <a:lnTo>
                    <a:pt x="2011" y="1536"/>
                  </a:lnTo>
                  <a:lnTo>
                    <a:pt x="2025" y="1536"/>
                  </a:lnTo>
                  <a:lnTo>
                    <a:pt x="2025" y="1482"/>
                  </a:lnTo>
                  <a:lnTo>
                    <a:pt x="2039" y="1482"/>
                  </a:lnTo>
                  <a:lnTo>
                    <a:pt x="2039" y="1468"/>
                  </a:lnTo>
                  <a:lnTo>
                    <a:pt x="2047" y="1468"/>
                  </a:lnTo>
                  <a:lnTo>
                    <a:pt x="2047" y="1440"/>
                  </a:lnTo>
                  <a:lnTo>
                    <a:pt x="2055" y="1440"/>
                  </a:lnTo>
                  <a:lnTo>
                    <a:pt x="2055" y="1425"/>
                  </a:lnTo>
                  <a:lnTo>
                    <a:pt x="2061" y="1425"/>
                  </a:lnTo>
                  <a:lnTo>
                    <a:pt x="2061" y="1403"/>
                  </a:lnTo>
                  <a:lnTo>
                    <a:pt x="2075" y="1403"/>
                  </a:lnTo>
                  <a:lnTo>
                    <a:pt x="2075" y="1380"/>
                  </a:lnTo>
                  <a:lnTo>
                    <a:pt x="2084" y="1380"/>
                  </a:lnTo>
                  <a:lnTo>
                    <a:pt x="2084" y="1357"/>
                  </a:lnTo>
                  <a:lnTo>
                    <a:pt x="2090" y="1357"/>
                  </a:lnTo>
                  <a:lnTo>
                    <a:pt x="2090" y="1321"/>
                  </a:lnTo>
                  <a:lnTo>
                    <a:pt x="2106" y="1321"/>
                  </a:lnTo>
                  <a:lnTo>
                    <a:pt x="2106" y="1297"/>
                  </a:lnTo>
                  <a:lnTo>
                    <a:pt x="2112" y="1297"/>
                  </a:lnTo>
                  <a:lnTo>
                    <a:pt x="2112" y="1261"/>
                  </a:lnTo>
                  <a:lnTo>
                    <a:pt x="2120" y="1261"/>
                  </a:lnTo>
                  <a:lnTo>
                    <a:pt x="2120" y="1240"/>
                  </a:lnTo>
                  <a:lnTo>
                    <a:pt x="2127" y="1240"/>
                  </a:lnTo>
                  <a:lnTo>
                    <a:pt x="2127" y="435"/>
                  </a:lnTo>
                  <a:lnTo>
                    <a:pt x="2106" y="435"/>
                  </a:lnTo>
                  <a:lnTo>
                    <a:pt x="2106" y="421"/>
                  </a:lnTo>
                  <a:lnTo>
                    <a:pt x="2061" y="421"/>
                  </a:lnTo>
                  <a:lnTo>
                    <a:pt x="2061" y="413"/>
                  </a:lnTo>
                  <a:lnTo>
                    <a:pt x="2025" y="413"/>
                  </a:lnTo>
                  <a:lnTo>
                    <a:pt x="2025" y="406"/>
                  </a:lnTo>
                  <a:lnTo>
                    <a:pt x="1983" y="406"/>
                  </a:lnTo>
                  <a:lnTo>
                    <a:pt x="1983" y="391"/>
                  </a:lnTo>
                  <a:lnTo>
                    <a:pt x="1946" y="391"/>
                  </a:lnTo>
                  <a:lnTo>
                    <a:pt x="1946" y="384"/>
                  </a:lnTo>
                  <a:lnTo>
                    <a:pt x="1909" y="384"/>
                  </a:lnTo>
                  <a:lnTo>
                    <a:pt x="1909" y="375"/>
                  </a:lnTo>
                  <a:lnTo>
                    <a:pt x="1857" y="375"/>
                  </a:lnTo>
                  <a:lnTo>
                    <a:pt x="1857" y="369"/>
                  </a:lnTo>
                  <a:lnTo>
                    <a:pt x="1829" y="369"/>
                  </a:lnTo>
                  <a:lnTo>
                    <a:pt x="1829" y="355"/>
                  </a:lnTo>
                  <a:lnTo>
                    <a:pt x="1778" y="355"/>
                  </a:lnTo>
                  <a:lnTo>
                    <a:pt x="1778" y="347"/>
                  </a:lnTo>
                  <a:lnTo>
                    <a:pt x="1742" y="347"/>
                  </a:lnTo>
                  <a:lnTo>
                    <a:pt x="1742" y="338"/>
                  </a:lnTo>
                  <a:lnTo>
                    <a:pt x="1696" y="338"/>
                  </a:lnTo>
                  <a:lnTo>
                    <a:pt x="1696" y="332"/>
                  </a:lnTo>
                  <a:lnTo>
                    <a:pt x="1661" y="332"/>
                  </a:lnTo>
                  <a:lnTo>
                    <a:pt x="1661" y="324"/>
                  </a:lnTo>
                  <a:lnTo>
                    <a:pt x="1618" y="324"/>
                  </a:lnTo>
                  <a:lnTo>
                    <a:pt x="1618" y="318"/>
                  </a:lnTo>
                  <a:lnTo>
                    <a:pt x="1581" y="318"/>
                  </a:lnTo>
                  <a:lnTo>
                    <a:pt x="1581" y="310"/>
                  </a:lnTo>
                  <a:lnTo>
                    <a:pt x="1537" y="310"/>
                  </a:lnTo>
                  <a:lnTo>
                    <a:pt x="1537" y="296"/>
                  </a:lnTo>
                  <a:lnTo>
                    <a:pt x="1500" y="296"/>
                  </a:lnTo>
                  <a:lnTo>
                    <a:pt x="1500" y="287"/>
                  </a:lnTo>
                  <a:lnTo>
                    <a:pt x="1456" y="287"/>
                  </a:lnTo>
                  <a:lnTo>
                    <a:pt x="1456" y="272"/>
                  </a:lnTo>
                  <a:lnTo>
                    <a:pt x="1378" y="272"/>
                  </a:lnTo>
                  <a:lnTo>
                    <a:pt x="1378" y="259"/>
                  </a:lnTo>
                  <a:lnTo>
                    <a:pt x="1341" y="259"/>
                  </a:lnTo>
                  <a:lnTo>
                    <a:pt x="1341" y="250"/>
                  </a:lnTo>
                  <a:lnTo>
                    <a:pt x="1304" y="250"/>
                  </a:lnTo>
                  <a:lnTo>
                    <a:pt x="1304" y="236"/>
                  </a:lnTo>
                  <a:lnTo>
                    <a:pt x="1260" y="236"/>
                  </a:lnTo>
                  <a:lnTo>
                    <a:pt x="1260" y="228"/>
                  </a:lnTo>
                  <a:lnTo>
                    <a:pt x="1223" y="228"/>
                  </a:lnTo>
                  <a:lnTo>
                    <a:pt x="1223" y="222"/>
                  </a:lnTo>
                  <a:lnTo>
                    <a:pt x="1173" y="222"/>
                  </a:lnTo>
                  <a:lnTo>
                    <a:pt x="1173" y="213"/>
                  </a:lnTo>
                  <a:lnTo>
                    <a:pt x="1145" y="213"/>
                  </a:lnTo>
                  <a:lnTo>
                    <a:pt x="1145" y="208"/>
                  </a:lnTo>
                  <a:lnTo>
                    <a:pt x="1091" y="208"/>
                  </a:lnTo>
                  <a:lnTo>
                    <a:pt x="1091" y="199"/>
                  </a:lnTo>
                  <a:lnTo>
                    <a:pt x="1056" y="199"/>
                  </a:lnTo>
                  <a:lnTo>
                    <a:pt x="1056" y="184"/>
                  </a:lnTo>
                  <a:lnTo>
                    <a:pt x="1013" y="184"/>
                  </a:lnTo>
                  <a:lnTo>
                    <a:pt x="1013" y="177"/>
                  </a:lnTo>
                  <a:lnTo>
                    <a:pt x="976" y="177"/>
                  </a:lnTo>
                  <a:lnTo>
                    <a:pt x="976" y="171"/>
                  </a:lnTo>
                  <a:lnTo>
                    <a:pt x="932" y="171"/>
                  </a:lnTo>
                  <a:lnTo>
                    <a:pt x="932" y="154"/>
                  </a:lnTo>
                  <a:lnTo>
                    <a:pt x="895" y="154"/>
                  </a:lnTo>
                  <a:lnTo>
                    <a:pt x="895" y="148"/>
                  </a:lnTo>
                  <a:lnTo>
                    <a:pt x="853" y="148"/>
                  </a:lnTo>
                  <a:lnTo>
                    <a:pt x="853" y="140"/>
                  </a:lnTo>
                  <a:lnTo>
                    <a:pt x="816" y="140"/>
                  </a:lnTo>
                  <a:lnTo>
                    <a:pt x="816" y="133"/>
                  </a:lnTo>
                  <a:lnTo>
                    <a:pt x="771" y="133"/>
                  </a:lnTo>
                  <a:lnTo>
                    <a:pt x="771" y="118"/>
                  </a:lnTo>
                  <a:lnTo>
                    <a:pt x="736" y="118"/>
                  </a:lnTo>
                  <a:lnTo>
                    <a:pt x="736" y="111"/>
                  </a:lnTo>
                  <a:lnTo>
                    <a:pt x="656" y="111"/>
                  </a:lnTo>
                  <a:lnTo>
                    <a:pt x="656" y="96"/>
                  </a:lnTo>
                  <a:lnTo>
                    <a:pt x="604" y="96"/>
                  </a:lnTo>
                  <a:lnTo>
                    <a:pt x="604" y="89"/>
                  </a:lnTo>
                  <a:lnTo>
                    <a:pt x="575" y="89"/>
                  </a:lnTo>
                  <a:lnTo>
                    <a:pt x="575" y="80"/>
                  </a:lnTo>
                  <a:lnTo>
                    <a:pt x="525" y="80"/>
                  </a:lnTo>
                  <a:lnTo>
                    <a:pt x="525" y="66"/>
                  </a:lnTo>
                  <a:lnTo>
                    <a:pt x="494" y="66"/>
                  </a:lnTo>
                  <a:lnTo>
                    <a:pt x="494" y="59"/>
                  </a:lnTo>
                  <a:lnTo>
                    <a:pt x="444" y="59"/>
                  </a:lnTo>
                  <a:lnTo>
                    <a:pt x="444" y="52"/>
                  </a:lnTo>
                  <a:lnTo>
                    <a:pt x="407" y="52"/>
                  </a:lnTo>
                  <a:lnTo>
                    <a:pt x="407" y="37"/>
                  </a:lnTo>
                  <a:lnTo>
                    <a:pt x="364" y="37"/>
                  </a:lnTo>
                  <a:lnTo>
                    <a:pt x="364" y="28"/>
                  </a:lnTo>
                  <a:lnTo>
                    <a:pt x="329" y="28"/>
                  </a:lnTo>
                  <a:lnTo>
                    <a:pt x="329" y="23"/>
                  </a:lnTo>
                  <a:lnTo>
                    <a:pt x="292" y="23"/>
                  </a:lnTo>
                  <a:lnTo>
                    <a:pt x="292" y="15"/>
                  </a:lnTo>
                  <a:lnTo>
                    <a:pt x="247" y="15"/>
                  </a:lnTo>
                  <a:lnTo>
                    <a:pt x="247" y="0"/>
                  </a:lnTo>
                  <a:lnTo>
                    <a:pt x="211" y="0"/>
                  </a:lnTo>
                  <a:close/>
                </a:path>
              </a:pathLst>
            </a:custGeom>
            <a:solidFill>
              <a:srgbClr val="0202BF"/>
            </a:solidFill>
            <a:ln w="9525">
              <a:noFill/>
            </a:ln>
          </p:spPr>
          <p:txBody>
            <a:bodyPr/>
            <a:lstStyle/>
            <a:p>
              <a:endParaRPr lang="en-US"/>
            </a:p>
          </p:txBody>
        </p:sp>
        <p:sp>
          <p:nvSpPr>
            <p:cNvPr id="824245" name="Freeform 824244"/>
            <p:cNvSpPr/>
            <p:nvPr/>
          </p:nvSpPr>
          <p:spPr>
            <a:xfrm>
              <a:off x="885" y="3145"/>
              <a:ext cx="199" cy="142"/>
            </a:xfrm>
            <a:custGeom>
              <a:avLst/>
              <a:gdLst/>
              <a:ahLst/>
              <a:cxnLst/>
              <a:rect l="0" t="0" r="0" b="0"/>
              <a:pathLst>
                <a:path w="1988" h="1851">
                  <a:moveTo>
                    <a:pt x="138" y="0"/>
                  </a:moveTo>
                  <a:lnTo>
                    <a:pt x="138" y="28"/>
                  </a:lnTo>
                  <a:lnTo>
                    <a:pt x="130" y="28"/>
                  </a:lnTo>
                  <a:lnTo>
                    <a:pt x="130" y="59"/>
                  </a:lnTo>
                  <a:lnTo>
                    <a:pt x="124" y="59"/>
                  </a:lnTo>
                  <a:lnTo>
                    <a:pt x="124" y="89"/>
                  </a:lnTo>
                  <a:lnTo>
                    <a:pt x="115" y="89"/>
                  </a:lnTo>
                  <a:lnTo>
                    <a:pt x="115" y="111"/>
                  </a:lnTo>
                  <a:lnTo>
                    <a:pt x="102" y="111"/>
                  </a:lnTo>
                  <a:lnTo>
                    <a:pt x="102" y="133"/>
                  </a:lnTo>
                  <a:lnTo>
                    <a:pt x="93" y="133"/>
                  </a:lnTo>
                  <a:lnTo>
                    <a:pt x="93" y="184"/>
                  </a:lnTo>
                  <a:lnTo>
                    <a:pt x="80" y="184"/>
                  </a:lnTo>
                  <a:lnTo>
                    <a:pt x="80" y="208"/>
                  </a:lnTo>
                  <a:lnTo>
                    <a:pt x="73" y="208"/>
                  </a:lnTo>
                  <a:lnTo>
                    <a:pt x="73" y="228"/>
                  </a:lnTo>
                  <a:lnTo>
                    <a:pt x="56" y="228"/>
                  </a:lnTo>
                  <a:lnTo>
                    <a:pt x="56" y="272"/>
                  </a:lnTo>
                  <a:lnTo>
                    <a:pt x="43" y="272"/>
                  </a:lnTo>
                  <a:lnTo>
                    <a:pt x="43" y="310"/>
                  </a:lnTo>
                  <a:lnTo>
                    <a:pt x="37" y="310"/>
                  </a:lnTo>
                  <a:lnTo>
                    <a:pt x="37" y="332"/>
                  </a:lnTo>
                  <a:lnTo>
                    <a:pt x="21" y="332"/>
                  </a:lnTo>
                  <a:lnTo>
                    <a:pt x="21" y="375"/>
                  </a:lnTo>
                  <a:lnTo>
                    <a:pt x="6" y="375"/>
                  </a:lnTo>
                  <a:lnTo>
                    <a:pt x="6" y="406"/>
                  </a:lnTo>
                  <a:lnTo>
                    <a:pt x="0" y="406"/>
                  </a:lnTo>
                  <a:lnTo>
                    <a:pt x="0" y="1417"/>
                  </a:lnTo>
                  <a:lnTo>
                    <a:pt x="6" y="1417"/>
                  </a:lnTo>
                  <a:lnTo>
                    <a:pt x="6" y="1425"/>
                  </a:lnTo>
                  <a:lnTo>
                    <a:pt x="43" y="1425"/>
                  </a:lnTo>
                  <a:lnTo>
                    <a:pt x="43" y="1431"/>
                  </a:lnTo>
                  <a:lnTo>
                    <a:pt x="80" y="1431"/>
                  </a:lnTo>
                  <a:lnTo>
                    <a:pt x="80" y="1440"/>
                  </a:lnTo>
                  <a:lnTo>
                    <a:pt x="115" y="1440"/>
                  </a:lnTo>
                  <a:lnTo>
                    <a:pt x="115" y="1446"/>
                  </a:lnTo>
                  <a:lnTo>
                    <a:pt x="152" y="1446"/>
                  </a:lnTo>
                  <a:lnTo>
                    <a:pt x="152" y="1462"/>
                  </a:lnTo>
                  <a:lnTo>
                    <a:pt x="197" y="1462"/>
                  </a:lnTo>
                  <a:lnTo>
                    <a:pt x="197" y="1468"/>
                  </a:lnTo>
                  <a:lnTo>
                    <a:pt x="233" y="1468"/>
                  </a:lnTo>
                  <a:lnTo>
                    <a:pt x="233" y="1477"/>
                  </a:lnTo>
                  <a:lnTo>
                    <a:pt x="269" y="1477"/>
                  </a:lnTo>
                  <a:lnTo>
                    <a:pt x="269" y="1482"/>
                  </a:lnTo>
                  <a:lnTo>
                    <a:pt x="306" y="1482"/>
                  </a:lnTo>
                  <a:lnTo>
                    <a:pt x="306" y="1499"/>
                  </a:lnTo>
                  <a:lnTo>
                    <a:pt x="348" y="1499"/>
                  </a:lnTo>
                  <a:lnTo>
                    <a:pt x="348" y="1505"/>
                  </a:lnTo>
                  <a:lnTo>
                    <a:pt x="385" y="1505"/>
                  </a:lnTo>
                  <a:lnTo>
                    <a:pt x="385" y="1513"/>
                  </a:lnTo>
                  <a:lnTo>
                    <a:pt x="421" y="1513"/>
                  </a:lnTo>
                  <a:lnTo>
                    <a:pt x="421" y="1519"/>
                  </a:lnTo>
                  <a:lnTo>
                    <a:pt x="452" y="1519"/>
                  </a:lnTo>
                  <a:lnTo>
                    <a:pt x="452" y="1536"/>
                  </a:lnTo>
                  <a:lnTo>
                    <a:pt x="531" y="1536"/>
                  </a:lnTo>
                  <a:lnTo>
                    <a:pt x="531" y="1550"/>
                  </a:lnTo>
                  <a:lnTo>
                    <a:pt x="567" y="1550"/>
                  </a:lnTo>
                  <a:lnTo>
                    <a:pt x="567" y="1556"/>
                  </a:lnTo>
                  <a:lnTo>
                    <a:pt x="604" y="1556"/>
                  </a:lnTo>
                  <a:lnTo>
                    <a:pt x="604" y="1565"/>
                  </a:lnTo>
                  <a:lnTo>
                    <a:pt x="648" y="1565"/>
                  </a:lnTo>
                  <a:lnTo>
                    <a:pt x="648" y="1579"/>
                  </a:lnTo>
                  <a:lnTo>
                    <a:pt x="693" y="1579"/>
                  </a:lnTo>
                  <a:lnTo>
                    <a:pt x="693" y="1587"/>
                  </a:lnTo>
                  <a:lnTo>
                    <a:pt x="729" y="1587"/>
                  </a:lnTo>
                  <a:lnTo>
                    <a:pt x="729" y="1594"/>
                  </a:lnTo>
                  <a:lnTo>
                    <a:pt x="766" y="1594"/>
                  </a:lnTo>
                  <a:lnTo>
                    <a:pt x="766" y="1601"/>
                  </a:lnTo>
                  <a:lnTo>
                    <a:pt x="802" y="1601"/>
                  </a:lnTo>
                  <a:lnTo>
                    <a:pt x="802" y="1616"/>
                  </a:lnTo>
                  <a:lnTo>
                    <a:pt x="844" y="1616"/>
                  </a:lnTo>
                  <a:lnTo>
                    <a:pt x="844" y="1624"/>
                  </a:lnTo>
                  <a:lnTo>
                    <a:pt x="881" y="1624"/>
                  </a:lnTo>
                  <a:lnTo>
                    <a:pt x="881" y="1638"/>
                  </a:lnTo>
                  <a:lnTo>
                    <a:pt x="954" y="1638"/>
                  </a:lnTo>
                  <a:lnTo>
                    <a:pt x="954" y="1647"/>
                  </a:lnTo>
                  <a:lnTo>
                    <a:pt x="983" y="1647"/>
                  </a:lnTo>
                  <a:lnTo>
                    <a:pt x="983" y="1653"/>
                  </a:lnTo>
                  <a:lnTo>
                    <a:pt x="1035" y="1653"/>
                  </a:lnTo>
                  <a:lnTo>
                    <a:pt x="1035" y="1667"/>
                  </a:lnTo>
                  <a:lnTo>
                    <a:pt x="1072" y="1667"/>
                  </a:lnTo>
                  <a:lnTo>
                    <a:pt x="1072" y="1675"/>
                  </a:lnTo>
                  <a:lnTo>
                    <a:pt x="1100" y="1675"/>
                  </a:lnTo>
                  <a:lnTo>
                    <a:pt x="1100" y="1684"/>
                  </a:lnTo>
                  <a:lnTo>
                    <a:pt x="1136" y="1684"/>
                  </a:lnTo>
                  <a:lnTo>
                    <a:pt x="1136" y="1698"/>
                  </a:lnTo>
                  <a:lnTo>
                    <a:pt x="1187" y="1698"/>
                  </a:lnTo>
                  <a:lnTo>
                    <a:pt x="1187" y="1704"/>
                  </a:lnTo>
                  <a:lnTo>
                    <a:pt x="1218" y="1704"/>
                  </a:lnTo>
                  <a:lnTo>
                    <a:pt x="1218" y="1712"/>
                  </a:lnTo>
                  <a:lnTo>
                    <a:pt x="1253" y="1712"/>
                  </a:lnTo>
                  <a:lnTo>
                    <a:pt x="1253" y="1720"/>
                  </a:lnTo>
                  <a:lnTo>
                    <a:pt x="1290" y="1720"/>
                  </a:lnTo>
                  <a:lnTo>
                    <a:pt x="1290" y="1735"/>
                  </a:lnTo>
                  <a:lnTo>
                    <a:pt x="1333" y="1735"/>
                  </a:lnTo>
                  <a:lnTo>
                    <a:pt x="1333" y="1741"/>
                  </a:lnTo>
                  <a:lnTo>
                    <a:pt x="1369" y="1741"/>
                  </a:lnTo>
                  <a:lnTo>
                    <a:pt x="1369" y="1757"/>
                  </a:lnTo>
                  <a:lnTo>
                    <a:pt x="1442" y="1757"/>
                  </a:lnTo>
                  <a:lnTo>
                    <a:pt x="1442" y="1763"/>
                  </a:lnTo>
                  <a:lnTo>
                    <a:pt x="1486" y="1763"/>
                  </a:lnTo>
                  <a:lnTo>
                    <a:pt x="1486" y="1772"/>
                  </a:lnTo>
                  <a:lnTo>
                    <a:pt x="1523" y="1772"/>
                  </a:lnTo>
                  <a:lnTo>
                    <a:pt x="1523" y="1786"/>
                  </a:lnTo>
                  <a:lnTo>
                    <a:pt x="1560" y="1786"/>
                  </a:lnTo>
                  <a:lnTo>
                    <a:pt x="1560" y="1794"/>
                  </a:lnTo>
                  <a:lnTo>
                    <a:pt x="1601" y="1794"/>
                  </a:lnTo>
                  <a:lnTo>
                    <a:pt x="1601" y="1800"/>
                  </a:lnTo>
                  <a:lnTo>
                    <a:pt x="1638" y="1800"/>
                  </a:lnTo>
                  <a:lnTo>
                    <a:pt x="1638" y="1814"/>
                  </a:lnTo>
                  <a:lnTo>
                    <a:pt x="1675" y="1814"/>
                  </a:lnTo>
                  <a:lnTo>
                    <a:pt x="1675" y="1823"/>
                  </a:lnTo>
                  <a:lnTo>
                    <a:pt x="1719" y="1823"/>
                  </a:lnTo>
                  <a:lnTo>
                    <a:pt x="1719" y="1829"/>
                  </a:lnTo>
                  <a:lnTo>
                    <a:pt x="1756" y="1829"/>
                  </a:lnTo>
                  <a:lnTo>
                    <a:pt x="1756" y="1845"/>
                  </a:lnTo>
                  <a:lnTo>
                    <a:pt x="1784" y="1845"/>
                  </a:lnTo>
                  <a:lnTo>
                    <a:pt x="1784" y="1851"/>
                  </a:lnTo>
                  <a:lnTo>
                    <a:pt x="1836" y="1851"/>
                  </a:lnTo>
                  <a:lnTo>
                    <a:pt x="1836" y="1845"/>
                  </a:lnTo>
                  <a:lnTo>
                    <a:pt x="1843" y="1845"/>
                  </a:lnTo>
                  <a:lnTo>
                    <a:pt x="1843" y="1800"/>
                  </a:lnTo>
                  <a:lnTo>
                    <a:pt x="1851" y="1800"/>
                  </a:lnTo>
                  <a:lnTo>
                    <a:pt x="1851" y="1772"/>
                  </a:lnTo>
                  <a:lnTo>
                    <a:pt x="1856" y="1772"/>
                  </a:lnTo>
                  <a:lnTo>
                    <a:pt x="1856" y="1757"/>
                  </a:lnTo>
                  <a:lnTo>
                    <a:pt x="1873" y="1757"/>
                  </a:lnTo>
                  <a:lnTo>
                    <a:pt x="1873" y="1712"/>
                  </a:lnTo>
                  <a:lnTo>
                    <a:pt x="1879" y="1712"/>
                  </a:lnTo>
                  <a:lnTo>
                    <a:pt x="1879" y="1684"/>
                  </a:lnTo>
                  <a:lnTo>
                    <a:pt x="1893" y="1684"/>
                  </a:lnTo>
                  <a:lnTo>
                    <a:pt x="1893" y="1667"/>
                  </a:lnTo>
                  <a:lnTo>
                    <a:pt x="1901" y="1667"/>
                  </a:lnTo>
                  <a:lnTo>
                    <a:pt x="1901" y="1638"/>
                  </a:lnTo>
                  <a:lnTo>
                    <a:pt x="1910" y="1638"/>
                  </a:lnTo>
                  <a:lnTo>
                    <a:pt x="1910" y="1624"/>
                  </a:lnTo>
                  <a:lnTo>
                    <a:pt x="1915" y="1624"/>
                  </a:lnTo>
                  <a:lnTo>
                    <a:pt x="1915" y="1587"/>
                  </a:lnTo>
                  <a:lnTo>
                    <a:pt x="1930" y="1587"/>
                  </a:lnTo>
                  <a:lnTo>
                    <a:pt x="1930" y="1565"/>
                  </a:lnTo>
                  <a:lnTo>
                    <a:pt x="1938" y="1565"/>
                  </a:lnTo>
                  <a:lnTo>
                    <a:pt x="1938" y="1536"/>
                  </a:lnTo>
                  <a:lnTo>
                    <a:pt x="1952" y="1536"/>
                  </a:lnTo>
                  <a:lnTo>
                    <a:pt x="1952" y="1482"/>
                  </a:lnTo>
                  <a:lnTo>
                    <a:pt x="1966" y="1482"/>
                  </a:lnTo>
                  <a:lnTo>
                    <a:pt x="1966" y="1468"/>
                  </a:lnTo>
                  <a:lnTo>
                    <a:pt x="1974" y="1468"/>
                  </a:lnTo>
                  <a:lnTo>
                    <a:pt x="1974" y="1440"/>
                  </a:lnTo>
                  <a:lnTo>
                    <a:pt x="1982" y="1440"/>
                  </a:lnTo>
                  <a:lnTo>
                    <a:pt x="1982" y="1425"/>
                  </a:lnTo>
                  <a:lnTo>
                    <a:pt x="1988" y="1425"/>
                  </a:lnTo>
                  <a:lnTo>
                    <a:pt x="1988" y="413"/>
                  </a:lnTo>
                  <a:lnTo>
                    <a:pt x="1952" y="413"/>
                  </a:lnTo>
                  <a:lnTo>
                    <a:pt x="1952" y="406"/>
                  </a:lnTo>
                  <a:lnTo>
                    <a:pt x="1910" y="406"/>
                  </a:lnTo>
                  <a:lnTo>
                    <a:pt x="1910" y="391"/>
                  </a:lnTo>
                  <a:lnTo>
                    <a:pt x="1873" y="391"/>
                  </a:lnTo>
                  <a:lnTo>
                    <a:pt x="1873" y="384"/>
                  </a:lnTo>
                  <a:lnTo>
                    <a:pt x="1836" y="384"/>
                  </a:lnTo>
                  <a:lnTo>
                    <a:pt x="1836" y="375"/>
                  </a:lnTo>
                  <a:lnTo>
                    <a:pt x="1784" y="375"/>
                  </a:lnTo>
                  <a:lnTo>
                    <a:pt x="1784" y="369"/>
                  </a:lnTo>
                  <a:lnTo>
                    <a:pt x="1756" y="369"/>
                  </a:lnTo>
                  <a:lnTo>
                    <a:pt x="1756" y="355"/>
                  </a:lnTo>
                  <a:lnTo>
                    <a:pt x="1705" y="355"/>
                  </a:lnTo>
                  <a:lnTo>
                    <a:pt x="1705" y="347"/>
                  </a:lnTo>
                  <a:lnTo>
                    <a:pt x="1669" y="347"/>
                  </a:lnTo>
                  <a:lnTo>
                    <a:pt x="1669" y="338"/>
                  </a:lnTo>
                  <a:lnTo>
                    <a:pt x="1623" y="338"/>
                  </a:lnTo>
                  <a:lnTo>
                    <a:pt x="1623" y="332"/>
                  </a:lnTo>
                  <a:lnTo>
                    <a:pt x="1588" y="332"/>
                  </a:lnTo>
                  <a:lnTo>
                    <a:pt x="1588" y="324"/>
                  </a:lnTo>
                  <a:lnTo>
                    <a:pt x="1545" y="324"/>
                  </a:lnTo>
                  <a:lnTo>
                    <a:pt x="1545" y="318"/>
                  </a:lnTo>
                  <a:lnTo>
                    <a:pt x="1508" y="318"/>
                  </a:lnTo>
                  <a:lnTo>
                    <a:pt x="1508" y="310"/>
                  </a:lnTo>
                  <a:lnTo>
                    <a:pt x="1464" y="310"/>
                  </a:lnTo>
                  <a:lnTo>
                    <a:pt x="1464" y="296"/>
                  </a:lnTo>
                  <a:lnTo>
                    <a:pt x="1427" y="296"/>
                  </a:lnTo>
                  <a:lnTo>
                    <a:pt x="1427" y="287"/>
                  </a:lnTo>
                  <a:lnTo>
                    <a:pt x="1383" y="287"/>
                  </a:lnTo>
                  <a:lnTo>
                    <a:pt x="1383" y="272"/>
                  </a:lnTo>
                  <a:lnTo>
                    <a:pt x="1305" y="272"/>
                  </a:lnTo>
                  <a:lnTo>
                    <a:pt x="1305" y="259"/>
                  </a:lnTo>
                  <a:lnTo>
                    <a:pt x="1268" y="259"/>
                  </a:lnTo>
                  <a:lnTo>
                    <a:pt x="1268" y="250"/>
                  </a:lnTo>
                  <a:lnTo>
                    <a:pt x="1231" y="250"/>
                  </a:lnTo>
                  <a:lnTo>
                    <a:pt x="1231" y="236"/>
                  </a:lnTo>
                  <a:lnTo>
                    <a:pt x="1187" y="236"/>
                  </a:lnTo>
                  <a:lnTo>
                    <a:pt x="1187" y="228"/>
                  </a:lnTo>
                  <a:lnTo>
                    <a:pt x="1150" y="228"/>
                  </a:lnTo>
                  <a:lnTo>
                    <a:pt x="1150" y="222"/>
                  </a:lnTo>
                  <a:lnTo>
                    <a:pt x="1100" y="222"/>
                  </a:lnTo>
                  <a:lnTo>
                    <a:pt x="1100" y="213"/>
                  </a:lnTo>
                  <a:lnTo>
                    <a:pt x="1072" y="213"/>
                  </a:lnTo>
                  <a:lnTo>
                    <a:pt x="1072" y="208"/>
                  </a:lnTo>
                  <a:lnTo>
                    <a:pt x="1018" y="208"/>
                  </a:lnTo>
                  <a:lnTo>
                    <a:pt x="1018" y="199"/>
                  </a:lnTo>
                  <a:lnTo>
                    <a:pt x="983" y="199"/>
                  </a:lnTo>
                  <a:lnTo>
                    <a:pt x="983" y="184"/>
                  </a:lnTo>
                  <a:lnTo>
                    <a:pt x="940" y="184"/>
                  </a:lnTo>
                  <a:lnTo>
                    <a:pt x="940" y="177"/>
                  </a:lnTo>
                  <a:lnTo>
                    <a:pt x="903" y="177"/>
                  </a:lnTo>
                  <a:lnTo>
                    <a:pt x="903" y="171"/>
                  </a:lnTo>
                  <a:lnTo>
                    <a:pt x="859" y="171"/>
                  </a:lnTo>
                  <a:lnTo>
                    <a:pt x="859" y="154"/>
                  </a:lnTo>
                  <a:lnTo>
                    <a:pt x="822" y="154"/>
                  </a:lnTo>
                  <a:lnTo>
                    <a:pt x="822" y="148"/>
                  </a:lnTo>
                  <a:lnTo>
                    <a:pt x="780" y="148"/>
                  </a:lnTo>
                  <a:lnTo>
                    <a:pt x="780" y="140"/>
                  </a:lnTo>
                  <a:lnTo>
                    <a:pt x="743" y="140"/>
                  </a:lnTo>
                  <a:lnTo>
                    <a:pt x="743" y="133"/>
                  </a:lnTo>
                  <a:lnTo>
                    <a:pt x="698" y="133"/>
                  </a:lnTo>
                  <a:lnTo>
                    <a:pt x="698" y="118"/>
                  </a:lnTo>
                  <a:lnTo>
                    <a:pt x="663" y="118"/>
                  </a:lnTo>
                  <a:lnTo>
                    <a:pt x="663" y="111"/>
                  </a:lnTo>
                  <a:lnTo>
                    <a:pt x="583" y="111"/>
                  </a:lnTo>
                  <a:lnTo>
                    <a:pt x="583" y="96"/>
                  </a:lnTo>
                  <a:lnTo>
                    <a:pt x="531" y="96"/>
                  </a:lnTo>
                  <a:lnTo>
                    <a:pt x="531" y="89"/>
                  </a:lnTo>
                  <a:lnTo>
                    <a:pt x="502" y="89"/>
                  </a:lnTo>
                  <a:lnTo>
                    <a:pt x="502" y="80"/>
                  </a:lnTo>
                  <a:lnTo>
                    <a:pt x="452" y="80"/>
                  </a:lnTo>
                  <a:lnTo>
                    <a:pt x="452" y="66"/>
                  </a:lnTo>
                  <a:lnTo>
                    <a:pt x="421" y="66"/>
                  </a:lnTo>
                  <a:lnTo>
                    <a:pt x="421" y="59"/>
                  </a:lnTo>
                  <a:lnTo>
                    <a:pt x="371" y="59"/>
                  </a:lnTo>
                  <a:lnTo>
                    <a:pt x="371" y="52"/>
                  </a:lnTo>
                  <a:lnTo>
                    <a:pt x="334" y="52"/>
                  </a:lnTo>
                  <a:lnTo>
                    <a:pt x="334" y="37"/>
                  </a:lnTo>
                  <a:lnTo>
                    <a:pt x="291" y="37"/>
                  </a:lnTo>
                  <a:lnTo>
                    <a:pt x="291" y="28"/>
                  </a:lnTo>
                  <a:lnTo>
                    <a:pt x="256" y="28"/>
                  </a:lnTo>
                  <a:lnTo>
                    <a:pt x="256" y="23"/>
                  </a:lnTo>
                  <a:lnTo>
                    <a:pt x="219" y="23"/>
                  </a:lnTo>
                  <a:lnTo>
                    <a:pt x="219" y="15"/>
                  </a:lnTo>
                  <a:lnTo>
                    <a:pt x="174" y="15"/>
                  </a:lnTo>
                  <a:lnTo>
                    <a:pt x="174" y="0"/>
                  </a:lnTo>
                  <a:lnTo>
                    <a:pt x="138" y="0"/>
                  </a:lnTo>
                  <a:close/>
                </a:path>
              </a:pathLst>
            </a:custGeom>
            <a:solidFill>
              <a:srgbClr val="0202AF"/>
            </a:solidFill>
            <a:ln w="9525">
              <a:noFill/>
            </a:ln>
          </p:spPr>
          <p:txBody>
            <a:bodyPr/>
            <a:lstStyle/>
            <a:p>
              <a:endParaRPr lang="en-US"/>
            </a:p>
          </p:txBody>
        </p:sp>
        <p:sp>
          <p:nvSpPr>
            <p:cNvPr id="824246" name="Freeform 824245"/>
            <p:cNvSpPr/>
            <p:nvPr/>
          </p:nvSpPr>
          <p:spPr>
            <a:xfrm>
              <a:off x="891" y="3145"/>
              <a:ext cx="185" cy="142"/>
            </a:xfrm>
            <a:custGeom>
              <a:avLst/>
              <a:gdLst/>
              <a:ahLst/>
              <a:cxnLst/>
              <a:rect l="0" t="0" r="0" b="0"/>
              <a:pathLst>
                <a:path w="1859" h="1851">
                  <a:moveTo>
                    <a:pt x="82" y="0"/>
                  </a:moveTo>
                  <a:lnTo>
                    <a:pt x="82" y="28"/>
                  </a:lnTo>
                  <a:lnTo>
                    <a:pt x="74" y="28"/>
                  </a:lnTo>
                  <a:lnTo>
                    <a:pt x="74" y="59"/>
                  </a:lnTo>
                  <a:lnTo>
                    <a:pt x="68" y="59"/>
                  </a:lnTo>
                  <a:lnTo>
                    <a:pt x="68" y="89"/>
                  </a:lnTo>
                  <a:lnTo>
                    <a:pt x="59" y="89"/>
                  </a:lnTo>
                  <a:lnTo>
                    <a:pt x="59" y="111"/>
                  </a:lnTo>
                  <a:lnTo>
                    <a:pt x="46" y="111"/>
                  </a:lnTo>
                  <a:lnTo>
                    <a:pt x="46" y="133"/>
                  </a:lnTo>
                  <a:lnTo>
                    <a:pt x="37" y="133"/>
                  </a:lnTo>
                  <a:lnTo>
                    <a:pt x="37" y="184"/>
                  </a:lnTo>
                  <a:lnTo>
                    <a:pt x="24" y="184"/>
                  </a:lnTo>
                  <a:lnTo>
                    <a:pt x="24" y="208"/>
                  </a:lnTo>
                  <a:lnTo>
                    <a:pt x="17" y="208"/>
                  </a:lnTo>
                  <a:lnTo>
                    <a:pt x="17" y="228"/>
                  </a:lnTo>
                  <a:lnTo>
                    <a:pt x="0" y="228"/>
                  </a:lnTo>
                  <a:lnTo>
                    <a:pt x="0" y="1431"/>
                  </a:lnTo>
                  <a:lnTo>
                    <a:pt x="24" y="1431"/>
                  </a:lnTo>
                  <a:lnTo>
                    <a:pt x="24" y="1440"/>
                  </a:lnTo>
                  <a:lnTo>
                    <a:pt x="59" y="1440"/>
                  </a:lnTo>
                  <a:lnTo>
                    <a:pt x="59" y="1446"/>
                  </a:lnTo>
                  <a:lnTo>
                    <a:pt x="96" y="1446"/>
                  </a:lnTo>
                  <a:lnTo>
                    <a:pt x="96" y="1462"/>
                  </a:lnTo>
                  <a:lnTo>
                    <a:pt x="141" y="1462"/>
                  </a:lnTo>
                  <a:lnTo>
                    <a:pt x="141" y="1468"/>
                  </a:lnTo>
                  <a:lnTo>
                    <a:pt x="177" y="1468"/>
                  </a:lnTo>
                  <a:lnTo>
                    <a:pt x="177" y="1477"/>
                  </a:lnTo>
                  <a:lnTo>
                    <a:pt x="213" y="1477"/>
                  </a:lnTo>
                  <a:lnTo>
                    <a:pt x="213" y="1482"/>
                  </a:lnTo>
                  <a:lnTo>
                    <a:pt x="250" y="1482"/>
                  </a:lnTo>
                  <a:lnTo>
                    <a:pt x="250" y="1499"/>
                  </a:lnTo>
                  <a:lnTo>
                    <a:pt x="292" y="1499"/>
                  </a:lnTo>
                  <a:lnTo>
                    <a:pt x="292" y="1505"/>
                  </a:lnTo>
                  <a:lnTo>
                    <a:pt x="329" y="1505"/>
                  </a:lnTo>
                  <a:lnTo>
                    <a:pt x="329" y="1513"/>
                  </a:lnTo>
                  <a:lnTo>
                    <a:pt x="365" y="1513"/>
                  </a:lnTo>
                  <a:lnTo>
                    <a:pt x="365" y="1519"/>
                  </a:lnTo>
                  <a:lnTo>
                    <a:pt x="396" y="1519"/>
                  </a:lnTo>
                  <a:lnTo>
                    <a:pt x="396" y="1536"/>
                  </a:lnTo>
                  <a:lnTo>
                    <a:pt x="475" y="1536"/>
                  </a:lnTo>
                  <a:lnTo>
                    <a:pt x="475" y="1550"/>
                  </a:lnTo>
                  <a:lnTo>
                    <a:pt x="511" y="1550"/>
                  </a:lnTo>
                  <a:lnTo>
                    <a:pt x="511" y="1556"/>
                  </a:lnTo>
                  <a:lnTo>
                    <a:pt x="548" y="1556"/>
                  </a:lnTo>
                  <a:lnTo>
                    <a:pt x="548" y="1565"/>
                  </a:lnTo>
                  <a:lnTo>
                    <a:pt x="592" y="1565"/>
                  </a:lnTo>
                  <a:lnTo>
                    <a:pt x="592" y="1579"/>
                  </a:lnTo>
                  <a:lnTo>
                    <a:pt x="637" y="1579"/>
                  </a:lnTo>
                  <a:lnTo>
                    <a:pt x="637" y="1587"/>
                  </a:lnTo>
                  <a:lnTo>
                    <a:pt x="673" y="1587"/>
                  </a:lnTo>
                  <a:lnTo>
                    <a:pt x="673" y="1594"/>
                  </a:lnTo>
                  <a:lnTo>
                    <a:pt x="710" y="1594"/>
                  </a:lnTo>
                  <a:lnTo>
                    <a:pt x="710" y="1601"/>
                  </a:lnTo>
                  <a:lnTo>
                    <a:pt x="746" y="1601"/>
                  </a:lnTo>
                  <a:lnTo>
                    <a:pt x="746" y="1616"/>
                  </a:lnTo>
                  <a:lnTo>
                    <a:pt x="788" y="1616"/>
                  </a:lnTo>
                  <a:lnTo>
                    <a:pt x="788" y="1624"/>
                  </a:lnTo>
                  <a:lnTo>
                    <a:pt x="825" y="1624"/>
                  </a:lnTo>
                  <a:lnTo>
                    <a:pt x="825" y="1638"/>
                  </a:lnTo>
                  <a:lnTo>
                    <a:pt x="898" y="1638"/>
                  </a:lnTo>
                  <a:lnTo>
                    <a:pt x="898" y="1647"/>
                  </a:lnTo>
                  <a:lnTo>
                    <a:pt x="927" y="1647"/>
                  </a:lnTo>
                  <a:lnTo>
                    <a:pt x="927" y="1653"/>
                  </a:lnTo>
                  <a:lnTo>
                    <a:pt x="979" y="1653"/>
                  </a:lnTo>
                  <a:lnTo>
                    <a:pt x="979" y="1667"/>
                  </a:lnTo>
                  <a:lnTo>
                    <a:pt x="1016" y="1667"/>
                  </a:lnTo>
                  <a:lnTo>
                    <a:pt x="1016" y="1675"/>
                  </a:lnTo>
                  <a:lnTo>
                    <a:pt x="1044" y="1675"/>
                  </a:lnTo>
                  <a:lnTo>
                    <a:pt x="1044" y="1684"/>
                  </a:lnTo>
                  <a:lnTo>
                    <a:pt x="1080" y="1684"/>
                  </a:lnTo>
                  <a:lnTo>
                    <a:pt x="1080" y="1698"/>
                  </a:lnTo>
                  <a:lnTo>
                    <a:pt x="1131" y="1698"/>
                  </a:lnTo>
                  <a:lnTo>
                    <a:pt x="1131" y="1704"/>
                  </a:lnTo>
                  <a:lnTo>
                    <a:pt x="1162" y="1704"/>
                  </a:lnTo>
                  <a:lnTo>
                    <a:pt x="1162" y="1712"/>
                  </a:lnTo>
                  <a:lnTo>
                    <a:pt x="1197" y="1712"/>
                  </a:lnTo>
                  <a:lnTo>
                    <a:pt x="1197" y="1720"/>
                  </a:lnTo>
                  <a:lnTo>
                    <a:pt x="1234" y="1720"/>
                  </a:lnTo>
                  <a:lnTo>
                    <a:pt x="1234" y="1735"/>
                  </a:lnTo>
                  <a:lnTo>
                    <a:pt x="1277" y="1735"/>
                  </a:lnTo>
                  <a:lnTo>
                    <a:pt x="1277" y="1741"/>
                  </a:lnTo>
                  <a:lnTo>
                    <a:pt x="1313" y="1741"/>
                  </a:lnTo>
                  <a:lnTo>
                    <a:pt x="1313" y="1757"/>
                  </a:lnTo>
                  <a:lnTo>
                    <a:pt x="1386" y="1757"/>
                  </a:lnTo>
                  <a:lnTo>
                    <a:pt x="1386" y="1763"/>
                  </a:lnTo>
                  <a:lnTo>
                    <a:pt x="1430" y="1763"/>
                  </a:lnTo>
                  <a:lnTo>
                    <a:pt x="1430" y="1772"/>
                  </a:lnTo>
                  <a:lnTo>
                    <a:pt x="1467" y="1772"/>
                  </a:lnTo>
                  <a:lnTo>
                    <a:pt x="1467" y="1786"/>
                  </a:lnTo>
                  <a:lnTo>
                    <a:pt x="1504" y="1786"/>
                  </a:lnTo>
                  <a:lnTo>
                    <a:pt x="1504" y="1794"/>
                  </a:lnTo>
                  <a:lnTo>
                    <a:pt x="1545" y="1794"/>
                  </a:lnTo>
                  <a:lnTo>
                    <a:pt x="1545" y="1800"/>
                  </a:lnTo>
                  <a:lnTo>
                    <a:pt x="1582" y="1800"/>
                  </a:lnTo>
                  <a:lnTo>
                    <a:pt x="1582" y="1814"/>
                  </a:lnTo>
                  <a:lnTo>
                    <a:pt x="1619" y="1814"/>
                  </a:lnTo>
                  <a:lnTo>
                    <a:pt x="1619" y="1823"/>
                  </a:lnTo>
                  <a:lnTo>
                    <a:pt x="1663" y="1823"/>
                  </a:lnTo>
                  <a:lnTo>
                    <a:pt x="1663" y="1829"/>
                  </a:lnTo>
                  <a:lnTo>
                    <a:pt x="1700" y="1829"/>
                  </a:lnTo>
                  <a:lnTo>
                    <a:pt x="1700" y="1845"/>
                  </a:lnTo>
                  <a:lnTo>
                    <a:pt x="1728" y="1845"/>
                  </a:lnTo>
                  <a:lnTo>
                    <a:pt x="1728" y="1851"/>
                  </a:lnTo>
                  <a:lnTo>
                    <a:pt x="1780" y="1851"/>
                  </a:lnTo>
                  <a:lnTo>
                    <a:pt x="1780" y="1845"/>
                  </a:lnTo>
                  <a:lnTo>
                    <a:pt x="1787" y="1845"/>
                  </a:lnTo>
                  <a:lnTo>
                    <a:pt x="1787" y="1800"/>
                  </a:lnTo>
                  <a:lnTo>
                    <a:pt x="1795" y="1800"/>
                  </a:lnTo>
                  <a:lnTo>
                    <a:pt x="1795" y="1772"/>
                  </a:lnTo>
                  <a:lnTo>
                    <a:pt x="1800" y="1772"/>
                  </a:lnTo>
                  <a:lnTo>
                    <a:pt x="1800" y="1757"/>
                  </a:lnTo>
                  <a:lnTo>
                    <a:pt x="1817" y="1757"/>
                  </a:lnTo>
                  <a:lnTo>
                    <a:pt x="1817" y="1712"/>
                  </a:lnTo>
                  <a:lnTo>
                    <a:pt x="1823" y="1712"/>
                  </a:lnTo>
                  <a:lnTo>
                    <a:pt x="1823" y="1684"/>
                  </a:lnTo>
                  <a:lnTo>
                    <a:pt x="1837" y="1684"/>
                  </a:lnTo>
                  <a:lnTo>
                    <a:pt x="1837" y="1667"/>
                  </a:lnTo>
                  <a:lnTo>
                    <a:pt x="1845" y="1667"/>
                  </a:lnTo>
                  <a:lnTo>
                    <a:pt x="1845" y="1638"/>
                  </a:lnTo>
                  <a:lnTo>
                    <a:pt x="1854" y="1638"/>
                  </a:lnTo>
                  <a:lnTo>
                    <a:pt x="1854" y="1624"/>
                  </a:lnTo>
                  <a:lnTo>
                    <a:pt x="1859" y="1624"/>
                  </a:lnTo>
                  <a:lnTo>
                    <a:pt x="1859" y="406"/>
                  </a:lnTo>
                  <a:lnTo>
                    <a:pt x="1854" y="406"/>
                  </a:lnTo>
                  <a:lnTo>
                    <a:pt x="1854" y="391"/>
                  </a:lnTo>
                  <a:lnTo>
                    <a:pt x="1817" y="391"/>
                  </a:lnTo>
                  <a:lnTo>
                    <a:pt x="1817" y="384"/>
                  </a:lnTo>
                  <a:lnTo>
                    <a:pt x="1780" y="384"/>
                  </a:lnTo>
                  <a:lnTo>
                    <a:pt x="1780" y="375"/>
                  </a:lnTo>
                  <a:lnTo>
                    <a:pt x="1728" y="375"/>
                  </a:lnTo>
                  <a:lnTo>
                    <a:pt x="1728" y="369"/>
                  </a:lnTo>
                  <a:lnTo>
                    <a:pt x="1700" y="369"/>
                  </a:lnTo>
                  <a:lnTo>
                    <a:pt x="1700" y="355"/>
                  </a:lnTo>
                  <a:lnTo>
                    <a:pt x="1649" y="355"/>
                  </a:lnTo>
                  <a:lnTo>
                    <a:pt x="1649" y="347"/>
                  </a:lnTo>
                  <a:lnTo>
                    <a:pt x="1613" y="347"/>
                  </a:lnTo>
                  <a:lnTo>
                    <a:pt x="1613" y="338"/>
                  </a:lnTo>
                  <a:lnTo>
                    <a:pt x="1567" y="338"/>
                  </a:lnTo>
                  <a:lnTo>
                    <a:pt x="1567" y="332"/>
                  </a:lnTo>
                  <a:lnTo>
                    <a:pt x="1532" y="332"/>
                  </a:lnTo>
                  <a:lnTo>
                    <a:pt x="1532" y="324"/>
                  </a:lnTo>
                  <a:lnTo>
                    <a:pt x="1489" y="324"/>
                  </a:lnTo>
                  <a:lnTo>
                    <a:pt x="1489" y="318"/>
                  </a:lnTo>
                  <a:lnTo>
                    <a:pt x="1452" y="318"/>
                  </a:lnTo>
                  <a:lnTo>
                    <a:pt x="1452" y="310"/>
                  </a:lnTo>
                  <a:lnTo>
                    <a:pt x="1408" y="310"/>
                  </a:lnTo>
                  <a:lnTo>
                    <a:pt x="1408" y="296"/>
                  </a:lnTo>
                  <a:lnTo>
                    <a:pt x="1371" y="296"/>
                  </a:lnTo>
                  <a:lnTo>
                    <a:pt x="1371" y="287"/>
                  </a:lnTo>
                  <a:lnTo>
                    <a:pt x="1327" y="287"/>
                  </a:lnTo>
                  <a:lnTo>
                    <a:pt x="1327" y="272"/>
                  </a:lnTo>
                  <a:lnTo>
                    <a:pt x="1249" y="272"/>
                  </a:lnTo>
                  <a:lnTo>
                    <a:pt x="1249" y="259"/>
                  </a:lnTo>
                  <a:lnTo>
                    <a:pt x="1212" y="259"/>
                  </a:lnTo>
                  <a:lnTo>
                    <a:pt x="1212" y="250"/>
                  </a:lnTo>
                  <a:lnTo>
                    <a:pt x="1175" y="250"/>
                  </a:lnTo>
                  <a:lnTo>
                    <a:pt x="1175" y="236"/>
                  </a:lnTo>
                  <a:lnTo>
                    <a:pt x="1131" y="236"/>
                  </a:lnTo>
                  <a:lnTo>
                    <a:pt x="1131" y="228"/>
                  </a:lnTo>
                  <a:lnTo>
                    <a:pt x="1094" y="228"/>
                  </a:lnTo>
                  <a:lnTo>
                    <a:pt x="1094" y="222"/>
                  </a:lnTo>
                  <a:lnTo>
                    <a:pt x="1044" y="222"/>
                  </a:lnTo>
                  <a:lnTo>
                    <a:pt x="1044" y="213"/>
                  </a:lnTo>
                  <a:lnTo>
                    <a:pt x="1016" y="213"/>
                  </a:lnTo>
                  <a:lnTo>
                    <a:pt x="1016" y="208"/>
                  </a:lnTo>
                  <a:lnTo>
                    <a:pt x="962" y="208"/>
                  </a:lnTo>
                  <a:lnTo>
                    <a:pt x="962" y="199"/>
                  </a:lnTo>
                  <a:lnTo>
                    <a:pt x="927" y="199"/>
                  </a:lnTo>
                  <a:lnTo>
                    <a:pt x="927" y="184"/>
                  </a:lnTo>
                  <a:lnTo>
                    <a:pt x="884" y="184"/>
                  </a:lnTo>
                  <a:lnTo>
                    <a:pt x="884" y="177"/>
                  </a:lnTo>
                  <a:lnTo>
                    <a:pt x="847" y="177"/>
                  </a:lnTo>
                  <a:lnTo>
                    <a:pt x="847" y="171"/>
                  </a:lnTo>
                  <a:lnTo>
                    <a:pt x="803" y="171"/>
                  </a:lnTo>
                  <a:lnTo>
                    <a:pt x="803" y="154"/>
                  </a:lnTo>
                  <a:lnTo>
                    <a:pt x="766" y="154"/>
                  </a:lnTo>
                  <a:lnTo>
                    <a:pt x="766" y="148"/>
                  </a:lnTo>
                  <a:lnTo>
                    <a:pt x="724" y="148"/>
                  </a:lnTo>
                  <a:lnTo>
                    <a:pt x="724" y="140"/>
                  </a:lnTo>
                  <a:lnTo>
                    <a:pt x="687" y="140"/>
                  </a:lnTo>
                  <a:lnTo>
                    <a:pt x="687" y="133"/>
                  </a:lnTo>
                  <a:lnTo>
                    <a:pt x="642" y="133"/>
                  </a:lnTo>
                  <a:lnTo>
                    <a:pt x="642" y="118"/>
                  </a:lnTo>
                  <a:lnTo>
                    <a:pt x="607" y="118"/>
                  </a:lnTo>
                  <a:lnTo>
                    <a:pt x="607" y="111"/>
                  </a:lnTo>
                  <a:lnTo>
                    <a:pt x="527" y="111"/>
                  </a:lnTo>
                  <a:lnTo>
                    <a:pt x="527" y="96"/>
                  </a:lnTo>
                  <a:lnTo>
                    <a:pt x="475" y="96"/>
                  </a:lnTo>
                  <a:lnTo>
                    <a:pt x="475" y="89"/>
                  </a:lnTo>
                  <a:lnTo>
                    <a:pt x="446" y="89"/>
                  </a:lnTo>
                  <a:lnTo>
                    <a:pt x="446" y="80"/>
                  </a:lnTo>
                  <a:lnTo>
                    <a:pt x="396" y="80"/>
                  </a:lnTo>
                  <a:lnTo>
                    <a:pt x="396" y="66"/>
                  </a:lnTo>
                  <a:lnTo>
                    <a:pt x="365" y="66"/>
                  </a:lnTo>
                  <a:lnTo>
                    <a:pt x="365" y="59"/>
                  </a:lnTo>
                  <a:lnTo>
                    <a:pt x="315" y="59"/>
                  </a:lnTo>
                  <a:lnTo>
                    <a:pt x="315" y="52"/>
                  </a:lnTo>
                  <a:lnTo>
                    <a:pt x="278" y="52"/>
                  </a:lnTo>
                  <a:lnTo>
                    <a:pt x="278" y="37"/>
                  </a:lnTo>
                  <a:lnTo>
                    <a:pt x="235" y="37"/>
                  </a:lnTo>
                  <a:lnTo>
                    <a:pt x="235" y="28"/>
                  </a:lnTo>
                  <a:lnTo>
                    <a:pt x="200" y="28"/>
                  </a:lnTo>
                  <a:lnTo>
                    <a:pt x="200" y="23"/>
                  </a:lnTo>
                  <a:lnTo>
                    <a:pt x="163" y="23"/>
                  </a:lnTo>
                  <a:lnTo>
                    <a:pt x="163" y="15"/>
                  </a:lnTo>
                  <a:lnTo>
                    <a:pt x="118" y="15"/>
                  </a:lnTo>
                  <a:lnTo>
                    <a:pt x="118" y="0"/>
                  </a:lnTo>
                  <a:lnTo>
                    <a:pt x="82" y="0"/>
                  </a:lnTo>
                  <a:close/>
                </a:path>
              </a:pathLst>
            </a:custGeom>
            <a:solidFill>
              <a:srgbClr val="0202A3"/>
            </a:solidFill>
            <a:ln w="9525">
              <a:noFill/>
            </a:ln>
          </p:spPr>
          <p:txBody>
            <a:bodyPr/>
            <a:lstStyle/>
            <a:p>
              <a:endParaRPr lang="en-US"/>
            </a:p>
          </p:txBody>
        </p:sp>
        <p:sp>
          <p:nvSpPr>
            <p:cNvPr id="824247" name="Freeform 824246"/>
            <p:cNvSpPr/>
            <p:nvPr/>
          </p:nvSpPr>
          <p:spPr>
            <a:xfrm>
              <a:off x="898" y="3150"/>
              <a:ext cx="173" cy="134"/>
            </a:xfrm>
            <a:custGeom>
              <a:avLst/>
              <a:gdLst/>
              <a:ahLst/>
              <a:cxnLst/>
              <a:rect l="0" t="0" r="0" b="0"/>
              <a:pathLst>
                <a:path w="1726" h="1741">
                  <a:moveTo>
                    <a:pt x="0" y="0"/>
                  </a:moveTo>
                  <a:lnTo>
                    <a:pt x="0" y="1387"/>
                  </a:lnTo>
                  <a:lnTo>
                    <a:pt x="22" y="1387"/>
                  </a:lnTo>
                  <a:lnTo>
                    <a:pt x="22" y="1403"/>
                  </a:lnTo>
                  <a:lnTo>
                    <a:pt x="67" y="1403"/>
                  </a:lnTo>
                  <a:lnTo>
                    <a:pt x="67" y="1409"/>
                  </a:lnTo>
                  <a:lnTo>
                    <a:pt x="103" y="1409"/>
                  </a:lnTo>
                  <a:lnTo>
                    <a:pt x="103" y="1418"/>
                  </a:lnTo>
                  <a:lnTo>
                    <a:pt x="139" y="1418"/>
                  </a:lnTo>
                  <a:lnTo>
                    <a:pt x="139" y="1423"/>
                  </a:lnTo>
                  <a:lnTo>
                    <a:pt x="176" y="1423"/>
                  </a:lnTo>
                  <a:lnTo>
                    <a:pt x="176" y="1440"/>
                  </a:lnTo>
                  <a:lnTo>
                    <a:pt x="218" y="1440"/>
                  </a:lnTo>
                  <a:lnTo>
                    <a:pt x="218" y="1446"/>
                  </a:lnTo>
                  <a:lnTo>
                    <a:pt x="255" y="1446"/>
                  </a:lnTo>
                  <a:lnTo>
                    <a:pt x="255" y="1454"/>
                  </a:lnTo>
                  <a:lnTo>
                    <a:pt x="291" y="1454"/>
                  </a:lnTo>
                  <a:lnTo>
                    <a:pt x="291" y="1460"/>
                  </a:lnTo>
                  <a:lnTo>
                    <a:pt x="322" y="1460"/>
                  </a:lnTo>
                  <a:lnTo>
                    <a:pt x="322" y="1477"/>
                  </a:lnTo>
                  <a:lnTo>
                    <a:pt x="401" y="1477"/>
                  </a:lnTo>
                  <a:lnTo>
                    <a:pt x="401" y="1491"/>
                  </a:lnTo>
                  <a:lnTo>
                    <a:pt x="437" y="1491"/>
                  </a:lnTo>
                  <a:lnTo>
                    <a:pt x="437" y="1497"/>
                  </a:lnTo>
                  <a:lnTo>
                    <a:pt x="474" y="1497"/>
                  </a:lnTo>
                  <a:lnTo>
                    <a:pt x="474" y="1506"/>
                  </a:lnTo>
                  <a:lnTo>
                    <a:pt x="518" y="1506"/>
                  </a:lnTo>
                  <a:lnTo>
                    <a:pt x="518" y="1520"/>
                  </a:lnTo>
                  <a:lnTo>
                    <a:pt x="563" y="1520"/>
                  </a:lnTo>
                  <a:lnTo>
                    <a:pt x="563" y="1528"/>
                  </a:lnTo>
                  <a:lnTo>
                    <a:pt x="599" y="1528"/>
                  </a:lnTo>
                  <a:lnTo>
                    <a:pt x="599" y="1535"/>
                  </a:lnTo>
                  <a:lnTo>
                    <a:pt x="636" y="1535"/>
                  </a:lnTo>
                  <a:lnTo>
                    <a:pt x="636" y="1542"/>
                  </a:lnTo>
                  <a:lnTo>
                    <a:pt x="672" y="1542"/>
                  </a:lnTo>
                  <a:lnTo>
                    <a:pt x="672" y="1557"/>
                  </a:lnTo>
                  <a:lnTo>
                    <a:pt x="714" y="1557"/>
                  </a:lnTo>
                  <a:lnTo>
                    <a:pt x="714" y="1565"/>
                  </a:lnTo>
                  <a:lnTo>
                    <a:pt x="751" y="1565"/>
                  </a:lnTo>
                  <a:lnTo>
                    <a:pt x="751" y="1579"/>
                  </a:lnTo>
                  <a:lnTo>
                    <a:pt x="824" y="1579"/>
                  </a:lnTo>
                  <a:lnTo>
                    <a:pt x="824" y="1588"/>
                  </a:lnTo>
                  <a:lnTo>
                    <a:pt x="853" y="1588"/>
                  </a:lnTo>
                  <a:lnTo>
                    <a:pt x="853" y="1594"/>
                  </a:lnTo>
                  <a:lnTo>
                    <a:pt x="905" y="1594"/>
                  </a:lnTo>
                  <a:lnTo>
                    <a:pt x="905" y="1608"/>
                  </a:lnTo>
                  <a:lnTo>
                    <a:pt x="942" y="1608"/>
                  </a:lnTo>
                  <a:lnTo>
                    <a:pt x="942" y="1616"/>
                  </a:lnTo>
                  <a:lnTo>
                    <a:pt x="970" y="1616"/>
                  </a:lnTo>
                  <a:lnTo>
                    <a:pt x="970" y="1625"/>
                  </a:lnTo>
                  <a:lnTo>
                    <a:pt x="1006" y="1625"/>
                  </a:lnTo>
                  <a:lnTo>
                    <a:pt x="1006" y="1639"/>
                  </a:lnTo>
                  <a:lnTo>
                    <a:pt x="1057" y="1639"/>
                  </a:lnTo>
                  <a:lnTo>
                    <a:pt x="1057" y="1645"/>
                  </a:lnTo>
                  <a:lnTo>
                    <a:pt x="1088" y="1645"/>
                  </a:lnTo>
                  <a:lnTo>
                    <a:pt x="1088" y="1653"/>
                  </a:lnTo>
                  <a:lnTo>
                    <a:pt x="1123" y="1653"/>
                  </a:lnTo>
                  <a:lnTo>
                    <a:pt x="1123" y="1661"/>
                  </a:lnTo>
                  <a:lnTo>
                    <a:pt x="1160" y="1661"/>
                  </a:lnTo>
                  <a:lnTo>
                    <a:pt x="1160" y="1676"/>
                  </a:lnTo>
                  <a:lnTo>
                    <a:pt x="1203" y="1676"/>
                  </a:lnTo>
                  <a:lnTo>
                    <a:pt x="1203" y="1682"/>
                  </a:lnTo>
                  <a:lnTo>
                    <a:pt x="1239" y="1682"/>
                  </a:lnTo>
                  <a:lnTo>
                    <a:pt x="1239" y="1698"/>
                  </a:lnTo>
                  <a:lnTo>
                    <a:pt x="1312" y="1698"/>
                  </a:lnTo>
                  <a:lnTo>
                    <a:pt x="1312" y="1704"/>
                  </a:lnTo>
                  <a:lnTo>
                    <a:pt x="1356" y="1704"/>
                  </a:lnTo>
                  <a:lnTo>
                    <a:pt x="1356" y="1713"/>
                  </a:lnTo>
                  <a:lnTo>
                    <a:pt x="1393" y="1713"/>
                  </a:lnTo>
                  <a:lnTo>
                    <a:pt x="1393" y="1727"/>
                  </a:lnTo>
                  <a:lnTo>
                    <a:pt x="1430" y="1727"/>
                  </a:lnTo>
                  <a:lnTo>
                    <a:pt x="1430" y="1735"/>
                  </a:lnTo>
                  <a:lnTo>
                    <a:pt x="1471" y="1735"/>
                  </a:lnTo>
                  <a:lnTo>
                    <a:pt x="1471" y="1741"/>
                  </a:lnTo>
                  <a:lnTo>
                    <a:pt x="1721" y="1741"/>
                  </a:lnTo>
                  <a:lnTo>
                    <a:pt x="1721" y="1713"/>
                  </a:lnTo>
                  <a:lnTo>
                    <a:pt x="1726" y="1713"/>
                  </a:lnTo>
                  <a:lnTo>
                    <a:pt x="1726" y="325"/>
                  </a:lnTo>
                  <a:lnTo>
                    <a:pt x="1706" y="325"/>
                  </a:lnTo>
                  <a:lnTo>
                    <a:pt x="1706" y="316"/>
                  </a:lnTo>
                  <a:lnTo>
                    <a:pt x="1654" y="316"/>
                  </a:lnTo>
                  <a:lnTo>
                    <a:pt x="1654" y="310"/>
                  </a:lnTo>
                  <a:lnTo>
                    <a:pt x="1626" y="310"/>
                  </a:lnTo>
                  <a:lnTo>
                    <a:pt x="1626" y="296"/>
                  </a:lnTo>
                  <a:lnTo>
                    <a:pt x="1575" y="296"/>
                  </a:lnTo>
                  <a:lnTo>
                    <a:pt x="1575" y="288"/>
                  </a:lnTo>
                  <a:lnTo>
                    <a:pt x="1539" y="288"/>
                  </a:lnTo>
                  <a:lnTo>
                    <a:pt x="1539" y="279"/>
                  </a:lnTo>
                  <a:lnTo>
                    <a:pt x="1493" y="279"/>
                  </a:lnTo>
                  <a:lnTo>
                    <a:pt x="1493" y="273"/>
                  </a:lnTo>
                  <a:lnTo>
                    <a:pt x="1458" y="273"/>
                  </a:lnTo>
                  <a:lnTo>
                    <a:pt x="1458" y="265"/>
                  </a:lnTo>
                  <a:lnTo>
                    <a:pt x="1415" y="265"/>
                  </a:lnTo>
                  <a:lnTo>
                    <a:pt x="1415" y="259"/>
                  </a:lnTo>
                  <a:lnTo>
                    <a:pt x="1378" y="259"/>
                  </a:lnTo>
                  <a:lnTo>
                    <a:pt x="1378" y="251"/>
                  </a:lnTo>
                  <a:lnTo>
                    <a:pt x="1334" y="251"/>
                  </a:lnTo>
                  <a:lnTo>
                    <a:pt x="1334" y="237"/>
                  </a:lnTo>
                  <a:lnTo>
                    <a:pt x="1297" y="237"/>
                  </a:lnTo>
                  <a:lnTo>
                    <a:pt x="1297" y="228"/>
                  </a:lnTo>
                  <a:lnTo>
                    <a:pt x="1253" y="228"/>
                  </a:lnTo>
                  <a:lnTo>
                    <a:pt x="1253" y="213"/>
                  </a:lnTo>
                  <a:lnTo>
                    <a:pt x="1175" y="213"/>
                  </a:lnTo>
                  <a:lnTo>
                    <a:pt x="1175" y="200"/>
                  </a:lnTo>
                  <a:lnTo>
                    <a:pt x="1138" y="200"/>
                  </a:lnTo>
                  <a:lnTo>
                    <a:pt x="1138" y="191"/>
                  </a:lnTo>
                  <a:lnTo>
                    <a:pt x="1101" y="191"/>
                  </a:lnTo>
                  <a:lnTo>
                    <a:pt x="1101" y="177"/>
                  </a:lnTo>
                  <a:lnTo>
                    <a:pt x="1057" y="177"/>
                  </a:lnTo>
                  <a:lnTo>
                    <a:pt x="1057" y="169"/>
                  </a:lnTo>
                  <a:lnTo>
                    <a:pt x="1020" y="169"/>
                  </a:lnTo>
                  <a:lnTo>
                    <a:pt x="1020" y="163"/>
                  </a:lnTo>
                  <a:lnTo>
                    <a:pt x="970" y="163"/>
                  </a:lnTo>
                  <a:lnTo>
                    <a:pt x="970" y="154"/>
                  </a:lnTo>
                  <a:lnTo>
                    <a:pt x="942" y="154"/>
                  </a:lnTo>
                  <a:lnTo>
                    <a:pt x="942" y="149"/>
                  </a:lnTo>
                  <a:lnTo>
                    <a:pt x="888" y="149"/>
                  </a:lnTo>
                  <a:lnTo>
                    <a:pt x="888" y="140"/>
                  </a:lnTo>
                  <a:lnTo>
                    <a:pt x="853" y="140"/>
                  </a:lnTo>
                  <a:lnTo>
                    <a:pt x="853" y="125"/>
                  </a:lnTo>
                  <a:lnTo>
                    <a:pt x="810" y="125"/>
                  </a:lnTo>
                  <a:lnTo>
                    <a:pt x="810" y="118"/>
                  </a:lnTo>
                  <a:lnTo>
                    <a:pt x="773" y="118"/>
                  </a:lnTo>
                  <a:lnTo>
                    <a:pt x="773" y="112"/>
                  </a:lnTo>
                  <a:lnTo>
                    <a:pt x="729" y="112"/>
                  </a:lnTo>
                  <a:lnTo>
                    <a:pt x="729" y="95"/>
                  </a:lnTo>
                  <a:lnTo>
                    <a:pt x="692" y="95"/>
                  </a:lnTo>
                  <a:lnTo>
                    <a:pt x="692" y="89"/>
                  </a:lnTo>
                  <a:lnTo>
                    <a:pt x="650" y="89"/>
                  </a:lnTo>
                  <a:lnTo>
                    <a:pt x="650" y="81"/>
                  </a:lnTo>
                  <a:lnTo>
                    <a:pt x="613" y="81"/>
                  </a:lnTo>
                  <a:lnTo>
                    <a:pt x="613" y="74"/>
                  </a:lnTo>
                  <a:lnTo>
                    <a:pt x="568" y="74"/>
                  </a:lnTo>
                  <a:lnTo>
                    <a:pt x="568" y="59"/>
                  </a:lnTo>
                  <a:lnTo>
                    <a:pt x="533" y="59"/>
                  </a:lnTo>
                  <a:lnTo>
                    <a:pt x="533" y="52"/>
                  </a:lnTo>
                  <a:lnTo>
                    <a:pt x="453" y="52"/>
                  </a:lnTo>
                  <a:lnTo>
                    <a:pt x="453" y="37"/>
                  </a:lnTo>
                  <a:lnTo>
                    <a:pt x="401" y="37"/>
                  </a:lnTo>
                  <a:lnTo>
                    <a:pt x="401" y="30"/>
                  </a:lnTo>
                  <a:lnTo>
                    <a:pt x="372" y="30"/>
                  </a:lnTo>
                  <a:lnTo>
                    <a:pt x="372" y="21"/>
                  </a:lnTo>
                  <a:lnTo>
                    <a:pt x="322" y="21"/>
                  </a:lnTo>
                  <a:lnTo>
                    <a:pt x="322" y="7"/>
                  </a:lnTo>
                  <a:lnTo>
                    <a:pt x="291" y="7"/>
                  </a:lnTo>
                  <a:lnTo>
                    <a:pt x="291" y="0"/>
                  </a:lnTo>
                  <a:lnTo>
                    <a:pt x="0" y="0"/>
                  </a:lnTo>
                  <a:close/>
                </a:path>
              </a:pathLst>
            </a:custGeom>
            <a:solidFill>
              <a:srgbClr val="020296"/>
            </a:solidFill>
            <a:ln w="9525">
              <a:noFill/>
            </a:ln>
          </p:spPr>
          <p:txBody>
            <a:bodyPr/>
            <a:lstStyle/>
            <a:p>
              <a:endParaRPr lang="en-US"/>
            </a:p>
          </p:txBody>
        </p:sp>
        <p:sp>
          <p:nvSpPr>
            <p:cNvPr id="824248" name="Freeform 824247"/>
            <p:cNvSpPr/>
            <p:nvPr/>
          </p:nvSpPr>
          <p:spPr>
            <a:xfrm>
              <a:off x="905" y="3154"/>
              <a:ext cx="158" cy="125"/>
            </a:xfrm>
            <a:custGeom>
              <a:avLst/>
              <a:gdLst/>
              <a:ahLst/>
              <a:cxnLst/>
              <a:rect l="0" t="0" r="0" b="0"/>
              <a:pathLst>
                <a:path w="1587" h="1617">
                  <a:moveTo>
                    <a:pt x="0" y="0"/>
                  </a:moveTo>
                  <a:lnTo>
                    <a:pt x="0" y="1350"/>
                  </a:lnTo>
                  <a:lnTo>
                    <a:pt x="36" y="1350"/>
                  </a:lnTo>
                  <a:lnTo>
                    <a:pt x="36" y="1359"/>
                  </a:lnTo>
                  <a:lnTo>
                    <a:pt x="72" y="1359"/>
                  </a:lnTo>
                  <a:lnTo>
                    <a:pt x="72" y="1364"/>
                  </a:lnTo>
                  <a:lnTo>
                    <a:pt x="109" y="1364"/>
                  </a:lnTo>
                  <a:lnTo>
                    <a:pt x="109" y="1381"/>
                  </a:lnTo>
                  <a:lnTo>
                    <a:pt x="151" y="1381"/>
                  </a:lnTo>
                  <a:lnTo>
                    <a:pt x="151" y="1387"/>
                  </a:lnTo>
                  <a:lnTo>
                    <a:pt x="188" y="1387"/>
                  </a:lnTo>
                  <a:lnTo>
                    <a:pt x="188" y="1395"/>
                  </a:lnTo>
                  <a:lnTo>
                    <a:pt x="224" y="1395"/>
                  </a:lnTo>
                  <a:lnTo>
                    <a:pt x="224" y="1401"/>
                  </a:lnTo>
                  <a:lnTo>
                    <a:pt x="255" y="1401"/>
                  </a:lnTo>
                  <a:lnTo>
                    <a:pt x="255" y="1418"/>
                  </a:lnTo>
                  <a:lnTo>
                    <a:pt x="334" y="1418"/>
                  </a:lnTo>
                  <a:lnTo>
                    <a:pt x="334" y="1432"/>
                  </a:lnTo>
                  <a:lnTo>
                    <a:pt x="370" y="1432"/>
                  </a:lnTo>
                  <a:lnTo>
                    <a:pt x="370" y="1438"/>
                  </a:lnTo>
                  <a:lnTo>
                    <a:pt x="407" y="1438"/>
                  </a:lnTo>
                  <a:lnTo>
                    <a:pt x="407" y="1447"/>
                  </a:lnTo>
                  <a:lnTo>
                    <a:pt x="451" y="1447"/>
                  </a:lnTo>
                  <a:lnTo>
                    <a:pt x="451" y="1461"/>
                  </a:lnTo>
                  <a:lnTo>
                    <a:pt x="496" y="1461"/>
                  </a:lnTo>
                  <a:lnTo>
                    <a:pt x="496" y="1469"/>
                  </a:lnTo>
                  <a:lnTo>
                    <a:pt x="532" y="1469"/>
                  </a:lnTo>
                  <a:lnTo>
                    <a:pt x="532" y="1476"/>
                  </a:lnTo>
                  <a:lnTo>
                    <a:pt x="569" y="1476"/>
                  </a:lnTo>
                  <a:lnTo>
                    <a:pt x="569" y="1483"/>
                  </a:lnTo>
                  <a:lnTo>
                    <a:pt x="605" y="1483"/>
                  </a:lnTo>
                  <a:lnTo>
                    <a:pt x="605" y="1498"/>
                  </a:lnTo>
                  <a:lnTo>
                    <a:pt x="647" y="1498"/>
                  </a:lnTo>
                  <a:lnTo>
                    <a:pt x="647" y="1506"/>
                  </a:lnTo>
                  <a:lnTo>
                    <a:pt x="684" y="1506"/>
                  </a:lnTo>
                  <a:lnTo>
                    <a:pt x="684" y="1520"/>
                  </a:lnTo>
                  <a:lnTo>
                    <a:pt x="757" y="1520"/>
                  </a:lnTo>
                  <a:lnTo>
                    <a:pt x="757" y="1529"/>
                  </a:lnTo>
                  <a:lnTo>
                    <a:pt x="786" y="1529"/>
                  </a:lnTo>
                  <a:lnTo>
                    <a:pt x="786" y="1535"/>
                  </a:lnTo>
                  <a:lnTo>
                    <a:pt x="838" y="1535"/>
                  </a:lnTo>
                  <a:lnTo>
                    <a:pt x="838" y="1549"/>
                  </a:lnTo>
                  <a:lnTo>
                    <a:pt x="875" y="1549"/>
                  </a:lnTo>
                  <a:lnTo>
                    <a:pt x="875" y="1557"/>
                  </a:lnTo>
                  <a:lnTo>
                    <a:pt x="903" y="1557"/>
                  </a:lnTo>
                  <a:lnTo>
                    <a:pt x="903" y="1566"/>
                  </a:lnTo>
                  <a:lnTo>
                    <a:pt x="939" y="1566"/>
                  </a:lnTo>
                  <a:lnTo>
                    <a:pt x="939" y="1580"/>
                  </a:lnTo>
                  <a:lnTo>
                    <a:pt x="990" y="1580"/>
                  </a:lnTo>
                  <a:lnTo>
                    <a:pt x="990" y="1586"/>
                  </a:lnTo>
                  <a:lnTo>
                    <a:pt x="1021" y="1586"/>
                  </a:lnTo>
                  <a:lnTo>
                    <a:pt x="1021" y="1594"/>
                  </a:lnTo>
                  <a:lnTo>
                    <a:pt x="1056" y="1594"/>
                  </a:lnTo>
                  <a:lnTo>
                    <a:pt x="1056" y="1602"/>
                  </a:lnTo>
                  <a:lnTo>
                    <a:pt x="1093" y="1602"/>
                  </a:lnTo>
                  <a:lnTo>
                    <a:pt x="1093" y="1617"/>
                  </a:lnTo>
                  <a:lnTo>
                    <a:pt x="1587" y="1617"/>
                  </a:lnTo>
                  <a:lnTo>
                    <a:pt x="1587" y="251"/>
                  </a:lnTo>
                  <a:lnTo>
                    <a:pt x="1559" y="251"/>
                  </a:lnTo>
                  <a:lnTo>
                    <a:pt x="1559" y="237"/>
                  </a:lnTo>
                  <a:lnTo>
                    <a:pt x="1508" y="237"/>
                  </a:lnTo>
                  <a:lnTo>
                    <a:pt x="1508" y="229"/>
                  </a:lnTo>
                  <a:lnTo>
                    <a:pt x="1472" y="229"/>
                  </a:lnTo>
                  <a:lnTo>
                    <a:pt x="1472" y="220"/>
                  </a:lnTo>
                  <a:lnTo>
                    <a:pt x="1426" y="220"/>
                  </a:lnTo>
                  <a:lnTo>
                    <a:pt x="1426" y="214"/>
                  </a:lnTo>
                  <a:lnTo>
                    <a:pt x="1391" y="214"/>
                  </a:lnTo>
                  <a:lnTo>
                    <a:pt x="1391" y="206"/>
                  </a:lnTo>
                  <a:lnTo>
                    <a:pt x="1348" y="206"/>
                  </a:lnTo>
                  <a:lnTo>
                    <a:pt x="1348" y="200"/>
                  </a:lnTo>
                  <a:lnTo>
                    <a:pt x="1311" y="200"/>
                  </a:lnTo>
                  <a:lnTo>
                    <a:pt x="1311" y="192"/>
                  </a:lnTo>
                  <a:lnTo>
                    <a:pt x="1267" y="192"/>
                  </a:lnTo>
                  <a:lnTo>
                    <a:pt x="1267" y="178"/>
                  </a:lnTo>
                  <a:lnTo>
                    <a:pt x="1230" y="178"/>
                  </a:lnTo>
                  <a:lnTo>
                    <a:pt x="1230" y="169"/>
                  </a:lnTo>
                  <a:lnTo>
                    <a:pt x="1186" y="169"/>
                  </a:lnTo>
                  <a:lnTo>
                    <a:pt x="1186" y="154"/>
                  </a:lnTo>
                  <a:lnTo>
                    <a:pt x="1108" y="154"/>
                  </a:lnTo>
                  <a:lnTo>
                    <a:pt x="1108" y="141"/>
                  </a:lnTo>
                  <a:lnTo>
                    <a:pt x="1071" y="141"/>
                  </a:lnTo>
                  <a:lnTo>
                    <a:pt x="1071" y="132"/>
                  </a:lnTo>
                  <a:lnTo>
                    <a:pt x="1034" y="132"/>
                  </a:lnTo>
                  <a:lnTo>
                    <a:pt x="1034" y="118"/>
                  </a:lnTo>
                  <a:lnTo>
                    <a:pt x="990" y="118"/>
                  </a:lnTo>
                  <a:lnTo>
                    <a:pt x="990" y="110"/>
                  </a:lnTo>
                  <a:lnTo>
                    <a:pt x="953" y="110"/>
                  </a:lnTo>
                  <a:lnTo>
                    <a:pt x="953" y="104"/>
                  </a:lnTo>
                  <a:lnTo>
                    <a:pt x="903" y="104"/>
                  </a:lnTo>
                  <a:lnTo>
                    <a:pt x="903" y="95"/>
                  </a:lnTo>
                  <a:lnTo>
                    <a:pt x="875" y="95"/>
                  </a:lnTo>
                  <a:lnTo>
                    <a:pt x="875" y="90"/>
                  </a:lnTo>
                  <a:lnTo>
                    <a:pt x="821" y="90"/>
                  </a:lnTo>
                  <a:lnTo>
                    <a:pt x="821" y="81"/>
                  </a:lnTo>
                  <a:lnTo>
                    <a:pt x="786" y="81"/>
                  </a:lnTo>
                  <a:lnTo>
                    <a:pt x="786" y="66"/>
                  </a:lnTo>
                  <a:lnTo>
                    <a:pt x="743" y="66"/>
                  </a:lnTo>
                  <a:lnTo>
                    <a:pt x="743" y="59"/>
                  </a:lnTo>
                  <a:lnTo>
                    <a:pt x="706" y="59"/>
                  </a:lnTo>
                  <a:lnTo>
                    <a:pt x="706" y="53"/>
                  </a:lnTo>
                  <a:lnTo>
                    <a:pt x="662" y="53"/>
                  </a:lnTo>
                  <a:lnTo>
                    <a:pt x="662" y="36"/>
                  </a:lnTo>
                  <a:lnTo>
                    <a:pt x="625" y="36"/>
                  </a:lnTo>
                  <a:lnTo>
                    <a:pt x="625" y="30"/>
                  </a:lnTo>
                  <a:lnTo>
                    <a:pt x="583" y="30"/>
                  </a:lnTo>
                  <a:lnTo>
                    <a:pt x="583" y="22"/>
                  </a:lnTo>
                  <a:lnTo>
                    <a:pt x="546" y="22"/>
                  </a:lnTo>
                  <a:lnTo>
                    <a:pt x="546" y="15"/>
                  </a:lnTo>
                  <a:lnTo>
                    <a:pt x="501" y="15"/>
                  </a:lnTo>
                  <a:lnTo>
                    <a:pt x="501" y="0"/>
                  </a:lnTo>
                  <a:lnTo>
                    <a:pt x="0" y="0"/>
                  </a:lnTo>
                  <a:close/>
                </a:path>
              </a:pathLst>
            </a:custGeom>
            <a:solidFill>
              <a:srgbClr val="020287"/>
            </a:solidFill>
            <a:ln w="9525">
              <a:noFill/>
            </a:ln>
          </p:spPr>
          <p:txBody>
            <a:bodyPr/>
            <a:lstStyle/>
            <a:p>
              <a:endParaRPr lang="en-US"/>
            </a:p>
          </p:txBody>
        </p:sp>
        <p:sp>
          <p:nvSpPr>
            <p:cNvPr id="824249" name="Freeform 824248"/>
            <p:cNvSpPr/>
            <p:nvPr/>
          </p:nvSpPr>
          <p:spPr>
            <a:xfrm>
              <a:off x="912" y="3160"/>
              <a:ext cx="145" cy="113"/>
            </a:xfrm>
            <a:custGeom>
              <a:avLst/>
              <a:gdLst/>
              <a:ahLst/>
              <a:cxnLst/>
              <a:rect l="0" t="0" r="0" b="0"/>
              <a:pathLst>
                <a:path w="1450" h="1468">
                  <a:moveTo>
                    <a:pt x="0" y="0"/>
                  </a:moveTo>
                  <a:lnTo>
                    <a:pt x="0" y="1283"/>
                  </a:lnTo>
                  <a:lnTo>
                    <a:pt x="37" y="1283"/>
                  </a:lnTo>
                  <a:lnTo>
                    <a:pt x="37" y="1300"/>
                  </a:lnTo>
                  <a:lnTo>
                    <a:pt x="79" y="1300"/>
                  </a:lnTo>
                  <a:lnTo>
                    <a:pt x="79" y="1306"/>
                  </a:lnTo>
                  <a:lnTo>
                    <a:pt x="116" y="1306"/>
                  </a:lnTo>
                  <a:lnTo>
                    <a:pt x="116" y="1314"/>
                  </a:lnTo>
                  <a:lnTo>
                    <a:pt x="152" y="1314"/>
                  </a:lnTo>
                  <a:lnTo>
                    <a:pt x="152" y="1320"/>
                  </a:lnTo>
                  <a:lnTo>
                    <a:pt x="183" y="1320"/>
                  </a:lnTo>
                  <a:lnTo>
                    <a:pt x="183" y="1337"/>
                  </a:lnTo>
                  <a:lnTo>
                    <a:pt x="262" y="1337"/>
                  </a:lnTo>
                  <a:lnTo>
                    <a:pt x="262" y="1351"/>
                  </a:lnTo>
                  <a:lnTo>
                    <a:pt x="298" y="1351"/>
                  </a:lnTo>
                  <a:lnTo>
                    <a:pt x="298" y="1357"/>
                  </a:lnTo>
                  <a:lnTo>
                    <a:pt x="335" y="1357"/>
                  </a:lnTo>
                  <a:lnTo>
                    <a:pt x="335" y="1366"/>
                  </a:lnTo>
                  <a:lnTo>
                    <a:pt x="379" y="1366"/>
                  </a:lnTo>
                  <a:lnTo>
                    <a:pt x="379" y="1380"/>
                  </a:lnTo>
                  <a:lnTo>
                    <a:pt x="424" y="1380"/>
                  </a:lnTo>
                  <a:lnTo>
                    <a:pt x="424" y="1388"/>
                  </a:lnTo>
                  <a:lnTo>
                    <a:pt x="460" y="1388"/>
                  </a:lnTo>
                  <a:lnTo>
                    <a:pt x="460" y="1395"/>
                  </a:lnTo>
                  <a:lnTo>
                    <a:pt x="497" y="1395"/>
                  </a:lnTo>
                  <a:lnTo>
                    <a:pt x="497" y="1402"/>
                  </a:lnTo>
                  <a:lnTo>
                    <a:pt x="533" y="1402"/>
                  </a:lnTo>
                  <a:lnTo>
                    <a:pt x="533" y="1417"/>
                  </a:lnTo>
                  <a:lnTo>
                    <a:pt x="575" y="1417"/>
                  </a:lnTo>
                  <a:lnTo>
                    <a:pt x="575" y="1425"/>
                  </a:lnTo>
                  <a:lnTo>
                    <a:pt x="612" y="1425"/>
                  </a:lnTo>
                  <a:lnTo>
                    <a:pt x="612" y="1439"/>
                  </a:lnTo>
                  <a:lnTo>
                    <a:pt x="685" y="1439"/>
                  </a:lnTo>
                  <a:lnTo>
                    <a:pt x="685" y="1448"/>
                  </a:lnTo>
                  <a:lnTo>
                    <a:pt x="714" y="1448"/>
                  </a:lnTo>
                  <a:lnTo>
                    <a:pt x="714" y="1454"/>
                  </a:lnTo>
                  <a:lnTo>
                    <a:pt x="766" y="1454"/>
                  </a:lnTo>
                  <a:lnTo>
                    <a:pt x="766" y="1468"/>
                  </a:lnTo>
                  <a:lnTo>
                    <a:pt x="1450" y="1468"/>
                  </a:lnTo>
                  <a:lnTo>
                    <a:pt x="1450" y="156"/>
                  </a:lnTo>
                  <a:lnTo>
                    <a:pt x="1436" y="156"/>
                  </a:lnTo>
                  <a:lnTo>
                    <a:pt x="1436" y="148"/>
                  </a:lnTo>
                  <a:lnTo>
                    <a:pt x="1400" y="148"/>
                  </a:lnTo>
                  <a:lnTo>
                    <a:pt x="1400" y="139"/>
                  </a:lnTo>
                  <a:lnTo>
                    <a:pt x="1354" y="139"/>
                  </a:lnTo>
                  <a:lnTo>
                    <a:pt x="1354" y="133"/>
                  </a:lnTo>
                  <a:lnTo>
                    <a:pt x="1319" y="133"/>
                  </a:lnTo>
                  <a:lnTo>
                    <a:pt x="1319" y="125"/>
                  </a:lnTo>
                  <a:lnTo>
                    <a:pt x="1276" y="125"/>
                  </a:lnTo>
                  <a:lnTo>
                    <a:pt x="1276" y="119"/>
                  </a:lnTo>
                  <a:lnTo>
                    <a:pt x="1239" y="119"/>
                  </a:lnTo>
                  <a:lnTo>
                    <a:pt x="1239" y="111"/>
                  </a:lnTo>
                  <a:lnTo>
                    <a:pt x="1195" y="111"/>
                  </a:lnTo>
                  <a:lnTo>
                    <a:pt x="1195" y="97"/>
                  </a:lnTo>
                  <a:lnTo>
                    <a:pt x="1158" y="97"/>
                  </a:lnTo>
                  <a:lnTo>
                    <a:pt x="1158" y="88"/>
                  </a:lnTo>
                  <a:lnTo>
                    <a:pt x="1114" y="88"/>
                  </a:lnTo>
                  <a:lnTo>
                    <a:pt x="1114" y="73"/>
                  </a:lnTo>
                  <a:lnTo>
                    <a:pt x="1036" y="73"/>
                  </a:lnTo>
                  <a:lnTo>
                    <a:pt x="1036" y="60"/>
                  </a:lnTo>
                  <a:lnTo>
                    <a:pt x="999" y="60"/>
                  </a:lnTo>
                  <a:lnTo>
                    <a:pt x="999" y="51"/>
                  </a:lnTo>
                  <a:lnTo>
                    <a:pt x="962" y="51"/>
                  </a:lnTo>
                  <a:lnTo>
                    <a:pt x="962" y="37"/>
                  </a:lnTo>
                  <a:lnTo>
                    <a:pt x="918" y="37"/>
                  </a:lnTo>
                  <a:lnTo>
                    <a:pt x="918" y="29"/>
                  </a:lnTo>
                  <a:lnTo>
                    <a:pt x="881" y="29"/>
                  </a:lnTo>
                  <a:lnTo>
                    <a:pt x="881" y="23"/>
                  </a:lnTo>
                  <a:lnTo>
                    <a:pt x="831" y="23"/>
                  </a:lnTo>
                  <a:lnTo>
                    <a:pt x="831" y="14"/>
                  </a:lnTo>
                  <a:lnTo>
                    <a:pt x="803" y="14"/>
                  </a:lnTo>
                  <a:lnTo>
                    <a:pt x="803" y="9"/>
                  </a:lnTo>
                  <a:lnTo>
                    <a:pt x="749" y="9"/>
                  </a:lnTo>
                  <a:lnTo>
                    <a:pt x="749" y="0"/>
                  </a:lnTo>
                  <a:lnTo>
                    <a:pt x="0" y="0"/>
                  </a:lnTo>
                  <a:close/>
                </a:path>
              </a:pathLst>
            </a:custGeom>
            <a:solidFill>
              <a:srgbClr val="02027A"/>
            </a:solidFill>
            <a:ln w="9525">
              <a:noFill/>
            </a:ln>
          </p:spPr>
          <p:txBody>
            <a:bodyPr/>
            <a:lstStyle/>
            <a:p>
              <a:endParaRPr lang="en-US"/>
            </a:p>
          </p:txBody>
        </p:sp>
        <p:sp>
          <p:nvSpPr>
            <p:cNvPr id="824250" name="Freeform 824249"/>
            <p:cNvSpPr/>
            <p:nvPr/>
          </p:nvSpPr>
          <p:spPr>
            <a:xfrm>
              <a:off x="918" y="3165"/>
              <a:ext cx="132" cy="103"/>
            </a:xfrm>
            <a:custGeom>
              <a:avLst/>
              <a:gdLst/>
              <a:ahLst/>
              <a:cxnLst/>
              <a:rect l="0" t="0" r="0" b="0"/>
              <a:pathLst>
                <a:path w="1319" h="1335">
                  <a:moveTo>
                    <a:pt x="0" y="0"/>
                  </a:moveTo>
                  <a:lnTo>
                    <a:pt x="0" y="1240"/>
                  </a:lnTo>
                  <a:lnTo>
                    <a:pt x="20" y="1240"/>
                  </a:lnTo>
                  <a:lnTo>
                    <a:pt x="20" y="1246"/>
                  </a:lnTo>
                  <a:lnTo>
                    <a:pt x="57" y="1246"/>
                  </a:lnTo>
                  <a:lnTo>
                    <a:pt x="57" y="1254"/>
                  </a:lnTo>
                  <a:lnTo>
                    <a:pt x="93" y="1254"/>
                  </a:lnTo>
                  <a:lnTo>
                    <a:pt x="93" y="1260"/>
                  </a:lnTo>
                  <a:lnTo>
                    <a:pt x="124" y="1260"/>
                  </a:lnTo>
                  <a:lnTo>
                    <a:pt x="124" y="1277"/>
                  </a:lnTo>
                  <a:lnTo>
                    <a:pt x="203" y="1277"/>
                  </a:lnTo>
                  <a:lnTo>
                    <a:pt x="203" y="1291"/>
                  </a:lnTo>
                  <a:lnTo>
                    <a:pt x="239" y="1291"/>
                  </a:lnTo>
                  <a:lnTo>
                    <a:pt x="239" y="1297"/>
                  </a:lnTo>
                  <a:lnTo>
                    <a:pt x="276" y="1297"/>
                  </a:lnTo>
                  <a:lnTo>
                    <a:pt x="276" y="1306"/>
                  </a:lnTo>
                  <a:lnTo>
                    <a:pt x="320" y="1306"/>
                  </a:lnTo>
                  <a:lnTo>
                    <a:pt x="320" y="1320"/>
                  </a:lnTo>
                  <a:lnTo>
                    <a:pt x="365" y="1320"/>
                  </a:lnTo>
                  <a:lnTo>
                    <a:pt x="365" y="1328"/>
                  </a:lnTo>
                  <a:lnTo>
                    <a:pt x="401" y="1328"/>
                  </a:lnTo>
                  <a:lnTo>
                    <a:pt x="401" y="1335"/>
                  </a:lnTo>
                  <a:lnTo>
                    <a:pt x="1319" y="1335"/>
                  </a:lnTo>
                  <a:lnTo>
                    <a:pt x="1319" y="79"/>
                  </a:lnTo>
                  <a:lnTo>
                    <a:pt x="1295" y="79"/>
                  </a:lnTo>
                  <a:lnTo>
                    <a:pt x="1295" y="73"/>
                  </a:lnTo>
                  <a:lnTo>
                    <a:pt x="1260" y="73"/>
                  </a:lnTo>
                  <a:lnTo>
                    <a:pt x="1260" y="65"/>
                  </a:lnTo>
                  <a:lnTo>
                    <a:pt x="1217" y="65"/>
                  </a:lnTo>
                  <a:lnTo>
                    <a:pt x="1217" y="59"/>
                  </a:lnTo>
                  <a:lnTo>
                    <a:pt x="1180" y="59"/>
                  </a:lnTo>
                  <a:lnTo>
                    <a:pt x="1180" y="51"/>
                  </a:lnTo>
                  <a:lnTo>
                    <a:pt x="1136" y="51"/>
                  </a:lnTo>
                  <a:lnTo>
                    <a:pt x="1136" y="37"/>
                  </a:lnTo>
                  <a:lnTo>
                    <a:pt x="1099" y="37"/>
                  </a:lnTo>
                  <a:lnTo>
                    <a:pt x="1099" y="28"/>
                  </a:lnTo>
                  <a:lnTo>
                    <a:pt x="1055" y="28"/>
                  </a:lnTo>
                  <a:lnTo>
                    <a:pt x="1055" y="13"/>
                  </a:lnTo>
                  <a:lnTo>
                    <a:pt x="977" y="13"/>
                  </a:lnTo>
                  <a:lnTo>
                    <a:pt x="977" y="0"/>
                  </a:lnTo>
                  <a:lnTo>
                    <a:pt x="0" y="0"/>
                  </a:lnTo>
                  <a:close/>
                </a:path>
              </a:pathLst>
            </a:custGeom>
            <a:solidFill>
              <a:srgbClr val="02026D"/>
            </a:solidFill>
            <a:ln w="9525">
              <a:noFill/>
            </a:ln>
          </p:spPr>
          <p:txBody>
            <a:bodyPr/>
            <a:lstStyle/>
            <a:p>
              <a:endParaRPr lang="en-US"/>
            </a:p>
          </p:txBody>
        </p:sp>
        <p:sp>
          <p:nvSpPr>
            <p:cNvPr id="824251" name="Freeform 824250"/>
            <p:cNvSpPr/>
            <p:nvPr/>
          </p:nvSpPr>
          <p:spPr>
            <a:xfrm>
              <a:off x="926" y="3171"/>
              <a:ext cx="118" cy="92"/>
            </a:xfrm>
            <a:custGeom>
              <a:avLst/>
              <a:gdLst/>
              <a:ahLst/>
              <a:cxnLst/>
              <a:rect l="0" t="0" r="0" b="0"/>
              <a:pathLst>
                <a:path w="1181" h="1204">
                  <a:moveTo>
                    <a:pt x="0" y="0"/>
                  </a:moveTo>
                  <a:lnTo>
                    <a:pt x="0" y="1181"/>
                  </a:lnTo>
                  <a:lnTo>
                    <a:pt x="14" y="1181"/>
                  </a:lnTo>
                  <a:lnTo>
                    <a:pt x="14" y="1187"/>
                  </a:lnTo>
                  <a:lnTo>
                    <a:pt x="45" y="1187"/>
                  </a:lnTo>
                  <a:lnTo>
                    <a:pt x="45" y="1204"/>
                  </a:lnTo>
                  <a:lnTo>
                    <a:pt x="1181" y="1204"/>
                  </a:lnTo>
                  <a:lnTo>
                    <a:pt x="1181" y="0"/>
                  </a:lnTo>
                  <a:lnTo>
                    <a:pt x="0" y="0"/>
                  </a:lnTo>
                  <a:close/>
                </a:path>
              </a:pathLst>
            </a:custGeom>
            <a:solidFill>
              <a:srgbClr val="020260"/>
            </a:solidFill>
            <a:ln w="9525">
              <a:noFill/>
            </a:ln>
          </p:spPr>
          <p:txBody>
            <a:bodyPr/>
            <a:lstStyle/>
            <a:p>
              <a:endParaRPr lang="en-US"/>
            </a:p>
          </p:txBody>
        </p:sp>
        <p:sp>
          <p:nvSpPr>
            <p:cNvPr id="824252" name="Rectangles 824251"/>
            <p:cNvSpPr/>
            <p:nvPr/>
          </p:nvSpPr>
          <p:spPr>
            <a:xfrm>
              <a:off x="931" y="3175"/>
              <a:ext cx="104" cy="81"/>
            </a:xfrm>
            <a:prstGeom prst="rect">
              <a:avLst/>
            </a:prstGeom>
            <a:solidFill>
              <a:srgbClr val="020251"/>
            </a:solidFill>
            <a:ln w="9525">
              <a:noFill/>
            </a:ln>
          </p:spPr>
          <p:txBody>
            <a:bodyPr/>
            <a:lstStyle/>
            <a:p>
              <a:endParaRPr lang="en-US"/>
            </a:p>
          </p:txBody>
        </p:sp>
        <p:sp>
          <p:nvSpPr>
            <p:cNvPr id="824253" name="Rectangles 824252"/>
            <p:cNvSpPr/>
            <p:nvPr/>
          </p:nvSpPr>
          <p:spPr>
            <a:xfrm>
              <a:off x="938" y="3181"/>
              <a:ext cx="90" cy="70"/>
            </a:xfrm>
            <a:prstGeom prst="rect">
              <a:avLst/>
            </a:prstGeom>
            <a:solidFill>
              <a:srgbClr val="020244"/>
            </a:solidFill>
            <a:ln w="9525">
              <a:noFill/>
            </a:ln>
          </p:spPr>
          <p:txBody>
            <a:bodyPr/>
            <a:lstStyle/>
            <a:p>
              <a:endParaRPr lang="en-US"/>
            </a:p>
          </p:txBody>
        </p:sp>
        <p:sp>
          <p:nvSpPr>
            <p:cNvPr id="824254" name="Rectangles 824253"/>
            <p:cNvSpPr/>
            <p:nvPr/>
          </p:nvSpPr>
          <p:spPr>
            <a:xfrm>
              <a:off x="945" y="3186"/>
              <a:ext cx="77" cy="60"/>
            </a:xfrm>
            <a:prstGeom prst="rect">
              <a:avLst/>
            </a:prstGeom>
            <a:solidFill>
              <a:srgbClr val="020238"/>
            </a:solidFill>
            <a:ln w="9525">
              <a:noFill/>
            </a:ln>
          </p:spPr>
          <p:txBody>
            <a:bodyPr/>
            <a:lstStyle/>
            <a:p>
              <a:endParaRPr lang="en-US"/>
            </a:p>
          </p:txBody>
        </p:sp>
        <p:sp>
          <p:nvSpPr>
            <p:cNvPr id="824255" name="Rectangles 824254"/>
            <p:cNvSpPr/>
            <p:nvPr/>
          </p:nvSpPr>
          <p:spPr>
            <a:xfrm>
              <a:off x="952" y="3192"/>
              <a:ext cx="63" cy="48"/>
            </a:xfrm>
            <a:prstGeom prst="rect">
              <a:avLst/>
            </a:prstGeom>
            <a:solidFill>
              <a:srgbClr val="02022B"/>
            </a:solidFill>
            <a:ln w="9525">
              <a:noFill/>
            </a:ln>
          </p:spPr>
          <p:txBody>
            <a:bodyPr/>
            <a:lstStyle/>
            <a:p>
              <a:endParaRPr lang="en-US"/>
            </a:p>
          </p:txBody>
        </p:sp>
        <p:sp>
          <p:nvSpPr>
            <p:cNvPr id="824256" name="Rectangles 824255"/>
            <p:cNvSpPr/>
            <p:nvPr/>
          </p:nvSpPr>
          <p:spPr>
            <a:xfrm>
              <a:off x="958" y="3197"/>
              <a:ext cx="50" cy="38"/>
            </a:xfrm>
            <a:prstGeom prst="rect">
              <a:avLst/>
            </a:prstGeom>
            <a:solidFill>
              <a:srgbClr val="02021C"/>
            </a:solidFill>
            <a:ln w="9525">
              <a:noFill/>
            </a:ln>
          </p:spPr>
          <p:txBody>
            <a:bodyPr/>
            <a:lstStyle/>
            <a:p>
              <a:endParaRPr lang="en-US"/>
            </a:p>
          </p:txBody>
        </p:sp>
        <p:sp>
          <p:nvSpPr>
            <p:cNvPr id="824257" name="Rectangles 824256"/>
            <p:cNvSpPr/>
            <p:nvPr/>
          </p:nvSpPr>
          <p:spPr>
            <a:xfrm>
              <a:off x="965" y="3202"/>
              <a:ext cx="37" cy="28"/>
            </a:xfrm>
            <a:prstGeom prst="rect">
              <a:avLst/>
            </a:prstGeom>
            <a:solidFill>
              <a:srgbClr val="02020F"/>
            </a:solidFill>
            <a:ln w="9525">
              <a:noFill/>
            </a:ln>
          </p:spPr>
          <p:txBody>
            <a:bodyPr/>
            <a:lstStyle/>
            <a:p>
              <a:endParaRPr lang="en-US"/>
            </a:p>
          </p:txBody>
        </p:sp>
        <p:sp>
          <p:nvSpPr>
            <p:cNvPr id="824258" name="Rectangles 824257"/>
            <p:cNvSpPr/>
            <p:nvPr/>
          </p:nvSpPr>
          <p:spPr>
            <a:xfrm>
              <a:off x="972" y="3207"/>
              <a:ext cx="22" cy="17"/>
            </a:xfrm>
            <a:prstGeom prst="rect">
              <a:avLst/>
            </a:prstGeom>
            <a:solidFill>
              <a:srgbClr val="000000"/>
            </a:solidFill>
            <a:ln w="9525">
              <a:noFill/>
            </a:ln>
          </p:spPr>
          <p:txBody>
            <a:bodyPr/>
            <a:lstStyle/>
            <a:p>
              <a:endParaRPr lang="en-US"/>
            </a:p>
          </p:txBody>
        </p:sp>
        <p:sp>
          <p:nvSpPr>
            <p:cNvPr id="824259" name="Freeform 824258"/>
            <p:cNvSpPr/>
            <p:nvPr/>
          </p:nvSpPr>
          <p:spPr>
            <a:xfrm>
              <a:off x="851" y="3145"/>
              <a:ext cx="265" cy="142"/>
            </a:xfrm>
            <a:custGeom>
              <a:avLst/>
              <a:gdLst/>
              <a:ahLst/>
              <a:cxnLst/>
              <a:rect l="0" t="0" r="0" b="0"/>
              <a:pathLst>
                <a:path w="2644" h="1845">
                  <a:moveTo>
                    <a:pt x="474" y="0"/>
                  </a:moveTo>
                  <a:lnTo>
                    <a:pt x="0" y="1328"/>
                  </a:lnTo>
                  <a:lnTo>
                    <a:pt x="2157" y="1845"/>
                  </a:lnTo>
                  <a:lnTo>
                    <a:pt x="2172" y="1823"/>
                  </a:lnTo>
                  <a:lnTo>
                    <a:pt x="2172" y="1814"/>
                  </a:lnTo>
                  <a:lnTo>
                    <a:pt x="2179" y="1786"/>
                  </a:lnTo>
                  <a:lnTo>
                    <a:pt x="2187" y="1757"/>
                  </a:lnTo>
                  <a:lnTo>
                    <a:pt x="2209" y="1720"/>
                  </a:lnTo>
                  <a:lnTo>
                    <a:pt x="2209" y="1684"/>
                  </a:lnTo>
                  <a:lnTo>
                    <a:pt x="2229" y="1647"/>
                  </a:lnTo>
                  <a:lnTo>
                    <a:pt x="2246" y="1594"/>
                  </a:lnTo>
                  <a:lnTo>
                    <a:pt x="2266" y="1550"/>
                  </a:lnTo>
                  <a:lnTo>
                    <a:pt x="2288" y="1499"/>
                  </a:lnTo>
                  <a:lnTo>
                    <a:pt x="2302" y="1440"/>
                  </a:lnTo>
                  <a:lnTo>
                    <a:pt x="2324" y="1388"/>
                  </a:lnTo>
                  <a:lnTo>
                    <a:pt x="2347" y="1328"/>
                  </a:lnTo>
                  <a:lnTo>
                    <a:pt x="2369" y="1269"/>
                  </a:lnTo>
                  <a:lnTo>
                    <a:pt x="2390" y="1204"/>
                  </a:lnTo>
                  <a:lnTo>
                    <a:pt x="2412" y="1150"/>
                  </a:lnTo>
                  <a:lnTo>
                    <a:pt x="2434" y="1085"/>
                  </a:lnTo>
                  <a:lnTo>
                    <a:pt x="2448" y="1025"/>
                  </a:lnTo>
                  <a:lnTo>
                    <a:pt x="2484" y="965"/>
                  </a:lnTo>
                  <a:lnTo>
                    <a:pt x="2499" y="908"/>
                  </a:lnTo>
                  <a:lnTo>
                    <a:pt x="2521" y="849"/>
                  </a:lnTo>
                  <a:lnTo>
                    <a:pt x="2535" y="789"/>
                  </a:lnTo>
                  <a:lnTo>
                    <a:pt x="2551" y="753"/>
                  </a:lnTo>
                  <a:lnTo>
                    <a:pt x="2571" y="693"/>
                  </a:lnTo>
                  <a:lnTo>
                    <a:pt x="2588" y="657"/>
                  </a:lnTo>
                  <a:lnTo>
                    <a:pt x="2601" y="613"/>
                  </a:lnTo>
                  <a:lnTo>
                    <a:pt x="2616" y="576"/>
                  </a:lnTo>
                  <a:lnTo>
                    <a:pt x="2624" y="545"/>
                  </a:lnTo>
                  <a:lnTo>
                    <a:pt x="2638" y="523"/>
                  </a:lnTo>
                  <a:lnTo>
                    <a:pt x="2644" y="509"/>
                  </a:lnTo>
                  <a:lnTo>
                    <a:pt x="2644" y="486"/>
                  </a:lnTo>
                  <a:lnTo>
                    <a:pt x="474"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824260" name="Freeform 824259"/>
            <p:cNvSpPr/>
            <p:nvPr/>
          </p:nvSpPr>
          <p:spPr>
            <a:xfrm>
              <a:off x="1097" y="3238"/>
              <a:ext cx="44" cy="59"/>
            </a:xfrm>
            <a:custGeom>
              <a:avLst/>
              <a:gdLst/>
              <a:ahLst/>
              <a:cxnLst/>
              <a:rect l="0" t="0" r="0" b="0"/>
              <a:pathLst>
                <a:path w="437" h="761">
                  <a:moveTo>
                    <a:pt x="241" y="0"/>
                  </a:moveTo>
                  <a:lnTo>
                    <a:pt x="0" y="702"/>
                  </a:lnTo>
                  <a:lnTo>
                    <a:pt x="182" y="761"/>
                  </a:lnTo>
                  <a:lnTo>
                    <a:pt x="437" y="52"/>
                  </a:lnTo>
                  <a:lnTo>
                    <a:pt x="241" y="0"/>
                  </a:lnTo>
                  <a:close/>
                </a:path>
              </a:pathLst>
            </a:custGeom>
            <a:solidFill>
              <a:srgbClr val="828282"/>
            </a:solidFill>
            <a:ln w="9525">
              <a:noFill/>
            </a:ln>
          </p:spPr>
          <p:txBody>
            <a:bodyPr/>
            <a:lstStyle/>
            <a:p>
              <a:endParaRPr lang="en-US"/>
            </a:p>
          </p:txBody>
        </p:sp>
        <p:sp>
          <p:nvSpPr>
            <p:cNvPr id="824261" name="Freeform 824260"/>
            <p:cNvSpPr/>
            <p:nvPr/>
          </p:nvSpPr>
          <p:spPr>
            <a:xfrm>
              <a:off x="1097" y="3238"/>
              <a:ext cx="44" cy="59"/>
            </a:xfrm>
            <a:custGeom>
              <a:avLst/>
              <a:gdLst/>
              <a:ahLst/>
              <a:cxnLst/>
              <a:rect l="0" t="0" r="0" b="0"/>
              <a:pathLst>
                <a:path w="437" h="761">
                  <a:moveTo>
                    <a:pt x="241" y="0"/>
                  </a:moveTo>
                  <a:lnTo>
                    <a:pt x="0" y="702"/>
                  </a:lnTo>
                  <a:lnTo>
                    <a:pt x="182" y="761"/>
                  </a:lnTo>
                  <a:lnTo>
                    <a:pt x="437" y="52"/>
                  </a:lnTo>
                  <a:lnTo>
                    <a:pt x="241"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824262" name="Freeform 824261"/>
            <p:cNvSpPr/>
            <p:nvPr/>
          </p:nvSpPr>
          <p:spPr>
            <a:xfrm>
              <a:off x="1124" y="3249"/>
              <a:ext cx="13" cy="14"/>
            </a:xfrm>
            <a:custGeom>
              <a:avLst/>
              <a:gdLst/>
              <a:ahLst/>
              <a:cxnLst/>
              <a:rect l="0" t="0" r="0" b="0"/>
              <a:pathLst>
                <a:path w="132" h="179">
                  <a:moveTo>
                    <a:pt x="0" y="83"/>
                  </a:moveTo>
                  <a:lnTo>
                    <a:pt x="0" y="120"/>
                  </a:lnTo>
                  <a:lnTo>
                    <a:pt x="9" y="125"/>
                  </a:lnTo>
                  <a:lnTo>
                    <a:pt x="9" y="148"/>
                  </a:lnTo>
                  <a:lnTo>
                    <a:pt x="28" y="162"/>
                  </a:lnTo>
                  <a:lnTo>
                    <a:pt x="28" y="179"/>
                  </a:lnTo>
                  <a:lnTo>
                    <a:pt x="65" y="179"/>
                  </a:lnTo>
                  <a:lnTo>
                    <a:pt x="81" y="162"/>
                  </a:lnTo>
                  <a:lnTo>
                    <a:pt x="81" y="148"/>
                  </a:lnTo>
                  <a:lnTo>
                    <a:pt x="87" y="142"/>
                  </a:lnTo>
                  <a:lnTo>
                    <a:pt x="87" y="111"/>
                  </a:lnTo>
                  <a:lnTo>
                    <a:pt x="96" y="105"/>
                  </a:lnTo>
                  <a:lnTo>
                    <a:pt x="96" y="89"/>
                  </a:lnTo>
                  <a:lnTo>
                    <a:pt x="109" y="83"/>
                  </a:lnTo>
                  <a:lnTo>
                    <a:pt x="109" y="74"/>
                  </a:lnTo>
                  <a:lnTo>
                    <a:pt x="118" y="68"/>
                  </a:lnTo>
                  <a:lnTo>
                    <a:pt x="118" y="60"/>
                  </a:lnTo>
                  <a:lnTo>
                    <a:pt x="124" y="46"/>
                  </a:lnTo>
                  <a:lnTo>
                    <a:pt x="124" y="31"/>
                  </a:lnTo>
                  <a:lnTo>
                    <a:pt x="132" y="31"/>
                  </a:lnTo>
                  <a:lnTo>
                    <a:pt x="132" y="0"/>
                  </a:lnTo>
                  <a:lnTo>
                    <a:pt x="87" y="0"/>
                  </a:lnTo>
                  <a:lnTo>
                    <a:pt x="81" y="8"/>
                  </a:lnTo>
                  <a:lnTo>
                    <a:pt x="59" y="8"/>
                  </a:lnTo>
                  <a:lnTo>
                    <a:pt x="51" y="23"/>
                  </a:lnTo>
                  <a:lnTo>
                    <a:pt x="45" y="23"/>
                  </a:lnTo>
                  <a:lnTo>
                    <a:pt x="28" y="46"/>
                  </a:lnTo>
                  <a:lnTo>
                    <a:pt x="9" y="46"/>
                  </a:lnTo>
                  <a:lnTo>
                    <a:pt x="9" y="60"/>
                  </a:lnTo>
                  <a:lnTo>
                    <a:pt x="0" y="68"/>
                  </a:lnTo>
                  <a:lnTo>
                    <a:pt x="0" y="83"/>
                  </a:lnTo>
                  <a:close/>
                </a:path>
              </a:pathLst>
            </a:custGeom>
            <a:solidFill>
              <a:srgbClr val="BFBFBF"/>
            </a:solidFill>
            <a:ln w="9525">
              <a:noFill/>
            </a:ln>
          </p:spPr>
          <p:txBody>
            <a:bodyPr/>
            <a:lstStyle/>
            <a:p>
              <a:endParaRPr lang="en-US"/>
            </a:p>
          </p:txBody>
        </p:sp>
        <p:sp>
          <p:nvSpPr>
            <p:cNvPr id="824263" name="Freeform 824262"/>
            <p:cNvSpPr/>
            <p:nvPr/>
          </p:nvSpPr>
          <p:spPr>
            <a:xfrm>
              <a:off x="1124" y="3249"/>
              <a:ext cx="13" cy="14"/>
            </a:xfrm>
            <a:custGeom>
              <a:avLst/>
              <a:gdLst/>
              <a:ahLst/>
              <a:cxnLst/>
              <a:rect l="0" t="0" r="0" b="0"/>
              <a:pathLst>
                <a:path w="132" h="179">
                  <a:moveTo>
                    <a:pt x="0" y="83"/>
                  </a:moveTo>
                  <a:lnTo>
                    <a:pt x="0" y="120"/>
                  </a:lnTo>
                  <a:lnTo>
                    <a:pt x="9" y="125"/>
                  </a:lnTo>
                  <a:lnTo>
                    <a:pt x="9" y="148"/>
                  </a:lnTo>
                  <a:lnTo>
                    <a:pt x="28" y="162"/>
                  </a:lnTo>
                  <a:lnTo>
                    <a:pt x="28" y="179"/>
                  </a:lnTo>
                  <a:lnTo>
                    <a:pt x="65" y="179"/>
                  </a:lnTo>
                  <a:lnTo>
                    <a:pt x="81" y="162"/>
                  </a:lnTo>
                  <a:lnTo>
                    <a:pt x="81" y="148"/>
                  </a:lnTo>
                  <a:lnTo>
                    <a:pt x="87" y="142"/>
                  </a:lnTo>
                  <a:lnTo>
                    <a:pt x="87" y="111"/>
                  </a:lnTo>
                  <a:lnTo>
                    <a:pt x="96" y="105"/>
                  </a:lnTo>
                  <a:lnTo>
                    <a:pt x="96" y="89"/>
                  </a:lnTo>
                  <a:lnTo>
                    <a:pt x="109" y="83"/>
                  </a:lnTo>
                  <a:lnTo>
                    <a:pt x="109" y="74"/>
                  </a:lnTo>
                  <a:lnTo>
                    <a:pt x="118" y="68"/>
                  </a:lnTo>
                  <a:lnTo>
                    <a:pt x="118" y="60"/>
                  </a:lnTo>
                  <a:lnTo>
                    <a:pt x="124" y="46"/>
                  </a:lnTo>
                  <a:lnTo>
                    <a:pt x="124" y="31"/>
                  </a:lnTo>
                  <a:lnTo>
                    <a:pt x="132" y="31"/>
                  </a:lnTo>
                  <a:lnTo>
                    <a:pt x="132" y="0"/>
                  </a:lnTo>
                  <a:lnTo>
                    <a:pt x="87" y="0"/>
                  </a:lnTo>
                  <a:lnTo>
                    <a:pt x="81" y="8"/>
                  </a:lnTo>
                  <a:lnTo>
                    <a:pt x="59" y="8"/>
                  </a:lnTo>
                  <a:lnTo>
                    <a:pt x="51" y="23"/>
                  </a:lnTo>
                  <a:lnTo>
                    <a:pt x="45" y="23"/>
                  </a:lnTo>
                  <a:lnTo>
                    <a:pt x="28" y="46"/>
                  </a:lnTo>
                  <a:lnTo>
                    <a:pt x="9" y="46"/>
                  </a:lnTo>
                  <a:lnTo>
                    <a:pt x="9" y="60"/>
                  </a:lnTo>
                  <a:lnTo>
                    <a:pt x="0" y="68"/>
                  </a:lnTo>
                  <a:lnTo>
                    <a:pt x="0" y="83"/>
                  </a:lnTo>
                </a:path>
              </a:pathLst>
            </a:custGeom>
            <a:noFill/>
            <a:ln w="0" cap="flat" cmpd="sng">
              <a:solidFill>
                <a:srgbClr val="000000"/>
              </a:solidFill>
              <a:prstDash val="solid"/>
              <a:headEnd type="none" w="med" len="med"/>
              <a:tailEnd type="none" w="med" len="med"/>
            </a:ln>
          </p:spPr>
          <p:txBody>
            <a:bodyPr/>
            <a:lstStyle/>
            <a:p>
              <a:endParaRPr lang="en-US"/>
            </a:p>
          </p:txBody>
        </p:sp>
        <p:sp>
          <p:nvSpPr>
            <p:cNvPr id="824264" name="Freeform 824263"/>
            <p:cNvSpPr/>
            <p:nvPr/>
          </p:nvSpPr>
          <p:spPr>
            <a:xfrm>
              <a:off x="1112" y="3273"/>
              <a:ext cx="13" cy="14"/>
            </a:xfrm>
            <a:custGeom>
              <a:avLst/>
              <a:gdLst/>
              <a:ahLst/>
              <a:cxnLst/>
              <a:rect l="0" t="0" r="0" b="0"/>
              <a:pathLst>
                <a:path w="132" h="184">
                  <a:moveTo>
                    <a:pt x="0" y="90"/>
                  </a:moveTo>
                  <a:lnTo>
                    <a:pt x="0" y="105"/>
                  </a:lnTo>
                  <a:lnTo>
                    <a:pt x="8" y="119"/>
                  </a:lnTo>
                  <a:lnTo>
                    <a:pt x="8" y="133"/>
                  </a:lnTo>
                  <a:lnTo>
                    <a:pt x="16" y="147"/>
                  </a:lnTo>
                  <a:lnTo>
                    <a:pt x="16" y="156"/>
                  </a:lnTo>
                  <a:lnTo>
                    <a:pt x="30" y="156"/>
                  </a:lnTo>
                  <a:lnTo>
                    <a:pt x="30" y="162"/>
                  </a:lnTo>
                  <a:lnTo>
                    <a:pt x="36" y="178"/>
                  </a:lnTo>
                  <a:lnTo>
                    <a:pt x="45" y="178"/>
                  </a:lnTo>
                  <a:lnTo>
                    <a:pt x="52" y="184"/>
                  </a:lnTo>
                  <a:lnTo>
                    <a:pt x="80" y="184"/>
                  </a:lnTo>
                  <a:lnTo>
                    <a:pt x="80" y="178"/>
                  </a:lnTo>
                  <a:lnTo>
                    <a:pt x="89" y="162"/>
                  </a:lnTo>
                  <a:lnTo>
                    <a:pt x="89" y="147"/>
                  </a:lnTo>
                  <a:lnTo>
                    <a:pt x="95" y="133"/>
                  </a:lnTo>
                  <a:lnTo>
                    <a:pt x="95" y="105"/>
                  </a:lnTo>
                  <a:lnTo>
                    <a:pt x="109" y="96"/>
                  </a:lnTo>
                  <a:lnTo>
                    <a:pt x="109" y="90"/>
                  </a:lnTo>
                  <a:lnTo>
                    <a:pt x="117" y="74"/>
                  </a:lnTo>
                  <a:lnTo>
                    <a:pt x="117" y="68"/>
                  </a:lnTo>
                  <a:lnTo>
                    <a:pt x="126" y="53"/>
                  </a:lnTo>
                  <a:lnTo>
                    <a:pt x="126" y="37"/>
                  </a:lnTo>
                  <a:lnTo>
                    <a:pt x="132" y="31"/>
                  </a:lnTo>
                  <a:lnTo>
                    <a:pt x="132" y="0"/>
                  </a:lnTo>
                  <a:lnTo>
                    <a:pt x="95" y="0"/>
                  </a:lnTo>
                  <a:lnTo>
                    <a:pt x="89" y="8"/>
                  </a:lnTo>
                  <a:lnTo>
                    <a:pt x="80" y="8"/>
                  </a:lnTo>
                  <a:lnTo>
                    <a:pt x="58" y="17"/>
                  </a:lnTo>
                  <a:lnTo>
                    <a:pt x="52" y="17"/>
                  </a:lnTo>
                  <a:lnTo>
                    <a:pt x="45" y="31"/>
                  </a:lnTo>
                  <a:lnTo>
                    <a:pt x="36" y="31"/>
                  </a:lnTo>
                  <a:lnTo>
                    <a:pt x="16" y="45"/>
                  </a:lnTo>
                  <a:lnTo>
                    <a:pt x="8" y="45"/>
                  </a:lnTo>
                  <a:lnTo>
                    <a:pt x="8" y="53"/>
                  </a:lnTo>
                  <a:lnTo>
                    <a:pt x="0" y="68"/>
                  </a:lnTo>
                  <a:lnTo>
                    <a:pt x="0" y="90"/>
                  </a:lnTo>
                  <a:close/>
                </a:path>
              </a:pathLst>
            </a:custGeom>
            <a:solidFill>
              <a:srgbClr val="BFBFBF"/>
            </a:solidFill>
            <a:ln w="9525">
              <a:noFill/>
            </a:ln>
          </p:spPr>
          <p:txBody>
            <a:bodyPr/>
            <a:lstStyle/>
            <a:p>
              <a:endParaRPr lang="en-US"/>
            </a:p>
          </p:txBody>
        </p:sp>
        <p:sp>
          <p:nvSpPr>
            <p:cNvPr id="824265" name="Freeform 824264"/>
            <p:cNvSpPr/>
            <p:nvPr/>
          </p:nvSpPr>
          <p:spPr>
            <a:xfrm>
              <a:off x="1112" y="3273"/>
              <a:ext cx="13" cy="14"/>
            </a:xfrm>
            <a:custGeom>
              <a:avLst/>
              <a:gdLst/>
              <a:ahLst/>
              <a:cxnLst/>
              <a:rect l="0" t="0" r="0" b="0"/>
              <a:pathLst>
                <a:path w="132" h="184">
                  <a:moveTo>
                    <a:pt x="0" y="90"/>
                  </a:moveTo>
                  <a:lnTo>
                    <a:pt x="0" y="105"/>
                  </a:lnTo>
                  <a:lnTo>
                    <a:pt x="8" y="119"/>
                  </a:lnTo>
                  <a:lnTo>
                    <a:pt x="8" y="133"/>
                  </a:lnTo>
                  <a:lnTo>
                    <a:pt x="16" y="147"/>
                  </a:lnTo>
                  <a:lnTo>
                    <a:pt x="16" y="156"/>
                  </a:lnTo>
                  <a:lnTo>
                    <a:pt x="30" y="156"/>
                  </a:lnTo>
                  <a:lnTo>
                    <a:pt x="30" y="162"/>
                  </a:lnTo>
                  <a:lnTo>
                    <a:pt x="36" y="178"/>
                  </a:lnTo>
                  <a:lnTo>
                    <a:pt x="45" y="178"/>
                  </a:lnTo>
                  <a:lnTo>
                    <a:pt x="52" y="184"/>
                  </a:lnTo>
                  <a:lnTo>
                    <a:pt x="80" y="184"/>
                  </a:lnTo>
                  <a:lnTo>
                    <a:pt x="80" y="178"/>
                  </a:lnTo>
                  <a:lnTo>
                    <a:pt x="89" y="162"/>
                  </a:lnTo>
                  <a:lnTo>
                    <a:pt x="89" y="147"/>
                  </a:lnTo>
                  <a:lnTo>
                    <a:pt x="95" y="133"/>
                  </a:lnTo>
                  <a:lnTo>
                    <a:pt x="95" y="105"/>
                  </a:lnTo>
                  <a:lnTo>
                    <a:pt x="109" y="96"/>
                  </a:lnTo>
                  <a:lnTo>
                    <a:pt x="109" y="90"/>
                  </a:lnTo>
                  <a:lnTo>
                    <a:pt x="117" y="74"/>
                  </a:lnTo>
                  <a:lnTo>
                    <a:pt x="117" y="68"/>
                  </a:lnTo>
                  <a:lnTo>
                    <a:pt x="126" y="53"/>
                  </a:lnTo>
                  <a:lnTo>
                    <a:pt x="126" y="37"/>
                  </a:lnTo>
                  <a:lnTo>
                    <a:pt x="132" y="31"/>
                  </a:lnTo>
                  <a:lnTo>
                    <a:pt x="132" y="0"/>
                  </a:lnTo>
                  <a:lnTo>
                    <a:pt x="95" y="0"/>
                  </a:lnTo>
                  <a:lnTo>
                    <a:pt x="89" y="8"/>
                  </a:lnTo>
                  <a:lnTo>
                    <a:pt x="80" y="8"/>
                  </a:lnTo>
                  <a:lnTo>
                    <a:pt x="58" y="17"/>
                  </a:lnTo>
                  <a:lnTo>
                    <a:pt x="52" y="17"/>
                  </a:lnTo>
                  <a:lnTo>
                    <a:pt x="45" y="31"/>
                  </a:lnTo>
                  <a:lnTo>
                    <a:pt x="36" y="31"/>
                  </a:lnTo>
                  <a:lnTo>
                    <a:pt x="16" y="45"/>
                  </a:lnTo>
                  <a:lnTo>
                    <a:pt x="8" y="45"/>
                  </a:lnTo>
                  <a:lnTo>
                    <a:pt x="8" y="53"/>
                  </a:lnTo>
                  <a:lnTo>
                    <a:pt x="0" y="68"/>
                  </a:lnTo>
                  <a:lnTo>
                    <a:pt x="0" y="9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824266" name="Straight Connector 824265"/>
            <p:cNvSpPr/>
            <p:nvPr/>
          </p:nvSpPr>
          <p:spPr>
            <a:xfrm flipH="1">
              <a:off x="860" y="2966"/>
              <a:ext cx="33" cy="154"/>
            </a:xfrm>
            <a:prstGeom prst="line">
              <a:avLst/>
            </a:prstGeom>
            <a:ln w="28575" cap="flat" cmpd="sng">
              <a:solidFill>
                <a:schemeClr val="tx1"/>
              </a:solidFill>
              <a:prstDash val="solid"/>
              <a:headEnd type="none" w="med" len="med"/>
              <a:tailEnd type="none" w="med" len="med"/>
            </a:ln>
          </p:spPr>
        </p:sp>
      </p:grpSp>
      <p:grpSp>
        <p:nvGrpSpPr>
          <p:cNvPr id="824267" name="Group 824266"/>
          <p:cNvGrpSpPr/>
          <p:nvPr/>
        </p:nvGrpSpPr>
        <p:grpSpPr>
          <a:xfrm flipH="1">
            <a:off x="4022725" y="5241925"/>
            <a:ext cx="381000" cy="304800"/>
            <a:chOff x="1248" y="2736"/>
            <a:chExt cx="240" cy="192"/>
          </a:xfrm>
        </p:grpSpPr>
        <p:sp>
          <p:nvSpPr>
            <p:cNvPr id="824268" name="Straight Connector 824267"/>
            <p:cNvSpPr/>
            <p:nvPr/>
          </p:nvSpPr>
          <p:spPr>
            <a:xfrm flipV="1">
              <a:off x="1296" y="2736"/>
              <a:ext cx="192" cy="96"/>
            </a:xfrm>
            <a:prstGeom prst="line">
              <a:avLst/>
            </a:prstGeom>
            <a:ln w="12700" cap="flat" cmpd="sng">
              <a:solidFill>
                <a:schemeClr val="tx1"/>
              </a:solidFill>
              <a:prstDash val="solid"/>
              <a:headEnd type="none" w="med" len="med"/>
              <a:tailEnd type="triangle" w="med" len="med"/>
            </a:ln>
          </p:spPr>
        </p:sp>
        <p:sp>
          <p:nvSpPr>
            <p:cNvPr id="824269" name="Straight Connector 824268"/>
            <p:cNvSpPr/>
            <p:nvPr/>
          </p:nvSpPr>
          <p:spPr>
            <a:xfrm flipH="1">
              <a:off x="1248" y="2832"/>
              <a:ext cx="192" cy="96"/>
            </a:xfrm>
            <a:prstGeom prst="line">
              <a:avLst/>
            </a:prstGeom>
            <a:ln w="12700" cap="flat" cmpd="sng">
              <a:solidFill>
                <a:schemeClr val="tx1"/>
              </a:solidFill>
              <a:prstDash val="solid"/>
              <a:headEnd type="none" w="med" len="med"/>
              <a:tailEnd type="triangle" w="med" len="med"/>
            </a:ln>
          </p:spPr>
        </p:sp>
        <p:sp>
          <p:nvSpPr>
            <p:cNvPr id="824270" name="Straight Connector 824269"/>
            <p:cNvSpPr/>
            <p:nvPr/>
          </p:nvSpPr>
          <p:spPr>
            <a:xfrm>
              <a:off x="1296" y="2832"/>
              <a:ext cx="144" cy="0"/>
            </a:xfrm>
            <a:prstGeom prst="line">
              <a:avLst/>
            </a:prstGeom>
            <a:ln w="12700" cap="flat" cmpd="sng">
              <a:solidFill>
                <a:schemeClr val="tx1"/>
              </a:solidFill>
              <a:prstDash val="solid"/>
              <a:headEnd type="none" w="med" len="med"/>
              <a:tailEnd type="none" w="med" len="med"/>
            </a:ln>
          </p:spPr>
        </p:sp>
      </p:grpSp>
      <p:pic>
        <p:nvPicPr>
          <p:cNvPr id="824271" name="Picture 824270"/>
          <p:cNvPicPr>
            <a:picLocks noChangeAspect="1"/>
          </p:cNvPicPr>
          <p:nvPr/>
        </p:nvPicPr>
        <p:blipFill>
          <a:blip r:embed="rId2"/>
          <a:stretch>
            <a:fillRect/>
          </a:stretch>
        </p:blipFill>
        <p:spPr>
          <a:xfrm>
            <a:off x="4784725" y="4632325"/>
            <a:ext cx="469900" cy="685800"/>
          </a:xfrm>
          <a:prstGeom prst="rect">
            <a:avLst/>
          </a:prstGeom>
          <a:noFill/>
          <a:ln w="9525">
            <a:noFill/>
          </a:ln>
        </p:spPr>
      </p:pic>
      <p:pic>
        <p:nvPicPr>
          <p:cNvPr id="824272" name="Picture 824271"/>
          <p:cNvPicPr>
            <a:picLocks noChangeAspect="1"/>
          </p:cNvPicPr>
          <p:nvPr/>
        </p:nvPicPr>
        <p:blipFill>
          <a:blip r:embed="rId2"/>
          <a:stretch>
            <a:fillRect/>
          </a:stretch>
        </p:blipFill>
        <p:spPr>
          <a:xfrm>
            <a:off x="4327525" y="5546725"/>
            <a:ext cx="469900" cy="685800"/>
          </a:xfrm>
          <a:prstGeom prst="rect">
            <a:avLst/>
          </a:prstGeom>
          <a:noFill/>
          <a:ln w="9525">
            <a:noFill/>
          </a:ln>
        </p:spPr>
      </p:pic>
      <p:grpSp>
        <p:nvGrpSpPr>
          <p:cNvPr id="824273" name="Group 824272"/>
          <p:cNvGrpSpPr/>
          <p:nvPr/>
        </p:nvGrpSpPr>
        <p:grpSpPr>
          <a:xfrm>
            <a:off x="4175125" y="4860925"/>
            <a:ext cx="381000" cy="304800"/>
            <a:chOff x="1248" y="2736"/>
            <a:chExt cx="240" cy="192"/>
          </a:xfrm>
        </p:grpSpPr>
        <p:sp>
          <p:nvSpPr>
            <p:cNvPr id="824274" name="Straight Connector 824273"/>
            <p:cNvSpPr/>
            <p:nvPr/>
          </p:nvSpPr>
          <p:spPr>
            <a:xfrm flipV="1">
              <a:off x="1296" y="2736"/>
              <a:ext cx="192" cy="96"/>
            </a:xfrm>
            <a:prstGeom prst="line">
              <a:avLst/>
            </a:prstGeom>
            <a:ln w="12700" cap="flat" cmpd="sng">
              <a:solidFill>
                <a:schemeClr val="tx1"/>
              </a:solidFill>
              <a:prstDash val="solid"/>
              <a:headEnd type="none" w="med" len="med"/>
              <a:tailEnd type="triangle" w="med" len="med"/>
            </a:ln>
          </p:spPr>
        </p:sp>
        <p:sp>
          <p:nvSpPr>
            <p:cNvPr id="824275" name="Straight Connector 824274"/>
            <p:cNvSpPr/>
            <p:nvPr/>
          </p:nvSpPr>
          <p:spPr>
            <a:xfrm flipH="1">
              <a:off x="1248" y="2832"/>
              <a:ext cx="192" cy="96"/>
            </a:xfrm>
            <a:prstGeom prst="line">
              <a:avLst/>
            </a:prstGeom>
            <a:ln w="12700" cap="flat" cmpd="sng">
              <a:solidFill>
                <a:schemeClr val="tx1"/>
              </a:solidFill>
              <a:prstDash val="solid"/>
              <a:headEnd type="none" w="med" len="med"/>
              <a:tailEnd type="triangle" w="med" len="med"/>
            </a:ln>
          </p:spPr>
        </p:sp>
        <p:sp>
          <p:nvSpPr>
            <p:cNvPr id="824276" name="Straight Connector 824275"/>
            <p:cNvSpPr/>
            <p:nvPr/>
          </p:nvSpPr>
          <p:spPr>
            <a:xfrm>
              <a:off x="1296" y="2832"/>
              <a:ext cx="144" cy="0"/>
            </a:xfrm>
            <a:prstGeom prst="line">
              <a:avLst/>
            </a:prstGeom>
            <a:ln w="12700" cap="flat" cmpd="sng">
              <a:solidFill>
                <a:schemeClr val="tx1"/>
              </a:solidFill>
              <a:prstDash val="solid"/>
              <a:headEnd type="none" w="med" len="med"/>
              <a:tailEnd type="none" w="med" len="med"/>
            </a:ln>
          </p:spPr>
        </p:sp>
      </p:grpSp>
      <p:grpSp>
        <p:nvGrpSpPr>
          <p:cNvPr id="824277" name="Group 824276"/>
          <p:cNvGrpSpPr/>
          <p:nvPr/>
        </p:nvGrpSpPr>
        <p:grpSpPr>
          <a:xfrm>
            <a:off x="4784725" y="5318125"/>
            <a:ext cx="381000" cy="304800"/>
            <a:chOff x="1248" y="2736"/>
            <a:chExt cx="240" cy="192"/>
          </a:xfrm>
        </p:grpSpPr>
        <p:sp>
          <p:nvSpPr>
            <p:cNvPr id="824278" name="Straight Connector 824277"/>
            <p:cNvSpPr/>
            <p:nvPr/>
          </p:nvSpPr>
          <p:spPr>
            <a:xfrm flipV="1">
              <a:off x="1296" y="2736"/>
              <a:ext cx="192" cy="96"/>
            </a:xfrm>
            <a:prstGeom prst="line">
              <a:avLst/>
            </a:prstGeom>
            <a:ln w="12700" cap="flat" cmpd="sng">
              <a:solidFill>
                <a:schemeClr val="tx1"/>
              </a:solidFill>
              <a:prstDash val="solid"/>
              <a:headEnd type="none" w="med" len="med"/>
              <a:tailEnd type="triangle" w="med" len="med"/>
            </a:ln>
          </p:spPr>
        </p:sp>
        <p:sp>
          <p:nvSpPr>
            <p:cNvPr id="824279" name="Straight Connector 824278"/>
            <p:cNvSpPr/>
            <p:nvPr/>
          </p:nvSpPr>
          <p:spPr>
            <a:xfrm flipH="1">
              <a:off x="1248" y="2832"/>
              <a:ext cx="192" cy="96"/>
            </a:xfrm>
            <a:prstGeom prst="line">
              <a:avLst/>
            </a:prstGeom>
            <a:ln w="12700" cap="flat" cmpd="sng">
              <a:solidFill>
                <a:schemeClr val="tx1"/>
              </a:solidFill>
              <a:prstDash val="solid"/>
              <a:headEnd type="none" w="med" len="med"/>
              <a:tailEnd type="triangle" w="med" len="med"/>
            </a:ln>
          </p:spPr>
        </p:sp>
        <p:sp>
          <p:nvSpPr>
            <p:cNvPr id="824280" name="Straight Connector 824279"/>
            <p:cNvSpPr/>
            <p:nvPr/>
          </p:nvSpPr>
          <p:spPr>
            <a:xfrm>
              <a:off x="1296" y="2832"/>
              <a:ext cx="144" cy="0"/>
            </a:xfrm>
            <a:prstGeom prst="line">
              <a:avLst/>
            </a:prstGeom>
            <a:ln w="12700" cap="flat" cmpd="sng">
              <a:solidFill>
                <a:schemeClr val="tx1"/>
              </a:solidFill>
              <a:prstDash val="solid"/>
              <a:headEnd type="none" w="med" len="med"/>
              <a:tailEnd type="none" w="med" len="med"/>
            </a:ln>
          </p:spPr>
        </p:sp>
      </p:grpSp>
      <p:grpSp>
        <p:nvGrpSpPr>
          <p:cNvPr id="824281" name="Group 824280"/>
          <p:cNvGrpSpPr/>
          <p:nvPr/>
        </p:nvGrpSpPr>
        <p:grpSpPr>
          <a:xfrm>
            <a:off x="7391400" y="5029200"/>
            <a:ext cx="469900" cy="685800"/>
            <a:chOff x="3360" y="3024"/>
            <a:chExt cx="296" cy="432"/>
          </a:xfrm>
        </p:grpSpPr>
        <p:sp>
          <p:nvSpPr>
            <p:cNvPr id="824282" name="Freeform 824281"/>
            <p:cNvSpPr/>
            <p:nvPr/>
          </p:nvSpPr>
          <p:spPr>
            <a:xfrm>
              <a:off x="3394" y="3298"/>
              <a:ext cx="9" cy="5"/>
            </a:xfrm>
            <a:custGeom>
              <a:avLst/>
              <a:gdLst/>
              <a:ahLst/>
              <a:cxnLst/>
              <a:rect l="0" t="0" r="0" b="0"/>
              <a:pathLst>
                <a:path w="206" h="84">
                  <a:moveTo>
                    <a:pt x="0" y="67"/>
                  </a:moveTo>
                  <a:lnTo>
                    <a:pt x="199" y="0"/>
                  </a:lnTo>
                  <a:lnTo>
                    <a:pt x="206" y="17"/>
                  </a:lnTo>
                  <a:lnTo>
                    <a:pt x="7" y="84"/>
                  </a:lnTo>
                  <a:lnTo>
                    <a:pt x="0" y="67"/>
                  </a:lnTo>
                  <a:close/>
                </a:path>
              </a:pathLst>
            </a:custGeom>
            <a:solidFill>
              <a:srgbClr val="6B6859"/>
            </a:solidFill>
            <a:ln w="9525">
              <a:noFill/>
            </a:ln>
          </p:spPr>
          <p:txBody>
            <a:bodyPr/>
            <a:lstStyle/>
            <a:p>
              <a:endParaRPr lang="en-US"/>
            </a:p>
          </p:txBody>
        </p:sp>
        <p:sp>
          <p:nvSpPr>
            <p:cNvPr id="824283" name="Freeform 824282"/>
            <p:cNvSpPr/>
            <p:nvPr/>
          </p:nvSpPr>
          <p:spPr>
            <a:xfrm>
              <a:off x="3453" y="3450"/>
              <a:ext cx="3" cy="6"/>
            </a:xfrm>
            <a:custGeom>
              <a:avLst/>
              <a:gdLst/>
              <a:ahLst/>
              <a:cxnLst/>
              <a:rect l="0" t="0" r="0" b="0"/>
              <a:pathLst>
                <a:path w="82" h="108">
                  <a:moveTo>
                    <a:pt x="45" y="0"/>
                  </a:moveTo>
                  <a:lnTo>
                    <a:pt x="80" y="77"/>
                  </a:lnTo>
                  <a:lnTo>
                    <a:pt x="82" y="87"/>
                  </a:lnTo>
                  <a:lnTo>
                    <a:pt x="80" y="95"/>
                  </a:lnTo>
                  <a:lnTo>
                    <a:pt x="74" y="102"/>
                  </a:lnTo>
                  <a:lnTo>
                    <a:pt x="66" y="106"/>
                  </a:lnTo>
                  <a:lnTo>
                    <a:pt x="57" y="108"/>
                  </a:lnTo>
                  <a:lnTo>
                    <a:pt x="49" y="106"/>
                  </a:lnTo>
                  <a:lnTo>
                    <a:pt x="41" y="102"/>
                  </a:lnTo>
                  <a:lnTo>
                    <a:pt x="35" y="93"/>
                  </a:lnTo>
                  <a:lnTo>
                    <a:pt x="0" y="16"/>
                  </a:lnTo>
                  <a:lnTo>
                    <a:pt x="45" y="0"/>
                  </a:lnTo>
                  <a:close/>
                </a:path>
              </a:pathLst>
            </a:custGeom>
            <a:solidFill>
              <a:srgbClr val="6B6859"/>
            </a:solidFill>
            <a:ln w="9525">
              <a:noFill/>
            </a:ln>
          </p:spPr>
          <p:txBody>
            <a:bodyPr/>
            <a:lstStyle/>
            <a:p>
              <a:endParaRPr lang="en-US"/>
            </a:p>
          </p:txBody>
        </p:sp>
        <p:sp>
          <p:nvSpPr>
            <p:cNvPr id="824284" name="Freeform 824283"/>
            <p:cNvSpPr/>
            <p:nvPr/>
          </p:nvSpPr>
          <p:spPr>
            <a:xfrm>
              <a:off x="3443" y="3433"/>
              <a:ext cx="13" cy="18"/>
            </a:xfrm>
            <a:custGeom>
              <a:avLst/>
              <a:gdLst/>
              <a:ahLst/>
              <a:cxnLst/>
              <a:rect l="0" t="0" r="0" b="0"/>
              <a:pathLst>
                <a:path w="293" h="319">
                  <a:moveTo>
                    <a:pt x="247" y="317"/>
                  </a:moveTo>
                  <a:lnTo>
                    <a:pt x="261" y="307"/>
                  </a:lnTo>
                  <a:lnTo>
                    <a:pt x="275" y="287"/>
                  </a:lnTo>
                  <a:lnTo>
                    <a:pt x="285" y="256"/>
                  </a:lnTo>
                  <a:lnTo>
                    <a:pt x="292" y="218"/>
                  </a:lnTo>
                  <a:lnTo>
                    <a:pt x="293" y="173"/>
                  </a:lnTo>
                  <a:lnTo>
                    <a:pt x="288" y="120"/>
                  </a:lnTo>
                  <a:lnTo>
                    <a:pt x="274" y="62"/>
                  </a:lnTo>
                  <a:lnTo>
                    <a:pt x="251" y="0"/>
                  </a:lnTo>
                  <a:lnTo>
                    <a:pt x="235" y="5"/>
                  </a:lnTo>
                  <a:lnTo>
                    <a:pt x="219" y="10"/>
                  </a:lnTo>
                  <a:lnTo>
                    <a:pt x="204" y="17"/>
                  </a:lnTo>
                  <a:lnTo>
                    <a:pt x="188" y="22"/>
                  </a:lnTo>
                  <a:lnTo>
                    <a:pt x="172" y="28"/>
                  </a:lnTo>
                  <a:lnTo>
                    <a:pt x="157" y="34"/>
                  </a:lnTo>
                  <a:lnTo>
                    <a:pt x="140" y="40"/>
                  </a:lnTo>
                  <a:lnTo>
                    <a:pt x="125" y="45"/>
                  </a:lnTo>
                  <a:lnTo>
                    <a:pt x="110" y="52"/>
                  </a:lnTo>
                  <a:lnTo>
                    <a:pt x="94" y="58"/>
                  </a:lnTo>
                  <a:lnTo>
                    <a:pt x="78" y="63"/>
                  </a:lnTo>
                  <a:lnTo>
                    <a:pt x="63" y="69"/>
                  </a:lnTo>
                  <a:lnTo>
                    <a:pt x="47" y="75"/>
                  </a:lnTo>
                  <a:lnTo>
                    <a:pt x="31" y="81"/>
                  </a:lnTo>
                  <a:lnTo>
                    <a:pt x="15" y="86"/>
                  </a:lnTo>
                  <a:lnTo>
                    <a:pt x="0" y="92"/>
                  </a:lnTo>
                  <a:lnTo>
                    <a:pt x="15" y="122"/>
                  </a:lnTo>
                  <a:lnTo>
                    <a:pt x="30" y="152"/>
                  </a:lnTo>
                  <a:lnTo>
                    <a:pt x="48" y="177"/>
                  </a:lnTo>
                  <a:lnTo>
                    <a:pt x="65" y="201"/>
                  </a:lnTo>
                  <a:lnTo>
                    <a:pt x="82" y="222"/>
                  </a:lnTo>
                  <a:lnTo>
                    <a:pt x="101" y="242"/>
                  </a:lnTo>
                  <a:lnTo>
                    <a:pt x="119" y="259"/>
                  </a:lnTo>
                  <a:lnTo>
                    <a:pt x="136" y="274"/>
                  </a:lnTo>
                  <a:lnTo>
                    <a:pt x="154" y="287"/>
                  </a:lnTo>
                  <a:lnTo>
                    <a:pt x="171" y="297"/>
                  </a:lnTo>
                  <a:lnTo>
                    <a:pt x="186" y="306"/>
                  </a:lnTo>
                  <a:lnTo>
                    <a:pt x="202" y="312"/>
                  </a:lnTo>
                  <a:lnTo>
                    <a:pt x="215" y="316"/>
                  </a:lnTo>
                  <a:lnTo>
                    <a:pt x="227" y="318"/>
                  </a:lnTo>
                  <a:lnTo>
                    <a:pt x="238" y="319"/>
                  </a:lnTo>
                  <a:lnTo>
                    <a:pt x="247" y="317"/>
                  </a:lnTo>
                  <a:close/>
                </a:path>
              </a:pathLst>
            </a:custGeom>
            <a:solidFill>
              <a:srgbClr val="6B6859"/>
            </a:solidFill>
            <a:ln w="9525">
              <a:noFill/>
            </a:ln>
          </p:spPr>
          <p:txBody>
            <a:bodyPr/>
            <a:lstStyle/>
            <a:p>
              <a:endParaRPr lang="en-US"/>
            </a:p>
          </p:txBody>
        </p:sp>
        <p:sp>
          <p:nvSpPr>
            <p:cNvPr id="824285" name="Freeform 824284"/>
            <p:cNvSpPr/>
            <p:nvPr/>
          </p:nvSpPr>
          <p:spPr>
            <a:xfrm>
              <a:off x="3394" y="3299"/>
              <a:ext cx="60" cy="139"/>
            </a:xfrm>
            <a:custGeom>
              <a:avLst/>
              <a:gdLst/>
              <a:ahLst/>
              <a:cxnLst/>
              <a:rect l="0" t="0" r="0" b="0"/>
              <a:pathLst>
                <a:path w="1314" h="2506">
                  <a:moveTo>
                    <a:pt x="198" y="0"/>
                  </a:moveTo>
                  <a:lnTo>
                    <a:pt x="0" y="66"/>
                  </a:lnTo>
                  <a:lnTo>
                    <a:pt x="1064" y="2506"/>
                  </a:lnTo>
                  <a:lnTo>
                    <a:pt x="1314" y="2421"/>
                  </a:lnTo>
                  <a:lnTo>
                    <a:pt x="198" y="0"/>
                  </a:lnTo>
                  <a:close/>
                </a:path>
              </a:pathLst>
            </a:custGeom>
            <a:solidFill>
              <a:srgbClr val="6B6859"/>
            </a:solidFill>
            <a:ln w="9525">
              <a:noFill/>
            </a:ln>
          </p:spPr>
          <p:txBody>
            <a:bodyPr/>
            <a:lstStyle/>
            <a:p>
              <a:endParaRPr lang="en-US"/>
            </a:p>
          </p:txBody>
        </p:sp>
        <p:sp>
          <p:nvSpPr>
            <p:cNvPr id="824286" name="Freeform 824285"/>
            <p:cNvSpPr/>
            <p:nvPr/>
          </p:nvSpPr>
          <p:spPr>
            <a:xfrm>
              <a:off x="3392" y="3292"/>
              <a:ext cx="11" cy="10"/>
            </a:xfrm>
            <a:custGeom>
              <a:avLst/>
              <a:gdLst/>
              <a:ahLst/>
              <a:cxnLst/>
              <a:rect l="0" t="0" r="0" b="0"/>
              <a:pathLst>
                <a:path w="235" h="179">
                  <a:moveTo>
                    <a:pt x="235" y="111"/>
                  </a:moveTo>
                  <a:lnTo>
                    <a:pt x="36" y="179"/>
                  </a:lnTo>
                  <a:lnTo>
                    <a:pt x="0" y="97"/>
                  </a:lnTo>
                  <a:lnTo>
                    <a:pt x="70" y="0"/>
                  </a:lnTo>
                  <a:lnTo>
                    <a:pt x="199" y="30"/>
                  </a:lnTo>
                  <a:lnTo>
                    <a:pt x="235" y="111"/>
                  </a:lnTo>
                  <a:close/>
                </a:path>
              </a:pathLst>
            </a:custGeom>
            <a:solidFill>
              <a:srgbClr val="6B6859"/>
            </a:solidFill>
            <a:ln w="9525">
              <a:noFill/>
            </a:ln>
          </p:spPr>
          <p:txBody>
            <a:bodyPr/>
            <a:lstStyle/>
            <a:p>
              <a:endParaRPr lang="en-US"/>
            </a:p>
          </p:txBody>
        </p:sp>
        <p:sp>
          <p:nvSpPr>
            <p:cNvPr id="824287" name="Freeform 824286"/>
            <p:cNvSpPr/>
            <p:nvPr/>
          </p:nvSpPr>
          <p:spPr>
            <a:xfrm>
              <a:off x="3403" y="3103"/>
              <a:ext cx="208" cy="202"/>
            </a:xfrm>
            <a:custGeom>
              <a:avLst/>
              <a:gdLst/>
              <a:ahLst/>
              <a:cxnLst/>
              <a:rect l="0" t="0" r="0" b="0"/>
              <a:pathLst>
                <a:path w="4569" h="3641">
                  <a:moveTo>
                    <a:pt x="0" y="1626"/>
                  </a:moveTo>
                  <a:lnTo>
                    <a:pt x="3650" y="0"/>
                  </a:lnTo>
                  <a:lnTo>
                    <a:pt x="4569" y="1998"/>
                  </a:lnTo>
                  <a:lnTo>
                    <a:pt x="873" y="3641"/>
                  </a:lnTo>
                  <a:lnTo>
                    <a:pt x="0" y="1626"/>
                  </a:lnTo>
                  <a:close/>
                </a:path>
              </a:pathLst>
            </a:custGeom>
            <a:solidFill>
              <a:srgbClr val="6B6859"/>
            </a:solidFill>
            <a:ln w="9525">
              <a:noFill/>
            </a:ln>
          </p:spPr>
          <p:txBody>
            <a:bodyPr/>
            <a:lstStyle/>
            <a:p>
              <a:endParaRPr lang="en-US"/>
            </a:p>
          </p:txBody>
        </p:sp>
        <p:sp>
          <p:nvSpPr>
            <p:cNvPr id="824288" name="Freeform 824287"/>
            <p:cNvSpPr/>
            <p:nvPr/>
          </p:nvSpPr>
          <p:spPr>
            <a:xfrm>
              <a:off x="3385" y="3045"/>
              <a:ext cx="271" cy="393"/>
            </a:xfrm>
            <a:custGeom>
              <a:avLst/>
              <a:gdLst/>
              <a:ahLst/>
              <a:cxnLst/>
              <a:rect l="0" t="0" r="0" b="0"/>
              <a:pathLst>
                <a:path w="5957" h="7066">
                  <a:moveTo>
                    <a:pt x="2496" y="7056"/>
                  </a:moveTo>
                  <a:lnTo>
                    <a:pt x="5894" y="5433"/>
                  </a:lnTo>
                  <a:lnTo>
                    <a:pt x="5912" y="5421"/>
                  </a:lnTo>
                  <a:lnTo>
                    <a:pt x="5927" y="5407"/>
                  </a:lnTo>
                  <a:lnTo>
                    <a:pt x="5941" y="5389"/>
                  </a:lnTo>
                  <a:lnTo>
                    <a:pt x="5950" y="5369"/>
                  </a:lnTo>
                  <a:lnTo>
                    <a:pt x="5955" y="5348"/>
                  </a:lnTo>
                  <a:lnTo>
                    <a:pt x="5957" y="5325"/>
                  </a:lnTo>
                  <a:lnTo>
                    <a:pt x="5955" y="5303"/>
                  </a:lnTo>
                  <a:lnTo>
                    <a:pt x="5948" y="5282"/>
                  </a:lnTo>
                  <a:lnTo>
                    <a:pt x="3503" y="65"/>
                  </a:lnTo>
                  <a:lnTo>
                    <a:pt x="3492" y="47"/>
                  </a:lnTo>
                  <a:lnTo>
                    <a:pt x="3477" y="31"/>
                  </a:lnTo>
                  <a:lnTo>
                    <a:pt x="3460" y="18"/>
                  </a:lnTo>
                  <a:lnTo>
                    <a:pt x="3441" y="9"/>
                  </a:lnTo>
                  <a:lnTo>
                    <a:pt x="3420" y="3"/>
                  </a:lnTo>
                  <a:lnTo>
                    <a:pt x="3399" y="0"/>
                  </a:lnTo>
                  <a:lnTo>
                    <a:pt x="3377" y="3"/>
                  </a:lnTo>
                  <a:lnTo>
                    <a:pt x="3357" y="9"/>
                  </a:lnTo>
                  <a:lnTo>
                    <a:pt x="63" y="1487"/>
                  </a:lnTo>
                  <a:lnTo>
                    <a:pt x="45" y="1497"/>
                  </a:lnTo>
                  <a:lnTo>
                    <a:pt x="29" y="1512"/>
                  </a:lnTo>
                  <a:lnTo>
                    <a:pt x="16" y="1530"/>
                  </a:lnTo>
                  <a:lnTo>
                    <a:pt x="7" y="1550"/>
                  </a:lnTo>
                  <a:lnTo>
                    <a:pt x="2" y="1572"/>
                  </a:lnTo>
                  <a:lnTo>
                    <a:pt x="0" y="1594"/>
                  </a:lnTo>
                  <a:lnTo>
                    <a:pt x="3" y="1616"/>
                  </a:lnTo>
                  <a:lnTo>
                    <a:pt x="9" y="1637"/>
                  </a:lnTo>
                  <a:lnTo>
                    <a:pt x="2350" y="7000"/>
                  </a:lnTo>
                  <a:lnTo>
                    <a:pt x="2361" y="7018"/>
                  </a:lnTo>
                  <a:lnTo>
                    <a:pt x="2376" y="7034"/>
                  </a:lnTo>
                  <a:lnTo>
                    <a:pt x="2393" y="7048"/>
                  </a:lnTo>
                  <a:lnTo>
                    <a:pt x="2412" y="7057"/>
                  </a:lnTo>
                  <a:lnTo>
                    <a:pt x="2433" y="7064"/>
                  </a:lnTo>
                  <a:lnTo>
                    <a:pt x="2454" y="7066"/>
                  </a:lnTo>
                  <a:lnTo>
                    <a:pt x="2476" y="7064"/>
                  </a:lnTo>
                  <a:lnTo>
                    <a:pt x="2496" y="7056"/>
                  </a:lnTo>
                  <a:close/>
                </a:path>
              </a:pathLst>
            </a:custGeom>
            <a:solidFill>
              <a:srgbClr val="6B6859"/>
            </a:solidFill>
            <a:ln w="9525">
              <a:noFill/>
            </a:ln>
          </p:spPr>
          <p:txBody>
            <a:bodyPr/>
            <a:lstStyle/>
            <a:p>
              <a:endParaRPr lang="en-US"/>
            </a:p>
          </p:txBody>
        </p:sp>
        <p:sp>
          <p:nvSpPr>
            <p:cNvPr id="824289" name="Freeform 824288"/>
            <p:cNvSpPr/>
            <p:nvPr/>
          </p:nvSpPr>
          <p:spPr>
            <a:xfrm>
              <a:off x="3569" y="3096"/>
              <a:ext cx="51" cy="121"/>
            </a:xfrm>
            <a:custGeom>
              <a:avLst/>
              <a:gdLst/>
              <a:ahLst/>
              <a:cxnLst/>
              <a:rect l="0" t="0" r="0" b="0"/>
              <a:pathLst>
                <a:path w="1134" h="2180">
                  <a:moveTo>
                    <a:pt x="917" y="2127"/>
                  </a:moveTo>
                  <a:lnTo>
                    <a:pt x="0" y="131"/>
                  </a:lnTo>
                  <a:lnTo>
                    <a:pt x="33" y="0"/>
                  </a:lnTo>
                  <a:lnTo>
                    <a:pt x="70" y="14"/>
                  </a:lnTo>
                  <a:lnTo>
                    <a:pt x="106" y="29"/>
                  </a:lnTo>
                  <a:lnTo>
                    <a:pt x="143" y="44"/>
                  </a:lnTo>
                  <a:lnTo>
                    <a:pt x="180" y="61"/>
                  </a:lnTo>
                  <a:lnTo>
                    <a:pt x="217" y="78"/>
                  </a:lnTo>
                  <a:lnTo>
                    <a:pt x="252" y="96"/>
                  </a:lnTo>
                  <a:lnTo>
                    <a:pt x="288" y="116"/>
                  </a:lnTo>
                  <a:lnTo>
                    <a:pt x="324" y="136"/>
                  </a:lnTo>
                  <a:lnTo>
                    <a:pt x="358" y="159"/>
                  </a:lnTo>
                  <a:lnTo>
                    <a:pt x="393" y="181"/>
                  </a:lnTo>
                  <a:lnTo>
                    <a:pt x="428" y="204"/>
                  </a:lnTo>
                  <a:lnTo>
                    <a:pt x="461" y="228"/>
                  </a:lnTo>
                  <a:lnTo>
                    <a:pt x="495" y="252"/>
                  </a:lnTo>
                  <a:lnTo>
                    <a:pt x="528" y="279"/>
                  </a:lnTo>
                  <a:lnTo>
                    <a:pt x="560" y="305"/>
                  </a:lnTo>
                  <a:lnTo>
                    <a:pt x="592" y="333"/>
                  </a:lnTo>
                  <a:lnTo>
                    <a:pt x="624" y="361"/>
                  </a:lnTo>
                  <a:lnTo>
                    <a:pt x="654" y="389"/>
                  </a:lnTo>
                  <a:lnTo>
                    <a:pt x="684" y="419"/>
                  </a:lnTo>
                  <a:lnTo>
                    <a:pt x="713" y="450"/>
                  </a:lnTo>
                  <a:lnTo>
                    <a:pt x="742" y="481"/>
                  </a:lnTo>
                  <a:lnTo>
                    <a:pt x="769" y="513"/>
                  </a:lnTo>
                  <a:lnTo>
                    <a:pt x="796" y="545"/>
                  </a:lnTo>
                  <a:lnTo>
                    <a:pt x="822" y="578"/>
                  </a:lnTo>
                  <a:lnTo>
                    <a:pt x="847" y="612"/>
                  </a:lnTo>
                  <a:lnTo>
                    <a:pt x="871" y="647"/>
                  </a:lnTo>
                  <a:lnTo>
                    <a:pt x="895" y="681"/>
                  </a:lnTo>
                  <a:lnTo>
                    <a:pt x="917" y="717"/>
                  </a:lnTo>
                  <a:lnTo>
                    <a:pt x="939" y="754"/>
                  </a:lnTo>
                  <a:lnTo>
                    <a:pt x="959" y="791"/>
                  </a:lnTo>
                  <a:lnTo>
                    <a:pt x="979" y="828"/>
                  </a:lnTo>
                  <a:lnTo>
                    <a:pt x="997" y="866"/>
                  </a:lnTo>
                  <a:lnTo>
                    <a:pt x="1026" y="938"/>
                  </a:lnTo>
                  <a:lnTo>
                    <a:pt x="1053" y="1015"/>
                  </a:lnTo>
                  <a:lnTo>
                    <a:pt x="1075" y="1096"/>
                  </a:lnTo>
                  <a:lnTo>
                    <a:pt x="1095" y="1180"/>
                  </a:lnTo>
                  <a:lnTo>
                    <a:pt x="1110" y="1267"/>
                  </a:lnTo>
                  <a:lnTo>
                    <a:pt x="1121" y="1356"/>
                  </a:lnTo>
                  <a:lnTo>
                    <a:pt x="1130" y="1446"/>
                  </a:lnTo>
                  <a:lnTo>
                    <a:pt x="1134" y="1536"/>
                  </a:lnTo>
                  <a:lnTo>
                    <a:pt x="1134" y="1626"/>
                  </a:lnTo>
                  <a:lnTo>
                    <a:pt x="1131" y="1716"/>
                  </a:lnTo>
                  <a:lnTo>
                    <a:pt x="1122" y="1802"/>
                  </a:lnTo>
                  <a:lnTo>
                    <a:pt x="1111" y="1886"/>
                  </a:lnTo>
                  <a:lnTo>
                    <a:pt x="1096" y="1967"/>
                  </a:lnTo>
                  <a:lnTo>
                    <a:pt x="1076" y="2044"/>
                  </a:lnTo>
                  <a:lnTo>
                    <a:pt x="1053" y="2115"/>
                  </a:lnTo>
                  <a:lnTo>
                    <a:pt x="1025" y="2180"/>
                  </a:lnTo>
                  <a:lnTo>
                    <a:pt x="917" y="2127"/>
                  </a:lnTo>
                  <a:close/>
                </a:path>
              </a:pathLst>
            </a:custGeom>
            <a:solidFill>
              <a:srgbClr val="6B6859"/>
            </a:solidFill>
            <a:ln w="9525">
              <a:noFill/>
            </a:ln>
          </p:spPr>
          <p:txBody>
            <a:bodyPr/>
            <a:lstStyle/>
            <a:p>
              <a:endParaRPr lang="en-US"/>
            </a:p>
          </p:txBody>
        </p:sp>
        <p:sp>
          <p:nvSpPr>
            <p:cNvPr id="824290" name="Freeform 824289"/>
            <p:cNvSpPr/>
            <p:nvPr/>
          </p:nvSpPr>
          <p:spPr>
            <a:xfrm>
              <a:off x="3378" y="3082"/>
              <a:ext cx="207" cy="202"/>
            </a:xfrm>
            <a:custGeom>
              <a:avLst/>
              <a:gdLst/>
              <a:ahLst/>
              <a:cxnLst/>
              <a:rect l="0" t="0" r="0" b="0"/>
              <a:pathLst>
                <a:path w="4569" h="3641">
                  <a:moveTo>
                    <a:pt x="0" y="1625"/>
                  </a:moveTo>
                  <a:lnTo>
                    <a:pt x="3650" y="0"/>
                  </a:lnTo>
                  <a:lnTo>
                    <a:pt x="4569" y="1997"/>
                  </a:lnTo>
                  <a:lnTo>
                    <a:pt x="873" y="3641"/>
                  </a:lnTo>
                  <a:lnTo>
                    <a:pt x="0" y="1625"/>
                  </a:lnTo>
                  <a:close/>
                </a:path>
              </a:pathLst>
            </a:custGeom>
            <a:solidFill>
              <a:srgbClr val="545959"/>
            </a:solidFill>
            <a:ln w="9525">
              <a:noFill/>
            </a:ln>
          </p:spPr>
          <p:txBody>
            <a:bodyPr/>
            <a:lstStyle/>
            <a:p>
              <a:endParaRPr lang="en-US"/>
            </a:p>
          </p:txBody>
        </p:sp>
        <p:sp>
          <p:nvSpPr>
            <p:cNvPr id="824291" name="Freeform 824290"/>
            <p:cNvSpPr/>
            <p:nvPr/>
          </p:nvSpPr>
          <p:spPr>
            <a:xfrm>
              <a:off x="3360" y="3024"/>
              <a:ext cx="271" cy="393"/>
            </a:xfrm>
            <a:custGeom>
              <a:avLst/>
              <a:gdLst/>
              <a:ahLst/>
              <a:cxnLst/>
              <a:rect l="0" t="0" r="0" b="0"/>
              <a:pathLst>
                <a:path w="5957" h="7065">
                  <a:moveTo>
                    <a:pt x="2497" y="7056"/>
                  </a:moveTo>
                  <a:lnTo>
                    <a:pt x="5894" y="5432"/>
                  </a:lnTo>
                  <a:lnTo>
                    <a:pt x="5912" y="5421"/>
                  </a:lnTo>
                  <a:lnTo>
                    <a:pt x="5928" y="5406"/>
                  </a:lnTo>
                  <a:lnTo>
                    <a:pt x="5941" y="5388"/>
                  </a:lnTo>
                  <a:lnTo>
                    <a:pt x="5950" y="5368"/>
                  </a:lnTo>
                  <a:lnTo>
                    <a:pt x="5955" y="5347"/>
                  </a:lnTo>
                  <a:lnTo>
                    <a:pt x="5957" y="5325"/>
                  </a:lnTo>
                  <a:lnTo>
                    <a:pt x="5955" y="5303"/>
                  </a:lnTo>
                  <a:lnTo>
                    <a:pt x="5948" y="5282"/>
                  </a:lnTo>
                  <a:lnTo>
                    <a:pt x="3503" y="64"/>
                  </a:lnTo>
                  <a:lnTo>
                    <a:pt x="3492" y="46"/>
                  </a:lnTo>
                  <a:lnTo>
                    <a:pt x="3477" y="31"/>
                  </a:lnTo>
                  <a:lnTo>
                    <a:pt x="3460" y="18"/>
                  </a:lnTo>
                  <a:lnTo>
                    <a:pt x="3441" y="8"/>
                  </a:lnTo>
                  <a:lnTo>
                    <a:pt x="3420" y="2"/>
                  </a:lnTo>
                  <a:lnTo>
                    <a:pt x="3399" y="0"/>
                  </a:lnTo>
                  <a:lnTo>
                    <a:pt x="3377" y="2"/>
                  </a:lnTo>
                  <a:lnTo>
                    <a:pt x="3357" y="8"/>
                  </a:lnTo>
                  <a:lnTo>
                    <a:pt x="63" y="1486"/>
                  </a:lnTo>
                  <a:lnTo>
                    <a:pt x="45" y="1497"/>
                  </a:lnTo>
                  <a:lnTo>
                    <a:pt x="30" y="1512"/>
                  </a:lnTo>
                  <a:lnTo>
                    <a:pt x="16" y="1530"/>
                  </a:lnTo>
                  <a:lnTo>
                    <a:pt x="7" y="1550"/>
                  </a:lnTo>
                  <a:lnTo>
                    <a:pt x="2" y="1572"/>
                  </a:lnTo>
                  <a:lnTo>
                    <a:pt x="0" y="1594"/>
                  </a:lnTo>
                  <a:lnTo>
                    <a:pt x="3" y="1615"/>
                  </a:lnTo>
                  <a:lnTo>
                    <a:pt x="9" y="1636"/>
                  </a:lnTo>
                  <a:lnTo>
                    <a:pt x="2351" y="6999"/>
                  </a:lnTo>
                  <a:lnTo>
                    <a:pt x="2362" y="7018"/>
                  </a:lnTo>
                  <a:lnTo>
                    <a:pt x="2377" y="7034"/>
                  </a:lnTo>
                  <a:lnTo>
                    <a:pt x="2394" y="7048"/>
                  </a:lnTo>
                  <a:lnTo>
                    <a:pt x="2413" y="7057"/>
                  </a:lnTo>
                  <a:lnTo>
                    <a:pt x="2434" y="7063"/>
                  </a:lnTo>
                  <a:lnTo>
                    <a:pt x="2455" y="7065"/>
                  </a:lnTo>
                  <a:lnTo>
                    <a:pt x="2477" y="7063"/>
                  </a:lnTo>
                  <a:lnTo>
                    <a:pt x="2497" y="7056"/>
                  </a:lnTo>
                  <a:close/>
                </a:path>
              </a:pathLst>
            </a:custGeom>
            <a:solidFill>
              <a:srgbClr val="BAC2C2"/>
            </a:solidFill>
            <a:ln w="9525">
              <a:noFill/>
            </a:ln>
          </p:spPr>
          <p:txBody>
            <a:bodyPr/>
            <a:lstStyle/>
            <a:p>
              <a:endParaRPr lang="en-US"/>
            </a:p>
          </p:txBody>
        </p:sp>
        <p:sp>
          <p:nvSpPr>
            <p:cNvPr id="824292" name="Freeform 824291"/>
            <p:cNvSpPr/>
            <p:nvPr/>
          </p:nvSpPr>
          <p:spPr>
            <a:xfrm>
              <a:off x="3360" y="3024"/>
              <a:ext cx="162" cy="99"/>
            </a:xfrm>
            <a:custGeom>
              <a:avLst/>
              <a:gdLst/>
              <a:ahLst/>
              <a:cxnLst/>
              <a:rect l="0" t="0" r="0" b="0"/>
              <a:pathLst>
                <a:path w="3562" h="1773">
                  <a:moveTo>
                    <a:pt x="3562" y="183"/>
                  </a:moveTo>
                  <a:lnTo>
                    <a:pt x="3502" y="64"/>
                  </a:lnTo>
                  <a:lnTo>
                    <a:pt x="3491" y="46"/>
                  </a:lnTo>
                  <a:lnTo>
                    <a:pt x="3476" y="31"/>
                  </a:lnTo>
                  <a:lnTo>
                    <a:pt x="3459" y="18"/>
                  </a:lnTo>
                  <a:lnTo>
                    <a:pt x="3440" y="8"/>
                  </a:lnTo>
                  <a:lnTo>
                    <a:pt x="3418" y="2"/>
                  </a:lnTo>
                  <a:lnTo>
                    <a:pt x="3397" y="0"/>
                  </a:lnTo>
                  <a:lnTo>
                    <a:pt x="3376" y="2"/>
                  </a:lnTo>
                  <a:lnTo>
                    <a:pt x="3356" y="8"/>
                  </a:lnTo>
                  <a:lnTo>
                    <a:pt x="62" y="1486"/>
                  </a:lnTo>
                  <a:lnTo>
                    <a:pt x="44" y="1497"/>
                  </a:lnTo>
                  <a:lnTo>
                    <a:pt x="29" y="1512"/>
                  </a:lnTo>
                  <a:lnTo>
                    <a:pt x="16" y="1530"/>
                  </a:lnTo>
                  <a:lnTo>
                    <a:pt x="7" y="1550"/>
                  </a:lnTo>
                  <a:lnTo>
                    <a:pt x="2" y="1572"/>
                  </a:lnTo>
                  <a:lnTo>
                    <a:pt x="0" y="1594"/>
                  </a:lnTo>
                  <a:lnTo>
                    <a:pt x="2" y="1615"/>
                  </a:lnTo>
                  <a:lnTo>
                    <a:pt x="8" y="1636"/>
                  </a:lnTo>
                  <a:lnTo>
                    <a:pt x="68" y="1773"/>
                  </a:lnTo>
                  <a:lnTo>
                    <a:pt x="3562" y="183"/>
                  </a:lnTo>
                  <a:close/>
                </a:path>
              </a:pathLst>
            </a:custGeom>
            <a:solidFill>
              <a:srgbClr val="BAC2C2"/>
            </a:solidFill>
            <a:ln w="9525">
              <a:noFill/>
            </a:ln>
          </p:spPr>
          <p:txBody>
            <a:bodyPr/>
            <a:lstStyle/>
            <a:p>
              <a:endParaRPr lang="en-US"/>
            </a:p>
          </p:txBody>
        </p:sp>
        <p:sp>
          <p:nvSpPr>
            <p:cNvPr id="824293" name="Freeform 824292"/>
            <p:cNvSpPr/>
            <p:nvPr/>
          </p:nvSpPr>
          <p:spPr>
            <a:xfrm>
              <a:off x="3360" y="3024"/>
              <a:ext cx="161" cy="97"/>
            </a:xfrm>
            <a:custGeom>
              <a:avLst/>
              <a:gdLst/>
              <a:ahLst/>
              <a:cxnLst/>
              <a:rect l="0" t="0" r="0" b="0"/>
              <a:pathLst>
                <a:path w="3550" h="1748">
                  <a:moveTo>
                    <a:pt x="3550" y="163"/>
                  </a:moveTo>
                  <a:lnTo>
                    <a:pt x="3545" y="153"/>
                  </a:lnTo>
                  <a:lnTo>
                    <a:pt x="3541" y="144"/>
                  </a:lnTo>
                  <a:lnTo>
                    <a:pt x="3538" y="137"/>
                  </a:lnTo>
                  <a:lnTo>
                    <a:pt x="3533" y="130"/>
                  </a:lnTo>
                  <a:lnTo>
                    <a:pt x="3529" y="120"/>
                  </a:lnTo>
                  <a:lnTo>
                    <a:pt x="3523" y="108"/>
                  </a:lnTo>
                  <a:lnTo>
                    <a:pt x="3514" y="90"/>
                  </a:lnTo>
                  <a:lnTo>
                    <a:pt x="3502" y="64"/>
                  </a:lnTo>
                  <a:lnTo>
                    <a:pt x="3491" y="46"/>
                  </a:lnTo>
                  <a:lnTo>
                    <a:pt x="3476" y="31"/>
                  </a:lnTo>
                  <a:lnTo>
                    <a:pt x="3459" y="18"/>
                  </a:lnTo>
                  <a:lnTo>
                    <a:pt x="3440" y="8"/>
                  </a:lnTo>
                  <a:lnTo>
                    <a:pt x="3418" y="2"/>
                  </a:lnTo>
                  <a:lnTo>
                    <a:pt x="3397" y="0"/>
                  </a:lnTo>
                  <a:lnTo>
                    <a:pt x="3376" y="2"/>
                  </a:lnTo>
                  <a:lnTo>
                    <a:pt x="3356" y="8"/>
                  </a:lnTo>
                  <a:lnTo>
                    <a:pt x="3257" y="53"/>
                  </a:lnTo>
                  <a:lnTo>
                    <a:pt x="3166" y="94"/>
                  </a:lnTo>
                  <a:lnTo>
                    <a:pt x="3083" y="131"/>
                  </a:lnTo>
                  <a:lnTo>
                    <a:pt x="3004" y="167"/>
                  </a:lnTo>
                  <a:lnTo>
                    <a:pt x="2932" y="198"/>
                  </a:lnTo>
                  <a:lnTo>
                    <a:pt x="2864" y="229"/>
                  </a:lnTo>
                  <a:lnTo>
                    <a:pt x="2800" y="258"/>
                  </a:lnTo>
                  <a:lnTo>
                    <a:pt x="2740" y="286"/>
                  </a:lnTo>
                  <a:lnTo>
                    <a:pt x="2681" y="312"/>
                  </a:lnTo>
                  <a:lnTo>
                    <a:pt x="2623" y="337"/>
                  </a:lnTo>
                  <a:lnTo>
                    <a:pt x="2565" y="364"/>
                  </a:lnTo>
                  <a:lnTo>
                    <a:pt x="2508" y="389"/>
                  </a:lnTo>
                  <a:lnTo>
                    <a:pt x="2450" y="415"/>
                  </a:lnTo>
                  <a:lnTo>
                    <a:pt x="2389" y="443"/>
                  </a:lnTo>
                  <a:lnTo>
                    <a:pt x="2327" y="471"/>
                  </a:lnTo>
                  <a:lnTo>
                    <a:pt x="2259" y="501"/>
                  </a:lnTo>
                  <a:lnTo>
                    <a:pt x="2189" y="532"/>
                  </a:lnTo>
                  <a:lnTo>
                    <a:pt x="2113" y="567"/>
                  </a:lnTo>
                  <a:lnTo>
                    <a:pt x="2031" y="603"/>
                  </a:lnTo>
                  <a:lnTo>
                    <a:pt x="1942" y="643"/>
                  </a:lnTo>
                  <a:lnTo>
                    <a:pt x="1846" y="686"/>
                  </a:lnTo>
                  <a:lnTo>
                    <a:pt x="1741" y="733"/>
                  </a:lnTo>
                  <a:lnTo>
                    <a:pt x="1628" y="784"/>
                  </a:lnTo>
                  <a:lnTo>
                    <a:pt x="1505" y="839"/>
                  </a:lnTo>
                  <a:lnTo>
                    <a:pt x="1370" y="899"/>
                  </a:lnTo>
                  <a:lnTo>
                    <a:pt x="1224" y="966"/>
                  </a:lnTo>
                  <a:lnTo>
                    <a:pt x="1066" y="1036"/>
                  </a:lnTo>
                  <a:lnTo>
                    <a:pt x="895" y="1113"/>
                  </a:lnTo>
                  <a:lnTo>
                    <a:pt x="710" y="1195"/>
                  </a:lnTo>
                  <a:lnTo>
                    <a:pt x="510" y="1286"/>
                  </a:lnTo>
                  <a:lnTo>
                    <a:pt x="294" y="1382"/>
                  </a:lnTo>
                  <a:lnTo>
                    <a:pt x="62" y="1486"/>
                  </a:lnTo>
                  <a:lnTo>
                    <a:pt x="44" y="1497"/>
                  </a:lnTo>
                  <a:lnTo>
                    <a:pt x="29" y="1512"/>
                  </a:lnTo>
                  <a:lnTo>
                    <a:pt x="16" y="1530"/>
                  </a:lnTo>
                  <a:lnTo>
                    <a:pt x="7" y="1550"/>
                  </a:lnTo>
                  <a:lnTo>
                    <a:pt x="2" y="1572"/>
                  </a:lnTo>
                  <a:lnTo>
                    <a:pt x="0" y="1594"/>
                  </a:lnTo>
                  <a:lnTo>
                    <a:pt x="2" y="1615"/>
                  </a:lnTo>
                  <a:lnTo>
                    <a:pt x="8" y="1636"/>
                  </a:lnTo>
                  <a:lnTo>
                    <a:pt x="14" y="1648"/>
                  </a:lnTo>
                  <a:lnTo>
                    <a:pt x="18" y="1657"/>
                  </a:lnTo>
                  <a:lnTo>
                    <a:pt x="21" y="1665"/>
                  </a:lnTo>
                  <a:lnTo>
                    <a:pt x="26" y="1673"/>
                  </a:lnTo>
                  <a:lnTo>
                    <a:pt x="31" y="1685"/>
                  </a:lnTo>
                  <a:lnTo>
                    <a:pt x="37" y="1699"/>
                  </a:lnTo>
                  <a:lnTo>
                    <a:pt x="46" y="1719"/>
                  </a:lnTo>
                  <a:lnTo>
                    <a:pt x="57" y="1748"/>
                  </a:lnTo>
                  <a:lnTo>
                    <a:pt x="162" y="1700"/>
                  </a:lnTo>
                  <a:lnTo>
                    <a:pt x="259" y="1656"/>
                  </a:lnTo>
                  <a:lnTo>
                    <a:pt x="348" y="1616"/>
                  </a:lnTo>
                  <a:lnTo>
                    <a:pt x="430" y="1579"/>
                  </a:lnTo>
                  <a:lnTo>
                    <a:pt x="508" y="1543"/>
                  </a:lnTo>
                  <a:lnTo>
                    <a:pt x="579" y="1511"/>
                  </a:lnTo>
                  <a:lnTo>
                    <a:pt x="648" y="1480"/>
                  </a:lnTo>
                  <a:lnTo>
                    <a:pt x="713" y="1451"/>
                  </a:lnTo>
                  <a:lnTo>
                    <a:pt x="776" y="1422"/>
                  </a:lnTo>
                  <a:lnTo>
                    <a:pt x="837" y="1395"/>
                  </a:lnTo>
                  <a:lnTo>
                    <a:pt x="898" y="1367"/>
                  </a:lnTo>
                  <a:lnTo>
                    <a:pt x="959" y="1340"/>
                  </a:lnTo>
                  <a:lnTo>
                    <a:pt x="1021" y="1311"/>
                  </a:lnTo>
                  <a:lnTo>
                    <a:pt x="1085" y="1282"/>
                  </a:lnTo>
                  <a:lnTo>
                    <a:pt x="1153" y="1251"/>
                  </a:lnTo>
                  <a:lnTo>
                    <a:pt x="1223" y="1220"/>
                  </a:lnTo>
                  <a:lnTo>
                    <a:pt x="1299" y="1186"/>
                  </a:lnTo>
                  <a:lnTo>
                    <a:pt x="1379" y="1149"/>
                  </a:lnTo>
                  <a:lnTo>
                    <a:pt x="1466" y="1110"/>
                  </a:lnTo>
                  <a:lnTo>
                    <a:pt x="1560" y="1067"/>
                  </a:lnTo>
                  <a:lnTo>
                    <a:pt x="1662" y="1020"/>
                  </a:lnTo>
                  <a:lnTo>
                    <a:pt x="1772" y="971"/>
                  </a:lnTo>
                  <a:lnTo>
                    <a:pt x="1892" y="916"/>
                  </a:lnTo>
                  <a:lnTo>
                    <a:pt x="2024" y="857"/>
                  </a:lnTo>
                  <a:lnTo>
                    <a:pt x="2166" y="792"/>
                  </a:lnTo>
                  <a:lnTo>
                    <a:pt x="2320" y="722"/>
                  </a:lnTo>
                  <a:lnTo>
                    <a:pt x="2488" y="646"/>
                  </a:lnTo>
                  <a:lnTo>
                    <a:pt x="2668" y="564"/>
                  </a:lnTo>
                  <a:lnTo>
                    <a:pt x="2864" y="474"/>
                  </a:lnTo>
                  <a:lnTo>
                    <a:pt x="3075" y="378"/>
                  </a:lnTo>
                  <a:lnTo>
                    <a:pt x="3304" y="275"/>
                  </a:lnTo>
                  <a:lnTo>
                    <a:pt x="3550" y="163"/>
                  </a:lnTo>
                  <a:close/>
                </a:path>
              </a:pathLst>
            </a:custGeom>
            <a:solidFill>
              <a:srgbClr val="BFC7C7"/>
            </a:solidFill>
            <a:ln w="9525">
              <a:noFill/>
            </a:ln>
          </p:spPr>
          <p:txBody>
            <a:bodyPr/>
            <a:lstStyle/>
            <a:p>
              <a:endParaRPr lang="en-US"/>
            </a:p>
          </p:txBody>
        </p:sp>
        <p:sp>
          <p:nvSpPr>
            <p:cNvPr id="824294" name="Freeform 824293"/>
            <p:cNvSpPr/>
            <p:nvPr/>
          </p:nvSpPr>
          <p:spPr>
            <a:xfrm>
              <a:off x="3360" y="3024"/>
              <a:ext cx="161" cy="96"/>
            </a:xfrm>
            <a:custGeom>
              <a:avLst/>
              <a:gdLst/>
              <a:ahLst/>
              <a:cxnLst/>
              <a:rect l="0" t="0" r="0" b="0"/>
              <a:pathLst>
                <a:path w="3539" h="1724">
                  <a:moveTo>
                    <a:pt x="3539" y="143"/>
                  </a:moveTo>
                  <a:lnTo>
                    <a:pt x="3534" y="135"/>
                  </a:lnTo>
                  <a:lnTo>
                    <a:pt x="3531" y="129"/>
                  </a:lnTo>
                  <a:lnTo>
                    <a:pt x="3529" y="123"/>
                  </a:lnTo>
                  <a:lnTo>
                    <a:pt x="3526" y="117"/>
                  </a:lnTo>
                  <a:lnTo>
                    <a:pt x="3523" y="110"/>
                  </a:lnTo>
                  <a:lnTo>
                    <a:pt x="3518" y="99"/>
                  </a:lnTo>
                  <a:lnTo>
                    <a:pt x="3511" y="84"/>
                  </a:lnTo>
                  <a:lnTo>
                    <a:pt x="3502" y="64"/>
                  </a:lnTo>
                  <a:lnTo>
                    <a:pt x="3491" y="46"/>
                  </a:lnTo>
                  <a:lnTo>
                    <a:pt x="3476" y="31"/>
                  </a:lnTo>
                  <a:lnTo>
                    <a:pt x="3459" y="18"/>
                  </a:lnTo>
                  <a:lnTo>
                    <a:pt x="3440" y="8"/>
                  </a:lnTo>
                  <a:lnTo>
                    <a:pt x="3418" y="2"/>
                  </a:lnTo>
                  <a:lnTo>
                    <a:pt x="3397" y="0"/>
                  </a:lnTo>
                  <a:lnTo>
                    <a:pt x="3376" y="2"/>
                  </a:lnTo>
                  <a:lnTo>
                    <a:pt x="3356" y="8"/>
                  </a:lnTo>
                  <a:lnTo>
                    <a:pt x="3257" y="53"/>
                  </a:lnTo>
                  <a:lnTo>
                    <a:pt x="3166" y="94"/>
                  </a:lnTo>
                  <a:lnTo>
                    <a:pt x="3083" y="131"/>
                  </a:lnTo>
                  <a:lnTo>
                    <a:pt x="3004" y="167"/>
                  </a:lnTo>
                  <a:lnTo>
                    <a:pt x="2932" y="198"/>
                  </a:lnTo>
                  <a:lnTo>
                    <a:pt x="2864" y="229"/>
                  </a:lnTo>
                  <a:lnTo>
                    <a:pt x="2800" y="258"/>
                  </a:lnTo>
                  <a:lnTo>
                    <a:pt x="2740" y="286"/>
                  </a:lnTo>
                  <a:lnTo>
                    <a:pt x="2681" y="312"/>
                  </a:lnTo>
                  <a:lnTo>
                    <a:pt x="2623" y="337"/>
                  </a:lnTo>
                  <a:lnTo>
                    <a:pt x="2565" y="364"/>
                  </a:lnTo>
                  <a:lnTo>
                    <a:pt x="2508" y="389"/>
                  </a:lnTo>
                  <a:lnTo>
                    <a:pt x="2450" y="415"/>
                  </a:lnTo>
                  <a:lnTo>
                    <a:pt x="2389" y="443"/>
                  </a:lnTo>
                  <a:lnTo>
                    <a:pt x="2327" y="471"/>
                  </a:lnTo>
                  <a:lnTo>
                    <a:pt x="2259" y="501"/>
                  </a:lnTo>
                  <a:lnTo>
                    <a:pt x="2189" y="532"/>
                  </a:lnTo>
                  <a:lnTo>
                    <a:pt x="2113" y="567"/>
                  </a:lnTo>
                  <a:lnTo>
                    <a:pt x="2031" y="603"/>
                  </a:lnTo>
                  <a:lnTo>
                    <a:pt x="1942" y="643"/>
                  </a:lnTo>
                  <a:lnTo>
                    <a:pt x="1846" y="686"/>
                  </a:lnTo>
                  <a:lnTo>
                    <a:pt x="1741" y="733"/>
                  </a:lnTo>
                  <a:lnTo>
                    <a:pt x="1628" y="784"/>
                  </a:lnTo>
                  <a:lnTo>
                    <a:pt x="1505" y="839"/>
                  </a:lnTo>
                  <a:lnTo>
                    <a:pt x="1370" y="899"/>
                  </a:lnTo>
                  <a:lnTo>
                    <a:pt x="1224" y="966"/>
                  </a:lnTo>
                  <a:lnTo>
                    <a:pt x="1066" y="1036"/>
                  </a:lnTo>
                  <a:lnTo>
                    <a:pt x="895" y="1113"/>
                  </a:lnTo>
                  <a:lnTo>
                    <a:pt x="710" y="1195"/>
                  </a:lnTo>
                  <a:lnTo>
                    <a:pt x="510" y="1286"/>
                  </a:lnTo>
                  <a:lnTo>
                    <a:pt x="294" y="1382"/>
                  </a:lnTo>
                  <a:lnTo>
                    <a:pt x="62" y="1486"/>
                  </a:lnTo>
                  <a:lnTo>
                    <a:pt x="44" y="1497"/>
                  </a:lnTo>
                  <a:lnTo>
                    <a:pt x="29" y="1512"/>
                  </a:lnTo>
                  <a:lnTo>
                    <a:pt x="16" y="1530"/>
                  </a:lnTo>
                  <a:lnTo>
                    <a:pt x="7" y="1550"/>
                  </a:lnTo>
                  <a:lnTo>
                    <a:pt x="2" y="1572"/>
                  </a:lnTo>
                  <a:lnTo>
                    <a:pt x="0" y="1594"/>
                  </a:lnTo>
                  <a:lnTo>
                    <a:pt x="2" y="1615"/>
                  </a:lnTo>
                  <a:lnTo>
                    <a:pt x="8" y="1636"/>
                  </a:lnTo>
                  <a:lnTo>
                    <a:pt x="13" y="1646"/>
                  </a:lnTo>
                  <a:lnTo>
                    <a:pt x="16" y="1652"/>
                  </a:lnTo>
                  <a:lnTo>
                    <a:pt x="19" y="1658"/>
                  </a:lnTo>
                  <a:lnTo>
                    <a:pt x="22" y="1666"/>
                  </a:lnTo>
                  <a:lnTo>
                    <a:pt x="26" y="1674"/>
                  </a:lnTo>
                  <a:lnTo>
                    <a:pt x="31" y="1686"/>
                  </a:lnTo>
                  <a:lnTo>
                    <a:pt x="37" y="1702"/>
                  </a:lnTo>
                  <a:lnTo>
                    <a:pt x="46" y="1724"/>
                  </a:lnTo>
                  <a:lnTo>
                    <a:pt x="151" y="1676"/>
                  </a:lnTo>
                  <a:lnTo>
                    <a:pt x="248" y="1633"/>
                  </a:lnTo>
                  <a:lnTo>
                    <a:pt x="337" y="1592"/>
                  </a:lnTo>
                  <a:lnTo>
                    <a:pt x="419" y="1555"/>
                  </a:lnTo>
                  <a:lnTo>
                    <a:pt x="497" y="1520"/>
                  </a:lnTo>
                  <a:lnTo>
                    <a:pt x="568" y="1488"/>
                  </a:lnTo>
                  <a:lnTo>
                    <a:pt x="637" y="1457"/>
                  </a:lnTo>
                  <a:lnTo>
                    <a:pt x="702" y="1427"/>
                  </a:lnTo>
                  <a:lnTo>
                    <a:pt x="765" y="1399"/>
                  </a:lnTo>
                  <a:lnTo>
                    <a:pt x="826" y="1372"/>
                  </a:lnTo>
                  <a:lnTo>
                    <a:pt x="886" y="1344"/>
                  </a:lnTo>
                  <a:lnTo>
                    <a:pt x="948" y="1316"/>
                  </a:lnTo>
                  <a:lnTo>
                    <a:pt x="1010" y="1288"/>
                  </a:lnTo>
                  <a:lnTo>
                    <a:pt x="1074" y="1259"/>
                  </a:lnTo>
                  <a:lnTo>
                    <a:pt x="1141" y="1229"/>
                  </a:lnTo>
                  <a:lnTo>
                    <a:pt x="1212" y="1197"/>
                  </a:lnTo>
                  <a:lnTo>
                    <a:pt x="1287" y="1163"/>
                  </a:lnTo>
                  <a:lnTo>
                    <a:pt x="1368" y="1126"/>
                  </a:lnTo>
                  <a:lnTo>
                    <a:pt x="1455" y="1087"/>
                  </a:lnTo>
                  <a:lnTo>
                    <a:pt x="1548" y="1045"/>
                  </a:lnTo>
                  <a:lnTo>
                    <a:pt x="1650" y="998"/>
                  </a:lnTo>
                  <a:lnTo>
                    <a:pt x="1761" y="949"/>
                  </a:lnTo>
                  <a:lnTo>
                    <a:pt x="1881" y="894"/>
                  </a:lnTo>
                  <a:lnTo>
                    <a:pt x="2013" y="835"/>
                  </a:lnTo>
                  <a:lnTo>
                    <a:pt x="2154" y="771"/>
                  </a:lnTo>
                  <a:lnTo>
                    <a:pt x="2308" y="700"/>
                  </a:lnTo>
                  <a:lnTo>
                    <a:pt x="2477" y="625"/>
                  </a:lnTo>
                  <a:lnTo>
                    <a:pt x="2657" y="543"/>
                  </a:lnTo>
                  <a:lnTo>
                    <a:pt x="2853" y="453"/>
                  </a:lnTo>
                  <a:lnTo>
                    <a:pt x="3064" y="357"/>
                  </a:lnTo>
                  <a:lnTo>
                    <a:pt x="3293" y="254"/>
                  </a:lnTo>
                  <a:lnTo>
                    <a:pt x="3539" y="143"/>
                  </a:lnTo>
                  <a:close/>
                </a:path>
              </a:pathLst>
            </a:custGeom>
            <a:solidFill>
              <a:srgbClr val="C9D1D1"/>
            </a:solidFill>
            <a:ln w="9525">
              <a:noFill/>
            </a:ln>
          </p:spPr>
          <p:txBody>
            <a:bodyPr/>
            <a:lstStyle/>
            <a:p>
              <a:endParaRPr lang="en-US"/>
            </a:p>
          </p:txBody>
        </p:sp>
        <p:sp>
          <p:nvSpPr>
            <p:cNvPr id="824295" name="Freeform 824294"/>
            <p:cNvSpPr/>
            <p:nvPr/>
          </p:nvSpPr>
          <p:spPr>
            <a:xfrm>
              <a:off x="3360" y="3024"/>
              <a:ext cx="160" cy="94"/>
            </a:xfrm>
            <a:custGeom>
              <a:avLst/>
              <a:gdLst/>
              <a:ahLst/>
              <a:cxnLst/>
              <a:rect l="0" t="0" r="0" b="0"/>
              <a:pathLst>
                <a:path w="3526" h="1698">
                  <a:moveTo>
                    <a:pt x="3526" y="123"/>
                  </a:moveTo>
                  <a:lnTo>
                    <a:pt x="3522" y="112"/>
                  </a:lnTo>
                  <a:lnTo>
                    <a:pt x="3518" y="103"/>
                  </a:lnTo>
                  <a:lnTo>
                    <a:pt x="3513" y="91"/>
                  </a:lnTo>
                  <a:lnTo>
                    <a:pt x="3502" y="64"/>
                  </a:lnTo>
                  <a:lnTo>
                    <a:pt x="3491" y="46"/>
                  </a:lnTo>
                  <a:lnTo>
                    <a:pt x="3476" y="31"/>
                  </a:lnTo>
                  <a:lnTo>
                    <a:pt x="3459" y="18"/>
                  </a:lnTo>
                  <a:lnTo>
                    <a:pt x="3440" y="8"/>
                  </a:lnTo>
                  <a:lnTo>
                    <a:pt x="3418" y="2"/>
                  </a:lnTo>
                  <a:lnTo>
                    <a:pt x="3397" y="0"/>
                  </a:lnTo>
                  <a:lnTo>
                    <a:pt x="3376" y="2"/>
                  </a:lnTo>
                  <a:lnTo>
                    <a:pt x="3356" y="8"/>
                  </a:lnTo>
                  <a:lnTo>
                    <a:pt x="3257" y="53"/>
                  </a:lnTo>
                  <a:lnTo>
                    <a:pt x="3166" y="94"/>
                  </a:lnTo>
                  <a:lnTo>
                    <a:pt x="3083" y="131"/>
                  </a:lnTo>
                  <a:lnTo>
                    <a:pt x="3004" y="167"/>
                  </a:lnTo>
                  <a:lnTo>
                    <a:pt x="2932" y="198"/>
                  </a:lnTo>
                  <a:lnTo>
                    <a:pt x="2864" y="229"/>
                  </a:lnTo>
                  <a:lnTo>
                    <a:pt x="2800" y="258"/>
                  </a:lnTo>
                  <a:lnTo>
                    <a:pt x="2740" y="286"/>
                  </a:lnTo>
                  <a:lnTo>
                    <a:pt x="2681" y="312"/>
                  </a:lnTo>
                  <a:lnTo>
                    <a:pt x="2623" y="337"/>
                  </a:lnTo>
                  <a:lnTo>
                    <a:pt x="2565" y="364"/>
                  </a:lnTo>
                  <a:lnTo>
                    <a:pt x="2508" y="389"/>
                  </a:lnTo>
                  <a:lnTo>
                    <a:pt x="2450" y="415"/>
                  </a:lnTo>
                  <a:lnTo>
                    <a:pt x="2389" y="443"/>
                  </a:lnTo>
                  <a:lnTo>
                    <a:pt x="2327" y="471"/>
                  </a:lnTo>
                  <a:lnTo>
                    <a:pt x="2259" y="501"/>
                  </a:lnTo>
                  <a:lnTo>
                    <a:pt x="2189" y="532"/>
                  </a:lnTo>
                  <a:lnTo>
                    <a:pt x="2113" y="567"/>
                  </a:lnTo>
                  <a:lnTo>
                    <a:pt x="2031" y="603"/>
                  </a:lnTo>
                  <a:lnTo>
                    <a:pt x="1942" y="643"/>
                  </a:lnTo>
                  <a:lnTo>
                    <a:pt x="1846" y="686"/>
                  </a:lnTo>
                  <a:lnTo>
                    <a:pt x="1741" y="733"/>
                  </a:lnTo>
                  <a:lnTo>
                    <a:pt x="1628" y="784"/>
                  </a:lnTo>
                  <a:lnTo>
                    <a:pt x="1505" y="839"/>
                  </a:lnTo>
                  <a:lnTo>
                    <a:pt x="1370" y="899"/>
                  </a:lnTo>
                  <a:lnTo>
                    <a:pt x="1224" y="966"/>
                  </a:lnTo>
                  <a:lnTo>
                    <a:pt x="1066" y="1036"/>
                  </a:lnTo>
                  <a:lnTo>
                    <a:pt x="895" y="1113"/>
                  </a:lnTo>
                  <a:lnTo>
                    <a:pt x="710" y="1195"/>
                  </a:lnTo>
                  <a:lnTo>
                    <a:pt x="510" y="1286"/>
                  </a:lnTo>
                  <a:lnTo>
                    <a:pt x="294" y="1382"/>
                  </a:lnTo>
                  <a:lnTo>
                    <a:pt x="62" y="1486"/>
                  </a:lnTo>
                  <a:lnTo>
                    <a:pt x="44" y="1497"/>
                  </a:lnTo>
                  <a:lnTo>
                    <a:pt x="29" y="1512"/>
                  </a:lnTo>
                  <a:lnTo>
                    <a:pt x="16" y="1530"/>
                  </a:lnTo>
                  <a:lnTo>
                    <a:pt x="7" y="1550"/>
                  </a:lnTo>
                  <a:lnTo>
                    <a:pt x="2" y="1572"/>
                  </a:lnTo>
                  <a:lnTo>
                    <a:pt x="0" y="1594"/>
                  </a:lnTo>
                  <a:lnTo>
                    <a:pt x="2" y="1615"/>
                  </a:lnTo>
                  <a:lnTo>
                    <a:pt x="8" y="1636"/>
                  </a:lnTo>
                  <a:lnTo>
                    <a:pt x="14" y="1648"/>
                  </a:lnTo>
                  <a:lnTo>
                    <a:pt x="18" y="1657"/>
                  </a:lnTo>
                  <a:lnTo>
                    <a:pt x="25" y="1671"/>
                  </a:lnTo>
                  <a:lnTo>
                    <a:pt x="36" y="1698"/>
                  </a:lnTo>
                  <a:lnTo>
                    <a:pt x="141" y="1651"/>
                  </a:lnTo>
                  <a:lnTo>
                    <a:pt x="237" y="1608"/>
                  </a:lnTo>
                  <a:lnTo>
                    <a:pt x="326" y="1568"/>
                  </a:lnTo>
                  <a:lnTo>
                    <a:pt x="409" y="1530"/>
                  </a:lnTo>
                  <a:lnTo>
                    <a:pt x="486" y="1496"/>
                  </a:lnTo>
                  <a:lnTo>
                    <a:pt x="558" y="1463"/>
                  </a:lnTo>
                  <a:lnTo>
                    <a:pt x="626" y="1433"/>
                  </a:lnTo>
                  <a:lnTo>
                    <a:pt x="691" y="1403"/>
                  </a:lnTo>
                  <a:lnTo>
                    <a:pt x="754" y="1375"/>
                  </a:lnTo>
                  <a:lnTo>
                    <a:pt x="815" y="1347"/>
                  </a:lnTo>
                  <a:lnTo>
                    <a:pt x="875" y="1320"/>
                  </a:lnTo>
                  <a:lnTo>
                    <a:pt x="936" y="1292"/>
                  </a:lnTo>
                  <a:lnTo>
                    <a:pt x="999" y="1264"/>
                  </a:lnTo>
                  <a:lnTo>
                    <a:pt x="1063" y="1236"/>
                  </a:lnTo>
                  <a:lnTo>
                    <a:pt x="1130" y="1205"/>
                  </a:lnTo>
                  <a:lnTo>
                    <a:pt x="1201" y="1173"/>
                  </a:lnTo>
                  <a:lnTo>
                    <a:pt x="1276" y="1140"/>
                  </a:lnTo>
                  <a:lnTo>
                    <a:pt x="1357" y="1103"/>
                  </a:lnTo>
                  <a:lnTo>
                    <a:pt x="1443" y="1064"/>
                  </a:lnTo>
                  <a:lnTo>
                    <a:pt x="1537" y="1022"/>
                  </a:lnTo>
                  <a:lnTo>
                    <a:pt x="1639" y="975"/>
                  </a:lnTo>
                  <a:lnTo>
                    <a:pt x="1749" y="926"/>
                  </a:lnTo>
                  <a:lnTo>
                    <a:pt x="1870" y="872"/>
                  </a:lnTo>
                  <a:lnTo>
                    <a:pt x="2000" y="813"/>
                  </a:lnTo>
                  <a:lnTo>
                    <a:pt x="2143" y="749"/>
                  </a:lnTo>
                  <a:lnTo>
                    <a:pt x="2297" y="679"/>
                  </a:lnTo>
                  <a:lnTo>
                    <a:pt x="2464" y="603"/>
                  </a:lnTo>
                  <a:lnTo>
                    <a:pt x="2646" y="521"/>
                  </a:lnTo>
                  <a:lnTo>
                    <a:pt x="2841" y="432"/>
                  </a:lnTo>
                  <a:lnTo>
                    <a:pt x="3053" y="337"/>
                  </a:lnTo>
                  <a:lnTo>
                    <a:pt x="3281" y="234"/>
                  </a:lnTo>
                  <a:lnTo>
                    <a:pt x="3526" y="123"/>
                  </a:lnTo>
                  <a:close/>
                </a:path>
              </a:pathLst>
            </a:custGeom>
            <a:solidFill>
              <a:srgbClr val="D1D9D9"/>
            </a:solidFill>
            <a:ln w="9525">
              <a:noFill/>
            </a:ln>
          </p:spPr>
          <p:txBody>
            <a:bodyPr/>
            <a:lstStyle/>
            <a:p>
              <a:endParaRPr lang="en-US"/>
            </a:p>
          </p:txBody>
        </p:sp>
        <p:sp>
          <p:nvSpPr>
            <p:cNvPr id="824296" name="Freeform 824295"/>
            <p:cNvSpPr/>
            <p:nvPr/>
          </p:nvSpPr>
          <p:spPr>
            <a:xfrm>
              <a:off x="3360" y="3024"/>
              <a:ext cx="160" cy="93"/>
            </a:xfrm>
            <a:custGeom>
              <a:avLst/>
              <a:gdLst/>
              <a:ahLst/>
              <a:cxnLst/>
              <a:rect l="0" t="0" r="0" b="0"/>
              <a:pathLst>
                <a:path w="3515" h="1674">
                  <a:moveTo>
                    <a:pt x="3515" y="103"/>
                  </a:moveTo>
                  <a:lnTo>
                    <a:pt x="3513" y="96"/>
                  </a:lnTo>
                  <a:lnTo>
                    <a:pt x="3511" y="91"/>
                  </a:lnTo>
                  <a:lnTo>
                    <a:pt x="3508" y="81"/>
                  </a:lnTo>
                  <a:lnTo>
                    <a:pt x="3502" y="64"/>
                  </a:lnTo>
                  <a:lnTo>
                    <a:pt x="3491" y="46"/>
                  </a:lnTo>
                  <a:lnTo>
                    <a:pt x="3476" y="31"/>
                  </a:lnTo>
                  <a:lnTo>
                    <a:pt x="3459" y="18"/>
                  </a:lnTo>
                  <a:lnTo>
                    <a:pt x="3440" y="8"/>
                  </a:lnTo>
                  <a:lnTo>
                    <a:pt x="3418" y="2"/>
                  </a:lnTo>
                  <a:lnTo>
                    <a:pt x="3397" y="0"/>
                  </a:lnTo>
                  <a:lnTo>
                    <a:pt x="3376" y="2"/>
                  </a:lnTo>
                  <a:lnTo>
                    <a:pt x="3356" y="8"/>
                  </a:lnTo>
                  <a:lnTo>
                    <a:pt x="3257" y="53"/>
                  </a:lnTo>
                  <a:lnTo>
                    <a:pt x="3166" y="94"/>
                  </a:lnTo>
                  <a:lnTo>
                    <a:pt x="3083" y="131"/>
                  </a:lnTo>
                  <a:lnTo>
                    <a:pt x="3004" y="167"/>
                  </a:lnTo>
                  <a:lnTo>
                    <a:pt x="2932" y="198"/>
                  </a:lnTo>
                  <a:lnTo>
                    <a:pt x="2864" y="229"/>
                  </a:lnTo>
                  <a:lnTo>
                    <a:pt x="2800" y="258"/>
                  </a:lnTo>
                  <a:lnTo>
                    <a:pt x="2740" y="286"/>
                  </a:lnTo>
                  <a:lnTo>
                    <a:pt x="2681" y="312"/>
                  </a:lnTo>
                  <a:lnTo>
                    <a:pt x="2623" y="337"/>
                  </a:lnTo>
                  <a:lnTo>
                    <a:pt x="2565" y="364"/>
                  </a:lnTo>
                  <a:lnTo>
                    <a:pt x="2508" y="389"/>
                  </a:lnTo>
                  <a:lnTo>
                    <a:pt x="2450" y="415"/>
                  </a:lnTo>
                  <a:lnTo>
                    <a:pt x="2389" y="443"/>
                  </a:lnTo>
                  <a:lnTo>
                    <a:pt x="2327" y="471"/>
                  </a:lnTo>
                  <a:lnTo>
                    <a:pt x="2259" y="501"/>
                  </a:lnTo>
                  <a:lnTo>
                    <a:pt x="2189" y="532"/>
                  </a:lnTo>
                  <a:lnTo>
                    <a:pt x="2113" y="567"/>
                  </a:lnTo>
                  <a:lnTo>
                    <a:pt x="2031" y="603"/>
                  </a:lnTo>
                  <a:lnTo>
                    <a:pt x="1942" y="643"/>
                  </a:lnTo>
                  <a:lnTo>
                    <a:pt x="1846" y="686"/>
                  </a:lnTo>
                  <a:lnTo>
                    <a:pt x="1741" y="733"/>
                  </a:lnTo>
                  <a:lnTo>
                    <a:pt x="1628" y="784"/>
                  </a:lnTo>
                  <a:lnTo>
                    <a:pt x="1505" y="839"/>
                  </a:lnTo>
                  <a:lnTo>
                    <a:pt x="1370" y="899"/>
                  </a:lnTo>
                  <a:lnTo>
                    <a:pt x="1224" y="966"/>
                  </a:lnTo>
                  <a:lnTo>
                    <a:pt x="1066" y="1036"/>
                  </a:lnTo>
                  <a:lnTo>
                    <a:pt x="895" y="1113"/>
                  </a:lnTo>
                  <a:lnTo>
                    <a:pt x="710" y="1195"/>
                  </a:lnTo>
                  <a:lnTo>
                    <a:pt x="510" y="1286"/>
                  </a:lnTo>
                  <a:lnTo>
                    <a:pt x="294" y="1382"/>
                  </a:lnTo>
                  <a:lnTo>
                    <a:pt x="62" y="1486"/>
                  </a:lnTo>
                  <a:lnTo>
                    <a:pt x="44" y="1497"/>
                  </a:lnTo>
                  <a:lnTo>
                    <a:pt x="29" y="1512"/>
                  </a:lnTo>
                  <a:lnTo>
                    <a:pt x="16" y="1530"/>
                  </a:lnTo>
                  <a:lnTo>
                    <a:pt x="7" y="1550"/>
                  </a:lnTo>
                  <a:lnTo>
                    <a:pt x="2" y="1572"/>
                  </a:lnTo>
                  <a:lnTo>
                    <a:pt x="0" y="1594"/>
                  </a:lnTo>
                  <a:lnTo>
                    <a:pt x="2" y="1615"/>
                  </a:lnTo>
                  <a:lnTo>
                    <a:pt x="8" y="1636"/>
                  </a:lnTo>
                  <a:lnTo>
                    <a:pt x="12" y="1644"/>
                  </a:lnTo>
                  <a:lnTo>
                    <a:pt x="15" y="1649"/>
                  </a:lnTo>
                  <a:lnTo>
                    <a:pt x="18" y="1657"/>
                  </a:lnTo>
                  <a:lnTo>
                    <a:pt x="25" y="1674"/>
                  </a:lnTo>
                  <a:lnTo>
                    <a:pt x="130" y="1627"/>
                  </a:lnTo>
                  <a:lnTo>
                    <a:pt x="225" y="1583"/>
                  </a:lnTo>
                  <a:lnTo>
                    <a:pt x="315" y="1543"/>
                  </a:lnTo>
                  <a:lnTo>
                    <a:pt x="398" y="1506"/>
                  </a:lnTo>
                  <a:lnTo>
                    <a:pt x="474" y="1472"/>
                  </a:lnTo>
                  <a:lnTo>
                    <a:pt x="547" y="1439"/>
                  </a:lnTo>
                  <a:lnTo>
                    <a:pt x="615" y="1408"/>
                  </a:lnTo>
                  <a:lnTo>
                    <a:pt x="679" y="1379"/>
                  </a:lnTo>
                  <a:lnTo>
                    <a:pt x="743" y="1352"/>
                  </a:lnTo>
                  <a:lnTo>
                    <a:pt x="804" y="1324"/>
                  </a:lnTo>
                  <a:lnTo>
                    <a:pt x="864" y="1297"/>
                  </a:lnTo>
                  <a:lnTo>
                    <a:pt x="925" y="1269"/>
                  </a:lnTo>
                  <a:lnTo>
                    <a:pt x="987" y="1241"/>
                  </a:lnTo>
                  <a:lnTo>
                    <a:pt x="1052" y="1212"/>
                  </a:lnTo>
                  <a:lnTo>
                    <a:pt x="1119" y="1182"/>
                  </a:lnTo>
                  <a:lnTo>
                    <a:pt x="1189" y="1150"/>
                  </a:lnTo>
                  <a:lnTo>
                    <a:pt x="1265" y="1116"/>
                  </a:lnTo>
                  <a:lnTo>
                    <a:pt x="1345" y="1081"/>
                  </a:lnTo>
                  <a:lnTo>
                    <a:pt x="1432" y="1042"/>
                  </a:lnTo>
                  <a:lnTo>
                    <a:pt x="1526" y="999"/>
                  </a:lnTo>
                  <a:lnTo>
                    <a:pt x="1628" y="953"/>
                  </a:lnTo>
                  <a:lnTo>
                    <a:pt x="1738" y="903"/>
                  </a:lnTo>
                  <a:lnTo>
                    <a:pt x="1859" y="850"/>
                  </a:lnTo>
                  <a:lnTo>
                    <a:pt x="1989" y="791"/>
                  </a:lnTo>
                  <a:lnTo>
                    <a:pt x="2132" y="726"/>
                  </a:lnTo>
                  <a:lnTo>
                    <a:pt x="2286" y="657"/>
                  </a:lnTo>
                  <a:lnTo>
                    <a:pt x="2453" y="582"/>
                  </a:lnTo>
                  <a:lnTo>
                    <a:pt x="2635" y="500"/>
                  </a:lnTo>
                  <a:lnTo>
                    <a:pt x="2830" y="412"/>
                  </a:lnTo>
                  <a:lnTo>
                    <a:pt x="3042" y="316"/>
                  </a:lnTo>
                  <a:lnTo>
                    <a:pt x="3269" y="214"/>
                  </a:lnTo>
                  <a:lnTo>
                    <a:pt x="3515" y="103"/>
                  </a:lnTo>
                  <a:close/>
                </a:path>
              </a:pathLst>
            </a:custGeom>
            <a:solidFill>
              <a:srgbClr val="D6DEDE"/>
            </a:solidFill>
            <a:ln w="9525">
              <a:noFill/>
            </a:ln>
          </p:spPr>
          <p:txBody>
            <a:bodyPr/>
            <a:lstStyle/>
            <a:p>
              <a:endParaRPr lang="en-US"/>
            </a:p>
          </p:txBody>
        </p:sp>
        <p:sp>
          <p:nvSpPr>
            <p:cNvPr id="824297" name="Freeform 824296"/>
            <p:cNvSpPr/>
            <p:nvPr/>
          </p:nvSpPr>
          <p:spPr>
            <a:xfrm>
              <a:off x="3360" y="3024"/>
              <a:ext cx="159" cy="92"/>
            </a:xfrm>
            <a:custGeom>
              <a:avLst/>
              <a:gdLst/>
              <a:ahLst/>
              <a:cxnLst/>
              <a:rect l="0" t="0" r="0" b="0"/>
              <a:pathLst>
                <a:path w="3503" h="1649">
                  <a:moveTo>
                    <a:pt x="3503" y="83"/>
                  </a:moveTo>
                  <a:lnTo>
                    <a:pt x="3502" y="64"/>
                  </a:lnTo>
                  <a:lnTo>
                    <a:pt x="3491" y="46"/>
                  </a:lnTo>
                  <a:lnTo>
                    <a:pt x="3476" y="31"/>
                  </a:lnTo>
                  <a:lnTo>
                    <a:pt x="3459" y="18"/>
                  </a:lnTo>
                  <a:lnTo>
                    <a:pt x="3440" y="8"/>
                  </a:lnTo>
                  <a:lnTo>
                    <a:pt x="3418" y="2"/>
                  </a:lnTo>
                  <a:lnTo>
                    <a:pt x="3397" y="0"/>
                  </a:lnTo>
                  <a:lnTo>
                    <a:pt x="3376" y="2"/>
                  </a:lnTo>
                  <a:lnTo>
                    <a:pt x="3356" y="8"/>
                  </a:lnTo>
                  <a:lnTo>
                    <a:pt x="62" y="1486"/>
                  </a:lnTo>
                  <a:lnTo>
                    <a:pt x="44" y="1497"/>
                  </a:lnTo>
                  <a:lnTo>
                    <a:pt x="29" y="1512"/>
                  </a:lnTo>
                  <a:lnTo>
                    <a:pt x="16" y="1530"/>
                  </a:lnTo>
                  <a:lnTo>
                    <a:pt x="7" y="1550"/>
                  </a:lnTo>
                  <a:lnTo>
                    <a:pt x="2" y="1572"/>
                  </a:lnTo>
                  <a:lnTo>
                    <a:pt x="0" y="1594"/>
                  </a:lnTo>
                  <a:lnTo>
                    <a:pt x="2" y="1615"/>
                  </a:lnTo>
                  <a:lnTo>
                    <a:pt x="8" y="1636"/>
                  </a:lnTo>
                  <a:lnTo>
                    <a:pt x="13" y="1649"/>
                  </a:lnTo>
                  <a:lnTo>
                    <a:pt x="3503" y="83"/>
                  </a:lnTo>
                  <a:close/>
                </a:path>
              </a:pathLst>
            </a:custGeom>
            <a:solidFill>
              <a:srgbClr val="E0E8E8"/>
            </a:solidFill>
            <a:ln w="9525">
              <a:noFill/>
            </a:ln>
          </p:spPr>
          <p:txBody>
            <a:bodyPr/>
            <a:lstStyle/>
            <a:p>
              <a:endParaRPr lang="en-US"/>
            </a:p>
          </p:txBody>
        </p:sp>
        <p:sp>
          <p:nvSpPr>
            <p:cNvPr id="824298" name="Freeform 824297"/>
            <p:cNvSpPr/>
            <p:nvPr/>
          </p:nvSpPr>
          <p:spPr>
            <a:xfrm>
              <a:off x="3533" y="3064"/>
              <a:ext cx="2" cy="3"/>
            </a:xfrm>
            <a:custGeom>
              <a:avLst/>
              <a:gdLst/>
              <a:ahLst/>
              <a:cxnLst/>
              <a:rect l="0" t="0" r="0" b="0"/>
              <a:pathLst>
                <a:path w="28" h="40">
                  <a:moveTo>
                    <a:pt x="0" y="2"/>
                  </a:moveTo>
                  <a:lnTo>
                    <a:pt x="9" y="0"/>
                  </a:lnTo>
                  <a:lnTo>
                    <a:pt x="16" y="2"/>
                  </a:lnTo>
                  <a:lnTo>
                    <a:pt x="22" y="7"/>
                  </a:lnTo>
                  <a:lnTo>
                    <a:pt x="26" y="13"/>
                  </a:lnTo>
                  <a:lnTo>
                    <a:pt x="28" y="21"/>
                  </a:lnTo>
                  <a:lnTo>
                    <a:pt x="27" y="29"/>
                  </a:lnTo>
                  <a:lnTo>
                    <a:pt x="23" y="35"/>
                  </a:lnTo>
                  <a:lnTo>
                    <a:pt x="16" y="40"/>
                  </a:lnTo>
                  <a:lnTo>
                    <a:pt x="0" y="2"/>
                  </a:lnTo>
                  <a:close/>
                </a:path>
              </a:pathLst>
            </a:custGeom>
            <a:solidFill>
              <a:srgbClr val="7A8282"/>
            </a:solidFill>
            <a:ln w="9525">
              <a:noFill/>
            </a:ln>
          </p:spPr>
          <p:txBody>
            <a:bodyPr/>
            <a:lstStyle/>
            <a:p>
              <a:endParaRPr lang="en-US"/>
            </a:p>
          </p:txBody>
        </p:sp>
        <p:sp>
          <p:nvSpPr>
            <p:cNvPr id="824299" name="Freeform 824298"/>
            <p:cNvSpPr/>
            <p:nvPr/>
          </p:nvSpPr>
          <p:spPr>
            <a:xfrm>
              <a:off x="3374" y="3064"/>
              <a:ext cx="160" cy="90"/>
            </a:xfrm>
            <a:custGeom>
              <a:avLst/>
              <a:gdLst/>
              <a:ahLst/>
              <a:cxnLst/>
              <a:rect l="0" t="0" r="0" b="0"/>
              <a:pathLst>
                <a:path w="3529" h="1614">
                  <a:moveTo>
                    <a:pt x="8" y="1596"/>
                  </a:moveTo>
                  <a:lnTo>
                    <a:pt x="0" y="1577"/>
                  </a:lnTo>
                  <a:lnTo>
                    <a:pt x="3513" y="0"/>
                  </a:lnTo>
                  <a:lnTo>
                    <a:pt x="3529" y="38"/>
                  </a:lnTo>
                  <a:lnTo>
                    <a:pt x="16" y="1614"/>
                  </a:lnTo>
                  <a:lnTo>
                    <a:pt x="8" y="1596"/>
                  </a:lnTo>
                  <a:close/>
                </a:path>
              </a:pathLst>
            </a:custGeom>
            <a:solidFill>
              <a:srgbClr val="7A8282"/>
            </a:solidFill>
            <a:ln w="9525">
              <a:noFill/>
            </a:ln>
          </p:spPr>
          <p:txBody>
            <a:bodyPr/>
            <a:lstStyle/>
            <a:p>
              <a:endParaRPr lang="en-US"/>
            </a:p>
          </p:txBody>
        </p:sp>
        <p:sp>
          <p:nvSpPr>
            <p:cNvPr id="824300" name="Freeform 824299"/>
            <p:cNvSpPr/>
            <p:nvPr/>
          </p:nvSpPr>
          <p:spPr>
            <a:xfrm>
              <a:off x="3373" y="3152"/>
              <a:ext cx="1" cy="2"/>
            </a:xfrm>
            <a:custGeom>
              <a:avLst/>
              <a:gdLst/>
              <a:ahLst/>
              <a:cxnLst/>
              <a:rect l="0" t="0" r="0" b="0"/>
              <a:pathLst>
                <a:path w="28" h="40">
                  <a:moveTo>
                    <a:pt x="28" y="37"/>
                  </a:moveTo>
                  <a:lnTo>
                    <a:pt x="19" y="40"/>
                  </a:lnTo>
                  <a:lnTo>
                    <a:pt x="12" y="37"/>
                  </a:lnTo>
                  <a:lnTo>
                    <a:pt x="6" y="33"/>
                  </a:lnTo>
                  <a:lnTo>
                    <a:pt x="2" y="26"/>
                  </a:lnTo>
                  <a:lnTo>
                    <a:pt x="0" y="19"/>
                  </a:lnTo>
                  <a:lnTo>
                    <a:pt x="1" y="11"/>
                  </a:lnTo>
                  <a:lnTo>
                    <a:pt x="5" y="5"/>
                  </a:lnTo>
                  <a:lnTo>
                    <a:pt x="12" y="0"/>
                  </a:lnTo>
                  <a:lnTo>
                    <a:pt x="28" y="37"/>
                  </a:lnTo>
                  <a:close/>
                </a:path>
              </a:pathLst>
            </a:custGeom>
            <a:solidFill>
              <a:srgbClr val="7A8282"/>
            </a:solidFill>
            <a:ln w="9525">
              <a:noFill/>
            </a:ln>
          </p:spPr>
          <p:txBody>
            <a:bodyPr/>
            <a:lstStyle/>
            <a:p>
              <a:endParaRPr lang="en-US"/>
            </a:p>
          </p:txBody>
        </p:sp>
        <p:sp>
          <p:nvSpPr>
            <p:cNvPr id="824301" name="Freeform 824300"/>
            <p:cNvSpPr/>
            <p:nvPr/>
          </p:nvSpPr>
          <p:spPr>
            <a:xfrm>
              <a:off x="3537" y="3075"/>
              <a:ext cx="2" cy="2"/>
            </a:xfrm>
            <a:custGeom>
              <a:avLst/>
              <a:gdLst/>
              <a:ahLst/>
              <a:cxnLst/>
              <a:rect l="0" t="0" r="0" b="0"/>
              <a:pathLst>
                <a:path w="28" h="40">
                  <a:moveTo>
                    <a:pt x="0" y="2"/>
                  </a:moveTo>
                  <a:lnTo>
                    <a:pt x="9" y="0"/>
                  </a:lnTo>
                  <a:lnTo>
                    <a:pt x="16" y="2"/>
                  </a:lnTo>
                  <a:lnTo>
                    <a:pt x="22" y="6"/>
                  </a:lnTo>
                  <a:lnTo>
                    <a:pt x="26" y="13"/>
                  </a:lnTo>
                  <a:lnTo>
                    <a:pt x="28" y="21"/>
                  </a:lnTo>
                  <a:lnTo>
                    <a:pt x="27" y="29"/>
                  </a:lnTo>
                  <a:lnTo>
                    <a:pt x="23" y="35"/>
                  </a:lnTo>
                  <a:lnTo>
                    <a:pt x="16" y="40"/>
                  </a:lnTo>
                  <a:lnTo>
                    <a:pt x="0" y="2"/>
                  </a:lnTo>
                  <a:close/>
                </a:path>
              </a:pathLst>
            </a:custGeom>
            <a:solidFill>
              <a:srgbClr val="EDF5F5"/>
            </a:solidFill>
            <a:ln w="9525">
              <a:noFill/>
            </a:ln>
          </p:spPr>
          <p:txBody>
            <a:bodyPr/>
            <a:lstStyle/>
            <a:p>
              <a:endParaRPr lang="en-US"/>
            </a:p>
          </p:txBody>
        </p:sp>
        <p:sp>
          <p:nvSpPr>
            <p:cNvPr id="824302" name="Freeform 824301"/>
            <p:cNvSpPr/>
            <p:nvPr/>
          </p:nvSpPr>
          <p:spPr>
            <a:xfrm>
              <a:off x="3377" y="3075"/>
              <a:ext cx="161" cy="91"/>
            </a:xfrm>
            <a:custGeom>
              <a:avLst/>
              <a:gdLst/>
              <a:ahLst/>
              <a:cxnLst/>
              <a:rect l="0" t="0" r="0" b="0"/>
              <a:pathLst>
                <a:path w="3547" h="1633">
                  <a:moveTo>
                    <a:pt x="8" y="1614"/>
                  </a:moveTo>
                  <a:lnTo>
                    <a:pt x="0" y="1595"/>
                  </a:lnTo>
                  <a:lnTo>
                    <a:pt x="3531" y="0"/>
                  </a:lnTo>
                  <a:lnTo>
                    <a:pt x="3547" y="38"/>
                  </a:lnTo>
                  <a:lnTo>
                    <a:pt x="17" y="1633"/>
                  </a:lnTo>
                  <a:lnTo>
                    <a:pt x="8" y="1614"/>
                  </a:lnTo>
                  <a:close/>
                </a:path>
              </a:pathLst>
            </a:custGeom>
            <a:solidFill>
              <a:srgbClr val="EDF5F5"/>
            </a:solidFill>
            <a:ln w="9525">
              <a:noFill/>
            </a:ln>
          </p:spPr>
          <p:txBody>
            <a:bodyPr/>
            <a:lstStyle/>
            <a:p>
              <a:endParaRPr lang="en-US"/>
            </a:p>
          </p:txBody>
        </p:sp>
        <p:sp>
          <p:nvSpPr>
            <p:cNvPr id="824303" name="Freeform 824302"/>
            <p:cNvSpPr/>
            <p:nvPr/>
          </p:nvSpPr>
          <p:spPr>
            <a:xfrm>
              <a:off x="3376" y="3164"/>
              <a:ext cx="2" cy="2"/>
            </a:xfrm>
            <a:custGeom>
              <a:avLst/>
              <a:gdLst/>
              <a:ahLst/>
              <a:cxnLst/>
              <a:rect l="0" t="0" r="0" b="0"/>
              <a:pathLst>
                <a:path w="29" h="40">
                  <a:moveTo>
                    <a:pt x="29" y="38"/>
                  </a:moveTo>
                  <a:lnTo>
                    <a:pt x="19" y="40"/>
                  </a:lnTo>
                  <a:lnTo>
                    <a:pt x="12" y="38"/>
                  </a:lnTo>
                  <a:lnTo>
                    <a:pt x="6" y="34"/>
                  </a:lnTo>
                  <a:lnTo>
                    <a:pt x="2" y="27"/>
                  </a:lnTo>
                  <a:lnTo>
                    <a:pt x="0" y="19"/>
                  </a:lnTo>
                  <a:lnTo>
                    <a:pt x="1" y="12"/>
                  </a:lnTo>
                  <a:lnTo>
                    <a:pt x="5" y="6"/>
                  </a:lnTo>
                  <a:lnTo>
                    <a:pt x="12" y="0"/>
                  </a:lnTo>
                  <a:lnTo>
                    <a:pt x="29" y="38"/>
                  </a:lnTo>
                  <a:close/>
                </a:path>
              </a:pathLst>
            </a:custGeom>
            <a:solidFill>
              <a:srgbClr val="EDF5F5"/>
            </a:solidFill>
            <a:ln w="9525">
              <a:noFill/>
            </a:ln>
          </p:spPr>
          <p:txBody>
            <a:bodyPr/>
            <a:lstStyle/>
            <a:p>
              <a:endParaRPr lang="en-US"/>
            </a:p>
          </p:txBody>
        </p:sp>
        <p:sp>
          <p:nvSpPr>
            <p:cNvPr id="824304" name="Freeform 824303"/>
            <p:cNvSpPr/>
            <p:nvPr/>
          </p:nvSpPr>
          <p:spPr>
            <a:xfrm>
              <a:off x="3368" y="3169"/>
              <a:ext cx="50" cy="122"/>
            </a:xfrm>
            <a:custGeom>
              <a:avLst/>
              <a:gdLst/>
              <a:ahLst/>
              <a:cxnLst/>
              <a:rect l="0" t="0" r="0" b="0"/>
              <a:pathLst>
                <a:path w="1103" h="2201">
                  <a:moveTo>
                    <a:pt x="230" y="56"/>
                  </a:moveTo>
                  <a:lnTo>
                    <a:pt x="1103" y="2072"/>
                  </a:lnTo>
                  <a:lnTo>
                    <a:pt x="1067" y="2201"/>
                  </a:lnTo>
                  <a:lnTo>
                    <a:pt x="1031" y="2186"/>
                  </a:lnTo>
                  <a:lnTo>
                    <a:pt x="994" y="2172"/>
                  </a:lnTo>
                  <a:lnTo>
                    <a:pt x="958" y="2155"/>
                  </a:lnTo>
                  <a:lnTo>
                    <a:pt x="921" y="2138"/>
                  </a:lnTo>
                  <a:lnTo>
                    <a:pt x="886" y="2119"/>
                  </a:lnTo>
                  <a:lnTo>
                    <a:pt x="850" y="2100"/>
                  </a:lnTo>
                  <a:lnTo>
                    <a:pt x="814" y="2079"/>
                  </a:lnTo>
                  <a:lnTo>
                    <a:pt x="780" y="2058"/>
                  </a:lnTo>
                  <a:lnTo>
                    <a:pt x="745" y="2036"/>
                  </a:lnTo>
                  <a:lnTo>
                    <a:pt x="711" y="2012"/>
                  </a:lnTo>
                  <a:lnTo>
                    <a:pt x="677" y="1988"/>
                  </a:lnTo>
                  <a:lnTo>
                    <a:pt x="644" y="1964"/>
                  </a:lnTo>
                  <a:lnTo>
                    <a:pt x="610" y="1939"/>
                  </a:lnTo>
                  <a:lnTo>
                    <a:pt x="579" y="1911"/>
                  </a:lnTo>
                  <a:lnTo>
                    <a:pt x="547" y="1884"/>
                  </a:lnTo>
                  <a:lnTo>
                    <a:pt x="515" y="1856"/>
                  </a:lnTo>
                  <a:lnTo>
                    <a:pt x="485" y="1827"/>
                  </a:lnTo>
                  <a:lnTo>
                    <a:pt x="455" y="1797"/>
                  </a:lnTo>
                  <a:lnTo>
                    <a:pt x="426" y="1767"/>
                  </a:lnTo>
                  <a:lnTo>
                    <a:pt x="397" y="1736"/>
                  </a:lnTo>
                  <a:lnTo>
                    <a:pt x="370" y="1705"/>
                  </a:lnTo>
                  <a:lnTo>
                    <a:pt x="342" y="1672"/>
                  </a:lnTo>
                  <a:lnTo>
                    <a:pt x="316" y="1638"/>
                  </a:lnTo>
                  <a:lnTo>
                    <a:pt x="291" y="1604"/>
                  </a:lnTo>
                  <a:lnTo>
                    <a:pt x="267" y="1571"/>
                  </a:lnTo>
                  <a:lnTo>
                    <a:pt x="243" y="1536"/>
                  </a:lnTo>
                  <a:lnTo>
                    <a:pt x="221" y="1500"/>
                  </a:lnTo>
                  <a:lnTo>
                    <a:pt x="199" y="1463"/>
                  </a:lnTo>
                  <a:lnTo>
                    <a:pt x="178" y="1427"/>
                  </a:lnTo>
                  <a:lnTo>
                    <a:pt x="158" y="1389"/>
                  </a:lnTo>
                  <a:lnTo>
                    <a:pt x="140" y="1351"/>
                  </a:lnTo>
                  <a:lnTo>
                    <a:pt x="123" y="1314"/>
                  </a:lnTo>
                  <a:lnTo>
                    <a:pt x="94" y="1241"/>
                  </a:lnTo>
                  <a:lnTo>
                    <a:pt x="70" y="1164"/>
                  </a:lnTo>
                  <a:lnTo>
                    <a:pt x="49" y="1083"/>
                  </a:lnTo>
                  <a:lnTo>
                    <a:pt x="32" y="997"/>
                  </a:lnTo>
                  <a:lnTo>
                    <a:pt x="19" y="910"/>
                  </a:lnTo>
                  <a:lnTo>
                    <a:pt x="8" y="822"/>
                  </a:lnTo>
                  <a:lnTo>
                    <a:pt x="2" y="732"/>
                  </a:lnTo>
                  <a:lnTo>
                    <a:pt x="0" y="641"/>
                  </a:lnTo>
                  <a:lnTo>
                    <a:pt x="2" y="551"/>
                  </a:lnTo>
                  <a:lnTo>
                    <a:pt x="8" y="463"/>
                  </a:lnTo>
                  <a:lnTo>
                    <a:pt x="18" y="375"/>
                  </a:lnTo>
                  <a:lnTo>
                    <a:pt x="31" y="292"/>
                  </a:lnTo>
                  <a:lnTo>
                    <a:pt x="48" y="212"/>
                  </a:lnTo>
                  <a:lnTo>
                    <a:pt x="69" y="136"/>
                  </a:lnTo>
                  <a:lnTo>
                    <a:pt x="94" y="65"/>
                  </a:lnTo>
                  <a:lnTo>
                    <a:pt x="123" y="0"/>
                  </a:lnTo>
                  <a:lnTo>
                    <a:pt x="230" y="56"/>
                  </a:lnTo>
                  <a:close/>
                </a:path>
              </a:pathLst>
            </a:custGeom>
            <a:solidFill>
              <a:srgbClr val="EDF5F5"/>
            </a:solidFill>
            <a:ln w="9525">
              <a:noFill/>
            </a:ln>
          </p:spPr>
          <p:txBody>
            <a:bodyPr/>
            <a:lstStyle/>
            <a:p>
              <a:endParaRPr lang="en-US"/>
            </a:p>
          </p:txBody>
        </p:sp>
        <p:sp>
          <p:nvSpPr>
            <p:cNvPr id="824305" name="Freeform 824304"/>
            <p:cNvSpPr/>
            <p:nvPr/>
          </p:nvSpPr>
          <p:spPr>
            <a:xfrm>
              <a:off x="3367" y="3169"/>
              <a:ext cx="50" cy="122"/>
            </a:xfrm>
            <a:custGeom>
              <a:avLst/>
              <a:gdLst/>
              <a:ahLst/>
              <a:cxnLst/>
              <a:rect l="0" t="0" r="0" b="0"/>
              <a:pathLst>
                <a:path w="1103" h="2202">
                  <a:moveTo>
                    <a:pt x="230" y="56"/>
                  </a:moveTo>
                  <a:lnTo>
                    <a:pt x="1103" y="2072"/>
                  </a:lnTo>
                  <a:lnTo>
                    <a:pt x="1067" y="2202"/>
                  </a:lnTo>
                  <a:lnTo>
                    <a:pt x="1030" y="2187"/>
                  </a:lnTo>
                  <a:lnTo>
                    <a:pt x="994" y="2172"/>
                  </a:lnTo>
                  <a:lnTo>
                    <a:pt x="958" y="2155"/>
                  </a:lnTo>
                  <a:lnTo>
                    <a:pt x="921" y="2138"/>
                  </a:lnTo>
                  <a:lnTo>
                    <a:pt x="886" y="2119"/>
                  </a:lnTo>
                  <a:lnTo>
                    <a:pt x="850" y="2100"/>
                  </a:lnTo>
                  <a:lnTo>
                    <a:pt x="814" y="2079"/>
                  </a:lnTo>
                  <a:lnTo>
                    <a:pt x="779" y="2058"/>
                  </a:lnTo>
                  <a:lnTo>
                    <a:pt x="745" y="2036"/>
                  </a:lnTo>
                  <a:lnTo>
                    <a:pt x="711" y="2013"/>
                  </a:lnTo>
                  <a:lnTo>
                    <a:pt x="676" y="1989"/>
                  </a:lnTo>
                  <a:lnTo>
                    <a:pt x="644" y="1964"/>
                  </a:lnTo>
                  <a:lnTo>
                    <a:pt x="610" y="1939"/>
                  </a:lnTo>
                  <a:lnTo>
                    <a:pt x="578" y="1912"/>
                  </a:lnTo>
                  <a:lnTo>
                    <a:pt x="547" y="1884"/>
                  </a:lnTo>
                  <a:lnTo>
                    <a:pt x="515" y="1857"/>
                  </a:lnTo>
                  <a:lnTo>
                    <a:pt x="485" y="1827"/>
                  </a:lnTo>
                  <a:lnTo>
                    <a:pt x="455" y="1798"/>
                  </a:lnTo>
                  <a:lnTo>
                    <a:pt x="425" y="1767"/>
                  </a:lnTo>
                  <a:lnTo>
                    <a:pt x="397" y="1737"/>
                  </a:lnTo>
                  <a:lnTo>
                    <a:pt x="369" y="1705"/>
                  </a:lnTo>
                  <a:lnTo>
                    <a:pt x="342" y="1672"/>
                  </a:lnTo>
                  <a:lnTo>
                    <a:pt x="316" y="1639"/>
                  </a:lnTo>
                  <a:lnTo>
                    <a:pt x="291" y="1605"/>
                  </a:lnTo>
                  <a:lnTo>
                    <a:pt x="266" y="1571"/>
                  </a:lnTo>
                  <a:lnTo>
                    <a:pt x="243" y="1536"/>
                  </a:lnTo>
                  <a:lnTo>
                    <a:pt x="220" y="1500"/>
                  </a:lnTo>
                  <a:lnTo>
                    <a:pt x="199" y="1464"/>
                  </a:lnTo>
                  <a:lnTo>
                    <a:pt x="178" y="1428"/>
                  </a:lnTo>
                  <a:lnTo>
                    <a:pt x="158" y="1390"/>
                  </a:lnTo>
                  <a:lnTo>
                    <a:pt x="140" y="1352"/>
                  </a:lnTo>
                  <a:lnTo>
                    <a:pt x="123" y="1314"/>
                  </a:lnTo>
                  <a:lnTo>
                    <a:pt x="94" y="1241"/>
                  </a:lnTo>
                  <a:lnTo>
                    <a:pt x="69" y="1164"/>
                  </a:lnTo>
                  <a:lnTo>
                    <a:pt x="49" y="1083"/>
                  </a:lnTo>
                  <a:lnTo>
                    <a:pt x="32" y="998"/>
                  </a:lnTo>
                  <a:lnTo>
                    <a:pt x="18" y="910"/>
                  </a:lnTo>
                  <a:lnTo>
                    <a:pt x="8" y="823"/>
                  </a:lnTo>
                  <a:lnTo>
                    <a:pt x="2" y="732"/>
                  </a:lnTo>
                  <a:lnTo>
                    <a:pt x="0" y="641"/>
                  </a:lnTo>
                  <a:lnTo>
                    <a:pt x="2" y="552"/>
                  </a:lnTo>
                  <a:lnTo>
                    <a:pt x="8" y="463"/>
                  </a:lnTo>
                  <a:lnTo>
                    <a:pt x="17" y="376"/>
                  </a:lnTo>
                  <a:lnTo>
                    <a:pt x="31" y="292"/>
                  </a:lnTo>
                  <a:lnTo>
                    <a:pt x="48" y="212"/>
                  </a:lnTo>
                  <a:lnTo>
                    <a:pt x="68" y="136"/>
                  </a:lnTo>
                  <a:lnTo>
                    <a:pt x="94" y="66"/>
                  </a:lnTo>
                  <a:lnTo>
                    <a:pt x="123" y="0"/>
                  </a:lnTo>
                  <a:lnTo>
                    <a:pt x="230" y="56"/>
                  </a:lnTo>
                  <a:close/>
                </a:path>
              </a:pathLst>
            </a:custGeom>
            <a:solidFill>
              <a:srgbClr val="BAC2C2"/>
            </a:solidFill>
            <a:ln w="9525">
              <a:noFill/>
            </a:ln>
          </p:spPr>
          <p:txBody>
            <a:bodyPr/>
            <a:lstStyle/>
            <a:p>
              <a:endParaRPr lang="en-US"/>
            </a:p>
          </p:txBody>
        </p:sp>
        <p:sp>
          <p:nvSpPr>
            <p:cNvPr id="824306" name="Freeform 824305"/>
            <p:cNvSpPr/>
            <p:nvPr/>
          </p:nvSpPr>
          <p:spPr>
            <a:xfrm>
              <a:off x="3544" y="3074"/>
              <a:ext cx="52" cy="121"/>
            </a:xfrm>
            <a:custGeom>
              <a:avLst/>
              <a:gdLst/>
              <a:ahLst/>
              <a:cxnLst/>
              <a:rect l="0" t="0" r="0" b="0"/>
              <a:pathLst>
                <a:path w="1133" h="2181">
                  <a:moveTo>
                    <a:pt x="917" y="2127"/>
                  </a:moveTo>
                  <a:lnTo>
                    <a:pt x="0" y="131"/>
                  </a:lnTo>
                  <a:lnTo>
                    <a:pt x="32" y="0"/>
                  </a:lnTo>
                  <a:lnTo>
                    <a:pt x="69" y="14"/>
                  </a:lnTo>
                  <a:lnTo>
                    <a:pt x="106" y="29"/>
                  </a:lnTo>
                  <a:lnTo>
                    <a:pt x="142" y="44"/>
                  </a:lnTo>
                  <a:lnTo>
                    <a:pt x="179" y="60"/>
                  </a:lnTo>
                  <a:lnTo>
                    <a:pt x="216" y="78"/>
                  </a:lnTo>
                  <a:lnTo>
                    <a:pt x="252" y="96"/>
                  </a:lnTo>
                  <a:lnTo>
                    <a:pt x="287" y="116"/>
                  </a:lnTo>
                  <a:lnTo>
                    <a:pt x="323" y="136"/>
                  </a:lnTo>
                  <a:lnTo>
                    <a:pt x="358" y="159"/>
                  </a:lnTo>
                  <a:lnTo>
                    <a:pt x="392" y="181"/>
                  </a:lnTo>
                  <a:lnTo>
                    <a:pt x="427" y="204"/>
                  </a:lnTo>
                  <a:lnTo>
                    <a:pt x="461" y="228"/>
                  </a:lnTo>
                  <a:lnTo>
                    <a:pt x="494" y="252"/>
                  </a:lnTo>
                  <a:lnTo>
                    <a:pt x="527" y="279"/>
                  </a:lnTo>
                  <a:lnTo>
                    <a:pt x="560" y="305"/>
                  </a:lnTo>
                  <a:lnTo>
                    <a:pt x="591" y="332"/>
                  </a:lnTo>
                  <a:lnTo>
                    <a:pt x="623" y="361"/>
                  </a:lnTo>
                  <a:lnTo>
                    <a:pt x="653" y="389"/>
                  </a:lnTo>
                  <a:lnTo>
                    <a:pt x="683" y="419"/>
                  </a:lnTo>
                  <a:lnTo>
                    <a:pt x="713" y="449"/>
                  </a:lnTo>
                  <a:lnTo>
                    <a:pt x="741" y="481"/>
                  </a:lnTo>
                  <a:lnTo>
                    <a:pt x="769" y="513"/>
                  </a:lnTo>
                  <a:lnTo>
                    <a:pt x="795" y="545"/>
                  </a:lnTo>
                  <a:lnTo>
                    <a:pt x="822" y="578"/>
                  </a:lnTo>
                  <a:lnTo>
                    <a:pt x="846" y="612"/>
                  </a:lnTo>
                  <a:lnTo>
                    <a:pt x="871" y="647"/>
                  </a:lnTo>
                  <a:lnTo>
                    <a:pt x="894" y="681"/>
                  </a:lnTo>
                  <a:lnTo>
                    <a:pt x="917" y="717"/>
                  </a:lnTo>
                  <a:lnTo>
                    <a:pt x="938" y="754"/>
                  </a:lnTo>
                  <a:lnTo>
                    <a:pt x="958" y="791"/>
                  </a:lnTo>
                  <a:lnTo>
                    <a:pt x="978" y="828"/>
                  </a:lnTo>
                  <a:lnTo>
                    <a:pt x="996" y="866"/>
                  </a:lnTo>
                  <a:lnTo>
                    <a:pt x="1026" y="938"/>
                  </a:lnTo>
                  <a:lnTo>
                    <a:pt x="1052" y="1015"/>
                  </a:lnTo>
                  <a:lnTo>
                    <a:pt x="1075" y="1096"/>
                  </a:lnTo>
                  <a:lnTo>
                    <a:pt x="1094" y="1180"/>
                  </a:lnTo>
                  <a:lnTo>
                    <a:pt x="1109" y="1266"/>
                  </a:lnTo>
                  <a:lnTo>
                    <a:pt x="1121" y="1356"/>
                  </a:lnTo>
                  <a:lnTo>
                    <a:pt x="1129" y="1446"/>
                  </a:lnTo>
                  <a:lnTo>
                    <a:pt x="1133" y="1536"/>
                  </a:lnTo>
                  <a:lnTo>
                    <a:pt x="1133" y="1626"/>
                  </a:lnTo>
                  <a:lnTo>
                    <a:pt x="1130" y="1716"/>
                  </a:lnTo>
                  <a:lnTo>
                    <a:pt x="1122" y="1802"/>
                  </a:lnTo>
                  <a:lnTo>
                    <a:pt x="1110" y="1886"/>
                  </a:lnTo>
                  <a:lnTo>
                    <a:pt x="1095" y="1967"/>
                  </a:lnTo>
                  <a:lnTo>
                    <a:pt x="1076" y="2043"/>
                  </a:lnTo>
                  <a:lnTo>
                    <a:pt x="1052" y="2115"/>
                  </a:lnTo>
                  <a:lnTo>
                    <a:pt x="1025" y="2181"/>
                  </a:lnTo>
                  <a:lnTo>
                    <a:pt x="917" y="2127"/>
                  </a:lnTo>
                  <a:close/>
                </a:path>
              </a:pathLst>
            </a:custGeom>
            <a:solidFill>
              <a:srgbClr val="EDF5F5"/>
            </a:solidFill>
            <a:ln w="9525">
              <a:noFill/>
            </a:ln>
          </p:spPr>
          <p:txBody>
            <a:bodyPr/>
            <a:lstStyle/>
            <a:p>
              <a:endParaRPr lang="en-US"/>
            </a:p>
          </p:txBody>
        </p:sp>
        <p:sp>
          <p:nvSpPr>
            <p:cNvPr id="824307" name="Freeform 824306"/>
            <p:cNvSpPr/>
            <p:nvPr/>
          </p:nvSpPr>
          <p:spPr>
            <a:xfrm>
              <a:off x="3544" y="3074"/>
              <a:ext cx="51" cy="122"/>
            </a:xfrm>
            <a:custGeom>
              <a:avLst/>
              <a:gdLst/>
              <a:ahLst/>
              <a:cxnLst/>
              <a:rect l="0" t="0" r="0" b="0"/>
              <a:pathLst>
                <a:path w="1134" h="2180">
                  <a:moveTo>
                    <a:pt x="918" y="2126"/>
                  </a:moveTo>
                  <a:lnTo>
                    <a:pt x="0" y="130"/>
                  </a:lnTo>
                  <a:lnTo>
                    <a:pt x="33" y="0"/>
                  </a:lnTo>
                  <a:lnTo>
                    <a:pt x="70" y="13"/>
                  </a:lnTo>
                  <a:lnTo>
                    <a:pt x="107" y="28"/>
                  </a:lnTo>
                  <a:lnTo>
                    <a:pt x="143" y="43"/>
                  </a:lnTo>
                  <a:lnTo>
                    <a:pt x="180" y="60"/>
                  </a:lnTo>
                  <a:lnTo>
                    <a:pt x="217" y="78"/>
                  </a:lnTo>
                  <a:lnTo>
                    <a:pt x="252" y="96"/>
                  </a:lnTo>
                  <a:lnTo>
                    <a:pt x="288" y="116"/>
                  </a:lnTo>
                  <a:lnTo>
                    <a:pt x="324" y="136"/>
                  </a:lnTo>
                  <a:lnTo>
                    <a:pt x="359" y="158"/>
                  </a:lnTo>
                  <a:lnTo>
                    <a:pt x="393" y="180"/>
                  </a:lnTo>
                  <a:lnTo>
                    <a:pt x="428" y="203"/>
                  </a:lnTo>
                  <a:lnTo>
                    <a:pt x="462" y="227"/>
                  </a:lnTo>
                  <a:lnTo>
                    <a:pt x="495" y="252"/>
                  </a:lnTo>
                  <a:lnTo>
                    <a:pt x="528" y="278"/>
                  </a:lnTo>
                  <a:lnTo>
                    <a:pt x="561" y="304"/>
                  </a:lnTo>
                  <a:lnTo>
                    <a:pt x="592" y="332"/>
                  </a:lnTo>
                  <a:lnTo>
                    <a:pt x="624" y="360"/>
                  </a:lnTo>
                  <a:lnTo>
                    <a:pt x="654" y="389"/>
                  </a:lnTo>
                  <a:lnTo>
                    <a:pt x="684" y="418"/>
                  </a:lnTo>
                  <a:lnTo>
                    <a:pt x="714" y="449"/>
                  </a:lnTo>
                  <a:lnTo>
                    <a:pt x="742" y="480"/>
                  </a:lnTo>
                  <a:lnTo>
                    <a:pt x="770" y="512"/>
                  </a:lnTo>
                  <a:lnTo>
                    <a:pt x="796" y="545"/>
                  </a:lnTo>
                  <a:lnTo>
                    <a:pt x="823" y="577"/>
                  </a:lnTo>
                  <a:lnTo>
                    <a:pt x="847" y="611"/>
                  </a:lnTo>
                  <a:lnTo>
                    <a:pt x="872" y="646"/>
                  </a:lnTo>
                  <a:lnTo>
                    <a:pt x="895" y="681"/>
                  </a:lnTo>
                  <a:lnTo>
                    <a:pt x="918" y="717"/>
                  </a:lnTo>
                  <a:lnTo>
                    <a:pt x="939" y="754"/>
                  </a:lnTo>
                  <a:lnTo>
                    <a:pt x="959" y="790"/>
                  </a:lnTo>
                  <a:lnTo>
                    <a:pt x="979" y="827"/>
                  </a:lnTo>
                  <a:lnTo>
                    <a:pt x="997" y="865"/>
                  </a:lnTo>
                  <a:lnTo>
                    <a:pt x="1027" y="937"/>
                  </a:lnTo>
                  <a:lnTo>
                    <a:pt x="1053" y="1014"/>
                  </a:lnTo>
                  <a:lnTo>
                    <a:pt x="1076" y="1095"/>
                  </a:lnTo>
                  <a:lnTo>
                    <a:pt x="1095" y="1179"/>
                  </a:lnTo>
                  <a:lnTo>
                    <a:pt x="1110" y="1266"/>
                  </a:lnTo>
                  <a:lnTo>
                    <a:pt x="1122" y="1355"/>
                  </a:lnTo>
                  <a:lnTo>
                    <a:pt x="1130" y="1445"/>
                  </a:lnTo>
                  <a:lnTo>
                    <a:pt x="1134" y="1536"/>
                  </a:lnTo>
                  <a:lnTo>
                    <a:pt x="1134" y="1625"/>
                  </a:lnTo>
                  <a:lnTo>
                    <a:pt x="1131" y="1715"/>
                  </a:lnTo>
                  <a:lnTo>
                    <a:pt x="1123" y="1801"/>
                  </a:lnTo>
                  <a:lnTo>
                    <a:pt x="1111" y="1886"/>
                  </a:lnTo>
                  <a:lnTo>
                    <a:pt x="1096" y="1966"/>
                  </a:lnTo>
                  <a:lnTo>
                    <a:pt x="1077" y="2043"/>
                  </a:lnTo>
                  <a:lnTo>
                    <a:pt x="1053" y="2115"/>
                  </a:lnTo>
                  <a:lnTo>
                    <a:pt x="1026" y="2180"/>
                  </a:lnTo>
                  <a:lnTo>
                    <a:pt x="918" y="2126"/>
                  </a:lnTo>
                  <a:close/>
                </a:path>
              </a:pathLst>
            </a:custGeom>
            <a:solidFill>
              <a:srgbClr val="BAC2C2"/>
            </a:solidFill>
            <a:ln w="9525">
              <a:noFill/>
            </a:ln>
          </p:spPr>
          <p:txBody>
            <a:bodyPr/>
            <a:lstStyle/>
            <a:p>
              <a:endParaRPr lang="en-US"/>
            </a:p>
          </p:txBody>
        </p:sp>
        <p:sp>
          <p:nvSpPr>
            <p:cNvPr id="824308" name="Freeform 824307"/>
            <p:cNvSpPr/>
            <p:nvPr/>
          </p:nvSpPr>
          <p:spPr>
            <a:xfrm>
              <a:off x="3426" y="3144"/>
              <a:ext cx="164" cy="228"/>
            </a:xfrm>
            <a:custGeom>
              <a:avLst/>
              <a:gdLst/>
              <a:ahLst/>
              <a:cxnLst/>
              <a:rect l="0" t="0" r="0" b="0"/>
              <a:pathLst>
                <a:path w="3622" h="4112">
                  <a:moveTo>
                    <a:pt x="1404" y="4112"/>
                  </a:moveTo>
                  <a:lnTo>
                    <a:pt x="3622" y="3023"/>
                  </a:lnTo>
                  <a:lnTo>
                    <a:pt x="2218" y="0"/>
                  </a:lnTo>
                  <a:lnTo>
                    <a:pt x="0" y="989"/>
                  </a:lnTo>
                  <a:lnTo>
                    <a:pt x="1404" y="4112"/>
                  </a:lnTo>
                  <a:close/>
                </a:path>
              </a:pathLst>
            </a:custGeom>
            <a:solidFill>
              <a:srgbClr val="EDF5F5"/>
            </a:solidFill>
            <a:ln w="9525">
              <a:noFill/>
            </a:ln>
          </p:spPr>
          <p:txBody>
            <a:bodyPr/>
            <a:lstStyle/>
            <a:p>
              <a:endParaRPr lang="en-US"/>
            </a:p>
          </p:txBody>
        </p:sp>
        <p:sp>
          <p:nvSpPr>
            <p:cNvPr id="824309" name="Freeform 824308"/>
            <p:cNvSpPr/>
            <p:nvPr/>
          </p:nvSpPr>
          <p:spPr>
            <a:xfrm>
              <a:off x="3426" y="3141"/>
              <a:ext cx="164" cy="228"/>
            </a:xfrm>
            <a:custGeom>
              <a:avLst/>
              <a:gdLst/>
              <a:ahLst/>
              <a:cxnLst/>
              <a:rect l="0" t="0" r="0" b="0"/>
              <a:pathLst>
                <a:path w="3622" h="4113">
                  <a:moveTo>
                    <a:pt x="1404" y="4113"/>
                  </a:moveTo>
                  <a:lnTo>
                    <a:pt x="3622" y="3024"/>
                  </a:lnTo>
                  <a:lnTo>
                    <a:pt x="2218" y="0"/>
                  </a:lnTo>
                  <a:lnTo>
                    <a:pt x="0" y="989"/>
                  </a:lnTo>
                  <a:lnTo>
                    <a:pt x="1404" y="4113"/>
                  </a:lnTo>
                  <a:close/>
                </a:path>
              </a:pathLst>
            </a:custGeom>
            <a:solidFill>
              <a:srgbClr val="111919"/>
            </a:solidFill>
            <a:ln w="9525">
              <a:noFill/>
            </a:ln>
          </p:spPr>
          <p:txBody>
            <a:bodyPr/>
            <a:lstStyle/>
            <a:p>
              <a:endParaRPr lang="en-US"/>
            </a:p>
          </p:txBody>
        </p:sp>
        <p:sp>
          <p:nvSpPr>
            <p:cNvPr id="824310" name="Freeform 824309"/>
            <p:cNvSpPr/>
            <p:nvPr/>
          </p:nvSpPr>
          <p:spPr>
            <a:xfrm>
              <a:off x="3432" y="3146"/>
              <a:ext cx="157" cy="218"/>
            </a:xfrm>
            <a:custGeom>
              <a:avLst/>
              <a:gdLst/>
              <a:ahLst/>
              <a:cxnLst/>
              <a:rect l="0" t="0" r="0" b="0"/>
              <a:pathLst>
                <a:path w="3446" h="3913">
                  <a:moveTo>
                    <a:pt x="1335" y="3913"/>
                  </a:moveTo>
                  <a:lnTo>
                    <a:pt x="3446" y="2878"/>
                  </a:lnTo>
                  <a:lnTo>
                    <a:pt x="2111" y="0"/>
                  </a:lnTo>
                  <a:lnTo>
                    <a:pt x="0" y="942"/>
                  </a:lnTo>
                  <a:lnTo>
                    <a:pt x="1335" y="3913"/>
                  </a:lnTo>
                  <a:close/>
                </a:path>
              </a:pathLst>
            </a:custGeom>
            <a:solidFill>
              <a:srgbClr val="1A781C"/>
            </a:solidFill>
            <a:ln w="9525">
              <a:noFill/>
            </a:ln>
          </p:spPr>
          <p:txBody>
            <a:bodyPr/>
            <a:lstStyle/>
            <a:p>
              <a:endParaRPr lang="en-US"/>
            </a:p>
          </p:txBody>
        </p:sp>
        <p:sp>
          <p:nvSpPr>
            <p:cNvPr id="824311" name="Freeform 824310"/>
            <p:cNvSpPr/>
            <p:nvPr/>
          </p:nvSpPr>
          <p:spPr>
            <a:xfrm>
              <a:off x="3439" y="3109"/>
              <a:ext cx="19" cy="19"/>
            </a:xfrm>
            <a:custGeom>
              <a:avLst/>
              <a:gdLst/>
              <a:ahLst/>
              <a:cxnLst/>
              <a:rect l="0" t="0" r="0" b="0"/>
              <a:pathLst>
                <a:path w="431" h="343">
                  <a:moveTo>
                    <a:pt x="431" y="186"/>
                  </a:moveTo>
                  <a:lnTo>
                    <a:pt x="79" y="343"/>
                  </a:lnTo>
                  <a:lnTo>
                    <a:pt x="0" y="157"/>
                  </a:lnTo>
                  <a:lnTo>
                    <a:pt x="352" y="0"/>
                  </a:lnTo>
                  <a:lnTo>
                    <a:pt x="431" y="186"/>
                  </a:lnTo>
                  <a:close/>
                </a:path>
              </a:pathLst>
            </a:custGeom>
            <a:solidFill>
              <a:srgbClr val="000000"/>
            </a:solidFill>
            <a:ln w="9525">
              <a:noFill/>
            </a:ln>
          </p:spPr>
          <p:txBody>
            <a:bodyPr/>
            <a:lstStyle/>
            <a:p>
              <a:endParaRPr lang="en-US"/>
            </a:p>
          </p:txBody>
        </p:sp>
        <p:sp>
          <p:nvSpPr>
            <p:cNvPr id="824312" name="Freeform 824311"/>
            <p:cNvSpPr/>
            <p:nvPr/>
          </p:nvSpPr>
          <p:spPr>
            <a:xfrm>
              <a:off x="3442" y="3112"/>
              <a:ext cx="16" cy="15"/>
            </a:xfrm>
            <a:custGeom>
              <a:avLst/>
              <a:gdLst/>
              <a:ahLst/>
              <a:cxnLst/>
              <a:rect l="0" t="0" r="0" b="0"/>
              <a:pathLst>
                <a:path w="347" h="257">
                  <a:moveTo>
                    <a:pt x="347" y="126"/>
                  </a:moveTo>
                  <a:lnTo>
                    <a:pt x="53" y="257"/>
                  </a:lnTo>
                  <a:lnTo>
                    <a:pt x="0" y="132"/>
                  </a:lnTo>
                  <a:lnTo>
                    <a:pt x="294" y="0"/>
                  </a:lnTo>
                  <a:lnTo>
                    <a:pt x="347" y="126"/>
                  </a:lnTo>
                  <a:close/>
                </a:path>
              </a:pathLst>
            </a:custGeom>
            <a:solidFill>
              <a:srgbClr val="BAC2C2"/>
            </a:solidFill>
            <a:ln w="9525">
              <a:noFill/>
            </a:ln>
          </p:spPr>
          <p:txBody>
            <a:bodyPr/>
            <a:lstStyle/>
            <a:p>
              <a:endParaRPr lang="en-US"/>
            </a:p>
          </p:txBody>
        </p:sp>
        <p:sp>
          <p:nvSpPr>
            <p:cNvPr id="824313" name="Freeform 824312"/>
            <p:cNvSpPr/>
            <p:nvPr/>
          </p:nvSpPr>
          <p:spPr>
            <a:xfrm>
              <a:off x="3447" y="3110"/>
              <a:ext cx="10" cy="13"/>
            </a:xfrm>
            <a:custGeom>
              <a:avLst/>
              <a:gdLst/>
              <a:ahLst/>
              <a:cxnLst/>
              <a:rect l="0" t="0" r="0" b="0"/>
              <a:pathLst>
                <a:path w="238" h="234">
                  <a:moveTo>
                    <a:pt x="5" y="73"/>
                  </a:moveTo>
                  <a:lnTo>
                    <a:pt x="167" y="0"/>
                  </a:lnTo>
                  <a:lnTo>
                    <a:pt x="171" y="0"/>
                  </a:lnTo>
                  <a:lnTo>
                    <a:pt x="175" y="2"/>
                  </a:lnTo>
                  <a:lnTo>
                    <a:pt x="180" y="6"/>
                  </a:lnTo>
                  <a:lnTo>
                    <a:pt x="183" y="13"/>
                  </a:lnTo>
                  <a:lnTo>
                    <a:pt x="236" y="141"/>
                  </a:lnTo>
                  <a:lnTo>
                    <a:pt x="238" y="147"/>
                  </a:lnTo>
                  <a:lnTo>
                    <a:pt x="238" y="154"/>
                  </a:lnTo>
                  <a:lnTo>
                    <a:pt x="237" y="159"/>
                  </a:lnTo>
                  <a:lnTo>
                    <a:pt x="234" y="162"/>
                  </a:lnTo>
                  <a:lnTo>
                    <a:pt x="73" y="234"/>
                  </a:lnTo>
                  <a:lnTo>
                    <a:pt x="69" y="234"/>
                  </a:lnTo>
                  <a:lnTo>
                    <a:pt x="64" y="232"/>
                  </a:lnTo>
                  <a:lnTo>
                    <a:pt x="60" y="228"/>
                  </a:lnTo>
                  <a:lnTo>
                    <a:pt x="56" y="221"/>
                  </a:lnTo>
                  <a:lnTo>
                    <a:pt x="2" y="94"/>
                  </a:lnTo>
                  <a:lnTo>
                    <a:pt x="0" y="86"/>
                  </a:lnTo>
                  <a:lnTo>
                    <a:pt x="0" y="80"/>
                  </a:lnTo>
                  <a:lnTo>
                    <a:pt x="1" y="76"/>
                  </a:lnTo>
                  <a:lnTo>
                    <a:pt x="5" y="73"/>
                  </a:lnTo>
                  <a:close/>
                </a:path>
              </a:pathLst>
            </a:custGeom>
            <a:solidFill>
              <a:srgbClr val="E0E8E8"/>
            </a:solidFill>
            <a:ln w="9525">
              <a:noFill/>
            </a:ln>
          </p:spPr>
          <p:txBody>
            <a:bodyPr/>
            <a:lstStyle/>
            <a:p>
              <a:endParaRPr lang="en-US"/>
            </a:p>
          </p:txBody>
        </p:sp>
        <p:sp>
          <p:nvSpPr>
            <p:cNvPr id="824314" name="Freeform 824313"/>
            <p:cNvSpPr/>
            <p:nvPr/>
          </p:nvSpPr>
          <p:spPr>
            <a:xfrm>
              <a:off x="3447" y="3111"/>
              <a:ext cx="10" cy="11"/>
            </a:xfrm>
            <a:custGeom>
              <a:avLst/>
              <a:gdLst/>
              <a:ahLst/>
              <a:cxnLst/>
              <a:rect l="0" t="0" r="0" b="0"/>
              <a:pathLst>
                <a:path w="204" h="199">
                  <a:moveTo>
                    <a:pt x="4" y="62"/>
                  </a:moveTo>
                  <a:lnTo>
                    <a:pt x="142" y="0"/>
                  </a:lnTo>
                  <a:lnTo>
                    <a:pt x="146" y="0"/>
                  </a:lnTo>
                  <a:lnTo>
                    <a:pt x="150" y="2"/>
                  </a:lnTo>
                  <a:lnTo>
                    <a:pt x="153" y="5"/>
                  </a:lnTo>
                  <a:lnTo>
                    <a:pt x="156" y="10"/>
                  </a:lnTo>
                  <a:lnTo>
                    <a:pt x="202" y="120"/>
                  </a:lnTo>
                  <a:lnTo>
                    <a:pt x="204" y="125"/>
                  </a:lnTo>
                  <a:lnTo>
                    <a:pt x="204" y="130"/>
                  </a:lnTo>
                  <a:lnTo>
                    <a:pt x="202" y="135"/>
                  </a:lnTo>
                  <a:lnTo>
                    <a:pt x="200" y="138"/>
                  </a:lnTo>
                  <a:lnTo>
                    <a:pt x="62" y="199"/>
                  </a:lnTo>
                  <a:lnTo>
                    <a:pt x="58" y="199"/>
                  </a:lnTo>
                  <a:lnTo>
                    <a:pt x="54" y="198"/>
                  </a:lnTo>
                  <a:lnTo>
                    <a:pt x="51" y="194"/>
                  </a:lnTo>
                  <a:lnTo>
                    <a:pt x="48" y="188"/>
                  </a:lnTo>
                  <a:lnTo>
                    <a:pt x="2" y="80"/>
                  </a:lnTo>
                  <a:lnTo>
                    <a:pt x="0" y="74"/>
                  </a:lnTo>
                  <a:lnTo>
                    <a:pt x="0" y="68"/>
                  </a:lnTo>
                  <a:lnTo>
                    <a:pt x="2" y="64"/>
                  </a:lnTo>
                  <a:lnTo>
                    <a:pt x="4" y="62"/>
                  </a:lnTo>
                  <a:close/>
                </a:path>
              </a:pathLst>
            </a:custGeom>
            <a:solidFill>
              <a:srgbClr val="919999"/>
            </a:solidFill>
            <a:ln w="9525">
              <a:noFill/>
            </a:ln>
          </p:spPr>
          <p:txBody>
            <a:bodyPr/>
            <a:lstStyle/>
            <a:p>
              <a:endParaRPr lang="en-US"/>
            </a:p>
          </p:txBody>
        </p:sp>
        <p:sp>
          <p:nvSpPr>
            <p:cNvPr id="824315" name="Freeform 824314"/>
            <p:cNvSpPr/>
            <p:nvPr/>
          </p:nvSpPr>
          <p:spPr>
            <a:xfrm>
              <a:off x="3450" y="3113"/>
              <a:ext cx="6" cy="8"/>
            </a:xfrm>
            <a:custGeom>
              <a:avLst/>
              <a:gdLst/>
              <a:ahLst/>
              <a:cxnLst/>
              <a:rect l="0" t="0" r="0" b="0"/>
              <a:pathLst>
                <a:path w="118" h="154">
                  <a:moveTo>
                    <a:pt x="88" y="6"/>
                  </a:moveTo>
                  <a:lnTo>
                    <a:pt x="116" y="77"/>
                  </a:lnTo>
                  <a:lnTo>
                    <a:pt x="118" y="85"/>
                  </a:lnTo>
                  <a:lnTo>
                    <a:pt x="118" y="95"/>
                  </a:lnTo>
                  <a:lnTo>
                    <a:pt x="116" y="103"/>
                  </a:lnTo>
                  <a:lnTo>
                    <a:pt x="112" y="108"/>
                  </a:lnTo>
                  <a:lnTo>
                    <a:pt x="14" y="152"/>
                  </a:lnTo>
                  <a:lnTo>
                    <a:pt x="6" y="154"/>
                  </a:lnTo>
                  <a:lnTo>
                    <a:pt x="2" y="150"/>
                  </a:lnTo>
                  <a:lnTo>
                    <a:pt x="0" y="140"/>
                  </a:lnTo>
                  <a:lnTo>
                    <a:pt x="1" y="127"/>
                  </a:lnTo>
                  <a:lnTo>
                    <a:pt x="4" y="112"/>
                  </a:lnTo>
                  <a:lnTo>
                    <a:pt x="9" y="95"/>
                  </a:lnTo>
                  <a:lnTo>
                    <a:pt x="14" y="77"/>
                  </a:lnTo>
                  <a:lnTo>
                    <a:pt x="21" y="61"/>
                  </a:lnTo>
                  <a:lnTo>
                    <a:pt x="29" y="46"/>
                  </a:lnTo>
                  <a:lnTo>
                    <a:pt x="38" y="33"/>
                  </a:lnTo>
                  <a:lnTo>
                    <a:pt x="48" y="21"/>
                  </a:lnTo>
                  <a:lnTo>
                    <a:pt x="58" y="12"/>
                  </a:lnTo>
                  <a:lnTo>
                    <a:pt x="67" y="4"/>
                  </a:lnTo>
                  <a:lnTo>
                    <a:pt x="76" y="0"/>
                  </a:lnTo>
                  <a:lnTo>
                    <a:pt x="83" y="1"/>
                  </a:lnTo>
                  <a:lnTo>
                    <a:pt x="88" y="6"/>
                  </a:lnTo>
                  <a:close/>
                </a:path>
              </a:pathLst>
            </a:custGeom>
            <a:solidFill>
              <a:srgbClr val="D1D9D9"/>
            </a:solidFill>
            <a:ln w="9525">
              <a:noFill/>
            </a:ln>
          </p:spPr>
          <p:txBody>
            <a:bodyPr/>
            <a:lstStyle/>
            <a:p>
              <a:endParaRPr lang="en-US"/>
            </a:p>
          </p:txBody>
        </p:sp>
        <p:sp>
          <p:nvSpPr>
            <p:cNvPr id="824316" name="Freeform 824315"/>
            <p:cNvSpPr/>
            <p:nvPr/>
          </p:nvSpPr>
          <p:spPr>
            <a:xfrm>
              <a:off x="3463" y="3099"/>
              <a:ext cx="13" cy="16"/>
            </a:xfrm>
            <a:custGeom>
              <a:avLst/>
              <a:gdLst/>
              <a:ahLst/>
              <a:cxnLst/>
              <a:rect l="0" t="0" r="0" b="0"/>
              <a:pathLst>
                <a:path w="287" h="280">
                  <a:moveTo>
                    <a:pt x="287" y="186"/>
                  </a:moveTo>
                  <a:lnTo>
                    <a:pt x="78" y="280"/>
                  </a:lnTo>
                  <a:lnTo>
                    <a:pt x="0" y="93"/>
                  </a:lnTo>
                  <a:lnTo>
                    <a:pt x="210" y="0"/>
                  </a:lnTo>
                  <a:lnTo>
                    <a:pt x="287" y="186"/>
                  </a:lnTo>
                  <a:close/>
                </a:path>
              </a:pathLst>
            </a:custGeom>
            <a:solidFill>
              <a:srgbClr val="000000"/>
            </a:solidFill>
            <a:ln w="9525">
              <a:noFill/>
            </a:ln>
          </p:spPr>
          <p:txBody>
            <a:bodyPr/>
            <a:lstStyle/>
            <a:p>
              <a:endParaRPr lang="en-US"/>
            </a:p>
          </p:txBody>
        </p:sp>
        <p:sp>
          <p:nvSpPr>
            <p:cNvPr id="824317" name="Freeform 824316"/>
            <p:cNvSpPr/>
            <p:nvPr/>
          </p:nvSpPr>
          <p:spPr>
            <a:xfrm>
              <a:off x="3465" y="3102"/>
              <a:ext cx="11" cy="12"/>
            </a:xfrm>
            <a:custGeom>
              <a:avLst/>
              <a:gdLst/>
              <a:ahLst/>
              <a:cxnLst/>
              <a:rect l="0" t="0" r="0" b="0"/>
              <a:pathLst>
                <a:path w="227" h="203">
                  <a:moveTo>
                    <a:pt x="227" y="125"/>
                  </a:moveTo>
                  <a:lnTo>
                    <a:pt x="53" y="203"/>
                  </a:lnTo>
                  <a:lnTo>
                    <a:pt x="0" y="78"/>
                  </a:lnTo>
                  <a:lnTo>
                    <a:pt x="175" y="0"/>
                  </a:lnTo>
                  <a:lnTo>
                    <a:pt x="227" y="125"/>
                  </a:lnTo>
                  <a:close/>
                </a:path>
              </a:pathLst>
            </a:custGeom>
            <a:solidFill>
              <a:srgbClr val="BAC2C2"/>
            </a:solidFill>
            <a:ln w="9525">
              <a:noFill/>
            </a:ln>
          </p:spPr>
          <p:txBody>
            <a:bodyPr/>
            <a:lstStyle/>
            <a:p>
              <a:endParaRPr lang="en-US"/>
            </a:p>
          </p:txBody>
        </p:sp>
        <p:sp>
          <p:nvSpPr>
            <p:cNvPr id="824318" name="Freeform 824317"/>
            <p:cNvSpPr/>
            <p:nvPr/>
          </p:nvSpPr>
          <p:spPr>
            <a:xfrm>
              <a:off x="3465" y="3100"/>
              <a:ext cx="10" cy="13"/>
            </a:xfrm>
            <a:custGeom>
              <a:avLst/>
              <a:gdLst/>
              <a:ahLst/>
              <a:cxnLst/>
              <a:rect l="0" t="0" r="0" b="0"/>
              <a:pathLst>
                <a:path w="238" h="234">
                  <a:moveTo>
                    <a:pt x="4" y="72"/>
                  </a:moveTo>
                  <a:lnTo>
                    <a:pt x="167" y="0"/>
                  </a:lnTo>
                  <a:lnTo>
                    <a:pt x="171" y="0"/>
                  </a:lnTo>
                  <a:lnTo>
                    <a:pt x="175" y="2"/>
                  </a:lnTo>
                  <a:lnTo>
                    <a:pt x="180" y="6"/>
                  </a:lnTo>
                  <a:lnTo>
                    <a:pt x="183" y="12"/>
                  </a:lnTo>
                  <a:lnTo>
                    <a:pt x="236" y="141"/>
                  </a:lnTo>
                  <a:lnTo>
                    <a:pt x="238" y="147"/>
                  </a:lnTo>
                  <a:lnTo>
                    <a:pt x="238" y="154"/>
                  </a:lnTo>
                  <a:lnTo>
                    <a:pt x="237" y="159"/>
                  </a:lnTo>
                  <a:lnTo>
                    <a:pt x="234" y="162"/>
                  </a:lnTo>
                  <a:lnTo>
                    <a:pt x="73" y="234"/>
                  </a:lnTo>
                  <a:lnTo>
                    <a:pt x="69" y="234"/>
                  </a:lnTo>
                  <a:lnTo>
                    <a:pt x="63" y="232"/>
                  </a:lnTo>
                  <a:lnTo>
                    <a:pt x="59" y="227"/>
                  </a:lnTo>
                  <a:lnTo>
                    <a:pt x="55" y="221"/>
                  </a:lnTo>
                  <a:lnTo>
                    <a:pt x="2" y="94"/>
                  </a:lnTo>
                  <a:lnTo>
                    <a:pt x="0" y="86"/>
                  </a:lnTo>
                  <a:lnTo>
                    <a:pt x="0" y="80"/>
                  </a:lnTo>
                  <a:lnTo>
                    <a:pt x="1" y="76"/>
                  </a:lnTo>
                  <a:lnTo>
                    <a:pt x="4" y="72"/>
                  </a:lnTo>
                  <a:close/>
                </a:path>
              </a:pathLst>
            </a:custGeom>
            <a:solidFill>
              <a:srgbClr val="E0E8E8"/>
            </a:solidFill>
            <a:ln w="9525">
              <a:noFill/>
            </a:ln>
          </p:spPr>
          <p:txBody>
            <a:bodyPr/>
            <a:lstStyle/>
            <a:p>
              <a:endParaRPr lang="en-US"/>
            </a:p>
          </p:txBody>
        </p:sp>
        <p:sp>
          <p:nvSpPr>
            <p:cNvPr id="824319" name="Freeform 824318"/>
            <p:cNvSpPr/>
            <p:nvPr/>
          </p:nvSpPr>
          <p:spPr>
            <a:xfrm>
              <a:off x="3465" y="3101"/>
              <a:ext cx="10" cy="11"/>
            </a:xfrm>
            <a:custGeom>
              <a:avLst/>
              <a:gdLst/>
              <a:ahLst/>
              <a:cxnLst/>
              <a:rect l="0" t="0" r="0" b="0"/>
              <a:pathLst>
                <a:path w="204" h="199">
                  <a:moveTo>
                    <a:pt x="4" y="62"/>
                  </a:moveTo>
                  <a:lnTo>
                    <a:pt x="141" y="0"/>
                  </a:lnTo>
                  <a:lnTo>
                    <a:pt x="145" y="0"/>
                  </a:lnTo>
                  <a:lnTo>
                    <a:pt x="150" y="2"/>
                  </a:lnTo>
                  <a:lnTo>
                    <a:pt x="153" y="5"/>
                  </a:lnTo>
                  <a:lnTo>
                    <a:pt x="156" y="10"/>
                  </a:lnTo>
                  <a:lnTo>
                    <a:pt x="202" y="120"/>
                  </a:lnTo>
                  <a:lnTo>
                    <a:pt x="204" y="125"/>
                  </a:lnTo>
                  <a:lnTo>
                    <a:pt x="204" y="130"/>
                  </a:lnTo>
                  <a:lnTo>
                    <a:pt x="202" y="135"/>
                  </a:lnTo>
                  <a:lnTo>
                    <a:pt x="200" y="138"/>
                  </a:lnTo>
                  <a:lnTo>
                    <a:pt x="62" y="199"/>
                  </a:lnTo>
                  <a:lnTo>
                    <a:pt x="58" y="199"/>
                  </a:lnTo>
                  <a:lnTo>
                    <a:pt x="54" y="198"/>
                  </a:lnTo>
                  <a:lnTo>
                    <a:pt x="51" y="194"/>
                  </a:lnTo>
                  <a:lnTo>
                    <a:pt x="48" y="188"/>
                  </a:lnTo>
                  <a:lnTo>
                    <a:pt x="2" y="80"/>
                  </a:lnTo>
                  <a:lnTo>
                    <a:pt x="0" y="73"/>
                  </a:lnTo>
                  <a:lnTo>
                    <a:pt x="0" y="68"/>
                  </a:lnTo>
                  <a:lnTo>
                    <a:pt x="2" y="64"/>
                  </a:lnTo>
                  <a:lnTo>
                    <a:pt x="4" y="62"/>
                  </a:lnTo>
                  <a:close/>
                </a:path>
              </a:pathLst>
            </a:custGeom>
            <a:solidFill>
              <a:srgbClr val="919999"/>
            </a:solidFill>
            <a:ln w="9525">
              <a:noFill/>
            </a:ln>
          </p:spPr>
          <p:txBody>
            <a:bodyPr/>
            <a:lstStyle/>
            <a:p>
              <a:endParaRPr lang="en-US"/>
            </a:p>
          </p:txBody>
        </p:sp>
        <p:sp>
          <p:nvSpPr>
            <p:cNvPr id="824320" name="Freeform 824319"/>
            <p:cNvSpPr/>
            <p:nvPr/>
          </p:nvSpPr>
          <p:spPr>
            <a:xfrm>
              <a:off x="3468" y="3103"/>
              <a:ext cx="6" cy="8"/>
            </a:xfrm>
            <a:custGeom>
              <a:avLst/>
              <a:gdLst/>
              <a:ahLst/>
              <a:cxnLst/>
              <a:rect l="0" t="0" r="0" b="0"/>
              <a:pathLst>
                <a:path w="119" h="154">
                  <a:moveTo>
                    <a:pt x="88" y="6"/>
                  </a:moveTo>
                  <a:lnTo>
                    <a:pt x="116" y="78"/>
                  </a:lnTo>
                  <a:lnTo>
                    <a:pt x="118" y="86"/>
                  </a:lnTo>
                  <a:lnTo>
                    <a:pt x="119" y="95"/>
                  </a:lnTo>
                  <a:lnTo>
                    <a:pt x="117" y="103"/>
                  </a:lnTo>
                  <a:lnTo>
                    <a:pt x="112" y="109"/>
                  </a:lnTo>
                  <a:lnTo>
                    <a:pt x="14" y="152"/>
                  </a:lnTo>
                  <a:lnTo>
                    <a:pt x="6" y="154"/>
                  </a:lnTo>
                  <a:lnTo>
                    <a:pt x="2" y="150"/>
                  </a:lnTo>
                  <a:lnTo>
                    <a:pt x="0" y="140"/>
                  </a:lnTo>
                  <a:lnTo>
                    <a:pt x="1" y="128"/>
                  </a:lnTo>
                  <a:lnTo>
                    <a:pt x="4" y="112"/>
                  </a:lnTo>
                  <a:lnTo>
                    <a:pt x="9" y="95"/>
                  </a:lnTo>
                  <a:lnTo>
                    <a:pt x="14" y="78"/>
                  </a:lnTo>
                  <a:lnTo>
                    <a:pt x="21" y="61"/>
                  </a:lnTo>
                  <a:lnTo>
                    <a:pt x="29" y="46"/>
                  </a:lnTo>
                  <a:lnTo>
                    <a:pt x="38" y="33"/>
                  </a:lnTo>
                  <a:lnTo>
                    <a:pt x="48" y="21"/>
                  </a:lnTo>
                  <a:lnTo>
                    <a:pt x="58" y="12"/>
                  </a:lnTo>
                  <a:lnTo>
                    <a:pt x="67" y="4"/>
                  </a:lnTo>
                  <a:lnTo>
                    <a:pt x="76" y="0"/>
                  </a:lnTo>
                  <a:lnTo>
                    <a:pt x="82" y="1"/>
                  </a:lnTo>
                  <a:lnTo>
                    <a:pt x="88" y="6"/>
                  </a:lnTo>
                  <a:close/>
                </a:path>
              </a:pathLst>
            </a:custGeom>
            <a:solidFill>
              <a:srgbClr val="D1D9D9"/>
            </a:solidFill>
            <a:ln w="9525">
              <a:noFill/>
            </a:ln>
          </p:spPr>
          <p:txBody>
            <a:bodyPr/>
            <a:lstStyle/>
            <a:p>
              <a:endParaRPr lang="en-US"/>
            </a:p>
          </p:txBody>
        </p:sp>
        <p:sp>
          <p:nvSpPr>
            <p:cNvPr id="824321" name="Freeform 824320"/>
            <p:cNvSpPr/>
            <p:nvPr/>
          </p:nvSpPr>
          <p:spPr>
            <a:xfrm>
              <a:off x="3488" y="3092"/>
              <a:ext cx="4" cy="6"/>
            </a:xfrm>
            <a:custGeom>
              <a:avLst/>
              <a:gdLst/>
              <a:ahLst/>
              <a:cxnLst/>
              <a:rect l="0" t="0" r="0" b="0"/>
              <a:pathLst>
                <a:path w="100" h="104">
                  <a:moveTo>
                    <a:pt x="50" y="104"/>
                  </a:moveTo>
                  <a:lnTo>
                    <a:pt x="40" y="103"/>
                  </a:lnTo>
                  <a:lnTo>
                    <a:pt x="31" y="99"/>
                  </a:lnTo>
                  <a:lnTo>
                    <a:pt x="23" y="95"/>
                  </a:lnTo>
                  <a:lnTo>
                    <a:pt x="15" y="89"/>
                  </a:lnTo>
                  <a:lnTo>
                    <a:pt x="8" y="80"/>
                  </a:lnTo>
                  <a:lnTo>
                    <a:pt x="4" y="72"/>
                  </a:lnTo>
                  <a:lnTo>
                    <a:pt x="1" y="62"/>
                  </a:lnTo>
                  <a:lnTo>
                    <a:pt x="0" y="52"/>
                  </a:lnTo>
                  <a:lnTo>
                    <a:pt x="1" y="41"/>
                  </a:lnTo>
                  <a:lnTo>
                    <a:pt x="4" y="32"/>
                  </a:lnTo>
                  <a:lnTo>
                    <a:pt x="8" y="23"/>
                  </a:lnTo>
                  <a:lnTo>
                    <a:pt x="15" y="15"/>
                  </a:lnTo>
                  <a:lnTo>
                    <a:pt x="23" y="9"/>
                  </a:lnTo>
                  <a:lnTo>
                    <a:pt x="31" y="5"/>
                  </a:lnTo>
                  <a:lnTo>
                    <a:pt x="40" y="1"/>
                  </a:lnTo>
                  <a:lnTo>
                    <a:pt x="50" y="0"/>
                  </a:lnTo>
                  <a:lnTo>
                    <a:pt x="60" y="1"/>
                  </a:lnTo>
                  <a:lnTo>
                    <a:pt x="70" y="5"/>
                  </a:lnTo>
                  <a:lnTo>
                    <a:pt x="78" y="9"/>
                  </a:lnTo>
                  <a:lnTo>
                    <a:pt x="86" y="15"/>
                  </a:lnTo>
                  <a:lnTo>
                    <a:pt x="92" y="23"/>
                  </a:lnTo>
                  <a:lnTo>
                    <a:pt x="96" y="32"/>
                  </a:lnTo>
                  <a:lnTo>
                    <a:pt x="99" y="41"/>
                  </a:lnTo>
                  <a:lnTo>
                    <a:pt x="100" y="52"/>
                  </a:lnTo>
                  <a:lnTo>
                    <a:pt x="99" y="62"/>
                  </a:lnTo>
                  <a:lnTo>
                    <a:pt x="96" y="72"/>
                  </a:lnTo>
                  <a:lnTo>
                    <a:pt x="92" y="80"/>
                  </a:lnTo>
                  <a:lnTo>
                    <a:pt x="86" y="89"/>
                  </a:lnTo>
                  <a:lnTo>
                    <a:pt x="78" y="95"/>
                  </a:lnTo>
                  <a:lnTo>
                    <a:pt x="70" y="99"/>
                  </a:lnTo>
                  <a:lnTo>
                    <a:pt x="60" y="103"/>
                  </a:lnTo>
                  <a:lnTo>
                    <a:pt x="50" y="104"/>
                  </a:lnTo>
                  <a:close/>
                </a:path>
              </a:pathLst>
            </a:custGeom>
            <a:solidFill>
              <a:srgbClr val="616666"/>
            </a:solidFill>
            <a:ln w="9525">
              <a:noFill/>
            </a:ln>
          </p:spPr>
          <p:txBody>
            <a:bodyPr/>
            <a:lstStyle/>
            <a:p>
              <a:endParaRPr lang="en-US"/>
            </a:p>
          </p:txBody>
        </p:sp>
        <p:sp>
          <p:nvSpPr>
            <p:cNvPr id="824322" name="Freeform 824321"/>
            <p:cNvSpPr/>
            <p:nvPr/>
          </p:nvSpPr>
          <p:spPr>
            <a:xfrm>
              <a:off x="3419" y="3131"/>
              <a:ext cx="5" cy="5"/>
            </a:xfrm>
            <a:custGeom>
              <a:avLst/>
              <a:gdLst/>
              <a:ahLst/>
              <a:cxnLst/>
              <a:rect l="0" t="0" r="0" b="0"/>
              <a:pathLst>
                <a:path w="100" h="103">
                  <a:moveTo>
                    <a:pt x="50" y="103"/>
                  </a:moveTo>
                  <a:lnTo>
                    <a:pt x="39" y="102"/>
                  </a:lnTo>
                  <a:lnTo>
                    <a:pt x="30" y="99"/>
                  </a:lnTo>
                  <a:lnTo>
                    <a:pt x="22" y="95"/>
                  </a:lnTo>
                  <a:lnTo>
                    <a:pt x="14" y="88"/>
                  </a:lnTo>
                  <a:lnTo>
                    <a:pt x="8" y="80"/>
                  </a:lnTo>
                  <a:lnTo>
                    <a:pt x="4" y="71"/>
                  </a:lnTo>
                  <a:lnTo>
                    <a:pt x="1" y="62"/>
                  </a:lnTo>
                  <a:lnTo>
                    <a:pt x="0" y="51"/>
                  </a:lnTo>
                  <a:lnTo>
                    <a:pt x="1" y="41"/>
                  </a:lnTo>
                  <a:lnTo>
                    <a:pt x="4" y="31"/>
                  </a:lnTo>
                  <a:lnTo>
                    <a:pt x="8" y="23"/>
                  </a:lnTo>
                  <a:lnTo>
                    <a:pt x="14" y="15"/>
                  </a:lnTo>
                  <a:lnTo>
                    <a:pt x="22" y="8"/>
                  </a:lnTo>
                  <a:lnTo>
                    <a:pt x="30" y="4"/>
                  </a:lnTo>
                  <a:lnTo>
                    <a:pt x="39" y="1"/>
                  </a:lnTo>
                  <a:lnTo>
                    <a:pt x="50" y="0"/>
                  </a:lnTo>
                  <a:lnTo>
                    <a:pt x="60" y="1"/>
                  </a:lnTo>
                  <a:lnTo>
                    <a:pt x="69" y="4"/>
                  </a:lnTo>
                  <a:lnTo>
                    <a:pt x="77" y="8"/>
                  </a:lnTo>
                  <a:lnTo>
                    <a:pt x="85" y="15"/>
                  </a:lnTo>
                  <a:lnTo>
                    <a:pt x="91" y="23"/>
                  </a:lnTo>
                  <a:lnTo>
                    <a:pt x="96" y="31"/>
                  </a:lnTo>
                  <a:lnTo>
                    <a:pt x="99" y="41"/>
                  </a:lnTo>
                  <a:lnTo>
                    <a:pt x="100" y="51"/>
                  </a:lnTo>
                  <a:lnTo>
                    <a:pt x="99" y="62"/>
                  </a:lnTo>
                  <a:lnTo>
                    <a:pt x="96" y="71"/>
                  </a:lnTo>
                  <a:lnTo>
                    <a:pt x="91" y="80"/>
                  </a:lnTo>
                  <a:lnTo>
                    <a:pt x="85" y="88"/>
                  </a:lnTo>
                  <a:lnTo>
                    <a:pt x="77" y="95"/>
                  </a:lnTo>
                  <a:lnTo>
                    <a:pt x="69" y="99"/>
                  </a:lnTo>
                  <a:lnTo>
                    <a:pt x="60" y="102"/>
                  </a:lnTo>
                  <a:lnTo>
                    <a:pt x="50" y="103"/>
                  </a:lnTo>
                  <a:close/>
                </a:path>
              </a:pathLst>
            </a:custGeom>
            <a:solidFill>
              <a:srgbClr val="616666"/>
            </a:solidFill>
            <a:ln w="9525">
              <a:noFill/>
            </a:ln>
          </p:spPr>
          <p:txBody>
            <a:bodyPr/>
            <a:lstStyle/>
            <a:p>
              <a:endParaRPr lang="en-US"/>
            </a:p>
          </p:txBody>
        </p:sp>
        <p:sp>
          <p:nvSpPr>
            <p:cNvPr id="824323" name="Freeform 824322"/>
            <p:cNvSpPr/>
            <p:nvPr/>
          </p:nvSpPr>
          <p:spPr>
            <a:xfrm>
              <a:off x="3490" y="3094"/>
              <a:ext cx="2" cy="3"/>
            </a:xfrm>
            <a:custGeom>
              <a:avLst/>
              <a:gdLst/>
              <a:ahLst/>
              <a:cxnLst/>
              <a:rect l="0" t="0" r="0" b="0"/>
              <a:pathLst>
                <a:path w="55" h="57">
                  <a:moveTo>
                    <a:pt x="28" y="57"/>
                  </a:moveTo>
                  <a:lnTo>
                    <a:pt x="16" y="55"/>
                  </a:lnTo>
                  <a:lnTo>
                    <a:pt x="8" y="49"/>
                  </a:lnTo>
                  <a:lnTo>
                    <a:pt x="2" y="40"/>
                  </a:lnTo>
                  <a:lnTo>
                    <a:pt x="0" y="28"/>
                  </a:lnTo>
                  <a:lnTo>
                    <a:pt x="2" y="17"/>
                  </a:lnTo>
                  <a:lnTo>
                    <a:pt x="8" y="8"/>
                  </a:lnTo>
                  <a:lnTo>
                    <a:pt x="16" y="2"/>
                  </a:lnTo>
                  <a:lnTo>
                    <a:pt x="28" y="0"/>
                  </a:lnTo>
                  <a:lnTo>
                    <a:pt x="39" y="2"/>
                  </a:lnTo>
                  <a:lnTo>
                    <a:pt x="47" y="8"/>
                  </a:lnTo>
                  <a:lnTo>
                    <a:pt x="53" y="17"/>
                  </a:lnTo>
                  <a:lnTo>
                    <a:pt x="55" y="28"/>
                  </a:lnTo>
                  <a:lnTo>
                    <a:pt x="53" y="40"/>
                  </a:lnTo>
                  <a:lnTo>
                    <a:pt x="47" y="49"/>
                  </a:lnTo>
                  <a:lnTo>
                    <a:pt x="39" y="55"/>
                  </a:lnTo>
                  <a:lnTo>
                    <a:pt x="28" y="57"/>
                  </a:lnTo>
                  <a:close/>
                </a:path>
              </a:pathLst>
            </a:custGeom>
            <a:solidFill>
              <a:srgbClr val="D1D9D9"/>
            </a:solidFill>
            <a:ln w="9525">
              <a:noFill/>
            </a:ln>
          </p:spPr>
          <p:txBody>
            <a:bodyPr/>
            <a:lstStyle/>
            <a:p>
              <a:endParaRPr lang="en-US"/>
            </a:p>
          </p:txBody>
        </p:sp>
        <p:sp>
          <p:nvSpPr>
            <p:cNvPr id="824324" name="Freeform 824323"/>
            <p:cNvSpPr/>
            <p:nvPr/>
          </p:nvSpPr>
          <p:spPr>
            <a:xfrm>
              <a:off x="3421" y="3133"/>
              <a:ext cx="2" cy="3"/>
            </a:xfrm>
            <a:custGeom>
              <a:avLst/>
              <a:gdLst/>
              <a:ahLst/>
              <a:cxnLst/>
              <a:rect l="0" t="0" r="0" b="0"/>
              <a:pathLst>
                <a:path w="55" h="56">
                  <a:moveTo>
                    <a:pt x="28" y="56"/>
                  </a:moveTo>
                  <a:lnTo>
                    <a:pt x="17" y="54"/>
                  </a:lnTo>
                  <a:lnTo>
                    <a:pt x="9" y="48"/>
                  </a:lnTo>
                  <a:lnTo>
                    <a:pt x="2" y="40"/>
                  </a:lnTo>
                  <a:lnTo>
                    <a:pt x="0" y="28"/>
                  </a:lnTo>
                  <a:lnTo>
                    <a:pt x="2" y="16"/>
                  </a:lnTo>
                  <a:lnTo>
                    <a:pt x="9" y="8"/>
                  </a:lnTo>
                  <a:lnTo>
                    <a:pt x="17" y="2"/>
                  </a:lnTo>
                  <a:lnTo>
                    <a:pt x="28" y="0"/>
                  </a:lnTo>
                  <a:lnTo>
                    <a:pt x="39" y="2"/>
                  </a:lnTo>
                  <a:lnTo>
                    <a:pt x="47" y="8"/>
                  </a:lnTo>
                  <a:lnTo>
                    <a:pt x="53" y="16"/>
                  </a:lnTo>
                  <a:lnTo>
                    <a:pt x="55" y="28"/>
                  </a:lnTo>
                  <a:lnTo>
                    <a:pt x="53" y="40"/>
                  </a:lnTo>
                  <a:lnTo>
                    <a:pt x="47" y="48"/>
                  </a:lnTo>
                  <a:lnTo>
                    <a:pt x="39" y="54"/>
                  </a:lnTo>
                  <a:lnTo>
                    <a:pt x="28" y="56"/>
                  </a:lnTo>
                  <a:close/>
                </a:path>
              </a:pathLst>
            </a:custGeom>
            <a:solidFill>
              <a:srgbClr val="D1D9D9"/>
            </a:solidFill>
            <a:ln w="9525">
              <a:noFill/>
            </a:ln>
          </p:spPr>
          <p:txBody>
            <a:bodyPr/>
            <a:lstStyle/>
            <a:p>
              <a:endParaRPr lang="en-US"/>
            </a:p>
          </p:txBody>
        </p:sp>
        <p:sp>
          <p:nvSpPr>
            <p:cNvPr id="824325" name="Freeform 824324"/>
            <p:cNvSpPr/>
            <p:nvPr/>
          </p:nvSpPr>
          <p:spPr>
            <a:xfrm>
              <a:off x="3433" y="3076"/>
              <a:ext cx="29" cy="29"/>
            </a:xfrm>
            <a:custGeom>
              <a:avLst/>
              <a:gdLst/>
              <a:ahLst/>
              <a:cxnLst/>
              <a:rect l="0" t="0" r="0" b="0"/>
              <a:pathLst>
                <a:path w="624" h="522">
                  <a:moveTo>
                    <a:pt x="498" y="0"/>
                  </a:moveTo>
                  <a:lnTo>
                    <a:pt x="0" y="222"/>
                  </a:lnTo>
                  <a:lnTo>
                    <a:pt x="125" y="522"/>
                  </a:lnTo>
                  <a:lnTo>
                    <a:pt x="624" y="301"/>
                  </a:lnTo>
                  <a:lnTo>
                    <a:pt x="498" y="0"/>
                  </a:lnTo>
                  <a:close/>
                </a:path>
              </a:pathLst>
            </a:custGeom>
            <a:solidFill>
              <a:srgbClr val="111919"/>
            </a:solidFill>
            <a:ln w="9525">
              <a:noFill/>
            </a:ln>
          </p:spPr>
          <p:txBody>
            <a:bodyPr/>
            <a:lstStyle/>
            <a:p>
              <a:endParaRPr lang="en-US"/>
            </a:p>
          </p:txBody>
        </p:sp>
        <p:sp>
          <p:nvSpPr>
            <p:cNvPr id="824326" name="Freeform 824325"/>
            <p:cNvSpPr/>
            <p:nvPr/>
          </p:nvSpPr>
          <p:spPr>
            <a:xfrm>
              <a:off x="3434" y="3077"/>
              <a:ext cx="27" cy="27"/>
            </a:xfrm>
            <a:custGeom>
              <a:avLst/>
              <a:gdLst/>
              <a:ahLst/>
              <a:cxnLst/>
              <a:rect l="0" t="0" r="0" b="0"/>
              <a:pathLst>
                <a:path w="589" h="484">
                  <a:moveTo>
                    <a:pt x="474" y="0"/>
                  </a:moveTo>
                  <a:lnTo>
                    <a:pt x="0" y="211"/>
                  </a:lnTo>
                  <a:lnTo>
                    <a:pt x="114" y="484"/>
                  </a:lnTo>
                  <a:lnTo>
                    <a:pt x="589" y="273"/>
                  </a:lnTo>
                  <a:lnTo>
                    <a:pt x="474" y="0"/>
                  </a:lnTo>
                  <a:close/>
                </a:path>
              </a:pathLst>
            </a:custGeom>
            <a:solidFill>
              <a:srgbClr val="EDF5F5"/>
            </a:solidFill>
            <a:ln w="9525">
              <a:noFill/>
            </a:ln>
          </p:spPr>
          <p:txBody>
            <a:bodyPr/>
            <a:lstStyle/>
            <a:p>
              <a:endParaRPr lang="en-US"/>
            </a:p>
          </p:txBody>
        </p:sp>
        <p:sp>
          <p:nvSpPr>
            <p:cNvPr id="824327" name="Freeform 824326"/>
            <p:cNvSpPr/>
            <p:nvPr/>
          </p:nvSpPr>
          <p:spPr>
            <a:xfrm>
              <a:off x="3434" y="3078"/>
              <a:ext cx="27" cy="26"/>
            </a:xfrm>
            <a:custGeom>
              <a:avLst/>
              <a:gdLst/>
              <a:ahLst/>
              <a:cxnLst/>
              <a:rect l="0" t="0" r="0" b="0"/>
              <a:pathLst>
                <a:path w="583" h="471">
                  <a:moveTo>
                    <a:pt x="473" y="0"/>
                  </a:moveTo>
                  <a:lnTo>
                    <a:pt x="0" y="211"/>
                  </a:lnTo>
                  <a:lnTo>
                    <a:pt x="108" y="471"/>
                  </a:lnTo>
                  <a:lnTo>
                    <a:pt x="583" y="260"/>
                  </a:lnTo>
                  <a:lnTo>
                    <a:pt x="473" y="0"/>
                  </a:lnTo>
                  <a:close/>
                </a:path>
              </a:pathLst>
            </a:custGeom>
            <a:solidFill>
              <a:srgbClr val="878F8F"/>
            </a:solidFill>
            <a:ln w="9525">
              <a:noFill/>
            </a:ln>
          </p:spPr>
          <p:txBody>
            <a:bodyPr/>
            <a:lstStyle/>
            <a:p>
              <a:endParaRPr lang="en-US"/>
            </a:p>
          </p:txBody>
        </p:sp>
        <p:sp>
          <p:nvSpPr>
            <p:cNvPr id="824328" name="Freeform 824327"/>
            <p:cNvSpPr/>
            <p:nvPr/>
          </p:nvSpPr>
          <p:spPr>
            <a:xfrm>
              <a:off x="3447" y="3082"/>
              <a:ext cx="10" cy="13"/>
            </a:xfrm>
            <a:custGeom>
              <a:avLst/>
              <a:gdLst/>
              <a:ahLst/>
              <a:cxnLst/>
              <a:rect l="0" t="0" r="0" b="0"/>
              <a:pathLst>
                <a:path w="227" h="234">
                  <a:moveTo>
                    <a:pt x="159" y="223"/>
                  </a:moveTo>
                  <a:lnTo>
                    <a:pt x="137" y="231"/>
                  </a:lnTo>
                  <a:lnTo>
                    <a:pt x="115" y="234"/>
                  </a:lnTo>
                  <a:lnTo>
                    <a:pt x="93" y="232"/>
                  </a:lnTo>
                  <a:lnTo>
                    <a:pt x="73" y="225"/>
                  </a:lnTo>
                  <a:lnTo>
                    <a:pt x="54" y="215"/>
                  </a:lnTo>
                  <a:lnTo>
                    <a:pt x="36" y="201"/>
                  </a:lnTo>
                  <a:lnTo>
                    <a:pt x="22" y="184"/>
                  </a:lnTo>
                  <a:lnTo>
                    <a:pt x="11" y="163"/>
                  </a:lnTo>
                  <a:lnTo>
                    <a:pt x="4" y="141"/>
                  </a:lnTo>
                  <a:lnTo>
                    <a:pt x="0" y="118"/>
                  </a:lnTo>
                  <a:lnTo>
                    <a:pt x="3" y="96"/>
                  </a:lnTo>
                  <a:lnTo>
                    <a:pt x="9" y="74"/>
                  </a:lnTo>
                  <a:lnTo>
                    <a:pt x="19" y="55"/>
                  </a:lnTo>
                  <a:lnTo>
                    <a:pt x="32" y="37"/>
                  </a:lnTo>
                  <a:lnTo>
                    <a:pt x="48" y="22"/>
                  </a:lnTo>
                  <a:lnTo>
                    <a:pt x="69" y="10"/>
                  </a:lnTo>
                  <a:lnTo>
                    <a:pt x="90" y="3"/>
                  </a:lnTo>
                  <a:lnTo>
                    <a:pt x="113" y="0"/>
                  </a:lnTo>
                  <a:lnTo>
                    <a:pt x="134" y="2"/>
                  </a:lnTo>
                  <a:lnTo>
                    <a:pt x="156" y="8"/>
                  </a:lnTo>
                  <a:lnTo>
                    <a:pt x="174" y="19"/>
                  </a:lnTo>
                  <a:lnTo>
                    <a:pt x="191" y="32"/>
                  </a:lnTo>
                  <a:lnTo>
                    <a:pt x="206" y="49"/>
                  </a:lnTo>
                  <a:lnTo>
                    <a:pt x="217" y="70"/>
                  </a:lnTo>
                  <a:lnTo>
                    <a:pt x="224" y="93"/>
                  </a:lnTo>
                  <a:lnTo>
                    <a:pt x="227" y="116"/>
                  </a:lnTo>
                  <a:lnTo>
                    <a:pt x="225" y="138"/>
                  </a:lnTo>
                  <a:lnTo>
                    <a:pt x="219" y="159"/>
                  </a:lnTo>
                  <a:lnTo>
                    <a:pt x="209" y="179"/>
                  </a:lnTo>
                  <a:lnTo>
                    <a:pt x="195" y="197"/>
                  </a:lnTo>
                  <a:lnTo>
                    <a:pt x="179" y="212"/>
                  </a:lnTo>
                  <a:lnTo>
                    <a:pt x="159" y="223"/>
                  </a:lnTo>
                  <a:close/>
                </a:path>
              </a:pathLst>
            </a:custGeom>
            <a:solidFill>
              <a:srgbClr val="E33338"/>
            </a:solidFill>
            <a:ln w="9525">
              <a:noFill/>
            </a:ln>
          </p:spPr>
          <p:txBody>
            <a:bodyPr/>
            <a:lstStyle/>
            <a:p>
              <a:endParaRPr lang="en-US"/>
            </a:p>
          </p:txBody>
        </p:sp>
        <p:sp>
          <p:nvSpPr>
            <p:cNvPr id="824329" name="Freeform 824328"/>
            <p:cNvSpPr/>
            <p:nvPr/>
          </p:nvSpPr>
          <p:spPr>
            <a:xfrm>
              <a:off x="3447" y="3082"/>
              <a:ext cx="10" cy="12"/>
            </a:xfrm>
            <a:custGeom>
              <a:avLst/>
              <a:gdLst/>
              <a:ahLst/>
              <a:cxnLst/>
              <a:rect l="0" t="0" r="0" b="0"/>
              <a:pathLst>
                <a:path w="208" h="214">
                  <a:moveTo>
                    <a:pt x="146" y="206"/>
                  </a:moveTo>
                  <a:lnTo>
                    <a:pt x="125" y="212"/>
                  </a:lnTo>
                  <a:lnTo>
                    <a:pt x="105" y="214"/>
                  </a:lnTo>
                  <a:lnTo>
                    <a:pt x="84" y="212"/>
                  </a:lnTo>
                  <a:lnTo>
                    <a:pt x="66" y="206"/>
                  </a:lnTo>
                  <a:lnTo>
                    <a:pt x="48" y="196"/>
                  </a:lnTo>
                  <a:lnTo>
                    <a:pt x="31" y="183"/>
                  </a:lnTo>
                  <a:lnTo>
                    <a:pt x="18" y="168"/>
                  </a:lnTo>
                  <a:lnTo>
                    <a:pt x="8" y="149"/>
                  </a:lnTo>
                  <a:lnTo>
                    <a:pt x="2" y="129"/>
                  </a:lnTo>
                  <a:lnTo>
                    <a:pt x="0" y="108"/>
                  </a:lnTo>
                  <a:lnTo>
                    <a:pt x="2" y="86"/>
                  </a:lnTo>
                  <a:lnTo>
                    <a:pt x="8" y="67"/>
                  </a:lnTo>
                  <a:lnTo>
                    <a:pt x="17" y="49"/>
                  </a:lnTo>
                  <a:lnTo>
                    <a:pt x="29" y="33"/>
                  </a:lnTo>
                  <a:lnTo>
                    <a:pt x="45" y="19"/>
                  </a:lnTo>
                  <a:lnTo>
                    <a:pt x="63" y="8"/>
                  </a:lnTo>
                  <a:lnTo>
                    <a:pt x="83" y="2"/>
                  </a:lnTo>
                  <a:lnTo>
                    <a:pt x="104" y="0"/>
                  </a:lnTo>
                  <a:lnTo>
                    <a:pt x="123" y="2"/>
                  </a:lnTo>
                  <a:lnTo>
                    <a:pt x="142" y="7"/>
                  </a:lnTo>
                  <a:lnTo>
                    <a:pt x="161" y="17"/>
                  </a:lnTo>
                  <a:lnTo>
                    <a:pt x="176" y="30"/>
                  </a:lnTo>
                  <a:lnTo>
                    <a:pt x="189" y="45"/>
                  </a:lnTo>
                  <a:lnTo>
                    <a:pt x="200" y="63"/>
                  </a:lnTo>
                  <a:lnTo>
                    <a:pt x="206" y="84"/>
                  </a:lnTo>
                  <a:lnTo>
                    <a:pt x="208" y="105"/>
                  </a:lnTo>
                  <a:lnTo>
                    <a:pt x="206" y="127"/>
                  </a:lnTo>
                  <a:lnTo>
                    <a:pt x="201" y="147"/>
                  </a:lnTo>
                  <a:lnTo>
                    <a:pt x="191" y="164"/>
                  </a:lnTo>
                  <a:lnTo>
                    <a:pt x="179" y="181"/>
                  </a:lnTo>
                  <a:lnTo>
                    <a:pt x="164" y="195"/>
                  </a:lnTo>
                  <a:lnTo>
                    <a:pt x="146" y="206"/>
                  </a:lnTo>
                  <a:close/>
                </a:path>
              </a:pathLst>
            </a:custGeom>
            <a:solidFill>
              <a:srgbClr val="EB5F61"/>
            </a:solidFill>
            <a:ln w="9525">
              <a:noFill/>
            </a:ln>
          </p:spPr>
          <p:txBody>
            <a:bodyPr/>
            <a:lstStyle/>
            <a:p>
              <a:endParaRPr lang="en-US"/>
            </a:p>
          </p:txBody>
        </p:sp>
        <p:sp>
          <p:nvSpPr>
            <p:cNvPr id="824330" name="Freeform 824329"/>
            <p:cNvSpPr/>
            <p:nvPr/>
          </p:nvSpPr>
          <p:spPr>
            <a:xfrm>
              <a:off x="3448" y="3083"/>
              <a:ext cx="8" cy="10"/>
            </a:xfrm>
            <a:custGeom>
              <a:avLst/>
              <a:gdLst/>
              <a:ahLst/>
              <a:cxnLst/>
              <a:rect l="0" t="0" r="0" b="0"/>
              <a:pathLst>
                <a:path w="189" h="194">
                  <a:moveTo>
                    <a:pt x="131" y="187"/>
                  </a:moveTo>
                  <a:lnTo>
                    <a:pt x="113" y="193"/>
                  </a:lnTo>
                  <a:lnTo>
                    <a:pt x="95" y="194"/>
                  </a:lnTo>
                  <a:lnTo>
                    <a:pt x="76" y="192"/>
                  </a:lnTo>
                  <a:lnTo>
                    <a:pt x="59" y="187"/>
                  </a:lnTo>
                  <a:lnTo>
                    <a:pt x="44" y="178"/>
                  </a:lnTo>
                  <a:lnTo>
                    <a:pt x="29" y="167"/>
                  </a:lnTo>
                  <a:lnTo>
                    <a:pt x="17" y="152"/>
                  </a:lnTo>
                  <a:lnTo>
                    <a:pt x="8" y="135"/>
                  </a:lnTo>
                  <a:lnTo>
                    <a:pt x="2" y="116"/>
                  </a:lnTo>
                  <a:lnTo>
                    <a:pt x="0" y="97"/>
                  </a:lnTo>
                  <a:lnTo>
                    <a:pt x="2" y="79"/>
                  </a:lnTo>
                  <a:lnTo>
                    <a:pt x="7" y="61"/>
                  </a:lnTo>
                  <a:lnTo>
                    <a:pt x="15" y="45"/>
                  </a:lnTo>
                  <a:lnTo>
                    <a:pt x="26" y="30"/>
                  </a:lnTo>
                  <a:lnTo>
                    <a:pt x="41" y="17"/>
                  </a:lnTo>
                  <a:lnTo>
                    <a:pt x="57" y="8"/>
                  </a:lnTo>
                  <a:lnTo>
                    <a:pt x="75" y="1"/>
                  </a:lnTo>
                  <a:lnTo>
                    <a:pt x="95" y="0"/>
                  </a:lnTo>
                  <a:lnTo>
                    <a:pt x="112" y="1"/>
                  </a:lnTo>
                  <a:lnTo>
                    <a:pt x="130" y="7"/>
                  </a:lnTo>
                  <a:lnTo>
                    <a:pt x="146" y="15"/>
                  </a:lnTo>
                  <a:lnTo>
                    <a:pt x="160" y="27"/>
                  </a:lnTo>
                  <a:lnTo>
                    <a:pt x="172" y="41"/>
                  </a:lnTo>
                  <a:lnTo>
                    <a:pt x="181" y="58"/>
                  </a:lnTo>
                  <a:lnTo>
                    <a:pt x="187" y="77"/>
                  </a:lnTo>
                  <a:lnTo>
                    <a:pt x="189" y="96"/>
                  </a:lnTo>
                  <a:lnTo>
                    <a:pt x="188" y="114"/>
                  </a:lnTo>
                  <a:lnTo>
                    <a:pt x="182" y="132"/>
                  </a:lnTo>
                  <a:lnTo>
                    <a:pt x="174" y="149"/>
                  </a:lnTo>
                  <a:lnTo>
                    <a:pt x="163" y="165"/>
                  </a:lnTo>
                  <a:lnTo>
                    <a:pt x="149" y="177"/>
                  </a:lnTo>
                  <a:lnTo>
                    <a:pt x="131" y="187"/>
                  </a:lnTo>
                  <a:close/>
                </a:path>
              </a:pathLst>
            </a:custGeom>
            <a:solidFill>
              <a:srgbClr val="F0878A"/>
            </a:solidFill>
            <a:ln w="9525">
              <a:noFill/>
            </a:ln>
          </p:spPr>
          <p:txBody>
            <a:bodyPr/>
            <a:lstStyle/>
            <a:p>
              <a:endParaRPr lang="en-US"/>
            </a:p>
          </p:txBody>
        </p:sp>
        <p:sp>
          <p:nvSpPr>
            <p:cNvPr id="824331" name="Freeform 824330"/>
            <p:cNvSpPr/>
            <p:nvPr/>
          </p:nvSpPr>
          <p:spPr>
            <a:xfrm>
              <a:off x="3448" y="3083"/>
              <a:ext cx="8" cy="10"/>
            </a:xfrm>
            <a:custGeom>
              <a:avLst/>
              <a:gdLst/>
              <a:ahLst/>
              <a:cxnLst/>
              <a:rect l="0" t="0" r="0" b="0"/>
              <a:pathLst>
                <a:path w="171" h="177">
                  <a:moveTo>
                    <a:pt x="120" y="170"/>
                  </a:moveTo>
                  <a:lnTo>
                    <a:pt x="104" y="175"/>
                  </a:lnTo>
                  <a:lnTo>
                    <a:pt x="87" y="177"/>
                  </a:lnTo>
                  <a:lnTo>
                    <a:pt x="70" y="176"/>
                  </a:lnTo>
                  <a:lnTo>
                    <a:pt x="54" y="171"/>
                  </a:lnTo>
                  <a:lnTo>
                    <a:pt x="40" y="163"/>
                  </a:lnTo>
                  <a:lnTo>
                    <a:pt x="27" y="152"/>
                  </a:lnTo>
                  <a:lnTo>
                    <a:pt x="15" y="139"/>
                  </a:lnTo>
                  <a:lnTo>
                    <a:pt x="7" y="124"/>
                  </a:lnTo>
                  <a:lnTo>
                    <a:pt x="2" y="107"/>
                  </a:lnTo>
                  <a:lnTo>
                    <a:pt x="0" y="90"/>
                  </a:lnTo>
                  <a:lnTo>
                    <a:pt x="2" y="72"/>
                  </a:lnTo>
                  <a:lnTo>
                    <a:pt x="7" y="56"/>
                  </a:lnTo>
                  <a:lnTo>
                    <a:pt x="14" y="41"/>
                  </a:lnTo>
                  <a:lnTo>
                    <a:pt x="25" y="28"/>
                  </a:lnTo>
                  <a:lnTo>
                    <a:pt x="37" y="16"/>
                  </a:lnTo>
                  <a:lnTo>
                    <a:pt x="52" y="8"/>
                  </a:lnTo>
                  <a:lnTo>
                    <a:pt x="68" y="2"/>
                  </a:lnTo>
                  <a:lnTo>
                    <a:pt x="85" y="0"/>
                  </a:lnTo>
                  <a:lnTo>
                    <a:pt x="102" y="2"/>
                  </a:lnTo>
                  <a:lnTo>
                    <a:pt x="117" y="7"/>
                  </a:lnTo>
                  <a:lnTo>
                    <a:pt x="132" y="15"/>
                  </a:lnTo>
                  <a:lnTo>
                    <a:pt x="145" y="25"/>
                  </a:lnTo>
                  <a:lnTo>
                    <a:pt x="156" y="38"/>
                  </a:lnTo>
                  <a:lnTo>
                    <a:pt x="164" y="53"/>
                  </a:lnTo>
                  <a:lnTo>
                    <a:pt x="169" y="70"/>
                  </a:lnTo>
                  <a:lnTo>
                    <a:pt x="171" y="88"/>
                  </a:lnTo>
                  <a:lnTo>
                    <a:pt x="169" y="105"/>
                  </a:lnTo>
                  <a:lnTo>
                    <a:pt x="165" y="121"/>
                  </a:lnTo>
                  <a:lnTo>
                    <a:pt x="158" y="136"/>
                  </a:lnTo>
                  <a:lnTo>
                    <a:pt x="148" y="150"/>
                  </a:lnTo>
                  <a:lnTo>
                    <a:pt x="136" y="162"/>
                  </a:lnTo>
                  <a:lnTo>
                    <a:pt x="120" y="170"/>
                  </a:lnTo>
                  <a:close/>
                </a:path>
              </a:pathLst>
            </a:custGeom>
            <a:solidFill>
              <a:srgbClr val="F5AEB0"/>
            </a:solidFill>
            <a:ln w="9525">
              <a:noFill/>
            </a:ln>
          </p:spPr>
          <p:txBody>
            <a:bodyPr/>
            <a:lstStyle/>
            <a:p>
              <a:endParaRPr lang="en-US"/>
            </a:p>
          </p:txBody>
        </p:sp>
        <p:sp>
          <p:nvSpPr>
            <p:cNvPr id="824332" name="Freeform 824331"/>
            <p:cNvSpPr/>
            <p:nvPr/>
          </p:nvSpPr>
          <p:spPr>
            <a:xfrm>
              <a:off x="3449" y="3083"/>
              <a:ext cx="7" cy="9"/>
            </a:xfrm>
            <a:custGeom>
              <a:avLst/>
              <a:gdLst/>
              <a:ahLst/>
              <a:cxnLst/>
              <a:rect l="0" t="0" r="0" b="0"/>
              <a:pathLst>
                <a:path w="152" h="156">
                  <a:moveTo>
                    <a:pt x="106" y="149"/>
                  </a:moveTo>
                  <a:lnTo>
                    <a:pt x="92" y="155"/>
                  </a:lnTo>
                  <a:lnTo>
                    <a:pt x="77" y="156"/>
                  </a:lnTo>
                  <a:lnTo>
                    <a:pt x="63" y="155"/>
                  </a:lnTo>
                  <a:lnTo>
                    <a:pt x="48" y="150"/>
                  </a:lnTo>
                  <a:lnTo>
                    <a:pt x="35" y="143"/>
                  </a:lnTo>
                  <a:lnTo>
                    <a:pt x="24" y="133"/>
                  </a:lnTo>
                  <a:lnTo>
                    <a:pt x="14" y="122"/>
                  </a:lnTo>
                  <a:lnTo>
                    <a:pt x="6" y="108"/>
                  </a:lnTo>
                  <a:lnTo>
                    <a:pt x="2" y="93"/>
                  </a:lnTo>
                  <a:lnTo>
                    <a:pt x="0" y="78"/>
                  </a:lnTo>
                  <a:lnTo>
                    <a:pt x="1" y="63"/>
                  </a:lnTo>
                  <a:lnTo>
                    <a:pt x="5" y="49"/>
                  </a:lnTo>
                  <a:lnTo>
                    <a:pt x="13" y="35"/>
                  </a:lnTo>
                  <a:lnTo>
                    <a:pt x="22" y="24"/>
                  </a:lnTo>
                  <a:lnTo>
                    <a:pt x="33" y="13"/>
                  </a:lnTo>
                  <a:lnTo>
                    <a:pt x="46" y="6"/>
                  </a:lnTo>
                  <a:lnTo>
                    <a:pt x="60" y="1"/>
                  </a:lnTo>
                  <a:lnTo>
                    <a:pt x="76" y="0"/>
                  </a:lnTo>
                  <a:lnTo>
                    <a:pt x="90" y="1"/>
                  </a:lnTo>
                  <a:lnTo>
                    <a:pt x="104" y="5"/>
                  </a:lnTo>
                  <a:lnTo>
                    <a:pt x="118" y="11"/>
                  </a:lnTo>
                  <a:lnTo>
                    <a:pt x="129" y="21"/>
                  </a:lnTo>
                  <a:lnTo>
                    <a:pt x="139" y="32"/>
                  </a:lnTo>
                  <a:lnTo>
                    <a:pt x="146" y="46"/>
                  </a:lnTo>
                  <a:lnTo>
                    <a:pt x="150" y="61"/>
                  </a:lnTo>
                  <a:lnTo>
                    <a:pt x="152" y="77"/>
                  </a:lnTo>
                  <a:lnTo>
                    <a:pt x="151" y="91"/>
                  </a:lnTo>
                  <a:lnTo>
                    <a:pt x="147" y="106"/>
                  </a:lnTo>
                  <a:lnTo>
                    <a:pt x="140" y="120"/>
                  </a:lnTo>
                  <a:lnTo>
                    <a:pt x="131" y="131"/>
                  </a:lnTo>
                  <a:lnTo>
                    <a:pt x="120" y="142"/>
                  </a:lnTo>
                  <a:lnTo>
                    <a:pt x="106" y="149"/>
                  </a:lnTo>
                  <a:close/>
                </a:path>
              </a:pathLst>
            </a:custGeom>
            <a:solidFill>
              <a:srgbClr val="FAD6D9"/>
            </a:solidFill>
            <a:ln w="9525">
              <a:noFill/>
            </a:ln>
          </p:spPr>
          <p:txBody>
            <a:bodyPr/>
            <a:lstStyle/>
            <a:p>
              <a:endParaRPr lang="en-US"/>
            </a:p>
          </p:txBody>
        </p:sp>
        <p:sp>
          <p:nvSpPr>
            <p:cNvPr id="824333" name="Freeform 824332"/>
            <p:cNvSpPr/>
            <p:nvPr/>
          </p:nvSpPr>
          <p:spPr>
            <a:xfrm>
              <a:off x="3449" y="3083"/>
              <a:ext cx="6" cy="8"/>
            </a:xfrm>
            <a:custGeom>
              <a:avLst/>
              <a:gdLst/>
              <a:ahLst/>
              <a:cxnLst/>
              <a:rect l="0" t="0" r="0" b="0"/>
              <a:pathLst>
                <a:path w="134" h="139">
                  <a:moveTo>
                    <a:pt x="93" y="134"/>
                  </a:moveTo>
                  <a:lnTo>
                    <a:pt x="80" y="138"/>
                  </a:lnTo>
                  <a:lnTo>
                    <a:pt x="68" y="139"/>
                  </a:lnTo>
                  <a:lnTo>
                    <a:pt x="55" y="138"/>
                  </a:lnTo>
                  <a:lnTo>
                    <a:pt x="42" y="134"/>
                  </a:lnTo>
                  <a:lnTo>
                    <a:pt x="30" y="127"/>
                  </a:lnTo>
                  <a:lnTo>
                    <a:pt x="20" y="119"/>
                  </a:lnTo>
                  <a:lnTo>
                    <a:pt x="12" y="109"/>
                  </a:lnTo>
                  <a:lnTo>
                    <a:pt x="5" y="97"/>
                  </a:lnTo>
                  <a:lnTo>
                    <a:pt x="1" y="83"/>
                  </a:lnTo>
                  <a:lnTo>
                    <a:pt x="0" y="70"/>
                  </a:lnTo>
                  <a:lnTo>
                    <a:pt x="1" y="57"/>
                  </a:lnTo>
                  <a:lnTo>
                    <a:pt x="5" y="44"/>
                  </a:lnTo>
                  <a:lnTo>
                    <a:pt x="11" y="31"/>
                  </a:lnTo>
                  <a:lnTo>
                    <a:pt x="19" y="21"/>
                  </a:lnTo>
                  <a:lnTo>
                    <a:pt x="28" y="12"/>
                  </a:lnTo>
                  <a:lnTo>
                    <a:pt x="40" y="5"/>
                  </a:lnTo>
                  <a:lnTo>
                    <a:pt x="54" y="1"/>
                  </a:lnTo>
                  <a:lnTo>
                    <a:pt x="66" y="0"/>
                  </a:lnTo>
                  <a:lnTo>
                    <a:pt x="79" y="1"/>
                  </a:lnTo>
                  <a:lnTo>
                    <a:pt x="91" y="5"/>
                  </a:lnTo>
                  <a:lnTo>
                    <a:pt x="104" y="11"/>
                  </a:lnTo>
                  <a:lnTo>
                    <a:pt x="114" y="20"/>
                  </a:lnTo>
                  <a:lnTo>
                    <a:pt x="122" y="29"/>
                  </a:lnTo>
                  <a:lnTo>
                    <a:pt x="129" y="42"/>
                  </a:lnTo>
                  <a:lnTo>
                    <a:pt x="133" y="56"/>
                  </a:lnTo>
                  <a:lnTo>
                    <a:pt x="134" y="68"/>
                  </a:lnTo>
                  <a:lnTo>
                    <a:pt x="133" y="82"/>
                  </a:lnTo>
                  <a:lnTo>
                    <a:pt x="129" y="95"/>
                  </a:lnTo>
                  <a:lnTo>
                    <a:pt x="123" y="107"/>
                  </a:lnTo>
                  <a:lnTo>
                    <a:pt x="115" y="118"/>
                  </a:lnTo>
                  <a:lnTo>
                    <a:pt x="106" y="126"/>
                  </a:lnTo>
                  <a:lnTo>
                    <a:pt x="93" y="134"/>
                  </a:lnTo>
                  <a:close/>
                </a:path>
              </a:pathLst>
            </a:custGeom>
            <a:solidFill>
              <a:srgbClr val="FFFFFF"/>
            </a:solidFill>
            <a:ln w="9525">
              <a:noFill/>
            </a:ln>
          </p:spPr>
          <p:txBody>
            <a:bodyPr/>
            <a:lstStyle/>
            <a:p>
              <a:endParaRPr lang="en-US"/>
            </a:p>
          </p:txBody>
        </p:sp>
        <p:sp>
          <p:nvSpPr>
            <p:cNvPr id="824334" name="Freeform 824333"/>
            <p:cNvSpPr/>
            <p:nvPr/>
          </p:nvSpPr>
          <p:spPr>
            <a:xfrm>
              <a:off x="3441" y="3093"/>
              <a:ext cx="1" cy="2"/>
            </a:xfrm>
            <a:custGeom>
              <a:avLst/>
              <a:gdLst/>
              <a:ahLst/>
              <a:cxnLst/>
              <a:rect l="0" t="0" r="0" b="0"/>
              <a:pathLst>
                <a:path w="21" h="33">
                  <a:moveTo>
                    <a:pt x="11" y="0"/>
                  </a:moveTo>
                  <a:lnTo>
                    <a:pt x="5" y="3"/>
                  </a:lnTo>
                  <a:lnTo>
                    <a:pt x="1" y="8"/>
                  </a:lnTo>
                  <a:lnTo>
                    <a:pt x="0" y="15"/>
                  </a:lnTo>
                  <a:lnTo>
                    <a:pt x="1" y="20"/>
                  </a:lnTo>
                  <a:lnTo>
                    <a:pt x="4" y="26"/>
                  </a:lnTo>
                  <a:lnTo>
                    <a:pt x="8" y="31"/>
                  </a:lnTo>
                  <a:lnTo>
                    <a:pt x="14" y="33"/>
                  </a:lnTo>
                  <a:lnTo>
                    <a:pt x="21" y="32"/>
                  </a:lnTo>
                  <a:lnTo>
                    <a:pt x="11" y="0"/>
                  </a:lnTo>
                  <a:close/>
                </a:path>
              </a:pathLst>
            </a:custGeom>
            <a:solidFill>
              <a:srgbClr val="CCFFFF"/>
            </a:solidFill>
            <a:ln w="9525">
              <a:noFill/>
            </a:ln>
          </p:spPr>
          <p:txBody>
            <a:bodyPr/>
            <a:lstStyle/>
            <a:p>
              <a:endParaRPr lang="en-US"/>
            </a:p>
          </p:txBody>
        </p:sp>
        <p:sp>
          <p:nvSpPr>
            <p:cNvPr id="824335" name="Freeform 824334"/>
            <p:cNvSpPr/>
            <p:nvPr/>
          </p:nvSpPr>
          <p:spPr>
            <a:xfrm>
              <a:off x="3442" y="3089"/>
              <a:ext cx="3" cy="6"/>
            </a:xfrm>
            <a:custGeom>
              <a:avLst/>
              <a:gdLst/>
              <a:ahLst/>
              <a:cxnLst/>
              <a:rect l="0" t="0" r="0" b="0"/>
              <a:pathLst>
                <a:path w="75" h="98">
                  <a:moveTo>
                    <a:pt x="40" y="12"/>
                  </a:moveTo>
                  <a:lnTo>
                    <a:pt x="40" y="12"/>
                  </a:lnTo>
                  <a:lnTo>
                    <a:pt x="42" y="22"/>
                  </a:lnTo>
                  <a:lnTo>
                    <a:pt x="42" y="28"/>
                  </a:lnTo>
                  <a:lnTo>
                    <a:pt x="39" y="37"/>
                  </a:lnTo>
                  <a:lnTo>
                    <a:pt x="36" y="43"/>
                  </a:lnTo>
                  <a:lnTo>
                    <a:pt x="30" y="49"/>
                  </a:lnTo>
                  <a:lnTo>
                    <a:pt x="21" y="57"/>
                  </a:lnTo>
                  <a:lnTo>
                    <a:pt x="12" y="61"/>
                  </a:lnTo>
                  <a:lnTo>
                    <a:pt x="0" y="66"/>
                  </a:lnTo>
                  <a:lnTo>
                    <a:pt x="10" y="98"/>
                  </a:lnTo>
                  <a:lnTo>
                    <a:pt x="26" y="92"/>
                  </a:lnTo>
                  <a:lnTo>
                    <a:pt x="39" y="84"/>
                  </a:lnTo>
                  <a:lnTo>
                    <a:pt x="50" y="74"/>
                  </a:lnTo>
                  <a:lnTo>
                    <a:pt x="63" y="64"/>
                  </a:lnTo>
                  <a:lnTo>
                    <a:pt x="70" y="49"/>
                  </a:lnTo>
                  <a:lnTo>
                    <a:pt x="75" y="34"/>
                  </a:lnTo>
                  <a:lnTo>
                    <a:pt x="75" y="18"/>
                  </a:lnTo>
                  <a:lnTo>
                    <a:pt x="71" y="0"/>
                  </a:lnTo>
                  <a:lnTo>
                    <a:pt x="71" y="0"/>
                  </a:lnTo>
                  <a:lnTo>
                    <a:pt x="40" y="12"/>
                  </a:lnTo>
                  <a:close/>
                </a:path>
              </a:pathLst>
            </a:custGeom>
            <a:solidFill>
              <a:srgbClr val="CCFFFF"/>
            </a:solidFill>
            <a:ln w="9525">
              <a:noFill/>
            </a:ln>
          </p:spPr>
          <p:txBody>
            <a:bodyPr/>
            <a:lstStyle/>
            <a:p>
              <a:endParaRPr lang="en-US"/>
            </a:p>
          </p:txBody>
        </p:sp>
        <p:sp>
          <p:nvSpPr>
            <p:cNvPr id="824336" name="Freeform 824335"/>
            <p:cNvSpPr/>
            <p:nvPr/>
          </p:nvSpPr>
          <p:spPr>
            <a:xfrm>
              <a:off x="3440" y="3087"/>
              <a:ext cx="5" cy="3"/>
            </a:xfrm>
            <a:custGeom>
              <a:avLst/>
              <a:gdLst/>
              <a:ahLst/>
              <a:cxnLst/>
              <a:rect l="0" t="0" r="0" b="0"/>
              <a:pathLst>
                <a:path w="108" h="49">
                  <a:moveTo>
                    <a:pt x="20" y="43"/>
                  </a:moveTo>
                  <a:lnTo>
                    <a:pt x="20" y="43"/>
                  </a:lnTo>
                  <a:lnTo>
                    <a:pt x="27" y="39"/>
                  </a:lnTo>
                  <a:lnTo>
                    <a:pt x="36" y="35"/>
                  </a:lnTo>
                  <a:lnTo>
                    <a:pt x="45" y="33"/>
                  </a:lnTo>
                  <a:lnTo>
                    <a:pt x="54" y="33"/>
                  </a:lnTo>
                  <a:lnTo>
                    <a:pt x="62" y="36"/>
                  </a:lnTo>
                  <a:lnTo>
                    <a:pt x="69" y="39"/>
                  </a:lnTo>
                  <a:lnTo>
                    <a:pt x="74" y="43"/>
                  </a:lnTo>
                  <a:lnTo>
                    <a:pt x="77" y="49"/>
                  </a:lnTo>
                  <a:lnTo>
                    <a:pt x="108" y="37"/>
                  </a:lnTo>
                  <a:lnTo>
                    <a:pt x="98" y="22"/>
                  </a:lnTo>
                  <a:lnTo>
                    <a:pt x="87" y="11"/>
                  </a:lnTo>
                  <a:lnTo>
                    <a:pt x="74" y="4"/>
                  </a:lnTo>
                  <a:lnTo>
                    <a:pt x="58" y="0"/>
                  </a:lnTo>
                  <a:lnTo>
                    <a:pt x="41" y="0"/>
                  </a:lnTo>
                  <a:lnTo>
                    <a:pt x="26" y="3"/>
                  </a:lnTo>
                  <a:lnTo>
                    <a:pt x="13" y="9"/>
                  </a:lnTo>
                  <a:lnTo>
                    <a:pt x="0" y="18"/>
                  </a:lnTo>
                  <a:lnTo>
                    <a:pt x="0" y="18"/>
                  </a:lnTo>
                  <a:lnTo>
                    <a:pt x="20" y="43"/>
                  </a:lnTo>
                  <a:close/>
                </a:path>
              </a:pathLst>
            </a:custGeom>
            <a:solidFill>
              <a:srgbClr val="CCFFFF"/>
            </a:solidFill>
            <a:ln w="9525">
              <a:noFill/>
            </a:ln>
          </p:spPr>
          <p:txBody>
            <a:bodyPr/>
            <a:lstStyle/>
            <a:p>
              <a:endParaRPr lang="en-US"/>
            </a:p>
          </p:txBody>
        </p:sp>
        <p:sp>
          <p:nvSpPr>
            <p:cNvPr id="824337" name="Freeform 824336"/>
            <p:cNvSpPr/>
            <p:nvPr/>
          </p:nvSpPr>
          <p:spPr>
            <a:xfrm>
              <a:off x="3438" y="3088"/>
              <a:ext cx="3" cy="8"/>
            </a:xfrm>
            <a:custGeom>
              <a:avLst/>
              <a:gdLst/>
              <a:ahLst/>
              <a:cxnLst/>
              <a:rect l="0" t="0" r="0" b="0"/>
              <a:pathLst>
                <a:path w="69" h="129">
                  <a:moveTo>
                    <a:pt x="36" y="112"/>
                  </a:moveTo>
                  <a:lnTo>
                    <a:pt x="36" y="112"/>
                  </a:lnTo>
                  <a:lnTo>
                    <a:pt x="33" y="104"/>
                  </a:lnTo>
                  <a:lnTo>
                    <a:pt x="32" y="95"/>
                  </a:lnTo>
                  <a:lnTo>
                    <a:pt x="34" y="83"/>
                  </a:lnTo>
                  <a:lnTo>
                    <a:pt x="38" y="69"/>
                  </a:lnTo>
                  <a:lnTo>
                    <a:pt x="44" y="58"/>
                  </a:lnTo>
                  <a:lnTo>
                    <a:pt x="52" y="44"/>
                  </a:lnTo>
                  <a:lnTo>
                    <a:pt x="60" y="34"/>
                  </a:lnTo>
                  <a:lnTo>
                    <a:pt x="69" y="25"/>
                  </a:lnTo>
                  <a:lnTo>
                    <a:pt x="49" y="0"/>
                  </a:lnTo>
                  <a:lnTo>
                    <a:pt x="37" y="11"/>
                  </a:lnTo>
                  <a:lnTo>
                    <a:pt x="25" y="25"/>
                  </a:lnTo>
                  <a:lnTo>
                    <a:pt x="16" y="41"/>
                  </a:lnTo>
                  <a:lnTo>
                    <a:pt x="8" y="57"/>
                  </a:lnTo>
                  <a:lnTo>
                    <a:pt x="2" y="75"/>
                  </a:lnTo>
                  <a:lnTo>
                    <a:pt x="0" y="92"/>
                  </a:lnTo>
                  <a:lnTo>
                    <a:pt x="1" y="112"/>
                  </a:lnTo>
                  <a:lnTo>
                    <a:pt x="8" y="129"/>
                  </a:lnTo>
                  <a:lnTo>
                    <a:pt x="8" y="129"/>
                  </a:lnTo>
                  <a:lnTo>
                    <a:pt x="36" y="112"/>
                  </a:lnTo>
                  <a:close/>
                </a:path>
              </a:pathLst>
            </a:custGeom>
            <a:solidFill>
              <a:srgbClr val="CCFFFF"/>
            </a:solidFill>
            <a:ln w="9525">
              <a:noFill/>
            </a:ln>
          </p:spPr>
          <p:txBody>
            <a:bodyPr/>
            <a:lstStyle/>
            <a:p>
              <a:endParaRPr lang="en-US"/>
            </a:p>
          </p:txBody>
        </p:sp>
        <p:sp>
          <p:nvSpPr>
            <p:cNvPr id="824338" name="Freeform 824337"/>
            <p:cNvSpPr/>
            <p:nvPr/>
          </p:nvSpPr>
          <p:spPr>
            <a:xfrm>
              <a:off x="3438" y="3095"/>
              <a:ext cx="5" cy="4"/>
            </a:xfrm>
            <a:custGeom>
              <a:avLst/>
              <a:gdLst/>
              <a:ahLst/>
              <a:cxnLst/>
              <a:rect l="0" t="0" r="0" b="0"/>
              <a:pathLst>
                <a:path w="117" h="76">
                  <a:moveTo>
                    <a:pt x="107" y="41"/>
                  </a:moveTo>
                  <a:lnTo>
                    <a:pt x="107" y="41"/>
                  </a:lnTo>
                  <a:lnTo>
                    <a:pt x="96" y="43"/>
                  </a:lnTo>
                  <a:lnTo>
                    <a:pt x="83" y="43"/>
                  </a:lnTo>
                  <a:lnTo>
                    <a:pt x="72" y="42"/>
                  </a:lnTo>
                  <a:lnTo>
                    <a:pt x="62" y="36"/>
                  </a:lnTo>
                  <a:lnTo>
                    <a:pt x="52" y="30"/>
                  </a:lnTo>
                  <a:lnTo>
                    <a:pt x="43" y="23"/>
                  </a:lnTo>
                  <a:lnTo>
                    <a:pt x="35" y="13"/>
                  </a:lnTo>
                  <a:lnTo>
                    <a:pt x="28" y="0"/>
                  </a:lnTo>
                  <a:lnTo>
                    <a:pt x="0" y="17"/>
                  </a:lnTo>
                  <a:lnTo>
                    <a:pt x="9" y="32"/>
                  </a:lnTo>
                  <a:lnTo>
                    <a:pt x="20" y="46"/>
                  </a:lnTo>
                  <a:lnTo>
                    <a:pt x="33" y="57"/>
                  </a:lnTo>
                  <a:lnTo>
                    <a:pt x="48" y="66"/>
                  </a:lnTo>
                  <a:lnTo>
                    <a:pt x="64" y="73"/>
                  </a:lnTo>
                  <a:lnTo>
                    <a:pt x="81" y="76"/>
                  </a:lnTo>
                  <a:lnTo>
                    <a:pt x="98" y="76"/>
                  </a:lnTo>
                  <a:lnTo>
                    <a:pt x="117" y="72"/>
                  </a:lnTo>
                  <a:lnTo>
                    <a:pt x="117" y="72"/>
                  </a:lnTo>
                  <a:lnTo>
                    <a:pt x="107" y="41"/>
                  </a:lnTo>
                  <a:close/>
                </a:path>
              </a:pathLst>
            </a:custGeom>
            <a:solidFill>
              <a:srgbClr val="CCFFFF"/>
            </a:solidFill>
            <a:ln w="9525">
              <a:noFill/>
            </a:ln>
          </p:spPr>
          <p:txBody>
            <a:bodyPr/>
            <a:lstStyle/>
            <a:p>
              <a:endParaRPr lang="en-US"/>
            </a:p>
          </p:txBody>
        </p:sp>
        <p:sp>
          <p:nvSpPr>
            <p:cNvPr id="824339" name="Freeform 824338"/>
            <p:cNvSpPr/>
            <p:nvPr/>
          </p:nvSpPr>
          <p:spPr>
            <a:xfrm>
              <a:off x="3443" y="3094"/>
              <a:ext cx="4" cy="5"/>
            </a:xfrm>
            <a:custGeom>
              <a:avLst/>
              <a:gdLst/>
              <a:ahLst/>
              <a:cxnLst/>
              <a:rect l="0" t="0" r="0" b="0"/>
              <a:pathLst>
                <a:path w="79" h="88">
                  <a:moveTo>
                    <a:pt x="47" y="0"/>
                  </a:moveTo>
                  <a:lnTo>
                    <a:pt x="46" y="8"/>
                  </a:lnTo>
                  <a:lnTo>
                    <a:pt x="44" y="15"/>
                  </a:lnTo>
                  <a:lnTo>
                    <a:pt x="40" y="24"/>
                  </a:lnTo>
                  <a:lnTo>
                    <a:pt x="35" y="32"/>
                  </a:lnTo>
                  <a:lnTo>
                    <a:pt x="28" y="39"/>
                  </a:lnTo>
                  <a:lnTo>
                    <a:pt x="21" y="46"/>
                  </a:lnTo>
                  <a:lnTo>
                    <a:pt x="11" y="52"/>
                  </a:lnTo>
                  <a:lnTo>
                    <a:pt x="0" y="57"/>
                  </a:lnTo>
                  <a:lnTo>
                    <a:pt x="10" y="88"/>
                  </a:lnTo>
                  <a:lnTo>
                    <a:pt x="25" y="82"/>
                  </a:lnTo>
                  <a:lnTo>
                    <a:pt x="40" y="73"/>
                  </a:lnTo>
                  <a:lnTo>
                    <a:pt x="51" y="64"/>
                  </a:lnTo>
                  <a:lnTo>
                    <a:pt x="61" y="53"/>
                  </a:lnTo>
                  <a:lnTo>
                    <a:pt x="68" y="41"/>
                  </a:lnTo>
                  <a:lnTo>
                    <a:pt x="74" y="28"/>
                  </a:lnTo>
                  <a:lnTo>
                    <a:pt x="78" y="14"/>
                  </a:lnTo>
                  <a:lnTo>
                    <a:pt x="79" y="2"/>
                  </a:lnTo>
                  <a:lnTo>
                    <a:pt x="47" y="0"/>
                  </a:lnTo>
                  <a:close/>
                </a:path>
              </a:pathLst>
            </a:custGeom>
            <a:solidFill>
              <a:srgbClr val="CCFFFF"/>
            </a:solidFill>
            <a:ln w="9525">
              <a:noFill/>
            </a:ln>
          </p:spPr>
          <p:txBody>
            <a:bodyPr/>
            <a:lstStyle/>
            <a:p>
              <a:endParaRPr lang="en-US"/>
            </a:p>
          </p:txBody>
        </p:sp>
        <p:sp>
          <p:nvSpPr>
            <p:cNvPr id="824340" name="Freeform 824339"/>
            <p:cNvSpPr/>
            <p:nvPr/>
          </p:nvSpPr>
          <p:spPr>
            <a:xfrm>
              <a:off x="3442" y="3097"/>
              <a:ext cx="2" cy="1"/>
            </a:xfrm>
            <a:custGeom>
              <a:avLst/>
              <a:gdLst/>
              <a:ahLst/>
              <a:cxnLst/>
              <a:rect l="0" t="0" r="0" b="0"/>
              <a:pathLst>
                <a:path w="32" h="18">
                  <a:moveTo>
                    <a:pt x="32" y="18"/>
                  </a:moveTo>
                  <a:lnTo>
                    <a:pt x="31" y="11"/>
                  </a:lnTo>
                  <a:lnTo>
                    <a:pt x="28" y="6"/>
                  </a:lnTo>
                  <a:lnTo>
                    <a:pt x="23" y="3"/>
                  </a:lnTo>
                  <a:lnTo>
                    <a:pt x="17" y="0"/>
                  </a:lnTo>
                  <a:lnTo>
                    <a:pt x="11" y="2"/>
                  </a:lnTo>
                  <a:lnTo>
                    <a:pt x="6" y="4"/>
                  </a:lnTo>
                  <a:lnTo>
                    <a:pt x="2" y="9"/>
                  </a:lnTo>
                  <a:lnTo>
                    <a:pt x="0" y="16"/>
                  </a:lnTo>
                  <a:lnTo>
                    <a:pt x="32" y="18"/>
                  </a:lnTo>
                  <a:close/>
                </a:path>
              </a:pathLst>
            </a:custGeom>
            <a:solidFill>
              <a:srgbClr val="CCFFFF"/>
            </a:solidFill>
            <a:ln w="9525">
              <a:noFill/>
            </a:ln>
          </p:spPr>
          <p:txBody>
            <a:bodyPr/>
            <a:lstStyle/>
            <a:p>
              <a:endParaRPr lang="en-US"/>
            </a:p>
          </p:txBody>
        </p:sp>
        <p:sp>
          <p:nvSpPr>
            <p:cNvPr id="824341" name="Freeform 824340"/>
            <p:cNvSpPr/>
            <p:nvPr/>
          </p:nvSpPr>
          <p:spPr>
            <a:xfrm>
              <a:off x="3442" y="3094"/>
              <a:ext cx="1" cy="2"/>
            </a:xfrm>
            <a:custGeom>
              <a:avLst/>
              <a:gdLst/>
              <a:ahLst/>
              <a:cxnLst/>
              <a:rect l="0" t="0" r="0" b="0"/>
              <a:pathLst>
                <a:path w="22" h="32">
                  <a:moveTo>
                    <a:pt x="12" y="0"/>
                  </a:moveTo>
                  <a:lnTo>
                    <a:pt x="5" y="3"/>
                  </a:lnTo>
                  <a:lnTo>
                    <a:pt x="1" y="8"/>
                  </a:lnTo>
                  <a:lnTo>
                    <a:pt x="0" y="14"/>
                  </a:lnTo>
                  <a:lnTo>
                    <a:pt x="1" y="20"/>
                  </a:lnTo>
                  <a:lnTo>
                    <a:pt x="4" y="26"/>
                  </a:lnTo>
                  <a:lnTo>
                    <a:pt x="9" y="30"/>
                  </a:lnTo>
                  <a:lnTo>
                    <a:pt x="15" y="32"/>
                  </a:lnTo>
                  <a:lnTo>
                    <a:pt x="22" y="31"/>
                  </a:lnTo>
                  <a:lnTo>
                    <a:pt x="12" y="0"/>
                  </a:lnTo>
                  <a:close/>
                </a:path>
              </a:pathLst>
            </a:custGeom>
            <a:solidFill>
              <a:srgbClr val="00CCFF"/>
            </a:solidFill>
            <a:ln w="9525">
              <a:noFill/>
            </a:ln>
          </p:spPr>
          <p:txBody>
            <a:bodyPr/>
            <a:lstStyle/>
            <a:p>
              <a:endParaRPr lang="en-US"/>
            </a:p>
          </p:txBody>
        </p:sp>
        <p:sp>
          <p:nvSpPr>
            <p:cNvPr id="824342" name="Freeform 824341"/>
            <p:cNvSpPr/>
            <p:nvPr/>
          </p:nvSpPr>
          <p:spPr>
            <a:xfrm>
              <a:off x="3442" y="3090"/>
              <a:ext cx="4" cy="5"/>
            </a:xfrm>
            <a:custGeom>
              <a:avLst/>
              <a:gdLst/>
              <a:ahLst/>
              <a:cxnLst/>
              <a:rect l="0" t="0" r="0" b="0"/>
              <a:pathLst>
                <a:path w="74" h="99">
                  <a:moveTo>
                    <a:pt x="39" y="13"/>
                  </a:moveTo>
                  <a:lnTo>
                    <a:pt x="39" y="12"/>
                  </a:lnTo>
                  <a:lnTo>
                    <a:pt x="41" y="22"/>
                  </a:lnTo>
                  <a:lnTo>
                    <a:pt x="41" y="30"/>
                  </a:lnTo>
                  <a:lnTo>
                    <a:pt x="38" y="37"/>
                  </a:lnTo>
                  <a:lnTo>
                    <a:pt x="35" y="43"/>
                  </a:lnTo>
                  <a:lnTo>
                    <a:pt x="28" y="51"/>
                  </a:lnTo>
                  <a:lnTo>
                    <a:pt x="20" y="58"/>
                  </a:lnTo>
                  <a:lnTo>
                    <a:pt x="11" y="62"/>
                  </a:lnTo>
                  <a:lnTo>
                    <a:pt x="0" y="68"/>
                  </a:lnTo>
                  <a:lnTo>
                    <a:pt x="10" y="99"/>
                  </a:lnTo>
                  <a:lnTo>
                    <a:pt x="25" y="94"/>
                  </a:lnTo>
                  <a:lnTo>
                    <a:pt x="38" y="85"/>
                  </a:lnTo>
                  <a:lnTo>
                    <a:pt x="51" y="76"/>
                  </a:lnTo>
                  <a:lnTo>
                    <a:pt x="62" y="64"/>
                  </a:lnTo>
                  <a:lnTo>
                    <a:pt x="69" y="52"/>
                  </a:lnTo>
                  <a:lnTo>
                    <a:pt x="74" y="36"/>
                  </a:lnTo>
                  <a:lnTo>
                    <a:pt x="74" y="18"/>
                  </a:lnTo>
                  <a:lnTo>
                    <a:pt x="70" y="1"/>
                  </a:lnTo>
                  <a:lnTo>
                    <a:pt x="70" y="0"/>
                  </a:lnTo>
                  <a:lnTo>
                    <a:pt x="39" y="13"/>
                  </a:lnTo>
                  <a:close/>
                </a:path>
              </a:pathLst>
            </a:custGeom>
            <a:solidFill>
              <a:srgbClr val="00CCFF"/>
            </a:solidFill>
            <a:ln w="9525">
              <a:noFill/>
            </a:ln>
          </p:spPr>
          <p:txBody>
            <a:bodyPr/>
            <a:lstStyle/>
            <a:p>
              <a:endParaRPr lang="en-US"/>
            </a:p>
          </p:txBody>
        </p:sp>
        <p:sp>
          <p:nvSpPr>
            <p:cNvPr id="824343" name="Freeform 824342"/>
            <p:cNvSpPr/>
            <p:nvPr/>
          </p:nvSpPr>
          <p:spPr>
            <a:xfrm>
              <a:off x="3441" y="3088"/>
              <a:ext cx="5" cy="3"/>
            </a:xfrm>
            <a:custGeom>
              <a:avLst/>
              <a:gdLst/>
              <a:ahLst/>
              <a:cxnLst/>
              <a:rect l="0" t="0" r="0" b="0"/>
              <a:pathLst>
                <a:path w="108" h="50">
                  <a:moveTo>
                    <a:pt x="20" y="44"/>
                  </a:moveTo>
                  <a:lnTo>
                    <a:pt x="20" y="43"/>
                  </a:lnTo>
                  <a:lnTo>
                    <a:pt x="27" y="39"/>
                  </a:lnTo>
                  <a:lnTo>
                    <a:pt x="37" y="35"/>
                  </a:lnTo>
                  <a:lnTo>
                    <a:pt x="46" y="34"/>
                  </a:lnTo>
                  <a:lnTo>
                    <a:pt x="54" y="34"/>
                  </a:lnTo>
                  <a:lnTo>
                    <a:pt x="61" y="36"/>
                  </a:lnTo>
                  <a:lnTo>
                    <a:pt x="69" y="39"/>
                  </a:lnTo>
                  <a:lnTo>
                    <a:pt x="74" y="43"/>
                  </a:lnTo>
                  <a:lnTo>
                    <a:pt x="77" y="50"/>
                  </a:lnTo>
                  <a:lnTo>
                    <a:pt x="108" y="37"/>
                  </a:lnTo>
                  <a:lnTo>
                    <a:pt x="99" y="22"/>
                  </a:lnTo>
                  <a:lnTo>
                    <a:pt x="88" y="12"/>
                  </a:lnTo>
                  <a:lnTo>
                    <a:pt x="73" y="4"/>
                  </a:lnTo>
                  <a:lnTo>
                    <a:pt x="58" y="0"/>
                  </a:lnTo>
                  <a:lnTo>
                    <a:pt x="42" y="0"/>
                  </a:lnTo>
                  <a:lnTo>
                    <a:pt x="26" y="3"/>
                  </a:lnTo>
                  <a:lnTo>
                    <a:pt x="13" y="10"/>
                  </a:lnTo>
                  <a:lnTo>
                    <a:pt x="0" y="18"/>
                  </a:lnTo>
                  <a:lnTo>
                    <a:pt x="0" y="17"/>
                  </a:lnTo>
                  <a:lnTo>
                    <a:pt x="20" y="44"/>
                  </a:lnTo>
                  <a:close/>
                </a:path>
              </a:pathLst>
            </a:custGeom>
            <a:solidFill>
              <a:srgbClr val="00CCFF"/>
            </a:solidFill>
            <a:ln w="9525">
              <a:noFill/>
            </a:ln>
          </p:spPr>
          <p:txBody>
            <a:bodyPr/>
            <a:lstStyle/>
            <a:p>
              <a:endParaRPr lang="en-US"/>
            </a:p>
          </p:txBody>
        </p:sp>
        <p:sp>
          <p:nvSpPr>
            <p:cNvPr id="824344" name="Freeform 824343"/>
            <p:cNvSpPr/>
            <p:nvPr/>
          </p:nvSpPr>
          <p:spPr>
            <a:xfrm>
              <a:off x="3438" y="3089"/>
              <a:ext cx="4" cy="7"/>
            </a:xfrm>
            <a:custGeom>
              <a:avLst/>
              <a:gdLst/>
              <a:ahLst/>
              <a:cxnLst/>
              <a:rect l="0" t="0" r="0" b="0"/>
              <a:pathLst>
                <a:path w="69" h="131">
                  <a:moveTo>
                    <a:pt x="36" y="114"/>
                  </a:moveTo>
                  <a:lnTo>
                    <a:pt x="36" y="114"/>
                  </a:lnTo>
                  <a:lnTo>
                    <a:pt x="34" y="107"/>
                  </a:lnTo>
                  <a:lnTo>
                    <a:pt x="33" y="96"/>
                  </a:lnTo>
                  <a:lnTo>
                    <a:pt x="35" y="83"/>
                  </a:lnTo>
                  <a:lnTo>
                    <a:pt x="38" y="72"/>
                  </a:lnTo>
                  <a:lnTo>
                    <a:pt x="44" y="59"/>
                  </a:lnTo>
                  <a:lnTo>
                    <a:pt x="52" y="46"/>
                  </a:lnTo>
                  <a:lnTo>
                    <a:pt x="60" y="36"/>
                  </a:lnTo>
                  <a:lnTo>
                    <a:pt x="69" y="27"/>
                  </a:lnTo>
                  <a:lnTo>
                    <a:pt x="49" y="0"/>
                  </a:lnTo>
                  <a:lnTo>
                    <a:pt x="36" y="13"/>
                  </a:lnTo>
                  <a:lnTo>
                    <a:pt x="25" y="27"/>
                  </a:lnTo>
                  <a:lnTo>
                    <a:pt x="15" y="42"/>
                  </a:lnTo>
                  <a:lnTo>
                    <a:pt x="7" y="59"/>
                  </a:lnTo>
                  <a:lnTo>
                    <a:pt x="2" y="77"/>
                  </a:lnTo>
                  <a:lnTo>
                    <a:pt x="0" y="94"/>
                  </a:lnTo>
                  <a:lnTo>
                    <a:pt x="1" y="113"/>
                  </a:lnTo>
                  <a:lnTo>
                    <a:pt x="7" y="131"/>
                  </a:lnTo>
                  <a:lnTo>
                    <a:pt x="7" y="131"/>
                  </a:lnTo>
                  <a:lnTo>
                    <a:pt x="36" y="114"/>
                  </a:lnTo>
                  <a:close/>
                </a:path>
              </a:pathLst>
            </a:custGeom>
            <a:solidFill>
              <a:srgbClr val="00CCFF"/>
            </a:solidFill>
            <a:ln w="9525">
              <a:noFill/>
            </a:ln>
          </p:spPr>
          <p:txBody>
            <a:bodyPr/>
            <a:lstStyle/>
            <a:p>
              <a:endParaRPr lang="en-US"/>
            </a:p>
          </p:txBody>
        </p:sp>
        <p:sp>
          <p:nvSpPr>
            <p:cNvPr id="824345" name="Freeform 824344"/>
            <p:cNvSpPr/>
            <p:nvPr/>
          </p:nvSpPr>
          <p:spPr>
            <a:xfrm>
              <a:off x="3439" y="3095"/>
              <a:ext cx="5" cy="4"/>
            </a:xfrm>
            <a:custGeom>
              <a:avLst/>
              <a:gdLst/>
              <a:ahLst/>
              <a:cxnLst/>
              <a:rect l="0" t="0" r="0" b="0"/>
              <a:pathLst>
                <a:path w="117" h="77">
                  <a:moveTo>
                    <a:pt x="107" y="41"/>
                  </a:moveTo>
                  <a:lnTo>
                    <a:pt x="107" y="41"/>
                  </a:lnTo>
                  <a:lnTo>
                    <a:pt x="96" y="43"/>
                  </a:lnTo>
                  <a:lnTo>
                    <a:pt x="85" y="43"/>
                  </a:lnTo>
                  <a:lnTo>
                    <a:pt x="75" y="41"/>
                  </a:lnTo>
                  <a:lnTo>
                    <a:pt x="63" y="37"/>
                  </a:lnTo>
                  <a:lnTo>
                    <a:pt x="54" y="29"/>
                  </a:lnTo>
                  <a:lnTo>
                    <a:pt x="44" y="22"/>
                  </a:lnTo>
                  <a:lnTo>
                    <a:pt x="36" y="13"/>
                  </a:lnTo>
                  <a:lnTo>
                    <a:pt x="29" y="0"/>
                  </a:lnTo>
                  <a:lnTo>
                    <a:pt x="0" y="17"/>
                  </a:lnTo>
                  <a:lnTo>
                    <a:pt x="9" y="32"/>
                  </a:lnTo>
                  <a:lnTo>
                    <a:pt x="21" y="45"/>
                  </a:lnTo>
                  <a:lnTo>
                    <a:pt x="34" y="57"/>
                  </a:lnTo>
                  <a:lnTo>
                    <a:pt x="49" y="66"/>
                  </a:lnTo>
                  <a:lnTo>
                    <a:pt x="64" y="73"/>
                  </a:lnTo>
                  <a:lnTo>
                    <a:pt x="81" y="77"/>
                  </a:lnTo>
                  <a:lnTo>
                    <a:pt x="98" y="77"/>
                  </a:lnTo>
                  <a:lnTo>
                    <a:pt x="117" y="73"/>
                  </a:lnTo>
                  <a:lnTo>
                    <a:pt x="117" y="73"/>
                  </a:lnTo>
                  <a:lnTo>
                    <a:pt x="107" y="41"/>
                  </a:lnTo>
                  <a:close/>
                </a:path>
              </a:pathLst>
            </a:custGeom>
            <a:solidFill>
              <a:srgbClr val="00CCFF"/>
            </a:solidFill>
            <a:ln w="9525">
              <a:noFill/>
            </a:ln>
          </p:spPr>
          <p:txBody>
            <a:bodyPr/>
            <a:lstStyle/>
            <a:p>
              <a:endParaRPr lang="en-US"/>
            </a:p>
          </p:txBody>
        </p:sp>
        <p:sp>
          <p:nvSpPr>
            <p:cNvPr id="824346" name="Freeform 824345"/>
            <p:cNvSpPr/>
            <p:nvPr/>
          </p:nvSpPr>
          <p:spPr>
            <a:xfrm>
              <a:off x="3444" y="3094"/>
              <a:ext cx="3" cy="5"/>
            </a:xfrm>
            <a:custGeom>
              <a:avLst/>
              <a:gdLst/>
              <a:ahLst/>
              <a:cxnLst/>
              <a:rect l="0" t="0" r="0" b="0"/>
              <a:pathLst>
                <a:path w="81" h="90">
                  <a:moveTo>
                    <a:pt x="48" y="0"/>
                  </a:moveTo>
                  <a:lnTo>
                    <a:pt x="47" y="8"/>
                  </a:lnTo>
                  <a:lnTo>
                    <a:pt x="44" y="18"/>
                  </a:lnTo>
                  <a:lnTo>
                    <a:pt x="41" y="26"/>
                  </a:lnTo>
                  <a:lnTo>
                    <a:pt x="36" y="34"/>
                  </a:lnTo>
                  <a:lnTo>
                    <a:pt x="31" y="40"/>
                  </a:lnTo>
                  <a:lnTo>
                    <a:pt x="22" y="47"/>
                  </a:lnTo>
                  <a:lnTo>
                    <a:pt x="12" y="54"/>
                  </a:lnTo>
                  <a:lnTo>
                    <a:pt x="0" y="58"/>
                  </a:lnTo>
                  <a:lnTo>
                    <a:pt x="10" y="90"/>
                  </a:lnTo>
                  <a:lnTo>
                    <a:pt x="27" y="83"/>
                  </a:lnTo>
                  <a:lnTo>
                    <a:pt x="40" y="75"/>
                  </a:lnTo>
                  <a:lnTo>
                    <a:pt x="51" y="65"/>
                  </a:lnTo>
                  <a:lnTo>
                    <a:pt x="62" y="55"/>
                  </a:lnTo>
                  <a:lnTo>
                    <a:pt x="70" y="41"/>
                  </a:lnTo>
                  <a:lnTo>
                    <a:pt x="75" y="28"/>
                  </a:lnTo>
                  <a:lnTo>
                    <a:pt x="78" y="17"/>
                  </a:lnTo>
                  <a:lnTo>
                    <a:pt x="81" y="4"/>
                  </a:lnTo>
                  <a:lnTo>
                    <a:pt x="48" y="0"/>
                  </a:lnTo>
                  <a:close/>
                </a:path>
              </a:pathLst>
            </a:custGeom>
            <a:solidFill>
              <a:srgbClr val="00CCFF"/>
            </a:solidFill>
            <a:ln w="9525">
              <a:noFill/>
            </a:ln>
          </p:spPr>
          <p:txBody>
            <a:bodyPr/>
            <a:lstStyle/>
            <a:p>
              <a:endParaRPr lang="en-US"/>
            </a:p>
          </p:txBody>
        </p:sp>
        <p:sp>
          <p:nvSpPr>
            <p:cNvPr id="824347" name="Freeform 824346"/>
            <p:cNvSpPr/>
            <p:nvPr/>
          </p:nvSpPr>
          <p:spPr>
            <a:xfrm>
              <a:off x="3443" y="3097"/>
              <a:ext cx="2" cy="1"/>
            </a:xfrm>
            <a:custGeom>
              <a:avLst/>
              <a:gdLst/>
              <a:ahLst/>
              <a:cxnLst/>
              <a:rect l="0" t="0" r="0" b="0"/>
              <a:pathLst>
                <a:path w="33" h="19">
                  <a:moveTo>
                    <a:pt x="33" y="19"/>
                  </a:moveTo>
                  <a:lnTo>
                    <a:pt x="32" y="12"/>
                  </a:lnTo>
                  <a:lnTo>
                    <a:pt x="28" y="6"/>
                  </a:lnTo>
                  <a:lnTo>
                    <a:pt x="23" y="2"/>
                  </a:lnTo>
                  <a:lnTo>
                    <a:pt x="18" y="0"/>
                  </a:lnTo>
                  <a:lnTo>
                    <a:pt x="12" y="0"/>
                  </a:lnTo>
                  <a:lnTo>
                    <a:pt x="6" y="3"/>
                  </a:lnTo>
                  <a:lnTo>
                    <a:pt x="2" y="7"/>
                  </a:lnTo>
                  <a:lnTo>
                    <a:pt x="0" y="15"/>
                  </a:lnTo>
                  <a:lnTo>
                    <a:pt x="33" y="19"/>
                  </a:lnTo>
                  <a:close/>
                </a:path>
              </a:pathLst>
            </a:custGeom>
            <a:solidFill>
              <a:srgbClr val="00CCFF"/>
            </a:solidFill>
            <a:ln w="9525">
              <a:noFill/>
            </a:ln>
          </p:spPr>
          <p:txBody>
            <a:bodyPr/>
            <a:lstStyle/>
            <a:p>
              <a:endParaRPr lang="en-US"/>
            </a:p>
          </p:txBody>
        </p:sp>
        <p:sp>
          <p:nvSpPr>
            <p:cNvPr id="824348" name="Freeform 824347"/>
            <p:cNvSpPr/>
            <p:nvPr/>
          </p:nvSpPr>
          <p:spPr>
            <a:xfrm>
              <a:off x="3398" y="3240"/>
              <a:ext cx="1" cy="1"/>
            </a:xfrm>
            <a:custGeom>
              <a:avLst/>
              <a:gdLst/>
              <a:ahLst/>
              <a:cxnLst/>
              <a:rect l="0" t="0" r="0" b="0"/>
              <a:pathLst>
                <a:path w="21" h="27">
                  <a:moveTo>
                    <a:pt x="0" y="25"/>
                  </a:moveTo>
                  <a:lnTo>
                    <a:pt x="6" y="27"/>
                  </a:lnTo>
                  <a:lnTo>
                    <a:pt x="11" y="26"/>
                  </a:lnTo>
                  <a:lnTo>
                    <a:pt x="16" y="24"/>
                  </a:lnTo>
                  <a:lnTo>
                    <a:pt x="19" y="20"/>
                  </a:lnTo>
                  <a:lnTo>
                    <a:pt x="21" y="15"/>
                  </a:lnTo>
                  <a:lnTo>
                    <a:pt x="21" y="9"/>
                  </a:lnTo>
                  <a:lnTo>
                    <a:pt x="19" y="4"/>
                  </a:lnTo>
                  <a:lnTo>
                    <a:pt x="14" y="0"/>
                  </a:lnTo>
                  <a:lnTo>
                    <a:pt x="0" y="25"/>
                  </a:lnTo>
                  <a:close/>
                </a:path>
              </a:pathLst>
            </a:custGeom>
            <a:solidFill>
              <a:srgbClr val="000000"/>
            </a:solidFill>
            <a:ln w="9525">
              <a:noFill/>
            </a:ln>
          </p:spPr>
          <p:txBody>
            <a:bodyPr/>
            <a:lstStyle/>
            <a:p>
              <a:endParaRPr lang="en-US"/>
            </a:p>
          </p:txBody>
        </p:sp>
        <p:sp>
          <p:nvSpPr>
            <p:cNvPr id="824349" name="Freeform 824348"/>
            <p:cNvSpPr/>
            <p:nvPr/>
          </p:nvSpPr>
          <p:spPr>
            <a:xfrm>
              <a:off x="3389" y="3221"/>
              <a:ext cx="10" cy="20"/>
            </a:xfrm>
            <a:custGeom>
              <a:avLst/>
              <a:gdLst/>
              <a:ahLst/>
              <a:cxnLst/>
              <a:rect l="0" t="0" r="0" b="0"/>
              <a:pathLst>
                <a:path w="218" h="365">
                  <a:moveTo>
                    <a:pt x="0" y="0"/>
                  </a:moveTo>
                  <a:lnTo>
                    <a:pt x="0" y="0"/>
                  </a:lnTo>
                  <a:lnTo>
                    <a:pt x="1" y="29"/>
                  </a:lnTo>
                  <a:lnTo>
                    <a:pt x="3" y="56"/>
                  </a:lnTo>
                  <a:lnTo>
                    <a:pt x="8" y="84"/>
                  </a:lnTo>
                  <a:lnTo>
                    <a:pt x="15" y="110"/>
                  </a:lnTo>
                  <a:lnTo>
                    <a:pt x="22" y="135"/>
                  </a:lnTo>
                  <a:lnTo>
                    <a:pt x="31" y="162"/>
                  </a:lnTo>
                  <a:lnTo>
                    <a:pt x="41" y="187"/>
                  </a:lnTo>
                  <a:lnTo>
                    <a:pt x="55" y="211"/>
                  </a:lnTo>
                  <a:lnTo>
                    <a:pt x="68" y="235"/>
                  </a:lnTo>
                  <a:lnTo>
                    <a:pt x="84" y="258"/>
                  </a:lnTo>
                  <a:lnTo>
                    <a:pt x="102" y="278"/>
                  </a:lnTo>
                  <a:lnTo>
                    <a:pt x="119" y="298"/>
                  </a:lnTo>
                  <a:lnTo>
                    <a:pt x="138" y="317"/>
                  </a:lnTo>
                  <a:lnTo>
                    <a:pt x="159" y="335"/>
                  </a:lnTo>
                  <a:lnTo>
                    <a:pt x="180" y="352"/>
                  </a:lnTo>
                  <a:lnTo>
                    <a:pt x="204" y="365"/>
                  </a:lnTo>
                  <a:lnTo>
                    <a:pt x="218" y="340"/>
                  </a:lnTo>
                  <a:lnTo>
                    <a:pt x="196" y="326"/>
                  </a:lnTo>
                  <a:lnTo>
                    <a:pt x="177" y="311"/>
                  </a:lnTo>
                  <a:lnTo>
                    <a:pt x="157" y="296"/>
                  </a:lnTo>
                  <a:lnTo>
                    <a:pt x="139" y="277"/>
                  </a:lnTo>
                  <a:lnTo>
                    <a:pt x="122" y="259"/>
                  </a:lnTo>
                  <a:lnTo>
                    <a:pt x="107" y="239"/>
                  </a:lnTo>
                  <a:lnTo>
                    <a:pt x="92" y="218"/>
                  </a:lnTo>
                  <a:lnTo>
                    <a:pt x="79" y="197"/>
                  </a:lnTo>
                  <a:lnTo>
                    <a:pt x="68" y="174"/>
                  </a:lnTo>
                  <a:lnTo>
                    <a:pt x="58" y="151"/>
                  </a:lnTo>
                  <a:lnTo>
                    <a:pt x="49" y="127"/>
                  </a:lnTo>
                  <a:lnTo>
                    <a:pt x="41" y="102"/>
                  </a:lnTo>
                  <a:lnTo>
                    <a:pt x="36" y="77"/>
                  </a:lnTo>
                  <a:lnTo>
                    <a:pt x="31" y="52"/>
                  </a:lnTo>
                  <a:lnTo>
                    <a:pt x="29" y="27"/>
                  </a:lnTo>
                  <a:lnTo>
                    <a:pt x="28" y="0"/>
                  </a:lnTo>
                  <a:lnTo>
                    <a:pt x="28" y="0"/>
                  </a:lnTo>
                  <a:lnTo>
                    <a:pt x="0" y="0"/>
                  </a:lnTo>
                  <a:close/>
                </a:path>
              </a:pathLst>
            </a:custGeom>
            <a:solidFill>
              <a:srgbClr val="000000"/>
            </a:solidFill>
            <a:ln w="9525">
              <a:noFill/>
            </a:ln>
          </p:spPr>
          <p:txBody>
            <a:bodyPr/>
            <a:lstStyle/>
            <a:p>
              <a:endParaRPr lang="en-US"/>
            </a:p>
          </p:txBody>
        </p:sp>
        <p:sp>
          <p:nvSpPr>
            <p:cNvPr id="824350" name="Freeform 824349"/>
            <p:cNvSpPr/>
            <p:nvPr/>
          </p:nvSpPr>
          <p:spPr>
            <a:xfrm>
              <a:off x="3389" y="3216"/>
              <a:ext cx="2" cy="5"/>
            </a:xfrm>
            <a:custGeom>
              <a:avLst/>
              <a:gdLst/>
              <a:ahLst/>
              <a:cxnLst/>
              <a:rect l="0" t="0" r="0" b="0"/>
              <a:pathLst>
                <a:path w="37" h="92">
                  <a:moveTo>
                    <a:pt x="9" y="0"/>
                  </a:moveTo>
                  <a:lnTo>
                    <a:pt x="7" y="10"/>
                  </a:lnTo>
                  <a:lnTo>
                    <a:pt x="5" y="23"/>
                  </a:lnTo>
                  <a:lnTo>
                    <a:pt x="4" y="33"/>
                  </a:lnTo>
                  <a:lnTo>
                    <a:pt x="2" y="45"/>
                  </a:lnTo>
                  <a:lnTo>
                    <a:pt x="1" y="58"/>
                  </a:lnTo>
                  <a:lnTo>
                    <a:pt x="1" y="69"/>
                  </a:lnTo>
                  <a:lnTo>
                    <a:pt x="0" y="80"/>
                  </a:lnTo>
                  <a:lnTo>
                    <a:pt x="0" y="92"/>
                  </a:lnTo>
                  <a:lnTo>
                    <a:pt x="28" y="92"/>
                  </a:lnTo>
                  <a:lnTo>
                    <a:pt x="28" y="82"/>
                  </a:lnTo>
                  <a:lnTo>
                    <a:pt x="29" y="71"/>
                  </a:lnTo>
                  <a:lnTo>
                    <a:pt x="29" y="60"/>
                  </a:lnTo>
                  <a:lnTo>
                    <a:pt x="30" y="49"/>
                  </a:lnTo>
                  <a:lnTo>
                    <a:pt x="32" y="38"/>
                  </a:lnTo>
                  <a:lnTo>
                    <a:pt x="33" y="27"/>
                  </a:lnTo>
                  <a:lnTo>
                    <a:pt x="35" y="17"/>
                  </a:lnTo>
                  <a:lnTo>
                    <a:pt x="37" y="6"/>
                  </a:lnTo>
                  <a:lnTo>
                    <a:pt x="9" y="0"/>
                  </a:lnTo>
                  <a:close/>
                </a:path>
              </a:pathLst>
            </a:custGeom>
            <a:solidFill>
              <a:srgbClr val="000000"/>
            </a:solidFill>
            <a:ln w="9525">
              <a:noFill/>
            </a:ln>
          </p:spPr>
          <p:txBody>
            <a:bodyPr/>
            <a:lstStyle/>
            <a:p>
              <a:endParaRPr lang="en-US"/>
            </a:p>
          </p:txBody>
        </p:sp>
        <p:sp>
          <p:nvSpPr>
            <p:cNvPr id="824351" name="Freeform 824350"/>
            <p:cNvSpPr/>
            <p:nvPr/>
          </p:nvSpPr>
          <p:spPr>
            <a:xfrm>
              <a:off x="3389" y="3220"/>
              <a:ext cx="1" cy="1"/>
            </a:xfrm>
            <a:custGeom>
              <a:avLst/>
              <a:gdLst/>
              <a:ahLst/>
              <a:cxnLst/>
              <a:rect l="0" t="0" r="0" b="0"/>
              <a:pathLst>
                <a:path w="28" h="18">
                  <a:moveTo>
                    <a:pt x="28" y="18"/>
                  </a:moveTo>
                  <a:lnTo>
                    <a:pt x="28" y="11"/>
                  </a:lnTo>
                  <a:lnTo>
                    <a:pt x="26" y="6"/>
                  </a:lnTo>
                  <a:lnTo>
                    <a:pt x="22" y="2"/>
                  </a:lnTo>
                  <a:lnTo>
                    <a:pt x="17" y="0"/>
                  </a:lnTo>
                  <a:lnTo>
                    <a:pt x="12" y="0"/>
                  </a:lnTo>
                  <a:lnTo>
                    <a:pt x="7" y="2"/>
                  </a:lnTo>
                  <a:lnTo>
                    <a:pt x="3" y="5"/>
                  </a:lnTo>
                  <a:lnTo>
                    <a:pt x="0" y="11"/>
                  </a:lnTo>
                  <a:lnTo>
                    <a:pt x="28" y="18"/>
                  </a:lnTo>
                  <a:close/>
                </a:path>
              </a:pathLst>
            </a:custGeom>
            <a:solidFill>
              <a:srgbClr val="000000"/>
            </a:solidFill>
            <a:ln w="9525">
              <a:noFill/>
            </a:ln>
          </p:spPr>
          <p:txBody>
            <a:bodyPr/>
            <a:lstStyle/>
            <a:p>
              <a:endParaRPr lang="en-US"/>
            </a:p>
          </p:txBody>
        </p:sp>
        <p:sp>
          <p:nvSpPr>
            <p:cNvPr id="824352" name="Freeform 824351"/>
            <p:cNvSpPr/>
            <p:nvPr/>
          </p:nvSpPr>
          <p:spPr>
            <a:xfrm>
              <a:off x="3397" y="3233"/>
              <a:ext cx="1" cy="2"/>
            </a:xfrm>
            <a:custGeom>
              <a:avLst/>
              <a:gdLst/>
              <a:ahLst/>
              <a:cxnLst/>
              <a:rect l="0" t="0" r="0" b="0"/>
              <a:pathLst>
                <a:path w="21" h="27">
                  <a:moveTo>
                    <a:pt x="0" y="25"/>
                  </a:moveTo>
                  <a:lnTo>
                    <a:pt x="6" y="27"/>
                  </a:lnTo>
                  <a:lnTo>
                    <a:pt x="11" y="26"/>
                  </a:lnTo>
                  <a:lnTo>
                    <a:pt x="16" y="24"/>
                  </a:lnTo>
                  <a:lnTo>
                    <a:pt x="19" y="20"/>
                  </a:lnTo>
                  <a:lnTo>
                    <a:pt x="21" y="14"/>
                  </a:lnTo>
                  <a:lnTo>
                    <a:pt x="21" y="9"/>
                  </a:lnTo>
                  <a:lnTo>
                    <a:pt x="19" y="4"/>
                  </a:lnTo>
                  <a:lnTo>
                    <a:pt x="14" y="0"/>
                  </a:lnTo>
                  <a:lnTo>
                    <a:pt x="0" y="25"/>
                  </a:lnTo>
                  <a:close/>
                </a:path>
              </a:pathLst>
            </a:custGeom>
            <a:solidFill>
              <a:srgbClr val="000000"/>
            </a:solidFill>
            <a:ln w="9525">
              <a:noFill/>
            </a:ln>
          </p:spPr>
          <p:txBody>
            <a:bodyPr/>
            <a:lstStyle/>
            <a:p>
              <a:endParaRPr lang="en-US"/>
            </a:p>
          </p:txBody>
        </p:sp>
        <p:sp>
          <p:nvSpPr>
            <p:cNvPr id="824353" name="Freeform 824352"/>
            <p:cNvSpPr/>
            <p:nvPr/>
          </p:nvSpPr>
          <p:spPr>
            <a:xfrm>
              <a:off x="3393" y="3224"/>
              <a:ext cx="5" cy="11"/>
            </a:xfrm>
            <a:custGeom>
              <a:avLst/>
              <a:gdLst/>
              <a:ahLst/>
              <a:cxnLst/>
              <a:rect l="0" t="0" r="0" b="0"/>
              <a:pathLst>
                <a:path w="115" h="181">
                  <a:moveTo>
                    <a:pt x="0" y="0"/>
                  </a:moveTo>
                  <a:lnTo>
                    <a:pt x="0" y="0"/>
                  </a:lnTo>
                  <a:lnTo>
                    <a:pt x="0" y="13"/>
                  </a:lnTo>
                  <a:lnTo>
                    <a:pt x="2" y="27"/>
                  </a:lnTo>
                  <a:lnTo>
                    <a:pt x="4" y="40"/>
                  </a:lnTo>
                  <a:lnTo>
                    <a:pt x="7" y="53"/>
                  </a:lnTo>
                  <a:lnTo>
                    <a:pt x="11" y="68"/>
                  </a:lnTo>
                  <a:lnTo>
                    <a:pt x="15" y="80"/>
                  </a:lnTo>
                  <a:lnTo>
                    <a:pt x="21" y="92"/>
                  </a:lnTo>
                  <a:lnTo>
                    <a:pt x="28" y="104"/>
                  </a:lnTo>
                  <a:lnTo>
                    <a:pt x="34" y="116"/>
                  </a:lnTo>
                  <a:lnTo>
                    <a:pt x="42" y="126"/>
                  </a:lnTo>
                  <a:lnTo>
                    <a:pt x="50" y="138"/>
                  </a:lnTo>
                  <a:lnTo>
                    <a:pt x="59" y="147"/>
                  </a:lnTo>
                  <a:lnTo>
                    <a:pt x="68" y="157"/>
                  </a:lnTo>
                  <a:lnTo>
                    <a:pt x="80" y="165"/>
                  </a:lnTo>
                  <a:lnTo>
                    <a:pt x="90" y="173"/>
                  </a:lnTo>
                  <a:lnTo>
                    <a:pt x="101" y="181"/>
                  </a:lnTo>
                  <a:lnTo>
                    <a:pt x="115" y="156"/>
                  </a:lnTo>
                  <a:lnTo>
                    <a:pt x="106" y="149"/>
                  </a:lnTo>
                  <a:lnTo>
                    <a:pt x="96" y="142"/>
                  </a:lnTo>
                  <a:lnTo>
                    <a:pt x="87" y="136"/>
                  </a:lnTo>
                  <a:lnTo>
                    <a:pt x="80" y="126"/>
                  </a:lnTo>
                  <a:lnTo>
                    <a:pt x="70" y="119"/>
                  </a:lnTo>
                  <a:lnTo>
                    <a:pt x="64" y="109"/>
                  </a:lnTo>
                  <a:lnTo>
                    <a:pt x="58" y="101"/>
                  </a:lnTo>
                  <a:lnTo>
                    <a:pt x="52" y="89"/>
                  </a:lnTo>
                  <a:lnTo>
                    <a:pt x="46" y="80"/>
                  </a:lnTo>
                  <a:lnTo>
                    <a:pt x="42" y="69"/>
                  </a:lnTo>
                  <a:lnTo>
                    <a:pt x="38" y="58"/>
                  </a:lnTo>
                  <a:lnTo>
                    <a:pt x="34" y="47"/>
                  </a:lnTo>
                  <a:lnTo>
                    <a:pt x="33" y="35"/>
                  </a:lnTo>
                  <a:lnTo>
                    <a:pt x="31" y="23"/>
                  </a:lnTo>
                  <a:lnTo>
                    <a:pt x="29" y="11"/>
                  </a:lnTo>
                  <a:lnTo>
                    <a:pt x="29" y="0"/>
                  </a:lnTo>
                  <a:lnTo>
                    <a:pt x="29" y="0"/>
                  </a:lnTo>
                  <a:lnTo>
                    <a:pt x="0" y="0"/>
                  </a:lnTo>
                  <a:close/>
                </a:path>
              </a:pathLst>
            </a:custGeom>
            <a:solidFill>
              <a:srgbClr val="000000"/>
            </a:solidFill>
            <a:ln w="9525">
              <a:noFill/>
            </a:ln>
          </p:spPr>
          <p:txBody>
            <a:bodyPr/>
            <a:lstStyle/>
            <a:p>
              <a:endParaRPr lang="en-US"/>
            </a:p>
          </p:txBody>
        </p:sp>
        <p:sp>
          <p:nvSpPr>
            <p:cNvPr id="824354" name="Freeform 824353"/>
            <p:cNvSpPr/>
            <p:nvPr/>
          </p:nvSpPr>
          <p:spPr>
            <a:xfrm>
              <a:off x="3393" y="3222"/>
              <a:ext cx="1" cy="2"/>
            </a:xfrm>
            <a:custGeom>
              <a:avLst/>
              <a:gdLst/>
              <a:ahLst/>
              <a:cxnLst/>
              <a:rect l="0" t="0" r="0" b="0"/>
              <a:pathLst>
                <a:path w="33" h="47">
                  <a:moveTo>
                    <a:pt x="4" y="0"/>
                  </a:moveTo>
                  <a:lnTo>
                    <a:pt x="3" y="6"/>
                  </a:lnTo>
                  <a:lnTo>
                    <a:pt x="2" y="11"/>
                  </a:lnTo>
                  <a:lnTo>
                    <a:pt x="1" y="18"/>
                  </a:lnTo>
                  <a:lnTo>
                    <a:pt x="1" y="23"/>
                  </a:lnTo>
                  <a:lnTo>
                    <a:pt x="0" y="30"/>
                  </a:lnTo>
                  <a:lnTo>
                    <a:pt x="0" y="36"/>
                  </a:lnTo>
                  <a:lnTo>
                    <a:pt x="0" y="41"/>
                  </a:lnTo>
                  <a:lnTo>
                    <a:pt x="0" y="47"/>
                  </a:lnTo>
                  <a:lnTo>
                    <a:pt x="29" y="47"/>
                  </a:lnTo>
                  <a:lnTo>
                    <a:pt x="29" y="41"/>
                  </a:lnTo>
                  <a:lnTo>
                    <a:pt x="29" y="36"/>
                  </a:lnTo>
                  <a:lnTo>
                    <a:pt x="29" y="32"/>
                  </a:lnTo>
                  <a:lnTo>
                    <a:pt x="30" y="26"/>
                  </a:lnTo>
                  <a:lnTo>
                    <a:pt x="30" y="20"/>
                  </a:lnTo>
                  <a:lnTo>
                    <a:pt x="31" y="17"/>
                  </a:lnTo>
                  <a:lnTo>
                    <a:pt x="32" y="12"/>
                  </a:lnTo>
                  <a:lnTo>
                    <a:pt x="33" y="7"/>
                  </a:lnTo>
                  <a:lnTo>
                    <a:pt x="4" y="0"/>
                  </a:lnTo>
                  <a:close/>
                </a:path>
              </a:pathLst>
            </a:custGeom>
            <a:solidFill>
              <a:srgbClr val="000000"/>
            </a:solidFill>
            <a:ln w="9525">
              <a:noFill/>
            </a:ln>
          </p:spPr>
          <p:txBody>
            <a:bodyPr/>
            <a:lstStyle/>
            <a:p>
              <a:endParaRPr lang="en-US"/>
            </a:p>
          </p:txBody>
        </p:sp>
        <p:sp>
          <p:nvSpPr>
            <p:cNvPr id="824355" name="Freeform 824354"/>
            <p:cNvSpPr/>
            <p:nvPr/>
          </p:nvSpPr>
          <p:spPr>
            <a:xfrm>
              <a:off x="3393" y="3224"/>
              <a:ext cx="1" cy="1"/>
            </a:xfrm>
            <a:custGeom>
              <a:avLst/>
              <a:gdLst/>
              <a:ahLst/>
              <a:cxnLst/>
              <a:rect l="0" t="0" r="0" b="0"/>
              <a:pathLst>
                <a:path w="29" h="18">
                  <a:moveTo>
                    <a:pt x="29" y="18"/>
                  </a:moveTo>
                  <a:lnTo>
                    <a:pt x="29" y="11"/>
                  </a:lnTo>
                  <a:lnTo>
                    <a:pt x="27" y="6"/>
                  </a:lnTo>
                  <a:lnTo>
                    <a:pt x="22" y="2"/>
                  </a:lnTo>
                  <a:lnTo>
                    <a:pt x="17" y="0"/>
                  </a:lnTo>
                  <a:lnTo>
                    <a:pt x="12" y="0"/>
                  </a:lnTo>
                  <a:lnTo>
                    <a:pt x="7" y="2"/>
                  </a:lnTo>
                  <a:lnTo>
                    <a:pt x="3" y="5"/>
                  </a:lnTo>
                  <a:lnTo>
                    <a:pt x="0" y="11"/>
                  </a:lnTo>
                  <a:lnTo>
                    <a:pt x="29" y="18"/>
                  </a:lnTo>
                  <a:close/>
                </a:path>
              </a:pathLst>
            </a:custGeom>
            <a:solidFill>
              <a:srgbClr val="000000"/>
            </a:solidFill>
            <a:ln w="9525">
              <a:noFill/>
            </a:ln>
          </p:spPr>
          <p:txBody>
            <a:bodyPr/>
            <a:lstStyle/>
            <a:p>
              <a:endParaRPr lang="en-US"/>
            </a:p>
          </p:txBody>
        </p:sp>
        <p:sp>
          <p:nvSpPr>
            <p:cNvPr id="824356" name="Freeform 824355"/>
            <p:cNvSpPr/>
            <p:nvPr/>
          </p:nvSpPr>
          <p:spPr>
            <a:xfrm>
              <a:off x="3563" y="3123"/>
              <a:ext cx="1" cy="1"/>
            </a:xfrm>
            <a:custGeom>
              <a:avLst/>
              <a:gdLst/>
              <a:ahLst/>
              <a:cxnLst/>
              <a:rect l="0" t="0" r="0" b="0"/>
              <a:pathLst>
                <a:path w="15" h="20">
                  <a:moveTo>
                    <a:pt x="15" y="1"/>
                  </a:moveTo>
                  <a:lnTo>
                    <a:pt x="7" y="0"/>
                  </a:lnTo>
                  <a:lnTo>
                    <a:pt x="1" y="5"/>
                  </a:lnTo>
                  <a:lnTo>
                    <a:pt x="0" y="13"/>
                  </a:lnTo>
                  <a:lnTo>
                    <a:pt x="5" y="20"/>
                  </a:lnTo>
                  <a:lnTo>
                    <a:pt x="15" y="1"/>
                  </a:lnTo>
                  <a:close/>
                </a:path>
              </a:pathLst>
            </a:custGeom>
            <a:solidFill>
              <a:srgbClr val="000000"/>
            </a:solidFill>
            <a:ln w="9525">
              <a:noFill/>
            </a:ln>
          </p:spPr>
          <p:txBody>
            <a:bodyPr/>
            <a:lstStyle/>
            <a:p>
              <a:endParaRPr lang="en-US"/>
            </a:p>
          </p:txBody>
        </p:sp>
        <p:sp>
          <p:nvSpPr>
            <p:cNvPr id="824357" name="Freeform 824356"/>
            <p:cNvSpPr/>
            <p:nvPr/>
          </p:nvSpPr>
          <p:spPr>
            <a:xfrm>
              <a:off x="3563" y="3123"/>
              <a:ext cx="7" cy="15"/>
            </a:xfrm>
            <a:custGeom>
              <a:avLst/>
              <a:gdLst/>
              <a:ahLst/>
              <a:cxnLst/>
              <a:rect l="0" t="0" r="0" b="0"/>
              <a:pathLst>
                <a:path w="164" h="274">
                  <a:moveTo>
                    <a:pt x="164" y="274"/>
                  </a:moveTo>
                  <a:lnTo>
                    <a:pt x="164" y="274"/>
                  </a:lnTo>
                  <a:lnTo>
                    <a:pt x="162" y="253"/>
                  </a:lnTo>
                  <a:lnTo>
                    <a:pt x="160" y="233"/>
                  </a:lnTo>
                  <a:lnTo>
                    <a:pt x="157" y="211"/>
                  </a:lnTo>
                  <a:lnTo>
                    <a:pt x="153" y="190"/>
                  </a:lnTo>
                  <a:lnTo>
                    <a:pt x="147" y="170"/>
                  </a:lnTo>
                  <a:lnTo>
                    <a:pt x="139" y="152"/>
                  </a:lnTo>
                  <a:lnTo>
                    <a:pt x="130" y="135"/>
                  </a:lnTo>
                  <a:lnTo>
                    <a:pt x="122" y="116"/>
                  </a:lnTo>
                  <a:lnTo>
                    <a:pt x="112" y="98"/>
                  </a:lnTo>
                  <a:lnTo>
                    <a:pt x="100" y="82"/>
                  </a:lnTo>
                  <a:lnTo>
                    <a:pt x="87" y="65"/>
                  </a:lnTo>
                  <a:lnTo>
                    <a:pt x="73" y="50"/>
                  </a:lnTo>
                  <a:lnTo>
                    <a:pt x="59" y="35"/>
                  </a:lnTo>
                  <a:lnTo>
                    <a:pt x="43" y="23"/>
                  </a:lnTo>
                  <a:lnTo>
                    <a:pt x="27" y="10"/>
                  </a:lnTo>
                  <a:lnTo>
                    <a:pt x="10" y="0"/>
                  </a:lnTo>
                  <a:lnTo>
                    <a:pt x="0" y="19"/>
                  </a:lnTo>
                  <a:lnTo>
                    <a:pt x="15" y="29"/>
                  </a:lnTo>
                  <a:lnTo>
                    <a:pt x="30" y="40"/>
                  </a:lnTo>
                  <a:lnTo>
                    <a:pt x="45" y="52"/>
                  </a:lnTo>
                  <a:lnTo>
                    <a:pt x="59" y="65"/>
                  </a:lnTo>
                  <a:lnTo>
                    <a:pt x="71" y="80"/>
                  </a:lnTo>
                  <a:lnTo>
                    <a:pt x="83" y="94"/>
                  </a:lnTo>
                  <a:lnTo>
                    <a:pt x="94" y="110"/>
                  </a:lnTo>
                  <a:lnTo>
                    <a:pt x="104" y="126"/>
                  </a:lnTo>
                  <a:lnTo>
                    <a:pt x="112" y="143"/>
                  </a:lnTo>
                  <a:lnTo>
                    <a:pt x="119" y="161"/>
                  </a:lnTo>
                  <a:lnTo>
                    <a:pt x="126" y="179"/>
                  </a:lnTo>
                  <a:lnTo>
                    <a:pt x="132" y="197"/>
                  </a:lnTo>
                  <a:lnTo>
                    <a:pt x="136" y="216"/>
                  </a:lnTo>
                  <a:lnTo>
                    <a:pt x="139" y="235"/>
                  </a:lnTo>
                  <a:lnTo>
                    <a:pt x="141" y="255"/>
                  </a:lnTo>
                  <a:lnTo>
                    <a:pt x="141" y="274"/>
                  </a:lnTo>
                  <a:lnTo>
                    <a:pt x="141" y="274"/>
                  </a:lnTo>
                  <a:lnTo>
                    <a:pt x="164" y="274"/>
                  </a:lnTo>
                  <a:close/>
                </a:path>
              </a:pathLst>
            </a:custGeom>
            <a:solidFill>
              <a:srgbClr val="000000"/>
            </a:solidFill>
            <a:ln w="9525">
              <a:noFill/>
            </a:ln>
          </p:spPr>
          <p:txBody>
            <a:bodyPr/>
            <a:lstStyle/>
            <a:p>
              <a:endParaRPr lang="en-US"/>
            </a:p>
          </p:txBody>
        </p:sp>
        <p:sp>
          <p:nvSpPr>
            <p:cNvPr id="824358" name="Freeform 824357"/>
            <p:cNvSpPr/>
            <p:nvPr/>
          </p:nvSpPr>
          <p:spPr>
            <a:xfrm>
              <a:off x="3569" y="3138"/>
              <a:ext cx="1" cy="4"/>
            </a:xfrm>
            <a:custGeom>
              <a:avLst/>
              <a:gdLst/>
              <a:ahLst/>
              <a:cxnLst/>
              <a:rect l="0" t="0" r="0" b="0"/>
              <a:pathLst>
                <a:path w="29" h="68">
                  <a:moveTo>
                    <a:pt x="21" y="68"/>
                  </a:moveTo>
                  <a:lnTo>
                    <a:pt x="22" y="60"/>
                  </a:lnTo>
                  <a:lnTo>
                    <a:pt x="24" y="52"/>
                  </a:lnTo>
                  <a:lnTo>
                    <a:pt x="25" y="43"/>
                  </a:lnTo>
                  <a:lnTo>
                    <a:pt x="26" y="34"/>
                  </a:lnTo>
                  <a:lnTo>
                    <a:pt x="28" y="25"/>
                  </a:lnTo>
                  <a:lnTo>
                    <a:pt x="28" y="17"/>
                  </a:lnTo>
                  <a:lnTo>
                    <a:pt x="29" y="8"/>
                  </a:lnTo>
                  <a:lnTo>
                    <a:pt x="29" y="0"/>
                  </a:lnTo>
                  <a:lnTo>
                    <a:pt x="6" y="0"/>
                  </a:lnTo>
                  <a:lnTo>
                    <a:pt x="6" y="8"/>
                  </a:lnTo>
                  <a:lnTo>
                    <a:pt x="5" y="17"/>
                  </a:lnTo>
                  <a:lnTo>
                    <a:pt x="5" y="25"/>
                  </a:lnTo>
                  <a:lnTo>
                    <a:pt x="5" y="32"/>
                  </a:lnTo>
                  <a:lnTo>
                    <a:pt x="4" y="41"/>
                  </a:lnTo>
                  <a:lnTo>
                    <a:pt x="3" y="48"/>
                  </a:lnTo>
                  <a:lnTo>
                    <a:pt x="1" y="56"/>
                  </a:lnTo>
                  <a:lnTo>
                    <a:pt x="0" y="64"/>
                  </a:lnTo>
                  <a:lnTo>
                    <a:pt x="21" y="68"/>
                  </a:lnTo>
                  <a:close/>
                </a:path>
              </a:pathLst>
            </a:custGeom>
            <a:solidFill>
              <a:srgbClr val="000000"/>
            </a:solidFill>
            <a:ln w="9525">
              <a:noFill/>
            </a:ln>
          </p:spPr>
          <p:txBody>
            <a:bodyPr/>
            <a:lstStyle/>
            <a:p>
              <a:endParaRPr lang="en-US"/>
            </a:p>
          </p:txBody>
        </p:sp>
        <p:sp>
          <p:nvSpPr>
            <p:cNvPr id="824359" name="Freeform 824358"/>
            <p:cNvSpPr/>
            <p:nvPr/>
          </p:nvSpPr>
          <p:spPr>
            <a:xfrm>
              <a:off x="3569" y="3138"/>
              <a:ext cx="1" cy="1"/>
            </a:xfrm>
            <a:custGeom>
              <a:avLst/>
              <a:gdLst/>
              <a:ahLst/>
              <a:cxnLst/>
              <a:rect l="0" t="0" r="0" b="0"/>
              <a:pathLst>
                <a:path w="21" h="12">
                  <a:moveTo>
                    <a:pt x="0" y="0"/>
                  </a:moveTo>
                  <a:lnTo>
                    <a:pt x="3" y="8"/>
                  </a:lnTo>
                  <a:lnTo>
                    <a:pt x="10" y="12"/>
                  </a:lnTo>
                  <a:lnTo>
                    <a:pt x="17" y="11"/>
                  </a:lnTo>
                  <a:lnTo>
                    <a:pt x="21" y="4"/>
                  </a:lnTo>
                  <a:lnTo>
                    <a:pt x="0" y="0"/>
                  </a:lnTo>
                  <a:close/>
                </a:path>
              </a:pathLst>
            </a:custGeom>
            <a:solidFill>
              <a:srgbClr val="000000"/>
            </a:solidFill>
            <a:ln w="9525">
              <a:noFill/>
            </a:ln>
          </p:spPr>
          <p:txBody>
            <a:bodyPr/>
            <a:lstStyle/>
            <a:p>
              <a:endParaRPr lang="en-US"/>
            </a:p>
          </p:txBody>
        </p:sp>
        <p:sp>
          <p:nvSpPr>
            <p:cNvPr id="824360" name="Freeform 824359"/>
            <p:cNvSpPr/>
            <p:nvPr/>
          </p:nvSpPr>
          <p:spPr>
            <a:xfrm>
              <a:off x="3563" y="3128"/>
              <a:ext cx="1" cy="1"/>
            </a:xfrm>
            <a:custGeom>
              <a:avLst/>
              <a:gdLst/>
              <a:ahLst/>
              <a:cxnLst/>
              <a:rect l="0" t="0" r="0" b="0"/>
              <a:pathLst>
                <a:path w="15" h="20">
                  <a:moveTo>
                    <a:pt x="15" y="1"/>
                  </a:moveTo>
                  <a:lnTo>
                    <a:pt x="7" y="0"/>
                  </a:lnTo>
                  <a:lnTo>
                    <a:pt x="1" y="6"/>
                  </a:lnTo>
                  <a:lnTo>
                    <a:pt x="0" y="14"/>
                  </a:lnTo>
                  <a:lnTo>
                    <a:pt x="5" y="20"/>
                  </a:lnTo>
                  <a:lnTo>
                    <a:pt x="15" y="1"/>
                  </a:lnTo>
                  <a:close/>
                </a:path>
              </a:pathLst>
            </a:custGeom>
            <a:solidFill>
              <a:srgbClr val="000000"/>
            </a:solidFill>
            <a:ln w="9525">
              <a:noFill/>
            </a:ln>
          </p:spPr>
          <p:txBody>
            <a:bodyPr/>
            <a:lstStyle/>
            <a:p>
              <a:endParaRPr lang="en-US"/>
            </a:p>
          </p:txBody>
        </p:sp>
        <p:sp>
          <p:nvSpPr>
            <p:cNvPr id="824361" name="Freeform 824360"/>
            <p:cNvSpPr/>
            <p:nvPr/>
          </p:nvSpPr>
          <p:spPr>
            <a:xfrm>
              <a:off x="3564" y="3128"/>
              <a:ext cx="4" cy="8"/>
            </a:xfrm>
            <a:custGeom>
              <a:avLst/>
              <a:gdLst/>
              <a:ahLst/>
              <a:cxnLst/>
              <a:rect l="0" t="0" r="0" b="0"/>
              <a:pathLst>
                <a:path w="86" h="136">
                  <a:moveTo>
                    <a:pt x="86" y="136"/>
                  </a:moveTo>
                  <a:lnTo>
                    <a:pt x="86" y="136"/>
                  </a:lnTo>
                  <a:lnTo>
                    <a:pt x="85" y="116"/>
                  </a:lnTo>
                  <a:lnTo>
                    <a:pt x="81" y="95"/>
                  </a:lnTo>
                  <a:lnTo>
                    <a:pt x="76" y="76"/>
                  </a:lnTo>
                  <a:lnTo>
                    <a:pt x="66" y="58"/>
                  </a:lnTo>
                  <a:lnTo>
                    <a:pt x="55" y="41"/>
                  </a:lnTo>
                  <a:lnTo>
                    <a:pt x="42" y="26"/>
                  </a:lnTo>
                  <a:lnTo>
                    <a:pt x="27" y="12"/>
                  </a:lnTo>
                  <a:lnTo>
                    <a:pt x="10" y="0"/>
                  </a:lnTo>
                  <a:lnTo>
                    <a:pt x="0" y="19"/>
                  </a:lnTo>
                  <a:lnTo>
                    <a:pt x="14" y="29"/>
                  </a:lnTo>
                  <a:lnTo>
                    <a:pt x="28" y="40"/>
                  </a:lnTo>
                  <a:lnTo>
                    <a:pt x="39" y="54"/>
                  </a:lnTo>
                  <a:lnTo>
                    <a:pt x="48" y="69"/>
                  </a:lnTo>
                  <a:lnTo>
                    <a:pt x="55" y="85"/>
                  </a:lnTo>
                  <a:lnTo>
                    <a:pt x="60" y="102"/>
                  </a:lnTo>
                  <a:lnTo>
                    <a:pt x="64" y="118"/>
                  </a:lnTo>
                  <a:lnTo>
                    <a:pt x="65" y="136"/>
                  </a:lnTo>
                  <a:lnTo>
                    <a:pt x="65" y="136"/>
                  </a:lnTo>
                  <a:lnTo>
                    <a:pt x="86" y="136"/>
                  </a:lnTo>
                  <a:close/>
                </a:path>
              </a:pathLst>
            </a:custGeom>
            <a:solidFill>
              <a:srgbClr val="000000"/>
            </a:solidFill>
            <a:ln w="9525">
              <a:noFill/>
            </a:ln>
          </p:spPr>
          <p:txBody>
            <a:bodyPr/>
            <a:lstStyle/>
            <a:p>
              <a:endParaRPr lang="en-US"/>
            </a:p>
          </p:txBody>
        </p:sp>
        <p:sp>
          <p:nvSpPr>
            <p:cNvPr id="824362" name="Freeform 824361"/>
            <p:cNvSpPr/>
            <p:nvPr/>
          </p:nvSpPr>
          <p:spPr>
            <a:xfrm>
              <a:off x="3567" y="3136"/>
              <a:ext cx="1" cy="2"/>
            </a:xfrm>
            <a:custGeom>
              <a:avLst/>
              <a:gdLst/>
              <a:ahLst/>
              <a:cxnLst/>
              <a:rect l="0" t="0" r="0" b="0"/>
              <a:pathLst>
                <a:path w="24" h="35">
                  <a:moveTo>
                    <a:pt x="21" y="35"/>
                  </a:moveTo>
                  <a:lnTo>
                    <a:pt x="22" y="30"/>
                  </a:lnTo>
                  <a:lnTo>
                    <a:pt x="22" y="26"/>
                  </a:lnTo>
                  <a:lnTo>
                    <a:pt x="23" y="21"/>
                  </a:lnTo>
                  <a:lnTo>
                    <a:pt x="23" y="18"/>
                  </a:lnTo>
                  <a:lnTo>
                    <a:pt x="24" y="15"/>
                  </a:lnTo>
                  <a:lnTo>
                    <a:pt x="24" y="9"/>
                  </a:lnTo>
                  <a:lnTo>
                    <a:pt x="24" y="5"/>
                  </a:lnTo>
                  <a:lnTo>
                    <a:pt x="24" y="0"/>
                  </a:lnTo>
                  <a:lnTo>
                    <a:pt x="3" y="0"/>
                  </a:lnTo>
                  <a:lnTo>
                    <a:pt x="3" y="5"/>
                  </a:lnTo>
                  <a:lnTo>
                    <a:pt x="3" y="9"/>
                  </a:lnTo>
                  <a:lnTo>
                    <a:pt x="3" y="11"/>
                  </a:lnTo>
                  <a:lnTo>
                    <a:pt x="2" y="14"/>
                  </a:lnTo>
                  <a:lnTo>
                    <a:pt x="2" y="19"/>
                  </a:lnTo>
                  <a:lnTo>
                    <a:pt x="1" y="24"/>
                  </a:lnTo>
                  <a:lnTo>
                    <a:pt x="1" y="28"/>
                  </a:lnTo>
                  <a:lnTo>
                    <a:pt x="0" y="31"/>
                  </a:lnTo>
                  <a:lnTo>
                    <a:pt x="21" y="35"/>
                  </a:lnTo>
                  <a:close/>
                </a:path>
              </a:pathLst>
            </a:custGeom>
            <a:solidFill>
              <a:srgbClr val="000000"/>
            </a:solidFill>
            <a:ln w="9525">
              <a:noFill/>
            </a:ln>
          </p:spPr>
          <p:txBody>
            <a:bodyPr/>
            <a:lstStyle/>
            <a:p>
              <a:endParaRPr lang="en-US"/>
            </a:p>
          </p:txBody>
        </p:sp>
        <p:sp>
          <p:nvSpPr>
            <p:cNvPr id="824363" name="Freeform 824362"/>
            <p:cNvSpPr/>
            <p:nvPr/>
          </p:nvSpPr>
          <p:spPr>
            <a:xfrm>
              <a:off x="3567" y="3135"/>
              <a:ext cx="1" cy="1"/>
            </a:xfrm>
            <a:custGeom>
              <a:avLst/>
              <a:gdLst/>
              <a:ahLst/>
              <a:cxnLst/>
              <a:rect l="0" t="0" r="0" b="0"/>
              <a:pathLst>
                <a:path w="21" h="13">
                  <a:moveTo>
                    <a:pt x="0" y="0"/>
                  </a:moveTo>
                  <a:lnTo>
                    <a:pt x="2" y="9"/>
                  </a:lnTo>
                  <a:lnTo>
                    <a:pt x="10" y="13"/>
                  </a:lnTo>
                  <a:lnTo>
                    <a:pt x="17" y="12"/>
                  </a:lnTo>
                  <a:lnTo>
                    <a:pt x="21" y="4"/>
                  </a:lnTo>
                  <a:lnTo>
                    <a:pt x="0" y="0"/>
                  </a:lnTo>
                  <a:close/>
                </a:path>
              </a:pathLst>
            </a:custGeom>
            <a:solidFill>
              <a:srgbClr val="000000"/>
            </a:solidFill>
            <a:ln w="9525">
              <a:noFill/>
            </a:ln>
          </p:spPr>
          <p:txBody>
            <a:bodyPr/>
            <a:lstStyle/>
            <a:p>
              <a:endParaRPr lang="en-US"/>
            </a:p>
          </p:txBody>
        </p:sp>
        <p:sp>
          <p:nvSpPr>
            <p:cNvPr id="824364" name="Freeform 824363"/>
            <p:cNvSpPr/>
            <p:nvPr/>
          </p:nvSpPr>
          <p:spPr>
            <a:xfrm>
              <a:off x="3388" y="3300"/>
              <a:ext cx="53" cy="137"/>
            </a:xfrm>
            <a:custGeom>
              <a:avLst/>
              <a:gdLst/>
              <a:ahLst/>
              <a:cxnLst/>
              <a:rect l="0" t="0" r="0" b="0"/>
              <a:pathLst>
                <a:path w="1169" h="2481">
                  <a:moveTo>
                    <a:pt x="166" y="0"/>
                  </a:moveTo>
                  <a:lnTo>
                    <a:pt x="0" y="73"/>
                  </a:lnTo>
                  <a:lnTo>
                    <a:pt x="959" y="2481"/>
                  </a:lnTo>
                  <a:lnTo>
                    <a:pt x="1169" y="2389"/>
                  </a:lnTo>
                  <a:lnTo>
                    <a:pt x="166" y="0"/>
                  </a:lnTo>
                  <a:close/>
                </a:path>
              </a:pathLst>
            </a:custGeom>
            <a:solidFill>
              <a:srgbClr val="545959"/>
            </a:solidFill>
            <a:ln w="9525">
              <a:noFill/>
            </a:ln>
          </p:spPr>
          <p:txBody>
            <a:bodyPr/>
            <a:lstStyle/>
            <a:p>
              <a:endParaRPr lang="en-US"/>
            </a:p>
          </p:txBody>
        </p:sp>
        <p:sp>
          <p:nvSpPr>
            <p:cNvPr id="824365" name="Freeform 824364"/>
            <p:cNvSpPr/>
            <p:nvPr/>
          </p:nvSpPr>
          <p:spPr>
            <a:xfrm>
              <a:off x="3388" y="3300"/>
              <a:ext cx="52" cy="137"/>
            </a:xfrm>
            <a:custGeom>
              <a:avLst/>
              <a:gdLst/>
              <a:ahLst/>
              <a:cxnLst/>
              <a:rect l="0" t="0" r="0" b="0"/>
              <a:pathLst>
                <a:path w="1140" h="2467">
                  <a:moveTo>
                    <a:pt x="140" y="0"/>
                  </a:moveTo>
                  <a:lnTo>
                    <a:pt x="126" y="6"/>
                  </a:lnTo>
                  <a:lnTo>
                    <a:pt x="114" y="10"/>
                  </a:lnTo>
                  <a:lnTo>
                    <a:pt x="104" y="14"/>
                  </a:lnTo>
                  <a:lnTo>
                    <a:pt x="94" y="19"/>
                  </a:lnTo>
                  <a:lnTo>
                    <a:pt x="81" y="24"/>
                  </a:lnTo>
                  <a:lnTo>
                    <a:pt x="61" y="32"/>
                  </a:lnTo>
                  <a:lnTo>
                    <a:pt x="36" y="44"/>
                  </a:lnTo>
                  <a:lnTo>
                    <a:pt x="0" y="61"/>
                  </a:lnTo>
                  <a:lnTo>
                    <a:pt x="29" y="132"/>
                  </a:lnTo>
                  <a:lnTo>
                    <a:pt x="55" y="199"/>
                  </a:lnTo>
                  <a:lnTo>
                    <a:pt x="81" y="260"/>
                  </a:lnTo>
                  <a:lnTo>
                    <a:pt x="103" y="317"/>
                  </a:lnTo>
                  <a:lnTo>
                    <a:pt x="125" y="370"/>
                  </a:lnTo>
                  <a:lnTo>
                    <a:pt x="144" y="419"/>
                  </a:lnTo>
                  <a:lnTo>
                    <a:pt x="163" y="467"/>
                  </a:lnTo>
                  <a:lnTo>
                    <a:pt x="181" y="511"/>
                  </a:lnTo>
                  <a:lnTo>
                    <a:pt x="198" y="554"/>
                  </a:lnTo>
                  <a:lnTo>
                    <a:pt x="215" y="596"/>
                  </a:lnTo>
                  <a:lnTo>
                    <a:pt x="232" y="637"/>
                  </a:lnTo>
                  <a:lnTo>
                    <a:pt x="249" y="680"/>
                  </a:lnTo>
                  <a:lnTo>
                    <a:pt x="265" y="723"/>
                  </a:lnTo>
                  <a:lnTo>
                    <a:pt x="284" y="766"/>
                  </a:lnTo>
                  <a:lnTo>
                    <a:pt x="302" y="812"/>
                  </a:lnTo>
                  <a:lnTo>
                    <a:pt x="322" y="861"/>
                  </a:lnTo>
                  <a:lnTo>
                    <a:pt x="342" y="913"/>
                  </a:lnTo>
                  <a:lnTo>
                    <a:pt x="364" y="968"/>
                  </a:lnTo>
                  <a:lnTo>
                    <a:pt x="388" y="1029"/>
                  </a:lnTo>
                  <a:lnTo>
                    <a:pt x="414" y="1093"/>
                  </a:lnTo>
                  <a:lnTo>
                    <a:pt x="442" y="1164"/>
                  </a:lnTo>
                  <a:lnTo>
                    <a:pt x="473" y="1239"/>
                  </a:lnTo>
                  <a:lnTo>
                    <a:pt x="505" y="1323"/>
                  </a:lnTo>
                  <a:lnTo>
                    <a:pt x="542" y="1412"/>
                  </a:lnTo>
                  <a:lnTo>
                    <a:pt x="581" y="1511"/>
                  </a:lnTo>
                  <a:lnTo>
                    <a:pt x="623" y="1618"/>
                  </a:lnTo>
                  <a:lnTo>
                    <a:pt x="669" y="1733"/>
                  </a:lnTo>
                  <a:lnTo>
                    <a:pt x="719" y="1858"/>
                  </a:lnTo>
                  <a:lnTo>
                    <a:pt x="773" y="1993"/>
                  </a:lnTo>
                  <a:lnTo>
                    <a:pt x="832" y="2140"/>
                  </a:lnTo>
                  <a:lnTo>
                    <a:pt x="895" y="2297"/>
                  </a:lnTo>
                  <a:lnTo>
                    <a:pt x="962" y="2467"/>
                  </a:lnTo>
                  <a:lnTo>
                    <a:pt x="972" y="2462"/>
                  </a:lnTo>
                  <a:lnTo>
                    <a:pt x="982" y="2458"/>
                  </a:lnTo>
                  <a:lnTo>
                    <a:pt x="989" y="2455"/>
                  </a:lnTo>
                  <a:lnTo>
                    <a:pt x="996" y="2452"/>
                  </a:lnTo>
                  <a:lnTo>
                    <a:pt x="1003" y="2449"/>
                  </a:lnTo>
                  <a:lnTo>
                    <a:pt x="1009" y="2445"/>
                  </a:lnTo>
                  <a:lnTo>
                    <a:pt x="1015" y="2442"/>
                  </a:lnTo>
                  <a:lnTo>
                    <a:pt x="1022" y="2439"/>
                  </a:lnTo>
                  <a:lnTo>
                    <a:pt x="1030" y="2436"/>
                  </a:lnTo>
                  <a:lnTo>
                    <a:pt x="1040" y="2432"/>
                  </a:lnTo>
                  <a:lnTo>
                    <a:pt x="1050" y="2428"/>
                  </a:lnTo>
                  <a:lnTo>
                    <a:pt x="1063" y="2422"/>
                  </a:lnTo>
                  <a:lnTo>
                    <a:pt x="1077" y="2416"/>
                  </a:lnTo>
                  <a:lnTo>
                    <a:pt x="1095" y="2409"/>
                  </a:lnTo>
                  <a:lnTo>
                    <a:pt x="1116" y="2399"/>
                  </a:lnTo>
                  <a:lnTo>
                    <a:pt x="1140" y="2390"/>
                  </a:lnTo>
                  <a:lnTo>
                    <a:pt x="1110" y="2318"/>
                  </a:lnTo>
                  <a:lnTo>
                    <a:pt x="1081" y="2251"/>
                  </a:lnTo>
                  <a:lnTo>
                    <a:pt x="1056" y="2190"/>
                  </a:lnTo>
                  <a:lnTo>
                    <a:pt x="1033" y="2134"/>
                  </a:lnTo>
                  <a:lnTo>
                    <a:pt x="1011" y="2082"/>
                  </a:lnTo>
                  <a:lnTo>
                    <a:pt x="991" y="2032"/>
                  </a:lnTo>
                  <a:lnTo>
                    <a:pt x="970" y="1985"/>
                  </a:lnTo>
                  <a:lnTo>
                    <a:pt x="952" y="1940"/>
                  </a:lnTo>
                  <a:lnTo>
                    <a:pt x="935" y="1897"/>
                  </a:lnTo>
                  <a:lnTo>
                    <a:pt x="916" y="1856"/>
                  </a:lnTo>
                  <a:lnTo>
                    <a:pt x="899" y="1814"/>
                  </a:lnTo>
                  <a:lnTo>
                    <a:pt x="882" y="1773"/>
                  </a:lnTo>
                  <a:lnTo>
                    <a:pt x="864" y="1730"/>
                  </a:lnTo>
                  <a:lnTo>
                    <a:pt x="846" y="1686"/>
                  </a:lnTo>
                  <a:lnTo>
                    <a:pt x="826" y="1640"/>
                  </a:lnTo>
                  <a:lnTo>
                    <a:pt x="807" y="1592"/>
                  </a:lnTo>
                  <a:lnTo>
                    <a:pt x="785" y="1541"/>
                  </a:lnTo>
                  <a:lnTo>
                    <a:pt x="762" y="1485"/>
                  </a:lnTo>
                  <a:lnTo>
                    <a:pt x="738" y="1426"/>
                  </a:lnTo>
                  <a:lnTo>
                    <a:pt x="710" y="1362"/>
                  </a:lnTo>
                  <a:lnTo>
                    <a:pt x="682" y="1292"/>
                  </a:lnTo>
                  <a:lnTo>
                    <a:pt x="650" y="1216"/>
                  </a:lnTo>
                  <a:lnTo>
                    <a:pt x="615" y="1134"/>
                  </a:lnTo>
                  <a:lnTo>
                    <a:pt x="578" y="1044"/>
                  </a:lnTo>
                  <a:lnTo>
                    <a:pt x="537" y="947"/>
                  </a:lnTo>
                  <a:lnTo>
                    <a:pt x="493" y="842"/>
                  </a:lnTo>
                  <a:lnTo>
                    <a:pt x="445" y="727"/>
                  </a:lnTo>
                  <a:lnTo>
                    <a:pt x="393" y="603"/>
                  </a:lnTo>
                  <a:lnTo>
                    <a:pt x="337" y="469"/>
                  </a:lnTo>
                  <a:lnTo>
                    <a:pt x="276" y="324"/>
                  </a:lnTo>
                  <a:lnTo>
                    <a:pt x="210" y="167"/>
                  </a:lnTo>
                  <a:lnTo>
                    <a:pt x="140" y="0"/>
                  </a:lnTo>
                  <a:close/>
                </a:path>
              </a:pathLst>
            </a:custGeom>
            <a:solidFill>
              <a:srgbClr val="707575"/>
            </a:solidFill>
            <a:ln w="9525">
              <a:noFill/>
            </a:ln>
          </p:spPr>
          <p:txBody>
            <a:bodyPr/>
            <a:lstStyle/>
            <a:p>
              <a:endParaRPr lang="en-US"/>
            </a:p>
          </p:txBody>
        </p:sp>
        <p:sp>
          <p:nvSpPr>
            <p:cNvPr id="824366" name="Freeform 824365"/>
            <p:cNvSpPr/>
            <p:nvPr/>
          </p:nvSpPr>
          <p:spPr>
            <a:xfrm>
              <a:off x="3389" y="3301"/>
              <a:ext cx="50" cy="136"/>
            </a:xfrm>
            <a:custGeom>
              <a:avLst/>
              <a:gdLst/>
              <a:ahLst/>
              <a:cxnLst/>
              <a:rect l="0" t="0" r="0" b="0"/>
              <a:pathLst>
                <a:path w="1109" h="2454">
                  <a:moveTo>
                    <a:pt x="113" y="0"/>
                  </a:moveTo>
                  <a:lnTo>
                    <a:pt x="100" y="4"/>
                  </a:lnTo>
                  <a:lnTo>
                    <a:pt x="92" y="9"/>
                  </a:lnTo>
                  <a:lnTo>
                    <a:pt x="84" y="12"/>
                  </a:lnTo>
                  <a:lnTo>
                    <a:pt x="76" y="15"/>
                  </a:lnTo>
                  <a:lnTo>
                    <a:pt x="65" y="19"/>
                  </a:lnTo>
                  <a:lnTo>
                    <a:pt x="49" y="26"/>
                  </a:lnTo>
                  <a:lnTo>
                    <a:pt x="29" y="36"/>
                  </a:lnTo>
                  <a:lnTo>
                    <a:pt x="0" y="49"/>
                  </a:lnTo>
                  <a:lnTo>
                    <a:pt x="29" y="120"/>
                  </a:lnTo>
                  <a:lnTo>
                    <a:pt x="56" y="187"/>
                  </a:lnTo>
                  <a:lnTo>
                    <a:pt x="81" y="248"/>
                  </a:lnTo>
                  <a:lnTo>
                    <a:pt x="103" y="305"/>
                  </a:lnTo>
                  <a:lnTo>
                    <a:pt x="125" y="358"/>
                  </a:lnTo>
                  <a:lnTo>
                    <a:pt x="145" y="407"/>
                  </a:lnTo>
                  <a:lnTo>
                    <a:pt x="164" y="455"/>
                  </a:lnTo>
                  <a:lnTo>
                    <a:pt x="182" y="499"/>
                  </a:lnTo>
                  <a:lnTo>
                    <a:pt x="199" y="542"/>
                  </a:lnTo>
                  <a:lnTo>
                    <a:pt x="216" y="584"/>
                  </a:lnTo>
                  <a:lnTo>
                    <a:pt x="233" y="625"/>
                  </a:lnTo>
                  <a:lnTo>
                    <a:pt x="249" y="667"/>
                  </a:lnTo>
                  <a:lnTo>
                    <a:pt x="267" y="711"/>
                  </a:lnTo>
                  <a:lnTo>
                    <a:pt x="284" y="754"/>
                  </a:lnTo>
                  <a:lnTo>
                    <a:pt x="302" y="800"/>
                  </a:lnTo>
                  <a:lnTo>
                    <a:pt x="323" y="849"/>
                  </a:lnTo>
                  <a:lnTo>
                    <a:pt x="343" y="900"/>
                  </a:lnTo>
                  <a:lnTo>
                    <a:pt x="366" y="956"/>
                  </a:lnTo>
                  <a:lnTo>
                    <a:pt x="389" y="1016"/>
                  </a:lnTo>
                  <a:lnTo>
                    <a:pt x="415" y="1081"/>
                  </a:lnTo>
                  <a:lnTo>
                    <a:pt x="443" y="1151"/>
                  </a:lnTo>
                  <a:lnTo>
                    <a:pt x="474" y="1227"/>
                  </a:lnTo>
                  <a:lnTo>
                    <a:pt x="507" y="1311"/>
                  </a:lnTo>
                  <a:lnTo>
                    <a:pt x="544" y="1400"/>
                  </a:lnTo>
                  <a:lnTo>
                    <a:pt x="583" y="1499"/>
                  </a:lnTo>
                  <a:lnTo>
                    <a:pt x="626" y="1606"/>
                  </a:lnTo>
                  <a:lnTo>
                    <a:pt x="672" y="1721"/>
                  </a:lnTo>
                  <a:lnTo>
                    <a:pt x="723" y="1846"/>
                  </a:lnTo>
                  <a:lnTo>
                    <a:pt x="777" y="1981"/>
                  </a:lnTo>
                  <a:lnTo>
                    <a:pt x="835" y="2128"/>
                  </a:lnTo>
                  <a:lnTo>
                    <a:pt x="898" y="2285"/>
                  </a:lnTo>
                  <a:lnTo>
                    <a:pt x="966" y="2454"/>
                  </a:lnTo>
                  <a:lnTo>
                    <a:pt x="982" y="2447"/>
                  </a:lnTo>
                  <a:lnTo>
                    <a:pt x="994" y="2442"/>
                  </a:lnTo>
                  <a:lnTo>
                    <a:pt x="1003" y="2436"/>
                  </a:lnTo>
                  <a:lnTo>
                    <a:pt x="1014" y="2432"/>
                  </a:lnTo>
                  <a:lnTo>
                    <a:pt x="1029" y="2426"/>
                  </a:lnTo>
                  <a:lnTo>
                    <a:pt x="1047" y="2417"/>
                  </a:lnTo>
                  <a:lnTo>
                    <a:pt x="1073" y="2407"/>
                  </a:lnTo>
                  <a:lnTo>
                    <a:pt x="1109" y="2392"/>
                  </a:lnTo>
                  <a:lnTo>
                    <a:pt x="1080" y="2320"/>
                  </a:lnTo>
                  <a:lnTo>
                    <a:pt x="1052" y="2254"/>
                  </a:lnTo>
                  <a:lnTo>
                    <a:pt x="1027" y="2193"/>
                  </a:lnTo>
                  <a:lnTo>
                    <a:pt x="1003" y="2136"/>
                  </a:lnTo>
                  <a:lnTo>
                    <a:pt x="981" y="2083"/>
                  </a:lnTo>
                  <a:lnTo>
                    <a:pt x="960" y="2035"/>
                  </a:lnTo>
                  <a:lnTo>
                    <a:pt x="941" y="1987"/>
                  </a:lnTo>
                  <a:lnTo>
                    <a:pt x="922" y="1943"/>
                  </a:lnTo>
                  <a:lnTo>
                    <a:pt x="905" y="1900"/>
                  </a:lnTo>
                  <a:lnTo>
                    <a:pt x="887" y="1858"/>
                  </a:lnTo>
                  <a:lnTo>
                    <a:pt x="869" y="1817"/>
                  </a:lnTo>
                  <a:lnTo>
                    <a:pt x="852" y="1774"/>
                  </a:lnTo>
                  <a:lnTo>
                    <a:pt x="835" y="1732"/>
                  </a:lnTo>
                  <a:lnTo>
                    <a:pt x="816" y="1688"/>
                  </a:lnTo>
                  <a:lnTo>
                    <a:pt x="797" y="1643"/>
                  </a:lnTo>
                  <a:lnTo>
                    <a:pt x="778" y="1594"/>
                  </a:lnTo>
                  <a:lnTo>
                    <a:pt x="756" y="1542"/>
                  </a:lnTo>
                  <a:lnTo>
                    <a:pt x="733" y="1488"/>
                  </a:lnTo>
                  <a:lnTo>
                    <a:pt x="708" y="1428"/>
                  </a:lnTo>
                  <a:lnTo>
                    <a:pt x="681" y="1363"/>
                  </a:lnTo>
                  <a:lnTo>
                    <a:pt x="652" y="1294"/>
                  </a:lnTo>
                  <a:lnTo>
                    <a:pt x="621" y="1218"/>
                  </a:lnTo>
                  <a:lnTo>
                    <a:pt x="586" y="1136"/>
                  </a:lnTo>
                  <a:lnTo>
                    <a:pt x="549" y="1046"/>
                  </a:lnTo>
                  <a:lnTo>
                    <a:pt x="508" y="948"/>
                  </a:lnTo>
                  <a:lnTo>
                    <a:pt x="464" y="842"/>
                  </a:lnTo>
                  <a:lnTo>
                    <a:pt x="417" y="728"/>
                  </a:lnTo>
                  <a:lnTo>
                    <a:pt x="364" y="604"/>
                  </a:lnTo>
                  <a:lnTo>
                    <a:pt x="308" y="469"/>
                  </a:lnTo>
                  <a:lnTo>
                    <a:pt x="248" y="325"/>
                  </a:lnTo>
                  <a:lnTo>
                    <a:pt x="183" y="168"/>
                  </a:lnTo>
                  <a:lnTo>
                    <a:pt x="113" y="0"/>
                  </a:lnTo>
                  <a:close/>
                </a:path>
              </a:pathLst>
            </a:custGeom>
            <a:solidFill>
              <a:srgbClr val="8C9494"/>
            </a:solidFill>
            <a:ln w="9525">
              <a:noFill/>
            </a:ln>
          </p:spPr>
          <p:txBody>
            <a:bodyPr/>
            <a:lstStyle/>
            <a:p>
              <a:endParaRPr lang="en-US"/>
            </a:p>
          </p:txBody>
        </p:sp>
        <p:sp>
          <p:nvSpPr>
            <p:cNvPr id="824367" name="Freeform 824366"/>
            <p:cNvSpPr/>
            <p:nvPr/>
          </p:nvSpPr>
          <p:spPr>
            <a:xfrm>
              <a:off x="3389" y="3301"/>
              <a:ext cx="49" cy="136"/>
            </a:xfrm>
            <a:custGeom>
              <a:avLst/>
              <a:gdLst/>
              <a:ahLst/>
              <a:cxnLst/>
              <a:rect l="0" t="0" r="0" b="0"/>
              <a:pathLst>
                <a:path w="1078" h="2440">
                  <a:moveTo>
                    <a:pt x="86" y="0"/>
                  </a:moveTo>
                  <a:lnTo>
                    <a:pt x="77" y="3"/>
                  </a:lnTo>
                  <a:lnTo>
                    <a:pt x="71" y="6"/>
                  </a:lnTo>
                  <a:lnTo>
                    <a:pt x="65" y="8"/>
                  </a:lnTo>
                  <a:lnTo>
                    <a:pt x="59" y="10"/>
                  </a:lnTo>
                  <a:lnTo>
                    <a:pt x="49" y="14"/>
                  </a:lnTo>
                  <a:lnTo>
                    <a:pt x="38" y="20"/>
                  </a:lnTo>
                  <a:lnTo>
                    <a:pt x="22" y="27"/>
                  </a:lnTo>
                  <a:lnTo>
                    <a:pt x="0" y="37"/>
                  </a:lnTo>
                  <a:lnTo>
                    <a:pt x="30" y="108"/>
                  </a:lnTo>
                  <a:lnTo>
                    <a:pt x="57" y="175"/>
                  </a:lnTo>
                  <a:lnTo>
                    <a:pt x="81" y="236"/>
                  </a:lnTo>
                  <a:lnTo>
                    <a:pt x="104" y="293"/>
                  </a:lnTo>
                  <a:lnTo>
                    <a:pt x="126" y="345"/>
                  </a:lnTo>
                  <a:lnTo>
                    <a:pt x="145" y="395"/>
                  </a:lnTo>
                  <a:lnTo>
                    <a:pt x="165" y="442"/>
                  </a:lnTo>
                  <a:lnTo>
                    <a:pt x="182" y="487"/>
                  </a:lnTo>
                  <a:lnTo>
                    <a:pt x="199" y="530"/>
                  </a:lnTo>
                  <a:lnTo>
                    <a:pt x="217" y="572"/>
                  </a:lnTo>
                  <a:lnTo>
                    <a:pt x="234" y="613"/>
                  </a:lnTo>
                  <a:lnTo>
                    <a:pt x="250" y="655"/>
                  </a:lnTo>
                  <a:lnTo>
                    <a:pt x="268" y="698"/>
                  </a:lnTo>
                  <a:lnTo>
                    <a:pt x="286" y="742"/>
                  </a:lnTo>
                  <a:lnTo>
                    <a:pt x="304" y="788"/>
                  </a:lnTo>
                  <a:lnTo>
                    <a:pt x="324" y="837"/>
                  </a:lnTo>
                  <a:lnTo>
                    <a:pt x="345" y="888"/>
                  </a:lnTo>
                  <a:lnTo>
                    <a:pt x="368" y="944"/>
                  </a:lnTo>
                  <a:lnTo>
                    <a:pt x="391" y="1003"/>
                  </a:lnTo>
                  <a:lnTo>
                    <a:pt x="418" y="1069"/>
                  </a:lnTo>
                  <a:lnTo>
                    <a:pt x="445" y="1138"/>
                  </a:lnTo>
                  <a:lnTo>
                    <a:pt x="476" y="1215"/>
                  </a:lnTo>
                  <a:lnTo>
                    <a:pt x="509" y="1297"/>
                  </a:lnTo>
                  <a:lnTo>
                    <a:pt x="546" y="1388"/>
                  </a:lnTo>
                  <a:lnTo>
                    <a:pt x="585" y="1486"/>
                  </a:lnTo>
                  <a:lnTo>
                    <a:pt x="628" y="1593"/>
                  </a:lnTo>
                  <a:lnTo>
                    <a:pt x="675" y="1707"/>
                  </a:lnTo>
                  <a:lnTo>
                    <a:pt x="725" y="1833"/>
                  </a:lnTo>
                  <a:lnTo>
                    <a:pt x="780" y="1968"/>
                  </a:lnTo>
                  <a:lnTo>
                    <a:pt x="838" y="2113"/>
                  </a:lnTo>
                  <a:lnTo>
                    <a:pt x="901" y="2270"/>
                  </a:lnTo>
                  <a:lnTo>
                    <a:pt x="969" y="2440"/>
                  </a:lnTo>
                  <a:lnTo>
                    <a:pt x="982" y="2435"/>
                  </a:lnTo>
                  <a:lnTo>
                    <a:pt x="990" y="2431"/>
                  </a:lnTo>
                  <a:lnTo>
                    <a:pt x="998" y="2426"/>
                  </a:lnTo>
                  <a:lnTo>
                    <a:pt x="1006" y="2423"/>
                  </a:lnTo>
                  <a:lnTo>
                    <a:pt x="1016" y="2419"/>
                  </a:lnTo>
                  <a:lnTo>
                    <a:pt x="1031" y="2413"/>
                  </a:lnTo>
                  <a:lnTo>
                    <a:pt x="1050" y="2404"/>
                  </a:lnTo>
                  <a:lnTo>
                    <a:pt x="1078" y="2394"/>
                  </a:lnTo>
                  <a:lnTo>
                    <a:pt x="1048" y="2322"/>
                  </a:lnTo>
                  <a:lnTo>
                    <a:pt x="1020" y="2256"/>
                  </a:lnTo>
                  <a:lnTo>
                    <a:pt x="995" y="2195"/>
                  </a:lnTo>
                  <a:lnTo>
                    <a:pt x="973" y="2138"/>
                  </a:lnTo>
                  <a:lnTo>
                    <a:pt x="950" y="2085"/>
                  </a:lnTo>
                  <a:lnTo>
                    <a:pt x="930" y="2035"/>
                  </a:lnTo>
                  <a:lnTo>
                    <a:pt x="910" y="1989"/>
                  </a:lnTo>
                  <a:lnTo>
                    <a:pt x="892" y="1944"/>
                  </a:lnTo>
                  <a:lnTo>
                    <a:pt x="875" y="1901"/>
                  </a:lnTo>
                  <a:lnTo>
                    <a:pt x="857" y="1859"/>
                  </a:lnTo>
                  <a:lnTo>
                    <a:pt x="840" y="1817"/>
                  </a:lnTo>
                  <a:lnTo>
                    <a:pt x="823" y="1775"/>
                  </a:lnTo>
                  <a:lnTo>
                    <a:pt x="805" y="1733"/>
                  </a:lnTo>
                  <a:lnTo>
                    <a:pt x="787" y="1688"/>
                  </a:lnTo>
                  <a:lnTo>
                    <a:pt x="768" y="1643"/>
                  </a:lnTo>
                  <a:lnTo>
                    <a:pt x="748" y="1595"/>
                  </a:lnTo>
                  <a:lnTo>
                    <a:pt x="727" y="1543"/>
                  </a:lnTo>
                  <a:lnTo>
                    <a:pt x="703" y="1487"/>
                  </a:lnTo>
                  <a:lnTo>
                    <a:pt x="679" y="1428"/>
                  </a:lnTo>
                  <a:lnTo>
                    <a:pt x="652" y="1364"/>
                  </a:lnTo>
                  <a:lnTo>
                    <a:pt x="624" y="1294"/>
                  </a:lnTo>
                  <a:lnTo>
                    <a:pt x="592" y="1218"/>
                  </a:lnTo>
                  <a:lnTo>
                    <a:pt x="557" y="1135"/>
                  </a:lnTo>
                  <a:lnTo>
                    <a:pt x="521" y="1045"/>
                  </a:lnTo>
                  <a:lnTo>
                    <a:pt x="480" y="948"/>
                  </a:lnTo>
                  <a:lnTo>
                    <a:pt x="436" y="843"/>
                  </a:lnTo>
                  <a:lnTo>
                    <a:pt x="388" y="728"/>
                  </a:lnTo>
                  <a:lnTo>
                    <a:pt x="337" y="604"/>
                  </a:lnTo>
                  <a:lnTo>
                    <a:pt x="281" y="469"/>
                  </a:lnTo>
                  <a:lnTo>
                    <a:pt x="221" y="324"/>
                  </a:lnTo>
                  <a:lnTo>
                    <a:pt x="155" y="168"/>
                  </a:lnTo>
                  <a:lnTo>
                    <a:pt x="86" y="0"/>
                  </a:lnTo>
                  <a:close/>
                </a:path>
              </a:pathLst>
            </a:custGeom>
            <a:solidFill>
              <a:srgbClr val="A8B0B0"/>
            </a:solidFill>
            <a:ln w="9525">
              <a:noFill/>
            </a:ln>
          </p:spPr>
          <p:txBody>
            <a:bodyPr/>
            <a:lstStyle/>
            <a:p>
              <a:endParaRPr lang="en-US"/>
            </a:p>
          </p:txBody>
        </p:sp>
        <p:sp>
          <p:nvSpPr>
            <p:cNvPr id="824368" name="Freeform 824367"/>
            <p:cNvSpPr/>
            <p:nvPr/>
          </p:nvSpPr>
          <p:spPr>
            <a:xfrm>
              <a:off x="3389" y="3302"/>
              <a:ext cx="48" cy="135"/>
            </a:xfrm>
            <a:custGeom>
              <a:avLst/>
              <a:gdLst/>
              <a:ahLst/>
              <a:cxnLst/>
              <a:rect l="0" t="0" r="0" b="0"/>
              <a:pathLst>
                <a:path w="1046" h="2428">
                  <a:moveTo>
                    <a:pt x="58" y="0"/>
                  </a:moveTo>
                  <a:lnTo>
                    <a:pt x="52" y="2"/>
                  </a:lnTo>
                  <a:lnTo>
                    <a:pt x="47" y="4"/>
                  </a:lnTo>
                  <a:lnTo>
                    <a:pt x="43" y="5"/>
                  </a:lnTo>
                  <a:lnTo>
                    <a:pt x="39" y="7"/>
                  </a:lnTo>
                  <a:lnTo>
                    <a:pt x="33" y="10"/>
                  </a:lnTo>
                  <a:lnTo>
                    <a:pt x="25" y="13"/>
                  </a:lnTo>
                  <a:lnTo>
                    <a:pt x="15" y="18"/>
                  </a:lnTo>
                  <a:lnTo>
                    <a:pt x="0" y="25"/>
                  </a:lnTo>
                  <a:lnTo>
                    <a:pt x="29" y="97"/>
                  </a:lnTo>
                  <a:lnTo>
                    <a:pt x="56" y="164"/>
                  </a:lnTo>
                  <a:lnTo>
                    <a:pt x="80" y="225"/>
                  </a:lnTo>
                  <a:lnTo>
                    <a:pt x="104" y="282"/>
                  </a:lnTo>
                  <a:lnTo>
                    <a:pt x="125" y="334"/>
                  </a:lnTo>
                  <a:lnTo>
                    <a:pt x="145" y="384"/>
                  </a:lnTo>
                  <a:lnTo>
                    <a:pt x="164" y="430"/>
                  </a:lnTo>
                  <a:lnTo>
                    <a:pt x="182" y="475"/>
                  </a:lnTo>
                  <a:lnTo>
                    <a:pt x="199" y="518"/>
                  </a:lnTo>
                  <a:lnTo>
                    <a:pt x="217" y="560"/>
                  </a:lnTo>
                  <a:lnTo>
                    <a:pt x="233" y="601"/>
                  </a:lnTo>
                  <a:lnTo>
                    <a:pt x="250" y="643"/>
                  </a:lnTo>
                  <a:lnTo>
                    <a:pt x="268" y="686"/>
                  </a:lnTo>
                  <a:lnTo>
                    <a:pt x="285" y="730"/>
                  </a:lnTo>
                  <a:lnTo>
                    <a:pt x="305" y="776"/>
                  </a:lnTo>
                  <a:lnTo>
                    <a:pt x="324" y="825"/>
                  </a:lnTo>
                  <a:lnTo>
                    <a:pt x="344" y="876"/>
                  </a:lnTo>
                  <a:lnTo>
                    <a:pt x="367" y="932"/>
                  </a:lnTo>
                  <a:lnTo>
                    <a:pt x="391" y="991"/>
                  </a:lnTo>
                  <a:lnTo>
                    <a:pt x="418" y="1056"/>
                  </a:lnTo>
                  <a:lnTo>
                    <a:pt x="445" y="1126"/>
                  </a:lnTo>
                  <a:lnTo>
                    <a:pt x="477" y="1203"/>
                  </a:lnTo>
                  <a:lnTo>
                    <a:pt x="511" y="1285"/>
                  </a:lnTo>
                  <a:lnTo>
                    <a:pt x="546" y="1376"/>
                  </a:lnTo>
                  <a:lnTo>
                    <a:pt x="586" y="1474"/>
                  </a:lnTo>
                  <a:lnTo>
                    <a:pt x="629" y="1580"/>
                  </a:lnTo>
                  <a:lnTo>
                    <a:pt x="676" y="1695"/>
                  </a:lnTo>
                  <a:lnTo>
                    <a:pt x="726" y="1821"/>
                  </a:lnTo>
                  <a:lnTo>
                    <a:pt x="781" y="1956"/>
                  </a:lnTo>
                  <a:lnTo>
                    <a:pt x="840" y="2101"/>
                  </a:lnTo>
                  <a:lnTo>
                    <a:pt x="903" y="2258"/>
                  </a:lnTo>
                  <a:lnTo>
                    <a:pt x="972" y="2428"/>
                  </a:lnTo>
                  <a:lnTo>
                    <a:pt x="980" y="2424"/>
                  </a:lnTo>
                  <a:lnTo>
                    <a:pt x="986" y="2421"/>
                  </a:lnTo>
                  <a:lnTo>
                    <a:pt x="991" y="2419"/>
                  </a:lnTo>
                  <a:lnTo>
                    <a:pt x="997" y="2415"/>
                  </a:lnTo>
                  <a:lnTo>
                    <a:pt x="1004" y="2412"/>
                  </a:lnTo>
                  <a:lnTo>
                    <a:pt x="1013" y="2408"/>
                  </a:lnTo>
                  <a:lnTo>
                    <a:pt x="1028" y="2403"/>
                  </a:lnTo>
                  <a:lnTo>
                    <a:pt x="1046" y="2395"/>
                  </a:lnTo>
                  <a:lnTo>
                    <a:pt x="1017" y="2324"/>
                  </a:lnTo>
                  <a:lnTo>
                    <a:pt x="989" y="2257"/>
                  </a:lnTo>
                  <a:lnTo>
                    <a:pt x="964" y="2196"/>
                  </a:lnTo>
                  <a:lnTo>
                    <a:pt x="941" y="2139"/>
                  </a:lnTo>
                  <a:lnTo>
                    <a:pt x="920" y="2086"/>
                  </a:lnTo>
                  <a:lnTo>
                    <a:pt x="899" y="2037"/>
                  </a:lnTo>
                  <a:lnTo>
                    <a:pt x="880" y="1990"/>
                  </a:lnTo>
                  <a:lnTo>
                    <a:pt x="861" y="1946"/>
                  </a:lnTo>
                  <a:lnTo>
                    <a:pt x="843" y="1903"/>
                  </a:lnTo>
                  <a:lnTo>
                    <a:pt x="826" y="1861"/>
                  </a:lnTo>
                  <a:lnTo>
                    <a:pt x="809" y="1819"/>
                  </a:lnTo>
                  <a:lnTo>
                    <a:pt x="792" y="1778"/>
                  </a:lnTo>
                  <a:lnTo>
                    <a:pt x="774" y="1734"/>
                  </a:lnTo>
                  <a:lnTo>
                    <a:pt x="756" y="1691"/>
                  </a:lnTo>
                  <a:lnTo>
                    <a:pt x="737" y="1645"/>
                  </a:lnTo>
                  <a:lnTo>
                    <a:pt x="718" y="1596"/>
                  </a:lnTo>
                  <a:lnTo>
                    <a:pt x="696" y="1545"/>
                  </a:lnTo>
                  <a:lnTo>
                    <a:pt x="673" y="1490"/>
                  </a:lnTo>
                  <a:lnTo>
                    <a:pt x="648" y="1430"/>
                  </a:lnTo>
                  <a:lnTo>
                    <a:pt x="622" y="1365"/>
                  </a:lnTo>
                  <a:lnTo>
                    <a:pt x="593" y="1296"/>
                  </a:lnTo>
                  <a:lnTo>
                    <a:pt x="562" y="1220"/>
                  </a:lnTo>
                  <a:lnTo>
                    <a:pt x="528" y="1138"/>
                  </a:lnTo>
                  <a:lnTo>
                    <a:pt x="490" y="1047"/>
                  </a:lnTo>
                  <a:lnTo>
                    <a:pt x="450" y="950"/>
                  </a:lnTo>
                  <a:lnTo>
                    <a:pt x="407" y="843"/>
                  </a:lnTo>
                  <a:lnTo>
                    <a:pt x="359" y="730"/>
                  </a:lnTo>
                  <a:lnTo>
                    <a:pt x="308" y="605"/>
                  </a:lnTo>
                  <a:lnTo>
                    <a:pt x="251" y="470"/>
                  </a:lnTo>
                  <a:lnTo>
                    <a:pt x="192" y="325"/>
                  </a:lnTo>
                  <a:lnTo>
                    <a:pt x="127" y="169"/>
                  </a:lnTo>
                  <a:lnTo>
                    <a:pt x="58" y="0"/>
                  </a:lnTo>
                  <a:close/>
                </a:path>
              </a:pathLst>
            </a:custGeom>
            <a:solidFill>
              <a:srgbClr val="C4CCCC"/>
            </a:solidFill>
            <a:ln w="9525">
              <a:noFill/>
            </a:ln>
          </p:spPr>
          <p:txBody>
            <a:bodyPr/>
            <a:lstStyle/>
            <a:p>
              <a:endParaRPr lang="en-US"/>
            </a:p>
          </p:txBody>
        </p:sp>
        <p:sp>
          <p:nvSpPr>
            <p:cNvPr id="824369" name="Freeform 824368"/>
            <p:cNvSpPr/>
            <p:nvPr/>
          </p:nvSpPr>
          <p:spPr>
            <a:xfrm>
              <a:off x="3389" y="3302"/>
              <a:ext cx="46" cy="134"/>
            </a:xfrm>
            <a:custGeom>
              <a:avLst/>
              <a:gdLst/>
              <a:ahLst/>
              <a:cxnLst/>
              <a:rect l="0" t="0" r="0" b="0"/>
              <a:pathLst>
                <a:path w="1017" h="2414">
                  <a:moveTo>
                    <a:pt x="32" y="0"/>
                  </a:moveTo>
                  <a:lnTo>
                    <a:pt x="0" y="13"/>
                  </a:lnTo>
                  <a:lnTo>
                    <a:pt x="977" y="2414"/>
                  </a:lnTo>
                  <a:lnTo>
                    <a:pt x="1017" y="2396"/>
                  </a:lnTo>
                  <a:lnTo>
                    <a:pt x="32" y="0"/>
                  </a:lnTo>
                  <a:close/>
                </a:path>
              </a:pathLst>
            </a:custGeom>
            <a:solidFill>
              <a:srgbClr val="E0E8E8"/>
            </a:solidFill>
            <a:ln w="9525">
              <a:noFill/>
            </a:ln>
          </p:spPr>
          <p:txBody>
            <a:bodyPr/>
            <a:lstStyle/>
            <a:p>
              <a:endParaRPr lang="en-US"/>
            </a:p>
          </p:txBody>
        </p:sp>
        <p:sp>
          <p:nvSpPr>
            <p:cNvPr id="824370" name="Freeform 824369"/>
            <p:cNvSpPr/>
            <p:nvPr/>
          </p:nvSpPr>
          <p:spPr>
            <a:xfrm>
              <a:off x="3388" y="3298"/>
              <a:ext cx="8" cy="6"/>
            </a:xfrm>
            <a:custGeom>
              <a:avLst/>
              <a:gdLst/>
              <a:ahLst/>
              <a:cxnLst/>
              <a:rect l="0" t="0" r="0" b="0"/>
              <a:pathLst>
                <a:path w="173" h="95">
                  <a:moveTo>
                    <a:pt x="173" y="20"/>
                  </a:moveTo>
                  <a:lnTo>
                    <a:pt x="7" y="95"/>
                  </a:lnTo>
                  <a:lnTo>
                    <a:pt x="0" y="75"/>
                  </a:lnTo>
                  <a:lnTo>
                    <a:pt x="166" y="0"/>
                  </a:lnTo>
                  <a:lnTo>
                    <a:pt x="173" y="20"/>
                  </a:lnTo>
                  <a:close/>
                </a:path>
              </a:pathLst>
            </a:custGeom>
            <a:solidFill>
              <a:srgbClr val="111919"/>
            </a:solidFill>
            <a:ln w="9525">
              <a:noFill/>
            </a:ln>
          </p:spPr>
          <p:txBody>
            <a:bodyPr/>
            <a:lstStyle/>
            <a:p>
              <a:endParaRPr lang="en-US"/>
            </a:p>
          </p:txBody>
        </p:sp>
        <p:sp>
          <p:nvSpPr>
            <p:cNvPr id="824371" name="Freeform 824370"/>
            <p:cNvSpPr/>
            <p:nvPr/>
          </p:nvSpPr>
          <p:spPr>
            <a:xfrm>
              <a:off x="3386" y="3293"/>
              <a:ext cx="9" cy="10"/>
            </a:xfrm>
            <a:custGeom>
              <a:avLst/>
              <a:gdLst/>
              <a:ahLst/>
              <a:cxnLst/>
              <a:rect l="0" t="0" r="0" b="0"/>
              <a:pathLst>
                <a:path w="200" h="179">
                  <a:moveTo>
                    <a:pt x="200" y="106"/>
                  </a:moveTo>
                  <a:lnTo>
                    <a:pt x="33" y="179"/>
                  </a:lnTo>
                  <a:lnTo>
                    <a:pt x="0" y="100"/>
                  </a:lnTo>
                  <a:lnTo>
                    <a:pt x="58" y="0"/>
                  </a:lnTo>
                  <a:lnTo>
                    <a:pt x="168" y="26"/>
                  </a:lnTo>
                  <a:lnTo>
                    <a:pt x="200" y="106"/>
                  </a:lnTo>
                  <a:close/>
                </a:path>
              </a:pathLst>
            </a:custGeom>
            <a:solidFill>
              <a:srgbClr val="545959"/>
            </a:solidFill>
            <a:ln w="9525">
              <a:noFill/>
            </a:ln>
          </p:spPr>
          <p:txBody>
            <a:bodyPr/>
            <a:lstStyle/>
            <a:p>
              <a:endParaRPr lang="en-US"/>
            </a:p>
          </p:txBody>
        </p:sp>
        <p:sp>
          <p:nvSpPr>
            <p:cNvPr id="824372" name="Freeform 824371"/>
            <p:cNvSpPr/>
            <p:nvPr/>
          </p:nvSpPr>
          <p:spPr>
            <a:xfrm>
              <a:off x="3386" y="3293"/>
              <a:ext cx="8" cy="10"/>
            </a:xfrm>
            <a:custGeom>
              <a:avLst/>
              <a:gdLst/>
              <a:ahLst/>
              <a:cxnLst/>
              <a:rect l="0" t="0" r="0" b="0"/>
              <a:pathLst>
                <a:path w="173" h="177">
                  <a:moveTo>
                    <a:pt x="173" y="116"/>
                  </a:moveTo>
                  <a:lnTo>
                    <a:pt x="159" y="122"/>
                  </a:lnTo>
                  <a:lnTo>
                    <a:pt x="147" y="126"/>
                  </a:lnTo>
                  <a:lnTo>
                    <a:pt x="137" y="131"/>
                  </a:lnTo>
                  <a:lnTo>
                    <a:pt x="127" y="135"/>
                  </a:lnTo>
                  <a:lnTo>
                    <a:pt x="114" y="141"/>
                  </a:lnTo>
                  <a:lnTo>
                    <a:pt x="94" y="150"/>
                  </a:lnTo>
                  <a:lnTo>
                    <a:pt x="69" y="161"/>
                  </a:lnTo>
                  <a:lnTo>
                    <a:pt x="33" y="177"/>
                  </a:lnTo>
                  <a:lnTo>
                    <a:pt x="30" y="168"/>
                  </a:lnTo>
                  <a:lnTo>
                    <a:pt x="27" y="161"/>
                  </a:lnTo>
                  <a:lnTo>
                    <a:pt x="25" y="156"/>
                  </a:lnTo>
                  <a:lnTo>
                    <a:pt x="23" y="150"/>
                  </a:lnTo>
                  <a:lnTo>
                    <a:pt x="20" y="141"/>
                  </a:lnTo>
                  <a:lnTo>
                    <a:pt x="16" y="131"/>
                  </a:lnTo>
                  <a:lnTo>
                    <a:pt x="9" y="117"/>
                  </a:lnTo>
                  <a:lnTo>
                    <a:pt x="0" y="97"/>
                  </a:lnTo>
                  <a:lnTo>
                    <a:pt x="7" y="86"/>
                  </a:lnTo>
                  <a:lnTo>
                    <a:pt x="11" y="78"/>
                  </a:lnTo>
                  <a:lnTo>
                    <a:pt x="15" y="70"/>
                  </a:lnTo>
                  <a:lnTo>
                    <a:pt x="19" y="63"/>
                  </a:lnTo>
                  <a:lnTo>
                    <a:pt x="24" y="54"/>
                  </a:lnTo>
                  <a:lnTo>
                    <a:pt x="31" y="41"/>
                  </a:lnTo>
                  <a:lnTo>
                    <a:pt x="40" y="24"/>
                  </a:lnTo>
                  <a:lnTo>
                    <a:pt x="52" y="0"/>
                  </a:lnTo>
                  <a:lnTo>
                    <a:pt x="63" y="3"/>
                  </a:lnTo>
                  <a:lnTo>
                    <a:pt x="70" y="6"/>
                  </a:lnTo>
                  <a:lnTo>
                    <a:pt x="76" y="8"/>
                  </a:lnTo>
                  <a:lnTo>
                    <a:pt x="83" y="11"/>
                  </a:lnTo>
                  <a:lnTo>
                    <a:pt x="91" y="15"/>
                  </a:lnTo>
                  <a:lnTo>
                    <a:pt x="102" y="20"/>
                  </a:lnTo>
                  <a:lnTo>
                    <a:pt x="119" y="27"/>
                  </a:lnTo>
                  <a:lnTo>
                    <a:pt x="140" y="37"/>
                  </a:lnTo>
                  <a:lnTo>
                    <a:pt x="144" y="44"/>
                  </a:lnTo>
                  <a:lnTo>
                    <a:pt x="146" y="50"/>
                  </a:lnTo>
                  <a:lnTo>
                    <a:pt x="149" y="56"/>
                  </a:lnTo>
                  <a:lnTo>
                    <a:pt x="151" y="61"/>
                  </a:lnTo>
                  <a:lnTo>
                    <a:pt x="154" y="69"/>
                  </a:lnTo>
                  <a:lnTo>
                    <a:pt x="159" y="80"/>
                  </a:lnTo>
                  <a:lnTo>
                    <a:pt x="165" y="95"/>
                  </a:lnTo>
                  <a:lnTo>
                    <a:pt x="173" y="116"/>
                  </a:lnTo>
                  <a:close/>
                </a:path>
              </a:pathLst>
            </a:custGeom>
            <a:solidFill>
              <a:srgbClr val="707575"/>
            </a:solidFill>
            <a:ln w="9525">
              <a:noFill/>
            </a:ln>
          </p:spPr>
          <p:txBody>
            <a:bodyPr/>
            <a:lstStyle/>
            <a:p>
              <a:endParaRPr lang="en-US"/>
            </a:p>
          </p:txBody>
        </p:sp>
        <p:sp>
          <p:nvSpPr>
            <p:cNvPr id="824373" name="Freeform 824372"/>
            <p:cNvSpPr/>
            <p:nvPr/>
          </p:nvSpPr>
          <p:spPr>
            <a:xfrm>
              <a:off x="3387" y="3293"/>
              <a:ext cx="6" cy="9"/>
            </a:xfrm>
            <a:custGeom>
              <a:avLst/>
              <a:gdLst/>
              <a:ahLst/>
              <a:cxnLst/>
              <a:rect l="0" t="0" r="0" b="0"/>
              <a:pathLst>
                <a:path w="142" h="175">
                  <a:moveTo>
                    <a:pt x="142" y="126"/>
                  </a:moveTo>
                  <a:lnTo>
                    <a:pt x="131" y="131"/>
                  </a:lnTo>
                  <a:lnTo>
                    <a:pt x="122" y="135"/>
                  </a:lnTo>
                  <a:lnTo>
                    <a:pt x="115" y="137"/>
                  </a:lnTo>
                  <a:lnTo>
                    <a:pt x="107" y="141"/>
                  </a:lnTo>
                  <a:lnTo>
                    <a:pt x="96" y="145"/>
                  </a:lnTo>
                  <a:lnTo>
                    <a:pt x="81" y="152"/>
                  </a:lnTo>
                  <a:lnTo>
                    <a:pt x="61" y="161"/>
                  </a:lnTo>
                  <a:lnTo>
                    <a:pt x="32" y="175"/>
                  </a:lnTo>
                  <a:lnTo>
                    <a:pt x="29" y="165"/>
                  </a:lnTo>
                  <a:lnTo>
                    <a:pt x="26" y="159"/>
                  </a:lnTo>
                  <a:lnTo>
                    <a:pt x="24" y="153"/>
                  </a:lnTo>
                  <a:lnTo>
                    <a:pt x="22" y="146"/>
                  </a:lnTo>
                  <a:lnTo>
                    <a:pt x="19" y="139"/>
                  </a:lnTo>
                  <a:lnTo>
                    <a:pt x="15" y="128"/>
                  </a:lnTo>
                  <a:lnTo>
                    <a:pt x="8" y="114"/>
                  </a:lnTo>
                  <a:lnTo>
                    <a:pt x="0" y="95"/>
                  </a:lnTo>
                  <a:lnTo>
                    <a:pt x="5" y="84"/>
                  </a:lnTo>
                  <a:lnTo>
                    <a:pt x="9" y="76"/>
                  </a:lnTo>
                  <a:lnTo>
                    <a:pt x="12" y="68"/>
                  </a:lnTo>
                  <a:lnTo>
                    <a:pt x="16" y="61"/>
                  </a:lnTo>
                  <a:lnTo>
                    <a:pt x="20" y="53"/>
                  </a:lnTo>
                  <a:lnTo>
                    <a:pt x="26" y="40"/>
                  </a:lnTo>
                  <a:lnTo>
                    <a:pt x="34" y="23"/>
                  </a:lnTo>
                  <a:lnTo>
                    <a:pt x="45" y="0"/>
                  </a:lnTo>
                  <a:lnTo>
                    <a:pt x="53" y="4"/>
                  </a:lnTo>
                  <a:lnTo>
                    <a:pt x="59" y="8"/>
                  </a:lnTo>
                  <a:lnTo>
                    <a:pt x="63" y="11"/>
                  </a:lnTo>
                  <a:lnTo>
                    <a:pt x="68" y="15"/>
                  </a:lnTo>
                  <a:lnTo>
                    <a:pt x="74" y="19"/>
                  </a:lnTo>
                  <a:lnTo>
                    <a:pt x="83" y="25"/>
                  </a:lnTo>
                  <a:lnTo>
                    <a:pt x="94" y="34"/>
                  </a:lnTo>
                  <a:lnTo>
                    <a:pt x="111" y="46"/>
                  </a:lnTo>
                  <a:lnTo>
                    <a:pt x="115" y="55"/>
                  </a:lnTo>
                  <a:lnTo>
                    <a:pt x="117" y="60"/>
                  </a:lnTo>
                  <a:lnTo>
                    <a:pt x="120" y="65"/>
                  </a:lnTo>
                  <a:lnTo>
                    <a:pt x="122" y="71"/>
                  </a:lnTo>
                  <a:lnTo>
                    <a:pt x="125" y="79"/>
                  </a:lnTo>
                  <a:lnTo>
                    <a:pt x="129" y="89"/>
                  </a:lnTo>
                  <a:lnTo>
                    <a:pt x="135" y="105"/>
                  </a:lnTo>
                  <a:lnTo>
                    <a:pt x="142" y="126"/>
                  </a:lnTo>
                  <a:close/>
                </a:path>
              </a:pathLst>
            </a:custGeom>
            <a:solidFill>
              <a:srgbClr val="8C9494"/>
            </a:solidFill>
            <a:ln w="9525">
              <a:noFill/>
            </a:ln>
          </p:spPr>
          <p:txBody>
            <a:bodyPr/>
            <a:lstStyle/>
            <a:p>
              <a:endParaRPr lang="en-US"/>
            </a:p>
          </p:txBody>
        </p:sp>
        <p:sp>
          <p:nvSpPr>
            <p:cNvPr id="824374" name="Freeform 824373"/>
            <p:cNvSpPr/>
            <p:nvPr/>
          </p:nvSpPr>
          <p:spPr>
            <a:xfrm>
              <a:off x="3387" y="3293"/>
              <a:ext cx="5" cy="9"/>
            </a:xfrm>
            <a:custGeom>
              <a:avLst/>
              <a:gdLst/>
              <a:ahLst/>
              <a:cxnLst/>
              <a:rect l="0" t="0" r="0" b="0"/>
              <a:pathLst>
                <a:path w="116" h="172">
                  <a:moveTo>
                    <a:pt x="116" y="136"/>
                  </a:moveTo>
                  <a:lnTo>
                    <a:pt x="107" y="139"/>
                  </a:lnTo>
                  <a:lnTo>
                    <a:pt x="101" y="141"/>
                  </a:lnTo>
                  <a:lnTo>
                    <a:pt x="95" y="144"/>
                  </a:lnTo>
                  <a:lnTo>
                    <a:pt x="88" y="146"/>
                  </a:lnTo>
                  <a:lnTo>
                    <a:pt x="80" y="150"/>
                  </a:lnTo>
                  <a:lnTo>
                    <a:pt x="69" y="155"/>
                  </a:lnTo>
                  <a:lnTo>
                    <a:pt x="54" y="162"/>
                  </a:lnTo>
                  <a:lnTo>
                    <a:pt x="32" y="172"/>
                  </a:lnTo>
                  <a:lnTo>
                    <a:pt x="29" y="163"/>
                  </a:lnTo>
                  <a:lnTo>
                    <a:pt x="26" y="156"/>
                  </a:lnTo>
                  <a:lnTo>
                    <a:pt x="24" y="151"/>
                  </a:lnTo>
                  <a:lnTo>
                    <a:pt x="22" y="144"/>
                  </a:lnTo>
                  <a:lnTo>
                    <a:pt x="19" y="136"/>
                  </a:lnTo>
                  <a:lnTo>
                    <a:pt x="15" y="126"/>
                  </a:lnTo>
                  <a:lnTo>
                    <a:pt x="8" y="112"/>
                  </a:lnTo>
                  <a:lnTo>
                    <a:pt x="0" y="93"/>
                  </a:lnTo>
                  <a:lnTo>
                    <a:pt x="5" y="82"/>
                  </a:lnTo>
                  <a:lnTo>
                    <a:pt x="8" y="74"/>
                  </a:lnTo>
                  <a:lnTo>
                    <a:pt x="11" y="67"/>
                  </a:lnTo>
                  <a:lnTo>
                    <a:pt x="14" y="60"/>
                  </a:lnTo>
                  <a:lnTo>
                    <a:pt x="18" y="51"/>
                  </a:lnTo>
                  <a:lnTo>
                    <a:pt x="23" y="39"/>
                  </a:lnTo>
                  <a:lnTo>
                    <a:pt x="31" y="22"/>
                  </a:lnTo>
                  <a:lnTo>
                    <a:pt x="40" y="0"/>
                  </a:lnTo>
                  <a:lnTo>
                    <a:pt x="46" y="5"/>
                  </a:lnTo>
                  <a:lnTo>
                    <a:pt x="50" y="9"/>
                  </a:lnTo>
                  <a:lnTo>
                    <a:pt x="53" y="14"/>
                  </a:lnTo>
                  <a:lnTo>
                    <a:pt x="56" y="18"/>
                  </a:lnTo>
                  <a:lnTo>
                    <a:pt x="60" y="23"/>
                  </a:lnTo>
                  <a:lnTo>
                    <a:pt x="65" y="30"/>
                  </a:lnTo>
                  <a:lnTo>
                    <a:pt x="73" y="41"/>
                  </a:lnTo>
                  <a:lnTo>
                    <a:pt x="83" y="56"/>
                  </a:lnTo>
                  <a:lnTo>
                    <a:pt x="87" y="64"/>
                  </a:lnTo>
                  <a:lnTo>
                    <a:pt x="89" y="69"/>
                  </a:lnTo>
                  <a:lnTo>
                    <a:pt x="92" y="75"/>
                  </a:lnTo>
                  <a:lnTo>
                    <a:pt x="95" y="81"/>
                  </a:lnTo>
                  <a:lnTo>
                    <a:pt x="98" y="88"/>
                  </a:lnTo>
                  <a:lnTo>
                    <a:pt x="102" y="99"/>
                  </a:lnTo>
                  <a:lnTo>
                    <a:pt x="108" y="115"/>
                  </a:lnTo>
                  <a:lnTo>
                    <a:pt x="116" y="136"/>
                  </a:lnTo>
                  <a:close/>
                </a:path>
              </a:pathLst>
            </a:custGeom>
            <a:solidFill>
              <a:srgbClr val="A8B0B0"/>
            </a:solidFill>
            <a:ln w="9525">
              <a:noFill/>
            </a:ln>
          </p:spPr>
          <p:txBody>
            <a:bodyPr/>
            <a:lstStyle/>
            <a:p>
              <a:endParaRPr lang="en-US"/>
            </a:p>
          </p:txBody>
        </p:sp>
        <p:sp>
          <p:nvSpPr>
            <p:cNvPr id="824375" name="Freeform 824374"/>
            <p:cNvSpPr/>
            <p:nvPr/>
          </p:nvSpPr>
          <p:spPr>
            <a:xfrm>
              <a:off x="3387" y="3293"/>
              <a:ext cx="4" cy="9"/>
            </a:xfrm>
            <a:custGeom>
              <a:avLst/>
              <a:gdLst/>
              <a:ahLst/>
              <a:cxnLst/>
              <a:rect l="0" t="0" r="0" b="0"/>
              <a:pathLst>
                <a:path w="88" h="170">
                  <a:moveTo>
                    <a:pt x="88" y="145"/>
                  </a:moveTo>
                  <a:lnTo>
                    <a:pt x="81" y="147"/>
                  </a:lnTo>
                  <a:lnTo>
                    <a:pt x="77" y="150"/>
                  </a:lnTo>
                  <a:lnTo>
                    <a:pt x="73" y="151"/>
                  </a:lnTo>
                  <a:lnTo>
                    <a:pt x="69" y="153"/>
                  </a:lnTo>
                  <a:lnTo>
                    <a:pt x="64" y="155"/>
                  </a:lnTo>
                  <a:lnTo>
                    <a:pt x="57" y="158"/>
                  </a:lnTo>
                  <a:lnTo>
                    <a:pt x="47" y="163"/>
                  </a:lnTo>
                  <a:lnTo>
                    <a:pt x="32" y="170"/>
                  </a:lnTo>
                  <a:lnTo>
                    <a:pt x="29" y="161"/>
                  </a:lnTo>
                  <a:lnTo>
                    <a:pt x="26" y="154"/>
                  </a:lnTo>
                  <a:lnTo>
                    <a:pt x="24" y="148"/>
                  </a:lnTo>
                  <a:lnTo>
                    <a:pt x="22" y="142"/>
                  </a:lnTo>
                  <a:lnTo>
                    <a:pt x="19" y="134"/>
                  </a:lnTo>
                  <a:lnTo>
                    <a:pt x="15" y="123"/>
                  </a:lnTo>
                  <a:lnTo>
                    <a:pt x="8" y="109"/>
                  </a:lnTo>
                  <a:lnTo>
                    <a:pt x="0" y="89"/>
                  </a:lnTo>
                  <a:lnTo>
                    <a:pt x="4" y="79"/>
                  </a:lnTo>
                  <a:lnTo>
                    <a:pt x="7" y="71"/>
                  </a:lnTo>
                  <a:lnTo>
                    <a:pt x="9" y="65"/>
                  </a:lnTo>
                  <a:lnTo>
                    <a:pt x="12" y="58"/>
                  </a:lnTo>
                  <a:lnTo>
                    <a:pt x="15" y="49"/>
                  </a:lnTo>
                  <a:lnTo>
                    <a:pt x="19" y="38"/>
                  </a:lnTo>
                  <a:lnTo>
                    <a:pt x="26" y="22"/>
                  </a:lnTo>
                  <a:lnTo>
                    <a:pt x="34" y="0"/>
                  </a:lnTo>
                  <a:lnTo>
                    <a:pt x="40" y="11"/>
                  </a:lnTo>
                  <a:lnTo>
                    <a:pt x="43" y="21"/>
                  </a:lnTo>
                  <a:lnTo>
                    <a:pt x="47" y="36"/>
                  </a:lnTo>
                  <a:lnTo>
                    <a:pt x="55" y="65"/>
                  </a:lnTo>
                  <a:lnTo>
                    <a:pt x="59" y="74"/>
                  </a:lnTo>
                  <a:lnTo>
                    <a:pt x="61" y="79"/>
                  </a:lnTo>
                  <a:lnTo>
                    <a:pt x="64" y="84"/>
                  </a:lnTo>
                  <a:lnTo>
                    <a:pt x="66" y="90"/>
                  </a:lnTo>
                  <a:lnTo>
                    <a:pt x="69" y="98"/>
                  </a:lnTo>
                  <a:lnTo>
                    <a:pt x="73" y="108"/>
                  </a:lnTo>
                  <a:lnTo>
                    <a:pt x="79" y="124"/>
                  </a:lnTo>
                  <a:lnTo>
                    <a:pt x="88" y="145"/>
                  </a:lnTo>
                  <a:close/>
                </a:path>
              </a:pathLst>
            </a:custGeom>
            <a:solidFill>
              <a:srgbClr val="C4CCCC"/>
            </a:solidFill>
            <a:ln w="9525">
              <a:noFill/>
            </a:ln>
          </p:spPr>
          <p:txBody>
            <a:bodyPr/>
            <a:lstStyle/>
            <a:p>
              <a:endParaRPr lang="en-US"/>
            </a:p>
          </p:txBody>
        </p:sp>
        <p:sp>
          <p:nvSpPr>
            <p:cNvPr id="824376" name="Freeform 824375"/>
            <p:cNvSpPr/>
            <p:nvPr/>
          </p:nvSpPr>
          <p:spPr>
            <a:xfrm>
              <a:off x="3388" y="3293"/>
              <a:ext cx="2" cy="9"/>
            </a:xfrm>
            <a:custGeom>
              <a:avLst/>
              <a:gdLst/>
              <a:ahLst/>
              <a:cxnLst/>
              <a:rect l="0" t="0" r="0" b="0"/>
              <a:pathLst>
                <a:path w="59" h="167">
                  <a:moveTo>
                    <a:pt x="59" y="155"/>
                  </a:moveTo>
                  <a:lnTo>
                    <a:pt x="33" y="167"/>
                  </a:lnTo>
                  <a:lnTo>
                    <a:pt x="0" y="87"/>
                  </a:lnTo>
                  <a:lnTo>
                    <a:pt x="29" y="0"/>
                  </a:lnTo>
                  <a:lnTo>
                    <a:pt x="26" y="76"/>
                  </a:lnTo>
                  <a:lnTo>
                    <a:pt x="59" y="155"/>
                  </a:lnTo>
                  <a:close/>
                </a:path>
              </a:pathLst>
            </a:custGeom>
            <a:solidFill>
              <a:srgbClr val="E0E8E8"/>
            </a:solidFill>
            <a:ln w="9525">
              <a:noFill/>
            </a:ln>
          </p:spPr>
          <p:txBody>
            <a:bodyPr/>
            <a:lstStyle/>
            <a:p>
              <a:endParaRPr lang="en-US"/>
            </a:p>
          </p:txBody>
        </p:sp>
        <p:sp>
          <p:nvSpPr>
            <p:cNvPr id="824377" name="Freeform 824376"/>
            <p:cNvSpPr/>
            <p:nvPr/>
          </p:nvSpPr>
          <p:spPr>
            <a:xfrm>
              <a:off x="3386" y="3294"/>
              <a:ext cx="8" cy="4"/>
            </a:xfrm>
            <a:custGeom>
              <a:avLst/>
              <a:gdLst/>
              <a:ahLst/>
              <a:cxnLst/>
              <a:rect l="0" t="0" r="0" b="0"/>
              <a:pathLst>
                <a:path w="172" h="81">
                  <a:moveTo>
                    <a:pt x="170" y="4"/>
                  </a:moveTo>
                  <a:lnTo>
                    <a:pt x="168" y="0"/>
                  </a:lnTo>
                  <a:lnTo>
                    <a:pt x="0" y="73"/>
                  </a:lnTo>
                  <a:lnTo>
                    <a:pt x="4" y="81"/>
                  </a:lnTo>
                  <a:lnTo>
                    <a:pt x="172" y="8"/>
                  </a:lnTo>
                  <a:lnTo>
                    <a:pt x="170" y="4"/>
                  </a:lnTo>
                  <a:close/>
                </a:path>
              </a:pathLst>
            </a:custGeom>
            <a:solidFill>
              <a:srgbClr val="EDF5F5"/>
            </a:solidFill>
            <a:ln w="9525">
              <a:noFill/>
            </a:ln>
          </p:spPr>
          <p:txBody>
            <a:bodyPr/>
            <a:lstStyle/>
            <a:p>
              <a:endParaRPr lang="en-US"/>
            </a:p>
          </p:txBody>
        </p:sp>
        <p:sp>
          <p:nvSpPr>
            <p:cNvPr id="824378" name="Freeform 824377"/>
            <p:cNvSpPr/>
            <p:nvPr/>
          </p:nvSpPr>
          <p:spPr>
            <a:xfrm>
              <a:off x="3432" y="3432"/>
              <a:ext cx="10" cy="6"/>
            </a:xfrm>
            <a:custGeom>
              <a:avLst/>
              <a:gdLst/>
              <a:ahLst/>
              <a:cxnLst/>
              <a:rect l="0" t="0" r="0" b="0"/>
              <a:pathLst>
                <a:path w="216" h="103">
                  <a:moveTo>
                    <a:pt x="216" y="12"/>
                  </a:moveTo>
                  <a:lnTo>
                    <a:pt x="4" y="103"/>
                  </a:lnTo>
                  <a:lnTo>
                    <a:pt x="0" y="93"/>
                  </a:lnTo>
                  <a:lnTo>
                    <a:pt x="211" y="0"/>
                  </a:lnTo>
                  <a:lnTo>
                    <a:pt x="216" y="12"/>
                  </a:lnTo>
                  <a:close/>
                </a:path>
              </a:pathLst>
            </a:custGeom>
            <a:solidFill>
              <a:srgbClr val="111919"/>
            </a:solidFill>
            <a:ln w="9525">
              <a:noFill/>
            </a:ln>
          </p:spPr>
          <p:txBody>
            <a:bodyPr/>
            <a:lstStyle/>
            <a:p>
              <a:endParaRPr lang="en-US"/>
            </a:p>
          </p:txBody>
        </p:sp>
        <p:sp>
          <p:nvSpPr>
            <p:cNvPr id="824379" name="Freeform 824378"/>
            <p:cNvSpPr/>
            <p:nvPr/>
          </p:nvSpPr>
          <p:spPr>
            <a:xfrm>
              <a:off x="3432" y="3433"/>
              <a:ext cx="11" cy="16"/>
            </a:xfrm>
            <a:custGeom>
              <a:avLst/>
              <a:gdLst/>
              <a:ahLst/>
              <a:cxnLst/>
              <a:rect l="0" t="0" r="0" b="0"/>
              <a:pathLst>
                <a:path w="250" h="298">
                  <a:moveTo>
                    <a:pt x="207" y="296"/>
                  </a:moveTo>
                  <a:lnTo>
                    <a:pt x="219" y="286"/>
                  </a:lnTo>
                  <a:lnTo>
                    <a:pt x="232" y="267"/>
                  </a:lnTo>
                  <a:lnTo>
                    <a:pt x="242" y="241"/>
                  </a:lnTo>
                  <a:lnTo>
                    <a:pt x="248" y="206"/>
                  </a:lnTo>
                  <a:lnTo>
                    <a:pt x="250" y="165"/>
                  </a:lnTo>
                  <a:lnTo>
                    <a:pt x="245" y="116"/>
                  </a:lnTo>
                  <a:lnTo>
                    <a:pt x="233" y="62"/>
                  </a:lnTo>
                  <a:lnTo>
                    <a:pt x="211" y="0"/>
                  </a:lnTo>
                  <a:lnTo>
                    <a:pt x="198" y="6"/>
                  </a:lnTo>
                  <a:lnTo>
                    <a:pt x="185" y="12"/>
                  </a:lnTo>
                  <a:lnTo>
                    <a:pt x="171" y="17"/>
                  </a:lnTo>
                  <a:lnTo>
                    <a:pt x="158" y="24"/>
                  </a:lnTo>
                  <a:lnTo>
                    <a:pt x="145" y="29"/>
                  </a:lnTo>
                  <a:lnTo>
                    <a:pt x="132" y="35"/>
                  </a:lnTo>
                  <a:lnTo>
                    <a:pt x="118" y="41"/>
                  </a:lnTo>
                  <a:lnTo>
                    <a:pt x="106" y="46"/>
                  </a:lnTo>
                  <a:lnTo>
                    <a:pt x="93" y="52"/>
                  </a:lnTo>
                  <a:lnTo>
                    <a:pt x="80" y="57"/>
                  </a:lnTo>
                  <a:lnTo>
                    <a:pt x="66" y="64"/>
                  </a:lnTo>
                  <a:lnTo>
                    <a:pt x="53" y="69"/>
                  </a:lnTo>
                  <a:lnTo>
                    <a:pt x="40" y="75"/>
                  </a:lnTo>
                  <a:lnTo>
                    <a:pt x="27" y="81"/>
                  </a:lnTo>
                  <a:lnTo>
                    <a:pt x="13" y="87"/>
                  </a:lnTo>
                  <a:lnTo>
                    <a:pt x="0" y="92"/>
                  </a:lnTo>
                  <a:lnTo>
                    <a:pt x="13" y="123"/>
                  </a:lnTo>
                  <a:lnTo>
                    <a:pt x="28" y="150"/>
                  </a:lnTo>
                  <a:lnTo>
                    <a:pt x="42" y="175"/>
                  </a:lnTo>
                  <a:lnTo>
                    <a:pt x="57" y="198"/>
                  </a:lnTo>
                  <a:lnTo>
                    <a:pt x="73" y="218"/>
                  </a:lnTo>
                  <a:lnTo>
                    <a:pt x="87" y="236"/>
                  </a:lnTo>
                  <a:lnTo>
                    <a:pt x="102" y="250"/>
                  </a:lnTo>
                  <a:lnTo>
                    <a:pt x="117" y="263"/>
                  </a:lnTo>
                  <a:lnTo>
                    <a:pt x="132" y="274"/>
                  </a:lnTo>
                  <a:lnTo>
                    <a:pt x="145" y="283"/>
                  </a:lnTo>
                  <a:lnTo>
                    <a:pt x="158" y="289"/>
                  </a:lnTo>
                  <a:lnTo>
                    <a:pt x="170" y="294"/>
                  </a:lnTo>
                  <a:lnTo>
                    <a:pt x="182" y="297"/>
                  </a:lnTo>
                  <a:lnTo>
                    <a:pt x="192" y="298"/>
                  </a:lnTo>
                  <a:lnTo>
                    <a:pt x="200" y="298"/>
                  </a:lnTo>
                  <a:lnTo>
                    <a:pt x="207" y="296"/>
                  </a:lnTo>
                  <a:close/>
                </a:path>
              </a:pathLst>
            </a:custGeom>
            <a:solidFill>
              <a:srgbClr val="111919"/>
            </a:solidFill>
            <a:ln w="9525">
              <a:noFill/>
            </a:ln>
          </p:spPr>
          <p:txBody>
            <a:bodyPr/>
            <a:lstStyle/>
            <a:p>
              <a:endParaRPr lang="en-US"/>
            </a:p>
          </p:txBody>
        </p:sp>
        <p:sp>
          <p:nvSpPr>
            <p:cNvPr id="824380" name="Freeform 824379"/>
            <p:cNvSpPr/>
            <p:nvPr/>
          </p:nvSpPr>
          <p:spPr>
            <a:xfrm>
              <a:off x="3432" y="3433"/>
              <a:ext cx="10" cy="16"/>
            </a:xfrm>
            <a:custGeom>
              <a:avLst/>
              <a:gdLst/>
              <a:ahLst/>
              <a:cxnLst/>
              <a:rect l="0" t="0" r="0" b="0"/>
              <a:pathLst>
                <a:path w="226" h="287">
                  <a:moveTo>
                    <a:pt x="199" y="285"/>
                  </a:moveTo>
                  <a:lnTo>
                    <a:pt x="209" y="276"/>
                  </a:lnTo>
                  <a:lnTo>
                    <a:pt x="217" y="259"/>
                  </a:lnTo>
                  <a:lnTo>
                    <a:pt x="224" y="234"/>
                  </a:lnTo>
                  <a:lnTo>
                    <a:pt x="226" y="202"/>
                  </a:lnTo>
                  <a:lnTo>
                    <a:pt x="223" y="162"/>
                  </a:lnTo>
                  <a:lnTo>
                    <a:pt x="214" y="115"/>
                  </a:lnTo>
                  <a:lnTo>
                    <a:pt x="200" y="61"/>
                  </a:lnTo>
                  <a:lnTo>
                    <a:pt x="178" y="0"/>
                  </a:lnTo>
                  <a:lnTo>
                    <a:pt x="166" y="5"/>
                  </a:lnTo>
                  <a:lnTo>
                    <a:pt x="155" y="10"/>
                  </a:lnTo>
                  <a:lnTo>
                    <a:pt x="144" y="15"/>
                  </a:lnTo>
                  <a:lnTo>
                    <a:pt x="134" y="20"/>
                  </a:lnTo>
                  <a:lnTo>
                    <a:pt x="123" y="24"/>
                  </a:lnTo>
                  <a:lnTo>
                    <a:pt x="111" y="30"/>
                  </a:lnTo>
                  <a:lnTo>
                    <a:pt x="100" y="34"/>
                  </a:lnTo>
                  <a:lnTo>
                    <a:pt x="89" y="39"/>
                  </a:lnTo>
                  <a:lnTo>
                    <a:pt x="78" y="44"/>
                  </a:lnTo>
                  <a:lnTo>
                    <a:pt x="67" y="49"/>
                  </a:lnTo>
                  <a:lnTo>
                    <a:pt x="55" y="54"/>
                  </a:lnTo>
                  <a:lnTo>
                    <a:pt x="45" y="58"/>
                  </a:lnTo>
                  <a:lnTo>
                    <a:pt x="34" y="63"/>
                  </a:lnTo>
                  <a:lnTo>
                    <a:pt x="23" y="69"/>
                  </a:lnTo>
                  <a:lnTo>
                    <a:pt x="11" y="73"/>
                  </a:lnTo>
                  <a:lnTo>
                    <a:pt x="0" y="78"/>
                  </a:lnTo>
                  <a:lnTo>
                    <a:pt x="13" y="109"/>
                  </a:lnTo>
                  <a:lnTo>
                    <a:pt x="28" y="136"/>
                  </a:lnTo>
                  <a:lnTo>
                    <a:pt x="42" y="161"/>
                  </a:lnTo>
                  <a:lnTo>
                    <a:pt x="56" y="184"/>
                  </a:lnTo>
                  <a:lnTo>
                    <a:pt x="72" y="204"/>
                  </a:lnTo>
                  <a:lnTo>
                    <a:pt x="86" y="221"/>
                  </a:lnTo>
                  <a:lnTo>
                    <a:pt x="101" y="236"/>
                  </a:lnTo>
                  <a:lnTo>
                    <a:pt x="115" y="250"/>
                  </a:lnTo>
                  <a:lnTo>
                    <a:pt x="129" y="260"/>
                  </a:lnTo>
                  <a:lnTo>
                    <a:pt x="142" y="270"/>
                  </a:lnTo>
                  <a:lnTo>
                    <a:pt x="155" y="276"/>
                  </a:lnTo>
                  <a:lnTo>
                    <a:pt x="166" y="282"/>
                  </a:lnTo>
                  <a:lnTo>
                    <a:pt x="177" y="285"/>
                  </a:lnTo>
                  <a:lnTo>
                    <a:pt x="186" y="287"/>
                  </a:lnTo>
                  <a:lnTo>
                    <a:pt x="193" y="287"/>
                  </a:lnTo>
                  <a:lnTo>
                    <a:pt x="199" y="285"/>
                  </a:lnTo>
                  <a:close/>
                </a:path>
              </a:pathLst>
            </a:custGeom>
            <a:solidFill>
              <a:srgbClr val="2B3333"/>
            </a:solidFill>
            <a:ln w="9525">
              <a:noFill/>
            </a:ln>
          </p:spPr>
          <p:txBody>
            <a:bodyPr/>
            <a:lstStyle/>
            <a:p>
              <a:endParaRPr lang="en-US"/>
            </a:p>
          </p:txBody>
        </p:sp>
        <p:sp>
          <p:nvSpPr>
            <p:cNvPr id="824381" name="Freeform 824380"/>
            <p:cNvSpPr/>
            <p:nvPr/>
          </p:nvSpPr>
          <p:spPr>
            <a:xfrm>
              <a:off x="3433" y="3434"/>
              <a:ext cx="9" cy="15"/>
            </a:xfrm>
            <a:custGeom>
              <a:avLst/>
              <a:gdLst/>
              <a:ahLst/>
              <a:cxnLst/>
              <a:rect l="0" t="0" r="0" b="0"/>
              <a:pathLst>
                <a:path w="202" h="274">
                  <a:moveTo>
                    <a:pt x="189" y="273"/>
                  </a:moveTo>
                  <a:lnTo>
                    <a:pt x="196" y="265"/>
                  </a:lnTo>
                  <a:lnTo>
                    <a:pt x="201" y="251"/>
                  </a:lnTo>
                  <a:lnTo>
                    <a:pt x="202" y="227"/>
                  </a:lnTo>
                  <a:lnTo>
                    <a:pt x="200" y="197"/>
                  </a:lnTo>
                  <a:lnTo>
                    <a:pt x="193" y="159"/>
                  </a:lnTo>
                  <a:lnTo>
                    <a:pt x="182" y="114"/>
                  </a:lnTo>
                  <a:lnTo>
                    <a:pt x="165" y="60"/>
                  </a:lnTo>
                  <a:lnTo>
                    <a:pt x="142" y="0"/>
                  </a:lnTo>
                  <a:lnTo>
                    <a:pt x="125" y="7"/>
                  </a:lnTo>
                  <a:lnTo>
                    <a:pt x="107" y="14"/>
                  </a:lnTo>
                  <a:lnTo>
                    <a:pt x="89" y="23"/>
                  </a:lnTo>
                  <a:lnTo>
                    <a:pt x="72" y="30"/>
                  </a:lnTo>
                  <a:lnTo>
                    <a:pt x="53" y="39"/>
                  </a:lnTo>
                  <a:lnTo>
                    <a:pt x="36" y="46"/>
                  </a:lnTo>
                  <a:lnTo>
                    <a:pt x="18" y="54"/>
                  </a:lnTo>
                  <a:lnTo>
                    <a:pt x="0" y="62"/>
                  </a:lnTo>
                  <a:lnTo>
                    <a:pt x="14" y="92"/>
                  </a:lnTo>
                  <a:lnTo>
                    <a:pt x="28" y="120"/>
                  </a:lnTo>
                  <a:lnTo>
                    <a:pt x="41" y="145"/>
                  </a:lnTo>
                  <a:lnTo>
                    <a:pt x="57" y="168"/>
                  </a:lnTo>
                  <a:lnTo>
                    <a:pt x="71" y="188"/>
                  </a:lnTo>
                  <a:lnTo>
                    <a:pt x="85" y="206"/>
                  </a:lnTo>
                  <a:lnTo>
                    <a:pt x="98" y="221"/>
                  </a:lnTo>
                  <a:lnTo>
                    <a:pt x="113" y="235"/>
                  </a:lnTo>
                  <a:lnTo>
                    <a:pt x="126" y="246"/>
                  </a:lnTo>
                  <a:lnTo>
                    <a:pt x="138" y="256"/>
                  </a:lnTo>
                  <a:lnTo>
                    <a:pt x="149" y="262"/>
                  </a:lnTo>
                  <a:lnTo>
                    <a:pt x="160" y="268"/>
                  </a:lnTo>
                  <a:lnTo>
                    <a:pt x="170" y="272"/>
                  </a:lnTo>
                  <a:lnTo>
                    <a:pt x="178" y="274"/>
                  </a:lnTo>
                  <a:lnTo>
                    <a:pt x="184" y="274"/>
                  </a:lnTo>
                  <a:lnTo>
                    <a:pt x="189" y="273"/>
                  </a:lnTo>
                  <a:close/>
                </a:path>
              </a:pathLst>
            </a:custGeom>
            <a:solidFill>
              <a:srgbClr val="474F4F"/>
            </a:solidFill>
            <a:ln w="9525">
              <a:noFill/>
            </a:ln>
          </p:spPr>
          <p:txBody>
            <a:bodyPr/>
            <a:lstStyle/>
            <a:p>
              <a:endParaRPr lang="en-US"/>
            </a:p>
          </p:txBody>
        </p:sp>
        <p:sp>
          <p:nvSpPr>
            <p:cNvPr id="824382" name="Freeform 824381"/>
            <p:cNvSpPr/>
            <p:nvPr/>
          </p:nvSpPr>
          <p:spPr>
            <a:xfrm>
              <a:off x="3433" y="3435"/>
              <a:ext cx="9" cy="14"/>
            </a:xfrm>
            <a:custGeom>
              <a:avLst/>
              <a:gdLst/>
              <a:ahLst/>
              <a:cxnLst/>
              <a:rect l="0" t="0" r="0" b="0"/>
              <a:pathLst>
                <a:path w="186" h="264">
                  <a:moveTo>
                    <a:pt x="180" y="263"/>
                  </a:moveTo>
                  <a:lnTo>
                    <a:pt x="185" y="256"/>
                  </a:lnTo>
                  <a:lnTo>
                    <a:pt x="186" y="243"/>
                  </a:lnTo>
                  <a:lnTo>
                    <a:pt x="183" y="222"/>
                  </a:lnTo>
                  <a:lnTo>
                    <a:pt x="177" y="193"/>
                  </a:lnTo>
                  <a:lnTo>
                    <a:pt x="166" y="157"/>
                  </a:lnTo>
                  <a:lnTo>
                    <a:pt x="151" y="113"/>
                  </a:lnTo>
                  <a:lnTo>
                    <a:pt x="131" y="60"/>
                  </a:lnTo>
                  <a:lnTo>
                    <a:pt x="108" y="0"/>
                  </a:lnTo>
                  <a:lnTo>
                    <a:pt x="94" y="7"/>
                  </a:lnTo>
                  <a:lnTo>
                    <a:pt x="80" y="13"/>
                  </a:lnTo>
                  <a:lnTo>
                    <a:pt x="67" y="18"/>
                  </a:lnTo>
                  <a:lnTo>
                    <a:pt x="54" y="24"/>
                  </a:lnTo>
                  <a:lnTo>
                    <a:pt x="40" y="30"/>
                  </a:lnTo>
                  <a:lnTo>
                    <a:pt x="27" y="36"/>
                  </a:lnTo>
                  <a:lnTo>
                    <a:pt x="13" y="41"/>
                  </a:lnTo>
                  <a:lnTo>
                    <a:pt x="0" y="48"/>
                  </a:lnTo>
                  <a:lnTo>
                    <a:pt x="13" y="78"/>
                  </a:lnTo>
                  <a:lnTo>
                    <a:pt x="26" y="106"/>
                  </a:lnTo>
                  <a:lnTo>
                    <a:pt x="40" y="131"/>
                  </a:lnTo>
                  <a:lnTo>
                    <a:pt x="55" y="154"/>
                  </a:lnTo>
                  <a:lnTo>
                    <a:pt x="69" y="174"/>
                  </a:lnTo>
                  <a:lnTo>
                    <a:pt x="83" y="192"/>
                  </a:lnTo>
                  <a:lnTo>
                    <a:pt x="96" y="208"/>
                  </a:lnTo>
                  <a:lnTo>
                    <a:pt x="110" y="222"/>
                  </a:lnTo>
                  <a:lnTo>
                    <a:pt x="122" y="233"/>
                  </a:lnTo>
                  <a:lnTo>
                    <a:pt x="134" y="243"/>
                  </a:lnTo>
                  <a:lnTo>
                    <a:pt x="145" y="250"/>
                  </a:lnTo>
                  <a:lnTo>
                    <a:pt x="155" y="256"/>
                  </a:lnTo>
                  <a:lnTo>
                    <a:pt x="164" y="261"/>
                  </a:lnTo>
                  <a:lnTo>
                    <a:pt x="171" y="263"/>
                  </a:lnTo>
                  <a:lnTo>
                    <a:pt x="176" y="264"/>
                  </a:lnTo>
                  <a:lnTo>
                    <a:pt x="180" y="263"/>
                  </a:lnTo>
                  <a:close/>
                </a:path>
              </a:pathLst>
            </a:custGeom>
            <a:solidFill>
              <a:srgbClr val="616666"/>
            </a:solidFill>
            <a:ln w="9525">
              <a:noFill/>
            </a:ln>
          </p:spPr>
          <p:txBody>
            <a:bodyPr/>
            <a:lstStyle/>
            <a:p>
              <a:endParaRPr lang="en-US"/>
            </a:p>
          </p:txBody>
        </p:sp>
        <p:sp>
          <p:nvSpPr>
            <p:cNvPr id="824383" name="Freeform 824382"/>
            <p:cNvSpPr/>
            <p:nvPr/>
          </p:nvSpPr>
          <p:spPr>
            <a:xfrm>
              <a:off x="3433" y="3435"/>
              <a:ext cx="8" cy="14"/>
            </a:xfrm>
            <a:custGeom>
              <a:avLst/>
              <a:gdLst/>
              <a:ahLst/>
              <a:cxnLst/>
              <a:rect l="0" t="0" r="0" b="0"/>
              <a:pathLst>
                <a:path w="173" h="251">
                  <a:moveTo>
                    <a:pt x="171" y="251"/>
                  </a:moveTo>
                  <a:lnTo>
                    <a:pt x="173" y="245"/>
                  </a:lnTo>
                  <a:lnTo>
                    <a:pt x="170" y="233"/>
                  </a:lnTo>
                  <a:lnTo>
                    <a:pt x="164" y="214"/>
                  </a:lnTo>
                  <a:lnTo>
                    <a:pt x="153" y="187"/>
                  </a:lnTo>
                  <a:lnTo>
                    <a:pt x="137" y="153"/>
                  </a:lnTo>
                  <a:lnTo>
                    <a:pt x="119" y="110"/>
                  </a:lnTo>
                  <a:lnTo>
                    <a:pt x="97" y="60"/>
                  </a:lnTo>
                  <a:lnTo>
                    <a:pt x="72" y="0"/>
                  </a:lnTo>
                  <a:lnTo>
                    <a:pt x="63" y="4"/>
                  </a:lnTo>
                  <a:lnTo>
                    <a:pt x="54" y="7"/>
                  </a:lnTo>
                  <a:lnTo>
                    <a:pt x="45" y="11"/>
                  </a:lnTo>
                  <a:lnTo>
                    <a:pt x="36" y="16"/>
                  </a:lnTo>
                  <a:lnTo>
                    <a:pt x="27" y="20"/>
                  </a:lnTo>
                  <a:lnTo>
                    <a:pt x="18" y="23"/>
                  </a:lnTo>
                  <a:lnTo>
                    <a:pt x="9" y="27"/>
                  </a:lnTo>
                  <a:lnTo>
                    <a:pt x="0" y="31"/>
                  </a:lnTo>
                  <a:lnTo>
                    <a:pt x="13" y="62"/>
                  </a:lnTo>
                  <a:lnTo>
                    <a:pt x="26" y="89"/>
                  </a:lnTo>
                  <a:lnTo>
                    <a:pt x="41" y="115"/>
                  </a:lnTo>
                  <a:lnTo>
                    <a:pt x="54" y="138"/>
                  </a:lnTo>
                  <a:lnTo>
                    <a:pt x="68" y="159"/>
                  </a:lnTo>
                  <a:lnTo>
                    <a:pt x="81" y="177"/>
                  </a:lnTo>
                  <a:lnTo>
                    <a:pt x="95" y="193"/>
                  </a:lnTo>
                  <a:lnTo>
                    <a:pt x="107" y="206"/>
                  </a:lnTo>
                  <a:lnTo>
                    <a:pt x="119" y="218"/>
                  </a:lnTo>
                  <a:lnTo>
                    <a:pt x="130" y="229"/>
                  </a:lnTo>
                  <a:lnTo>
                    <a:pt x="141" y="236"/>
                  </a:lnTo>
                  <a:lnTo>
                    <a:pt x="150" y="242"/>
                  </a:lnTo>
                  <a:lnTo>
                    <a:pt x="157" y="246"/>
                  </a:lnTo>
                  <a:lnTo>
                    <a:pt x="163" y="250"/>
                  </a:lnTo>
                  <a:lnTo>
                    <a:pt x="168" y="251"/>
                  </a:lnTo>
                  <a:lnTo>
                    <a:pt x="171" y="251"/>
                  </a:lnTo>
                  <a:close/>
                </a:path>
              </a:pathLst>
            </a:custGeom>
            <a:solidFill>
              <a:srgbClr val="7A8282"/>
            </a:solidFill>
            <a:ln w="9525">
              <a:noFill/>
            </a:ln>
          </p:spPr>
          <p:txBody>
            <a:bodyPr/>
            <a:lstStyle/>
            <a:p>
              <a:endParaRPr lang="en-US"/>
            </a:p>
          </p:txBody>
        </p:sp>
        <p:sp>
          <p:nvSpPr>
            <p:cNvPr id="824384" name="Freeform 824383"/>
            <p:cNvSpPr/>
            <p:nvPr/>
          </p:nvSpPr>
          <p:spPr>
            <a:xfrm>
              <a:off x="3434" y="3436"/>
              <a:ext cx="7" cy="13"/>
            </a:xfrm>
            <a:custGeom>
              <a:avLst/>
              <a:gdLst/>
              <a:ahLst/>
              <a:cxnLst/>
              <a:rect l="0" t="0" r="0" b="0"/>
              <a:pathLst>
                <a:path w="163" h="240">
                  <a:moveTo>
                    <a:pt x="163" y="240"/>
                  </a:moveTo>
                  <a:lnTo>
                    <a:pt x="162" y="235"/>
                  </a:lnTo>
                  <a:lnTo>
                    <a:pt x="156" y="225"/>
                  </a:lnTo>
                  <a:lnTo>
                    <a:pt x="145" y="208"/>
                  </a:lnTo>
                  <a:lnTo>
                    <a:pt x="129" y="183"/>
                  </a:lnTo>
                  <a:lnTo>
                    <a:pt x="110" y="150"/>
                  </a:lnTo>
                  <a:lnTo>
                    <a:pt x="89" y="110"/>
                  </a:lnTo>
                  <a:lnTo>
                    <a:pt x="64" y="59"/>
                  </a:lnTo>
                  <a:lnTo>
                    <a:pt x="39" y="0"/>
                  </a:lnTo>
                  <a:lnTo>
                    <a:pt x="34" y="2"/>
                  </a:lnTo>
                  <a:lnTo>
                    <a:pt x="28" y="5"/>
                  </a:lnTo>
                  <a:lnTo>
                    <a:pt x="24" y="7"/>
                  </a:lnTo>
                  <a:lnTo>
                    <a:pt x="19" y="9"/>
                  </a:lnTo>
                  <a:lnTo>
                    <a:pt x="14" y="11"/>
                  </a:lnTo>
                  <a:lnTo>
                    <a:pt x="10" y="13"/>
                  </a:lnTo>
                  <a:lnTo>
                    <a:pt x="5" y="15"/>
                  </a:lnTo>
                  <a:lnTo>
                    <a:pt x="0" y="17"/>
                  </a:lnTo>
                  <a:lnTo>
                    <a:pt x="13" y="48"/>
                  </a:lnTo>
                  <a:lnTo>
                    <a:pt x="26" y="75"/>
                  </a:lnTo>
                  <a:lnTo>
                    <a:pt x="41" y="102"/>
                  </a:lnTo>
                  <a:lnTo>
                    <a:pt x="54" y="124"/>
                  </a:lnTo>
                  <a:lnTo>
                    <a:pt x="68" y="145"/>
                  </a:lnTo>
                  <a:lnTo>
                    <a:pt x="82" y="163"/>
                  </a:lnTo>
                  <a:lnTo>
                    <a:pt x="94" y="180"/>
                  </a:lnTo>
                  <a:lnTo>
                    <a:pt x="106" y="193"/>
                  </a:lnTo>
                  <a:lnTo>
                    <a:pt x="117" y="205"/>
                  </a:lnTo>
                  <a:lnTo>
                    <a:pt x="127" y="215"/>
                  </a:lnTo>
                  <a:lnTo>
                    <a:pt x="138" y="224"/>
                  </a:lnTo>
                  <a:lnTo>
                    <a:pt x="146" y="230"/>
                  </a:lnTo>
                  <a:lnTo>
                    <a:pt x="152" y="234"/>
                  </a:lnTo>
                  <a:lnTo>
                    <a:pt x="158" y="238"/>
                  </a:lnTo>
                  <a:lnTo>
                    <a:pt x="161" y="240"/>
                  </a:lnTo>
                  <a:lnTo>
                    <a:pt x="163" y="240"/>
                  </a:lnTo>
                  <a:close/>
                </a:path>
              </a:pathLst>
            </a:custGeom>
            <a:solidFill>
              <a:srgbClr val="919999"/>
            </a:solidFill>
            <a:ln w="9525">
              <a:noFill/>
            </a:ln>
          </p:spPr>
          <p:txBody>
            <a:bodyPr/>
            <a:lstStyle/>
            <a:p>
              <a:endParaRPr lang="en-US"/>
            </a:p>
          </p:txBody>
        </p:sp>
        <p:sp>
          <p:nvSpPr>
            <p:cNvPr id="824385" name="Freeform 824384"/>
            <p:cNvSpPr/>
            <p:nvPr/>
          </p:nvSpPr>
          <p:spPr>
            <a:xfrm>
              <a:off x="3441" y="3449"/>
              <a:ext cx="2" cy="5"/>
            </a:xfrm>
            <a:custGeom>
              <a:avLst/>
              <a:gdLst/>
              <a:ahLst/>
              <a:cxnLst/>
              <a:rect l="0" t="0" r="0" b="0"/>
              <a:pathLst>
                <a:path w="48" h="99">
                  <a:moveTo>
                    <a:pt x="13" y="0"/>
                  </a:moveTo>
                  <a:lnTo>
                    <a:pt x="44" y="76"/>
                  </a:lnTo>
                  <a:lnTo>
                    <a:pt x="48" y="92"/>
                  </a:lnTo>
                  <a:lnTo>
                    <a:pt x="46" y="99"/>
                  </a:lnTo>
                  <a:lnTo>
                    <a:pt x="39" y="96"/>
                  </a:lnTo>
                  <a:lnTo>
                    <a:pt x="31" y="83"/>
                  </a:lnTo>
                  <a:lnTo>
                    <a:pt x="0" y="7"/>
                  </a:lnTo>
                  <a:lnTo>
                    <a:pt x="13" y="0"/>
                  </a:lnTo>
                  <a:close/>
                </a:path>
              </a:pathLst>
            </a:custGeom>
            <a:solidFill>
              <a:srgbClr val="2B3333"/>
            </a:solidFill>
            <a:ln w="9525">
              <a:noFill/>
            </a:ln>
          </p:spPr>
          <p:txBody>
            <a:bodyPr/>
            <a:lstStyle/>
            <a:p>
              <a:endParaRPr lang="en-US"/>
            </a:p>
          </p:txBody>
        </p:sp>
      </p:grpSp>
      <p:grpSp>
        <p:nvGrpSpPr>
          <p:cNvPr id="824386" name="Group 824385"/>
          <p:cNvGrpSpPr/>
          <p:nvPr/>
        </p:nvGrpSpPr>
        <p:grpSpPr>
          <a:xfrm>
            <a:off x="8534400" y="4572000"/>
            <a:ext cx="469900" cy="685800"/>
            <a:chOff x="3360" y="3024"/>
            <a:chExt cx="296" cy="432"/>
          </a:xfrm>
        </p:grpSpPr>
        <p:sp>
          <p:nvSpPr>
            <p:cNvPr id="824387" name="Freeform 824386"/>
            <p:cNvSpPr/>
            <p:nvPr/>
          </p:nvSpPr>
          <p:spPr>
            <a:xfrm>
              <a:off x="3394" y="3298"/>
              <a:ext cx="9" cy="5"/>
            </a:xfrm>
            <a:custGeom>
              <a:avLst/>
              <a:gdLst/>
              <a:ahLst/>
              <a:cxnLst/>
              <a:rect l="0" t="0" r="0" b="0"/>
              <a:pathLst>
                <a:path w="206" h="84">
                  <a:moveTo>
                    <a:pt x="0" y="67"/>
                  </a:moveTo>
                  <a:lnTo>
                    <a:pt x="199" y="0"/>
                  </a:lnTo>
                  <a:lnTo>
                    <a:pt x="206" y="17"/>
                  </a:lnTo>
                  <a:lnTo>
                    <a:pt x="7" y="84"/>
                  </a:lnTo>
                  <a:lnTo>
                    <a:pt x="0" y="67"/>
                  </a:lnTo>
                  <a:close/>
                </a:path>
              </a:pathLst>
            </a:custGeom>
            <a:solidFill>
              <a:srgbClr val="6B6859"/>
            </a:solidFill>
            <a:ln w="9525">
              <a:noFill/>
            </a:ln>
          </p:spPr>
          <p:txBody>
            <a:bodyPr/>
            <a:lstStyle/>
            <a:p>
              <a:endParaRPr lang="en-US"/>
            </a:p>
          </p:txBody>
        </p:sp>
        <p:sp>
          <p:nvSpPr>
            <p:cNvPr id="824388" name="Freeform 824387"/>
            <p:cNvSpPr/>
            <p:nvPr/>
          </p:nvSpPr>
          <p:spPr>
            <a:xfrm>
              <a:off x="3453" y="3450"/>
              <a:ext cx="3" cy="6"/>
            </a:xfrm>
            <a:custGeom>
              <a:avLst/>
              <a:gdLst/>
              <a:ahLst/>
              <a:cxnLst/>
              <a:rect l="0" t="0" r="0" b="0"/>
              <a:pathLst>
                <a:path w="82" h="108">
                  <a:moveTo>
                    <a:pt x="45" y="0"/>
                  </a:moveTo>
                  <a:lnTo>
                    <a:pt x="80" y="77"/>
                  </a:lnTo>
                  <a:lnTo>
                    <a:pt x="82" y="87"/>
                  </a:lnTo>
                  <a:lnTo>
                    <a:pt x="80" y="95"/>
                  </a:lnTo>
                  <a:lnTo>
                    <a:pt x="74" y="102"/>
                  </a:lnTo>
                  <a:lnTo>
                    <a:pt x="66" y="106"/>
                  </a:lnTo>
                  <a:lnTo>
                    <a:pt x="57" y="108"/>
                  </a:lnTo>
                  <a:lnTo>
                    <a:pt x="49" y="106"/>
                  </a:lnTo>
                  <a:lnTo>
                    <a:pt x="41" y="102"/>
                  </a:lnTo>
                  <a:lnTo>
                    <a:pt x="35" y="93"/>
                  </a:lnTo>
                  <a:lnTo>
                    <a:pt x="0" y="16"/>
                  </a:lnTo>
                  <a:lnTo>
                    <a:pt x="45" y="0"/>
                  </a:lnTo>
                  <a:close/>
                </a:path>
              </a:pathLst>
            </a:custGeom>
            <a:solidFill>
              <a:srgbClr val="6B6859"/>
            </a:solidFill>
            <a:ln w="9525">
              <a:noFill/>
            </a:ln>
          </p:spPr>
          <p:txBody>
            <a:bodyPr/>
            <a:lstStyle/>
            <a:p>
              <a:endParaRPr lang="en-US"/>
            </a:p>
          </p:txBody>
        </p:sp>
        <p:sp>
          <p:nvSpPr>
            <p:cNvPr id="824389" name="Freeform 824388"/>
            <p:cNvSpPr/>
            <p:nvPr/>
          </p:nvSpPr>
          <p:spPr>
            <a:xfrm>
              <a:off x="3443" y="3433"/>
              <a:ext cx="13" cy="18"/>
            </a:xfrm>
            <a:custGeom>
              <a:avLst/>
              <a:gdLst/>
              <a:ahLst/>
              <a:cxnLst/>
              <a:rect l="0" t="0" r="0" b="0"/>
              <a:pathLst>
                <a:path w="293" h="319">
                  <a:moveTo>
                    <a:pt x="247" y="317"/>
                  </a:moveTo>
                  <a:lnTo>
                    <a:pt x="261" y="307"/>
                  </a:lnTo>
                  <a:lnTo>
                    <a:pt x="275" y="287"/>
                  </a:lnTo>
                  <a:lnTo>
                    <a:pt x="285" y="256"/>
                  </a:lnTo>
                  <a:lnTo>
                    <a:pt x="292" y="218"/>
                  </a:lnTo>
                  <a:lnTo>
                    <a:pt x="293" y="173"/>
                  </a:lnTo>
                  <a:lnTo>
                    <a:pt x="288" y="120"/>
                  </a:lnTo>
                  <a:lnTo>
                    <a:pt x="274" y="62"/>
                  </a:lnTo>
                  <a:lnTo>
                    <a:pt x="251" y="0"/>
                  </a:lnTo>
                  <a:lnTo>
                    <a:pt x="235" y="5"/>
                  </a:lnTo>
                  <a:lnTo>
                    <a:pt x="219" y="10"/>
                  </a:lnTo>
                  <a:lnTo>
                    <a:pt x="204" y="17"/>
                  </a:lnTo>
                  <a:lnTo>
                    <a:pt x="188" y="22"/>
                  </a:lnTo>
                  <a:lnTo>
                    <a:pt x="172" y="28"/>
                  </a:lnTo>
                  <a:lnTo>
                    <a:pt x="157" y="34"/>
                  </a:lnTo>
                  <a:lnTo>
                    <a:pt x="140" y="40"/>
                  </a:lnTo>
                  <a:lnTo>
                    <a:pt x="125" y="45"/>
                  </a:lnTo>
                  <a:lnTo>
                    <a:pt x="110" y="52"/>
                  </a:lnTo>
                  <a:lnTo>
                    <a:pt x="94" y="58"/>
                  </a:lnTo>
                  <a:lnTo>
                    <a:pt x="78" y="63"/>
                  </a:lnTo>
                  <a:lnTo>
                    <a:pt x="63" y="69"/>
                  </a:lnTo>
                  <a:lnTo>
                    <a:pt x="47" y="75"/>
                  </a:lnTo>
                  <a:lnTo>
                    <a:pt x="31" y="81"/>
                  </a:lnTo>
                  <a:lnTo>
                    <a:pt x="15" y="86"/>
                  </a:lnTo>
                  <a:lnTo>
                    <a:pt x="0" y="92"/>
                  </a:lnTo>
                  <a:lnTo>
                    <a:pt x="15" y="122"/>
                  </a:lnTo>
                  <a:lnTo>
                    <a:pt x="30" y="152"/>
                  </a:lnTo>
                  <a:lnTo>
                    <a:pt x="48" y="177"/>
                  </a:lnTo>
                  <a:lnTo>
                    <a:pt x="65" y="201"/>
                  </a:lnTo>
                  <a:lnTo>
                    <a:pt x="82" y="222"/>
                  </a:lnTo>
                  <a:lnTo>
                    <a:pt x="101" y="242"/>
                  </a:lnTo>
                  <a:lnTo>
                    <a:pt x="119" y="259"/>
                  </a:lnTo>
                  <a:lnTo>
                    <a:pt x="136" y="274"/>
                  </a:lnTo>
                  <a:lnTo>
                    <a:pt x="154" y="287"/>
                  </a:lnTo>
                  <a:lnTo>
                    <a:pt x="171" y="297"/>
                  </a:lnTo>
                  <a:lnTo>
                    <a:pt x="186" y="306"/>
                  </a:lnTo>
                  <a:lnTo>
                    <a:pt x="202" y="312"/>
                  </a:lnTo>
                  <a:lnTo>
                    <a:pt x="215" y="316"/>
                  </a:lnTo>
                  <a:lnTo>
                    <a:pt x="227" y="318"/>
                  </a:lnTo>
                  <a:lnTo>
                    <a:pt x="238" y="319"/>
                  </a:lnTo>
                  <a:lnTo>
                    <a:pt x="247" y="317"/>
                  </a:lnTo>
                  <a:close/>
                </a:path>
              </a:pathLst>
            </a:custGeom>
            <a:solidFill>
              <a:srgbClr val="6B6859"/>
            </a:solidFill>
            <a:ln w="9525">
              <a:noFill/>
            </a:ln>
          </p:spPr>
          <p:txBody>
            <a:bodyPr/>
            <a:lstStyle/>
            <a:p>
              <a:endParaRPr lang="en-US"/>
            </a:p>
          </p:txBody>
        </p:sp>
        <p:sp>
          <p:nvSpPr>
            <p:cNvPr id="824390" name="Freeform 824389"/>
            <p:cNvSpPr/>
            <p:nvPr/>
          </p:nvSpPr>
          <p:spPr>
            <a:xfrm>
              <a:off x="3394" y="3299"/>
              <a:ext cx="60" cy="139"/>
            </a:xfrm>
            <a:custGeom>
              <a:avLst/>
              <a:gdLst/>
              <a:ahLst/>
              <a:cxnLst/>
              <a:rect l="0" t="0" r="0" b="0"/>
              <a:pathLst>
                <a:path w="1314" h="2506">
                  <a:moveTo>
                    <a:pt x="198" y="0"/>
                  </a:moveTo>
                  <a:lnTo>
                    <a:pt x="0" y="66"/>
                  </a:lnTo>
                  <a:lnTo>
                    <a:pt x="1064" y="2506"/>
                  </a:lnTo>
                  <a:lnTo>
                    <a:pt x="1314" y="2421"/>
                  </a:lnTo>
                  <a:lnTo>
                    <a:pt x="198" y="0"/>
                  </a:lnTo>
                  <a:close/>
                </a:path>
              </a:pathLst>
            </a:custGeom>
            <a:solidFill>
              <a:srgbClr val="6B6859"/>
            </a:solidFill>
            <a:ln w="9525">
              <a:noFill/>
            </a:ln>
          </p:spPr>
          <p:txBody>
            <a:bodyPr/>
            <a:lstStyle/>
            <a:p>
              <a:endParaRPr lang="en-US"/>
            </a:p>
          </p:txBody>
        </p:sp>
        <p:sp>
          <p:nvSpPr>
            <p:cNvPr id="824391" name="Freeform 824390"/>
            <p:cNvSpPr/>
            <p:nvPr/>
          </p:nvSpPr>
          <p:spPr>
            <a:xfrm>
              <a:off x="3392" y="3292"/>
              <a:ext cx="11" cy="10"/>
            </a:xfrm>
            <a:custGeom>
              <a:avLst/>
              <a:gdLst/>
              <a:ahLst/>
              <a:cxnLst/>
              <a:rect l="0" t="0" r="0" b="0"/>
              <a:pathLst>
                <a:path w="235" h="179">
                  <a:moveTo>
                    <a:pt x="235" y="111"/>
                  </a:moveTo>
                  <a:lnTo>
                    <a:pt x="36" y="179"/>
                  </a:lnTo>
                  <a:lnTo>
                    <a:pt x="0" y="97"/>
                  </a:lnTo>
                  <a:lnTo>
                    <a:pt x="70" y="0"/>
                  </a:lnTo>
                  <a:lnTo>
                    <a:pt x="199" y="30"/>
                  </a:lnTo>
                  <a:lnTo>
                    <a:pt x="235" y="111"/>
                  </a:lnTo>
                  <a:close/>
                </a:path>
              </a:pathLst>
            </a:custGeom>
            <a:solidFill>
              <a:srgbClr val="6B6859"/>
            </a:solidFill>
            <a:ln w="9525">
              <a:noFill/>
            </a:ln>
          </p:spPr>
          <p:txBody>
            <a:bodyPr/>
            <a:lstStyle/>
            <a:p>
              <a:endParaRPr lang="en-US"/>
            </a:p>
          </p:txBody>
        </p:sp>
        <p:sp>
          <p:nvSpPr>
            <p:cNvPr id="824392" name="Freeform 824391"/>
            <p:cNvSpPr/>
            <p:nvPr/>
          </p:nvSpPr>
          <p:spPr>
            <a:xfrm>
              <a:off x="3403" y="3103"/>
              <a:ext cx="208" cy="202"/>
            </a:xfrm>
            <a:custGeom>
              <a:avLst/>
              <a:gdLst/>
              <a:ahLst/>
              <a:cxnLst/>
              <a:rect l="0" t="0" r="0" b="0"/>
              <a:pathLst>
                <a:path w="4569" h="3641">
                  <a:moveTo>
                    <a:pt x="0" y="1626"/>
                  </a:moveTo>
                  <a:lnTo>
                    <a:pt x="3650" y="0"/>
                  </a:lnTo>
                  <a:lnTo>
                    <a:pt x="4569" y="1998"/>
                  </a:lnTo>
                  <a:lnTo>
                    <a:pt x="873" y="3641"/>
                  </a:lnTo>
                  <a:lnTo>
                    <a:pt x="0" y="1626"/>
                  </a:lnTo>
                  <a:close/>
                </a:path>
              </a:pathLst>
            </a:custGeom>
            <a:solidFill>
              <a:srgbClr val="6B6859"/>
            </a:solidFill>
            <a:ln w="9525">
              <a:noFill/>
            </a:ln>
          </p:spPr>
          <p:txBody>
            <a:bodyPr/>
            <a:lstStyle/>
            <a:p>
              <a:endParaRPr lang="en-US"/>
            </a:p>
          </p:txBody>
        </p:sp>
        <p:sp>
          <p:nvSpPr>
            <p:cNvPr id="824393" name="Freeform 824392"/>
            <p:cNvSpPr/>
            <p:nvPr/>
          </p:nvSpPr>
          <p:spPr>
            <a:xfrm>
              <a:off x="3385" y="3045"/>
              <a:ext cx="271" cy="393"/>
            </a:xfrm>
            <a:custGeom>
              <a:avLst/>
              <a:gdLst/>
              <a:ahLst/>
              <a:cxnLst/>
              <a:rect l="0" t="0" r="0" b="0"/>
              <a:pathLst>
                <a:path w="5957" h="7066">
                  <a:moveTo>
                    <a:pt x="2496" y="7056"/>
                  </a:moveTo>
                  <a:lnTo>
                    <a:pt x="5894" y="5433"/>
                  </a:lnTo>
                  <a:lnTo>
                    <a:pt x="5912" y="5421"/>
                  </a:lnTo>
                  <a:lnTo>
                    <a:pt x="5927" y="5407"/>
                  </a:lnTo>
                  <a:lnTo>
                    <a:pt x="5941" y="5389"/>
                  </a:lnTo>
                  <a:lnTo>
                    <a:pt x="5950" y="5369"/>
                  </a:lnTo>
                  <a:lnTo>
                    <a:pt x="5955" y="5348"/>
                  </a:lnTo>
                  <a:lnTo>
                    <a:pt x="5957" y="5325"/>
                  </a:lnTo>
                  <a:lnTo>
                    <a:pt x="5955" y="5303"/>
                  </a:lnTo>
                  <a:lnTo>
                    <a:pt x="5948" y="5282"/>
                  </a:lnTo>
                  <a:lnTo>
                    <a:pt x="3503" y="65"/>
                  </a:lnTo>
                  <a:lnTo>
                    <a:pt x="3492" y="47"/>
                  </a:lnTo>
                  <a:lnTo>
                    <a:pt x="3477" y="31"/>
                  </a:lnTo>
                  <a:lnTo>
                    <a:pt x="3460" y="18"/>
                  </a:lnTo>
                  <a:lnTo>
                    <a:pt x="3441" y="9"/>
                  </a:lnTo>
                  <a:lnTo>
                    <a:pt x="3420" y="3"/>
                  </a:lnTo>
                  <a:lnTo>
                    <a:pt x="3399" y="0"/>
                  </a:lnTo>
                  <a:lnTo>
                    <a:pt x="3377" y="3"/>
                  </a:lnTo>
                  <a:lnTo>
                    <a:pt x="3357" y="9"/>
                  </a:lnTo>
                  <a:lnTo>
                    <a:pt x="63" y="1487"/>
                  </a:lnTo>
                  <a:lnTo>
                    <a:pt x="45" y="1497"/>
                  </a:lnTo>
                  <a:lnTo>
                    <a:pt x="29" y="1512"/>
                  </a:lnTo>
                  <a:lnTo>
                    <a:pt x="16" y="1530"/>
                  </a:lnTo>
                  <a:lnTo>
                    <a:pt x="7" y="1550"/>
                  </a:lnTo>
                  <a:lnTo>
                    <a:pt x="2" y="1572"/>
                  </a:lnTo>
                  <a:lnTo>
                    <a:pt x="0" y="1594"/>
                  </a:lnTo>
                  <a:lnTo>
                    <a:pt x="3" y="1616"/>
                  </a:lnTo>
                  <a:lnTo>
                    <a:pt x="9" y="1637"/>
                  </a:lnTo>
                  <a:lnTo>
                    <a:pt x="2350" y="7000"/>
                  </a:lnTo>
                  <a:lnTo>
                    <a:pt x="2361" y="7018"/>
                  </a:lnTo>
                  <a:lnTo>
                    <a:pt x="2376" y="7034"/>
                  </a:lnTo>
                  <a:lnTo>
                    <a:pt x="2393" y="7048"/>
                  </a:lnTo>
                  <a:lnTo>
                    <a:pt x="2412" y="7057"/>
                  </a:lnTo>
                  <a:lnTo>
                    <a:pt x="2433" y="7064"/>
                  </a:lnTo>
                  <a:lnTo>
                    <a:pt x="2454" y="7066"/>
                  </a:lnTo>
                  <a:lnTo>
                    <a:pt x="2476" y="7064"/>
                  </a:lnTo>
                  <a:lnTo>
                    <a:pt x="2496" y="7056"/>
                  </a:lnTo>
                  <a:close/>
                </a:path>
              </a:pathLst>
            </a:custGeom>
            <a:solidFill>
              <a:srgbClr val="6B6859"/>
            </a:solidFill>
            <a:ln w="9525">
              <a:noFill/>
            </a:ln>
          </p:spPr>
          <p:txBody>
            <a:bodyPr/>
            <a:lstStyle/>
            <a:p>
              <a:endParaRPr lang="en-US"/>
            </a:p>
          </p:txBody>
        </p:sp>
        <p:sp>
          <p:nvSpPr>
            <p:cNvPr id="824394" name="Freeform 824393"/>
            <p:cNvSpPr/>
            <p:nvPr/>
          </p:nvSpPr>
          <p:spPr>
            <a:xfrm>
              <a:off x="3569" y="3096"/>
              <a:ext cx="51" cy="121"/>
            </a:xfrm>
            <a:custGeom>
              <a:avLst/>
              <a:gdLst/>
              <a:ahLst/>
              <a:cxnLst/>
              <a:rect l="0" t="0" r="0" b="0"/>
              <a:pathLst>
                <a:path w="1134" h="2180">
                  <a:moveTo>
                    <a:pt x="917" y="2127"/>
                  </a:moveTo>
                  <a:lnTo>
                    <a:pt x="0" y="131"/>
                  </a:lnTo>
                  <a:lnTo>
                    <a:pt x="33" y="0"/>
                  </a:lnTo>
                  <a:lnTo>
                    <a:pt x="70" y="14"/>
                  </a:lnTo>
                  <a:lnTo>
                    <a:pt x="106" y="29"/>
                  </a:lnTo>
                  <a:lnTo>
                    <a:pt x="143" y="44"/>
                  </a:lnTo>
                  <a:lnTo>
                    <a:pt x="180" y="61"/>
                  </a:lnTo>
                  <a:lnTo>
                    <a:pt x="217" y="78"/>
                  </a:lnTo>
                  <a:lnTo>
                    <a:pt x="252" y="96"/>
                  </a:lnTo>
                  <a:lnTo>
                    <a:pt x="288" y="116"/>
                  </a:lnTo>
                  <a:lnTo>
                    <a:pt x="324" y="136"/>
                  </a:lnTo>
                  <a:lnTo>
                    <a:pt x="358" y="159"/>
                  </a:lnTo>
                  <a:lnTo>
                    <a:pt x="393" y="181"/>
                  </a:lnTo>
                  <a:lnTo>
                    <a:pt x="428" y="204"/>
                  </a:lnTo>
                  <a:lnTo>
                    <a:pt x="461" y="228"/>
                  </a:lnTo>
                  <a:lnTo>
                    <a:pt x="495" y="252"/>
                  </a:lnTo>
                  <a:lnTo>
                    <a:pt x="528" y="279"/>
                  </a:lnTo>
                  <a:lnTo>
                    <a:pt x="560" y="305"/>
                  </a:lnTo>
                  <a:lnTo>
                    <a:pt x="592" y="333"/>
                  </a:lnTo>
                  <a:lnTo>
                    <a:pt x="624" y="361"/>
                  </a:lnTo>
                  <a:lnTo>
                    <a:pt x="654" y="389"/>
                  </a:lnTo>
                  <a:lnTo>
                    <a:pt x="684" y="419"/>
                  </a:lnTo>
                  <a:lnTo>
                    <a:pt x="713" y="450"/>
                  </a:lnTo>
                  <a:lnTo>
                    <a:pt x="742" y="481"/>
                  </a:lnTo>
                  <a:lnTo>
                    <a:pt x="769" y="513"/>
                  </a:lnTo>
                  <a:lnTo>
                    <a:pt x="796" y="545"/>
                  </a:lnTo>
                  <a:lnTo>
                    <a:pt x="822" y="578"/>
                  </a:lnTo>
                  <a:lnTo>
                    <a:pt x="847" y="612"/>
                  </a:lnTo>
                  <a:lnTo>
                    <a:pt x="871" y="647"/>
                  </a:lnTo>
                  <a:lnTo>
                    <a:pt x="895" y="681"/>
                  </a:lnTo>
                  <a:lnTo>
                    <a:pt x="917" y="717"/>
                  </a:lnTo>
                  <a:lnTo>
                    <a:pt x="939" y="754"/>
                  </a:lnTo>
                  <a:lnTo>
                    <a:pt x="959" y="791"/>
                  </a:lnTo>
                  <a:lnTo>
                    <a:pt x="979" y="828"/>
                  </a:lnTo>
                  <a:lnTo>
                    <a:pt x="997" y="866"/>
                  </a:lnTo>
                  <a:lnTo>
                    <a:pt x="1026" y="938"/>
                  </a:lnTo>
                  <a:lnTo>
                    <a:pt x="1053" y="1015"/>
                  </a:lnTo>
                  <a:lnTo>
                    <a:pt x="1075" y="1096"/>
                  </a:lnTo>
                  <a:lnTo>
                    <a:pt x="1095" y="1180"/>
                  </a:lnTo>
                  <a:lnTo>
                    <a:pt x="1110" y="1267"/>
                  </a:lnTo>
                  <a:lnTo>
                    <a:pt x="1121" y="1356"/>
                  </a:lnTo>
                  <a:lnTo>
                    <a:pt x="1130" y="1446"/>
                  </a:lnTo>
                  <a:lnTo>
                    <a:pt x="1134" y="1536"/>
                  </a:lnTo>
                  <a:lnTo>
                    <a:pt x="1134" y="1626"/>
                  </a:lnTo>
                  <a:lnTo>
                    <a:pt x="1131" y="1716"/>
                  </a:lnTo>
                  <a:lnTo>
                    <a:pt x="1122" y="1802"/>
                  </a:lnTo>
                  <a:lnTo>
                    <a:pt x="1111" y="1886"/>
                  </a:lnTo>
                  <a:lnTo>
                    <a:pt x="1096" y="1967"/>
                  </a:lnTo>
                  <a:lnTo>
                    <a:pt x="1076" y="2044"/>
                  </a:lnTo>
                  <a:lnTo>
                    <a:pt x="1053" y="2115"/>
                  </a:lnTo>
                  <a:lnTo>
                    <a:pt x="1025" y="2180"/>
                  </a:lnTo>
                  <a:lnTo>
                    <a:pt x="917" y="2127"/>
                  </a:lnTo>
                  <a:close/>
                </a:path>
              </a:pathLst>
            </a:custGeom>
            <a:solidFill>
              <a:srgbClr val="6B6859"/>
            </a:solidFill>
            <a:ln w="9525">
              <a:noFill/>
            </a:ln>
          </p:spPr>
          <p:txBody>
            <a:bodyPr/>
            <a:lstStyle/>
            <a:p>
              <a:endParaRPr lang="en-US"/>
            </a:p>
          </p:txBody>
        </p:sp>
        <p:sp>
          <p:nvSpPr>
            <p:cNvPr id="824395" name="Freeform 824394"/>
            <p:cNvSpPr/>
            <p:nvPr/>
          </p:nvSpPr>
          <p:spPr>
            <a:xfrm>
              <a:off x="3378" y="3082"/>
              <a:ext cx="207" cy="202"/>
            </a:xfrm>
            <a:custGeom>
              <a:avLst/>
              <a:gdLst/>
              <a:ahLst/>
              <a:cxnLst/>
              <a:rect l="0" t="0" r="0" b="0"/>
              <a:pathLst>
                <a:path w="4569" h="3641">
                  <a:moveTo>
                    <a:pt x="0" y="1625"/>
                  </a:moveTo>
                  <a:lnTo>
                    <a:pt x="3650" y="0"/>
                  </a:lnTo>
                  <a:lnTo>
                    <a:pt x="4569" y="1997"/>
                  </a:lnTo>
                  <a:lnTo>
                    <a:pt x="873" y="3641"/>
                  </a:lnTo>
                  <a:lnTo>
                    <a:pt x="0" y="1625"/>
                  </a:lnTo>
                  <a:close/>
                </a:path>
              </a:pathLst>
            </a:custGeom>
            <a:solidFill>
              <a:srgbClr val="545959"/>
            </a:solidFill>
            <a:ln w="9525">
              <a:noFill/>
            </a:ln>
          </p:spPr>
          <p:txBody>
            <a:bodyPr/>
            <a:lstStyle/>
            <a:p>
              <a:endParaRPr lang="en-US"/>
            </a:p>
          </p:txBody>
        </p:sp>
        <p:sp>
          <p:nvSpPr>
            <p:cNvPr id="824396" name="Freeform 824395"/>
            <p:cNvSpPr/>
            <p:nvPr/>
          </p:nvSpPr>
          <p:spPr>
            <a:xfrm>
              <a:off x="3360" y="3024"/>
              <a:ext cx="271" cy="393"/>
            </a:xfrm>
            <a:custGeom>
              <a:avLst/>
              <a:gdLst/>
              <a:ahLst/>
              <a:cxnLst/>
              <a:rect l="0" t="0" r="0" b="0"/>
              <a:pathLst>
                <a:path w="5957" h="7065">
                  <a:moveTo>
                    <a:pt x="2497" y="7056"/>
                  </a:moveTo>
                  <a:lnTo>
                    <a:pt x="5894" y="5432"/>
                  </a:lnTo>
                  <a:lnTo>
                    <a:pt x="5912" y="5421"/>
                  </a:lnTo>
                  <a:lnTo>
                    <a:pt x="5928" y="5406"/>
                  </a:lnTo>
                  <a:lnTo>
                    <a:pt x="5941" y="5388"/>
                  </a:lnTo>
                  <a:lnTo>
                    <a:pt x="5950" y="5368"/>
                  </a:lnTo>
                  <a:lnTo>
                    <a:pt x="5955" y="5347"/>
                  </a:lnTo>
                  <a:lnTo>
                    <a:pt x="5957" y="5325"/>
                  </a:lnTo>
                  <a:lnTo>
                    <a:pt x="5955" y="5303"/>
                  </a:lnTo>
                  <a:lnTo>
                    <a:pt x="5948" y="5282"/>
                  </a:lnTo>
                  <a:lnTo>
                    <a:pt x="3503" y="64"/>
                  </a:lnTo>
                  <a:lnTo>
                    <a:pt x="3492" y="46"/>
                  </a:lnTo>
                  <a:lnTo>
                    <a:pt x="3477" y="31"/>
                  </a:lnTo>
                  <a:lnTo>
                    <a:pt x="3460" y="18"/>
                  </a:lnTo>
                  <a:lnTo>
                    <a:pt x="3441" y="8"/>
                  </a:lnTo>
                  <a:lnTo>
                    <a:pt x="3420" y="2"/>
                  </a:lnTo>
                  <a:lnTo>
                    <a:pt x="3399" y="0"/>
                  </a:lnTo>
                  <a:lnTo>
                    <a:pt x="3377" y="2"/>
                  </a:lnTo>
                  <a:lnTo>
                    <a:pt x="3357" y="8"/>
                  </a:lnTo>
                  <a:lnTo>
                    <a:pt x="63" y="1486"/>
                  </a:lnTo>
                  <a:lnTo>
                    <a:pt x="45" y="1497"/>
                  </a:lnTo>
                  <a:lnTo>
                    <a:pt x="30" y="1512"/>
                  </a:lnTo>
                  <a:lnTo>
                    <a:pt x="16" y="1530"/>
                  </a:lnTo>
                  <a:lnTo>
                    <a:pt x="7" y="1550"/>
                  </a:lnTo>
                  <a:lnTo>
                    <a:pt x="2" y="1572"/>
                  </a:lnTo>
                  <a:lnTo>
                    <a:pt x="0" y="1594"/>
                  </a:lnTo>
                  <a:lnTo>
                    <a:pt x="3" y="1615"/>
                  </a:lnTo>
                  <a:lnTo>
                    <a:pt x="9" y="1636"/>
                  </a:lnTo>
                  <a:lnTo>
                    <a:pt x="2351" y="6999"/>
                  </a:lnTo>
                  <a:lnTo>
                    <a:pt x="2362" y="7018"/>
                  </a:lnTo>
                  <a:lnTo>
                    <a:pt x="2377" y="7034"/>
                  </a:lnTo>
                  <a:lnTo>
                    <a:pt x="2394" y="7048"/>
                  </a:lnTo>
                  <a:lnTo>
                    <a:pt x="2413" y="7057"/>
                  </a:lnTo>
                  <a:lnTo>
                    <a:pt x="2434" y="7063"/>
                  </a:lnTo>
                  <a:lnTo>
                    <a:pt x="2455" y="7065"/>
                  </a:lnTo>
                  <a:lnTo>
                    <a:pt x="2477" y="7063"/>
                  </a:lnTo>
                  <a:lnTo>
                    <a:pt x="2497" y="7056"/>
                  </a:lnTo>
                  <a:close/>
                </a:path>
              </a:pathLst>
            </a:custGeom>
            <a:solidFill>
              <a:srgbClr val="BAC2C2"/>
            </a:solidFill>
            <a:ln w="9525">
              <a:noFill/>
            </a:ln>
          </p:spPr>
          <p:txBody>
            <a:bodyPr/>
            <a:lstStyle/>
            <a:p>
              <a:endParaRPr lang="en-US"/>
            </a:p>
          </p:txBody>
        </p:sp>
        <p:sp>
          <p:nvSpPr>
            <p:cNvPr id="824397" name="Freeform 824396"/>
            <p:cNvSpPr/>
            <p:nvPr/>
          </p:nvSpPr>
          <p:spPr>
            <a:xfrm>
              <a:off x="3360" y="3024"/>
              <a:ext cx="162" cy="99"/>
            </a:xfrm>
            <a:custGeom>
              <a:avLst/>
              <a:gdLst/>
              <a:ahLst/>
              <a:cxnLst/>
              <a:rect l="0" t="0" r="0" b="0"/>
              <a:pathLst>
                <a:path w="3562" h="1773">
                  <a:moveTo>
                    <a:pt x="3562" y="183"/>
                  </a:moveTo>
                  <a:lnTo>
                    <a:pt x="3502" y="64"/>
                  </a:lnTo>
                  <a:lnTo>
                    <a:pt x="3491" y="46"/>
                  </a:lnTo>
                  <a:lnTo>
                    <a:pt x="3476" y="31"/>
                  </a:lnTo>
                  <a:lnTo>
                    <a:pt x="3459" y="18"/>
                  </a:lnTo>
                  <a:lnTo>
                    <a:pt x="3440" y="8"/>
                  </a:lnTo>
                  <a:lnTo>
                    <a:pt x="3418" y="2"/>
                  </a:lnTo>
                  <a:lnTo>
                    <a:pt x="3397" y="0"/>
                  </a:lnTo>
                  <a:lnTo>
                    <a:pt x="3376" y="2"/>
                  </a:lnTo>
                  <a:lnTo>
                    <a:pt x="3356" y="8"/>
                  </a:lnTo>
                  <a:lnTo>
                    <a:pt x="62" y="1486"/>
                  </a:lnTo>
                  <a:lnTo>
                    <a:pt x="44" y="1497"/>
                  </a:lnTo>
                  <a:lnTo>
                    <a:pt x="29" y="1512"/>
                  </a:lnTo>
                  <a:lnTo>
                    <a:pt x="16" y="1530"/>
                  </a:lnTo>
                  <a:lnTo>
                    <a:pt x="7" y="1550"/>
                  </a:lnTo>
                  <a:lnTo>
                    <a:pt x="2" y="1572"/>
                  </a:lnTo>
                  <a:lnTo>
                    <a:pt x="0" y="1594"/>
                  </a:lnTo>
                  <a:lnTo>
                    <a:pt x="2" y="1615"/>
                  </a:lnTo>
                  <a:lnTo>
                    <a:pt x="8" y="1636"/>
                  </a:lnTo>
                  <a:lnTo>
                    <a:pt x="68" y="1773"/>
                  </a:lnTo>
                  <a:lnTo>
                    <a:pt x="3562" y="183"/>
                  </a:lnTo>
                  <a:close/>
                </a:path>
              </a:pathLst>
            </a:custGeom>
            <a:solidFill>
              <a:srgbClr val="BAC2C2"/>
            </a:solidFill>
            <a:ln w="9525">
              <a:noFill/>
            </a:ln>
          </p:spPr>
          <p:txBody>
            <a:bodyPr/>
            <a:lstStyle/>
            <a:p>
              <a:endParaRPr lang="en-US"/>
            </a:p>
          </p:txBody>
        </p:sp>
        <p:sp>
          <p:nvSpPr>
            <p:cNvPr id="824398" name="Freeform 824397"/>
            <p:cNvSpPr/>
            <p:nvPr/>
          </p:nvSpPr>
          <p:spPr>
            <a:xfrm>
              <a:off x="3360" y="3024"/>
              <a:ext cx="161" cy="97"/>
            </a:xfrm>
            <a:custGeom>
              <a:avLst/>
              <a:gdLst/>
              <a:ahLst/>
              <a:cxnLst/>
              <a:rect l="0" t="0" r="0" b="0"/>
              <a:pathLst>
                <a:path w="3550" h="1748">
                  <a:moveTo>
                    <a:pt x="3550" y="163"/>
                  </a:moveTo>
                  <a:lnTo>
                    <a:pt x="3545" y="153"/>
                  </a:lnTo>
                  <a:lnTo>
                    <a:pt x="3541" y="144"/>
                  </a:lnTo>
                  <a:lnTo>
                    <a:pt x="3538" y="137"/>
                  </a:lnTo>
                  <a:lnTo>
                    <a:pt x="3533" y="130"/>
                  </a:lnTo>
                  <a:lnTo>
                    <a:pt x="3529" y="120"/>
                  </a:lnTo>
                  <a:lnTo>
                    <a:pt x="3523" y="108"/>
                  </a:lnTo>
                  <a:lnTo>
                    <a:pt x="3514" y="90"/>
                  </a:lnTo>
                  <a:lnTo>
                    <a:pt x="3502" y="64"/>
                  </a:lnTo>
                  <a:lnTo>
                    <a:pt x="3491" y="46"/>
                  </a:lnTo>
                  <a:lnTo>
                    <a:pt x="3476" y="31"/>
                  </a:lnTo>
                  <a:lnTo>
                    <a:pt x="3459" y="18"/>
                  </a:lnTo>
                  <a:lnTo>
                    <a:pt x="3440" y="8"/>
                  </a:lnTo>
                  <a:lnTo>
                    <a:pt x="3418" y="2"/>
                  </a:lnTo>
                  <a:lnTo>
                    <a:pt x="3397" y="0"/>
                  </a:lnTo>
                  <a:lnTo>
                    <a:pt x="3376" y="2"/>
                  </a:lnTo>
                  <a:lnTo>
                    <a:pt x="3356" y="8"/>
                  </a:lnTo>
                  <a:lnTo>
                    <a:pt x="3257" y="53"/>
                  </a:lnTo>
                  <a:lnTo>
                    <a:pt x="3166" y="94"/>
                  </a:lnTo>
                  <a:lnTo>
                    <a:pt x="3083" y="131"/>
                  </a:lnTo>
                  <a:lnTo>
                    <a:pt x="3004" y="167"/>
                  </a:lnTo>
                  <a:lnTo>
                    <a:pt x="2932" y="198"/>
                  </a:lnTo>
                  <a:lnTo>
                    <a:pt x="2864" y="229"/>
                  </a:lnTo>
                  <a:lnTo>
                    <a:pt x="2800" y="258"/>
                  </a:lnTo>
                  <a:lnTo>
                    <a:pt x="2740" y="286"/>
                  </a:lnTo>
                  <a:lnTo>
                    <a:pt x="2681" y="312"/>
                  </a:lnTo>
                  <a:lnTo>
                    <a:pt x="2623" y="337"/>
                  </a:lnTo>
                  <a:lnTo>
                    <a:pt x="2565" y="364"/>
                  </a:lnTo>
                  <a:lnTo>
                    <a:pt x="2508" y="389"/>
                  </a:lnTo>
                  <a:lnTo>
                    <a:pt x="2450" y="415"/>
                  </a:lnTo>
                  <a:lnTo>
                    <a:pt x="2389" y="443"/>
                  </a:lnTo>
                  <a:lnTo>
                    <a:pt x="2327" y="471"/>
                  </a:lnTo>
                  <a:lnTo>
                    <a:pt x="2259" y="501"/>
                  </a:lnTo>
                  <a:lnTo>
                    <a:pt x="2189" y="532"/>
                  </a:lnTo>
                  <a:lnTo>
                    <a:pt x="2113" y="567"/>
                  </a:lnTo>
                  <a:lnTo>
                    <a:pt x="2031" y="603"/>
                  </a:lnTo>
                  <a:lnTo>
                    <a:pt x="1942" y="643"/>
                  </a:lnTo>
                  <a:lnTo>
                    <a:pt x="1846" y="686"/>
                  </a:lnTo>
                  <a:lnTo>
                    <a:pt x="1741" y="733"/>
                  </a:lnTo>
                  <a:lnTo>
                    <a:pt x="1628" y="784"/>
                  </a:lnTo>
                  <a:lnTo>
                    <a:pt x="1505" y="839"/>
                  </a:lnTo>
                  <a:lnTo>
                    <a:pt x="1370" y="899"/>
                  </a:lnTo>
                  <a:lnTo>
                    <a:pt x="1224" y="966"/>
                  </a:lnTo>
                  <a:lnTo>
                    <a:pt x="1066" y="1036"/>
                  </a:lnTo>
                  <a:lnTo>
                    <a:pt x="895" y="1113"/>
                  </a:lnTo>
                  <a:lnTo>
                    <a:pt x="710" y="1195"/>
                  </a:lnTo>
                  <a:lnTo>
                    <a:pt x="510" y="1286"/>
                  </a:lnTo>
                  <a:lnTo>
                    <a:pt x="294" y="1382"/>
                  </a:lnTo>
                  <a:lnTo>
                    <a:pt x="62" y="1486"/>
                  </a:lnTo>
                  <a:lnTo>
                    <a:pt x="44" y="1497"/>
                  </a:lnTo>
                  <a:lnTo>
                    <a:pt x="29" y="1512"/>
                  </a:lnTo>
                  <a:lnTo>
                    <a:pt x="16" y="1530"/>
                  </a:lnTo>
                  <a:lnTo>
                    <a:pt x="7" y="1550"/>
                  </a:lnTo>
                  <a:lnTo>
                    <a:pt x="2" y="1572"/>
                  </a:lnTo>
                  <a:lnTo>
                    <a:pt x="0" y="1594"/>
                  </a:lnTo>
                  <a:lnTo>
                    <a:pt x="2" y="1615"/>
                  </a:lnTo>
                  <a:lnTo>
                    <a:pt x="8" y="1636"/>
                  </a:lnTo>
                  <a:lnTo>
                    <a:pt x="14" y="1648"/>
                  </a:lnTo>
                  <a:lnTo>
                    <a:pt x="18" y="1657"/>
                  </a:lnTo>
                  <a:lnTo>
                    <a:pt x="21" y="1665"/>
                  </a:lnTo>
                  <a:lnTo>
                    <a:pt x="26" y="1673"/>
                  </a:lnTo>
                  <a:lnTo>
                    <a:pt x="31" y="1685"/>
                  </a:lnTo>
                  <a:lnTo>
                    <a:pt x="37" y="1699"/>
                  </a:lnTo>
                  <a:lnTo>
                    <a:pt x="46" y="1719"/>
                  </a:lnTo>
                  <a:lnTo>
                    <a:pt x="57" y="1748"/>
                  </a:lnTo>
                  <a:lnTo>
                    <a:pt x="162" y="1700"/>
                  </a:lnTo>
                  <a:lnTo>
                    <a:pt x="259" y="1656"/>
                  </a:lnTo>
                  <a:lnTo>
                    <a:pt x="348" y="1616"/>
                  </a:lnTo>
                  <a:lnTo>
                    <a:pt x="430" y="1579"/>
                  </a:lnTo>
                  <a:lnTo>
                    <a:pt x="508" y="1543"/>
                  </a:lnTo>
                  <a:lnTo>
                    <a:pt x="579" y="1511"/>
                  </a:lnTo>
                  <a:lnTo>
                    <a:pt x="648" y="1480"/>
                  </a:lnTo>
                  <a:lnTo>
                    <a:pt x="713" y="1451"/>
                  </a:lnTo>
                  <a:lnTo>
                    <a:pt x="776" y="1422"/>
                  </a:lnTo>
                  <a:lnTo>
                    <a:pt x="837" y="1395"/>
                  </a:lnTo>
                  <a:lnTo>
                    <a:pt x="898" y="1367"/>
                  </a:lnTo>
                  <a:lnTo>
                    <a:pt x="959" y="1340"/>
                  </a:lnTo>
                  <a:lnTo>
                    <a:pt x="1021" y="1311"/>
                  </a:lnTo>
                  <a:lnTo>
                    <a:pt x="1085" y="1282"/>
                  </a:lnTo>
                  <a:lnTo>
                    <a:pt x="1153" y="1251"/>
                  </a:lnTo>
                  <a:lnTo>
                    <a:pt x="1223" y="1220"/>
                  </a:lnTo>
                  <a:lnTo>
                    <a:pt x="1299" y="1186"/>
                  </a:lnTo>
                  <a:lnTo>
                    <a:pt x="1379" y="1149"/>
                  </a:lnTo>
                  <a:lnTo>
                    <a:pt x="1466" y="1110"/>
                  </a:lnTo>
                  <a:lnTo>
                    <a:pt x="1560" y="1067"/>
                  </a:lnTo>
                  <a:lnTo>
                    <a:pt x="1662" y="1020"/>
                  </a:lnTo>
                  <a:lnTo>
                    <a:pt x="1772" y="971"/>
                  </a:lnTo>
                  <a:lnTo>
                    <a:pt x="1892" y="916"/>
                  </a:lnTo>
                  <a:lnTo>
                    <a:pt x="2024" y="857"/>
                  </a:lnTo>
                  <a:lnTo>
                    <a:pt x="2166" y="792"/>
                  </a:lnTo>
                  <a:lnTo>
                    <a:pt x="2320" y="722"/>
                  </a:lnTo>
                  <a:lnTo>
                    <a:pt x="2488" y="646"/>
                  </a:lnTo>
                  <a:lnTo>
                    <a:pt x="2668" y="564"/>
                  </a:lnTo>
                  <a:lnTo>
                    <a:pt x="2864" y="474"/>
                  </a:lnTo>
                  <a:lnTo>
                    <a:pt x="3075" y="378"/>
                  </a:lnTo>
                  <a:lnTo>
                    <a:pt x="3304" y="275"/>
                  </a:lnTo>
                  <a:lnTo>
                    <a:pt x="3550" y="163"/>
                  </a:lnTo>
                  <a:close/>
                </a:path>
              </a:pathLst>
            </a:custGeom>
            <a:solidFill>
              <a:srgbClr val="BFC7C7"/>
            </a:solidFill>
            <a:ln w="9525">
              <a:noFill/>
            </a:ln>
          </p:spPr>
          <p:txBody>
            <a:bodyPr/>
            <a:lstStyle/>
            <a:p>
              <a:endParaRPr lang="en-US"/>
            </a:p>
          </p:txBody>
        </p:sp>
        <p:sp>
          <p:nvSpPr>
            <p:cNvPr id="824399" name="Freeform 824398"/>
            <p:cNvSpPr/>
            <p:nvPr/>
          </p:nvSpPr>
          <p:spPr>
            <a:xfrm>
              <a:off x="3360" y="3024"/>
              <a:ext cx="161" cy="96"/>
            </a:xfrm>
            <a:custGeom>
              <a:avLst/>
              <a:gdLst/>
              <a:ahLst/>
              <a:cxnLst/>
              <a:rect l="0" t="0" r="0" b="0"/>
              <a:pathLst>
                <a:path w="3539" h="1724">
                  <a:moveTo>
                    <a:pt x="3539" y="143"/>
                  </a:moveTo>
                  <a:lnTo>
                    <a:pt x="3534" y="135"/>
                  </a:lnTo>
                  <a:lnTo>
                    <a:pt x="3531" y="129"/>
                  </a:lnTo>
                  <a:lnTo>
                    <a:pt x="3529" y="123"/>
                  </a:lnTo>
                  <a:lnTo>
                    <a:pt x="3526" y="117"/>
                  </a:lnTo>
                  <a:lnTo>
                    <a:pt x="3523" y="110"/>
                  </a:lnTo>
                  <a:lnTo>
                    <a:pt x="3518" y="99"/>
                  </a:lnTo>
                  <a:lnTo>
                    <a:pt x="3511" y="84"/>
                  </a:lnTo>
                  <a:lnTo>
                    <a:pt x="3502" y="64"/>
                  </a:lnTo>
                  <a:lnTo>
                    <a:pt x="3491" y="46"/>
                  </a:lnTo>
                  <a:lnTo>
                    <a:pt x="3476" y="31"/>
                  </a:lnTo>
                  <a:lnTo>
                    <a:pt x="3459" y="18"/>
                  </a:lnTo>
                  <a:lnTo>
                    <a:pt x="3440" y="8"/>
                  </a:lnTo>
                  <a:lnTo>
                    <a:pt x="3418" y="2"/>
                  </a:lnTo>
                  <a:lnTo>
                    <a:pt x="3397" y="0"/>
                  </a:lnTo>
                  <a:lnTo>
                    <a:pt x="3376" y="2"/>
                  </a:lnTo>
                  <a:lnTo>
                    <a:pt x="3356" y="8"/>
                  </a:lnTo>
                  <a:lnTo>
                    <a:pt x="3257" y="53"/>
                  </a:lnTo>
                  <a:lnTo>
                    <a:pt x="3166" y="94"/>
                  </a:lnTo>
                  <a:lnTo>
                    <a:pt x="3083" y="131"/>
                  </a:lnTo>
                  <a:lnTo>
                    <a:pt x="3004" y="167"/>
                  </a:lnTo>
                  <a:lnTo>
                    <a:pt x="2932" y="198"/>
                  </a:lnTo>
                  <a:lnTo>
                    <a:pt x="2864" y="229"/>
                  </a:lnTo>
                  <a:lnTo>
                    <a:pt x="2800" y="258"/>
                  </a:lnTo>
                  <a:lnTo>
                    <a:pt x="2740" y="286"/>
                  </a:lnTo>
                  <a:lnTo>
                    <a:pt x="2681" y="312"/>
                  </a:lnTo>
                  <a:lnTo>
                    <a:pt x="2623" y="337"/>
                  </a:lnTo>
                  <a:lnTo>
                    <a:pt x="2565" y="364"/>
                  </a:lnTo>
                  <a:lnTo>
                    <a:pt x="2508" y="389"/>
                  </a:lnTo>
                  <a:lnTo>
                    <a:pt x="2450" y="415"/>
                  </a:lnTo>
                  <a:lnTo>
                    <a:pt x="2389" y="443"/>
                  </a:lnTo>
                  <a:lnTo>
                    <a:pt x="2327" y="471"/>
                  </a:lnTo>
                  <a:lnTo>
                    <a:pt x="2259" y="501"/>
                  </a:lnTo>
                  <a:lnTo>
                    <a:pt x="2189" y="532"/>
                  </a:lnTo>
                  <a:lnTo>
                    <a:pt x="2113" y="567"/>
                  </a:lnTo>
                  <a:lnTo>
                    <a:pt x="2031" y="603"/>
                  </a:lnTo>
                  <a:lnTo>
                    <a:pt x="1942" y="643"/>
                  </a:lnTo>
                  <a:lnTo>
                    <a:pt x="1846" y="686"/>
                  </a:lnTo>
                  <a:lnTo>
                    <a:pt x="1741" y="733"/>
                  </a:lnTo>
                  <a:lnTo>
                    <a:pt x="1628" y="784"/>
                  </a:lnTo>
                  <a:lnTo>
                    <a:pt x="1505" y="839"/>
                  </a:lnTo>
                  <a:lnTo>
                    <a:pt x="1370" y="899"/>
                  </a:lnTo>
                  <a:lnTo>
                    <a:pt x="1224" y="966"/>
                  </a:lnTo>
                  <a:lnTo>
                    <a:pt x="1066" y="1036"/>
                  </a:lnTo>
                  <a:lnTo>
                    <a:pt x="895" y="1113"/>
                  </a:lnTo>
                  <a:lnTo>
                    <a:pt x="710" y="1195"/>
                  </a:lnTo>
                  <a:lnTo>
                    <a:pt x="510" y="1286"/>
                  </a:lnTo>
                  <a:lnTo>
                    <a:pt x="294" y="1382"/>
                  </a:lnTo>
                  <a:lnTo>
                    <a:pt x="62" y="1486"/>
                  </a:lnTo>
                  <a:lnTo>
                    <a:pt x="44" y="1497"/>
                  </a:lnTo>
                  <a:lnTo>
                    <a:pt x="29" y="1512"/>
                  </a:lnTo>
                  <a:lnTo>
                    <a:pt x="16" y="1530"/>
                  </a:lnTo>
                  <a:lnTo>
                    <a:pt x="7" y="1550"/>
                  </a:lnTo>
                  <a:lnTo>
                    <a:pt x="2" y="1572"/>
                  </a:lnTo>
                  <a:lnTo>
                    <a:pt x="0" y="1594"/>
                  </a:lnTo>
                  <a:lnTo>
                    <a:pt x="2" y="1615"/>
                  </a:lnTo>
                  <a:lnTo>
                    <a:pt x="8" y="1636"/>
                  </a:lnTo>
                  <a:lnTo>
                    <a:pt x="13" y="1646"/>
                  </a:lnTo>
                  <a:lnTo>
                    <a:pt x="16" y="1652"/>
                  </a:lnTo>
                  <a:lnTo>
                    <a:pt x="19" y="1658"/>
                  </a:lnTo>
                  <a:lnTo>
                    <a:pt x="22" y="1666"/>
                  </a:lnTo>
                  <a:lnTo>
                    <a:pt x="26" y="1674"/>
                  </a:lnTo>
                  <a:lnTo>
                    <a:pt x="31" y="1686"/>
                  </a:lnTo>
                  <a:lnTo>
                    <a:pt x="37" y="1702"/>
                  </a:lnTo>
                  <a:lnTo>
                    <a:pt x="46" y="1724"/>
                  </a:lnTo>
                  <a:lnTo>
                    <a:pt x="151" y="1676"/>
                  </a:lnTo>
                  <a:lnTo>
                    <a:pt x="248" y="1633"/>
                  </a:lnTo>
                  <a:lnTo>
                    <a:pt x="337" y="1592"/>
                  </a:lnTo>
                  <a:lnTo>
                    <a:pt x="419" y="1555"/>
                  </a:lnTo>
                  <a:lnTo>
                    <a:pt x="497" y="1520"/>
                  </a:lnTo>
                  <a:lnTo>
                    <a:pt x="568" y="1488"/>
                  </a:lnTo>
                  <a:lnTo>
                    <a:pt x="637" y="1457"/>
                  </a:lnTo>
                  <a:lnTo>
                    <a:pt x="702" y="1427"/>
                  </a:lnTo>
                  <a:lnTo>
                    <a:pt x="765" y="1399"/>
                  </a:lnTo>
                  <a:lnTo>
                    <a:pt x="826" y="1372"/>
                  </a:lnTo>
                  <a:lnTo>
                    <a:pt x="886" y="1344"/>
                  </a:lnTo>
                  <a:lnTo>
                    <a:pt x="948" y="1316"/>
                  </a:lnTo>
                  <a:lnTo>
                    <a:pt x="1010" y="1288"/>
                  </a:lnTo>
                  <a:lnTo>
                    <a:pt x="1074" y="1259"/>
                  </a:lnTo>
                  <a:lnTo>
                    <a:pt x="1141" y="1229"/>
                  </a:lnTo>
                  <a:lnTo>
                    <a:pt x="1212" y="1197"/>
                  </a:lnTo>
                  <a:lnTo>
                    <a:pt x="1287" y="1163"/>
                  </a:lnTo>
                  <a:lnTo>
                    <a:pt x="1368" y="1126"/>
                  </a:lnTo>
                  <a:lnTo>
                    <a:pt x="1455" y="1087"/>
                  </a:lnTo>
                  <a:lnTo>
                    <a:pt x="1548" y="1045"/>
                  </a:lnTo>
                  <a:lnTo>
                    <a:pt x="1650" y="998"/>
                  </a:lnTo>
                  <a:lnTo>
                    <a:pt x="1761" y="949"/>
                  </a:lnTo>
                  <a:lnTo>
                    <a:pt x="1881" y="894"/>
                  </a:lnTo>
                  <a:lnTo>
                    <a:pt x="2013" y="835"/>
                  </a:lnTo>
                  <a:lnTo>
                    <a:pt x="2154" y="771"/>
                  </a:lnTo>
                  <a:lnTo>
                    <a:pt x="2308" y="700"/>
                  </a:lnTo>
                  <a:lnTo>
                    <a:pt x="2477" y="625"/>
                  </a:lnTo>
                  <a:lnTo>
                    <a:pt x="2657" y="543"/>
                  </a:lnTo>
                  <a:lnTo>
                    <a:pt x="2853" y="453"/>
                  </a:lnTo>
                  <a:lnTo>
                    <a:pt x="3064" y="357"/>
                  </a:lnTo>
                  <a:lnTo>
                    <a:pt x="3293" y="254"/>
                  </a:lnTo>
                  <a:lnTo>
                    <a:pt x="3539" y="143"/>
                  </a:lnTo>
                  <a:close/>
                </a:path>
              </a:pathLst>
            </a:custGeom>
            <a:solidFill>
              <a:srgbClr val="C9D1D1"/>
            </a:solidFill>
            <a:ln w="9525">
              <a:noFill/>
            </a:ln>
          </p:spPr>
          <p:txBody>
            <a:bodyPr/>
            <a:lstStyle/>
            <a:p>
              <a:endParaRPr lang="en-US"/>
            </a:p>
          </p:txBody>
        </p:sp>
        <p:sp>
          <p:nvSpPr>
            <p:cNvPr id="824400" name="Freeform 824399"/>
            <p:cNvSpPr/>
            <p:nvPr/>
          </p:nvSpPr>
          <p:spPr>
            <a:xfrm>
              <a:off x="3360" y="3024"/>
              <a:ext cx="160" cy="94"/>
            </a:xfrm>
            <a:custGeom>
              <a:avLst/>
              <a:gdLst/>
              <a:ahLst/>
              <a:cxnLst/>
              <a:rect l="0" t="0" r="0" b="0"/>
              <a:pathLst>
                <a:path w="3526" h="1698">
                  <a:moveTo>
                    <a:pt x="3526" y="123"/>
                  </a:moveTo>
                  <a:lnTo>
                    <a:pt x="3522" y="112"/>
                  </a:lnTo>
                  <a:lnTo>
                    <a:pt x="3518" y="103"/>
                  </a:lnTo>
                  <a:lnTo>
                    <a:pt x="3513" y="91"/>
                  </a:lnTo>
                  <a:lnTo>
                    <a:pt x="3502" y="64"/>
                  </a:lnTo>
                  <a:lnTo>
                    <a:pt x="3491" y="46"/>
                  </a:lnTo>
                  <a:lnTo>
                    <a:pt x="3476" y="31"/>
                  </a:lnTo>
                  <a:lnTo>
                    <a:pt x="3459" y="18"/>
                  </a:lnTo>
                  <a:lnTo>
                    <a:pt x="3440" y="8"/>
                  </a:lnTo>
                  <a:lnTo>
                    <a:pt x="3418" y="2"/>
                  </a:lnTo>
                  <a:lnTo>
                    <a:pt x="3397" y="0"/>
                  </a:lnTo>
                  <a:lnTo>
                    <a:pt x="3376" y="2"/>
                  </a:lnTo>
                  <a:lnTo>
                    <a:pt x="3356" y="8"/>
                  </a:lnTo>
                  <a:lnTo>
                    <a:pt x="3257" y="53"/>
                  </a:lnTo>
                  <a:lnTo>
                    <a:pt x="3166" y="94"/>
                  </a:lnTo>
                  <a:lnTo>
                    <a:pt x="3083" y="131"/>
                  </a:lnTo>
                  <a:lnTo>
                    <a:pt x="3004" y="167"/>
                  </a:lnTo>
                  <a:lnTo>
                    <a:pt x="2932" y="198"/>
                  </a:lnTo>
                  <a:lnTo>
                    <a:pt x="2864" y="229"/>
                  </a:lnTo>
                  <a:lnTo>
                    <a:pt x="2800" y="258"/>
                  </a:lnTo>
                  <a:lnTo>
                    <a:pt x="2740" y="286"/>
                  </a:lnTo>
                  <a:lnTo>
                    <a:pt x="2681" y="312"/>
                  </a:lnTo>
                  <a:lnTo>
                    <a:pt x="2623" y="337"/>
                  </a:lnTo>
                  <a:lnTo>
                    <a:pt x="2565" y="364"/>
                  </a:lnTo>
                  <a:lnTo>
                    <a:pt x="2508" y="389"/>
                  </a:lnTo>
                  <a:lnTo>
                    <a:pt x="2450" y="415"/>
                  </a:lnTo>
                  <a:lnTo>
                    <a:pt x="2389" y="443"/>
                  </a:lnTo>
                  <a:lnTo>
                    <a:pt x="2327" y="471"/>
                  </a:lnTo>
                  <a:lnTo>
                    <a:pt x="2259" y="501"/>
                  </a:lnTo>
                  <a:lnTo>
                    <a:pt x="2189" y="532"/>
                  </a:lnTo>
                  <a:lnTo>
                    <a:pt x="2113" y="567"/>
                  </a:lnTo>
                  <a:lnTo>
                    <a:pt x="2031" y="603"/>
                  </a:lnTo>
                  <a:lnTo>
                    <a:pt x="1942" y="643"/>
                  </a:lnTo>
                  <a:lnTo>
                    <a:pt x="1846" y="686"/>
                  </a:lnTo>
                  <a:lnTo>
                    <a:pt x="1741" y="733"/>
                  </a:lnTo>
                  <a:lnTo>
                    <a:pt x="1628" y="784"/>
                  </a:lnTo>
                  <a:lnTo>
                    <a:pt x="1505" y="839"/>
                  </a:lnTo>
                  <a:lnTo>
                    <a:pt x="1370" y="899"/>
                  </a:lnTo>
                  <a:lnTo>
                    <a:pt x="1224" y="966"/>
                  </a:lnTo>
                  <a:lnTo>
                    <a:pt x="1066" y="1036"/>
                  </a:lnTo>
                  <a:lnTo>
                    <a:pt x="895" y="1113"/>
                  </a:lnTo>
                  <a:lnTo>
                    <a:pt x="710" y="1195"/>
                  </a:lnTo>
                  <a:lnTo>
                    <a:pt x="510" y="1286"/>
                  </a:lnTo>
                  <a:lnTo>
                    <a:pt x="294" y="1382"/>
                  </a:lnTo>
                  <a:lnTo>
                    <a:pt x="62" y="1486"/>
                  </a:lnTo>
                  <a:lnTo>
                    <a:pt x="44" y="1497"/>
                  </a:lnTo>
                  <a:lnTo>
                    <a:pt x="29" y="1512"/>
                  </a:lnTo>
                  <a:lnTo>
                    <a:pt x="16" y="1530"/>
                  </a:lnTo>
                  <a:lnTo>
                    <a:pt x="7" y="1550"/>
                  </a:lnTo>
                  <a:lnTo>
                    <a:pt x="2" y="1572"/>
                  </a:lnTo>
                  <a:lnTo>
                    <a:pt x="0" y="1594"/>
                  </a:lnTo>
                  <a:lnTo>
                    <a:pt x="2" y="1615"/>
                  </a:lnTo>
                  <a:lnTo>
                    <a:pt x="8" y="1636"/>
                  </a:lnTo>
                  <a:lnTo>
                    <a:pt x="14" y="1648"/>
                  </a:lnTo>
                  <a:lnTo>
                    <a:pt x="18" y="1657"/>
                  </a:lnTo>
                  <a:lnTo>
                    <a:pt x="25" y="1671"/>
                  </a:lnTo>
                  <a:lnTo>
                    <a:pt x="36" y="1698"/>
                  </a:lnTo>
                  <a:lnTo>
                    <a:pt x="141" y="1651"/>
                  </a:lnTo>
                  <a:lnTo>
                    <a:pt x="237" y="1608"/>
                  </a:lnTo>
                  <a:lnTo>
                    <a:pt x="326" y="1568"/>
                  </a:lnTo>
                  <a:lnTo>
                    <a:pt x="409" y="1530"/>
                  </a:lnTo>
                  <a:lnTo>
                    <a:pt x="486" y="1496"/>
                  </a:lnTo>
                  <a:lnTo>
                    <a:pt x="558" y="1463"/>
                  </a:lnTo>
                  <a:lnTo>
                    <a:pt x="626" y="1433"/>
                  </a:lnTo>
                  <a:lnTo>
                    <a:pt x="691" y="1403"/>
                  </a:lnTo>
                  <a:lnTo>
                    <a:pt x="754" y="1375"/>
                  </a:lnTo>
                  <a:lnTo>
                    <a:pt x="815" y="1347"/>
                  </a:lnTo>
                  <a:lnTo>
                    <a:pt x="875" y="1320"/>
                  </a:lnTo>
                  <a:lnTo>
                    <a:pt x="936" y="1292"/>
                  </a:lnTo>
                  <a:lnTo>
                    <a:pt x="999" y="1264"/>
                  </a:lnTo>
                  <a:lnTo>
                    <a:pt x="1063" y="1236"/>
                  </a:lnTo>
                  <a:lnTo>
                    <a:pt x="1130" y="1205"/>
                  </a:lnTo>
                  <a:lnTo>
                    <a:pt x="1201" y="1173"/>
                  </a:lnTo>
                  <a:lnTo>
                    <a:pt x="1276" y="1140"/>
                  </a:lnTo>
                  <a:lnTo>
                    <a:pt x="1357" y="1103"/>
                  </a:lnTo>
                  <a:lnTo>
                    <a:pt x="1443" y="1064"/>
                  </a:lnTo>
                  <a:lnTo>
                    <a:pt x="1537" y="1022"/>
                  </a:lnTo>
                  <a:lnTo>
                    <a:pt x="1639" y="975"/>
                  </a:lnTo>
                  <a:lnTo>
                    <a:pt x="1749" y="926"/>
                  </a:lnTo>
                  <a:lnTo>
                    <a:pt x="1870" y="872"/>
                  </a:lnTo>
                  <a:lnTo>
                    <a:pt x="2000" y="813"/>
                  </a:lnTo>
                  <a:lnTo>
                    <a:pt x="2143" y="749"/>
                  </a:lnTo>
                  <a:lnTo>
                    <a:pt x="2297" y="679"/>
                  </a:lnTo>
                  <a:lnTo>
                    <a:pt x="2464" y="603"/>
                  </a:lnTo>
                  <a:lnTo>
                    <a:pt x="2646" y="521"/>
                  </a:lnTo>
                  <a:lnTo>
                    <a:pt x="2841" y="432"/>
                  </a:lnTo>
                  <a:lnTo>
                    <a:pt x="3053" y="337"/>
                  </a:lnTo>
                  <a:lnTo>
                    <a:pt x="3281" y="234"/>
                  </a:lnTo>
                  <a:lnTo>
                    <a:pt x="3526" y="123"/>
                  </a:lnTo>
                  <a:close/>
                </a:path>
              </a:pathLst>
            </a:custGeom>
            <a:solidFill>
              <a:srgbClr val="D1D9D9"/>
            </a:solidFill>
            <a:ln w="9525">
              <a:noFill/>
            </a:ln>
          </p:spPr>
          <p:txBody>
            <a:bodyPr/>
            <a:lstStyle/>
            <a:p>
              <a:endParaRPr lang="en-US"/>
            </a:p>
          </p:txBody>
        </p:sp>
        <p:sp>
          <p:nvSpPr>
            <p:cNvPr id="824401" name="Freeform 824400"/>
            <p:cNvSpPr/>
            <p:nvPr/>
          </p:nvSpPr>
          <p:spPr>
            <a:xfrm>
              <a:off x="3360" y="3024"/>
              <a:ext cx="160" cy="93"/>
            </a:xfrm>
            <a:custGeom>
              <a:avLst/>
              <a:gdLst/>
              <a:ahLst/>
              <a:cxnLst/>
              <a:rect l="0" t="0" r="0" b="0"/>
              <a:pathLst>
                <a:path w="3515" h="1674">
                  <a:moveTo>
                    <a:pt x="3515" y="103"/>
                  </a:moveTo>
                  <a:lnTo>
                    <a:pt x="3513" y="96"/>
                  </a:lnTo>
                  <a:lnTo>
                    <a:pt x="3511" y="91"/>
                  </a:lnTo>
                  <a:lnTo>
                    <a:pt x="3508" y="81"/>
                  </a:lnTo>
                  <a:lnTo>
                    <a:pt x="3502" y="64"/>
                  </a:lnTo>
                  <a:lnTo>
                    <a:pt x="3491" y="46"/>
                  </a:lnTo>
                  <a:lnTo>
                    <a:pt x="3476" y="31"/>
                  </a:lnTo>
                  <a:lnTo>
                    <a:pt x="3459" y="18"/>
                  </a:lnTo>
                  <a:lnTo>
                    <a:pt x="3440" y="8"/>
                  </a:lnTo>
                  <a:lnTo>
                    <a:pt x="3418" y="2"/>
                  </a:lnTo>
                  <a:lnTo>
                    <a:pt x="3397" y="0"/>
                  </a:lnTo>
                  <a:lnTo>
                    <a:pt x="3376" y="2"/>
                  </a:lnTo>
                  <a:lnTo>
                    <a:pt x="3356" y="8"/>
                  </a:lnTo>
                  <a:lnTo>
                    <a:pt x="3257" y="53"/>
                  </a:lnTo>
                  <a:lnTo>
                    <a:pt x="3166" y="94"/>
                  </a:lnTo>
                  <a:lnTo>
                    <a:pt x="3083" y="131"/>
                  </a:lnTo>
                  <a:lnTo>
                    <a:pt x="3004" y="167"/>
                  </a:lnTo>
                  <a:lnTo>
                    <a:pt x="2932" y="198"/>
                  </a:lnTo>
                  <a:lnTo>
                    <a:pt x="2864" y="229"/>
                  </a:lnTo>
                  <a:lnTo>
                    <a:pt x="2800" y="258"/>
                  </a:lnTo>
                  <a:lnTo>
                    <a:pt x="2740" y="286"/>
                  </a:lnTo>
                  <a:lnTo>
                    <a:pt x="2681" y="312"/>
                  </a:lnTo>
                  <a:lnTo>
                    <a:pt x="2623" y="337"/>
                  </a:lnTo>
                  <a:lnTo>
                    <a:pt x="2565" y="364"/>
                  </a:lnTo>
                  <a:lnTo>
                    <a:pt x="2508" y="389"/>
                  </a:lnTo>
                  <a:lnTo>
                    <a:pt x="2450" y="415"/>
                  </a:lnTo>
                  <a:lnTo>
                    <a:pt x="2389" y="443"/>
                  </a:lnTo>
                  <a:lnTo>
                    <a:pt x="2327" y="471"/>
                  </a:lnTo>
                  <a:lnTo>
                    <a:pt x="2259" y="501"/>
                  </a:lnTo>
                  <a:lnTo>
                    <a:pt x="2189" y="532"/>
                  </a:lnTo>
                  <a:lnTo>
                    <a:pt x="2113" y="567"/>
                  </a:lnTo>
                  <a:lnTo>
                    <a:pt x="2031" y="603"/>
                  </a:lnTo>
                  <a:lnTo>
                    <a:pt x="1942" y="643"/>
                  </a:lnTo>
                  <a:lnTo>
                    <a:pt x="1846" y="686"/>
                  </a:lnTo>
                  <a:lnTo>
                    <a:pt x="1741" y="733"/>
                  </a:lnTo>
                  <a:lnTo>
                    <a:pt x="1628" y="784"/>
                  </a:lnTo>
                  <a:lnTo>
                    <a:pt x="1505" y="839"/>
                  </a:lnTo>
                  <a:lnTo>
                    <a:pt x="1370" y="899"/>
                  </a:lnTo>
                  <a:lnTo>
                    <a:pt x="1224" y="966"/>
                  </a:lnTo>
                  <a:lnTo>
                    <a:pt x="1066" y="1036"/>
                  </a:lnTo>
                  <a:lnTo>
                    <a:pt x="895" y="1113"/>
                  </a:lnTo>
                  <a:lnTo>
                    <a:pt x="710" y="1195"/>
                  </a:lnTo>
                  <a:lnTo>
                    <a:pt x="510" y="1286"/>
                  </a:lnTo>
                  <a:lnTo>
                    <a:pt x="294" y="1382"/>
                  </a:lnTo>
                  <a:lnTo>
                    <a:pt x="62" y="1486"/>
                  </a:lnTo>
                  <a:lnTo>
                    <a:pt x="44" y="1497"/>
                  </a:lnTo>
                  <a:lnTo>
                    <a:pt x="29" y="1512"/>
                  </a:lnTo>
                  <a:lnTo>
                    <a:pt x="16" y="1530"/>
                  </a:lnTo>
                  <a:lnTo>
                    <a:pt x="7" y="1550"/>
                  </a:lnTo>
                  <a:lnTo>
                    <a:pt x="2" y="1572"/>
                  </a:lnTo>
                  <a:lnTo>
                    <a:pt x="0" y="1594"/>
                  </a:lnTo>
                  <a:lnTo>
                    <a:pt x="2" y="1615"/>
                  </a:lnTo>
                  <a:lnTo>
                    <a:pt x="8" y="1636"/>
                  </a:lnTo>
                  <a:lnTo>
                    <a:pt x="12" y="1644"/>
                  </a:lnTo>
                  <a:lnTo>
                    <a:pt x="15" y="1649"/>
                  </a:lnTo>
                  <a:lnTo>
                    <a:pt x="18" y="1657"/>
                  </a:lnTo>
                  <a:lnTo>
                    <a:pt x="25" y="1674"/>
                  </a:lnTo>
                  <a:lnTo>
                    <a:pt x="130" y="1627"/>
                  </a:lnTo>
                  <a:lnTo>
                    <a:pt x="225" y="1583"/>
                  </a:lnTo>
                  <a:lnTo>
                    <a:pt x="315" y="1543"/>
                  </a:lnTo>
                  <a:lnTo>
                    <a:pt x="398" y="1506"/>
                  </a:lnTo>
                  <a:lnTo>
                    <a:pt x="474" y="1472"/>
                  </a:lnTo>
                  <a:lnTo>
                    <a:pt x="547" y="1439"/>
                  </a:lnTo>
                  <a:lnTo>
                    <a:pt x="615" y="1408"/>
                  </a:lnTo>
                  <a:lnTo>
                    <a:pt x="679" y="1379"/>
                  </a:lnTo>
                  <a:lnTo>
                    <a:pt x="743" y="1352"/>
                  </a:lnTo>
                  <a:lnTo>
                    <a:pt x="804" y="1324"/>
                  </a:lnTo>
                  <a:lnTo>
                    <a:pt x="864" y="1297"/>
                  </a:lnTo>
                  <a:lnTo>
                    <a:pt x="925" y="1269"/>
                  </a:lnTo>
                  <a:lnTo>
                    <a:pt x="987" y="1241"/>
                  </a:lnTo>
                  <a:lnTo>
                    <a:pt x="1052" y="1212"/>
                  </a:lnTo>
                  <a:lnTo>
                    <a:pt x="1119" y="1182"/>
                  </a:lnTo>
                  <a:lnTo>
                    <a:pt x="1189" y="1150"/>
                  </a:lnTo>
                  <a:lnTo>
                    <a:pt x="1265" y="1116"/>
                  </a:lnTo>
                  <a:lnTo>
                    <a:pt x="1345" y="1081"/>
                  </a:lnTo>
                  <a:lnTo>
                    <a:pt x="1432" y="1042"/>
                  </a:lnTo>
                  <a:lnTo>
                    <a:pt x="1526" y="999"/>
                  </a:lnTo>
                  <a:lnTo>
                    <a:pt x="1628" y="953"/>
                  </a:lnTo>
                  <a:lnTo>
                    <a:pt x="1738" y="903"/>
                  </a:lnTo>
                  <a:lnTo>
                    <a:pt x="1859" y="850"/>
                  </a:lnTo>
                  <a:lnTo>
                    <a:pt x="1989" y="791"/>
                  </a:lnTo>
                  <a:lnTo>
                    <a:pt x="2132" y="726"/>
                  </a:lnTo>
                  <a:lnTo>
                    <a:pt x="2286" y="657"/>
                  </a:lnTo>
                  <a:lnTo>
                    <a:pt x="2453" y="582"/>
                  </a:lnTo>
                  <a:lnTo>
                    <a:pt x="2635" y="500"/>
                  </a:lnTo>
                  <a:lnTo>
                    <a:pt x="2830" y="412"/>
                  </a:lnTo>
                  <a:lnTo>
                    <a:pt x="3042" y="316"/>
                  </a:lnTo>
                  <a:lnTo>
                    <a:pt x="3269" y="214"/>
                  </a:lnTo>
                  <a:lnTo>
                    <a:pt x="3515" y="103"/>
                  </a:lnTo>
                  <a:close/>
                </a:path>
              </a:pathLst>
            </a:custGeom>
            <a:solidFill>
              <a:srgbClr val="D6DEDE"/>
            </a:solidFill>
            <a:ln w="9525">
              <a:noFill/>
            </a:ln>
          </p:spPr>
          <p:txBody>
            <a:bodyPr/>
            <a:lstStyle/>
            <a:p>
              <a:endParaRPr lang="en-US"/>
            </a:p>
          </p:txBody>
        </p:sp>
        <p:sp>
          <p:nvSpPr>
            <p:cNvPr id="824402" name="Freeform 824401"/>
            <p:cNvSpPr/>
            <p:nvPr/>
          </p:nvSpPr>
          <p:spPr>
            <a:xfrm>
              <a:off x="3360" y="3024"/>
              <a:ext cx="159" cy="92"/>
            </a:xfrm>
            <a:custGeom>
              <a:avLst/>
              <a:gdLst/>
              <a:ahLst/>
              <a:cxnLst/>
              <a:rect l="0" t="0" r="0" b="0"/>
              <a:pathLst>
                <a:path w="3503" h="1649">
                  <a:moveTo>
                    <a:pt x="3503" y="83"/>
                  </a:moveTo>
                  <a:lnTo>
                    <a:pt x="3502" y="64"/>
                  </a:lnTo>
                  <a:lnTo>
                    <a:pt x="3491" y="46"/>
                  </a:lnTo>
                  <a:lnTo>
                    <a:pt x="3476" y="31"/>
                  </a:lnTo>
                  <a:lnTo>
                    <a:pt x="3459" y="18"/>
                  </a:lnTo>
                  <a:lnTo>
                    <a:pt x="3440" y="8"/>
                  </a:lnTo>
                  <a:lnTo>
                    <a:pt x="3418" y="2"/>
                  </a:lnTo>
                  <a:lnTo>
                    <a:pt x="3397" y="0"/>
                  </a:lnTo>
                  <a:lnTo>
                    <a:pt x="3376" y="2"/>
                  </a:lnTo>
                  <a:lnTo>
                    <a:pt x="3356" y="8"/>
                  </a:lnTo>
                  <a:lnTo>
                    <a:pt x="62" y="1486"/>
                  </a:lnTo>
                  <a:lnTo>
                    <a:pt x="44" y="1497"/>
                  </a:lnTo>
                  <a:lnTo>
                    <a:pt x="29" y="1512"/>
                  </a:lnTo>
                  <a:lnTo>
                    <a:pt x="16" y="1530"/>
                  </a:lnTo>
                  <a:lnTo>
                    <a:pt x="7" y="1550"/>
                  </a:lnTo>
                  <a:lnTo>
                    <a:pt x="2" y="1572"/>
                  </a:lnTo>
                  <a:lnTo>
                    <a:pt x="0" y="1594"/>
                  </a:lnTo>
                  <a:lnTo>
                    <a:pt x="2" y="1615"/>
                  </a:lnTo>
                  <a:lnTo>
                    <a:pt x="8" y="1636"/>
                  </a:lnTo>
                  <a:lnTo>
                    <a:pt x="13" y="1649"/>
                  </a:lnTo>
                  <a:lnTo>
                    <a:pt x="3503" y="83"/>
                  </a:lnTo>
                  <a:close/>
                </a:path>
              </a:pathLst>
            </a:custGeom>
            <a:solidFill>
              <a:srgbClr val="E0E8E8"/>
            </a:solidFill>
            <a:ln w="9525">
              <a:noFill/>
            </a:ln>
          </p:spPr>
          <p:txBody>
            <a:bodyPr/>
            <a:lstStyle/>
            <a:p>
              <a:endParaRPr lang="en-US"/>
            </a:p>
          </p:txBody>
        </p:sp>
        <p:sp>
          <p:nvSpPr>
            <p:cNvPr id="824403" name="Freeform 824402"/>
            <p:cNvSpPr/>
            <p:nvPr/>
          </p:nvSpPr>
          <p:spPr>
            <a:xfrm>
              <a:off x="3533" y="3064"/>
              <a:ext cx="2" cy="3"/>
            </a:xfrm>
            <a:custGeom>
              <a:avLst/>
              <a:gdLst/>
              <a:ahLst/>
              <a:cxnLst/>
              <a:rect l="0" t="0" r="0" b="0"/>
              <a:pathLst>
                <a:path w="28" h="40">
                  <a:moveTo>
                    <a:pt x="0" y="2"/>
                  </a:moveTo>
                  <a:lnTo>
                    <a:pt x="9" y="0"/>
                  </a:lnTo>
                  <a:lnTo>
                    <a:pt x="16" y="2"/>
                  </a:lnTo>
                  <a:lnTo>
                    <a:pt x="22" y="7"/>
                  </a:lnTo>
                  <a:lnTo>
                    <a:pt x="26" y="13"/>
                  </a:lnTo>
                  <a:lnTo>
                    <a:pt x="28" y="21"/>
                  </a:lnTo>
                  <a:lnTo>
                    <a:pt x="27" y="29"/>
                  </a:lnTo>
                  <a:lnTo>
                    <a:pt x="23" y="35"/>
                  </a:lnTo>
                  <a:lnTo>
                    <a:pt x="16" y="40"/>
                  </a:lnTo>
                  <a:lnTo>
                    <a:pt x="0" y="2"/>
                  </a:lnTo>
                  <a:close/>
                </a:path>
              </a:pathLst>
            </a:custGeom>
            <a:solidFill>
              <a:srgbClr val="7A8282"/>
            </a:solidFill>
            <a:ln w="9525">
              <a:noFill/>
            </a:ln>
          </p:spPr>
          <p:txBody>
            <a:bodyPr/>
            <a:lstStyle/>
            <a:p>
              <a:endParaRPr lang="en-US"/>
            </a:p>
          </p:txBody>
        </p:sp>
        <p:sp>
          <p:nvSpPr>
            <p:cNvPr id="824404" name="Freeform 824403"/>
            <p:cNvSpPr/>
            <p:nvPr/>
          </p:nvSpPr>
          <p:spPr>
            <a:xfrm>
              <a:off x="3374" y="3064"/>
              <a:ext cx="160" cy="90"/>
            </a:xfrm>
            <a:custGeom>
              <a:avLst/>
              <a:gdLst/>
              <a:ahLst/>
              <a:cxnLst/>
              <a:rect l="0" t="0" r="0" b="0"/>
              <a:pathLst>
                <a:path w="3529" h="1614">
                  <a:moveTo>
                    <a:pt x="8" y="1596"/>
                  </a:moveTo>
                  <a:lnTo>
                    <a:pt x="0" y="1577"/>
                  </a:lnTo>
                  <a:lnTo>
                    <a:pt x="3513" y="0"/>
                  </a:lnTo>
                  <a:lnTo>
                    <a:pt x="3529" y="38"/>
                  </a:lnTo>
                  <a:lnTo>
                    <a:pt x="16" y="1614"/>
                  </a:lnTo>
                  <a:lnTo>
                    <a:pt x="8" y="1596"/>
                  </a:lnTo>
                  <a:close/>
                </a:path>
              </a:pathLst>
            </a:custGeom>
            <a:solidFill>
              <a:srgbClr val="7A8282"/>
            </a:solidFill>
            <a:ln w="9525">
              <a:noFill/>
            </a:ln>
          </p:spPr>
          <p:txBody>
            <a:bodyPr/>
            <a:lstStyle/>
            <a:p>
              <a:endParaRPr lang="en-US"/>
            </a:p>
          </p:txBody>
        </p:sp>
        <p:sp>
          <p:nvSpPr>
            <p:cNvPr id="824405" name="Freeform 824404"/>
            <p:cNvSpPr/>
            <p:nvPr/>
          </p:nvSpPr>
          <p:spPr>
            <a:xfrm>
              <a:off x="3373" y="3152"/>
              <a:ext cx="1" cy="2"/>
            </a:xfrm>
            <a:custGeom>
              <a:avLst/>
              <a:gdLst/>
              <a:ahLst/>
              <a:cxnLst/>
              <a:rect l="0" t="0" r="0" b="0"/>
              <a:pathLst>
                <a:path w="28" h="40">
                  <a:moveTo>
                    <a:pt x="28" y="37"/>
                  </a:moveTo>
                  <a:lnTo>
                    <a:pt x="19" y="40"/>
                  </a:lnTo>
                  <a:lnTo>
                    <a:pt x="12" y="37"/>
                  </a:lnTo>
                  <a:lnTo>
                    <a:pt x="6" y="33"/>
                  </a:lnTo>
                  <a:lnTo>
                    <a:pt x="2" y="26"/>
                  </a:lnTo>
                  <a:lnTo>
                    <a:pt x="0" y="19"/>
                  </a:lnTo>
                  <a:lnTo>
                    <a:pt x="1" y="11"/>
                  </a:lnTo>
                  <a:lnTo>
                    <a:pt x="5" y="5"/>
                  </a:lnTo>
                  <a:lnTo>
                    <a:pt x="12" y="0"/>
                  </a:lnTo>
                  <a:lnTo>
                    <a:pt x="28" y="37"/>
                  </a:lnTo>
                  <a:close/>
                </a:path>
              </a:pathLst>
            </a:custGeom>
            <a:solidFill>
              <a:srgbClr val="7A8282"/>
            </a:solidFill>
            <a:ln w="9525">
              <a:noFill/>
            </a:ln>
          </p:spPr>
          <p:txBody>
            <a:bodyPr/>
            <a:lstStyle/>
            <a:p>
              <a:endParaRPr lang="en-US"/>
            </a:p>
          </p:txBody>
        </p:sp>
        <p:sp>
          <p:nvSpPr>
            <p:cNvPr id="824406" name="Freeform 824405"/>
            <p:cNvSpPr/>
            <p:nvPr/>
          </p:nvSpPr>
          <p:spPr>
            <a:xfrm>
              <a:off x="3537" y="3075"/>
              <a:ext cx="2" cy="2"/>
            </a:xfrm>
            <a:custGeom>
              <a:avLst/>
              <a:gdLst/>
              <a:ahLst/>
              <a:cxnLst/>
              <a:rect l="0" t="0" r="0" b="0"/>
              <a:pathLst>
                <a:path w="28" h="40">
                  <a:moveTo>
                    <a:pt x="0" y="2"/>
                  </a:moveTo>
                  <a:lnTo>
                    <a:pt x="9" y="0"/>
                  </a:lnTo>
                  <a:lnTo>
                    <a:pt x="16" y="2"/>
                  </a:lnTo>
                  <a:lnTo>
                    <a:pt x="22" y="6"/>
                  </a:lnTo>
                  <a:lnTo>
                    <a:pt x="26" y="13"/>
                  </a:lnTo>
                  <a:lnTo>
                    <a:pt x="28" y="21"/>
                  </a:lnTo>
                  <a:lnTo>
                    <a:pt x="27" y="29"/>
                  </a:lnTo>
                  <a:lnTo>
                    <a:pt x="23" y="35"/>
                  </a:lnTo>
                  <a:lnTo>
                    <a:pt x="16" y="40"/>
                  </a:lnTo>
                  <a:lnTo>
                    <a:pt x="0" y="2"/>
                  </a:lnTo>
                  <a:close/>
                </a:path>
              </a:pathLst>
            </a:custGeom>
            <a:solidFill>
              <a:srgbClr val="EDF5F5"/>
            </a:solidFill>
            <a:ln w="9525">
              <a:noFill/>
            </a:ln>
          </p:spPr>
          <p:txBody>
            <a:bodyPr/>
            <a:lstStyle/>
            <a:p>
              <a:endParaRPr lang="en-US"/>
            </a:p>
          </p:txBody>
        </p:sp>
        <p:sp>
          <p:nvSpPr>
            <p:cNvPr id="824407" name="Freeform 824406"/>
            <p:cNvSpPr/>
            <p:nvPr/>
          </p:nvSpPr>
          <p:spPr>
            <a:xfrm>
              <a:off x="3377" y="3075"/>
              <a:ext cx="161" cy="91"/>
            </a:xfrm>
            <a:custGeom>
              <a:avLst/>
              <a:gdLst/>
              <a:ahLst/>
              <a:cxnLst/>
              <a:rect l="0" t="0" r="0" b="0"/>
              <a:pathLst>
                <a:path w="3547" h="1633">
                  <a:moveTo>
                    <a:pt x="8" y="1614"/>
                  </a:moveTo>
                  <a:lnTo>
                    <a:pt x="0" y="1595"/>
                  </a:lnTo>
                  <a:lnTo>
                    <a:pt x="3531" y="0"/>
                  </a:lnTo>
                  <a:lnTo>
                    <a:pt x="3547" y="38"/>
                  </a:lnTo>
                  <a:lnTo>
                    <a:pt x="17" y="1633"/>
                  </a:lnTo>
                  <a:lnTo>
                    <a:pt x="8" y="1614"/>
                  </a:lnTo>
                  <a:close/>
                </a:path>
              </a:pathLst>
            </a:custGeom>
            <a:solidFill>
              <a:srgbClr val="EDF5F5"/>
            </a:solidFill>
            <a:ln w="9525">
              <a:noFill/>
            </a:ln>
          </p:spPr>
          <p:txBody>
            <a:bodyPr/>
            <a:lstStyle/>
            <a:p>
              <a:endParaRPr lang="en-US"/>
            </a:p>
          </p:txBody>
        </p:sp>
        <p:sp>
          <p:nvSpPr>
            <p:cNvPr id="824408" name="Freeform 824407"/>
            <p:cNvSpPr/>
            <p:nvPr/>
          </p:nvSpPr>
          <p:spPr>
            <a:xfrm>
              <a:off x="3376" y="3164"/>
              <a:ext cx="2" cy="2"/>
            </a:xfrm>
            <a:custGeom>
              <a:avLst/>
              <a:gdLst/>
              <a:ahLst/>
              <a:cxnLst/>
              <a:rect l="0" t="0" r="0" b="0"/>
              <a:pathLst>
                <a:path w="29" h="40">
                  <a:moveTo>
                    <a:pt x="29" y="38"/>
                  </a:moveTo>
                  <a:lnTo>
                    <a:pt x="19" y="40"/>
                  </a:lnTo>
                  <a:lnTo>
                    <a:pt x="12" y="38"/>
                  </a:lnTo>
                  <a:lnTo>
                    <a:pt x="6" y="34"/>
                  </a:lnTo>
                  <a:lnTo>
                    <a:pt x="2" y="27"/>
                  </a:lnTo>
                  <a:lnTo>
                    <a:pt x="0" y="19"/>
                  </a:lnTo>
                  <a:lnTo>
                    <a:pt x="1" y="12"/>
                  </a:lnTo>
                  <a:lnTo>
                    <a:pt x="5" y="6"/>
                  </a:lnTo>
                  <a:lnTo>
                    <a:pt x="12" y="0"/>
                  </a:lnTo>
                  <a:lnTo>
                    <a:pt x="29" y="38"/>
                  </a:lnTo>
                  <a:close/>
                </a:path>
              </a:pathLst>
            </a:custGeom>
            <a:solidFill>
              <a:srgbClr val="EDF5F5"/>
            </a:solidFill>
            <a:ln w="9525">
              <a:noFill/>
            </a:ln>
          </p:spPr>
          <p:txBody>
            <a:bodyPr/>
            <a:lstStyle/>
            <a:p>
              <a:endParaRPr lang="en-US"/>
            </a:p>
          </p:txBody>
        </p:sp>
        <p:sp>
          <p:nvSpPr>
            <p:cNvPr id="824409" name="Freeform 824408"/>
            <p:cNvSpPr/>
            <p:nvPr/>
          </p:nvSpPr>
          <p:spPr>
            <a:xfrm>
              <a:off x="3368" y="3169"/>
              <a:ext cx="50" cy="122"/>
            </a:xfrm>
            <a:custGeom>
              <a:avLst/>
              <a:gdLst/>
              <a:ahLst/>
              <a:cxnLst/>
              <a:rect l="0" t="0" r="0" b="0"/>
              <a:pathLst>
                <a:path w="1103" h="2201">
                  <a:moveTo>
                    <a:pt x="230" y="56"/>
                  </a:moveTo>
                  <a:lnTo>
                    <a:pt x="1103" y="2072"/>
                  </a:lnTo>
                  <a:lnTo>
                    <a:pt x="1067" y="2201"/>
                  </a:lnTo>
                  <a:lnTo>
                    <a:pt x="1031" y="2186"/>
                  </a:lnTo>
                  <a:lnTo>
                    <a:pt x="994" y="2172"/>
                  </a:lnTo>
                  <a:lnTo>
                    <a:pt x="958" y="2155"/>
                  </a:lnTo>
                  <a:lnTo>
                    <a:pt x="921" y="2138"/>
                  </a:lnTo>
                  <a:lnTo>
                    <a:pt x="886" y="2119"/>
                  </a:lnTo>
                  <a:lnTo>
                    <a:pt x="850" y="2100"/>
                  </a:lnTo>
                  <a:lnTo>
                    <a:pt x="814" y="2079"/>
                  </a:lnTo>
                  <a:lnTo>
                    <a:pt x="780" y="2058"/>
                  </a:lnTo>
                  <a:lnTo>
                    <a:pt x="745" y="2036"/>
                  </a:lnTo>
                  <a:lnTo>
                    <a:pt x="711" y="2012"/>
                  </a:lnTo>
                  <a:lnTo>
                    <a:pt x="677" y="1988"/>
                  </a:lnTo>
                  <a:lnTo>
                    <a:pt x="644" y="1964"/>
                  </a:lnTo>
                  <a:lnTo>
                    <a:pt x="610" y="1939"/>
                  </a:lnTo>
                  <a:lnTo>
                    <a:pt x="579" y="1911"/>
                  </a:lnTo>
                  <a:lnTo>
                    <a:pt x="547" y="1884"/>
                  </a:lnTo>
                  <a:lnTo>
                    <a:pt x="515" y="1856"/>
                  </a:lnTo>
                  <a:lnTo>
                    <a:pt x="485" y="1827"/>
                  </a:lnTo>
                  <a:lnTo>
                    <a:pt x="455" y="1797"/>
                  </a:lnTo>
                  <a:lnTo>
                    <a:pt x="426" y="1767"/>
                  </a:lnTo>
                  <a:lnTo>
                    <a:pt x="397" y="1736"/>
                  </a:lnTo>
                  <a:lnTo>
                    <a:pt x="370" y="1705"/>
                  </a:lnTo>
                  <a:lnTo>
                    <a:pt x="342" y="1672"/>
                  </a:lnTo>
                  <a:lnTo>
                    <a:pt x="316" y="1638"/>
                  </a:lnTo>
                  <a:lnTo>
                    <a:pt x="291" y="1604"/>
                  </a:lnTo>
                  <a:lnTo>
                    <a:pt x="267" y="1571"/>
                  </a:lnTo>
                  <a:lnTo>
                    <a:pt x="243" y="1536"/>
                  </a:lnTo>
                  <a:lnTo>
                    <a:pt x="221" y="1500"/>
                  </a:lnTo>
                  <a:lnTo>
                    <a:pt x="199" y="1463"/>
                  </a:lnTo>
                  <a:lnTo>
                    <a:pt x="178" y="1427"/>
                  </a:lnTo>
                  <a:lnTo>
                    <a:pt x="158" y="1389"/>
                  </a:lnTo>
                  <a:lnTo>
                    <a:pt x="140" y="1351"/>
                  </a:lnTo>
                  <a:lnTo>
                    <a:pt x="123" y="1314"/>
                  </a:lnTo>
                  <a:lnTo>
                    <a:pt x="94" y="1241"/>
                  </a:lnTo>
                  <a:lnTo>
                    <a:pt x="70" y="1164"/>
                  </a:lnTo>
                  <a:lnTo>
                    <a:pt x="49" y="1083"/>
                  </a:lnTo>
                  <a:lnTo>
                    <a:pt x="32" y="997"/>
                  </a:lnTo>
                  <a:lnTo>
                    <a:pt x="19" y="910"/>
                  </a:lnTo>
                  <a:lnTo>
                    <a:pt x="8" y="822"/>
                  </a:lnTo>
                  <a:lnTo>
                    <a:pt x="2" y="732"/>
                  </a:lnTo>
                  <a:lnTo>
                    <a:pt x="0" y="641"/>
                  </a:lnTo>
                  <a:lnTo>
                    <a:pt x="2" y="551"/>
                  </a:lnTo>
                  <a:lnTo>
                    <a:pt x="8" y="463"/>
                  </a:lnTo>
                  <a:lnTo>
                    <a:pt x="18" y="375"/>
                  </a:lnTo>
                  <a:lnTo>
                    <a:pt x="31" y="292"/>
                  </a:lnTo>
                  <a:lnTo>
                    <a:pt x="48" y="212"/>
                  </a:lnTo>
                  <a:lnTo>
                    <a:pt x="69" y="136"/>
                  </a:lnTo>
                  <a:lnTo>
                    <a:pt x="94" y="65"/>
                  </a:lnTo>
                  <a:lnTo>
                    <a:pt x="123" y="0"/>
                  </a:lnTo>
                  <a:lnTo>
                    <a:pt x="230" y="56"/>
                  </a:lnTo>
                  <a:close/>
                </a:path>
              </a:pathLst>
            </a:custGeom>
            <a:solidFill>
              <a:srgbClr val="EDF5F5"/>
            </a:solidFill>
            <a:ln w="9525">
              <a:noFill/>
            </a:ln>
          </p:spPr>
          <p:txBody>
            <a:bodyPr/>
            <a:lstStyle/>
            <a:p>
              <a:endParaRPr lang="en-US"/>
            </a:p>
          </p:txBody>
        </p:sp>
        <p:sp>
          <p:nvSpPr>
            <p:cNvPr id="824410" name="Freeform 824409"/>
            <p:cNvSpPr/>
            <p:nvPr/>
          </p:nvSpPr>
          <p:spPr>
            <a:xfrm>
              <a:off x="3367" y="3169"/>
              <a:ext cx="50" cy="122"/>
            </a:xfrm>
            <a:custGeom>
              <a:avLst/>
              <a:gdLst/>
              <a:ahLst/>
              <a:cxnLst/>
              <a:rect l="0" t="0" r="0" b="0"/>
              <a:pathLst>
                <a:path w="1103" h="2202">
                  <a:moveTo>
                    <a:pt x="230" y="56"/>
                  </a:moveTo>
                  <a:lnTo>
                    <a:pt x="1103" y="2072"/>
                  </a:lnTo>
                  <a:lnTo>
                    <a:pt x="1067" y="2202"/>
                  </a:lnTo>
                  <a:lnTo>
                    <a:pt x="1030" y="2187"/>
                  </a:lnTo>
                  <a:lnTo>
                    <a:pt x="994" y="2172"/>
                  </a:lnTo>
                  <a:lnTo>
                    <a:pt x="958" y="2155"/>
                  </a:lnTo>
                  <a:lnTo>
                    <a:pt x="921" y="2138"/>
                  </a:lnTo>
                  <a:lnTo>
                    <a:pt x="886" y="2119"/>
                  </a:lnTo>
                  <a:lnTo>
                    <a:pt x="850" y="2100"/>
                  </a:lnTo>
                  <a:lnTo>
                    <a:pt x="814" y="2079"/>
                  </a:lnTo>
                  <a:lnTo>
                    <a:pt x="779" y="2058"/>
                  </a:lnTo>
                  <a:lnTo>
                    <a:pt x="745" y="2036"/>
                  </a:lnTo>
                  <a:lnTo>
                    <a:pt x="711" y="2013"/>
                  </a:lnTo>
                  <a:lnTo>
                    <a:pt x="676" y="1989"/>
                  </a:lnTo>
                  <a:lnTo>
                    <a:pt x="644" y="1964"/>
                  </a:lnTo>
                  <a:lnTo>
                    <a:pt x="610" y="1939"/>
                  </a:lnTo>
                  <a:lnTo>
                    <a:pt x="578" y="1912"/>
                  </a:lnTo>
                  <a:lnTo>
                    <a:pt x="547" y="1884"/>
                  </a:lnTo>
                  <a:lnTo>
                    <a:pt x="515" y="1857"/>
                  </a:lnTo>
                  <a:lnTo>
                    <a:pt x="485" y="1827"/>
                  </a:lnTo>
                  <a:lnTo>
                    <a:pt x="455" y="1798"/>
                  </a:lnTo>
                  <a:lnTo>
                    <a:pt x="425" y="1767"/>
                  </a:lnTo>
                  <a:lnTo>
                    <a:pt x="397" y="1737"/>
                  </a:lnTo>
                  <a:lnTo>
                    <a:pt x="369" y="1705"/>
                  </a:lnTo>
                  <a:lnTo>
                    <a:pt x="342" y="1672"/>
                  </a:lnTo>
                  <a:lnTo>
                    <a:pt x="316" y="1639"/>
                  </a:lnTo>
                  <a:lnTo>
                    <a:pt x="291" y="1605"/>
                  </a:lnTo>
                  <a:lnTo>
                    <a:pt x="266" y="1571"/>
                  </a:lnTo>
                  <a:lnTo>
                    <a:pt x="243" y="1536"/>
                  </a:lnTo>
                  <a:lnTo>
                    <a:pt x="220" y="1500"/>
                  </a:lnTo>
                  <a:lnTo>
                    <a:pt x="199" y="1464"/>
                  </a:lnTo>
                  <a:lnTo>
                    <a:pt x="178" y="1428"/>
                  </a:lnTo>
                  <a:lnTo>
                    <a:pt x="158" y="1390"/>
                  </a:lnTo>
                  <a:lnTo>
                    <a:pt x="140" y="1352"/>
                  </a:lnTo>
                  <a:lnTo>
                    <a:pt x="123" y="1314"/>
                  </a:lnTo>
                  <a:lnTo>
                    <a:pt x="94" y="1241"/>
                  </a:lnTo>
                  <a:lnTo>
                    <a:pt x="69" y="1164"/>
                  </a:lnTo>
                  <a:lnTo>
                    <a:pt x="49" y="1083"/>
                  </a:lnTo>
                  <a:lnTo>
                    <a:pt x="32" y="998"/>
                  </a:lnTo>
                  <a:lnTo>
                    <a:pt x="18" y="910"/>
                  </a:lnTo>
                  <a:lnTo>
                    <a:pt x="8" y="823"/>
                  </a:lnTo>
                  <a:lnTo>
                    <a:pt x="2" y="732"/>
                  </a:lnTo>
                  <a:lnTo>
                    <a:pt x="0" y="641"/>
                  </a:lnTo>
                  <a:lnTo>
                    <a:pt x="2" y="552"/>
                  </a:lnTo>
                  <a:lnTo>
                    <a:pt x="8" y="463"/>
                  </a:lnTo>
                  <a:lnTo>
                    <a:pt x="17" y="376"/>
                  </a:lnTo>
                  <a:lnTo>
                    <a:pt x="31" y="292"/>
                  </a:lnTo>
                  <a:lnTo>
                    <a:pt x="48" y="212"/>
                  </a:lnTo>
                  <a:lnTo>
                    <a:pt x="68" y="136"/>
                  </a:lnTo>
                  <a:lnTo>
                    <a:pt x="94" y="66"/>
                  </a:lnTo>
                  <a:lnTo>
                    <a:pt x="123" y="0"/>
                  </a:lnTo>
                  <a:lnTo>
                    <a:pt x="230" y="56"/>
                  </a:lnTo>
                  <a:close/>
                </a:path>
              </a:pathLst>
            </a:custGeom>
            <a:solidFill>
              <a:srgbClr val="BAC2C2"/>
            </a:solidFill>
            <a:ln w="9525">
              <a:noFill/>
            </a:ln>
          </p:spPr>
          <p:txBody>
            <a:bodyPr/>
            <a:lstStyle/>
            <a:p>
              <a:endParaRPr lang="en-US"/>
            </a:p>
          </p:txBody>
        </p:sp>
        <p:sp>
          <p:nvSpPr>
            <p:cNvPr id="824411" name="Freeform 824410"/>
            <p:cNvSpPr/>
            <p:nvPr/>
          </p:nvSpPr>
          <p:spPr>
            <a:xfrm>
              <a:off x="3544" y="3074"/>
              <a:ext cx="52" cy="121"/>
            </a:xfrm>
            <a:custGeom>
              <a:avLst/>
              <a:gdLst/>
              <a:ahLst/>
              <a:cxnLst/>
              <a:rect l="0" t="0" r="0" b="0"/>
              <a:pathLst>
                <a:path w="1133" h="2181">
                  <a:moveTo>
                    <a:pt x="917" y="2127"/>
                  </a:moveTo>
                  <a:lnTo>
                    <a:pt x="0" y="131"/>
                  </a:lnTo>
                  <a:lnTo>
                    <a:pt x="32" y="0"/>
                  </a:lnTo>
                  <a:lnTo>
                    <a:pt x="69" y="14"/>
                  </a:lnTo>
                  <a:lnTo>
                    <a:pt x="106" y="29"/>
                  </a:lnTo>
                  <a:lnTo>
                    <a:pt x="142" y="44"/>
                  </a:lnTo>
                  <a:lnTo>
                    <a:pt x="179" y="60"/>
                  </a:lnTo>
                  <a:lnTo>
                    <a:pt x="216" y="78"/>
                  </a:lnTo>
                  <a:lnTo>
                    <a:pt x="252" y="96"/>
                  </a:lnTo>
                  <a:lnTo>
                    <a:pt x="287" y="116"/>
                  </a:lnTo>
                  <a:lnTo>
                    <a:pt x="323" y="136"/>
                  </a:lnTo>
                  <a:lnTo>
                    <a:pt x="358" y="159"/>
                  </a:lnTo>
                  <a:lnTo>
                    <a:pt x="392" y="181"/>
                  </a:lnTo>
                  <a:lnTo>
                    <a:pt x="427" y="204"/>
                  </a:lnTo>
                  <a:lnTo>
                    <a:pt x="461" y="228"/>
                  </a:lnTo>
                  <a:lnTo>
                    <a:pt x="494" y="252"/>
                  </a:lnTo>
                  <a:lnTo>
                    <a:pt x="527" y="279"/>
                  </a:lnTo>
                  <a:lnTo>
                    <a:pt x="560" y="305"/>
                  </a:lnTo>
                  <a:lnTo>
                    <a:pt x="591" y="332"/>
                  </a:lnTo>
                  <a:lnTo>
                    <a:pt x="623" y="361"/>
                  </a:lnTo>
                  <a:lnTo>
                    <a:pt x="653" y="389"/>
                  </a:lnTo>
                  <a:lnTo>
                    <a:pt x="683" y="419"/>
                  </a:lnTo>
                  <a:lnTo>
                    <a:pt x="713" y="449"/>
                  </a:lnTo>
                  <a:lnTo>
                    <a:pt x="741" y="481"/>
                  </a:lnTo>
                  <a:lnTo>
                    <a:pt x="769" y="513"/>
                  </a:lnTo>
                  <a:lnTo>
                    <a:pt x="795" y="545"/>
                  </a:lnTo>
                  <a:lnTo>
                    <a:pt x="822" y="578"/>
                  </a:lnTo>
                  <a:lnTo>
                    <a:pt x="846" y="612"/>
                  </a:lnTo>
                  <a:lnTo>
                    <a:pt x="871" y="647"/>
                  </a:lnTo>
                  <a:lnTo>
                    <a:pt x="894" y="681"/>
                  </a:lnTo>
                  <a:lnTo>
                    <a:pt x="917" y="717"/>
                  </a:lnTo>
                  <a:lnTo>
                    <a:pt x="938" y="754"/>
                  </a:lnTo>
                  <a:lnTo>
                    <a:pt x="958" y="791"/>
                  </a:lnTo>
                  <a:lnTo>
                    <a:pt x="978" y="828"/>
                  </a:lnTo>
                  <a:lnTo>
                    <a:pt x="996" y="866"/>
                  </a:lnTo>
                  <a:lnTo>
                    <a:pt x="1026" y="938"/>
                  </a:lnTo>
                  <a:lnTo>
                    <a:pt x="1052" y="1015"/>
                  </a:lnTo>
                  <a:lnTo>
                    <a:pt x="1075" y="1096"/>
                  </a:lnTo>
                  <a:lnTo>
                    <a:pt x="1094" y="1180"/>
                  </a:lnTo>
                  <a:lnTo>
                    <a:pt x="1109" y="1266"/>
                  </a:lnTo>
                  <a:lnTo>
                    <a:pt x="1121" y="1356"/>
                  </a:lnTo>
                  <a:lnTo>
                    <a:pt x="1129" y="1446"/>
                  </a:lnTo>
                  <a:lnTo>
                    <a:pt x="1133" y="1536"/>
                  </a:lnTo>
                  <a:lnTo>
                    <a:pt x="1133" y="1626"/>
                  </a:lnTo>
                  <a:lnTo>
                    <a:pt x="1130" y="1716"/>
                  </a:lnTo>
                  <a:lnTo>
                    <a:pt x="1122" y="1802"/>
                  </a:lnTo>
                  <a:lnTo>
                    <a:pt x="1110" y="1886"/>
                  </a:lnTo>
                  <a:lnTo>
                    <a:pt x="1095" y="1967"/>
                  </a:lnTo>
                  <a:lnTo>
                    <a:pt x="1076" y="2043"/>
                  </a:lnTo>
                  <a:lnTo>
                    <a:pt x="1052" y="2115"/>
                  </a:lnTo>
                  <a:lnTo>
                    <a:pt x="1025" y="2181"/>
                  </a:lnTo>
                  <a:lnTo>
                    <a:pt x="917" y="2127"/>
                  </a:lnTo>
                  <a:close/>
                </a:path>
              </a:pathLst>
            </a:custGeom>
            <a:solidFill>
              <a:srgbClr val="EDF5F5"/>
            </a:solidFill>
            <a:ln w="9525">
              <a:noFill/>
            </a:ln>
          </p:spPr>
          <p:txBody>
            <a:bodyPr/>
            <a:lstStyle/>
            <a:p>
              <a:endParaRPr lang="en-US"/>
            </a:p>
          </p:txBody>
        </p:sp>
        <p:sp>
          <p:nvSpPr>
            <p:cNvPr id="824412" name="Freeform 824411"/>
            <p:cNvSpPr/>
            <p:nvPr/>
          </p:nvSpPr>
          <p:spPr>
            <a:xfrm>
              <a:off x="3544" y="3074"/>
              <a:ext cx="51" cy="122"/>
            </a:xfrm>
            <a:custGeom>
              <a:avLst/>
              <a:gdLst/>
              <a:ahLst/>
              <a:cxnLst/>
              <a:rect l="0" t="0" r="0" b="0"/>
              <a:pathLst>
                <a:path w="1134" h="2180">
                  <a:moveTo>
                    <a:pt x="918" y="2126"/>
                  </a:moveTo>
                  <a:lnTo>
                    <a:pt x="0" y="130"/>
                  </a:lnTo>
                  <a:lnTo>
                    <a:pt x="33" y="0"/>
                  </a:lnTo>
                  <a:lnTo>
                    <a:pt x="70" y="13"/>
                  </a:lnTo>
                  <a:lnTo>
                    <a:pt x="107" y="28"/>
                  </a:lnTo>
                  <a:lnTo>
                    <a:pt x="143" y="43"/>
                  </a:lnTo>
                  <a:lnTo>
                    <a:pt x="180" y="60"/>
                  </a:lnTo>
                  <a:lnTo>
                    <a:pt x="217" y="78"/>
                  </a:lnTo>
                  <a:lnTo>
                    <a:pt x="252" y="96"/>
                  </a:lnTo>
                  <a:lnTo>
                    <a:pt x="288" y="116"/>
                  </a:lnTo>
                  <a:lnTo>
                    <a:pt x="324" y="136"/>
                  </a:lnTo>
                  <a:lnTo>
                    <a:pt x="359" y="158"/>
                  </a:lnTo>
                  <a:lnTo>
                    <a:pt x="393" y="180"/>
                  </a:lnTo>
                  <a:lnTo>
                    <a:pt x="428" y="203"/>
                  </a:lnTo>
                  <a:lnTo>
                    <a:pt x="462" y="227"/>
                  </a:lnTo>
                  <a:lnTo>
                    <a:pt x="495" y="252"/>
                  </a:lnTo>
                  <a:lnTo>
                    <a:pt x="528" y="278"/>
                  </a:lnTo>
                  <a:lnTo>
                    <a:pt x="561" y="304"/>
                  </a:lnTo>
                  <a:lnTo>
                    <a:pt x="592" y="332"/>
                  </a:lnTo>
                  <a:lnTo>
                    <a:pt x="624" y="360"/>
                  </a:lnTo>
                  <a:lnTo>
                    <a:pt x="654" y="389"/>
                  </a:lnTo>
                  <a:lnTo>
                    <a:pt x="684" y="418"/>
                  </a:lnTo>
                  <a:lnTo>
                    <a:pt x="714" y="449"/>
                  </a:lnTo>
                  <a:lnTo>
                    <a:pt x="742" y="480"/>
                  </a:lnTo>
                  <a:lnTo>
                    <a:pt x="770" y="512"/>
                  </a:lnTo>
                  <a:lnTo>
                    <a:pt x="796" y="545"/>
                  </a:lnTo>
                  <a:lnTo>
                    <a:pt x="823" y="577"/>
                  </a:lnTo>
                  <a:lnTo>
                    <a:pt x="847" y="611"/>
                  </a:lnTo>
                  <a:lnTo>
                    <a:pt x="872" y="646"/>
                  </a:lnTo>
                  <a:lnTo>
                    <a:pt x="895" y="681"/>
                  </a:lnTo>
                  <a:lnTo>
                    <a:pt x="918" y="717"/>
                  </a:lnTo>
                  <a:lnTo>
                    <a:pt x="939" y="754"/>
                  </a:lnTo>
                  <a:lnTo>
                    <a:pt x="959" y="790"/>
                  </a:lnTo>
                  <a:lnTo>
                    <a:pt x="979" y="827"/>
                  </a:lnTo>
                  <a:lnTo>
                    <a:pt x="997" y="865"/>
                  </a:lnTo>
                  <a:lnTo>
                    <a:pt x="1027" y="937"/>
                  </a:lnTo>
                  <a:lnTo>
                    <a:pt x="1053" y="1014"/>
                  </a:lnTo>
                  <a:lnTo>
                    <a:pt x="1076" y="1095"/>
                  </a:lnTo>
                  <a:lnTo>
                    <a:pt x="1095" y="1179"/>
                  </a:lnTo>
                  <a:lnTo>
                    <a:pt x="1110" y="1266"/>
                  </a:lnTo>
                  <a:lnTo>
                    <a:pt x="1122" y="1355"/>
                  </a:lnTo>
                  <a:lnTo>
                    <a:pt x="1130" y="1445"/>
                  </a:lnTo>
                  <a:lnTo>
                    <a:pt x="1134" y="1536"/>
                  </a:lnTo>
                  <a:lnTo>
                    <a:pt x="1134" y="1625"/>
                  </a:lnTo>
                  <a:lnTo>
                    <a:pt x="1131" y="1715"/>
                  </a:lnTo>
                  <a:lnTo>
                    <a:pt x="1123" y="1801"/>
                  </a:lnTo>
                  <a:lnTo>
                    <a:pt x="1111" y="1886"/>
                  </a:lnTo>
                  <a:lnTo>
                    <a:pt x="1096" y="1966"/>
                  </a:lnTo>
                  <a:lnTo>
                    <a:pt x="1077" y="2043"/>
                  </a:lnTo>
                  <a:lnTo>
                    <a:pt x="1053" y="2115"/>
                  </a:lnTo>
                  <a:lnTo>
                    <a:pt x="1026" y="2180"/>
                  </a:lnTo>
                  <a:lnTo>
                    <a:pt x="918" y="2126"/>
                  </a:lnTo>
                  <a:close/>
                </a:path>
              </a:pathLst>
            </a:custGeom>
            <a:solidFill>
              <a:srgbClr val="BAC2C2"/>
            </a:solidFill>
            <a:ln w="9525">
              <a:noFill/>
            </a:ln>
          </p:spPr>
          <p:txBody>
            <a:bodyPr/>
            <a:lstStyle/>
            <a:p>
              <a:endParaRPr lang="en-US"/>
            </a:p>
          </p:txBody>
        </p:sp>
        <p:sp>
          <p:nvSpPr>
            <p:cNvPr id="824413" name="Freeform 824412"/>
            <p:cNvSpPr/>
            <p:nvPr/>
          </p:nvSpPr>
          <p:spPr>
            <a:xfrm>
              <a:off x="3426" y="3144"/>
              <a:ext cx="164" cy="228"/>
            </a:xfrm>
            <a:custGeom>
              <a:avLst/>
              <a:gdLst/>
              <a:ahLst/>
              <a:cxnLst/>
              <a:rect l="0" t="0" r="0" b="0"/>
              <a:pathLst>
                <a:path w="3622" h="4112">
                  <a:moveTo>
                    <a:pt x="1404" y="4112"/>
                  </a:moveTo>
                  <a:lnTo>
                    <a:pt x="3622" y="3023"/>
                  </a:lnTo>
                  <a:lnTo>
                    <a:pt x="2218" y="0"/>
                  </a:lnTo>
                  <a:lnTo>
                    <a:pt x="0" y="989"/>
                  </a:lnTo>
                  <a:lnTo>
                    <a:pt x="1404" y="4112"/>
                  </a:lnTo>
                  <a:close/>
                </a:path>
              </a:pathLst>
            </a:custGeom>
            <a:solidFill>
              <a:srgbClr val="EDF5F5"/>
            </a:solidFill>
            <a:ln w="9525">
              <a:noFill/>
            </a:ln>
          </p:spPr>
          <p:txBody>
            <a:bodyPr/>
            <a:lstStyle/>
            <a:p>
              <a:endParaRPr lang="en-US"/>
            </a:p>
          </p:txBody>
        </p:sp>
        <p:sp>
          <p:nvSpPr>
            <p:cNvPr id="824414" name="Freeform 824413"/>
            <p:cNvSpPr/>
            <p:nvPr/>
          </p:nvSpPr>
          <p:spPr>
            <a:xfrm>
              <a:off x="3426" y="3141"/>
              <a:ext cx="164" cy="228"/>
            </a:xfrm>
            <a:custGeom>
              <a:avLst/>
              <a:gdLst/>
              <a:ahLst/>
              <a:cxnLst/>
              <a:rect l="0" t="0" r="0" b="0"/>
              <a:pathLst>
                <a:path w="3622" h="4113">
                  <a:moveTo>
                    <a:pt x="1404" y="4113"/>
                  </a:moveTo>
                  <a:lnTo>
                    <a:pt x="3622" y="3024"/>
                  </a:lnTo>
                  <a:lnTo>
                    <a:pt x="2218" y="0"/>
                  </a:lnTo>
                  <a:lnTo>
                    <a:pt x="0" y="989"/>
                  </a:lnTo>
                  <a:lnTo>
                    <a:pt x="1404" y="4113"/>
                  </a:lnTo>
                  <a:close/>
                </a:path>
              </a:pathLst>
            </a:custGeom>
            <a:solidFill>
              <a:srgbClr val="111919"/>
            </a:solidFill>
            <a:ln w="9525">
              <a:noFill/>
            </a:ln>
          </p:spPr>
          <p:txBody>
            <a:bodyPr/>
            <a:lstStyle/>
            <a:p>
              <a:endParaRPr lang="en-US"/>
            </a:p>
          </p:txBody>
        </p:sp>
        <p:sp>
          <p:nvSpPr>
            <p:cNvPr id="824415" name="Freeform 824414"/>
            <p:cNvSpPr/>
            <p:nvPr/>
          </p:nvSpPr>
          <p:spPr>
            <a:xfrm>
              <a:off x="3432" y="3146"/>
              <a:ext cx="157" cy="218"/>
            </a:xfrm>
            <a:custGeom>
              <a:avLst/>
              <a:gdLst/>
              <a:ahLst/>
              <a:cxnLst/>
              <a:rect l="0" t="0" r="0" b="0"/>
              <a:pathLst>
                <a:path w="3446" h="3913">
                  <a:moveTo>
                    <a:pt x="1335" y="3913"/>
                  </a:moveTo>
                  <a:lnTo>
                    <a:pt x="3446" y="2878"/>
                  </a:lnTo>
                  <a:lnTo>
                    <a:pt x="2111" y="0"/>
                  </a:lnTo>
                  <a:lnTo>
                    <a:pt x="0" y="942"/>
                  </a:lnTo>
                  <a:lnTo>
                    <a:pt x="1335" y="3913"/>
                  </a:lnTo>
                  <a:close/>
                </a:path>
              </a:pathLst>
            </a:custGeom>
            <a:solidFill>
              <a:srgbClr val="1A781C"/>
            </a:solidFill>
            <a:ln w="9525">
              <a:noFill/>
            </a:ln>
          </p:spPr>
          <p:txBody>
            <a:bodyPr/>
            <a:lstStyle/>
            <a:p>
              <a:endParaRPr lang="en-US"/>
            </a:p>
          </p:txBody>
        </p:sp>
        <p:sp>
          <p:nvSpPr>
            <p:cNvPr id="824416" name="Freeform 824415"/>
            <p:cNvSpPr/>
            <p:nvPr/>
          </p:nvSpPr>
          <p:spPr>
            <a:xfrm>
              <a:off x="3439" y="3109"/>
              <a:ext cx="19" cy="19"/>
            </a:xfrm>
            <a:custGeom>
              <a:avLst/>
              <a:gdLst/>
              <a:ahLst/>
              <a:cxnLst/>
              <a:rect l="0" t="0" r="0" b="0"/>
              <a:pathLst>
                <a:path w="431" h="343">
                  <a:moveTo>
                    <a:pt x="431" y="186"/>
                  </a:moveTo>
                  <a:lnTo>
                    <a:pt x="79" y="343"/>
                  </a:lnTo>
                  <a:lnTo>
                    <a:pt x="0" y="157"/>
                  </a:lnTo>
                  <a:lnTo>
                    <a:pt x="352" y="0"/>
                  </a:lnTo>
                  <a:lnTo>
                    <a:pt x="431" y="186"/>
                  </a:lnTo>
                  <a:close/>
                </a:path>
              </a:pathLst>
            </a:custGeom>
            <a:solidFill>
              <a:srgbClr val="000000"/>
            </a:solidFill>
            <a:ln w="9525">
              <a:noFill/>
            </a:ln>
          </p:spPr>
          <p:txBody>
            <a:bodyPr/>
            <a:lstStyle/>
            <a:p>
              <a:endParaRPr lang="en-US"/>
            </a:p>
          </p:txBody>
        </p:sp>
        <p:sp>
          <p:nvSpPr>
            <p:cNvPr id="824417" name="Freeform 824416"/>
            <p:cNvSpPr/>
            <p:nvPr/>
          </p:nvSpPr>
          <p:spPr>
            <a:xfrm>
              <a:off x="3442" y="3112"/>
              <a:ext cx="16" cy="15"/>
            </a:xfrm>
            <a:custGeom>
              <a:avLst/>
              <a:gdLst/>
              <a:ahLst/>
              <a:cxnLst/>
              <a:rect l="0" t="0" r="0" b="0"/>
              <a:pathLst>
                <a:path w="347" h="257">
                  <a:moveTo>
                    <a:pt x="347" y="126"/>
                  </a:moveTo>
                  <a:lnTo>
                    <a:pt x="53" y="257"/>
                  </a:lnTo>
                  <a:lnTo>
                    <a:pt x="0" y="132"/>
                  </a:lnTo>
                  <a:lnTo>
                    <a:pt x="294" y="0"/>
                  </a:lnTo>
                  <a:lnTo>
                    <a:pt x="347" y="126"/>
                  </a:lnTo>
                  <a:close/>
                </a:path>
              </a:pathLst>
            </a:custGeom>
            <a:solidFill>
              <a:srgbClr val="BAC2C2"/>
            </a:solidFill>
            <a:ln w="9525">
              <a:noFill/>
            </a:ln>
          </p:spPr>
          <p:txBody>
            <a:bodyPr/>
            <a:lstStyle/>
            <a:p>
              <a:endParaRPr lang="en-US"/>
            </a:p>
          </p:txBody>
        </p:sp>
        <p:sp>
          <p:nvSpPr>
            <p:cNvPr id="824418" name="Freeform 824417"/>
            <p:cNvSpPr/>
            <p:nvPr/>
          </p:nvSpPr>
          <p:spPr>
            <a:xfrm>
              <a:off x="3447" y="3110"/>
              <a:ext cx="10" cy="13"/>
            </a:xfrm>
            <a:custGeom>
              <a:avLst/>
              <a:gdLst/>
              <a:ahLst/>
              <a:cxnLst/>
              <a:rect l="0" t="0" r="0" b="0"/>
              <a:pathLst>
                <a:path w="238" h="234">
                  <a:moveTo>
                    <a:pt x="5" y="73"/>
                  </a:moveTo>
                  <a:lnTo>
                    <a:pt x="167" y="0"/>
                  </a:lnTo>
                  <a:lnTo>
                    <a:pt x="171" y="0"/>
                  </a:lnTo>
                  <a:lnTo>
                    <a:pt x="175" y="2"/>
                  </a:lnTo>
                  <a:lnTo>
                    <a:pt x="180" y="6"/>
                  </a:lnTo>
                  <a:lnTo>
                    <a:pt x="183" y="13"/>
                  </a:lnTo>
                  <a:lnTo>
                    <a:pt x="236" y="141"/>
                  </a:lnTo>
                  <a:lnTo>
                    <a:pt x="238" y="147"/>
                  </a:lnTo>
                  <a:lnTo>
                    <a:pt x="238" y="154"/>
                  </a:lnTo>
                  <a:lnTo>
                    <a:pt x="237" y="159"/>
                  </a:lnTo>
                  <a:lnTo>
                    <a:pt x="234" y="162"/>
                  </a:lnTo>
                  <a:lnTo>
                    <a:pt x="73" y="234"/>
                  </a:lnTo>
                  <a:lnTo>
                    <a:pt x="69" y="234"/>
                  </a:lnTo>
                  <a:lnTo>
                    <a:pt x="64" y="232"/>
                  </a:lnTo>
                  <a:lnTo>
                    <a:pt x="60" y="228"/>
                  </a:lnTo>
                  <a:lnTo>
                    <a:pt x="56" y="221"/>
                  </a:lnTo>
                  <a:lnTo>
                    <a:pt x="2" y="94"/>
                  </a:lnTo>
                  <a:lnTo>
                    <a:pt x="0" y="86"/>
                  </a:lnTo>
                  <a:lnTo>
                    <a:pt x="0" y="80"/>
                  </a:lnTo>
                  <a:lnTo>
                    <a:pt x="1" y="76"/>
                  </a:lnTo>
                  <a:lnTo>
                    <a:pt x="5" y="73"/>
                  </a:lnTo>
                  <a:close/>
                </a:path>
              </a:pathLst>
            </a:custGeom>
            <a:solidFill>
              <a:srgbClr val="E0E8E8"/>
            </a:solidFill>
            <a:ln w="9525">
              <a:noFill/>
            </a:ln>
          </p:spPr>
          <p:txBody>
            <a:bodyPr/>
            <a:lstStyle/>
            <a:p>
              <a:endParaRPr lang="en-US"/>
            </a:p>
          </p:txBody>
        </p:sp>
        <p:sp>
          <p:nvSpPr>
            <p:cNvPr id="824419" name="Freeform 824418"/>
            <p:cNvSpPr/>
            <p:nvPr/>
          </p:nvSpPr>
          <p:spPr>
            <a:xfrm>
              <a:off x="3447" y="3111"/>
              <a:ext cx="10" cy="11"/>
            </a:xfrm>
            <a:custGeom>
              <a:avLst/>
              <a:gdLst/>
              <a:ahLst/>
              <a:cxnLst/>
              <a:rect l="0" t="0" r="0" b="0"/>
              <a:pathLst>
                <a:path w="204" h="199">
                  <a:moveTo>
                    <a:pt x="4" y="62"/>
                  </a:moveTo>
                  <a:lnTo>
                    <a:pt x="142" y="0"/>
                  </a:lnTo>
                  <a:lnTo>
                    <a:pt x="146" y="0"/>
                  </a:lnTo>
                  <a:lnTo>
                    <a:pt x="150" y="2"/>
                  </a:lnTo>
                  <a:lnTo>
                    <a:pt x="153" y="5"/>
                  </a:lnTo>
                  <a:lnTo>
                    <a:pt x="156" y="10"/>
                  </a:lnTo>
                  <a:lnTo>
                    <a:pt x="202" y="120"/>
                  </a:lnTo>
                  <a:lnTo>
                    <a:pt x="204" y="125"/>
                  </a:lnTo>
                  <a:lnTo>
                    <a:pt x="204" y="130"/>
                  </a:lnTo>
                  <a:lnTo>
                    <a:pt x="202" y="135"/>
                  </a:lnTo>
                  <a:lnTo>
                    <a:pt x="200" y="138"/>
                  </a:lnTo>
                  <a:lnTo>
                    <a:pt x="62" y="199"/>
                  </a:lnTo>
                  <a:lnTo>
                    <a:pt x="58" y="199"/>
                  </a:lnTo>
                  <a:lnTo>
                    <a:pt x="54" y="198"/>
                  </a:lnTo>
                  <a:lnTo>
                    <a:pt x="51" y="194"/>
                  </a:lnTo>
                  <a:lnTo>
                    <a:pt x="48" y="188"/>
                  </a:lnTo>
                  <a:lnTo>
                    <a:pt x="2" y="80"/>
                  </a:lnTo>
                  <a:lnTo>
                    <a:pt x="0" y="74"/>
                  </a:lnTo>
                  <a:lnTo>
                    <a:pt x="0" y="68"/>
                  </a:lnTo>
                  <a:lnTo>
                    <a:pt x="2" y="64"/>
                  </a:lnTo>
                  <a:lnTo>
                    <a:pt x="4" y="62"/>
                  </a:lnTo>
                  <a:close/>
                </a:path>
              </a:pathLst>
            </a:custGeom>
            <a:solidFill>
              <a:srgbClr val="919999"/>
            </a:solidFill>
            <a:ln w="9525">
              <a:noFill/>
            </a:ln>
          </p:spPr>
          <p:txBody>
            <a:bodyPr/>
            <a:lstStyle/>
            <a:p>
              <a:endParaRPr lang="en-US"/>
            </a:p>
          </p:txBody>
        </p:sp>
        <p:sp>
          <p:nvSpPr>
            <p:cNvPr id="824420" name="Freeform 824419"/>
            <p:cNvSpPr/>
            <p:nvPr/>
          </p:nvSpPr>
          <p:spPr>
            <a:xfrm>
              <a:off x="3450" y="3113"/>
              <a:ext cx="6" cy="8"/>
            </a:xfrm>
            <a:custGeom>
              <a:avLst/>
              <a:gdLst/>
              <a:ahLst/>
              <a:cxnLst/>
              <a:rect l="0" t="0" r="0" b="0"/>
              <a:pathLst>
                <a:path w="118" h="154">
                  <a:moveTo>
                    <a:pt x="88" y="6"/>
                  </a:moveTo>
                  <a:lnTo>
                    <a:pt x="116" y="77"/>
                  </a:lnTo>
                  <a:lnTo>
                    <a:pt x="118" y="85"/>
                  </a:lnTo>
                  <a:lnTo>
                    <a:pt x="118" y="95"/>
                  </a:lnTo>
                  <a:lnTo>
                    <a:pt x="116" y="103"/>
                  </a:lnTo>
                  <a:lnTo>
                    <a:pt x="112" y="108"/>
                  </a:lnTo>
                  <a:lnTo>
                    <a:pt x="14" y="152"/>
                  </a:lnTo>
                  <a:lnTo>
                    <a:pt x="6" y="154"/>
                  </a:lnTo>
                  <a:lnTo>
                    <a:pt x="2" y="150"/>
                  </a:lnTo>
                  <a:lnTo>
                    <a:pt x="0" y="140"/>
                  </a:lnTo>
                  <a:lnTo>
                    <a:pt x="1" y="127"/>
                  </a:lnTo>
                  <a:lnTo>
                    <a:pt x="4" y="112"/>
                  </a:lnTo>
                  <a:lnTo>
                    <a:pt x="9" y="95"/>
                  </a:lnTo>
                  <a:lnTo>
                    <a:pt x="14" y="77"/>
                  </a:lnTo>
                  <a:lnTo>
                    <a:pt x="21" y="61"/>
                  </a:lnTo>
                  <a:lnTo>
                    <a:pt x="29" y="46"/>
                  </a:lnTo>
                  <a:lnTo>
                    <a:pt x="38" y="33"/>
                  </a:lnTo>
                  <a:lnTo>
                    <a:pt x="48" y="21"/>
                  </a:lnTo>
                  <a:lnTo>
                    <a:pt x="58" y="12"/>
                  </a:lnTo>
                  <a:lnTo>
                    <a:pt x="67" y="4"/>
                  </a:lnTo>
                  <a:lnTo>
                    <a:pt x="76" y="0"/>
                  </a:lnTo>
                  <a:lnTo>
                    <a:pt x="83" y="1"/>
                  </a:lnTo>
                  <a:lnTo>
                    <a:pt x="88" y="6"/>
                  </a:lnTo>
                  <a:close/>
                </a:path>
              </a:pathLst>
            </a:custGeom>
            <a:solidFill>
              <a:srgbClr val="D1D9D9"/>
            </a:solidFill>
            <a:ln w="9525">
              <a:noFill/>
            </a:ln>
          </p:spPr>
          <p:txBody>
            <a:bodyPr/>
            <a:lstStyle/>
            <a:p>
              <a:endParaRPr lang="en-US"/>
            </a:p>
          </p:txBody>
        </p:sp>
        <p:sp>
          <p:nvSpPr>
            <p:cNvPr id="824421" name="Freeform 824420"/>
            <p:cNvSpPr/>
            <p:nvPr/>
          </p:nvSpPr>
          <p:spPr>
            <a:xfrm>
              <a:off x="3463" y="3099"/>
              <a:ext cx="13" cy="16"/>
            </a:xfrm>
            <a:custGeom>
              <a:avLst/>
              <a:gdLst/>
              <a:ahLst/>
              <a:cxnLst/>
              <a:rect l="0" t="0" r="0" b="0"/>
              <a:pathLst>
                <a:path w="287" h="280">
                  <a:moveTo>
                    <a:pt x="287" y="186"/>
                  </a:moveTo>
                  <a:lnTo>
                    <a:pt x="78" y="280"/>
                  </a:lnTo>
                  <a:lnTo>
                    <a:pt x="0" y="93"/>
                  </a:lnTo>
                  <a:lnTo>
                    <a:pt x="210" y="0"/>
                  </a:lnTo>
                  <a:lnTo>
                    <a:pt x="287" y="186"/>
                  </a:lnTo>
                  <a:close/>
                </a:path>
              </a:pathLst>
            </a:custGeom>
            <a:solidFill>
              <a:srgbClr val="000000"/>
            </a:solidFill>
            <a:ln w="9525">
              <a:noFill/>
            </a:ln>
          </p:spPr>
          <p:txBody>
            <a:bodyPr/>
            <a:lstStyle/>
            <a:p>
              <a:endParaRPr lang="en-US"/>
            </a:p>
          </p:txBody>
        </p:sp>
        <p:sp>
          <p:nvSpPr>
            <p:cNvPr id="824422" name="Freeform 824421"/>
            <p:cNvSpPr/>
            <p:nvPr/>
          </p:nvSpPr>
          <p:spPr>
            <a:xfrm>
              <a:off x="3465" y="3102"/>
              <a:ext cx="11" cy="12"/>
            </a:xfrm>
            <a:custGeom>
              <a:avLst/>
              <a:gdLst/>
              <a:ahLst/>
              <a:cxnLst/>
              <a:rect l="0" t="0" r="0" b="0"/>
              <a:pathLst>
                <a:path w="227" h="203">
                  <a:moveTo>
                    <a:pt x="227" y="125"/>
                  </a:moveTo>
                  <a:lnTo>
                    <a:pt x="53" y="203"/>
                  </a:lnTo>
                  <a:lnTo>
                    <a:pt x="0" y="78"/>
                  </a:lnTo>
                  <a:lnTo>
                    <a:pt x="175" y="0"/>
                  </a:lnTo>
                  <a:lnTo>
                    <a:pt x="227" y="125"/>
                  </a:lnTo>
                  <a:close/>
                </a:path>
              </a:pathLst>
            </a:custGeom>
            <a:solidFill>
              <a:srgbClr val="BAC2C2"/>
            </a:solidFill>
            <a:ln w="9525">
              <a:noFill/>
            </a:ln>
          </p:spPr>
          <p:txBody>
            <a:bodyPr/>
            <a:lstStyle/>
            <a:p>
              <a:endParaRPr lang="en-US"/>
            </a:p>
          </p:txBody>
        </p:sp>
        <p:sp>
          <p:nvSpPr>
            <p:cNvPr id="824423" name="Freeform 824422"/>
            <p:cNvSpPr/>
            <p:nvPr/>
          </p:nvSpPr>
          <p:spPr>
            <a:xfrm>
              <a:off x="3465" y="3100"/>
              <a:ext cx="10" cy="13"/>
            </a:xfrm>
            <a:custGeom>
              <a:avLst/>
              <a:gdLst/>
              <a:ahLst/>
              <a:cxnLst/>
              <a:rect l="0" t="0" r="0" b="0"/>
              <a:pathLst>
                <a:path w="238" h="234">
                  <a:moveTo>
                    <a:pt x="4" y="72"/>
                  </a:moveTo>
                  <a:lnTo>
                    <a:pt x="167" y="0"/>
                  </a:lnTo>
                  <a:lnTo>
                    <a:pt x="171" y="0"/>
                  </a:lnTo>
                  <a:lnTo>
                    <a:pt x="175" y="2"/>
                  </a:lnTo>
                  <a:lnTo>
                    <a:pt x="180" y="6"/>
                  </a:lnTo>
                  <a:lnTo>
                    <a:pt x="183" y="12"/>
                  </a:lnTo>
                  <a:lnTo>
                    <a:pt x="236" y="141"/>
                  </a:lnTo>
                  <a:lnTo>
                    <a:pt x="238" y="147"/>
                  </a:lnTo>
                  <a:lnTo>
                    <a:pt x="238" y="154"/>
                  </a:lnTo>
                  <a:lnTo>
                    <a:pt x="237" y="159"/>
                  </a:lnTo>
                  <a:lnTo>
                    <a:pt x="234" y="162"/>
                  </a:lnTo>
                  <a:lnTo>
                    <a:pt x="73" y="234"/>
                  </a:lnTo>
                  <a:lnTo>
                    <a:pt x="69" y="234"/>
                  </a:lnTo>
                  <a:lnTo>
                    <a:pt x="63" y="232"/>
                  </a:lnTo>
                  <a:lnTo>
                    <a:pt x="59" y="227"/>
                  </a:lnTo>
                  <a:lnTo>
                    <a:pt x="55" y="221"/>
                  </a:lnTo>
                  <a:lnTo>
                    <a:pt x="2" y="94"/>
                  </a:lnTo>
                  <a:lnTo>
                    <a:pt x="0" y="86"/>
                  </a:lnTo>
                  <a:lnTo>
                    <a:pt x="0" y="80"/>
                  </a:lnTo>
                  <a:lnTo>
                    <a:pt x="1" y="76"/>
                  </a:lnTo>
                  <a:lnTo>
                    <a:pt x="4" y="72"/>
                  </a:lnTo>
                  <a:close/>
                </a:path>
              </a:pathLst>
            </a:custGeom>
            <a:solidFill>
              <a:srgbClr val="E0E8E8"/>
            </a:solidFill>
            <a:ln w="9525">
              <a:noFill/>
            </a:ln>
          </p:spPr>
          <p:txBody>
            <a:bodyPr/>
            <a:lstStyle/>
            <a:p>
              <a:endParaRPr lang="en-US"/>
            </a:p>
          </p:txBody>
        </p:sp>
        <p:sp>
          <p:nvSpPr>
            <p:cNvPr id="824424" name="Freeform 824423"/>
            <p:cNvSpPr/>
            <p:nvPr/>
          </p:nvSpPr>
          <p:spPr>
            <a:xfrm>
              <a:off x="3465" y="3101"/>
              <a:ext cx="10" cy="11"/>
            </a:xfrm>
            <a:custGeom>
              <a:avLst/>
              <a:gdLst/>
              <a:ahLst/>
              <a:cxnLst/>
              <a:rect l="0" t="0" r="0" b="0"/>
              <a:pathLst>
                <a:path w="204" h="199">
                  <a:moveTo>
                    <a:pt x="4" y="62"/>
                  </a:moveTo>
                  <a:lnTo>
                    <a:pt x="141" y="0"/>
                  </a:lnTo>
                  <a:lnTo>
                    <a:pt x="145" y="0"/>
                  </a:lnTo>
                  <a:lnTo>
                    <a:pt x="150" y="2"/>
                  </a:lnTo>
                  <a:lnTo>
                    <a:pt x="153" y="5"/>
                  </a:lnTo>
                  <a:lnTo>
                    <a:pt x="156" y="10"/>
                  </a:lnTo>
                  <a:lnTo>
                    <a:pt x="202" y="120"/>
                  </a:lnTo>
                  <a:lnTo>
                    <a:pt x="204" y="125"/>
                  </a:lnTo>
                  <a:lnTo>
                    <a:pt x="204" y="130"/>
                  </a:lnTo>
                  <a:lnTo>
                    <a:pt x="202" y="135"/>
                  </a:lnTo>
                  <a:lnTo>
                    <a:pt x="200" y="138"/>
                  </a:lnTo>
                  <a:lnTo>
                    <a:pt x="62" y="199"/>
                  </a:lnTo>
                  <a:lnTo>
                    <a:pt x="58" y="199"/>
                  </a:lnTo>
                  <a:lnTo>
                    <a:pt x="54" y="198"/>
                  </a:lnTo>
                  <a:lnTo>
                    <a:pt x="51" y="194"/>
                  </a:lnTo>
                  <a:lnTo>
                    <a:pt x="48" y="188"/>
                  </a:lnTo>
                  <a:lnTo>
                    <a:pt x="2" y="80"/>
                  </a:lnTo>
                  <a:lnTo>
                    <a:pt x="0" y="73"/>
                  </a:lnTo>
                  <a:lnTo>
                    <a:pt x="0" y="68"/>
                  </a:lnTo>
                  <a:lnTo>
                    <a:pt x="2" y="64"/>
                  </a:lnTo>
                  <a:lnTo>
                    <a:pt x="4" y="62"/>
                  </a:lnTo>
                  <a:close/>
                </a:path>
              </a:pathLst>
            </a:custGeom>
            <a:solidFill>
              <a:srgbClr val="919999"/>
            </a:solidFill>
            <a:ln w="9525">
              <a:noFill/>
            </a:ln>
          </p:spPr>
          <p:txBody>
            <a:bodyPr/>
            <a:lstStyle/>
            <a:p>
              <a:endParaRPr lang="en-US"/>
            </a:p>
          </p:txBody>
        </p:sp>
        <p:sp>
          <p:nvSpPr>
            <p:cNvPr id="824425" name="Freeform 824424"/>
            <p:cNvSpPr/>
            <p:nvPr/>
          </p:nvSpPr>
          <p:spPr>
            <a:xfrm>
              <a:off x="3468" y="3103"/>
              <a:ext cx="6" cy="8"/>
            </a:xfrm>
            <a:custGeom>
              <a:avLst/>
              <a:gdLst/>
              <a:ahLst/>
              <a:cxnLst/>
              <a:rect l="0" t="0" r="0" b="0"/>
              <a:pathLst>
                <a:path w="119" h="154">
                  <a:moveTo>
                    <a:pt x="88" y="6"/>
                  </a:moveTo>
                  <a:lnTo>
                    <a:pt x="116" y="78"/>
                  </a:lnTo>
                  <a:lnTo>
                    <a:pt x="118" y="86"/>
                  </a:lnTo>
                  <a:lnTo>
                    <a:pt x="119" y="95"/>
                  </a:lnTo>
                  <a:lnTo>
                    <a:pt x="117" y="103"/>
                  </a:lnTo>
                  <a:lnTo>
                    <a:pt x="112" y="109"/>
                  </a:lnTo>
                  <a:lnTo>
                    <a:pt x="14" y="152"/>
                  </a:lnTo>
                  <a:lnTo>
                    <a:pt x="6" y="154"/>
                  </a:lnTo>
                  <a:lnTo>
                    <a:pt x="2" y="150"/>
                  </a:lnTo>
                  <a:lnTo>
                    <a:pt x="0" y="140"/>
                  </a:lnTo>
                  <a:lnTo>
                    <a:pt x="1" y="128"/>
                  </a:lnTo>
                  <a:lnTo>
                    <a:pt x="4" y="112"/>
                  </a:lnTo>
                  <a:lnTo>
                    <a:pt x="9" y="95"/>
                  </a:lnTo>
                  <a:lnTo>
                    <a:pt x="14" y="78"/>
                  </a:lnTo>
                  <a:lnTo>
                    <a:pt x="21" y="61"/>
                  </a:lnTo>
                  <a:lnTo>
                    <a:pt x="29" y="46"/>
                  </a:lnTo>
                  <a:lnTo>
                    <a:pt x="38" y="33"/>
                  </a:lnTo>
                  <a:lnTo>
                    <a:pt x="48" y="21"/>
                  </a:lnTo>
                  <a:lnTo>
                    <a:pt x="58" y="12"/>
                  </a:lnTo>
                  <a:lnTo>
                    <a:pt x="67" y="4"/>
                  </a:lnTo>
                  <a:lnTo>
                    <a:pt x="76" y="0"/>
                  </a:lnTo>
                  <a:lnTo>
                    <a:pt x="82" y="1"/>
                  </a:lnTo>
                  <a:lnTo>
                    <a:pt x="88" y="6"/>
                  </a:lnTo>
                  <a:close/>
                </a:path>
              </a:pathLst>
            </a:custGeom>
            <a:solidFill>
              <a:srgbClr val="D1D9D9"/>
            </a:solidFill>
            <a:ln w="9525">
              <a:noFill/>
            </a:ln>
          </p:spPr>
          <p:txBody>
            <a:bodyPr/>
            <a:lstStyle/>
            <a:p>
              <a:endParaRPr lang="en-US"/>
            </a:p>
          </p:txBody>
        </p:sp>
        <p:sp>
          <p:nvSpPr>
            <p:cNvPr id="824426" name="Freeform 824425"/>
            <p:cNvSpPr/>
            <p:nvPr/>
          </p:nvSpPr>
          <p:spPr>
            <a:xfrm>
              <a:off x="3488" y="3092"/>
              <a:ext cx="4" cy="6"/>
            </a:xfrm>
            <a:custGeom>
              <a:avLst/>
              <a:gdLst/>
              <a:ahLst/>
              <a:cxnLst/>
              <a:rect l="0" t="0" r="0" b="0"/>
              <a:pathLst>
                <a:path w="100" h="104">
                  <a:moveTo>
                    <a:pt x="50" y="104"/>
                  </a:moveTo>
                  <a:lnTo>
                    <a:pt x="40" y="103"/>
                  </a:lnTo>
                  <a:lnTo>
                    <a:pt x="31" y="99"/>
                  </a:lnTo>
                  <a:lnTo>
                    <a:pt x="23" y="95"/>
                  </a:lnTo>
                  <a:lnTo>
                    <a:pt x="15" y="89"/>
                  </a:lnTo>
                  <a:lnTo>
                    <a:pt x="8" y="80"/>
                  </a:lnTo>
                  <a:lnTo>
                    <a:pt x="4" y="72"/>
                  </a:lnTo>
                  <a:lnTo>
                    <a:pt x="1" y="62"/>
                  </a:lnTo>
                  <a:lnTo>
                    <a:pt x="0" y="52"/>
                  </a:lnTo>
                  <a:lnTo>
                    <a:pt x="1" y="41"/>
                  </a:lnTo>
                  <a:lnTo>
                    <a:pt x="4" y="32"/>
                  </a:lnTo>
                  <a:lnTo>
                    <a:pt x="8" y="23"/>
                  </a:lnTo>
                  <a:lnTo>
                    <a:pt x="15" y="15"/>
                  </a:lnTo>
                  <a:lnTo>
                    <a:pt x="23" y="9"/>
                  </a:lnTo>
                  <a:lnTo>
                    <a:pt x="31" y="5"/>
                  </a:lnTo>
                  <a:lnTo>
                    <a:pt x="40" y="1"/>
                  </a:lnTo>
                  <a:lnTo>
                    <a:pt x="50" y="0"/>
                  </a:lnTo>
                  <a:lnTo>
                    <a:pt x="60" y="1"/>
                  </a:lnTo>
                  <a:lnTo>
                    <a:pt x="70" y="5"/>
                  </a:lnTo>
                  <a:lnTo>
                    <a:pt x="78" y="9"/>
                  </a:lnTo>
                  <a:lnTo>
                    <a:pt x="86" y="15"/>
                  </a:lnTo>
                  <a:lnTo>
                    <a:pt x="92" y="23"/>
                  </a:lnTo>
                  <a:lnTo>
                    <a:pt x="96" y="32"/>
                  </a:lnTo>
                  <a:lnTo>
                    <a:pt x="99" y="41"/>
                  </a:lnTo>
                  <a:lnTo>
                    <a:pt x="100" y="52"/>
                  </a:lnTo>
                  <a:lnTo>
                    <a:pt x="99" y="62"/>
                  </a:lnTo>
                  <a:lnTo>
                    <a:pt x="96" y="72"/>
                  </a:lnTo>
                  <a:lnTo>
                    <a:pt x="92" y="80"/>
                  </a:lnTo>
                  <a:lnTo>
                    <a:pt x="86" y="89"/>
                  </a:lnTo>
                  <a:lnTo>
                    <a:pt x="78" y="95"/>
                  </a:lnTo>
                  <a:lnTo>
                    <a:pt x="70" y="99"/>
                  </a:lnTo>
                  <a:lnTo>
                    <a:pt x="60" y="103"/>
                  </a:lnTo>
                  <a:lnTo>
                    <a:pt x="50" y="104"/>
                  </a:lnTo>
                  <a:close/>
                </a:path>
              </a:pathLst>
            </a:custGeom>
            <a:solidFill>
              <a:srgbClr val="616666"/>
            </a:solidFill>
            <a:ln w="9525">
              <a:noFill/>
            </a:ln>
          </p:spPr>
          <p:txBody>
            <a:bodyPr/>
            <a:lstStyle/>
            <a:p>
              <a:endParaRPr lang="en-US"/>
            </a:p>
          </p:txBody>
        </p:sp>
        <p:sp>
          <p:nvSpPr>
            <p:cNvPr id="824427" name="Freeform 824426"/>
            <p:cNvSpPr/>
            <p:nvPr/>
          </p:nvSpPr>
          <p:spPr>
            <a:xfrm>
              <a:off x="3419" y="3131"/>
              <a:ext cx="5" cy="5"/>
            </a:xfrm>
            <a:custGeom>
              <a:avLst/>
              <a:gdLst/>
              <a:ahLst/>
              <a:cxnLst/>
              <a:rect l="0" t="0" r="0" b="0"/>
              <a:pathLst>
                <a:path w="100" h="103">
                  <a:moveTo>
                    <a:pt x="50" y="103"/>
                  </a:moveTo>
                  <a:lnTo>
                    <a:pt x="39" y="102"/>
                  </a:lnTo>
                  <a:lnTo>
                    <a:pt x="30" y="99"/>
                  </a:lnTo>
                  <a:lnTo>
                    <a:pt x="22" y="95"/>
                  </a:lnTo>
                  <a:lnTo>
                    <a:pt x="14" y="88"/>
                  </a:lnTo>
                  <a:lnTo>
                    <a:pt x="8" y="80"/>
                  </a:lnTo>
                  <a:lnTo>
                    <a:pt x="4" y="71"/>
                  </a:lnTo>
                  <a:lnTo>
                    <a:pt x="1" y="62"/>
                  </a:lnTo>
                  <a:lnTo>
                    <a:pt x="0" y="51"/>
                  </a:lnTo>
                  <a:lnTo>
                    <a:pt x="1" y="41"/>
                  </a:lnTo>
                  <a:lnTo>
                    <a:pt x="4" y="31"/>
                  </a:lnTo>
                  <a:lnTo>
                    <a:pt x="8" y="23"/>
                  </a:lnTo>
                  <a:lnTo>
                    <a:pt x="14" y="15"/>
                  </a:lnTo>
                  <a:lnTo>
                    <a:pt x="22" y="8"/>
                  </a:lnTo>
                  <a:lnTo>
                    <a:pt x="30" y="4"/>
                  </a:lnTo>
                  <a:lnTo>
                    <a:pt x="39" y="1"/>
                  </a:lnTo>
                  <a:lnTo>
                    <a:pt x="50" y="0"/>
                  </a:lnTo>
                  <a:lnTo>
                    <a:pt x="60" y="1"/>
                  </a:lnTo>
                  <a:lnTo>
                    <a:pt x="69" y="4"/>
                  </a:lnTo>
                  <a:lnTo>
                    <a:pt x="77" y="8"/>
                  </a:lnTo>
                  <a:lnTo>
                    <a:pt x="85" y="15"/>
                  </a:lnTo>
                  <a:lnTo>
                    <a:pt x="91" y="23"/>
                  </a:lnTo>
                  <a:lnTo>
                    <a:pt x="96" y="31"/>
                  </a:lnTo>
                  <a:lnTo>
                    <a:pt x="99" y="41"/>
                  </a:lnTo>
                  <a:lnTo>
                    <a:pt x="100" y="51"/>
                  </a:lnTo>
                  <a:lnTo>
                    <a:pt x="99" y="62"/>
                  </a:lnTo>
                  <a:lnTo>
                    <a:pt x="96" y="71"/>
                  </a:lnTo>
                  <a:lnTo>
                    <a:pt x="91" y="80"/>
                  </a:lnTo>
                  <a:lnTo>
                    <a:pt x="85" y="88"/>
                  </a:lnTo>
                  <a:lnTo>
                    <a:pt x="77" y="95"/>
                  </a:lnTo>
                  <a:lnTo>
                    <a:pt x="69" y="99"/>
                  </a:lnTo>
                  <a:lnTo>
                    <a:pt x="60" y="102"/>
                  </a:lnTo>
                  <a:lnTo>
                    <a:pt x="50" y="103"/>
                  </a:lnTo>
                  <a:close/>
                </a:path>
              </a:pathLst>
            </a:custGeom>
            <a:solidFill>
              <a:srgbClr val="616666"/>
            </a:solidFill>
            <a:ln w="9525">
              <a:noFill/>
            </a:ln>
          </p:spPr>
          <p:txBody>
            <a:bodyPr/>
            <a:lstStyle/>
            <a:p>
              <a:endParaRPr lang="en-US"/>
            </a:p>
          </p:txBody>
        </p:sp>
        <p:sp>
          <p:nvSpPr>
            <p:cNvPr id="824428" name="Freeform 824427"/>
            <p:cNvSpPr/>
            <p:nvPr/>
          </p:nvSpPr>
          <p:spPr>
            <a:xfrm>
              <a:off x="3490" y="3094"/>
              <a:ext cx="2" cy="3"/>
            </a:xfrm>
            <a:custGeom>
              <a:avLst/>
              <a:gdLst/>
              <a:ahLst/>
              <a:cxnLst/>
              <a:rect l="0" t="0" r="0" b="0"/>
              <a:pathLst>
                <a:path w="55" h="57">
                  <a:moveTo>
                    <a:pt x="28" y="57"/>
                  </a:moveTo>
                  <a:lnTo>
                    <a:pt x="16" y="55"/>
                  </a:lnTo>
                  <a:lnTo>
                    <a:pt x="8" y="49"/>
                  </a:lnTo>
                  <a:lnTo>
                    <a:pt x="2" y="40"/>
                  </a:lnTo>
                  <a:lnTo>
                    <a:pt x="0" y="28"/>
                  </a:lnTo>
                  <a:lnTo>
                    <a:pt x="2" y="17"/>
                  </a:lnTo>
                  <a:lnTo>
                    <a:pt x="8" y="8"/>
                  </a:lnTo>
                  <a:lnTo>
                    <a:pt x="16" y="2"/>
                  </a:lnTo>
                  <a:lnTo>
                    <a:pt x="28" y="0"/>
                  </a:lnTo>
                  <a:lnTo>
                    <a:pt x="39" y="2"/>
                  </a:lnTo>
                  <a:lnTo>
                    <a:pt x="47" y="8"/>
                  </a:lnTo>
                  <a:lnTo>
                    <a:pt x="53" y="17"/>
                  </a:lnTo>
                  <a:lnTo>
                    <a:pt x="55" y="28"/>
                  </a:lnTo>
                  <a:lnTo>
                    <a:pt x="53" y="40"/>
                  </a:lnTo>
                  <a:lnTo>
                    <a:pt x="47" y="49"/>
                  </a:lnTo>
                  <a:lnTo>
                    <a:pt x="39" y="55"/>
                  </a:lnTo>
                  <a:lnTo>
                    <a:pt x="28" y="57"/>
                  </a:lnTo>
                  <a:close/>
                </a:path>
              </a:pathLst>
            </a:custGeom>
            <a:solidFill>
              <a:srgbClr val="D1D9D9"/>
            </a:solidFill>
            <a:ln w="9525">
              <a:noFill/>
            </a:ln>
          </p:spPr>
          <p:txBody>
            <a:bodyPr/>
            <a:lstStyle/>
            <a:p>
              <a:endParaRPr lang="en-US"/>
            </a:p>
          </p:txBody>
        </p:sp>
        <p:sp>
          <p:nvSpPr>
            <p:cNvPr id="824429" name="Freeform 824428"/>
            <p:cNvSpPr/>
            <p:nvPr/>
          </p:nvSpPr>
          <p:spPr>
            <a:xfrm>
              <a:off x="3421" y="3133"/>
              <a:ext cx="2" cy="3"/>
            </a:xfrm>
            <a:custGeom>
              <a:avLst/>
              <a:gdLst/>
              <a:ahLst/>
              <a:cxnLst/>
              <a:rect l="0" t="0" r="0" b="0"/>
              <a:pathLst>
                <a:path w="55" h="56">
                  <a:moveTo>
                    <a:pt x="28" y="56"/>
                  </a:moveTo>
                  <a:lnTo>
                    <a:pt x="17" y="54"/>
                  </a:lnTo>
                  <a:lnTo>
                    <a:pt x="9" y="48"/>
                  </a:lnTo>
                  <a:lnTo>
                    <a:pt x="2" y="40"/>
                  </a:lnTo>
                  <a:lnTo>
                    <a:pt x="0" y="28"/>
                  </a:lnTo>
                  <a:lnTo>
                    <a:pt x="2" y="16"/>
                  </a:lnTo>
                  <a:lnTo>
                    <a:pt x="9" y="8"/>
                  </a:lnTo>
                  <a:lnTo>
                    <a:pt x="17" y="2"/>
                  </a:lnTo>
                  <a:lnTo>
                    <a:pt x="28" y="0"/>
                  </a:lnTo>
                  <a:lnTo>
                    <a:pt x="39" y="2"/>
                  </a:lnTo>
                  <a:lnTo>
                    <a:pt x="47" y="8"/>
                  </a:lnTo>
                  <a:lnTo>
                    <a:pt x="53" y="16"/>
                  </a:lnTo>
                  <a:lnTo>
                    <a:pt x="55" y="28"/>
                  </a:lnTo>
                  <a:lnTo>
                    <a:pt x="53" y="40"/>
                  </a:lnTo>
                  <a:lnTo>
                    <a:pt x="47" y="48"/>
                  </a:lnTo>
                  <a:lnTo>
                    <a:pt x="39" y="54"/>
                  </a:lnTo>
                  <a:lnTo>
                    <a:pt x="28" y="56"/>
                  </a:lnTo>
                  <a:close/>
                </a:path>
              </a:pathLst>
            </a:custGeom>
            <a:solidFill>
              <a:srgbClr val="D1D9D9"/>
            </a:solidFill>
            <a:ln w="9525">
              <a:noFill/>
            </a:ln>
          </p:spPr>
          <p:txBody>
            <a:bodyPr/>
            <a:lstStyle/>
            <a:p>
              <a:endParaRPr lang="en-US"/>
            </a:p>
          </p:txBody>
        </p:sp>
        <p:sp>
          <p:nvSpPr>
            <p:cNvPr id="824430" name="Freeform 824429"/>
            <p:cNvSpPr/>
            <p:nvPr/>
          </p:nvSpPr>
          <p:spPr>
            <a:xfrm>
              <a:off x="3433" y="3076"/>
              <a:ext cx="29" cy="29"/>
            </a:xfrm>
            <a:custGeom>
              <a:avLst/>
              <a:gdLst/>
              <a:ahLst/>
              <a:cxnLst/>
              <a:rect l="0" t="0" r="0" b="0"/>
              <a:pathLst>
                <a:path w="624" h="522">
                  <a:moveTo>
                    <a:pt x="498" y="0"/>
                  </a:moveTo>
                  <a:lnTo>
                    <a:pt x="0" y="222"/>
                  </a:lnTo>
                  <a:lnTo>
                    <a:pt x="125" y="522"/>
                  </a:lnTo>
                  <a:lnTo>
                    <a:pt x="624" y="301"/>
                  </a:lnTo>
                  <a:lnTo>
                    <a:pt x="498" y="0"/>
                  </a:lnTo>
                  <a:close/>
                </a:path>
              </a:pathLst>
            </a:custGeom>
            <a:solidFill>
              <a:srgbClr val="111919"/>
            </a:solidFill>
            <a:ln w="9525">
              <a:noFill/>
            </a:ln>
          </p:spPr>
          <p:txBody>
            <a:bodyPr/>
            <a:lstStyle/>
            <a:p>
              <a:endParaRPr lang="en-US"/>
            </a:p>
          </p:txBody>
        </p:sp>
        <p:sp>
          <p:nvSpPr>
            <p:cNvPr id="824431" name="Freeform 824430"/>
            <p:cNvSpPr/>
            <p:nvPr/>
          </p:nvSpPr>
          <p:spPr>
            <a:xfrm>
              <a:off x="3434" y="3077"/>
              <a:ext cx="27" cy="27"/>
            </a:xfrm>
            <a:custGeom>
              <a:avLst/>
              <a:gdLst/>
              <a:ahLst/>
              <a:cxnLst/>
              <a:rect l="0" t="0" r="0" b="0"/>
              <a:pathLst>
                <a:path w="589" h="484">
                  <a:moveTo>
                    <a:pt x="474" y="0"/>
                  </a:moveTo>
                  <a:lnTo>
                    <a:pt x="0" y="211"/>
                  </a:lnTo>
                  <a:lnTo>
                    <a:pt x="114" y="484"/>
                  </a:lnTo>
                  <a:lnTo>
                    <a:pt x="589" y="273"/>
                  </a:lnTo>
                  <a:lnTo>
                    <a:pt x="474" y="0"/>
                  </a:lnTo>
                  <a:close/>
                </a:path>
              </a:pathLst>
            </a:custGeom>
            <a:solidFill>
              <a:srgbClr val="EDF5F5"/>
            </a:solidFill>
            <a:ln w="9525">
              <a:noFill/>
            </a:ln>
          </p:spPr>
          <p:txBody>
            <a:bodyPr/>
            <a:lstStyle/>
            <a:p>
              <a:endParaRPr lang="en-US"/>
            </a:p>
          </p:txBody>
        </p:sp>
        <p:sp>
          <p:nvSpPr>
            <p:cNvPr id="824432" name="Freeform 824431"/>
            <p:cNvSpPr/>
            <p:nvPr/>
          </p:nvSpPr>
          <p:spPr>
            <a:xfrm>
              <a:off x="3434" y="3078"/>
              <a:ext cx="27" cy="26"/>
            </a:xfrm>
            <a:custGeom>
              <a:avLst/>
              <a:gdLst/>
              <a:ahLst/>
              <a:cxnLst/>
              <a:rect l="0" t="0" r="0" b="0"/>
              <a:pathLst>
                <a:path w="583" h="471">
                  <a:moveTo>
                    <a:pt x="473" y="0"/>
                  </a:moveTo>
                  <a:lnTo>
                    <a:pt x="0" y="211"/>
                  </a:lnTo>
                  <a:lnTo>
                    <a:pt x="108" y="471"/>
                  </a:lnTo>
                  <a:lnTo>
                    <a:pt x="583" y="260"/>
                  </a:lnTo>
                  <a:lnTo>
                    <a:pt x="473" y="0"/>
                  </a:lnTo>
                  <a:close/>
                </a:path>
              </a:pathLst>
            </a:custGeom>
            <a:solidFill>
              <a:srgbClr val="878F8F"/>
            </a:solidFill>
            <a:ln w="9525">
              <a:noFill/>
            </a:ln>
          </p:spPr>
          <p:txBody>
            <a:bodyPr/>
            <a:lstStyle/>
            <a:p>
              <a:endParaRPr lang="en-US"/>
            </a:p>
          </p:txBody>
        </p:sp>
        <p:sp>
          <p:nvSpPr>
            <p:cNvPr id="824433" name="Freeform 824432"/>
            <p:cNvSpPr/>
            <p:nvPr/>
          </p:nvSpPr>
          <p:spPr>
            <a:xfrm>
              <a:off x="3447" y="3082"/>
              <a:ext cx="10" cy="13"/>
            </a:xfrm>
            <a:custGeom>
              <a:avLst/>
              <a:gdLst/>
              <a:ahLst/>
              <a:cxnLst/>
              <a:rect l="0" t="0" r="0" b="0"/>
              <a:pathLst>
                <a:path w="227" h="234">
                  <a:moveTo>
                    <a:pt x="159" y="223"/>
                  </a:moveTo>
                  <a:lnTo>
                    <a:pt x="137" y="231"/>
                  </a:lnTo>
                  <a:lnTo>
                    <a:pt x="115" y="234"/>
                  </a:lnTo>
                  <a:lnTo>
                    <a:pt x="93" y="232"/>
                  </a:lnTo>
                  <a:lnTo>
                    <a:pt x="73" y="225"/>
                  </a:lnTo>
                  <a:lnTo>
                    <a:pt x="54" y="215"/>
                  </a:lnTo>
                  <a:lnTo>
                    <a:pt x="36" y="201"/>
                  </a:lnTo>
                  <a:lnTo>
                    <a:pt x="22" y="184"/>
                  </a:lnTo>
                  <a:lnTo>
                    <a:pt x="11" y="163"/>
                  </a:lnTo>
                  <a:lnTo>
                    <a:pt x="4" y="141"/>
                  </a:lnTo>
                  <a:lnTo>
                    <a:pt x="0" y="118"/>
                  </a:lnTo>
                  <a:lnTo>
                    <a:pt x="3" y="96"/>
                  </a:lnTo>
                  <a:lnTo>
                    <a:pt x="9" y="74"/>
                  </a:lnTo>
                  <a:lnTo>
                    <a:pt x="19" y="55"/>
                  </a:lnTo>
                  <a:lnTo>
                    <a:pt x="32" y="37"/>
                  </a:lnTo>
                  <a:lnTo>
                    <a:pt x="48" y="22"/>
                  </a:lnTo>
                  <a:lnTo>
                    <a:pt x="69" y="10"/>
                  </a:lnTo>
                  <a:lnTo>
                    <a:pt x="90" y="3"/>
                  </a:lnTo>
                  <a:lnTo>
                    <a:pt x="113" y="0"/>
                  </a:lnTo>
                  <a:lnTo>
                    <a:pt x="134" y="2"/>
                  </a:lnTo>
                  <a:lnTo>
                    <a:pt x="156" y="8"/>
                  </a:lnTo>
                  <a:lnTo>
                    <a:pt x="174" y="19"/>
                  </a:lnTo>
                  <a:lnTo>
                    <a:pt x="191" y="32"/>
                  </a:lnTo>
                  <a:lnTo>
                    <a:pt x="206" y="49"/>
                  </a:lnTo>
                  <a:lnTo>
                    <a:pt x="217" y="70"/>
                  </a:lnTo>
                  <a:lnTo>
                    <a:pt x="224" y="93"/>
                  </a:lnTo>
                  <a:lnTo>
                    <a:pt x="227" y="116"/>
                  </a:lnTo>
                  <a:lnTo>
                    <a:pt x="225" y="138"/>
                  </a:lnTo>
                  <a:lnTo>
                    <a:pt x="219" y="159"/>
                  </a:lnTo>
                  <a:lnTo>
                    <a:pt x="209" y="179"/>
                  </a:lnTo>
                  <a:lnTo>
                    <a:pt x="195" y="197"/>
                  </a:lnTo>
                  <a:lnTo>
                    <a:pt x="179" y="212"/>
                  </a:lnTo>
                  <a:lnTo>
                    <a:pt x="159" y="223"/>
                  </a:lnTo>
                  <a:close/>
                </a:path>
              </a:pathLst>
            </a:custGeom>
            <a:solidFill>
              <a:srgbClr val="E33338"/>
            </a:solidFill>
            <a:ln w="9525">
              <a:noFill/>
            </a:ln>
          </p:spPr>
          <p:txBody>
            <a:bodyPr/>
            <a:lstStyle/>
            <a:p>
              <a:endParaRPr lang="en-US"/>
            </a:p>
          </p:txBody>
        </p:sp>
        <p:sp>
          <p:nvSpPr>
            <p:cNvPr id="824434" name="Freeform 824433"/>
            <p:cNvSpPr/>
            <p:nvPr/>
          </p:nvSpPr>
          <p:spPr>
            <a:xfrm>
              <a:off x="3447" y="3082"/>
              <a:ext cx="10" cy="12"/>
            </a:xfrm>
            <a:custGeom>
              <a:avLst/>
              <a:gdLst/>
              <a:ahLst/>
              <a:cxnLst/>
              <a:rect l="0" t="0" r="0" b="0"/>
              <a:pathLst>
                <a:path w="208" h="214">
                  <a:moveTo>
                    <a:pt x="146" y="206"/>
                  </a:moveTo>
                  <a:lnTo>
                    <a:pt x="125" y="212"/>
                  </a:lnTo>
                  <a:lnTo>
                    <a:pt x="105" y="214"/>
                  </a:lnTo>
                  <a:lnTo>
                    <a:pt x="84" y="212"/>
                  </a:lnTo>
                  <a:lnTo>
                    <a:pt x="66" y="206"/>
                  </a:lnTo>
                  <a:lnTo>
                    <a:pt x="48" y="196"/>
                  </a:lnTo>
                  <a:lnTo>
                    <a:pt x="31" y="183"/>
                  </a:lnTo>
                  <a:lnTo>
                    <a:pt x="18" y="168"/>
                  </a:lnTo>
                  <a:lnTo>
                    <a:pt x="8" y="149"/>
                  </a:lnTo>
                  <a:lnTo>
                    <a:pt x="2" y="129"/>
                  </a:lnTo>
                  <a:lnTo>
                    <a:pt x="0" y="108"/>
                  </a:lnTo>
                  <a:lnTo>
                    <a:pt x="2" y="86"/>
                  </a:lnTo>
                  <a:lnTo>
                    <a:pt x="8" y="67"/>
                  </a:lnTo>
                  <a:lnTo>
                    <a:pt x="17" y="49"/>
                  </a:lnTo>
                  <a:lnTo>
                    <a:pt x="29" y="33"/>
                  </a:lnTo>
                  <a:lnTo>
                    <a:pt x="45" y="19"/>
                  </a:lnTo>
                  <a:lnTo>
                    <a:pt x="63" y="8"/>
                  </a:lnTo>
                  <a:lnTo>
                    <a:pt x="83" y="2"/>
                  </a:lnTo>
                  <a:lnTo>
                    <a:pt x="104" y="0"/>
                  </a:lnTo>
                  <a:lnTo>
                    <a:pt x="123" y="2"/>
                  </a:lnTo>
                  <a:lnTo>
                    <a:pt x="142" y="7"/>
                  </a:lnTo>
                  <a:lnTo>
                    <a:pt x="161" y="17"/>
                  </a:lnTo>
                  <a:lnTo>
                    <a:pt x="176" y="30"/>
                  </a:lnTo>
                  <a:lnTo>
                    <a:pt x="189" y="45"/>
                  </a:lnTo>
                  <a:lnTo>
                    <a:pt x="200" y="63"/>
                  </a:lnTo>
                  <a:lnTo>
                    <a:pt x="206" y="84"/>
                  </a:lnTo>
                  <a:lnTo>
                    <a:pt x="208" y="105"/>
                  </a:lnTo>
                  <a:lnTo>
                    <a:pt x="206" y="127"/>
                  </a:lnTo>
                  <a:lnTo>
                    <a:pt x="201" y="147"/>
                  </a:lnTo>
                  <a:lnTo>
                    <a:pt x="191" y="164"/>
                  </a:lnTo>
                  <a:lnTo>
                    <a:pt x="179" y="181"/>
                  </a:lnTo>
                  <a:lnTo>
                    <a:pt x="164" y="195"/>
                  </a:lnTo>
                  <a:lnTo>
                    <a:pt x="146" y="206"/>
                  </a:lnTo>
                  <a:close/>
                </a:path>
              </a:pathLst>
            </a:custGeom>
            <a:solidFill>
              <a:srgbClr val="EB5F61"/>
            </a:solidFill>
            <a:ln w="9525">
              <a:noFill/>
            </a:ln>
          </p:spPr>
          <p:txBody>
            <a:bodyPr/>
            <a:lstStyle/>
            <a:p>
              <a:endParaRPr lang="en-US"/>
            </a:p>
          </p:txBody>
        </p:sp>
        <p:sp>
          <p:nvSpPr>
            <p:cNvPr id="824435" name="Freeform 824434"/>
            <p:cNvSpPr/>
            <p:nvPr/>
          </p:nvSpPr>
          <p:spPr>
            <a:xfrm>
              <a:off x="3448" y="3083"/>
              <a:ext cx="8" cy="10"/>
            </a:xfrm>
            <a:custGeom>
              <a:avLst/>
              <a:gdLst/>
              <a:ahLst/>
              <a:cxnLst/>
              <a:rect l="0" t="0" r="0" b="0"/>
              <a:pathLst>
                <a:path w="189" h="194">
                  <a:moveTo>
                    <a:pt x="131" y="187"/>
                  </a:moveTo>
                  <a:lnTo>
                    <a:pt x="113" y="193"/>
                  </a:lnTo>
                  <a:lnTo>
                    <a:pt x="95" y="194"/>
                  </a:lnTo>
                  <a:lnTo>
                    <a:pt x="76" y="192"/>
                  </a:lnTo>
                  <a:lnTo>
                    <a:pt x="59" y="187"/>
                  </a:lnTo>
                  <a:lnTo>
                    <a:pt x="44" y="178"/>
                  </a:lnTo>
                  <a:lnTo>
                    <a:pt x="29" y="167"/>
                  </a:lnTo>
                  <a:lnTo>
                    <a:pt x="17" y="152"/>
                  </a:lnTo>
                  <a:lnTo>
                    <a:pt x="8" y="135"/>
                  </a:lnTo>
                  <a:lnTo>
                    <a:pt x="2" y="116"/>
                  </a:lnTo>
                  <a:lnTo>
                    <a:pt x="0" y="97"/>
                  </a:lnTo>
                  <a:lnTo>
                    <a:pt x="2" y="79"/>
                  </a:lnTo>
                  <a:lnTo>
                    <a:pt x="7" y="61"/>
                  </a:lnTo>
                  <a:lnTo>
                    <a:pt x="15" y="45"/>
                  </a:lnTo>
                  <a:lnTo>
                    <a:pt x="26" y="30"/>
                  </a:lnTo>
                  <a:lnTo>
                    <a:pt x="41" y="17"/>
                  </a:lnTo>
                  <a:lnTo>
                    <a:pt x="57" y="8"/>
                  </a:lnTo>
                  <a:lnTo>
                    <a:pt x="75" y="1"/>
                  </a:lnTo>
                  <a:lnTo>
                    <a:pt x="95" y="0"/>
                  </a:lnTo>
                  <a:lnTo>
                    <a:pt x="112" y="1"/>
                  </a:lnTo>
                  <a:lnTo>
                    <a:pt x="130" y="7"/>
                  </a:lnTo>
                  <a:lnTo>
                    <a:pt x="146" y="15"/>
                  </a:lnTo>
                  <a:lnTo>
                    <a:pt x="160" y="27"/>
                  </a:lnTo>
                  <a:lnTo>
                    <a:pt x="172" y="41"/>
                  </a:lnTo>
                  <a:lnTo>
                    <a:pt x="181" y="58"/>
                  </a:lnTo>
                  <a:lnTo>
                    <a:pt x="187" y="77"/>
                  </a:lnTo>
                  <a:lnTo>
                    <a:pt x="189" y="96"/>
                  </a:lnTo>
                  <a:lnTo>
                    <a:pt x="188" y="114"/>
                  </a:lnTo>
                  <a:lnTo>
                    <a:pt x="182" y="132"/>
                  </a:lnTo>
                  <a:lnTo>
                    <a:pt x="174" y="149"/>
                  </a:lnTo>
                  <a:lnTo>
                    <a:pt x="163" y="165"/>
                  </a:lnTo>
                  <a:lnTo>
                    <a:pt x="149" y="177"/>
                  </a:lnTo>
                  <a:lnTo>
                    <a:pt x="131" y="187"/>
                  </a:lnTo>
                  <a:close/>
                </a:path>
              </a:pathLst>
            </a:custGeom>
            <a:solidFill>
              <a:srgbClr val="F0878A"/>
            </a:solidFill>
            <a:ln w="9525">
              <a:noFill/>
            </a:ln>
          </p:spPr>
          <p:txBody>
            <a:bodyPr/>
            <a:lstStyle/>
            <a:p>
              <a:endParaRPr lang="en-US"/>
            </a:p>
          </p:txBody>
        </p:sp>
        <p:sp>
          <p:nvSpPr>
            <p:cNvPr id="824436" name="Freeform 824435"/>
            <p:cNvSpPr/>
            <p:nvPr/>
          </p:nvSpPr>
          <p:spPr>
            <a:xfrm>
              <a:off x="3448" y="3083"/>
              <a:ext cx="8" cy="10"/>
            </a:xfrm>
            <a:custGeom>
              <a:avLst/>
              <a:gdLst/>
              <a:ahLst/>
              <a:cxnLst/>
              <a:rect l="0" t="0" r="0" b="0"/>
              <a:pathLst>
                <a:path w="171" h="177">
                  <a:moveTo>
                    <a:pt x="120" y="170"/>
                  </a:moveTo>
                  <a:lnTo>
                    <a:pt x="104" y="175"/>
                  </a:lnTo>
                  <a:lnTo>
                    <a:pt x="87" y="177"/>
                  </a:lnTo>
                  <a:lnTo>
                    <a:pt x="70" y="176"/>
                  </a:lnTo>
                  <a:lnTo>
                    <a:pt x="54" y="171"/>
                  </a:lnTo>
                  <a:lnTo>
                    <a:pt x="40" y="163"/>
                  </a:lnTo>
                  <a:lnTo>
                    <a:pt x="27" y="152"/>
                  </a:lnTo>
                  <a:lnTo>
                    <a:pt x="15" y="139"/>
                  </a:lnTo>
                  <a:lnTo>
                    <a:pt x="7" y="124"/>
                  </a:lnTo>
                  <a:lnTo>
                    <a:pt x="2" y="107"/>
                  </a:lnTo>
                  <a:lnTo>
                    <a:pt x="0" y="90"/>
                  </a:lnTo>
                  <a:lnTo>
                    <a:pt x="2" y="72"/>
                  </a:lnTo>
                  <a:lnTo>
                    <a:pt x="7" y="56"/>
                  </a:lnTo>
                  <a:lnTo>
                    <a:pt x="14" y="41"/>
                  </a:lnTo>
                  <a:lnTo>
                    <a:pt x="25" y="28"/>
                  </a:lnTo>
                  <a:lnTo>
                    <a:pt x="37" y="16"/>
                  </a:lnTo>
                  <a:lnTo>
                    <a:pt x="52" y="8"/>
                  </a:lnTo>
                  <a:lnTo>
                    <a:pt x="68" y="2"/>
                  </a:lnTo>
                  <a:lnTo>
                    <a:pt x="85" y="0"/>
                  </a:lnTo>
                  <a:lnTo>
                    <a:pt x="102" y="2"/>
                  </a:lnTo>
                  <a:lnTo>
                    <a:pt x="117" y="7"/>
                  </a:lnTo>
                  <a:lnTo>
                    <a:pt x="132" y="15"/>
                  </a:lnTo>
                  <a:lnTo>
                    <a:pt x="145" y="25"/>
                  </a:lnTo>
                  <a:lnTo>
                    <a:pt x="156" y="38"/>
                  </a:lnTo>
                  <a:lnTo>
                    <a:pt x="164" y="53"/>
                  </a:lnTo>
                  <a:lnTo>
                    <a:pt x="169" y="70"/>
                  </a:lnTo>
                  <a:lnTo>
                    <a:pt x="171" y="88"/>
                  </a:lnTo>
                  <a:lnTo>
                    <a:pt x="169" y="105"/>
                  </a:lnTo>
                  <a:lnTo>
                    <a:pt x="165" y="121"/>
                  </a:lnTo>
                  <a:lnTo>
                    <a:pt x="158" y="136"/>
                  </a:lnTo>
                  <a:lnTo>
                    <a:pt x="148" y="150"/>
                  </a:lnTo>
                  <a:lnTo>
                    <a:pt x="136" y="162"/>
                  </a:lnTo>
                  <a:lnTo>
                    <a:pt x="120" y="170"/>
                  </a:lnTo>
                  <a:close/>
                </a:path>
              </a:pathLst>
            </a:custGeom>
            <a:solidFill>
              <a:srgbClr val="F5AEB0"/>
            </a:solidFill>
            <a:ln w="9525">
              <a:noFill/>
            </a:ln>
          </p:spPr>
          <p:txBody>
            <a:bodyPr/>
            <a:lstStyle/>
            <a:p>
              <a:endParaRPr lang="en-US"/>
            </a:p>
          </p:txBody>
        </p:sp>
        <p:sp>
          <p:nvSpPr>
            <p:cNvPr id="824437" name="Freeform 824436"/>
            <p:cNvSpPr/>
            <p:nvPr/>
          </p:nvSpPr>
          <p:spPr>
            <a:xfrm>
              <a:off x="3449" y="3083"/>
              <a:ext cx="7" cy="9"/>
            </a:xfrm>
            <a:custGeom>
              <a:avLst/>
              <a:gdLst/>
              <a:ahLst/>
              <a:cxnLst/>
              <a:rect l="0" t="0" r="0" b="0"/>
              <a:pathLst>
                <a:path w="152" h="156">
                  <a:moveTo>
                    <a:pt x="106" y="149"/>
                  </a:moveTo>
                  <a:lnTo>
                    <a:pt x="92" y="155"/>
                  </a:lnTo>
                  <a:lnTo>
                    <a:pt x="77" y="156"/>
                  </a:lnTo>
                  <a:lnTo>
                    <a:pt x="63" y="155"/>
                  </a:lnTo>
                  <a:lnTo>
                    <a:pt x="48" y="150"/>
                  </a:lnTo>
                  <a:lnTo>
                    <a:pt x="35" y="143"/>
                  </a:lnTo>
                  <a:lnTo>
                    <a:pt x="24" y="133"/>
                  </a:lnTo>
                  <a:lnTo>
                    <a:pt x="14" y="122"/>
                  </a:lnTo>
                  <a:lnTo>
                    <a:pt x="6" y="108"/>
                  </a:lnTo>
                  <a:lnTo>
                    <a:pt x="2" y="93"/>
                  </a:lnTo>
                  <a:lnTo>
                    <a:pt x="0" y="78"/>
                  </a:lnTo>
                  <a:lnTo>
                    <a:pt x="1" y="63"/>
                  </a:lnTo>
                  <a:lnTo>
                    <a:pt x="5" y="49"/>
                  </a:lnTo>
                  <a:lnTo>
                    <a:pt x="13" y="35"/>
                  </a:lnTo>
                  <a:lnTo>
                    <a:pt x="22" y="24"/>
                  </a:lnTo>
                  <a:lnTo>
                    <a:pt x="33" y="13"/>
                  </a:lnTo>
                  <a:lnTo>
                    <a:pt x="46" y="6"/>
                  </a:lnTo>
                  <a:lnTo>
                    <a:pt x="60" y="1"/>
                  </a:lnTo>
                  <a:lnTo>
                    <a:pt x="76" y="0"/>
                  </a:lnTo>
                  <a:lnTo>
                    <a:pt x="90" y="1"/>
                  </a:lnTo>
                  <a:lnTo>
                    <a:pt x="104" y="5"/>
                  </a:lnTo>
                  <a:lnTo>
                    <a:pt x="118" y="11"/>
                  </a:lnTo>
                  <a:lnTo>
                    <a:pt x="129" y="21"/>
                  </a:lnTo>
                  <a:lnTo>
                    <a:pt x="139" y="32"/>
                  </a:lnTo>
                  <a:lnTo>
                    <a:pt x="146" y="46"/>
                  </a:lnTo>
                  <a:lnTo>
                    <a:pt x="150" y="61"/>
                  </a:lnTo>
                  <a:lnTo>
                    <a:pt x="152" y="77"/>
                  </a:lnTo>
                  <a:lnTo>
                    <a:pt x="151" y="91"/>
                  </a:lnTo>
                  <a:lnTo>
                    <a:pt x="147" y="106"/>
                  </a:lnTo>
                  <a:lnTo>
                    <a:pt x="140" y="120"/>
                  </a:lnTo>
                  <a:lnTo>
                    <a:pt x="131" y="131"/>
                  </a:lnTo>
                  <a:lnTo>
                    <a:pt x="120" y="142"/>
                  </a:lnTo>
                  <a:lnTo>
                    <a:pt x="106" y="149"/>
                  </a:lnTo>
                  <a:close/>
                </a:path>
              </a:pathLst>
            </a:custGeom>
            <a:solidFill>
              <a:srgbClr val="FAD6D9"/>
            </a:solidFill>
            <a:ln w="9525">
              <a:noFill/>
            </a:ln>
          </p:spPr>
          <p:txBody>
            <a:bodyPr/>
            <a:lstStyle/>
            <a:p>
              <a:endParaRPr lang="en-US"/>
            </a:p>
          </p:txBody>
        </p:sp>
        <p:sp>
          <p:nvSpPr>
            <p:cNvPr id="824438" name="Freeform 824437"/>
            <p:cNvSpPr/>
            <p:nvPr/>
          </p:nvSpPr>
          <p:spPr>
            <a:xfrm>
              <a:off x="3449" y="3083"/>
              <a:ext cx="6" cy="8"/>
            </a:xfrm>
            <a:custGeom>
              <a:avLst/>
              <a:gdLst/>
              <a:ahLst/>
              <a:cxnLst/>
              <a:rect l="0" t="0" r="0" b="0"/>
              <a:pathLst>
                <a:path w="134" h="139">
                  <a:moveTo>
                    <a:pt x="93" y="134"/>
                  </a:moveTo>
                  <a:lnTo>
                    <a:pt x="80" y="138"/>
                  </a:lnTo>
                  <a:lnTo>
                    <a:pt x="68" y="139"/>
                  </a:lnTo>
                  <a:lnTo>
                    <a:pt x="55" y="138"/>
                  </a:lnTo>
                  <a:lnTo>
                    <a:pt x="42" y="134"/>
                  </a:lnTo>
                  <a:lnTo>
                    <a:pt x="30" y="127"/>
                  </a:lnTo>
                  <a:lnTo>
                    <a:pt x="20" y="119"/>
                  </a:lnTo>
                  <a:lnTo>
                    <a:pt x="12" y="109"/>
                  </a:lnTo>
                  <a:lnTo>
                    <a:pt x="5" y="97"/>
                  </a:lnTo>
                  <a:lnTo>
                    <a:pt x="1" y="83"/>
                  </a:lnTo>
                  <a:lnTo>
                    <a:pt x="0" y="70"/>
                  </a:lnTo>
                  <a:lnTo>
                    <a:pt x="1" y="57"/>
                  </a:lnTo>
                  <a:lnTo>
                    <a:pt x="5" y="44"/>
                  </a:lnTo>
                  <a:lnTo>
                    <a:pt x="11" y="31"/>
                  </a:lnTo>
                  <a:lnTo>
                    <a:pt x="19" y="21"/>
                  </a:lnTo>
                  <a:lnTo>
                    <a:pt x="28" y="12"/>
                  </a:lnTo>
                  <a:lnTo>
                    <a:pt x="40" y="5"/>
                  </a:lnTo>
                  <a:lnTo>
                    <a:pt x="54" y="1"/>
                  </a:lnTo>
                  <a:lnTo>
                    <a:pt x="66" y="0"/>
                  </a:lnTo>
                  <a:lnTo>
                    <a:pt x="79" y="1"/>
                  </a:lnTo>
                  <a:lnTo>
                    <a:pt x="91" y="5"/>
                  </a:lnTo>
                  <a:lnTo>
                    <a:pt x="104" y="11"/>
                  </a:lnTo>
                  <a:lnTo>
                    <a:pt x="114" y="20"/>
                  </a:lnTo>
                  <a:lnTo>
                    <a:pt x="122" y="29"/>
                  </a:lnTo>
                  <a:lnTo>
                    <a:pt x="129" y="42"/>
                  </a:lnTo>
                  <a:lnTo>
                    <a:pt x="133" y="56"/>
                  </a:lnTo>
                  <a:lnTo>
                    <a:pt x="134" y="68"/>
                  </a:lnTo>
                  <a:lnTo>
                    <a:pt x="133" y="82"/>
                  </a:lnTo>
                  <a:lnTo>
                    <a:pt x="129" y="95"/>
                  </a:lnTo>
                  <a:lnTo>
                    <a:pt x="123" y="107"/>
                  </a:lnTo>
                  <a:lnTo>
                    <a:pt x="115" y="118"/>
                  </a:lnTo>
                  <a:lnTo>
                    <a:pt x="106" y="126"/>
                  </a:lnTo>
                  <a:lnTo>
                    <a:pt x="93" y="134"/>
                  </a:lnTo>
                  <a:close/>
                </a:path>
              </a:pathLst>
            </a:custGeom>
            <a:solidFill>
              <a:srgbClr val="FFFFFF"/>
            </a:solidFill>
            <a:ln w="9525">
              <a:noFill/>
            </a:ln>
          </p:spPr>
          <p:txBody>
            <a:bodyPr/>
            <a:lstStyle/>
            <a:p>
              <a:endParaRPr lang="en-US"/>
            </a:p>
          </p:txBody>
        </p:sp>
        <p:sp>
          <p:nvSpPr>
            <p:cNvPr id="824439" name="Freeform 824438"/>
            <p:cNvSpPr/>
            <p:nvPr/>
          </p:nvSpPr>
          <p:spPr>
            <a:xfrm>
              <a:off x="3441" y="3093"/>
              <a:ext cx="1" cy="2"/>
            </a:xfrm>
            <a:custGeom>
              <a:avLst/>
              <a:gdLst/>
              <a:ahLst/>
              <a:cxnLst/>
              <a:rect l="0" t="0" r="0" b="0"/>
              <a:pathLst>
                <a:path w="21" h="33">
                  <a:moveTo>
                    <a:pt x="11" y="0"/>
                  </a:moveTo>
                  <a:lnTo>
                    <a:pt x="5" y="3"/>
                  </a:lnTo>
                  <a:lnTo>
                    <a:pt x="1" y="8"/>
                  </a:lnTo>
                  <a:lnTo>
                    <a:pt x="0" y="15"/>
                  </a:lnTo>
                  <a:lnTo>
                    <a:pt x="1" y="20"/>
                  </a:lnTo>
                  <a:lnTo>
                    <a:pt x="4" y="26"/>
                  </a:lnTo>
                  <a:lnTo>
                    <a:pt x="8" y="31"/>
                  </a:lnTo>
                  <a:lnTo>
                    <a:pt x="14" y="33"/>
                  </a:lnTo>
                  <a:lnTo>
                    <a:pt x="21" y="32"/>
                  </a:lnTo>
                  <a:lnTo>
                    <a:pt x="11" y="0"/>
                  </a:lnTo>
                  <a:close/>
                </a:path>
              </a:pathLst>
            </a:custGeom>
            <a:solidFill>
              <a:srgbClr val="CCFFFF"/>
            </a:solidFill>
            <a:ln w="9525">
              <a:noFill/>
            </a:ln>
          </p:spPr>
          <p:txBody>
            <a:bodyPr/>
            <a:lstStyle/>
            <a:p>
              <a:endParaRPr lang="en-US"/>
            </a:p>
          </p:txBody>
        </p:sp>
        <p:sp>
          <p:nvSpPr>
            <p:cNvPr id="824440" name="Freeform 824439"/>
            <p:cNvSpPr/>
            <p:nvPr/>
          </p:nvSpPr>
          <p:spPr>
            <a:xfrm>
              <a:off x="3442" y="3089"/>
              <a:ext cx="3" cy="6"/>
            </a:xfrm>
            <a:custGeom>
              <a:avLst/>
              <a:gdLst/>
              <a:ahLst/>
              <a:cxnLst/>
              <a:rect l="0" t="0" r="0" b="0"/>
              <a:pathLst>
                <a:path w="75" h="98">
                  <a:moveTo>
                    <a:pt x="40" y="12"/>
                  </a:moveTo>
                  <a:lnTo>
                    <a:pt x="40" y="12"/>
                  </a:lnTo>
                  <a:lnTo>
                    <a:pt x="42" y="22"/>
                  </a:lnTo>
                  <a:lnTo>
                    <a:pt x="42" y="28"/>
                  </a:lnTo>
                  <a:lnTo>
                    <a:pt x="39" y="37"/>
                  </a:lnTo>
                  <a:lnTo>
                    <a:pt x="36" y="43"/>
                  </a:lnTo>
                  <a:lnTo>
                    <a:pt x="30" y="49"/>
                  </a:lnTo>
                  <a:lnTo>
                    <a:pt x="21" y="57"/>
                  </a:lnTo>
                  <a:lnTo>
                    <a:pt x="12" y="61"/>
                  </a:lnTo>
                  <a:lnTo>
                    <a:pt x="0" y="66"/>
                  </a:lnTo>
                  <a:lnTo>
                    <a:pt x="10" y="98"/>
                  </a:lnTo>
                  <a:lnTo>
                    <a:pt x="26" y="92"/>
                  </a:lnTo>
                  <a:lnTo>
                    <a:pt x="39" y="84"/>
                  </a:lnTo>
                  <a:lnTo>
                    <a:pt x="50" y="74"/>
                  </a:lnTo>
                  <a:lnTo>
                    <a:pt x="63" y="64"/>
                  </a:lnTo>
                  <a:lnTo>
                    <a:pt x="70" y="49"/>
                  </a:lnTo>
                  <a:lnTo>
                    <a:pt x="75" y="34"/>
                  </a:lnTo>
                  <a:lnTo>
                    <a:pt x="75" y="18"/>
                  </a:lnTo>
                  <a:lnTo>
                    <a:pt x="71" y="0"/>
                  </a:lnTo>
                  <a:lnTo>
                    <a:pt x="71" y="0"/>
                  </a:lnTo>
                  <a:lnTo>
                    <a:pt x="40" y="12"/>
                  </a:lnTo>
                  <a:close/>
                </a:path>
              </a:pathLst>
            </a:custGeom>
            <a:solidFill>
              <a:srgbClr val="CCFFFF"/>
            </a:solidFill>
            <a:ln w="9525">
              <a:noFill/>
            </a:ln>
          </p:spPr>
          <p:txBody>
            <a:bodyPr/>
            <a:lstStyle/>
            <a:p>
              <a:endParaRPr lang="en-US"/>
            </a:p>
          </p:txBody>
        </p:sp>
        <p:sp>
          <p:nvSpPr>
            <p:cNvPr id="824441" name="Freeform 824440"/>
            <p:cNvSpPr/>
            <p:nvPr/>
          </p:nvSpPr>
          <p:spPr>
            <a:xfrm>
              <a:off x="3440" y="3087"/>
              <a:ext cx="5" cy="3"/>
            </a:xfrm>
            <a:custGeom>
              <a:avLst/>
              <a:gdLst/>
              <a:ahLst/>
              <a:cxnLst/>
              <a:rect l="0" t="0" r="0" b="0"/>
              <a:pathLst>
                <a:path w="108" h="49">
                  <a:moveTo>
                    <a:pt x="20" y="43"/>
                  </a:moveTo>
                  <a:lnTo>
                    <a:pt x="20" y="43"/>
                  </a:lnTo>
                  <a:lnTo>
                    <a:pt x="27" y="39"/>
                  </a:lnTo>
                  <a:lnTo>
                    <a:pt x="36" y="35"/>
                  </a:lnTo>
                  <a:lnTo>
                    <a:pt x="45" y="33"/>
                  </a:lnTo>
                  <a:lnTo>
                    <a:pt x="54" y="33"/>
                  </a:lnTo>
                  <a:lnTo>
                    <a:pt x="62" y="36"/>
                  </a:lnTo>
                  <a:lnTo>
                    <a:pt x="69" y="39"/>
                  </a:lnTo>
                  <a:lnTo>
                    <a:pt x="74" y="43"/>
                  </a:lnTo>
                  <a:lnTo>
                    <a:pt x="77" y="49"/>
                  </a:lnTo>
                  <a:lnTo>
                    <a:pt x="108" y="37"/>
                  </a:lnTo>
                  <a:lnTo>
                    <a:pt x="98" y="22"/>
                  </a:lnTo>
                  <a:lnTo>
                    <a:pt x="87" y="11"/>
                  </a:lnTo>
                  <a:lnTo>
                    <a:pt x="74" y="4"/>
                  </a:lnTo>
                  <a:lnTo>
                    <a:pt x="58" y="0"/>
                  </a:lnTo>
                  <a:lnTo>
                    <a:pt x="41" y="0"/>
                  </a:lnTo>
                  <a:lnTo>
                    <a:pt x="26" y="3"/>
                  </a:lnTo>
                  <a:lnTo>
                    <a:pt x="13" y="9"/>
                  </a:lnTo>
                  <a:lnTo>
                    <a:pt x="0" y="18"/>
                  </a:lnTo>
                  <a:lnTo>
                    <a:pt x="0" y="18"/>
                  </a:lnTo>
                  <a:lnTo>
                    <a:pt x="20" y="43"/>
                  </a:lnTo>
                  <a:close/>
                </a:path>
              </a:pathLst>
            </a:custGeom>
            <a:solidFill>
              <a:srgbClr val="CCFFFF"/>
            </a:solidFill>
            <a:ln w="9525">
              <a:noFill/>
            </a:ln>
          </p:spPr>
          <p:txBody>
            <a:bodyPr/>
            <a:lstStyle/>
            <a:p>
              <a:endParaRPr lang="en-US"/>
            </a:p>
          </p:txBody>
        </p:sp>
        <p:sp>
          <p:nvSpPr>
            <p:cNvPr id="824442" name="Freeform 824441"/>
            <p:cNvSpPr/>
            <p:nvPr/>
          </p:nvSpPr>
          <p:spPr>
            <a:xfrm>
              <a:off x="3438" y="3088"/>
              <a:ext cx="3" cy="8"/>
            </a:xfrm>
            <a:custGeom>
              <a:avLst/>
              <a:gdLst/>
              <a:ahLst/>
              <a:cxnLst/>
              <a:rect l="0" t="0" r="0" b="0"/>
              <a:pathLst>
                <a:path w="69" h="129">
                  <a:moveTo>
                    <a:pt x="36" y="112"/>
                  </a:moveTo>
                  <a:lnTo>
                    <a:pt x="36" y="112"/>
                  </a:lnTo>
                  <a:lnTo>
                    <a:pt x="33" y="104"/>
                  </a:lnTo>
                  <a:lnTo>
                    <a:pt x="32" y="95"/>
                  </a:lnTo>
                  <a:lnTo>
                    <a:pt x="34" y="83"/>
                  </a:lnTo>
                  <a:lnTo>
                    <a:pt x="38" y="69"/>
                  </a:lnTo>
                  <a:lnTo>
                    <a:pt x="44" y="58"/>
                  </a:lnTo>
                  <a:lnTo>
                    <a:pt x="52" y="44"/>
                  </a:lnTo>
                  <a:lnTo>
                    <a:pt x="60" y="34"/>
                  </a:lnTo>
                  <a:lnTo>
                    <a:pt x="69" y="25"/>
                  </a:lnTo>
                  <a:lnTo>
                    <a:pt x="49" y="0"/>
                  </a:lnTo>
                  <a:lnTo>
                    <a:pt x="37" y="11"/>
                  </a:lnTo>
                  <a:lnTo>
                    <a:pt x="25" y="25"/>
                  </a:lnTo>
                  <a:lnTo>
                    <a:pt x="16" y="41"/>
                  </a:lnTo>
                  <a:lnTo>
                    <a:pt x="8" y="57"/>
                  </a:lnTo>
                  <a:lnTo>
                    <a:pt x="2" y="75"/>
                  </a:lnTo>
                  <a:lnTo>
                    <a:pt x="0" y="92"/>
                  </a:lnTo>
                  <a:lnTo>
                    <a:pt x="1" y="112"/>
                  </a:lnTo>
                  <a:lnTo>
                    <a:pt x="8" y="129"/>
                  </a:lnTo>
                  <a:lnTo>
                    <a:pt x="8" y="129"/>
                  </a:lnTo>
                  <a:lnTo>
                    <a:pt x="36" y="112"/>
                  </a:lnTo>
                  <a:close/>
                </a:path>
              </a:pathLst>
            </a:custGeom>
            <a:solidFill>
              <a:srgbClr val="CCFFFF"/>
            </a:solidFill>
            <a:ln w="9525">
              <a:noFill/>
            </a:ln>
          </p:spPr>
          <p:txBody>
            <a:bodyPr/>
            <a:lstStyle/>
            <a:p>
              <a:endParaRPr lang="en-US"/>
            </a:p>
          </p:txBody>
        </p:sp>
        <p:sp>
          <p:nvSpPr>
            <p:cNvPr id="824443" name="Freeform 824442"/>
            <p:cNvSpPr/>
            <p:nvPr/>
          </p:nvSpPr>
          <p:spPr>
            <a:xfrm>
              <a:off x="3438" y="3095"/>
              <a:ext cx="5" cy="4"/>
            </a:xfrm>
            <a:custGeom>
              <a:avLst/>
              <a:gdLst/>
              <a:ahLst/>
              <a:cxnLst/>
              <a:rect l="0" t="0" r="0" b="0"/>
              <a:pathLst>
                <a:path w="117" h="76">
                  <a:moveTo>
                    <a:pt x="107" y="41"/>
                  </a:moveTo>
                  <a:lnTo>
                    <a:pt x="107" y="41"/>
                  </a:lnTo>
                  <a:lnTo>
                    <a:pt x="96" y="43"/>
                  </a:lnTo>
                  <a:lnTo>
                    <a:pt x="83" y="43"/>
                  </a:lnTo>
                  <a:lnTo>
                    <a:pt x="72" y="42"/>
                  </a:lnTo>
                  <a:lnTo>
                    <a:pt x="62" y="36"/>
                  </a:lnTo>
                  <a:lnTo>
                    <a:pt x="52" y="30"/>
                  </a:lnTo>
                  <a:lnTo>
                    <a:pt x="43" y="23"/>
                  </a:lnTo>
                  <a:lnTo>
                    <a:pt x="35" y="13"/>
                  </a:lnTo>
                  <a:lnTo>
                    <a:pt x="28" y="0"/>
                  </a:lnTo>
                  <a:lnTo>
                    <a:pt x="0" y="17"/>
                  </a:lnTo>
                  <a:lnTo>
                    <a:pt x="9" y="32"/>
                  </a:lnTo>
                  <a:lnTo>
                    <a:pt x="20" y="46"/>
                  </a:lnTo>
                  <a:lnTo>
                    <a:pt x="33" y="57"/>
                  </a:lnTo>
                  <a:lnTo>
                    <a:pt x="48" y="66"/>
                  </a:lnTo>
                  <a:lnTo>
                    <a:pt x="64" y="73"/>
                  </a:lnTo>
                  <a:lnTo>
                    <a:pt x="81" y="76"/>
                  </a:lnTo>
                  <a:lnTo>
                    <a:pt x="98" y="76"/>
                  </a:lnTo>
                  <a:lnTo>
                    <a:pt x="117" y="72"/>
                  </a:lnTo>
                  <a:lnTo>
                    <a:pt x="117" y="72"/>
                  </a:lnTo>
                  <a:lnTo>
                    <a:pt x="107" y="41"/>
                  </a:lnTo>
                  <a:close/>
                </a:path>
              </a:pathLst>
            </a:custGeom>
            <a:solidFill>
              <a:srgbClr val="CCFFFF"/>
            </a:solidFill>
            <a:ln w="9525">
              <a:noFill/>
            </a:ln>
          </p:spPr>
          <p:txBody>
            <a:bodyPr/>
            <a:lstStyle/>
            <a:p>
              <a:endParaRPr lang="en-US"/>
            </a:p>
          </p:txBody>
        </p:sp>
        <p:sp>
          <p:nvSpPr>
            <p:cNvPr id="824444" name="Freeform 824443"/>
            <p:cNvSpPr/>
            <p:nvPr/>
          </p:nvSpPr>
          <p:spPr>
            <a:xfrm>
              <a:off x="3443" y="3094"/>
              <a:ext cx="4" cy="5"/>
            </a:xfrm>
            <a:custGeom>
              <a:avLst/>
              <a:gdLst/>
              <a:ahLst/>
              <a:cxnLst/>
              <a:rect l="0" t="0" r="0" b="0"/>
              <a:pathLst>
                <a:path w="79" h="88">
                  <a:moveTo>
                    <a:pt x="47" y="0"/>
                  </a:moveTo>
                  <a:lnTo>
                    <a:pt x="46" y="8"/>
                  </a:lnTo>
                  <a:lnTo>
                    <a:pt x="44" y="15"/>
                  </a:lnTo>
                  <a:lnTo>
                    <a:pt x="40" y="24"/>
                  </a:lnTo>
                  <a:lnTo>
                    <a:pt x="35" y="32"/>
                  </a:lnTo>
                  <a:lnTo>
                    <a:pt x="28" y="39"/>
                  </a:lnTo>
                  <a:lnTo>
                    <a:pt x="21" y="46"/>
                  </a:lnTo>
                  <a:lnTo>
                    <a:pt x="11" y="52"/>
                  </a:lnTo>
                  <a:lnTo>
                    <a:pt x="0" y="57"/>
                  </a:lnTo>
                  <a:lnTo>
                    <a:pt x="10" y="88"/>
                  </a:lnTo>
                  <a:lnTo>
                    <a:pt x="25" y="82"/>
                  </a:lnTo>
                  <a:lnTo>
                    <a:pt x="40" y="73"/>
                  </a:lnTo>
                  <a:lnTo>
                    <a:pt x="51" y="64"/>
                  </a:lnTo>
                  <a:lnTo>
                    <a:pt x="61" y="53"/>
                  </a:lnTo>
                  <a:lnTo>
                    <a:pt x="68" y="41"/>
                  </a:lnTo>
                  <a:lnTo>
                    <a:pt x="74" y="28"/>
                  </a:lnTo>
                  <a:lnTo>
                    <a:pt x="78" y="14"/>
                  </a:lnTo>
                  <a:lnTo>
                    <a:pt x="79" y="2"/>
                  </a:lnTo>
                  <a:lnTo>
                    <a:pt x="47" y="0"/>
                  </a:lnTo>
                  <a:close/>
                </a:path>
              </a:pathLst>
            </a:custGeom>
            <a:solidFill>
              <a:srgbClr val="CCFFFF"/>
            </a:solidFill>
            <a:ln w="9525">
              <a:noFill/>
            </a:ln>
          </p:spPr>
          <p:txBody>
            <a:bodyPr/>
            <a:lstStyle/>
            <a:p>
              <a:endParaRPr lang="en-US"/>
            </a:p>
          </p:txBody>
        </p:sp>
        <p:sp>
          <p:nvSpPr>
            <p:cNvPr id="824445" name="Freeform 824444"/>
            <p:cNvSpPr/>
            <p:nvPr/>
          </p:nvSpPr>
          <p:spPr>
            <a:xfrm>
              <a:off x="3442" y="3097"/>
              <a:ext cx="2" cy="1"/>
            </a:xfrm>
            <a:custGeom>
              <a:avLst/>
              <a:gdLst/>
              <a:ahLst/>
              <a:cxnLst/>
              <a:rect l="0" t="0" r="0" b="0"/>
              <a:pathLst>
                <a:path w="32" h="18">
                  <a:moveTo>
                    <a:pt x="32" y="18"/>
                  </a:moveTo>
                  <a:lnTo>
                    <a:pt x="31" y="11"/>
                  </a:lnTo>
                  <a:lnTo>
                    <a:pt x="28" y="6"/>
                  </a:lnTo>
                  <a:lnTo>
                    <a:pt x="23" y="3"/>
                  </a:lnTo>
                  <a:lnTo>
                    <a:pt x="17" y="0"/>
                  </a:lnTo>
                  <a:lnTo>
                    <a:pt x="11" y="2"/>
                  </a:lnTo>
                  <a:lnTo>
                    <a:pt x="6" y="4"/>
                  </a:lnTo>
                  <a:lnTo>
                    <a:pt x="2" y="9"/>
                  </a:lnTo>
                  <a:lnTo>
                    <a:pt x="0" y="16"/>
                  </a:lnTo>
                  <a:lnTo>
                    <a:pt x="32" y="18"/>
                  </a:lnTo>
                  <a:close/>
                </a:path>
              </a:pathLst>
            </a:custGeom>
            <a:solidFill>
              <a:srgbClr val="CCFFFF"/>
            </a:solidFill>
            <a:ln w="9525">
              <a:noFill/>
            </a:ln>
          </p:spPr>
          <p:txBody>
            <a:bodyPr/>
            <a:lstStyle/>
            <a:p>
              <a:endParaRPr lang="en-US"/>
            </a:p>
          </p:txBody>
        </p:sp>
        <p:sp>
          <p:nvSpPr>
            <p:cNvPr id="824446" name="Freeform 824445"/>
            <p:cNvSpPr/>
            <p:nvPr/>
          </p:nvSpPr>
          <p:spPr>
            <a:xfrm>
              <a:off x="3442" y="3094"/>
              <a:ext cx="1" cy="2"/>
            </a:xfrm>
            <a:custGeom>
              <a:avLst/>
              <a:gdLst/>
              <a:ahLst/>
              <a:cxnLst/>
              <a:rect l="0" t="0" r="0" b="0"/>
              <a:pathLst>
                <a:path w="22" h="32">
                  <a:moveTo>
                    <a:pt x="12" y="0"/>
                  </a:moveTo>
                  <a:lnTo>
                    <a:pt x="5" y="3"/>
                  </a:lnTo>
                  <a:lnTo>
                    <a:pt x="1" y="8"/>
                  </a:lnTo>
                  <a:lnTo>
                    <a:pt x="0" y="14"/>
                  </a:lnTo>
                  <a:lnTo>
                    <a:pt x="1" y="20"/>
                  </a:lnTo>
                  <a:lnTo>
                    <a:pt x="4" y="26"/>
                  </a:lnTo>
                  <a:lnTo>
                    <a:pt x="9" y="30"/>
                  </a:lnTo>
                  <a:lnTo>
                    <a:pt x="15" y="32"/>
                  </a:lnTo>
                  <a:lnTo>
                    <a:pt x="22" y="31"/>
                  </a:lnTo>
                  <a:lnTo>
                    <a:pt x="12" y="0"/>
                  </a:lnTo>
                  <a:close/>
                </a:path>
              </a:pathLst>
            </a:custGeom>
            <a:solidFill>
              <a:srgbClr val="00CCFF"/>
            </a:solidFill>
            <a:ln w="9525">
              <a:noFill/>
            </a:ln>
          </p:spPr>
          <p:txBody>
            <a:bodyPr/>
            <a:lstStyle/>
            <a:p>
              <a:endParaRPr lang="en-US"/>
            </a:p>
          </p:txBody>
        </p:sp>
        <p:sp>
          <p:nvSpPr>
            <p:cNvPr id="824447" name="Freeform 824446"/>
            <p:cNvSpPr/>
            <p:nvPr/>
          </p:nvSpPr>
          <p:spPr>
            <a:xfrm>
              <a:off x="3442" y="3090"/>
              <a:ext cx="4" cy="5"/>
            </a:xfrm>
            <a:custGeom>
              <a:avLst/>
              <a:gdLst/>
              <a:ahLst/>
              <a:cxnLst/>
              <a:rect l="0" t="0" r="0" b="0"/>
              <a:pathLst>
                <a:path w="74" h="99">
                  <a:moveTo>
                    <a:pt x="39" y="13"/>
                  </a:moveTo>
                  <a:lnTo>
                    <a:pt x="39" y="12"/>
                  </a:lnTo>
                  <a:lnTo>
                    <a:pt x="41" y="22"/>
                  </a:lnTo>
                  <a:lnTo>
                    <a:pt x="41" y="30"/>
                  </a:lnTo>
                  <a:lnTo>
                    <a:pt x="38" y="37"/>
                  </a:lnTo>
                  <a:lnTo>
                    <a:pt x="35" y="43"/>
                  </a:lnTo>
                  <a:lnTo>
                    <a:pt x="28" y="51"/>
                  </a:lnTo>
                  <a:lnTo>
                    <a:pt x="20" y="58"/>
                  </a:lnTo>
                  <a:lnTo>
                    <a:pt x="11" y="62"/>
                  </a:lnTo>
                  <a:lnTo>
                    <a:pt x="0" y="68"/>
                  </a:lnTo>
                  <a:lnTo>
                    <a:pt x="10" y="99"/>
                  </a:lnTo>
                  <a:lnTo>
                    <a:pt x="25" y="94"/>
                  </a:lnTo>
                  <a:lnTo>
                    <a:pt x="38" y="85"/>
                  </a:lnTo>
                  <a:lnTo>
                    <a:pt x="51" y="76"/>
                  </a:lnTo>
                  <a:lnTo>
                    <a:pt x="62" y="64"/>
                  </a:lnTo>
                  <a:lnTo>
                    <a:pt x="69" y="52"/>
                  </a:lnTo>
                  <a:lnTo>
                    <a:pt x="74" y="36"/>
                  </a:lnTo>
                  <a:lnTo>
                    <a:pt x="74" y="18"/>
                  </a:lnTo>
                  <a:lnTo>
                    <a:pt x="70" y="1"/>
                  </a:lnTo>
                  <a:lnTo>
                    <a:pt x="70" y="0"/>
                  </a:lnTo>
                  <a:lnTo>
                    <a:pt x="39" y="13"/>
                  </a:lnTo>
                  <a:close/>
                </a:path>
              </a:pathLst>
            </a:custGeom>
            <a:solidFill>
              <a:srgbClr val="00CCFF"/>
            </a:solidFill>
            <a:ln w="9525">
              <a:noFill/>
            </a:ln>
          </p:spPr>
          <p:txBody>
            <a:bodyPr/>
            <a:lstStyle/>
            <a:p>
              <a:endParaRPr lang="en-US"/>
            </a:p>
          </p:txBody>
        </p:sp>
        <p:sp>
          <p:nvSpPr>
            <p:cNvPr id="824448" name="Freeform 824447"/>
            <p:cNvSpPr/>
            <p:nvPr/>
          </p:nvSpPr>
          <p:spPr>
            <a:xfrm>
              <a:off x="3441" y="3088"/>
              <a:ext cx="5" cy="3"/>
            </a:xfrm>
            <a:custGeom>
              <a:avLst/>
              <a:gdLst/>
              <a:ahLst/>
              <a:cxnLst/>
              <a:rect l="0" t="0" r="0" b="0"/>
              <a:pathLst>
                <a:path w="108" h="50">
                  <a:moveTo>
                    <a:pt x="20" y="44"/>
                  </a:moveTo>
                  <a:lnTo>
                    <a:pt x="20" y="43"/>
                  </a:lnTo>
                  <a:lnTo>
                    <a:pt x="27" y="39"/>
                  </a:lnTo>
                  <a:lnTo>
                    <a:pt x="37" y="35"/>
                  </a:lnTo>
                  <a:lnTo>
                    <a:pt x="46" y="34"/>
                  </a:lnTo>
                  <a:lnTo>
                    <a:pt x="54" y="34"/>
                  </a:lnTo>
                  <a:lnTo>
                    <a:pt x="61" y="36"/>
                  </a:lnTo>
                  <a:lnTo>
                    <a:pt x="69" y="39"/>
                  </a:lnTo>
                  <a:lnTo>
                    <a:pt x="74" y="43"/>
                  </a:lnTo>
                  <a:lnTo>
                    <a:pt x="77" y="50"/>
                  </a:lnTo>
                  <a:lnTo>
                    <a:pt x="108" y="37"/>
                  </a:lnTo>
                  <a:lnTo>
                    <a:pt x="99" y="22"/>
                  </a:lnTo>
                  <a:lnTo>
                    <a:pt x="88" y="12"/>
                  </a:lnTo>
                  <a:lnTo>
                    <a:pt x="73" y="4"/>
                  </a:lnTo>
                  <a:lnTo>
                    <a:pt x="58" y="0"/>
                  </a:lnTo>
                  <a:lnTo>
                    <a:pt x="42" y="0"/>
                  </a:lnTo>
                  <a:lnTo>
                    <a:pt x="26" y="3"/>
                  </a:lnTo>
                  <a:lnTo>
                    <a:pt x="13" y="10"/>
                  </a:lnTo>
                  <a:lnTo>
                    <a:pt x="0" y="18"/>
                  </a:lnTo>
                  <a:lnTo>
                    <a:pt x="0" y="17"/>
                  </a:lnTo>
                  <a:lnTo>
                    <a:pt x="20" y="44"/>
                  </a:lnTo>
                  <a:close/>
                </a:path>
              </a:pathLst>
            </a:custGeom>
            <a:solidFill>
              <a:srgbClr val="00CCFF"/>
            </a:solidFill>
            <a:ln w="9525">
              <a:noFill/>
            </a:ln>
          </p:spPr>
          <p:txBody>
            <a:bodyPr/>
            <a:lstStyle/>
            <a:p>
              <a:endParaRPr lang="en-US"/>
            </a:p>
          </p:txBody>
        </p:sp>
        <p:sp>
          <p:nvSpPr>
            <p:cNvPr id="824449" name="Freeform 824448"/>
            <p:cNvSpPr/>
            <p:nvPr/>
          </p:nvSpPr>
          <p:spPr>
            <a:xfrm>
              <a:off x="3438" y="3089"/>
              <a:ext cx="4" cy="7"/>
            </a:xfrm>
            <a:custGeom>
              <a:avLst/>
              <a:gdLst/>
              <a:ahLst/>
              <a:cxnLst/>
              <a:rect l="0" t="0" r="0" b="0"/>
              <a:pathLst>
                <a:path w="69" h="131">
                  <a:moveTo>
                    <a:pt x="36" y="114"/>
                  </a:moveTo>
                  <a:lnTo>
                    <a:pt x="36" y="114"/>
                  </a:lnTo>
                  <a:lnTo>
                    <a:pt x="34" y="107"/>
                  </a:lnTo>
                  <a:lnTo>
                    <a:pt x="33" y="96"/>
                  </a:lnTo>
                  <a:lnTo>
                    <a:pt x="35" y="83"/>
                  </a:lnTo>
                  <a:lnTo>
                    <a:pt x="38" y="72"/>
                  </a:lnTo>
                  <a:lnTo>
                    <a:pt x="44" y="59"/>
                  </a:lnTo>
                  <a:lnTo>
                    <a:pt x="52" y="46"/>
                  </a:lnTo>
                  <a:lnTo>
                    <a:pt x="60" y="36"/>
                  </a:lnTo>
                  <a:lnTo>
                    <a:pt x="69" y="27"/>
                  </a:lnTo>
                  <a:lnTo>
                    <a:pt x="49" y="0"/>
                  </a:lnTo>
                  <a:lnTo>
                    <a:pt x="36" y="13"/>
                  </a:lnTo>
                  <a:lnTo>
                    <a:pt x="25" y="27"/>
                  </a:lnTo>
                  <a:lnTo>
                    <a:pt x="15" y="42"/>
                  </a:lnTo>
                  <a:lnTo>
                    <a:pt x="7" y="59"/>
                  </a:lnTo>
                  <a:lnTo>
                    <a:pt x="2" y="77"/>
                  </a:lnTo>
                  <a:lnTo>
                    <a:pt x="0" y="94"/>
                  </a:lnTo>
                  <a:lnTo>
                    <a:pt x="1" y="113"/>
                  </a:lnTo>
                  <a:lnTo>
                    <a:pt x="7" y="131"/>
                  </a:lnTo>
                  <a:lnTo>
                    <a:pt x="7" y="131"/>
                  </a:lnTo>
                  <a:lnTo>
                    <a:pt x="36" y="114"/>
                  </a:lnTo>
                  <a:close/>
                </a:path>
              </a:pathLst>
            </a:custGeom>
            <a:solidFill>
              <a:srgbClr val="00CCFF"/>
            </a:solidFill>
            <a:ln w="9525">
              <a:noFill/>
            </a:ln>
          </p:spPr>
          <p:txBody>
            <a:bodyPr/>
            <a:lstStyle/>
            <a:p>
              <a:endParaRPr lang="en-US"/>
            </a:p>
          </p:txBody>
        </p:sp>
        <p:sp>
          <p:nvSpPr>
            <p:cNvPr id="824450" name="Freeform 824449"/>
            <p:cNvSpPr/>
            <p:nvPr/>
          </p:nvSpPr>
          <p:spPr>
            <a:xfrm>
              <a:off x="3439" y="3095"/>
              <a:ext cx="5" cy="4"/>
            </a:xfrm>
            <a:custGeom>
              <a:avLst/>
              <a:gdLst/>
              <a:ahLst/>
              <a:cxnLst/>
              <a:rect l="0" t="0" r="0" b="0"/>
              <a:pathLst>
                <a:path w="117" h="77">
                  <a:moveTo>
                    <a:pt x="107" y="41"/>
                  </a:moveTo>
                  <a:lnTo>
                    <a:pt x="107" y="41"/>
                  </a:lnTo>
                  <a:lnTo>
                    <a:pt x="96" y="43"/>
                  </a:lnTo>
                  <a:lnTo>
                    <a:pt x="85" y="43"/>
                  </a:lnTo>
                  <a:lnTo>
                    <a:pt x="75" y="41"/>
                  </a:lnTo>
                  <a:lnTo>
                    <a:pt x="63" y="37"/>
                  </a:lnTo>
                  <a:lnTo>
                    <a:pt x="54" y="29"/>
                  </a:lnTo>
                  <a:lnTo>
                    <a:pt x="44" y="22"/>
                  </a:lnTo>
                  <a:lnTo>
                    <a:pt x="36" y="13"/>
                  </a:lnTo>
                  <a:lnTo>
                    <a:pt x="29" y="0"/>
                  </a:lnTo>
                  <a:lnTo>
                    <a:pt x="0" y="17"/>
                  </a:lnTo>
                  <a:lnTo>
                    <a:pt x="9" y="32"/>
                  </a:lnTo>
                  <a:lnTo>
                    <a:pt x="21" y="45"/>
                  </a:lnTo>
                  <a:lnTo>
                    <a:pt x="34" y="57"/>
                  </a:lnTo>
                  <a:lnTo>
                    <a:pt x="49" y="66"/>
                  </a:lnTo>
                  <a:lnTo>
                    <a:pt x="64" y="73"/>
                  </a:lnTo>
                  <a:lnTo>
                    <a:pt x="81" y="77"/>
                  </a:lnTo>
                  <a:lnTo>
                    <a:pt x="98" y="77"/>
                  </a:lnTo>
                  <a:lnTo>
                    <a:pt x="117" y="73"/>
                  </a:lnTo>
                  <a:lnTo>
                    <a:pt x="117" y="73"/>
                  </a:lnTo>
                  <a:lnTo>
                    <a:pt x="107" y="41"/>
                  </a:lnTo>
                  <a:close/>
                </a:path>
              </a:pathLst>
            </a:custGeom>
            <a:solidFill>
              <a:srgbClr val="00CCFF"/>
            </a:solidFill>
            <a:ln w="9525">
              <a:noFill/>
            </a:ln>
          </p:spPr>
          <p:txBody>
            <a:bodyPr/>
            <a:lstStyle/>
            <a:p>
              <a:endParaRPr lang="en-US"/>
            </a:p>
          </p:txBody>
        </p:sp>
        <p:sp>
          <p:nvSpPr>
            <p:cNvPr id="824451" name="Freeform 824450"/>
            <p:cNvSpPr/>
            <p:nvPr/>
          </p:nvSpPr>
          <p:spPr>
            <a:xfrm>
              <a:off x="3444" y="3094"/>
              <a:ext cx="3" cy="5"/>
            </a:xfrm>
            <a:custGeom>
              <a:avLst/>
              <a:gdLst/>
              <a:ahLst/>
              <a:cxnLst/>
              <a:rect l="0" t="0" r="0" b="0"/>
              <a:pathLst>
                <a:path w="81" h="90">
                  <a:moveTo>
                    <a:pt x="48" y="0"/>
                  </a:moveTo>
                  <a:lnTo>
                    <a:pt x="47" y="8"/>
                  </a:lnTo>
                  <a:lnTo>
                    <a:pt x="44" y="18"/>
                  </a:lnTo>
                  <a:lnTo>
                    <a:pt x="41" y="26"/>
                  </a:lnTo>
                  <a:lnTo>
                    <a:pt x="36" y="34"/>
                  </a:lnTo>
                  <a:lnTo>
                    <a:pt x="31" y="40"/>
                  </a:lnTo>
                  <a:lnTo>
                    <a:pt x="22" y="47"/>
                  </a:lnTo>
                  <a:lnTo>
                    <a:pt x="12" y="54"/>
                  </a:lnTo>
                  <a:lnTo>
                    <a:pt x="0" y="58"/>
                  </a:lnTo>
                  <a:lnTo>
                    <a:pt x="10" y="90"/>
                  </a:lnTo>
                  <a:lnTo>
                    <a:pt x="27" y="83"/>
                  </a:lnTo>
                  <a:lnTo>
                    <a:pt x="40" y="75"/>
                  </a:lnTo>
                  <a:lnTo>
                    <a:pt x="51" y="65"/>
                  </a:lnTo>
                  <a:lnTo>
                    <a:pt x="62" y="55"/>
                  </a:lnTo>
                  <a:lnTo>
                    <a:pt x="70" y="41"/>
                  </a:lnTo>
                  <a:lnTo>
                    <a:pt x="75" y="28"/>
                  </a:lnTo>
                  <a:lnTo>
                    <a:pt x="78" y="17"/>
                  </a:lnTo>
                  <a:lnTo>
                    <a:pt x="81" y="4"/>
                  </a:lnTo>
                  <a:lnTo>
                    <a:pt x="48" y="0"/>
                  </a:lnTo>
                  <a:close/>
                </a:path>
              </a:pathLst>
            </a:custGeom>
            <a:solidFill>
              <a:srgbClr val="00CCFF"/>
            </a:solidFill>
            <a:ln w="9525">
              <a:noFill/>
            </a:ln>
          </p:spPr>
          <p:txBody>
            <a:bodyPr/>
            <a:lstStyle/>
            <a:p>
              <a:endParaRPr lang="en-US"/>
            </a:p>
          </p:txBody>
        </p:sp>
        <p:sp>
          <p:nvSpPr>
            <p:cNvPr id="824452" name="Freeform 824451"/>
            <p:cNvSpPr/>
            <p:nvPr/>
          </p:nvSpPr>
          <p:spPr>
            <a:xfrm>
              <a:off x="3443" y="3097"/>
              <a:ext cx="2" cy="1"/>
            </a:xfrm>
            <a:custGeom>
              <a:avLst/>
              <a:gdLst/>
              <a:ahLst/>
              <a:cxnLst/>
              <a:rect l="0" t="0" r="0" b="0"/>
              <a:pathLst>
                <a:path w="33" h="19">
                  <a:moveTo>
                    <a:pt x="33" y="19"/>
                  </a:moveTo>
                  <a:lnTo>
                    <a:pt x="32" y="12"/>
                  </a:lnTo>
                  <a:lnTo>
                    <a:pt x="28" y="6"/>
                  </a:lnTo>
                  <a:lnTo>
                    <a:pt x="23" y="2"/>
                  </a:lnTo>
                  <a:lnTo>
                    <a:pt x="18" y="0"/>
                  </a:lnTo>
                  <a:lnTo>
                    <a:pt x="12" y="0"/>
                  </a:lnTo>
                  <a:lnTo>
                    <a:pt x="6" y="3"/>
                  </a:lnTo>
                  <a:lnTo>
                    <a:pt x="2" y="7"/>
                  </a:lnTo>
                  <a:lnTo>
                    <a:pt x="0" y="15"/>
                  </a:lnTo>
                  <a:lnTo>
                    <a:pt x="33" y="19"/>
                  </a:lnTo>
                  <a:close/>
                </a:path>
              </a:pathLst>
            </a:custGeom>
            <a:solidFill>
              <a:srgbClr val="00CCFF"/>
            </a:solidFill>
            <a:ln w="9525">
              <a:noFill/>
            </a:ln>
          </p:spPr>
          <p:txBody>
            <a:bodyPr/>
            <a:lstStyle/>
            <a:p>
              <a:endParaRPr lang="en-US"/>
            </a:p>
          </p:txBody>
        </p:sp>
        <p:sp>
          <p:nvSpPr>
            <p:cNvPr id="824453" name="Freeform 824452"/>
            <p:cNvSpPr/>
            <p:nvPr/>
          </p:nvSpPr>
          <p:spPr>
            <a:xfrm>
              <a:off x="3398" y="3240"/>
              <a:ext cx="1" cy="1"/>
            </a:xfrm>
            <a:custGeom>
              <a:avLst/>
              <a:gdLst/>
              <a:ahLst/>
              <a:cxnLst/>
              <a:rect l="0" t="0" r="0" b="0"/>
              <a:pathLst>
                <a:path w="21" h="27">
                  <a:moveTo>
                    <a:pt x="0" y="25"/>
                  </a:moveTo>
                  <a:lnTo>
                    <a:pt x="6" y="27"/>
                  </a:lnTo>
                  <a:lnTo>
                    <a:pt x="11" y="26"/>
                  </a:lnTo>
                  <a:lnTo>
                    <a:pt x="16" y="24"/>
                  </a:lnTo>
                  <a:lnTo>
                    <a:pt x="19" y="20"/>
                  </a:lnTo>
                  <a:lnTo>
                    <a:pt x="21" y="15"/>
                  </a:lnTo>
                  <a:lnTo>
                    <a:pt x="21" y="9"/>
                  </a:lnTo>
                  <a:lnTo>
                    <a:pt x="19" y="4"/>
                  </a:lnTo>
                  <a:lnTo>
                    <a:pt x="14" y="0"/>
                  </a:lnTo>
                  <a:lnTo>
                    <a:pt x="0" y="25"/>
                  </a:lnTo>
                  <a:close/>
                </a:path>
              </a:pathLst>
            </a:custGeom>
            <a:solidFill>
              <a:srgbClr val="000000"/>
            </a:solidFill>
            <a:ln w="9525">
              <a:noFill/>
            </a:ln>
          </p:spPr>
          <p:txBody>
            <a:bodyPr/>
            <a:lstStyle/>
            <a:p>
              <a:endParaRPr lang="en-US"/>
            </a:p>
          </p:txBody>
        </p:sp>
        <p:sp>
          <p:nvSpPr>
            <p:cNvPr id="824454" name="Freeform 824453"/>
            <p:cNvSpPr/>
            <p:nvPr/>
          </p:nvSpPr>
          <p:spPr>
            <a:xfrm>
              <a:off x="3389" y="3221"/>
              <a:ext cx="10" cy="20"/>
            </a:xfrm>
            <a:custGeom>
              <a:avLst/>
              <a:gdLst/>
              <a:ahLst/>
              <a:cxnLst/>
              <a:rect l="0" t="0" r="0" b="0"/>
              <a:pathLst>
                <a:path w="218" h="365">
                  <a:moveTo>
                    <a:pt x="0" y="0"/>
                  </a:moveTo>
                  <a:lnTo>
                    <a:pt x="0" y="0"/>
                  </a:lnTo>
                  <a:lnTo>
                    <a:pt x="1" y="29"/>
                  </a:lnTo>
                  <a:lnTo>
                    <a:pt x="3" y="56"/>
                  </a:lnTo>
                  <a:lnTo>
                    <a:pt x="8" y="84"/>
                  </a:lnTo>
                  <a:lnTo>
                    <a:pt x="15" y="110"/>
                  </a:lnTo>
                  <a:lnTo>
                    <a:pt x="22" y="135"/>
                  </a:lnTo>
                  <a:lnTo>
                    <a:pt x="31" y="162"/>
                  </a:lnTo>
                  <a:lnTo>
                    <a:pt x="41" y="187"/>
                  </a:lnTo>
                  <a:lnTo>
                    <a:pt x="55" y="211"/>
                  </a:lnTo>
                  <a:lnTo>
                    <a:pt x="68" y="235"/>
                  </a:lnTo>
                  <a:lnTo>
                    <a:pt x="84" y="258"/>
                  </a:lnTo>
                  <a:lnTo>
                    <a:pt x="102" y="278"/>
                  </a:lnTo>
                  <a:lnTo>
                    <a:pt x="119" y="298"/>
                  </a:lnTo>
                  <a:lnTo>
                    <a:pt x="138" y="317"/>
                  </a:lnTo>
                  <a:lnTo>
                    <a:pt x="159" y="335"/>
                  </a:lnTo>
                  <a:lnTo>
                    <a:pt x="180" y="352"/>
                  </a:lnTo>
                  <a:lnTo>
                    <a:pt x="204" y="365"/>
                  </a:lnTo>
                  <a:lnTo>
                    <a:pt x="218" y="340"/>
                  </a:lnTo>
                  <a:lnTo>
                    <a:pt x="196" y="326"/>
                  </a:lnTo>
                  <a:lnTo>
                    <a:pt x="177" y="311"/>
                  </a:lnTo>
                  <a:lnTo>
                    <a:pt x="157" y="296"/>
                  </a:lnTo>
                  <a:lnTo>
                    <a:pt x="139" y="277"/>
                  </a:lnTo>
                  <a:lnTo>
                    <a:pt x="122" y="259"/>
                  </a:lnTo>
                  <a:lnTo>
                    <a:pt x="107" y="239"/>
                  </a:lnTo>
                  <a:lnTo>
                    <a:pt x="92" y="218"/>
                  </a:lnTo>
                  <a:lnTo>
                    <a:pt x="79" y="197"/>
                  </a:lnTo>
                  <a:lnTo>
                    <a:pt x="68" y="174"/>
                  </a:lnTo>
                  <a:lnTo>
                    <a:pt x="58" y="151"/>
                  </a:lnTo>
                  <a:lnTo>
                    <a:pt x="49" y="127"/>
                  </a:lnTo>
                  <a:lnTo>
                    <a:pt x="41" y="102"/>
                  </a:lnTo>
                  <a:lnTo>
                    <a:pt x="36" y="77"/>
                  </a:lnTo>
                  <a:lnTo>
                    <a:pt x="31" y="52"/>
                  </a:lnTo>
                  <a:lnTo>
                    <a:pt x="29" y="27"/>
                  </a:lnTo>
                  <a:lnTo>
                    <a:pt x="28" y="0"/>
                  </a:lnTo>
                  <a:lnTo>
                    <a:pt x="28" y="0"/>
                  </a:lnTo>
                  <a:lnTo>
                    <a:pt x="0" y="0"/>
                  </a:lnTo>
                  <a:close/>
                </a:path>
              </a:pathLst>
            </a:custGeom>
            <a:solidFill>
              <a:srgbClr val="000000"/>
            </a:solidFill>
            <a:ln w="9525">
              <a:noFill/>
            </a:ln>
          </p:spPr>
          <p:txBody>
            <a:bodyPr/>
            <a:lstStyle/>
            <a:p>
              <a:endParaRPr lang="en-US"/>
            </a:p>
          </p:txBody>
        </p:sp>
        <p:sp>
          <p:nvSpPr>
            <p:cNvPr id="824455" name="Freeform 824454"/>
            <p:cNvSpPr/>
            <p:nvPr/>
          </p:nvSpPr>
          <p:spPr>
            <a:xfrm>
              <a:off x="3389" y="3216"/>
              <a:ext cx="2" cy="5"/>
            </a:xfrm>
            <a:custGeom>
              <a:avLst/>
              <a:gdLst/>
              <a:ahLst/>
              <a:cxnLst/>
              <a:rect l="0" t="0" r="0" b="0"/>
              <a:pathLst>
                <a:path w="37" h="92">
                  <a:moveTo>
                    <a:pt x="9" y="0"/>
                  </a:moveTo>
                  <a:lnTo>
                    <a:pt x="7" y="10"/>
                  </a:lnTo>
                  <a:lnTo>
                    <a:pt x="5" y="23"/>
                  </a:lnTo>
                  <a:lnTo>
                    <a:pt x="4" y="33"/>
                  </a:lnTo>
                  <a:lnTo>
                    <a:pt x="2" y="45"/>
                  </a:lnTo>
                  <a:lnTo>
                    <a:pt x="1" y="58"/>
                  </a:lnTo>
                  <a:lnTo>
                    <a:pt x="1" y="69"/>
                  </a:lnTo>
                  <a:lnTo>
                    <a:pt x="0" y="80"/>
                  </a:lnTo>
                  <a:lnTo>
                    <a:pt x="0" y="92"/>
                  </a:lnTo>
                  <a:lnTo>
                    <a:pt x="28" y="92"/>
                  </a:lnTo>
                  <a:lnTo>
                    <a:pt x="28" y="82"/>
                  </a:lnTo>
                  <a:lnTo>
                    <a:pt x="29" y="71"/>
                  </a:lnTo>
                  <a:lnTo>
                    <a:pt x="29" y="60"/>
                  </a:lnTo>
                  <a:lnTo>
                    <a:pt x="30" y="49"/>
                  </a:lnTo>
                  <a:lnTo>
                    <a:pt x="32" y="38"/>
                  </a:lnTo>
                  <a:lnTo>
                    <a:pt x="33" y="27"/>
                  </a:lnTo>
                  <a:lnTo>
                    <a:pt x="35" y="17"/>
                  </a:lnTo>
                  <a:lnTo>
                    <a:pt x="37" y="6"/>
                  </a:lnTo>
                  <a:lnTo>
                    <a:pt x="9" y="0"/>
                  </a:lnTo>
                  <a:close/>
                </a:path>
              </a:pathLst>
            </a:custGeom>
            <a:solidFill>
              <a:srgbClr val="000000"/>
            </a:solidFill>
            <a:ln w="9525">
              <a:noFill/>
            </a:ln>
          </p:spPr>
          <p:txBody>
            <a:bodyPr/>
            <a:lstStyle/>
            <a:p>
              <a:endParaRPr lang="en-US"/>
            </a:p>
          </p:txBody>
        </p:sp>
        <p:sp>
          <p:nvSpPr>
            <p:cNvPr id="824456" name="Freeform 824455"/>
            <p:cNvSpPr/>
            <p:nvPr/>
          </p:nvSpPr>
          <p:spPr>
            <a:xfrm>
              <a:off x="3389" y="3220"/>
              <a:ext cx="1" cy="1"/>
            </a:xfrm>
            <a:custGeom>
              <a:avLst/>
              <a:gdLst/>
              <a:ahLst/>
              <a:cxnLst/>
              <a:rect l="0" t="0" r="0" b="0"/>
              <a:pathLst>
                <a:path w="28" h="18">
                  <a:moveTo>
                    <a:pt x="28" y="18"/>
                  </a:moveTo>
                  <a:lnTo>
                    <a:pt x="28" y="11"/>
                  </a:lnTo>
                  <a:lnTo>
                    <a:pt x="26" y="6"/>
                  </a:lnTo>
                  <a:lnTo>
                    <a:pt x="22" y="2"/>
                  </a:lnTo>
                  <a:lnTo>
                    <a:pt x="17" y="0"/>
                  </a:lnTo>
                  <a:lnTo>
                    <a:pt x="12" y="0"/>
                  </a:lnTo>
                  <a:lnTo>
                    <a:pt x="7" y="2"/>
                  </a:lnTo>
                  <a:lnTo>
                    <a:pt x="3" y="5"/>
                  </a:lnTo>
                  <a:lnTo>
                    <a:pt x="0" y="11"/>
                  </a:lnTo>
                  <a:lnTo>
                    <a:pt x="28" y="18"/>
                  </a:lnTo>
                  <a:close/>
                </a:path>
              </a:pathLst>
            </a:custGeom>
            <a:solidFill>
              <a:srgbClr val="000000"/>
            </a:solidFill>
            <a:ln w="9525">
              <a:noFill/>
            </a:ln>
          </p:spPr>
          <p:txBody>
            <a:bodyPr/>
            <a:lstStyle/>
            <a:p>
              <a:endParaRPr lang="en-US"/>
            </a:p>
          </p:txBody>
        </p:sp>
        <p:sp>
          <p:nvSpPr>
            <p:cNvPr id="824457" name="Freeform 824456"/>
            <p:cNvSpPr/>
            <p:nvPr/>
          </p:nvSpPr>
          <p:spPr>
            <a:xfrm>
              <a:off x="3397" y="3233"/>
              <a:ext cx="1" cy="2"/>
            </a:xfrm>
            <a:custGeom>
              <a:avLst/>
              <a:gdLst/>
              <a:ahLst/>
              <a:cxnLst/>
              <a:rect l="0" t="0" r="0" b="0"/>
              <a:pathLst>
                <a:path w="21" h="27">
                  <a:moveTo>
                    <a:pt x="0" y="25"/>
                  </a:moveTo>
                  <a:lnTo>
                    <a:pt x="6" y="27"/>
                  </a:lnTo>
                  <a:lnTo>
                    <a:pt x="11" y="26"/>
                  </a:lnTo>
                  <a:lnTo>
                    <a:pt x="16" y="24"/>
                  </a:lnTo>
                  <a:lnTo>
                    <a:pt x="19" y="20"/>
                  </a:lnTo>
                  <a:lnTo>
                    <a:pt x="21" y="14"/>
                  </a:lnTo>
                  <a:lnTo>
                    <a:pt x="21" y="9"/>
                  </a:lnTo>
                  <a:lnTo>
                    <a:pt x="19" y="4"/>
                  </a:lnTo>
                  <a:lnTo>
                    <a:pt x="14" y="0"/>
                  </a:lnTo>
                  <a:lnTo>
                    <a:pt x="0" y="25"/>
                  </a:lnTo>
                  <a:close/>
                </a:path>
              </a:pathLst>
            </a:custGeom>
            <a:solidFill>
              <a:srgbClr val="000000"/>
            </a:solidFill>
            <a:ln w="9525">
              <a:noFill/>
            </a:ln>
          </p:spPr>
          <p:txBody>
            <a:bodyPr/>
            <a:lstStyle/>
            <a:p>
              <a:endParaRPr lang="en-US"/>
            </a:p>
          </p:txBody>
        </p:sp>
        <p:sp>
          <p:nvSpPr>
            <p:cNvPr id="824458" name="Freeform 824457"/>
            <p:cNvSpPr/>
            <p:nvPr/>
          </p:nvSpPr>
          <p:spPr>
            <a:xfrm>
              <a:off x="3393" y="3224"/>
              <a:ext cx="5" cy="11"/>
            </a:xfrm>
            <a:custGeom>
              <a:avLst/>
              <a:gdLst/>
              <a:ahLst/>
              <a:cxnLst/>
              <a:rect l="0" t="0" r="0" b="0"/>
              <a:pathLst>
                <a:path w="115" h="181">
                  <a:moveTo>
                    <a:pt x="0" y="0"/>
                  </a:moveTo>
                  <a:lnTo>
                    <a:pt x="0" y="0"/>
                  </a:lnTo>
                  <a:lnTo>
                    <a:pt x="0" y="13"/>
                  </a:lnTo>
                  <a:lnTo>
                    <a:pt x="2" y="27"/>
                  </a:lnTo>
                  <a:lnTo>
                    <a:pt x="4" y="40"/>
                  </a:lnTo>
                  <a:lnTo>
                    <a:pt x="7" y="53"/>
                  </a:lnTo>
                  <a:lnTo>
                    <a:pt x="11" y="68"/>
                  </a:lnTo>
                  <a:lnTo>
                    <a:pt x="15" y="80"/>
                  </a:lnTo>
                  <a:lnTo>
                    <a:pt x="21" y="92"/>
                  </a:lnTo>
                  <a:lnTo>
                    <a:pt x="28" y="104"/>
                  </a:lnTo>
                  <a:lnTo>
                    <a:pt x="34" y="116"/>
                  </a:lnTo>
                  <a:lnTo>
                    <a:pt x="42" y="126"/>
                  </a:lnTo>
                  <a:lnTo>
                    <a:pt x="50" y="138"/>
                  </a:lnTo>
                  <a:lnTo>
                    <a:pt x="59" y="147"/>
                  </a:lnTo>
                  <a:lnTo>
                    <a:pt x="68" y="157"/>
                  </a:lnTo>
                  <a:lnTo>
                    <a:pt x="80" y="165"/>
                  </a:lnTo>
                  <a:lnTo>
                    <a:pt x="90" y="173"/>
                  </a:lnTo>
                  <a:lnTo>
                    <a:pt x="101" y="181"/>
                  </a:lnTo>
                  <a:lnTo>
                    <a:pt x="115" y="156"/>
                  </a:lnTo>
                  <a:lnTo>
                    <a:pt x="106" y="149"/>
                  </a:lnTo>
                  <a:lnTo>
                    <a:pt x="96" y="142"/>
                  </a:lnTo>
                  <a:lnTo>
                    <a:pt x="87" y="136"/>
                  </a:lnTo>
                  <a:lnTo>
                    <a:pt x="80" y="126"/>
                  </a:lnTo>
                  <a:lnTo>
                    <a:pt x="70" y="119"/>
                  </a:lnTo>
                  <a:lnTo>
                    <a:pt x="64" y="109"/>
                  </a:lnTo>
                  <a:lnTo>
                    <a:pt x="58" y="101"/>
                  </a:lnTo>
                  <a:lnTo>
                    <a:pt x="52" y="89"/>
                  </a:lnTo>
                  <a:lnTo>
                    <a:pt x="46" y="80"/>
                  </a:lnTo>
                  <a:lnTo>
                    <a:pt x="42" y="69"/>
                  </a:lnTo>
                  <a:lnTo>
                    <a:pt x="38" y="58"/>
                  </a:lnTo>
                  <a:lnTo>
                    <a:pt x="34" y="47"/>
                  </a:lnTo>
                  <a:lnTo>
                    <a:pt x="33" y="35"/>
                  </a:lnTo>
                  <a:lnTo>
                    <a:pt x="31" y="23"/>
                  </a:lnTo>
                  <a:lnTo>
                    <a:pt x="29" y="11"/>
                  </a:lnTo>
                  <a:lnTo>
                    <a:pt x="29" y="0"/>
                  </a:lnTo>
                  <a:lnTo>
                    <a:pt x="29" y="0"/>
                  </a:lnTo>
                  <a:lnTo>
                    <a:pt x="0" y="0"/>
                  </a:lnTo>
                  <a:close/>
                </a:path>
              </a:pathLst>
            </a:custGeom>
            <a:solidFill>
              <a:srgbClr val="000000"/>
            </a:solidFill>
            <a:ln w="9525">
              <a:noFill/>
            </a:ln>
          </p:spPr>
          <p:txBody>
            <a:bodyPr/>
            <a:lstStyle/>
            <a:p>
              <a:endParaRPr lang="en-US"/>
            </a:p>
          </p:txBody>
        </p:sp>
        <p:sp>
          <p:nvSpPr>
            <p:cNvPr id="824459" name="Freeform 824458"/>
            <p:cNvSpPr/>
            <p:nvPr/>
          </p:nvSpPr>
          <p:spPr>
            <a:xfrm>
              <a:off x="3393" y="3222"/>
              <a:ext cx="1" cy="2"/>
            </a:xfrm>
            <a:custGeom>
              <a:avLst/>
              <a:gdLst/>
              <a:ahLst/>
              <a:cxnLst/>
              <a:rect l="0" t="0" r="0" b="0"/>
              <a:pathLst>
                <a:path w="33" h="47">
                  <a:moveTo>
                    <a:pt x="4" y="0"/>
                  </a:moveTo>
                  <a:lnTo>
                    <a:pt x="3" y="6"/>
                  </a:lnTo>
                  <a:lnTo>
                    <a:pt x="2" y="11"/>
                  </a:lnTo>
                  <a:lnTo>
                    <a:pt x="1" y="18"/>
                  </a:lnTo>
                  <a:lnTo>
                    <a:pt x="1" y="23"/>
                  </a:lnTo>
                  <a:lnTo>
                    <a:pt x="0" y="30"/>
                  </a:lnTo>
                  <a:lnTo>
                    <a:pt x="0" y="36"/>
                  </a:lnTo>
                  <a:lnTo>
                    <a:pt x="0" y="41"/>
                  </a:lnTo>
                  <a:lnTo>
                    <a:pt x="0" y="47"/>
                  </a:lnTo>
                  <a:lnTo>
                    <a:pt x="29" y="47"/>
                  </a:lnTo>
                  <a:lnTo>
                    <a:pt x="29" y="41"/>
                  </a:lnTo>
                  <a:lnTo>
                    <a:pt x="29" y="36"/>
                  </a:lnTo>
                  <a:lnTo>
                    <a:pt x="29" y="32"/>
                  </a:lnTo>
                  <a:lnTo>
                    <a:pt x="30" y="26"/>
                  </a:lnTo>
                  <a:lnTo>
                    <a:pt x="30" y="20"/>
                  </a:lnTo>
                  <a:lnTo>
                    <a:pt x="31" y="17"/>
                  </a:lnTo>
                  <a:lnTo>
                    <a:pt x="32" y="12"/>
                  </a:lnTo>
                  <a:lnTo>
                    <a:pt x="33" y="7"/>
                  </a:lnTo>
                  <a:lnTo>
                    <a:pt x="4" y="0"/>
                  </a:lnTo>
                  <a:close/>
                </a:path>
              </a:pathLst>
            </a:custGeom>
            <a:solidFill>
              <a:srgbClr val="000000"/>
            </a:solidFill>
            <a:ln w="9525">
              <a:noFill/>
            </a:ln>
          </p:spPr>
          <p:txBody>
            <a:bodyPr/>
            <a:lstStyle/>
            <a:p>
              <a:endParaRPr lang="en-US"/>
            </a:p>
          </p:txBody>
        </p:sp>
        <p:sp>
          <p:nvSpPr>
            <p:cNvPr id="824460" name="Freeform 824459"/>
            <p:cNvSpPr/>
            <p:nvPr/>
          </p:nvSpPr>
          <p:spPr>
            <a:xfrm>
              <a:off x="3393" y="3224"/>
              <a:ext cx="1" cy="1"/>
            </a:xfrm>
            <a:custGeom>
              <a:avLst/>
              <a:gdLst/>
              <a:ahLst/>
              <a:cxnLst/>
              <a:rect l="0" t="0" r="0" b="0"/>
              <a:pathLst>
                <a:path w="29" h="18">
                  <a:moveTo>
                    <a:pt x="29" y="18"/>
                  </a:moveTo>
                  <a:lnTo>
                    <a:pt x="29" y="11"/>
                  </a:lnTo>
                  <a:lnTo>
                    <a:pt x="27" y="6"/>
                  </a:lnTo>
                  <a:lnTo>
                    <a:pt x="22" y="2"/>
                  </a:lnTo>
                  <a:lnTo>
                    <a:pt x="17" y="0"/>
                  </a:lnTo>
                  <a:lnTo>
                    <a:pt x="12" y="0"/>
                  </a:lnTo>
                  <a:lnTo>
                    <a:pt x="7" y="2"/>
                  </a:lnTo>
                  <a:lnTo>
                    <a:pt x="3" y="5"/>
                  </a:lnTo>
                  <a:lnTo>
                    <a:pt x="0" y="11"/>
                  </a:lnTo>
                  <a:lnTo>
                    <a:pt x="29" y="18"/>
                  </a:lnTo>
                  <a:close/>
                </a:path>
              </a:pathLst>
            </a:custGeom>
            <a:solidFill>
              <a:srgbClr val="000000"/>
            </a:solidFill>
            <a:ln w="9525">
              <a:noFill/>
            </a:ln>
          </p:spPr>
          <p:txBody>
            <a:bodyPr/>
            <a:lstStyle/>
            <a:p>
              <a:endParaRPr lang="en-US"/>
            </a:p>
          </p:txBody>
        </p:sp>
        <p:sp>
          <p:nvSpPr>
            <p:cNvPr id="824461" name="Freeform 824460"/>
            <p:cNvSpPr/>
            <p:nvPr/>
          </p:nvSpPr>
          <p:spPr>
            <a:xfrm>
              <a:off x="3563" y="3123"/>
              <a:ext cx="1" cy="1"/>
            </a:xfrm>
            <a:custGeom>
              <a:avLst/>
              <a:gdLst/>
              <a:ahLst/>
              <a:cxnLst/>
              <a:rect l="0" t="0" r="0" b="0"/>
              <a:pathLst>
                <a:path w="15" h="20">
                  <a:moveTo>
                    <a:pt x="15" y="1"/>
                  </a:moveTo>
                  <a:lnTo>
                    <a:pt x="7" y="0"/>
                  </a:lnTo>
                  <a:lnTo>
                    <a:pt x="1" y="5"/>
                  </a:lnTo>
                  <a:lnTo>
                    <a:pt x="0" y="13"/>
                  </a:lnTo>
                  <a:lnTo>
                    <a:pt x="5" y="20"/>
                  </a:lnTo>
                  <a:lnTo>
                    <a:pt x="15" y="1"/>
                  </a:lnTo>
                  <a:close/>
                </a:path>
              </a:pathLst>
            </a:custGeom>
            <a:solidFill>
              <a:srgbClr val="000000"/>
            </a:solidFill>
            <a:ln w="9525">
              <a:noFill/>
            </a:ln>
          </p:spPr>
          <p:txBody>
            <a:bodyPr/>
            <a:lstStyle/>
            <a:p>
              <a:endParaRPr lang="en-US"/>
            </a:p>
          </p:txBody>
        </p:sp>
        <p:sp>
          <p:nvSpPr>
            <p:cNvPr id="824462" name="Freeform 824461"/>
            <p:cNvSpPr/>
            <p:nvPr/>
          </p:nvSpPr>
          <p:spPr>
            <a:xfrm>
              <a:off x="3563" y="3123"/>
              <a:ext cx="7" cy="15"/>
            </a:xfrm>
            <a:custGeom>
              <a:avLst/>
              <a:gdLst/>
              <a:ahLst/>
              <a:cxnLst/>
              <a:rect l="0" t="0" r="0" b="0"/>
              <a:pathLst>
                <a:path w="164" h="274">
                  <a:moveTo>
                    <a:pt x="164" y="274"/>
                  </a:moveTo>
                  <a:lnTo>
                    <a:pt x="164" y="274"/>
                  </a:lnTo>
                  <a:lnTo>
                    <a:pt x="162" y="253"/>
                  </a:lnTo>
                  <a:lnTo>
                    <a:pt x="160" y="233"/>
                  </a:lnTo>
                  <a:lnTo>
                    <a:pt x="157" y="211"/>
                  </a:lnTo>
                  <a:lnTo>
                    <a:pt x="153" y="190"/>
                  </a:lnTo>
                  <a:lnTo>
                    <a:pt x="147" y="170"/>
                  </a:lnTo>
                  <a:lnTo>
                    <a:pt x="139" y="152"/>
                  </a:lnTo>
                  <a:lnTo>
                    <a:pt x="130" y="135"/>
                  </a:lnTo>
                  <a:lnTo>
                    <a:pt x="122" y="116"/>
                  </a:lnTo>
                  <a:lnTo>
                    <a:pt x="112" y="98"/>
                  </a:lnTo>
                  <a:lnTo>
                    <a:pt x="100" y="82"/>
                  </a:lnTo>
                  <a:lnTo>
                    <a:pt x="87" y="65"/>
                  </a:lnTo>
                  <a:lnTo>
                    <a:pt x="73" y="50"/>
                  </a:lnTo>
                  <a:lnTo>
                    <a:pt x="59" y="35"/>
                  </a:lnTo>
                  <a:lnTo>
                    <a:pt x="43" y="23"/>
                  </a:lnTo>
                  <a:lnTo>
                    <a:pt x="27" y="10"/>
                  </a:lnTo>
                  <a:lnTo>
                    <a:pt x="10" y="0"/>
                  </a:lnTo>
                  <a:lnTo>
                    <a:pt x="0" y="19"/>
                  </a:lnTo>
                  <a:lnTo>
                    <a:pt x="15" y="29"/>
                  </a:lnTo>
                  <a:lnTo>
                    <a:pt x="30" y="40"/>
                  </a:lnTo>
                  <a:lnTo>
                    <a:pt x="45" y="52"/>
                  </a:lnTo>
                  <a:lnTo>
                    <a:pt x="59" y="65"/>
                  </a:lnTo>
                  <a:lnTo>
                    <a:pt x="71" y="80"/>
                  </a:lnTo>
                  <a:lnTo>
                    <a:pt x="83" y="94"/>
                  </a:lnTo>
                  <a:lnTo>
                    <a:pt x="94" y="110"/>
                  </a:lnTo>
                  <a:lnTo>
                    <a:pt x="104" y="126"/>
                  </a:lnTo>
                  <a:lnTo>
                    <a:pt x="112" y="143"/>
                  </a:lnTo>
                  <a:lnTo>
                    <a:pt x="119" y="161"/>
                  </a:lnTo>
                  <a:lnTo>
                    <a:pt x="126" y="179"/>
                  </a:lnTo>
                  <a:lnTo>
                    <a:pt x="132" y="197"/>
                  </a:lnTo>
                  <a:lnTo>
                    <a:pt x="136" y="216"/>
                  </a:lnTo>
                  <a:lnTo>
                    <a:pt x="139" y="235"/>
                  </a:lnTo>
                  <a:lnTo>
                    <a:pt x="141" y="255"/>
                  </a:lnTo>
                  <a:lnTo>
                    <a:pt x="141" y="274"/>
                  </a:lnTo>
                  <a:lnTo>
                    <a:pt x="141" y="274"/>
                  </a:lnTo>
                  <a:lnTo>
                    <a:pt x="164" y="274"/>
                  </a:lnTo>
                  <a:close/>
                </a:path>
              </a:pathLst>
            </a:custGeom>
            <a:solidFill>
              <a:srgbClr val="000000"/>
            </a:solidFill>
            <a:ln w="9525">
              <a:noFill/>
            </a:ln>
          </p:spPr>
          <p:txBody>
            <a:bodyPr/>
            <a:lstStyle/>
            <a:p>
              <a:endParaRPr lang="en-US"/>
            </a:p>
          </p:txBody>
        </p:sp>
        <p:sp>
          <p:nvSpPr>
            <p:cNvPr id="824463" name="Freeform 824462"/>
            <p:cNvSpPr/>
            <p:nvPr/>
          </p:nvSpPr>
          <p:spPr>
            <a:xfrm>
              <a:off x="3569" y="3138"/>
              <a:ext cx="1" cy="4"/>
            </a:xfrm>
            <a:custGeom>
              <a:avLst/>
              <a:gdLst/>
              <a:ahLst/>
              <a:cxnLst/>
              <a:rect l="0" t="0" r="0" b="0"/>
              <a:pathLst>
                <a:path w="29" h="68">
                  <a:moveTo>
                    <a:pt x="21" y="68"/>
                  </a:moveTo>
                  <a:lnTo>
                    <a:pt x="22" y="60"/>
                  </a:lnTo>
                  <a:lnTo>
                    <a:pt x="24" y="52"/>
                  </a:lnTo>
                  <a:lnTo>
                    <a:pt x="25" y="43"/>
                  </a:lnTo>
                  <a:lnTo>
                    <a:pt x="26" y="34"/>
                  </a:lnTo>
                  <a:lnTo>
                    <a:pt x="28" y="25"/>
                  </a:lnTo>
                  <a:lnTo>
                    <a:pt x="28" y="17"/>
                  </a:lnTo>
                  <a:lnTo>
                    <a:pt x="29" y="8"/>
                  </a:lnTo>
                  <a:lnTo>
                    <a:pt x="29" y="0"/>
                  </a:lnTo>
                  <a:lnTo>
                    <a:pt x="6" y="0"/>
                  </a:lnTo>
                  <a:lnTo>
                    <a:pt x="6" y="8"/>
                  </a:lnTo>
                  <a:lnTo>
                    <a:pt x="5" y="17"/>
                  </a:lnTo>
                  <a:lnTo>
                    <a:pt x="5" y="25"/>
                  </a:lnTo>
                  <a:lnTo>
                    <a:pt x="5" y="32"/>
                  </a:lnTo>
                  <a:lnTo>
                    <a:pt x="4" y="41"/>
                  </a:lnTo>
                  <a:lnTo>
                    <a:pt x="3" y="48"/>
                  </a:lnTo>
                  <a:lnTo>
                    <a:pt x="1" y="56"/>
                  </a:lnTo>
                  <a:lnTo>
                    <a:pt x="0" y="64"/>
                  </a:lnTo>
                  <a:lnTo>
                    <a:pt x="21" y="68"/>
                  </a:lnTo>
                  <a:close/>
                </a:path>
              </a:pathLst>
            </a:custGeom>
            <a:solidFill>
              <a:srgbClr val="000000"/>
            </a:solidFill>
            <a:ln w="9525">
              <a:noFill/>
            </a:ln>
          </p:spPr>
          <p:txBody>
            <a:bodyPr/>
            <a:lstStyle/>
            <a:p>
              <a:endParaRPr lang="en-US"/>
            </a:p>
          </p:txBody>
        </p:sp>
        <p:sp>
          <p:nvSpPr>
            <p:cNvPr id="824464" name="Freeform 824463"/>
            <p:cNvSpPr/>
            <p:nvPr/>
          </p:nvSpPr>
          <p:spPr>
            <a:xfrm>
              <a:off x="3569" y="3138"/>
              <a:ext cx="1" cy="1"/>
            </a:xfrm>
            <a:custGeom>
              <a:avLst/>
              <a:gdLst/>
              <a:ahLst/>
              <a:cxnLst/>
              <a:rect l="0" t="0" r="0" b="0"/>
              <a:pathLst>
                <a:path w="21" h="12">
                  <a:moveTo>
                    <a:pt x="0" y="0"/>
                  </a:moveTo>
                  <a:lnTo>
                    <a:pt x="3" y="8"/>
                  </a:lnTo>
                  <a:lnTo>
                    <a:pt x="10" y="12"/>
                  </a:lnTo>
                  <a:lnTo>
                    <a:pt x="17" y="11"/>
                  </a:lnTo>
                  <a:lnTo>
                    <a:pt x="21" y="4"/>
                  </a:lnTo>
                  <a:lnTo>
                    <a:pt x="0" y="0"/>
                  </a:lnTo>
                  <a:close/>
                </a:path>
              </a:pathLst>
            </a:custGeom>
            <a:solidFill>
              <a:srgbClr val="000000"/>
            </a:solidFill>
            <a:ln w="9525">
              <a:noFill/>
            </a:ln>
          </p:spPr>
          <p:txBody>
            <a:bodyPr/>
            <a:lstStyle/>
            <a:p>
              <a:endParaRPr lang="en-US"/>
            </a:p>
          </p:txBody>
        </p:sp>
        <p:sp>
          <p:nvSpPr>
            <p:cNvPr id="824465" name="Freeform 824464"/>
            <p:cNvSpPr/>
            <p:nvPr/>
          </p:nvSpPr>
          <p:spPr>
            <a:xfrm>
              <a:off x="3563" y="3128"/>
              <a:ext cx="1" cy="1"/>
            </a:xfrm>
            <a:custGeom>
              <a:avLst/>
              <a:gdLst/>
              <a:ahLst/>
              <a:cxnLst/>
              <a:rect l="0" t="0" r="0" b="0"/>
              <a:pathLst>
                <a:path w="15" h="20">
                  <a:moveTo>
                    <a:pt x="15" y="1"/>
                  </a:moveTo>
                  <a:lnTo>
                    <a:pt x="7" y="0"/>
                  </a:lnTo>
                  <a:lnTo>
                    <a:pt x="1" y="6"/>
                  </a:lnTo>
                  <a:lnTo>
                    <a:pt x="0" y="14"/>
                  </a:lnTo>
                  <a:lnTo>
                    <a:pt x="5" y="20"/>
                  </a:lnTo>
                  <a:lnTo>
                    <a:pt x="15" y="1"/>
                  </a:lnTo>
                  <a:close/>
                </a:path>
              </a:pathLst>
            </a:custGeom>
            <a:solidFill>
              <a:srgbClr val="000000"/>
            </a:solidFill>
            <a:ln w="9525">
              <a:noFill/>
            </a:ln>
          </p:spPr>
          <p:txBody>
            <a:bodyPr/>
            <a:lstStyle/>
            <a:p>
              <a:endParaRPr lang="en-US"/>
            </a:p>
          </p:txBody>
        </p:sp>
        <p:sp>
          <p:nvSpPr>
            <p:cNvPr id="824466" name="Freeform 824465"/>
            <p:cNvSpPr/>
            <p:nvPr/>
          </p:nvSpPr>
          <p:spPr>
            <a:xfrm>
              <a:off x="3564" y="3128"/>
              <a:ext cx="4" cy="8"/>
            </a:xfrm>
            <a:custGeom>
              <a:avLst/>
              <a:gdLst/>
              <a:ahLst/>
              <a:cxnLst/>
              <a:rect l="0" t="0" r="0" b="0"/>
              <a:pathLst>
                <a:path w="86" h="136">
                  <a:moveTo>
                    <a:pt x="86" y="136"/>
                  </a:moveTo>
                  <a:lnTo>
                    <a:pt x="86" y="136"/>
                  </a:lnTo>
                  <a:lnTo>
                    <a:pt x="85" y="116"/>
                  </a:lnTo>
                  <a:lnTo>
                    <a:pt x="81" y="95"/>
                  </a:lnTo>
                  <a:lnTo>
                    <a:pt x="76" y="76"/>
                  </a:lnTo>
                  <a:lnTo>
                    <a:pt x="66" y="58"/>
                  </a:lnTo>
                  <a:lnTo>
                    <a:pt x="55" y="41"/>
                  </a:lnTo>
                  <a:lnTo>
                    <a:pt x="42" y="26"/>
                  </a:lnTo>
                  <a:lnTo>
                    <a:pt x="27" y="12"/>
                  </a:lnTo>
                  <a:lnTo>
                    <a:pt x="10" y="0"/>
                  </a:lnTo>
                  <a:lnTo>
                    <a:pt x="0" y="19"/>
                  </a:lnTo>
                  <a:lnTo>
                    <a:pt x="14" y="29"/>
                  </a:lnTo>
                  <a:lnTo>
                    <a:pt x="28" y="40"/>
                  </a:lnTo>
                  <a:lnTo>
                    <a:pt x="39" y="54"/>
                  </a:lnTo>
                  <a:lnTo>
                    <a:pt x="48" y="69"/>
                  </a:lnTo>
                  <a:lnTo>
                    <a:pt x="55" y="85"/>
                  </a:lnTo>
                  <a:lnTo>
                    <a:pt x="60" y="102"/>
                  </a:lnTo>
                  <a:lnTo>
                    <a:pt x="64" y="118"/>
                  </a:lnTo>
                  <a:lnTo>
                    <a:pt x="65" y="136"/>
                  </a:lnTo>
                  <a:lnTo>
                    <a:pt x="65" y="136"/>
                  </a:lnTo>
                  <a:lnTo>
                    <a:pt x="86" y="136"/>
                  </a:lnTo>
                  <a:close/>
                </a:path>
              </a:pathLst>
            </a:custGeom>
            <a:solidFill>
              <a:srgbClr val="000000"/>
            </a:solidFill>
            <a:ln w="9525">
              <a:noFill/>
            </a:ln>
          </p:spPr>
          <p:txBody>
            <a:bodyPr/>
            <a:lstStyle/>
            <a:p>
              <a:endParaRPr lang="en-US"/>
            </a:p>
          </p:txBody>
        </p:sp>
        <p:sp>
          <p:nvSpPr>
            <p:cNvPr id="824467" name="Freeform 824466"/>
            <p:cNvSpPr/>
            <p:nvPr/>
          </p:nvSpPr>
          <p:spPr>
            <a:xfrm>
              <a:off x="3567" y="3136"/>
              <a:ext cx="1" cy="2"/>
            </a:xfrm>
            <a:custGeom>
              <a:avLst/>
              <a:gdLst/>
              <a:ahLst/>
              <a:cxnLst/>
              <a:rect l="0" t="0" r="0" b="0"/>
              <a:pathLst>
                <a:path w="24" h="35">
                  <a:moveTo>
                    <a:pt x="21" y="35"/>
                  </a:moveTo>
                  <a:lnTo>
                    <a:pt x="22" y="30"/>
                  </a:lnTo>
                  <a:lnTo>
                    <a:pt x="22" y="26"/>
                  </a:lnTo>
                  <a:lnTo>
                    <a:pt x="23" y="21"/>
                  </a:lnTo>
                  <a:lnTo>
                    <a:pt x="23" y="18"/>
                  </a:lnTo>
                  <a:lnTo>
                    <a:pt x="24" y="15"/>
                  </a:lnTo>
                  <a:lnTo>
                    <a:pt x="24" y="9"/>
                  </a:lnTo>
                  <a:lnTo>
                    <a:pt x="24" y="5"/>
                  </a:lnTo>
                  <a:lnTo>
                    <a:pt x="24" y="0"/>
                  </a:lnTo>
                  <a:lnTo>
                    <a:pt x="3" y="0"/>
                  </a:lnTo>
                  <a:lnTo>
                    <a:pt x="3" y="5"/>
                  </a:lnTo>
                  <a:lnTo>
                    <a:pt x="3" y="9"/>
                  </a:lnTo>
                  <a:lnTo>
                    <a:pt x="3" y="11"/>
                  </a:lnTo>
                  <a:lnTo>
                    <a:pt x="2" y="14"/>
                  </a:lnTo>
                  <a:lnTo>
                    <a:pt x="2" y="19"/>
                  </a:lnTo>
                  <a:lnTo>
                    <a:pt x="1" y="24"/>
                  </a:lnTo>
                  <a:lnTo>
                    <a:pt x="1" y="28"/>
                  </a:lnTo>
                  <a:lnTo>
                    <a:pt x="0" y="31"/>
                  </a:lnTo>
                  <a:lnTo>
                    <a:pt x="21" y="35"/>
                  </a:lnTo>
                  <a:close/>
                </a:path>
              </a:pathLst>
            </a:custGeom>
            <a:solidFill>
              <a:srgbClr val="000000"/>
            </a:solidFill>
            <a:ln w="9525">
              <a:noFill/>
            </a:ln>
          </p:spPr>
          <p:txBody>
            <a:bodyPr/>
            <a:lstStyle/>
            <a:p>
              <a:endParaRPr lang="en-US"/>
            </a:p>
          </p:txBody>
        </p:sp>
        <p:sp>
          <p:nvSpPr>
            <p:cNvPr id="824468" name="Freeform 824467"/>
            <p:cNvSpPr/>
            <p:nvPr/>
          </p:nvSpPr>
          <p:spPr>
            <a:xfrm>
              <a:off x="3567" y="3135"/>
              <a:ext cx="1" cy="1"/>
            </a:xfrm>
            <a:custGeom>
              <a:avLst/>
              <a:gdLst/>
              <a:ahLst/>
              <a:cxnLst/>
              <a:rect l="0" t="0" r="0" b="0"/>
              <a:pathLst>
                <a:path w="21" h="13">
                  <a:moveTo>
                    <a:pt x="0" y="0"/>
                  </a:moveTo>
                  <a:lnTo>
                    <a:pt x="2" y="9"/>
                  </a:lnTo>
                  <a:lnTo>
                    <a:pt x="10" y="13"/>
                  </a:lnTo>
                  <a:lnTo>
                    <a:pt x="17" y="12"/>
                  </a:lnTo>
                  <a:lnTo>
                    <a:pt x="21" y="4"/>
                  </a:lnTo>
                  <a:lnTo>
                    <a:pt x="0" y="0"/>
                  </a:lnTo>
                  <a:close/>
                </a:path>
              </a:pathLst>
            </a:custGeom>
            <a:solidFill>
              <a:srgbClr val="000000"/>
            </a:solidFill>
            <a:ln w="9525">
              <a:noFill/>
            </a:ln>
          </p:spPr>
          <p:txBody>
            <a:bodyPr/>
            <a:lstStyle/>
            <a:p>
              <a:endParaRPr lang="en-US"/>
            </a:p>
          </p:txBody>
        </p:sp>
        <p:sp>
          <p:nvSpPr>
            <p:cNvPr id="824469" name="Freeform 824468"/>
            <p:cNvSpPr/>
            <p:nvPr/>
          </p:nvSpPr>
          <p:spPr>
            <a:xfrm>
              <a:off x="3388" y="3300"/>
              <a:ext cx="53" cy="137"/>
            </a:xfrm>
            <a:custGeom>
              <a:avLst/>
              <a:gdLst/>
              <a:ahLst/>
              <a:cxnLst/>
              <a:rect l="0" t="0" r="0" b="0"/>
              <a:pathLst>
                <a:path w="1169" h="2481">
                  <a:moveTo>
                    <a:pt x="166" y="0"/>
                  </a:moveTo>
                  <a:lnTo>
                    <a:pt x="0" y="73"/>
                  </a:lnTo>
                  <a:lnTo>
                    <a:pt x="959" y="2481"/>
                  </a:lnTo>
                  <a:lnTo>
                    <a:pt x="1169" y="2389"/>
                  </a:lnTo>
                  <a:lnTo>
                    <a:pt x="166" y="0"/>
                  </a:lnTo>
                  <a:close/>
                </a:path>
              </a:pathLst>
            </a:custGeom>
            <a:solidFill>
              <a:srgbClr val="545959"/>
            </a:solidFill>
            <a:ln w="9525">
              <a:noFill/>
            </a:ln>
          </p:spPr>
          <p:txBody>
            <a:bodyPr/>
            <a:lstStyle/>
            <a:p>
              <a:endParaRPr lang="en-US"/>
            </a:p>
          </p:txBody>
        </p:sp>
        <p:sp>
          <p:nvSpPr>
            <p:cNvPr id="824470" name="Freeform 824469"/>
            <p:cNvSpPr/>
            <p:nvPr/>
          </p:nvSpPr>
          <p:spPr>
            <a:xfrm>
              <a:off x="3388" y="3300"/>
              <a:ext cx="52" cy="137"/>
            </a:xfrm>
            <a:custGeom>
              <a:avLst/>
              <a:gdLst/>
              <a:ahLst/>
              <a:cxnLst/>
              <a:rect l="0" t="0" r="0" b="0"/>
              <a:pathLst>
                <a:path w="1140" h="2467">
                  <a:moveTo>
                    <a:pt x="140" y="0"/>
                  </a:moveTo>
                  <a:lnTo>
                    <a:pt x="126" y="6"/>
                  </a:lnTo>
                  <a:lnTo>
                    <a:pt x="114" y="10"/>
                  </a:lnTo>
                  <a:lnTo>
                    <a:pt x="104" y="14"/>
                  </a:lnTo>
                  <a:lnTo>
                    <a:pt x="94" y="19"/>
                  </a:lnTo>
                  <a:lnTo>
                    <a:pt x="81" y="24"/>
                  </a:lnTo>
                  <a:lnTo>
                    <a:pt x="61" y="32"/>
                  </a:lnTo>
                  <a:lnTo>
                    <a:pt x="36" y="44"/>
                  </a:lnTo>
                  <a:lnTo>
                    <a:pt x="0" y="61"/>
                  </a:lnTo>
                  <a:lnTo>
                    <a:pt x="29" y="132"/>
                  </a:lnTo>
                  <a:lnTo>
                    <a:pt x="55" y="199"/>
                  </a:lnTo>
                  <a:lnTo>
                    <a:pt x="81" y="260"/>
                  </a:lnTo>
                  <a:lnTo>
                    <a:pt x="103" y="317"/>
                  </a:lnTo>
                  <a:lnTo>
                    <a:pt x="125" y="370"/>
                  </a:lnTo>
                  <a:lnTo>
                    <a:pt x="144" y="419"/>
                  </a:lnTo>
                  <a:lnTo>
                    <a:pt x="163" y="467"/>
                  </a:lnTo>
                  <a:lnTo>
                    <a:pt x="181" y="511"/>
                  </a:lnTo>
                  <a:lnTo>
                    <a:pt x="198" y="554"/>
                  </a:lnTo>
                  <a:lnTo>
                    <a:pt x="215" y="596"/>
                  </a:lnTo>
                  <a:lnTo>
                    <a:pt x="232" y="637"/>
                  </a:lnTo>
                  <a:lnTo>
                    <a:pt x="249" y="680"/>
                  </a:lnTo>
                  <a:lnTo>
                    <a:pt x="265" y="723"/>
                  </a:lnTo>
                  <a:lnTo>
                    <a:pt x="284" y="766"/>
                  </a:lnTo>
                  <a:lnTo>
                    <a:pt x="302" y="812"/>
                  </a:lnTo>
                  <a:lnTo>
                    <a:pt x="322" y="861"/>
                  </a:lnTo>
                  <a:lnTo>
                    <a:pt x="342" y="913"/>
                  </a:lnTo>
                  <a:lnTo>
                    <a:pt x="364" y="968"/>
                  </a:lnTo>
                  <a:lnTo>
                    <a:pt x="388" y="1029"/>
                  </a:lnTo>
                  <a:lnTo>
                    <a:pt x="414" y="1093"/>
                  </a:lnTo>
                  <a:lnTo>
                    <a:pt x="442" y="1164"/>
                  </a:lnTo>
                  <a:lnTo>
                    <a:pt x="473" y="1239"/>
                  </a:lnTo>
                  <a:lnTo>
                    <a:pt x="505" y="1323"/>
                  </a:lnTo>
                  <a:lnTo>
                    <a:pt x="542" y="1412"/>
                  </a:lnTo>
                  <a:lnTo>
                    <a:pt x="581" y="1511"/>
                  </a:lnTo>
                  <a:lnTo>
                    <a:pt x="623" y="1618"/>
                  </a:lnTo>
                  <a:lnTo>
                    <a:pt x="669" y="1733"/>
                  </a:lnTo>
                  <a:lnTo>
                    <a:pt x="719" y="1858"/>
                  </a:lnTo>
                  <a:lnTo>
                    <a:pt x="773" y="1993"/>
                  </a:lnTo>
                  <a:lnTo>
                    <a:pt x="832" y="2140"/>
                  </a:lnTo>
                  <a:lnTo>
                    <a:pt x="895" y="2297"/>
                  </a:lnTo>
                  <a:lnTo>
                    <a:pt x="962" y="2467"/>
                  </a:lnTo>
                  <a:lnTo>
                    <a:pt x="972" y="2462"/>
                  </a:lnTo>
                  <a:lnTo>
                    <a:pt x="982" y="2458"/>
                  </a:lnTo>
                  <a:lnTo>
                    <a:pt x="989" y="2455"/>
                  </a:lnTo>
                  <a:lnTo>
                    <a:pt x="996" y="2452"/>
                  </a:lnTo>
                  <a:lnTo>
                    <a:pt x="1003" y="2449"/>
                  </a:lnTo>
                  <a:lnTo>
                    <a:pt x="1009" y="2445"/>
                  </a:lnTo>
                  <a:lnTo>
                    <a:pt x="1015" y="2442"/>
                  </a:lnTo>
                  <a:lnTo>
                    <a:pt x="1022" y="2439"/>
                  </a:lnTo>
                  <a:lnTo>
                    <a:pt x="1030" y="2436"/>
                  </a:lnTo>
                  <a:lnTo>
                    <a:pt x="1040" y="2432"/>
                  </a:lnTo>
                  <a:lnTo>
                    <a:pt x="1050" y="2428"/>
                  </a:lnTo>
                  <a:lnTo>
                    <a:pt x="1063" y="2422"/>
                  </a:lnTo>
                  <a:lnTo>
                    <a:pt x="1077" y="2416"/>
                  </a:lnTo>
                  <a:lnTo>
                    <a:pt x="1095" y="2409"/>
                  </a:lnTo>
                  <a:lnTo>
                    <a:pt x="1116" y="2399"/>
                  </a:lnTo>
                  <a:lnTo>
                    <a:pt x="1140" y="2390"/>
                  </a:lnTo>
                  <a:lnTo>
                    <a:pt x="1110" y="2318"/>
                  </a:lnTo>
                  <a:lnTo>
                    <a:pt x="1081" y="2251"/>
                  </a:lnTo>
                  <a:lnTo>
                    <a:pt x="1056" y="2190"/>
                  </a:lnTo>
                  <a:lnTo>
                    <a:pt x="1033" y="2134"/>
                  </a:lnTo>
                  <a:lnTo>
                    <a:pt x="1011" y="2082"/>
                  </a:lnTo>
                  <a:lnTo>
                    <a:pt x="991" y="2032"/>
                  </a:lnTo>
                  <a:lnTo>
                    <a:pt x="970" y="1985"/>
                  </a:lnTo>
                  <a:lnTo>
                    <a:pt x="952" y="1940"/>
                  </a:lnTo>
                  <a:lnTo>
                    <a:pt x="935" y="1897"/>
                  </a:lnTo>
                  <a:lnTo>
                    <a:pt x="916" y="1856"/>
                  </a:lnTo>
                  <a:lnTo>
                    <a:pt x="899" y="1814"/>
                  </a:lnTo>
                  <a:lnTo>
                    <a:pt x="882" y="1773"/>
                  </a:lnTo>
                  <a:lnTo>
                    <a:pt x="864" y="1730"/>
                  </a:lnTo>
                  <a:lnTo>
                    <a:pt x="846" y="1686"/>
                  </a:lnTo>
                  <a:lnTo>
                    <a:pt x="826" y="1640"/>
                  </a:lnTo>
                  <a:lnTo>
                    <a:pt x="807" y="1592"/>
                  </a:lnTo>
                  <a:lnTo>
                    <a:pt x="785" y="1541"/>
                  </a:lnTo>
                  <a:lnTo>
                    <a:pt x="762" y="1485"/>
                  </a:lnTo>
                  <a:lnTo>
                    <a:pt x="738" y="1426"/>
                  </a:lnTo>
                  <a:lnTo>
                    <a:pt x="710" y="1362"/>
                  </a:lnTo>
                  <a:lnTo>
                    <a:pt x="682" y="1292"/>
                  </a:lnTo>
                  <a:lnTo>
                    <a:pt x="650" y="1216"/>
                  </a:lnTo>
                  <a:lnTo>
                    <a:pt x="615" y="1134"/>
                  </a:lnTo>
                  <a:lnTo>
                    <a:pt x="578" y="1044"/>
                  </a:lnTo>
                  <a:lnTo>
                    <a:pt x="537" y="947"/>
                  </a:lnTo>
                  <a:lnTo>
                    <a:pt x="493" y="842"/>
                  </a:lnTo>
                  <a:lnTo>
                    <a:pt x="445" y="727"/>
                  </a:lnTo>
                  <a:lnTo>
                    <a:pt x="393" y="603"/>
                  </a:lnTo>
                  <a:lnTo>
                    <a:pt x="337" y="469"/>
                  </a:lnTo>
                  <a:lnTo>
                    <a:pt x="276" y="324"/>
                  </a:lnTo>
                  <a:lnTo>
                    <a:pt x="210" y="167"/>
                  </a:lnTo>
                  <a:lnTo>
                    <a:pt x="140" y="0"/>
                  </a:lnTo>
                  <a:close/>
                </a:path>
              </a:pathLst>
            </a:custGeom>
            <a:solidFill>
              <a:srgbClr val="707575"/>
            </a:solidFill>
            <a:ln w="9525">
              <a:noFill/>
            </a:ln>
          </p:spPr>
          <p:txBody>
            <a:bodyPr/>
            <a:lstStyle/>
            <a:p>
              <a:endParaRPr lang="en-US"/>
            </a:p>
          </p:txBody>
        </p:sp>
        <p:sp>
          <p:nvSpPr>
            <p:cNvPr id="824471" name="Freeform 824470"/>
            <p:cNvSpPr/>
            <p:nvPr/>
          </p:nvSpPr>
          <p:spPr>
            <a:xfrm>
              <a:off x="3389" y="3301"/>
              <a:ext cx="50" cy="136"/>
            </a:xfrm>
            <a:custGeom>
              <a:avLst/>
              <a:gdLst/>
              <a:ahLst/>
              <a:cxnLst/>
              <a:rect l="0" t="0" r="0" b="0"/>
              <a:pathLst>
                <a:path w="1109" h="2454">
                  <a:moveTo>
                    <a:pt x="113" y="0"/>
                  </a:moveTo>
                  <a:lnTo>
                    <a:pt x="100" y="4"/>
                  </a:lnTo>
                  <a:lnTo>
                    <a:pt x="92" y="9"/>
                  </a:lnTo>
                  <a:lnTo>
                    <a:pt x="84" y="12"/>
                  </a:lnTo>
                  <a:lnTo>
                    <a:pt x="76" y="15"/>
                  </a:lnTo>
                  <a:lnTo>
                    <a:pt x="65" y="19"/>
                  </a:lnTo>
                  <a:lnTo>
                    <a:pt x="49" y="26"/>
                  </a:lnTo>
                  <a:lnTo>
                    <a:pt x="29" y="36"/>
                  </a:lnTo>
                  <a:lnTo>
                    <a:pt x="0" y="49"/>
                  </a:lnTo>
                  <a:lnTo>
                    <a:pt x="29" y="120"/>
                  </a:lnTo>
                  <a:lnTo>
                    <a:pt x="56" y="187"/>
                  </a:lnTo>
                  <a:lnTo>
                    <a:pt x="81" y="248"/>
                  </a:lnTo>
                  <a:lnTo>
                    <a:pt x="103" y="305"/>
                  </a:lnTo>
                  <a:lnTo>
                    <a:pt x="125" y="358"/>
                  </a:lnTo>
                  <a:lnTo>
                    <a:pt x="145" y="407"/>
                  </a:lnTo>
                  <a:lnTo>
                    <a:pt x="164" y="455"/>
                  </a:lnTo>
                  <a:lnTo>
                    <a:pt x="182" y="499"/>
                  </a:lnTo>
                  <a:lnTo>
                    <a:pt x="199" y="542"/>
                  </a:lnTo>
                  <a:lnTo>
                    <a:pt x="216" y="584"/>
                  </a:lnTo>
                  <a:lnTo>
                    <a:pt x="233" y="625"/>
                  </a:lnTo>
                  <a:lnTo>
                    <a:pt x="249" y="667"/>
                  </a:lnTo>
                  <a:lnTo>
                    <a:pt x="267" y="711"/>
                  </a:lnTo>
                  <a:lnTo>
                    <a:pt x="284" y="754"/>
                  </a:lnTo>
                  <a:lnTo>
                    <a:pt x="302" y="800"/>
                  </a:lnTo>
                  <a:lnTo>
                    <a:pt x="323" y="849"/>
                  </a:lnTo>
                  <a:lnTo>
                    <a:pt x="343" y="900"/>
                  </a:lnTo>
                  <a:lnTo>
                    <a:pt x="366" y="956"/>
                  </a:lnTo>
                  <a:lnTo>
                    <a:pt x="389" y="1016"/>
                  </a:lnTo>
                  <a:lnTo>
                    <a:pt x="415" y="1081"/>
                  </a:lnTo>
                  <a:lnTo>
                    <a:pt x="443" y="1151"/>
                  </a:lnTo>
                  <a:lnTo>
                    <a:pt x="474" y="1227"/>
                  </a:lnTo>
                  <a:lnTo>
                    <a:pt x="507" y="1311"/>
                  </a:lnTo>
                  <a:lnTo>
                    <a:pt x="544" y="1400"/>
                  </a:lnTo>
                  <a:lnTo>
                    <a:pt x="583" y="1499"/>
                  </a:lnTo>
                  <a:lnTo>
                    <a:pt x="626" y="1606"/>
                  </a:lnTo>
                  <a:lnTo>
                    <a:pt x="672" y="1721"/>
                  </a:lnTo>
                  <a:lnTo>
                    <a:pt x="723" y="1846"/>
                  </a:lnTo>
                  <a:lnTo>
                    <a:pt x="777" y="1981"/>
                  </a:lnTo>
                  <a:lnTo>
                    <a:pt x="835" y="2128"/>
                  </a:lnTo>
                  <a:lnTo>
                    <a:pt x="898" y="2285"/>
                  </a:lnTo>
                  <a:lnTo>
                    <a:pt x="966" y="2454"/>
                  </a:lnTo>
                  <a:lnTo>
                    <a:pt x="982" y="2447"/>
                  </a:lnTo>
                  <a:lnTo>
                    <a:pt x="994" y="2442"/>
                  </a:lnTo>
                  <a:lnTo>
                    <a:pt x="1003" y="2436"/>
                  </a:lnTo>
                  <a:lnTo>
                    <a:pt x="1014" y="2432"/>
                  </a:lnTo>
                  <a:lnTo>
                    <a:pt x="1029" y="2426"/>
                  </a:lnTo>
                  <a:lnTo>
                    <a:pt x="1047" y="2417"/>
                  </a:lnTo>
                  <a:lnTo>
                    <a:pt x="1073" y="2407"/>
                  </a:lnTo>
                  <a:lnTo>
                    <a:pt x="1109" y="2392"/>
                  </a:lnTo>
                  <a:lnTo>
                    <a:pt x="1080" y="2320"/>
                  </a:lnTo>
                  <a:lnTo>
                    <a:pt x="1052" y="2254"/>
                  </a:lnTo>
                  <a:lnTo>
                    <a:pt x="1027" y="2193"/>
                  </a:lnTo>
                  <a:lnTo>
                    <a:pt x="1003" y="2136"/>
                  </a:lnTo>
                  <a:lnTo>
                    <a:pt x="981" y="2083"/>
                  </a:lnTo>
                  <a:lnTo>
                    <a:pt x="960" y="2035"/>
                  </a:lnTo>
                  <a:lnTo>
                    <a:pt x="941" y="1987"/>
                  </a:lnTo>
                  <a:lnTo>
                    <a:pt x="922" y="1943"/>
                  </a:lnTo>
                  <a:lnTo>
                    <a:pt x="905" y="1900"/>
                  </a:lnTo>
                  <a:lnTo>
                    <a:pt x="887" y="1858"/>
                  </a:lnTo>
                  <a:lnTo>
                    <a:pt x="869" y="1817"/>
                  </a:lnTo>
                  <a:lnTo>
                    <a:pt x="852" y="1774"/>
                  </a:lnTo>
                  <a:lnTo>
                    <a:pt x="835" y="1732"/>
                  </a:lnTo>
                  <a:lnTo>
                    <a:pt x="816" y="1688"/>
                  </a:lnTo>
                  <a:lnTo>
                    <a:pt x="797" y="1643"/>
                  </a:lnTo>
                  <a:lnTo>
                    <a:pt x="778" y="1594"/>
                  </a:lnTo>
                  <a:lnTo>
                    <a:pt x="756" y="1542"/>
                  </a:lnTo>
                  <a:lnTo>
                    <a:pt x="733" y="1488"/>
                  </a:lnTo>
                  <a:lnTo>
                    <a:pt x="708" y="1428"/>
                  </a:lnTo>
                  <a:lnTo>
                    <a:pt x="681" y="1363"/>
                  </a:lnTo>
                  <a:lnTo>
                    <a:pt x="652" y="1294"/>
                  </a:lnTo>
                  <a:lnTo>
                    <a:pt x="621" y="1218"/>
                  </a:lnTo>
                  <a:lnTo>
                    <a:pt x="586" y="1136"/>
                  </a:lnTo>
                  <a:lnTo>
                    <a:pt x="549" y="1046"/>
                  </a:lnTo>
                  <a:lnTo>
                    <a:pt x="508" y="948"/>
                  </a:lnTo>
                  <a:lnTo>
                    <a:pt x="464" y="842"/>
                  </a:lnTo>
                  <a:lnTo>
                    <a:pt x="417" y="728"/>
                  </a:lnTo>
                  <a:lnTo>
                    <a:pt x="364" y="604"/>
                  </a:lnTo>
                  <a:lnTo>
                    <a:pt x="308" y="469"/>
                  </a:lnTo>
                  <a:lnTo>
                    <a:pt x="248" y="325"/>
                  </a:lnTo>
                  <a:lnTo>
                    <a:pt x="183" y="168"/>
                  </a:lnTo>
                  <a:lnTo>
                    <a:pt x="113" y="0"/>
                  </a:lnTo>
                  <a:close/>
                </a:path>
              </a:pathLst>
            </a:custGeom>
            <a:solidFill>
              <a:srgbClr val="8C9494"/>
            </a:solidFill>
            <a:ln w="9525">
              <a:noFill/>
            </a:ln>
          </p:spPr>
          <p:txBody>
            <a:bodyPr/>
            <a:lstStyle/>
            <a:p>
              <a:endParaRPr lang="en-US"/>
            </a:p>
          </p:txBody>
        </p:sp>
        <p:sp>
          <p:nvSpPr>
            <p:cNvPr id="824472" name="Freeform 824471"/>
            <p:cNvSpPr/>
            <p:nvPr/>
          </p:nvSpPr>
          <p:spPr>
            <a:xfrm>
              <a:off x="3389" y="3301"/>
              <a:ext cx="49" cy="136"/>
            </a:xfrm>
            <a:custGeom>
              <a:avLst/>
              <a:gdLst/>
              <a:ahLst/>
              <a:cxnLst/>
              <a:rect l="0" t="0" r="0" b="0"/>
              <a:pathLst>
                <a:path w="1078" h="2440">
                  <a:moveTo>
                    <a:pt x="86" y="0"/>
                  </a:moveTo>
                  <a:lnTo>
                    <a:pt x="77" y="3"/>
                  </a:lnTo>
                  <a:lnTo>
                    <a:pt x="71" y="6"/>
                  </a:lnTo>
                  <a:lnTo>
                    <a:pt x="65" y="8"/>
                  </a:lnTo>
                  <a:lnTo>
                    <a:pt x="59" y="10"/>
                  </a:lnTo>
                  <a:lnTo>
                    <a:pt x="49" y="14"/>
                  </a:lnTo>
                  <a:lnTo>
                    <a:pt x="38" y="20"/>
                  </a:lnTo>
                  <a:lnTo>
                    <a:pt x="22" y="27"/>
                  </a:lnTo>
                  <a:lnTo>
                    <a:pt x="0" y="37"/>
                  </a:lnTo>
                  <a:lnTo>
                    <a:pt x="30" y="108"/>
                  </a:lnTo>
                  <a:lnTo>
                    <a:pt x="57" y="175"/>
                  </a:lnTo>
                  <a:lnTo>
                    <a:pt x="81" y="236"/>
                  </a:lnTo>
                  <a:lnTo>
                    <a:pt x="104" y="293"/>
                  </a:lnTo>
                  <a:lnTo>
                    <a:pt x="126" y="345"/>
                  </a:lnTo>
                  <a:lnTo>
                    <a:pt x="145" y="395"/>
                  </a:lnTo>
                  <a:lnTo>
                    <a:pt x="165" y="442"/>
                  </a:lnTo>
                  <a:lnTo>
                    <a:pt x="182" y="487"/>
                  </a:lnTo>
                  <a:lnTo>
                    <a:pt x="199" y="530"/>
                  </a:lnTo>
                  <a:lnTo>
                    <a:pt x="217" y="572"/>
                  </a:lnTo>
                  <a:lnTo>
                    <a:pt x="234" y="613"/>
                  </a:lnTo>
                  <a:lnTo>
                    <a:pt x="250" y="655"/>
                  </a:lnTo>
                  <a:lnTo>
                    <a:pt x="268" y="698"/>
                  </a:lnTo>
                  <a:lnTo>
                    <a:pt x="286" y="742"/>
                  </a:lnTo>
                  <a:lnTo>
                    <a:pt x="304" y="788"/>
                  </a:lnTo>
                  <a:lnTo>
                    <a:pt x="324" y="837"/>
                  </a:lnTo>
                  <a:lnTo>
                    <a:pt x="345" y="888"/>
                  </a:lnTo>
                  <a:lnTo>
                    <a:pt x="368" y="944"/>
                  </a:lnTo>
                  <a:lnTo>
                    <a:pt x="391" y="1003"/>
                  </a:lnTo>
                  <a:lnTo>
                    <a:pt x="418" y="1069"/>
                  </a:lnTo>
                  <a:lnTo>
                    <a:pt x="445" y="1138"/>
                  </a:lnTo>
                  <a:lnTo>
                    <a:pt x="476" y="1215"/>
                  </a:lnTo>
                  <a:lnTo>
                    <a:pt x="509" y="1297"/>
                  </a:lnTo>
                  <a:lnTo>
                    <a:pt x="546" y="1388"/>
                  </a:lnTo>
                  <a:lnTo>
                    <a:pt x="585" y="1486"/>
                  </a:lnTo>
                  <a:lnTo>
                    <a:pt x="628" y="1593"/>
                  </a:lnTo>
                  <a:lnTo>
                    <a:pt x="675" y="1707"/>
                  </a:lnTo>
                  <a:lnTo>
                    <a:pt x="725" y="1833"/>
                  </a:lnTo>
                  <a:lnTo>
                    <a:pt x="780" y="1968"/>
                  </a:lnTo>
                  <a:lnTo>
                    <a:pt x="838" y="2113"/>
                  </a:lnTo>
                  <a:lnTo>
                    <a:pt x="901" y="2270"/>
                  </a:lnTo>
                  <a:lnTo>
                    <a:pt x="969" y="2440"/>
                  </a:lnTo>
                  <a:lnTo>
                    <a:pt x="982" y="2435"/>
                  </a:lnTo>
                  <a:lnTo>
                    <a:pt x="990" y="2431"/>
                  </a:lnTo>
                  <a:lnTo>
                    <a:pt x="998" y="2426"/>
                  </a:lnTo>
                  <a:lnTo>
                    <a:pt x="1006" y="2423"/>
                  </a:lnTo>
                  <a:lnTo>
                    <a:pt x="1016" y="2419"/>
                  </a:lnTo>
                  <a:lnTo>
                    <a:pt x="1031" y="2413"/>
                  </a:lnTo>
                  <a:lnTo>
                    <a:pt x="1050" y="2404"/>
                  </a:lnTo>
                  <a:lnTo>
                    <a:pt x="1078" y="2394"/>
                  </a:lnTo>
                  <a:lnTo>
                    <a:pt x="1048" y="2322"/>
                  </a:lnTo>
                  <a:lnTo>
                    <a:pt x="1020" y="2256"/>
                  </a:lnTo>
                  <a:lnTo>
                    <a:pt x="995" y="2195"/>
                  </a:lnTo>
                  <a:lnTo>
                    <a:pt x="973" y="2138"/>
                  </a:lnTo>
                  <a:lnTo>
                    <a:pt x="950" y="2085"/>
                  </a:lnTo>
                  <a:lnTo>
                    <a:pt x="930" y="2035"/>
                  </a:lnTo>
                  <a:lnTo>
                    <a:pt x="910" y="1989"/>
                  </a:lnTo>
                  <a:lnTo>
                    <a:pt x="892" y="1944"/>
                  </a:lnTo>
                  <a:lnTo>
                    <a:pt x="875" y="1901"/>
                  </a:lnTo>
                  <a:lnTo>
                    <a:pt x="857" y="1859"/>
                  </a:lnTo>
                  <a:lnTo>
                    <a:pt x="840" y="1817"/>
                  </a:lnTo>
                  <a:lnTo>
                    <a:pt x="823" y="1775"/>
                  </a:lnTo>
                  <a:lnTo>
                    <a:pt x="805" y="1733"/>
                  </a:lnTo>
                  <a:lnTo>
                    <a:pt x="787" y="1688"/>
                  </a:lnTo>
                  <a:lnTo>
                    <a:pt x="768" y="1643"/>
                  </a:lnTo>
                  <a:lnTo>
                    <a:pt x="748" y="1595"/>
                  </a:lnTo>
                  <a:lnTo>
                    <a:pt x="727" y="1543"/>
                  </a:lnTo>
                  <a:lnTo>
                    <a:pt x="703" y="1487"/>
                  </a:lnTo>
                  <a:lnTo>
                    <a:pt x="679" y="1428"/>
                  </a:lnTo>
                  <a:lnTo>
                    <a:pt x="652" y="1364"/>
                  </a:lnTo>
                  <a:lnTo>
                    <a:pt x="624" y="1294"/>
                  </a:lnTo>
                  <a:lnTo>
                    <a:pt x="592" y="1218"/>
                  </a:lnTo>
                  <a:lnTo>
                    <a:pt x="557" y="1135"/>
                  </a:lnTo>
                  <a:lnTo>
                    <a:pt x="521" y="1045"/>
                  </a:lnTo>
                  <a:lnTo>
                    <a:pt x="480" y="948"/>
                  </a:lnTo>
                  <a:lnTo>
                    <a:pt x="436" y="843"/>
                  </a:lnTo>
                  <a:lnTo>
                    <a:pt x="388" y="728"/>
                  </a:lnTo>
                  <a:lnTo>
                    <a:pt x="337" y="604"/>
                  </a:lnTo>
                  <a:lnTo>
                    <a:pt x="281" y="469"/>
                  </a:lnTo>
                  <a:lnTo>
                    <a:pt x="221" y="324"/>
                  </a:lnTo>
                  <a:lnTo>
                    <a:pt x="155" y="168"/>
                  </a:lnTo>
                  <a:lnTo>
                    <a:pt x="86" y="0"/>
                  </a:lnTo>
                  <a:close/>
                </a:path>
              </a:pathLst>
            </a:custGeom>
            <a:solidFill>
              <a:srgbClr val="A8B0B0"/>
            </a:solidFill>
            <a:ln w="9525">
              <a:noFill/>
            </a:ln>
          </p:spPr>
          <p:txBody>
            <a:bodyPr/>
            <a:lstStyle/>
            <a:p>
              <a:endParaRPr lang="en-US"/>
            </a:p>
          </p:txBody>
        </p:sp>
        <p:sp>
          <p:nvSpPr>
            <p:cNvPr id="824473" name="Freeform 824472"/>
            <p:cNvSpPr/>
            <p:nvPr/>
          </p:nvSpPr>
          <p:spPr>
            <a:xfrm>
              <a:off x="3389" y="3302"/>
              <a:ext cx="48" cy="135"/>
            </a:xfrm>
            <a:custGeom>
              <a:avLst/>
              <a:gdLst/>
              <a:ahLst/>
              <a:cxnLst/>
              <a:rect l="0" t="0" r="0" b="0"/>
              <a:pathLst>
                <a:path w="1046" h="2428">
                  <a:moveTo>
                    <a:pt x="58" y="0"/>
                  </a:moveTo>
                  <a:lnTo>
                    <a:pt x="52" y="2"/>
                  </a:lnTo>
                  <a:lnTo>
                    <a:pt x="47" y="4"/>
                  </a:lnTo>
                  <a:lnTo>
                    <a:pt x="43" y="5"/>
                  </a:lnTo>
                  <a:lnTo>
                    <a:pt x="39" y="7"/>
                  </a:lnTo>
                  <a:lnTo>
                    <a:pt x="33" y="10"/>
                  </a:lnTo>
                  <a:lnTo>
                    <a:pt x="25" y="13"/>
                  </a:lnTo>
                  <a:lnTo>
                    <a:pt x="15" y="18"/>
                  </a:lnTo>
                  <a:lnTo>
                    <a:pt x="0" y="25"/>
                  </a:lnTo>
                  <a:lnTo>
                    <a:pt x="29" y="97"/>
                  </a:lnTo>
                  <a:lnTo>
                    <a:pt x="56" y="164"/>
                  </a:lnTo>
                  <a:lnTo>
                    <a:pt x="80" y="225"/>
                  </a:lnTo>
                  <a:lnTo>
                    <a:pt x="104" y="282"/>
                  </a:lnTo>
                  <a:lnTo>
                    <a:pt x="125" y="334"/>
                  </a:lnTo>
                  <a:lnTo>
                    <a:pt x="145" y="384"/>
                  </a:lnTo>
                  <a:lnTo>
                    <a:pt x="164" y="430"/>
                  </a:lnTo>
                  <a:lnTo>
                    <a:pt x="182" y="475"/>
                  </a:lnTo>
                  <a:lnTo>
                    <a:pt x="199" y="518"/>
                  </a:lnTo>
                  <a:lnTo>
                    <a:pt x="217" y="560"/>
                  </a:lnTo>
                  <a:lnTo>
                    <a:pt x="233" y="601"/>
                  </a:lnTo>
                  <a:lnTo>
                    <a:pt x="250" y="643"/>
                  </a:lnTo>
                  <a:lnTo>
                    <a:pt x="268" y="686"/>
                  </a:lnTo>
                  <a:lnTo>
                    <a:pt x="285" y="730"/>
                  </a:lnTo>
                  <a:lnTo>
                    <a:pt x="305" y="776"/>
                  </a:lnTo>
                  <a:lnTo>
                    <a:pt x="324" y="825"/>
                  </a:lnTo>
                  <a:lnTo>
                    <a:pt x="344" y="876"/>
                  </a:lnTo>
                  <a:lnTo>
                    <a:pt x="367" y="932"/>
                  </a:lnTo>
                  <a:lnTo>
                    <a:pt x="391" y="991"/>
                  </a:lnTo>
                  <a:lnTo>
                    <a:pt x="418" y="1056"/>
                  </a:lnTo>
                  <a:lnTo>
                    <a:pt x="445" y="1126"/>
                  </a:lnTo>
                  <a:lnTo>
                    <a:pt x="477" y="1203"/>
                  </a:lnTo>
                  <a:lnTo>
                    <a:pt x="511" y="1285"/>
                  </a:lnTo>
                  <a:lnTo>
                    <a:pt x="546" y="1376"/>
                  </a:lnTo>
                  <a:lnTo>
                    <a:pt x="586" y="1474"/>
                  </a:lnTo>
                  <a:lnTo>
                    <a:pt x="629" y="1580"/>
                  </a:lnTo>
                  <a:lnTo>
                    <a:pt x="676" y="1695"/>
                  </a:lnTo>
                  <a:lnTo>
                    <a:pt x="726" y="1821"/>
                  </a:lnTo>
                  <a:lnTo>
                    <a:pt x="781" y="1956"/>
                  </a:lnTo>
                  <a:lnTo>
                    <a:pt x="840" y="2101"/>
                  </a:lnTo>
                  <a:lnTo>
                    <a:pt x="903" y="2258"/>
                  </a:lnTo>
                  <a:lnTo>
                    <a:pt x="972" y="2428"/>
                  </a:lnTo>
                  <a:lnTo>
                    <a:pt x="980" y="2424"/>
                  </a:lnTo>
                  <a:lnTo>
                    <a:pt x="986" y="2421"/>
                  </a:lnTo>
                  <a:lnTo>
                    <a:pt x="991" y="2419"/>
                  </a:lnTo>
                  <a:lnTo>
                    <a:pt x="997" y="2415"/>
                  </a:lnTo>
                  <a:lnTo>
                    <a:pt x="1004" y="2412"/>
                  </a:lnTo>
                  <a:lnTo>
                    <a:pt x="1013" y="2408"/>
                  </a:lnTo>
                  <a:lnTo>
                    <a:pt x="1028" y="2403"/>
                  </a:lnTo>
                  <a:lnTo>
                    <a:pt x="1046" y="2395"/>
                  </a:lnTo>
                  <a:lnTo>
                    <a:pt x="1017" y="2324"/>
                  </a:lnTo>
                  <a:lnTo>
                    <a:pt x="989" y="2257"/>
                  </a:lnTo>
                  <a:lnTo>
                    <a:pt x="964" y="2196"/>
                  </a:lnTo>
                  <a:lnTo>
                    <a:pt x="941" y="2139"/>
                  </a:lnTo>
                  <a:lnTo>
                    <a:pt x="920" y="2086"/>
                  </a:lnTo>
                  <a:lnTo>
                    <a:pt x="899" y="2037"/>
                  </a:lnTo>
                  <a:lnTo>
                    <a:pt x="880" y="1990"/>
                  </a:lnTo>
                  <a:lnTo>
                    <a:pt x="861" y="1946"/>
                  </a:lnTo>
                  <a:lnTo>
                    <a:pt x="843" y="1903"/>
                  </a:lnTo>
                  <a:lnTo>
                    <a:pt x="826" y="1861"/>
                  </a:lnTo>
                  <a:lnTo>
                    <a:pt x="809" y="1819"/>
                  </a:lnTo>
                  <a:lnTo>
                    <a:pt x="792" y="1778"/>
                  </a:lnTo>
                  <a:lnTo>
                    <a:pt x="774" y="1734"/>
                  </a:lnTo>
                  <a:lnTo>
                    <a:pt x="756" y="1691"/>
                  </a:lnTo>
                  <a:lnTo>
                    <a:pt x="737" y="1645"/>
                  </a:lnTo>
                  <a:lnTo>
                    <a:pt x="718" y="1596"/>
                  </a:lnTo>
                  <a:lnTo>
                    <a:pt x="696" y="1545"/>
                  </a:lnTo>
                  <a:lnTo>
                    <a:pt x="673" y="1490"/>
                  </a:lnTo>
                  <a:lnTo>
                    <a:pt x="648" y="1430"/>
                  </a:lnTo>
                  <a:lnTo>
                    <a:pt x="622" y="1365"/>
                  </a:lnTo>
                  <a:lnTo>
                    <a:pt x="593" y="1296"/>
                  </a:lnTo>
                  <a:lnTo>
                    <a:pt x="562" y="1220"/>
                  </a:lnTo>
                  <a:lnTo>
                    <a:pt x="528" y="1138"/>
                  </a:lnTo>
                  <a:lnTo>
                    <a:pt x="490" y="1047"/>
                  </a:lnTo>
                  <a:lnTo>
                    <a:pt x="450" y="950"/>
                  </a:lnTo>
                  <a:lnTo>
                    <a:pt x="407" y="843"/>
                  </a:lnTo>
                  <a:lnTo>
                    <a:pt x="359" y="730"/>
                  </a:lnTo>
                  <a:lnTo>
                    <a:pt x="308" y="605"/>
                  </a:lnTo>
                  <a:lnTo>
                    <a:pt x="251" y="470"/>
                  </a:lnTo>
                  <a:lnTo>
                    <a:pt x="192" y="325"/>
                  </a:lnTo>
                  <a:lnTo>
                    <a:pt x="127" y="169"/>
                  </a:lnTo>
                  <a:lnTo>
                    <a:pt x="58" y="0"/>
                  </a:lnTo>
                  <a:close/>
                </a:path>
              </a:pathLst>
            </a:custGeom>
            <a:solidFill>
              <a:srgbClr val="C4CCCC"/>
            </a:solidFill>
            <a:ln w="9525">
              <a:noFill/>
            </a:ln>
          </p:spPr>
          <p:txBody>
            <a:bodyPr/>
            <a:lstStyle/>
            <a:p>
              <a:endParaRPr lang="en-US"/>
            </a:p>
          </p:txBody>
        </p:sp>
        <p:sp>
          <p:nvSpPr>
            <p:cNvPr id="824474" name="Freeform 824473"/>
            <p:cNvSpPr/>
            <p:nvPr/>
          </p:nvSpPr>
          <p:spPr>
            <a:xfrm>
              <a:off x="3389" y="3302"/>
              <a:ext cx="46" cy="134"/>
            </a:xfrm>
            <a:custGeom>
              <a:avLst/>
              <a:gdLst/>
              <a:ahLst/>
              <a:cxnLst/>
              <a:rect l="0" t="0" r="0" b="0"/>
              <a:pathLst>
                <a:path w="1017" h="2414">
                  <a:moveTo>
                    <a:pt x="32" y="0"/>
                  </a:moveTo>
                  <a:lnTo>
                    <a:pt x="0" y="13"/>
                  </a:lnTo>
                  <a:lnTo>
                    <a:pt x="977" y="2414"/>
                  </a:lnTo>
                  <a:lnTo>
                    <a:pt x="1017" y="2396"/>
                  </a:lnTo>
                  <a:lnTo>
                    <a:pt x="32" y="0"/>
                  </a:lnTo>
                  <a:close/>
                </a:path>
              </a:pathLst>
            </a:custGeom>
            <a:solidFill>
              <a:srgbClr val="E0E8E8"/>
            </a:solidFill>
            <a:ln w="9525">
              <a:noFill/>
            </a:ln>
          </p:spPr>
          <p:txBody>
            <a:bodyPr/>
            <a:lstStyle/>
            <a:p>
              <a:endParaRPr lang="en-US"/>
            </a:p>
          </p:txBody>
        </p:sp>
        <p:sp>
          <p:nvSpPr>
            <p:cNvPr id="824475" name="Freeform 824474"/>
            <p:cNvSpPr/>
            <p:nvPr/>
          </p:nvSpPr>
          <p:spPr>
            <a:xfrm>
              <a:off x="3388" y="3298"/>
              <a:ext cx="8" cy="6"/>
            </a:xfrm>
            <a:custGeom>
              <a:avLst/>
              <a:gdLst/>
              <a:ahLst/>
              <a:cxnLst/>
              <a:rect l="0" t="0" r="0" b="0"/>
              <a:pathLst>
                <a:path w="173" h="95">
                  <a:moveTo>
                    <a:pt x="173" y="20"/>
                  </a:moveTo>
                  <a:lnTo>
                    <a:pt x="7" y="95"/>
                  </a:lnTo>
                  <a:lnTo>
                    <a:pt x="0" y="75"/>
                  </a:lnTo>
                  <a:lnTo>
                    <a:pt x="166" y="0"/>
                  </a:lnTo>
                  <a:lnTo>
                    <a:pt x="173" y="20"/>
                  </a:lnTo>
                  <a:close/>
                </a:path>
              </a:pathLst>
            </a:custGeom>
            <a:solidFill>
              <a:srgbClr val="111919"/>
            </a:solidFill>
            <a:ln w="9525">
              <a:noFill/>
            </a:ln>
          </p:spPr>
          <p:txBody>
            <a:bodyPr/>
            <a:lstStyle/>
            <a:p>
              <a:endParaRPr lang="en-US"/>
            </a:p>
          </p:txBody>
        </p:sp>
        <p:sp>
          <p:nvSpPr>
            <p:cNvPr id="824476" name="Freeform 824475"/>
            <p:cNvSpPr/>
            <p:nvPr/>
          </p:nvSpPr>
          <p:spPr>
            <a:xfrm>
              <a:off x="3386" y="3293"/>
              <a:ext cx="9" cy="10"/>
            </a:xfrm>
            <a:custGeom>
              <a:avLst/>
              <a:gdLst/>
              <a:ahLst/>
              <a:cxnLst/>
              <a:rect l="0" t="0" r="0" b="0"/>
              <a:pathLst>
                <a:path w="200" h="179">
                  <a:moveTo>
                    <a:pt x="200" y="106"/>
                  </a:moveTo>
                  <a:lnTo>
                    <a:pt x="33" y="179"/>
                  </a:lnTo>
                  <a:lnTo>
                    <a:pt x="0" y="100"/>
                  </a:lnTo>
                  <a:lnTo>
                    <a:pt x="58" y="0"/>
                  </a:lnTo>
                  <a:lnTo>
                    <a:pt x="168" y="26"/>
                  </a:lnTo>
                  <a:lnTo>
                    <a:pt x="200" y="106"/>
                  </a:lnTo>
                  <a:close/>
                </a:path>
              </a:pathLst>
            </a:custGeom>
            <a:solidFill>
              <a:srgbClr val="545959"/>
            </a:solidFill>
            <a:ln w="9525">
              <a:noFill/>
            </a:ln>
          </p:spPr>
          <p:txBody>
            <a:bodyPr/>
            <a:lstStyle/>
            <a:p>
              <a:endParaRPr lang="en-US"/>
            </a:p>
          </p:txBody>
        </p:sp>
        <p:sp>
          <p:nvSpPr>
            <p:cNvPr id="824477" name="Freeform 824476"/>
            <p:cNvSpPr/>
            <p:nvPr/>
          </p:nvSpPr>
          <p:spPr>
            <a:xfrm>
              <a:off x="3386" y="3293"/>
              <a:ext cx="8" cy="10"/>
            </a:xfrm>
            <a:custGeom>
              <a:avLst/>
              <a:gdLst/>
              <a:ahLst/>
              <a:cxnLst/>
              <a:rect l="0" t="0" r="0" b="0"/>
              <a:pathLst>
                <a:path w="173" h="177">
                  <a:moveTo>
                    <a:pt x="173" y="116"/>
                  </a:moveTo>
                  <a:lnTo>
                    <a:pt x="159" y="122"/>
                  </a:lnTo>
                  <a:lnTo>
                    <a:pt x="147" y="126"/>
                  </a:lnTo>
                  <a:lnTo>
                    <a:pt x="137" y="131"/>
                  </a:lnTo>
                  <a:lnTo>
                    <a:pt x="127" y="135"/>
                  </a:lnTo>
                  <a:lnTo>
                    <a:pt x="114" y="141"/>
                  </a:lnTo>
                  <a:lnTo>
                    <a:pt x="94" y="150"/>
                  </a:lnTo>
                  <a:lnTo>
                    <a:pt x="69" y="161"/>
                  </a:lnTo>
                  <a:lnTo>
                    <a:pt x="33" y="177"/>
                  </a:lnTo>
                  <a:lnTo>
                    <a:pt x="30" y="168"/>
                  </a:lnTo>
                  <a:lnTo>
                    <a:pt x="27" y="161"/>
                  </a:lnTo>
                  <a:lnTo>
                    <a:pt x="25" y="156"/>
                  </a:lnTo>
                  <a:lnTo>
                    <a:pt x="23" y="150"/>
                  </a:lnTo>
                  <a:lnTo>
                    <a:pt x="20" y="141"/>
                  </a:lnTo>
                  <a:lnTo>
                    <a:pt x="16" y="131"/>
                  </a:lnTo>
                  <a:lnTo>
                    <a:pt x="9" y="117"/>
                  </a:lnTo>
                  <a:lnTo>
                    <a:pt x="0" y="97"/>
                  </a:lnTo>
                  <a:lnTo>
                    <a:pt x="7" y="86"/>
                  </a:lnTo>
                  <a:lnTo>
                    <a:pt x="11" y="78"/>
                  </a:lnTo>
                  <a:lnTo>
                    <a:pt x="15" y="70"/>
                  </a:lnTo>
                  <a:lnTo>
                    <a:pt x="19" y="63"/>
                  </a:lnTo>
                  <a:lnTo>
                    <a:pt x="24" y="54"/>
                  </a:lnTo>
                  <a:lnTo>
                    <a:pt x="31" y="41"/>
                  </a:lnTo>
                  <a:lnTo>
                    <a:pt x="40" y="24"/>
                  </a:lnTo>
                  <a:lnTo>
                    <a:pt x="52" y="0"/>
                  </a:lnTo>
                  <a:lnTo>
                    <a:pt x="63" y="3"/>
                  </a:lnTo>
                  <a:lnTo>
                    <a:pt x="70" y="6"/>
                  </a:lnTo>
                  <a:lnTo>
                    <a:pt x="76" y="8"/>
                  </a:lnTo>
                  <a:lnTo>
                    <a:pt x="83" y="11"/>
                  </a:lnTo>
                  <a:lnTo>
                    <a:pt x="91" y="15"/>
                  </a:lnTo>
                  <a:lnTo>
                    <a:pt x="102" y="20"/>
                  </a:lnTo>
                  <a:lnTo>
                    <a:pt x="119" y="27"/>
                  </a:lnTo>
                  <a:lnTo>
                    <a:pt x="140" y="37"/>
                  </a:lnTo>
                  <a:lnTo>
                    <a:pt x="144" y="44"/>
                  </a:lnTo>
                  <a:lnTo>
                    <a:pt x="146" y="50"/>
                  </a:lnTo>
                  <a:lnTo>
                    <a:pt x="149" y="56"/>
                  </a:lnTo>
                  <a:lnTo>
                    <a:pt x="151" y="61"/>
                  </a:lnTo>
                  <a:lnTo>
                    <a:pt x="154" y="69"/>
                  </a:lnTo>
                  <a:lnTo>
                    <a:pt x="159" y="80"/>
                  </a:lnTo>
                  <a:lnTo>
                    <a:pt x="165" y="95"/>
                  </a:lnTo>
                  <a:lnTo>
                    <a:pt x="173" y="116"/>
                  </a:lnTo>
                  <a:close/>
                </a:path>
              </a:pathLst>
            </a:custGeom>
            <a:solidFill>
              <a:srgbClr val="707575"/>
            </a:solidFill>
            <a:ln w="9525">
              <a:noFill/>
            </a:ln>
          </p:spPr>
          <p:txBody>
            <a:bodyPr/>
            <a:lstStyle/>
            <a:p>
              <a:endParaRPr lang="en-US"/>
            </a:p>
          </p:txBody>
        </p:sp>
        <p:sp>
          <p:nvSpPr>
            <p:cNvPr id="824478" name="Freeform 824477"/>
            <p:cNvSpPr/>
            <p:nvPr/>
          </p:nvSpPr>
          <p:spPr>
            <a:xfrm>
              <a:off x="3387" y="3293"/>
              <a:ext cx="6" cy="9"/>
            </a:xfrm>
            <a:custGeom>
              <a:avLst/>
              <a:gdLst/>
              <a:ahLst/>
              <a:cxnLst/>
              <a:rect l="0" t="0" r="0" b="0"/>
              <a:pathLst>
                <a:path w="142" h="175">
                  <a:moveTo>
                    <a:pt x="142" y="126"/>
                  </a:moveTo>
                  <a:lnTo>
                    <a:pt x="131" y="131"/>
                  </a:lnTo>
                  <a:lnTo>
                    <a:pt x="122" y="135"/>
                  </a:lnTo>
                  <a:lnTo>
                    <a:pt x="115" y="137"/>
                  </a:lnTo>
                  <a:lnTo>
                    <a:pt x="107" y="141"/>
                  </a:lnTo>
                  <a:lnTo>
                    <a:pt x="96" y="145"/>
                  </a:lnTo>
                  <a:lnTo>
                    <a:pt x="81" y="152"/>
                  </a:lnTo>
                  <a:lnTo>
                    <a:pt x="61" y="161"/>
                  </a:lnTo>
                  <a:lnTo>
                    <a:pt x="32" y="175"/>
                  </a:lnTo>
                  <a:lnTo>
                    <a:pt x="29" y="165"/>
                  </a:lnTo>
                  <a:lnTo>
                    <a:pt x="26" y="159"/>
                  </a:lnTo>
                  <a:lnTo>
                    <a:pt x="24" y="153"/>
                  </a:lnTo>
                  <a:lnTo>
                    <a:pt x="22" y="146"/>
                  </a:lnTo>
                  <a:lnTo>
                    <a:pt x="19" y="139"/>
                  </a:lnTo>
                  <a:lnTo>
                    <a:pt x="15" y="128"/>
                  </a:lnTo>
                  <a:lnTo>
                    <a:pt x="8" y="114"/>
                  </a:lnTo>
                  <a:lnTo>
                    <a:pt x="0" y="95"/>
                  </a:lnTo>
                  <a:lnTo>
                    <a:pt x="5" y="84"/>
                  </a:lnTo>
                  <a:lnTo>
                    <a:pt x="9" y="76"/>
                  </a:lnTo>
                  <a:lnTo>
                    <a:pt x="12" y="68"/>
                  </a:lnTo>
                  <a:lnTo>
                    <a:pt x="16" y="61"/>
                  </a:lnTo>
                  <a:lnTo>
                    <a:pt x="20" y="53"/>
                  </a:lnTo>
                  <a:lnTo>
                    <a:pt x="26" y="40"/>
                  </a:lnTo>
                  <a:lnTo>
                    <a:pt x="34" y="23"/>
                  </a:lnTo>
                  <a:lnTo>
                    <a:pt x="45" y="0"/>
                  </a:lnTo>
                  <a:lnTo>
                    <a:pt x="53" y="4"/>
                  </a:lnTo>
                  <a:lnTo>
                    <a:pt x="59" y="8"/>
                  </a:lnTo>
                  <a:lnTo>
                    <a:pt x="63" y="11"/>
                  </a:lnTo>
                  <a:lnTo>
                    <a:pt x="68" y="15"/>
                  </a:lnTo>
                  <a:lnTo>
                    <a:pt x="74" y="19"/>
                  </a:lnTo>
                  <a:lnTo>
                    <a:pt x="83" y="25"/>
                  </a:lnTo>
                  <a:lnTo>
                    <a:pt x="94" y="34"/>
                  </a:lnTo>
                  <a:lnTo>
                    <a:pt x="111" y="46"/>
                  </a:lnTo>
                  <a:lnTo>
                    <a:pt x="115" y="55"/>
                  </a:lnTo>
                  <a:lnTo>
                    <a:pt x="117" y="60"/>
                  </a:lnTo>
                  <a:lnTo>
                    <a:pt x="120" y="65"/>
                  </a:lnTo>
                  <a:lnTo>
                    <a:pt x="122" y="71"/>
                  </a:lnTo>
                  <a:lnTo>
                    <a:pt x="125" y="79"/>
                  </a:lnTo>
                  <a:lnTo>
                    <a:pt x="129" y="89"/>
                  </a:lnTo>
                  <a:lnTo>
                    <a:pt x="135" y="105"/>
                  </a:lnTo>
                  <a:lnTo>
                    <a:pt x="142" y="126"/>
                  </a:lnTo>
                  <a:close/>
                </a:path>
              </a:pathLst>
            </a:custGeom>
            <a:solidFill>
              <a:srgbClr val="8C9494"/>
            </a:solidFill>
            <a:ln w="9525">
              <a:noFill/>
            </a:ln>
          </p:spPr>
          <p:txBody>
            <a:bodyPr/>
            <a:lstStyle/>
            <a:p>
              <a:endParaRPr lang="en-US"/>
            </a:p>
          </p:txBody>
        </p:sp>
        <p:sp>
          <p:nvSpPr>
            <p:cNvPr id="824479" name="Freeform 824478"/>
            <p:cNvSpPr/>
            <p:nvPr/>
          </p:nvSpPr>
          <p:spPr>
            <a:xfrm>
              <a:off x="3387" y="3293"/>
              <a:ext cx="5" cy="9"/>
            </a:xfrm>
            <a:custGeom>
              <a:avLst/>
              <a:gdLst/>
              <a:ahLst/>
              <a:cxnLst/>
              <a:rect l="0" t="0" r="0" b="0"/>
              <a:pathLst>
                <a:path w="116" h="172">
                  <a:moveTo>
                    <a:pt x="116" y="136"/>
                  </a:moveTo>
                  <a:lnTo>
                    <a:pt x="107" y="139"/>
                  </a:lnTo>
                  <a:lnTo>
                    <a:pt x="101" y="141"/>
                  </a:lnTo>
                  <a:lnTo>
                    <a:pt x="95" y="144"/>
                  </a:lnTo>
                  <a:lnTo>
                    <a:pt x="88" y="146"/>
                  </a:lnTo>
                  <a:lnTo>
                    <a:pt x="80" y="150"/>
                  </a:lnTo>
                  <a:lnTo>
                    <a:pt x="69" y="155"/>
                  </a:lnTo>
                  <a:lnTo>
                    <a:pt x="54" y="162"/>
                  </a:lnTo>
                  <a:lnTo>
                    <a:pt x="32" y="172"/>
                  </a:lnTo>
                  <a:lnTo>
                    <a:pt x="29" y="163"/>
                  </a:lnTo>
                  <a:lnTo>
                    <a:pt x="26" y="156"/>
                  </a:lnTo>
                  <a:lnTo>
                    <a:pt x="24" y="151"/>
                  </a:lnTo>
                  <a:lnTo>
                    <a:pt x="22" y="144"/>
                  </a:lnTo>
                  <a:lnTo>
                    <a:pt x="19" y="136"/>
                  </a:lnTo>
                  <a:lnTo>
                    <a:pt x="15" y="126"/>
                  </a:lnTo>
                  <a:lnTo>
                    <a:pt x="8" y="112"/>
                  </a:lnTo>
                  <a:lnTo>
                    <a:pt x="0" y="93"/>
                  </a:lnTo>
                  <a:lnTo>
                    <a:pt x="5" y="82"/>
                  </a:lnTo>
                  <a:lnTo>
                    <a:pt x="8" y="74"/>
                  </a:lnTo>
                  <a:lnTo>
                    <a:pt x="11" y="67"/>
                  </a:lnTo>
                  <a:lnTo>
                    <a:pt x="14" y="60"/>
                  </a:lnTo>
                  <a:lnTo>
                    <a:pt x="18" y="51"/>
                  </a:lnTo>
                  <a:lnTo>
                    <a:pt x="23" y="39"/>
                  </a:lnTo>
                  <a:lnTo>
                    <a:pt x="31" y="22"/>
                  </a:lnTo>
                  <a:lnTo>
                    <a:pt x="40" y="0"/>
                  </a:lnTo>
                  <a:lnTo>
                    <a:pt x="46" y="5"/>
                  </a:lnTo>
                  <a:lnTo>
                    <a:pt x="50" y="9"/>
                  </a:lnTo>
                  <a:lnTo>
                    <a:pt x="53" y="14"/>
                  </a:lnTo>
                  <a:lnTo>
                    <a:pt x="56" y="18"/>
                  </a:lnTo>
                  <a:lnTo>
                    <a:pt x="60" y="23"/>
                  </a:lnTo>
                  <a:lnTo>
                    <a:pt x="65" y="30"/>
                  </a:lnTo>
                  <a:lnTo>
                    <a:pt x="73" y="41"/>
                  </a:lnTo>
                  <a:lnTo>
                    <a:pt x="83" y="56"/>
                  </a:lnTo>
                  <a:lnTo>
                    <a:pt x="87" y="64"/>
                  </a:lnTo>
                  <a:lnTo>
                    <a:pt x="89" y="69"/>
                  </a:lnTo>
                  <a:lnTo>
                    <a:pt x="92" y="75"/>
                  </a:lnTo>
                  <a:lnTo>
                    <a:pt x="95" y="81"/>
                  </a:lnTo>
                  <a:lnTo>
                    <a:pt x="98" y="88"/>
                  </a:lnTo>
                  <a:lnTo>
                    <a:pt x="102" y="99"/>
                  </a:lnTo>
                  <a:lnTo>
                    <a:pt x="108" y="115"/>
                  </a:lnTo>
                  <a:lnTo>
                    <a:pt x="116" y="136"/>
                  </a:lnTo>
                  <a:close/>
                </a:path>
              </a:pathLst>
            </a:custGeom>
            <a:solidFill>
              <a:srgbClr val="A8B0B0"/>
            </a:solidFill>
            <a:ln w="9525">
              <a:noFill/>
            </a:ln>
          </p:spPr>
          <p:txBody>
            <a:bodyPr/>
            <a:lstStyle/>
            <a:p>
              <a:endParaRPr lang="en-US"/>
            </a:p>
          </p:txBody>
        </p:sp>
        <p:sp>
          <p:nvSpPr>
            <p:cNvPr id="824480" name="Freeform 824479"/>
            <p:cNvSpPr/>
            <p:nvPr/>
          </p:nvSpPr>
          <p:spPr>
            <a:xfrm>
              <a:off x="3387" y="3293"/>
              <a:ext cx="4" cy="9"/>
            </a:xfrm>
            <a:custGeom>
              <a:avLst/>
              <a:gdLst/>
              <a:ahLst/>
              <a:cxnLst/>
              <a:rect l="0" t="0" r="0" b="0"/>
              <a:pathLst>
                <a:path w="88" h="170">
                  <a:moveTo>
                    <a:pt x="88" y="145"/>
                  </a:moveTo>
                  <a:lnTo>
                    <a:pt x="81" y="147"/>
                  </a:lnTo>
                  <a:lnTo>
                    <a:pt x="77" y="150"/>
                  </a:lnTo>
                  <a:lnTo>
                    <a:pt x="73" y="151"/>
                  </a:lnTo>
                  <a:lnTo>
                    <a:pt x="69" y="153"/>
                  </a:lnTo>
                  <a:lnTo>
                    <a:pt x="64" y="155"/>
                  </a:lnTo>
                  <a:lnTo>
                    <a:pt x="57" y="158"/>
                  </a:lnTo>
                  <a:lnTo>
                    <a:pt x="47" y="163"/>
                  </a:lnTo>
                  <a:lnTo>
                    <a:pt x="32" y="170"/>
                  </a:lnTo>
                  <a:lnTo>
                    <a:pt x="29" y="161"/>
                  </a:lnTo>
                  <a:lnTo>
                    <a:pt x="26" y="154"/>
                  </a:lnTo>
                  <a:lnTo>
                    <a:pt x="24" y="148"/>
                  </a:lnTo>
                  <a:lnTo>
                    <a:pt x="22" y="142"/>
                  </a:lnTo>
                  <a:lnTo>
                    <a:pt x="19" y="134"/>
                  </a:lnTo>
                  <a:lnTo>
                    <a:pt x="15" y="123"/>
                  </a:lnTo>
                  <a:lnTo>
                    <a:pt x="8" y="109"/>
                  </a:lnTo>
                  <a:lnTo>
                    <a:pt x="0" y="89"/>
                  </a:lnTo>
                  <a:lnTo>
                    <a:pt x="4" y="79"/>
                  </a:lnTo>
                  <a:lnTo>
                    <a:pt x="7" y="71"/>
                  </a:lnTo>
                  <a:lnTo>
                    <a:pt x="9" y="65"/>
                  </a:lnTo>
                  <a:lnTo>
                    <a:pt x="12" y="58"/>
                  </a:lnTo>
                  <a:lnTo>
                    <a:pt x="15" y="49"/>
                  </a:lnTo>
                  <a:lnTo>
                    <a:pt x="19" y="38"/>
                  </a:lnTo>
                  <a:lnTo>
                    <a:pt x="26" y="22"/>
                  </a:lnTo>
                  <a:lnTo>
                    <a:pt x="34" y="0"/>
                  </a:lnTo>
                  <a:lnTo>
                    <a:pt x="40" y="11"/>
                  </a:lnTo>
                  <a:lnTo>
                    <a:pt x="43" y="21"/>
                  </a:lnTo>
                  <a:lnTo>
                    <a:pt x="47" y="36"/>
                  </a:lnTo>
                  <a:lnTo>
                    <a:pt x="55" y="65"/>
                  </a:lnTo>
                  <a:lnTo>
                    <a:pt x="59" y="74"/>
                  </a:lnTo>
                  <a:lnTo>
                    <a:pt x="61" y="79"/>
                  </a:lnTo>
                  <a:lnTo>
                    <a:pt x="64" y="84"/>
                  </a:lnTo>
                  <a:lnTo>
                    <a:pt x="66" y="90"/>
                  </a:lnTo>
                  <a:lnTo>
                    <a:pt x="69" y="98"/>
                  </a:lnTo>
                  <a:lnTo>
                    <a:pt x="73" y="108"/>
                  </a:lnTo>
                  <a:lnTo>
                    <a:pt x="79" y="124"/>
                  </a:lnTo>
                  <a:lnTo>
                    <a:pt x="88" y="145"/>
                  </a:lnTo>
                  <a:close/>
                </a:path>
              </a:pathLst>
            </a:custGeom>
            <a:solidFill>
              <a:srgbClr val="C4CCCC"/>
            </a:solidFill>
            <a:ln w="9525">
              <a:noFill/>
            </a:ln>
          </p:spPr>
          <p:txBody>
            <a:bodyPr/>
            <a:lstStyle/>
            <a:p>
              <a:endParaRPr lang="en-US"/>
            </a:p>
          </p:txBody>
        </p:sp>
        <p:sp>
          <p:nvSpPr>
            <p:cNvPr id="824481" name="Freeform 824480"/>
            <p:cNvSpPr/>
            <p:nvPr/>
          </p:nvSpPr>
          <p:spPr>
            <a:xfrm>
              <a:off x="3388" y="3293"/>
              <a:ext cx="2" cy="9"/>
            </a:xfrm>
            <a:custGeom>
              <a:avLst/>
              <a:gdLst/>
              <a:ahLst/>
              <a:cxnLst/>
              <a:rect l="0" t="0" r="0" b="0"/>
              <a:pathLst>
                <a:path w="59" h="167">
                  <a:moveTo>
                    <a:pt x="59" y="155"/>
                  </a:moveTo>
                  <a:lnTo>
                    <a:pt x="33" y="167"/>
                  </a:lnTo>
                  <a:lnTo>
                    <a:pt x="0" y="87"/>
                  </a:lnTo>
                  <a:lnTo>
                    <a:pt x="29" y="0"/>
                  </a:lnTo>
                  <a:lnTo>
                    <a:pt x="26" y="76"/>
                  </a:lnTo>
                  <a:lnTo>
                    <a:pt x="59" y="155"/>
                  </a:lnTo>
                  <a:close/>
                </a:path>
              </a:pathLst>
            </a:custGeom>
            <a:solidFill>
              <a:srgbClr val="E0E8E8"/>
            </a:solidFill>
            <a:ln w="9525">
              <a:noFill/>
            </a:ln>
          </p:spPr>
          <p:txBody>
            <a:bodyPr/>
            <a:lstStyle/>
            <a:p>
              <a:endParaRPr lang="en-US"/>
            </a:p>
          </p:txBody>
        </p:sp>
        <p:sp>
          <p:nvSpPr>
            <p:cNvPr id="824482" name="Freeform 824481"/>
            <p:cNvSpPr/>
            <p:nvPr/>
          </p:nvSpPr>
          <p:spPr>
            <a:xfrm>
              <a:off x="3386" y="3294"/>
              <a:ext cx="8" cy="4"/>
            </a:xfrm>
            <a:custGeom>
              <a:avLst/>
              <a:gdLst/>
              <a:ahLst/>
              <a:cxnLst/>
              <a:rect l="0" t="0" r="0" b="0"/>
              <a:pathLst>
                <a:path w="172" h="81">
                  <a:moveTo>
                    <a:pt x="170" y="4"/>
                  </a:moveTo>
                  <a:lnTo>
                    <a:pt x="168" y="0"/>
                  </a:lnTo>
                  <a:lnTo>
                    <a:pt x="0" y="73"/>
                  </a:lnTo>
                  <a:lnTo>
                    <a:pt x="4" y="81"/>
                  </a:lnTo>
                  <a:lnTo>
                    <a:pt x="172" y="8"/>
                  </a:lnTo>
                  <a:lnTo>
                    <a:pt x="170" y="4"/>
                  </a:lnTo>
                  <a:close/>
                </a:path>
              </a:pathLst>
            </a:custGeom>
            <a:solidFill>
              <a:srgbClr val="EDF5F5"/>
            </a:solidFill>
            <a:ln w="9525">
              <a:noFill/>
            </a:ln>
          </p:spPr>
          <p:txBody>
            <a:bodyPr/>
            <a:lstStyle/>
            <a:p>
              <a:endParaRPr lang="en-US"/>
            </a:p>
          </p:txBody>
        </p:sp>
        <p:sp>
          <p:nvSpPr>
            <p:cNvPr id="824483" name="Freeform 824482"/>
            <p:cNvSpPr/>
            <p:nvPr/>
          </p:nvSpPr>
          <p:spPr>
            <a:xfrm>
              <a:off x="3432" y="3432"/>
              <a:ext cx="10" cy="6"/>
            </a:xfrm>
            <a:custGeom>
              <a:avLst/>
              <a:gdLst/>
              <a:ahLst/>
              <a:cxnLst/>
              <a:rect l="0" t="0" r="0" b="0"/>
              <a:pathLst>
                <a:path w="216" h="103">
                  <a:moveTo>
                    <a:pt x="216" y="12"/>
                  </a:moveTo>
                  <a:lnTo>
                    <a:pt x="4" y="103"/>
                  </a:lnTo>
                  <a:lnTo>
                    <a:pt x="0" y="93"/>
                  </a:lnTo>
                  <a:lnTo>
                    <a:pt x="211" y="0"/>
                  </a:lnTo>
                  <a:lnTo>
                    <a:pt x="216" y="12"/>
                  </a:lnTo>
                  <a:close/>
                </a:path>
              </a:pathLst>
            </a:custGeom>
            <a:solidFill>
              <a:srgbClr val="111919"/>
            </a:solidFill>
            <a:ln w="9525">
              <a:noFill/>
            </a:ln>
          </p:spPr>
          <p:txBody>
            <a:bodyPr/>
            <a:lstStyle/>
            <a:p>
              <a:endParaRPr lang="en-US"/>
            </a:p>
          </p:txBody>
        </p:sp>
        <p:sp>
          <p:nvSpPr>
            <p:cNvPr id="824484" name="Freeform 824483"/>
            <p:cNvSpPr/>
            <p:nvPr/>
          </p:nvSpPr>
          <p:spPr>
            <a:xfrm>
              <a:off x="3432" y="3433"/>
              <a:ext cx="11" cy="16"/>
            </a:xfrm>
            <a:custGeom>
              <a:avLst/>
              <a:gdLst/>
              <a:ahLst/>
              <a:cxnLst/>
              <a:rect l="0" t="0" r="0" b="0"/>
              <a:pathLst>
                <a:path w="250" h="298">
                  <a:moveTo>
                    <a:pt x="207" y="296"/>
                  </a:moveTo>
                  <a:lnTo>
                    <a:pt x="219" y="286"/>
                  </a:lnTo>
                  <a:lnTo>
                    <a:pt x="232" y="267"/>
                  </a:lnTo>
                  <a:lnTo>
                    <a:pt x="242" y="241"/>
                  </a:lnTo>
                  <a:lnTo>
                    <a:pt x="248" y="206"/>
                  </a:lnTo>
                  <a:lnTo>
                    <a:pt x="250" y="165"/>
                  </a:lnTo>
                  <a:lnTo>
                    <a:pt x="245" y="116"/>
                  </a:lnTo>
                  <a:lnTo>
                    <a:pt x="233" y="62"/>
                  </a:lnTo>
                  <a:lnTo>
                    <a:pt x="211" y="0"/>
                  </a:lnTo>
                  <a:lnTo>
                    <a:pt x="198" y="6"/>
                  </a:lnTo>
                  <a:lnTo>
                    <a:pt x="185" y="12"/>
                  </a:lnTo>
                  <a:lnTo>
                    <a:pt x="171" y="17"/>
                  </a:lnTo>
                  <a:lnTo>
                    <a:pt x="158" y="24"/>
                  </a:lnTo>
                  <a:lnTo>
                    <a:pt x="145" y="29"/>
                  </a:lnTo>
                  <a:lnTo>
                    <a:pt x="132" y="35"/>
                  </a:lnTo>
                  <a:lnTo>
                    <a:pt x="118" y="41"/>
                  </a:lnTo>
                  <a:lnTo>
                    <a:pt x="106" y="46"/>
                  </a:lnTo>
                  <a:lnTo>
                    <a:pt x="93" y="52"/>
                  </a:lnTo>
                  <a:lnTo>
                    <a:pt x="80" y="57"/>
                  </a:lnTo>
                  <a:lnTo>
                    <a:pt x="66" y="64"/>
                  </a:lnTo>
                  <a:lnTo>
                    <a:pt x="53" y="69"/>
                  </a:lnTo>
                  <a:lnTo>
                    <a:pt x="40" y="75"/>
                  </a:lnTo>
                  <a:lnTo>
                    <a:pt x="27" y="81"/>
                  </a:lnTo>
                  <a:lnTo>
                    <a:pt x="13" y="87"/>
                  </a:lnTo>
                  <a:lnTo>
                    <a:pt x="0" y="92"/>
                  </a:lnTo>
                  <a:lnTo>
                    <a:pt x="13" y="123"/>
                  </a:lnTo>
                  <a:lnTo>
                    <a:pt x="28" y="150"/>
                  </a:lnTo>
                  <a:lnTo>
                    <a:pt x="42" y="175"/>
                  </a:lnTo>
                  <a:lnTo>
                    <a:pt x="57" y="198"/>
                  </a:lnTo>
                  <a:lnTo>
                    <a:pt x="73" y="218"/>
                  </a:lnTo>
                  <a:lnTo>
                    <a:pt x="87" y="236"/>
                  </a:lnTo>
                  <a:lnTo>
                    <a:pt x="102" y="250"/>
                  </a:lnTo>
                  <a:lnTo>
                    <a:pt x="117" y="263"/>
                  </a:lnTo>
                  <a:lnTo>
                    <a:pt x="132" y="274"/>
                  </a:lnTo>
                  <a:lnTo>
                    <a:pt x="145" y="283"/>
                  </a:lnTo>
                  <a:lnTo>
                    <a:pt x="158" y="289"/>
                  </a:lnTo>
                  <a:lnTo>
                    <a:pt x="170" y="294"/>
                  </a:lnTo>
                  <a:lnTo>
                    <a:pt x="182" y="297"/>
                  </a:lnTo>
                  <a:lnTo>
                    <a:pt x="192" y="298"/>
                  </a:lnTo>
                  <a:lnTo>
                    <a:pt x="200" y="298"/>
                  </a:lnTo>
                  <a:lnTo>
                    <a:pt x="207" y="296"/>
                  </a:lnTo>
                  <a:close/>
                </a:path>
              </a:pathLst>
            </a:custGeom>
            <a:solidFill>
              <a:srgbClr val="111919"/>
            </a:solidFill>
            <a:ln w="9525">
              <a:noFill/>
            </a:ln>
          </p:spPr>
          <p:txBody>
            <a:bodyPr/>
            <a:lstStyle/>
            <a:p>
              <a:endParaRPr lang="en-US"/>
            </a:p>
          </p:txBody>
        </p:sp>
        <p:sp>
          <p:nvSpPr>
            <p:cNvPr id="824485" name="Freeform 824484"/>
            <p:cNvSpPr/>
            <p:nvPr/>
          </p:nvSpPr>
          <p:spPr>
            <a:xfrm>
              <a:off x="3432" y="3433"/>
              <a:ext cx="10" cy="16"/>
            </a:xfrm>
            <a:custGeom>
              <a:avLst/>
              <a:gdLst/>
              <a:ahLst/>
              <a:cxnLst/>
              <a:rect l="0" t="0" r="0" b="0"/>
              <a:pathLst>
                <a:path w="226" h="287">
                  <a:moveTo>
                    <a:pt x="199" y="285"/>
                  </a:moveTo>
                  <a:lnTo>
                    <a:pt x="209" y="276"/>
                  </a:lnTo>
                  <a:lnTo>
                    <a:pt x="217" y="259"/>
                  </a:lnTo>
                  <a:lnTo>
                    <a:pt x="224" y="234"/>
                  </a:lnTo>
                  <a:lnTo>
                    <a:pt x="226" y="202"/>
                  </a:lnTo>
                  <a:lnTo>
                    <a:pt x="223" y="162"/>
                  </a:lnTo>
                  <a:lnTo>
                    <a:pt x="214" y="115"/>
                  </a:lnTo>
                  <a:lnTo>
                    <a:pt x="200" y="61"/>
                  </a:lnTo>
                  <a:lnTo>
                    <a:pt x="178" y="0"/>
                  </a:lnTo>
                  <a:lnTo>
                    <a:pt x="166" y="5"/>
                  </a:lnTo>
                  <a:lnTo>
                    <a:pt x="155" y="10"/>
                  </a:lnTo>
                  <a:lnTo>
                    <a:pt x="144" y="15"/>
                  </a:lnTo>
                  <a:lnTo>
                    <a:pt x="134" y="20"/>
                  </a:lnTo>
                  <a:lnTo>
                    <a:pt x="123" y="24"/>
                  </a:lnTo>
                  <a:lnTo>
                    <a:pt x="111" y="30"/>
                  </a:lnTo>
                  <a:lnTo>
                    <a:pt x="100" y="34"/>
                  </a:lnTo>
                  <a:lnTo>
                    <a:pt x="89" y="39"/>
                  </a:lnTo>
                  <a:lnTo>
                    <a:pt x="78" y="44"/>
                  </a:lnTo>
                  <a:lnTo>
                    <a:pt x="67" y="49"/>
                  </a:lnTo>
                  <a:lnTo>
                    <a:pt x="55" y="54"/>
                  </a:lnTo>
                  <a:lnTo>
                    <a:pt x="45" y="58"/>
                  </a:lnTo>
                  <a:lnTo>
                    <a:pt x="34" y="63"/>
                  </a:lnTo>
                  <a:lnTo>
                    <a:pt x="23" y="69"/>
                  </a:lnTo>
                  <a:lnTo>
                    <a:pt x="11" y="73"/>
                  </a:lnTo>
                  <a:lnTo>
                    <a:pt x="0" y="78"/>
                  </a:lnTo>
                  <a:lnTo>
                    <a:pt x="13" y="109"/>
                  </a:lnTo>
                  <a:lnTo>
                    <a:pt x="28" y="136"/>
                  </a:lnTo>
                  <a:lnTo>
                    <a:pt x="42" y="161"/>
                  </a:lnTo>
                  <a:lnTo>
                    <a:pt x="56" y="184"/>
                  </a:lnTo>
                  <a:lnTo>
                    <a:pt x="72" y="204"/>
                  </a:lnTo>
                  <a:lnTo>
                    <a:pt x="86" y="221"/>
                  </a:lnTo>
                  <a:lnTo>
                    <a:pt x="101" y="236"/>
                  </a:lnTo>
                  <a:lnTo>
                    <a:pt x="115" y="250"/>
                  </a:lnTo>
                  <a:lnTo>
                    <a:pt x="129" y="260"/>
                  </a:lnTo>
                  <a:lnTo>
                    <a:pt x="142" y="270"/>
                  </a:lnTo>
                  <a:lnTo>
                    <a:pt x="155" y="276"/>
                  </a:lnTo>
                  <a:lnTo>
                    <a:pt x="166" y="282"/>
                  </a:lnTo>
                  <a:lnTo>
                    <a:pt x="177" y="285"/>
                  </a:lnTo>
                  <a:lnTo>
                    <a:pt x="186" y="287"/>
                  </a:lnTo>
                  <a:lnTo>
                    <a:pt x="193" y="287"/>
                  </a:lnTo>
                  <a:lnTo>
                    <a:pt x="199" y="285"/>
                  </a:lnTo>
                  <a:close/>
                </a:path>
              </a:pathLst>
            </a:custGeom>
            <a:solidFill>
              <a:srgbClr val="2B3333"/>
            </a:solidFill>
            <a:ln w="9525">
              <a:noFill/>
            </a:ln>
          </p:spPr>
          <p:txBody>
            <a:bodyPr/>
            <a:lstStyle/>
            <a:p>
              <a:endParaRPr lang="en-US"/>
            </a:p>
          </p:txBody>
        </p:sp>
        <p:sp>
          <p:nvSpPr>
            <p:cNvPr id="824486" name="Freeform 824485"/>
            <p:cNvSpPr/>
            <p:nvPr/>
          </p:nvSpPr>
          <p:spPr>
            <a:xfrm>
              <a:off x="3433" y="3434"/>
              <a:ext cx="9" cy="15"/>
            </a:xfrm>
            <a:custGeom>
              <a:avLst/>
              <a:gdLst/>
              <a:ahLst/>
              <a:cxnLst/>
              <a:rect l="0" t="0" r="0" b="0"/>
              <a:pathLst>
                <a:path w="202" h="274">
                  <a:moveTo>
                    <a:pt x="189" y="273"/>
                  </a:moveTo>
                  <a:lnTo>
                    <a:pt x="196" y="265"/>
                  </a:lnTo>
                  <a:lnTo>
                    <a:pt x="201" y="251"/>
                  </a:lnTo>
                  <a:lnTo>
                    <a:pt x="202" y="227"/>
                  </a:lnTo>
                  <a:lnTo>
                    <a:pt x="200" y="197"/>
                  </a:lnTo>
                  <a:lnTo>
                    <a:pt x="193" y="159"/>
                  </a:lnTo>
                  <a:lnTo>
                    <a:pt x="182" y="114"/>
                  </a:lnTo>
                  <a:lnTo>
                    <a:pt x="165" y="60"/>
                  </a:lnTo>
                  <a:lnTo>
                    <a:pt x="142" y="0"/>
                  </a:lnTo>
                  <a:lnTo>
                    <a:pt x="125" y="7"/>
                  </a:lnTo>
                  <a:lnTo>
                    <a:pt x="107" y="14"/>
                  </a:lnTo>
                  <a:lnTo>
                    <a:pt x="89" y="23"/>
                  </a:lnTo>
                  <a:lnTo>
                    <a:pt x="72" y="30"/>
                  </a:lnTo>
                  <a:lnTo>
                    <a:pt x="53" y="39"/>
                  </a:lnTo>
                  <a:lnTo>
                    <a:pt x="36" y="46"/>
                  </a:lnTo>
                  <a:lnTo>
                    <a:pt x="18" y="54"/>
                  </a:lnTo>
                  <a:lnTo>
                    <a:pt x="0" y="62"/>
                  </a:lnTo>
                  <a:lnTo>
                    <a:pt x="14" y="92"/>
                  </a:lnTo>
                  <a:lnTo>
                    <a:pt x="28" y="120"/>
                  </a:lnTo>
                  <a:lnTo>
                    <a:pt x="41" y="145"/>
                  </a:lnTo>
                  <a:lnTo>
                    <a:pt x="57" y="168"/>
                  </a:lnTo>
                  <a:lnTo>
                    <a:pt x="71" y="188"/>
                  </a:lnTo>
                  <a:lnTo>
                    <a:pt x="85" y="206"/>
                  </a:lnTo>
                  <a:lnTo>
                    <a:pt x="98" y="221"/>
                  </a:lnTo>
                  <a:lnTo>
                    <a:pt x="113" y="235"/>
                  </a:lnTo>
                  <a:lnTo>
                    <a:pt x="126" y="246"/>
                  </a:lnTo>
                  <a:lnTo>
                    <a:pt x="138" y="256"/>
                  </a:lnTo>
                  <a:lnTo>
                    <a:pt x="149" y="262"/>
                  </a:lnTo>
                  <a:lnTo>
                    <a:pt x="160" y="268"/>
                  </a:lnTo>
                  <a:lnTo>
                    <a:pt x="170" y="272"/>
                  </a:lnTo>
                  <a:lnTo>
                    <a:pt x="178" y="274"/>
                  </a:lnTo>
                  <a:lnTo>
                    <a:pt x="184" y="274"/>
                  </a:lnTo>
                  <a:lnTo>
                    <a:pt x="189" y="273"/>
                  </a:lnTo>
                  <a:close/>
                </a:path>
              </a:pathLst>
            </a:custGeom>
            <a:solidFill>
              <a:srgbClr val="474F4F"/>
            </a:solidFill>
            <a:ln w="9525">
              <a:noFill/>
            </a:ln>
          </p:spPr>
          <p:txBody>
            <a:bodyPr/>
            <a:lstStyle/>
            <a:p>
              <a:endParaRPr lang="en-US"/>
            </a:p>
          </p:txBody>
        </p:sp>
        <p:sp>
          <p:nvSpPr>
            <p:cNvPr id="824487" name="Freeform 824486"/>
            <p:cNvSpPr/>
            <p:nvPr/>
          </p:nvSpPr>
          <p:spPr>
            <a:xfrm>
              <a:off x="3433" y="3435"/>
              <a:ext cx="9" cy="14"/>
            </a:xfrm>
            <a:custGeom>
              <a:avLst/>
              <a:gdLst/>
              <a:ahLst/>
              <a:cxnLst/>
              <a:rect l="0" t="0" r="0" b="0"/>
              <a:pathLst>
                <a:path w="186" h="264">
                  <a:moveTo>
                    <a:pt x="180" y="263"/>
                  </a:moveTo>
                  <a:lnTo>
                    <a:pt x="185" y="256"/>
                  </a:lnTo>
                  <a:lnTo>
                    <a:pt x="186" y="243"/>
                  </a:lnTo>
                  <a:lnTo>
                    <a:pt x="183" y="222"/>
                  </a:lnTo>
                  <a:lnTo>
                    <a:pt x="177" y="193"/>
                  </a:lnTo>
                  <a:lnTo>
                    <a:pt x="166" y="157"/>
                  </a:lnTo>
                  <a:lnTo>
                    <a:pt x="151" y="113"/>
                  </a:lnTo>
                  <a:lnTo>
                    <a:pt x="131" y="60"/>
                  </a:lnTo>
                  <a:lnTo>
                    <a:pt x="108" y="0"/>
                  </a:lnTo>
                  <a:lnTo>
                    <a:pt x="94" y="7"/>
                  </a:lnTo>
                  <a:lnTo>
                    <a:pt x="80" y="13"/>
                  </a:lnTo>
                  <a:lnTo>
                    <a:pt x="67" y="18"/>
                  </a:lnTo>
                  <a:lnTo>
                    <a:pt x="54" y="24"/>
                  </a:lnTo>
                  <a:lnTo>
                    <a:pt x="40" y="30"/>
                  </a:lnTo>
                  <a:lnTo>
                    <a:pt x="27" y="36"/>
                  </a:lnTo>
                  <a:lnTo>
                    <a:pt x="13" y="41"/>
                  </a:lnTo>
                  <a:lnTo>
                    <a:pt x="0" y="48"/>
                  </a:lnTo>
                  <a:lnTo>
                    <a:pt x="13" y="78"/>
                  </a:lnTo>
                  <a:lnTo>
                    <a:pt x="26" y="106"/>
                  </a:lnTo>
                  <a:lnTo>
                    <a:pt x="40" y="131"/>
                  </a:lnTo>
                  <a:lnTo>
                    <a:pt x="55" y="154"/>
                  </a:lnTo>
                  <a:lnTo>
                    <a:pt x="69" y="174"/>
                  </a:lnTo>
                  <a:lnTo>
                    <a:pt x="83" y="192"/>
                  </a:lnTo>
                  <a:lnTo>
                    <a:pt x="96" y="208"/>
                  </a:lnTo>
                  <a:lnTo>
                    <a:pt x="110" y="222"/>
                  </a:lnTo>
                  <a:lnTo>
                    <a:pt x="122" y="233"/>
                  </a:lnTo>
                  <a:lnTo>
                    <a:pt x="134" y="243"/>
                  </a:lnTo>
                  <a:lnTo>
                    <a:pt x="145" y="250"/>
                  </a:lnTo>
                  <a:lnTo>
                    <a:pt x="155" y="256"/>
                  </a:lnTo>
                  <a:lnTo>
                    <a:pt x="164" y="261"/>
                  </a:lnTo>
                  <a:lnTo>
                    <a:pt x="171" y="263"/>
                  </a:lnTo>
                  <a:lnTo>
                    <a:pt x="176" y="264"/>
                  </a:lnTo>
                  <a:lnTo>
                    <a:pt x="180" y="263"/>
                  </a:lnTo>
                  <a:close/>
                </a:path>
              </a:pathLst>
            </a:custGeom>
            <a:solidFill>
              <a:srgbClr val="616666"/>
            </a:solidFill>
            <a:ln w="9525">
              <a:noFill/>
            </a:ln>
          </p:spPr>
          <p:txBody>
            <a:bodyPr/>
            <a:lstStyle/>
            <a:p>
              <a:endParaRPr lang="en-US"/>
            </a:p>
          </p:txBody>
        </p:sp>
        <p:sp>
          <p:nvSpPr>
            <p:cNvPr id="824488" name="Freeform 824487"/>
            <p:cNvSpPr/>
            <p:nvPr/>
          </p:nvSpPr>
          <p:spPr>
            <a:xfrm>
              <a:off x="3433" y="3435"/>
              <a:ext cx="8" cy="14"/>
            </a:xfrm>
            <a:custGeom>
              <a:avLst/>
              <a:gdLst/>
              <a:ahLst/>
              <a:cxnLst/>
              <a:rect l="0" t="0" r="0" b="0"/>
              <a:pathLst>
                <a:path w="173" h="251">
                  <a:moveTo>
                    <a:pt x="171" y="251"/>
                  </a:moveTo>
                  <a:lnTo>
                    <a:pt x="173" y="245"/>
                  </a:lnTo>
                  <a:lnTo>
                    <a:pt x="170" y="233"/>
                  </a:lnTo>
                  <a:lnTo>
                    <a:pt x="164" y="214"/>
                  </a:lnTo>
                  <a:lnTo>
                    <a:pt x="153" y="187"/>
                  </a:lnTo>
                  <a:lnTo>
                    <a:pt x="137" y="153"/>
                  </a:lnTo>
                  <a:lnTo>
                    <a:pt x="119" y="110"/>
                  </a:lnTo>
                  <a:lnTo>
                    <a:pt x="97" y="60"/>
                  </a:lnTo>
                  <a:lnTo>
                    <a:pt x="72" y="0"/>
                  </a:lnTo>
                  <a:lnTo>
                    <a:pt x="63" y="4"/>
                  </a:lnTo>
                  <a:lnTo>
                    <a:pt x="54" y="7"/>
                  </a:lnTo>
                  <a:lnTo>
                    <a:pt x="45" y="11"/>
                  </a:lnTo>
                  <a:lnTo>
                    <a:pt x="36" y="16"/>
                  </a:lnTo>
                  <a:lnTo>
                    <a:pt x="27" y="20"/>
                  </a:lnTo>
                  <a:lnTo>
                    <a:pt x="18" y="23"/>
                  </a:lnTo>
                  <a:lnTo>
                    <a:pt x="9" y="27"/>
                  </a:lnTo>
                  <a:lnTo>
                    <a:pt x="0" y="31"/>
                  </a:lnTo>
                  <a:lnTo>
                    <a:pt x="13" y="62"/>
                  </a:lnTo>
                  <a:lnTo>
                    <a:pt x="26" y="89"/>
                  </a:lnTo>
                  <a:lnTo>
                    <a:pt x="41" y="115"/>
                  </a:lnTo>
                  <a:lnTo>
                    <a:pt x="54" y="138"/>
                  </a:lnTo>
                  <a:lnTo>
                    <a:pt x="68" y="159"/>
                  </a:lnTo>
                  <a:lnTo>
                    <a:pt x="81" y="177"/>
                  </a:lnTo>
                  <a:lnTo>
                    <a:pt x="95" y="193"/>
                  </a:lnTo>
                  <a:lnTo>
                    <a:pt x="107" y="206"/>
                  </a:lnTo>
                  <a:lnTo>
                    <a:pt x="119" y="218"/>
                  </a:lnTo>
                  <a:lnTo>
                    <a:pt x="130" y="229"/>
                  </a:lnTo>
                  <a:lnTo>
                    <a:pt x="141" y="236"/>
                  </a:lnTo>
                  <a:lnTo>
                    <a:pt x="150" y="242"/>
                  </a:lnTo>
                  <a:lnTo>
                    <a:pt x="157" y="246"/>
                  </a:lnTo>
                  <a:lnTo>
                    <a:pt x="163" y="250"/>
                  </a:lnTo>
                  <a:lnTo>
                    <a:pt x="168" y="251"/>
                  </a:lnTo>
                  <a:lnTo>
                    <a:pt x="171" y="251"/>
                  </a:lnTo>
                  <a:close/>
                </a:path>
              </a:pathLst>
            </a:custGeom>
            <a:solidFill>
              <a:srgbClr val="7A8282"/>
            </a:solidFill>
            <a:ln w="9525">
              <a:noFill/>
            </a:ln>
          </p:spPr>
          <p:txBody>
            <a:bodyPr/>
            <a:lstStyle/>
            <a:p>
              <a:endParaRPr lang="en-US"/>
            </a:p>
          </p:txBody>
        </p:sp>
        <p:sp>
          <p:nvSpPr>
            <p:cNvPr id="824489" name="Freeform 824488"/>
            <p:cNvSpPr/>
            <p:nvPr/>
          </p:nvSpPr>
          <p:spPr>
            <a:xfrm>
              <a:off x="3434" y="3436"/>
              <a:ext cx="7" cy="13"/>
            </a:xfrm>
            <a:custGeom>
              <a:avLst/>
              <a:gdLst/>
              <a:ahLst/>
              <a:cxnLst/>
              <a:rect l="0" t="0" r="0" b="0"/>
              <a:pathLst>
                <a:path w="163" h="240">
                  <a:moveTo>
                    <a:pt x="163" y="240"/>
                  </a:moveTo>
                  <a:lnTo>
                    <a:pt x="162" y="235"/>
                  </a:lnTo>
                  <a:lnTo>
                    <a:pt x="156" y="225"/>
                  </a:lnTo>
                  <a:lnTo>
                    <a:pt x="145" y="208"/>
                  </a:lnTo>
                  <a:lnTo>
                    <a:pt x="129" y="183"/>
                  </a:lnTo>
                  <a:lnTo>
                    <a:pt x="110" y="150"/>
                  </a:lnTo>
                  <a:lnTo>
                    <a:pt x="89" y="110"/>
                  </a:lnTo>
                  <a:lnTo>
                    <a:pt x="64" y="59"/>
                  </a:lnTo>
                  <a:lnTo>
                    <a:pt x="39" y="0"/>
                  </a:lnTo>
                  <a:lnTo>
                    <a:pt x="34" y="2"/>
                  </a:lnTo>
                  <a:lnTo>
                    <a:pt x="28" y="5"/>
                  </a:lnTo>
                  <a:lnTo>
                    <a:pt x="24" y="7"/>
                  </a:lnTo>
                  <a:lnTo>
                    <a:pt x="19" y="9"/>
                  </a:lnTo>
                  <a:lnTo>
                    <a:pt x="14" y="11"/>
                  </a:lnTo>
                  <a:lnTo>
                    <a:pt x="10" y="13"/>
                  </a:lnTo>
                  <a:lnTo>
                    <a:pt x="5" y="15"/>
                  </a:lnTo>
                  <a:lnTo>
                    <a:pt x="0" y="17"/>
                  </a:lnTo>
                  <a:lnTo>
                    <a:pt x="13" y="48"/>
                  </a:lnTo>
                  <a:lnTo>
                    <a:pt x="26" y="75"/>
                  </a:lnTo>
                  <a:lnTo>
                    <a:pt x="41" y="102"/>
                  </a:lnTo>
                  <a:lnTo>
                    <a:pt x="54" y="124"/>
                  </a:lnTo>
                  <a:lnTo>
                    <a:pt x="68" y="145"/>
                  </a:lnTo>
                  <a:lnTo>
                    <a:pt x="82" y="163"/>
                  </a:lnTo>
                  <a:lnTo>
                    <a:pt x="94" y="180"/>
                  </a:lnTo>
                  <a:lnTo>
                    <a:pt x="106" y="193"/>
                  </a:lnTo>
                  <a:lnTo>
                    <a:pt x="117" y="205"/>
                  </a:lnTo>
                  <a:lnTo>
                    <a:pt x="127" y="215"/>
                  </a:lnTo>
                  <a:lnTo>
                    <a:pt x="138" y="224"/>
                  </a:lnTo>
                  <a:lnTo>
                    <a:pt x="146" y="230"/>
                  </a:lnTo>
                  <a:lnTo>
                    <a:pt x="152" y="234"/>
                  </a:lnTo>
                  <a:lnTo>
                    <a:pt x="158" y="238"/>
                  </a:lnTo>
                  <a:lnTo>
                    <a:pt x="161" y="240"/>
                  </a:lnTo>
                  <a:lnTo>
                    <a:pt x="163" y="240"/>
                  </a:lnTo>
                  <a:close/>
                </a:path>
              </a:pathLst>
            </a:custGeom>
            <a:solidFill>
              <a:srgbClr val="919999"/>
            </a:solidFill>
            <a:ln w="9525">
              <a:noFill/>
            </a:ln>
          </p:spPr>
          <p:txBody>
            <a:bodyPr/>
            <a:lstStyle/>
            <a:p>
              <a:endParaRPr lang="en-US"/>
            </a:p>
          </p:txBody>
        </p:sp>
        <p:sp>
          <p:nvSpPr>
            <p:cNvPr id="824490" name="Freeform 824489"/>
            <p:cNvSpPr/>
            <p:nvPr/>
          </p:nvSpPr>
          <p:spPr>
            <a:xfrm>
              <a:off x="3441" y="3449"/>
              <a:ext cx="2" cy="5"/>
            </a:xfrm>
            <a:custGeom>
              <a:avLst/>
              <a:gdLst/>
              <a:ahLst/>
              <a:cxnLst/>
              <a:rect l="0" t="0" r="0" b="0"/>
              <a:pathLst>
                <a:path w="48" h="99">
                  <a:moveTo>
                    <a:pt x="13" y="0"/>
                  </a:moveTo>
                  <a:lnTo>
                    <a:pt x="44" y="76"/>
                  </a:lnTo>
                  <a:lnTo>
                    <a:pt x="48" y="92"/>
                  </a:lnTo>
                  <a:lnTo>
                    <a:pt x="46" y="99"/>
                  </a:lnTo>
                  <a:lnTo>
                    <a:pt x="39" y="96"/>
                  </a:lnTo>
                  <a:lnTo>
                    <a:pt x="31" y="83"/>
                  </a:lnTo>
                  <a:lnTo>
                    <a:pt x="0" y="7"/>
                  </a:lnTo>
                  <a:lnTo>
                    <a:pt x="13" y="0"/>
                  </a:lnTo>
                  <a:close/>
                </a:path>
              </a:pathLst>
            </a:custGeom>
            <a:solidFill>
              <a:srgbClr val="2B3333"/>
            </a:solidFill>
            <a:ln w="9525">
              <a:noFill/>
            </a:ln>
          </p:spPr>
          <p:txBody>
            <a:bodyPr/>
            <a:lstStyle/>
            <a:p>
              <a:endParaRPr lang="en-US"/>
            </a:p>
          </p:txBody>
        </p:sp>
      </p:grpSp>
      <p:grpSp>
        <p:nvGrpSpPr>
          <p:cNvPr id="824491" name="Group 824490"/>
          <p:cNvGrpSpPr/>
          <p:nvPr/>
        </p:nvGrpSpPr>
        <p:grpSpPr>
          <a:xfrm>
            <a:off x="8534400" y="5410200"/>
            <a:ext cx="469900" cy="685800"/>
            <a:chOff x="3360" y="3024"/>
            <a:chExt cx="296" cy="432"/>
          </a:xfrm>
        </p:grpSpPr>
        <p:sp>
          <p:nvSpPr>
            <p:cNvPr id="824492" name="Freeform 824491"/>
            <p:cNvSpPr/>
            <p:nvPr/>
          </p:nvSpPr>
          <p:spPr>
            <a:xfrm>
              <a:off x="3394" y="3298"/>
              <a:ext cx="9" cy="5"/>
            </a:xfrm>
            <a:custGeom>
              <a:avLst/>
              <a:gdLst/>
              <a:ahLst/>
              <a:cxnLst/>
              <a:rect l="0" t="0" r="0" b="0"/>
              <a:pathLst>
                <a:path w="206" h="84">
                  <a:moveTo>
                    <a:pt x="0" y="67"/>
                  </a:moveTo>
                  <a:lnTo>
                    <a:pt x="199" y="0"/>
                  </a:lnTo>
                  <a:lnTo>
                    <a:pt x="206" y="17"/>
                  </a:lnTo>
                  <a:lnTo>
                    <a:pt x="7" y="84"/>
                  </a:lnTo>
                  <a:lnTo>
                    <a:pt x="0" y="67"/>
                  </a:lnTo>
                  <a:close/>
                </a:path>
              </a:pathLst>
            </a:custGeom>
            <a:solidFill>
              <a:srgbClr val="6B6859"/>
            </a:solidFill>
            <a:ln w="9525">
              <a:noFill/>
            </a:ln>
          </p:spPr>
          <p:txBody>
            <a:bodyPr/>
            <a:lstStyle/>
            <a:p>
              <a:endParaRPr lang="en-US"/>
            </a:p>
          </p:txBody>
        </p:sp>
        <p:sp>
          <p:nvSpPr>
            <p:cNvPr id="824493" name="Freeform 824492"/>
            <p:cNvSpPr/>
            <p:nvPr/>
          </p:nvSpPr>
          <p:spPr>
            <a:xfrm>
              <a:off x="3453" y="3450"/>
              <a:ext cx="3" cy="6"/>
            </a:xfrm>
            <a:custGeom>
              <a:avLst/>
              <a:gdLst/>
              <a:ahLst/>
              <a:cxnLst/>
              <a:rect l="0" t="0" r="0" b="0"/>
              <a:pathLst>
                <a:path w="82" h="108">
                  <a:moveTo>
                    <a:pt x="45" y="0"/>
                  </a:moveTo>
                  <a:lnTo>
                    <a:pt x="80" y="77"/>
                  </a:lnTo>
                  <a:lnTo>
                    <a:pt x="82" y="87"/>
                  </a:lnTo>
                  <a:lnTo>
                    <a:pt x="80" y="95"/>
                  </a:lnTo>
                  <a:lnTo>
                    <a:pt x="74" y="102"/>
                  </a:lnTo>
                  <a:lnTo>
                    <a:pt x="66" y="106"/>
                  </a:lnTo>
                  <a:lnTo>
                    <a:pt x="57" y="108"/>
                  </a:lnTo>
                  <a:lnTo>
                    <a:pt x="49" y="106"/>
                  </a:lnTo>
                  <a:lnTo>
                    <a:pt x="41" y="102"/>
                  </a:lnTo>
                  <a:lnTo>
                    <a:pt x="35" y="93"/>
                  </a:lnTo>
                  <a:lnTo>
                    <a:pt x="0" y="16"/>
                  </a:lnTo>
                  <a:lnTo>
                    <a:pt x="45" y="0"/>
                  </a:lnTo>
                  <a:close/>
                </a:path>
              </a:pathLst>
            </a:custGeom>
            <a:solidFill>
              <a:srgbClr val="6B6859"/>
            </a:solidFill>
            <a:ln w="9525">
              <a:noFill/>
            </a:ln>
          </p:spPr>
          <p:txBody>
            <a:bodyPr/>
            <a:lstStyle/>
            <a:p>
              <a:endParaRPr lang="en-US"/>
            </a:p>
          </p:txBody>
        </p:sp>
        <p:sp>
          <p:nvSpPr>
            <p:cNvPr id="824494" name="Freeform 824493"/>
            <p:cNvSpPr/>
            <p:nvPr/>
          </p:nvSpPr>
          <p:spPr>
            <a:xfrm>
              <a:off x="3443" y="3433"/>
              <a:ext cx="13" cy="18"/>
            </a:xfrm>
            <a:custGeom>
              <a:avLst/>
              <a:gdLst/>
              <a:ahLst/>
              <a:cxnLst/>
              <a:rect l="0" t="0" r="0" b="0"/>
              <a:pathLst>
                <a:path w="293" h="319">
                  <a:moveTo>
                    <a:pt x="247" y="317"/>
                  </a:moveTo>
                  <a:lnTo>
                    <a:pt x="261" y="307"/>
                  </a:lnTo>
                  <a:lnTo>
                    <a:pt x="275" y="287"/>
                  </a:lnTo>
                  <a:lnTo>
                    <a:pt x="285" y="256"/>
                  </a:lnTo>
                  <a:lnTo>
                    <a:pt x="292" y="218"/>
                  </a:lnTo>
                  <a:lnTo>
                    <a:pt x="293" y="173"/>
                  </a:lnTo>
                  <a:lnTo>
                    <a:pt x="288" y="120"/>
                  </a:lnTo>
                  <a:lnTo>
                    <a:pt x="274" y="62"/>
                  </a:lnTo>
                  <a:lnTo>
                    <a:pt x="251" y="0"/>
                  </a:lnTo>
                  <a:lnTo>
                    <a:pt x="235" y="5"/>
                  </a:lnTo>
                  <a:lnTo>
                    <a:pt x="219" y="10"/>
                  </a:lnTo>
                  <a:lnTo>
                    <a:pt x="204" y="17"/>
                  </a:lnTo>
                  <a:lnTo>
                    <a:pt x="188" y="22"/>
                  </a:lnTo>
                  <a:lnTo>
                    <a:pt x="172" y="28"/>
                  </a:lnTo>
                  <a:lnTo>
                    <a:pt x="157" y="34"/>
                  </a:lnTo>
                  <a:lnTo>
                    <a:pt x="140" y="40"/>
                  </a:lnTo>
                  <a:lnTo>
                    <a:pt x="125" y="45"/>
                  </a:lnTo>
                  <a:lnTo>
                    <a:pt x="110" y="52"/>
                  </a:lnTo>
                  <a:lnTo>
                    <a:pt x="94" y="58"/>
                  </a:lnTo>
                  <a:lnTo>
                    <a:pt x="78" y="63"/>
                  </a:lnTo>
                  <a:lnTo>
                    <a:pt x="63" y="69"/>
                  </a:lnTo>
                  <a:lnTo>
                    <a:pt x="47" y="75"/>
                  </a:lnTo>
                  <a:lnTo>
                    <a:pt x="31" y="81"/>
                  </a:lnTo>
                  <a:lnTo>
                    <a:pt x="15" y="86"/>
                  </a:lnTo>
                  <a:lnTo>
                    <a:pt x="0" y="92"/>
                  </a:lnTo>
                  <a:lnTo>
                    <a:pt x="15" y="122"/>
                  </a:lnTo>
                  <a:lnTo>
                    <a:pt x="30" y="152"/>
                  </a:lnTo>
                  <a:lnTo>
                    <a:pt x="48" y="177"/>
                  </a:lnTo>
                  <a:lnTo>
                    <a:pt x="65" y="201"/>
                  </a:lnTo>
                  <a:lnTo>
                    <a:pt x="82" y="222"/>
                  </a:lnTo>
                  <a:lnTo>
                    <a:pt x="101" y="242"/>
                  </a:lnTo>
                  <a:lnTo>
                    <a:pt x="119" y="259"/>
                  </a:lnTo>
                  <a:lnTo>
                    <a:pt x="136" y="274"/>
                  </a:lnTo>
                  <a:lnTo>
                    <a:pt x="154" y="287"/>
                  </a:lnTo>
                  <a:lnTo>
                    <a:pt x="171" y="297"/>
                  </a:lnTo>
                  <a:lnTo>
                    <a:pt x="186" y="306"/>
                  </a:lnTo>
                  <a:lnTo>
                    <a:pt x="202" y="312"/>
                  </a:lnTo>
                  <a:lnTo>
                    <a:pt x="215" y="316"/>
                  </a:lnTo>
                  <a:lnTo>
                    <a:pt x="227" y="318"/>
                  </a:lnTo>
                  <a:lnTo>
                    <a:pt x="238" y="319"/>
                  </a:lnTo>
                  <a:lnTo>
                    <a:pt x="247" y="317"/>
                  </a:lnTo>
                  <a:close/>
                </a:path>
              </a:pathLst>
            </a:custGeom>
            <a:solidFill>
              <a:srgbClr val="6B6859"/>
            </a:solidFill>
            <a:ln w="9525">
              <a:noFill/>
            </a:ln>
          </p:spPr>
          <p:txBody>
            <a:bodyPr/>
            <a:lstStyle/>
            <a:p>
              <a:endParaRPr lang="en-US"/>
            </a:p>
          </p:txBody>
        </p:sp>
        <p:sp>
          <p:nvSpPr>
            <p:cNvPr id="824495" name="Freeform 824494"/>
            <p:cNvSpPr/>
            <p:nvPr/>
          </p:nvSpPr>
          <p:spPr>
            <a:xfrm>
              <a:off x="3394" y="3299"/>
              <a:ext cx="60" cy="139"/>
            </a:xfrm>
            <a:custGeom>
              <a:avLst/>
              <a:gdLst/>
              <a:ahLst/>
              <a:cxnLst/>
              <a:rect l="0" t="0" r="0" b="0"/>
              <a:pathLst>
                <a:path w="1314" h="2506">
                  <a:moveTo>
                    <a:pt x="198" y="0"/>
                  </a:moveTo>
                  <a:lnTo>
                    <a:pt x="0" y="66"/>
                  </a:lnTo>
                  <a:lnTo>
                    <a:pt x="1064" y="2506"/>
                  </a:lnTo>
                  <a:lnTo>
                    <a:pt x="1314" y="2421"/>
                  </a:lnTo>
                  <a:lnTo>
                    <a:pt x="198" y="0"/>
                  </a:lnTo>
                  <a:close/>
                </a:path>
              </a:pathLst>
            </a:custGeom>
            <a:solidFill>
              <a:srgbClr val="6B6859"/>
            </a:solidFill>
            <a:ln w="9525">
              <a:noFill/>
            </a:ln>
          </p:spPr>
          <p:txBody>
            <a:bodyPr/>
            <a:lstStyle/>
            <a:p>
              <a:endParaRPr lang="en-US"/>
            </a:p>
          </p:txBody>
        </p:sp>
        <p:sp>
          <p:nvSpPr>
            <p:cNvPr id="824496" name="Freeform 824495"/>
            <p:cNvSpPr/>
            <p:nvPr/>
          </p:nvSpPr>
          <p:spPr>
            <a:xfrm>
              <a:off x="3392" y="3292"/>
              <a:ext cx="11" cy="10"/>
            </a:xfrm>
            <a:custGeom>
              <a:avLst/>
              <a:gdLst/>
              <a:ahLst/>
              <a:cxnLst/>
              <a:rect l="0" t="0" r="0" b="0"/>
              <a:pathLst>
                <a:path w="235" h="179">
                  <a:moveTo>
                    <a:pt x="235" y="111"/>
                  </a:moveTo>
                  <a:lnTo>
                    <a:pt x="36" y="179"/>
                  </a:lnTo>
                  <a:lnTo>
                    <a:pt x="0" y="97"/>
                  </a:lnTo>
                  <a:lnTo>
                    <a:pt x="70" y="0"/>
                  </a:lnTo>
                  <a:lnTo>
                    <a:pt x="199" y="30"/>
                  </a:lnTo>
                  <a:lnTo>
                    <a:pt x="235" y="111"/>
                  </a:lnTo>
                  <a:close/>
                </a:path>
              </a:pathLst>
            </a:custGeom>
            <a:solidFill>
              <a:srgbClr val="6B6859"/>
            </a:solidFill>
            <a:ln w="9525">
              <a:noFill/>
            </a:ln>
          </p:spPr>
          <p:txBody>
            <a:bodyPr/>
            <a:lstStyle/>
            <a:p>
              <a:endParaRPr lang="en-US"/>
            </a:p>
          </p:txBody>
        </p:sp>
        <p:sp>
          <p:nvSpPr>
            <p:cNvPr id="824497" name="Freeform 824496"/>
            <p:cNvSpPr/>
            <p:nvPr/>
          </p:nvSpPr>
          <p:spPr>
            <a:xfrm>
              <a:off x="3403" y="3103"/>
              <a:ext cx="208" cy="202"/>
            </a:xfrm>
            <a:custGeom>
              <a:avLst/>
              <a:gdLst/>
              <a:ahLst/>
              <a:cxnLst/>
              <a:rect l="0" t="0" r="0" b="0"/>
              <a:pathLst>
                <a:path w="4569" h="3641">
                  <a:moveTo>
                    <a:pt x="0" y="1626"/>
                  </a:moveTo>
                  <a:lnTo>
                    <a:pt x="3650" y="0"/>
                  </a:lnTo>
                  <a:lnTo>
                    <a:pt x="4569" y="1998"/>
                  </a:lnTo>
                  <a:lnTo>
                    <a:pt x="873" y="3641"/>
                  </a:lnTo>
                  <a:lnTo>
                    <a:pt x="0" y="1626"/>
                  </a:lnTo>
                  <a:close/>
                </a:path>
              </a:pathLst>
            </a:custGeom>
            <a:solidFill>
              <a:srgbClr val="6B6859"/>
            </a:solidFill>
            <a:ln w="9525">
              <a:noFill/>
            </a:ln>
          </p:spPr>
          <p:txBody>
            <a:bodyPr/>
            <a:lstStyle/>
            <a:p>
              <a:endParaRPr lang="en-US"/>
            </a:p>
          </p:txBody>
        </p:sp>
        <p:sp>
          <p:nvSpPr>
            <p:cNvPr id="824498" name="Freeform 824497"/>
            <p:cNvSpPr/>
            <p:nvPr/>
          </p:nvSpPr>
          <p:spPr>
            <a:xfrm>
              <a:off x="3385" y="3045"/>
              <a:ext cx="271" cy="393"/>
            </a:xfrm>
            <a:custGeom>
              <a:avLst/>
              <a:gdLst/>
              <a:ahLst/>
              <a:cxnLst/>
              <a:rect l="0" t="0" r="0" b="0"/>
              <a:pathLst>
                <a:path w="5957" h="7066">
                  <a:moveTo>
                    <a:pt x="2496" y="7056"/>
                  </a:moveTo>
                  <a:lnTo>
                    <a:pt x="5894" y="5433"/>
                  </a:lnTo>
                  <a:lnTo>
                    <a:pt x="5912" y="5421"/>
                  </a:lnTo>
                  <a:lnTo>
                    <a:pt x="5927" y="5407"/>
                  </a:lnTo>
                  <a:lnTo>
                    <a:pt x="5941" y="5389"/>
                  </a:lnTo>
                  <a:lnTo>
                    <a:pt x="5950" y="5369"/>
                  </a:lnTo>
                  <a:lnTo>
                    <a:pt x="5955" y="5348"/>
                  </a:lnTo>
                  <a:lnTo>
                    <a:pt x="5957" y="5325"/>
                  </a:lnTo>
                  <a:lnTo>
                    <a:pt x="5955" y="5303"/>
                  </a:lnTo>
                  <a:lnTo>
                    <a:pt x="5948" y="5282"/>
                  </a:lnTo>
                  <a:lnTo>
                    <a:pt x="3503" y="65"/>
                  </a:lnTo>
                  <a:lnTo>
                    <a:pt x="3492" y="47"/>
                  </a:lnTo>
                  <a:lnTo>
                    <a:pt x="3477" y="31"/>
                  </a:lnTo>
                  <a:lnTo>
                    <a:pt x="3460" y="18"/>
                  </a:lnTo>
                  <a:lnTo>
                    <a:pt x="3441" y="9"/>
                  </a:lnTo>
                  <a:lnTo>
                    <a:pt x="3420" y="3"/>
                  </a:lnTo>
                  <a:lnTo>
                    <a:pt x="3399" y="0"/>
                  </a:lnTo>
                  <a:lnTo>
                    <a:pt x="3377" y="3"/>
                  </a:lnTo>
                  <a:lnTo>
                    <a:pt x="3357" y="9"/>
                  </a:lnTo>
                  <a:lnTo>
                    <a:pt x="63" y="1487"/>
                  </a:lnTo>
                  <a:lnTo>
                    <a:pt x="45" y="1497"/>
                  </a:lnTo>
                  <a:lnTo>
                    <a:pt x="29" y="1512"/>
                  </a:lnTo>
                  <a:lnTo>
                    <a:pt x="16" y="1530"/>
                  </a:lnTo>
                  <a:lnTo>
                    <a:pt x="7" y="1550"/>
                  </a:lnTo>
                  <a:lnTo>
                    <a:pt x="2" y="1572"/>
                  </a:lnTo>
                  <a:lnTo>
                    <a:pt x="0" y="1594"/>
                  </a:lnTo>
                  <a:lnTo>
                    <a:pt x="3" y="1616"/>
                  </a:lnTo>
                  <a:lnTo>
                    <a:pt x="9" y="1637"/>
                  </a:lnTo>
                  <a:lnTo>
                    <a:pt x="2350" y="7000"/>
                  </a:lnTo>
                  <a:lnTo>
                    <a:pt x="2361" y="7018"/>
                  </a:lnTo>
                  <a:lnTo>
                    <a:pt x="2376" y="7034"/>
                  </a:lnTo>
                  <a:lnTo>
                    <a:pt x="2393" y="7048"/>
                  </a:lnTo>
                  <a:lnTo>
                    <a:pt x="2412" y="7057"/>
                  </a:lnTo>
                  <a:lnTo>
                    <a:pt x="2433" y="7064"/>
                  </a:lnTo>
                  <a:lnTo>
                    <a:pt x="2454" y="7066"/>
                  </a:lnTo>
                  <a:lnTo>
                    <a:pt x="2476" y="7064"/>
                  </a:lnTo>
                  <a:lnTo>
                    <a:pt x="2496" y="7056"/>
                  </a:lnTo>
                  <a:close/>
                </a:path>
              </a:pathLst>
            </a:custGeom>
            <a:solidFill>
              <a:srgbClr val="6B6859"/>
            </a:solidFill>
            <a:ln w="9525">
              <a:noFill/>
            </a:ln>
          </p:spPr>
          <p:txBody>
            <a:bodyPr/>
            <a:lstStyle/>
            <a:p>
              <a:endParaRPr lang="en-US"/>
            </a:p>
          </p:txBody>
        </p:sp>
        <p:sp>
          <p:nvSpPr>
            <p:cNvPr id="824499" name="Freeform 824498"/>
            <p:cNvSpPr/>
            <p:nvPr/>
          </p:nvSpPr>
          <p:spPr>
            <a:xfrm>
              <a:off x="3569" y="3096"/>
              <a:ext cx="51" cy="121"/>
            </a:xfrm>
            <a:custGeom>
              <a:avLst/>
              <a:gdLst/>
              <a:ahLst/>
              <a:cxnLst/>
              <a:rect l="0" t="0" r="0" b="0"/>
              <a:pathLst>
                <a:path w="1134" h="2180">
                  <a:moveTo>
                    <a:pt x="917" y="2127"/>
                  </a:moveTo>
                  <a:lnTo>
                    <a:pt x="0" y="131"/>
                  </a:lnTo>
                  <a:lnTo>
                    <a:pt x="33" y="0"/>
                  </a:lnTo>
                  <a:lnTo>
                    <a:pt x="70" y="14"/>
                  </a:lnTo>
                  <a:lnTo>
                    <a:pt x="106" y="29"/>
                  </a:lnTo>
                  <a:lnTo>
                    <a:pt x="143" y="44"/>
                  </a:lnTo>
                  <a:lnTo>
                    <a:pt x="180" y="61"/>
                  </a:lnTo>
                  <a:lnTo>
                    <a:pt x="217" y="78"/>
                  </a:lnTo>
                  <a:lnTo>
                    <a:pt x="252" y="96"/>
                  </a:lnTo>
                  <a:lnTo>
                    <a:pt x="288" y="116"/>
                  </a:lnTo>
                  <a:lnTo>
                    <a:pt x="324" y="136"/>
                  </a:lnTo>
                  <a:lnTo>
                    <a:pt x="358" y="159"/>
                  </a:lnTo>
                  <a:lnTo>
                    <a:pt x="393" y="181"/>
                  </a:lnTo>
                  <a:lnTo>
                    <a:pt x="428" y="204"/>
                  </a:lnTo>
                  <a:lnTo>
                    <a:pt x="461" y="228"/>
                  </a:lnTo>
                  <a:lnTo>
                    <a:pt x="495" y="252"/>
                  </a:lnTo>
                  <a:lnTo>
                    <a:pt x="528" y="279"/>
                  </a:lnTo>
                  <a:lnTo>
                    <a:pt x="560" y="305"/>
                  </a:lnTo>
                  <a:lnTo>
                    <a:pt x="592" y="333"/>
                  </a:lnTo>
                  <a:lnTo>
                    <a:pt x="624" y="361"/>
                  </a:lnTo>
                  <a:lnTo>
                    <a:pt x="654" y="389"/>
                  </a:lnTo>
                  <a:lnTo>
                    <a:pt x="684" y="419"/>
                  </a:lnTo>
                  <a:lnTo>
                    <a:pt x="713" y="450"/>
                  </a:lnTo>
                  <a:lnTo>
                    <a:pt x="742" y="481"/>
                  </a:lnTo>
                  <a:lnTo>
                    <a:pt x="769" y="513"/>
                  </a:lnTo>
                  <a:lnTo>
                    <a:pt x="796" y="545"/>
                  </a:lnTo>
                  <a:lnTo>
                    <a:pt x="822" y="578"/>
                  </a:lnTo>
                  <a:lnTo>
                    <a:pt x="847" y="612"/>
                  </a:lnTo>
                  <a:lnTo>
                    <a:pt x="871" y="647"/>
                  </a:lnTo>
                  <a:lnTo>
                    <a:pt x="895" y="681"/>
                  </a:lnTo>
                  <a:lnTo>
                    <a:pt x="917" y="717"/>
                  </a:lnTo>
                  <a:lnTo>
                    <a:pt x="939" y="754"/>
                  </a:lnTo>
                  <a:lnTo>
                    <a:pt x="959" y="791"/>
                  </a:lnTo>
                  <a:lnTo>
                    <a:pt x="979" y="828"/>
                  </a:lnTo>
                  <a:lnTo>
                    <a:pt x="997" y="866"/>
                  </a:lnTo>
                  <a:lnTo>
                    <a:pt x="1026" y="938"/>
                  </a:lnTo>
                  <a:lnTo>
                    <a:pt x="1053" y="1015"/>
                  </a:lnTo>
                  <a:lnTo>
                    <a:pt x="1075" y="1096"/>
                  </a:lnTo>
                  <a:lnTo>
                    <a:pt x="1095" y="1180"/>
                  </a:lnTo>
                  <a:lnTo>
                    <a:pt x="1110" y="1267"/>
                  </a:lnTo>
                  <a:lnTo>
                    <a:pt x="1121" y="1356"/>
                  </a:lnTo>
                  <a:lnTo>
                    <a:pt x="1130" y="1446"/>
                  </a:lnTo>
                  <a:lnTo>
                    <a:pt x="1134" y="1536"/>
                  </a:lnTo>
                  <a:lnTo>
                    <a:pt x="1134" y="1626"/>
                  </a:lnTo>
                  <a:lnTo>
                    <a:pt x="1131" y="1716"/>
                  </a:lnTo>
                  <a:lnTo>
                    <a:pt x="1122" y="1802"/>
                  </a:lnTo>
                  <a:lnTo>
                    <a:pt x="1111" y="1886"/>
                  </a:lnTo>
                  <a:lnTo>
                    <a:pt x="1096" y="1967"/>
                  </a:lnTo>
                  <a:lnTo>
                    <a:pt x="1076" y="2044"/>
                  </a:lnTo>
                  <a:lnTo>
                    <a:pt x="1053" y="2115"/>
                  </a:lnTo>
                  <a:lnTo>
                    <a:pt x="1025" y="2180"/>
                  </a:lnTo>
                  <a:lnTo>
                    <a:pt x="917" y="2127"/>
                  </a:lnTo>
                  <a:close/>
                </a:path>
              </a:pathLst>
            </a:custGeom>
            <a:solidFill>
              <a:srgbClr val="6B6859"/>
            </a:solidFill>
            <a:ln w="9525">
              <a:noFill/>
            </a:ln>
          </p:spPr>
          <p:txBody>
            <a:bodyPr/>
            <a:lstStyle/>
            <a:p>
              <a:endParaRPr lang="en-US"/>
            </a:p>
          </p:txBody>
        </p:sp>
        <p:sp>
          <p:nvSpPr>
            <p:cNvPr id="824500" name="Freeform 824499"/>
            <p:cNvSpPr/>
            <p:nvPr/>
          </p:nvSpPr>
          <p:spPr>
            <a:xfrm>
              <a:off x="3378" y="3082"/>
              <a:ext cx="207" cy="202"/>
            </a:xfrm>
            <a:custGeom>
              <a:avLst/>
              <a:gdLst/>
              <a:ahLst/>
              <a:cxnLst/>
              <a:rect l="0" t="0" r="0" b="0"/>
              <a:pathLst>
                <a:path w="4569" h="3641">
                  <a:moveTo>
                    <a:pt x="0" y="1625"/>
                  </a:moveTo>
                  <a:lnTo>
                    <a:pt x="3650" y="0"/>
                  </a:lnTo>
                  <a:lnTo>
                    <a:pt x="4569" y="1997"/>
                  </a:lnTo>
                  <a:lnTo>
                    <a:pt x="873" y="3641"/>
                  </a:lnTo>
                  <a:lnTo>
                    <a:pt x="0" y="1625"/>
                  </a:lnTo>
                  <a:close/>
                </a:path>
              </a:pathLst>
            </a:custGeom>
            <a:solidFill>
              <a:srgbClr val="545959"/>
            </a:solidFill>
            <a:ln w="9525">
              <a:noFill/>
            </a:ln>
          </p:spPr>
          <p:txBody>
            <a:bodyPr/>
            <a:lstStyle/>
            <a:p>
              <a:endParaRPr lang="en-US"/>
            </a:p>
          </p:txBody>
        </p:sp>
        <p:sp>
          <p:nvSpPr>
            <p:cNvPr id="824501" name="Freeform 824500"/>
            <p:cNvSpPr/>
            <p:nvPr/>
          </p:nvSpPr>
          <p:spPr>
            <a:xfrm>
              <a:off x="3360" y="3024"/>
              <a:ext cx="271" cy="393"/>
            </a:xfrm>
            <a:custGeom>
              <a:avLst/>
              <a:gdLst/>
              <a:ahLst/>
              <a:cxnLst/>
              <a:rect l="0" t="0" r="0" b="0"/>
              <a:pathLst>
                <a:path w="5957" h="7065">
                  <a:moveTo>
                    <a:pt x="2497" y="7056"/>
                  </a:moveTo>
                  <a:lnTo>
                    <a:pt x="5894" y="5432"/>
                  </a:lnTo>
                  <a:lnTo>
                    <a:pt x="5912" y="5421"/>
                  </a:lnTo>
                  <a:lnTo>
                    <a:pt x="5928" y="5406"/>
                  </a:lnTo>
                  <a:lnTo>
                    <a:pt x="5941" y="5388"/>
                  </a:lnTo>
                  <a:lnTo>
                    <a:pt x="5950" y="5368"/>
                  </a:lnTo>
                  <a:lnTo>
                    <a:pt x="5955" y="5347"/>
                  </a:lnTo>
                  <a:lnTo>
                    <a:pt x="5957" y="5325"/>
                  </a:lnTo>
                  <a:lnTo>
                    <a:pt x="5955" y="5303"/>
                  </a:lnTo>
                  <a:lnTo>
                    <a:pt x="5948" y="5282"/>
                  </a:lnTo>
                  <a:lnTo>
                    <a:pt x="3503" y="64"/>
                  </a:lnTo>
                  <a:lnTo>
                    <a:pt x="3492" y="46"/>
                  </a:lnTo>
                  <a:lnTo>
                    <a:pt x="3477" y="31"/>
                  </a:lnTo>
                  <a:lnTo>
                    <a:pt x="3460" y="18"/>
                  </a:lnTo>
                  <a:lnTo>
                    <a:pt x="3441" y="8"/>
                  </a:lnTo>
                  <a:lnTo>
                    <a:pt x="3420" y="2"/>
                  </a:lnTo>
                  <a:lnTo>
                    <a:pt x="3399" y="0"/>
                  </a:lnTo>
                  <a:lnTo>
                    <a:pt x="3377" y="2"/>
                  </a:lnTo>
                  <a:lnTo>
                    <a:pt x="3357" y="8"/>
                  </a:lnTo>
                  <a:lnTo>
                    <a:pt x="63" y="1486"/>
                  </a:lnTo>
                  <a:lnTo>
                    <a:pt x="45" y="1497"/>
                  </a:lnTo>
                  <a:lnTo>
                    <a:pt x="30" y="1512"/>
                  </a:lnTo>
                  <a:lnTo>
                    <a:pt x="16" y="1530"/>
                  </a:lnTo>
                  <a:lnTo>
                    <a:pt x="7" y="1550"/>
                  </a:lnTo>
                  <a:lnTo>
                    <a:pt x="2" y="1572"/>
                  </a:lnTo>
                  <a:lnTo>
                    <a:pt x="0" y="1594"/>
                  </a:lnTo>
                  <a:lnTo>
                    <a:pt x="3" y="1615"/>
                  </a:lnTo>
                  <a:lnTo>
                    <a:pt x="9" y="1636"/>
                  </a:lnTo>
                  <a:lnTo>
                    <a:pt x="2351" y="6999"/>
                  </a:lnTo>
                  <a:lnTo>
                    <a:pt x="2362" y="7018"/>
                  </a:lnTo>
                  <a:lnTo>
                    <a:pt x="2377" y="7034"/>
                  </a:lnTo>
                  <a:lnTo>
                    <a:pt x="2394" y="7048"/>
                  </a:lnTo>
                  <a:lnTo>
                    <a:pt x="2413" y="7057"/>
                  </a:lnTo>
                  <a:lnTo>
                    <a:pt x="2434" y="7063"/>
                  </a:lnTo>
                  <a:lnTo>
                    <a:pt x="2455" y="7065"/>
                  </a:lnTo>
                  <a:lnTo>
                    <a:pt x="2477" y="7063"/>
                  </a:lnTo>
                  <a:lnTo>
                    <a:pt x="2497" y="7056"/>
                  </a:lnTo>
                  <a:close/>
                </a:path>
              </a:pathLst>
            </a:custGeom>
            <a:solidFill>
              <a:srgbClr val="BAC2C2"/>
            </a:solidFill>
            <a:ln w="9525">
              <a:noFill/>
            </a:ln>
          </p:spPr>
          <p:txBody>
            <a:bodyPr/>
            <a:lstStyle/>
            <a:p>
              <a:endParaRPr lang="en-US"/>
            </a:p>
          </p:txBody>
        </p:sp>
        <p:sp>
          <p:nvSpPr>
            <p:cNvPr id="824502" name="Freeform 824501"/>
            <p:cNvSpPr/>
            <p:nvPr/>
          </p:nvSpPr>
          <p:spPr>
            <a:xfrm>
              <a:off x="3360" y="3024"/>
              <a:ext cx="162" cy="99"/>
            </a:xfrm>
            <a:custGeom>
              <a:avLst/>
              <a:gdLst/>
              <a:ahLst/>
              <a:cxnLst/>
              <a:rect l="0" t="0" r="0" b="0"/>
              <a:pathLst>
                <a:path w="3562" h="1773">
                  <a:moveTo>
                    <a:pt x="3562" y="183"/>
                  </a:moveTo>
                  <a:lnTo>
                    <a:pt x="3502" y="64"/>
                  </a:lnTo>
                  <a:lnTo>
                    <a:pt x="3491" y="46"/>
                  </a:lnTo>
                  <a:lnTo>
                    <a:pt x="3476" y="31"/>
                  </a:lnTo>
                  <a:lnTo>
                    <a:pt x="3459" y="18"/>
                  </a:lnTo>
                  <a:lnTo>
                    <a:pt x="3440" y="8"/>
                  </a:lnTo>
                  <a:lnTo>
                    <a:pt x="3418" y="2"/>
                  </a:lnTo>
                  <a:lnTo>
                    <a:pt x="3397" y="0"/>
                  </a:lnTo>
                  <a:lnTo>
                    <a:pt x="3376" y="2"/>
                  </a:lnTo>
                  <a:lnTo>
                    <a:pt x="3356" y="8"/>
                  </a:lnTo>
                  <a:lnTo>
                    <a:pt x="62" y="1486"/>
                  </a:lnTo>
                  <a:lnTo>
                    <a:pt x="44" y="1497"/>
                  </a:lnTo>
                  <a:lnTo>
                    <a:pt x="29" y="1512"/>
                  </a:lnTo>
                  <a:lnTo>
                    <a:pt x="16" y="1530"/>
                  </a:lnTo>
                  <a:lnTo>
                    <a:pt x="7" y="1550"/>
                  </a:lnTo>
                  <a:lnTo>
                    <a:pt x="2" y="1572"/>
                  </a:lnTo>
                  <a:lnTo>
                    <a:pt x="0" y="1594"/>
                  </a:lnTo>
                  <a:lnTo>
                    <a:pt x="2" y="1615"/>
                  </a:lnTo>
                  <a:lnTo>
                    <a:pt x="8" y="1636"/>
                  </a:lnTo>
                  <a:lnTo>
                    <a:pt x="68" y="1773"/>
                  </a:lnTo>
                  <a:lnTo>
                    <a:pt x="3562" y="183"/>
                  </a:lnTo>
                  <a:close/>
                </a:path>
              </a:pathLst>
            </a:custGeom>
            <a:solidFill>
              <a:srgbClr val="BAC2C2"/>
            </a:solidFill>
            <a:ln w="9525">
              <a:noFill/>
            </a:ln>
          </p:spPr>
          <p:txBody>
            <a:bodyPr/>
            <a:lstStyle/>
            <a:p>
              <a:endParaRPr lang="en-US"/>
            </a:p>
          </p:txBody>
        </p:sp>
        <p:sp>
          <p:nvSpPr>
            <p:cNvPr id="824503" name="Freeform 824502"/>
            <p:cNvSpPr/>
            <p:nvPr/>
          </p:nvSpPr>
          <p:spPr>
            <a:xfrm>
              <a:off x="3360" y="3024"/>
              <a:ext cx="161" cy="97"/>
            </a:xfrm>
            <a:custGeom>
              <a:avLst/>
              <a:gdLst/>
              <a:ahLst/>
              <a:cxnLst/>
              <a:rect l="0" t="0" r="0" b="0"/>
              <a:pathLst>
                <a:path w="3550" h="1748">
                  <a:moveTo>
                    <a:pt x="3550" y="163"/>
                  </a:moveTo>
                  <a:lnTo>
                    <a:pt x="3545" y="153"/>
                  </a:lnTo>
                  <a:lnTo>
                    <a:pt x="3541" y="144"/>
                  </a:lnTo>
                  <a:lnTo>
                    <a:pt x="3538" y="137"/>
                  </a:lnTo>
                  <a:lnTo>
                    <a:pt x="3533" y="130"/>
                  </a:lnTo>
                  <a:lnTo>
                    <a:pt x="3529" y="120"/>
                  </a:lnTo>
                  <a:lnTo>
                    <a:pt x="3523" y="108"/>
                  </a:lnTo>
                  <a:lnTo>
                    <a:pt x="3514" y="90"/>
                  </a:lnTo>
                  <a:lnTo>
                    <a:pt x="3502" y="64"/>
                  </a:lnTo>
                  <a:lnTo>
                    <a:pt x="3491" y="46"/>
                  </a:lnTo>
                  <a:lnTo>
                    <a:pt x="3476" y="31"/>
                  </a:lnTo>
                  <a:lnTo>
                    <a:pt x="3459" y="18"/>
                  </a:lnTo>
                  <a:lnTo>
                    <a:pt x="3440" y="8"/>
                  </a:lnTo>
                  <a:lnTo>
                    <a:pt x="3418" y="2"/>
                  </a:lnTo>
                  <a:lnTo>
                    <a:pt x="3397" y="0"/>
                  </a:lnTo>
                  <a:lnTo>
                    <a:pt x="3376" y="2"/>
                  </a:lnTo>
                  <a:lnTo>
                    <a:pt x="3356" y="8"/>
                  </a:lnTo>
                  <a:lnTo>
                    <a:pt x="3257" y="53"/>
                  </a:lnTo>
                  <a:lnTo>
                    <a:pt x="3166" y="94"/>
                  </a:lnTo>
                  <a:lnTo>
                    <a:pt x="3083" y="131"/>
                  </a:lnTo>
                  <a:lnTo>
                    <a:pt x="3004" y="167"/>
                  </a:lnTo>
                  <a:lnTo>
                    <a:pt x="2932" y="198"/>
                  </a:lnTo>
                  <a:lnTo>
                    <a:pt x="2864" y="229"/>
                  </a:lnTo>
                  <a:lnTo>
                    <a:pt x="2800" y="258"/>
                  </a:lnTo>
                  <a:lnTo>
                    <a:pt x="2740" y="286"/>
                  </a:lnTo>
                  <a:lnTo>
                    <a:pt x="2681" y="312"/>
                  </a:lnTo>
                  <a:lnTo>
                    <a:pt x="2623" y="337"/>
                  </a:lnTo>
                  <a:lnTo>
                    <a:pt x="2565" y="364"/>
                  </a:lnTo>
                  <a:lnTo>
                    <a:pt x="2508" y="389"/>
                  </a:lnTo>
                  <a:lnTo>
                    <a:pt x="2450" y="415"/>
                  </a:lnTo>
                  <a:lnTo>
                    <a:pt x="2389" y="443"/>
                  </a:lnTo>
                  <a:lnTo>
                    <a:pt x="2327" y="471"/>
                  </a:lnTo>
                  <a:lnTo>
                    <a:pt x="2259" y="501"/>
                  </a:lnTo>
                  <a:lnTo>
                    <a:pt x="2189" y="532"/>
                  </a:lnTo>
                  <a:lnTo>
                    <a:pt x="2113" y="567"/>
                  </a:lnTo>
                  <a:lnTo>
                    <a:pt x="2031" y="603"/>
                  </a:lnTo>
                  <a:lnTo>
                    <a:pt x="1942" y="643"/>
                  </a:lnTo>
                  <a:lnTo>
                    <a:pt x="1846" y="686"/>
                  </a:lnTo>
                  <a:lnTo>
                    <a:pt x="1741" y="733"/>
                  </a:lnTo>
                  <a:lnTo>
                    <a:pt x="1628" y="784"/>
                  </a:lnTo>
                  <a:lnTo>
                    <a:pt x="1505" y="839"/>
                  </a:lnTo>
                  <a:lnTo>
                    <a:pt x="1370" y="899"/>
                  </a:lnTo>
                  <a:lnTo>
                    <a:pt x="1224" y="966"/>
                  </a:lnTo>
                  <a:lnTo>
                    <a:pt x="1066" y="1036"/>
                  </a:lnTo>
                  <a:lnTo>
                    <a:pt x="895" y="1113"/>
                  </a:lnTo>
                  <a:lnTo>
                    <a:pt x="710" y="1195"/>
                  </a:lnTo>
                  <a:lnTo>
                    <a:pt x="510" y="1286"/>
                  </a:lnTo>
                  <a:lnTo>
                    <a:pt x="294" y="1382"/>
                  </a:lnTo>
                  <a:lnTo>
                    <a:pt x="62" y="1486"/>
                  </a:lnTo>
                  <a:lnTo>
                    <a:pt x="44" y="1497"/>
                  </a:lnTo>
                  <a:lnTo>
                    <a:pt x="29" y="1512"/>
                  </a:lnTo>
                  <a:lnTo>
                    <a:pt x="16" y="1530"/>
                  </a:lnTo>
                  <a:lnTo>
                    <a:pt x="7" y="1550"/>
                  </a:lnTo>
                  <a:lnTo>
                    <a:pt x="2" y="1572"/>
                  </a:lnTo>
                  <a:lnTo>
                    <a:pt x="0" y="1594"/>
                  </a:lnTo>
                  <a:lnTo>
                    <a:pt x="2" y="1615"/>
                  </a:lnTo>
                  <a:lnTo>
                    <a:pt x="8" y="1636"/>
                  </a:lnTo>
                  <a:lnTo>
                    <a:pt x="14" y="1648"/>
                  </a:lnTo>
                  <a:lnTo>
                    <a:pt x="18" y="1657"/>
                  </a:lnTo>
                  <a:lnTo>
                    <a:pt x="21" y="1665"/>
                  </a:lnTo>
                  <a:lnTo>
                    <a:pt x="26" y="1673"/>
                  </a:lnTo>
                  <a:lnTo>
                    <a:pt x="31" y="1685"/>
                  </a:lnTo>
                  <a:lnTo>
                    <a:pt x="37" y="1699"/>
                  </a:lnTo>
                  <a:lnTo>
                    <a:pt x="46" y="1719"/>
                  </a:lnTo>
                  <a:lnTo>
                    <a:pt x="57" y="1748"/>
                  </a:lnTo>
                  <a:lnTo>
                    <a:pt x="162" y="1700"/>
                  </a:lnTo>
                  <a:lnTo>
                    <a:pt x="259" y="1656"/>
                  </a:lnTo>
                  <a:lnTo>
                    <a:pt x="348" y="1616"/>
                  </a:lnTo>
                  <a:lnTo>
                    <a:pt x="430" y="1579"/>
                  </a:lnTo>
                  <a:lnTo>
                    <a:pt x="508" y="1543"/>
                  </a:lnTo>
                  <a:lnTo>
                    <a:pt x="579" y="1511"/>
                  </a:lnTo>
                  <a:lnTo>
                    <a:pt x="648" y="1480"/>
                  </a:lnTo>
                  <a:lnTo>
                    <a:pt x="713" y="1451"/>
                  </a:lnTo>
                  <a:lnTo>
                    <a:pt x="776" y="1422"/>
                  </a:lnTo>
                  <a:lnTo>
                    <a:pt x="837" y="1395"/>
                  </a:lnTo>
                  <a:lnTo>
                    <a:pt x="898" y="1367"/>
                  </a:lnTo>
                  <a:lnTo>
                    <a:pt x="959" y="1340"/>
                  </a:lnTo>
                  <a:lnTo>
                    <a:pt x="1021" y="1311"/>
                  </a:lnTo>
                  <a:lnTo>
                    <a:pt x="1085" y="1282"/>
                  </a:lnTo>
                  <a:lnTo>
                    <a:pt x="1153" y="1251"/>
                  </a:lnTo>
                  <a:lnTo>
                    <a:pt x="1223" y="1220"/>
                  </a:lnTo>
                  <a:lnTo>
                    <a:pt x="1299" y="1186"/>
                  </a:lnTo>
                  <a:lnTo>
                    <a:pt x="1379" y="1149"/>
                  </a:lnTo>
                  <a:lnTo>
                    <a:pt x="1466" y="1110"/>
                  </a:lnTo>
                  <a:lnTo>
                    <a:pt x="1560" y="1067"/>
                  </a:lnTo>
                  <a:lnTo>
                    <a:pt x="1662" y="1020"/>
                  </a:lnTo>
                  <a:lnTo>
                    <a:pt x="1772" y="971"/>
                  </a:lnTo>
                  <a:lnTo>
                    <a:pt x="1892" y="916"/>
                  </a:lnTo>
                  <a:lnTo>
                    <a:pt x="2024" y="857"/>
                  </a:lnTo>
                  <a:lnTo>
                    <a:pt x="2166" y="792"/>
                  </a:lnTo>
                  <a:lnTo>
                    <a:pt x="2320" y="722"/>
                  </a:lnTo>
                  <a:lnTo>
                    <a:pt x="2488" y="646"/>
                  </a:lnTo>
                  <a:lnTo>
                    <a:pt x="2668" y="564"/>
                  </a:lnTo>
                  <a:lnTo>
                    <a:pt x="2864" y="474"/>
                  </a:lnTo>
                  <a:lnTo>
                    <a:pt x="3075" y="378"/>
                  </a:lnTo>
                  <a:lnTo>
                    <a:pt x="3304" y="275"/>
                  </a:lnTo>
                  <a:lnTo>
                    <a:pt x="3550" y="163"/>
                  </a:lnTo>
                  <a:close/>
                </a:path>
              </a:pathLst>
            </a:custGeom>
            <a:solidFill>
              <a:srgbClr val="BFC7C7"/>
            </a:solidFill>
            <a:ln w="9525">
              <a:noFill/>
            </a:ln>
          </p:spPr>
          <p:txBody>
            <a:bodyPr/>
            <a:lstStyle/>
            <a:p>
              <a:endParaRPr lang="en-US"/>
            </a:p>
          </p:txBody>
        </p:sp>
        <p:sp>
          <p:nvSpPr>
            <p:cNvPr id="824504" name="Freeform 824503"/>
            <p:cNvSpPr/>
            <p:nvPr/>
          </p:nvSpPr>
          <p:spPr>
            <a:xfrm>
              <a:off x="3360" y="3024"/>
              <a:ext cx="161" cy="96"/>
            </a:xfrm>
            <a:custGeom>
              <a:avLst/>
              <a:gdLst/>
              <a:ahLst/>
              <a:cxnLst/>
              <a:rect l="0" t="0" r="0" b="0"/>
              <a:pathLst>
                <a:path w="3539" h="1724">
                  <a:moveTo>
                    <a:pt x="3539" y="143"/>
                  </a:moveTo>
                  <a:lnTo>
                    <a:pt x="3534" y="135"/>
                  </a:lnTo>
                  <a:lnTo>
                    <a:pt x="3531" y="129"/>
                  </a:lnTo>
                  <a:lnTo>
                    <a:pt x="3529" y="123"/>
                  </a:lnTo>
                  <a:lnTo>
                    <a:pt x="3526" y="117"/>
                  </a:lnTo>
                  <a:lnTo>
                    <a:pt x="3523" y="110"/>
                  </a:lnTo>
                  <a:lnTo>
                    <a:pt x="3518" y="99"/>
                  </a:lnTo>
                  <a:lnTo>
                    <a:pt x="3511" y="84"/>
                  </a:lnTo>
                  <a:lnTo>
                    <a:pt x="3502" y="64"/>
                  </a:lnTo>
                  <a:lnTo>
                    <a:pt x="3491" y="46"/>
                  </a:lnTo>
                  <a:lnTo>
                    <a:pt x="3476" y="31"/>
                  </a:lnTo>
                  <a:lnTo>
                    <a:pt x="3459" y="18"/>
                  </a:lnTo>
                  <a:lnTo>
                    <a:pt x="3440" y="8"/>
                  </a:lnTo>
                  <a:lnTo>
                    <a:pt x="3418" y="2"/>
                  </a:lnTo>
                  <a:lnTo>
                    <a:pt x="3397" y="0"/>
                  </a:lnTo>
                  <a:lnTo>
                    <a:pt x="3376" y="2"/>
                  </a:lnTo>
                  <a:lnTo>
                    <a:pt x="3356" y="8"/>
                  </a:lnTo>
                  <a:lnTo>
                    <a:pt x="3257" y="53"/>
                  </a:lnTo>
                  <a:lnTo>
                    <a:pt x="3166" y="94"/>
                  </a:lnTo>
                  <a:lnTo>
                    <a:pt x="3083" y="131"/>
                  </a:lnTo>
                  <a:lnTo>
                    <a:pt x="3004" y="167"/>
                  </a:lnTo>
                  <a:lnTo>
                    <a:pt x="2932" y="198"/>
                  </a:lnTo>
                  <a:lnTo>
                    <a:pt x="2864" y="229"/>
                  </a:lnTo>
                  <a:lnTo>
                    <a:pt x="2800" y="258"/>
                  </a:lnTo>
                  <a:lnTo>
                    <a:pt x="2740" y="286"/>
                  </a:lnTo>
                  <a:lnTo>
                    <a:pt x="2681" y="312"/>
                  </a:lnTo>
                  <a:lnTo>
                    <a:pt x="2623" y="337"/>
                  </a:lnTo>
                  <a:lnTo>
                    <a:pt x="2565" y="364"/>
                  </a:lnTo>
                  <a:lnTo>
                    <a:pt x="2508" y="389"/>
                  </a:lnTo>
                  <a:lnTo>
                    <a:pt x="2450" y="415"/>
                  </a:lnTo>
                  <a:lnTo>
                    <a:pt x="2389" y="443"/>
                  </a:lnTo>
                  <a:lnTo>
                    <a:pt x="2327" y="471"/>
                  </a:lnTo>
                  <a:lnTo>
                    <a:pt x="2259" y="501"/>
                  </a:lnTo>
                  <a:lnTo>
                    <a:pt x="2189" y="532"/>
                  </a:lnTo>
                  <a:lnTo>
                    <a:pt x="2113" y="567"/>
                  </a:lnTo>
                  <a:lnTo>
                    <a:pt x="2031" y="603"/>
                  </a:lnTo>
                  <a:lnTo>
                    <a:pt x="1942" y="643"/>
                  </a:lnTo>
                  <a:lnTo>
                    <a:pt x="1846" y="686"/>
                  </a:lnTo>
                  <a:lnTo>
                    <a:pt x="1741" y="733"/>
                  </a:lnTo>
                  <a:lnTo>
                    <a:pt x="1628" y="784"/>
                  </a:lnTo>
                  <a:lnTo>
                    <a:pt x="1505" y="839"/>
                  </a:lnTo>
                  <a:lnTo>
                    <a:pt x="1370" y="899"/>
                  </a:lnTo>
                  <a:lnTo>
                    <a:pt x="1224" y="966"/>
                  </a:lnTo>
                  <a:lnTo>
                    <a:pt x="1066" y="1036"/>
                  </a:lnTo>
                  <a:lnTo>
                    <a:pt x="895" y="1113"/>
                  </a:lnTo>
                  <a:lnTo>
                    <a:pt x="710" y="1195"/>
                  </a:lnTo>
                  <a:lnTo>
                    <a:pt x="510" y="1286"/>
                  </a:lnTo>
                  <a:lnTo>
                    <a:pt x="294" y="1382"/>
                  </a:lnTo>
                  <a:lnTo>
                    <a:pt x="62" y="1486"/>
                  </a:lnTo>
                  <a:lnTo>
                    <a:pt x="44" y="1497"/>
                  </a:lnTo>
                  <a:lnTo>
                    <a:pt x="29" y="1512"/>
                  </a:lnTo>
                  <a:lnTo>
                    <a:pt x="16" y="1530"/>
                  </a:lnTo>
                  <a:lnTo>
                    <a:pt x="7" y="1550"/>
                  </a:lnTo>
                  <a:lnTo>
                    <a:pt x="2" y="1572"/>
                  </a:lnTo>
                  <a:lnTo>
                    <a:pt x="0" y="1594"/>
                  </a:lnTo>
                  <a:lnTo>
                    <a:pt x="2" y="1615"/>
                  </a:lnTo>
                  <a:lnTo>
                    <a:pt x="8" y="1636"/>
                  </a:lnTo>
                  <a:lnTo>
                    <a:pt x="13" y="1646"/>
                  </a:lnTo>
                  <a:lnTo>
                    <a:pt x="16" y="1652"/>
                  </a:lnTo>
                  <a:lnTo>
                    <a:pt x="19" y="1658"/>
                  </a:lnTo>
                  <a:lnTo>
                    <a:pt x="22" y="1666"/>
                  </a:lnTo>
                  <a:lnTo>
                    <a:pt x="26" y="1674"/>
                  </a:lnTo>
                  <a:lnTo>
                    <a:pt x="31" y="1686"/>
                  </a:lnTo>
                  <a:lnTo>
                    <a:pt x="37" y="1702"/>
                  </a:lnTo>
                  <a:lnTo>
                    <a:pt x="46" y="1724"/>
                  </a:lnTo>
                  <a:lnTo>
                    <a:pt x="151" y="1676"/>
                  </a:lnTo>
                  <a:lnTo>
                    <a:pt x="248" y="1633"/>
                  </a:lnTo>
                  <a:lnTo>
                    <a:pt x="337" y="1592"/>
                  </a:lnTo>
                  <a:lnTo>
                    <a:pt x="419" y="1555"/>
                  </a:lnTo>
                  <a:lnTo>
                    <a:pt x="497" y="1520"/>
                  </a:lnTo>
                  <a:lnTo>
                    <a:pt x="568" y="1488"/>
                  </a:lnTo>
                  <a:lnTo>
                    <a:pt x="637" y="1457"/>
                  </a:lnTo>
                  <a:lnTo>
                    <a:pt x="702" y="1427"/>
                  </a:lnTo>
                  <a:lnTo>
                    <a:pt x="765" y="1399"/>
                  </a:lnTo>
                  <a:lnTo>
                    <a:pt x="826" y="1372"/>
                  </a:lnTo>
                  <a:lnTo>
                    <a:pt x="886" y="1344"/>
                  </a:lnTo>
                  <a:lnTo>
                    <a:pt x="948" y="1316"/>
                  </a:lnTo>
                  <a:lnTo>
                    <a:pt x="1010" y="1288"/>
                  </a:lnTo>
                  <a:lnTo>
                    <a:pt x="1074" y="1259"/>
                  </a:lnTo>
                  <a:lnTo>
                    <a:pt x="1141" y="1229"/>
                  </a:lnTo>
                  <a:lnTo>
                    <a:pt x="1212" y="1197"/>
                  </a:lnTo>
                  <a:lnTo>
                    <a:pt x="1287" y="1163"/>
                  </a:lnTo>
                  <a:lnTo>
                    <a:pt x="1368" y="1126"/>
                  </a:lnTo>
                  <a:lnTo>
                    <a:pt x="1455" y="1087"/>
                  </a:lnTo>
                  <a:lnTo>
                    <a:pt x="1548" y="1045"/>
                  </a:lnTo>
                  <a:lnTo>
                    <a:pt x="1650" y="998"/>
                  </a:lnTo>
                  <a:lnTo>
                    <a:pt x="1761" y="949"/>
                  </a:lnTo>
                  <a:lnTo>
                    <a:pt x="1881" y="894"/>
                  </a:lnTo>
                  <a:lnTo>
                    <a:pt x="2013" y="835"/>
                  </a:lnTo>
                  <a:lnTo>
                    <a:pt x="2154" y="771"/>
                  </a:lnTo>
                  <a:lnTo>
                    <a:pt x="2308" y="700"/>
                  </a:lnTo>
                  <a:lnTo>
                    <a:pt x="2477" y="625"/>
                  </a:lnTo>
                  <a:lnTo>
                    <a:pt x="2657" y="543"/>
                  </a:lnTo>
                  <a:lnTo>
                    <a:pt x="2853" y="453"/>
                  </a:lnTo>
                  <a:lnTo>
                    <a:pt x="3064" y="357"/>
                  </a:lnTo>
                  <a:lnTo>
                    <a:pt x="3293" y="254"/>
                  </a:lnTo>
                  <a:lnTo>
                    <a:pt x="3539" y="143"/>
                  </a:lnTo>
                  <a:close/>
                </a:path>
              </a:pathLst>
            </a:custGeom>
            <a:solidFill>
              <a:srgbClr val="C9D1D1"/>
            </a:solidFill>
            <a:ln w="9525">
              <a:noFill/>
            </a:ln>
          </p:spPr>
          <p:txBody>
            <a:bodyPr/>
            <a:lstStyle/>
            <a:p>
              <a:endParaRPr lang="en-US"/>
            </a:p>
          </p:txBody>
        </p:sp>
        <p:sp>
          <p:nvSpPr>
            <p:cNvPr id="824505" name="Freeform 824504"/>
            <p:cNvSpPr/>
            <p:nvPr/>
          </p:nvSpPr>
          <p:spPr>
            <a:xfrm>
              <a:off x="3360" y="3024"/>
              <a:ext cx="160" cy="94"/>
            </a:xfrm>
            <a:custGeom>
              <a:avLst/>
              <a:gdLst/>
              <a:ahLst/>
              <a:cxnLst/>
              <a:rect l="0" t="0" r="0" b="0"/>
              <a:pathLst>
                <a:path w="3526" h="1698">
                  <a:moveTo>
                    <a:pt x="3526" y="123"/>
                  </a:moveTo>
                  <a:lnTo>
                    <a:pt x="3522" y="112"/>
                  </a:lnTo>
                  <a:lnTo>
                    <a:pt x="3518" y="103"/>
                  </a:lnTo>
                  <a:lnTo>
                    <a:pt x="3513" y="91"/>
                  </a:lnTo>
                  <a:lnTo>
                    <a:pt x="3502" y="64"/>
                  </a:lnTo>
                  <a:lnTo>
                    <a:pt x="3491" y="46"/>
                  </a:lnTo>
                  <a:lnTo>
                    <a:pt x="3476" y="31"/>
                  </a:lnTo>
                  <a:lnTo>
                    <a:pt x="3459" y="18"/>
                  </a:lnTo>
                  <a:lnTo>
                    <a:pt x="3440" y="8"/>
                  </a:lnTo>
                  <a:lnTo>
                    <a:pt x="3418" y="2"/>
                  </a:lnTo>
                  <a:lnTo>
                    <a:pt x="3397" y="0"/>
                  </a:lnTo>
                  <a:lnTo>
                    <a:pt x="3376" y="2"/>
                  </a:lnTo>
                  <a:lnTo>
                    <a:pt x="3356" y="8"/>
                  </a:lnTo>
                  <a:lnTo>
                    <a:pt x="3257" y="53"/>
                  </a:lnTo>
                  <a:lnTo>
                    <a:pt x="3166" y="94"/>
                  </a:lnTo>
                  <a:lnTo>
                    <a:pt x="3083" y="131"/>
                  </a:lnTo>
                  <a:lnTo>
                    <a:pt x="3004" y="167"/>
                  </a:lnTo>
                  <a:lnTo>
                    <a:pt x="2932" y="198"/>
                  </a:lnTo>
                  <a:lnTo>
                    <a:pt x="2864" y="229"/>
                  </a:lnTo>
                  <a:lnTo>
                    <a:pt x="2800" y="258"/>
                  </a:lnTo>
                  <a:lnTo>
                    <a:pt x="2740" y="286"/>
                  </a:lnTo>
                  <a:lnTo>
                    <a:pt x="2681" y="312"/>
                  </a:lnTo>
                  <a:lnTo>
                    <a:pt x="2623" y="337"/>
                  </a:lnTo>
                  <a:lnTo>
                    <a:pt x="2565" y="364"/>
                  </a:lnTo>
                  <a:lnTo>
                    <a:pt x="2508" y="389"/>
                  </a:lnTo>
                  <a:lnTo>
                    <a:pt x="2450" y="415"/>
                  </a:lnTo>
                  <a:lnTo>
                    <a:pt x="2389" y="443"/>
                  </a:lnTo>
                  <a:lnTo>
                    <a:pt x="2327" y="471"/>
                  </a:lnTo>
                  <a:lnTo>
                    <a:pt x="2259" y="501"/>
                  </a:lnTo>
                  <a:lnTo>
                    <a:pt x="2189" y="532"/>
                  </a:lnTo>
                  <a:lnTo>
                    <a:pt x="2113" y="567"/>
                  </a:lnTo>
                  <a:lnTo>
                    <a:pt x="2031" y="603"/>
                  </a:lnTo>
                  <a:lnTo>
                    <a:pt x="1942" y="643"/>
                  </a:lnTo>
                  <a:lnTo>
                    <a:pt x="1846" y="686"/>
                  </a:lnTo>
                  <a:lnTo>
                    <a:pt x="1741" y="733"/>
                  </a:lnTo>
                  <a:lnTo>
                    <a:pt x="1628" y="784"/>
                  </a:lnTo>
                  <a:lnTo>
                    <a:pt x="1505" y="839"/>
                  </a:lnTo>
                  <a:lnTo>
                    <a:pt x="1370" y="899"/>
                  </a:lnTo>
                  <a:lnTo>
                    <a:pt x="1224" y="966"/>
                  </a:lnTo>
                  <a:lnTo>
                    <a:pt x="1066" y="1036"/>
                  </a:lnTo>
                  <a:lnTo>
                    <a:pt x="895" y="1113"/>
                  </a:lnTo>
                  <a:lnTo>
                    <a:pt x="710" y="1195"/>
                  </a:lnTo>
                  <a:lnTo>
                    <a:pt x="510" y="1286"/>
                  </a:lnTo>
                  <a:lnTo>
                    <a:pt x="294" y="1382"/>
                  </a:lnTo>
                  <a:lnTo>
                    <a:pt x="62" y="1486"/>
                  </a:lnTo>
                  <a:lnTo>
                    <a:pt x="44" y="1497"/>
                  </a:lnTo>
                  <a:lnTo>
                    <a:pt x="29" y="1512"/>
                  </a:lnTo>
                  <a:lnTo>
                    <a:pt x="16" y="1530"/>
                  </a:lnTo>
                  <a:lnTo>
                    <a:pt x="7" y="1550"/>
                  </a:lnTo>
                  <a:lnTo>
                    <a:pt x="2" y="1572"/>
                  </a:lnTo>
                  <a:lnTo>
                    <a:pt x="0" y="1594"/>
                  </a:lnTo>
                  <a:lnTo>
                    <a:pt x="2" y="1615"/>
                  </a:lnTo>
                  <a:lnTo>
                    <a:pt x="8" y="1636"/>
                  </a:lnTo>
                  <a:lnTo>
                    <a:pt x="14" y="1648"/>
                  </a:lnTo>
                  <a:lnTo>
                    <a:pt x="18" y="1657"/>
                  </a:lnTo>
                  <a:lnTo>
                    <a:pt x="25" y="1671"/>
                  </a:lnTo>
                  <a:lnTo>
                    <a:pt x="36" y="1698"/>
                  </a:lnTo>
                  <a:lnTo>
                    <a:pt x="141" y="1651"/>
                  </a:lnTo>
                  <a:lnTo>
                    <a:pt x="237" y="1608"/>
                  </a:lnTo>
                  <a:lnTo>
                    <a:pt x="326" y="1568"/>
                  </a:lnTo>
                  <a:lnTo>
                    <a:pt x="409" y="1530"/>
                  </a:lnTo>
                  <a:lnTo>
                    <a:pt x="486" y="1496"/>
                  </a:lnTo>
                  <a:lnTo>
                    <a:pt x="558" y="1463"/>
                  </a:lnTo>
                  <a:lnTo>
                    <a:pt x="626" y="1433"/>
                  </a:lnTo>
                  <a:lnTo>
                    <a:pt x="691" y="1403"/>
                  </a:lnTo>
                  <a:lnTo>
                    <a:pt x="754" y="1375"/>
                  </a:lnTo>
                  <a:lnTo>
                    <a:pt x="815" y="1347"/>
                  </a:lnTo>
                  <a:lnTo>
                    <a:pt x="875" y="1320"/>
                  </a:lnTo>
                  <a:lnTo>
                    <a:pt x="936" y="1292"/>
                  </a:lnTo>
                  <a:lnTo>
                    <a:pt x="999" y="1264"/>
                  </a:lnTo>
                  <a:lnTo>
                    <a:pt x="1063" y="1236"/>
                  </a:lnTo>
                  <a:lnTo>
                    <a:pt x="1130" y="1205"/>
                  </a:lnTo>
                  <a:lnTo>
                    <a:pt x="1201" y="1173"/>
                  </a:lnTo>
                  <a:lnTo>
                    <a:pt x="1276" y="1140"/>
                  </a:lnTo>
                  <a:lnTo>
                    <a:pt x="1357" y="1103"/>
                  </a:lnTo>
                  <a:lnTo>
                    <a:pt x="1443" y="1064"/>
                  </a:lnTo>
                  <a:lnTo>
                    <a:pt x="1537" y="1022"/>
                  </a:lnTo>
                  <a:lnTo>
                    <a:pt x="1639" y="975"/>
                  </a:lnTo>
                  <a:lnTo>
                    <a:pt x="1749" y="926"/>
                  </a:lnTo>
                  <a:lnTo>
                    <a:pt x="1870" y="872"/>
                  </a:lnTo>
                  <a:lnTo>
                    <a:pt x="2000" y="813"/>
                  </a:lnTo>
                  <a:lnTo>
                    <a:pt x="2143" y="749"/>
                  </a:lnTo>
                  <a:lnTo>
                    <a:pt x="2297" y="679"/>
                  </a:lnTo>
                  <a:lnTo>
                    <a:pt x="2464" y="603"/>
                  </a:lnTo>
                  <a:lnTo>
                    <a:pt x="2646" y="521"/>
                  </a:lnTo>
                  <a:lnTo>
                    <a:pt x="2841" y="432"/>
                  </a:lnTo>
                  <a:lnTo>
                    <a:pt x="3053" y="337"/>
                  </a:lnTo>
                  <a:lnTo>
                    <a:pt x="3281" y="234"/>
                  </a:lnTo>
                  <a:lnTo>
                    <a:pt x="3526" y="123"/>
                  </a:lnTo>
                  <a:close/>
                </a:path>
              </a:pathLst>
            </a:custGeom>
            <a:solidFill>
              <a:srgbClr val="D1D9D9"/>
            </a:solidFill>
            <a:ln w="9525">
              <a:noFill/>
            </a:ln>
          </p:spPr>
          <p:txBody>
            <a:bodyPr/>
            <a:lstStyle/>
            <a:p>
              <a:endParaRPr lang="en-US"/>
            </a:p>
          </p:txBody>
        </p:sp>
        <p:sp>
          <p:nvSpPr>
            <p:cNvPr id="824506" name="Freeform 824505"/>
            <p:cNvSpPr/>
            <p:nvPr/>
          </p:nvSpPr>
          <p:spPr>
            <a:xfrm>
              <a:off x="3360" y="3024"/>
              <a:ext cx="160" cy="93"/>
            </a:xfrm>
            <a:custGeom>
              <a:avLst/>
              <a:gdLst/>
              <a:ahLst/>
              <a:cxnLst/>
              <a:rect l="0" t="0" r="0" b="0"/>
              <a:pathLst>
                <a:path w="3515" h="1674">
                  <a:moveTo>
                    <a:pt x="3515" y="103"/>
                  </a:moveTo>
                  <a:lnTo>
                    <a:pt x="3513" y="96"/>
                  </a:lnTo>
                  <a:lnTo>
                    <a:pt x="3511" y="91"/>
                  </a:lnTo>
                  <a:lnTo>
                    <a:pt x="3508" y="81"/>
                  </a:lnTo>
                  <a:lnTo>
                    <a:pt x="3502" y="64"/>
                  </a:lnTo>
                  <a:lnTo>
                    <a:pt x="3491" y="46"/>
                  </a:lnTo>
                  <a:lnTo>
                    <a:pt x="3476" y="31"/>
                  </a:lnTo>
                  <a:lnTo>
                    <a:pt x="3459" y="18"/>
                  </a:lnTo>
                  <a:lnTo>
                    <a:pt x="3440" y="8"/>
                  </a:lnTo>
                  <a:lnTo>
                    <a:pt x="3418" y="2"/>
                  </a:lnTo>
                  <a:lnTo>
                    <a:pt x="3397" y="0"/>
                  </a:lnTo>
                  <a:lnTo>
                    <a:pt x="3376" y="2"/>
                  </a:lnTo>
                  <a:lnTo>
                    <a:pt x="3356" y="8"/>
                  </a:lnTo>
                  <a:lnTo>
                    <a:pt x="3257" y="53"/>
                  </a:lnTo>
                  <a:lnTo>
                    <a:pt x="3166" y="94"/>
                  </a:lnTo>
                  <a:lnTo>
                    <a:pt x="3083" y="131"/>
                  </a:lnTo>
                  <a:lnTo>
                    <a:pt x="3004" y="167"/>
                  </a:lnTo>
                  <a:lnTo>
                    <a:pt x="2932" y="198"/>
                  </a:lnTo>
                  <a:lnTo>
                    <a:pt x="2864" y="229"/>
                  </a:lnTo>
                  <a:lnTo>
                    <a:pt x="2800" y="258"/>
                  </a:lnTo>
                  <a:lnTo>
                    <a:pt x="2740" y="286"/>
                  </a:lnTo>
                  <a:lnTo>
                    <a:pt x="2681" y="312"/>
                  </a:lnTo>
                  <a:lnTo>
                    <a:pt x="2623" y="337"/>
                  </a:lnTo>
                  <a:lnTo>
                    <a:pt x="2565" y="364"/>
                  </a:lnTo>
                  <a:lnTo>
                    <a:pt x="2508" y="389"/>
                  </a:lnTo>
                  <a:lnTo>
                    <a:pt x="2450" y="415"/>
                  </a:lnTo>
                  <a:lnTo>
                    <a:pt x="2389" y="443"/>
                  </a:lnTo>
                  <a:lnTo>
                    <a:pt x="2327" y="471"/>
                  </a:lnTo>
                  <a:lnTo>
                    <a:pt x="2259" y="501"/>
                  </a:lnTo>
                  <a:lnTo>
                    <a:pt x="2189" y="532"/>
                  </a:lnTo>
                  <a:lnTo>
                    <a:pt x="2113" y="567"/>
                  </a:lnTo>
                  <a:lnTo>
                    <a:pt x="2031" y="603"/>
                  </a:lnTo>
                  <a:lnTo>
                    <a:pt x="1942" y="643"/>
                  </a:lnTo>
                  <a:lnTo>
                    <a:pt x="1846" y="686"/>
                  </a:lnTo>
                  <a:lnTo>
                    <a:pt x="1741" y="733"/>
                  </a:lnTo>
                  <a:lnTo>
                    <a:pt x="1628" y="784"/>
                  </a:lnTo>
                  <a:lnTo>
                    <a:pt x="1505" y="839"/>
                  </a:lnTo>
                  <a:lnTo>
                    <a:pt x="1370" y="899"/>
                  </a:lnTo>
                  <a:lnTo>
                    <a:pt x="1224" y="966"/>
                  </a:lnTo>
                  <a:lnTo>
                    <a:pt x="1066" y="1036"/>
                  </a:lnTo>
                  <a:lnTo>
                    <a:pt x="895" y="1113"/>
                  </a:lnTo>
                  <a:lnTo>
                    <a:pt x="710" y="1195"/>
                  </a:lnTo>
                  <a:lnTo>
                    <a:pt x="510" y="1286"/>
                  </a:lnTo>
                  <a:lnTo>
                    <a:pt x="294" y="1382"/>
                  </a:lnTo>
                  <a:lnTo>
                    <a:pt x="62" y="1486"/>
                  </a:lnTo>
                  <a:lnTo>
                    <a:pt x="44" y="1497"/>
                  </a:lnTo>
                  <a:lnTo>
                    <a:pt x="29" y="1512"/>
                  </a:lnTo>
                  <a:lnTo>
                    <a:pt x="16" y="1530"/>
                  </a:lnTo>
                  <a:lnTo>
                    <a:pt x="7" y="1550"/>
                  </a:lnTo>
                  <a:lnTo>
                    <a:pt x="2" y="1572"/>
                  </a:lnTo>
                  <a:lnTo>
                    <a:pt x="0" y="1594"/>
                  </a:lnTo>
                  <a:lnTo>
                    <a:pt x="2" y="1615"/>
                  </a:lnTo>
                  <a:lnTo>
                    <a:pt x="8" y="1636"/>
                  </a:lnTo>
                  <a:lnTo>
                    <a:pt x="12" y="1644"/>
                  </a:lnTo>
                  <a:lnTo>
                    <a:pt x="15" y="1649"/>
                  </a:lnTo>
                  <a:lnTo>
                    <a:pt x="18" y="1657"/>
                  </a:lnTo>
                  <a:lnTo>
                    <a:pt x="25" y="1674"/>
                  </a:lnTo>
                  <a:lnTo>
                    <a:pt x="130" y="1627"/>
                  </a:lnTo>
                  <a:lnTo>
                    <a:pt x="225" y="1583"/>
                  </a:lnTo>
                  <a:lnTo>
                    <a:pt x="315" y="1543"/>
                  </a:lnTo>
                  <a:lnTo>
                    <a:pt x="398" y="1506"/>
                  </a:lnTo>
                  <a:lnTo>
                    <a:pt x="474" y="1472"/>
                  </a:lnTo>
                  <a:lnTo>
                    <a:pt x="547" y="1439"/>
                  </a:lnTo>
                  <a:lnTo>
                    <a:pt x="615" y="1408"/>
                  </a:lnTo>
                  <a:lnTo>
                    <a:pt x="679" y="1379"/>
                  </a:lnTo>
                  <a:lnTo>
                    <a:pt x="743" y="1352"/>
                  </a:lnTo>
                  <a:lnTo>
                    <a:pt x="804" y="1324"/>
                  </a:lnTo>
                  <a:lnTo>
                    <a:pt x="864" y="1297"/>
                  </a:lnTo>
                  <a:lnTo>
                    <a:pt x="925" y="1269"/>
                  </a:lnTo>
                  <a:lnTo>
                    <a:pt x="987" y="1241"/>
                  </a:lnTo>
                  <a:lnTo>
                    <a:pt x="1052" y="1212"/>
                  </a:lnTo>
                  <a:lnTo>
                    <a:pt x="1119" y="1182"/>
                  </a:lnTo>
                  <a:lnTo>
                    <a:pt x="1189" y="1150"/>
                  </a:lnTo>
                  <a:lnTo>
                    <a:pt x="1265" y="1116"/>
                  </a:lnTo>
                  <a:lnTo>
                    <a:pt x="1345" y="1081"/>
                  </a:lnTo>
                  <a:lnTo>
                    <a:pt x="1432" y="1042"/>
                  </a:lnTo>
                  <a:lnTo>
                    <a:pt x="1526" y="999"/>
                  </a:lnTo>
                  <a:lnTo>
                    <a:pt x="1628" y="953"/>
                  </a:lnTo>
                  <a:lnTo>
                    <a:pt x="1738" y="903"/>
                  </a:lnTo>
                  <a:lnTo>
                    <a:pt x="1859" y="850"/>
                  </a:lnTo>
                  <a:lnTo>
                    <a:pt x="1989" y="791"/>
                  </a:lnTo>
                  <a:lnTo>
                    <a:pt x="2132" y="726"/>
                  </a:lnTo>
                  <a:lnTo>
                    <a:pt x="2286" y="657"/>
                  </a:lnTo>
                  <a:lnTo>
                    <a:pt x="2453" y="582"/>
                  </a:lnTo>
                  <a:lnTo>
                    <a:pt x="2635" y="500"/>
                  </a:lnTo>
                  <a:lnTo>
                    <a:pt x="2830" y="412"/>
                  </a:lnTo>
                  <a:lnTo>
                    <a:pt x="3042" y="316"/>
                  </a:lnTo>
                  <a:lnTo>
                    <a:pt x="3269" y="214"/>
                  </a:lnTo>
                  <a:lnTo>
                    <a:pt x="3515" y="103"/>
                  </a:lnTo>
                  <a:close/>
                </a:path>
              </a:pathLst>
            </a:custGeom>
            <a:solidFill>
              <a:srgbClr val="D6DEDE"/>
            </a:solidFill>
            <a:ln w="9525">
              <a:noFill/>
            </a:ln>
          </p:spPr>
          <p:txBody>
            <a:bodyPr/>
            <a:lstStyle/>
            <a:p>
              <a:endParaRPr lang="en-US"/>
            </a:p>
          </p:txBody>
        </p:sp>
        <p:sp>
          <p:nvSpPr>
            <p:cNvPr id="824507" name="Freeform 824506"/>
            <p:cNvSpPr/>
            <p:nvPr/>
          </p:nvSpPr>
          <p:spPr>
            <a:xfrm>
              <a:off x="3360" y="3024"/>
              <a:ext cx="159" cy="92"/>
            </a:xfrm>
            <a:custGeom>
              <a:avLst/>
              <a:gdLst/>
              <a:ahLst/>
              <a:cxnLst/>
              <a:rect l="0" t="0" r="0" b="0"/>
              <a:pathLst>
                <a:path w="3503" h="1649">
                  <a:moveTo>
                    <a:pt x="3503" y="83"/>
                  </a:moveTo>
                  <a:lnTo>
                    <a:pt x="3502" y="64"/>
                  </a:lnTo>
                  <a:lnTo>
                    <a:pt x="3491" y="46"/>
                  </a:lnTo>
                  <a:lnTo>
                    <a:pt x="3476" y="31"/>
                  </a:lnTo>
                  <a:lnTo>
                    <a:pt x="3459" y="18"/>
                  </a:lnTo>
                  <a:lnTo>
                    <a:pt x="3440" y="8"/>
                  </a:lnTo>
                  <a:lnTo>
                    <a:pt x="3418" y="2"/>
                  </a:lnTo>
                  <a:lnTo>
                    <a:pt x="3397" y="0"/>
                  </a:lnTo>
                  <a:lnTo>
                    <a:pt x="3376" y="2"/>
                  </a:lnTo>
                  <a:lnTo>
                    <a:pt x="3356" y="8"/>
                  </a:lnTo>
                  <a:lnTo>
                    <a:pt x="62" y="1486"/>
                  </a:lnTo>
                  <a:lnTo>
                    <a:pt x="44" y="1497"/>
                  </a:lnTo>
                  <a:lnTo>
                    <a:pt x="29" y="1512"/>
                  </a:lnTo>
                  <a:lnTo>
                    <a:pt x="16" y="1530"/>
                  </a:lnTo>
                  <a:lnTo>
                    <a:pt x="7" y="1550"/>
                  </a:lnTo>
                  <a:lnTo>
                    <a:pt x="2" y="1572"/>
                  </a:lnTo>
                  <a:lnTo>
                    <a:pt x="0" y="1594"/>
                  </a:lnTo>
                  <a:lnTo>
                    <a:pt x="2" y="1615"/>
                  </a:lnTo>
                  <a:lnTo>
                    <a:pt x="8" y="1636"/>
                  </a:lnTo>
                  <a:lnTo>
                    <a:pt x="13" y="1649"/>
                  </a:lnTo>
                  <a:lnTo>
                    <a:pt x="3503" y="83"/>
                  </a:lnTo>
                  <a:close/>
                </a:path>
              </a:pathLst>
            </a:custGeom>
            <a:solidFill>
              <a:srgbClr val="E0E8E8"/>
            </a:solidFill>
            <a:ln w="9525">
              <a:noFill/>
            </a:ln>
          </p:spPr>
          <p:txBody>
            <a:bodyPr/>
            <a:lstStyle/>
            <a:p>
              <a:endParaRPr lang="en-US"/>
            </a:p>
          </p:txBody>
        </p:sp>
        <p:sp>
          <p:nvSpPr>
            <p:cNvPr id="824508" name="Freeform 824507"/>
            <p:cNvSpPr/>
            <p:nvPr/>
          </p:nvSpPr>
          <p:spPr>
            <a:xfrm>
              <a:off x="3533" y="3064"/>
              <a:ext cx="2" cy="3"/>
            </a:xfrm>
            <a:custGeom>
              <a:avLst/>
              <a:gdLst/>
              <a:ahLst/>
              <a:cxnLst/>
              <a:rect l="0" t="0" r="0" b="0"/>
              <a:pathLst>
                <a:path w="28" h="40">
                  <a:moveTo>
                    <a:pt x="0" y="2"/>
                  </a:moveTo>
                  <a:lnTo>
                    <a:pt x="9" y="0"/>
                  </a:lnTo>
                  <a:lnTo>
                    <a:pt x="16" y="2"/>
                  </a:lnTo>
                  <a:lnTo>
                    <a:pt x="22" y="7"/>
                  </a:lnTo>
                  <a:lnTo>
                    <a:pt x="26" y="13"/>
                  </a:lnTo>
                  <a:lnTo>
                    <a:pt x="28" y="21"/>
                  </a:lnTo>
                  <a:lnTo>
                    <a:pt x="27" y="29"/>
                  </a:lnTo>
                  <a:lnTo>
                    <a:pt x="23" y="35"/>
                  </a:lnTo>
                  <a:lnTo>
                    <a:pt x="16" y="40"/>
                  </a:lnTo>
                  <a:lnTo>
                    <a:pt x="0" y="2"/>
                  </a:lnTo>
                  <a:close/>
                </a:path>
              </a:pathLst>
            </a:custGeom>
            <a:solidFill>
              <a:srgbClr val="7A8282"/>
            </a:solidFill>
            <a:ln w="9525">
              <a:noFill/>
            </a:ln>
          </p:spPr>
          <p:txBody>
            <a:bodyPr/>
            <a:lstStyle/>
            <a:p>
              <a:endParaRPr lang="en-US"/>
            </a:p>
          </p:txBody>
        </p:sp>
        <p:sp>
          <p:nvSpPr>
            <p:cNvPr id="824509" name="Freeform 824508"/>
            <p:cNvSpPr/>
            <p:nvPr/>
          </p:nvSpPr>
          <p:spPr>
            <a:xfrm>
              <a:off x="3374" y="3064"/>
              <a:ext cx="160" cy="90"/>
            </a:xfrm>
            <a:custGeom>
              <a:avLst/>
              <a:gdLst/>
              <a:ahLst/>
              <a:cxnLst/>
              <a:rect l="0" t="0" r="0" b="0"/>
              <a:pathLst>
                <a:path w="3529" h="1614">
                  <a:moveTo>
                    <a:pt x="8" y="1596"/>
                  </a:moveTo>
                  <a:lnTo>
                    <a:pt x="0" y="1577"/>
                  </a:lnTo>
                  <a:lnTo>
                    <a:pt x="3513" y="0"/>
                  </a:lnTo>
                  <a:lnTo>
                    <a:pt x="3529" y="38"/>
                  </a:lnTo>
                  <a:lnTo>
                    <a:pt x="16" y="1614"/>
                  </a:lnTo>
                  <a:lnTo>
                    <a:pt x="8" y="1596"/>
                  </a:lnTo>
                  <a:close/>
                </a:path>
              </a:pathLst>
            </a:custGeom>
            <a:solidFill>
              <a:srgbClr val="7A8282"/>
            </a:solidFill>
            <a:ln w="9525">
              <a:noFill/>
            </a:ln>
          </p:spPr>
          <p:txBody>
            <a:bodyPr/>
            <a:lstStyle/>
            <a:p>
              <a:endParaRPr lang="en-US"/>
            </a:p>
          </p:txBody>
        </p:sp>
        <p:sp>
          <p:nvSpPr>
            <p:cNvPr id="824510" name="Freeform 824509"/>
            <p:cNvSpPr/>
            <p:nvPr/>
          </p:nvSpPr>
          <p:spPr>
            <a:xfrm>
              <a:off x="3373" y="3152"/>
              <a:ext cx="1" cy="2"/>
            </a:xfrm>
            <a:custGeom>
              <a:avLst/>
              <a:gdLst/>
              <a:ahLst/>
              <a:cxnLst/>
              <a:rect l="0" t="0" r="0" b="0"/>
              <a:pathLst>
                <a:path w="28" h="40">
                  <a:moveTo>
                    <a:pt x="28" y="37"/>
                  </a:moveTo>
                  <a:lnTo>
                    <a:pt x="19" y="40"/>
                  </a:lnTo>
                  <a:lnTo>
                    <a:pt x="12" y="37"/>
                  </a:lnTo>
                  <a:lnTo>
                    <a:pt x="6" y="33"/>
                  </a:lnTo>
                  <a:lnTo>
                    <a:pt x="2" y="26"/>
                  </a:lnTo>
                  <a:lnTo>
                    <a:pt x="0" y="19"/>
                  </a:lnTo>
                  <a:lnTo>
                    <a:pt x="1" y="11"/>
                  </a:lnTo>
                  <a:lnTo>
                    <a:pt x="5" y="5"/>
                  </a:lnTo>
                  <a:lnTo>
                    <a:pt x="12" y="0"/>
                  </a:lnTo>
                  <a:lnTo>
                    <a:pt x="28" y="37"/>
                  </a:lnTo>
                  <a:close/>
                </a:path>
              </a:pathLst>
            </a:custGeom>
            <a:solidFill>
              <a:srgbClr val="7A8282"/>
            </a:solidFill>
            <a:ln w="9525">
              <a:noFill/>
            </a:ln>
          </p:spPr>
          <p:txBody>
            <a:bodyPr/>
            <a:lstStyle/>
            <a:p>
              <a:endParaRPr lang="en-US"/>
            </a:p>
          </p:txBody>
        </p:sp>
        <p:sp>
          <p:nvSpPr>
            <p:cNvPr id="824511" name="Freeform 824510"/>
            <p:cNvSpPr/>
            <p:nvPr/>
          </p:nvSpPr>
          <p:spPr>
            <a:xfrm>
              <a:off x="3537" y="3075"/>
              <a:ext cx="2" cy="2"/>
            </a:xfrm>
            <a:custGeom>
              <a:avLst/>
              <a:gdLst/>
              <a:ahLst/>
              <a:cxnLst/>
              <a:rect l="0" t="0" r="0" b="0"/>
              <a:pathLst>
                <a:path w="28" h="40">
                  <a:moveTo>
                    <a:pt x="0" y="2"/>
                  </a:moveTo>
                  <a:lnTo>
                    <a:pt x="9" y="0"/>
                  </a:lnTo>
                  <a:lnTo>
                    <a:pt x="16" y="2"/>
                  </a:lnTo>
                  <a:lnTo>
                    <a:pt x="22" y="6"/>
                  </a:lnTo>
                  <a:lnTo>
                    <a:pt x="26" y="13"/>
                  </a:lnTo>
                  <a:lnTo>
                    <a:pt x="28" y="21"/>
                  </a:lnTo>
                  <a:lnTo>
                    <a:pt x="27" y="29"/>
                  </a:lnTo>
                  <a:lnTo>
                    <a:pt x="23" y="35"/>
                  </a:lnTo>
                  <a:lnTo>
                    <a:pt x="16" y="40"/>
                  </a:lnTo>
                  <a:lnTo>
                    <a:pt x="0" y="2"/>
                  </a:lnTo>
                  <a:close/>
                </a:path>
              </a:pathLst>
            </a:custGeom>
            <a:solidFill>
              <a:srgbClr val="EDF5F5"/>
            </a:solidFill>
            <a:ln w="9525">
              <a:noFill/>
            </a:ln>
          </p:spPr>
          <p:txBody>
            <a:bodyPr/>
            <a:lstStyle/>
            <a:p>
              <a:endParaRPr lang="en-US"/>
            </a:p>
          </p:txBody>
        </p:sp>
        <p:sp>
          <p:nvSpPr>
            <p:cNvPr id="824512" name="Freeform 824511"/>
            <p:cNvSpPr/>
            <p:nvPr/>
          </p:nvSpPr>
          <p:spPr>
            <a:xfrm>
              <a:off x="3377" y="3075"/>
              <a:ext cx="161" cy="91"/>
            </a:xfrm>
            <a:custGeom>
              <a:avLst/>
              <a:gdLst/>
              <a:ahLst/>
              <a:cxnLst/>
              <a:rect l="0" t="0" r="0" b="0"/>
              <a:pathLst>
                <a:path w="3547" h="1633">
                  <a:moveTo>
                    <a:pt x="8" y="1614"/>
                  </a:moveTo>
                  <a:lnTo>
                    <a:pt x="0" y="1595"/>
                  </a:lnTo>
                  <a:lnTo>
                    <a:pt x="3531" y="0"/>
                  </a:lnTo>
                  <a:lnTo>
                    <a:pt x="3547" y="38"/>
                  </a:lnTo>
                  <a:lnTo>
                    <a:pt x="17" y="1633"/>
                  </a:lnTo>
                  <a:lnTo>
                    <a:pt x="8" y="1614"/>
                  </a:lnTo>
                  <a:close/>
                </a:path>
              </a:pathLst>
            </a:custGeom>
            <a:solidFill>
              <a:srgbClr val="EDF5F5"/>
            </a:solidFill>
            <a:ln w="9525">
              <a:noFill/>
            </a:ln>
          </p:spPr>
          <p:txBody>
            <a:bodyPr/>
            <a:lstStyle/>
            <a:p>
              <a:endParaRPr lang="en-US"/>
            </a:p>
          </p:txBody>
        </p:sp>
        <p:sp>
          <p:nvSpPr>
            <p:cNvPr id="824513" name="Freeform 824512"/>
            <p:cNvSpPr/>
            <p:nvPr/>
          </p:nvSpPr>
          <p:spPr>
            <a:xfrm>
              <a:off x="3376" y="3164"/>
              <a:ext cx="2" cy="2"/>
            </a:xfrm>
            <a:custGeom>
              <a:avLst/>
              <a:gdLst/>
              <a:ahLst/>
              <a:cxnLst/>
              <a:rect l="0" t="0" r="0" b="0"/>
              <a:pathLst>
                <a:path w="29" h="40">
                  <a:moveTo>
                    <a:pt x="29" y="38"/>
                  </a:moveTo>
                  <a:lnTo>
                    <a:pt x="19" y="40"/>
                  </a:lnTo>
                  <a:lnTo>
                    <a:pt x="12" y="38"/>
                  </a:lnTo>
                  <a:lnTo>
                    <a:pt x="6" y="34"/>
                  </a:lnTo>
                  <a:lnTo>
                    <a:pt x="2" y="27"/>
                  </a:lnTo>
                  <a:lnTo>
                    <a:pt x="0" y="19"/>
                  </a:lnTo>
                  <a:lnTo>
                    <a:pt x="1" y="12"/>
                  </a:lnTo>
                  <a:lnTo>
                    <a:pt x="5" y="6"/>
                  </a:lnTo>
                  <a:lnTo>
                    <a:pt x="12" y="0"/>
                  </a:lnTo>
                  <a:lnTo>
                    <a:pt x="29" y="38"/>
                  </a:lnTo>
                  <a:close/>
                </a:path>
              </a:pathLst>
            </a:custGeom>
            <a:solidFill>
              <a:srgbClr val="EDF5F5"/>
            </a:solidFill>
            <a:ln w="9525">
              <a:noFill/>
            </a:ln>
          </p:spPr>
          <p:txBody>
            <a:bodyPr/>
            <a:lstStyle/>
            <a:p>
              <a:endParaRPr lang="en-US"/>
            </a:p>
          </p:txBody>
        </p:sp>
        <p:sp>
          <p:nvSpPr>
            <p:cNvPr id="824514" name="Freeform 824513"/>
            <p:cNvSpPr/>
            <p:nvPr/>
          </p:nvSpPr>
          <p:spPr>
            <a:xfrm>
              <a:off x="3368" y="3169"/>
              <a:ext cx="50" cy="122"/>
            </a:xfrm>
            <a:custGeom>
              <a:avLst/>
              <a:gdLst/>
              <a:ahLst/>
              <a:cxnLst/>
              <a:rect l="0" t="0" r="0" b="0"/>
              <a:pathLst>
                <a:path w="1103" h="2201">
                  <a:moveTo>
                    <a:pt x="230" y="56"/>
                  </a:moveTo>
                  <a:lnTo>
                    <a:pt x="1103" y="2072"/>
                  </a:lnTo>
                  <a:lnTo>
                    <a:pt x="1067" y="2201"/>
                  </a:lnTo>
                  <a:lnTo>
                    <a:pt x="1031" y="2186"/>
                  </a:lnTo>
                  <a:lnTo>
                    <a:pt x="994" y="2172"/>
                  </a:lnTo>
                  <a:lnTo>
                    <a:pt x="958" y="2155"/>
                  </a:lnTo>
                  <a:lnTo>
                    <a:pt x="921" y="2138"/>
                  </a:lnTo>
                  <a:lnTo>
                    <a:pt x="886" y="2119"/>
                  </a:lnTo>
                  <a:lnTo>
                    <a:pt x="850" y="2100"/>
                  </a:lnTo>
                  <a:lnTo>
                    <a:pt x="814" y="2079"/>
                  </a:lnTo>
                  <a:lnTo>
                    <a:pt x="780" y="2058"/>
                  </a:lnTo>
                  <a:lnTo>
                    <a:pt x="745" y="2036"/>
                  </a:lnTo>
                  <a:lnTo>
                    <a:pt x="711" y="2012"/>
                  </a:lnTo>
                  <a:lnTo>
                    <a:pt x="677" y="1988"/>
                  </a:lnTo>
                  <a:lnTo>
                    <a:pt x="644" y="1964"/>
                  </a:lnTo>
                  <a:lnTo>
                    <a:pt x="610" y="1939"/>
                  </a:lnTo>
                  <a:lnTo>
                    <a:pt x="579" y="1911"/>
                  </a:lnTo>
                  <a:lnTo>
                    <a:pt x="547" y="1884"/>
                  </a:lnTo>
                  <a:lnTo>
                    <a:pt x="515" y="1856"/>
                  </a:lnTo>
                  <a:lnTo>
                    <a:pt x="485" y="1827"/>
                  </a:lnTo>
                  <a:lnTo>
                    <a:pt x="455" y="1797"/>
                  </a:lnTo>
                  <a:lnTo>
                    <a:pt x="426" y="1767"/>
                  </a:lnTo>
                  <a:lnTo>
                    <a:pt x="397" y="1736"/>
                  </a:lnTo>
                  <a:lnTo>
                    <a:pt x="370" y="1705"/>
                  </a:lnTo>
                  <a:lnTo>
                    <a:pt x="342" y="1672"/>
                  </a:lnTo>
                  <a:lnTo>
                    <a:pt x="316" y="1638"/>
                  </a:lnTo>
                  <a:lnTo>
                    <a:pt x="291" y="1604"/>
                  </a:lnTo>
                  <a:lnTo>
                    <a:pt x="267" y="1571"/>
                  </a:lnTo>
                  <a:lnTo>
                    <a:pt x="243" y="1536"/>
                  </a:lnTo>
                  <a:lnTo>
                    <a:pt x="221" y="1500"/>
                  </a:lnTo>
                  <a:lnTo>
                    <a:pt x="199" y="1463"/>
                  </a:lnTo>
                  <a:lnTo>
                    <a:pt x="178" y="1427"/>
                  </a:lnTo>
                  <a:lnTo>
                    <a:pt x="158" y="1389"/>
                  </a:lnTo>
                  <a:lnTo>
                    <a:pt x="140" y="1351"/>
                  </a:lnTo>
                  <a:lnTo>
                    <a:pt x="123" y="1314"/>
                  </a:lnTo>
                  <a:lnTo>
                    <a:pt x="94" y="1241"/>
                  </a:lnTo>
                  <a:lnTo>
                    <a:pt x="70" y="1164"/>
                  </a:lnTo>
                  <a:lnTo>
                    <a:pt x="49" y="1083"/>
                  </a:lnTo>
                  <a:lnTo>
                    <a:pt x="32" y="997"/>
                  </a:lnTo>
                  <a:lnTo>
                    <a:pt x="19" y="910"/>
                  </a:lnTo>
                  <a:lnTo>
                    <a:pt x="8" y="822"/>
                  </a:lnTo>
                  <a:lnTo>
                    <a:pt x="2" y="732"/>
                  </a:lnTo>
                  <a:lnTo>
                    <a:pt x="0" y="641"/>
                  </a:lnTo>
                  <a:lnTo>
                    <a:pt x="2" y="551"/>
                  </a:lnTo>
                  <a:lnTo>
                    <a:pt x="8" y="463"/>
                  </a:lnTo>
                  <a:lnTo>
                    <a:pt x="18" y="375"/>
                  </a:lnTo>
                  <a:lnTo>
                    <a:pt x="31" y="292"/>
                  </a:lnTo>
                  <a:lnTo>
                    <a:pt x="48" y="212"/>
                  </a:lnTo>
                  <a:lnTo>
                    <a:pt x="69" y="136"/>
                  </a:lnTo>
                  <a:lnTo>
                    <a:pt x="94" y="65"/>
                  </a:lnTo>
                  <a:lnTo>
                    <a:pt x="123" y="0"/>
                  </a:lnTo>
                  <a:lnTo>
                    <a:pt x="230" y="56"/>
                  </a:lnTo>
                  <a:close/>
                </a:path>
              </a:pathLst>
            </a:custGeom>
            <a:solidFill>
              <a:srgbClr val="EDF5F5"/>
            </a:solidFill>
            <a:ln w="9525">
              <a:noFill/>
            </a:ln>
          </p:spPr>
          <p:txBody>
            <a:bodyPr/>
            <a:lstStyle/>
            <a:p>
              <a:endParaRPr lang="en-US"/>
            </a:p>
          </p:txBody>
        </p:sp>
        <p:sp>
          <p:nvSpPr>
            <p:cNvPr id="824515" name="Freeform 824514"/>
            <p:cNvSpPr/>
            <p:nvPr/>
          </p:nvSpPr>
          <p:spPr>
            <a:xfrm>
              <a:off x="3367" y="3169"/>
              <a:ext cx="50" cy="122"/>
            </a:xfrm>
            <a:custGeom>
              <a:avLst/>
              <a:gdLst/>
              <a:ahLst/>
              <a:cxnLst/>
              <a:rect l="0" t="0" r="0" b="0"/>
              <a:pathLst>
                <a:path w="1103" h="2202">
                  <a:moveTo>
                    <a:pt x="230" y="56"/>
                  </a:moveTo>
                  <a:lnTo>
                    <a:pt x="1103" y="2072"/>
                  </a:lnTo>
                  <a:lnTo>
                    <a:pt x="1067" y="2202"/>
                  </a:lnTo>
                  <a:lnTo>
                    <a:pt x="1030" y="2187"/>
                  </a:lnTo>
                  <a:lnTo>
                    <a:pt x="994" y="2172"/>
                  </a:lnTo>
                  <a:lnTo>
                    <a:pt x="958" y="2155"/>
                  </a:lnTo>
                  <a:lnTo>
                    <a:pt x="921" y="2138"/>
                  </a:lnTo>
                  <a:lnTo>
                    <a:pt x="886" y="2119"/>
                  </a:lnTo>
                  <a:lnTo>
                    <a:pt x="850" y="2100"/>
                  </a:lnTo>
                  <a:lnTo>
                    <a:pt x="814" y="2079"/>
                  </a:lnTo>
                  <a:lnTo>
                    <a:pt x="779" y="2058"/>
                  </a:lnTo>
                  <a:lnTo>
                    <a:pt x="745" y="2036"/>
                  </a:lnTo>
                  <a:lnTo>
                    <a:pt x="711" y="2013"/>
                  </a:lnTo>
                  <a:lnTo>
                    <a:pt x="676" y="1989"/>
                  </a:lnTo>
                  <a:lnTo>
                    <a:pt x="644" y="1964"/>
                  </a:lnTo>
                  <a:lnTo>
                    <a:pt x="610" y="1939"/>
                  </a:lnTo>
                  <a:lnTo>
                    <a:pt x="578" y="1912"/>
                  </a:lnTo>
                  <a:lnTo>
                    <a:pt x="547" y="1884"/>
                  </a:lnTo>
                  <a:lnTo>
                    <a:pt x="515" y="1857"/>
                  </a:lnTo>
                  <a:lnTo>
                    <a:pt x="485" y="1827"/>
                  </a:lnTo>
                  <a:lnTo>
                    <a:pt x="455" y="1798"/>
                  </a:lnTo>
                  <a:lnTo>
                    <a:pt x="425" y="1767"/>
                  </a:lnTo>
                  <a:lnTo>
                    <a:pt x="397" y="1737"/>
                  </a:lnTo>
                  <a:lnTo>
                    <a:pt x="369" y="1705"/>
                  </a:lnTo>
                  <a:lnTo>
                    <a:pt x="342" y="1672"/>
                  </a:lnTo>
                  <a:lnTo>
                    <a:pt x="316" y="1639"/>
                  </a:lnTo>
                  <a:lnTo>
                    <a:pt x="291" y="1605"/>
                  </a:lnTo>
                  <a:lnTo>
                    <a:pt x="266" y="1571"/>
                  </a:lnTo>
                  <a:lnTo>
                    <a:pt x="243" y="1536"/>
                  </a:lnTo>
                  <a:lnTo>
                    <a:pt x="220" y="1500"/>
                  </a:lnTo>
                  <a:lnTo>
                    <a:pt x="199" y="1464"/>
                  </a:lnTo>
                  <a:lnTo>
                    <a:pt x="178" y="1428"/>
                  </a:lnTo>
                  <a:lnTo>
                    <a:pt x="158" y="1390"/>
                  </a:lnTo>
                  <a:lnTo>
                    <a:pt x="140" y="1352"/>
                  </a:lnTo>
                  <a:lnTo>
                    <a:pt x="123" y="1314"/>
                  </a:lnTo>
                  <a:lnTo>
                    <a:pt x="94" y="1241"/>
                  </a:lnTo>
                  <a:lnTo>
                    <a:pt x="69" y="1164"/>
                  </a:lnTo>
                  <a:lnTo>
                    <a:pt x="49" y="1083"/>
                  </a:lnTo>
                  <a:lnTo>
                    <a:pt x="32" y="998"/>
                  </a:lnTo>
                  <a:lnTo>
                    <a:pt x="18" y="910"/>
                  </a:lnTo>
                  <a:lnTo>
                    <a:pt x="8" y="823"/>
                  </a:lnTo>
                  <a:lnTo>
                    <a:pt x="2" y="732"/>
                  </a:lnTo>
                  <a:lnTo>
                    <a:pt x="0" y="641"/>
                  </a:lnTo>
                  <a:lnTo>
                    <a:pt x="2" y="552"/>
                  </a:lnTo>
                  <a:lnTo>
                    <a:pt x="8" y="463"/>
                  </a:lnTo>
                  <a:lnTo>
                    <a:pt x="17" y="376"/>
                  </a:lnTo>
                  <a:lnTo>
                    <a:pt x="31" y="292"/>
                  </a:lnTo>
                  <a:lnTo>
                    <a:pt x="48" y="212"/>
                  </a:lnTo>
                  <a:lnTo>
                    <a:pt x="68" y="136"/>
                  </a:lnTo>
                  <a:lnTo>
                    <a:pt x="94" y="66"/>
                  </a:lnTo>
                  <a:lnTo>
                    <a:pt x="123" y="0"/>
                  </a:lnTo>
                  <a:lnTo>
                    <a:pt x="230" y="56"/>
                  </a:lnTo>
                  <a:close/>
                </a:path>
              </a:pathLst>
            </a:custGeom>
            <a:solidFill>
              <a:srgbClr val="BAC2C2"/>
            </a:solidFill>
            <a:ln w="9525">
              <a:noFill/>
            </a:ln>
          </p:spPr>
          <p:txBody>
            <a:bodyPr/>
            <a:lstStyle/>
            <a:p>
              <a:endParaRPr lang="en-US"/>
            </a:p>
          </p:txBody>
        </p:sp>
        <p:sp>
          <p:nvSpPr>
            <p:cNvPr id="824516" name="Freeform 824515"/>
            <p:cNvSpPr/>
            <p:nvPr/>
          </p:nvSpPr>
          <p:spPr>
            <a:xfrm>
              <a:off x="3544" y="3074"/>
              <a:ext cx="52" cy="121"/>
            </a:xfrm>
            <a:custGeom>
              <a:avLst/>
              <a:gdLst/>
              <a:ahLst/>
              <a:cxnLst/>
              <a:rect l="0" t="0" r="0" b="0"/>
              <a:pathLst>
                <a:path w="1133" h="2181">
                  <a:moveTo>
                    <a:pt x="917" y="2127"/>
                  </a:moveTo>
                  <a:lnTo>
                    <a:pt x="0" y="131"/>
                  </a:lnTo>
                  <a:lnTo>
                    <a:pt x="32" y="0"/>
                  </a:lnTo>
                  <a:lnTo>
                    <a:pt x="69" y="14"/>
                  </a:lnTo>
                  <a:lnTo>
                    <a:pt x="106" y="29"/>
                  </a:lnTo>
                  <a:lnTo>
                    <a:pt x="142" y="44"/>
                  </a:lnTo>
                  <a:lnTo>
                    <a:pt x="179" y="60"/>
                  </a:lnTo>
                  <a:lnTo>
                    <a:pt x="216" y="78"/>
                  </a:lnTo>
                  <a:lnTo>
                    <a:pt x="252" y="96"/>
                  </a:lnTo>
                  <a:lnTo>
                    <a:pt x="287" y="116"/>
                  </a:lnTo>
                  <a:lnTo>
                    <a:pt x="323" y="136"/>
                  </a:lnTo>
                  <a:lnTo>
                    <a:pt x="358" y="159"/>
                  </a:lnTo>
                  <a:lnTo>
                    <a:pt x="392" y="181"/>
                  </a:lnTo>
                  <a:lnTo>
                    <a:pt x="427" y="204"/>
                  </a:lnTo>
                  <a:lnTo>
                    <a:pt x="461" y="228"/>
                  </a:lnTo>
                  <a:lnTo>
                    <a:pt x="494" y="252"/>
                  </a:lnTo>
                  <a:lnTo>
                    <a:pt x="527" y="279"/>
                  </a:lnTo>
                  <a:lnTo>
                    <a:pt x="560" y="305"/>
                  </a:lnTo>
                  <a:lnTo>
                    <a:pt x="591" y="332"/>
                  </a:lnTo>
                  <a:lnTo>
                    <a:pt x="623" y="361"/>
                  </a:lnTo>
                  <a:lnTo>
                    <a:pt x="653" y="389"/>
                  </a:lnTo>
                  <a:lnTo>
                    <a:pt x="683" y="419"/>
                  </a:lnTo>
                  <a:lnTo>
                    <a:pt x="713" y="449"/>
                  </a:lnTo>
                  <a:lnTo>
                    <a:pt x="741" y="481"/>
                  </a:lnTo>
                  <a:lnTo>
                    <a:pt x="769" y="513"/>
                  </a:lnTo>
                  <a:lnTo>
                    <a:pt x="795" y="545"/>
                  </a:lnTo>
                  <a:lnTo>
                    <a:pt x="822" y="578"/>
                  </a:lnTo>
                  <a:lnTo>
                    <a:pt x="846" y="612"/>
                  </a:lnTo>
                  <a:lnTo>
                    <a:pt x="871" y="647"/>
                  </a:lnTo>
                  <a:lnTo>
                    <a:pt x="894" y="681"/>
                  </a:lnTo>
                  <a:lnTo>
                    <a:pt x="917" y="717"/>
                  </a:lnTo>
                  <a:lnTo>
                    <a:pt x="938" y="754"/>
                  </a:lnTo>
                  <a:lnTo>
                    <a:pt x="958" y="791"/>
                  </a:lnTo>
                  <a:lnTo>
                    <a:pt x="978" y="828"/>
                  </a:lnTo>
                  <a:lnTo>
                    <a:pt x="996" y="866"/>
                  </a:lnTo>
                  <a:lnTo>
                    <a:pt x="1026" y="938"/>
                  </a:lnTo>
                  <a:lnTo>
                    <a:pt x="1052" y="1015"/>
                  </a:lnTo>
                  <a:lnTo>
                    <a:pt x="1075" y="1096"/>
                  </a:lnTo>
                  <a:lnTo>
                    <a:pt x="1094" y="1180"/>
                  </a:lnTo>
                  <a:lnTo>
                    <a:pt x="1109" y="1266"/>
                  </a:lnTo>
                  <a:lnTo>
                    <a:pt x="1121" y="1356"/>
                  </a:lnTo>
                  <a:lnTo>
                    <a:pt x="1129" y="1446"/>
                  </a:lnTo>
                  <a:lnTo>
                    <a:pt x="1133" y="1536"/>
                  </a:lnTo>
                  <a:lnTo>
                    <a:pt x="1133" y="1626"/>
                  </a:lnTo>
                  <a:lnTo>
                    <a:pt x="1130" y="1716"/>
                  </a:lnTo>
                  <a:lnTo>
                    <a:pt x="1122" y="1802"/>
                  </a:lnTo>
                  <a:lnTo>
                    <a:pt x="1110" y="1886"/>
                  </a:lnTo>
                  <a:lnTo>
                    <a:pt x="1095" y="1967"/>
                  </a:lnTo>
                  <a:lnTo>
                    <a:pt x="1076" y="2043"/>
                  </a:lnTo>
                  <a:lnTo>
                    <a:pt x="1052" y="2115"/>
                  </a:lnTo>
                  <a:lnTo>
                    <a:pt x="1025" y="2181"/>
                  </a:lnTo>
                  <a:lnTo>
                    <a:pt x="917" y="2127"/>
                  </a:lnTo>
                  <a:close/>
                </a:path>
              </a:pathLst>
            </a:custGeom>
            <a:solidFill>
              <a:srgbClr val="EDF5F5"/>
            </a:solidFill>
            <a:ln w="9525">
              <a:noFill/>
            </a:ln>
          </p:spPr>
          <p:txBody>
            <a:bodyPr/>
            <a:lstStyle/>
            <a:p>
              <a:endParaRPr lang="en-US"/>
            </a:p>
          </p:txBody>
        </p:sp>
        <p:sp>
          <p:nvSpPr>
            <p:cNvPr id="824517" name="Freeform 824516"/>
            <p:cNvSpPr/>
            <p:nvPr/>
          </p:nvSpPr>
          <p:spPr>
            <a:xfrm>
              <a:off x="3544" y="3074"/>
              <a:ext cx="51" cy="122"/>
            </a:xfrm>
            <a:custGeom>
              <a:avLst/>
              <a:gdLst/>
              <a:ahLst/>
              <a:cxnLst/>
              <a:rect l="0" t="0" r="0" b="0"/>
              <a:pathLst>
                <a:path w="1134" h="2180">
                  <a:moveTo>
                    <a:pt x="918" y="2126"/>
                  </a:moveTo>
                  <a:lnTo>
                    <a:pt x="0" y="130"/>
                  </a:lnTo>
                  <a:lnTo>
                    <a:pt x="33" y="0"/>
                  </a:lnTo>
                  <a:lnTo>
                    <a:pt x="70" y="13"/>
                  </a:lnTo>
                  <a:lnTo>
                    <a:pt x="107" y="28"/>
                  </a:lnTo>
                  <a:lnTo>
                    <a:pt x="143" y="43"/>
                  </a:lnTo>
                  <a:lnTo>
                    <a:pt x="180" y="60"/>
                  </a:lnTo>
                  <a:lnTo>
                    <a:pt x="217" y="78"/>
                  </a:lnTo>
                  <a:lnTo>
                    <a:pt x="252" y="96"/>
                  </a:lnTo>
                  <a:lnTo>
                    <a:pt x="288" y="116"/>
                  </a:lnTo>
                  <a:lnTo>
                    <a:pt x="324" y="136"/>
                  </a:lnTo>
                  <a:lnTo>
                    <a:pt x="359" y="158"/>
                  </a:lnTo>
                  <a:lnTo>
                    <a:pt x="393" y="180"/>
                  </a:lnTo>
                  <a:lnTo>
                    <a:pt x="428" y="203"/>
                  </a:lnTo>
                  <a:lnTo>
                    <a:pt x="462" y="227"/>
                  </a:lnTo>
                  <a:lnTo>
                    <a:pt x="495" y="252"/>
                  </a:lnTo>
                  <a:lnTo>
                    <a:pt x="528" y="278"/>
                  </a:lnTo>
                  <a:lnTo>
                    <a:pt x="561" y="304"/>
                  </a:lnTo>
                  <a:lnTo>
                    <a:pt x="592" y="332"/>
                  </a:lnTo>
                  <a:lnTo>
                    <a:pt x="624" y="360"/>
                  </a:lnTo>
                  <a:lnTo>
                    <a:pt x="654" y="389"/>
                  </a:lnTo>
                  <a:lnTo>
                    <a:pt x="684" y="418"/>
                  </a:lnTo>
                  <a:lnTo>
                    <a:pt x="714" y="449"/>
                  </a:lnTo>
                  <a:lnTo>
                    <a:pt x="742" y="480"/>
                  </a:lnTo>
                  <a:lnTo>
                    <a:pt x="770" y="512"/>
                  </a:lnTo>
                  <a:lnTo>
                    <a:pt x="796" y="545"/>
                  </a:lnTo>
                  <a:lnTo>
                    <a:pt x="823" y="577"/>
                  </a:lnTo>
                  <a:lnTo>
                    <a:pt x="847" y="611"/>
                  </a:lnTo>
                  <a:lnTo>
                    <a:pt x="872" y="646"/>
                  </a:lnTo>
                  <a:lnTo>
                    <a:pt x="895" y="681"/>
                  </a:lnTo>
                  <a:lnTo>
                    <a:pt x="918" y="717"/>
                  </a:lnTo>
                  <a:lnTo>
                    <a:pt x="939" y="754"/>
                  </a:lnTo>
                  <a:lnTo>
                    <a:pt x="959" y="790"/>
                  </a:lnTo>
                  <a:lnTo>
                    <a:pt x="979" y="827"/>
                  </a:lnTo>
                  <a:lnTo>
                    <a:pt x="997" y="865"/>
                  </a:lnTo>
                  <a:lnTo>
                    <a:pt x="1027" y="937"/>
                  </a:lnTo>
                  <a:lnTo>
                    <a:pt x="1053" y="1014"/>
                  </a:lnTo>
                  <a:lnTo>
                    <a:pt x="1076" y="1095"/>
                  </a:lnTo>
                  <a:lnTo>
                    <a:pt x="1095" y="1179"/>
                  </a:lnTo>
                  <a:lnTo>
                    <a:pt x="1110" y="1266"/>
                  </a:lnTo>
                  <a:lnTo>
                    <a:pt x="1122" y="1355"/>
                  </a:lnTo>
                  <a:lnTo>
                    <a:pt x="1130" y="1445"/>
                  </a:lnTo>
                  <a:lnTo>
                    <a:pt x="1134" y="1536"/>
                  </a:lnTo>
                  <a:lnTo>
                    <a:pt x="1134" y="1625"/>
                  </a:lnTo>
                  <a:lnTo>
                    <a:pt x="1131" y="1715"/>
                  </a:lnTo>
                  <a:lnTo>
                    <a:pt x="1123" y="1801"/>
                  </a:lnTo>
                  <a:lnTo>
                    <a:pt x="1111" y="1886"/>
                  </a:lnTo>
                  <a:lnTo>
                    <a:pt x="1096" y="1966"/>
                  </a:lnTo>
                  <a:lnTo>
                    <a:pt x="1077" y="2043"/>
                  </a:lnTo>
                  <a:lnTo>
                    <a:pt x="1053" y="2115"/>
                  </a:lnTo>
                  <a:lnTo>
                    <a:pt x="1026" y="2180"/>
                  </a:lnTo>
                  <a:lnTo>
                    <a:pt x="918" y="2126"/>
                  </a:lnTo>
                  <a:close/>
                </a:path>
              </a:pathLst>
            </a:custGeom>
            <a:solidFill>
              <a:srgbClr val="BAC2C2"/>
            </a:solidFill>
            <a:ln w="9525">
              <a:noFill/>
            </a:ln>
          </p:spPr>
          <p:txBody>
            <a:bodyPr/>
            <a:lstStyle/>
            <a:p>
              <a:endParaRPr lang="en-US"/>
            </a:p>
          </p:txBody>
        </p:sp>
        <p:sp>
          <p:nvSpPr>
            <p:cNvPr id="824518" name="Freeform 824517"/>
            <p:cNvSpPr/>
            <p:nvPr/>
          </p:nvSpPr>
          <p:spPr>
            <a:xfrm>
              <a:off x="3426" y="3144"/>
              <a:ext cx="164" cy="228"/>
            </a:xfrm>
            <a:custGeom>
              <a:avLst/>
              <a:gdLst/>
              <a:ahLst/>
              <a:cxnLst/>
              <a:rect l="0" t="0" r="0" b="0"/>
              <a:pathLst>
                <a:path w="3622" h="4112">
                  <a:moveTo>
                    <a:pt x="1404" y="4112"/>
                  </a:moveTo>
                  <a:lnTo>
                    <a:pt x="3622" y="3023"/>
                  </a:lnTo>
                  <a:lnTo>
                    <a:pt x="2218" y="0"/>
                  </a:lnTo>
                  <a:lnTo>
                    <a:pt x="0" y="989"/>
                  </a:lnTo>
                  <a:lnTo>
                    <a:pt x="1404" y="4112"/>
                  </a:lnTo>
                  <a:close/>
                </a:path>
              </a:pathLst>
            </a:custGeom>
            <a:solidFill>
              <a:srgbClr val="EDF5F5"/>
            </a:solidFill>
            <a:ln w="9525">
              <a:noFill/>
            </a:ln>
          </p:spPr>
          <p:txBody>
            <a:bodyPr/>
            <a:lstStyle/>
            <a:p>
              <a:endParaRPr lang="en-US"/>
            </a:p>
          </p:txBody>
        </p:sp>
        <p:sp>
          <p:nvSpPr>
            <p:cNvPr id="824519" name="Freeform 824518"/>
            <p:cNvSpPr/>
            <p:nvPr/>
          </p:nvSpPr>
          <p:spPr>
            <a:xfrm>
              <a:off x="3426" y="3141"/>
              <a:ext cx="164" cy="228"/>
            </a:xfrm>
            <a:custGeom>
              <a:avLst/>
              <a:gdLst/>
              <a:ahLst/>
              <a:cxnLst/>
              <a:rect l="0" t="0" r="0" b="0"/>
              <a:pathLst>
                <a:path w="3622" h="4113">
                  <a:moveTo>
                    <a:pt x="1404" y="4113"/>
                  </a:moveTo>
                  <a:lnTo>
                    <a:pt x="3622" y="3024"/>
                  </a:lnTo>
                  <a:lnTo>
                    <a:pt x="2218" y="0"/>
                  </a:lnTo>
                  <a:lnTo>
                    <a:pt x="0" y="989"/>
                  </a:lnTo>
                  <a:lnTo>
                    <a:pt x="1404" y="4113"/>
                  </a:lnTo>
                  <a:close/>
                </a:path>
              </a:pathLst>
            </a:custGeom>
            <a:solidFill>
              <a:srgbClr val="111919"/>
            </a:solidFill>
            <a:ln w="9525">
              <a:noFill/>
            </a:ln>
          </p:spPr>
          <p:txBody>
            <a:bodyPr/>
            <a:lstStyle/>
            <a:p>
              <a:endParaRPr lang="en-US"/>
            </a:p>
          </p:txBody>
        </p:sp>
        <p:sp>
          <p:nvSpPr>
            <p:cNvPr id="824520" name="Freeform 824519"/>
            <p:cNvSpPr/>
            <p:nvPr/>
          </p:nvSpPr>
          <p:spPr>
            <a:xfrm>
              <a:off x="3432" y="3146"/>
              <a:ext cx="157" cy="218"/>
            </a:xfrm>
            <a:custGeom>
              <a:avLst/>
              <a:gdLst/>
              <a:ahLst/>
              <a:cxnLst/>
              <a:rect l="0" t="0" r="0" b="0"/>
              <a:pathLst>
                <a:path w="3446" h="3913">
                  <a:moveTo>
                    <a:pt x="1335" y="3913"/>
                  </a:moveTo>
                  <a:lnTo>
                    <a:pt x="3446" y="2878"/>
                  </a:lnTo>
                  <a:lnTo>
                    <a:pt x="2111" y="0"/>
                  </a:lnTo>
                  <a:lnTo>
                    <a:pt x="0" y="942"/>
                  </a:lnTo>
                  <a:lnTo>
                    <a:pt x="1335" y="3913"/>
                  </a:lnTo>
                  <a:close/>
                </a:path>
              </a:pathLst>
            </a:custGeom>
            <a:solidFill>
              <a:srgbClr val="1A781C"/>
            </a:solidFill>
            <a:ln w="9525">
              <a:noFill/>
            </a:ln>
          </p:spPr>
          <p:txBody>
            <a:bodyPr/>
            <a:lstStyle/>
            <a:p>
              <a:endParaRPr lang="en-US"/>
            </a:p>
          </p:txBody>
        </p:sp>
        <p:sp>
          <p:nvSpPr>
            <p:cNvPr id="824521" name="Freeform 824520"/>
            <p:cNvSpPr/>
            <p:nvPr/>
          </p:nvSpPr>
          <p:spPr>
            <a:xfrm>
              <a:off x="3439" y="3109"/>
              <a:ext cx="19" cy="19"/>
            </a:xfrm>
            <a:custGeom>
              <a:avLst/>
              <a:gdLst/>
              <a:ahLst/>
              <a:cxnLst/>
              <a:rect l="0" t="0" r="0" b="0"/>
              <a:pathLst>
                <a:path w="431" h="343">
                  <a:moveTo>
                    <a:pt x="431" y="186"/>
                  </a:moveTo>
                  <a:lnTo>
                    <a:pt x="79" y="343"/>
                  </a:lnTo>
                  <a:lnTo>
                    <a:pt x="0" y="157"/>
                  </a:lnTo>
                  <a:lnTo>
                    <a:pt x="352" y="0"/>
                  </a:lnTo>
                  <a:lnTo>
                    <a:pt x="431" y="186"/>
                  </a:lnTo>
                  <a:close/>
                </a:path>
              </a:pathLst>
            </a:custGeom>
            <a:solidFill>
              <a:srgbClr val="000000"/>
            </a:solidFill>
            <a:ln w="9525">
              <a:noFill/>
            </a:ln>
          </p:spPr>
          <p:txBody>
            <a:bodyPr/>
            <a:lstStyle/>
            <a:p>
              <a:endParaRPr lang="en-US"/>
            </a:p>
          </p:txBody>
        </p:sp>
        <p:sp>
          <p:nvSpPr>
            <p:cNvPr id="824522" name="Freeform 824521"/>
            <p:cNvSpPr/>
            <p:nvPr/>
          </p:nvSpPr>
          <p:spPr>
            <a:xfrm>
              <a:off x="3442" y="3112"/>
              <a:ext cx="16" cy="15"/>
            </a:xfrm>
            <a:custGeom>
              <a:avLst/>
              <a:gdLst/>
              <a:ahLst/>
              <a:cxnLst/>
              <a:rect l="0" t="0" r="0" b="0"/>
              <a:pathLst>
                <a:path w="347" h="257">
                  <a:moveTo>
                    <a:pt x="347" y="126"/>
                  </a:moveTo>
                  <a:lnTo>
                    <a:pt x="53" y="257"/>
                  </a:lnTo>
                  <a:lnTo>
                    <a:pt x="0" y="132"/>
                  </a:lnTo>
                  <a:lnTo>
                    <a:pt x="294" y="0"/>
                  </a:lnTo>
                  <a:lnTo>
                    <a:pt x="347" y="126"/>
                  </a:lnTo>
                  <a:close/>
                </a:path>
              </a:pathLst>
            </a:custGeom>
            <a:solidFill>
              <a:srgbClr val="BAC2C2"/>
            </a:solidFill>
            <a:ln w="9525">
              <a:noFill/>
            </a:ln>
          </p:spPr>
          <p:txBody>
            <a:bodyPr/>
            <a:lstStyle/>
            <a:p>
              <a:endParaRPr lang="en-US"/>
            </a:p>
          </p:txBody>
        </p:sp>
        <p:sp>
          <p:nvSpPr>
            <p:cNvPr id="824523" name="Freeform 824522"/>
            <p:cNvSpPr/>
            <p:nvPr/>
          </p:nvSpPr>
          <p:spPr>
            <a:xfrm>
              <a:off x="3447" y="3110"/>
              <a:ext cx="10" cy="13"/>
            </a:xfrm>
            <a:custGeom>
              <a:avLst/>
              <a:gdLst/>
              <a:ahLst/>
              <a:cxnLst/>
              <a:rect l="0" t="0" r="0" b="0"/>
              <a:pathLst>
                <a:path w="238" h="234">
                  <a:moveTo>
                    <a:pt x="5" y="73"/>
                  </a:moveTo>
                  <a:lnTo>
                    <a:pt x="167" y="0"/>
                  </a:lnTo>
                  <a:lnTo>
                    <a:pt x="171" y="0"/>
                  </a:lnTo>
                  <a:lnTo>
                    <a:pt x="175" y="2"/>
                  </a:lnTo>
                  <a:lnTo>
                    <a:pt x="180" y="6"/>
                  </a:lnTo>
                  <a:lnTo>
                    <a:pt x="183" y="13"/>
                  </a:lnTo>
                  <a:lnTo>
                    <a:pt x="236" y="141"/>
                  </a:lnTo>
                  <a:lnTo>
                    <a:pt x="238" y="147"/>
                  </a:lnTo>
                  <a:lnTo>
                    <a:pt x="238" y="154"/>
                  </a:lnTo>
                  <a:lnTo>
                    <a:pt x="237" y="159"/>
                  </a:lnTo>
                  <a:lnTo>
                    <a:pt x="234" y="162"/>
                  </a:lnTo>
                  <a:lnTo>
                    <a:pt x="73" y="234"/>
                  </a:lnTo>
                  <a:lnTo>
                    <a:pt x="69" y="234"/>
                  </a:lnTo>
                  <a:lnTo>
                    <a:pt x="64" y="232"/>
                  </a:lnTo>
                  <a:lnTo>
                    <a:pt x="60" y="228"/>
                  </a:lnTo>
                  <a:lnTo>
                    <a:pt x="56" y="221"/>
                  </a:lnTo>
                  <a:lnTo>
                    <a:pt x="2" y="94"/>
                  </a:lnTo>
                  <a:lnTo>
                    <a:pt x="0" y="86"/>
                  </a:lnTo>
                  <a:lnTo>
                    <a:pt x="0" y="80"/>
                  </a:lnTo>
                  <a:lnTo>
                    <a:pt x="1" y="76"/>
                  </a:lnTo>
                  <a:lnTo>
                    <a:pt x="5" y="73"/>
                  </a:lnTo>
                  <a:close/>
                </a:path>
              </a:pathLst>
            </a:custGeom>
            <a:solidFill>
              <a:srgbClr val="E0E8E8"/>
            </a:solidFill>
            <a:ln w="9525">
              <a:noFill/>
            </a:ln>
          </p:spPr>
          <p:txBody>
            <a:bodyPr/>
            <a:lstStyle/>
            <a:p>
              <a:endParaRPr lang="en-US"/>
            </a:p>
          </p:txBody>
        </p:sp>
        <p:sp>
          <p:nvSpPr>
            <p:cNvPr id="824524" name="Freeform 824523"/>
            <p:cNvSpPr/>
            <p:nvPr/>
          </p:nvSpPr>
          <p:spPr>
            <a:xfrm>
              <a:off x="3447" y="3111"/>
              <a:ext cx="10" cy="11"/>
            </a:xfrm>
            <a:custGeom>
              <a:avLst/>
              <a:gdLst/>
              <a:ahLst/>
              <a:cxnLst/>
              <a:rect l="0" t="0" r="0" b="0"/>
              <a:pathLst>
                <a:path w="204" h="199">
                  <a:moveTo>
                    <a:pt x="4" y="62"/>
                  </a:moveTo>
                  <a:lnTo>
                    <a:pt x="142" y="0"/>
                  </a:lnTo>
                  <a:lnTo>
                    <a:pt x="146" y="0"/>
                  </a:lnTo>
                  <a:lnTo>
                    <a:pt x="150" y="2"/>
                  </a:lnTo>
                  <a:lnTo>
                    <a:pt x="153" y="5"/>
                  </a:lnTo>
                  <a:lnTo>
                    <a:pt x="156" y="10"/>
                  </a:lnTo>
                  <a:lnTo>
                    <a:pt x="202" y="120"/>
                  </a:lnTo>
                  <a:lnTo>
                    <a:pt x="204" y="125"/>
                  </a:lnTo>
                  <a:lnTo>
                    <a:pt x="204" y="130"/>
                  </a:lnTo>
                  <a:lnTo>
                    <a:pt x="202" y="135"/>
                  </a:lnTo>
                  <a:lnTo>
                    <a:pt x="200" y="138"/>
                  </a:lnTo>
                  <a:lnTo>
                    <a:pt x="62" y="199"/>
                  </a:lnTo>
                  <a:lnTo>
                    <a:pt x="58" y="199"/>
                  </a:lnTo>
                  <a:lnTo>
                    <a:pt x="54" y="198"/>
                  </a:lnTo>
                  <a:lnTo>
                    <a:pt x="51" y="194"/>
                  </a:lnTo>
                  <a:lnTo>
                    <a:pt x="48" y="188"/>
                  </a:lnTo>
                  <a:lnTo>
                    <a:pt x="2" y="80"/>
                  </a:lnTo>
                  <a:lnTo>
                    <a:pt x="0" y="74"/>
                  </a:lnTo>
                  <a:lnTo>
                    <a:pt x="0" y="68"/>
                  </a:lnTo>
                  <a:lnTo>
                    <a:pt x="2" y="64"/>
                  </a:lnTo>
                  <a:lnTo>
                    <a:pt x="4" y="62"/>
                  </a:lnTo>
                  <a:close/>
                </a:path>
              </a:pathLst>
            </a:custGeom>
            <a:solidFill>
              <a:srgbClr val="919999"/>
            </a:solidFill>
            <a:ln w="9525">
              <a:noFill/>
            </a:ln>
          </p:spPr>
          <p:txBody>
            <a:bodyPr/>
            <a:lstStyle/>
            <a:p>
              <a:endParaRPr lang="en-US"/>
            </a:p>
          </p:txBody>
        </p:sp>
        <p:sp>
          <p:nvSpPr>
            <p:cNvPr id="824525" name="Freeform 824524"/>
            <p:cNvSpPr/>
            <p:nvPr/>
          </p:nvSpPr>
          <p:spPr>
            <a:xfrm>
              <a:off x="3450" y="3113"/>
              <a:ext cx="6" cy="8"/>
            </a:xfrm>
            <a:custGeom>
              <a:avLst/>
              <a:gdLst/>
              <a:ahLst/>
              <a:cxnLst/>
              <a:rect l="0" t="0" r="0" b="0"/>
              <a:pathLst>
                <a:path w="118" h="154">
                  <a:moveTo>
                    <a:pt x="88" y="6"/>
                  </a:moveTo>
                  <a:lnTo>
                    <a:pt x="116" y="77"/>
                  </a:lnTo>
                  <a:lnTo>
                    <a:pt x="118" y="85"/>
                  </a:lnTo>
                  <a:lnTo>
                    <a:pt x="118" y="95"/>
                  </a:lnTo>
                  <a:lnTo>
                    <a:pt x="116" y="103"/>
                  </a:lnTo>
                  <a:lnTo>
                    <a:pt x="112" y="108"/>
                  </a:lnTo>
                  <a:lnTo>
                    <a:pt x="14" y="152"/>
                  </a:lnTo>
                  <a:lnTo>
                    <a:pt x="6" y="154"/>
                  </a:lnTo>
                  <a:lnTo>
                    <a:pt x="2" y="150"/>
                  </a:lnTo>
                  <a:lnTo>
                    <a:pt x="0" y="140"/>
                  </a:lnTo>
                  <a:lnTo>
                    <a:pt x="1" y="127"/>
                  </a:lnTo>
                  <a:lnTo>
                    <a:pt x="4" y="112"/>
                  </a:lnTo>
                  <a:lnTo>
                    <a:pt x="9" y="95"/>
                  </a:lnTo>
                  <a:lnTo>
                    <a:pt x="14" y="77"/>
                  </a:lnTo>
                  <a:lnTo>
                    <a:pt x="21" y="61"/>
                  </a:lnTo>
                  <a:lnTo>
                    <a:pt x="29" y="46"/>
                  </a:lnTo>
                  <a:lnTo>
                    <a:pt x="38" y="33"/>
                  </a:lnTo>
                  <a:lnTo>
                    <a:pt x="48" y="21"/>
                  </a:lnTo>
                  <a:lnTo>
                    <a:pt x="58" y="12"/>
                  </a:lnTo>
                  <a:lnTo>
                    <a:pt x="67" y="4"/>
                  </a:lnTo>
                  <a:lnTo>
                    <a:pt x="76" y="0"/>
                  </a:lnTo>
                  <a:lnTo>
                    <a:pt x="83" y="1"/>
                  </a:lnTo>
                  <a:lnTo>
                    <a:pt x="88" y="6"/>
                  </a:lnTo>
                  <a:close/>
                </a:path>
              </a:pathLst>
            </a:custGeom>
            <a:solidFill>
              <a:srgbClr val="D1D9D9"/>
            </a:solidFill>
            <a:ln w="9525">
              <a:noFill/>
            </a:ln>
          </p:spPr>
          <p:txBody>
            <a:bodyPr/>
            <a:lstStyle/>
            <a:p>
              <a:endParaRPr lang="en-US"/>
            </a:p>
          </p:txBody>
        </p:sp>
        <p:sp>
          <p:nvSpPr>
            <p:cNvPr id="824526" name="Freeform 824525"/>
            <p:cNvSpPr/>
            <p:nvPr/>
          </p:nvSpPr>
          <p:spPr>
            <a:xfrm>
              <a:off x="3463" y="3099"/>
              <a:ext cx="13" cy="16"/>
            </a:xfrm>
            <a:custGeom>
              <a:avLst/>
              <a:gdLst/>
              <a:ahLst/>
              <a:cxnLst/>
              <a:rect l="0" t="0" r="0" b="0"/>
              <a:pathLst>
                <a:path w="287" h="280">
                  <a:moveTo>
                    <a:pt x="287" y="186"/>
                  </a:moveTo>
                  <a:lnTo>
                    <a:pt x="78" y="280"/>
                  </a:lnTo>
                  <a:lnTo>
                    <a:pt x="0" y="93"/>
                  </a:lnTo>
                  <a:lnTo>
                    <a:pt x="210" y="0"/>
                  </a:lnTo>
                  <a:lnTo>
                    <a:pt x="287" y="186"/>
                  </a:lnTo>
                  <a:close/>
                </a:path>
              </a:pathLst>
            </a:custGeom>
            <a:solidFill>
              <a:srgbClr val="000000"/>
            </a:solidFill>
            <a:ln w="9525">
              <a:noFill/>
            </a:ln>
          </p:spPr>
          <p:txBody>
            <a:bodyPr/>
            <a:lstStyle/>
            <a:p>
              <a:endParaRPr lang="en-US"/>
            </a:p>
          </p:txBody>
        </p:sp>
        <p:sp>
          <p:nvSpPr>
            <p:cNvPr id="824527" name="Freeform 824526"/>
            <p:cNvSpPr/>
            <p:nvPr/>
          </p:nvSpPr>
          <p:spPr>
            <a:xfrm>
              <a:off x="3465" y="3102"/>
              <a:ext cx="11" cy="12"/>
            </a:xfrm>
            <a:custGeom>
              <a:avLst/>
              <a:gdLst/>
              <a:ahLst/>
              <a:cxnLst/>
              <a:rect l="0" t="0" r="0" b="0"/>
              <a:pathLst>
                <a:path w="227" h="203">
                  <a:moveTo>
                    <a:pt x="227" y="125"/>
                  </a:moveTo>
                  <a:lnTo>
                    <a:pt x="53" y="203"/>
                  </a:lnTo>
                  <a:lnTo>
                    <a:pt x="0" y="78"/>
                  </a:lnTo>
                  <a:lnTo>
                    <a:pt x="175" y="0"/>
                  </a:lnTo>
                  <a:lnTo>
                    <a:pt x="227" y="125"/>
                  </a:lnTo>
                  <a:close/>
                </a:path>
              </a:pathLst>
            </a:custGeom>
            <a:solidFill>
              <a:srgbClr val="BAC2C2"/>
            </a:solidFill>
            <a:ln w="9525">
              <a:noFill/>
            </a:ln>
          </p:spPr>
          <p:txBody>
            <a:bodyPr/>
            <a:lstStyle/>
            <a:p>
              <a:endParaRPr lang="en-US"/>
            </a:p>
          </p:txBody>
        </p:sp>
        <p:sp>
          <p:nvSpPr>
            <p:cNvPr id="824528" name="Freeform 824527"/>
            <p:cNvSpPr/>
            <p:nvPr/>
          </p:nvSpPr>
          <p:spPr>
            <a:xfrm>
              <a:off x="3465" y="3100"/>
              <a:ext cx="10" cy="13"/>
            </a:xfrm>
            <a:custGeom>
              <a:avLst/>
              <a:gdLst/>
              <a:ahLst/>
              <a:cxnLst/>
              <a:rect l="0" t="0" r="0" b="0"/>
              <a:pathLst>
                <a:path w="238" h="234">
                  <a:moveTo>
                    <a:pt x="4" y="72"/>
                  </a:moveTo>
                  <a:lnTo>
                    <a:pt x="167" y="0"/>
                  </a:lnTo>
                  <a:lnTo>
                    <a:pt x="171" y="0"/>
                  </a:lnTo>
                  <a:lnTo>
                    <a:pt x="175" y="2"/>
                  </a:lnTo>
                  <a:lnTo>
                    <a:pt x="180" y="6"/>
                  </a:lnTo>
                  <a:lnTo>
                    <a:pt x="183" y="12"/>
                  </a:lnTo>
                  <a:lnTo>
                    <a:pt x="236" y="141"/>
                  </a:lnTo>
                  <a:lnTo>
                    <a:pt x="238" y="147"/>
                  </a:lnTo>
                  <a:lnTo>
                    <a:pt x="238" y="154"/>
                  </a:lnTo>
                  <a:lnTo>
                    <a:pt x="237" y="159"/>
                  </a:lnTo>
                  <a:lnTo>
                    <a:pt x="234" y="162"/>
                  </a:lnTo>
                  <a:lnTo>
                    <a:pt x="73" y="234"/>
                  </a:lnTo>
                  <a:lnTo>
                    <a:pt x="69" y="234"/>
                  </a:lnTo>
                  <a:lnTo>
                    <a:pt x="63" y="232"/>
                  </a:lnTo>
                  <a:lnTo>
                    <a:pt x="59" y="227"/>
                  </a:lnTo>
                  <a:lnTo>
                    <a:pt x="55" y="221"/>
                  </a:lnTo>
                  <a:lnTo>
                    <a:pt x="2" y="94"/>
                  </a:lnTo>
                  <a:lnTo>
                    <a:pt x="0" y="86"/>
                  </a:lnTo>
                  <a:lnTo>
                    <a:pt x="0" y="80"/>
                  </a:lnTo>
                  <a:lnTo>
                    <a:pt x="1" y="76"/>
                  </a:lnTo>
                  <a:lnTo>
                    <a:pt x="4" y="72"/>
                  </a:lnTo>
                  <a:close/>
                </a:path>
              </a:pathLst>
            </a:custGeom>
            <a:solidFill>
              <a:srgbClr val="E0E8E8"/>
            </a:solidFill>
            <a:ln w="9525">
              <a:noFill/>
            </a:ln>
          </p:spPr>
          <p:txBody>
            <a:bodyPr/>
            <a:lstStyle/>
            <a:p>
              <a:endParaRPr lang="en-US"/>
            </a:p>
          </p:txBody>
        </p:sp>
        <p:sp>
          <p:nvSpPr>
            <p:cNvPr id="824529" name="Freeform 824528"/>
            <p:cNvSpPr/>
            <p:nvPr/>
          </p:nvSpPr>
          <p:spPr>
            <a:xfrm>
              <a:off x="3465" y="3101"/>
              <a:ext cx="10" cy="11"/>
            </a:xfrm>
            <a:custGeom>
              <a:avLst/>
              <a:gdLst/>
              <a:ahLst/>
              <a:cxnLst/>
              <a:rect l="0" t="0" r="0" b="0"/>
              <a:pathLst>
                <a:path w="204" h="199">
                  <a:moveTo>
                    <a:pt x="4" y="62"/>
                  </a:moveTo>
                  <a:lnTo>
                    <a:pt x="141" y="0"/>
                  </a:lnTo>
                  <a:lnTo>
                    <a:pt x="145" y="0"/>
                  </a:lnTo>
                  <a:lnTo>
                    <a:pt x="150" y="2"/>
                  </a:lnTo>
                  <a:lnTo>
                    <a:pt x="153" y="5"/>
                  </a:lnTo>
                  <a:lnTo>
                    <a:pt x="156" y="10"/>
                  </a:lnTo>
                  <a:lnTo>
                    <a:pt x="202" y="120"/>
                  </a:lnTo>
                  <a:lnTo>
                    <a:pt x="204" y="125"/>
                  </a:lnTo>
                  <a:lnTo>
                    <a:pt x="204" y="130"/>
                  </a:lnTo>
                  <a:lnTo>
                    <a:pt x="202" y="135"/>
                  </a:lnTo>
                  <a:lnTo>
                    <a:pt x="200" y="138"/>
                  </a:lnTo>
                  <a:lnTo>
                    <a:pt x="62" y="199"/>
                  </a:lnTo>
                  <a:lnTo>
                    <a:pt x="58" y="199"/>
                  </a:lnTo>
                  <a:lnTo>
                    <a:pt x="54" y="198"/>
                  </a:lnTo>
                  <a:lnTo>
                    <a:pt x="51" y="194"/>
                  </a:lnTo>
                  <a:lnTo>
                    <a:pt x="48" y="188"/>
                  </a:lnTo>
                  <a:lnTo>
                    <a:pt x="2" y="80"/>
                  </a:lnTo>
                  <a:lnTo>
                    <a:pt x="0" y="73"/>
                  </a:lnTo>
                  <a:lnTo>
                    <a:pt x="0" y="68"/>
                  </a:lnTo>
                  <a:lnTo>
                    <a:pt x="2" y="64"/>
                  </a:lnTo>
                  <a:lnTo>
                    <a:pt x="4" y="62"/>
                  </a:lnTo>
                  <a:close/>
                </a:path>
              </a:pathLst>
            </a:custGeom>
            <a:solidFill>
              <a:srgbClr val="919999"/>
            </a:solidFill>
            <a:ln w="9525">
              <a:noFill/>
            </a:ln>
          </p:spPr>
          <p:txBody>
            <a:bodyPr/>
            <a:lstStyle/>
            <a:p>
              <a:endParaRPr lang="en-US"/>
            </a:p>
          </p:txBody>
        </p:sp>
        <p:sp>
          <p:nvSpPr>
            <p:cNvPr id="824530" name="Freeform 824529"/>
            <p:cNvSpPr/>
            <p:nvPr/>
          </p:nvSpPr>
          <p:spPr>
            <a:xfrm>
              <a:off x="3468" y="3103"/>
              <a:ext cx="6" cy="8"/>
            </a:xfrm>
            <a:custGeom>
              <a:avLst/>
              <a:gdLst/>
              <a:ahLst/>
              <a:cxnLst/>
              <a:rect l="0" t="0" r="0" b="0"/>
              <a:pathLst>
                <a:path w="119" h="154">
                  <a:moveTo>
                    <a:pt x="88" y="6"/>
                  </a:moveTo>
                  <a:lnTo>
                    <a:pt x="116" y="78"/>
                  </a:lnTo>
                  <a:lnTo>
                    <a:pt x="118" y="86"/>
                  </a:lnTo>
                  <a:lnTo>
                    <a:pt x="119" y="95"/>
                  </a:lnTo>
                  <a:lnTo>
                    <a:pt x="117" y="103"/>
                  </a:lnTo>
                  <a:lnTo>
                    <a:pt x="112" y="109"/>
                  </a:lnTo>
                  <a:lnTo>
                    <a:pt x="14" y="152"/>
                  </a:lnTo>
                  <a:lnTo>
                    <a:pt x="6" y="154"/>
                  </a:lnTo>
                  <a:lnTo>
                    <a:pt x="2" y="150"/>
                  </a:lnTo>
                  <a:lnTo>
                    <a:pt x="0" y="140"/>
                  </a:lnTo>
                  <a:lnTo>
                    <a:pt x="1" y="128"/>
                  </a:lnTo>
                  <a:lnTo>
                    <a:pt x="4" y="112"/>
                  </a:lnTo>
                  <a:lnTo>
                    <a:pt x="9" y="95"/>
                  </a:lnTo>
                  <a:lnTo>
                    <a:pt x="14" y="78"/>
                  </a:lnTo>
                  <a:lnTo>
                    <a:pt x="21" y="61"/>
                  </a:lnTo>
                  <a:lnTo>
                    <a:pt x="29" y="46"/>
                  </a:lnTo>
                  <a:lnTo>
                    <a:pt x="38" y="33"/>
                  </a:lnTo>
                  <a:lnTo>
                    <a:pt x="48" y="21"/>
                  </a:lnTo>
                  <a:lnTo>
                    <a:pt x="58" y="12"/>
                  </a:lnTo>
                  <a:lnTo>
                    <a:pt x="67" y="4"/>
                  </a:lnTo>
                  <a:lnTo>
                    <a:pt x="76" y="0"/>
                  </a:lnTo>
                  <a:lnTo>
                    <a:pt x="82" y="1"/>
                  </a:lnTo>
                  <a:lnTo>
                    <a:pt x="88" y="6"/>
                  </a:lnTo>
                  <a:close/>
                </a:path>
              </a:pathLst>
            </a:custGeom>
            <a:solidFill>
              <a:srgbClr val="D1D9D9"/>
            </a:solidFill>
            <a:ln w="9525">
              <a:noFill/>
            </a:ln>
          </p:spPr>
          <p:txBody>
            <a:bodyPr/>
            <a:lstStyle/>
            <a:p>
              <a:endParaRPr lang="en-US"/>
            </a:p>
          </p:txBody>
        </p:sp>
        <p:sp>
          <p:nvSpPr>
            <p:cNvPr id="824531" name="Freeform 824530"/>
            <p:cNvSpPr/>
            <p:nvPr/>
          </p:nvSpPr>
          <p:spPr>
            <a:xfrm>
              <a:off x="3488" y="3092"/>
              <a:ext cx="4" cy="6"/>
            </a:xfrm>
            <a:custGeom>
              <a:avLst/>
              <a:gdLst/>
              <a:ahLst/>
              <a:cxnLst/>
              <a:rect l="0" t="0" r="0" b="0"/>
              <a:pathLst>
                <a:path w="100" h="104">
                  <a:moveTo>
                    <a:pt x="50" y="104"/>
                  </a:moveTo>
                  <a:lnTo>
                    <a:pt x="40" y="103"/>
                  </a:lnTo>
                  <a:lnTo>
                    <a:pt x="31" y="99"/>
                  </a:lnTo>
                  <a:lnTo>
                    <a:pt x="23" y="95"/>
                  </a:lnTo>
                  <a:lnTo>
                    <a:pt x="15" y="89"/>
                  </a:lnTo>
                  <a:lnTo>
                    <a:pt x="8" y="80"/>
                  </a:lnTo>
                  <a:lnTo>
                    <a:pt x="4" y="72"/>
                  </a:lnTo>
                  <a:lnTo>
                    <a:pt x="1" y="62"/>
                  </a:lnTo>
                  <a:lnTo>
                    <a:pt x="0" y="52"/>
                  </a:lnTo>
                  <a:lnTo>
                    <a:pt x="1" y="41"/>
                  </a:lnTo>
                  <a:lnTo>
                    <a:pt x="4" y="32"/>
                  </a:lnTo>
                  <a:lnTo>
                    <a:pt x="8" y="23"/>
                  </a:lnTo>
                  <a:lnTo>
                    <a:pt x="15" y="15"/>
                  </a:lnTo>
                  <a:lnTo>
                    <a:pt x="23" y="9"/>
                  </a:lnTo>
                  <a:lnTo>
                    <a:pt x="31" y="5"/>
                  </a:lnTo>
                  <a:lnTo>
                    <a:pt x="40" y="1"/>
                  </a:lnTo>
                  <a:lnTo>
                    <a:pt x="50" y="0"/>
                  </a:lnTo>
                  <a:lnTo>
                    <a:pt x="60" y="1"/>
                  </a:lnTo>
                  <a:lnTo>
                    <a:pt x="70" y="5"/>
                  </a:lnTo>
                  <a:lnTo>
                    <a:pt x="78" y="9"/>
                  </a:lnTo>
                  <a:lnTo>
                    <a:pt x="86" y="15"/>
                  </a:lnTo>
                  <a:lnTo>
                    <a:pt x="92" y="23"/>
                  </a:lnTo>
                  <a:lnTo>
                    <a:pt x="96" y="32"/>
                  </a:lnTo>
                  <a:lnTo>
                    <a:pt x="99" y="41"/>
                  </a:lnTo>
                  <a:lnTo>
                    <a:pt x="100" y="52"/>
                  </a:lnTo>
                  <a:lnTo>
                    <a:pt x="99" y="62"/>
                  </a:lnTo>
                  <a:lnTo>
                    <a:pt x="96" y="72"/>
                  </a:lnTo>
                  <a:lnTo>
                    <a:pt x="92" y="80"/>
                  </a:lnTo>
                  <a:lnTo>
                    <a:pt x="86" y="89"/>
                  </a:lnTo>
                  <a:lnTo>
                    <a:pt x="78" y="95"/>
                  </a:lnTo>
                  <a:lnTo>
                    <a:pt x="70" y="99"/>
                  </a:lnTo>
                  <a:lnTo>
                    <a:pt x="60" y="103"/>
                  </a:lnTo>
                  <a:lnTo>
                    <a:pt x="50" y="104"/>
                  </a:lnTo>
                  <a:close/>
                </a:path>
              </a:pathLst>
            </a:custGeom>
            <a:solidFill>
              <a:srgbClr val="616666"/>
            </a:solidFill>
            <a:ln w="9525">
              <a:noFill/>
            </a:ln>
          </p:spPr>
          <p:txBody>
            <a:bodyPr/>
            <a:lstStyle/>
            <a:p>
              <a:endParaRPr lang="en-US"/>
            </a:p>
          </p:txBody>
        </p:sp>
        <p:sp>
          <p:nvSpPr>
            <p:cNvPr id="824532" name="Freeform 824531"/>
            <p:cNvSpPr/>
            <p:nvPr/>
          </p:nvSpPr>
          <p:spPr>
            <a:xfrm>
              <a:off x="3419" y="3131"/>
              <a:ext cx="5" cy="5"/>
            </a:xfrm>
            <a:custGeom>
              <a:avLst/>
              <a:gdLst/>
              <a:ahLst/>
              <a:cxnLst/>
              <a:rect l="0" t="0" r="0" b="0"/>
              <a:pathLst>
                <a:path w="100" h="103">
                  <a:moveTo>
                    <a:pt x="50" y="103"/>
                  </a:moveTo>
                  <a:lnTo>
                    <a:pt x="39" y="102"/>
                  </a:lnTo>
                  <a:lnTo>
                    <a:pt x="30" y="99"/>
                  </a:lnTo>
                  <a:lnTo>
                    <a:pt x="22" y="95"/>
                  </a:lnTo>
                  <a:lnTo>
                    <a:pt x="14" y="88"/>
                  </a:lnTo>
                  <a:lnTo>
                    <a:pt x="8" y="80"/>
                  </a:lnTo>
                  <a:lnTo>
                    <a:pt x="4" y="71"/>
                  </a:lnTo>
                  <a:lnTo>
                    <a:pt x="1" y="62"/>
                  </a:lnTo>
                  <a:lnTo>
                    <a:pt x="0" y="51"/>
                  </a:lnTo>
                  <a:lnTo>
                    <a:pt x="1" y="41"/>
                  </a:lnTo>
                  <a:lnTo>
                    <a:pt x="4" y="31"/>
                  </a:lnTo>
                  <a:lnTo>
                    <a:pt x="8" y="23"/>
                  </a:lnTo>
                  <a:lnTo>
                    <a:pt x="14" y="15"/>
                  </a:lnTo>
                  <a:lnTo>
                    <a:pt x="22" y="8"/>
                  </a:lnTo>
                  <a:lnTo>
                    <a:pt x="30" y="4"/>
                  </a:lnTo>
                  <a:lnTo>
                    <a:pt x="39" y="1"/>
                  </a:lnTo>
                  <a:lnTo>
                    <a:pt x="50" y="0"/>
                  </a:lnTo>
                  <a:lnTo>
                    <a:pt x="60" y="1"/>
                  </a:lnTo>
                  <a:lnTo>
                    <a:pt x="69" y="4"/>
                  </a:lnTo>
                  <a:lnTo>
                    <a:pt x="77" y="8"/>
                  </a:lnTo>
                  <a:lnTo>
                    <a:pt x="85" y="15"/>
                  </a:lnTo>
                  <a:lnTo>
                    <a:pt x="91" y="23"/>
                  </a:lnTo>
                  <a:lnTo>
                    <a:pt x="96" y="31"/>
                  </a:lnTo>
                  <a:lnTo>
                    <a:pt x="99" y="41"/>
                  </a:lnTo>
                  <a:lnTo>
                    <a:pt x="100" y="51"/>
                  </a:lnTo>
                  <a:lnTo>
                    <a:pt x="99" y="62"/>
                  </a:lnTo>
                  <a:lnTo>
                    <a:pt x="96" y="71"/>
                  </a:lnTo>
                  <a:lnTo>
                    <a:pt x="91" y="80"/>
                  </a:lnTo>
                  <a:lnTo>
                    <a:pt x="85" y="88"/>
                  </a:lnTo>
                  <a:lnTo>
                    <a:pt x="77" y="95"/>
                  </a:lnTo>
                  <a:lnTo>
                    <a:pt x="69" y="99"/>
                  </a:lnTo>
                  <a:lnTo>
                    <a:pt x="60" y="102"/>
                  </a:lnTo>
                  <a:lnTo>
                    <a:pt x="50" y="103"/>
                  </a:lnTo>
                  <a:close/>
                </a:path>
              </a:pathLst>
            </a:custGeom>
            <a:solidFill>
              <a:srgbClr val="616666"/>
            </a:solidFill>
            <a:ln w="9525">
              <a:noFill/>
            </a:ln>
          </p:spPr>
          <p:txBody>
            <a:bodyPr/>
            <a:lstStyle/>
            <a:p>
              <a:endParaRPr lang="en-US"/>
            </a:p>
          </p:txBody>
        </p:sp>
        <p:sp>
          <p:nvSpPr>
            <p:cNvPr id="824533" name="Freeform 824532"/>
            <p:cNvSpPr/>
            <p:nvPr/>
          </p:nvSpPr>
          <p:spPr>
            <a:xfrm>
              <a:off x="3490" y="3094"/>
              <a:ext cx="2" cy="3"/>
            </a:xfrm>
            <a:custGeom>
              <a:avLst/>
              <a:gdLst/>
              <a:ahLst/>
              <a:cxnLst/>
              <a:rect l="0" t="0" r="0" b="0"/>
              <a:pathLst>
                <a:path w="55" h="57">
                  <a:moveTo>
                    <a:pt x="28" y="57"/>
                  </a:moveTo>
                  <a:lnTo>
                    <a:pt x="16" y="55"/>
                  </a:lnTo>
                  <a:lnTo>
                    <a:pt x="8" y="49"/>
                  </a:lnTo>
                  <a:lnTo>
                    <a:pt x="2" y="40"/>
                  </a:lnTo>
                  <a:lnTo>
                    <a:pt x="0" y="28"/>
                  </a:lnTo>
                  <a:lnTo>
                    <a:pt x="2" y="17"/>
                  </a:lnTo>
                  <a:lnTo>
                    <a:pt x="8" y="8"/>
                  </a:lnTo>
                  <a:lnTo>
                    <a:pt x="16" y="2"/>
                  </a:lnTo>
                  <a:lnTo>
                    <a:pt x="28" y="0"/>
                  </a:lnTo>
                  <a:lnTo>
                    <a:pt x="39" y="2"/>
                  </a:lnTo>
                  <a:lnTo>
                    <a:pt x="47" y="8"/>
                  </a:lnTo>
                  <a:lnTo>
                    <a:pt x="53" y="17"/>
                  </a:lnTo>
                  <a:lnTo>
                    <a:pt x="55" y="28"/>
                  </a:lnTo>
                  <a:lnTo>
                    <a:pt x="53" y="40"/>
                  </a:lnTo>
                  <a:lnTo>
                    <a:pt x="47" y="49"/>
                  </a:lnTo>
                  <a:lnTo>
                    <a:pt x="39" y="55"/>
                  </a:lnTo>
                  <a:lnTo>
                    <a:pt x="28" y="57"/>
                  </a:lnTo>
                  <a:close/>
                </a:path>
              </a:pathLst>
            </a:custGeom>
            <a:solidFill>
              <a:srgbClr val="D1D9D9"/>
            </a:solidFill>
            <a:ln w="9525">
              <a:noFill/>
            </a:ln>
          </p:spPr>
          <p:txBody>
            <a:bodyPr/>
            <a:lstStyle/>
            <a:p>
              <a:endParaRPr lang="en-US"/>
            </a:p>
          </p:txBody>
        </p:sp>
        <p:sp>
          <p:nvSpPr>
            <p:cNvPr id="824534" name="Freeform 824533"/>
            <p:cNvSpPr/>
            <p:nvPr/>
          </p:nvSpPr>
          <p:spPr>
            <a:xfrm>
              <a:off x="3421" y="3133"/>
              <a:ext cx="2" cy="3"/>
            </a:xfrm>
            <a:custGeom>
              <a:avLst/>
              <a:gdLst/>
              <a:ahLst/>
              <a:cxnLst/>
              <a:rect l="0" t="0" r="0" b="0"/>
              <a:pathLst>
                <a:path w="55" h="56">
                  <a:moveTo>
                    <a:pt x="28" y="56"/>
                  </a:moveTo>
                  <a:lnTo>
                    <a:pt x="17" y="54"/>
                  </a:lnTo>
                  <a:lnTo>
                    <a:pt x="9" y="48"/>
                  </a:lnTo>
                  <a:lnTo>
                    <a:pt x="2" y="40"/>
                  </a:lnTo>
                  <a:lnTo>
                    <a:pt x="0" y="28"/>
                  </a:lnTo>
                  <a:lnTo>
                    <a:pt x="2" y="16"/>
                  </a:lnTo>
                  <a:lnTo>
                    <a:pt x="9" y="8"/>
                  </a:lnTo>
                  <a:lnTo>
                    <a:pt x="17" y="2"/>
                  </a:lnTo>
                  <a:lnTo>
                    <a:pt x="28" y="0"/>
                  </a:lnTo>
                  <a:lnTo>
                    <a:pt x="39" y="2"/>
                  </a:lnTo>
                  <a:lnTo>
                    <a:pt x="47" y="8"/>
                  </a:lnTo>
                  <a:lnTo>
                    <a:pt x="53" y="16"/>
                  </a:lnTo>
                  <a:lnTo>
                    <a:pt x="55" y="28"/>
                  </a:lnTo>
                  <a:lnTo>
                    <a:pt x="53" y="40"/>
                  </a:lnTo>
                  <a:lnTo>
                    <a:pt x="47" y="48"/>
                  </a:lnTo>
                  <a:lnTo>
                    <a:pt x="39" y="54"/>
                  </a:lnTo>
                  <a:lnTo>
                    <a:pt x="28" y="56"/>
                  </a:lnTo>
                  <a:close/>
                </a:path>
              </a:pathLst>
            </a:custGeom>
            <a:solidFill>
              <a:srgbClr val="D1D9D9"/>
            </a:solidFill>
            <a:ln w="9525">
              <a:noFill/>
            </a:ln>
          </p:spPr>
          <p:txBody>
            <a:bodyPr/>
            <a:lstStyle/>
            <a:p>
              <a:endParaRPr lang="en-US"/>
            </a:p>
          </p:txBody>
        </p:sp>
        <p:sp>
          <p:nvSpPr>
            <p:cNvPr id="824535" name="Freeform 824534"/>
            <p:cNvSpPr/>
            <p:nvPr/>
          </p:nvSpPr>
          <p:spPr>
            <a:xfrm>
              <a:off x="3433" y="3076"/>
              <a:ext cx="29" cy="29"/>
            </a:xfrm>
            <a:custGeom>
              <a:avLst/>
              <a:gdLst/>
              <a:ahLst/>
              <a:cxnLst/>
              <a:rect l="0" t="0" r="0" b="0"/>
              <a:pathLst>
                <a:path w="624" h="522">
                  <a:moveTo>
                    <a:pt x="498" y="0"/>
                  </a:moveTo>
                  <a:lnTo>
                    <a:pt x="0" y="222"/>
                  </a:lnTo>
                  <a:lnTo>
                    <a:pt x="125" y="522"/>
                  </a:lnTo>
                  <a:lnTo>
                    <a:pt x="624" y="301"/>
                  </a:lnTo>
                  <a:lnTo>
                    <a:pt x="498" y="0"/>
                  </a:lnTo>
                  <a:close/>
                </a:path>
              </a:pathLst>
            </a:custGeom>
            <a:solidFill>
              <a:srgbClr val="111919"/>
            </a:solidFill>
            <a:ln w="9525">
              <a:noFill/>
            </a:ln>
          </p:spPr>
          <p:txBody>
            <a:bodyPr/>
            <a:lstStyle/>
            <a:p>
              <a:endParaRPr lang="en-US"/>
            </a:p>
          </p:txBody>
        </p:sp>
        <p:sp>
          <p:nvSpPr>
            <p:cNvPr id="824536" name="Freeform 824535"/>
            <p:cNvSpPr/>
            <p:nvPr/>
          </p:nvSpPr>
          <p:spPr>
            <a:xfrm>
              <a:off x="3434" y="3077"/>
              <a:ext cx="27" cy="27"/>
            </a:xfrm>
            <a:custGeom>
              <a:avLst/>
              <a:gdLst/>
              <a:ahLst/>
              <a:cxnLst/>
              <a:rect l="0" t="0" r="0" b="0"/>
              <a:pathLst>
                <a:path w="589" h="484">
                  <a:moveTo>
                    <a:pt x="474" y="0"/>
                  </a:moveTo>
                  <a:lnTo>
                    <a:pt x="0" y="211"/>
                  </a:lnTo>
                  <a:lnTo>
                    <a:pt x="114" y="484"/>
                  </a:lnTo>
                  <a:lnTo>
                    <a:pt x="589" y="273"/>
                  </a:lnTo>
                  <a:lnTo>
                    <a:pt x="474" y="0"/>
                  </a:lnTo>
                  <a:close/>
                </a:path>
              </a:pathLst>
            </a:custGeom>
            <a:solidFill>
              <a:srgbClr val="EDF5F5"/>
            </a:solidFill>
            <a:ln w="9525">
              <a:noFill/>
            </a:ln>
          </p:spPr>
          <p:txBody>
            <a:bodyPr/>
            <a:lstStyle/>
            <a:p>
              <a:endParaRPr lang="en-US"/>
            </a:p>
          </p:txBody>
        </p:sp>
        <p:sp>
          <p:nvSpPr>
            <p:cNvPr id="824537" name="Freeform 824536"/>
            <p:cNvSpPr/>
            <p:nvPr/>
          </p:nvSpPr>
          <p:spPr>
            <a:xfrm>
              <a:off x="3434" y="3078"/>
              <a:ext cx="27" cy="26"/>
            </a:xfrm>
            <a:custGeom>
              <a:avLst/>
              <a:gdLst/>
              <a:ahLst/>
              <a:cxnLst/>
              <a:rect l="0" t="0" r="0" b="0"/>
              <a:pathLst>
                <a:path w="583" h="471">
                  <a:moveTo>
                    <a:pt x="473" y="0"/>
                  </a:moveTo>
                  <a:lnTo>
                    <a:pt x="0" y="211"/>
                  </a:lnTo>
                  <a:lnTo>
                    <a:pt x="108" y="471"/>
                  </a:lnTo>
                  <a:lnTo>
                    <a:pt x="583" y="260"/>
                  </a:lnTo>
                  <a:lnTo>
                    <a:pt x="473" y="0"/>
                  </a:lnTo>
                  <a:close/>
                </a:path>
              </a:pathLst>
            </a:custGeom>
            <a:solidFill>
              <a:srgbClr val="878F8F"/>
            </a:solidFill>
            <a:ln w="9525">
              <a:noFill/>
            </a:ln>
          </p:spPr>
          <p:txBody>
            <a:bodyPr/>
            <a:lstStyle/>
            <a:p>
              <a:endParaRPr lang="en-US"/>
            </a:p>
          </p:txBody>
        </p:sp>
        <p:sp>
          <p:nvSpPr>
            <p:cNvPr id="824538" name="Freeform 824537"/>
            <p:cNvSpPr/>
            <p:nvPr/>
          </p:nvSpPr>
          <p:spPr>
            <a:xfrm>
              <a:off x="3447" y="3082"/>
              <a:ext cx="10" cy="13"/>
            </a:xfrm>
            <a:custGeom>
              <a:avLst/>
              <a:gdLst/>
              <a:ahLst/>
              <a:cxnLst/>
              <a:rect l="0" t="0" r="0" b="0"/>
              <a:pathLst>
                <a:path w="227" h="234">
                  <a:moveTo>
                    <a:pt x="159" y="223"/>
                  </a:moveTo>
                  <a:lnTo>
                    <a:pt x="137" y="231"/>
                  </a:lnTo>
                  <a:lnTo>
                    <a:pt x="115" y="234"/>
                  </a:lnTo>
                  <a:lnTo>
                    <a:pt x="93" y="232"/>
                  </a:lnTo>
                  <a:lnTo>
                    <a:pt x="73" y="225"/>
                  </a:lnTo>
                  <a:lnTo>
                    <a:pt x="54" y="215"/>
                  </a:lnTo>
                  <a:lnTo>
                    <a:pt x="36" y="201"/>
                  </a:lnTo>
                  <a:lnTo>
                    <a:pt x="22" y="184"/>
                  </a:lnTo>
                  <a:lnTo>
                    <a:pt x="11" y="163"/>
                  </a:lnTo>
                  <a:lnTo>
                    <a:pt x="4" y="141"/>
                  </a:lnTo>
                  <a:lnTo>
                    <a:pt x="0" y="118"/>
                  </a:lnTo>
                  <a:lnTo>
                    <a:pt x="3" y="96"/>
                  </a:lnTo>
                  <a:lnTo>
                    <a:pt x="9" y="74"/>
                  </a:lnTo>
                  <a:lnTo>
                    <a:pt x="19" y="55"/>
                  </a:lnTo>
                  <a:lnTo>
                    <a:pt x="32" y="37"/>
                  </a:lnTo>
                  <a:lnTo>
                    <a:pt x="48" y="22"/>
                  </a:lnTo>
                  <a:lnTo>
                    <a:pt x="69" y="10"/>
                  </a:lnTo>
                  <a:lnTo>
                    <a:pt x="90" y="3"/>
                  </a:lnTo>
                  <a:lnTo>
                    <a:pt x="113" y="0"/>
                  </a:lnTo>
                  <a:lnTo>
                    <a:pt x="134" y="2"/>
                  </a:lnTo>
                  <a:lnTo>
                    <a:pt x="156" y="8"/>
                  </a:lnTo>
                  <a:lnTo>
                    <a:pt x="174" y="19"/>
                  </a:lnTo>
                  <a:lnTo>
                    <a:pt x="191" y="32"/>
                  </a:lnTo>
                  <a:lnTo>
                    <a:pt x="206" y="49"/>
                  </a:lnTo>
                  <a:lnTo>
                    <a:pt x="217" y="70"/>
                  </a:lnTo>
                  <a:lnTo>
                    <a:pt x="224" y="93"/>
                  </a:lnTo>
                  <a:lnTo>
                    <a:pt x="227" y="116"/>
                  </a:lnTo>
                  <a:lnTo>
                    <a:pt x="225" y="138"/>
                  </a:lnTo>
                  <a:lnTo>
                    <a:pt x="219" y="159"/>
                  </a:lnTo>
                  <a:lnTo>
                    <a:pt x="209" y="179"/>
                  </a:lnTo>
                  <a:lnTo>
                    <a:pt x="195" y="197"/>
                  </a:lnTo>
                  <a:lnTo>
                    <a:pt x="179" y="212"/>
                  </a:lnTo>
                  <a:lnTo>
                    <a:pt x="159" y="223"/>
                  </a:lnTo>
                  <a:close/>
                </a:path>
              </a:pathLst>
            </a:custGeom>
            <a:solidFill>
              <a:srgbClr val="E33338"/>
            </a:solidFill>
            <a:ln w="9525">
              <a:noFill/>
            </a:ln>
          </p:spPr>
          <p:txBody>
            <a:bodyPr/>
            <a:lstStyle/>
            <a:p>
              <a:endParaRPr lang="en-US"/>
            </a:p>
          </p:txBody>
        </p:sp>
        <p:sp>
          <p:nvSpPr>
            <p:cNvPr id="824539" name="Freeform 824538"/>
            <p:cNvSpPr/>
            <p:nvPr/>
          </p:nvSpPr>
          <p:spPr>
            <a:xfrm>
              <a:off x="3447" y="3082"/>
              <a:ext cx="10" cy="12"/>
            </a:xfrm>
            <a:custGeom>
              <a:avLst/>
              <a:gdLst/>
              <a:ahLst/>
              <a:cxnLst/>
              <a:rect l="0" t="0" r="0" b="0"/>
              <a:pathLst>
                <a:path w="208" h="214">
                  <a:moveTo>
                    <a:pt x="146" y="206"/>
                  </a:moveTo>
                  <a:lnTo>
                    <a:pt x="125" y="212"/>
                  </a:lnTo>
                  <a:lnTo>
                    <a:pt x="105" y="214"/>
                  </a:lnTo>
                  <a:lnTo>
                    <a:pt x="84" y="212"/>
                  </a:lnTo>
                  <a:lnTo>
                    <a:pt x="66" y="206"/>
                  </a:lnTo>
                  <a:lnTo>
                    <a:pt x="48" y="196"/>
                  </a:lnTo>
                  <a:lnTo>
                    <a:pt x="31" y="183"/>
                  </a:lnTo>
                  <a:lnTo>
                    <a:pt x="18" y="168"/>
                  </a:lnTo>
                  <a:lnTo>
                    <a:pt x="8" y="149"/>
                  </a:lnTo>
                  <a:lnTo>
                    <a:pt x="2" y="129"/>
                  </a:lnTo>
                  <a:lnTo>
                    <a:pt x="0" y="108"/>
                  </a:lnTo>
                  <a:lnTo>
                    <a:pt x="2" y="86"/>
                  </a:lnTo>
                  <a:lnTo>
                    <a:pt x="8" y="67"/>
                  </a:lnTo>
                  <a:lnTo>
                    <a:pt x="17" y="49"/>
                  </a:lnTo>
                  <a:lnTo>
                    <a:pt x="29" y="33"/>
                  </a:lnTo>
                  <a:lnTo>
                    <a:pt x="45" y="19"/>
                  </a:lnTo>
                  <a:lnTo>
                    <a:pt x="63" y="8"/>
                  </a:lnTo>
                  <a:lnTo>
                    <a:pt x="83" y="2"/>
                  </a:lnTo>
                  <a:lnTo>
                    <a:pt x="104" y="0"/>
                  </a:lnTo>
                  <a:lnTo>
                    <a:pt x="123" y="2"/>
                  </a:lnTo>
                  <a:lnTo>
                    <a:pt x="142" y="7"/>
                  </a:lnTo>
                  <a:lnTo>
                    <a:pt x="161" y="17"/>
                  </a:lnTo>
                  <a:lnTo>
                    <a:pt x="176" y="30"/>
                  </a:lnTo>
                  <a:lnTo>
                    <a:pt x="189" y="45"/>
                  </a:lnTo>
                  <a:lnTo>
                    <a:pt x="200" y="63"/>
                  </a:lnTo>
                  <a:lnTo>
                    <a:pt x="206" y="84"/>
                  </a:lnTo>
                  <a:lnTo>
                    <a:pt x="208" y="105"/>
                  </a:lnTo>
                  <a:lnTo>
                    <a:pt x="206" y="127"/>
                  </a:lnTo>
                  <a:lnTo>
                    <a:pt x="201" y="147"/>
                  </a:lnTo>
                  <a:lnTo>
                    <a:pt x="191" y="164"/>
                  </a:lnTo>
                  <a:lnTo>
                    <a:pt x="179" y="181"/>
                  </a:lnTo>
                  <a:lnTo>
                    <a:pt x="164" y="195"/>
                  </a:lnTo>
                  <a:lnTo>
                    <a:pt x="146" y="206"/>
                  </a:lnTo>
                  <a:close/>
                </a:path>
              </a:pathLst>
            </a:custGeom>
            <a:solidFill>
              <a:srgbClr val="EB5F61"/>
            </a:solidFill>
            <a:ln w="9525">
              <a:noFill/>
            </a:ln>
          </p:spPr>
          <p:txBody>
            <a:bodyPr/>
            <a:lstStyle/>
            <a:p>
              <a:endParaRPr lang="en-US"/>
            </a:p>
          </p:txBody>
        </p:sp>
        <p:sp>
          <p:nvSpPr>
            <p:cNvPr id="824540" name="Freeform 824539"/>
            <p:cNvSpPr/>
            <p:nvPr/>
          </p:nvSpPr>
          <p:spPr>
            <a:xfrm>
              <a:off x="3448" y="3083"/>
              <a:ext cx="8" cy="10"/>
            </a:xfrm>
            <a:custGeom>
              <a:avLst/>
              <a:gdLst/>
              <a:ahLst/>
              <a:cxnLst/>
              <a:rect l="0" t="0" r="0" b="0"/>
              <a:pathLst>
                <a:path w="189" h="194">
                  <a:moveTo>
                    <a:pt x="131" y="187"/>
                  </a:moveTo>
                  <a:lnTo>
                    <a:pt x="113" y="193"/>
                  </a:lnTo>
                  <a:lnTo>
                    <a:pt x="95" y="194"/>
                  </a:lnTo>
                  <a:lnTo>
                    <a:pt x="76" y="192"/>
                  </a:lnTo>
                  <a:lnTo>
                    <a:pt x="59" y="187"/>
                  </a:lnTo>
                  <a:lnTo>
                    <a:pt x="44" y="178"/>
                  </a:lnTo>
                  <a:lnTo>
                    <a:pt x="29" y="167"/>
                  </a:lnTo>
                  <a:lnTo>
                    <a:pt x="17" y="152"/>
                  </a:lnTo>
                  <a:lnTo>
                    <a:pt x="8" y="135"/>
                  </a:lnTo>
                  <a:lnTo>
                    <a:pt x="2" y="116"/>
                  </a:lnTo>
                  <a:lnTo>
                    <a:pt x="0" y="97"/>
                  </a:lnTo>
                  <a:lnTo>
                    <a:pt x="2" y="79"/>
                  </a:lnTo>
                  <a:lnTo>
                    <a:pt x="7" y="61"/>
                  </a:lnTo>
                  <a:lnTo>
                    <a:pt x="15" y="45"/>
                  </a:lnTo>
                  <a:lnTo>
                    <a:pt x="26" y="30"/>
                  </a:lnTo>
                  <a:lnTo>
                    <a:pt x="41" y="17"/>
                  </a:lnTo>
                  <a:lnTo>
                    <a:pt x="57" y="8"/>
                  </a:lnTo>
                  <a:lnTo>
                    <a:pt x="75" y="1"/>
                  </a:lnTo>
                  <a:lnTo>
                    <a:pt x="95" y="0"/>
                  </a:lnTo>
                  <a:lnTo>
                    <a:pt x="112" y="1"/>
                  </a:lnTo>
                  <a:lnTo>
                    <a:pt x="130" y="7"/>
                  </a:lnTo>
                  <a:lnTo>
                    <a:pt x="146" y="15"/>
                  </a:lnTo>
                  <a:lnTo>
                    <a:pt x="160" y="27"/>
                  </a:lnTo>
                  <a:lnTo>
                    <a:pt x="172" y="41"/>
                  </a:lnTo>
                  <a:lnTo>
                    <a:pt x="181" y="58"/>
                  </a:lnTo>
                  <a:lnTo>
                    <a:pt x="187" y="77"/>
                  </a:lnTo>
                  <a:lnTo>
                    <a:pt x="189" y="96"/>
                  </a:lnTo>
                  <a:lnTo>
                    <a:pt x="188" y="114"/>
                  </a:lnTo>
                  <a:lnTo>
                    <a:pt x="182" y="132"/>
                  </a:lnTo>
                  <a:lnTo>
                    <a:pt x="174" y="149"/>
                  </a:lnTo>
                  <a:lnTo>
                    <a:pt x="163" y="165"/>
                  </a:lnTo>
                  <a:lnTo>
                    <a:pt x="149" y="177"/>
                  </a:lnTo>
                  <a:lnTo>
                    <a:pt x="131" y="187"/>
                  </a:lnTo>
                  <a:close/>
                </a:path>
              </a:pathLst>
            </a:custGeom>
            <a:solidFill>
              <a:srgbClr val="F0878A"/>
            </a:solidFill>
            <a:ln w="9525">
              <a:noFill/>
            </a:ln>
          </p:spPr>
          <p:txBody>
            <a:bodyPr/>
            <a:lstStyle/>
            <a:p>
              <a:endParaRPr lang="en-US"/>
            </a:p>
          </p:txBody>
        </p:sp>
        <p:sp>
          <p:nvSpPr>
            <p:cNvPr id="824541" name="Freeform 824540"/>
            <p:cNvSpPr/>
            <p:nvPr/>
          </p:nvSpPr>
          <p:spPr>
            <a:xfrm>
              <a:off x="3448" y="3083"/>
              <a:ext cx="8" cy="10"/>
            </a:xfrm>
            <a:custGeom>
              <a:avLst/>
              <a:gdLst/>
              <a:ahLst/>
              <a:cxnLst/>
              <a:rect l="0" t="0" r="0" b="0"/>
              <a:pathLst>
                <a:path w="171" h="177">
                  <a:moveTo>
                    <a:pt x="120" y="170"/>
                  </a:moveTo>
                  <a:lnTo>
                    <a:pt x="104" y="175"/>
                  </a:lnTo>
                  <a:lnTo>
                    <a:pt x="87" y="177"/>
                  </a:lnTo>
                  <a:lnTo>
                    <a:pt x="70" y="176"/>
                  </a:lnTo>
                  <a:lnTo>
                    <a:pt x="54" y="171"/>
                  </a:lnTo>
                  <a:lnTo>
                    <a:pt x="40" y="163"/>
                  </a:lnTo>
                  <a:lnTo>
                    <a:pt x="27" y="152"/>
                  </a:lnTo>
                  <a:lnTo>
                    <a:pt x="15" y="139"/>
                  </a:lnTo>
                  <a:lnTo>
                    <a:pt x="7" y="124"/>
                  </a:lnTo>
                  <a:lnTo>
                    <a:pt x="2" y="107"/>
                  </a:lnTo>
                  <a:lnTo>
                    <a:pt x="0" y="90"/>
                  </a:lnTo>
                  <a:lnTo>
                    <a:pt x="2" y="72"/>
                  </a:lnTo>
                  <a:lnTo>
                    <a:pt x="7" y="56"/>
                  </a:lnTo>
                  <a:lnTo>
                    <a:pt x="14" y="41"/>
                  </a:lnTo>
                  <a:lnTo>
                    <a:pt x="25" y="28"/>
                  </a:lnTo>
                  <a:lnTo>
                    <a:pt x="37" y="16"/>
                  </a:lnTo>
                  <a:lnTo>
                    <a:pt x="52" y="8"/>
                  </a:lnTo>
                  <a:lnTo>
                    <a:pt x="68" y="2"/>
                  </a:lnTo>
                  <a:lnTo>
                    <a:pt x="85" y="0"/>
                  </a:lnTo>
                  <a:lnTo>
                    <a:pt x="102" y="2"/>
                  </a:lnTo>
                  <a:lnTo>
                    <a:pt x="117" y="7"/>
                  </a:lnTo>
                  <a:lnTo>
                    <a:pt x="132" y="15"/>
                  </a:lnTo>
                  <a:lnTo>
                    <a:pt x="145" y="25"/>
                  </a:lnTo>
                  <a:lnTo>
                    <a:pt x="156" y="38"/>
                  </a:lnTo>
                  <a:lnTo>
                    <a:pt x="164" y="53"/>
                  </a:lnTo>
                  <a:lnTo>
                    <a:pt x="169" y="70"/>
                  </a:lnTo>
                  <a:lnTo>
                    <a:pt x="171" y="88"/>
                  </a:lnTo>
                  <a:lnTo>
                    <a:pt x="169" y="105"/>
                  </a:lnTo>
                  <a:lnTo>
                    <a:pt x="165" y="121"/>
                  </a:lnTo>
                  <a:lnTo>
                    <a:pt x="158" y="136"/>
                  </a:lnTo>
                  <a:lnTo>
                    <a:pt x="148" y="150"/>
                  </a:lnTo>
                  <a:lnTo>
                    <a:pt x="136" y="162"/>
                  </a:lnTo>
                  <a:lnTo>
                    <a:pt x="120" y="170"/>
                  </a:lnTo>
                  <a:close/>
                </a:path>
              </a:pathLst>
            </a:custGeom>
            <a:solidFill>
              <a:srgbClr val="F5AEB0"/>
            </a:solidFill>
            <a:ln w="9525">
              <a:noFill/>
            </a:ln>
          </p:spPr>
          <p:txBody>
            <a:bodyPr/>
            <a:lstStyle/>
            <a:p>
              <a:endParaRPr lang="en-US"/>
            </a:p>
          </p:txBody>
        </p:sp>
        <p:sp>
          <p:nvSpPr>
            <p:cNvPr id="824542" name="Freeform 824541"/>
            <p:cNvSpPr/>
            <p:nvPr/>
          </p:nvSpPr>
          <p:spPr>
            <a:xfrm>
              <a:off x="3449" y="3083"/>
              <a:ext cx="7" cy="9"/>
            </a:xfrm>
            <a:custGeom>
              <a:avLst/>
              <a:gdLst/>
              <a:ahLst/>
              <a:cxnLst/>
              <a:rect l="0" t="0" r="0" b="0"/>
              <a:pathLst>
                <a:path w="152" h="156">
                  <a:moveTo>
                    <a:pt x="106" y="149"/>
                  </a:moveTo>
                  <a:lnTo>
                    <a:pt x="92" y="155"/>
                  </a:lnTo>
                  <a:lnTo>
                    <a:pt x="77" y="156"/>
                  </a:lnTo>
                  <a:lnTo>
                    <a:pt x="63" y="155"/>
                  </a:lnTo>
                  <a:lnTo>
                    <a:pt x="48" y="150"/>
                  </a:lnTo>
                  <a:lnTo>
                    <a:pt x="35" y="143"/>
                  </a:lnTo>
                  <a:lnTo>
                    <a:pt x="24" y="133"/>
                  </a:lnTo>
                  <a:lnTo>
                    <a:pt x="14" y="122"/>
                  </a:lnTo>
                  <a:lnTo>
                    <a:pt x="6" y="108"/>
                  </a:lnTo>
                  <a:lnTo>
                    <a:pt x="2" y="93"/>
                  </a:lnTo>
                  <a:lnTo>
                    <a:pt x="0" y="78"/>
                  </a:lnTo>
                  <a:lnTo>
                    <a:pt x="1" y="63"/>
                  </a:lnTo>
                  <a:lnTo>
                    <a:pt x="5" y="49"/>
                  </a:lnTo>
                  <a:lnTo>
                    <a:pt x="13" y="35"/>
                  </a:lnTo>
                  <a:lnTo>
                    <a:pt x="22" y="24"/>
                  </a:lnTo>
                  <a:lnTo>
                    <a:pt x="33" y="13"/>
                  </a:lnTo>
                  <a:lnTo>
                    <a:pt x="46" y="6"/>
                  </a:lnTo>
                  <a:lnTo>
                    <a:pt x="60" y="1"/>
                  </a:lnTo>
                  <a:lnTo>
                    <a:pt x="76" y="0"/>
                  </a:lnTo>
                  <a:lnTo>
                    <a:pt x="90" y="1"/>
                  </a:lnTo>
                  <a:lnTo>
                    <a:pt x="104" y="5"/>
                  </a:lnTo>
                  <a:lnTo>
                    <a:pt x="118" y="11"/>
                  </a:lnTo>
                  <a:lnTo>
                    <a:pt x="129" y="21"/>
                  </a:lnTo>
                  <a:lnTo>
                    <a:pt x="139" y="32"/>
                  </a:lnTo>
                  <a:lnTo>
                    <a:pt x="146" y="46"/>
                  </a:lnTo>
                  <a:lnTo>
                    <a:pt x="150" y="61"/>
                  </a:lnTo>
                  <a:lnTo>
                    <a:pt x="152" y="77"/>
                  </a:lnTo>
                  <a:lnTo>
                    <a:pt x="151" y="91"/>
                  </a:lnTo>
                  <a:lnTo>
                    <a:pt x="147" y="106"/>
                  </a:lnTo>
                  <a:lnTo>
                    <a:pt x="140" y="120"/>
                  </a:lnTo>
                  <a:lnTo>
                    <a:pt x="131" y="131"/>
                  </a:lnTo>
                  <a:lnTo>
                    <a:pt x="120" y="142"/>
                  </a:lnTo>
                  <a:lnTo>
                    <a:pt x="106" y="149"/>
                  </a:lnTo>
                  <a:close/>
                </a:path>
              </a:pathLst>
            </a:custGeom>
            <a:solidFill>
              <a:srgbClr val="FAD6D9"/>
            </a:solidFill>
            <a:ln w="9525">
              <a:noFill/>
            </a:ln>
          </p:spPr>
          <p:txBody>
            <a:bodyPr/>
            <a:lstStyle/>
            <a:p>
              <a:endParaRPr lang="en-US"/>
            </a:p>
          </p:txBody>
        </p:sp>
        <p:sp>
          <p:nvSpPr>
            <p:cNvPr id="824543" name="Freeform 824542"/>
            <p:cNvSpPr/>
            <p:nvPr/>
          </p:nvSpPr>
          <p:spPr>
            <a:xfrm>
              <a:off x="3449" y="3083"/>
              <a:ext cx="6" cy="8"/>
            </a:xfrm>
            <a:custGeom>
              <a:avLst/>
              <a:gdLst/>
              <a:ahLst/>
              <a:cxnLst/>
              <a:rect l="0" t="0" r="0" b="0"/>
              <a:pathLst>
                <a:path w="134" h="139">
                  <a:moveTo>
                    <a:pt x="93" y="134"/>
                  </a:moveTo>
                  <a:lnTo>
                    <a:pt x="80" y="138"/>
                  </a:lnTo>
                  <a:lnTo>
                    <a:pt x="68" y="139"/>
                  </a:lnTo>
                  <a:lnTo>
                    <a:pt x="55" y="138"/>
                  </a:lnTo>
                  <a:lnTo>
                    <a:pt x="42" y="134"/>
                  </a:lnTo>
                  <a:lnTo>
                    <a:pt x="30" y="127"/>
                  </a:lnTo>
                  <a:lnTo>
                    <a:pt x="20" y="119"/>
                  </a:lnTo>
                  <a:lnTo>
                    <a:pt x="12" y="109"/>
                  </a:lnTo>
                  <a:lnTo>
                    <a:pt x="5" y="97"/>
                  </a:lnTo>
                  <a:lnTo>
                    <a:pt x="1" y="83"/>
                  </a:lnTo>
                  <a:lnTo>
                    <a:pt x="0" y="70"/>
                  </a:lnTo>
                  <a:lnTo>
                    <a:pt x="1" y="57"/>
                  </a:lnTo>
                  <a:lnTo>
                    <a:pt x="5" y="44"/>
                  </a:lnTo>
                  <a:lnTo>
                    <a:pt x="11" y="31"/>
                  </a:lnTo>
                  <a:lnTo>
                    <a:pt x="19" y="21"/>
                  </a:lnTo>
                  <a:lnTo>
                    <a:pt x="28" y="12"/>
                  </a:lnTo>
                  <a:lnTo>
                    <a:pt x="40" y="5"/>
                  </a:lnTo>
                  <a:lnTo>
                    <a:pt x="54" y="1"/>
                  </a:lnTo>
                  <a:lnTo>
                    <a:pt x="66" y="0"/>
                  </a:lnTo>
                  <a:lnTo>
                    <a:pt x="79" y="1"/>
                  </a:lnTo>
                  <a:lnTo>
                    <a:pt x="91" y="5"/>
                  </a:lnTo>
                  <a:lnTo>
                    <a:pt x="104" y="11"/>
                  </a:lnTo>
                  <a:lnTo>
                    <a:pt x="114" y="20"/>
                  </a:lnTo>
                  <a:lnTo>
                    <a:pt x="122" y="29"/>
                  </a:lnTo>
                  <a:lnTo>
                    <a:pt x="129" y="42"/>
                  </a:lnTo>
                  <a:lnTo>
                    <a:pt x="133" y="56"/>
                  </a:lnTo>
                  <a:lnTo>
                    <a:pt x="134" y="68"/>
                  </a:lnTo>
                  <a:lnTo>
                    <a:pt x="133" y="82"/>
                  </a:lnTo>
                  <a:lnTo>
                    <a:pt x="129" y="95"/>
                  </a:lnTo>
                  <a:lnTo>
                    <a:pt x="123" y="107"/>
                  </a:lnTo>
                  <a:lnTo>
                    <a:pt x="115" y="118"/>
                  </a:lnTo>
                  <a:lnTo>
                    <a:pt x="106" y="126"/>
                  </a:lnTo>
                  <a:lnTo>
                    <a:pt x="93" y="134"/>
                  </a:lnTo>
                  <a:close/>
                </a:path>
              </a:pathLst>
            </a:custGeom>
            <a:solidFill>
              <a:srgbClr val="FFFFFF"/>
            </a:solidFill>
            <a:ln w="9525">
              <a:noFill/>
            </a:ln>
          </p:spPr>
          <p:txBody>
            <a:bodyPr/>
            <a:lstStyle/>
            <a:p>
              <a:endParaRPr lang="en-US"/>
            </a:p>
          </p:txBody>
        </p:sp>
        <p:sp>
          <p:nvSpPr>
            <p:cNvPr id="824544" name="Freeform 824543"/>
            <p:cNvSpPr/>
            <p:nvPr/>
          </p:nvSpPr>
          <p:spPr>
            <a:xfrm>
              <a:off x="3441" y="3093"/>
              <a:ext cx="1" cy="2"/>
            </a:xfrm>
            <a:custGeom>
              <a:avLst/>
              <a:gdLst/>
              <a:ahLst/>
              <a:cxnLst/>
              <a:rect l="0" t="0" r="0" b="0"/>
              <a:pathLst>
                <a:path w="21" h="33">
                  <a:moveTo>
                    <a:pt x="11" y="0"/>
                  </a:moveTo>
                  <a:lnTo>
                    <a:pt x="5" y="3"/>
                  </a:lnTo>
                  <a:lnTo>
                    <a:pt x="1" y="8"/>
                  </a:lnTo>
                  <a:lnTo>
                    <a:pt x="0" y="15"/>
                  </a:lnTo>
                  <a:lnTo>
                    <a:pt x="1" y="20"/>
                  </a:lnTo>
                  <a:lnTo>
                    <a:pt x="4" y="26"/>
                  </a:lnTo>
                  <a:lnTo>
                    <a:pt x="8" y="31"/>
                  </a:lnTo>
                  <a:lnTo>
                    <a:pt x="14" y="33"/>
                  </a:lnTo>
                  <a:lnTo>
                    <a:pt x="21" y="32"/>
                  </a:lnTo>
                  <a:lnTo>
                    <a:pt x="11" y="0"/>
                  </a:lnTo>
                  <a:close/>
                </a:path>
              </a:pathLst>
            </a:custGeom>
            <a:solidFill>
              <a:srgbClr val="CCFFFF"/>
            </a:solidFill>
            <a:ln w="9525">
              <a:noFill/>
            </a:ln>
          </p:spPr>
          <p:txBody>
            <a:bodyPr/>
            <a:lstStyle/>
            <a:p>
              <a:endParaRPr lang="en-US"/>
            </a:p>
          </p:txBody>
        </p:sp>
        <p:sp>
          <p:nvSpPr>
            <p:cNvPr id="824545" name="Freeform 824544"/>
            <p:cNvSpPr/>
            <p:nvPr/>
          </p:nvSpPr>
          <p:spPr>
            <a:xfrm>
              <a:off x="3442" y="3089"/>
              <a:ext cx="3" cy="6"/>
            </a:xfrm>
            <a:custGeom>
              <a:avLst/>
              <a:gdLst/>
              <a:ahLst/>
              <a:cxnLst/>
              <a:rect l="0" t="0" r="0" b="0"/>
              <a:pathLst>
                <a:path w="75" h="98">
                  <a:moveTo>
                    <a:pt x="40" y="12"/>
                  </a:moveTo>
                  <a:lnTo>
                    <a:pt x="40" y="12"/>
                  </a:lnTo>
                  <a:lnTo>
                    <a:pt x="42" y="22"/>
                  </a:lnTo>
                  <a:lnTo>
                    <a:pt x="42" y="28"/>
                  </a:lnTo>
                  <a:lnTo>
                    <a:pt x="39" y="37"/>
                  </a:lnTo>
                  <a:lnTo>
                    <a:pt x="36" y="43"/>
                  </a:lnTo>
                  <a:lnTo>
                    <a:pt x="30" y="49"/>
                  </a:lnTo>
                  <a:lnTo>
                    <a:pt x="21" y="57"/>
                  </a:lnTo>
                  <a:lnTo>
                    <a:pt x="12" y="61"/>
                  </a:lnTo>
                  <a:lnTo>
                    <a:pt x="0" y="66"/>
                  </a:lnTo>
                  <a:lnTo>
                    <a:pt x="10" y="98"/>
                  </a:lnTo>
                  <a:lnTo>
                    <a:pt x="26" y="92"/>
                  </a:lnTo>
                  <a:lnTo>
                    <a:pt x="39" y="84"/>
                  </a:lnTo>
                  <a:lnTo>
                    <a:pt x="50" y="74"/>
                  </a:lnTo>
                  <a:lnTo>
                    <a:pt x="63" y="64"/>
                  </a:lnTo>
                  <a:lnTo>
                    <a:pt x="70" y="49"/>
                  </a:lnTo>
                  <a:lnTo>
                    <a:pt x="75" y="34"/>
                  </a:lnTo>
                  <a:lnTo>
                    <a:pt x="75" y="18"/>
                  </a:lnTo>
                  <a:lnTo>
                    <a:pt x="71" y="0"/>
                  </a:lnTo>
                  <a:lnTo>
                    <a:pt x="71" y="0"/>
                  </a:lnTo>
                  <a:lnTo>
                    <a:pt x="40" y="12"/>
                  </a:lnTo>
                  <a:close/>
                </a:path>
              </a:pathLst>
            </a:custGeom>
            <a:solidFill>
              <a:srgbClr val="CCFFFF"/>
            </a:solidFill>
            <a:ln w="9525">
              <a:noFill/>
            </a:ln>
          </p:spPr>
          <p:txBody>
            <a:bodyPr/>
            <a:lstStyle/>
            <a:p>
              <a:endParaRPr lang="en-US"/>
            </a:p>
          </p:txBody>
        </p:sp>
        <p:sp>
          <p:nvSpPr>
            <p:cNvPr id="824546" name="Freeform 824545"/>
            <p:cNvSpPr/>
            <p:nvPr/>
          </p:nvSpPr>
          <p:spPr>
            <a:xfrm>
              <a:off x="3440" y="3087"/>
              <a:ext cx="5" cy="3"/>
            </a:xfrm>
            <a:custGeom>
              <a:avLst/>
              <a:gdLst/>
              <a:ahLst/>
              <a:cxnLst/>
              <a:rect l="0" t="0" r="0" b="0"/>
              <a:pathLst>
                <a:path w="108" h="49">
                  <a:moveTo>
                    <a:pt x="20" y="43"/>
                  </a:moveTo>
                  <a:lnTo>
                    <a:pt x="20" y="43"/>
                  </a:lnTo>
                  <a:lnTo>
                    <a:pt x="27" y="39"/>
                  </a:lnTo>
                  <a:lnTo>
                    <a:pt x="36" y="35"/>
                  </a:lnTo>
                  <a:lnTo>
                    <a:pt x="45" y="33"/>
                  </a:lnTo>
                  <a:lnTo>
                    <a:pt x="54" y="33"/>
                  </a:lnTo>
                  <a:lnTo>
                    <a:pt x="62" y="36"/>
                  </a:lnTo>
                  <a:lnTo>
                    <a:pt x="69" y="39"/>
                  </a:lnTo>
                  <a:lnTo>
                    <a:pt x="74" y="43"/>
                  </a:lnTo>
                  <a:lnTo>
                    <a:pt x="77" y="49"/>
                  </a:lnTo>
                  <a:lnTo>
                    <a:pt x="108" y="37"/>
                  </a:lnTo>
                  <a:lnTo>
                    <a:pt x="98" y="22"/>
                  </a:lnTo>
                  <a:lnTo>
                    <a:pt x="87" y="11"/>
                  </a:lnTo>
                  <a:lnTo>
                    <a:pt x="74" y="4"/>
                  </a:lnTo>
                  <a:lnTo>
                    <a:pt x="58" y="0"/>
                  </a:lnTo>
                  <a:lnTo>
                    <a:pt x="41" y="0"/>
                  </a:lnTo>
                  <a:lnTo>
                    <a:pt x="26" y="3"/>
                  </a:lnTo>
                  <a:lnTo>
                    <a:pt x="13" y="9"/>
                  </a:lnTo>
                  <a:lnTo>
                    <a:pt x="0" y="18"/>
                  </a:lnTo>
                  <a:lnTo>
                    <a:pt x="0" y="18"/>
                  </a:lnTo>
                  <a:lnTo>
                    <a:pt x="20" y="43"/>
                  </a:lnTo>
                  <a:close/>
                </a:path>
              </a:pathLst>
            </a:custGeom>
            <a:solidFill>
              <a:srgbClr val="CCFFFF"/>
            </a:solidFill>
            <a:ln w="9525">
              <a:noFill/>
            </a:ln>
          </p:spPr>
          <p:txBody>
            <a:bodyPr/>
            <a:lstStyle/>
            <a:p>
              <a:endParaRPr lang="en-US"/>
            </a:p>
          </p:txBody>
        </p:sp>
        <p:sp>
          <p:nvSpPr>
            <p:cNvPr id="824547" name="Freeform 824546"/>
            <p:cNvSpPr/>
            <p:nvPr/>
          </p:nvSpPr>
          <p:spPr>
            <a:xfrm>
              <a:off x="3438" y="3088"/>
              <a:ext cx="3" cy="8"/>
            </a:xfrm>
            <a:custGeom>
              <a:avLst/>
              <a:gdLst/>
              <a:ahLst/>
              <a:cxnLst/>
              <a:rect l="0" t="0" r="0" b="0"/>
              <a:pathLst>
                <a:path w="69" h="129">
                  <a:moveTo>
                    <a:pt x="36" y="112"/>
                  </a:moveTo>
                  <a:lnTo>
                    <a:pt x="36" y="112"/>
                  </a:lnTo>
                  <a:lnTo>
                    <a:pt x="33" y="104"/>
                  </a:lnTo>
                  <a:lnTo>
                    <a:pt x="32" y="95"/>
                  </a:lnTo>
                  <a:lnTo>
                    <a:pt x="34" y="83"/>
                  </a:lnTo>
                  <a:lnTo>
                    <a:pt x="38" y="69"/>
                  </a:lnTo>
                  <a:lnTo>
                    <a:pt x="44" y="58"/>
                  </a:lnTo>
                  <a:lnTo>
                    <a:pt x="52" y="44"/>
                  </a:lnTo>
                  <a:lnTo>
                    <a:pt x="60" y="34"/>
                  </a:lnTo>
                  <a:lnTo>
                    <a:pt x="69" y="25"/>
                  </a:lnTo>
                  <a:lnTo>
                    <a:pt x="49" y="0"/>
                  </a:lnTo>
                  <a:lnTo>
                    <a:pt x="37" y="11"/>
                  </a:lnTo>
                  <a:lnTo>
                    <a:pt x="25" y="25"/>
                  </a:lnTo>
                  <a:lnTo>
                    <a:pt x="16" y="41"/>
                  </a:lnTo>
                  <a:lnTo>
                    <a:pt x="8" y="57"/>
                  </a:lnTo>
                  <a:lnTo>
                    <a:pt x="2" y="75"/>
                  </a:lnTo>
                  <a:lnTo>
                    <a:pt x="0" y="92"/>
                  </a:lnTo>
                  <a:lnTo>
                    <a:pt x="1" y="112"/>
                  </a:lnTo>
                  <a:lnTo>
                    <a:pt x="8" y="129"/>
                  </a:lnTo>
                  <a:lnTo>
                    <a:pt x="8" y="129"/>
                  </a:lnTo>
                  <a:lnTo>
                    <a:pt x="36" y="112"/>
                  </a:lnTo>
                  <a:close/>
                </a:path>
              </a:pathLst>
            </a:custGeom>
            <a:solidFill>
              <a:srgbClr val="CCFFFF"/>
            </a:solidFill>
            <a:ln w="9525">
              <a:noFill/>
            </a:ln>
          </p:spPr>
          <p:txBody>
            <a:bodyPr/>
            <a:lstStyle/>
            <a:p>
              <a:endParaRPr lang="en-US"/>
            </a:p>
          </p:txBody>
        </p:sp>
        <p:sp>
          <p:nvSpPr>
            <p:cNvPr id="824548" name="Freeform 824547"/>
            <p:cNvSpPr/>
            <p:nvPr/>
          </p:nvSpPr>
          <p:spPr>
            <a:xfrm>
              <a:off x="3438" y="3095"/>
              <a:ext cx="5" cy="4"/>
            </a:xfrm>
            <a:custGeom>
              <a:avLst/>
              <a:gdLst/>
              <a:ahLst/>
              <a:cxnLst/>
              <a:rect l="0" t="0" r="0" b="0"/>
              <a:pathLst>
                <a:path w="117" h="76">
                  <a:moveTo>
                    <a:pt x="107" y="41"/>
                  </a:moveTo>
                  <a:lnTo>
                    <a:pt x="107" y="41"/>
                  </a:lnTo>
                  <a:lnTo>
                    <a:pt x="96" y="43"/>
                  </a:lnTo>
                  <a:lnTo>
                    <a:pt x="83" y="43"/>
                  </a:lnTo>
                  <a:lnTo>
                    <a:pt x="72" y="42"/>
                  </a:lnTo>
                  <a:lnTo>
                    <a:pt x="62" y="36"/>
                  </a:lnTo>
                  <a:lnTo>
                    <a:pt x="52" y="30"/>
                  </a:lnTo>
                  <a:lnTo>
                    <a:pt x="43" y="23"/>
                  </a:lnTo>
                  <a:lnTo>
                    <a:pt x="35" y="13"/>
                  </a:lnTo>
                  <a:lnTo>
                    <a:pt x="28" y="0"/>
                  </a:lnTo>
                  <a:lnTo>
                    <a:pt x="0" y="17"/>
                  </a:lnTo>
                  <a:lnTo>
                    <a:pt x="9" y="32"/>
                  </a:lnTo>
                  <a:lnTo>
                    <a:pt x="20" y="46"/>
                  </a:lnTo>
                  <a:lnTo>
                    <a:pt x="33" y="57"/>
                  </a:lnTo>
                  <a:lnTo>
                    <a:pt x="48" y="66"/>
                  </a:lnTo>
                  <a:lnTo>
                    <a:pt x="64" y="73"/>
                  </a:lnTo>
                  <a:lnTo>
                    <a:pt x="81" y="76"/>
                  </a:lnTo>
                  <a:lnTo>
                    <a:pt x="98" y="76"/>
                  </a:lnTo>
                  <a:lnTo>
                    <a:pt x="117" y="72"/>
                  </a:lnTo>
                  <a:lnTo>
                    <a:pt x="117" y="72"/>
                  </a:lnTo>
                  <a:lnTo>
                    <a:pt x="107" y="41"/>
                  </a:lnTo>
                  <a:close/>
                </a:path>
              </a:pathLst>
            </a:custGeom>
            <a:solidFill>
              <a:srgbClr val="CCFFFF"/>
            </a:solidFill>
            <a:ln w="9525">
              <a:noFill/>
            </a:ln>
          </p:spPr>
          <p:txBody>
            <a:bodyPr/>
            <a:lstStyle/>
            <a:p>
              <a:endParaRPr lang="en-US"/>
            </a:p>
          </p:txBody>
        </p:sp>
        <p:sp>
          <p:nvSpPr>
            <p:cNvPr id="824549" name="Freeform 824548"/>
            <p:cNvSpPr/>
            <p:nvPr/>
          </p:nvSpPr>
          <p:spPr>
            <a:xfrm>
              <a:off x="3443" y="3094"/>
              <a:ext cx="4" cy="5"/>
            </a:xfrm>
            <a:custGeom>
              <a:avLst/>
              <a:gdLst/>
              <a:ahLst/>
              <a:cxnLst/>
              <a:rect l="0" t="0" r="0" b="0"/>
              <a:pathLst>
                <a:path w="79" h="88">
                  <a:moveTo>
                    <a:pt x="47" y="0"/>
                  </a:moveTo>
                  <a:lnTo>
                    <a:pt x="46" y="8"/>
                  </a:lnTo>
                  <a:lnTo>
                    <a:pt x="44" y="15"/>
                  </a:lnTo>
                  <a:lnTo>
                    <a:pt x="40" y="24"/>
                  </a:lnTo>
                  <a:lnTo>
                    <a:pt x="35" y="32"/>
                  </a:lnTo>
                  <a:lnTo>
                    <a:pt x="28" y="39"/>
                  </a:lnTo>
                  <a:lnTo>
                    <a:pt x="21" y="46"/>
                  </a:lnTo>
                  <a:lnTo>
                    <a:pt x="11" y="52"/>
                  </a:lnTo>
                  <a:lnTo>
                    <a:pt x="0" y="57"/>
                  </a:lnTo>
                  <a:lnTo>
                    <a:pt x="10" y="88"/>
                  </a:lnTo>
                  <a:lnTo>
                    <a:pt x="25" y="82"/>
                  </a:lnTo>
                  <a:lnTo>
                    <a:pt x="40" y="73"/>
                  </a:lnTo>
                  <a:lnTo>
                    <a:pt x="51" y="64"/>
                  </a:lnTo>
                  <a:lnTo>
                    <a:pt x="61" y="53"/>
                  </a:lnTo>
                  <a:lnTo>
                    <a:pt x="68" y="41"/>
                  </a:lnTo>
                  <a:lnTo>
                    <a:pt x="74" y="28"/>
                  </a:lnTo>
                  <a:lnTo>
                    <a:pt x="78" y="14"/>
                  </a:lnTo>
                  <a:lnTo>
                    <a:pt x="79" y="2"/>
                  </a:lnTo>
                  <a:lnTo>
                    <a:pt x="47" y="0"/>
                  </a:lnTo>
                  <a:close/>
                </a:path>
              </a:pathLst>
            </a:custGeom>
            <a:solidFill>
              <a:srgbClr val="CCFFFF"/>
            </a:solidFill>
            <a:ln w="9525">
              <a:noFill/>
            </a:ln>
          </p:spPr>
          <p:txBody>
            <a:bodyPr/>
            <a:lstStyle/>
            <a:p>
              <a:endParaRPr lang="en-US"/>
            </a:p>
          </p:txBody>
        </p:sp>
        <p:sp>
          <p:nvSpPr>
            <p:cNvPr id="824550" name="Freeform 824549"/>
            <p:cNvSpPr/>
            <p:nvPr/>
          </p:nvSpPr>
          <p:spPr>
            <a:xfrm>
              <a:off x="3442" y="3097"/>
              <a:ext cx="2" cy="1"/>
            </a:xfrm>
            <a:custGeom>
              <a:avLst/>
              <a:gdLst/>
              <a:ahLst/>
              <a:cxnLst/>
              <a:rect l="0" t="0" r="0" b="0"/>
              <a:pathLst>
                <a:path w="32" h="18">
                  <a:moveTo>
                    <a:pt x="32" y="18"/>
                  </a:moveTo>
                  <a:lnTo>
                    <a:pt x="31" y="11"/>
                  </a:lnTo>
                  <a:lnTo>
                    <a:pt x="28" y="6"/>
                  </a:lnTo>
                  <a:lnTo>
                    <a:pt x="23" y="3"/>
                  </a:lnTo>
                  <a:lnTo>
                    <a:pt x="17" y="0"/>
                  </a:lnTo>
                  <a:lnTo>
                    <a:pt x="11" y="2"/>
                  </a:lnTo>
                  <a:lnTo>
                    <a:pt x="6" y="4"/>
                  </a:lnTo>
                  <a:lnTo>
                    <a:pt x="2" y="9"/>
                  </a:lnTo>
                  <a:lnTo>
                    <a:pt x="0" y="16"/>
                  </a:lnTo>
                  <a:lnTo>
                    <a:pt x="32" y="18"/>
                  </a:lnTo>
                  <a:close/>
                </a:path>
              </a:pathLst>
            </a:custGeom>
            <a:solidFill>
              <a:srgbClr val="CCFFFF"/>
            </a:solidFill>
            <a:ln w="9525">
              <a:noFill/>
            </a:ln>
          </p:spPr>
          <p:txBody>
            <a:bodyPr/>
            <a:lstStyle/>
            <a:p>
              <a:endParaRPr lang="en-US"/>
            </a:p>
          </p:txBody>
        </p:sp>
        <p:sp>
          <p:nvSpPr>
            <p:cNvPr id="824551" name="Freeform 824550"/>
            <p:cNvSpPr/>
            <p:nvPr/>
          </p:nvSpPr>
          <p:spPr>
            <a:xfrm>
              <a:off x="3442" y="3094"/>
              <a:ext cx="1" cy="2"/>
            </a:xfrm>
            <a:custGeom>
              <a:avLst/>
              <a:gdLst/>
              <a:ahLst/>
              <a:cxnLst/>
              <a:rect l="0" t="0" r="0" b="0"/>
              <a:pathLst>
                <a:path w="22" h="32">
                  <a:moveTo>
                    <a:pt x="12" y="0"/>
                  </a:moveTo>
                  <a:lnTo>
                    <a:pt x="5" y="3"/>
                  </a:lnTo>
                  <a:lnTo>
                    <a:pt x="1" y="8"/>
                  </a:lnTo>
                  <a:lnTo>
                    <a:pt x="0" y="14"/>
                  </a:lnTo>
                  <a:lnTo>
                    <a:pt x="1" y="20"/>
                  </a:lnTo>
                  <a:lnTo>
                    <a:pt x="4" y="26"/>
                  </a:lnTo>
                  <a:lnTo>
                    <a:pt x="9" y="30"/>
                  </a:lnTo>
                  <a:lnTo>
                    <a:pt x="15" y="32"/>
                  </a:lnTo>
                  <a:lnTo>
                    <a:pt x="22" y="31"/>
                  </a:lnTo>
                  <a:lnTo>
                    <a:pt x="12" y="0"/>
                  </a:lnTo>
                  <a:close/>
                </a:path>
              </a:pathLst>
            </a:custGeom>
            <a:solidFill>
              <a:srgbClr val="00CCFF"/>
            </a:solidFill>
            <a:ln w="9525">
              <a:noFill/>
            </a:ln>
          </p:spPr>
          <p:txBody>
            <a:bodyPr/>
            <a:lstStyle/>
            <a:p>
              <a:endParaRPr lang="en-US"/>
            </a:p>
          </p:txBody>
        </p:sp>
        <p:sp>
          <p:nvSpPr>
            <p:cNvPr id="824552" name="Freeform 824551"/>
            <p:cNvSpPr/>
            <p:nvPr/>
          </p:nvSpPr>
          <p:spPr>
            <a:xfrm>
              <a:off x="3442" y="3090"/>
              <a:ext cx="4" cy="5"/>
            </a:xfrm>
            <a:custGeom>
              <a:avLst/>
              <a:gdLst/>
              <a:ahLst/>
              <a:cxnLst/>
              <a:rect l="0" t="0" r="0" b="0"/>
              <a:pathLst>
                <a:path w="74" h="99">
                  <a:moveTo>
                    <a:pt x="39" y="13"/>
                  </a:moveTo>
                  <a:lnTo>
                    <a:pt x="39" y="12"/>
                  </a:lnTo>
                  <a:lnTo>
                    <a:pt x="41" y="22"/>
                  </a:lnTo>
                  <a:lnTo>
                    <a:pt x="41" y="30"/>
                  </a:lnTo>
                  <a:lnTo>
                    <a:pt x="38" y="37"/>
                  </a:lnTo>
                  <a:lnTo>
                    <a:pt x="35" y="43"/>
                  </a:lnTo>
                  <a:lnTo>
                    <a:pt x="28" y="51"/>
                  </a:lnTo>
                  <a:lnTo>
                    <a:pt x="20" y="58"/>
                  </a:lnTo>
                  <a:lnTo>
                    <a:pt x="11" y="62"/>
                  </a:lnTo>
                  <a:lnTo>
                    <a:pt x="0" y="68"/>
                  </a:lnTo>
                  <a:lnTo>
                    <a:pt x="10" y="99"/>
                  </a:lnTo>
                  <a:lnTo>
                    <a:pt x="25" y="94"/>
                  </a:lnTo>
                  <a:lnTo>
                    <a:pt x="38" y="85"/>
                  </a:lnTo>
                  <a:lnTo>
                    <a:pt x="51" y="76"/>
                  </a:lnTo>
                  <a:lnTo>
                    <a:pt x="62" y="64"/>
                  </a:lnTo>
                  <a:lnTo>
                    <a:pt x="69" y="52"/>
                  </a:lnTo>
                  <a:lnTo>
                    <a:pt x="74" y="36"/>
                  </a:lnTo>
                  <a:lnTo>
                    <a:pt x="74" y="18"/>
                  </a:lnTo>
                  <a:lnTo>
                    <a:pt x="70" y="1"/>
                  </a:lnTo>
                  <a:lnTo>
                    <a:pt x="70" y="0"/>
                  </a:lnTo>
                  <a:lnTo>
                    <a:pt x="39" y="13"/>
                  </a:lnTo>
                  <a:close/>
                </a:path>
              </a:pathLst>
            </a:custGeom>
            <a:solidFill>
              <a:srgbClr val="00CCFF"/>
            </a:solidFill>
            <a:ln w="9525">
              <a:noFill/>
            </a:ln>
          </p:spPr>
          <p:txBody>
            <a:bodyPr/>
            <a:lstStyle/>
            <a:p>
              <a:endParaRPr lang="en-US"/>
            </a:p>
          </p:txBody>
        </p:sp>
        <p:sp>
          <p:nvSpPr>
            <p:cNvPr id="824553" name="Freeform 824552"/>
            <p:cNvSpPr/>
            <p:nvPr/>
          </p:nvSpPr>
          <p:spPr>
            <a:xfrm>
              <a:off x="3441" y="3088"/>
              <a:ext cx="5" cy="3"/>
            </a:xfrm>
            <a:custGeom>
              <a:avLst/>
              <a:gdLst/>
              <a:ahLst/>
              <a:cxnLst/>
              <a:rect l="0" t="0" r="0" b="0"/>
              <a:pathLst>
                <a:path w="108" h="50">
                  <a:moveTo>
                    <a:pt x="20" y="44"/>
                  </a:moveTo>
                  <a:lnTo>
                    <a:pt x="20" y="43"/>
                  </a:lnTo>
                  <a:lnTo>
                    <a:pt x="27" y="39"/>
                  </a:lnTo>
                  <a:lnTo>
                    <a:pt x="37" y="35"/>
                  </a:lnTo>
                  <a:lnTo>
                    <a:pt x="46" y="34"/>
                  </a:lnTo>
                  <a:lnTo>
                    <a:pt x="54" y="34"/>
                  </a:lnTo>
                  <a:lnTo>
                    <a:pt x="61" y="36"/>
                  </a:lnTo>
                  <a:lnTo>
                    <a:pt x="69" y="39"/>
                  </a:lnTo>
                  <a:lnTo>
                    <a:pt x="74" y="43"/>
                  </a:lnTo>
                  <a:lnTo>
                    <a:pt x="77" y="50"/>
                  </a:lnTo>
                  <a:lnTo>
                    <a:pt x="108" y="37"/>
                  </a:lnTo>
                  <a:lnTo>
                    <a:pt x="99" y="22"/>
                  </a:lnTo>
                  <a:lnTo>
                    <a:pt x="88" y="12"/>
                  </a:lnTo>
                  <a:lnTo>
                    <a:pt x="73" y="4"/>
                  </a:lnTo>
                  <a:lnTo>
                    <a:pt x="58" y="0"/>
                  </a:lnTo>
                  <a:lnTo>
                    <a:pt x="42" y="0"/>
                  </a:lnTo>
                  <a:lnTo>
                    <a:pt x="26" y="3"/>
                  </a:lnTo>
                  <a:lnTo>
                    <a:pt x="13" y="10"/>
                  </a:lnTo>
                  <a:lnTo>
                    <a:pt x="0" y="18"/>
                  </a:lnTo>
                  <a:lnTo>
                    <a:pt x="0" y="17"/>
                  </a:lnTo>
                  <a:lnTo>
                    <a:pt x="20" y="44"/>
                  </a:lnTo>
                  <a:close/>
                </a:path>
              </a:pathLst>
            </a:custGeom>
            <a:solidFill>
              <a:srgbClr val="00CCFF"/>
            </a:solidFill>
            <a:ln w="9525">
              <a:noFill/>
            </a:ln>
          </p:spPr>
          <p:txBody>
            <a:bodyPr/>
            <a:lstStyle/>
            <a:p>
              <a:endParaRPr lang="en-US"/>
            </a:p>
          </p:txBody>
        </p:sp>
        <p:sp>
          <p:nvSpPr>
            <p:cNvPr id="824554" name="Freeform 824553"/>
            <p:cNvSpPr/>
            <p:nvPr/>
          </p:nvSpPr>
          <p:spPr>
            <a:xfrm>
              <a:off x="3438" y="3089"/>
              <a:ext cx="4" cy="7"/>
            </a:xfrm>
            <a:custGeom>
              <a:avLst/>
              <a:gdLst/>
              <a:ahLst/>
              <a:cxnLst/>
              <a:rect l="0" t="0" r="0" b="0"/>
              <a:pathLst>
                <a:path w="69" h="131">
                  <a:moveTo>
                    <a:pt x="36" y="114"/>
                  </a:moveTo>
                  <a:lnTo>
                    <a:pt x="36" y="114"/>
                  </a:lnTo>
                  <a:lnTo>
                    <a:pt x="34" y="107"/>
                  </a:lnTo>
                  <a:lnTo>
                    <a:pt x="33" y="96"/>
                  </a:lnTo>
                  <a:lnTo>
                    <a:pt x="35" y="83"/>
                  </a:lnTo>
                  <a:lnTo>
                    <a:pt x="38" y="72"/>
                  </a:lnTo>
                  <a:lnTo>
                    <a:pt x="44" y="59"/>
                  </a:lnTo>
                  <a:lnTo>
                    <a:pt x="52" y="46"/>
                  </a:lnTo>
                  <a:lnTo>
                    <a:pt x="60" y="36"/>
                  </a:lnTo>
                  <a:lnTo>
                    <a:pt x="69" y="27"/>
                  </a:lnTo>
                  <a:lnTo>
                    <a:pt x="49" y="0"/>
                  </a:lnTo>
                  <a:lnTo>
                    <a:pt x="36" y="13"/>
                  </a:lnTo>
                  <a:lnTo>
                    <a:pt x="25" y="27"/>
                  </a:lnTo>
                  <a:lnTo>
                    <a:pt x="15" y="42"/>
                  </a:lnTo>
                  <a:lnTo>
                    <a:pt x="7" y="59"/>
                  </a:lnTo>
                  <a:lnTo>
                    <a:pt x="2" y="77"/>
                  </a:lnTo>
                  <a:lnTo>
                    <a:pt x="0" y="94"/>
                  </a:lnTo>
                  <a:lnTo>
                    <a:pt x="1" y="113"/>
                  </a:lnTo>
                  <a:lnTo>
                    <a:pt x="7" y="131"/>
                  </a:lnTo>
                  <a:lnTo>
                    <a:pt x="7" y="131"/>
                  </a:lnTo>
                  <a:lnTo>
                    <a:pt x="36" y="114"/>
                  </a:lnTo>
                  <a:close/>
                </a:path>
              </a:pathLst>
            </a:custGeom>
            <a:solidFill>
              <a:srgbClr val="00CCFF"/>
            </a:solidFill>
            <a:ln w="9525">
              <a:noFill/>
            </a:ln>
          </p:spPr>
          <p:txBody>
            <a:bodyPr/>
            <a:lstStyle/>
            <a:p>
              <a:endParaRPr lang="en-US"/>
            </a:p>
          </p:txBody>
        </p:sp>
        <p:sp>
          <p:nvSpPr>
            <p:cNvPr id="824555" name="Freeform 824554"/>
            <p:cNvSpPr/>
            <p:nvPr/>
          </p:nvSpPr>
          <p:spPr>
            <a:xfrm>
              <a:off x="3439" y="3095"/>
              <a:ext cx="5" cy="4"/>
            </a:xfrm>
            <a:custGeom>
              <a:avLst/>
              <a:gdLst/>
              <a:ahLst/>
              <a:cxnLst/>
              <a:rect l="0" t="0" r="0" b="0"/>
              <a:pathLst>
                <a:path w="117" h="77">
                  <a:moveTo>
                    <a:pt x="107" y="41"/>
                  </a:moveTo>
                  <a:lnTo>
                    <a:pt x="107" y="41"/>
                  </a:lnTo>
                  <a:lnTo>
                    <a:pt x="96" y="43"/>
                  </a:lnTo>
                  <a:lnTo>
                    <a:pt x="85" y="43"/>
                  </a:lnTo>
                  <a:lnTo>
                    <a:pt x="75" y="41"/>
                  </a:lnTo>
                  <a:lnTo>
                    <a:pt x="63" y="37"/>
                  </a:lnTo>
                  <a:lnTo>
                    <a:pt x="54" y="29"/>
                  </a:lnTo>
                  <a:lnTo>
                    <a:pt x="44" y="22"/>
                  </a:lnTo>
                  <a:lnTo>
                    <a:pt x="36" y="13"/>
                  </a:lnTo>
                  <a:lnTo>
                    <a:pt x="29" y="0"/>
                  </a:lnTo>
                  <a:lnTo>
                    <a:pt x="0" y="17"/>
                  </a:lnTo>
                  <a:lnTo>
                    <a:pt x="9" y="32"/>
                  </a:lnTo>
                  <a:lnTo>
                    <a:pt x="21" y="45"/>
                  </a:lnTo>
                  <a:lnTo>
                    <a:pt x="34" y="57"/>
                  </a:lnTo>
                  <a:lnTo>
                    <a:pt x="49" y="66"/>
                  </a:lnTo>
                  <a:lnTo>
                    <a:pt x="64" y="73"/>
                  </a:lnTo>
                  <a:lnTo>
                    <a:pt x="81" y="77"/>
                  </a:lnTo>
                  <a:lnTo>
                    <a:pt x="98" y="77"/>
                  </a:lnTo>
                  <a:lnTo>
                    <a:pt x="117" y="73"/>
                  </a:lnTo>
                  <a:lnTo>
                    <a:pt x="117" y="73"/>
                  </a:lnTo>
                  <a:lnTo>
                    <a:pt x="107" y="41"/>
                  </a:lnTo>
                  <a:close/>
                </a:path>
              </a:pathLst>
            </a:custGeom>
            <a:solidFill>
              <a:srgbClr val="00CCFF"/>
            </a:solidFill>
            <a:ln w="9525">
              <a:noFill/>
            </a:ln>
          </p:spPr>
          <p:txBody>
            <a:bodyPr/>
            <a:lstStyle/>
            <a:p>
              <a:endParaRPr lang="en-US"/>
            </a:p>
          </p:txBody>
        </p:sp>
        <p:sp>
          <p:nvSpPr>
            <p:cNvPr id="824556" name="Freeform 824555"/>
            <p:cNvSpPr/>
            <p:nvPr/>
          </p:nvSpPr>
          <p:spPr>
            <a:xfrm>
              <a:off x="3444" y="3094"/>
              <a:ext cx="3" cy="5"/>
            </a:xfrm>
            <a:custGeom>
              <a:avLst/>
              <a:gdLst/>
              <a:ahLst/>
              <a:cxnLst/>
              <a:rect l="0" t="0" r="0" b="0"/>
              <a:pathLst>
                <a:path w="81" h="90">
                  <a:moveTo>
                    <a:pt x="48" y="0"/>
                  </a:moveTo>
                  <a:lnTo>
                    <a:pt x="47" y="8"/>
                  </a:lnTo>
                  <a:lnTo>
                    <a:pt x="44" y="18"/>
                  </a:lnTo>
                  <a:lnTo>
                    <a:pt x="41" y="26"/>
                  </a:lnTo>
                  <a:lnTo>
                    <a:pt x="36" y="34"/>
                  </a:lnTo>
                  <a:lnTo>
                    <a:pt x="31" y="40"/>
                  </a:lnTo>
                  <a:lnTo>
                    <a:pt x="22" y="47"/>
                  </a:lnTo>
                  <a:lnTo>
                    <a:pt x="12" y="54"/>
                  </a:lnTo>
                  <a:lnTo>
                    <a:pt x="0" y="58"/>
                  </a:lnTo>
                  <a:lnTo>
                    <a:pt x="10" y="90"/>
                  </a:lnTo>
                  <a:lnTo>
                    <a:pt x="27" y="83"/>
                  </a:lnTo>
                  <a:lnTo>
                    <a:pt x="40" y="75"/>
                  </a:lnTo>
                  <a:lnTo>
                    <a:pt x="51" y="65"/>
                  </a:lnTo>
                  <a:lnTo>
                    <a:pt x="62" y="55"/>
                  </a:lnTo>
                  <a:lnTo>
                    <a:pt x="70" y="41"/>
                  </a:lnTo>
                  <a:lnTo>
                    <a:pt x="75" y="28"/>
                  </a:lnTo>
                  <a:lnTo>
                    <a:pt x="78" y="17"/>
                  </a:lnTo>
                  <a:lnTo>
                    <a:pt x="81" y="4"/>
                  </a:lnTo>
                  <a:lnTo>
                    <a:pt x="48" y="0"/>
                  </a:lnTo>
                  <a:close/>
                </a:path>
              </a:pathLst>
            </a:custGeom>
            <a:solidFill>
              <a:srgbClr val="00CCFF"/>
            </a:solidFill>
            <a:ln w="9525">
              <a:noFill/>
            </a:ln>
          </p:spPr>
          <p:txBody>
            <a:bodyPr/>
            <a:lstStyle/>
            <a:p>
              <a:endParaRPr lang="en-US"/>
            </a:p>
          </p:txBody>
        </p:sp>
        <p:sp>
          <p:nvSpPr>
            <p:cNvPr id="824557" name="Freeform 824556"/>
            <p:cNvSpPr/>
            <p:nvPr/>
          </p:nvSpPr>
          <p:spPr>
            <a:xfrm>
              <a:off x="3443" y="3097"/>
              <a:ext cx="2" cy="1"/>
            </a:xfrm>
            <a:custGeom>
              <a:avLst/>
              <a:gdLst/>
              <a:ahLst/>
              <a:cxnLst/>
              <a:rect l="0" t="0" r="0" b="0"/>
              <a:pathLst>
                <a:path w="33" h="19">
                  <a:moveTo>
                    <a:pt x="33" y="19"/>
                  </a:moveTo>
                  <a:lnTo>
                    <a:pt x="32" y="12"/>
                  </a:lnTo>
                  <a:lnTo>
                    <a:pt x="28" y="6"/>
                  </a:lnTo>
                  <a:lnTo>
                    <a:pt x="23" y="2"/>
                  </a:lnTo>
                  <a:lnTo>
                    <a:pt x="18" y="0"/>
                  </a:lnTo>
                  <a:lnTo>
                    <a:pt x="12" y="0"/>
                  </a:lnTo>
                  <a:lnTo>
                    <a:pt x="6" y="3"/>
                  </a:lnTo>
                  <a:lnTo>
                    <a:pt x="2" y="7"/>
                  </a:lnTo>
                  <a:lnTo>
                    <a:pt x="0" y="15"/>
                  </a:lnTo>
                  <a:lnTo>
                    <a:pt x="33" y="19"/>
                  </a:lnTo>
                  <a:close/>
                </a:path>
              </a:pathLst>
            </a:custGeom>
            <a:solidFill>
              <a:srgbClr val="00CCFF"/>
            </a:solidFill>
            <a:ln w="9525">
              <a:noFill/>
            </a:ln>
          </p:spPr>
          <p:txBody>
            <a:bodyPr/>
            <a:lstStyle/>
            <a:p>
              <a:endParaRPr lang="en-US"/>
            </a:p>
          </p:txBody>
        </p:sp>
        <p:sp>
          <p:nvSpPr>
            <p:cNvPr id="824558" name="Freeform 824557"/>
            <p:cNvSpPr/>
            <p:nvPr/>
          </p:nvSpPr>
          <p:spPr>
            <a:xfrm>
              <a:off x="3398" y="3240"/>
              <a:ext cx="1" cy="1"/>
            </a:xfrm>
            <a:custGeom>
              <a:avLst/>
              <a:gdLst/>
              <a:ahLst/>
              <a:cxnLst/>
              <a:rect l="0" t="0" r="0" b="0"/>
              <a:pathLst>
                <a:path w="21" h="27">
                  <a:moveTo>
                    <a:pt x="0" y="25"/>
                  </a:moveTo>
                  <a:lnTo>
                    <a:pt x="6" y="27"/>
                  </a:lnTo>
                  <a:lnTo>
                    <a:pt x="11" y="26"/>
                  </a:lnTo>
                  <a:lnTo>
                    <a:pt x="16" y="24"/>
                  </a:lnTo>
                  <a:lnTo>
                    <a:pt x="19" y="20"/>
                  </a:lnTo>
                  <a:lnTo>
                    <a:pt x="21" y="15"/>
                  </a:lnTo>
                  <a:lnTo>
                    <a:pt x="21" y="9"/>
                  </a:lnTo>
                  <a:lnTo>
                    <a:pt x="19" y="4"/>
                  </a:lnTo>
                  <a:lnTo>
                    <a:pt x="14" y="0"/>
                  </a:lnTo>
                  <a:lnTo>
                    <a:pt x="0" y="25"/>
                  </a:lnTo>
                  <a:close/>
                </a:path>
              </a:pathLst>
            </a:custGeom>
            <a:solidFill>
              <a:srgbClr val="000000"/>
            </a:solidFill>
            <a:ln w="9525">
              <a:noFill/>
            </a:ln>
          </p:spPr>
          <p:txBody>
            <a:bodyPr/>
            <a:lstStyle/>
            <a:p>
              <a:endParaRPr lang="en-US"/>
            </a:p>
          </p:txBody>
        </p:sp>
        <p:sp>
          <p:nvSpPr>
            <p:cNvPr id="824559" name="Freeform 824558"/>
            <p:cNvSpPr/>
            <p:nvPr/>
          </p:nvSpPr>
          <p:spPr>
            <a:xfrm>
              <a:off x="3389" y="3221"/>
              <a:ext cx="10" cy="20"/>
            </a:xfrm>
            <a:custGeom>
              <a:avLst/>
              <a:gdLst/>
              <a:ahLst/>
              <a:cxnLst/>
              <a:rect l="0" t="0" r="0" b="0"/>
              <a:pathLst>
                <a:path w="218" h="365">
                  <a:moveTo>
                    <a:pt x="0" y="0"/>
                  </a:moveTo>
                  <a:lnTo>
                    <a:pt x="0" y="0"/>
                  </a:lnTo>
                  <a:lnTo>
                    <a:pt x="1" y="29"/>
                  </a:lnTo>
                  <a:lnTo>
                    <a:pt x="3" y="56"/>
                  </a:lnTo>
                  <a:lnTo>
                    <a:pt x="8" y="84"/>
                  </a:lnTo>
                  <a:lnTo>
                    <a:pt x="15" y="110"/>
                  </a:lnTo>
                  <a:lnTo>
                    <a:pt x="22" y="135"/>
                  </a:lnTo>
                  <a:lnTo>
                    <a:pt x="31" y="162"/>
                  </a:lnTo>
                  <a:lnTo>
                    <a:pt x="41" y="187"/>
                  </a:lnTo>
                  <a:lnTo>
                    <a:pt x="55" y="211"/>
                  </a:lnTo>
                  <a:lnTo>
                    <a:pt x="68" y="235"/>
                  </a:lnTo>
                  <a:lnTo>
                    <a:pt x="84" y="258"/>
                  </a:lnTo>
                  <a:lnTo>
                    <a:pt x="102" y="278"/>
                  </a:lnTo>
                  <a:lnTo>
                    <a:pt x="119" y="298"/>
                  </a:lnTo>
                  <a:lnTo>
                    <a:pt x="138" y="317"/>
                  </a:lnTo>
                  <a:lnTo>
                    <a:pt x="159" y="335"/>
                  </a:lnTo>
                  <a:lnTo>
                    <a:pt x="180" y="352"/>
                  </a:lnTo>
                  <a:lnTo>
                    <a:pt x="204" y="365"/>
                  </a:lnTo>
                  <a:lnTo>
                    <a:pt x="218" y="340"/>
                  </a:lnTo>
                  <a:lnTo>
                    <a:pt x="196" y="326"/>
                  </a:lnTo>
                  <a:lnTo>
                    <a:pt x="177" y="311"/>
                  </a:lnTo>
                  <a:lnTo>
                    <a:pt x="157" y="296"/>
                  </a:lnTo>
                  <a:lnTo>
                    <a:pt x="139" y="277"/>
                  </a:lnTo>
                  <a:lnTo>
                    <a:pt x="122" y="259"/>
                  </a:lnTo>
                  <a:lnTo>
                    <a:pt x="107" y="239"/>
                  </a:lnTo>
                  <a:lnTo>
                    <a:pt x="92" y="218"/>
                  </a:lnTo>
                  <a:lnTo>
                    <a:pt x="79" y="197"/>
                  </a:lnTo>
                  <a:lnTo>
                    <a:pt x="68" y="174"/>
                  </a:lnTo>
                  <a:lnTo>
                    <a:pt x="58" y="151"/>
                  </a:lnTo>
                  <a:lnTo>
                    <a:pt x="49" y="127"/>
                  </a:lnTo>
                  <a:lnTo>
                    <a:pt x="41" y="102"/>
                  </a:lnTo>
                  <a:lnTo>
                    <a:pt x="36" y="77"/>
                  </a:lnTo>
                  <a:lnTo>
                    <a:pt x="31" y="52"/>
                  </a:lnTo>
                  <a:lnTo>
                    <a:pt x="29" y="27"/>
                  </a:lnTo>
                  <a:lnTo>
                    <a:pt x="28" y="0"/>
                  </a:lnTo>
                  <a:lnTo>
                    <a:pt x="28" y="0"/>
                  </a:lnTo>
                  <a:lnTo>
                    <a:pt x="0" y="0"/>
                  </a:lnTo>
                  <a:close/>
                </a:path>
              </a:pathLst>
            </a:custGeom>
            <a:solidFill>
              <a:srgbClr val="000000"/>
            </a:solidFill>
            <a:ln w="9525">
              <a:noFill/>
            </a:ln>
          </p:spPr>
          <p:txBody>
            <a:bodyPr/>
            <a:lstStyle/>
            <a:p>
              <a:endParaRPr lang="en-US"/>
            </a:p>
          </p:txBody>
        </p:sp>
        <p:sp>
          <p:nvSpPr>
            <p:cNvPr id="824560" name="Freeform 824559"/>
            <p:cNvSpPr/>
            <p:nvPr/>
          </p:nvSpPr>
          <p:spPr>
            <a:xfrm>
              <a:off x="3389" y="3216"/>
              <a:ext cx="2" cy="5"/>
            </a:xfrm>
            <a:custGeom>
              <a:avLst/>
              <a:gdLst/>
              <a:ahLst/>
              <a:cxnLst/>
              <a:rect l="0" t="0" r="0" b="0"/>
              <a:pathLst>
                <a:path w="37" h="92">
                  <a:moveTo>
                    <a:pt x="9" y="0"/>
                  </a:moveTo>
                  <a:lnTo>
                    <a:pt x="7" y="10"/>
                  </a:lnTo>
                  <a:lnTo>
                    <a:pt x="5" y="23"/>
                  </a:lnTo>
                  <a:lnTo>
                    <a:pt x="4" y="33"/>
                  </a:lnTo>
                  <a:lnTo>
                    <a:pt x="2" y="45"/>
                  </a:lnTo>
                  <a:lnTo>
                    <a:pt x="1" y="58"/>
                  </a:lnTo>
                  <a:lnTo>
                    <a:pt x="1" y="69"/>
                  </a:lnTo>
                  <a:lnTo>
                    <a:pt x="0" y="80"/>
                  </a:lnTo>
                  <a:lnTo>
                    <a:pt x="0" y="92"/>
                  </a:lnTo>
                  <a:lnTo>
                    <a:pt x="28" y="92"/>
                  </a:lnTo>
                  <a:lnTo>
                    <a:pt x="28" y="82"/>
                  </a:lnTo>
                  <a:lnTo>
                    <a:pt x="29" y="71"/>
                  </a:lnTo>
                  <a:lnTo>
                    <a:pt x="29" y="60"/>
                  </a:lnTo>
                  <a:lnTo>
                    <a:pt x="30" y="49"/>
                  </a:lnTo>
                  <a:lnTo>
                    <a:pt x="32" y="38"/>
                  </a:lnTo>
                  <a:lnTo>
                    <a:pt x="33" y="27"/>
                  </a:lnTo>
                  <a:lnTo>
                    <a:pt x="35" y="17"/>
                  </a:lnTo>
                  <a:lnTo>
                    <a:pt x="37" y="6"/>
                  </a:lnTo>
                  <a:lnTo>
                    <a:pt x="9" y="0"/>
                  </a:lnTo>
                  <a:close/>
                </a:path>
              </a:pathLst>
            </a:custGeom>
            <a:solidFill>
              <a:srgbClr val="000000"/>
            </a:solidFill>
            <a:ln w="9525">
              <a:noFill/>
            </a:ln>
          </p:spPr>
          <p:txBody>
            <a:bodyPr/>
            <a:lstStyle/>
            <a:p>
              <a:endParaRPr lang="en-US"/>
            </a:p>
          </p:txBody>
        </p:sp>
        <p:sp>
          <p:nvSpPr>
            <p:cNvPr id="824561" name="Freeform 824560"/>
            <p:cNvSpPr/>
            <p:nvPr/>
          </p:nvSpPr>
          <p:spPr>
            <a:xfrm>
              <a:off x="3389" y="3220"/>
              <a:ext cx="1" cy="1"/>
            </a:xfrm>
            <a:custGeom>
              <a:avLst/>
              <a:gdLst/>
              <a:ahLst/>
              <a:cxnLst/>
              <a:rect l="0" t="0" r="0" b="0"/>
              <a:pathLst>
                <a:path w="28" h="18">
                  <a:moveTo>
                    <a:pt x="28" y="18"/>
                  </a:moveTo>
                  <a:lnTo>
                    <a:pt x="28" y="11"/>
                  </a:lnTo>
                  <a:lnTo>
                    <a:pt x="26" y="6"/>
                  </a:lnTo>
                  <a:lnTo>
                    <a:pt x="22" y="2"/>
                  </a:lnTo>
                  <a:lnTo>
                    <a:pt x="17" y="0"/>
                  </a:lnTo>
                  <a:lnTo>
                    <a:pt x="12" y="0"/>
                  </a:lnTo>
                  <a:lnTo>
                    <a:pt x="7" y="2"/>
                  </a:lnTo>
                  <a:lnTo>
                    <a:pt x="3" y="5"/>
                  </a:lnTo>
                  <a:lnTo>
                    <a:pt x="0" y="11"/>
                  </a:lnTo>
                  <a:lnTo>
                    <a:pt x="28" y="18"/>
                  </a:lnTo>
                  <a:close/>
                </a:path>
              </a:pathLst>
            </a:custGeom>
            <a:solidFill>
              <a:srgbClr val="000000"/>
            </a:solidFill>
            <a:ln w="9525">
              <a:noFill/>
            </a:ln>
          </p:spPr>
          <p:txBody>
            <a:bodyPr/>
            <a:lstStyle/>
            <a:p>
              <a:endParaRPr lang="en-US"/>
            </a:p>
          </p:txBody>
        </p:sp>
        <p:sp>
          <p:nvSpPr>
            <p:cNvPr id="824562" name="Freeform 824561"/>
            <p:cNvSpPr/>
            <p:nvPr/>
          </p:nvSpPr>
          <p:spPr>
            <a:xfrm>
              <a:off x="3397" y="3233"/>
              <a:ext cx="1" cy="2"/>
            </a:xfrm>
            <a:custGeom>
              <a:avLst/>
              <a:gdLst/>
              <a:ahLst/>
              <a:cxnLst/>
              <a:rect l="0" t="0" r="0" b="0"/>
              <a:pathLst>
                <a:path w="21" h="27">
                  <a:moveTo>
                    <a:pt x="0" y="25"/>
                  </a:moveTo>
                  <a:lnTo>
                    <a:pt x="6" y="27"/>
                  </a:lnTo>
                  <a:lnTo>
                    <a:pt x="11" y="26"/>
                  </a:lnTo>
                  <a:lnTo>
                    <a:pt x="16" y="24"/>
                  </a:lnTo>
                  <a:lnTo>
                    <a:pt x="19" y="20"/>
                  </a:lnTo>
                  <a:lnTo>
                    <a:pt x="21" y="14"/>
                  </a:lnTo>
                  <a:lnTo>
                    <a:pt x="21" y="9"/>
                  </a:lnTo>
                  <a:lnTo>
                    <a:pt x="19" y="4"/>
                  </a:lnTo>
                  <a:lnTo>
                    <a:pt x="14" y="0"/>
                  </a:lnTo>
                  <a:lnTo>
                    <a:pt x="0" y="25"/>
                  </a:lnTo>
                  <a:close/>
                </a:path>
              </a:pathLst>
            </a:custGeom>
            <a:solidFill>
              <a:srgbClr val="000000"/>
            </a:solidFill>
            <a:ln w="9525">
              <a:noFill/>
            </a:ln>
          </p:spPr>
          <p:txBody>
            <a:bodyPr/>
            <a:lstStyle/>
            <a:p>
              <a:endParaRPr lang="en-US"/>
            </a:p>
          </p:txBody>
        </p:sp>
        <p:sp>
          <p:nvSpPr>
            <p:cNvPr id="824563" name="Freeform 824562"/>
            <p:cNvSpPr/>
            <p:nvPr/>
          </p:nvSpPr>
          <p:spPr>
            <a:xfrm>
              <a:off x="3393" y="3224"/>
              <a:ext cx="5" cy="11"/>
            </a:xfrm>
            <a:custGeom>
              <a:avLst/>
              <a:gdLst/>
              <a:ahLst/>
              <a:cxnLst/>
              <a:rect l="0" t="0" r="0" b="0"/>
              <a:pathLst>
                <a:path w="115" h="181">
                  <a:moveTo>
                    <a:pt x="0" y="0"/>
                  </a:moveTo>
                  <a:lnTo>
                    <a:pt x="0" y="0"/>
                  </a:lnTo>
                  <a:lnTo>
                    <a:pt x="0" y="13"/>
                  </a:lnTo>
                  <a:lnTo>
                    <a:pt x="2" y="27"/>
                  </a:lnTo>
                  <a:lnTo>
                    <a:pt x="4" y="40"/>
                  </a:lnTo>
                  <a:lnTo>
                    <a:pt x="7" y="53"/>
                  </a:lnTo>
                  <a:lnTo>
                    <a:pt x="11" y="68"/>
                  </a:lnTo>
                  <a:lnTo>
                    <a:pt x="15" y="80"/>
                  </a:lnTo>
                  <a:lnTo>
                    <a:pt x="21" y="92"/>
                  </a:lnTo>
                  <a:lnTo>
                    <a:pt x="28" y="104"/>
                  </a:lnTo>
                  <a:lnTo>
                    <a:pt x="34" y="116"/>
                  </a:lnTo>
                  <a:lnTo>
                    <a:pt x="42" y="126"/>
                  </a:lnTo>
                  <a:lnTo>
                    <a:pt x="50" y="138"/>
                  </a:lnTo>
                  <a:lnTo>
                    <a:pt x="59" y="147"/>
                  </a:lnTo>
                  <a:lnTo>
                    <a:pt x="68" y="157"/>
                  </a:lnTo>
                  <a:lnTo>
                    <a:pt x="80" y="165"/>
                  </a:lnTo>
                  <a:lnTo>
                    <a:pt x="90" y="173"/>
                  </a:lnTo>
                  <a:lnTo>
                    <a:pt x="101" y="181"/>
                  </a:lnTo>
                  <a:lnTo>
                    <a:pt x="115" y="156"/>
                  </a:lnTo>
                  <a:lnTo>
                    <a:pt x="106" y="149"/>
                  </a:lnTo>
                  <a:lnTo>
                    <a:pt x="96" y="142"/>
                  </a:lnTo>
                  <a:lnTo>
                    <a:pt x="87" y="136"/>
                  </a:lnTo>
                  <a:lnTo>
                    <a:pt x="80" y="126"/>
                  </a:lnTo>
                  <a:lnTo>
                    <a:pt x="70" y="119"/>
                  </a:lnTo>
                  <a:lnTo>
                    <a:pt x="64" y="109"/>
                  </a:lnTo>
                  <a:lnTo>
                    <a:pt x="58" y="101"/>
                  </a:lnTo>
                  <a:lnTo>
                    <a:pt x="52" y="89"/>
                  </a:lnTo>
                  <a:lnTo>
                    <a:pt x="46" y="80"/>
                  </a:lnTo>
                  <a:lnTo>
                    <a:pt x="42" y="69"/>
                  </a:lnTo>
                  <a:lnTo>
                    <a:pt x="38" y="58"/>
                  </a:lnTo>
                  <a:lnTo>
                    <a:pt x="34" y="47"/>
                  </a:lnTo>
                  <a:lnTo>
                    <a:pt x="33" y="35"/>
                  </a:lnTo>
                  <a:lnTo>
                    <a:pt x="31" y="23"/>
                  </a:lnTo>
                  <a:lnTo>
                    <a:pt x="29" y="11"/>
                  </a:lnTo>
                  <a:lnTo>
                    <a:pt x="29" y="0"/>
                  </a:lnTo>
                  <a:lnTo>
                    <a:pt x="29" y="0"/>
                  </a:lnTo>
                  <a:lnTo>
                    <a:pt x="0" y="0"/>
                  </a:lnTo>
                  <a:close/>
                </a:path>
              </a:pathLst>
            </a:custGeom>
            <a:solidFill>
              <a:srgbClr val="000000"/>
            </a:solidFill>
            <a:ln w="9525">
              <a:noFill/>
            </a:ln>
          </p:spPr>
          <p:txBody>
            <a:bodyPr/>
            <a:lstStyle/>
            <a:p>
              <a:endParaRPr lang="en-US"/>
            </a:p>
          </p:txBody>
        </p:sp>
        <p:sp>
          <p:nvSpPr>
            <p:cNvPr id="824564" name="Freeform 824563"/>
            <p:cNvSpPr/>
            <p:nvPr/>
          </p:nvSpPr>
          <p:spPr>
            <a:xfrm>
              <a:off x="3393" y="3222"/>
              <a:ext cx="1" cy="2"/>
            </a:xfrm>
            <a:custGeom>
              <a:avLst/>
              <a:gdLst/>
              <a:ahLst/>
              <a:cxnLst/>
              <a:rect l="0" t="0" r="0" b="0"/>
              <a:pathLst>
                <a:path w="33" h="47">
                  <a:moveTo>
                    <a:pt x="4" y="0"/>
                  </a:moveTo>
                  <a:lnTo>
                    <a:pt x="3" y="6"/>
                  </a:lnTo>
                  <a:lnTo>
                    <a:pt x="2" y="11"/>
                  </a:lnTo>
                  <a:lnTo>
                    <a:pt x="1" y="18"/>
                  </a:lnTo>
                  <a:lnTo>
                    <a:pt x="1" y="23"/>
                  </a:lnTo>
                  <a:lnTo>
                    <a:pt x="0" y="30"/>
                  </a:lnTo>
                  <a:lnTo>
                    <a:pt x="0" y="36"/>
                  </a:lnTo>
                  <a:lnTo>
                    <a:pt x="0" y="41"/>
                  </a:lnTo>
                  <a:lnTo>
                    <a:pt x="0" y="47"/>
                  </a:lnTo>
                  <a:lnTo>
                    <a:pt x="29" y="47"/>
                  </a:lnTo>
                  <a:lnTo>
                    <a:pt x="29" y="41"/>
                  </a:lnTo>
                  <a:lnTo>
                    <a:pt x="29" y="36"/>
                  </a:lnTo>
                  <a:lnTo>
                    <a:pt x="29" y="32"/>
                  </a:lnTo>
                  <a:lnTo>
                    <a:pt x="30" y="26"/>
                  </a:lnTo>
                  <a:lnTo>
                    <a:pt x="30" y="20"/>
                  </a:lnTo>
                  <a:lnTo>
                    <a:pt x="31" y="17"/>
                  </a:lnTo>
                  <a:lnTo>
                    <a:pt x="32" y="12"/>
                  </a:lnTo>
                  <a:lnTo>
                    <a:pt x="33" y="7"/>
                  </a:lnTo>
                  <a:lnTo>
                    <a:pt x="4" y="0"/>
                  </a:lnTo>
                  <a:close/>
                </a:path>
              </a:pathLst>
            </a:custGeom>
            <a:solidFill>
              <a:srgbClr val="000000"/>
            </a:solidFill>
            <a:ln w="9525">
              <a:noFill/>
            </a:ln>
          </p:spPr>
          <p:txBody>
            <a:bodyPr/>
            <a:lstStyle/>
            <a:p>
              <a:endParaRPr lang="en-US"/>
            </a:p>
          </p:txBody>
        </p:sp>
        <p:sp>
          <p:nvSpPr>
            <p:cNvPr id="824565" name="Freeform 824564"/>
            <p:cNvSpPr/>
            <p:nvPr/>
          </p:nvSpPr>
          <p:spPr>
            <a:xfrm>
              <a:off x="3393" y="3224"/>
              <a:ext cx="1" cy="1"/>
            </a:xfrm>
            <a:custGeom>
              <a:avLst/>
              <a:gdLst/>
              <a:ahLst/>
              <a:cxnLst/>
              <a:rect l="0" t="0" r="0" b="0"/>
              <a:pathLst>
                <a:path w="29" h="18">
                  <a:moveTo>
                    <a:pt x="29" y="18"/>
                  </a:moveTo>
                  <a:lnTo>
                    <a:pt x="29" y="11"/>
                  </a:lnTo>
                  <a:lnTo>
                    <a:pt x="27" y="6"/>
                  </a:lnTo>
                  <a:lnTo>
                    <a:pt x="22" y="2"/>
                  </a:lnTo>
                  <a:lnTo>
                    <a:pt x="17" y="0"/>
                  </a:lnTo>
                  <a:lnTo>
                    <a:pt x="12" y="0"/>
                  </a:lnTo>
                  <a:lnTo>
                    <a:pt x="7" y="2"/>
                  </a:lnTo>
                  <a:lnTo>
                    <a:pt x="3" y="5"/>
                  </a:lnTo>
                  <a:lnTo>
                    <a:pt x="0" y="11"/>
                  </a:lnTo>
                  <a:lnTo>
                    <a:pt x="29" y="18"/>
                  </a:lnTo>
                  <a:close/>
                </a:path>
              </a:pathLst>
            </a:custGeom>
            <a:solidFill>
              <a:srgbClr val="000000"/>
            </a:solidFill>
            <a:ln w="9525">
              <a:noFill/>
            </a:ln>
          </p:spPr>
          <p:txBody>
            <a:bodyPr/>
            <a:lstStyle/>
            <a:p>
              <a:endParaRPr lang="en-US"/>
            </a:p>
          </p:txBody>
        </p:sp>
        <p:sp>
          <p:nvSpPr>
            <p:cNvPr id="824566" name="Freeform 824565"/>
            <p:cNvSpPr/>
            <p:nvPr/>
          </p:nvSpPr>
          <p:spPr>
            <a:xfrm>
              <a:off x="3563" y="3123"/>
              <a:ext cx="1" cy="1"/>
            </a:xfrm>
            <a:custGeom>
              <a:avLst/>
              <a:gdLst/>
              <a:ahLst/>
              <a:cxnLst/>
              <a:rect l="0" t="0" r="0" b="0"/>
              <a:pathLst>
                <a:path w="15" h="20">
                  <a:moveTo>
                    <a:pt x="15" y="1"/>
                  </a:moveTo>
                  <a:lnTo>
                    <a:pt x="7" y="0"/>
                  </a:lnTo>
                  <a:lnTo>
                    <a:pt x="1" y="5"/>
                  </a:lnTo>
                  <a:lnTo>
                    <a:pt x="0" y="13"/>
                  </a:lnTo>
                  <a:lnTo>
                    <a:pt x="5" y="20"/>
                  </a:lnTo>
                  <a:lnTo>
                    <a:pt x="15" y="1"/>
                  </a:lnTo>
                  <a:close/>
                </a:path>
              </a:pathLst>
            </a:custGeom>
            <a:solidFill>
              <a:srgbClr val="000000"/>
            </a:solidFill>
            <a:ln w="9525">
              <a:noFill/>
            </a:ln>
          </p:spPr>
          <p:txBody>
            <a:bodyPr/>
            <a:lstStyle/>
            <a:p>
              <a:endParaRPr lang="en-US"/>
            </a:p>
          </p:txBody>
        </p:sp>
        <p:sp>
          <p:nvSpPr>
            <p:cNvPr id="824567" name="Freeform 824566"/>
            <p:cNvSpPr/>
            <p:nvPr/>
          </p:nvSpPr>
          <p:spPr>
            <a:xfrm>
              <a:off x="3563" y="3123"/>
              <a:ext cx="7" cy="15"/>
            </a:xfrm>
            <a:custGeom>
              <a:avLst/>
              <a:gdLst/>
              <a:ahLst/>
              <a:cxnLst/>
              <a:rect l="0" t="0" r="0" b="0"/>
              <a:pathLst>
                <a:path w="164" h="274">
                  <a:moveTo>
                    <a:pt x="164" y="274"/>
                  </a:moveTo>
                  <a:lnTo>
                    <a:pt x="164" y="274"/>
                  </a:lnTo>
                  <a:lnTo>
                    <a:pt x="162" y="253"/>
                  </a:lnTo>
                  <a:lnTo>
                    <a:pt x="160" y="233"/>
                  </a:lnTo>
                  <a:lnTo>
                    <a:pt x="157" y="211"/>
                  </a:lnTo>
                  <a:lnTo>
                    <a:pt x="153" y="190"/>
                  </a:lnTo>
                  <a:lnTo>
                    <a:pt x="147" y="170"/>
                  </a:lnTo>
                  <a:lnTo>
                    <a:pt x="139" y="152"/>
                  </a:lnTo>
                  <a:lnTo>
                    <a:pt x="130" y="135"/>
                  </a:lnTo>
                  <a:lnTo>
                    <a:pt x="122" y="116"/>
                  </a:lnTo>
                  <a:lnTo>
                    <a:pt x="112" y="98"/>
                  </a:lnTo>
                  <a:lnTo>
                    <a:pt x="100" y="82"/>
                  </a:lnTo>
                  <a:lnTo>
                    <a:pt x="87" y="65"/>
                  </a:lnTo>
                  <a:lnTo>
                    <a:pt x="73" y="50"/>
                  </a:lnTo>
                  <a:lnTo>
                    <a:pt x="59" y="35"/>
                  </a:lnTo>
                  <a:lnTo>
                    <a:pt x="43" y="23"/>
                  </a:lnTo>
                  <a:lnTo>
                    <a:pt x="27" y="10"/>
                  </a:lnTo>
                  <a:lnTo>
                    <a:pt x="10" y="0"/>
                  </a:lnTo>
                  <a:lnTo>
                    <a:pt x="0" y="19"/>
                  </a:lnTo>
                  <a:lnTo>
                    <a:pt x="15" y="29"/>
                  </a:lnTo>
                  <a:lnTo>
                    <a:pt x="30" y="40"/>
                  </a:lnTo>
                  <a:lnTo>
                    <a:pt x="45" y="52"/>
                  </a:lnTo>
                  <a:lnTo>
                    <a:pt x="59" y="65"/>
                  </a:lnTo>
                  <a:lnTo>
                    <a:pt x="71" y="80"/>
                  </a:lnTo>
                  <a:lnTo>
                    <a:pt x="83" y="94"/>
                  </a:lnTo>
                  <a:lnTo>
                    <a:pt x="94" y="110"/>
                  </a:lnTo>
                  <a:lnTo>
                    <a:pt x="104" y="126"/>
                  </a:lnTo>
                  <a:lnTo>
                    <a:pt x="112" y="143"/>
                  </a:lnTo>
                  <a:lnTo>
                    <a:pt x="119" y="161"/>
                  </a:lnTo>
                  <a:lnTo>
                    <a:pt x="126" y="179"/>
                  </a:lnTo>
                  <a:lnTo>
                    <a:pt x="132" y="197"/>
                  </a:lnTo>
                  <a:lnTo>
                    <a:pt x="136" y="216"/>
                  </a:lnTo>
                  <a:lnTo>
                    <a:pt x="139" y="235"/>
                  </a:lnTo>
                  <a:lnTo>
                    <a:pt x="141" y="255"/>
                  </a:lnTo>
                  <a:lnTo>
                    <a:pt x="141" y="274"/>
                  </a:lnTo>
                  <a:lnTo>
                    <a:pt x="141" y="274"/>
                  </a:lnTo>
                  <a:lnTo>
                    <a:pt x="164" y="274"/>
                  </a:lnTo>
                  <a:close/>
                </a:path>
              </a:pathLst>
            </a:custGeom>
            <a:solidFill>
              <a:srgbClr val="000000"/>
            </a:solidFill>
            <a:ln w="9525">
              <a:noFill/>
            </a:ln>
          </p:spPr>
          <p:txBody>
            <a:bodyPr/>
            <a:lstStyle/>
            <a:p>
              <a:endParaRPr lang="en-US"/>
            </a:p>
          </p:txBody>
        </p:sp>
        <p:sp>
          <p:nvSpPr>
            <p:cNvPr id="824568" name="Freeform 824567"/>
            <p:cNvSpPr/>
            <p:nvPr/>
          </p:nvSpPr>
          <p:spPr>
            <a:xfrm>
              <a:off x="3569" y="3138"/>
              <a:ext cx="1" cy="4"/>
            </a:xfrm>
            <a:custGeom>
              <a:avLst/>
              <a:gdLst/>
              <a:ahLst/>
              <a:cxnLst/>
              <a:rect l="0" t="0" r="0" b="0"/>
              <a:pathLst>
                <a:path w="29" h="68">
                  <a:moveTo>
                    <a:pt x="21" y="68"/>
                  </a:moveTo>
                  <a:lnTo>
                    <a:pt x="22" y="60"/>
                  </a:lnTo>
                  <a:lnTo>
                    <a:pt x="24" y="52"/>
                  </a:lnTo>
                  <a:lnTo>
                    <a:pt x="25" y="43"/>
                  </a:lnTo>
                  <a:lnTo>
                    <a:pt x="26" y="34"/>
                  </a:lnTo>
                  <a:lnTo>
                    <a:pt x="28" y="25"/>
                  </a:lnTo>
                  <a:lnTo>
                    <a:pt x="28" y="17"/>
                  </a:lnTo>
                  <a:lnTo>
                    <a:pt x="29" y="8"/>
                  </a:lnTo>
                  <a:lnTo>
                    <a:pt x="29" y="0"/>
                  </a:lnTo>
                  <a:lnTo>
                    <a:pt x="6" y="0"/>
                  </a:lnTo>
                  <a:lnTo>
                    <a:pt x="6" y="8"/>
                  </a:lnTo>
                  <a:lnTo>
                    <a:pt x="5" y="17"/>
                  </a:lnTo>
                  <a:lnTo>
                    <a:pt x="5" y="25"/>
                  </a:lnTo>
                  <a:lnTo>
                    <a:pt x="5" y="32"/>
                  </a:lnTo>
                  <a:lnTo>
                    <a:pt x="4" y="41"/>
                  </a:lnTo>
                  <a:lnTo>
                    <a:pt x="3" y="48"/>
                  </a:lnTo>
                  <a:lnTo>
                    <a:pt x="1" y="56"/>
                  </a:lnTo>
                  <a:lnTo>
                    <a:pt x="0" y="64"/>
                  </a:lnTo>
                  <a:lnTo>
                    <a:pt x="21" y="68"/>
                  </a:lnTo>
                  <a:close/>
                </a:path>
              </a:pathLst>
            </a:custGeom>
            <a:solidFill>
              <a:srgbClr val="000000"/>
            </a:solidFill>
            <a:ln w="9525">
              <a:noFill/>
            </a:ln>
          </p:spPr>
          <p:txBody>
            <a:bodyPr/>
            <a:lstStyle/>
            <a:p>
              <a:endParaRPr lang="en-US"/>
            </a:p>
          </p:txBody>
        </p:sp>
        <p:sp>
          <p:nvSpPr>
            <p:cNvPr id="824569" name="Freeform 824568"/>
            <p:cNvSpPr/>
            <p:nvPr/>
          </p:nvSpPr>
          <p:spPr>
            <a:xfrm>
              <a:off x="3569" y="3138"/>
              <a:ext cx="1" cy="1"/>
            </a:xfrm>
            <a:custGeom>
              <a:avLst/>
              <a:gdLst/>
              <a:ahLst/>
              <a:cxnLst/>
              <a:rect l="0" t="0" r="0" b="0"/>
              <a:pathLst>
                <a:path w="21" h="12">
                  <a:moveTo>
                    <a:pt x="0" y="0"/>
                  </a:moveTo>
                  <a:lnTo>
                    <a:pt x="3" y="8"/>
                  </a:lnTo>
                  <a:lnTo>
                    <a:pt x="10" y="12"/>
                  </a:lnTo>
                  <a:lnTo>
                    <a:pt x="17" y="11"/>
                  </a:lnTo>
                  <a:lnTo>
                    <a:pt x="21" y="4"/>
                  </a:lnTo>
                  <a:lnTo>
                    <a:pt x="0" y="0"/>
                  </a:lnTo>
                  <a:close/>
                </a:path>
              </a:pathLst>
            </a:custGeom>
            <a:solidFill>
              <a:srgbClr val="000000"/>
            </a:solidFill>
            <a:ln w="9525">
              <a:noFill/>
            </a:ln>
          </p:spPr>
          <p:txBody>
            <a:bodyPr/>
            <a:lstStyle/>
            <a:p>
              <a:endParaRPr lang="en-US"/>
            </a:p>
          </p:txBody>
        </p:sp>
        <p:sp>
          <p:nvSpPr>
            <p:cNvPr id="824570" name="Freeform 824569"/>
            <p:cNvSpPr/>
            <p:nvPr/>
          </p:nvSpPr>
          <p:spPr>
            <a:xfrm>
              <a:off x="3563" y="3128"/>
              <a:ext cx="1" cy="1"/>
            </a:xfrm>
            <a:custGeom>
              <a:avLst/>
              <a:gdLst/>
              <a:ahLst/>
              <a:cxnLst/>
              <a:rect l="0" t="0" r="0" b="0"/>
              <a:pathLst>
                <a:path w="15" h="20">
                  <a:moveTo>
                    <a:pt x="15" y="1"/>
                  </a:moveTo>
                  <a:lnTo>
                    <a:pt x="7" y="0"/>
                  </a:lnTo>
                  <a:lnTo>
                    <a:pt x="1" y="6"/>
                  </a:lnTo>
                  <a:lnTo>
                    <a:pt x="0" y="14"/>
                  </a:lnTo>
                  <a:lnTo>
                    <a:pt x="5" y="20"/>
                  </a:lnTo>
                  <a:lnTo>
                    <a:pt x="15" y="1"/>
                  </a:lnTo>
                  <a:close/>
                </a:path>
              </a:pathLst>
            </a:custGeom>
            <a:solidFill>
              <a:srgbClr val="000000"/>
            </a:solidFill>
            <a:ln w="9525">
              <a:noFill/>
            </a:ln>
          </p:spPr>
          <p:txBody>
            <a:bodyPr/>
            <a:lstStyle/>
            <a:p>
              <a:endParaRPr lang="en-US"/>
            </a:p>
          </p:txBody>
        </p:sp>
        <p:sp>
          <p:nvSpPr>
            <p:cNvPr id="824571" name="Freeform 824570"/>
            <p:cNvSpPr/>
            <p:nvPr/>
          </p:nvSpPr>
          <p:spPr>
            <a:xfrm>
              <a:off x="3564" y="3128"/>
              <a:ext cx="4" cy="8"/>
            </a:xfrm>
            <a:custGeom>
              <a:avLst/>
              <a:gdLst/>
              <a:ahLst/>
              <a:cxnLst/>
              <a:rect l="0" t="0" r="0" b="0"/>
              <a:pathLst>
                <a:path w="86" h="136">
                  <a:moveTo>
                    <a:pt x="86" y="136"/>
                  </a:moveTo>
                  <a:lnTo>
                    <a:pt x="86" y="136"/>
                  </a:lnTo>
                  <a:lnTo>
                    <a:pt x="85" y="116"/>
                  </a:lnTo>
                  <a:lnTo>
                    <a:pt x="81" y="95"/>
                  </a:lnTo>
                  <a:lnTo>
                    <a:pt x="76" y="76"/>
                  </a:lnTo>
                  <a:lnTo>
                    <a:pt x="66" y="58"/>
                  </a:lnTo>
                  <a:lnTo>
                    <a:pt x="55" y="41"/>
                  </a:lnTo>
                  <a:lnTo>
                    <a:pt x="42" y="26"/>
                  </a:lnTo>
                  <a:lnTo>
                    <a:pt x="27" y="12"/>
                  </a:lnTo>
                  <a:lnTo>
                    <a:pt x="10" y="0"/>
                  </a:lnTo>
                  <a:lnTo>
                    <a:pt x="0" y="19"/>
                  </a:lnTo>
                  <a:lnTo>
                    <a:pt x="14" y="29"/>
                  </a:lnTo>
                  <a:lnTo>
                    <a:pt x="28" y="40"/>
                  </a:lnTo>
                  <a:lnTo>
                    <a:pt x="39" y="54"/>
                  </a:lnTo>
                  <a:lnTo>
                    <a:pt x="48" y="69"/>
                  </a:lnTo>
                  <a:lnTo>
                    <a:pt x="55" y="85"/>
                  </a:lnTo>
                  <a:lnTo>
                    <a:pt x="60" y="102"/>
                  </a:lnTo>
                  <a:lnTo>
                    <a:pt x="64" y="118"/>
                  </a:lnTo>
                  <a:lnTo>
                    <a:pt x="65" y="136"/>
                  </a:lnTo>
                  <a:lnTo>
                    <a:pt x="65" y="136"/>
                  </a:lnTo>
                  <a:lnTo>
                    <a:pt x="86" y="136"/>
                  </a:lnTo>
                  <a:close/>
                </a:path>
              </a:pathLst>
            </a:custGeom>
            <a:solidFill>
              <a:srgbClr val="000000"/>
            </a:solidFill>
            <a:ln w="9525">
              <a:noFill/>
            </a:ln>
          </p:spPr>
          <p:txBody>
            <a:bodyPr/>
            <a:lstStyle/>
            <a:p>
              <a:endParaRPr lang="en-US"/>
            </a:p>
          </p:txBody>
        </p:sp>
        <p:sp>
          <p:nvSpPr>
            <p:cNvPr id="824572" name="Freeform 824571"/>
            <p:cNvSpPr/>
            <p:nvPr/>
          </p:nvSpPr>
          <p:spPr>
            <a:xfrm>
              <a:off x="3567" y="3136"/>
              <a:ext cx="1" cy="2"/>
            </a:xfrm>
            <a:custGeom>
              <a:avLst/>
              <a:gdLst/>
              <a:ahLst/>
              <a:cxnLst/>
              <a:rect l="0" t="0" r="0" b="0"/>
              <a:pathLst>
                <a:path w="24" h="35">
                  <a:moveTo>
                    <a:pt x="21" y="35"/>
                  </a:moveTo>
                  <a:lnTo>
                    <a:pt x="22" y="30"/>
                  </a:lnTo>
                  <a:lnTo>
                    <a:pt x="22" y="26"/>
                  </a:lnTo>
                  <a:lnTo>
                    <a:pt x="23" y="21"/>
                  </a:lnTo>
                  <a:lnTo>
                    <a:pt x="23" y="18"/>
                  </a:lnTo>
                  <a:lnTo>
                    <a:pt x="24" y="15"/>
                  </a:lnTo>
                  <a:lnTo>
                    <a:pt x="24" y="9"/>
                  </a:lnTo>
                  <a:lnTo>
                    <a:pt x="24" y="5"/>
                  </a:lnTo>
                  <a:lnTo>
                    <a:pt x="24" y="0"/>
                  </a:lnTo>
                  <a:lnTo>
                    <a:pt x="3" y="0"/>
                  </a:lnTo>
                  <a:lnTo>
                    <a:pt x="3" y="5"/>
                  </a:lnTo>
                  <a:lnTo>
                    <a:pt x="3" y="9"/>
                  </a:lnTo>
                  <a:lnTo>
                    <a:pt x="3" y="11"/>
                  </a:lnTo>
                  <a:lnTo>
                    <a:pt x="2" y="14"/>
                  </a:lnTo>
                  <a:lnTo>
                    <a:pt x="2" y="19"/>
                  </a:lnTo>
                  <a:lnTo>
                    <a:pt x="1" y="24"/>
                  </a:lnTo>
                  <a:lnTo>
                    <a:pt x="1" y="28"/>
                  </a:lnTo>
                  <a:lnTo>
                    <a:pt x="0" y="31"/>
                  </a:lnTo>
                  <a:lnTo>
                    <a:pt x="21" y="35"/>
                  </a:lnTo>
                  <a:close/>
                </a:path>
              </a:pathLst>
            </a:custGeom>
            <a:solidFill>
              <a:srgbClr val="000000"/>
            </a:solidFill>
            <a:ln w="9525">
              <a:noFill/>
            </a:ln>
          </p:spPr>
          <p:txBody>
            <a:bodyPr/>
            <a:lstStyle/>
            <a:p>
              <a:endParaRPr lang="en-US"/>
            </a:p>
          </p:txBody>
        </p:sp>
        <p:sp>
          <p:nvSpPr>
            <p:cNvPr id="824573" name="Freeform 824572"/>
            <p:cNvSpPr/>
            <p:nvPr/>
          </p:nvSpPr>
          <p:spPr>
            <a:xfrm>
              <a:off x="3567" y="3135"/>
              <a:ext cx="1" cy="1"/>
            </a:xfrm>
            <a:custGeom>
              <a:avLst/>
              <a:gdLst/>
              <a:ahLst/>
              <a:cxnLst/>
              <a:rect l="0" t="0" r="0" b="0"/>
              <a:pathLst>
                <a:path w="21" h="13">
                  <a:moveTo>
                    <a:pt x="0" y="0"/>
                  </a:moveTo>
                  <a:lnTo>
                    <a:pt x="2" y="9"/>
                  </a:lnTo>
                  <a:lnTo>
                    <a:pt x="10" y="13"/>
                  </a:lnTo>
                  <a:lnTo>
                    <a:pt x="17" y="12"/>
                  </a:lnTo>
                  <a:lnTo>
                    <a:pt x="21" y="4"/>
                  </a:lnTo>
                  <a:lnTo>
                    <a:pt x="0" y="0"/>
                  </a:lnTo>
                  <a:close/>
                </a:path>
              </a:pathLst>
            </a:custGeom>
            <a:solidFill>
              <a:srgbClr val="000000"/>
            </a:solidFill>
            <a:ln w="9525">
              <a:noFill/>
            </a:ln>
          </p:spPr>
          <p:txBody>
            <a:bodyPr/>
            <a:lstStyle/>
            <a:p>
              <a:endParaRPr lang="en-US"/>
            </a:p>
          </p:txBody>
        </p:sp>
        <p:sp>
          <p:nvSpPr>
            <p:cNvPr id="824574" name="Freeform 824573"/>
            <p:cNvSpPr/>
            <p:nvPr/>
          </p:nvSpPr>
          <p:spPr>
            <a:xfrm>
              <a:off x="3388" y="3300"/>
              <a:ext cx="53" cy="137"/>
            </a:xfrm>
            <a:custGeom>
              <a:avLst/>
              <a:gdLst/>
              <a:ahLst/>
              <a:cxnLst/>
              <a:rect l="0" t="0" r="0" b="0"/>
              <a:pathLst>
                <a:path w="1169" h="2481">
                  <a:moveTo>
                    <a:pt x="166" y="0"/>
                  </a:moveTo>
                  <a:lnTo>
                    <a:pt x="0" y="73"/>
                  </a:lnTo>
                  <a:lnTo>
                    <a:pt x="959" y="2481"/>
                  </a:lnTo>
                  <a:lnTo>
                    <a:pt x="1169" y="2389"/>
                  </a:lnTo>
                  <a:lnTo>
                    <a:pt x="166" y="0"/>
                  </a:lnTo>
                  <a:close/>
                </a:path>
              </a:pathLst>
            </a:custGeom>
            <a:solidFill>
              <a:srgbClr val="545959"/>
            </a:solidFill>
            <a:ln w="9525">
              <a:noFill/>
            </a:ln>
          </p:spPr>
          <p:txBody>
            <a:bodyPr/>
            <a:lstStyle/>
            <a:p>
              <a:endParaRPr lang="en-US"/>
            </a:p>
          </p:txBody>
        </p:sp>
        <p:sp>
          <p:nvSpPr>
            <p:cNvPr id="824575" name="Freeform 824574"/>
            <p:cNvSpPr/>
            <p:nvPr/>
          </p:nvSpPr>
          <p:spPr>
            <a:xfrm>
              <a:off x="3388" y="3300"/>
              <a:ext cx="52" cy="137"/>
            </a:xfrm>
            <a:custGeom>
              <a:avLst/>
              <a:gdLst/>
              <a:ahLst/>
              <a:cxnLst/>
              <a:rect l="0" t="0" r="0" b="0"/>
              <a:pathLst>
                <a:path w="1140" h="2467">
                  <a:moveTo>
                    <a:pt x="140" y="0"/>
                  </a:moveTo>
                  <a:lnTo>
                    <a:pt x="126" y="6"/>
                  </a:lnTo>
                  <a:lnTo>
                    <a:pt x="114" y="10"/>
                  </a:lnTo>
                  <a:lnTo>
                    <a:pt x="104" y="14"/>
                  </a:lnTo>
                  <a:lnTo>
                    <a:pt x="94" y="19"/>
                  </a:lnTo>
                  <a:lnTo>
                    <a:pt x="81" y="24"/>
                  </a:lnTo>
                  <a:lnTo>
                    <a:pt x="61" y="32"/>
                  </a:lnTo>
                  <a:lnTo>
                    <a:pt x="36" y="44"/>
                  </a:lnTo>
                  <a:lnTo>
                    <a:pt x="0" y="61"/>
                  </a:lnTo>
                  <a:lnTo>
                    <a:pt x="29" y="132"/>
                  </a:lnTo>
                  <a:lnTo>
                    <a:pt x="55" y="199"/>
                  </a:lnTo>
                  <a:lnTo>
                    <a:pt x="81" y="260"/>
                  </a:lnTo>
                  <a:lnTo>
                    <a:pt x="103" y="317"/>
                  </a:lnTo>
                  <a:lnTo>
                    <a:pt x="125" y="370"/>
                  </a:lnTo>
                  <a:lnTo>
                    <a:pt x="144" y="419"/>
                  </a:lnTo>
                  <a:lnTo>
                    <a:pt x="163" y="467"/>
                  </a:lnTo>
                  <a:lnTo>
                    <a:pt x="181" y="511"/>
                  </a:lnTo>
                  <a:lnTo>
                    <a:pt x="198" y="554"/>
                  </a:lnTo>
                  <a:lnTo>
                    <a:pt x="215" y="596"/>
                  </a:lnTo>
                  <a:lnTo>
                    <a:pt x="232" y="637"/>
                  </a:lnTo>
                  <a:lnTo>
                    <a:pt x="249" y="680"/>
                  </a:lnTo>
                  <a:lnTo>
                    <a:pt x="265" y="723"/>
                  </a:lnTo>
                  <a:lnTo>
                    <a:pt x="284" y="766"/>
                  </a:lnTo>
                  <a:lnTo>
                    <a:pt x="302" y="812"/>
                  </a:lnTo>
                  <a:lnTo>
                    <a:pt x="322" y="861"/>
                  </a:lnTo>
                  <a:lnTo>
                    <a:pt x="342" y="913"/>
                  </a:lnTo>
                  <a:lnTo>
                    <a:pt x="364" y="968"/>
                  </a:lnTo>
                  <a:lnTo>
                    <a:pt x="388" y="1029"/>
                  </a:lnTo>
                  <a:lnTo>
                    <a:pt x="414" y="1093"/>
                  </a:lnTo>
                  <a:lnTo>
                    <a:pt x="442" y="1164"/>
                  </a:lnTo>
                  <a:lnTo>
                    <a:pt x="473" y="1239"/>
                  </a:lnTo>
                  <a:lnTo>
                    <a:pt x="505" y="1323"/>
                  </a:lnTo>
                  <a:lnTo>
                    <a:pt x="542" y="1412"/>
                  </a:lnTo>
                  <a:lnTo>
                    <a:pt x="581" y="1511"/>
                  </a:lnTo>
                  <a:lnTo>
                    <a:pt x="623" y="1618"/>
                  </a:lnTo>
                  <a:lnTo>
                    <a:pt x="669" y="1733"/>
                  </a:lnTo>
                  <a:lnTo>
                    <a:pt x="719" y="1858"/>
                  </a:lnTo>
                  <a:lnTo>
                    <a:pt x="773" y="1993"/>
                  </a:lnTo>
                  <a:lnTo>
                    <a:pt x="832" y="2140"/>
                  </a:lnTo>
                  <a:lnTo>
                    <a:pt x="895" y="2297"/>
                  </a:lnTo>
                  <a:lnTo>
                    <a:pt x="962" y="2467"/>
                  </a:lnTo>
                  <a:lnTo>
                    <a:pt x="972" y="2462"/>
                  </a:lnTo>
                  <a:lnTo>
                    <a:pt x="982" y="2458"/>
                  </a:lnTo>
                  <a:lnTo>
                    <a:pt x="989" y="2455"/>
                  </a:lnTo>
                  <a:lnTo>
                    <a:pt x="996" y="2452"/>
                  </a:lnTo>
                  <a:lnTo>
                    <a:pt x="1003" y="2449"/>
                  </a:lnTo>
                  <a:lnTo>
                    <a:pt x="1009" y="2445"/>
                  </a:lnTo>
                  <a:lnTo>
                    <a:pt x="1015" y="2442"/>
                  </a:lnTo>
                  <a:lnTo>
                    <a:pt x="1022" y="2439"/>
                  </a:lnTo>
                  <a:lnTo>
                    <a:pt x="1030" y="2436"/>
                  </a:lnTo>
                  <a:lnTo>
                    <a:pt x="1040" y="2432"/>
                  </a:lnTo>
                  <a:lnTo>
                    <a:pt x="1050" y="2428"/>
                  </a:lnTo>
                  <a:lnTo>
                    <a:pt x="1063" y="2422"/>
                  </a:lnTo>
                  <a:lnTo>
                    <a:pt x="1077" y="2416"/>
                  </a:lnTo>
                  <a:lnTo>
                    <a:pt x="1095" y="2409"/>
                  </a:lnTo>
                  <a:lnTo>
                    <a:pt x="1116" y="2399"/>
                  </a:lnTo>
                  <a:lnTo>
                    <a:pt x="1140" y="2390"/>
                  </a:lnTo>
                  <a:lnTo>
                    <a:pt x="1110" y="2318"/>
                  </a:lnTo>
                  <a:lnTo>
                    <a:pt x="1081" y="2251"/>
                  </a:lnTo>
                  <a:lnTo>
                    <a:pt x="1056" y="2190"/>
                  </a:lnTo>
                  <a:lnTo>
                    <a:pt x="1033" y="2134"/>
                  </a:lnTo>
                  <a:lnTo>
                    <a:pt x="1011" y="2082"/>
                  </a:lnTo>
                  <a:lnTo>
                    <a:pt x="991" y="2032"/>
                  </a:lnTo>
                  <a:lnTo>
                    <a:pt x="970" y="1985"/>
                  </a:lnTo>
                  <a:lnTo>
                    <a:pt x="952" y="1940"/>
                  </a:lnTo>
                  <a:lnTo>
                    <a:pt x="935" y="1897"/>
                  </a:lnTo>
                  <a:lnTo>
                    <a:pt x="916" y="1856"/>
                  </a:lnTo>
                  <a:lnTo>
                    <a:pt x="899" y="1814"/>
                  </a:lnTo>
                  <a:lnTo>
                    <a:pt x="882" y="1773"/>
                  </a:lnTo>
                  <a:lnTo>
                    <a:pt x="864" y="1730"/>
                  </a:lnTo>
                  <a:lnTo>
                    <a:pt x="846" y="1686"/>
                  </a:lnTo>
                  <a:lnTo>
                    <a:pt x="826" y="1640"/>
                  </a:lnTo>
                  <a:lnTo>
                    <a:pt x="807" y="1592"/>
                  </a:lnTo>
                  <a:lnTo>
                    <a:pt x="785" y="1541"/>
                  </a:lnTo>
                  <a:lnTo>
                    <a:pt x="762" y="1485"/>
                  </a:lnTo>
                  <a:lnTo>
                    <a:pt x="738" y="1426"/>
                  </a:lnTo>
                  <a:lnTo>
                    <a:pt x="710" y="1362"/>
                  </a:lnTo>
                  <a:lnTo>
                    <a:pt x="682" y="1292"/>
                  </a:lnTo>
                  <a:lnTo>
                    <a:pt x="650" y="1216"/>
                  </a:lnTo>
                  <a:lnTo>
                    <a:pt x="615" y="1134"/>
                  </a:lnTo>
                  <a:lnTo>
                    <a:pt x="578" y="1044"/>
                  </a:lnTo>
                  <a:lnTo>
                    <a:pt x="537" y="947"/>
                  </a:lnTo>
                  <a:lnTo>
                    <a:pt x="493" y="842"/>
                  </a:lnTo>
                  <a:lnTo>
                    <a:pt x="445" y="727"/>
                  </a:lnTo>
                  <a:lnTo>
                    <a:pt x="393" y="603"/>
                  </a:lnTo>
                  <a:lnTo>
                    <a:pt x="337" y="469"/>
                  </a:lnTo>
                  <a:lnTo>
                    <a:pt x="276" y="324"/>
                  </a:lnTo>
                  <a:lnTo>
                    <a:pt x="210" y="167"/>
                  </a:lnTo>
                  <a:lnTo>
                    <a:pt x="140" y="0"/>
                  </a:lnTo>
                  <a:close/>
                </a:path>
              </a:pathLst>
            </a:custGeom>
            <a:solidFill>
              <a:srgbClr val="707575"/>
            </a:solidFill>
            <a:ln w="9525">
              <a:noFill/>
            </a:ln>
          </p:spPr>
          <p:txBody>
            <a:bodyPr/>
            <a:lstStyle/>
            <a:p>
              <a:endParaRPr lang="en-US"/>
            </a:p>
          </p:txBody>
        </p:sp>
        <p:sp>
          <p:nvSpPr>
            <p:cNvPr id="824576" name="Freeform 824575"/>
            <p:cNvSpPr/>
            <p:nvPr/>
          </p:nvSpPr>
          <p:spPr>
            <a:xfrm>
              <a:off x="3389" y="3301"/>
              <a:ext cx="50" cy="136"/>
            </a:xfrm>
            <a:custGeom>
              <a:avLst/>
              <a:gdLst/>
              <a:ahLst/>
              <a:cxnLst/>
              <a:rect l="0" t="0" r="0" b="0"/>
              <a:pathLst>
                <a:path w="1109" h="2454">
                  <a:moveTo>
                    <a:pt x="113" y="0"/>
                  </a:moveTo>
                  <a:lnTo>
                    <a:pt x="100" y="4"/>
                  </a:lnTo>
                  <a:lnTo>
                    <a:pt x="92" y="9"/>
                  </a:lnTo>
                  <a:lnTo>
                    <a:pt x="84" y="12"/>
                  </a:lnTo>
                  <a:lnTo>
                    <a:pt x="76" y="15"/>
                  </a:lnTo>
                  <a:lnTo>
                    <a:pt x="65" y="19"/>
                  </a:lnTo>
                  <a:lnTo>
                    <a:pt x="49" y="26"/>
                  </a:lnTo>
                  <a:lnTo>
                    <a:pt x="29" y="36"/>
                  </a:lnTo>
                  <a:lnTo>
                    <a:pt x="0" y="49"/>
                  </a:lnTo>
                  <a:lnTo>
                    <a:pt x="29" y="120"/>
                  </a:lnTo>
                  <a:lnTo>
                    <a:pt x="56" y="187"/>
                  </a:lnTo>
                  <a:lnTo>
                    <a:pt x="81" y="248"/>
                  </a:lnTo>
                  <a:lnTo>
                    <a:pt x="103" y="305"/>
                  </a:lnTo>
                  <a:lnTo>
                    <a:pt x="125" y="358"/>
                  </a:lnTo>
                  <a:lnTo>
                    <a:pt x="145" y="407"/>
                  </a:lnTo>
                  <a:lnTo>
                    <a:pt x="164" y="455"/>
                  </a:lnTo>
                  <a:lnTo>
                    <a:pt x="182" y="499"/>
                  </a:lnTo>
                  <a:lnTo>
                    <a:pt x="199" y="542"/>
                  </a:lnTo>
                  <a:lnTo>
                    <a:pt x="216" y="584"/>
                  </a:lnTo>
                  <a:lnTo>
                    <a:pt x="233" y="625"/>
                  </a:lnTo>
                  <a:lnTo>
                    <a:pt x="249" y="667"/>
                  </a:lnTo>
                  <a:lnTo>
                    <a:pt x="267" y="711"/>
                  </a:lnTo>
                  <a:lnTo>
                    <a:pt x="284" y="754"/>
                  </a:lnTo>
                  <a:lnTo>
                    <a:pt x="302" y="800"/>
                  </a:lnTo>
                  <a:lnTo>
                    <a:pt x="323" y="849"/>
                  </a:lnTo>
                  <a:lnTo>
                    <a:pt x="343" y="900"/>
                  </a:lnTo>
                  <a:lnTo>
                    <a:pt x="366" y="956"/>
                  </a:lnTo>
                  <a:lnTo>
                    <a:pt x="389" y="1016"/>
                  </a:lnTo>
                  <a:lnTo>
                    <a:pt x="415" y="1081"/>
                  </a:lnTo>
                  <a:lnTo>
                    <a:pt x="443" y="1151"/>
                  </a:lnTo>
                  <a:lnTo>
                    <a:pt x="474" y="1227"/>
                  </a:lnTo>
                  <a:lnTo>
                    <a:pt x="507" y="1311"/>
                  </a:lnTo>
                  <a:lnTo>
                    <a:pt x="544" y="1400"/>
                  </a:lnTo>
                  <a:lnTo>
                    <a:pt x="583" y="1499"/>
                  </a:lnTo>
                  <a:lnTo>
                    <a:pt x="626" y="1606"/>
                  </a:lnTo>
                  <a:lnTo>
                    <a:pt x="672" y="1721"/>
                  </a:lnTo>
                  <a:lnTo>
                    <a:pt x="723" y="1846"/>
                  </a:lnTo>
                  <a:lnTo>
                    <a:pt x="777" y="1981"/>
                  </a:lnTo>
                  <a:lnTo>
                    <a:pt x="835" y="2128"/>
                  </a:lnTo>
                  <a:lnTo>
                    <a:pt x="898" y="2285"/>
                  </a:lnTo>
                  <a:lnTo>
                    <a:pt x="966" y="2454"/>
                  </a:lnTo>
                  <a:lnTo>
                    <a:pt x="982" y="2447"/>
                  </a:lnTo>
                  <a:lnTo>
                    <a:pt x="994" y="2442"/>
                  </a:lnTo>
                  <a:lnTo>
                    <a:pt x="1003" y="2436"/>
                  </a:lnTo>
                  <a:lnTo>
                    <a:pt x="1014" y="2432"/>
                  </a:lnTo>
                  <a:lnTo>
                    <a:pt x="1029" y="2426"/>
                  </a:lnTo>
                  <a:lnTo>
                    <a:pt x="1047" y="2417"/>
                  </a:lnTo>
                  <a:lnTo>
                    <a:pt x="1073" y="2407"/>
                  </a:lnTo>
                  <a:lnTo>
                    <a:pt x="1109" y="2392"/>
                  </a:lnTo>
                  <a:lnTo>
                    <a:pt x="1080" y="2320"/>
                  </a:lnTo>
                  <a:lnTo>
                    <a:pt x="1052" y="2254"/>
                  </a:lnTo>
                  <a:lnTo>
                    <a:pt x="1027" y="2193"/>
                  </a:lnTo>
                  <a:lnTo>
                    <a:pt x="1003" y="2136"/>
                  </a:lnTo>
                  <a:lnTo>
                    <a:pt x="981" y="2083"/>
                  </a:lnTo>
                  <a:lnTo>
                    <a:pt x="960" y="2035"/>
                  </a:lnTo>
                  <a:lnTo>
                    <a:pt x="941" y="1987"/>
                  </a:lnTo>
                  <a:lnTo>
                    <a:pt x="922" y="1943"/>
                  </a:lnTo>
                  <a:lnTo>
                    <a:pt x="905" y="1900"/>
                  </a:lnTo>
                  <a:lnTo>
                    <a:pt x="887" y="1858"/>
                  </a:lnTo>
                  <a:lnTo>
                    <a:pt x="869" y="1817"/>
                  </a:lnTo>
                  <a:lnTo>
                    <a:pt x="852" y="1774"/>
                  </a:lnTo>
                  <a:lnTo>
                    <a:pt x="835" y="1732"/>
                  </a:lnTo>
                  <a:lnTo>
                    <a:pt x="816" y="1688"/>
                  </a:lnTo>
                  <a:lnTo>
                    <a:pt x="797" y="1643"/>
                  </a:lnTo>
                  <a:lnTo>
                    <a:pt x="778" y="1594"/>
                  </a:lnTo>
                  <a:lnTo>
                    <a:pt x="756" y="1542"/>
                  </a:lnTo>
                  <a:lnTo>
                    <a:pt x="733" y="1488"/>
                  </a:lnTo>
                  <a:lnTo>
                    <a:pt x="708" y="1428"/>
                  </a:lnTo>
                  <a:lnTo>
                    <a:pt x="681" y="1363"/>
                  </a:lnTo>
                  <a:lnTo>
                    <a:pt x="652" y="1294"/>
                  </a:lnTo>
                  <a:lnTo>
                    <a:pt x="621" y="1218"/>
                  </a:lnTo>
                  <a:lnTo>
                    <a:pt x="586" y="1136"/>
                  </a:lnTo>
                  <a:lnTo>
                    <a:pt x="549" y="1046"/>
                  </a:lnTo>
                  <a:lnTo>
                    <a:pt x="508" y="948"/>
                  </a:lnTo>
                  <a:lnTo>
                    <a:pt x="464" y="842"/>
                  </a:lnTo>
                  <a:lnTo>
                    <a:pt x="417" y="728"/>
                  </a:lnTo>
                  <a:lnTo>
                    <a:pt x="364" y="604"/>
                  </a:lnTo>
                  <a:lnTo>
                    <a:pt x="308" y="469"/>
                  </a:lnTo>
                  <a:lnTo>
                    <a:pt x="248" y="325"/>
                  </a:lnTo>
                  <a:lnTo>
                    <a:pt x="183" y="168"/>
                  </a:lnTo>
                  <a:lnTo>
                    <a:pt x="113" y="0"/>
                  </a:lnTo>
                  <a:close/>
                </a:path>
              </a:pathLst>
            </a:custGeom>
            <a:solidFill>
              <a:srgbClr val="8C9494"/>
            </a:solidFill>
            <a:ln w="9525">
              <a:noFill/>
            </a:ln>
          </p:spPr>
          <p:txBody>
            <a:bodyPr/>
            <a:lstStyle/>
            <a:p>
              <a:endParaRPr lang="en-US"/>
            </a:p>
          </p:txBody>
        </p:sp>
        <p:sp>
          <p:nvSpPr>
            <p:cNvPr id="824577" name="Freeform 824576"/>
            <p:cNvSpPr/>
            <p:nvPr/>
          </p:nvSpPr>
          <p:spPr>
            <a:xfrm>
              <a:off x="3389" y="3301"/>
              <a:ext cx="49" cy="136"/>
            </a:xfrm>
            <a:custGeom>
              <a:avLst/>
              <a:gdLst/>
              <a:ahLst/>
              <a:cxnLst/>
              <a:rect l="0" t="0" r="0" b="0"/>
              <a:pathLst>
                <a:path w="1078" h="2440">
                  <a:moveTo>
                    <a:pt x="86" y="0"/>
                  </a:moveTo>
                  <a:lnTo>
                    <a:pt x="77" y="3"/>
                  </a:lnTo>
                  <a:lnTo>
                    <a:pt x="71" y="6"/>
                  </a:lnTo>
                  <a:lnTo>
                    <a:pt x="65" y="8"/>
                  </a:lnTo>
                  <a:lnTo>
                    <a:pt x="59" y="10"/>
                  </a:lnTo>
                  <a:lnTo>
                    <a:pt x="49" y="14"/>
                  </a:lnTo>
                  <a:lnTo>
                    <a:pt x="38" y="20"/>
                  </a:lnTo>
                  <a:lnTo>
                    <a:pt x="22" y="27"/>
                  </a:lnTo>
                  <a:lnTo>
                    <a:pt x="0" y="37"/>
                  </a:lnTo>
                  <a:lnTo>
                    <a:pt x="30" y="108"/>
                  </a:lnTo>
                  <a:lnTo>
                    <a:pt x="57" y="175"/>
                  </a:lnTo>
                  <a:lnTo>
                    <a:pt x="81" y="236"/>
                  </a:lnTo>
                  <a:lnTo>
                    <a:pt x="104" y="293"/>
                  </a:lnTo>
                  <a:lnTo>
                    <a:pt x="126" y="345"/>
                  </a:lnTo>
                  <a:lnTo>
                    <a:pt x="145" y="395"/>
                  </a:lnTo>
                  <a:lnTo>
                    <a:pt x="165" y="442"/>
                  </a:lnTo>
                  <a:lnTo>
                    <a:pt x="182" y="487"/>
                  </a:lnTo>
                  <a:lnTo>
                    <a:pt x="199" y="530"/>
                  </a:lnTo>
                  <a:lnTo>
                    <a:pt x="217" y="572"/>
                  </a:lnTo>
                  <a:lnTo>
                    <a:pt x="234" y="613"/>
                  </a:lnTo>
                  <a:lnTo>
                    <a:pt x="250" y="655"/>
                  </a:lnTo>
                  <a:lnTo>
                    <a:pt x="268" y="698"/>
                  </a:lnTo>
                  <a:lnTo>
                    <a:pt x="286" y="742"/>
                  </a:lnTo>
                  <a:lnTo>
                    <a:pt x="304" y="788"/>
                  </a:lnTo>
                  <a:lnTo>
                    <a:pt x="324" y="837"/>
                  </a:lnTo>
                  <a:lnTo>
                    <a:pt x="345" y="888"/>
                  </a:lnTo>
                  <a:lnTo>
                    <a:pt x="368" y="944"/>
                  </a:lnTo>
                  <a:lnTo>
                    <a:pt x="391" y="1003"/>
                  </a:lnTo>
                  <a:lnTo>
                    <a:pt x="418" y="1069"/>
                  </a:lnTo>
                  <a:lnTo>
                    <a:pt x="445" y="1138"/>
                  </a:lnTo>
                  <a:lnTo>
                    <a:pt x="476" y="1215"/>
                  </a:lnTo>
                  <a:lnTo>
                    <a:pt x="509" y="1297"/>
                  </a:lnTo>
                  <a:lnTo>
                    <a:pt x="546" y="1388"/>
                  </a:lnTo>
                  <a:lnTo>
                    <a:pt x="585" y="1486"/>
                  </a:lnTo>
                  <a:lnTo>
                    <a:pt x="628" y="1593"/>
                  </a:lnTo>
                  <a:lnTo>
                    <a:pt x="675" y="1707"/>
                  </a:lnTo>
                  <a:lnTo>
                    <a:pt x="725" y="1833"/>
                  </a:lnTo>
                  <a:lnTo>
                    <a:pt x="780" y="1968"/>
                  </a:lnTo>
                  <a:lnTo>
                    <a:pt x="838" y="2113"/>
                  </a:lnTo>
                  <a:lnTo>
                    <a:pt x="901" y="2270"/>
                  </a:lnTo>
                  <a:lnTo>
                    <a:pt x="969" y="2440"/>
                  </a:lnTo>
                  <a:lnTo>
                    <a:pt x="982" y="2435"/>
                  </a:lnTo>
                  <a:lnTo>
                    <a:pt x="990" y="2431"/>
                  </a:lnTo>
                  <a:lnTo>
                    <a:pt x="998" y="2426"/>
                  </a:lnTo>
                  <a:lnTo>
                    <a:pt x="1006" y="2423"/>
                  </a:lnTo>
                  <a:lnTo>
                    <a:pt x="1016" y="2419"/>
                  </a:lnTo>
                  <a:lnTo>
                    <a:pt x="1031" y="2413"/>
                  </a:lnTo>
                  <a:lnTo>
                    <a:pt x="1050" y="2404"/>
                  </a:lnTo>
                  <a:lnTo>
                    <a:pt x="1078" y="2394"/>
                  </a:lnTo>
                  <a:lnTo>
                    <a:pt x="1048" y="2322"/>
                  </a:lnTo>
                  <a:lnTo>
                    <a:pt x="1020" y="2256"/>
                  </a:lnTo>
                  <a:lnTo>
                    <a:pt x="995" y="2195"/>
                  </a:lnTo>
                  <a:lnTo>
                    <a:pt x="973" y="2138"/>
                  </a:lnTo>
                  <a:lnTo>
                    <a:pt x="950" y="2085"/>
                  </a:lnTo>
                  <a:lnTo>
                    <a:pt x="930" y="2035"/>
                  </a:lnTo>
                  <a:lnTo>
                    <a:pt x="910" y="1989"/>
                  </a:lnTo>
                  <a:lnTo>
                    <a:pt x="892" y="1944"/>
                  </a:lnTo>
                  <a:lnTo>
                    <a:pt x="875" y="1901"/>
                  </a:lnTo>
                  <a:lnTo>
                    <a:pt x="857" y="1859"/>
                  </a:lnTo>
                  <a:lnTo>
                    <a:pt x="840" y="1817"/>
                  </a:lnTo>
                  <a:lnTo>
                    <a:pt x="823" y="1775"/>
                  </a:lnTo>
                  <a:lnTo>
                    <a:pt x="805" y="1733"/>
                  </a:lnTo>
                  <a:lnTo>
                    <a:pt x="787" y="1688"/>
                  </a:lnTo>
                  <a:lnTo>
                    <a:pt x="768" y="1643"/>
                  </a:lnTo>
                  <a:lnTo>
                    <a:pt x="748" y="1595"/>
                  </a:lnTo>
                  <a:lnTo>
                    <a:pt x="727" y="1543"/>
                  </a:lnTo>
                  <a:lnTo>
                    <a:pt x="703" y="1487"/>
                  </a:lnTo>
                  <a:lnTo>
                    <a:pt x="679" y="1428"/>
                  </a:lnTo>
                  <a:lnTo>
                    <a:pt x="652" y="1364"/>
                  </a:lnTo>
                  <a:lnTo>
                    <a:pt x="624" y="1294"/>
                  </a:lnTo>
                  <a:lnTo>
                    <a:pt x="592" y="1218"/>
                  </a:lnTo>
                  <a:lnTo>
                    <a:pt x="557" y="1135"/>
                  </a:lnTo>
                  <a:lnTo>
                    <a:pt x="521" y="1045"/>
                  </a:lnTo>
                  <a:lnTo>
                    <a:pt x="480" y="948"/>
                  </a:lnTo>
                  <a:lnTo>
                    <a:pt x="436" y="843"/>
                  </a:lnTo>
                  <a:lnTo>
                    <a:pt x="388" y="728"/>
                  </a:lnTo>
                  <a:lnTo>
                    <a:pt x="337" y="604"/>
                  </a:lnTo>
                  <a:lnTo>
                    <a:pt x="281" y="469"/>
                  </a:lnTo>
                  <a:lnTo>
                    <a:pt x="221" y="324"/>
                  </a:lnTo>
                  <a:lnTo>
                    <a:pt x="155" y="168"/>
                  </a:lnTo>
                  <a:lnTo>
                    <a:pt x="86" y="0"/>
                  </a:lnTo>
                  <a:close/>
                </a:path>
              </a:pathLst>
            </a:custGeom>
            <a:solidFill>
              <a:srgbClr val="A8B0B0"/>
            </a:solidFill>
            <a:ln w="9525">
              <a:noFill/>
            </a:ln>
          </p:spPr>
          <p:txBody>
            <a:bodyPr/>
            <a:lstStyle/>
            <a:p>
              <a:endParaRPr lang="en-US"/>
            </a:p>
          </p:txBody>
        </p:sp>
        <p:sp>
          <p:nvSpPr>
            <p:cNvPr id="824578" name="Freeform 824577"/>
            <p:cNvSpPr/>
            <p:nvPr/>
          </p:nvSpPr>
          <p:spPr>
            <a:xfrm>
              <a:off x="3389" y="3302"/>
              <a:ext cx="48" cy="135"/>
            </a:xfrm>
            <a:custGeom>
              <a:avLst/>
              <a:gdLst/>
              <a:ahLst/>
              <a:cxnLst/>
              <a:rect l="0" t="0" r="0" b="0"/>
              <a:pathLst>
                <a:path w="1046" h="2428">
                  <a:moveTo>
                    <a:pt x="58" y="0"/>
                  </a:moveTo>
                  <a:lnTo>
                    <a:pt x="52" y="2"/>
                  </a:lnTo>
                  <a:lnTo>
                    <a:pt x="47" y="4"/>
                  </a:lnTo>
                  <a:lnTo>
                    <a:pt x="43" y="5"/>
                  </a:lnTo>
                  <a:lnTo>
                    <a:pt x="39" y="7"/>
                  </a:lnTo>
                  <a:lnTo>
                    <a:pt x="33" y="10"/>
                  </a:lnTo>
                  <a:lnTo>
                    <a:pt x="25" y="13"/>
                  </a:lnTo>
                  <a:lnTo>
                    <a:pt x="15" y="18"/>
                  </a:lnTo>
                  <a:lnTo>
                    <a:pt x="0" y="25"/>
                  </a:lnTo>
                  <a:lnTo>
                    <a:pt x="29" y="97"/>
                  </a:lnTo>
                  <a:lnTo>
                    <a:pt x="56" y="164"/>
                  </a:lnTo>
                  <a:lnTo>
                    <a:pt x="80" y="225"/>
                  </a:lnTo>
                  <a:lnTo>
                    <a:pt x="104" y="282"/>
                  </a:lnTo>
                  <a:lnTo>
                    <a:pt x="125" y="334"/>
                  </a:lnTo>
                  <a:lnTo>
                    <a:pt x="145" y="384"/>
                  </a:lnTo>
                  <a:lnTo>
                    <a:pt x="164" y="430"/>
                  </a:lnTo>
                  <a:lnTo>
                    <a:pt x="182" y="475"/>
                  </a:lnTo>
                  <a:lnTo>
                    <a:pt x="199" y="518"/>
                  </a:lnTo>
                  <a:lnTo>
                    <a:pt x="217" y="560"/>
                  </a:lnTo>
                  <a:lnTo>
                    <a:pt x="233" y="601"/>
                  </a:lnTo>
                  <a:lnTo>
                    <a:pt x="250" y="643"/>
                  </a:lnTo>
                  <a:lnTo>
                    <a:pt x="268" y="686"/>
                  </a:lnTo>
                  <a:lnTo>
                    <a:pt x="285" y="730"/>
                  </a:lnTo>
                  <a:lnTo>
                    <a:pt x="305" y="776"/>
                  </a:lnTo>
                  <a:lnTo>
                    <a:pt x="324" y="825"/>
                  </a:lnTo>
                  <a:lnTo>
                    <a:pt x="344" y="876"/>
                  </a:lnTo>
                  <a:lnTo>
                    <a:pt x="367" y="932"/>
                  </a:lnTo>
                  <a:lnTo>
                    <a:pt x="391" y="991"/>
                  </a:lnTo>
                  <a:lnTo>
                    <a:pt x="418" y="1056"/>
                  </a:lnTo>
                  <a:lnTo>
                    <a:pt x="445" y="1126"/>
                  </a:lnTo>
                  <a:lnTo>
                    <a:pt x="477" y="1203"/>
                  </a:lnTo>
                  <a:lnTo>
                    <a:pt x="511" y="1285"/>
                  </a:lnTo>
                  <a:lnTo>
                    <a:pt x="546" y="1376"/>
                  </a:lnTo>
                  <a:lnTo>
                    <a:pt x="586" y="1474"/>
                  </a:lnTo>
                  <a:lnTo>
                    <a:pt x="629" y="1580"/>
                  </a:lnTo>
                  <a:lnTo>
                    <a:pt x="676" y="1695"/>
                  </a:lnTo>
                  <a:lnTo>
                    <a:pt x="726" y="1821"/>
                  </a:lnTo>
                  <a:lnTo>
                    <a:pt x="781" y="1956"/>
                  </a:lnTo>
                  <a:lnTo>
                    <a:pt x="840" y="2101"/>
                  </a:lnTo>
                  <a:lnTo>
                    <a:pt x="903" y="2258"/>
                  </a:lnTo>
                  <a:lnTo>
                    <a:pt x="972" y="2428"/>
                  </a:lnTo>
                  <a:lnTo>
                    <a:pt x="980" y="2424"/>
                  </a:lnTo>
                  <a:lnTo>
                    <a:pt x="986" y="2421"/>
                  </a:lnTo>
                  <a:lnTo>
                    <a:pt x="991" y="2419"/>
                  </a:lnTo>
                  <a:lnTo>
                    <a:pt x="997" y="2415"/>
                  </a:lnTo>
                  <a:lnTo>
                    <a:pt x="1004" y="2412"/>
                  </a:lnTo>
                  <a:lnTo>
                    <a:pt x="1013" y="2408"/>
                  </a:lnTo>
                  <a:lnTo>
                    <a:pt x="1028" y="2403"/>
                  </a:lnTo>
                  <a:lnTo>
                    <a:pt x="1046" y="2395"/>
                  </a:lnTo>
                  <a:lnTo>
                    <a:pt x="1017" y="2324"/>
                  </a:lnTo>
                  <a:lnTo>
                    <a:pt x="989" y="2257"/>
                  </a:lnTo>
                  <a:lnTo>
                    <a:pt x="964" y="2196"/>
                  </a:lnTo>
                  <a:lnTo>
                    <a:pt x="941" y="2139"/>
                  </a:lnTo>
                  <a:lnTo>
                    <a:pt x="920" y="2086"/>
                  </a:lnTo>
                  <a:lnTo>
                    <a:pt x="899" y="2037"/>
                  </a:lnTo>
                  <a:lnTo>
                    <a:pt x="880" y="1990"/>
                  </a:lnTo>
                  <a:lnTo>
                    <a:pt x="861" y="1946"/>
                  </a:lnTo>
                  <a:lnTo>
                    <a:pt x="843" y="1903"/>
                  </a:lnTo>
                  <a:lnTo>
                    <a:pt x="826" y="1861"/>
                  </a:lnTo>
                  <a:lnTo>
                    <a:pt x="809" y="1819"/>
                  </a:lnTo>
                  <a:lnTo>
                    <a:pt x="792" y="1778"/>
                  </a:lnTo>
                  <a:lnTo>
                    <a:pt x="774" y="1734"/>
                  </a:lnTo>
                  <a:lnTo>
                    <a:pt x="756" y="1691"/>
                  </a:lnTo>
                  <a:lnTo>
                    <a:pt x="737" y="1645"/>
                  </a:lnTo>
                  <a:lnTo>
                    <a:pt x="718" y="1596"/>
                  </a:lnTo>
                  <a:lnTo>
                    <a:pt x="696" y="1545"/>
                  </a:lnTo>
                  <a:lnTo>
                    <a:pt x="673" y="1490"/>
                  </a:lnTo>
                  <a:lnTo>
                    <a:pt x="648" y="1430"/>
                  </a:lnTo>
                  <a:lnTo>
                    <a:pt x="622" y="1365"/>
                  </a:lnTo>
                  <a:lnTo>
                    <a:pt x="593" y="1296"/>
                  </a:lnTo>
                  <a:lnTo>
                    <a:pt x="562" y="1220"/>
                  </a:lnTo>
                  <a:lnTo>
                    <a:pt x="528" y="1138"/>
                  </a:lnTo>
                  <a:lnTo>
                    <a:pt x="490" y="1047"/>
                  </a:lnTo>
                  <a:lnTo>
                    <a:pt x="450" y="950"/>
                  </a:lnTo>
                  <a:lnTo>
                    <a:pt x="407" y="843"/>
                  </a:lnTo>
                  <a:lnTo>
                    <a:pt x="359" y="730"/>
                  </a:lnTo>
                  <a:lnTo>
                    <a:pt x="308" y="605"/>
                  </a:lnTo>
                  <a:lnTo>
                    <a:pt x="251" y="470"/>
                  </a:lnTo>
                  <a:lnTo>
                    <a:pt x="192" y="325"/>
                  </a:lnTo>
                  <a:lnTo>
                    <a:pt x="127" y="169"/>
                  </a:lnTo>
                  <a:lnTo>
                    <a:pt x="58" y="0"/>
                  </a:lnTo>
                  <a:close/>
                </a:path>
              </a:pathLst>
            </a:custGeom>
            <a:solidFill>
              <a:srgbClr val="C4CCCC"/>
            </a:solidFill>
            <a:ln w="9525">
              <a:noFill/>
            </a:ln>
          </p:spPr>
          <p:txBody>
            <a:bodyPr/>
            <a:lstStyle/>
            <a:p>
              <a:endParaRPr lang="en-US"/>
            </a:p>
          </p:txBody>
        </p:sp>
        <p:sp>
          <p:nvSpPr>
            <p:cNvPr id="824579" name="Freeform 824578"/>
            <p:cNvSpPr/>
            <p:nvPr/>
          </p:nvSpPr>
          <p:spPr>
            <a:xfrm>
              <a:off x="3389" y="3302"/>
              <a:ext cx="46" cy="134"/>
            </a:xfrm>
            <a:custGeom>
              <a:avLst/>
              <a:gdLst/>
              <a:ahLst/>
              <a:cxnLst/>
              <a:rect l="0" t="0" r="0" b="0"/>
              <a:pathLst>
                <a:path w="1017" h="2414">
                  <a:moveTo>
                    <a:pt x="32" y="0"/>
                  </a:moveTo>
                  <a:lnTo>
                    <a:pt x="0" y="13"/>
                  </a:lnTo>
                  <a:lnTo>
                    <a:pt x="977" y="2414"/>
                  </a:lnTo>
                  <a:lnTo>
                    <a:pt x="1017" y="2396"/>
                  </a:lnTo>
                  <a:lnTo>
                    <a:pt x="32" y="0"/>
                  </a:lnTo>
                  <a:close/>
                </a:path>
              </a:pathLst>
            </a:custGeom>
            <a:solidFill>
              <a:srgbClr val="E0E8E8"/>
            </a:solidFill>
            <a:ln w="9525">
              <a:noFill/>
            </a:ln>
          </p:spPr>
          <p:txBody>
            <a:bodyPr/>
            <a:lstStyle/>
            <a:p>
              <a:endParaRPr lang="en-US"/>
            </a:p>
          </p:txBody>
        </p:sp>
        <p:sp>
          <p:nvSpPr>
            <p:cNvPr id="824580" name="Freeform 824579"/>
            <p:cNvSpPr/>
            <p:nvPr/>
          </p:nvSpPr>
          <p:spPr>
            <a:xfrm>
              <a:off x="3388" y="3298"/>
              <a:ext cx="8" cy="6"/>
            </a:xfrm>
            <a:custGeom>
              <a:avLst/>
              <a:gdLst/>
              <a:ahLst/>
              <a:cxnLst/>
              <a:rect l="0" t="0" r="0" b="0"/>
              <a:pathLst>
                <a:path w="173" h="95">
                  <a:moveTo>
                    <a:pt x="173" y="20"/>
                  </a:moveTo>
                  <a:lnTo>
                    <a:pt x="7" y="95"/>
                  </a:lnTo>
                  <a:lnTo>
                    <a:pt x="0" y="75"/>
                  </a:lnTo>
                  <a:lnTo>
                    <a:pt x="166" y="0"/>
                  </a:lnTo>
                  <a:lnTo>
                    <a:pt x="173" y="20"/>
                  </a:lnTo>
                  <a:close/>
                </a:path>
              </a:pathLst>
            </a:custGeom>
            <a:solidFill>
              <a:srgbClr val="111919"/>
            </a:solidFill>
            <a:ln w="9525">
              <a:noFill/>
            </a:ln>
          </p:spPr>
          <p:txBody>
            <a:bodyPr/>
            <a:lstStyle/>
            <a:p>
              <a:endParaRPr lang="en-US"/>
            </a:p>
          </p:txBody>
        </p:sp>
        <p:sp>
          <p:nvSpPr>
            <p:cNvPr id="824581" name="Freeform 824580"/>
            <p:cNvSpPr/>
            <p:nvPr/>
          </p:nvSpPr>
          <p:spPr>
            <a:xfrm>
              <a:off x="3386" y="3293"/>
              <a:ext cx="9" cy="10"/>
            </a:xfrm>
            <a:custGeom>
              <a:avLst/>
              <a:gdLst/>
              <a:ahLst/>
              <a:cxnLst/>
              <a:rect l="0" t="0" r="0" b="0"/>
              <a:pathLst>
                <a:path w="200" h="179">
                  <a:moveTo>
                    <a:pt x="200" y="106"/>
                  </a:moveTo>
                  <a:lnTo>
                    <a:pt x="33" y="179"/>
                  </a:lnTo>
                  <a:lnTo>
                    <a:pt x="0" y="100"/>
                  </a:lnTo>
                  <a:lnTo>
                    <a:pt x="58" y="0"/>
                  </a:lnTo>
                  <a:lnTo>
                    <a:pt x="168" y="26"/>
                  </a:lnTo>
                  <a:lnTo>
                    <a:pt x="200" y="106"/>
                  </a:lnTo>
                  <a:close/>
                </a:path>
              </a:pathLst>
            </a:custGeom>
            <a:solidFill>
              <a:srgbClr val="545959"/>
            </a:solidFill>
            <a:ln w="9525">
              <a:noFill/>
            </a:ln>
          </p:spPr>
          <p:txBody>
            <a:bodyPr/>
            <a:lstStyle/>
            <a:p>
              <a:endParaRPr lang="en-US"/>
            </a:p>
          </p:txBody>
        </p:sp>
        <p:sp>
          <p:nvSpPr>
            <p:cNvPr id="824582" name="Freeform 824581"/>
            <p:cNvSpPr/>
            <p:nvPr/>
          </p:nvSpPr>
          <p:spPr>
            <a:xfrm>
              <a:off x="3386" y="3293"/>
              <a:ext cx="8" cy="10"/>
            </a:xfrm>
            <a:custGeom>
              <a:avLst/>
              <a:gdLst/>
              <a:ahLst/>
              <a:cxnLst/>
              <a:rect l="0" t="0" r="0" b="0"/>
              <a:pathLst>
                <a:path w="173" h="177">
                  <a:moveTo>
                    <a:pt x="173" y="116"/>
                  </a:moveTo>
                  <a:lnTo>
                    <a:pt x="159" y="122"/>
                  </a:lnTo>
                  <a:lnTo>
                    <a:pt x="147" y="126"/>
                  </a:lnTo>
                  <a:lnTo>
                    <a:pt x="137" y="131"/>
                  </a:lnTo>
                  <a:lnTo>
                    <a:pt x="127" y="135"/>
                  </a:lnTo>
                  <a:lnTo>
                    <a:pt x="114" y="141"/>
                  </a:lnTo>
                  <a:lnTo>
                    <a:pt x="94" y="150"/>
                  </a:lnTo>
                  <a:lnTo>
                    <a:pt x="69" y="161"/>
                  </a:lnTo>
                  <a:lnTo>
                    <a:pt x="33" y="177"/>
                  </a:lnTo>
                  <a:lnTo>
                    <a:pt x="30" y="168"/>
                  </a:lnTo>
                  <a:lnTo>
                    <a:pt x="27" y="161"/>
                  </a:lnTo>
                  <a:lnTo>
                    <a:pt x="25" y="156"/>
                  </a:lnTo>
                  <a:lnTo>
                    <a:pt x="23" y="150"/>
                  </a:lnTo>
                  <a:lnTo>
                    <a:pt x="20" y="141"/>
                  </a:lnTo>
                  <a:lnTo>
                    <a:pt x="16" y="131"/>
                  </a:lnTo>
                  <a:lnTo>
                    <a:pt x="9" y="117"/>
                  </a:lnTo>
                  <a:lnTo>
                    <a:pt x="0" y="97"/>
                  </a:lnTo>
                  <a:lnTo>
                    <a:pt x="7" y="86"/>
                  </a:lnTo>
                  <a:lnTo>
                    <a:pt x="11" y="78"/>
                  </a:lnTo>
                  <a:lnTo>
                    <a:pt x="15" y="70"/>
                  </a:lnTo>
                  <a:lnTo>
                    <a:pt x="19" y="63"/>
                  </a:lnTo>
                  <a:lnTo>
                    <a:pt x="24" y="54"/>
                  </a:lnTo>
                  <a:lnTo>
                    <a:pt x="31" y="41"/>
                  </a:lnTo>
                  <a:lnTo>
                    <a:pt x="40" y="24"/>
                  </a:lnTo>
                  <a:lnTo>
                    <a:pt x="52" y="0"/>
                  </a:lnTo>
                  <a:lnTo>
                    <a:pt x="63" y="3"/>
                  </a:lnTo>
                  <a:lnTo>
                    <a:pt x="70" y="6"/>
                  </a:lnTo>
                  <a:lnTo>
                    <a:pt x="76" y="8"/>
                  </a:lnTo>
                  <a:lnTo>
                    <a:pt x="83" y="11"/>
                  </a:lnTo>
                  <a:lnTo>
                    <a:pt x="91" y="15"/>
                  </a:lnTo>
                  <a:lnTo>
                    <a:pt x="102" y="20"/>
                  </a:lnTo>
                  <a:lnTo>
                    <a:pt x="119" y="27"/>
                  </a:lnTo>
                  <a:lnTo>
                    <a:pt x="140" y="37"/>
                  </a:lnTo>
                  <a:lnTo>
                    <a:pt x="144" y="44"/>
                  </a:lnTo>
                  <a:lnTo>
                    <a:pt x="146" y="50"/>
                  </a:lnTo>
                  <a:lnTo>
                    <a:pt x="149" y="56"/>
                  </a:lnTo>
                  <a:lnTo>
                    <a:pt x="151" y="61"/>
                  </a:lnTo>
                  <a:lnTo>
                    <a:pt x="154" y="69"/>
                  </a:lnTo>
                  <a:lnTo>
                    <a:pt x="159" y="80"/>
                  </a:lnTo>
                  <a:lnTo>
                    <a:pt x="165" y="95"/>
                  </a:lnTo>
                  <a:lnTo>
                    <a:pt x="173" y="116"/>
                  </a:lnTo>
                  <a:close/>
                </a:path>
              </a:pathLst>
            </a:custGeom>
            <a:solidFill>
              <a:srgbClr val="707575"/>
            </a:solidFill>
            <a:ln w="9525">
              <a:noFill/>
            </a:ln>
          </p:spPr>
          <p:txBody>
            <a:bodyPr/>
            <a:lstStyle/>
            <a:p>
              <a:endParaRPr lang="en-US"/>
            </a:p>
          </p:txBody>
        </p:sp>
        <p:sp>
          <p:nvSpPr>
            <p:cNvPr id="824583" name="Freeform 824582"/>
            <p:cNvSpPr/>
            <p:nvPr/>
          </p:nvSpPr>
          <p:spPr>
            <a:xfrm>
              <a:off x="3387" y="3293"/>
              <a:ext cx="6" cy="9"/>
            </a:xfrm>
            <a:custGeom>
              <a:avLst/>
              <a:gdLst/>
              <a:ahLst/>
              <a:cxnLst/>
              <a:rect l="0" t="0" r="0" b="0"/>
              <a:pathLst>
                <a:path w="142" h="175">
                  <a:moveTo>
                    <a:pt x="142" y="126"/>
                  </a:moveTo>
                  <a:lnTo>
                    <a:pt x="131" y="131"/>
                  </a:lnTo>
                  <a:lnTo>
                    <a:pt x="122" y="135"/>
                  </a:lnTo>
                  <a:lnTo>
                    <a:pt x="115" y="137"/>
                  </a:lnTo>
                  <a:lnTo>
                    <a:pt x="107" y="141"/>
                  </a:lnTo>
                  <a:lnTo>
                    <a:pt x="96" y="145"/>
                  </a:lnTo>
                  <a:lnTo>
                    <a:pt x="81" y="152"/>
                  </a:lnTo>
                  <a:lnTo>
                    <a:pt x="61" y="161"/>
                  </a:lnTo>
                  <a:lnTo>
                    <a:pt x="32" y="175"/>
                  </a:lnTo>
                  <a:lnTo>
                    <a:pt x="29" y="165"/>
                  </a:lnTo>
                  <a:lnTo>
                    <a:pt x="26" y="159"/>
                  </a:lnTo>
                  <a:lnTo>
                    <a:pt x="24" y="153"/>
                  </a:lnTo>
                  <a:lnTo>
                    <a:pt x="22" y="146"/>
                  </a:lnTo>
                  <a:lnTo>
                    <a:pt x="19" y="139"/>
                  </a:lnTo>
                  <a:lnTo>
                    <a:pt x="15" y="128"/>
                  </a:lnTo>
                  <a:lnTo>
                    <a:pt x="8" y="114"/>
                  </a:lnTo>
                  <a:lnTo>
                    <a:pt x="0" y="95"/>
                  </a:lnTo>
                  <a:lnTo>
                    <a:pt x="5" y="84"/>
                  </a:lnTo>
                  <a:lnTo>
                    <a:pt x="9" y="76"/>
                  </a:lnTo>
                  <a:lnTo>
                    <a:pt x="12" y="68"/>
                  </a:lnTo>
                  <a:lnTo>
                    <a:pt x="16" y="61"/>
                  </a:lnTo>
                  <a:lnTo>
                    <a:pt x="20" y="53"/>
                  </a:lnTo>
                  <a:lnTo>
                    <a:pt x="26" y="40"/>
                  </a:lnTo>
                  <a:lnTo>
                    <a:pt x="34" y="23"/>
                  </a:lnTo>
                  <a:lnTo>
                    <a:pt x="45" y="0"/>
                  </a:lnTo>
                  <a:lnTo>
                    <a:pt x="53" y="4"/>
                  </a:lnTo>
                  <a:lnTo>
                    <a:pt x="59" y="8"/>
                  </a:lnTo>
                  <a:lnTo>
                    <a:pt x="63" y="11"/>
                  </a:lnTo>
                  <a:lnTo>
                    <a:pt x="68" y="15"/>
                  </a:lnTo>
                  <a:lnTo>
                    <a:pt x="74" y="19"/>
                  </a:lnTo>
                  <a:lnTo>
                    <a:pt x="83" y="25"/>
                  </a:lnTo>
                  <a:lnTo>
                    <a:pt x="94" y="34"/>
                  </a:lnTo>
                  <a:lnTo>
                    <a:pt x="111" y="46"/>
                  </a:lnTo>
                  <a:lnTo>
                    <a:pt x="115" y="55"/>
                  </a:lnTo>
                  <a:lnTo>
                    <a:pt x="117" y="60"/>
                  </a:lnTo>
                  <a:lnTo>
                    <a:pt x="120" y="65"/>
                  </a:lnTo>
                  <a:lnTo>
                    <a:pt x="122" y="71"/>
                  </a:lnTo>
                  <a:lnTo>
                    <a:pt x="125" y="79"/>
                  </a:lnTo>
                  <a:lnTo>
                    <a:pt x="129" y="89"/>
                  </a:lnTo>
                  <a:lnTo>
                    <a:pt x="135" y="105"/>
                  </a:lnTo>
                  <a:lnTo>
                    <a:pt x="142" y="126"/>
                  </a:lnTo>
                  <a:close/>
                </a:path>
              </a:pathLst>
            </a:custGeom>
            <a:solidFill>
              <a:srgbClr val="8C9494"/>
            </a:solidFill>
            <a:ln w="9525">
              <a:noFill/>
            </a:ln>
          </p:spPr>
          <p:txBody>
            <a:bodyPr/>
            <a:lstStyle/>
            <a:p>
              <a:endParaRPr lang="en-US"/>
            </a:p>
          </p:txBody>
        </p:sp>
        <p:sp>
          <p:nvSpPr>
            <p:cNvPr id="824584" name="Freeform 824583"/>
            <p:cNvSpPr/>
            <p:nvPr/>
          </p:nvSpPr>
          <p:spPr>
            <a:xfrm>
              <a:off x="3387" y="3293"/>
              <a:ext cx="5" cy="9"/>
            </a:xfrm>
            <a:custGeom>
              <a:avLst/>
              <a:gdLst/>
              <a:ahLst/>
              <a:cxnLst/>
              <a:rect l="0" t="0" r="0" b="0"/>
              <a:pathLst>
                <a:path w="116" h="172">
                  <a:moveTo>
                    <a:pt x="116" y="136"/>
                  </a:moveTo>
                  <a:lnTo>
                    <a:pt x="107" y="139"/>
                  </a:lnTo>
                  <a:lnTo>
                    <a:pt x="101" y="141"/>
                  </a:lnTo>
                  <a:lnTo>
                    <a:pt x="95" y="144"/>
                  </a:lnTo>
                  <a:lnTo>
                    <a:pt x="88" y="146"/>
                  </a:lnTo>
                  <a:lnTo>
                    <a:pt x="80" y="150"/>
                  </a:lnTo>
                  <a:lnTo>
                    <a:pt x="69" y="155"/>
                  </a:lnTo>
                  <a:lnTo>
                    <a:pt x="54" y="162"/>
                  </a:lnTo>
                  <a:lnTo>
                    <a:pt x="32" y="172"/>
                  </a:lnTo>
                  <a:lnTo>
                    <a:pt x="29" y="163"/>
                  </a:lnTo>
                  <a:lnTo>
                    <a:pt x="26" y="156"/>
                  </a:lnTo>
                  <a:lnTo>
                    <a:pt x="24" y="151"/>
                  </a:lnTo>
                  <a:lnTo>
                    <a:pt x="22" y="144"/>
                  </a:lnTo>
                  <a:lnTo>
                    <a:pt x="19" y="136"/>
                  </a:lnTo>
                  <a:lnTo>
                    <a:pt x="15" y="126"/>
                  </a:lnTo>
                  <a:lnTo>
                    <a:pt x="8" y="112"/>
                  </a:lnTo>
                  <a:lnTo>
                    <a:pt x="0" y="93"/>
                  </a:lnTo>
                  <a:lnTo>
                    <a:pt x="5" y="82"/>
                  </a:lnTo>
                  <a:lnTo>
                    <a:pt x="8" y="74"/>
                  </a:lnTo>
                  <a:lnTo>
                    <a:pt x="11" y="67"/>
                  </a:lnTo>
                  <a:lnTo>
                    <a:pt x="14" y="60"/>
                  </a:lnTo>
                  <a:lnTo>
                    <a:pt x="18" y="51"/>
                  </a:lnTo>
                  <a:lnTo>
                    <a:pt x="23" y="39"/>
                  </a:lnTo>
                  <a:lnTo>
                    <a:pt x="31" y="22"/>
                  </a:lnTo>
                  <a:lnTo>
                    <a:pt x="40" y="0"/>
                  </a:lnTo>
                  <a:lnTo>
                    <a:pt x="46" y="5"/>
                  </a:lnTo>
                  <a:lnTo>
                    <a:pt x="50" y="9"/>
                  </a:lnTo>
                  <a:lnTo>
                    <a:pt x="53" y="14"/>
                  </a:lnTo>
                  <a:lnTo>
                    <a:pt x="56" y="18"/>
                  </a:lnTo>
                  <a:lnTo>
                    <a:pt x="60" y="23"/>
                  </a:lnTo>
                  <a:lnTo>
                    <a:pt x="65" y="30"/>
                  </a:lnTo>
                  <a:lnTo>
                    <a:pt x="73" y="41"/>
                  </a:lnTo>
                  <a:lnTo>
                    <a:pt x="83" y="56"/>
                  </a:lnTo>
                  <a:lnTo>
                    <a:pt x="87" y="64"/>
                  </a:lnTo>
                  <a:lnTo>
                    <a:pt x="89" y="69"/>
                  </a:lnTo>
                  <a:lnTo>
                    <a:pt x="92" y="75"/>
                  </a:lnTo>
                  <a:lnTo>
                    <a:pt x="95" y="81"/>
                  </a:lnTo>
                  <a:lnTo>
                    <a:pt x="98" y="88"/>
                  </a:lnTo>
                  <a:lnTo>
                    <a:pt x="102" y="99"/>
                  </a:lnTo>
                  <a:lnTo>
                    <a:pt x="108" y="115"/>
                  </a:lnTo>
                  <a:lnTo>
                    <a:pt x="116" y="136"/>
                  </a:lnTo>
                  <a:close/>
                </a:path>
              </a:pathLst>
            </a:custGeom>
            <a:solidFill>
              <a:srgbClr val="A8B0B0"/>
            </a:solidFill>
            <a:ln w="9525">
              <a:noFill/>
            </a:ln>
          </p:spPr>
          <p:txBody>
            <a:bodyPr/>
            <a:lstStyle/>
            <a:p>
              <a:endParaRPr lang="en-US"/>
            </a:p>
          </p:txBody>
        </p:sp>
        <p:sp>
          <p:nvSpPr>
            <p:cNvPr id="824585" name="Freeform 824584"/>
            <p:cNvSpPr/>
            <p:nvPr/>
          </p:nvSpPr>
          <p:spPr>
            <a:xfrm>
              <a:off x="3387" y="3293"/>
              <a:ext cx="4" cy="9"/>
            </a:xfrm>
            <a:custGeom>
              <a:avLst/>
              <a:gdLst/>
              <a:ahLst/>
              <a:cxnLst/>
              <a:rect l="0" t="0" r="0" b="0"/>
              <a:pathLst>
                <a:path w="88" h="170">
                  <a:moveTo>
                    <a:pt x="88" y="145"/>
                  </a:moveTo>
                  <a:lnTo>
                    <a:pt x="81" y="147"/>
                  </a:lnTo>
                  <a:lnTo>
                    <a:pt x="77" y="150"/>
                  </a:lnTo>
                  <a:lnTo>
                    <a:pt x="73" y="151"/>
                  </a:lnTo>
                  <a:lnTo>
                    <a:pt x="69" y="153"/>
                  </a:lnTo>
                  <a:lnTo>
                    <a:pt x="64" y="155"/>
                  </a:lnTo>
                  <a:lnTo>
                    <a:pt x="57" y="158"/>
                  </a:lnTo>
                  <a:lnTo>
                    <a:pt x="47" y="163"/>
                  </a:lnTo>
                  <a:lnTo>
                    <a:pt x="32" y="170"/>
                  </a:lnTo>
                  <a:lnTo>
                    <a:pt x="29" y="161"/>
                  </a:lnTo>
                  <a:lnTo>
                    <a:pt x="26" y="154"/>
                  </a:lnTo>
                  <a:lnTo>
                    <a:pt x="24" y="148"/>
                  </a:lnTo>
                  <a:lnTo>
                    <a:pt x="22" y="142"/>
                  </a:lnTo>
                  <a:lnTo>
                    <a:pt x="19" y="134"/>
                  </a:lnTo>
                  <a:lnTo>
                    <a:pt x="15" y="123"/>
                  </a:lnTo>
                  <a:lnTo>
                    <a:pt x="8" y="109"/>
                  </a:lnTo>
                  <a:lnTo>
                    <a:pt x="0" y="89"/>
                  </a:lnTo>
                  <a:lnTo>
                    <a:pt x="4" y="79"/>
                  </a:lnTo>
                  <a:lnTo>
                    <a:pt x="7" y="71"/>
                  </a:lnTo>
                  <a:lnTo>
                    <a:pt x="9" y="65"/>
                  </a:lnTo>
                  <a:lnTo>
                    <a:pt x="12" y="58"/>
                  </a:lnTo>
                  <a:lnTo>
                    <a:pt x="15" y="49"/>
                  </a:lnTo>
                  <a:lnTo>
                    <a:pt x="19" y="38"/>
                  </a:lnTo>
                  <a:lnTo>
                    <a:pt x="26" y="22"/>
                  </a:lnTo>
                  <a:lnTo>
                    <a:pt x="34" y="0"/>
                  </a:lnTo>
                  <a:lnTo>
                    <a:pt x="40" y="11"/>
                  </a:lnTo>
                  <a:lnTo>
                    <a:pt x="43" y="21"/>
                  </a:lnTo>
                  <a:lnTo>
                    <a:pt x="47" y="36"/>
                  </a:lnTo>
                  <a:lnTo>
                    <a:pt x="55" y="65"/>
                  </a:lnTo>
                  <a:lnTo>
                    <a:pt x="59" y="74"/>
                  </a:lnTo>
                  <a:lnTo>
                    <a:pt x="61" y="79"/>
                  </a:lnTo>
                  <a:lnTo>
                    <a:pt x="64" y="84"/>
                  </a:lnTo>
                  <a:lnTo>
                    <a:pt x="66" y="90"/>
                  </a:lnTo>
                  <a:lnTo>
                    <a:pt x="69" y="98"/>
                  </a:lnTo>
                  <a:lnTo>
                    <a:pt x="73" y="108"/>
                  </a:lnTo>
                  <a:lnTo>
                    <a:pt x="79" y="124"/>
                  </a:lnTo>
                  <a:lnTo>
                    <a:pt x="88" y="145"/>
                  </a:lnTo>
                  <a:close/>
                </a:path>
              </a:pathLst>
            </a:custGeom>
            <a:solidFill>
              <a:srgbClr val="C4CCCC"/>
            </a:solidFill>
            <a:ln w="9525">
              <a:noFill/>
            </a:ln>
          </p:spPr>
          <p:txBody>
            <a:bodyPr/>
            <a:lstStyle/>
            <a:p>
              <a:endParaRPr lang="en-US"/>
            </a:p>
          </p:txBody>
        </p:sp>
        <p:sp>
          <p:nvSpPr>
            <p:cNvPr id="824586" name="Freeform 824585"/>
            <p:cNvSpPr/>
            <p:nvPr/>
          </p:nvSpPr>
          <p:spPr>
            <a:xfrm>
              <a:off x="3388" y="3293"/>
              <a:ext cx="2" cy="9"/>
            </a:xfrm>
            <a:custGeom>
              <a:avLst/>
              <a:gdLst/>
              <a:ahLst/>
              <a:cxnLst/>
              <a:rect l="0" t="0" r="0" b="0"/>
              <a:pathLst>
                <a:path w="59" h="167">
                  <a:moveTo>
                    <a:pt x="59" y="155"/>
                  </a:moveTo>
                  <a:lnTo>
                    <a:pt x="33" y="167"/>
                  </a:lnTo>
                  <a:lnTo>
                    <a:pt x="0" y="87"/>
                  </a:lnTo>
                  <a:lnTo>
                    <a:pt x="29" y="0"/>
                  </a:lnTo>
                  <a:lnTo>
                    <a:pt x="26" y="76"/>
                  </a:lnTo>
                  <a:lnTo>
                    <a:pt x="59" y="155"/>
                  </a:lnTo>
                  <a:close/>
                </a:path>
              </a:pathLst>
            </a:custGeom>
            <a:solidFill>
              <a:srgbClr val="E0E8E8"/>
            </a:solidFill>
            <a:ln w="9525">
              <a:noFill/>
            </a:ln>
          </p:spPr>
          <p:txBody>
            <a:bodyPr/>
            <a:lstStyle/>
            <a:p>
              <a:endParaRPr lang="en-US"/>
            </a:p>
          </p:txBody>
        </p:sp>
        <p:sp>
          <p:nvSpPr>
            <p:cNvPr id="824587" name="Freeform 824586"/>
            <p:cNvSpPr/>
            <p:nvPr/>
          </p:nvSpPr>
          <p:spPr>
            <a:xfrm>
              <a:off x="3386" y="3294"/>
              <a:ext cx="8" cy="4"/>
            </a:xfrm>
            <a:custGeom>
              <a:avLst/>
              <a:gdLst/>
              <a:ahLst/>
              <a:cxnLst/>
              <a:rect l="0" t="0" r="0" b="0"/>
              <a:pathLst>
                <a:path w="172" h="81">
                  <a:moveTo>
                    <a:pt x="170" y="4"/>
                  </a:moveTo>
                  <a:lnTo>
                    <a:pt x="168" y="0"/>
                  </a:lnTo>
                  <a:lnTo>
                    <a:pt x="0" y="73"/>
                  </a:lnTo>
                  <a:lnTo>
                    <a:pt x="4" y="81"/>
                  </a:lnTo>
                  <a:lnTo>
                    <a:pt x="172" y="8"/>
                  </a:lnTo>
                  <a:lnTo>
                    <a:pt x="170" y="4"/>
                  </a:lnTo>
                  <a:close/>
                </a:path>
              </a:pathLst>
            </a:custGeom>
            <a:solidFill>
              <a:srgbClr val="EDF5F5"/>
            </a:solidFill>
            <a:ln w="9525">
              <a:noFill/>
            </a:ln>
          </p:spPr>
          <p:txBody>
            <a:bodyPr/>
            <a:lstStyle/>
            <a:p>
              <a:endParaRPr lang="en-US"/>
            </a:p>
          </p:txBody>
        </p:sp>
        <p:sp>
          <p:nvSpPr>
            <p:cNvPr id="824588" name="Freeform 824587"/>
            <p:cNvSpPr/>
            <p:nvPr/>
          </p:nvSpPr>
          <p:spPr>
            <a:xfrm>
              <a:off x="3432" y="3432"/>
              <a:ext cx="10" cy="6"/>
            </a:xfrm>
            <a:custGeom>
              <a:avLst/>
              <a:gdLst/>
              <a:ahLst/>
              <a:cxnLst/>
              <a:rect l="0" t="0" r="0" b="0"/>
              <a:pathLst>
                <a:path w="216" h="103">
                  <a:moveTo>
                    <a:pt x="216" y="12"/>
                  </a:moveTo>
                  <a:lnTo>
                    <a:pt x="4" y="103"/>
                  </a:lnTo>
                  <a:lnTo>
                    <a:pt x="0" y="93"/>
                  </a:lnTo>
                  <a:lnTo>
                    <a:pt x="211" y="0"/>
                  </a:lnTo>
                  <a:lnTo>
                    <a:pt x="216" y="12"/>
                  </a:lnTo>
                  <a:close/>
                </a:path>
              </a:pathLst>
            </a:custGeom>
            <a:solidFill>
              <a:srgbClr val="111919"/>
            </a:solidFill>
            <a:ln w="9525">
              <a:noFill/>
            </a:ln>
          </p:spPr>
          <p:txBody>
            <a:bodyPr/>
            <a:lstStyle/>
            <a:p>
              <a:endParaRPr lang="en-US"/>
            </a:p>
          </p:txBody>
        </p:sp>
        <p:sp>
          <p:nvSpPr>
            <p:cNvPr id="824589" name="Freeform 824588"/>
            <p:cNvSpPr/>
            <p:nvPr/>
          </p:nvSpPr>
          <p:spPr>
            <a:xfrm>
              <a:off x="3432" y="3433"/>
              <a:ext cx="11" cy="16"/>
            </a:xfrm>
            <a:custGeom>
              <a:avLst/>
              <a:gdLst/>
              <a:ahLst/>
              <a:cxnLst/>
              <a:rect l="0" t="0" r="0" b="0"/>
              <a:pathLst>
                <a:path w="250" h="298">
                  <a:moveTo>
                    <a:pt x="207" y="296"/>
                  </a:moveTo>
                  <a:lnTo>
                    <a:pt x="219" y="286"/>
                  </a:lnTo>
                  <a:lnTo>
                    <a:pt x="232" y="267"/>
                  </a:lnTo>
                  <a:lnTo>
                    <a:pt x="242" y="241"/>
                  </a:lnTo>
                  <a:lnTo>
                    <a:pt x="248" y="206"/>
                  </a:lnTo>
                  <a:lnTo>
                    <a:pt x="250" y="165"/>
                  </a:lnTo>
                  <a:lnTo>
                    <a:pt x="245" y="116"/>
                  </a:lnTo>
                  <a:lnTo>
                    <a:pt x="233" y="62"/>
                  </a:lnTo>
                  <a:lnTo>
                    <a:pt x="211" y="0"/>
                  </a:lnTo>
                  <a:lnTo>
                    <a:pt x="198" y="6"/>
                  </a:lnTo>
                  <a:lnTo>
                    <a:pt x="185" y="12"/>
                  </a:lnTo>
                  <a:lnTo>
                    <a:pt x="171" y="17"/>
                  </a:lnTo>
                  <a:lnTo>
                    <a:pt x="158" y="24"/>
                  </a:lnTo>
                  <a:lnTo>
                    <a:pt x="145" y="29"/>
                  </a:lnTo>
                  <a:lnTo>
                    <a:pt x="132" y="35"/>
                  </a:lnTo>
                  <a:lnTo>
                    <a:pt x="118" y="41"/>
                  </a:lnTo>
                  <a:lnTo>
                    <a:pt x="106" y="46"/>
                  </a:lnTo>
                  <a:lnTo>
                    <a:pt x="93" y="52"/>
                  </a:lnTo>
                  <a:lnTo>
                    <a:pt x="80" y="57"/>
                  </a:lnTo>
                  <a:lnTo>
                    <a:pt x="66" y="64"/>
                  </a:lnTo>
                  <a:lnTo>
                    <a:pt x="53" y="69"/>
                  </a:lnTo>
                  <a:lnTo>
                    <a:pt x="40" y="75"/>
                  </a:lnTo>
                  <a:lnTo>
                    <a:pt x="27" y="81"/>
                  </a:lnTo>
                  <a:lnTo>
                    <a:pt x="13" y="87"/>
                  </a:lnTo>
                  <a:lnTo>
                    <a:pt x="0" y="92"/>
                  </a:lnTo>
                  <a:lnTo>
                    <a:pt x="13" y="123"/>
                  </a:lnTo>
                  <a:lnTo>
                    <a:pt x="28" y="150"/>
                  </a:lnTo>
                  <a:lnTo>
                    <a:pt x="42" y="175"/>
                  </a:lnTo>
                  <a:lnTo>
                    <a:pt x="57" y="198"/>
                  </a:lnTo>
                  <a:lnTo>
                    <a:pt x="73" y="218"/>
                  </a:lnTo>
                  <a:lnTo>
                    <a:pt x="87" y="236"/>
                  </a:lnTo>
                  <a:lnTo>
                    <a:pt x="102" y="250"/>
                  </a:lnTo>
                  <a:lnTo>
                    <a:pt x="117" y="263"/>
                  </a:lnTo>
                  <a:lnTo>
                    <a:pt x="132" y="274"/>
                  </a:lnTo>
                  <a:lnTo>
                    <a:pt x="145" y="283"/>
                  </a:lnTo>
                  <a:lnTo>
                    <a:pt x="158" y="289"/>
                  </a:lnTo>
                  <a:lnTo>
                    <a:pt x="170" y="294"/>
                  </a:lnTo>
                  <a:lnTo>
                    <a:pt x="182" y="297"/>
                  </a:lnTo>
                  <a:lnTo>
                    <a:pt x="192" y="298"/>
                  </a:lnTo>
                  <a:lnTo>
                    <a:pt x="200" y="298"/>
                  </a:lnTo>
                  <a:lnTo>
                    <a:pt x="207" y="296"/>
                  </a:lnTo>
                  <a:close/>
                </a:path>
              </a:pathLst>
            </a:custGeom>
            <a:solidFill>
              <a:srgbClr val="111919"/>
            </a:solidFill>
            <a:ln w="9525">
              <a:noFill/>
            </a:ln>
          </p:spPr>
          <p:txBody>
            <a:bodyPr/>
            <a:lstStyle/>
            <a:p>
              <a:endParaRPr lang="en-US"/>
            </a:p>
          </p:txBody>
        </p:sp>
        <p:sp>
          <p:nvSpPr>
            <p:cNvPr id="824590" name="Freeform 824589"/>
            <p:cNvSpPr/>
            <p:nvPr/>
          </p:nvSpPr>
          <p:spPr>
            <a:xfrm>
              <a:off x="3432" y="3433"/>
              <a:ext cx="10" cy="16"/>
            </a:xfrm>
            <a:custGeom>
              <a:avLst/>
              <a:gdLst/>
              <a:ahLst/>
              <a:cxnLst/>
              <a:rect l="0" t="0" r="0" b="0"/>
              <a:pathLst>
                <a:path w="226" h="287">
                  <a:moveTo>
                    <a:pt x="199" y="285"/>
                  </a:moveTo>
                  <a:lnTo>
                    <a:pt x="209" y="276"/>
                  </a:lnTo>
                  <a:lnTo>
                    <a:pt x="217" y="259"/>
                  </a:lnTo>
                  <a:lnTo>
                    <a:pt x="224" y="234"/>
                  </a:lnTo>
                  <a:lnTo>
                    <a:pt x="226" y="202"/>
                  </a:lnTo>
                  <a:lnTo>
                    <a:pt x="223" y="162"/>
                  </a:lnTo>
                  <a:lnTo>
                    <a:pt x="214" y="115"/>
                  </a:lnTo>
                  <a:lnTo>
                    <a:pt x="200" y="61"/>
                  </a:lnTo>
                  <a:lnTo>
                    <a:pt x="178" y="0"/>
                  </a:lnTo>
                  <a:lnTo>
                    <a:pt x="166" y="5"/>
                  </a:lnTo>
                  <a:lnTo>
                    <a:pt x="155" y="10"/>
                  </a:lnTo>
                  <a:lnTo>
                    <a:pt x="144" y="15"/>
                  </a:lnTo>
                  <a:lnTo>
                    <a:pt x="134" y="20"/>
                  </a:lnTo>
                  <a:lnTo>
                    <a:pt x="123" y="24"/>
                  </a:lnTo>
                  <a:lnTo>
                    <a:pt x="111" y="30"/>
                  </a:lnTo>
                  <a:lnTo>
                    <a:pt x="100" y="34"/>
                  </a:lnTo>
                  <a:lnTo>
                    <a:pt x="89" y="39"/>
                  </a:lnTo>
                  <a:lnTo>
                    <a:pt x="78" y="44"/>
                  </a:lnTo>
                  <a:lnTo>
                    <a:pt x="67" y="49"/>
                  </a:lnTo>
                  <a:lnTo>
                    <a:pt x="55" y="54"/>
                  </a:lnTo>
                  <a:lnTo>
                    <a:pt x="45" y="58"/>
                  </a:lnTo>
                  <a:lnTo>
                    <a:pt x="34" y="63"/>
                  </a:lnTo>
                  <a:lnTo>
                    <a:pt x="23" y="69"/>
                  </a:lnTo>
                  <a:lnTo>
                    <a:pt x="11" y="73"/>
                  </a:lnTo>
                  <a:lnTo>
                    <a:pt x="0" y="78"/>
                  </a:lnTo>
                  <a:lnTo>
                    <a:pt x="13" y="109"/>
                  </a:lnTo>
                  <a:lnTo>
                    <a:pt x="28" y="136"/>
                  </a:lnTo>
                  <a:lnTo>
                    <a:pt x="42" y="161"/>
                  </a:lnTo>
                  <a:lnTo>
                    <a:pt x="56" y="184"/>
                  </a:lnTo>
                  <a:lnTo>
                    <a:pt x="72" y="204"/>
                  </a:lnTo>
                  <a:lnTo>
                    <a:pt x="86" y="221"/>
                  </a:lnTo>
                  <a:lnTo>
                    <a:pt x="101" y="236"/>
                  </a:lnTo>
                  <a:lnTo>
                    <a:pt x="115" y="250"/>
                  </a:lnTo>
                  <a:lnTo>
                    <a:pt x="129" y="260"/>
                  </a:lnTo>
                  <a:lnTo>
                    <a:pt x="142" y="270"/>
                  </a:lnTo>
                  <a:lnTo>
                    <a:pt x="155" y="276"/>
                  </a:lnTo>
                  <a:lnTo>
                    <a:pt x="166" y="282"/>
                  </a:lnTo>
                  <a:lnTo>
                    <a:pt x="177" y="285"/>
                  </a:lnTo>
                  <a:lnTo>
                    <a:pt x="186" y="287"/>
                  </a:lnTo>
                  <a:lnTo>
                    <a:pt x="193" y="287"/>
                  </a:lnTo>
                  <a:lnTo>
                    <a:pt x="199" y="285"/>
                  </a:lnTo>
                  <a:close/>
                </a:path>
              </a:pathLst>
            </a:custGeom>
            <a:solidFill>
              <a:srgbClr val="2B3333"/>
            </a:solidFill>
            <a:ln w="9525">
              <a:noFill/>
            </a:ln>
          </p:spPr>
          <p:txBody>
            <a:bodyPr/>
            <a:lstStyle/>
            <a:p>
              <a:endParaRPr lang="en-US"/>
            </a:p>
          </p:txBody>
        </p:sp>
        <p:sp>
          <p:nvSpPr>
            <p:cNvPr id="824591" name="Freeform 824590"/>
            <p:cNvSpPr/>
            <p:nvPr/>
          </p:nvSpPr>
          <p:spPr>
            <a:xfrm>
              <a:off x="3433" y="3434"/>
              <a:ext cx="9" cy="15"/>
            </a:xfrm>
            <a:custGeom>
              <a:avLst/>
              <a:gdLst/>
              <a:ahLst/>
              <a:cxnLst/>
              <a:rect l="0" t="0" r="0" b="0"/>
              <a:pathLst>
                <a:path w="202" h="274">
                  <a:moveTo>
                    <a:pt x="189" y="273"/>
                  </a:moveTo>
                  <a:lnTo>
                    <a:pt x="196" y="265"/>
                  </a:lnTo>
                  <a:lnTo>
                    <a:pt x="201" y="251"/>
                  </a:lnTo>
                  <a:lnTo>
                    <a:pt x="202" y="227"/>
                  </a:lnTo>
                  <a:lnTo>
                    <a:pt x="200" y="197"/>
                  </a:lnTo>
                  <a:lnTo>
                    <a:pt x="193" y="159"/>
                  </a:lnTo>
                  <a:lnTo>
                    <a:pt x="182" y="114"/>
                  </a:lnTo>
                  <a:lnTo>
                    <a:pt x="165" y="60"/>
                  </a:lnTo>
                  <a:lnTo>
                    <a:pt x="142" y="0"/>
                  </a:lnTo>
                  <a:lnTo>
                    <a:pt x="125" y="7"/>
                  </a:lnTo>
                  <a:lnTo>
                    <a:pt x="107" y="14"/>
                  </a:lnTo>
                  <a:lnTo>
                    <a:pt x="89" y="23"/>
                  </a:lnTo>
                  <a:lnTo>
                    <a:pt x="72" y="30"/>
                  </a:lnTo>
                  <a:lnTo>
                    <a:pt x="53" y="39"/>
                  </a:lnTo>
                  <a:lnTo>
                    <a:pt x="36" y="46"/>
                  </a:lnTo>
                  <a:lnTo>
                    <a:pt x="18" y="54"/>
                  </a:lnTo>
                  <a:lnTo>
                    <a:pt x="0" y="62"/>
                  </a:lnTo>
                  <a:lnTo>
                    <a:pt x="14" y="92"/>
                  </a:lnTo>
                  <a:lnTo>
                    <a:pt x="28" y="120"/>
                  </a:lnTo>
                  <a:lnTo>
                    <a:pt x="41" y="145"/>
                  </a:lnTo>
                  <a:lnTo>
                    <a:pt x="57" y="168"/>
                  </a:lnTo>
                  <a:lnTo>
                    <a:pt x="71" y="188"/>
                  </a:lnTo>
                  <a:lnTo>
                    <a:pt x="85" y="206"/>
                  </a:lnTo>
                  <a:lnTo>
                    <a:pt x="98" y="221"/>
                  </a:lnTo>
                  <a:lnTo>
                    <a:pt x="113" y="235"/>
                  </a:lnTo>
                  <a:lnTo>
                    <a:pt x="126" y="246"/>
                  </a:lnTo>
                  <a:lnTo>
                    <a:pt x="138" y="256"/>
                  </a:lnTo>
                  <a:lnTo>
                    <a:pt x="149" y="262"/>
                  </a:lnTo>
                  <a:lnTo>
                    <a:pt x="160" y="268"/>
                  </a:lnTo>
                  <a:lnTo>
                    <a:pt x="170" y="272"/>
                  </a:lnTo>
                  <a:lnTo>
                    <a:pt x="178" y="274"/>
                  </a:lnTo>
                  <a:lnTo>
                    <a:pt x="184" y="274"/>
                  </a:lnTo>
                  <a:lnTo>
                    <a:pt x="189" y="273"/>
                  </a:lnTo>
                  <a:close/>
                </a:path>
              </a:pathLst>
            </a:custGeom>
            <a:solidFill>
              <a:srgbClr val="474F4F"/>
            </a:solidFill>
            <a:ln w="9525">
              <a:noFill/>
            </a:ln>
          </p:spPr>
          <p:txBody>
            <a:bodyPr/>
            <a:lstStyle/>
            <a:p>
              <a:endParaRPr lang="en-US"/>
            </a:p>
          </p:txBody>
        </p:sp>
        <p:sp>
          <p:nvSpPr>
            <p:cNvPr id="824592" name="Freeform 824591"/>
            <p:cNvSpPr/>
            <p:nvPr/>
          </p:nvSpPr>
          <p:spPr>
            <a:xfrm>
              <a:off x="3433" y="3435"/>
              <a:ext cx="9" cy="14"/>
            </a:xfrm>
            <a:custGeom>
              <a:avLst/>
              <a:gdLst/>
              <a:ahLst/>
              <a:cxnLst/>
              <a:rect l="0" t="0" r="0" b="0"/>
              <a:pathLst>
                <a:path w="186" h="264">
                  <a:moveTo>
                    <a:pt x="180" y="263"/>
                  </a:moveTo>
                  <a:lnTo>
                    <a:pt x="185" y="256"/>
                  </a:lnTo>
                  <a:lnTo>
                    <a:pt x="186" y="243"/>
                  </a:lnTo>
                  <a:lnTo>
                    <a:pt x="183" y="222"/>
                  </a:lnTo>
                  <a:lnTo>
                    <a:pt x="177" y="193"/>
                  </a:lnTo>
                  <a:lnTo>
                    <a:pt x="166" y="157"/>
                  </a:lnTo>
                  <a:lnTo>
                    <a:pt x="151" y="113"/>
                  </a:lnTo>
                  <a:lnTo>
                    <a:pt x="131" y="60"/>
                  </a:lnTo>
                  <a:lnTo>
                    <a:pt x="108" y="0"/>
                  </a:lnTo>
                  <a:lnTo>
                    <a:pt x="94" y="7"/>
                  </a:lnTo>
                  <a:lnTo>
                    <a:pt x="80" y="13"/>
                  </a:lnTo>
                  <a:lnTo>
                    <a:pt x="67" y="18"/>
                  </a:lnTo>
                  <a:lnTo>
                    <a:pt x="54" y="24"/>
                  </a:lnTo>
                  <a:lnTo>
                    <a:pt x="40" y="30"/>
                  </a:lnTo>
                  <a:lnTo>
                    <a:pt x="27" y="36"/>
                  </a:lnTo>
                  <a:lnTo>
                    <a:pt x="13" y="41"/>
                  </a:lnTo>
                  <a:lnTo>
                    <a:pt x="0" y="48"/>
                  </a:lnTo>
                  <a:lnTo>
                    <a:pt x="13" y="78"/>
                  </a:lnTo>
                  <a:lnTo>
                    <a:pt x="26" y="106"/>
                  </a:lnTo>
                  <a:lnTo>
                    <a:pt x="40" y="131"/>
                  </a:lnTo>
                  <a:lnTo>
                    <a:pt x="55" y="154"/>
                  </a:lnTo>
                  <a:lnTo>
                    <a:pt x="69" y="174"/>
                  </a:lnTo>
                  <a:lnTo>
                    <a:pt x="83" y="192"/>
                  </a:lnTo>
                  <a:lnTo>
                    <a:pt x="96" y="208"/>
                  </a:lnTo>
                  <a:lnTo>
                    <a:pt x="110" y="222"/>
                  </a:lnTo>
                  <a:lnTo>
                    <a:pt x="122" y="233"/>
                  </a:lnTo>
                  <a:lnTo>
                    <a:pt x="134" y="243"/>
                  </a:lnTo>
                  <a:lnTo>
                    <a:pt x="145" y="250"/>
                  </a:lnTo>
                  <a:lnTo>
                    <a:pt x="155" y="256"/>
                  </a:lnTo>
                  <a:lnTo>
                    <a:pt x="164" y="261"/>
                  </a:lnTo>
                  <a:lnTo>
                    <a:pt x="171" y="263"/>
                  </a:lnTo>
                  <a:lnTo>
                    <a:pt x="176" y="264"/>
                  </a:lnTo>
                  <a:lnTo>
                    <a:pt x="180" y="263"/>
                  </a:lnTo>
                  <a:close/>
                </a:path>
              </a:pathLst>
            </a:custGeom>
            <a:solidFill>
              <a:srgbClr val="616666"/>
            </a:solidFill>
            <a:ln w="9525">
              <a:noFill/>
            </a:ln>
          </p:spPr>
          <p:txBody>
            <a:bodyPr/>
            <a:lstStyle/>
            <a:p>
              <a:endParaRPr lang="en-US"/>
            </a:p>
          </p:txBody>
        </p:sp>
        <p:sp>
          <p:nvSpPr>
            <p:cNvPr id="824593" name="Freeform 824592"/>
            <p:cNvSpPr/>
            <p:nvPr/>
          </p:nvSpPr>
          <p:spPr>
            <a:xfrm>
              <a:off x="3433" y="3435"/>
              <a:ext cx="8" cy="14"/>
            </a:xfrm>
            <a:custGeom>
              <a:avLst/>
              <a:gdLst/>
              <a:ahLst/>
              <a:cxnLst/>
              <a:rect l="0" t="0" r="0" b="0"/>
              <a:pathLst>
                <a:path w="173" h="251">
                  <a:moveTo>
                    <a:pt x="171" y="251"/>
                  </a:moveTo>
                  <a:lnTo>
                    <a:pt x="173" y="245"/>
                  </a:lnTo>
                  <a:lnTo>
                    <a:pt x="170" y="233"/>
                  </a:lnTo>
                  <a:lnTo>
                    <a:pt x="164" y="214"/>
                  </a:lnTo>
                  <a:lnTo>
                    <a:pt x="153" y="187"/>
                  </a:lnTo>
                  <a:lnTo>
                    <a:pt x="137" y="153"/>
                  </a:lnTo>
                  <a:lnTo>
                    <a:pt x="119" y="110"/>
                  </a:lnTo>
                  <a:lnTo>
                    <a:pt x="97" y="60"/>
                  </a:lnTo>
                  <a:lnTo>
                    <a:pt x="72" y="0"/>
                  </a:lnTo>
                  <a:lnTo>
                    <a:pt x="63" y="4"/>
                  </a:lnTo>
                  <a:lnTo>
                    <a:pt x="54" y="7"/>
                  </a:lnTo>
                  <a:lnTo>
                    <a:pt x="45" y="11"/>
                  </a:lnTo>
                  <a:lnTo>
                    <a:pt x="36" y="16"/>
                  </a:lnTo>
                  <a:lnTo>
                    <a:pt x="27" y="20"/>
                  </a:lnTo>
                  <a:lnTo>
                    <a:pt x="18" y="23"/>
                  </a:lnTo>
                  <a:lnTo>
                    <a:pt x="9" y="27"/>
                  </a:lnTo>
                  <a:lnTo>
                    <a:pt x="0" y="31"/>
                  </a:lnTo>
                  <a:lnTo>
                    <a:pt x="13" y="62"/>
                  </a:lnTo>
                  <a:lnTo>
                    <a:pt x="26" y="89"/>
                  </a:lnTo>
                  <a:lnTo>
                    <a:pt x="41" y="115"/>
                  </a:lnTo>
                  <a:lnTo>
                    <a:pt x="54" y="138"/>
                  </a:lnTo>
                  <a:lnTo>
                    <a:pt x="68" y="159"/>
                  </a:lnTo>
                  <a:lnTo>
                    <a:pt x="81" y="177"/>
                  </a:lnTo>
                  <a:lnTo>
                    <a:pt x="95" y="193"/>
                  </a:lnTo>
                  <a:lnTo>
                    <a:pt x="107" y="206"/>
                  </a:lnTo>
                  <a:lnTo>
                    <a:pt x="119" y="218"/>
                  </a:lnTo>
                  <a:lnTo>
                    <a:pt x="130" y="229"/>
                  </a:lnTo>
                  <a:lnTo>
                    <a:pt x="141" y="236"/>
                  </a:lnTo>
                  <a:lnTo>
                    <a:pt x="150" y="242"/>
                  </a:lnTo>
                  <a:lnTo>
                    <a:pt x="157" y="246"/>
                  </a:lnTo>
                  <a:lnTo>
                    <a:pt x="163" y="250"/>
                  </a:lnTo>
                  <a:lnTo>
                    <a:pt x="168" y="251"/>
                  </a:lnTo>
                  <a:lnTo>
                    <a:pt x="171" y="251"/>
                  </a:lnTo>
                  <a:close/>
                </a:path>
              </a:pathLst>
            </a:custGeom>
            <a:solidFill>
              <a:srgbClr val="7A8282"/>
            </a:solidFill>
            <a:ln w="9525">
              <a:noFill/>
            </a:ln>
          </p:spPr>
          <p:txBody>
            <a:bodyPr/>
            <a:lstStyle/>
            <a:p>
              <a:endParaRPr lang="en-US"/>
            </a:p>
          </p:txBody>
        </p:sp>
        <p:sp>
          <p:nvSpPr>
            <p:cNvPr id="824594" name="Freeform 824593"/>
            <p:cNvSpPr/>
            <p:nvPr/>
          </p:nvSpPr>
          <p:spPr>
            <a:xfrm>
              <a:off x="3434" y="3436"/>
              <a:ext cx="7" cy="13"/>
            </a:xfrm>
            <a:custGeom>
              <a:avLst/>
              <a:gdLst/>
              <a:ahLst/>
              <a:cxnLst/>
              <a:rect l="0" t="0" r="0" b="0"/>
              <a:pathLst>
                <a:path w="163" h="240">
                  <a:moveTo>
                    <a:pt x="163" y="240"/>
                  </a:moveTo>
                  <a:lnTo>
                    <a:pt x="162" y="235"/>
                  </a:lnTo>
                  <a:lnTo>
                    <a:pt x="156" y="225"/>
                  </a:lnTo>
                  <a:lnTo>
                    <a:pt x="145" y="208"/>
                  </a:lnTo>
                  <a:lnTo>
                    <a:pt x="129" y="183"/>
                  </a:lnTo>
                  <a:lnTo>
                    <a:pt x="110" y="150"/>
                  </a:lnTo>
                  <a:lnTo>
                    <a:pt x="89" y="110"/>
                  </a:lnTo>
                  <a:lnTo>
                    <a:pt x="64" y="59"/>
                  </a:lnTo>
                  <a:lnTo>
                    <a:pt x="39" y="0"/>
                  </a:lnTo>
                  <a:lnTo>
                    <a:pt x="34" y="2"/>
                  </a:lnTo>
                  <a:lnTo>
                    <a:pt x="28" y="5"/>
                  </a:lnTo>
                  <a:lnTo>
                    <a:pt x="24" y="7"/>
                  </a:lnTo>
                  <a:lnTo>
                    <a:pt x="19" y="9"/>
                  </a:lnTo>
                  <a:lnTo>
                    <a:pt x="14" y="11"/>
                  </a:lnTo>
                  <a:lnTo>
                    <a:pt x="10" y="13"/>
                  </a:lnTo>
                  <a:lnTo>
                    <a:pt x="5" y="15"/>
                  </a:lnTo>
                  <a:lnTo>
                    <a:pt x="0" y="17"/>
                  </a:lnTo>
                  <a:lnTo>
                    <a:pt x="13" y="48"/>
                  </a:lnTo>
                  <a:lnTo>
                    <a:pt x="26" y="75"/>
                  </a:lnTo>
                  <a:lnTo>
                    <a:pt x="41" y="102"/>
                  </a:lnTo>
                  <a:lnTo>
                    <a:pt x="54" y="124"/>
                  </a:lnTo>
                  <a:lnTo>
                    <a:pt x="68" y="145"/>
                  </a:lnTo>
                  <a:lnTo>
                    <a:pt x="82" y="163"/>
                  </a:lnTo>
                  <a:lnTo>
                    <a:pt x="94" y="180"/>
                  </a:lnTo>
                  <a:lnTo>
                    <a:pt x="106" y="193"/>
                  </a:lnTo>
                  <a:lnTo>
                    <a:pt x="117" y="205"/>
                  </a:lnTo>
                  <a:lnTo>
                    <a:pt x="127" y="215"/>
                  </a:lnTo>
                  <a:lnTo>
                    <a:pt x="138" y="224"/>
                  </a:lnTo>
                  <a:lnTo>
                    <a:pt x="146" y="230"/>
                  </a:lnTo>
                  <a:lnTo>
                    <a:pt x="152" y="234"/>
                  </a:lnTo>
                  <a:lnTo>
                    <a:pt x="158" y="238"/>
                  </a:lnTo>
                  <a:lnTo>
                    <a:pt x="161" y="240"/>
                  </a:lnTo>
                  <a:lnTo>
                    <a:pt x="163" y="240"/>
                  </a:lnTo>
                  <a:close/>
                </a:path>
              </a:pathLst>
            </a:custGeom>
            <a:solidFill>
              <a:srgbClr val="919999"/>
            </a:solidFill>
            <a:ln w="9525">
              <a:noFill/>
            </a:ln>
          </p:spPr>
          <p:txBody>
            <a:bodyPr/>
            <a:lstStyle/>
            <a:p>
              <a:endParaRPr lang="en-US"/>
            </a:p>
          </p:txBody>
        </p:sp>
        <p:sp>
          <p:nvSpPr>
            <p:cNvPr id="824595" name="Freeform 824594"/>
            <p:cNvSpPr/>
            <p:nvPr/>
          </p:nvSpPr>
          <p:spPr>
            <a:xfrm>
              <a:off x="3441" y="3449"/>
              <a:ext cx="2" cy="5"/>
            </a:xfrm>
            <a:custGeom>
              <a:avLst/>
              <a:gdLst/>
              <a:ahLst/>
              <a:cxnLst/>
              <a:rect l="0" t="0" r="0" b="0"/>
              <a:pathLst>
                <a:path w="48" h="99">
                  <a:moveTo>
                    <a:pt x="13" y="0"/>
                  </a:moveTo>
                  <a:lnTo>
                    <a:pt x="44" y="76"/>
                  </a:lnTo>
                  <a:lnTo>
                    <a:pt x="48" y="92"/>
                  </a:lnTo>
                  <a:lnTo>
                    <a:pt x="46" y="99"/>
                  </a:lnTo>
                  <a:lnTo>
                    <a:pt x="39" y="96"/>
                  </a:lnTo>
                  <a:lnTo>
                    <a:pt x="31" y="83"/>
                  </a:lnTo>
                  <a:lnTo>
                    <a:pt x="0" y="7"/>
                  </a:lnTo>
                  <a:lnTo>
                    <a:pt x="13" y="0"/>
                  </a:lnTo>
                  <a:close/>
                </a:path>
              </a:pathLst>
            </a:custGeom>
            <a:solidFill>
              <a:srgbClr val="2B3333"/>
            </a:solidFill>
            <a:ln w="9525">
              <a:noFill/>
            </a:ln>
          </p:spPr>
          <p:txBody>
            <a:bodyPr/>
            <a:lstStyle/>
            <a:p>
              <a:endParaRPr lang="en-US"/>
            </a:p>
          </p:txBody>
        </p:sp>
      </p:grpSp>
      <p:grpSp>
        <p:nvGrpSpPr>
          <p:cNvPr id="824596" name="Group 824595"/>
          <p:cNvGrpSpPr/>
          <p:nvPr/>
        </p:nvGrpSpPr>
        <p:grpSpPr>
          <a:xfrm>
            <a:off x="4648200" y="2819400"/>
            <a:ext cx="469900" cy="685800"/>
            <a:chOff x="3360" y="3024"/>
            <a:chExt cx="296" cy="432"/>
          </a:xfrm>
        </p:grpSpPr>
        <p:sp>
          <p:nvSpPr>
            <p:cNvPr id="824597" name="Freeform 824596"/>
            <p:cNvSpPr/>
            <p:nvPr/>
          </p:nvSpPr>
          <p:spPr>
            <a:xfrm>
              <a:off x="3394" y="3298"/>
              <a:ext cx="9" cy="5"/>
            </a:xfrm>
            <a:custGeom>
              <a:avLst/>
              <a:gdLst/>
              <a:ahLst/>
              <a:cxnLst/>
              <a:rect l="0" t="0" r="0" b="0"/>
              <a:pathLst>
                <a:path w="206" h="84">
                  <a:moveTo>
                    <a:pt x="0" y="67"/>
                  </a:moveTo>
                  <a:lnTo>
                    <a:pt x="199" y="0"/>
                  </a:lnTo>
                  <a:lnTo>
                    <a:pt x="206" y="17"/>
                  </a:lnTo>
                  <a:lnTo>
                    <a:pt x="7" y="84"/>
                  </a:lnTo>
                  <a:lnTo>
                    <a:pt x="0" y="67"/>
                  </a:lnTo>
                  <a:close/>
                </a:path>
              </a:pathLst>
            </a:custGeom>
            <a:solidFill>
              <a:srgbClr val="6B6859"/>
            </a:solidFill>
            <a:ln w="9525">
              <a:noFill/>
            </a:ln>
          </p:spPr>
          <p:txBody>
            <a:bodyPr/>
            <a:lstStyle/>
            <a:p>
              <a:endParaRPr lang="en-US"/>
            </a:p>
          </p:txBody>
        </p:sp>
        <p:sp>
          <p:nvSpPr>
            <p:cNvPr id="824598" name="Freeform 824597"/>
            <p:cNvSpPr/>
            <p:nvPr/>
          </p:nvSpPr>
          <p:spPr>
            <a:xfrm>
              <a:off x="3453" y="3450"/>
              <a:ext cx="3" cy="6"/>
            </a:xfrm>
            <a:custGeom>
              <a:avLst/>
              <a:gdLst/>
              <a:ahLst/>
              <a:cxnLst/>
              <a:rect l="0" t="0" r="0" b="0"/>
              <a:pathLst>
                <a:path w="82" h="108">
                  <a:moveTo>
                    <a:pt x="45" y="0"/>
                  </a:moveTo>
                  <a:lnTo>
                    <a:pt x="80" y="77"/>
                  </a:lnTo>
                  <a:lnTo>
                    <a:pt x="82" y="87"/>
                  </a:lnTo>
                  <a:lnTo>
                    <a:pt x="80" y="95"/>
                  </a:lnTo>
                  <a:lnTo>
                    <a:pt x="74" y="102"/>
                  </a:lnTo>
                  <a:lnTo>
                    <a:pt x="66" y="106"/>
                  </a:lnTo>
                  <a:lnTo>
                    <a:pt x="57" y="108"/>
                  </a:lnTo>
                  <a:lnTo>
                    <a:pt x="49" y="106"/>
                  </a:lnTo>
                  <a:lnTo>
                    <a:pt x="41" y="102"/>
                  </a:lnTo>
                  <a:lnTo>
                    <a:pt x="35" y="93"/>
                  </a:lnTo>
                  <a:lnTo>
                    <a:pt x="0" y="16"/>
                  </a:lnTo>
                  <a:lnTo>
                    <a:pt x="45" y="0"/>
                  </a:lnTo>
                  <a:close/>
                </a:path>
              </a:pathLst>
            </a:custGeom>
            <a:solidFill>
              <a:srgbClr val="6B6859"/>
            </a:solidFill>
            <a:ln w="9525">
              <a:noFill/>
            </a:ln>
          </p:spPr>
          <p:txBody>
            <a:bodyPr/>
            <a:lstStyle/>
            <a:p>
              <a:endParaRPr lang="en-US"/>
            </a:p>
          </p:txBody>
        </p:sp>
        <p:sp>
          <p:nvSpPr>
            <p:cNvPr id="824599" name="Freeform 824598"/>
            <p:cNvSpPr/>
            <p:nvPr/>
          </p:nvSpPr>
          <p:spPr>
            <a:xfrm>
              <a:off x="3443" y="3433"/>
              <a:ext cx="13" cy="18"/>
            </a:xfrm>
            <a:custGeom>
              <a:avLst/>
              <a:gdLst/>
              <a:ahLst/>
              <a:cxnLst/>
              <a:rect l="0" t="0" r="0" b="0"/>
              <a:pathLst>
                <a:path w="293" h="319">
                  <a:moveTo>
                    <a:pt x="247" y="317"/>
                  </a:moveTo>
                  <a:lnTo>
                    <a:pt x="261" y="307"/>
                  </a:lnTo>
                  <a:lnTo>
                    <a:pt x="275" y="287"/>
                  </a:lnTo>
                  <a:lnTo>
                    <a:pt x="285" y="256"/>
                  </a:lnTo>
                  <a:lnTo>
                    <a:pt x="292" y="218"/>
                  </a:lnTo>
                  <a:lnTo>
                    <a:pt x="293" y="173"/>
                  </a:lnTo>
                  <a:lnTo>
                    <a:pt x="288" y="120"/>
                  </a:lnTo>
                  <a:lnTo>
                    <a:pt x="274" y="62"/>
                  </a:lnTo>
                  <a:lnTo>
                    <a:pt x="251" y="0"/>
                  </a:lnTo>
                  <a:lnTo>
                    <a:pt x="235" y="5"/>
                  </a:lnTo>
                  <a:lnTo>
                    <a:pt x="219" y="10"/>
                  </a:lnTo>
                  <a:lnTo>
                    <a:pt x="204" y="17"/>
                  </a:lnTo>
                  <a:lnTo>
                    <a:pt x="188" y="22"/>
                  </a:lnTo>
                  <a:lnTo>
                    <a:pt x="172" y="28"/>
                  </a:lnTo>
                  <a:lnTo>
                    <a:pt x="157" y="34"/>
                  </a:lnTo>
                  <a:lnTo>
                    <a:pt x="140" y="40"/>
                  </a:lnTo>
                  <a:lnTo>
                    <a:pt x="125" y="45"/>
                  </a:lnTo>
                  <a:lnTo>
                    <a:pt x="110" y="52"/>
                  </a:lnTo>
                  <a:lnTo>
                    <a:pt x="94" y="58"/>
                  </a:lnTo>
                  <a:lnTo>
                    <a:pt x="78" y="63"/>
                  </a:lnTo>
                  <a:lnTo>
                    <a:pt x="63" y="69"/>
                  </a:lnTo>
                  <a:lnTo>
                    <a:pt x="47" y="75"/>
                  </a:lnTo>
                  <a:lnTo>
                    <a:pt x="31" y="81"/>
                  </a:lnTo>
                  <a:lnTo>
                    <a:pt x="15" y="86"/>
                  </a:lnTo>
                  <a:lnTo>
                    <a:pt x="0" y="92"/>
                  </a:lnTo>
                  <a:lnTo>
                    <a:pt x="15" y="122"/>
                  </a:lnTo>
                  <a:lnTo>
                    <a:pt x="30" y="152"/>
                  </a:lnTo>
                  <a:lnTo>
                    <a:pt x="48" y="177"/>
                  </a:lnTo>
                  <a:lnTo>
                    <a:pt x="65" y="201"/>
                  </a:lnTo>
                  <a:lnTo>
                    <a:pt x="82" y="222"/>
                  </a:lnTo>
                  <a:lnTo>
                    <a:pt x="101" y="242"/>
                  </a:lnTo>
                  <a:lnTo>
                    <a:pt x="119" y="259"/>
                  </a:lnTo>
                  <a:lnTo>
                    <a:pt x="136" y="274"/>
                  </a:lnTo>
                  <a:lnTo>
                    <a:pt x="154" y="287"/>
                  </a:lnTo>
                  <a:lnTo>
                    <a:pt x="171" y="297"/>
                  </a:lnTo>
                  <a:lnTo>
                    <a:pt x="186" y="306"/>
                  </a:lnTo>
                  <a:lnTo>
                    <a:pt x="202" y="312"/>
                  </a:lnTo>
                  <a:lnTo>
                    <a:pt x="215" y="316"/>
                  </a:lnTo>
                  <a:lnTo>
                    <a:pt x="227" y="318"/>
                  </a:lnTo>
                  <a:lnTo>
                    <a:pt x="238" y="319"/>
                  </a:lnTo>
                  <a:lnTo>
                    <a:pt x="247" y="317"/>
                  </a:lnTo>
                  <a:close/>
                </a:path>
              </a:pathLst>
            </a:custGeom>
            <a:solidFill>
              <a:srgbClr val="6B6859"/>
            </a:solidFill>
            <a:ln w="9525">
              <a:noFill/>
            </a:ln>
          </p:spPr>
          <p:txBody>
            <a:bodyPr/>
            <a:lstStyle/>
            <a:p>
              <a:endParaRPr lang="en-US"/>
            </a:p>
          </p:txBody>
        </p:sp>
        <p:sp>
          <p:nvSpPr>
            <p:cNvPr id="824600" name="Freeform 824599"/>
            <p:cNvSpPr/>
            <p:nvPr/>
          </p:nvSpPr>
          <p:spPr>
            <a:xfrm>
              <a:off x="3394" y="3299"/>
              <a:ext cx="60" cy="139"/>
            </a:xfrm>
            <a:custGeom>
              <a:avLst/>
              <a:gdLst/>
              <a:ahLst/>
              <a:cxnLst/>
              <a:rect l="0" t="0" r="0" b="0"/>
              <a:pathLst>
                <a:path w="1314" h="2506">
                  <a:moveTo>
                    <a:pt x="198" y="0"/>
                  </a:moveTo>
                  <a:lnTo>
                    <a:pt x="0" y="66"/>
                  </a:lnTo>
                  <a:lnTo>
                    <a:pt x="1064" y="2506"/>
                  </a:lnTo>
                  <a:lnTo>
                    <a:pt x="1314" y="2421"/>
                  </a:lnTo>
                  <a:lnTo>
                    <a:pt x="198" y="0"/>
                  </a:lnTo>
                  <a:close/>
                </a:path>
              </a:pathLst>
            </a:custGeom>
            <a:solidFill>
              <a:srgbClr val="6B6859"/>
            </a:solidFill>
            <a:ln w="9525">
              <a:noFill/>
            </a:ln>
          </p:spPr>
          <p:txBody>
            <a:bodyPr/>
            <a:lstStyle/>
            <a:p>
              <a:endParaRPr lang="en-US"/>
            </a:p>
          </p:txBody>
        </p:sp>
        <p:sp>
          <p:nvSpPr>
            <p:cNvPr id="824601" name="Freeform 824600"/>
            <p:cNvSpPr/>
            <p:nvPr/>
          </p:nvSpPr>
          <p:spPr>
            <a:xfrm>
              <a:off x="3392" y="3292"/>
              <a:ext cx="11" cy="10"/>
            </a:xfrm>
            <a:custGeom>
              <a:avLst/>
              <a:gdLst/>
              <a:ahLst/>
              <a:cxnLst/>
              <a:rect l="0" t="0" r="0" b="0"/>
              <a:pathLst>
                <a:path w="235" h="179">
                  <a:moveTo>
                    <a:pt x="235" y="111"/>
                  </a:moveTo>
                  <a:lnTo>
                    <a:pt x="36" y="179"/>
                  </a:lnTo>
                  <a:lnTo>
                    <a:pt x="0" y="97"/>
                  </a:lnTo>
                  <a:lnTo>
                    <a:pt x="70" y="0"/>
                  </a:lnTo>
                  <a:lnTo>
                    <a:pt x="199" y="30"/>
                  </a:lnTo>
                  <a:lnTo>
                    <a:pt x="235" y="111"/>
                  </a:lnTo>
                  <a:close/>
                </a:path>
              </a:pathLst>
            </a:custGeom>
            <a:solidFill>
              <a:srgbClr val="6B6859"/>
            </a:solidFill>
            <a:ln w="9525">
              <a:noFill/>
            </a:ln>
          </p:spPr>
          <p:txBody>
            <a:bodyPr/>
            <a:lstStyle/>
            <a:p>
              <a:endParaRPr lang="en-US"/>
            </a:p>
          </p:txBody>
        </p:sp>
        <p:sp>
          <p:nvSpPr>
            <p:cNvPr id="824602" name="Freeform 824601"/>
            <p:cNvSpPr/>
            <p:nvPr/>
          </p:nvSpPr>
          <p:spPr>
            <a:xfrm>
              <a:off x="3403" y="3103"/>
              <a:ext cx="208" cy="202"/>
            </a:xfrm>
            <a:custGeom>
              <a:avLst/>
              <a:gdLst/>
              <a:ahLst/>
              <a:cxnLst/>
              <a:rect l="0" t="0" r="0" b="0"/>
              <a:pathLst>
                <a:path w="4569" h="3641">
                  <a:moveTo>
                    <a:pt x="0" y="1626"/>
                  </a:moveTo>
                  <a:lnTo>
                    <a:pt x="3650" y="0"/>
                  </a:lnTo>
                  <a:lnTo>
                    <a:pt x="4569" y="1998"/>
                  </a:lnTo>
                  <a:lnTo>
                    <a:pt x="873" y="3641"/>
                  </a:lnTo>
                  <a:lnTo>
                    <a:pt x="0" y="1626"/>
                  </a:lnTo>
                  <a:close/>
                </a:path>
              </a:pathLst>
            </a:custGeom>
            <a:solidFill>
              <a:srgbClr val="6B6859"/>
            </a:solidFill>
            <a:ln w="9525">
              <a:noFill/>
            </a:ln>
          </p:spPr>
          <p:txBody>
            <a:bodyPr/>
            <a:lstStyle/>
            <a:p>
              <a:endParaRPr lang="en-US"/>
            </a:p>
          </p:txBody>
        </p:sp>
        <p:sp>
          <p:nvSpPr>
            <p:cNvPr id="824603" name="Freeform 824602"/>
            <p:cNvSpPr/>
            <p:nvPr/>
          </p:nvSpPr>
          <p:spPr>
            <a:xfrm>
              <a:off x="3385" y="3045"/>
              <a:ext cx="271" cy="393"/>
            </a:xfrm>
            <a:custGeom>
              <a:avLst/>
              <a:gdLst/>
              <a:ahLst/>
              <a:cxnLst/>
              <a:rect l="0" t="0" r="0" b="0"/>
              <a:pathLst>
                <a:path w="5957" h="7066">
                  <a:moveTo>
                    <a:pt x="2496" y="7056"/>
                  </a:moveTo>
                  <a:lnTo>
                    <a:pt x="5894" y="5433"/>
                  </a:lnTo>
                  <a:lnTo>
                    <a:pt x="5912" y="5421"/>
                  </a:lnTo>
                  <a:lnTo>
                    <a:pt x="5927" y="5407"/>
                  </a:lnTo>
                  <a:lnTo>
                    <a:pt x="5941" y="5389"/>
                  </a:lnTo>
                  <a:lnTo>
                    <a:pt x="5950" y="5369"/>
                  </a:lnTo>
                  <a:lnTo>
                    <a:pt x="5955" y="5348"/>
                  </a:lnTo>
                  <a:lnTo>
                    <a:pt x="5957" y="5325"/>
                  </a:lnTo>
                  <a:lnTo>
                    <a:pt x="5955" y="5303"/>
                  </a:lnTo>
                  <a:lnTo>
                    <a:pt x="5948" y="5282"/>
                  </a:lnTo>
                  <a:lnTo>
                    <a:pt x="3503" y="65"/>
                  </a:lnTo>
                  <a:lnTo>
                    <a:pt x="3492" y="47"/>
                  </a:lnTo>
                  <a:lnTo>
                    <a:pt x="3477" y="31"/>
                  </a:lnTo>
                  <a:lnTo>
                    <a:pt x="3460" y="18"/>
                  </a:lnTo>
                  <a:lnTo>
                    <a:pt x="3441" y="9"/>
                  </a:lnTo>
                  <a:lnTo>
                    <a:pt x="3420" y="3"/>
                  </a:lnTo>
                  <a:lnTo>
                    <a:pt x="3399" y="0"/>
                  </a:lnTo>
                  <a:lnTo>
                    <a:pt x="3377" y="3"/>
                  </a:lnTo>
                  <a:lnTo>
                    <a:pt x="3357" y="9"/>
                  </a:lnTo>
                  <a:lnTo>
                    <a:pt x="63" y="1487"/>
                  </a:lnTo>
                  <a:lnTo>
                    <a:pt x="45" y="1497"/>
                  </a:lnTo>
                  <a:lnTo>
                    <a:pt x="29" y="1512"/>
                  </a:lnTo>
                  <a:lnTo>
                    <a:pt x="16" y="1530"/>
                  </a:lnTo>
                  <a:lnTo>
                    <a:pt x="7" y="1550"/>
                  </a:lnTo>
                  <a:lnTo>
                    <a:pt x="2" y="1572"/>
                  </a:lnTo>
                  <a:lnTo>
                    <a:pt x="0" y="1594"/>
                  </a:lnTo>
                  <a:lnTo>
                    <a:pt x="3" y="1616"/>
                  </a:lnTo>
                  <a:lnTo>
                    <a:pt x="9" y="1637"/>
                  </a:lnTo>
                  <a:lnTo>
                    <a:pt x="2350" y="7000"/>
                  </a:lnTo>
                  <a:lnTo>
                    <a:pt x="2361" y="7018"/>
                  </a:lnTo>
                  <a:lnTo>
                    <a:pt x="2376" y="7034"/>
                  </a:lnTo>
                  <a:lnTo>
                    <a:pt x="2393" y="7048"/>
                  </a:lnTo>
                  <a:lnTo>
                    <a:pt x="2412" y="7057"/>
                  </a:lnTo>
                  <a:lnTo>
                    <a:pt x="2433" y="7064"/>
                  </a:lnTo>
                  <a:lnTo>
                    <a:pt x="2454" y="7066"/>
                  </a:lnTo>
                  <a:lnTo>
                    <a:pt x="2476" y="7064"/>
                  </a:lnTo>
                  <a:lnTo>
                    <a:pt x="2496" y="7056"/>
                  </a:lnTo>
                  <a:close/>
                </a:path>
              </a:pathLst>
            </a:custGeom>
            <a:solidFill>
              <a:srgbClr val="6B6859"/>
            </a:solidFill>
            <a:ln w="9525">
              <a:noFill/>
            </a:ln>
          </p:spPr>
          <p:txBody>
            <a:bodyPr/>
            <a:lstStyle/>
            <a:p>
              <a:endParaRPr lang="en-US"/>
            </a:p>
          </p:txBody>
        </p:sp>
        <p:sp>
          <p:nvSpPr>
            <p:cNvPr id="824604" name="Freeform 824603"/>
            <p:cNvSpPr/>
            <p:nvPr/>
          </p:nvSpPr>
          <p:spPr>
            <a:xfrm>
              <a:off x="3569" y="3096"/>
              <a:ext cx="51" cy="121"/>
            </a:xfrm>
            <a:custGeom>
              <a:avLst/>
              <a:gdLst/>
              <a:ahLst/>
              <a:cxnLst/>
              <a:rect l="0" t="0" r="0" b="0"/>
              <a:pathLst>
                <a:path w="1134" h="2180">
                  <a:moveTo>
                    <a:pt x="917" y="2127"/>
                  </a:moveTo>
                  <a:lnTo>
                    <a:pt x="0" y="131"/>
                  </a:lnTo>
                  <a:lnTo>
                    <a:pt x="33" y="0"/>
                  </a:lnTo>
                  <a:lnTo>
                    <a:pt x="70" y="14"/>
                  </a:lnTo>
                  <a:lnTo>
                    <a:pt x="106" y="29"/>
                  </a:lnTo>
                  <a:lnTo>
                    <a:pt x="143" y="44"/>
                  </a:lnTo>
                  <a:lnTo>
                    <a:pt x="180" y="61"/>
                  </a:lnTo>
                  <a:lnTo>
                    <a:pt x="217" y="78"/>
                  </a:lnTo>
                  <a:lnTo>
                    <a:pt x="252" y="96"/>
                  </a:lnTo>
                  <a:lnTo>
                    <a:pt x="288" y="116"/>
                  </a:lnTo>
                  <a:lnTo>
                    <a:pt x="324" y="136"/>
                  </a:lnTo>
                  <a:lnTo>
                    <a:pt x="358" y="159"/>
                  </a:lnTo>
                  <a:lnTo>
                    <a:pt x="393" y="181"/>
                  </a:lnTo>
                  <a:lnTo>
                    <a:pt x="428" y="204"/>
                  </a:lnTo>
                  <a:lnTo>
                    <a:pt x="461" y="228"/>
                  </a:lnTo>
                  <a:lnTo>
                    <a:pt x="495" y="252"/>
                  </a:lnTo>
                  <a:lnTo>
                    <a:pt x="528" y="279"/>
                  </a:lnTo>
                  <a:lnTo>
                    <a:pt x="560" y="305"/>
                  </a:lnTo>
                  <a:lnTo>
                    <a:pt x="592" y="333"/>
                  </a:lnTo>
                  <a:lnTo>
                    <a:pt x="624" y="361"/>
                  </a:lnTo>
                  <a:lnTo>
                    <a:pt x="654" y="389"/>
                  </a:lnTo>
                  <a:lnTo>
                    <a:pt x="684" y="419"/>
                  </a:lnTo>
                  <a:lnTo>
                    <a:pt x="713" y="450"/>
                  </a:lnTo>
                  <a:lnTo>
                    <a:pt x="742" y="481"/>
                  </a:lnTo>
                  <a:lnTo>
                    <a:pt x="769" y="513"/>
                  </a:lnTo>
                  <a:lnTo>
                    <a:pt x="796" y="545"/>
                  </a:lnTo>
                  <a:lnTo>
                    <a:pt x="822" y="578"/>
                  </a:lnTo>
                  <a:lnTo>
                    <a:pt x="847" y="612"/>
                  </a:lnTo>
                  <a:lnTo>
                    <a:pt x="871" y="647"/>
                  </a:lnTo>
                  <a:lnTo>
                    <a:pt x="895" y="681"/>
                  </a:lnTo>
                  <a:lnTo>
                    <a:pt x="917" y="717"/>
                  </a:lnTo>
                  <a:lnTo>
                    <a:pt x="939" y="754"/>
                  </a:lnTo>
                  <a:lnTo>
                    <a:pt x="959" y="791"/>
                  </a:lnTo>
                  <a:lnTo>
                    <a:pt x="979" y="828"/>
                  </a:lnTo>
                  <a:lnTo>
                    <a:pt x="997" y="866"/>
                  </a:lnTo>
                  <a:lnTo>
                    <a:pt x="1026" y="938"/>
                  </a:lnTo>
                  <a:lnTo>
                    <a:pt x="1053" y="1015"/>
                  </a:lnTo>
                  <a:lnTo>
                    <a:pt x="1075" y="1096"/>
                  </a:lnTo>
                  <a:lnTo>
                    <a:pt x="1095" y="1180"/>
                  </a:lnTo>
                  <a:lnTo>
                    <a:pt x="1110" y="1267"/>
                  </a:lnTo>
                  <a:lnTo>
                    <a:pt x="1121" y="1356"/>
                  </a:lnTo>
                  <a:lnTo>
                    <a:pt x="1130" y="1446"/>
                  </a:lnTo>
                  <a:lnTo>
                    <a:pt x="1134" y="1536"/>
                  </a:lnTo>
                  <a:lnTo>
                    <a:pt x="1134" y="1626"/>
                  </a:lnTo>
                  <a:lnTo>
                    <a:pt x="1131" y="1716"/>
                  </a:lnTo>
                  <a:lnTo>
                    <a:pt x="1122" y="1802"/>
                  </a:lnTo>
                  <a:lnTo>
                    <a:pt x="1111" y="1886"/>
                  </a:lnTo>
                  <a:lnTo>
                    <a:pt x="1096" y="1967"/>
                  </a:lnTo>
                  <a:lnTo>
                    <a:pt x="1076" y="2044"/>
                  </a:lnTo>
                  <a:lnTo>
                    <a:pt x="1053" y="2115"/>
                  </a:lnTo>
                  <a:lnTo>
                    <a:pt x="1025" y="2180"/>
                  </a:lnTo>
                  <a:lnTo>
                    <a:pt x="917" y="2127"/>
                  </a:lnTo>
                  <a:close/>
                </a:path>
              </a:pathLst>
            </a:custGeom>
            <a:solidFill>
              <a:srgbClr val="6B6859"/>
            </a:solidFill>
            <a:ln w="9525">
              <a:noFill/>
            </a:ln>
          </p:spPr>
          <p:txBody>
            <a:bodyPr/>
            <a:lstStyle/>
            <a:p>
              <a:endParaRPr lang="en-US"/>
            </a:p>
          </p:txBody>
        </p:sp>
        <p:sp>
          <p:nvSpPr>
            <p:cNvPr id="824605" name="Freeform 824604"/>
            <p:cNvSpPr/>
            <p:nvPr/>
          </p:nvSpPr>
          <p:spPr>
            <a:xfrm>
              <a:off x="3378" y="3082"/>
              <a:ext cx="207" cy="202"/>
            </a:xfrm>
            <a:custGeom>
              <a:avLst/>
              <a:gdLst/>
              <a:ahLst/>
              <a:cxnLst/>
              <a:rect l="0" t="0" r="0" b="0"/>
              <a:pathLst>
                <a:path w="4569" h="3641">
                  <a:moveTo>
                    <a:pt x="0" y="1625"/>
                  </a:moveTo>
                  <a:lnTo>
                    <a:pt x="3650" y="0"/>
                  </a:lnTo>
                  <a:lnTo>
                    <a:pt x="4569" y="1997"/>
                  </a:lnTo>
                  <a:lnTo>
                    <a:pt x="873" y="3641"/>
                  </a:lnTo>
                  <a:lnTo>
                    <a:pt x="0" y="1625"/>
                  </a:lnTo>
                  <a:close/>
                </a:path>
              </a:pathLst>
            </a:custGeom>
            <a:solidFill>
              <a:srgbClr val="545959"/>
            </a:solidFill>
            <a:ln w="9525">
              <a:noFill/>
            </a:ln>
          </p:spPr>
          <p:txBody>
            <a:bodyPr/>
            <a:lstStyle/>
            <a:p>
              <a:endParaRPr lang="en-US"/>
            </a:p>
          </p:txBody>
        </p:sp>
        <p:sp>
          <p:nvSpPr>
            <p:cNvPr id="824606" name="Freeform 824605"/>
            <p:cNvSpPr/>
            <p:nvPr/>
          </p:nvSpPr>
          <p:spPr>
            <a:xfrm>
              <a:off x="3360" y="3024"/>
              <a:ext cx="271" cy="393"/>
            </a:xfrm>
            <a:custGeom>
              <a:avLst/>
              <a:gdLst/>
              <a:ahLst/>
              <a:cxnLst/>
              <a:rect l="0" t="0" r="0" b="0"/>
              <a:pathLst>
                <a:path w="5957" h="7065">
                  <a:moveTo>
                    <a:pt x="2497" y="7056"/>
                  </a:moveTo>
                  <a:lnTo>
                    <a:pt x="5894" y="5432"/>
                  </a:lnTo>
                  <a:lnTo>
                    <a:pt x="5912" y="5421"/>
                  </a:lnTo>
                  <a:lnTo>
                    <a:pt x="5928" y="5406"/>
                  </a:lnTo>
                  <a:lnTo>
                    <a:pt x="5941" y="5388"/>
                  </a:lnTo>
                  <a:lnTo>
                    <a:pt x="5950" y="5368"/>
                  </a:lnTo>
                  <a:lnTo>
                    <a:pt x="5955" y="5347"/>
                  </a:lnTo>
                  <a:lnTo>
                    <a:pt x="5957" y="5325"/>
                  </a:lnTo>
                  <a:lnTo>
                    <a:pt x="5955" y="5303"/>
                  </a:lnTo>
                  <a:lnTo>
                    <a:pt x="5948" y="5282"/>
                  </a:lnTo>
                  <a:lnTo>
                    <a:pt x="3503" y="64"/>
                  </a:lnTo>
                  <a:lnTo>
                    <a:pt x="3492" y="46"/>
                  </a:lnTo>
                  <a:lnTo>
                    <a:pt x="3477" y="31"/>
                  </a:lnTo>
                  <a:lnTo>
                    <a:pt x="3460" y="18"/>
                  </a:lnTo>
                  <a:lnTo>
                    <a:pt x="3441" y="8"/>
                  </a:lnTo>
                  <a:lnTo>
                    <a:pt x="3420" y="2"/>
                  </a:lnTo>
                  <a:lnTo>
                    <a:pt x="3399" y="0"/>
                  </a:lnTo>
                  <a:lnTo>
                    <a:pt x="3377" y="2"/>
                  </a:lnTo>
                  <a:lnTo>
                    <a:pt x="3357" y="8"/>
                  </a:lnTo>
                  <a:lnTo>
                    <a:pt x="63" y="1486"/>
                  </a:lnTo>
                  <a:lnTo>
                    <a:pt x="45" y="1497"/>
                  </a:lnTo>
                  <a:lnTo>
                    <a:pt x="30" y="1512"/>
                  </a:lnTo>
                  <a:lnTo>
                    <a:pt x="16" y="1530"/>
                  </a:lnTo>
                  <a:lnTo>
                    <a:pt x="7" y="1550"/>
                  </a:lnTo>
                  <a:lnTo>
                    <a:pt x="2" y="1572"/>
                  </a:lnTo>
                  <a:lnTo>
                    <a:pt x="0" y="1594"/>
                  </a:lnTo>
                  <a:lnTo>
                    <a:pt x="3" y="1615"/>
                  </a:lnTo>
                  <a:lnTo>
                    <a:pt x="9" y="1636"/>
                  </a:lnTo>
                  <a:lnTo>
                    <a:pt x="2351" y="6999"/>
                  </a:lnTo>
                  <a:lnTo>
                    <a:pt x="2362" y="7018"/>
                  </a:lnTo>
                  <a:lnTo>
                    <a:pt x="2377" y="7034"/>
                  </a:lnTo>
                  <a:lnTo>
                    <a:pt x="2394" y="7048"/>
                  </a:lnTo>
                  <a:lnTo>
                    <a:pt x="2413" y="7057"/>
                  </a:lnTo>
                  <a:lnTo>
                    <a:pt x="2434" y="7063"/>
                  </a:lnTo>
                  <a:lnTo>
                    <a:pt x="2455" y="7065"/>
                  </a:lnTo>
                  <a:lnTo>
                    <a:pt x="2477" y="7063"/>
                  </a:lnTo>
                  <a:lnTo>
                    <a:pt x="2497" y="7056"/>
                  </a:lnTo>
                  <a:close/>
                </a:path>
              </a:pathLst>
            </a:custGeom>
            <a:solidFill>
              <a:srgbClr val="BAC2C2"/>
            </a:solidFill>
            <a:ln w="9525">
              <a:noFill/>
            </a:ln>
          </p:spPr>
          <p:txBody>
            <a:bodyPr/>
            <a:lstStyle/>
            <a:p>
              <a:endParaRPr lang="en-US"/>
            </a:p>
          </p:txBody>
        </p:sp>
        <p:sp>
          <p:nvSpPr>
            <p:cNvPr id="824607" name="Freeform 824606"/>
            <p:cNvSpPr/>
            <p:nvPr/>
          </p:nvSpPr>
          <p:spPr>
            <a:xfrm>
              <a:off x="3360" y="3024"/>
              <a:ext cx="162" cy="99"/>
            </a:xfrm>
            <a:custGeom>
              <a:avLst/>
              <a:gdLst/>
              <a:ahLst/>
              <a:cxnLst/>
              <a:rect l="0" t="0" r="0" b="0"/>
              <a:pathLst>
                <a:path w="3562" h="1773">
                  <a:moveTo>
                    <a:pt x="3562" y="183"/>
                  </a:moveTo>
                  <a:lnTo>
                    <a:pt x="3502" y="64"/>
                  </a:lnTo>
                  <a:lnTo>
                    <a:pt x="3491" y="46"/>
                  </a:lnTo>
                  <a:lnTo>
                    <a:pt x="3476" y="31"/>
                  </a:lnTo>
                  <a:lnTo>
                    <a:pt x="3459" y="18"/>
                  </a:lnTo>
                  <a:lnTo>
                    <a:pt x="3440" y="8"/>
                  </a:lnTo>
                  <a:lnTo>
                    <a:pt x="3418" y="2"/>
                  </a:lnTo>
                  <a:lnTo>
                    <a:pt x="3397" y="0"/>
                  </a:lnTo>
                  <a:lnTo>
                    <a:pt x="3376" y="2"/>
                  </a:lnTo>
                  <a:lnTo>
                    <a:pt x="3356" y="8"/>
                  </a:lnTo>
                  <a:lnTo>
                    <a:pt x="62" y="1486"/>
                  </a:lnTo>
                  <a:lnTo>
                    <a:pt x="44" y="1497"/>
                  </a:lnTo>
                  <a:lnTo>
                    <a:pt x="29" y="1512"/>
                  </a:lnTo>
                  <a:lnTo>
                    <a:pt x="16" y="1530"/>
                  </a:lnTo>
                  <a:lnTo>
                    <a:pt x="7" y="1550"/>
                  </a:lnTo>
                  <a:lnTo>
                    <a:pt x="2" y="1572"/>
                  </a:lnTo>
                  <a:lnTo>
                    <a:pt x="0" y="1594"/>
                  </a:lnTo>
                  <a:lnTo>
                    <a:pt x="2" y="1615"/>
                  </a:lnTo>
                  <a:lnTo>
                    <a:pt x="8" y="1636"/>
                  </a:lnTo>
                  <a:lnTo>
                    <a:pt x="68" y="1773"/>
                  </a:lnTo>
                  <a:lnTo>
                    <a:pt x="3562" y="183"/>
                  </a:lnTo>
                  <a:close/>
                </a:path>
              </a:pathLst>
            </a:custGeom>
            <a:solidFill>
              <a:srgbClr val="BAC2C2"/>
            </a:solidFill>
            <a:ln w="9525">
              <a:noFill/>
            </a:ln>
          </p:spPr>
          <p:txBody>
            <a:bodyPr/>
            <a:lstStyle/>
            <a:p>
              <a:endParaRPr lang="en-US"/>
            </a:p>
          </p:txBody>
        </p:sp>
        <p:sp>
          <p:nvSpPr>
            <p:cNvPr id="824608" name="Freeform 824607"/>
            <p:cNvSpPr/>
            <p:nvPr/>
          </p:nvSpPr>
          <p:spPr>
            <a:xfrm>
              <a:off x="3360" y="3024"/>
              <a:ext cx="161" cy="97"/>
            </a:xfrm>
            <a:custGeom>
              <a:avLst/>
              <a:gdLst/>
              <a:ahLst/>
              <a:cxnLst/>
              <a:rect l="0" t="0" r="0" b="0"/>
              <a:pathLst>
                <a:path w="3550" h="1748">
                  <a:moveTo>
                    <a:pt x="3550" y="163"/>
                  </a:moveTo>
                  <a:lnTo>
                    <a:pt x="3545" y="153"/>
                  </a:lnTo>
                  <a:lnTo>
                    <a:pt x="3541" y="144"/>
                  </a:lnTo>
                  <a:lnTo>
                    <a:pt x="3538" y="137"/>
                  </a:lnTo>
                  <a:lnTo>
                    <a:pt x="3533" y="130"/>
                  </a:lnTo>
                  <a:lnTo>
                    <a:pt x="3529" y="120"/>
                  </a:lnTo>
                  <a:lnTo>
                    <a:pt x="3523" y="108"/>
                  </a:lnTo>
                  <a:lnTo>
                    <a:pt x="3514" y="90"/>
                  </a:lnTo>
                  <a:lnTo>
                    <a:pt x="3502" y="64"/>
                  </a:lnTo>
                  <a:lnTo>
                    <a:pt x="3491" y="46"/>
                  </a:lnTo>
                  <a:lnTo>
                    <a:pt x="3476" y="31"/>
                  </a:lnTo>
                  <a:lnTo>
                    <a:pt x="3459" y="18"/>
                  </a:lnTo>
                  <a:lnTo>
                    <a:pt x="3440" y="8"/>
                  </a:lnTo>
                  <a:lnTo>
                    <a:pt x="3418" y="2"/>
                  </a:lnTo>
                  <a:lnTo>
                    <a:pt x="3397" y="0"/>
                  </a:lnTo>
                  <a:lnTo>
                    <a:pt x="3376" y="2"/>
                  </a:lnTo>
                  <a:lnTo>
                    <a:pt x="3356" y="8"/>
                  </a:lnTo>
                  <a:lnTo>
                    <a:pt x="3257" y="53"/>
                  </a:lnTo>
                  <a:lnTo>
                    <a:pt x="3166" y="94"/>
                  </a:lnTo>
                  <a:lnTo>
                    <a:pt x="3083" y="131"/>
                  </a:lnTo>
                  <a:lnTo>
                    <a:pt x="3004" y="167"/>
                  </a:lnTo>
                  <a:lnTo>
                    <a:pt x="2932" y="198"/>
                  </a:lnTo>
                  <a:lnTo>
                    <a:pt x="2864" y="229"/>
                  </a:lnTo>
                  <a:lnTo>
                    <a:pt x="2800" y="258"/>
                  </a:lnTo>
                  <a:lnTo>
                    <a:pt x="2740" y="286"/>
                  </a:lnTo>
                  <a:lnTo>
                    <a:pt x="2681" y="312"/>
                  </a:lnTo>
                  <a:lnTo>
                    <a:pt x="2623" y="337"/>
                  </a:lnTo>
                  <a:lnTo>
                    <a:pt x="2565" y="364"/>
                  </a:lnTo>
                  <a:lnTo>
                    <a:pt x="2508" y="389"/>
                  </a:lnTo>
                  <a:lnTo>
                    <a:pt x="2450" y="415"/>
                  </a:lnTo>
                  <a:lnTo>
                    <a:pt x="2389" y="443"/>
                  </a:lnTo>
                  <a:lnTo>
                    <a:pt x="2327" y="471"/>
                  </a:lnTo>
                  <a:lnTo>
                    <a:pt x="2259" y="501"/>
                  </a:lnTo>
                  <a:lnTo>
                    <a:pt x="2189" y="532"/>
                  </a:lnTo>
                  <a:lnTo>
                    <a:pt x="2113" y="567"/>
                  </a:lnTo>
                  <a:lnTo>
                    <a:pt x="2031" y="603"/>
                  </a:lnTo>
                  <a:lnTo>
                    <a:pt x="1942" y="643"/>
                  </a:lnTo>
                  <a:lnTo>
                    <a:pt x="1846" y="686"/>
                  </a:lnTo>
                  <a:lnTo>
                    <a:pt x="1741" y="733"/>
                  </a:lnTo>
                  <a:lnTo>
                    <a:pt x="1628" y="784"/>
                  </a:lnTo>
                  <a:lnTo>
                    <a:pt x="1505" y="839"/>
                  </a:lnTo>
                  <a:lnTo>
                    <a:pt x="1370" y="899"/>
                  </a:lnTo>
                  <a:lnTo>
                    <a:pt x="1224" y="966"/>
                  </a:lnTo>
                  <a:lnTo>
                    <a:pt x="1066" y="1036"/>
                  </a:lnTo>
                  <a:lnTo>
                    <a:pt x="895" y="1113"/>
                  </a:lnTo>
                  <a:lnTo>
                    <a:pt x="710" y="1195"/>
                  </a:lnTo>
                  <a:lnTo>
                    <a:pt x="510" y="1286"/>
                  </a:lnTo>
                  <a:lnTo>
                    <a:pt x="294" y="1382"/>
                  </a:lnTo>
                  <a:lnTo>
                    <a:pt x="62" y="1486"/>
                  </a:lnTo>
                  <a:lnTo>
                    <a:pt x="44" y="1497"/>
                  </a:lnTo>
                  <a:lnTo>
                    <a:pt x="29" y="1512"/>
                  </a:lnTo>
                  <a:lnTo>
                    <a:pt x="16" y="1530"/>
                  </a:lnTo>
                  <a:lnTo>
                    <a:pt x="7" y="1550"/>
                  </a:lnTo>
                  <a:lnTo>
                    <a:pt x="2" y="1572"/>
                  </a:lnTo>
                  <a:lnTo>
                    <a:pt x="0" y="1594"/>
                  </a:lnTo>
                  <a:lnTo>
                    <a:pt x="2" y="1615"/>
                  </a:lnTo>
                  <a:lnTo>
                    <a:pt x="8" y="1636"/>
                  </a:lnTo>
                  <a:lnTo>
                    <a:pt x="14" y="1648"/>
                  </a:lnTo>
                  <a:lnTo>
                    <a:pt x="18" y="1657"/>
                  </a:lnTo>
                  <a:lnTo>
                    <a:pt x="21" y="1665"/>
                  </a:lnTo>
                  <a:lnTo>
                    <a:pt x="26" y="1673"/>
                  </a:lnTo>
                  <a:lnTo>
                    <a:pt x="31" y="1685"/>
                  </a:lnTo>
                  <a:lnTo>
                    <a:pt x="37" y="1699"/>
                  </a:lnTo>
                  <a:lnTo>
                    <a:pt x="46" y="1719"/>
                  </a:lnTo>
                  <a:lnTo>
                    <a:pt x="57" y="1748"/>
                  </a:lnTo>
                  <a:lnTo>
                    <a:pt x="162" y="1700"/>
                  </a:lnTo>
                  <a:lnTo>
                    <a:pt x="259" y="1656"/>
                  </a:lnTo>
                  <a:lnTo>
                    <a:pt x="348" y="1616"/>
                  </a:lnTo>
                  <a:lnTo>
                    <a:pt x="430" y="1579"/>
                  </a:lnTo>
                  <a:lnTo>
                    <a:pt x="508" y="1543"/>
                  </a:lnTo>
                  <a:lnTo>
                    <a:pt x="579" y="1511"/>
                  </a:lnTo>
                  <a:lnTo>
                    <a:pt x="648" y="1480"/>
                  </a:lnTo>
                  <a:lnTo>
                    <a:pt x="713" y="1451"/>
                  </a:lnTo>
                  <a:lnTo>
                    <a:pt x="776" y="1422"/>
                  </a:lnTo>
                  <a:lnTo>
                    <a:pt x="837" y="1395"/>
                  </a:lnTo>
                  <a:lnTo>
                    <a:pt x="898" y="1367"/>
                  </a:lnTo>
                  <a:lnTo>
                    <a:pt x="959" y="1340"/>
                  </a:lnTo>
                  <a:lnTo>
                    <a:pt x="1021" y="1311"/>
                  </a:lnTo>
                  <a:lnTo>
                    <a:pt x="1085" y="1282"/>
                  </a:lnTo>
                  <a:lnTo>
                    <a:pt x="1153" y="1251"/>
                  </a:lnTo>
                  <a:lnTo>
                    <a:pt x="1223" y="1220"/>
                  </a:lnTo>
                  <a:lnTo>
                    <a:pt x="1299" y="1186"/>
                  </a:lnTo>
                  <a:lnTo>
                    <a:pt x="1379" y="1149"/>
                  </a:lnTo>
                  <a:lnTo>
                    <a:pt x="1466" y="1110"/>
                  </a:lnTo>
                  <a:lnTo>
                    <a:pt x="1560" y="1067"/>
                  </a:lnTo>
                  <a:lnTo>
                    <a:pt x="1662" y="1020"/>
                  </a:lnTo>
                  <a:lnTo>
                    <a:pt x="1772" y="971"/>
                  </a:lnTo>
                  <a:lnTo>
                    <a:pt x="1892" y="916"/>
                  </a:lnTo>
                  <a:lnTo>
                    <a:pt x="2024" y="857"/>
                  </a:lnTo>
                  <a:lnTo>
                    <a:pt x="2166" y="792"/>
                  </a:lnTo>
                  <a:lnTo>
                    <a:pt x="2320" y="722"/>
                  </a:lnTo>
                  <a:lnTo>
                    <a:pt x="2488" y="646"/>
                  </a:lnTo>
                  <a:lnTo>
                    <a:pt x="2668" y="564"/>
                  </a:lnTo>
                  <a:lnTo>
                    <a:pt x="2864" y="474"/>
                  </a:lnTo>
                  <a:lnTo>
                    <a:pt x="3075" y="378"/>
                  </a:lnTo>
                  <a:lnTo>
                    <a:pt x="3304" y="275"/>
                  </a:lnTo>
                  <a:lnTo>
                    <a:pt x="3550" y="163"/>
                  </a:lnTo>
                  <a:close/>
                </a:path>
              </a:pathLst>
            </a:custGeom>
            <a:solidFill>
              <a:srgbClr val="BFC7C7"/>
            </a:solidFill>
            <a:ln w="9525">
              <a:noFill/>
            </a:ln>
          </p:spPr>
          <p:txBody>
            <a:bodyPr/>
            <a:lstStyle/>
            <a:p>
              <a:endParaRPr lang="en-US"/>
            </a:p>
          </p:txBody>
        </p:sp>
        <p:sp>
          <p:nvSpPr>
            <p:cNvPr id="824609" name="Freeform 824608"/>
            <p:cNvSpPr/>
            <p:nvPr/>
          </p:nvSpPr>
          <p:spPr>
            <a:xfrm>
              <a:off x="3360" y="3024"/>
              <a:ext cx="161" cy="96"/>
            </a:xfrm>
            <a:custGeom>
              <a:avLst/>
              <a:gdLst/>
              <a:ahLst/>
              <a:cxnLst/>
              <a:rect l="0" t="0" r="0" b="0"/>
              <a:pathLst>
                <a:path w="3539" h="1724">
                  <a:moveTo>
                    <a:pt x="3539" y="143"/>
                  </a:moveTo>
                  <a:lnTo>
                    <a:pt x="3534" y="135"/>
                  </a:lnTo>
                  <a:lnTo>
                    <a:pt x="3531" y="129"/>
                  </a:lnTo>
                  <a:lnTo>
                    <a:pt x="3529" y="123"/>
                  </a:lnTo>
                  <a:lnTo>
                    <a:pt x="3526" y="117"/>
                  </a:lnTo>
                  <a:lnTo>
                    <a:pt x="3523" y="110"/>
                  </a:lnTo>
                  <a:lnTo>
                    <a:pt x="3518" y="99"/>
                  </a:lnTo>
                  <a:lnTo>
                    <a:pt x="3511" y="84"/>
                  </a:lnTo>
                  <a:lnTo>
                    <a:pt x="3502" y="64"/>
                  </a:lnTo>
                  <a:lnTo>
                    <a:pt x="3491" y="46"/>
                  </a:lnTo>
                  <a:lnTo>
                    <a:pt x="3476" y="31"/>
                  </a:lnTo>
                  <a:lnTo>
                    <a:pt x="3459" y="18"/>
                  </a:lnTo>
                  <a:lnTo>
                    <a:pt x="3440" y="8"/>
                  </a:lnTo>
                  <a:lnTo>
                    <a:pt x="3418" y="2"/>
                  </a:lnTo>
                  <a:lnTo>
                    <a:pt x="3397" y="0"/>
                  </a:lnTo>
                  <a:lnTo>
                    <a:pt x="3376" y="2"/>
                  </a:lnTo>
                  <a:lnTo>
                    <a:pt x="3356" y="8"/>
                  </a:lnTo>
                  <a:lnTo>
                    <a:pt x="3257" y="53"/>
                  </a:lnTo>
                  <a:lnTo>
                    <a:pt x="3166" y="94"/>
                  </a:lnTo>
                  <a:lnTo>
                    <a:pt x="3083" y="131"/>
                  </a:lnTo>
                  <a:lnTo>
                    <a:pt x="3004" y="167"/>
                  </a:lnTo>
                  <a:lnTo>
                    <a:pt x="2932" y="198"/>
                  </a:lnTo>
                  <a:lnTo>
                    <a:pt x="2864" y="229"/>
                  </a:lnTo>
                  <a:lnTo>
                    <a:pt x="2800" y="258"/>
                  </a:lnTo>
                  <a:lnTo>
                    <a:pt x="2740" y="286"/>
                  </a:lnTo>
                  <a:lnTo>
                    <a:pt x="2681" y="312"/>
                  </a:lnTo>
                  <a:lnTo>
                    <a:pt x="2623" y="337"/>
                  </a:lnTo>
                  <a:lnTo>
                    <a:pt x="2565" y="364"/>
                  </a:lnTo>
                  <a:lnTo>
                    <a:pt x="2508" y="389"/>
                  </a:lnTo>
                  <a:lnTo>
                    <a:pt x="2450" y="415"/>
                  </a:lnTo>
                  <a:lnTo>
                    <a:pt x="2389" y="443"/>
                  </a:lnTo>
                  <a:lnTo>
                    <a:pt x="2327" y="471"/>
                  </a:lnTo>
                  <a:lnTo>
                    <a:pt x="2259" y="501"/>
                  </a:lnTo>
                  <a:lnTo>
                    <a:pt x="2189" y="532"/>
                  </a:lnTo>
                  <a:lnTo>
                    <a:pt x="2113" y="567"/>
                  </a:lnTo>
                  <a:lnTo>
                    <a:pt x="2031" y="603"/>
                  </a:lnTo>
                  <a:lnTo>
                    <a:pt x="1942" y="643"/>
                  </a:lnTo>
                  <a:lnTo>
                    <a:pt x="1846" y="686"/>
                  </a:lnTo>
                  <a:lnTo>
                    <a:pt x="1741" y="733"/>
                  </a:lnTo>
                  <a:lnTo>
                    <a:pt x="1628" y="784"/>
                  </a:lnTo>
                  <a:lnTo>
                    <a:pt x="1505" y="839"/>
                  </a:lnTo>
                  <a:lnTo>
                    <a:pt x="1370" y="899"/>
                  </a:lnTo>
                  <a:lnTo>
                    <a:pt x="1224" y="966"/>
                  </a:lnTo>
                  <a:lnTo>
                    <a:pt x="1066" y="1036"/>
                  </a:lnTo>
                  <a:lnTo>
                    <a:pt x="895" y="1113"/>
                  </a:lnTo>
                  <a:lnTo>
                    <a:pt x="710" y="1195"/>
                  </a:lnTo>
                  <a:lnTo>
                    <a:pt x="510" y="1286"/>
                  </a:lnTo>
                  <a:lnTo>
                    <a:pt x="294" y="1382"/>
                  </a:lnTo>
                  <a:lnTo>
                    <a:pt x="62" y="1486"/>
                  </a:lnTo>
                  <a:lnTo>
                    <a:pt x="44" y="1497"/>
                  </a:lnTo>
                  <a:lnTo>
                    <a:pt x="29" y="1512"/>
                  </a:lnTo>
                  <a:lnTo>
                    <a:pt x="16" y="1530"/>
                  </a:lnTo>
                  <a:lnTo>
                    <a:pt x="7" y="1550"/>
                  </a:lnTo>
                  <a:lnTo>
                    <a:pt x="2" y="1572"/>
                  </a:lnTo>
                  <a:lnTo>
                    <a:pt x="0" y="1594"/>
                  </a:lnTo>
                  <a:lnTo>
                    <a:pt x="2" y="1615"/>
                  </a:lnTo>
                  <a:lnTo>
                    <a:pt x="8" y="1636"/>
                  </a:lnTo>
                  <a:lnTo>
                    <a:pt x="13" y="1646"/>
                  </a:lnTo>
                  <a:lnTo>
                    <a:pt x="16" y="1652"/>
                  </a:lnTo>
                  <a:lnTo>
                    <a:pt x="19" y="1658"/>
                  </a:lnTo>
                  <a:lnTo>
                    <a:pt x="22" y="1666"/>
                  </a:lnTo>
                  <a:lnTo>
                    <a:pt x="26" y="1674"/>
                  </a:lnTo>
                  <a:lnTo>
                    <a:pt x="31" y="1686"/>
                  </a:lnTo>
                  <a:lnTo>
                    <a:pt x="37" y="1702"/>
                  </a:lnTo>
                  <a:lnTo>
                    <a:pt x="46" y="1724"/>
                  </a:lnTo>
                  <a:lnTo>
                    <a:pt x="151" y="1676"/>
                  </a:lnTo>
                  <a:lnTo>
                    <a:pt x="248" y="1633"/>
                  </a:lnTo>
                  <a:lnTo>
                    <a:pt x="337" y="1592"/>
                  </a:lnTo>
                  <a:lnTo>
                    <a:pt x="419" y="1555"/>
                  </a:lnTo>
                  <a:lnTo>
                    <a:pt x="497" y="1520"/>
                  </a:lnTo>
                  <a:lnTo>
                    <a:pt x="568" y="1488"/>
                  </a:lnTo>
                  <a:lnTo>
                    <a:pt x="637" y="1457"/>
                  </a:lnTo>
                  <a:lnTo>
                    <a:pt x="702" y="1427"/>
                  </a:lnTo>
                  <a:lnTo>
                    <a:pt x="765" y="1399"/>
                  </a:lnTo>
                  <a:lnTo>
                    <a:pt x="826" y="1372"/>
                  </a:lnTo>
                  <a:lnTo>
                    <a:pt x="886" y="1344"/>
                  </a:lnTo>
                  <a:lnTo>
                    <a:pt x="948" y="1316"/>
                  </a:lnTo>
                  <a:lnTo>
                    <a:pt x="1010" y="1288"/>
                  </a:lnTo>
                  <a:lnTo>
                    <a:pt x="1074" y="1259"/>
                  </a:lnTo>
                  <a:lnTo>
                    <a:pt x="1141" y="1229"/>
                  </a:lnTo>
                  <a:lnTo>
                    <a:pt x="1212" y="1197"/>
                  </a:lnTo>
                  <a:lnTo>
                    <a:pt x="1287" y="1163"/>
                  </a:lnTo>
                  <a:lnTo>
                    <a:pt x="1368" y="1126"/>
                  </a:lnTo>
                  <a:lnTo>
                    <a:pt x="1455" y="1087"/>
                  </a:lnTo>
                  <a:lnTo>
                    <a:pt x="1548" y="1045"/>
                  </a:lnTo>
                  <a:lnTo>
                    <a:pt x="1650" y="998"/>
                  </a:lnTo>
                  <a:lnTo>
                    <a:pt x="1761" y="949"/>
                  </a:lnTo>
                  <a:lnTo>
                    <a:pt x="1881" y="894"/>
                  </a:lnTo>
                  <a:lnTo>
                    <a:pt x="2013" y="835"/>
                  </a:lnTo>
                  <a:lnTo>
                    <a:pt x="2154" y="771"/>
                  </a:lnTo>
                  <a:lnTo>
                    <a:pt x="2308" y="700"/>
                  </a:lnTo>
                  <a:lnTo>
                    <a:pt x="2477" y="625"/>
                  </a:lnTo>
                  <a:lnTo>
                    <a:pt x="2657" y="543"/>
                  </a:lnTo>
                  <a:lnTo>
                    <a:pt x="2853" y="453"/>
                  </a:lnTo>
                  <a:lnTo>
                    <a:pt x="3064" y="357"/>
                  </a:lnTo>
                  <a:lnTo>
                    <a:pt x="3293" y="254"/>
                  </a:lnTo>
                  <a:lnTo>
                    <a:pt x="3539" y="143"/>
                  </a:lnTo>
                  <a:close/>
                </a:path>
              </a:pathLst>
            </a:custGeom>
            <a:solidFill>
              <a:srgbClr val="C9D1D1"/>
            </a:solidFill>
            <a:ln w="9525">
              <a:noFill/>
            </a:ln>
          </p:spPr>
          <p:txBody>
            <a:bodyPr/>
            <a:lstStyle/>
            <a:p>
              <a:endParaRPr lang="en-US"/>
            </a:p>
          </p:txBody>
        </p:sp>
        <p:sp>
          <p:nvSpPr>
            <p:cNvPr id="824610" name="Freeform 824609"/>
            <p:cNvSpPr/>
            <p:nvPr/>
          </p:nvSpPr>
          <p:spPr>
            <a:xfrm>
              <a:off x="3360" y="3024"/>
              <a:ext cx="160" cy="94"/>
            </a:xfrm>
            <a:custGeom>
              <a:avLst/>
              <a:gdLst/>
              <a:ahLst/>
              <a:cxnLst/>
              <a:rect l="0" t="0" r="0" b="0"/>
              <a:pathLst>
                <a:path w="3526" h="1698">
                  <a:moveTo>
                    <a:pt x="3526" y="123"/>
                  </a:moveTo>
                  <a:lnTo>
                    <a:pt x="3522" y="112"/>
                  </a:lnTo>
                  <a:lnTo>
                    <a:pt x="3518" y="103"/>
                  </a:lnTo>
                  <a:lnTo>
                    <a:pt x="3513" y="91"/>
                  </a:lnTo>
                  <a:lnTo>
                    <a:pt x="3502" y="64"/>
                  </a:lnTo>
                  <a:lnTo>
                    <a:pt x="3491" y="46"/>
                  </a:lnTo>
                  <a:lnTo>
                    <a:pt x="3476" y="31"/>
                  </a:lnTo>
                  <a:lnTo>
                    <a:pt x="3459" y="18"/>
                  </a:lnTo>
                  <a:lnTo>
                    <a:pt x="3440" y="8"/>
                  </a:lnTo>
                  <a:lnTo>
                    <a:pt x="3418" y="2"/>
                  </a:lnTo>
                  <a:lnTo>
                    <a:pt x="3397" y="0"/>
                  </a:lnTo>
                  <a:lnTo>
                    <a:pt x="3376" y="2"/>
                  </a:lnTo>
                  <a:lnTo>
                    <a:pt x="3356" y="8"/>
                  </a:lnTo>
                  <a:lnTo>
                    <a:pt x="3257" y="53"/>
                  </a:lnTo>
                  <a:lnTo>
                    <a:pt x="3166" y="94"/>
                  </a:lnTo>
                  <a:lnTo>
                    <a:pt x="3083" y="131"/>
                  </a:lnTo>
                  <a:lnTo>
                    <a:pt x="3004" y="167"/>
                  </a:lnTo>
                  <a:lnTo>
                    <a:pt x="2932" y="198"/>
                  </a:lnTo>
                  <a:lnTo>
                    <a:pt x="2864" y="229"/>
                  </a:lnTo>
                  <a:lnTo>
                    <a:pt x="2800" y="258"/>
                  </a:lnTo>
                  <a:lnTo>
                    <a:pt x="2740" y="286"/>
                  </a:lnTo>
                  <a:lnTo>
                    <a:pt x="2681" y="312"/>
                  </a:lnTo>
                  <a:lnTo>
                    <a:pt x="2623" y="337"/>
                  </a:lnTo>
                  <a:lnTo>
                    <a:pt x="2565" y="364"/>
                  </a:lnTo>
                  <a:lnTo>
                    <a:pt x="2508" y="389"/>
                  </a:lnTo>
                  <a:lnTo>
                    <a:pt x="2450" y="415"/>
                  </a:lnTo>
                  <a:lnTo>
                    <a:pt x="2389" y="443"/>
                  </a:lnTo>
                  <a:lnTo>
                    <a:pt x="2327" y="471"/>
                  </a:lnTo>
                  <a:lnTo>
                    <a:pt x="2259" y="501"/>
                  </a:lnTo>
                  <a:lnTo>
                    <a:pt x="2189" y="532"/>
                  </a:lnTo>
                  <a:lnTo>
                    <a:pt x="2113" y="567"/>
                  </a:lnTo>
                  <a:lnTo>
                    <a:pt x="2031" y="603"/>
                  </a:lnTo>
                  <a:lnTo>
                    <a:pt x="1942" y="643"/>
                  </a:lnTo>
                  <a:lnTo>
                    <a:pt x="1846" y="686"/>
                  </a:lnTo>
                  <a:lnTo>
                    <a:pt x="1741" y="733"/>
                  </a:lnTo>
                  <a:lnTo>
                    <a:pt x="1628" y="784"/>
                  </a:lnTo>
                  <a:lnTo>
                    <a:pt x="1505" y="839"/>
                  </a:lnTo>
                  <a:lnTo>
                    <a:pt x="1370" y="899"/>
                  </a:lnTo>
                  <a:lnTo>
                    <a:pt x="1224" y="966"/>
                  </a:lnTo>
                  <a:lnTo>
                    <a:pt x="1066" y="1036"/>
                  </a:lnTo>
                  <a:lnTo>
                    <a:pt x="895" y="1113"/>
                  </a:lnTo>
                  <a:lnTo>
                    <a:pt x="710" y="1195"/>
                  </a:lnTo>
                  <a:lnTo>
                    <a:pt x="510" y="1286"/>
                  </a:lnTo>
                  <a:lnTo>
                    <a:pt x="294" y="1382"/>
                  </a:lnTo>
                  <a:lnTo>
                    <a:pt x="62" y="1486"/>
                  </a:lnTo>
                  <a:lnTo>
                    <a:pt x="44" y="1497"/>
                  </a:lnTo>
                  <a:lnTo>
                    <a:pt x="29" y="1512"/>
                  </a:lnTo>
                  <a:lnTo>
                    <a:pt x="16" y="1530"/>
                  </a:lnTo>
                  <a:lnTo>
                    <a:pt x="7" y="1550"/>
                  </a:lnTo>
                  <a:lnTo>
                    <a:pt x="2" y="1572"/>
                  </a:lnTo>
                  <a:lnTo>
                    <a:pt x="0" y="1594"/>
                  </a:lnTo>
                  <a:lnTo>
                    <a:pt x="2" y="1615"/>
                  </a:lnTo>
                  <a:lnTo>
                    <a:pt x="8" y="1636"/>
                  </a:lnTo>
                  <a:lnTo>
                    <a:pt x="14" y="1648"/>
                  </a:lnTo>
                  <a:lnTo>
                    <a:pt x="18" y="1657"/>
                  </a:lnTo>
                  <a:lnTo>
                    <a:pt x="25" y="1671"/>
                  </a:lnTo>
                  <a:lnTo>
                    <a:pt x="36" y="1698"/>
                  </a:lnTo>
                  <a:lnTo>
                    <a:pt x="141" y="1651"/>
                  </a:lnTo>
                  <a:lnTo>
                    <a:pt x="237" y="1608"/>
                  </a:lnTo>
                  <a:lnTo>
                    <a:pt x="326" y="1568"/>
                  </a:lnTo>
                  <a:lnTo>
                    <a:pt x="409" y="1530"/>
                  </a:lnTo>
                  <a:lnTo>
                    <a:pt x="486" y="1496"/>
                  </a:lnTo>
                  <a:lnTo>
                    <a:pt x="558" y="1463"/>
                  </a:lnTo>
                  <a:lnTo>
                    <a:pt x="626" y="1433"/>
                  </a:lnTo>
                  <a:lnTo>
                    <a:pt x="691" y="1403"/>
                  </a:lnTo>
                  <a:lnTo>
                    <a:pt x="754" y="1375"/>
                  </a:lnTo>
                  <a:lnTo>
                    <a:pt x="815" y="1347"/>
                  </a:lnTo>
                  <a:lnTo>
                    <a:pt x="875" y="1320"/>
                  </a:lnTo>
                  <a:lnTo>
                    <a:pt x="936" y="1292"/>
                  </a:lnTo>
                  <a:lnTo>
                    <a:pt x="999" y="1264"/>
                  </a:lnTo>
                  <a:lnTo>
                    <a:pt x="1063" y="1236"/>
                  </a:lnTo>
                  <a:lnTo>
                    <a:pt x="1130" y="1205"/>
                  </a:lnTo>
                  <a:lnTo>
                    <a:pt x="1201" y="1173"/>
                  </a:lnTo>
                  <a:lnTo>
                    <a:pt x="1276" y="1140"/>
                  </a:lnTo>
                  <a:lnTo>
                    <a:pt x="1357" y="1103"/>
                  </a:lnTo>
                  <a:lnTo>
                    <a:pt x="1443" y="1064"/>
                  </a:lnTo>
                  <a:lnTo>
                    <a:pt x="1537" y="1022"/>
                  </a:lnTo>
                  <a:lnTo>
                    <a:pt x="1639" y="975"/>
                  </a:lnTo>
                  <a:lnTo>
                    <a:pt x="1749" y="926"/>
                  </a:lnTo>
                  <a:lnTo>
                    <a:pt x="1870" y="872"/>
                  </a:lnTo>
                  <a:lnTo>
                    <a:pt x="2000" y="813"/>
                  </a:lnTo>
                  <a:lnTo>
                    <a:pt x="2143" y="749"/>
                  </a:lnTo>
                  <a:lnTo>
                    <a:pt x="2297" y="679"/>
                  </a:lnTo>
                  <a:lnTo>
                    <a:pt x="2464" y="603"/>
                  </a:lnTo>
                  <a:lnTo>
                    <a:pt x="2646" y="521"/>
                  </a:lnTo>
                  <a:lnTo>
                    <a:pt x="2841" y="432"/>
                  </a:lnTo>
                  <a:lnTo>
                    <a:pt x="3053" y="337"/>
                  </a:lnTo>
                  <a:lnTo>
                    <a:pt x="3281" y="234"/>
                  </a:lnTo>
                  <a:lnTo>
                    <a:pt x="3526" y="123"/>
                  </a:lnTo>
                  <a:close/>
                </a:path>
              </a:pathLst>
            </a:custGeom>
            <a:solidFill>
              <a:srgbClr val="D1D9D9"/>
            </a:solidFill>
            <a:ln w="9525">
              <a:noFill/>
            </a:ln>
          </p:spPr>
          <p:txBody>
            <a:bodyPr/>
            <a:lstStyle/>
            <a:p>
              <a:endParaRPr lang="en-US"/>
            </a:p>
          </p:txBody>
        </p:sp>
        <p:sp>
          <p:nvSpPr>
            <p:cNvPr id="824611" name="Freeform 824610"/>
            <p:cNvSpPr/>
            <p:nvPr/>
          </p:nvSpPr>
          <p:spPr>
            <a:xfrm>
              <a:off x="3360" y="3024"/>
              <a:ext cx="160" cy="93"/>
            </a:xfrm>
            <a:custGeom>
              <a:avLst/>
              <a:gdLst/>
              <a:ahLst/>
              <a:cxnLst/>
              <a:rect l="0" t="0" r="0" b="0"/>
              <a:pathLst>
                <a:path w="3515" h="1674">
                  <a:moveTo>
                    <a:pt x="3515" y="103"/>
                  </a:moveTo>
                  <a:lnTo>
                    <a:pt x="3513" y="96"/>
                  </a:lnTo>
                  <a:lnTo>
                    <a:pt x="3511" y="91"/>
                  </a:lnTo>
                  <a:lnTo>
                    <a:pt x="3508" y="81"/>
                  </a:lnTo>
                  <a:lnTo>
                    <a:pt x="3502" y="64"/>
                  </a:lnTo>
                  <a:lnTo>
                    <a:pt x="3491" y="46"/>
                  </a:lnTo>
                  <a:lnTo>
                    <a:pt x="3476" y="31"/>
                  </a:lnTo>
                  <a:lnTo>
                    <a:pt x="3459" y="18"/>
                  </a:lnTo>
                  <a:lnTo>
                    <a:pt x="3440" y="8"/>
                  </a:lnTo>
                  <a:lnTo>
                    <a:pt x="3418" y="2"/>
                  </a:lnTo>
                  <a:lnTo>
                    <a:pt x="3397" y="0"/>
                  </a:lnTo>
                  <a:lnTo>
                    <a:pt x="3376" y="2"/>
                  </a:lnTo>
                  <a:lnTo>
                    <a:pt x="3356" y="8"/>
                  </a:lnTo>
                  <a:lnTo>
                    <a:pt x="3257" y="53"/>
                  </a:lnTo>
                  <a:lnTo>
                    <a:pt x="3166" y="94"/>
                  </a:lnTo>
                  <a:lnTo>
                    <a:pt x="3083" y="131"/>
                  </a:lnTo>
                  <a:lnTo>
                    <a:pt x="3004" y="167"/>
                  </a:lnTo>
                  <a:lnTo>
                    <a:pt x="2932" y="198"/>
                  </a:lnTo>
                  <a:lnTo>
                    <a:pt x="2864" y="229"/>
                  </a:lnTo>
                  <a:lnTo>
                    <a:pt x="2800" y="258"/>
                  </a:lnTo>
                  <a:lnTo>
                    <a:pt x="2740" y="286"/>
                  </a:lnTo>
                  <a:lnTo>
                    <a:pt x="2681" y="312"/>
                  </a:lnTo>
                  <a:lnTo>
                    <a:pt x="2623" y="337"/>
                  </a:lnTo>
                  <a:lnTo>
                    <a:pt x="2565" y="364"/>
                  </a:lnTo>
                  <a:lnTo>
                    <a:pt x="2508" y="389"/>
                  </a:lnTo>
                  <a:lnTo>
                    <a:pt x="2450" y="415"/>
                  </a:lnTo>
                  <a:lnTo>
                    <a:pt x="2389" y="443"/>
                  </a:lnTo>
                  <a:lnTo>
                    <a:pt x="2327" y="471"/>
                  </a:lnTo>
                  <a:lnTo>
                    <a:pt x="2259" y="501"/>
                  </a:lnTo>
                  <a:lnTo>
                    <a:pt x="2189" y="532"/>
                  </a:lnTo>
                  <a:lnTo>
                    <a:pt x="2113" y="567"/>
                  </a:lnTo>
                  <a:lnTo>
                    <a:pt x="2031" y="603"/>
                  </a:lnTo>
                  <a:lnTo>
                    <a:pt x="1942" y="643"/>
                  </a:lnTo>
                  <a:lnTo>
                    <a:pt x="1846" y="686"/>
                  </a:lnTo>
                  <a:lnTo>
                    <a:pt x="1741" y="733"/>
                  </a:lnTo>
                  <a:lnTo>
                    <a:pt x="1628" y="784"/>
                  </a:lnTo>
                  <a:lnTo>
                    <a:pt x="1505" y="839"/>
                  </a:lnTo>
                  <a:lnTo>
                    <a:pt x="1370" y="899"/>
                  </a:lnTo>
                  <a:lnTo>
                    <a:pt x="1224" y="966"/>
                  </a:lnTo>
                  <a:lnTo>
                    <a:pt x="1066" y="1036"/>
                  </a:lnTo>
                  <a:lnTo>
                    <a:pt x="895" y="1113"/>
                  </a:lnTo>
                  <a:lnTo>
                    <a:pt x="710" y="1195"/>
                  </a:lnTo>
                  <a:lnTo>
                    <a:pt x="510" y="1286"/>
                  </a:lnTo>
                  <a:lnTo>
                    <a:pt x="294" y="1382"/>
                  </a:lnTo>
                  <a:lnTo>
                    <a:pt x="62" y="1486"/>
                  </a:lnTo>
                  <a:lnTo>
                    <a:pt x="44" y="1497"/>
                  </a:lnTo>
                  <a:lnTo>
                    <a:pt x="29" y="1512"/>
                  </a:lnTo>
                  <a:lnTo>
                    <a:pt x="16" y="1530"/>
                  </a:lnTo>
                  <a:lnTo>
                    <a:pt x="7" y="1550"/>
                  </a:lnTo>
                  <a:lnTo>
                    <a:pt x="2" y="1572"/>
                  </a:lnTo>
                  <a:lnTo>
                    <a:pt x="0" y="1594"/>
                  </a:lnTo>
                  <a:lnTo>
                    <a:pt x="2" y="1615"/>
                  </a:lnTo>
                  <a:lnTo>
                    <a:pt x="8" y="1636"/>
                  </a:lnTo>
                  <a:lnTo>
                    <a:pt x="12" y="1644"/>
                  </a:lnTo>
                  <a:lnTo>
                    <a:pt x="15" y="1649"/>
                  </a:lnTo>
                  <a:lnTo>
                    <a:pt x="18" y="1657"/>
                  </a:lnTo>
                  <a:lnTo>
                    <a:pt x="25" y="1674"/>
                  </a:lnTo>
                  <a:lnTo>
                    <a:pt x="130" y="1627"/>
                  </a:lnTo>
                  <a:lnTo>
                    <a:pt x="225" y="1583"/>
                  </a:lnTo>
                  <a:lnTo>
                    <a:pt x="315" y="1543"/>
                  </a:lnTo>
                  <a:lnTo>
                    <a:pt x="398" y="1506"/>
                  </a:lnTo>
                  <a:lnTo>
                    <a:pt x="474" y="1472"/>
                  </a:lnTo>
                  <a:lnTo>
                    <a:pt x="547" y="1439"/>
                  </a:lnTo>
                  <a:lnTo>
                    <a:pt x="615" y="1408"/>
                  </a:lnTo>
                  <a:lnTo>
                    <a:pt x="679" y="1379"/>
                  </a:lnTo>
                  <a:lnTo>
                    <a:pt x="743" y="1352"/>
                  </a:lnTo>
                  <a:lnTo>
                    <a:pt x="804" y="1324"/>
                  </a:lnTo>
                  <a:lnTo>
                    <a:pt x="864" y="1297"/>
                  </a:lnTo>
                  <a:lnTo>
                    <a:pt x="925" y="1269"/>
                  </a:lnTo>
                  <a:lnTo>
                    <a:pt x="987" y="1241"/>
                  </a:lnTo>
                  <a:lnTo>
                    <a:pt x="1052" y="1212"/>
                  </a:lnTo>
                  <a:lnTo>
                    <a:pt x="1119" y="1182"/>
                  </a:lnTo>
                  <a:lnTo>
                    <a:pt x="1189" y="1150"/>
                  </a:lnTo>
                  <a:lnTo>
                    <a:pt x="1265" y="1116"/>
                  </a:lnTo>
                  <a:lnTo>
                    <a:pt x="1345" y="1081"/>
                  </a:lnTo>
                  <a:lnTo>
                    <a:pt x="1432" y="1042"/>
                  </a:lnTo>
                  <a:lnTo>
                    <a:pt x="1526" y="999"/>
                  </a:lnTo>
                  <a:lnTo>
                    <a:pt x="1628" y="953"/>
                  </a:lnTo>
                  <a:lnTo>
                    <a:pt x="1738" y="903"/>
                  </a:lnTo>
                  <a:lnTo>
                    <a:pt x="1859" y="850"/>
                  </a:lnTo>
                  <a:lnTo>
                    <a:pt x="1989" y="791"/>
                  </a:lnTo>
                  <a:lnTo>
                    <a:pt x="2132" y="726"/>
                  </a:lnTo>
                  <a:lnTo>
                    <a:pt x="2286" y="657"/>
                  </a:lnTo>
                  <a:lnTo>
                    <a:pt x="2453" y="582"/>
                  </a:lnTo>
                  <a:lnTo>
                    <a:pt x="2635" y="500"/>
                  </a:lnTo>
                  <a:lnTo>
                    <a:pt x="2830" y="412"/>
                  </a:lnTo>
                  <a:lnTo>
                    <a:pt x="3042" y="316"/>
                  </a:lnTo>
                  <a:lnTo>
                    <a:pt x="3269" y="214"/>
                  </a:lnTo>
                  <a:lnTo>
                    <a:pt x="3515" y="103"/>
                  </a:lnTo>
                  <a:close/>
                </a:path>
              </a:pathLst>
            </a:custGeom>
            <a:solidFill>
              <a:srgbClr val="D6DEDE"/>
            </a:solidFill>
            <a:ln w="9525">
              <a:noFill/>
            </a:ln>
          </p:spPr>
          <p:txBody>
            <a:bodyPr/>
            <a:lstStyle/>
            <a:p>
              <a:endParaRPr lang="en-US"/>
            </a:p>
          </p:txBody>
        </p:sp>
        <p:sp>
          <p:nvSpPr>
            <p:cNvPr id="824612" name="Freeform 824611"/>
            <p:cNvSpPr/>
            <p:nvPr/>
          </p:nvSpPr>
          <p:spPr>
            <a:xfrm>
              <a:off x="3360" y="3024"/>
              <a:ext cx="159" cy="92"/>
            </a:xfrm>
            <a:custGeom>
              <a:avLst/>
              <a:gdLst/>
              <a:ahLst/>
              <a:cxnLst/>
              <a:rect l="0" t="0" r="0" b="0"/>
              <a:pathLst>
                <a:path w="3503" h="1649">
                  <a:moveTo>
                    <a:pt x="3503" y="83"/>
                  </a:moveTo>
                  <a:lnTo>
                    <a:pt x="3502" y="64"/>
                  </a:lnTo>
                  <a:lnTo>
                    <a:pt x="3491" y="46"/>
                  </a:lnTo>
                  <a:lnTo>
                    <a:pt x="3476" y="31"/>
                  </a:lnTo>
                  <a:lnTo>
                    <a:pt x="3459" y="18"/>
                  </a:lnTo>
                  <a:lnTo>
                    <a:pt x="3440" y="8"/>
                  </a:lnTo>
                  <a:lnTo>
                    <a:pt x="3418" y="2"/>
                  </a:lnTo>
                  <a:lnTo>
                    <a:pt x="3397" y="0"/>
                  </a:lnTo>
                  <a:lnTo>
                    <a:pt x="3376" y="2"/>
                  </a:lnTo>
                  <a:lnTo>
                    <a:pt x="3356" y="8"/>
                  </a:lnTo>
                  <a:lnTo>
                    <a:pt x="62" y="1486"/>
                  </a:lnTo>
                  <a:lnTo>
                    <a:pt x="44" y="1497"/>
                  </a:lnTo>
                  <a:lnTo>
                    <a:pt x="29" y="1512"/>
                  </a:lnTo>
                  <a:lnTo>
                    <a:pt x="16" y="1530"/>
                  </a:lnTo>
                  <a:lnTo>
                    <a:pt x="7" y="1550"/>
                  </a:lnTo>
                  <a:lnTo>
                    <a:pt x="2" y="1572"/>
                  </a:lnTo>
                  <a:lnTo>
                    <a:pt x="0" y="1594"/>
                  </a:lnTo>
                  <a:lnTo>
                    <a:pt x="2" y="1615"/>
                  </a:lnTo>
                  <a:lnTo>
                    <a:pt x="8" y="1636"/>
                  </a:lnTo>
                  <a:lnTo>
                    <a:pt x="13" y="1649"/>
                  </a:lnTo>
                  <a:lnTo>
                    <a:pt x="3503" y="83"/>
                  </a:lnTo>
                  <a:close/>
                </a:path>
              </a:pathLst>
            </a:custGeom>
            <a:solidFill>
              <a:srgbClr val="E0E8E8"/>
            </a:solidFill>
            <a:ln w="9525">
              <a:noFill/>
            </a:ln>
          </p:spPr>
          <p:txBody>
            <a:bodyPr/>
            <a:lstStyle/>
            <a:p>
              <a:endParaRPr lang="en-US"/>
            </a:p>
          </p:txBody>
        </p:sp>
        <p:sp>
          <p:nvSpPr>
            <p:cNvPr id="824613" name="Freeform 824612"/>
            <p:cNvSpPr/>
            <p:nvPr/>
          </p:nvSpPr>
          <p:spPr>
            <a:xfrm>
              <a:off x="3533" y="3064"/>
              <a:ext cx="2" cy="3"/>
            </a:xfrm>
            <a:custGeom>
              <a:avLst/>
              <a:gdLst/>
              <a:ahLst/>
              <a:cxnLst/>
              <a:rect l="0" t="0" r="0" b="0"/>
              <a:pathLst>
                <a:path w="28" h="40">
                  <a:moveTo>
                    <a:pt x="0" y="2"/>
                  </a:moveTo>
                  <a:lnTo>
                    <a:pt x="9" y="0"/>
                  </a:lnTo>
                  <a:lnTo>
                    <a:pt x="16" y="2"/>
                  </a:lnTo>
                  <a:lnTo>
                    <a:pt x="22" y="7"/>
                  </a:lnTo>
                  <a:lnTo>
                    <a:pt x="26" y="13"/>
                  </a:lnTo>
                  <a:lnTo>
                    <a:pt x="28" y="21"/>
                  </a:lnTo>
                  <a:lnTo>
                    <a:pt x="27" y="29"/>
                  </a:lnTo>
                  <a:lnTo>
                    <a:pt x="23" y="35"/>
                  </a:lnTo>
                  <a:lnTo>
                    <a:pt x="16" y="40"/>
                  </a:lnTo>
                  <a:lnTo>
                    <a:pt x="0" y="2"/>
                  </a:lnTo>
                  <a:close/>
                </a:path>
              </a:pathLst>
            </a:custGeom>
            <a:solidFill>
              <a:srgbClr val="7A8282"/>
            </a:solidFill>
            <a:ln w="9525">
              <a:noFill/>
            </a:ln>
          </p:spPr>
          <p:txBody>
            <a:bodyPr/>
            <a:lstStyle/>
            <a:p>
              <a:endParaRPr lang="en-US"/>
            </a:p>
          </p:txBody>
        </p:sp>
        <p:sp>
          <p:nvSpPr>
            <p:cNvPr id="824614" name="Freeform 824613"/>
            <p:cNvSpPr/>
            <p:nvPr/>
          </p:nvSpPr>
          <p:spPr>
            <a:xfrm>
              <a:off x="3374" y="3064"/>
              <a:ext cx="160" cy="90"/>
            </a:xfrm>
            <a:custGeom>
              <a:avLst/>
              <a:gdLst/>
              <a:ahLst/>
              <a:cxnLst/>
              <a:rect l="0" t="0" r="0" b="0"/>
              <a:pathLst>
                <a:path w="3529" h="1614">
                  <a:moveTo>
                    <a:pt x="8" y="1596"/>
                  </a:moveTo>
                  <a:lnTo>
                    <a:pt x="0" y="1577"/>
                  </a:lnTo>
                  <a:lnTo>
                    <a:pt x="3513" y="0"/>
                  </a:lnTo>
                  <a:lnTo>
                    <a:pt x="3529" y="38"/>
                  </a:lnTo>
                  <a:lnTo>
                    <a:pt x="16" y="1614"/>
                  </a:lnTo>
                  <a:lnTo>
                    <a:pt x="8" y="1596"/>
                  </a:lnTo>
                  <a:close/>
                </a:path>
              </a:pathLst>
            </a:custGeom>
            <a:solidFill>
              <a:srgbClr val="7A8282"/>
            </a:solidFill>
            <a:ln w="9525">
              <a:noFill/>
            </a:ln>
          </p:spPr>
          <p:txBody>
            <a:bodyPr/>
            <a:lstStyle/>
            <a:p>
              <a:endParaRPr lang="en-US"/>
            </a:p>
          </p:txBody>
        </p:sp>
        <p:sp>
          <p:nvSpPr>
            <p:cNvPr id="824615" name="Freeform 824614"/>
            <p:cNvSpPr/>
            <p:nvPr/>
          </p:nvSpPr>
          <p:spPr>
            <a:xfrm>
              <a:off x="3373" y="3152"/>
              <a:ext cx="1" cy="2"/>
            </a:xfrm>
            <a:custGeom>
              <a:avLst/>
              <a:gdLst/>
              <a:ahLst/>
              <a:cxnLst/>
              <a:rect l="0" t="0" r="0" b="0"/>
              <a:pathLst>
                <a:path w="28" h="40">
                  <a:moveTo>
                    <a:pt x="28" y="37"/>
                  </a:moveTo>
                  <a:lnTo>
                    <a:pt x="19" y="40"/>
                  </a:lnTo>
                  <a:lnTo>
                    <a:pt x="12" y="37"/>
                  </a:lnTo>
                  <a:lnTo>
                    <a:pt x="6" y="33"/>
                  </a:lnTo>
                  <a:lnTo>
                    <a:pt x="2" y="26"/>
                  </a:lnTo>
                  <a:lnTo>
                    <a:pt x="0" y="19"/>
                  </a:lnTo>
                  <a:lnTo>
                    <a:pt x="1" y="11"/>
                  </a:lnTo>
                  <a:lnTo>
                    <a:pt x="5" y="5"/>
                  </a:lnTo>
                  <a:lnTo>
                    <a:pt x="12" y="0"/>
                  </a:lnTo>
                  <a:lnTo>
                    <a:pt x="28" y="37"/>
                  </a:lnTo>
                  <a:close/>
                </a:path>
              </a:pathLst>
            </a:custGeom>
            <a:solidFill>
              <a:srgbClr val="7A8282"/>
            </a:solidFill>
            <a:ln w="9525">
              <a:noFill/>
            </a:ln>
          </p:spPr>
          <p:txBody>
            <a:bodyPr/>
            <a:lstStyle/>
            <a:p>
              <a:endParaRPr lang="en-US"/>
            </a:p>
          </p:txBody>
        </p:sp>
        <p:sp>
          <p:nvSpPr>
            <p:cNvPr id="824616" name="Freeform 824615"/>
            <p:cNvSpPr/>
            <p:nvPr/>
          </p:nvSpPr>
          <p:spPr>
            <a:xfrm>
              <a:off x="3537" y="3075"/>
              <a:ext cx="2" cy="2"/>
            </a:xfrm>
            <a:custGeom>
              <a:avLst/>
              <a:gdLst/>
              <a:ahLst/>
              <a:cxnLst/>
              <a:rect l="0" t="0" r="0" b="0"/>
              <a:pathLst>
                <a:path w="28" h="40">
                  <a:moveTo>
                    <a:pt x="0" y="2"/>
                  </a:moveTo>
                  <a:lnTo>
                    <a:pt x="9" y="0"/>
                  </a:lnTo>
                  <a:lnTo>
                    <a:pt x="16" y="2"/>
                  </a:lnTo>
                  <a:lnTo>
                    <a:pt x="22" y="6"/>
                  </a:lnTo>
                  <a:lnTo>
                    <a:pt x="26" y="13"/>
                  </a:lnTo>
                  <a:lnTo>
                    <a:pt x="28" y="21"/>
                  </a:lnTo>
                  <a:lnTo>
                    <a:pt x="27" y="29"/>
                  </a:lnTo>
                  <a:lnTo>
                    <a:pt x="23" y="35"/>
                  </a:lnTo>
                  <a:lnTo>
                    <a:pt x="16" y="40"/>
                  </a:lnTo>
                  <a:lnTo>
                    <a:pt x="0" y="2"/>
                  </a:lnTo>
                  <a:close/>
                </a:path>
              </a:pathLst>
            </a:custGeom>
            <a:solidFill>
              <a:srgbClr val="EDF5F5"/>
            </a:solidFill>
            <a:ln w="9525">
              <a:noFill/>
            </a:ln>
          </p:spPr>
          <p:txBody>
            <a:bodyPr/>
            <a:lstStyle/>
            <a:p>
              <a:endParaRPr lang="en-US"/>
            </a:p>
          </p:txBody>
        </p:sp>
        <p:sp>
          <p:nvSpPr>
            <p:cNvPr id="824617" name="Freeform 824616"/>
            <p:cNvSpPr/>
            <p:nvPr/>
          </p:nvSpPr>
          <p:spPr>
            <a:xfrm>
              <a:off x="3377" y="3075"/>
              <a:ext cx="161" cy="91"/>
            </a:xfrm>
            <a:custGeom>
              <a:avLst/>
              <a:gdLst/>
              <a:ahLst/>
              <a:cxnLst/>
              <a:rect l="0" t="0" r="0" b="0"/>
              <a:pathLst>
                <a:path w="3547" h="1633">
                  <a:moveTo>
                    <a:pt x="8" y="1614"/>
                  </a:moveTo>
                  <a:lnTo>
                    <a:pt x="0" y="1595"/>
                  </a:lnTo>
                  <a:lnTo>
                    <a:pt x="3531" y="0"/>
                  </a:lnTo>
                  <a:lnTo>
                    <a:pt x="3547" y="38"/>
                  </a:lnTo>
                  <a:lnTo>
                    <a:pt x="17" y="1633"/>
                  </a:lnTo>
                  <a:lnTo>
                    <a:pt x="8" y="1614"/>
                  </a:lnTo>
                  <a:close/>
                </a:path>
              </a:pathLst>
            </a:custGeom>
            <a:solidFill>
              <a:srgbClr val="EDF5F5"/>
            </a:solidFill>
            <a:ln w="9525">
              <a:noFill/>
            </a:ln>
          </p:spPr>
          <p:txBody>
            <a:bodyPr/>
            <a:lstStyle/>
            <a:p>
              <a:endParaRPr lang="en-US"/>
            </a:p>
          </p:txBody>
        </p:sp>
        <p:sp>
          <p:nvSpPr>
            <p:cNvPr id="824618" name="Freeform 824617"/>
            <p:cNvSpPr/>
            <p:nvPr/>
          </p:nvSpPr>
          <p:spPr>
            <a:xfrm>
              <a:off x="3376" y="3164"/>
              <a:ext cx="2" cy="2"/>
            </a:xfrm>
            <a:custGeom>
              <a:avLst/>
              <a:gdLst/>
              <a:ahLst/>
              <a:cxnLst/>
              <a:rect l="0" t="0" r="0" b="0"/>
              <a:pathLst>
                <a:path w="29" h="40">
                  <a:moveTo>
                    <a:pt x="29" y="38"/>
                  </a:moveTo>
                  <a:lnTo>
                    <a:pt x="19" y="40"/>
                  </a:lnTo>
                  <a:lnTo>
                    <a:pt x="12" y="38"/>
                  </a:lnTo>
                  <a:lnTo>
                    <a:pt x="6" y="34"/>
                  </a:lnTo>
                  <a:lnTo>
                    <a:pt x="2" y="27"/>
                  </a:lnTo>
                  <a:lnTo>
                    <a:pt x="0" y="19"/>
                  </a:lnTo>
                  <a:lnTo>
                    <a:pt x="1" y="12"/>
                  </a:lnTo>
                  <a:lnTo>
                    <a:pt x="5" y="6"/>
                  </a:lnTo>
                  <a:lnTo>
                    <a:pt x="12" y="0"/>
                  </a:lnTo>
                  <a:lnTo>
                    <a:pt x="29" y="38"/>
                  </a:lnTo>
                  <a:close/>
                </a:path>
              </a:pathLst>
            </a:custGeom>
            <a:solidFill>
              <a:srgbClr val="EDF5F5"/>
            </a:solidFill>
            <a:ln w="9525">
              <a:noFill/>
            </a:ln>
          </p:spPr>
          <p:txBody>
            <a:bodyPr/>
            <a:lstStyle/>
            <a:p>
              <a:endParaRPr lang="en-US"/>
            </a:p>
          </p:txBody>
        </p:sp>
        <p:sp>
          <p:nvSpPr>
            <p:cNvPr id="824619" name="Freeform 824618"/>
            <p:cNvSpPr/>
            <p:nvPr/>
          </p:nvSpPr>
          <p:spPr>
            <a:xfrm>
              <a:off x="3368" y="3169"/>
              <a:ext cx="50" cy="122"/>
            </a:xfrm>
            <a:custGeom>
              <a:avLst/>
              <a:gdLst/>
              <a:ahLst/>
              <a:cxnLst/>
              <a:rect l="0" t="0" r="0" b="0"/>
              <a:pathLst>
                <a:path w="1103" h="2201">
                  <a:moveTo>
                    <a:pt x="230" y="56"/>
                  </a:moveTo>
                  <a:lnTo>
                    <a:pt x="1103" y="2072"/>
                  </a:lnTo>
                  <a:lnTo>
                    <a:pt x="1067" y="2201"/>
                  </a:lnTo>
                  <a:lnTo>
                    <a:pt x="1031" y="2186"/>
                  </a:lnTo>
                  <a:lnTo>
                    <a:pt x="994" y="2172"/>
                  </a:lnTo>
                  <a:lnTo>
                    <a:pt x="958" y="2155"/>
                  </a:lnTo>
                  <a:lnTo>
                    <a:pt x="921" y="2138"/>
                  </a:lnTo>
                  <a:lnTo>
                    <a:pt x="886" y="2119"/>
                  </a:lnTo>
                  <a:lnTo>
                    <a:pt x="850" y="2100"/>
                  </a:lnTo>
                  <a:lnTo>
                    <a:pt x="814" y="2079"/>
                  </a:lnTo>
                  <a:lnTo>
                    <a:pt x="780" y="2058"/>
                  </a:lnTo>
                  <a:lnTo>
                    <a:pt x="745" y="2036"/>
                  </a:lnTo>
                  <a:lnTo>
                    <a:pt x="711" y="2012"/>
                  </a:lnTo>
                  <a:lnTo>
                    <a:pt x="677" y="1988"/>
                  </a:lnTo>
                  <a:lnTo>
                    <a:pt x="644" y="1964"/>
                  </a:lnTo>
                  <a:lnTo>
                    <a:pt x="610" y="1939"/>
                  </a:lnTo>
                  <a:lnTo>
                    <a:pt x="579" y="1911"/>
                  </a:lnTo>
                  <a:lnTo>
                    <a:pt x="547" y="1884"/>
                  </a:lnTo>
                  <a:lnTo>
                    <a:pt x="515" y="1856"/>
                  </a:lnTo>
                  <a:lnTo>
                    <a:pt x="485" y="1827"/>
                  </a:lnTo>
                  <a:lnTo>
                    <a:pt x="455" y="1797"/>
                  </a:lnTo>
                  <a:lnTo>
                    <a:pt x="426" y="1767"/>
                  </a:lnTo>
                  <a:lnTo>
                    <a:pt x="397" y="1736"/>
                  </a:lnTo>
                  <a:lnTo>
                    <a:pt x="370" y="1705"/>
                  </a:lnTo>
                  <a:lnTo>
                    <a:pt x="342" y="1672"/>
                  </a:lnTo>
                  <a:lnTo>
                    <a:pt x="316" y="1638"/>
                  </a:lnTo>
                  <a:lnTo>
                    <a:pt x="291" y="1604"/>
                  </a:lnTo>
                  <a:lnTo>
                    <a:pt x="267" y="1571"/>
                  </a:lnTo>
                  <a:lnTo>
                    <a:pt x="243" y="1536"/>
                  </a:lnTo>
                  <a:lnTo>
                    <a:pt x="221" y="1500"/>
                  </a:lnTo>
                  <a:lnTo>
                    <a:pt x="199" y="1463"/>
                  </a:lnTo>
                  <a:lnTo>
                    <a:pt x="178" y="1427"/>
                  </a:lnTo>
                  <a:lnTo>
                    <a:pt x="158" y="1389"/>
                  </a:lnTo>
                  <a:lnTo>
                    <a:pt x="140" y="1351"/>
                  </a:lnTo>
                  <a:lnTo>
                    <a:pt x="123" y="1314"/>
                  </a:lnTo>
                  <a:lnTo>
                    <a:pt x="94" y="1241"/>
                  </a:lnTo>
                  <a:lnTo>
                    <a:pt x="70" y="1164"/>
                  </a:lnTo>
                  <a:lnTo>
                    <a:pt x="49" y="1083"/>
                  </a:lnTo>
                  <a:lnTo>
                    <a:pt x="32" y="997"/>
                  </a:lnTo>
                  <a:lnTo>
                    <a:pt x="19" y="910"/>
                  </a:lnTo>
                  <a:lnTo>
                    <a:pt x="8" y="822"/>
                  </a:lnTo>
                  <a:lnTo>
                    <a:pt x="2" y="732"/>
                  </a:lnTo>
                  <a:lnTo>
                    <a:pt x="0" y="641"/>
                  </a:lnTo>
                  <a:lnTo>
                    <a:pt x="2" y="551"/>
                  </a:lnTo>
                  <a:lnTo>
                    <a:pt x="8" y="463"/>
                  </a:lnTo>
                  <a:lnTo>
                    <a:pt x="18" y="375"/>
                  </a:lnTo>
                  <a:lnTo>
                    <a:pt x="31" y="292"/>
                  </a:lnTo>
                  <a:lnTo>
                    <a:pt x="48" y="212"/>
                  </a:lnTo>
                  <a:lnTo>
                    <a:pt x="69" y="136"/>
                  </a:lnTo>
                  <a:lnTo>
                    <a:pt x="94" y="65"/>
                  </a:lnTo>
                  <a:lnTo>
                    <a:pt x="123" y="0"/>
                  </a:lnTo>
                  <a:lnTo>
                    <a:pt x="230" y="56"/>
                  </a:lnTo>
                  <a:close/>
                </a:path>
              </a:pathLst>
            </a:custGeom>
            <a:solidFill>
              <a:srgbClr val="EDF5F5"/>
            </a:solidFill>
            <a:ln w="9525">
              <a:noFill/>
            </a:ln>
          </p:spPr>
          <p:txBody>
            <a:bodyPr/>
            <a:lstStyle/>
            <a:p>
              <a:endParaRPr lang="en-US"/>
            </a:p>
          </p:txBody>
        </p:sp>
        <p:sp>
          <p:nvSpPr>
            <p:cNvPr id="824620" name="Freeform 824619"/>
            <p:cNvSpPr/>
            <p:nvPr/>
          </p:nvSpPr>
          <p:spPr>
            <a:xfrm>
              <a:off x="3367" y="3169"/>
              <a:ext cx="50" cy="122"/>
            </a:xfrm>
            <a:custGeom>
              <a:avLst/>
              <a:gdLst/>
              <a:ahLst/>
              <a:cxnLst/>
              <a:rect l="0" t="0" r="0" b="0"/>
              <a:pathLst>
                <a:path w="1103" h="2202">
                  <a:moveTo>
                    <a:pt x="230" y="56"/>
                  </a:moveTo>
                  <a:lnTo>
                    <a:pt x="1103" y="2072"/>
                  </a:lnTo>
                  <a:lnTo>
                    <a:pt x="1067" y="2202"/>
                  </a:lnTo>
                  <a:lnTo>
                    <a:pt x="1030" y="2187"/>
                  </a:lnTo>
                  <a:lnTo>
                    <a:pt x="994" y="2172"/>
                  </a:lnTo>
                  <a:lnTo>
                    <a:pt x="958" y="2155"/>
                  </a:lnTo>
                  <a:lnTo>
                    <a:pt x="921" y="2138"/>
                  </a:lnTo>
                  <a:lnTo>
                    <a:pt x="886" y="2119"/>
                  </a:lnTo>
                  <a:lnTo>
                    <a:pt x="850" y="2100"/>
                  </a:lnTo>
                  <a:lnTo>
                    <a:pt x="814" y="2079"/>
                  </a:lnTo>
                  <a:lnTo>
                    <a:pt x="779" y="2058"/>
                  </a:lnTo>
                  <a:lnTo>
                    <a:pt x="745" y="2036"/>
                  </a:lnTo>
                  <a:lnTo>
                    <a:pt x="711" y="2013"/>
                  </a:lnTo>
                  <a:lnTo>
                    <a:pt x="676" y="1989"/>
                  </a:lnTo>
                  <a:lnTo>
                    <a:pt x="644" y="1964"/>
                  </a:lnTo>
                  <a:lnTo>
                    <a:pt x="610" y="1939"/>
                  </a:lnTo>
                  <a:lnTo>
                    <a:pt x="578" y="1912"/>
                  </a:lnTo>
                  <a:lnTo>
                    <a:pt x="547" y="1884"/>
                  </a:lnTo>
                  <a:lnTo>
                    <a:pt x="515" y="1857"/>
                  </a:lnTo>
                  <a:lnTo>
                    <a:pt x="485" y="1827"/>
                  </a:lnTo>
                  <a:lnTo>
                    <a:pt x="455" y="1798"/>
                  </a:lnTo>
                  <a:lnTo>
                    <a:pt x="425" y="1767"/>
                  </a:lnTo>
                  <a:lnTo>
                    <a:pt x="397" y="1737"/>
                  </a:lnTo>
                  <a:lnTo>
                    <a:pt x="369" y="1705"/>
                  </a:lnTo>
                  <a:lnTo>
                    <a:pt x="342" y="1672"/>
                  </a:lnTo>
                  <a:lnTo>
                    <a:pt x="316" y="1639"/>
                  </a:lnTo>
                  <a:lnTo>
                    <a:pt x="291" y="1605"/>
                  </a:lnTo>
                  <a:lnTo>
                    <a:pt x="266" y="1571"/>
                  </a:lnTo>
                  <a:lnTo>
                    <a:pt x="243" y="1536"/>
                  </a:lnTo>
                  <a:lnTo>
                    <a:pt x="220" y="1500"/>
                  </a:lnTo>
                  <a:lnTo>
                    <a:pt x="199" y="1464"/>
                  </a:lnTo>
                  <a:lnTo>
                    <a:pt x="178" y="1428"/>
                  </a:lnTo>
                  <a:lnTo>
                    <a:pt x="158" y="1390"/>
                  </a:lnTo>
                  <a:lnTo>
                    <a:pt x="140" y="1352"/>
                  </a:lnTo>
                  <a:lnTo>
                    <a:pt x="123" y="1314"/>
                  </a:lnTo>
                  <a:lnTo>
                    <a:pt x="94" y="1241"/>
                  </a:lnTo>
                  <a:lnTo>
                    <a:pt x="69" y="1164"/>
                  </a:lnTo>
                  <a:lnTo>
                    <a:pt x="49" y="1083"/>
                  </a:lnTo>
                  <a:lnTo>
                    <a:pt x="32" y="998"/>
                  </a:lnTo>
                  <a:lnTo>
                    <a:pt x="18" y="910"/>
                  </a:lnTo>
                  <a:lnTo>
                    <a:pt x="8" y="823"/>
                  </a:lnTo>
                  <a:lnTo>
                    <a:pt x="2" y="732"/>
                  </a:lnTo>
                  <a:lnTo>
                    <a:pt x="0" y="641"/>
                  </a:lnTo>
                  <a:lnTo>
                    <a:pt x="2" y="552"/>
                  </a:lnTo>
                  <a:lnTo>
                    <a:pt x="8" y="463"/>
                  </a:lnTo>
                  <a:lnTo>
                    <a:pt x="17" y="376"/>
                  </a:lnTo>
                  <a:lnTo>
                    <a:pt x="31" y="292"/>
                  </a:lnTo>
                  <a:lnTo>
                    <a:pt x="48" y="212"/>
                  </a:lnTo>
                  <a:lnTo>
                    <a:pt x="68" y="136"/>
                  </a:lnTo>
                  <a:lnTo>
                    <a:pt x="94" y="66"/>
                  </a:lnTo>
                  <a:lnTo>
                    <a:pt x="123" y="0"/>
                  </a:lnTo>
                  <a:lnTo>
                    <a:pt x="230" y="56"/>
                  </a:lnTo>
                  <a:close/>
                </a:path>
              </a:pathLst>
            </a:custGeom>
            <a:solidFill>
              <a:srgbClr val="BAC2C2"/>
            </a:solidFill>
            <a:ln w="9525">
              <a:noFill/>
            </a:ln>
          </p:spPr>
          <p:txBody>
            <a:bodyPr/>
            <a:lstStyle/>
            <a:p>
              <a:endParaRPr lang="en-US"/>
            </a:p>
          </p:txBody>
        </p:sp>
        <p:sp>
          <p:nvSpPr>
            <p:cNvPr id="824621" name="Freeform 824620"/>
            <p:cNvSpPr/>
            <p:nvPr/>
          </p:nvSpPr>
          <p:spPr>
            <a:xfrm>
              <a:off x="3544" y="3074"/>
              <a:ext cx="52" cy="121"/>
            </a:xfrm>
            <a:custGeom>
              <a:avLst/>
              <a:gdLst/>
              <a:ahLst/>
              <a:cxnLst/>
              <a:rect l="0" t="0" r="0" b="0"/>
              <a:pathLst>
                <a:path w="1133" h="2181">
                  <a:moveTo>
                    <a:pt x="917" y="2127"/>
                  </a:moveTo>
                  <a:lnTo>
                    <a:pt x="0" y="131"/>
                  </a:lnTo>
                  <a:lnTo>
                    <a:pt x="32" y="0"/>
                  </a:lnTo>
                  <a:lnTo>
                    <a:pt x="69" y="14"/>
                  </a:lnTo>
                  <a:lnTo>
                    <a:pt x="106" y="29"/>
                  </a:lnTo>
                  <a:lnTo>
                    <a:pt x="142" y="44"/>
                  </a:lnTo>
                  <a:lnTo>
                    <a:pt x="179" y="60"/>
                  </a:lnTo>
                  <a:lnTo>
                    <a:pt x="216" y="78"/>
                  </a:lnTo>
                  <a:lnTo>
                    <a:pt x="252" y="96"/>
                  </a:lnTo>
                  <a:lnTo>
                    <a:pt x="287" y="116"/>
                  </a:lnTo>
                  <a:lnTo>
                    <a:pt x="323" y="136"/>
                  </a:lnTo>
                  <a:lnTo>
                    <a:pt x="358" y="159"/>
                  </a:lnTo>
                  <a:lnTo>
                    <a:pt x="392" y="181"/>
                  </a:lnTo>
                  <a:lnTo>
                    <a:pt x="427" y="204"/>
                  </a:lnTo>
                  <a:lnTo>
                    <a:pt x="461" y="228"/>
                  </a:lnTo>
                  <a:lnTo>
                    <a:pt x="494" y="252"/>
                  </a:lnTo>
                  <a:lnTo>
                    <a:pt x="527" y="279"/>
                  </a:lnTo>
                  <a:lnTo>
                    <a:pt x="560" y="305"/>
                  </a:lnTo>
                  <a:lnTo>
                    <a:pt x="591" y="332"/>
                  </a:lnTo>
                  <a:lnTo>
                    <a:pt x="623" y="361"/>
                  </a:lnTo>
                  <a:lnTo>
                    <a:pt x="653" y="389"/>
                  </a:lnTo>
                  <a:lnTo>
                    <a:pt x="683" y="419"/>
                  </a:lnTo>
                  <a:lnTo>
                    <a:pt x="713" y="449"/>
                  </a:lnTo>
                  <a:lnTo>
                    <a:pt x="741" y="481"/>
                  </a:lnTo>
                  <a:lnTo>
                    <a:pt x="769" y="513"/>
                  </a:lnTo>
                  <a:lnTo>
                    <a:pt x="795" y="545"/>
                  </a:lnTo>
                  <a:lnTo>
                    <a:pt x="822" y="578"/>
                  </a:lnTo>
                  <a:lnTo>
                    <a:pt x="846" y="612"/>
                  </a:lnTo>
                  <a:lnTo>
                    <a:pt x="871" y="647"/>
                  </a:lnTo>
                  <a:lnTo>
                    <a:pt x="894" y="681"/>
                  </a:lnTo>
                  <a:lnTo>
                    <a:pt x="917" y="717"/>
                  </a:lnTo>
                  <a:lnTo>
                    <a:pt x="938" y="754"/>
                  </a:lnTo>
                  <a:lnTo>
                    <a:pt x="958" y="791"/>
                  </a:lnTo>
                  <a:lnTo>
                    <a:pt x="978" y="828"/>
                  </a:lnTo>
                  <a:lnTo>
                    <a:pt x="996" y="866"/>
                  </a:lnTo>
                  <a:lnTo>
                    <a:pt x="1026" y="938"/>
                  </a:lnTo>
                  <a:lnTo>
                    <a:pt x="1052" y="1015"/>
                  </a:lnTo>
                  <a:lnTo>
                    <a:pt x="1075" y="1096"/>
                  </a:lnTo>
                  <a:lnTo>
                    <a:pt x="1094" y="1180"/>
                  </a:lnTo>
                  <a:lnTo>
                    <a:pt x="1109" y="1266"/>
                  </a:lnTo>
                  <a:lnTo>
                    <a:pt x="1121" y="1356"/>
                  </a:lnTo>
                  <a:lnTo>
                    <a:pt x="1129" y="1446"/>
                  </a:lnTo>
                  <a:lnTo>
                    <a:pt x="1133" y="1536"/>
                  </a:lnTo>
                  <a:lnTo>
                    <a:pt x="1133" y="1626"/>
                  </a:lnTo>
                  <a:lnTo>
                    <a:pt x="1130" y="1716"/>
                  </a:lnTo>
                  <a:lnTo>
                    <a:pt x="1122" y="1802"/>
                  </a:lnTo>
                  <a:lnTo>
                    <a:pt x="1110" y="1886"/>
                  </a:lnTo>
                  <a:lnTo>
                    <a:pt x="1095" y="1967"/>
                  </a:lnTo>
                  <a:lnTo>
                    <a:pt x="1076" y="2043"/>
                  </a:lnTo>
                  <a:lnTo>
                    <a:pt x="1052" y="2115"/>
                  </a:lnTo>
                  <a:lnTo>
                    <a:pt x="1025" y="2181"/>
                  </a:lnTo>
                  <a:lnTo>
                    <a:pt x="917" y="2127"/>
                  </a:lnTo>
                  <a:close/>
                </a:path>
              </a:pathLst>
            </a:custGeom>
            <a:solidFill>
              <a:srgbClr val="EDF5F5"/>
            </a:solidFill>
            <a:ln w="9525">
              <a:noFill/>
            </a:ln>
          </p:spPr>
          <p:txBody>
            <a:bodyPr/>
            <a:lstStyle/>
            <a:p>
              <a:endParaRPr lang="en-US"/>
            </a:p>
          </p:txBody>
        </p:sp>
        <p:sp>
          <p:nvSpPr>
            <p:cNvPr id="824622" name="Freeform 824621"/>
            <p:cNvSpPr/>
            <p:nvPr/>
          </p:nvSpPr>
          <p:spPr>
            <a:xfrm>
              <a:off x="3544" y="3074"/>
              <a:ext cx="51" cy="122"/>
            </a:xfrm>
            <a:custGeom>
              <a:avLst/>
              <a:gdLst/>
              <a:ahLst/>
              <a:cxnLst/>
              <a:rect l="0" t="0" r="0" b="0"/>
              <a:pathLst>
                <a:path w="1134" h="2180">
                  <a:moveTo>
                    <a:pt x="918" y="2126"/>
                  </a:moveTo>
                  <a:lnTo>
                    <a:pt x="0" y="130"/>
                  </a:lnTo>
                  <a:lnTo>
                    <a:pt x="33" y="0"/>
                  </a:lnTo>
                  <a:lnTo>
                    <a:pt x="70" y="13"/>
                  </a:lnTo>
                  <a:lnTo>
                    <a:pt x="107" y="28"/>
                  </a:lnTo>
                  <a:lnTo>
                    <a:pt x="143" y="43"/>
                  </a:lnTo>
                  <a:lnTo>
                    <a:pt x="180" y="60"/>
                  </a:lnTo>
                  <a:lnTo>
                    <a:pt x="217" y="78"/>
                  </a:lnTo>
                  <a:lnTo>
                    <a:pt x="252" y="96"/>
                  </a:lnTo>
                  <a:lnTo>
                    <a:pt x="288" y="116"/>
                  </a:lnTo>
                  <a:lnTo>
                    <a:pt x="324" y="136"/>
                  </a:lnTo>
                  <a:lnTo>
                    <a:pt x="359" y="158"/>
                  </a:lnTo>
                  <a:lnTo>
                    <a:pt x="393" y="180"/>
                  </a:lnTo>
                  <a:lnTo>
                    <a:pt x="428" y="203"/>
                  </a:lnTo>
                  <a:lnTo>
                    <a:pt x="462" y="227"/>
                  </a:lnTo>
                  <a:lnTo>
                    <a:pt x="495" y="252"/>
                  </a:lnTo>
                  <a:lnTo>
                    <a:pt x="528" y="278"/>
                  </a:lnTo>
                  <a:lnTo>
                    <a:pt x="561" y="304"/>
                  </a:lnTo>
                  <a:lnTo>
                    <a:pt x="592" y="332"/>
                  </a:lnTo>
                  <a:lnTo>
                    <a:pt x="624" y="360"/>
                  </a:lnTo>
                  <a:lnTo>
                    <a:pt x="654" y="389"/>
                  </a:lnTo>
                  <a:lnTo>
                    <a:pt x="684" y="418"/>
                  </a:lnTo>
                  <a:lnTo>
                    <a:pt x="714" y="449"/>
                  </a:lnTo>
                  <a:lnTo>
                    <a:pt x="742" y="480"/>
                  </a:lnTo>
                  <a:lnTo>
                    <a:pt x="770" y="512"/>
                  </a:lnTo>
                  <a:lnTo>
                    <a:pt x="796" y="545"/>
                  </a:lnTo>
                  <a:lnTo>
                    <a:pt x="823" y="577"/>
                  </a:lnTo>
                  <a:lnTo>
                    <a:pt x="847" y="611"/>
                  </a:lnTo>
                  <a:lnTo>
                    <a:pt x="872" y="646"/>
                  </a:lnTo>
                  <a:lnTo>
                    <a:pt x="895" y="681"/>
                  </a:lnTo>
                  <a:lnTo>
                    <a:pt x="918" y="717"/>
                  </a:lnTo>
                  <a:lnTo>
                    <a:pt x="939" y="754"/>
                  </a:lnTo>
                  <a:lnTo>
                    <a:pt x="959" y="790"/>
                  </a:lnTo>
                  <a:lnTo>
                    <a:pt x="979" y="827"/>
                  </a:lnTo>
                  <a:lnTo>
                    <a:pt x="997" y="865"/>
                  </a:lnTo>
                  <a:lnTo>
                    <a:pt x="1027" y="937"/>
                  </a:lnTo>
                  <a:lnTo>
                    <a:pt x="1053" y="1014"/>
                  </a:lnTo>
                  <a:lnTo>
                    <a:pt x="1076" y="1095"/>
                  </a:lnTo>
                  <a:lnTo>
                    <a:pt x="1095" y="1179"/>
                  </a:lnTo>
                  <a:lnTo>
                    <a:pt x="1110" y="1266"/>
                  </a:lnTo>
                  <a:lnTo>
                    <a:pt x="1122" y="1355"/>
                  </a:lnTo>
                  <a:lnTo>
                    <a:pt x="1130" y="1445"/>
                  </a:lnTo>
                  <a:lnTo>
                    <a:pt x="1134" y="1536"/>
                  </a:lnTo>
                  <a:lnTo>
                    <a:pt x="1134" y="1625"/>
                  </a:lnTo>
                  <a:lnTo>
                    <a:pt x="1131" y="1715"/>
                  </a:lnTo>
                  <a:lnTo>
                    <a:pt x="1123" y="1801"/>
                  </a:lnTo>
                  <a:lnTo>
                    <a:pt x="1111" y="1886"/>
                  </a:lnTo>
                  <a:lnTo>
                    <a:pt x="1096" y="1966"/>
                  </a:lnTo>
                  <a:lnTo>
                    <a:pt x="1077" y="2043"/>
                  </a:lnTo>
                  <a:lnTo>
                    <a:pt x="1053" y="2115"/>
                  </a:lnTo>
                  <a:lnTo>
                    <a:pt x="1026" y="2180"/>
                  </a:lnTo>
                  <a:lnTo>
                    <a:pt x="918" y="2126"/>
                  </a:lnTo>
                  <a:close/>
                </a:path>
              </a:pathLst>
            </a:custGeom>
            <a:solidFill>
              <a:srgbClr val="BAC2C2"/>
            </a:solidFill>
            <a:ln w="9525">
              <a:noFill/>
            </a:ln>
          </p:spPr>
          <p:txBody>
            <a:bodyPr/>
            <a:lstStyle/>
            <a:p>
              <a:endParaRPr lang="en-US"/>
            </a:p>
          </p:txBody>
        </p:sp>
        <p:sp>
          <p:nvSpPr>
            <p:cNvPr id="824623" name="Freeform 824622"/>
            <p:cNvSpPr/>
            <p:nvPr/>
          </p:nvSpPr>
          <p:spPr>
            <a:xfrm>
              <a:off x="3426" y="3144"/>
              <a:ext cx="164" cy="228"/>
            </a:xfrm>
            <a:custGeom>
              <a:avLst/>
              <a:gdLst/>
              <a:ahLst/>
              <a:cxnLst/>
              <a:rect l="0" t="0" r="0" b="0"/>
              <a:pathLst>
                <a:path w="3622" h="4112">
                  <a:moveTo>
                    <a:pt x="1404" y="4112"/>
                  </a:moveTo>
                  <a:lnTo>
                    <a:pt x="3622" y="3023"/>
                  </a:lnTo>
                  <a:lnTo>
                    <a:pt x="2218" y="0"/>
                  </a:lnTo>
                  <a:lnTo>
                    <a:pt x="0" y="989"/>
                  </a:lnTo>
                  <a:lnTo>
                    <a:pt x="1404" y="4112"/>
                  </a:lnTo>
                  <a:close/>
                </a:path>
              </a:pathLst>
            </a:custGeom>
            <a:solidFill>
              <a:srgbClr val="EDF5F5"/>
            </a:solidFill>
            <a:ln w="9525">
              <a:noFill/>
            </a:ln>
          </p:spPr>
          <p:txBody>
            <a:bodyPr/>
            <a:lstStyle/>
            <a:p>
              <a:endParaRPr lang="en-US"/>
            </a:p>
          </p:txBody>
        </p:sp>
        <p:sp>
          <p:nvSpPr>
            <p:cNvPr id="824624" name="Freeform 824623"/>
            <p:cNvSpPr/>
            <p:nvPr/>
          </p:nvSpPr>
          <p:spPr>
            <a:xfrm>
              <a:off x="3426" y="3141"/>
              <a:ext cx="164" cy="228"/>
            </a:xfrm>
            <a:custGeom>
              <a:avLst/>
              <a:gdLst/>
              <a:ahLst/>
              <a:cxnLst/>
              <a:rect l="0" t="0" r="0" b="0"/>
              <a:pathLst>
                <a:path w="3622" h="4113">
                  <a:moveTo>
                    <a:pt x="1404" y="4113"/>
                  </a:moveTo>
                  <a:lnTo>
                    <a:pt x="3622" y="3024"/>
                  </a:lnTo>
                  <a:lnTo>
                    <a:pt x="2218" y="0"/>
                  </a:lnTo>
                  <a:lnTo>
                    <a:pt x="0" y="989"/>
                  </a:lnTo>
                  <a:lnTo>
                    <a:pt x="1404" y="4113"/>
                  </a:lnTo>
                  <a:close/>
                </a:path>
              </a:pathLst>
            </a:custGeom>
            <a:solidFill>
              <a:srgbClr val="111919"/>
            </a:solidFill>
            <a:ln w="9525">
              <a:noFill/>
            </a:ln>
          </p:spPr>
          <p:txBody>
            <a:bodyPr/>
            <a:lstStyle/>
            <a:p>
              <a:endParaRPr lang="en-US"/>
            </a:p>
          </p:txBody>
        </p:sp>
        <p:sp>
          <p:nvSpPr>
            <p:cNvPr id="824625" name="Freeform 824624"/>
            <p:cNvSpPr/>
            <p:nvPr/>
          </p:nvSpPr>
          <p:spPr>
            <a:xfrm>
              <a:off x="3432" y="3146"/>
              <a:ext cx="157" cy="218"/>
            </a:xfrm>
            <a:custGeom>
              <a:avLst/>
              <a:gdLst/>
              <a:ahLst/>
              <a:cxnLst/>
              <a:rect l="0" t="0" r="0" b="0"/>
              <a:pathLst>
                <a:path w="3446" h="3913">
                  <a:moveTo>
                    <a:pt x="1335" y="3913"/>
                  </a:moveTo>
                  <a:lnTo>
                    <a:pt x="3446" y="2878"/>
                  </a:lnTo>
                  <a:lnTo>
                    <a:pt x="2111" y="0"/>
                  </a:lnTo>
                  <a:lnTo>
                    <a:pt x="0" y="942"/>
                  </a:lnTo>
                  <a:lnTo>
                    <a:pt x="1335" y="3913"/>
                  </a:lnTo>
                  <a:close/>
                </a:path>
              </a:pathLst>
            </a:custGeom>
            <a:solidFill>
              <a:srgbClr val="1A781C"/>
            </a:solidFill>
            <a:ln w="9525">
              <a:noFill/>
            </a:ln>
          </p:spPr>
          <p:txBody>
            <a:bodyPr/>
            <a:lstStyle/>
            <a:p>
              <a:endParaRPr lang="en-US"/>
            </a:p>
          </p:txBody>
        </p:sp>
        <p:sp>
          <p:nvSpPr>
            <p:cNvPr id="824626" name="Freeform 824625"/>
            <p:cNvSpPr/>
            <p:nvPr/>
          </p:nvSpPr>
          <p:spPr>
            <a:xfrm>
              <a:off x="3439" y="3109"/>
              <a:ext cx="19" cy="19"/>
            </a:xfrm>
            <a:custGeom>
              <a:avLst/>
              <a:gdLst/>
              <a:ahLst/>
              <a:cxnLst/>
              <a:rect l="0" t="0" r="0" b="0"/>
              <a:pathLst>
                <a:path w="431" h="343">
                  <a:moveTo>
                    <a:pt x="431" y="186"/>
                  </a:moveTo>
                  <a:lnTo>
                    <a:pt x="79" y="343"/>
                  </a:lnTo>
                  <a:lnTo>
                    <a:pt x="0" y="157"/>
                  </a:lnTo>
                  <a:lnTo>
                    <a:pt x="352" y="0"/>
                  </a:lnTo>
                  <a:lnTo>
                    <a:pt x="431" y="186"/>
                  </a:lnTo>
                  <a:close/>
                </a:path>
              </a:pathLst>
            </a:custGeom>
            <a:solidFill>
              <a:srgbClr val="000000"/>
            </a:solidFill>
            <a:ln w="9525">
              <a:noFill/>
            </a:ln>
          </p:spPr>
          <p:txBody>
            <a:bodyPr/>
            <a:lstStyle/>
            <a:p>
              <a:endParaRPr lang="en-US"/>
            </a:p>
          </p:txBody>
        </p:sp>
        <p:sp>
          <p:nvSpPr>
            <p:cNvPr id="824627" name="Freeform 824626"/>
            <p:cNvSpPr/>
            <p:nvPr/>
          </p:nvSpPr>
          <p:spPr>
            <a:xfrm>
              <a:off x="3442" y="3112"/>
              <a:ext cx="16" cy="15"/>
            </a:xfrm>
            <a:custGeom>
              <a:avLst/>
              <a:gdLst/>
              <a:ahLst/>
              <a:cxnLst/>
              <a:rect l="0" t="0" r="0" b="0"/>
              <a:pathLst>
                <a:path w="347" h="257">
                  <a:moveTo>
                    <a:pt x="347" y="126"/>
                  </a:moveTo>
                  <a:lnTo>
                    <a:pt x="53" y="257"/>
                  </a:lnTo>
                  <a:lnTo>
                    <a:pt x="0" y="132"/>
                  </a:lnTo>
                  <a:lnTo>
                    <a:pt x="294" y="0"/>
                  </a:lnTo>
                  <a:lnTo>
                    <a:pt x="347" y="126"/>
                  </a:lnTo>
                  <a:close/>
                </a:path>
              </a:pathLst>
            </a:custGeom>
            <a:solidFill>
              <a:srgbClr val="BAC2C2"/>
            </a:solidFill>
            <a:ln w="9525">
              <a:noFill/>
            </a:ln>
          </p:spPr>
          <p:txBody>
            <a:bodyPr/>
            <a:lstStyle/>
            <a:p>
              <a:endParaRPr lang="en-US"/>
            </a:p>
          </p:txBody>
        </p:sp>
        <p:sp>
          <p:nvSpPr>
            <p:cNvPr id="824628" name="Freeform 824627"/>
            <p:cNvSpPr/>
            <p:nvPr/>
          </p:nvSpPr>
          <p:spPr>
            <a:xfrm>
              <a:off x="3447" y="3110"/>
              <a:ext cx="10" cy="13"/>
            </a:xfrm>
            <a:custGeom>
              <a:avLst/>
              <a:gdLst/>
              <a:ahLst/>
              <a:cxnLst/>
              <a:rect l="0" t="0" r="0" b="0"/>
              <a:pathLst>
                <a:path w="238" h="234">
                  <a:moveTo>
                    <a:pt x="5" y="73"/>
                  </a:moveTo>
                  <a:lnTo>
                    <a:pt x="167" y="0"/>
                  </a:lnTo>
                  <a:lnTo>
                    <a:pt x="171" y="0"/>
                  </a:lnTo>
                  <a:lnTo>
                    <a:pt x="175" y="2"/>
                  </a:lnTo>
                  <a:lnTo>
                    <a:pt x="180" y="6"/>
                  </a:lnTo>
                  <a:lnTo>
                    <a:pt x="183" y="13"/>
                  </a:lnTo>
                  <a:lnTo>
                    <a:pt x="236" y="141"/>
                  </a:lnTo>
                  <a:lnTo>
                    <a:pt x="238" y="147"/>
                  </a:lnTo>
                  <a:lnTo>
                    <a:pt x="238" y="154"/>
                  </a:lnTo>
                  <a:lnTo>
                    <a:pt x="237" y="159"/>
                  </a:lnTo>
                  <a:lnTo>
                    <a:pt x="234" y="162"/>
                  </a:lnTo>
                  <a:lnTo>
                    <a:pt x="73" y="234"/>
                  </a:lnTo>
                  <a:lnTo>
                    <a:pt x="69" y="234"/>
                  </a:lnTo>
                  <a:lnTo>
                    <a:pt x="64" y="232"/>
                  </a:lnTo>
                  <a:lnTo>
                    <a:pt x="60" y="228"/>
                  </a:lnTo>
                  <a:lnTo>
                    <a:pt x="56" y="221"/>
                  </a:lnTo>
                  <a:lnTo>
                    <a:pt x="2" y="94"/>
                  </a:lnTo>
                  <a:lnTo>
                    <a:pt x="0" y="86"/>
                  </a:lnTo>
                  <a:lnTo>
                    <a:pt x="0" y="80"/>
                  </a:lnTo>
                  <a:lnTo>
                    <a:pt x="1" y="76"/>
                  </a:lnTo>
                  <a:lnTo>
                    <a:pt x="5" y="73"/>
                  </a:lnTo>
                  <a:close/>
                </a:path>
              </a:pathLst>
            </a:custGeom>
            <a:solidFill>
              <a:srgbClr val="E0E8E8"/>
            </a:solidFill>
            <a:ln w="9525">
              <a:noFill/>
            </a:ln>
          </p:spPr>
          <p:txBody>
            <a:bodyPr/>
            <a:lstStyle/>
            <a:p>
              <a:endParaRPr lang="en-US"/>
            </a:p>
          </p:txBody>
        </p:sp>
        <p:sp>
          <p:nvSpPr>
            <p:cNvPr id="824629" name="Freeform 824628"/>
            <p:cNvSpPr/>
            <p:nvPr/>
          </p:nvSpPr>
          <p:spPr>
            <a:xfrm>
              <a:off x="3447" y="3111"/>
              <a:ext cx="10" cy="11"/>
            </a:xfrm>
            <a:custGeom>
              <a:avLst/>
              <a:gdLst/>
              <a:ahLst/>
              <a:cxnLst/>
              <a:rect l="0" t="0" r="0" b="0"/>
              <a:pathLst>
                <a:path w="204" h="199">
                  <a:moveTo>
                    <a:pt x="4" y="62"/>
                  </a:moveTo>
                  <a:lnTo>
                    <a:pt x="142" y="0"/>
                  </a:lnTo>
                  <a:lnTo>
                    <a:pt x="146" y="0"/>
                  </a:lnTo>
                  <a:lnTo>
                    <a:pt x="150" y="2"/>
                  </a:lnTo>
                  <a:lnTo>
                    <a:pt x="153" y="5"/>
                  </a:lnTo>
                  <a:lnTo>
                    <a:pt x="156" y="10"/>
                  </a:lnTo>
                  <a:lnTo>
                    <a:pt x="202" y="120"/>
                  </a:lnTo>
                  <a:lnTo>
                    <a:pt x="204" y="125"/>
                  </a:lnTo>
                  <a:lnTo>
                    <a:pt x="204" y="130"/>
                  </a:lnTo>
                  <a:lnTo>
                    <a:pt x="202" y="135"/>
                  </a:lnTo>
                  <a:lnTo>
                    <a:pt x="200" y="138"/>
                  </a:lnTo>
                  <a:lnTo>
                    <a:pt x="62" y="199"/>
                  </a:lnTo>
                  <a:lnTo>
                    <a:pt x="58" y="199"/>
                  </a:lnTo>
                  <a:lnTo>
                    <a:pt x="54" y="198"/>
                  </a:lnTo>
                  <a:lnTo>
                    <a:pt x="51" y="194"/>
                  </a:lnTo>
                  <a:lnTo>
                    <a:pt x="48" y="188"/>
                  </a:lnTo>
                  <a:lnTo>
                    <a:pt x="2" y="80"/>
                  </a:lnTo>
                  <a:lnTo>
                    <a:pt x="0" y="74"/>
                  </a:lnTo>
                  <a:lnTo>
                    <a:pt x="0" y="68"/>
                  </a:lnTo>
                  <a:lnTo>
                    <a:pt x="2" y="64"/>
                  </a:lnTo>
                  <a:lnTo>
                    <a:pt x="4" y="62"/>
                  </a:lnTo>
                  <a:close/>
                </a:path>
              </a:pathLst>
            </a:custGeom>
            <a:solidFill>
              <a:srgbClr val="919999"/>
            </a:solidFill>
            <a:ln w="9525">
              <a:noFill/>
            </a:ln>
          </p:spPr>
          <p:txBody>
            <a:bodyPr/>
            <a:lstStyle/>
            <a:p>
              <a:endParaRPr lang="en-US"/>
            </a:p>
          </p:txBody>
        </p:sp>
        <p:sp>
          <p:nvSpPr>
            <p:cNvPr id="824630" name="Freeform 824629"/>
            <p:cNvSpPr/>
            <p:nvPr/>
          </p:nvSpPr>
          <p:spPr>
            <a:xfrm>
              <a:off x="3450" y="3113"/>
              <a:ext cx="6" cy="8"/>
            </a:xfrm>
            <a:custGeom>
              <a:avLst/>
              <a:gdLst/>
              <a:ahLst/>
              <a:cxnLst/>
              <a:rect l="0" t="0" r="0" b="0"/>
              <a:pathLst>
                <a:path w="118" h="154">
                  <a:moveTo>
                    <a:pt x="88" y="6"/>
                  </a:moveTo>
                  <a:lnTo>
                    <a:pt x="116" y="77"/>
                  </a:lnTo>
                  <a:lnTo>
                    <a:pt x="118" y="85"/>
                  </a:lnTo>
                  <a:lnTo>
                    <a:pt x="118" y="95"/>
                  </a:lnTo>
                  <a:lnTo>
                    <a:pt x="116" y="103"/>
                  </a:lnTo>
                  <a:lnTo>
                    <a:pt x="112" y="108"/>
                  </a:lnTo>
                  <a:lnTo>
                    <a:pt x="14" y="152"/>
                  </a:lnTo>
                  <a:lnTo>
                    <a:pt x="6" y="154"/>
                  </a:lnTo>
                  <a:lnTo>
                    <a:pt x="2" y="150"/>
                  </a:lnTo>
                  <a:lnTo>
                    <a:pt x="0" y="140"/>
                  </a:lnTo>
                  <a:lnTo>
                    <a:pt x="1" y="127"/>
                  </a:lnTo>
                  <a:lnTo>
                    <a:pt x="4" y="112"/>
                  </a:lnTo>
                  <a:lnTo>
                    <a:pt x="9" y="95"/>
                  </a:lnTo>
                  <a:lnTo>
                    <a:pt x="14" y="77"/>
                  </a:lnTo>
                  <a:lnTo>
                    <a:pt x="21" y="61"/>
                  </a:lnTo>
                  <a:lnTo>
                    <a:pt x="29" y="46"/>
                  </a:lnTo>
                  <a:lnTo>
                    <a:pt x="38" y="33"/>
                  </a:lnTo>
                  <a:lnTo>
                    <a:pt x="48" y="21"/>
                  </a:lnTo>
                  <a:lnTo>
                    <a:pt x="58" y="12"/>
                  </a:lnTo>
                  <a:lnTo>
                    <a:pt x="67" y="4"/>
                  </a:lnTo>
                  <a:lnTo>
                    <a:pt x="76" y="0"/>
                  </a:lnTo>
                  <a:lnTo>
                    <a:pt x="83" y="1"/>
                  </a:lnTo>
                  <a:lnTo>
                    <a:pt x="88" y="6"/>
                  </a:lnTo>
                  <a:close/>
                </a:path>
              </a:pathLst>
            </a:custGeom>
            <a:solidFill>
              <a:srgbClr val="D1D9D9"/>
            </a:solidFill>
            <a:ln w="9525">
              <a:noFill/>
            </a:ln>
          </p:spPr>
          <p:txBody>
            <a:bodyPr/>
            <a:lstStyle/>
            <a:p>
              <a:endParaRPr lang="en-US"/>
            </a:p>
          </p:txBody>
        </p:sp>
        <p:sp>
          <p:nvSpPr>
            <p:cNvPr id="824631" name="Freeform 824630"/>
            <p:cNvSpPr/>
            <p:nvPr/>
          </p:nvSpPr>
          <p:spPr>
            <a:xfrm>
              <a:off x="3463" y="3099"/>
              <a:ext cx="13" cy="16"/>
            </a:xfrm>
            <a:custGeom>
              <a:avLst/>
              <a:gdLst/>
              <a:ahLst/>
              <a:cxnLst/>
              <a:rect l="0" t="0" r="0" b="0"/>
              <a:pathLst>
                <a:path w="287" h="280">
                  <a:moveTo>
                    <a:pt x="287" y="186"/>
                  </a:moveTo>
                  <a:lnTo>
                    <a:pt x="78" y="280"/>
                  </a:lnTo>
                  <a:lnTo>
                    <a:pt x="0" y="93"/>
                  </a:lnTo>
                  <a:lnTo>
                    <a:pt x="210" y="0"/>
                  </a:lnTo>
                  <a:lnTo>
                    <a:pt x="287" y="186"/>
                  </a:lnTo>
                  <a:close/>
                </a:path>
              </a:pathLst>
            </a:custGeom>
            <a:solidFill>
              <a:srgbClr val="000000"/>
            </a:solidFill>
            <a:ln w="9525">
              <a:noFill/>
            </a:ln>
          </p:spPr>
          <p:txBody>
            <a:bodyPr/>
            <a:lstStyle/>
            <a:p>
              <a:endParaRPr lang="en-US"/>
            </a:p>
          </p:txBody>
        </p:sp>
        <p:sp>
          <p:nvSpPr>
            <p:cNvPr id="824632" name="Freeform 824631"/>
            <p:cNvSpPr/>
            <p:nvPr/>
          </p:nvSpPr>
          <p:spPr>
            <a:xfrm>
              <a:off x="3465" y="3102"/>
              <a:ext cx="11" cy="12"/>
            </a:xfrm>
            <a:custGeom>
              <a:avLst/>
              <a:gdLst/>
              <a:ahLst/>
              <a:cxnLst/>
              <a:rect l="0" t="0" r="0" b="0"/>
              <a:pathLst>
                <a:path w="227" h="203">
                  <a:moveTo>
                    <a:pt x="227" y="125"/>
                  </a:moveTo>
                  <a:lnTo>
                    <a:pt x="53" y="203"/>
                  </a:lnTo>
                  <a:lnTo>
                    <a:pt x="0" y="78"/>
                  </a:lnTo>
                  <a:lnTo>
                    <a:pt x="175" y="0"/>
                  </a:lnTo>
                  <a:lnTo>
                    <a:pt x="227" y="125"/>
                  </a:lnTo>
                  <a:close/>
                </a:path>
              </a:pathLst>
            </a:custGeom>
            <a:solidFill>
              <a:srgbClr val="BAC2C2"/>
            </a:solidFill>
            <a:ln w="9525">
              <a:noFill/>
            </a:ln>
          </p:spPr>
          <p:txBody>
            <a:bodyPr/>
            <a:lstStyle/>
            <a:p>
              <a:endParaRPr lang="en-US"/>
            </a:p>
          </p:txBody>
        </p:sp>
        <p:sp>
          <p:nvSpPr>
            <p:cNvPr id="824633" name="Freeform 824632"/>
            <p:cNvSpPr/>
            <p:nvPr/>
          </p:nvSpPr>
          <p:spPr>
            <a:xfrm>
              <a:off x="3465" y="3100"/>
              <a:ext cx="10" cy="13"/>
            </a:xfrm>
            <a:custGeom>
              <a:avLst/>
              <a:gdLst/>
              <a:ahLst/>
              <a:cxnLst/>
              <a:rect l="0" t="0" r="0" b="0"/>
              <a:pathLst>
                <a:path w="238" h="234">
                  <a:moveTo>
                    <a:pt x="4" y="72"/>
                  </a:moveTo>
                  <a:lnTo>
                    <a:pt x="167" y="0"/>
                  </a:lnTo>
                  <a:lnTo>
                    <a:pt x="171" y="0"/>
                  </a:lnTo>
                  <a:lnTo>
                    <a:pt x="175" y="2"/>
                  </a:lnTo>
                  <a:lnTo>
                    <a:pt x="180" y="6"/>
                  </a:lnTo>
                  <a:lnTo>
                    <a:pt x="183" y="12"/>
                  </a:lnTo>
                  <a:lnTo>
                    <a:pt x="236" y="141"/>
                  </a:lnTo>
                  <a:lnTo>
                    <a:pt x="238" y="147"/>
                  </a:lnTo>
                  <a:lnTo>
                    <a:pt x="238" y="154"/>
                  </a:lnTo>
                  <a:lnTo>
                    <a:pt x="237" y="159"/>
                  </a:lnTo>
                  <a:lnTo>
                    <a:pt x="234" y="162"/>
                  </a:lnTo>
                  <a:lnTo>
                    <a:pt x="73" y="234"/>
                  </a:lnTo>
                  <a:lnTo>
                    <a:pt x="69" y="234"/>
                  </a:lnTo>
                  <a:lnTo>
                    <a:pt x="63" y="232"/>
                  </a:lnTo>
                  <a:lnTo>
                    <a:pt x="59" y="227"/>
                  </a:lnTo>
                  <a:lnTo>
                    <a:pt x="55" y="221"/>
                  </a:lnTo>
                  <a:lnTo>
                    <a:pt x="2" y="94"/>
                  </a:lnTo>
                  <a:lnTo>
                    <a:pt x="0" y="86"/>
                  </a:lnTo>
                  <a:lnTo>
                    <a:pt x="0" y="80"/>
                  </a:lnTo>
                  <a:lnTo>
                    <a:pt x="1" y="76"/>
                  </a:lnTo>
                  <a:lnTo>
                    <a:pt x="4" y="72"/>
                  </a:lnTo>
                  <a:close/>
                </a:path>
              </a:pathLst>
            </a:custGeom>
            <a:solidFill>
              <a:srgbClr val="E0E8E8"/>
            </a:solidFill>
            <a:ln w="9525">
              <a:noFill/>
            </a:ln>
          </p:spPr>
          <p:txBody>
            <a:bodyPr/>
            <a:lstStyle/>
            <a:p>
              <a:endParaRPr lang="en-US"/>
            </a:p>
          </p:txBody>
        </p:sp>
        <p:sp>
          <p:nvSpPr>
            <p:cNvPr id="824634" name="Freeform 824633"/>
            <p:cNvSpPr/>
            <p:nvPr/>
          </p:nvSpPr>
          <p:spPr>
            <a:xfrm>
              <a:off x="3465" y="3101"/>
              <a:ext cx="10" cy="11"/>
            </a:xfrm>
            <a:custGeom>
              <a:avLst/>
              <a:gdLst/>
              <a:ahLst/>
              <a:cxnLst/>
              <a:rect l="0" t="0" r="0" b="0"/>
              <a:pathLst>
                <a:path w="204" h="199">
                  <a:moveTo>
                    <a:pt x="4" y="62"/>
                  </a:moveTo>
                  <a:lnTo>
                    <a:pt x="141" y="0"/>
                  </a:lnTo>
                  <a:lnTo>
                    <a:pt x="145" y="0"/>
                  </a:lnTo>
                  <a:lnTo>
                    <a:pt x="150" y="2"/>
                  </a:lnTo>
                  <a:lnTo>
                    <a:pt x="153" y="5"/>
                  </a:lnTo>
                  <a:lnTo>
                    <a:pt x="156" y="10"/>
                  </a:lnTo>
                  <a:lnTo>
                    <a:pt x="202" y="120"/>
                  </a:lnTo>
                  <a:lnTo>
                    <a:pt x="204" y="125"/>
                  </a:lnTo>
                  <a:lnTo>
                    <a:pt x="204" y="130"/>
                  </a:lnTo>
                  <a:lnTo>
                    <a:pt x="202" y="135"/>
                  </a:lnTo>
                  <a:lnTo>
                    <a:pt x="200" y="138"/>
                  </a:lnTo>
                  <a:lnTo>
                    <a:pt x="62" y="199"/>
                  </a:lnTo>
                  <a:lnTo>
                    <a:pt x="58" y="199"/>
                  </a:lnTo>
                  <a:lnTo>
                    <a:pt x="54" y="198"/>
                  </a:lnTo>
                  <a:lnTo>
                    <a:pt x="51" y="194"/>
                  </a:lnTo>
                  <a:lnTo>
                    <a:pt x="48" y="188"/>
                  </a:lnTo>
                  <a:lnTo>
                    <a:pt x="2" y="80"/>
                  </a:lnTo>
                  <a:lnTo>
                    <a:pt x="0" y="73"/>
                  </a:lnTo>
                  <a:lnTo>
                    <a:pt x="0" y="68"/>
                  </a:lnTo>
                  <a:lnTo>
                    <a:pt x="2" y="64"/>
                  </a:lnTo>
                  <a:lnTo>
                    <a:pt x="4" y="62"/>
                  </a:lnTo>
                  <a:close/>
                </a:path>
              </a:pathLst>
            </a:custGeom>
            <a:solidFill>
              <a:srgbClr val="919999"/>
            </a:solidFill>
            <a:ln w="9525">
              <a:noFill/>
            </a:ln>
          </p:spPr>
          <p:txBody>
            <a:bodyPr/>
            <a:lstStyle/>
            <a:p>
              <a:endParaRPr lang="en-US"/>
            </a:p>
          </p:txBody>
        </p:sp>
        <p:sp>
          <p:nvSpPr>
            <p:cNvPr id="824635" name="Freeform 824634"/>
            <p:cNvSpPr/>
            <p:nvPr/>
          </p:nvSpPr>
          <p:spPr>
            <a:xfrm>
              <a:off x="3468" y="3103"/>
              <a:ext cx="6" cy="8"/>
            </a:xfrm>
            <a:custGeom>
              <a:avLst/>
              <a:gdLst/>
              <a:ahLst/>
              <a:cxnLst/>
              <a:rect l="0" t="0" r="0" b="0"/>
              <a:pathLst>
                <a:path w="119" h="154">
                  <a:moveTo>
                    <a:pt x="88" y="6"/>
                  </a:moveTo>
                  <a:lnTo>
                    <a:pt x="116" y="78"/>
                  </a:lnTo>
                  <a:lnTo>
                    <a:pt x="118" y="86"/>
                  </a:lnTo>
                  <a:lnTo>
                    <a:pt x="119" y="95"/>
                  </a:lnTo>
                  <a:lnTo>
                    <a:pt x="117" y="103"/>
                  </a:lnTo>
                  <a:lnTo>
                    <a:pt x="112" y="109"/>
                  </a:lnTo>
                  <a:lnTo>
                    <a:pt x="14" y="152"/>
                  </a:lnTo>
                  <a:lnTo>
                    <a:pt x="6" y="154"/>
                  </a:lnTo>
                  <a:lnTo>
                    <a:pt x="2" y="150"/>
                  </a:lnTo>
                  <a:lnTo>
                    <a:pt x="0" y="140"/>
                  </a:lnTo>
                  <a:lnTo>
                    <a:pt x="1" y="128"/>
                  </a:lnTo>
                  <a:lnTo>
                    <a:pt x="4" y="112"/>
                  </a:lnTo>
                  <a:lnTo>
                    <a:pt x="9" y="95"/>
                  </a:lnTo>
                  <a:lnTo>
                    <a:pt x="14" y="78"/>
                  </a:lnTo>
                  <a:lnTo>
                    <a:pt x="21" y="61"/>
                  </a:lnTo>
                  <a:lnTo>
                    <a:pt x="29" y="46"/>
                  </a:lnTo>
                  <a:lnTo>
                    <a:pt x="38" y="33"/>
                  </a:lnTo>
                  <a:lnTo>
                    <a:pt x="48" y="21"/>
                  </a:lnTo>
                  <a:lnTo>
                    <a:pt x="58" y="12"/>
                  </a:lnTo>
                  <a:lnTo>
                    <a:pt x="67" y="4"/>
                  </a:lnTo>
                  <a:lnTo>
                    <a:pt x="76" y="0"/>
                  </a:lnTo>
                  <a:lnTo>
                    <a:pt x="82" y="1"/>
                  </a:lnTo>
                  <a:lnTo>
                    <a:pt x="88" y="6"/>
                  </a:lnTo>
                  <a:close/>
                </a:path>
              </a:pathLst>
            </a:custGeom>
            <a:solidFill>
              <a:srgbClr val="D1D9D9"/>
            </a:solidFill>
            <a:ln w="9525">
              <a:noFill/>
            </a:ln>
          </p:spPr>
          <p:txBody>
            <a:bodyPr/>
            <a:lstStyle/>
            <a:p>
              <a:endParaRPr lang="en-US"/>
            </a:p>
          </p:txBody>
        </p:sp>
        <p:sp>
          <p:nvSpPr>
            <p:cNvPr id="824636" name="Freeform 824635"/>
            <p:cNvSpPr/>
            <p:nvPr/>
          </p:nvSpPr>
          <p:spPr>
            <a:xfrm>
              <a:off x="3488" y="3092"/>
              <a:ext cx="4" cy="6"/>
            </a:xfrm>
            <a:custGeom>
              <a:avLst/>
              <a:gdLst/>
              <a:ahLst/>
              <a:cxnLst/>
              <a:rect l="0" t="0" r="0" b="0"/>
              <a:pathLst>
                <a:path w="100" h="104">
                  <a:moveTo>
                    <a:pt x="50" y="104"/>
                  </a:moveTo>
                  <a:lnTo>
                    <a:pt x="40" y="103"/>
                  </a:lnTo>
                  <a:lnTo>
                    <a:pt x="31" y="99"/>
                  </a:lnTo>
                  <a:lnTo>
                    <a:pt x="23" y="95"/>
                  </a:lnTo>
                  <a:lnTo>
                    <a:pt x="15" y="89"/>
                  </a:lnTo>
                  <a:lnTo>
                    <a:pt x="8" y="80"/>
                  </a:lnTo>
                  <a:lnTo>
                    <a:pt x="4" y="72"/>
                  </a:lnTo>
                  <a:lnTo>
                    <a:pt x="1" y="62"/>
                  </a:lnTo>
                  <a:lnTo>
                    <a:pt x="0" y="52"/>
                  </a:lnTo>
                  <a:lnTo>
                    <a:pt x="1" y="41"/>
                  </a:lnTo>
                  <a:lnTo>
                    <a:pt x="4" y="32"/>
                  </a:lnTo>
                  <a:lnTo>
                    <a:pt x="8" y="23"/>
                  </a:lnTo>
                  <a:lnTo>
                    <a:pt x="15" y="15"/>
                  </a:lnTo>
                  <a:lnTo>
                    <a:pt x="23" y="9"/>
                  </a:lnTo>
                  <a:lnTo>
                    <a:pt x="31" y="5"/>
                  </a:lnTo>
                  <a:lnTo>
                    <a:pt x="40" y="1"/>
                  </a:lnTo>
                  <a:lnTo>
                    <a:pt x="50" y="0"/>
                  </a:lnTo>
                  <a:lnTo>
                    <a:pt x="60" y="1"/>
                  </a:lnTo>
                  <a:lnTo>
                    <a:pt x="70" y="5"/>
                  </a:lnTo>
                  <a:lnTo>
                    <a:pt x="78" y="9"/>
                  </a:lnTo>
                  <a:lnTo>
                    <a:pt x="86" y="15"/>
                  </a:lnTo>
                  <a:lnTo>
                    <a:pt x="92" y="23"/>
                  </a:lnTo>
                  <a:lnTo>
                    <a:pt x="96" y="32"/>
                  </a:lnTo>
                  <a:lnTo>
                    <a:pt x="99" y="41"/>
                  </a:lnTo>
                  <a:lnTo>
                    <a:pt x="100" y="52"/>
                  </a:lnTo>
                  <a:lnTo>
                    <a:pt x="99" y="62"/>
                  </a:lnTo>
                  <a:lnTo>
                    <a:pt x="96" y="72"/>
                  </a:lnTo>
                  <a:lnTo>
                    <a:pt x="92" y="80"/>
                  </a:lnTo>
                  <a:lnTo>
                    <a:pt x="86" y="89"/>
                  </a:lnTo>
                  <a:lnTo>
                    <a:pt x="78" y="95"/>
                  </a:lnTo>
                  <a:lnTo>
                    <a:pt x="70" y="99"/>
                  </a:lnTo>
                  <a:lnTo>
                    <a:pt x="60" y="103"/>
                  </a:lnTo>
                  <a:lnTo>
                    <a:pt x="50" y="104"/>
                  </a:lnTo>
                  <a:close/>
                </a:path>
              </a:pathLst>
            </a:custGeom>
            <a:solidFill>
              <a:srgbClr val="616666"/>
            </a:solidFill>
            <a:ln w="9525">
              <a:noFill/>
            </a:ln>
          </p:spPr>
          <p:txBody>
            <a:bodyPr/>
            <a:lstStyle/>
            <a:p>
              <a:endParaRPr lang="en-US"/>
            </a:p>
          </p:txBody>
        </p:sp>
        <p:sp>
          <p:nvSpPr>
            <p:cNvPr id="824637" name="Freeform 824636"/>
            <p:cNvSpPr/>
            <p:nvPr/>
          </p:nvSpPr>
          <p:spPr>
            <a:xfrm>
              <a:off x="3419" y="3131"/>
              <a:ext cx="5" cy="5"/>
            </a:xfrm>
            <a:custGeom>
              <a:avLst/>
              <a:gdLst/>
              <a:ahLst/>
              <a:cxnLst/>
              <a:rect l="0" t="0" r="0" b="0"/>
              <a:pathLst>
                <a:path w="100" h="103">
                  <a:moveTo>
                    <a:pt x="50" y="103"/>
                  </a:moveTo>
                  <a:lnTo>
                    <a:pt x="39" y="102"/>
                  </a:lnTo>
                  <a:lnTo>
                    <a:pt x="30" y="99"/>
                  </a:lnTo>
                  <a:lnTo>
                    <a:pt x="22" y="95"/>
                  </a:lnTo>
                  <a:lnTo>
                    <a:pt x="14" y="88"/>
                  </a:lnTo>
                  <a:lnTo>
                    <a:pt x="8" y="80"/>
                  </a:lnTo>
                  <a:lnTo>
                    <a:pt x="4" y="71"/>
                  </a:lnTo>
                  <a:lnTo>
                    <a:pt x="1" y="62"/>
                  </a:lnTo>
                  <a:lnTo>
                    <a:pt x="0" y="51"/>
                  </a:lnTo>
                  <a:lnTo>
                    <a:pt x="1" y="41"/>
                  </a:lnTo>
                  <a:lnTo>
                    <a:pt x="4" y="31"/>
                  </a:lnTo>
                  <a:lnTo>
                    <a:pt x="8" y="23"/>
                  </a:lnTo>
                  <a:lnTo>
                    <a:pt x="14" y="15"/>
                  </a:lnTo>
                  <a:lnTo>
                    <a:pt x="22" y="8"/>
                  </a:lnTo>
                  <a:lnTo>
                    <a:pt x="30" y="4"/>
                  </a:lnTo>
                  <a:lnTo>
                    <a:pt x="39" y="1"/>
                  </a:lnTo>
                  <a:lnTo>
                    <a:pt x="50" y="0"/>
                  </a:lnTo>
                  <a:lnTo>
                    <a:pt x="60" y="1"/>
                  </a:lnTo>
                  <a:lnTo>
                    <a:pt x="69" y="4"/>
                  </a:lnTo>
                  <a:lnTo>
                    <a:pt x="77" y="8"/>
                  </a:lnTo>
                  <a:lnTo>
                    <a:pt x="85" y="15"/>
                  </a:lnTo>
                  <a:lnTo>
                    <a:pt x="91" y="23"/>
                  </a:lnTo>
                  <a:lnTo>
                    <a:pt x="96" y="31"/>
                  </a:lnTo>
                  <a:lnTo>
                    <a:pt x="99" y="41"/>
                  </a:lnTo>
                  <a:lnTo>
                    <a:pt x="100" y="51"/>
                  </a:lnTo>
                  <a:lnTo>
                    <a:pt x="99" y="62"/>
                  </a:lnTo>
                  <a:lnTo>
                    <a:pt x="96" y="71"/>
                  </a:lnTo>
                  <a:lnTo>
                    <a:pt x="91" y="80"/>
                  </a:lnTo>
                  <a:lnTo>
                    <a:pt x="85" y="88"/>
                  </a:lnTo>
                  <a:lnTo>
                    <a:pt x="77" y="95"/>
                  </a:lnTo>
                  <a:lnTo>
                    <a:pt x="69" y="99"/>
                  </a:lnTo>
                  <a:lnTo>
                    <a:pt x="60" y="102"/>
                  </a:lnTo>
                  <a:lnTo>
                    <a:pt x="50" y="103"/>
                  </a:lnTo>
                  <a:close/>
                </a:path>
              </a:pathLst>
            </a:custGeom>
            <a:solidFill>
              <a:srgbClr val="616666"/>
            </a:solidFill>
            <a:ln w="9525">
              <a:noFill/>
            </a:ln>
          </p:spPr>
          <p:txBody>
            <a:bodyPr/>
            <a:lstStyle/>
            <a:p>
              <a:endParaRPr lang="en-US"/>
            </a:p>
          </p:txBody>
        </p:sp>
        <p:sp>
          <p:nvSpPr>
            <p:cNvPr id="824638" name="Freeform 824637"/>
            <p:cNvSpPr/>
            <p:nvPr/>
          </p:nvSpPr>
          <p:spPr>
            <a:xfrm>
              <a:off x="3490" y="3094"/>
              <a:ext cx="2" cy="3"/>
            </a:xfrm>
            <a:custGeom>
              <a:avLst/>
              <a:gdLst/>
              <a:ahLst/>
              <a:cxnLst/>
              <a:rect l="0" t="0" r="0" b="0"/>
              <a:pathLst>
                <a:path w="55" h="57">
                  <a:moveTo>
                    <a:pt x="28" y="57"/>
                  </a:moveTo>
                  <a:lnTo>
                    <a:pt x="16" y="55"/>
                  </a:lnTo>
                  <a:lnTo>
                    <a:pt x="8" y="49"/>
                  </a:lnTo>
                  <a:lnTo>
                    <a:pt x="2" y="40"/>
                  </a:lnTo>
                  <a:lnTo>
                    <a:pt x="0" y="28"/>
                  </a:lnTo>
                  <a:lnTo>
                    <a:pt x="2" y="17"/>
                  </a:lnTo>
                  <a:lnTo>
                    <a:pt x="8" y="8"/>
                  </a:lnTo>
                  <a:lnTo>
                    <a:pt x="16" y="2"/>
                  </a:lnTo>
                  <a:lnTo>
                    <a:pt x="28" y="0"/>
                  </a:lnTo>
                  <a:lnTo>
                    <a:pt x="39" y="2"/>
                  </a:lnTo>
                  <a:lnTo>
                    <a:pt x="47" y="8"/>
                  </a:lnTo>
                  <a:lnTo>
                    <a:pt x="53" y="17"/>
                  </a:lnTo>
                  <a:lnTo>
                    <a:pt x="55" y="28"/>
                  </a:lnTo>
                  <a:lnTo>
                    <a:pt x="53" y="40"/>
                  </a:lnTo>
                  <a:lnTo>
                    <a:pt x="47" y="49"/>
                  </a:lnTo>
                  <a:lnTo>
                    <a:pt x="39" y="55"/>
                  </a:lnTo>
                  <a:lnTo>
                    <a:pt x="28" y="57"/>
                  </a:lnTo>
                  <a:close/>
                </a:path>
              </a:pathLst>
            </a:custGeom>
            <a:solidFill>
              <a:srgbClr val="D1D9D9"/>
            </a:solidFill>
            <a:ln w="9525">
              <a:noFill/>
            </a:ln>
          </p:spPr>
          <p:txBody>
            <a:bodyPr/>
            <a:lstStyle/>
            <a:p>
              <a:endParaRPr lang="en-US"/>
            </a:p>
          </p:txBody>
        </p:sp>
        <p:sp>
          <p:nvSpPr>
            <p:cNvPr id="824639" name="Freeform 824638"/>
            <p:cNvSpPr/>
            <p:nvPr/>
          </p:nvSpPr>
          <p:spPr>
            <a:xfrm>
              <a:off x="3421" y="3133"/>
              <a:ext cx="2" cy="3"/>
            </a:xfrm>
            <a:custGeom>
              <a:avLst/>
              <a:gdLst/>
              <a:ahLst/>
              <a:cxnLst/>
              <a:rect l="0" t="0" r="0" b="0"/>
              <a:pathLst>
                <a:path w="55" h="56">
                  <a:moveTo>
                    <a:pt x="28" y="56"/>
                  </a:moveTo>
                  <a:lnTo>
                    <a:pt x="17" y="54"/>
                  </a:lnTo>
                  <a:lnTo>
                    <a:pt x="9" y="48"/>
                  </a:lnTo>
                  <a:lnTo>
                    <a:pt x="2" y="40"/>
                  </a:lnTo>
                  <a:lnTo>
                    <a:pt x="0" y="28"/>
                  </a:lnTo>
                  <a:lnTo>
                    <a:pt x="2" y="16"/>
                  </a:lnTo>
                  <a:lnTo>
                    <a:pt x="9" y="8"/>
                  </a:lnTo>
                  <a:lnTo>
                    <a:pt x="17" y="2"/>
                  </a:lnTo>
                  <a:lnTo>
                    <a:pt x="28" y="0"/>
                  </a:lnTo>
                  <a:lnTo>
                    <a:pt x="39" y="2"/>
                  </a:lnTo>
                  <a:lnTo>
                    <a:pt x="47" y="8"/>
                  </a:lnTo>
                  <a:lnTo>
                    <a:pt x="53" y="16"/>
                  </a:lnTo>
                  <a:lnTo>
                    <a:pt x="55" y="28"/>
                  </a:lnTo>
                  <a:lnTo>
                    <a:pt x="53" y="40"/>
                  </a:lnTo>
                  <a:lnTo>
                    <a:pt x="47" y="48"/>
                  </a:lnTo>
                  <a:lnTo>
                    <a:pt x="39" y="54"/>
                  </a:lnTo>
                  <a:lnTo>
                    <a:pt x="28" y="56"/>
                  </a:lnTo>
                  <a:close/>
                </a:path>
              </a:pathLst>
            </a:custGeom>
            <a:solidFill>
              <a:srgbClr val="D1D9D9"/>
            </a:solidFill>
            <a:ln w="9525">
              <a:noFill/>
            </a:ln>
          </p:spPr>
          <p:txBody>
            <a:bodyPr/>
            <a:lstStyle/>
            <a:p>
              <a:endParaRPr lang="en-US"/>
            </a:p>
          </p:txBody>
        </p:sp>
        <p:sp>
          <p:nvSpPr>
            <p:cNvPr id="824640" name="Freeform 824639"/>
            <p:cNvSpPr/>
            <p:nvPr/>
          </p:nvSpPr>
          <p:spPr>
            <a:xfrm>
              <a:off x="3433" y="3076"/>
              <a:ext cx="29" cy="29"/>
            </a:xfrm>
            <a:custGeom>
              <a:avLst/>
              <a:gdLst/>
              <a:ahLst/>
              <a:cxnLst/>
              <a:rect l="0" t="0" r="0" b="0"/>
              <a:pathLst>
                <a:path w="624" h="522">
                  <a:moveTo>
                    <a:pt x="498" y="0"/>
                  </a:moveTo>
                  <a:lnTo>
                    <a:pt x="0" y="222"/>
                  </a:lnTo>
                  <a:lnTo>
                    <a:pt x="125" y="522"/>
                  </a:lnTo>
                  <a:lnTo>
                    <a:pt x="624" y="301"/>
                  </a:lnTo>
                  <a:lnTo>
                    <a:pt x="498" y="0"/>
                  </a:lnTo>
                  <a:close/>
                </a:path>
              </a:pathLst>
            </a:custGeom>
            <a:solidFill>
              <a:srgbClr val="111919"/>
            </a:solidFill>
            <a:ln w="9525">
              <a:noFill/>
            </a:ln>
          </p:spPr>
          <p:txBody>
            <a:bodyPr/>
            <a:lstStyle/>
            <a:p>
              <a:endParaRPr lang="en-US"/>
            </a:p>
          </p:txBody>
        </p:sp>
        <p:sp>
          <p:nvSpPr>
            <p:cNvPr id="824641" name="Freeform 824640"/>
            <p:cNvSpPr/>
            <p:nvPr/>
          </p:nvSpPr>
          <p:spPr>
            <a:xfrm>
              <a:off x="3434" y="3077"/>
              <a:ext cx="27" cy="27"/>
            </a:xfrm>
            <a:custGeom>
              <a:avLst/>
              <a:gdLst/>
              <a:ahLst/>
              <a:cxnLst/>
              <a:rect l="0" t="0" r="0" b="0"/>
              <a:pathLst>
                <a:path w="589" h="484">
                  <a:moveTo>
                    <a:pt x="474" y="0"/>
                  </a:moveTo>
                  <a:lnTo>
                    <a:pt x="0" y="211"/>
                  </a:lnTo>
                  <a:lnTo>
                    <a:pt x="114" y="484"/>
                  </a:lnTo>
                  <a:lnTo>
                    <a:pt x="589" y="273"/>
                  </a:lnTo>
                  <a:lnTo>
                    <a:pt x="474" y="0"/>
                  </a:lnTo>
                  <a:close/>
                </a:path>
              </a:pathLst>
            </a:custGeom>
            <a:solidFill>
              <a:srgbClr val="EDF5F5"/>
            </a:solidFill>
            <a:ln w="9525">
              <a:noFill/>
            </a:ln>
          </p:spPr>
          <p:txBody>
            <a:bodyPr/>
            <a:lstStyle/>
            <a:p>
              <a:endParaRPr lang="en-US"/>
            </a:p>
          </p:txBody>
        </p:sp>
        <p:sp>
          <p:nvSpPr>
            <p:cNvPr id="824642" name="Freeform 824641"/>
            <p:cNvSpPr/>
            <p:nvPr/>
          </p:nvSpPr>
          <p:spPr>
            <a:xfrm>
              <a:off x="3434" y="3078"/>
              <a:ext cx="27" cy="26"/>
            </a:xfrm>
            <a:custGeom>
              <a:avLst/>
              <a:gdLst/>
              <a:ahLst/>
              <a:cxnLst/>
              <a:rect l="0" t="0" r="0" b="0"/>
              <a:pathLst>
                <a:path w="583" h="471">
                  <a:moveTo>
                    <a:pt x="473" y="0"/>
                  </a:moveTo>
                  <a:lnTo>
                    <a:pt x="0" y="211"/>
                  </a:lnTo>
                  <a:lnTo>
                    <a:pt x="108" y="471"/>
                  </a:lnTo>
                  <a:lnTo>
                    <a:pt x="583" y="260"/>
                  </a:lnTo>
                  <a:lnTo>
                    <a:pt x="473" y="0"/>
                  </a:lnTo>
                  <a:close/>
                </a:path>
              </a:pathLst>
            </a:custGeom>
            <a:solidFill>
              <a:srgbClr val="878F8F"/>
            </a:solidFill>
            <a:ln w="9525">
              <a:noFill/>
            </a:ln>
          </p:spPr>
          <p:txBody>
            <a:bodyPr/>
            <a:lstStyle/>
            <a:p>
              <a:endParaRPr lang="en-US"/>
            </a:p>
          </p:txBody>
        </p:sp>
        <p:sp>
          <p:nvSpPr>
            <p:cNvPr id="824643" name="Freeform 824642"/>
            <p:cNvSpPr/>
            <p:nvPr/>
          </p:nvSpPr>
          <p:spPr>
            <a:xfrm>
              <a:off x="3447" y="3082"/>
              <a:ext cx="10" cy="13"/>
            </a:xfrm>
            <a:custGeom>
              <a:avLst/>
              <a:gdLst/>
              <a:ahLst/>
              <a:cxnLst/>
              <a:rect l="0" t="0" r="0" b="0"/>
              <a:pathLst>
                <a:path w="227" h="234">
                  <a:moveTo>
                    <a:pt x="159" y="223"/>
                  </a:moveTo>
                  <a:lnTo>
                    <a:pt x="137" y="231"/>
                  </a:lnTo>
                  <a:lnTo>
                    <a:pt x="115" y="234"/>
                  </a:lnTo>
                  <a:lnTo>
                    <a:pt x="93" y="232"/>
                  </a:lnTo>
                  <a:lnTo>
                    <a:pt x="73" y="225"/>
                  </a:lnTo>
                  <a:lnTo>
                    <a:pt x="54" y="215"/>
                  </a:lnTo>
                  <a:lnTo>
                    <a:pt x="36" y="201"/>
                  </a:lnTo>
                  <a:lnTo>
                    <a:pt x="22" y="184"/>
                  </a:lnTo>
                  <a:lnTo>
                    <a:pt x="11" y="163"/>
                  </a:lnTo>
                  <a:lnTo>
                    <a:pt x="4" y="141"/>
                  </a:lnTo>
                  <a:lnTo>
                    <a:pt x="0" y="118"/>
                  </a:lnTo>
                  <a:lnTo>
                    <a:pt x="3" y="96"/>
                  </a:lnTo>
                  <a:lnTo>
                    <a:pt x="9" y="74"/>
                  </a:lnTo>
                  <a:lnTo>
                    <a:pt x="19" y="55"/>
                  </a:lnTo>
                  <a:lnTo>
                    <a:pt x="32" y="37"/>
                  </a:lnTo>
                  <a:lnTo>
                    <a:pt x="48" y="22"/>
                  </a:lnTo>
                  <a:lnTo>
                    <a:pt x="69" y="10"/>
                  </a:lnTo>
                  <a:lnTo>
                    <a:pt x="90" y="3"/>
                  </a:lnTo>
                  <a:lnTo>
                    <a:pt x="113" y="0"/>
                  </a:lnTo>
                  <a:lnTo>
                    <a:pt x="134" y="2"/>
                  </a:lnTo>
                  <a:lnTo>
                    <a:pt x="156" y="8"/>
                  </a:lnTo>
                  <a:lnTo>
                    <a:pt x="174" y="19"/>
                  </a:lnTo>
                  <a:lnTo>
                    <a:pt x="191" y="32"/>
                  </a:lnTo>
                  <a:lnTo>
                    <a:pt x="206" y="49"/>
                  </a:lnTo>
                  <a:lnTo>
                    <a:pt x="217" y="70"/>
                  </a:lnTo>
                  <a:lnTo>
                    <a:pt x="224" y="93"/>
                  </a:lnTo>
                  <a:lnTo>
                    <a:pt x="227" y="116"/>
                  </a:lnTo>
                  <a:lnTo>
                    <a:pt x="225" y="138"/>
                  </a:lnTo>
                  <a:lnTo>
                    <a:pt x="219" y="159"/>
                  </a:lnTo>
                  <a:lnTo>
                    <a:pt x="209" y="179"/>
                  </a:lnTo>
                  <a:lnTo>
                    <a:pt x="195" y="197"/>
                  </a:lnTo>
                  <a:lnTo>
                    <a:pt x="179" y="212"/>
                  </a:lnTo>
                  <a:lnTo>
                    <a:pt x="159" y="223"/>
                  </a:lnTo>
                  <a:close/>
                </a:path>
              </a:pathLst>
            </a:custGeom>
            <a:solidFill>
              <a:srgbClr val="E33338"/>
            </a:solidFill>
            <a:ln w="9525">
              <a:noFill/>
            </a:ln>
          </p:spPr>
          <p:txBody>
            <a:bodyPr/>
            <a:lstStyle/>
            <a:p>
              <a:endParaRPr lang="en-US"/>
            </a:p>
          </p:txBody>
        </p:sp>
        <p:sp>
          <p:nvSpPr>
            <p:cNvPr id="824644" name="Freeform 824643"/>
            <p:cNvSpPr/>
            <p:nvPr/>
          </p:nvSpPr>
          <p:spPr>
            <a:xfrm>
              <a:off x="3447" y="3082"/>
              <a:ext cx="10" cy="12"/>
            </a:xfrm>
            <a:custGeom>
              <a:avLst/>
              <a:gdLst/>
              <a:ahLst/>
              <a:cxnLst/>
              <a:rect l="0" t="0" r="0" b="0"/>
              <a:pathLst>
                <a:path w="208" h="214">
                  <a:moveTo>
                    <a:pt x="146" y="206"/>
                  </a:moveTo>
                  <a:lnTo>
                    <a:pt x="125" y="212"/>
                  </a:lnTo>
                  <a:lnTo>
                    <a:pt x="105" y="214"/>
                  </a:lnTo>
                  <a:lnTo>
                    <a:pt x="84" y="212"/>
                  </a:lnTo>
                  <a:lnTo>
                    <a:pt x="66" y="206"/>
                  </a:lnTo>
                  <a:lnTo>
                    <a:pt x="48" y="196"/>
                  </a:lnTo>
                  <a:lnTo>
                    <a:pt x="31" y="183"/>
                  </a:lnTo>
                  <a:lnTo>
                    <a:pt x="18" y="168"/>
                  </a:lnTo>
                  <a:lnTo>
                    <a:pt x="8" y="149"/>
                  </a:lnTo>
                  <a:lnTo>
                    <a:pt x="2" y="129"/>
                  </a:lnTo>
                  <a:lnTo>
                    <a:pt x="0" y="108"/>
                  </a:lnTo>
                  <a:lnTo>
                    <a:pt x="2" y="86"/>
                  </a:lnTo>
                  <a:lnTo>
                    <a:pt x="8" y="67"/>
                  </a:lnTo>
                  <a:lnTo>
                    <a:pt x="17" y="49"/>
                  </a:lnTo>
                  <a:lnTo>
                    <a:pt x="29" y="33"/>
                  </a:lnTo>
                  <a:lnTo>
                    <a:pt x="45" y="19"/>
                  </a:lnTo>
                  <a:lnTo>
                    <a:pt x="63" y="8"/>
                  </a:lnTo>
                  <a:lnTo>
                    <a:pt x="83" y="2"/>
                  </a:lnTo>
                  <a:lnTo>
                    <a:pt x="104" y="0"/>
                  </a:lnTo>
                  <a:lnTo>
                    <a:pt x="123" y="2"/>
                  </a:lnTo>
                  <a:lnTo>
                    <a:pt x="142" y="7"/>
                  </a:lnTo>
                  <a:lnTo>
                    <a:pt x="161" y="17"/>
                  </a:lnTo>
                  <a:lnTo>
                    <a:pt x="176" y="30"/>
                  </a:lnTo>
                  <a:lnTo>
                    <a:pt x="189" y="45"/>
                  </a:lnTo>
                  <a:lnTo>
                    <a:pt x="200" y="63"/>
                  </a:lnTo>
                  <a:lnTo>
                    <a:pt x="206" y="84"/>
                  </a:lnTo>
                  <a:lnTo>
                    <a:pt x="208" y="105"/>
                  </a:lnTo>
                  <a:lnTo>
                    <a:pt x="206" y="127"/>
                  </a:lnTo>
                  <a:lnTo>
                    <a:pt x="201" y="147"/>
                  </a:lnTo>
                  <a:lnTo>
                    <a:pt x="191" y="164"/>
                  </a:lnTo>
                  <a:lnTo>
                    <a:pt x="179" y="181"/>
                  </a:lnTo>
                  <a:lnTo>
                    <a:pt x="164" y="195"/>
                  </a:lnTo>
                  <a:lnTo>
                    <a:pt x="146" y="206"/>
                  </a:lnTo>
                  <a:close/>
                </a:path>
              </a:pathLst>
            </a:custGeom>
            <a:solidFill>
              <a:srgbClr val="EB5F61"/>
            </a:solidFill>
            <a:ln w="9525">
              <a:noFill/>
            </a:ln>
          </p:spPr>
          <p:txBody>
            <a:bodyPr/>
            <a:lstStyle/>
            <a:p>
              <a:endParaRPr lang="en-US"/>
            </a:p>
          </p:txBody>
        </p:sp>
        <p:sp>
          <p:nvSpPr>
            <p:cNvPr id="824645" name="Freeform 824644"/>
            <p:cNvSpPr/>
            <p:nvPr/>
          </p:nvSpPr>
          <p:spPr>
            <a:xfrm>
              <a:off x="3448" y="3083"/>
              <a:ext cx="8" cy="10"/>
            </a:xfrm>
            <a:custGeom>
              <a:avLst/>
              <a:gdLst/>
              <a:ahLst/>
              <a:cxnLst/>
              <a:rect l="0" t="0" r="0" b="0"/>
              <a:pathLst>
                <a:path w="189" h="194">
                  <a:moveTo>
                    <a:pt x="131" y="187"/>
                  </a:moveTo>
                  <a:lnTo>
                    <a:pt x="113" y="193"/>
                  </a:lnTo>
                  <a:lnTo>
                    <a:pt x="95" y="194"/>
                  </a:lnTo>
                  <a:lnTo>
                    <a:pt x="76" y="192"/>
                  </a:lnTo>
                  <a:lnTo>
                    <a:pt x="59" y="187"/>
                  </a:lnTo>
                  <a:lnTo>
                    <a:pt x="44" y="178"/>
                  </a:lnTo>
                  <a:lnTo>
                    <a:pt x="29" y="167"/>
                  </a:lnTo>
                  <a:lnTo>
                    <a:pt x="17" y="152"/>
                  </a:lnTo>
                  <a:lnTo>
                    <a:pt x="8" y="135"/>
                  </a:lnTo>
                  <a:lnTo>
                    <a:pt x="2" y="116"/>
                  </a:lnTo>
                  <a:lnTo>
                    <a:pt x="0" y="97"/>
                  </a:lnTo>
                  <a:lnTo>
                    <a:pt x="2" y="79"/>
                  </a:lnTo>
                  <a:lnTo>
                    <a:pt x="7" y="61"/>
                  </a:lnTo>
                  <a:lnTo>
                    <a:pt x="15" y="45"/>
                  </a:lnTo>
                  <a:lnTo>
                    <a:pt x="26" y="30"/>
                  </a:lnTo>
                  <a:lnTo>
                    <a:pt x="41" y="17"/>
                  </a:lnTo>
                  <a:lnTo>
                    <a:pt x="57" y="8"/>
                  </a:lnTo>
                  <a:lnTo>
                    <a:pt x="75" y="1"/>
                  </a:lnTo>
                  <a:lnTo>
                    <a:pt x="95" y="0"/>
                  </a:lnTo>
                  <a:lnTo>
                    <a:pt x="112" y="1"/>
                  </a:lnTo>
                  <a:lnTo>
                    <a:pt x="130" y="7"/>
                  </a:lnTo>
                  <a:lnTo>
                    <a:pt x="146" y="15"/>
                  </a:lnTo>
                  <a:lnTo>
                    <a:pt x="160" y="27"/>
                  </a:lnTo>
                  <a:lnTo>
                    <a:pt x="172" y="41"/>
                  </a:lnTo>
                  <a:lnTo>
                    <a:pt x="181" y="58"/>
                  </a:lnTo>
                  <a:lnTo>
                    <a:pt x="187" y="77"/>
                  </a:lnTo>
                  <a:lnTo>
                    <a:pt x="189" y="96"/>
                  </a:lnTo>
                  <a:lnTo>
                    <a:pt x="188" y="114"/>
                  </a:lnTo>
                  <a:lnTo>
                    <a:pt x="182" y="132"/>
                  </a:lnTo>
                  <a:lnTo>
                    <a:pt x="174" y="149"/>
                  </a:lnTo>
                  <a:lnTo>
                    <a:pt x="163" y="165"/>
                  </a:lnTo>
                  <a:lnTo>
                    <a:pt x="149" y="177"/>
                  </a:lnTo>
                  <a:lnTo>
                    <a:pt x="131" y="187"/>
                  </a:lnTo>
                  <a:close/>
                </a:path>
              </a:pathLst>
            </a:custGeom>
            <a:solidFill>
              <a:srgbClr val="F0878A"/>
            </a:solidFill>
            <a:ln w="9525">
              <a:noFill/>
            </a:ln>
          </p:spPr>
          <p:txBody>
            <a:bodyPr/>
            <a:lstStyle/>
            <a:p>
              <a:endParaRPr lang="en-US"/>
            </a:p>
          </p:txBody>
        </p:sp>
        <p:sp>
          <p:nvSpPr>
            <p:cNvPr id="824646" name="Freeform 824645"/>
            <p:cNvSpPr/>
            <p:nvPr/>
          </p:nvSpPr>
          <p:spPr>
            <a:xfrm>
              <a:off x="3448" y="3083"/>
              <a:ext cx="8" cy="10"/>
            </a:xfrm>
            <a:custGeom>
              <a:avLst/>
              <a:gdLst/>
              <a:ahLst/>
              <a:cxnLst/>
              <a:rect l="0" t="0" r="0" b="0"/>
              <a:pathLst>
                <a:path w="171" h="177">
                  <a:moveTo>
                    <a:pt x="120" y="170"/>
                  </a:moveTo>
                  <a:lnTo>
                    <a:pt x="104" y="175"/>
                  </a:lnTo>
                  <a:lnTo>
                    <a:pt x="87" y="177"/>
                  </a:lnTo>
                  <a:lnTo>
                    <a:pt x="70" y="176"/>
                  </a:lnTo>
                  <a:lnTo>
                    <a:pt x="54" y="171"/>
                  </a:lnTo>
                  <a:lnTo>
                    <a:pt x="40" y="163"/>
                  </a:lnTo>
                  <a:lnTo>
                    <a:pt x="27" y="152"/>
                  </a:lnTo>
                  <a:lnTo>
                    <a:pt x="15" y="139"/>
                  </a:lnTo>
                  <a:lnTo>
                    <a:pt x="7" y="124"/>
                  </a:lnTo>
                  <a:lnTo>
                    <a:pt x="2" y="107"/>
                  </a:lnTo>
                  <a:lnTo>
                    <a:pt x="0" y="90"/>
                  </a:lnTo>
                  <a:lnTo>
                    <a:pt x="2" y="72"/>
                  </a:lnTo>
                  <a:lnTo>
                    <a:pt x="7" y="56"/>
                  </a:lnTo>
                  <a:lnTo>
                    <a:pt x="14" y="41"/>
                  </a:lnTo>
                  <a:lnTo>
                    <a:pt x="25" y="28"/>
                  </a:lnTo>
                  <a:lnTo>
                    <a:pt x="37" y="16"/>
                  </a:lnTo>
                  <a:lnTo>
                    <a:pt x="52" y="8"/>
                  </a:lnTo>
                  <a:lnTo>
                    <a:pt x="68" y="2"/>
                  </a:lnTo>
                  <a:lnTo>
                    <a:pt x="85" y="0"/>
                  </a:lnTo>
                  <a:lnTo>
                    <a:pt x="102" y="2"/>
                  </a:lnTo>
                  <a:lnTo>
                    <a:pt x="117" y="7"/>
                  </a:lnTo>
                  <a:lnTo>
                    <a:pt x="132" y="15"/>
                  </a:lnTo>
                  <a:lnTo>
                    <a:pt x="145" y="25"/>
                  </a:lnTo>
                  <a:lnTo>
                    <a:pt x="156" y="38"/>
                  </a:lnTo>
                  <a:lnTo>
                    <a:pt x="164" y="53"/>
                  </a:lnTo>
                  <a:lnTo>
                    <a:pt x="169" y="70"/>
                  </a:lnTo>
                  <a:lnTo>
                    <a:pt x="171" y="88"/>
                  </a:lnTo>
                  <a:lnTo>
                    <a:pt x="169" y="105"/>
                  </a:lnTo>
                  <a:lnTo>
                    <a:pt x="165" y="121"/>
                  </a:lnTo>
                  <a:lnTo>
                    <a:pt x="158" y="136"/>
                  </a:lnTo>
                  <a:lnTo>
                    <a:pt x="148" y="150"/>
                  </a:lnTo>
                  <a:lnTo>
                    <a:pt x="136" y="162"/>
                  </a:lnTo>
                  <a:lnTo>
                    <a:pt x="120" y="170"/>
                  </a:lnTo>
                  <a:close/>
                </a:path>
              </a:pathLst>
            </a:custGeom>
            <a:solidFill>
              <a:srgbClr val="F5AEB0"/>
            </a:solidFill>
            <a:ln w="9525">
              <a:noFill/>
            </a:ln>
          </p:spPr>
          <p:txBody>
            <a:bodyPr/>
            <a:lstStyle/>
            <a:p>
              <a:endParaRPr lang="en-US"/>
            </a:p>
          </p:txBody>
        </p:sp>
        <p:sp>
          <p:nvSpPr>
            <p:cNvPr id="824647" name="Freeform 824646"/>
            <p:cNvSpPr/>
            <p:nvPr/>
          </p:nvSpPr>
          <p:spPr>
            <a:xfrm>
              <a:off x="3449" y="3083"/>
              <a:ext cx="7" cy="9"/>
            </a:xfrm>
            <a:custGeom>
              <a:avLst/>
              <a:gdLst/>
              <a:ahLst/>
              <a:cxnLst/>
              <a:rect l="0" t="0" r="0" b="0"/>
              <a:pathLst>
                <a:path w="152" h="156">
                  <a:moveTo>
                    <a:pt x="106" y="149"/>
                  </a:moveTo>
                  <a:lnTo>
                    <a:pt x="92" y="155"/>
                  </a:lnTo>
                  <a:lnTo>
                    <a:pt x="77" y="156"/>
                  </a:lnTo>
                  <a:lnTo>
                    <a:pt x="63" y="155"/>
                  </a:lnTo>
                  <a:lnTo>
                    <a:pt x="48" y="150"/>
                  </a:lnTo>
                  <a:lnTo>
                    <a:pt x="35" y="143"/>
                  </a:lnTo>
                  <a:lnTo>
                    <a:pt x="24" y="133"/>
                  </a:lnTo>
                  <a:lnTo>
                    <a:pt x="14" y="122"/>
                  </a:lnTo>
                  <a:lnTo>
                    <a:pt x="6" y="108"/>
                  </a:lnTo>
                  <a:lnTo>
                    <a:pt x="2" y="93"/>
                  </a:lnTo>
                  <a:lnTo>
                    <a:pt x="0" y="78"/>
                  </a:lnTo>
                  <a:lnTo>
                    <a:pt x="1" y="63"/>
                  </a:lnTo>
                  <a:lnTo>
                    <a:pt x="5" y="49"/>
                  </a:lnTo>
                  <a:lnTo>
                    <a:pt x="13" y="35"/>
                  </a:lnTo>
                  <a:lnTo>
                    <a:pt x="22" y="24"/>
                  </a:lnTo>
                  <a:lnTo>
                    <a:pt x="33" y="13"/>
                  </a:lnTo>
                  <a:lnTo>
                    <a:pt x="46" y="6"/>
                  </a:lnTo>
                  <a:lnTo>
                    <a:pt x="60" y="1"/>
                  </a:lnTo>
                  <a:lnTo>
                    <a:pt x="76" y="0"/>
                  </a:lnTo>
                  <a:lnTo>
                    <a:pt x="90" y="1"/>
                  </a:lnTo>
                  <a:lnTo>
                    <a:pt x="104" y="5"/>
                  </a:lnTo>
                  <a:lnTo>
                    <a:pt x="118" y="11"/>
                  </a:lnTo>
                  <a:lnTo>
                    <a:pt x="129" y="21"/>
                  </a:lnTo>
                  <a:lnTo>
                    <a:pt x="139" y="32"/>
                  </a:lnTo>
                  <a:lnTo>
                    <a:pt x="146" y="46"/>
                  </a:lnTo>
                  <a:lnTo>
                    <a:pt x="150" y="61"/>
                  </a:lnTo>
                  <a:lnTo>
                    <a:pt x="152" y="77"/>
                  </a:lnTo>
                  <a:lnTo>
                    <a:pt x="151" y="91"/>
                  </a:lnTo>
                  <a:lnTo>
                    <a:pt x="147" y="106"/>
                  </a:lnTo>
                  <a:lnTo>
                    <a:pt x="140" y="120"/>
                  </a:lnTo>
                  <a:lnTo>
                    <a:pt x="131" y="131"/>
                  </a:lnTo>
                  <a:lnTo>
                    <a:pt x="120" y="142"/>
                  </a:lnTo>
                  <a:lnTo>
                    <a:pt x="106" y="149"/>
                  </a:lnTo>
                  <a:close/>
                </a:path>
              </a:pathLst>
            </a:custGeom>
            <a:solidFill>
              <a:srgbClr val="FAD6D9"/>
            </a:solidFill>
            <a:ln w="9525">
              <a:noFill/>
            </a:ln>
          </p:spPr>
          <p:txBody>
            <a:bodyPr/>
            <a:lstStyle/>
            <a:p>
              <a:endParaRPr lang="en-US"/>
            </a:p>
          </p:txBody>
        </p:sp>
        <p:sp>
          <p:nvSpPr>
            <p:cNvPr id="824648" name="Freeform 824647"/>
            <p:cNvSpPr/>
            <p:nvPr/>
          </p:nvSpPr>
          <p:spPr>
            <a:xfrm>
              <a:off x="3449" y="3083"/>
              <a:ext cx="6" cy="8"/>
            </a:xfrm>
            <a:custGeom>
              <a:avLst/>
              <a:gdLst/>
              <a:ahLst/>
              <a:cxnLst/>
              <a:rect l="0" t="0" r="0" b="0"/>
              <a:pathLst>
                <a:path w="134" h="139">
                  <a:moveTo>
                    <a:pt x="93" y="134"/>
                  </a:moveTo>
                  <a:lnTo>
                    <a:pt x="80" y="138"/>
                  </a:lnTo>
                  <a:lnTo>
                    <a:pt x="68" y="139"/>
                  </a:lnTo>
                  <a:lnTo>
                    <a:pt x="55" y="138"/>
                  </a:lnTo>
                  <a:lnTo>
                    <a:pt x="42" y="134"/>
                  </a:lnTo>
                  <a:lnTo>
                    <a:pt x="30" y="127"/>
                  </a:lnTo>
                  <a:lnTo>
                    <a:pt x="20" y="119"/>
                  </a:lnTo>
                  <a:lnTo>
                    <a:pt x="12" y="109"/>
                  </a:lnTo>
                  <a:lnTo>
                    <a:pt x="5" y="97"/>
                  </a:lnTo>
                  <a:lnTo>
                    <a:pt x="1" y="83"/>
                  </a:lnTo>
                  <a:lnTo>
                    <a:pt x="0" y="70"/>
                  </a:lnTo>
                  <a:lnTo>
                    <a:pt x="1" y="57"/>
                  </a:lnTo>
                  <a:lnTo>
                    <a:pt x="5" y="44"/>
                  </a:lnTo>
                  <a:lnTo>
                    <a:pt x="11" y="31"/>
                  </a:lnTo>
                  <a:lnTo>
                    <a:pt x="19" y="21"/>
                  </a:lnTo>
                  <a:lnTo>
                    <a:pt x="28" y="12"/>
                  </a:lnTo>
                  <a:lnTo>
                    <a:pt x="40" y="5"/>
                  </a:lnTo>
                  <a:lnTo>
                    <a:pt x="54" y="1"/>
                  </a:lnTo>
                  <a:lnTo>
                    <a:pt x="66" y="0"/>
                  </a:lnTo>
                  <a:lnTo>
                    <a:pt x="79" y="1"/>
                  </a:lnTo>
                  <a:lnTo>
                    <a:pt x="91" y="5"/>
                  </a:lnTo>
                  <a:lnTo>
                    <a:pt x="104" y="11"/>
                  </a:lnTo>
                  <a:lnTo>
                    <a:pt x="114" y="20"/>
                  </a:lnTo>
                  <a:lnTo>
                    <a:pt x="122" y="29"/>
                  </a:lnTo>
                  <a:lnTo>
                    <a:pt x="129" y="42"/>
                  </a:lnTo>
                  <a:lnTo>
                    <a:pt x="133" y="56"/>
                  </a:lnTo>
                  <a:lnTo>
                    <a:pt x="134" y="68"/>
                  </a:lnTo>
                  <a:lnTo>
                    <a:pt x="133" y="82"/>
                  </a:lnTo>
                  <a:lnTo>
                    <a:pt x="129" y="95"/>
                  </a:lnTo>
                  <a:lnTo>
                    <a:pt x="123" y="107"/>
                  </a:lnTo>
                  <a:lnTo>
                    <a:pt x="115" y="118"/>
                  </a:lnTo>
                  <a:lnTo>
                    <a:pt x="106" y="126"/>
                  </a:lnTo>
                  <a:lnTo>
                    <a:pt x="93" y="134"/>
                  </a:lnTo>
                  <a:close/>
                </a:path>
              </a:pathLst>
            </a:custGeom>
            <a:solidFill>
              <a:srgbClr val="FFFFFF"/>
            </a:solidFill>
            <a:ln w="9525">
              <a:noFill/>
            </a:ln>
          </p:spPr>
          <p:txBody>
            <a:bodyPr/>
            <a:lstStyle/>
            <a:p>
              <a:endParaRPr lang="en-US"/>
            </a:p>
          </p:txBody>
        </p:sp>
        <p:sp>
          <p:nvSpPr>
            <p:cNvPr id="824649" name="Freeform 824648"/>
            <p:cNvSpPr/>
            <p:nvPr/>
          </p:nvSpPr>
          <p:spPr>
            <a:xfrm>
              <a:off x="3441" y="3093"/>
              <a:ext cx="1" cy="2"/>
            </a:xfrm>
            <a:custGeom>
              <a:avLst/>
              <a:gdLst/>
              <a:ahLst/>
              <a:cxnLst/>
              <a:rect l="0" t="0" r="0" b="0"/>
              <a:pathLst>
                <a:path w="21" h="33">
                  <a:moveTo>
                    <a:pt x="11" y="0"/>
                  </a:moveTo>
                  <a:lnTo>
                    <a:pt x="5" y="3"/>
                  </a:lnTo>
                  <a:lnTo>
                    <a:pt x="1" y="8"/>
                  </a:lnTo>
                  <a:lnTo>
                    <a:pt x="0" y="15"/>
                  </a:lnTo>
                  <a:lnTo>
                    <a:pt x="1" y="20"/>
                  </a:lnTo>
                  <a:lnTo>
                    <a:pt x="4" y="26"/>
                  </a:lnTo>
                  <a:lnTo>
                    <a:pt x="8" y="31"/>
                  </a:lnTo>
                  <a:lnTo>
                    <a:pt x="14" y="33"/>
                  </a:lnTo>
                  <a:lnTo>
                    <a:pt x="21" y="32"/>
                  </a:lnTo>
                  <a:lnTo>
                    <a:pt x="11" y="0"/>
                  </a:lnTo>
                  <a:close/>
                </a:path>
              </a:pathLst>
            </a:custGeom>
            <a:solidFill>
              <a:srgbClr val="CCFFFF"/>
            </a:solidFill>
            <a:ln w="9525">
              <a:noFill/>
            </a:ln>
          </p:spPr>
          <p:txBody>
            <a:bodyPr/>
            <a:lstStyle/>
            <a:p>
              <a:endParaRPr lang="en-US"/>
            </a:p>
          </p:txBody>
        </p:sp>
        <p:sp>
          <p:nvSpPr>
            <p:cNvPr id="824650" name="Freeform 824649"/>
            <p:cNvSpPr/>
            <p:nvPr/>
          </p:nvSpPr>
          <p:spPr>
            <a:xfrm>
              <a:off x="3442" y="3089"/>
              <a:ext cx="3" cy="6"/>
            </a:xfrm>
            <a:custGeom>
              <a:avLst/>
              <a:gdLst/>
              <a:ahLst/>
              <a:cxnLst/>
              <a:rect l="0" t="0" r="0" b="0"/>
              <a:pathLst>
                <a:path w="75" h="98">
                  <a:moveTo>
                    <a:pt x="40" y="12"/>
                  </a:moveTo>
                  <a:lnTo>
                    <a:pt x="40" y="12"/>
                  </a:lnTo>
                  <a:lnTo>
                    <a:pt x="42" y="22"/>
                  </a:lnTo>
                  <a:lnTo>
                    <a:pt x="42" y="28"/>
                  </a:lnTo>
                  <a:lnTo>
                    <a:pt x="39" y="37"/>
                  </a:lnTo>
                  <a:lnTo>
                    <a:pt x="36" y="43"/>
                  </a:lnTo>
                  <a:lnTo>
                    <a:pt x="30" y="49"/>
                  </a:lnTo>
                  <a:lnTo>
                    <a:pt x="21" y="57"/>
                  </a:lnTo>
                  <a:lnTo>
                    <a:pt x="12" y="61"/>
                  </a:lnTo>
                  <a:lnTo>
                    <a:pt x="0" y="66"/>
                  </a:lnTo>
                  <a:lnTo>
                    <a:pt x="10" y="98"/>
                  </a:lnTo>
                  <a:lnTo>
                    <a:pt x="26" y="92"/>
                  </a:lnTo>
                  <a:lnTo>
                    <a:pt x="39" y="84"/>
                  </a:lnTo>
                  <a:lnTo>
                    <a:pt x="50" y="74"/>
                  </a:lnTo>
                  <a:lnTo>
                    <a:pt x="63" y="64"/>
                  </a:lnTo>
                  <a:lnTo>
                    <a:pt x="70" y="49"/>
                  </a:lnTo>
                  <a:lnTo>
                    <a:pt x="75" y="34"/>
                  </a:lnTo>
                  <a:lnTo>
                    <a:pt x="75" y="18"/>
                  </a:lnTo>
                  <a:lnTo>
                    <a:pt x="71" y="0"/>
                  </a:lnTo>
                  <a:lnTo>
                    <a:pt x="71" y="0"/>
                  </a:lnTo>
                  <a:lnTo>
                    <a:pt x="40" y="12"/>
                  </a:lnTo>
                  <a:close/>
                </a:path>
              </a:pathLst>
            </a:custGeom>
            <a:solidFill>
              <a:srgbClr val="CCFFFF"/>
            </a:solidFill>
            <a:ln w="9525">
              <a:noFill/>
            </a:ln>
          </p:spPr>
          <p:txBody>
            <a:bodyPr/>
            <a:lstStyle/>
            <a:p>
              <a:endParaRPr lang="en-US"/>
            </a:p>
          </p:txBody>
        </p:sp>
        <p:sp>
          <p:nvSpPr>
            <p:cNvPr id="824651" name="Freeform 824650"/>
            <p:cNvSpPr/>
            <p:nvPr/>
          </p:nvSpPr>
          <p:spPr>
            <a:xfrm>
              <a:off x="3440" y="3087"/>
              <a:ext cx="5" cy="3"/>
            </a:xfrm>
            <a:custGeom>
              <a:avLst/>
              <a:gdLst/>
              <a:ahLst/>
              <a:cxnLst/>
              <a:rect l="0" t="0" r="0" b="0"/>
              <a:pathLst>
                <a:path w="108" h="49">
                  <a:moveTo>
                    <a:pt x="20" y="43"/>
                  </a:moveTo>
                  <a:lnTo>
                    <a:pt x="20" y="43"/>
                  </a:lnTo>
                  <a:lnTo>
                    <a:pt x="27" y="39"/>
                  </a:lnTo>
                  <a:lnTo>
                    <a:pt x="36" y="35"/>
                  </a:lnTo>
                  <a:lnTo>
                    <a:pt x="45" y="33"/>
                  </a:lnTo>
                  <a:lnTo>
                    <a:pt x="54" y="33"/>
                  </a:lnTo>
                  <a:lnTo>
                    <a:pt x="62" y="36"/>
                  </a:lnTo>
                  <a:lnTo>
                    <a:pt x="69" y="39"/>
                  </a:lnTo>
                  <a:lnTo>
                    <a:pt x="74" y="43"/>
                  </a:lnTo>
                  <a:lnTo>
                    <a:pt x="77" y="49"/>
                  </a:lnTo>
                  <a:lnTo>
                    <a:pt x="108" y="37"/>
                  </a:lnTo>
                  <a:lnTo>
                    <a:pt x="98" y="22"/>
                  </a:lnTo>
                  <a:lnTo>
                    <a:pt x="87" y="11"/>
                  </a:lnTo>
                  <a:lnTo>
                    <a:pt x="74" y="4"/>
                  </a:lnTo>
                  <a:lnTo>
                    <a:pt x="58" y="0"/>
                  </a:lnTo>
                  <a:lnTo>
                    <a:pt x="41" y="0"/>
                  </a:lnTo>
                  <a:lnTo>
                    <a:pt x="26" y="3"/>
                  </a:lnTo>
                  <a:lnTo>
                    <a:pt x="13" y="9"/>
                  </a:lnTo>
                  <a:lnTo>
                    <a:pt x="0" y="18"/>
                  </a:lnTo>
                  <a:lnTo>
                    <a:pt x="0" y="18"/>
                  </a:lnTo>
                  <a:lnTo>
                    <a:pt x="20" y="43"/>
                  </a:lnTo>
                  <a:close/>
                </a:path>
              </a:pathLst>
            </a:custGeom>
            <a:solidFill>
              <a:srgbClr val="CCFFFF"/>
            </a:solidFill>
            <a:ln w="9525">
              <a:noFill/>
            </a:ln>
          </p:spPr>
          <p:txBody>
            <a:bodyPr/>
            <a:lstStyle/>
            <a:p>
              <a:endParaRPr lang="en-US"/>
            </a:p>
          </p:txBody>
        </p:sp>
        <p:sp>
          <p:nvSpPr>
            <p:cNvPr id="824652" name="Freeform 824651"/>
            <p:cNvSpPr/>
            <p:nvPr/>
          </p:nvSpPr>
          <p:spPr>
            <a:xfrm>
              <a:off x="3438" y="3088"/>
              <a:ext cx="3" cy="8"/>
            </a:xfrm>
            <a:custGeom>
              <a:avLst/>
              <a:gdLst/>
              <a:ahLst/>
              <a:cxnLst/>
              <a:rect l="0" t="0" r="0" b="0"/>
              <a:pathLst>
                <a:path w="69" h="129">
                  <a:moveTo>
                    <a:pt x="36" y="112"/>
                  </a:moveTo>
                  <a:lnTo>
                    <a:pt x="36" y="112"/>
                  </a:lnTo>
                  <a:lnTo>
                    <a:pt x="33" y="104"/>
                  </a:lnTo>
                  <a:lnTo>
                    <a:pt x="32" y="95"/>
                  </a:lnTo>
                  <a:lnTo>
                    <a:pt x="34" y="83"/>
                  </a:lnTo>
                  <a:lnTo>
                    <a:pt x="38" y="69"/>
                  </a:lnTo>
                  <a:lnTo>
                    <a:pt x="44" y="58"/>
                  </a:lnTo>
                  <a:lnTo>
                    <a:pt x="52" y="44"/>
                  </a:lnTo>
                  <a:lnTo>
                    <a:pt x="60" y="34"/>
                  </a:lnTo>
                  <a:lnTo>
                    <a:pt x="69" y="25"/>
                  </a:lnTo>
                  <a:lnTo>
                    <a:pt x="49" y="0"/>
                  </a:lnTo>
                  <a:lnTo>
                    <a:pt x="37" y="11"/>
                  </a:lnTo>
                  <a:lnTo>
                    <a:pt x="25" y="25"/>
                  </a:lnTo>
                  <a:lnTo>
                    <a:pt x="16" y="41"/>
                  </a:lnTo>
                  <a:lnTo>
                    <a:pt x="8" y="57"/>
                  </a:lnTo>
                  <a:lnTo>
                    <a:pt x="2" y="75"/>
                  </a:lnTo>
                  <a:lnTo>
                    <a:pt x="0" y="92"/>
                  </a:lnTo>
                  <a:lnTo>
                    <a:pt x="1" y="112"/>
                  </a:lnTo>
                  <a:lnTo>
                    <a:pt x="8" y="129"/>
                  </a:lnTo>
                  <a:lnTo>
                    <a:pt x="8" y="129"/>
                  </a:lnTo>
                  <a:lnTo>
                    <a:pt x="36" y="112"/>
                  </a:lnTo>
                  <a:close/>
                </a:path>
              </a:pathLst>
            </a:custGeom>
            <a:solidFill>
              <a:srgbClr val="CCFFFF"/>
            </a:solidFill>
            <a:ln w="9525">
              <a:noFill/>
            </a:ln>
          </p:spPr>
          <p:txBody>
            <a:bodyPr/>
            <a:lstStyle/>
            <a:p>
              <a:endParaRPr lang="en-US"/>
            </a:p>
          </p:txBody>
        </p:sp>
        <p:sp>
          <p:nvSpPr>
            <p:cNvPr id="824653" name="Freeform 824652"/>
            <p:cNvSpPr/>
            <p:nvPr/>
          </p:nvSpPr>
          <p:spPr>
            <a:xfrm>
              <a:off x="3438" y="3095"/>
              <a:ext cx="5" cy="4"/>
            </a:xfrm>
            <a:custGeom>
              <a:avLst/>
              <a:gdLst/>
              <a:ahLst/>
              <a:cxnLst/>
              <a:rect l="0" t="0" r="0" b="0"/>
              <a:pathLst>
                <a:path w="117" h="76">
                  <a:moveTo>
                    <a:pt x="107" y="41"/>
                  </a:moveTo>
                  <a:lnTo>
                    <a:pt x="107" y="41"/>
                  </a:lnTo>
                  <a:lnTo>
                    <a:pt x="96" y="43"/>
                  </a:lnTo>
                  <a:lnTo>
                    <a:pt x="83" y="43"/>
                  </a:lnTo>
                  <a:lnTo>
                    <a:pt x="72" y="42"/>
                  </a:lnTo>
                  <a:lnTo>
                    <a:pt x="62" y="36"/>
                  </a:lnTo>
                  <a:lnTo>
                    <a:pt x="52" y="30"/>
                  </a:lnTo>
                  <a:lnTo>
                    <a:pt x="43" y="23"/>
                  </a:lnTo>
                  <a:lnTo>
                    <a:pt x="35" y="13"/>
                  </a:lnTo>
                  <a:lnTo>
                    <a:pt x="28" y="0"/>
                  </a:lnTo>
                  <a:lnTo>
                    <a:pt x="0" y="17"/>
                  </a:lnTo>
                  <a:lnTo>
                    <a:pt x="9" y="32"/>
                  </a:lnTo>
                  <a:lnTo>
                    <a:pt x="20" y="46"/>
                  </a:lnTo>
                  <a:lnTo>
                    <a:pt x="33" y="57"/>
                  </a:lnTo>
                  <a:lnTo>
                    <a:pt x="48" y="66"/>
                  </a:lnTo>
                  <a:lnTo>
                    <a:pt x="64" y="73"/>
                  </a:lnTo>
                  <a:lnTo>
                    <a:pt x="81" y="76"/>
                  </a:lnTo>
                  <a:lnTo>
                    <a:pt x="98" y="76"/>
                  </a:lnTo>
                  <a:lnTo>
                    <a:pt x="117" y="72"/>
                  </a:lnTo>
                  <a:lnTo>
                    <a:pt x="117" y="72"/>
                  </a:lnTo>
                  <a:lnTo>
                    <a:pt x="107" y="41"/>
                  </a:lnTo>
                  <a:close/>
                </a:path>
              </a:pathLst>
            </a:custGeom>
            <a:solidFill>
              <a:srgbClr val="CCFFFF"/>
            </a:solidFill>
            <a:ln w="9525">
              <a:noFill/>
            </a:ln>
          </p:spPr>
          <p:txBody>
            <a:bodyPr/>
            <a:lstStyle/>
            <a:p>
              <a:endParaRPr lang="en-US"/>
            </a:p>
          </p:txBody>
        </p:sp>
        <p:sp>
          <p:nvSpPr>
            <p:cNvPr id="824654" name="Freeform 824653"/>
            <p:cNvSpPr/>
            <p:nvPr/>
          </p:nvSpPr>
          <p:spPr>
            <a:xfrm>
              <a:off x="3443" y="3094"/>
              <a:ext cx="4" cy="5"/>
            </a:xfrm>
            <a:custGeom>
              <a:avLst/>
              <a:gdLst/>
              <a:ahLst/>
              <a:cxnLst/>
              <a:rect l="0" t="0" r="0" b="0"/>
              <a:pathLst>
                <a:path w="79" h="88">
                  <a:moveTo>
                    <a:pt x="47" y="0"/>
                  </a:moveTo>
                  <a:lnTo>
                    <a:pt x="46" y="8"/>
                  </a:lnTo>
                  <a:lnTo>
                    <a:pt x="44" y="15"/>
                  </a:lnTo>
                  <a:lnTo>
                    <a:pt x="40" y="24"/>
                  </a:lnTo>
                  <a:lnTo>
                    <a:pt x="35" y="32"/>
                  </a:lnTo>
                  <a:lnTo>
                    <a:pt x="28" y="39"/>
                  </a:lnTo>
                  <a:lnTo>
                    <a:pt x="21" y="46"/>
                  </a:lnTo>
                  <a:lnTo>
                    <a:pt x="11" y="52"/>
                  </a:lnTo>
                  <a:lnTo>
                    <a:pt x="0" y="57"/>
                  </a:lnTo>
                  <a:lnTo>
                    <a:pt x="10" y="88"/>
                  </a:lnTo>
                  <a:lnTo>
                    <a:pt x="25" y="82"/>
                  </a:lnTo>
                  <a:lnTo>
                    <a:pt x="40" y="73"/>
                  </a:lnTo>
                  <a:lnTo>
                    <a:pt x="51" y="64"/>
                  </a:lnTo>
                  <a:lnTo>
                    <a:pt x="61" y="53"/>
                  </a:lnTo>
                  <a:lnTo>
                    <a:pt x="68" y="41"/>
                  </a:lnTo>
                  <a:lnTo>
                    <a:pt x="74" y="28"/>
                  </a:lnTo>
                  <a:lnTo>
                    <a:pt x="78" y="14"/>
                  </a:lnTo>
                  <a:lnTo>
                    <a:pt x="79" y="2"/>
                  </a:lnTo>
                  <a:lnTo>
                    <a:pt x="47" y="0"/>
                  </a:lnTo>
                  <a:close/>
                </a:path>
              </a:pathLst>
            </a:custGeom>
            <a:solidFill>
              <a:srgbClr val="CCFFFF"/>
            </a:solidFill>
            <a:ln w="9525">
              <a:noFill/>
            </a:ln>
          </p:spPr>
          <p:txBody>
            <a:bodyPr/>
            <a:lstStyle/>
            <a:p>
              <a:endParaRPr lang="en-US"/>
            </a:p>
          </p:txBody>
        </p:sp>
        <p:sp>
          <p:nvSpPr>
            <p:cNvPr id="824655" name="Freeform 824654"/>
            <p:cNvSpPr/>
            <p:nvPr/>
          </p:nvSpPr>
          <p:spPr>
            <a:xfrm>
              <a:off x="3442" y="3097"/>
              <a:ext cx="2" cy="1"/>
            </a:xfrm>
            <a:custGeom>
              <a:avLst/>
              <a:gdLst/>
              <a:ahLst/>
              <a:cxnLst/>
              <a:rect l="0" t="0" r="0" b="0"/>
              <a:pathLst>
                <a:path w="32" h="18">
                  <a:moveTo>
                    <a:pt x="32" y="18"/>
                  </a:moveTo>
                  <a:lnTo>
                    <a:pt x="31" y="11"/>
                  </a:lnTo>
                  <a:lnTo>
                    <a:pt x="28" y="6"/>
                  </a:lnTo>
                  <a:lnTo>
                    <a:pt x="23" y="3"/>
                  </a:lnTo>
                  <a:lnTo>
                    <a:pt x="17" y="0"/>
                  </a:lnTo>
                  <a:lnTo>
                    <a:pt x="11" y="2"/>
                  </a:lnTo>
                  <a:lnTo>
                    <a:pt x="6" y="4"/>
                  </a:lnTo>
                  <a:lnTo>
                    <a:pt x="2" y="9"/>
                  </a:lnTo>
                  <a:lnTo>
                    <a:pt x="0" y="16"/>
                  </a:lnTo>
                  <a:lnTo>
                    <a:pt x="32" y="18"/>
                  </a:lnTo>
                  <a:close/>
                </a:path>
              </a:pathLst>
            </a:custGeom>
            <a:solidFill>
              <a:srgbClr val="CCFFFF"/>
            </a:solidFill>
            <a:ln w="9525">
              <a:noFill/>
            </a:ln>
          </p:spPr>
          <p:txBody>
            <a:bodyPr/>
            <a:lstStyle/>
            <a:p>
              <a:endParaRPr lang="en-US"/>
            </a:p>
          </p:txBody>
        </p:sp>
        <p:sp>
          <p:nvSpPr>
            <p:cNvPr id="824656" name="Freeform 824655"/>
            <p:cNvSpPr/>
            <p:nvPr/>
          </p:nvSpPr>
          <p:spPr>
            <a:xfrm>
              <a:off x="3442" y="3094"/>
              <a:ext cx="1" cy="2"/>
            </a:xfrm>
            <a:custGeom>
              <a:avLst/>
              <a:gdLst/>
              <a:ahLst/>
              <a:cxnLst/>
              <a:rect l="0" t="0" r="0" b="0"/>
              <a:pathLst>
                <a:path w="22" h="32">
                  <a:moveTo>
                    <a:pt x="12" y="0"/>
                  </a:moveTo>
                  <a:lnTo>
                    <a:pt x="5" y="3"/>
                  </a:lnTo>
                  <a:lnTo>
                    <a:pt x="1" y="8"/>
                  </a:lnTo>
                  <a:lnTo>
                    <a:pt x="0" y="14"/>
                  </a:lnTo>
                  <a:lnTo>
                    <a:pt x="1" y="20"/>
                  </a:lnTo>
                  <a:lnTo>
                    <a:pt x="4" y="26"/>
                  </a:lnTo>
                  <a:lnTo>
                    <a:pt x="9" y="30"/>
                  </a:lnTo>
                  <a:lnTo>
                    <a:pt x="15" y="32"/>
                  </a:lnTo>
                  <a:lnTo>
                    <a:pt x="22" y="31"/>
                  </a:lnTo>
                  <a:lnTo>
                    <a:pt x="12" y="0"/>
                  </a:lnTo>
                  <a:close/>
                </a:path>
              </a:pathLst>
            </a:custGeom>
            <a:solidFill>
              <a:srgbClr val="00CCFF"/>
            </a:solidFill>
            <a:ln w="9525">
              <a:noFill/>
            </a:ln>
          </p:spPr>
          <p:txBody>
            <a:bodyPr/>
            <a:lstStyle/>
            <a:p>
              <a:endParaRPr lang="en-US"/>
            </a:p>
          </p:txBody>
        </p:sp>
        <p:sp>
          <p:nvSpPr>
            <p:cNvPr id="824657" name="Freeform 824656"/>
            <p:cNvSpPr/>
            <p:nvPr/>
          </p:nvSpPr>
          <p:spPr>
            <a:xfrm>
              <a:off x="3442" y="3090"/>
              <a:ext cx="4" cy="5"/>
            </a:xfrm>
            <a:custGeom>
              <a:avLst/>
              <a:gdLst/>
              <a:ahLst/>
              <a:cxnLst/>
              <a:rect l="0" t="0" r="0" b="0"/>
              <a:pathLst>
                <a:path w="74" h="99">
                  <a:moveTo>
                    <a:pt x="39" y="13"/>
                  </a:moveTo>
                  <a:lnTo>
                    <a:pt x="39" y="12"/>
                  </a:lnTo>
                  <a:lnTo>
                    <a:pt x="41" y="22"/>
                  </a:lnTo>
                  <a:lnTo>
                    <a:pt x="41" y="30"/>
                  </a:lnTo>
                  <a:lnTo>
                    <a:pt x="38" y="37"/>
                  </a:lnTo>
                  <a:lnTo>
                    <a:pt x="35" y="43"/>
                  </a:lnTo>
                  <a:lnTo>
                    <a:pt x="28" y="51"/>
                  </a:lnTo>
                  <a:lnTo>
                    <a:pt x="20" y="58"/>
                  </a:lnTo>
                  <a:lnTo>
                    <a:pt x="11" y="62"/>
                  </a:lnTo>
                  <a:lnTo>
                    <a:pt x="0" y="68"/>
                  </a:lnTo>
                  <a:lnTo>
                    <a:pt x="10" y="99"/>
                  </a:lnTo>
                  <a:lnTo>
                    <a:pt x="25" y="94"/>
                  </a:lnTo>
                  <a:lnTo>
                    <a:pt x="38" y="85"/>
                  </a:lnTo>
                  <a:lnTo>
                    <a:pt x="51" y="76"/>
                  </a:lnTo>
                  <a:lnTo>
                    <a:pt x="62" y="64"/>
                  </a:lnTo>
                  <a:lnTo>
                    <a:pt x="69" y="52"/>
                  </a:lnTo>
                  <a:lnTo>
                    <a:pt x="74" y="36"/>
                  </a:lnTo>
                  <a:lnTo>
                    <a:pt x="74" y="18"/>
                  </a:lnTo>
                  <a:lnTo>
                    <a:pt x="70" y="1"/>
                  </a:lnTo>
                  <a:lnTo>
                    <a:pt x="70" y="0"/>
                  </a:lnTo>
                  <a:lnTo>
                    <a:pt x="39" y="13"/>
                  </a:lnTo>
                  <a:close/>
                </a:path>
              </a:pathLst>
            </a:custGeom>
            <a:solidFill>
              <a:srgbClr val="00CCFF"/>
            </a:solidFill>
            <a:ln w="9525">
              <a:noFill/>
            </a:ln>
          </p:spPr>
          <p:txBody>
            <a:bodyPr/>
            <a:lstStyle/>
            <a:p>
              <a:endParaRPr lang="en-US"/>
            </a:p>
          </p:txBody>
        </p:sp>
        <p:sp>
          <p:nvSpPr>
            <p:cNvPr id="824658" name="Freeform 824657"/>
            <p:cNvSpPr/>
            <p:nvPr/>
          </p:nvSpPr>
          <p:spPr>
            <a:xfrm>
              <a:off x="3441" y="3088"/>
              <a:ext cx="5" cy="3"/>
            </a:xfrm>
            <a:custGeom>
              <a:avLst/>
              <a:gdLst/>
              <a:ahLst/>
              <a:cxnLst/>
              <a:rect l="0" t="0" r="0" b="0"/>
              <a:pathLst>
                <a:path w="108" h="50">
                  <a:moveTo>
                    <a:pt x="20" y="44"/>
                  </a:moveTo>
                  <a:lnTo>
                    <a:pt x="20" y="43"/>
                  </a:lnTo>
                  <a:lnTo>
                    <a:pt x="27" y="39"/>
                  </a:lnTo>
                  <a:lnTo>
                    <a:pt x="37" y="35"/>
                  </a:lnTo>
                  <a:lnTo>
                    <a:pt x="46" y="34"/>
                  </a:lnTo>
                  <a:lnTo>
                    <a:pt x="54" y="34"/>
                  </a:lnTo>
                  <a:lnTo>
                    <a:pt x="61" y="36"/>
                  </a:lnTo>
                  <a:lnTo>
                    <a:pt x="69" y="39"/>
                  </a:lnTo>
                  <a:lnTo>
                    <a:pt x="74" y="43"/>
                  </a:lnTo>
                  <a:lnTo>
                    <a:pt x="77" y="50"/>
                  </a:lnTo>
                  <a:lnTo>
                    <a:pt x="108" y="37"/>
                  </a:lnTo>
                  <a:lnTo>
                    <a:pt x="99" y="22"/>
                  </a:lnTo>
                  <a:lnTo>
                    <a:pt x="88" y="12"/>
                  </a:lnTo>
                  <a:lnTo>
                    <a:pt x="73" y="4"/>
                  </a:lnTo>
                  <a:lnTo>
                    <a:pt x="58" y="0"/>
                  </a:lnTo>
                  <a:lnTo>
                    <a:pt x="42" y="0"/>
                  </a:lnTo>
                  <a:lnTo>
                    <a:pt x="26" y="3"/>
                  </a:lnTo>
                  <a:lnTo>
                    <a:pt x="13" y="10"/>
                  </a:lnTo>
                  <a:lnTo>
                    <a:pt x="0" y="18"/>
                  </a:lnTo>
                  <a:lnTo>
                    <a:pt x="0" y="17"/>
                  </a:lnTo>
                  <a:lnTo>
                    <a:pt x="20" y="44"/>
                  </a:lnTo>
                  <a:close/>
                </a:path>
              </a:pathLst>
            </a:custGeom>
            <a:solidFill>
              <a:srgbClr val="00CCFF"/>
            </a:solidFill>
            <a:ln w="9525">
              <a:noFill/>
            </a:ln>
          </p:spPr>
          <p:txBody>
            <a:bodyPr/>
            <a:lstStyle/>
            <a:p>
              <a:endParaRPr lang="en-US"/>
            </a:p>
          </p:txBody>
        </p:sp>
        <p:sp>
          <p:nvSpPr>
            <p:cNvPr id="824659" name="Freeform 824658"/>
            <p:cNvSpPr/>
            <p:nvPr/>
          </p:nvSpPr>
          <p:spPr>
            <a:xfrm>
              <a:off x="3438" y="3089"/>
              <a:ext cx="4" cy="7"/>
            </a:xfrm>
            <a:custGeom>
              <a:avLst/>
              <a:gdLst/>
              <a:ahLst/>
              <a:cxnLst/>
              <a:rect l="0" t="0" r="0" b="0"/>
              <a:pathLst>
                <a:path w="69" h="131">
                  <a:moveTo>
                    <a:pt x="36" y="114"/>
                  </a:moveTo>
                  <a:lnTo>
                    <a:pt x="36" y="114"/>
                  </a:lnTo>
                  <a:lnTo>
                    <a:pt x="34" y="107"/>
                  </a:lnTo>
                  <a:lnTo>
                    <a:pt x="33" y="96"/>
                  </a:lnTo>
                  <a:lnTo>
                    <a:pt x="35" y="83"/>
                  </a:lnTo>
                  <a:lnTo>
                    <a:pt x="38" y="72"/>
                  </a:lnTo>
                  <a:lnTo>
                    <a:pt x="44" y="59"/>
                  </a:lnTo>
                  <a:lnTo>
                    <a:pt x="52" y="46"/>
                  </a:lnTo>
                  <a:lnTo>
                    <a:pt x="60" y="36"/>
                  </a:lnTo>
                  <a:lnTo>
                    <a:pt x="69" y="27"/>
                  </a:lnTo>
                  <a:lnTo>
                    <a:pt x="49" y="0"/>
                  </a:lnTo>
                  <a:lnTo>
                    <a:pt x="36" y="13"/>
                  </a:lnTo>
                  <a:lnTo>
                    <a:pt x="25" y="27"/>
                  </a:lnTo>
                  <a:lnTo>
                    <a:pt x="15" y="42"/>
                  </a:lnTo>
                  <a:lnTo>
                    <a:pt x="7" y="59"/>
                  </a:lnTo>
                  <a:lnTo>
                    <a:pt x="2" y="77"/>
                  </a:lnTo>
                  <a:lnTo>
                    <a:pt x="0" y="94"/>
                  </a:lnTo>
                  <a:lnTo>
                    <a:pt x="1" y="113"/>
                  </a:lnTo>
                  <a:lnTo>
                    <a:pt x="7" y="131"/>
                  </a:lnTo>
                  <a:lnTo>
                    <a:pt x="7" y="131"/>
                  </a:lnTo>
                  <a:lnTo>
                    <a:pt x="36" y="114"/>
                  </a:lnTo>
                  <a:close/>
                </a:path>
              </a:pathLst>
            </a:custGeom>
            <a:solidFill>
              <a:srgbClr val="00CCFF"/>
            </a:solidFill>
            <a:ln w="9525">
              <a:noFill/>
            </a:ln>
          </p:spPr>
          <p:txBody>
            <a:bodyPr/>
            <a:lstStyle/>
            <a:p>
              <a:endParaRPr lang="en-US"/>
            </a:p>
          </p:txBody>
        </p:sp>
        <p:sp>
          <p:nvSpPr>
            <p:cNvPr id="824660" name="Freeform 824659"/>
            <p:cNvSpPr/>
            <p:nvPr/>
          </p:nvSpPr>
          <p:spPr>
            <a:xfrm>
              <a:off x="3439" y="3095"/>
              <a:ext cx="5" cy="4"/>
            </a:xfrm>
            <a:custGeom>
              <a:avLst/>
              <a:gdLst/>
              <a:ahLst/>
              <a:cxnLst/>
              <a:rect l="0" t="0" r="0" b="0"/>
              <a:pathLst>
                <a:path w="117" h="77">
                  <a:moveTo>
                    <a:pt x="107" y="41"/>
                  </a:moveTo>
                  <a:lnTo>
                    <a:pt x="107" y="41"/>
                  </a:lnTo>
                  <a:lnTo>
                    <a:pt x="96" y="43"/>
                  </a:lnTo>
                  <a:lnTo>
                    <a:pt x="85" y="43"/>
                  </a:lnTo>
                  <a:lnTo>
                    <a:pt x="75" y="41"/>
                  </a:lnTo>
                  <a:lnTo>
                    <a:pt x="63" y="37"/>
                  </a:lnTo>
                  <a:lnTo>
                    <a:pt x="54" y="29"/>
                  </a:lnTo>
                  <a:lnTo>
                    <a:pt x="44" y="22"/>
                  </a:lnTo>
                  <a:lnTo>
                    <a:pt x="36" y="13"/>
                  </a:lnTo>
                  <a:lnTo>
                    <a:pt x="29" y="0"/>
                  </a:lnTo>
                  <a:lnTo>
                    <a:pt x="0" y="17"/>
                  </a:lnTo>
                  <a:lnTo>
                    <a:pt x="9" y="32"/>
                  </a:lnTo>
                  <a:lnTo>
                    <a:pt x="21" y="45"/>
                  </a:lnTo>
                  <a:lnTo>
                    <a:pt x="34" y="57"/>
                  </a:lnTo>
                  <a:lnTo>
                    <a:pt x="49" y="66"/>
                  </a:lnTo>
                  <a:lnTo>
                    <a:pt x="64" y="73"/>
                  </a:lnTo>
                  <a:lnTo>
                    <a:pt x="81" y="77"/>
                  </a:lnTo>
                  <a:lnTo>
                    <a:pt x="98" y="77"/>
                  </a:lnTo>
                  <a:lnTo>
                    <a:pt x="117" y="73"/>
                  </a:lnTo>
                  <a:lnTo>
                    <a:pt x="117" y="73"/>
                  </a:lnTo>
                  <a:lnTo>
                    <a:pt x="107" y="41"/>
                  </a:lnTo>
                  <a:close/>
                </a:path>
              </a:pathLst>
            </a:custGeom>
            <a:solidFill>
              <a:srgbClr val="00CCFF"/>
            </a:solidFill>
            <a:ln w="9525">
              <a:noFill/>
            </a:ln>
          </p:spPr>
          <p:txBody>
            <a:bodyPr/>
            <a:lstStyle/>
            <a:p>
              <a:endParaRPr lang="en-US"/>
            </a:p>
          </p:txBody>
        </p:sp>
        <p:sp>
          <p:nvSpPr>
            <p:cNvPr id="824661" name="Freeform 824660"/>
            <p:cNvSpPr/>
            <p:nvPr/>
          </p:nvSpPr>
          <p:spPr>
            <a:xfrm>
              <a:off x="3444" y="3094"/>
              <a:ext cx="3" cy="5"/>
            </a:xfrm>
            <a:custGeom>
              <a:avLst/>
              <a:gdLst/>
              <a:ahLst/>
              <a:cxnLst/>
              <a:rect l="0" t="0" r="0" b="0"/>
              <a:pathLst>
                <a:path w="81" h="90">
                  <a:moveTo>
                    <a:pt x="48" y="0"/>
                  </a:moveTo>
                  <a:lnTo>
                    <a:pt x="47" y="8"/>
                  </a:lnTo>
                  <a:lnTo>
                    <a:pt x="44" y="18"/>
                  </a:lnTo>
                  <a:lnTo>
                    <a:pt x="41" y="26"/>
                  </a:lnTo>
                  <a:lnTo>
                    <a:pt x="36" y="34"/>
                  </a:lnTo>
                  <a:lnTo>
                    <a:pt x="31" y="40"/>
                  </a:lnTo>
                  <a:lnTo>
                    <a:pt x="22" y="47"/>
                  </a:lnTo>
                  <a:lnTo>
                    <a:pt x="12" y="54"/>
                  </a:lnTo>
                  <a:lnTo>
                    <a:pt x="0" y="58"/>
                  </a:lnTo>
                  <a:lnTo>
                    <a:pt x="10" y="90"/>
                  </a:lnTo>
                  <a:lnTo>
                    <a:pt x="27" y="83"/>
                  </a:lnTo>
                  <a:lnTo>
                    <a:pt x="40" y="75"/>
                  </a:lnTo>
                  <a:lnTo>
                    <a:pt x="51" y="65"/>
                  </a:lnTo>
                  <a:lnTo>
                    <a:pt x="62" y="55"/>
                  </a:lnTo>
                  <a:lnTo>
                    <a:pt x="70" y="41"/>
                  </a:lnTo>
                  <a:lnTo>
                    <a:pt x="75" y="28"/>
                  </a:lnTo>
                  <a:lnTo>
                    <a:pt x="78" y="17"/>
                  </a:lnTo>
                  <a:lnTo>
                    <a:pt x="81" y="4"/>
                  </a:lnTo>
                  <a:lnTo>
                    <a:pt x="48" y="0"/>
                  </a:lnTo>
                  <a:close/>
                </a:path>
              </a:pathLst>
            </a:custGeom>
            <a:solidFill>
              <a:srgbClr val="00CCFF"/>
            </a:solidFill>
            <a:ln w="9525">
              <a:noFill/>
            </a:ln>
          </p:spPr>
          <p:txBody>
            <a:bodyPr/>
            <a:lstStyle/>
            <a:p>
              <a:endParaRPr lang="en-US"/>
            </a:p>
          </p:txBody>
        </p:sp>
        <p:sp>
          <p:nvSpPr>
            <p:cNvPr id="824662" name="Freeform 824661"/>
            <p:cNvSpPr/>
            <p:nvPr/>
          </p:nvSpPr>
          <p:spPr>
            <a:xfrm>
              <a:off x="3443" y="3097"/>
              <a:ext cx="2" cy="1"/>
            </a:xfrm>
            <a:custGeom>
              <a:avLst/>
              <a:gdLst/>
              <a:ahLst/>
              <a:cxnLst/>
              <a:rect l="0" t="0" r="0" b="0"/>
              <a:pathLst>
                <a:path w="33" h="19">
                  <a:moveTo>
                    <a:pt x="33" y="19"/>
                  </a:moveTo>
                  <a:lnTo>
                    <a:pt x="32" y="12"/>
                  </a:lnTo>
                  <a:lnTo>
                    <a:pt x="28" y="6"/>
                  </a:lnTo>
                  <a:lnTo>
                    <a:pt x="23" y="2"/>
                  </a:lnTo>
                  <a:lnTo>
                    <a:pt x="18" y="0"/>
                  </a:lnTo>
                  <a:lnTo>
                    <a:pt x="12" y="0"/>
                  </a:lnTo>
                  <a:lnTo>
                    <a:pt x="6" y="3"/>
                  </a:lnTo>
                  <a:lnTo>
                    <a:pt x="2" y="7"/>
                  </a:lnTo>
                  <a:lnTo>
                    <a:pt x="0" y="15"/>
                  </a:lnTo>
                  <a:lnTo>
                    <a:pt x="33" y="19"/>
                  </a:lnTo>
                  <a:close/>
                </a:path>
              </a:pathLst>
            </a:custGeom>
            <a:solidFill>
              <a:srgbClr val="00CCFF"/>
            </a:solidFill>
            <a:ln w="9525">
              <a:noFill/>
            </a:ln>
          </p:spPr>
          <p:txBody>
            <a:bodyPr/>
            <a:lstStyle/>
            <a:p>
              <a:endParaRPr lang="en-US"/>
            </a:p>
          </p:txBody>
        </p:sp>
        <p:sp>
          <p:nvSpPr>
            <p:cNvPr id="824663" name="Freeform 824662"/>
            <p:cNvSpPr/>
            <p:nvPr/>
          </p:nvSpPr>
          <p:spPr>
            <a:xfrm>
              <a:off x="3398" y="3240"/>
              <a:ext cx="1" cy="1"/>
            </a:xfrm>
            <a:custGeom>
              <a:avLst/>
              <a:gdLst/>
              <a:ahLst/>
              <a:cxnLst/>
              <a:rect l="0" t="0" r="0" b="0"/>
              <a:pathLst>
                <a:path w="21" h="27">
                  <a:moveTo>
                    <a:pt x="0" y="25"/>
                  </a:moveTo>
                  <a:lnTo>
                    <a:pt x="6" y="27"/>
                  </a:lnTo>
                  <a:lnTo>
                    <a:pt x="11" y="26"/>
                  </a:lnTo>
                  <a:lnTo>
                    <a:pt x="16" y="24"/>
                  </a:lnTo>
                  <a:lnTo>
                    <a:pt x="19" y="20"/>
                  </a:lnTo>
                  <a:lnTo>
                    <a:pt x="21" y="15"/>
                  </a:lnTo>
                  <a:lnTo>
                    <a:pt x="21" y="9"/>
                  </a:lnTo>
                  <a:lnTo>
                    <a:pt x="19" y="4"/>
                  </a:lnTo>
                  <a:lnTo>
                    <a:pt x="14" y="0"/>
                  </a:lnTo>
                  <a:lnTo>
                    <a:pt x="0" y="25"/>
                  </a:lnTo>
                  <a:close/>
                </a:path>
              </a:pathLst>
            </a:custGeom>
            <a:solidFill>
              <a:srgbClr val="000000"/>
            </a:solidFill>
            <a:ln w="9525">
              <a:noFill/>
            </a:ln>
          </p:spPr>
          <p:txBody>
            <a:bodyPr/>
            <a:lstStyle/>
            <a:p>
              <a:endParaRPr lang="en-US"/>
            </a:p>
          </p:txBody>
        </p:sp>
        <p:sp>
          <p:nvSpPr>
            <p:cNvPr id="824664" name="Freeform 824663"/>
            <p:cNvSpPr/>
            <p:nvPr/>
          </p:nvSpPr>
          <p:spPr>
            <a:xfrm>
              <a:off x="3389" y="3221"/>
              <a:ext cx="10" cy="20"/>
            </a:xfrm>
            <a:custGeom>
              <a:avLst/>
              <a:gdLst/>
              <a:ahLst/>
              <a:cxnLst/>
              <a:rect l="0" t="0" r="0" b="0"/>
              <a:pathLst>
                <a:path w="218" h="365">
                  <a:moveTo>
                    <a:pt x="0" y="0"/>
                  </a:moveTo>
                  <a:lnTo>
                    <a:pt x="0" y="0"/>
                  </a:lnTo>
                  <a:lnTo>
                    <a:pt x="1" y="29"/>
                  </a:lnTo>
                  <a:lnTo>
                    <a:pt x="3" y="56"/>
                  </a:lnTo>
                  <a:lnTo>
                    <a:pt x="8" y="84"/>
                  </a:lnTo>
                  <a:lnTo>
                    <a:pt x="15" y="110"/>
                  </a:lnTo>
                  <a:lnTo>
                    <a:pt x="22" y="135"/>
                  </a:lnTo>
                  <a:lnTo>
                    <a:pt x="31" y="162"/>
                  </a:lnTo>
                  <a:lnTo>
                    <a:pt x="41" y="187"/>
                  </a:lnTo>
                  <a:lnTo>
                    <a:pt x="55" y="211"/>
                  </a:lnTo>
                  <a:lnTo>
                    <a:pt x="68" y="235"/>
                  </a:lnTo>
                  <a:lnTo>
                    <a:pt x="84" y="258"/>
                  </a:lnTo>
                  <a:lnTo>
                    <a:pt x="102" y="278"/>
                  </a:lnTo>
                  <a:lnTo>
                    <a:pt x="119" y="298"/>
                  </a:lnTo>
                  <a:lnTo>
                    <a:pt x="138" y="317"/>
                  </a:lnTo>
                  <a:lnTo>
                    <a:pt x="159" y="335"/>
                  </a:lnTo>
                  <a:lnTo>
                    <a:pt x="180" y="352"/>
                  </a:lnTo>
                  <a:lnTo>
                    <a:pt x="204" y="365"/>
                  </a:lnTo>
                  <a:lnTo>
                    <a:pt x="218" y="340"/>
                  </a:lnTo>
                  <a:lnTo>
                    <a:pt x="196" y="326"/>
                  </a:lnTo>
                  <a:lnTo>
                    <a:pt x="177" y="311"/>
                  </a:lnTo>
                  <a:lnTo>
                    <a:pt x="157" y="296"/>
                  </a:lnTo>
                  <a:lnTo>
                    <a:pt x="139" y="277"/>
                  </a:lnTo>
                  <a:lnTo>
                    <a:pt x="122" y="259"/>
                  </a:lnTo>
                  <a:lnTo>
                    <a:pt x="107" y="239"/>
                  </a:lnTo>
                  <a:lnTo>
                    <a:pt x="92" y="218"/>
                  </a:lnTo>
                  <a:lnTo>
                    <a:pt x="79" y="197"/>
                  </a:lnTo>
                  <a:lnTo>
                    <a:pt x="68" y="174"/>
                  </a:lnTo>
                  <a:lnTo>
                    <a:pt x="58" y="151"/>
                  </a:lnTo>
                  <a:lnTo>
                    <a:pt x="49" y="127"/>
                  </a:lnTo>
                  <a:lnTo>
                    <a:pt x="41" y="102"/>
                  </a:lnTo>
                  <a:lnTo>
                    <a:pt x="36" y="77"/>
                  </a:lnTo>
                  <a:lnTo>
                    <a:pt x="31" y="52"/>
                  </a:lnTo>
                  <a:lnTo>
                    <a:pt x="29" y="27"/>
                  </a:lnTo>
                  <a:lnTo>
                    <a:pt x="28" y="0"/>
                  </a:lnTo>
                  <a:lnTo>
                    <a:pt x="28" y="0"/>
                  </a:lnTo>
                  <a:lnTo>
                    <a:pt x="0" y="0"/>
                  </a:lnTo>
                  <a:close/>
                </a:path>
              </a:pathLst>
            </a:custGeom>
            <a:solidFill>
              <a:srgbClr val="000000"/>
            </a:solidFill>
            <a:ln w="9525">
              <a:noFill/>
            </a:ln>
          </p:spPr>
          <p:txBody>
            <a:bodyPr/>
            <a:lstStyle/>
            <a:p>
              <a:endParaRPr lang="en-US"/>
            </a:p>
          </p:txBody>
        </p:sp>
        <p:sp>
          <p:nvSpPr>
            <p:cNvPr id="824665" name="Freeform 824664"/>
            <p:cNvSpPr/>
            <p:nvPr/>
          </p:nvSpPr>
          <p:spPr>
            <a:xfrm>
              <a:off x="3389" y="3216"/>
              <a:ext cx="2" cy="5"/>
            </a:xfrm>
            <a:custGeom>
              <a:avLst/>
              <a:gdLst/>
              <a:ahLst/>
              <a:cxnLst/>
              <a:rect l="0" t="0" r="0" b="0"/>
              <a:pathLst>
                <a:path w="37" h="92">
                  <a:moveTo>
                    <a:pt x="9" y="0"/>
                  </a:moveTo>
                  <a:lnTo>
                    <a:pt x="7" y="10"/>
                  </a:lnTo>
                  <a:lnTo>
                    <a:pt x="5" y="23"/>
                  </a:lnTo>
                  <a:lnTo>
                    <a:pt x="4" y="33"/>
                  </a:lnTo>
                  <a:lnTo>
                    <a:pt x="2" y="45"/>
                  </a:lnTo>
                  <a:lnTo>
                    <a:pt x="1" y="58"/>
                  </a:lnTo>
                  <a:lnTo>
                    <a:pt x="1" y="69"/>
                  </a:lnTo>
                  <a:lnTo>
                    <a:pt x="0" y="80"/>
                  </a:lnTo>
                  <a:lnTo>
                    <a:pt x="0" y="92"/>
                  </a:lnTo>
                  <a:lnTo>
                    <a:pt x="28" y="92"/>
                  </a:lnTo>
                  <a:lnTo>
                    <a:pt x="28" y="82"/>
                  </a:lnTo>
                  <a:lnTo>
                    <a:pt x="29" y="71"/>
                  </a:lnTo>
                  <a:lnTo>
                    <a:pt x="29" y="60"/>
                  </a:lnTo>
                  <a:lnTo>
                    <a:pt x="30" y="49"/>
                  </a:lnTo>
                  <a:lnTo>
                    <a:pt x="32" y="38"/>
                  </a:lnTo>
                  <a:lnTo>
                    <a:pt x="33" y="27"/>
                  </a:lnTo>
                  <a:lnTo>
                    <a:pt x="35" y="17"/>
                  </a:lnTo>
                  <a:lnTo>
                    <a:pt x="37" y="6"/>
                  </a:lnTo>
                  <a:lnTo>
                    <a:pt x="9" y="0"/>
                  </a:lnTo>
                  <a:close/>
                </a:path>
              </a:pathLst>
            </a:custGeom>
            <a:solidFill>
              <a:srgbClr val="000000"/>
            </a:solidFill>
            <a:ln w="9525">
              <a:noFill/>
            </a:ln>
          </p:spPr>
          <p:txBody>
            <a:bodyPr/>
            <a:lstStyle/>
            <a:p>
              <a:endParaRPr lang="en-US"/>
            </a:p>
          </p:txBody>
        </p:sp>
        <p:sp>
          <p:nvSpPr>
            <p:cNvPr id="824666" name="Freeform 824665"/>
            <p:cNvSpPr/>
            <p:nvPr/>
          </p:nvSpPr>
          <p:spPr>
            <a:xfrm>
              <a:off x="3389" y="3220"/>
              <a:ext cx="1" cy="1"/>
            </a:xfrm>
            <a:custGeom>
              <a:avLst/>
              <a:gdLst/>
              <a:ahLst/>
              <a:cxnLst/>
              <a:rect l="0" t="0" r="0" b="0"/>
              <a:pathLst>
                <a:path w="28" h="18">
                  <a:moveTo>
                    <a:pt x="28" y="18"/>
                  </a:moveTo>
                  <a:lnTo>
                    <a:pt x="28" y="11"/>
                  </a:lnTo>
                  <a:lnTo>
                    <a:pt x="26" y="6"/>
                  </a:lnTo>
                  <a:lnTo>
                    <a:pt x="22" y="2"/>
                  </a:lnTo>
                  <a:lnTo>
                    <a:pt x="17" y="0"/>
                  </a:lnTo>
                  <a:lnTo>
                    <a:pt x="12" y="0"/>
                  </a:lnTo>
                  <a:lnTo>
                    <a:pt x="7" y="2"/>
                  </a:lnTo>
                  <a:lnTo>
                    <a:pt x="3" y="5"/>
                  </a:lnTo>
                  <a:lnTo>
                    <a:pt x="0" y="11"/>
                  </a:lnTo>
                  <a:lnTo>
                    <a:pt x="28" y="18"/>
                  </a:lnTo>
                  <a:close/>
                </a:path>
              </a:pathLst>
            </a:custGeom>
            <a:solidFill>
              <a:srgbClr val="000000"/>
            </a:solidFill>
            <a:ln w="9525">
              <a:noFill/>
            </a:ln>
          </p:spPr>
          <p:txBody>
            <a:bodyPr/>
            <a:lstStyle/>
            <a:p>
              <a:endParaRPr lang="en-US"/>
            </a:p>
          </p:txBody>
        </p:sp>
        <p:sp>
          <p:nvSpPr>
            <p:cNvPr id="824667" name="Freeform 824666"/>
            <p:cNvSpPr/>
            <p:nvPr/>
          </p:nvSpPr>
          <p:spPr>
            <a:xfrm>
              <a:off x="3397" y="3233"/>
              <a:ext cx="1" cy="2"/>
            </a:xfrm>
            <a:custGeom>
              <a:avLst/>
              <a:gdLst/>
              <a:ahLst/>
              <a:cxnLst/>
              <a:rect l="0" t="0" r="0" b="0"/>
              <a:pathLst>
                <a:path w="21" h="27">
                  <a:moveTo>
                    <a:pt x="0" y="25"/>
                  </a:moveTo>
                  <a:lnTo>
                    <a:pt x="6" y="27"/>
                  </a:lnTo>
                  <a:lnTo>
                    <a:pt x="11" y="26"/>
                  </a:lnTo>
                  <a:lnTo>
                    <a:pt x="16" y="24"/>
                  </a:lnTo>
                  <a:lnTo>
                    <a:pt x="19" y="20"/>
                  </a:lnTo>
                  <a:lnTo>
                    <a:pt x="21" y="14"/>
                  </a:lnTo>
                  <a:lnTo>
                    <a:pt x="21" y="9"/>
                  </a:lnTo>
                  <a:lnTo>
                    <a:pt x="19" y="4"/>
                  </a:lnTo>
                  <a:lnTo>
                    <a:pt x="14" y="0"/>
                  </a:lnTo>
                  <a:lnTo>
                    <a:pt x="0" y="25"/>
                  </a:lnTo>
                  <a:close/>
                </a:path>
              </a:pathLst>
            </a:custGeom>
            <a:solidFill>
              <a:srgbClr val="000000"/>
            </a:solidFill>
            <a:ln w="9525">
              <a:noFill/>
            </a:ln>
          </p:spPr>
          <p:txBody>
            <a:bodyPr/>
            <a:lstStyle/>
            <a:p>
              <a:endParaRPr lang="en-US"/>
            </a:p>
          </p:txBody>
        </p:sp>
        <p:sp>
          <p:nvSpPr>
            <p:cNvPr id="824668" name="Freeform 824667"/>
            <p:cNvSpPr/>
            <p:nvPr/>
          </p:nvSpPr>
          <p:spPr>
            <a:xfrm>
              <a:off x="3393" y="3224"/>
              <a:ext cx="5" cy="11"/>
            </a:xfrm>
            <a:custGeom>
              <a:avLst/>
              <a:gdLst/>
              <a:ahLst/>
              <a:cxnLst/>
              <a:rect l="0" t="0" r="0" b="0"/>
              <a:pathLst>
                <a:path w="115" h="181">
                  <a:moveTo>
                    <a:pt x="0" y="0"/>
                  </a:moveTo>
                  <a:lnTo>
                    <a:pt x="0" y="0"/>
                  </a:lnTo>
                  <a:lnTo>
                    <a:pt x="0" y="13"/>
                  </a:lnTo>
                  <a:lnTo>
                    <a:pt x="2" y="27"/>
                  </a:lnTo>
                  <a:lnTo>
                    <a:pt x="4" y="40"/>
                  </a:lnTo>
                  <a:lnTo>
                    <a:pt x="7" y="53"/>
                  </a:lnTo>
                  <a:lnTo>
                    <a:pt x="11" y="68"/>
                  </a:lnTo>
                  <a:lnTo>
                    <a:pt x="15" y="80"/>
                  </a:lnTo>
                  <a:lnTo>
                    <a:pt x="21" y="92"/>
                  </a:lnTo>
                  <a:lnTo>
                    <a:pt x="28" y="104"/>
                  </a:lnTo>
                  <a:lnTo>
                    <a:pt x="34" y="116"/>
                  </a:lnTo>
                  <a:lnTo>
                    <a:pt x="42" y="126"/>
                  </a:lnTo>
                  <a:lnTo>
                    <a:pt x="50" y="138"/>
                  </a:lnTo>
                  <a:lnTo>
                    <a:pt x="59" y="147"/>
                  </a:lnTo>
                  <a:lnTo>
                    <a:pt x="68" y="157"/>
                  </a:lnTo>
                  <a:lnTo>
                    <a:pt x="80" y="165"/>
                  </a:lnTo>
                  <a:lnTo>
                    <a:pt x="90" y="173"/>
                  </a:lnTo>
                  <a:lnTo>
                    <a:pt x="101" y="181"/>
                  </a:lnTo>
                  <a:lnTo>
                    <a:pt x="115" y="156"/>
                  </a:lnTo>
                  <a:lnTo>
                    <a:pt x="106" y="149"/>
                  </a:lnTo>
                  <a:lnTo>
                    <a:pt x="96" y="142"/>
                  </a:lnTo>
                  <a:lnTo>
                    <a:pt x="87" y="136"/>
                  </a:lnTo>
                  <a:lnTo>
                    <a:pt x="80" y="126"/>
                  </a:lnTo>
                  <a:lnTo>
                    <a:pt x="70" y="119"/>
                  </a:lnTo>
                  <a:lnTo>
                    <a:pt x="64" y="109"/>
                  </a:lnTo>
                  <a:lnTo>
                    <a:pt x="58" y="101"/>
                  </a:lnTo>
                  <a:lnTo>
                    <a:pt x="52" y="89"/>
                  </a:lnTo>
                  <a:lnTo>
                    <a:pt x="46" y="80"/>
                  </a:lnTo>
                  <a:lnTo>
                    <a:pt x="42" y="69"/>
                  </a:lnTo>
                  <a:lnTo>
                    <a:pt x="38" y="58"/>
                  </a:lnTo>
                  <a:lnTo>
                    <a:pt x="34" y="47"/>
                  </a:lnTo>
                  <a:lnTo>
                    <a:pt x="33" y="35"/>
                  </a:lnTo>
                  <a:lnTo>
                    <a:pt x="31" y="23"/>
                  </a:lnTo>
                  <a:lnTo>
                    <a:pt x="29" y="11"/>
                  </a:lnTo>
                  <a:lnTo>
                    <a:pt x="29" y="0"/>
                  </a:lnTo>
                  <a:lnTo>
                    <a:pt x="29" y="0"/>
                  </a:lnTo>
                  <a:lnTo>
                    <a:pt x="0" y="0"/>
                  </a:lnTo>
                  <a:close/>
                </a:path>
              </a:pathLst>
            </a:custGeom>
            <a:solidFill>
              <a:srgbClr val="000000"/>
            </a:solidFill>
            <a:ln w="9525">
              <a:noFill/>
            </a:ln>
          </p:spPr>
          <p:txBody>
            <a:bodyPr/>
            <a:lstStyle/>
            <a:p>
              <a:endParaRPr lang="en-US"/>
            </a:p>
          </p:txBody>
        </p:sp>
        <p:sp>
          <p:nvSpPr>
            <p:cNvPr id="824669" name="Freeform 824668"/>
            <p:cNvSpPr/>
            <p:nvPr/>
          </p:nvSpPr>
          <p:spPr>
            <a:xfrm>
              <a:off x="3393" y="3222"/>
              <a:ext cx="1" cy="2"/>
            </a:xfrm>
            <a:custGeom>
              <a:avLst/>
              <a:gdLst/>
              <a:ahLst/>
              <a:cxnLst/>
              <a:rect l="0" t="0" r="0" b="0"/>
              <a:pathLst>
                <a:path w="33" h="47">
                  <a:moveTo>
                    <a:pt x="4" y="0"/>
                  </a:moveTo>
                  <a:lnTo>
                    <a:pt x="3" y="6"/>
                  </a:lnTo>
                  <a:lnTo>
                    <a:pt x="2" y="11"/>
                  </a:lnTo>
                  <a:lnTo>
                    <a:pt x="1" y="18"/>
                  </a:lnTo>
                  <a:lnTo>
                    <a:pt x="1" y="23"/>
                  </a:lnTo>
                  <a:lnTo>
                    <a:pt x="0" y="30"/>
                  </a:lnTo>
                  <a:lnTo>
                    <a:pt x="0" y="36"/>
                  </a:lnTo>
                  <a:lnTo>
                    <a:pt x="0" y="41"/>
                  </a:lnTo>
                  <a:lnTo>
                    <a:pt x="0" y="47"/>
                  </a:lnTo>
                  <a:lnTo>
                    <a:pt x="29" y="47"/>
                  </a:lnTo>
                  <a:lnTo>
                    <a:pt x="29" y="41"/>
                  </a:lnTo>
                  <a:lnTo>
                    <a:pt x="29" y="36"/>
                  </a:lnTo>
                  <a:lnTo>
                    <a:pt x="29" y="32"/>
                  </a:lnTo>
                  <a:lnTo>
                    <a:pt x="30" y="26"/>
                  </a:lnTo>
                  <a:lnTo>
                    <a:pt x="30" y="20"/>
                  </a:lnTo>
                  <a:lnTo>
                    <a:pt x="31" y="17"/>
                  </a:lnTo>
                  <a:lnTo>
                    <a:pt x="32" y="12"/>
                  </a:lnTo>
                  <a:lnTo>
                    <a:pt x="33" y="7"/>
                  </a:lnTo>
                  <a:lnTo>
                    <a:pt x="4" y="0"/>
                  </a:lnTo>
                  <a:close/>
                </a:path>
              </a:pathLst>
            </a:custGeom>
            <a:solidFill>
              <a:srgbClr val="000000"/>
            </a:solidFill>
            <a:ln w="9525">
              <a:noFill/>
            </a:ln>
          </p:spPr>
          <p:txBody>
            <a:bodyPr/>
            <a:lstStyle/>
            <a:p>
              <a:endParaRPr lang="en-US"/>
            </a:p>
          </p:txBody>
        </p:sp>
        <p:sp>
          <p:nvSpPr>
            <p:cNvPr id="824670" name="Freeform 824669"/>
            <p:cNvSpPr/>
            <p:nvPr/>
          </p:nvSpPr>
          <p:spPr>
            <a:xfrm>
              <a:off x="3393" y="3224"/>
              <a:ext cx="1" cy="1"/>
            </a:xfrm>
            <a:custGeom>
              <a:avLst/>
              <a:gdLst/>
              <a:ahLst/>
              <a:cxnLst/>
              <a:rect l="0" t="0" r="0" b="0"/>
              <a:pathLst>
                <a:path w="29" h="18">
                  <a:moveTo>
                    <a:pt x="29" y="18"/>
                  </a:moveTo>
                  <a:lnTo>
                    <a:pt x="29" y="11"/>
                  </a:lnTo>
                  <a:lnTo>
                    <a:pt x="27" y="6"/>
                  </a:lnTo>
                  <a:lnTo>
                    <a:pt x="22" y="2"/>
                  </a:lnTo>
                  <a:lnTo>
                    <a:pt x="17" y="0"/>
                  </a:lnTo>
                  <a:lnTo>
                    <a:pt x="12" y="0"/>
                  </a:lnTo>
                  <a:lnTo>
                    <a:pt x="7" y="2"/>
                  </a:lnTo>
                  <a:lnTo>
                    <a:pt x="3" y="5"/>
                  </a:lnTo>
                  <a:lnTo>
                    <a:pt x="0" y="11"/>
                  </a:lnTo>
                  <a:lnTo>
                    <a:pt x="29" y="18"/>
                  </a:lnTo>
                  <a:close/>
                </a:path>
              </a:pathLst>
            </a:custGeom>
            <a:solidFill>
              <a:srgbClr val="000000"/>
            </a:solidFill>
            <a:ln w="9525">
              <a:noFill/>
            </a:ln>
          </p:spPr>
          <p:txBody>
            <a:bodyPr/>
            <a:lstStyle/>
            <a:p>
              <a:endParaRPr lang="en-US"/>
            </a:p>
          </p:txBody>
        </p:sp>
        <p:sp>
          <p:nvSpPr>
            <p:cNvPr id="824671" name="Freeform 824670"/>
            <p:cNvSpPr/>
            <p:nvPr/>
          </p:nvSpPr>
          <p:spPr>
            <a:xfrm>
              <a:off x="3563" y="3123"/>
              <a:ext cx="1" cy="1"/>
            </a:xfrm>
            <a:custGeom>
              <a:avLst/>
              <a:gdLst/>
              <a:ahLst/>
              <a:cxnLst/>
              <a:rect l="0" t="0" r="0" b="0"/>
              <a:pathLst>
                <a:path w="15" h="20">
                  <a:moveTo>
                    <a:pt x="15" y="1"/>
                  </a:moveTo>
                  <a:lnTo>
                    <a:pt x="7" y="0"/>
                  </a:lnTo>
                  <a:lnTo>
                    <a:pt x="1" y="5"/>
                  </a:lnTo>
                  <a:lnTo>
                    <a:pt x="0" y="13"/>
                  </a:lnTo>
                  <a:lnTo>
                    <a:pt x="5" y="20"/>
                  </a:lnTo>
                  <a:lnTo>
                    <a:pt x="15" y="1"/>
                  </a:lnTo>
                  <a:close/>
                </a:path>
              </a:pathLst>
            </a:custGeom>
            <a:solidFill>
              <a:srgbClr val="000000"/>
            </a:solidFill>
            <a:ln w="9525">
              <a:noFill/>
            </a:ln>
          </p:spPr>
          <p:txBody>
            <a:bodyPr/>
            <a:lstStyle/>
            <a:p>
              <a:endParaRPr lang="en-US"/>
            </a:p>
          </p:txBody>
        </p:sp>
        <p:sp>
          <p:nvSpPr>
            <p:cNvPr id="824672" name="Freeform 824671"/>
            <p:cNvSpPr/>
            <p:nvPr/>
          </p:nvSpPr>
          <p:spPr>
            <a:xfrm>
              <a:off x="3563" y="3123"/>
              <a:ext cx="7" cy="15"/>
            </a:xfrm>
            <a:custGeom>
              <a:avLst/>
              <a:gdLst/>
              <a:ahLst/>
              <a:cxnLst/>
              <a:rect l="0" t="0" r="0" b="0"/>
              <a:pathLst>
                <a:path w="164" h="274">
                  <a:moveTo>
                    <a:pt x="164" y="274"/>
                  </a:moveTo>
                  <a:lnTo>
                    <a:pt x="164" y="274"/>
                  </a:lnTo>
                  <a:lnTo>
                    <a:pt x="162" y="253"/>
                  </a:lnTo>
                  <a:lnTo>
                    <a:pt x="160" y="233"/>
                  </a:lnTo>
                  <a:lnTo>
                    <a:pt x="157" y="211"/>
                  </a:lnTo>
                  <a:lnTo>
                    <a:pt x="153" y="190"/>
                  </a:lnTo>
                  <a:lnTo>
                    <a:pt x="147" y="170"/>
                  </a:lnTo>
                  <a:lnTo>
                    <a:pt x="139" y="152"/>
                  </a:lnTo>
                  <a:lnTo>
                    <a:pt x="130" y="135"/>
                  </a:lnTo>
                  <a:lnTo>
                    <a:pt x="122" y="116"/>
                  </a:lnTo>
                  <a:lnTo>
                    <a:pt x="112" y="98"/>
                  </a:lnTo>
                  <a:lnTo>
                    <a:pt x="100" y="82"/>
                  </a:lnTo>
                  <a:lnTo>
                    <a:pt x="87" y="65"/>
                  </a:lnTo>
                  <a:lnTo>
                    <a:pt x="73" y="50"/>
                  </a:lnTo>
                  <a:lnTo>
                    <a:pt x="59" y="35"/>
                  </a:lnTo>
                  <a:lnTo>
                    <a:pt x="43" y="23"/>
                  </a:lnTo>
                  <a:lnTo>
                    <a:pt x="27" y="10"/>
                  </a:lnTo>
                  <a:lnTo>
                    <a:pt x="10" y="0"/>
                  </a:lnTo>
                  <a:lnTo>
                    <a:pt x="0" y="19"/>
                  </a:lnTo>
                  <a:lnTo>
                    <a:pt x="15" y="29"/>
                  </a:lnTo>
                  <a:lnTo>
                    <a:pt x="30" y="40"/>
                  </a:lnTo>
                  <a:lnTo>
                    <a:pt x="45" y="52"/>
                  </a:lnTo>
                  <a:lnTo>
                    <a:pt x="59" y="65"/>
                  </a:lnTo>
                  <a:lnTo>
                    <a:pt x="71" y="80"/>
                  </a:lnTo>
                  <a:lnTo>
                    <a:pt x="83" y="94"/>
                  </a:lnTo>
                  <a:lnTo>
                    <a:pt x="94" y="110"/>
                  </a:lnTo>
                  <a:lnTo>
                    <a:pt x="104" y="126"/>
                  </a:lnTo>
                  <a:lnTo>
                    <a:pt x="112" y="143"/>
                  </a:lnTo>
                  <a:lnTo>
                    <a:pt x="119" y="161"/>
                  </a:lnTo>
                  <a:lnTo>
                    <a:pt x="126" y="179"/>
                  </a:lnTo>
                  <a:lnTo>
                    <a:pt x="132" y="197"/>
                  </a:lnTo>
                  <a:lnTo>
                    <a:pt x="136" y="216"/>
                  </a:lnTo>
                  <a:lnTo>
                    <a:pt x="139" y="235"/>
                  </a:lnTo>
                  <a:lnTo>
                    <a:pt x="141" y="255"/>
                  </a:lnTo>
                  <a:lnTo>
                    <a:pt x="141" y="274"/>
                  </a:lnTo>
                  <a:lnTo>
                    <a:pt x="141" y="274"/>
                  </a:lnTo>
                  <a:lnTo>
                    <a:pt x="164" y="274"/>
                  </a:lnTo>
                  <a:close/>
                </a:path>
              </a:pathLst>
            </a:custGeom>
            <a:solidFill>
              <a:srgbClr val="000000"/>
            </a:solidFill>
            <a:ln w="9525">
              <a:noFill/>
            </a:ln>
          </p:spPr>
          <p:txBody>
            <a:bodyPr/>
            <a:lstStyle/>
            <a:p>
              <a:endParaRPr lang="en-US"/>
            </a:p>
          </p:txBody>
        </p:sp>
        <p:sp>
          <p:nvSpPr>
            <p:cNvPr id="824673" name="Freeform 824672"/>
            <p:cNvSpPr/>
            <p:nvPr/>
          </p:nvSpPr>
          <p:spPr>
            <a:xfrm>
              <a:off x="3569" y="3138"/>
              <a:ext cx="1" cy="4"/>
            </a:xfrm>
            <a:custGeom>
              <a:avLst/>
              <a:gdLst/>
              <a:ahLst/>
              <a:cxnLst/>
              <a:rect l="0" t="0" r="0" b="0"/>
              <a:pathLst>
                <a:path w="29" h="68">
                  <a:moveTo>
                    <a:pt x="21" y="68"/>
                  </a:moveTo>
                  <a:lnTo>
                    <a:pt x="22" y="60"/>
                  </a:lnTo>
                  <a:lnTo>
                    <a:pt x="24" y="52"/>
                  </a:lnTo>
                  <a:lnTo>
                    <a:pt x="25" y="43"/>
                  </a:lnTo>
                  <a:lnTo>
                    <a:pt x="26" y="34"/>
                  </a:lnTo>
                  <a:lnTo>
                    <a:pt x="28" y="25"/>
                  </a:lnTo>
                  <a:lnTo>
                    <a:pt x="28" y="17"/>
                  </a:lnTo>
                  <a:lnTo>
                    <a:pt x="29" y="8"/>
                  </a:lnTo>
                  <a:lnTo>
                    <a:pt x="29" y="0"/>
                  </a:lnTo>
                  <a:lnTo>
                    <a:pt x="6" y="0"/>
                  </a:lnTo>
                  <a:lnTo>
                    <a:pt x="6" y="8"/>
                  </a:lnTo>
                  <a:lnTo>
                    <a:pt x="5" y="17"/>
                  </a:lnTo>
                  <a:lnTo>
                    <a:pt x="5" y="25"/>
                  </a:lnTo>
                  <a:lnTo>
                    <a:pt x="5" y="32"/>
                  </a:lnTo>
                  <a:lnTo>
                    <a:pt x="4" y="41"/>
                  </a:lnTo>
                  <a:lnTo>
                    <a:pt x="3" y="48"/>
                  </a:lnTo>
                  <a:lnTo>
                    <a:pt x="1" y="56"/>
                  </a:lnTo>
                  <a:lnTo>
                    <a:pt x="0" y="64"/>
                  </a:lnTo>
                  <a:lnTo>
                    <a:pt x="21" y="68"/>
                  </a:lnTo>
                  <a:close/>
                </a:path>
              </a:pathLst>
            </a:custGeom>
            <a:solidFill>
              <a:srgbClr val="000000"/>
            </a:solidFill>
            <a:ln w="9525">
              <a:noFill/>
            </a:ln>
          </p:spPr>
          <p:txBody>
            <a:bodyPr/>
            <a:lstStyle/>
            <a:p>
              <a:endParaRPr lang="en-US"/>
            </a:p>
          </p:txBody>
        </p:sp>
        <p:sp>
          <p:nvSpPr>
            <p:cNvPr id="824674" name="Freeform 824673"/>
            <p:cNvSpPr/>
            <p:nvPr/>
          </p:nvSpPr>
          <p:spPr>
            <a:xfrm>
              <a:off x="3569" y="3138"/>
              <a:ext cx="1" cy="1"/>
            </a:xfrm>
            <a:custGeom>
              <a:avLst/>
              <a:gdLst/>
              <a:ahLst/>
              <a:cxnLst/>
              <a:rect l="0" t="0" r="0" b="0"/>
              <a:pathLst>
                <a:path w="21" h="12">
                  <a:moveTo>
                    <a:pt x="0" y="0"/>
                  </a:moveTo>
                  <a:lnTo>
                    <a:pt x="3" y="8"/>
                  </a:lnTo>
                  <a:lnTo>
                    <a:pt x="10" y="12"/>
                  </a:lnTo>
                  <a:lnTo>
                    <a:pt x="17" y="11"/>
                  </a:lnTo>
                  <a:lnTo>
                    <a:pt x="21" y="4"/>
                  </a:lnTo>
                  <a:lnTo>
                    <a:pt x="0" y="0"/>
                  </a:lnTo>
                  <a:close/>
                </a:path>
              </a:pathLst>
            </a:custGeom>
            <a:solidFill>
              <a:srgbClr val="000000"/>
            </a:solidFill>
            <a:ln w="9525">
              <a:noFill/>
            </a:ln>
          </p:spPr>
          <p:txBody>
            <a:bodyPr/>
            <a:lstStyle/>
            <a:p>
              <a:endParaRPr lang="en-US"/>
            </a:p>
          </p:txBody>
        </p:sp>
        <p:sp>
          <p:nvSpPr>
            <p:cNvPr id="824675" name="Freeform 824674"/>
            <p:cNvSpPr/>
            <p:nvPr/>
          </p:nvSpPr>
          <p:spPr>
            <a:xfrm>
              <a:off x="3563" y="3128"/>
              <a:ext cx="1" cy="1"/>
            </a:xfrm>
            <a:custGeom>
              <a:avLst/>
              <a:gdLst/>
              <a:ahLst/>
              <a:cxnLst/>
              <a:rect l="0" t="0" r="0" b="0"/>
              <a:pathLst>
                <a:path w="15" h="20">
                  <a:moveTo>
                    <a:pt x="15" y="1"/>
                  </a:moveTo>
                  <a:lnTo>
                    <a:pt x="7" y="0"/>
                  </a:lnTo>
                  <a:lnTo>
                    <a:pt x="1" y="6"/>
                  </a:lnTo>
                  <a:lnTo>
                    <a:pt x="0" y="14"/>
                  </a:lnTo>
                  <a:lnTo>
                    <a:pt x="5" y="20"/>
                  </a:lnTo>
                  <a:lnTo>
                    <a:pt x="15" y="1"/>
                  </a:lnTo>
                  <a:close/>
                </a:path>
              </a:pathLst>
            </a:custGeom>
            <a:solidFill>
              <a:srgbClr val="000000"/>
            </a:solidFill>
            <a:ln w="9525">
              <a:noFill/>
            </a:ln>
          </p:spPr>
          <p:txBody>
            <a:bodyPr/>
            <a:lstStyle/>
            <a:p>
              <a:endParaRPr lang="en-US"/>
            </a:p>
          </p:txBody>
        </p:sp>
        <p:sp>
          <p:nvSpPr>
            <p:cNvPr id="824676" name="Freeform 824675"/>
            <p:cNvSpPr/>
            <p:nvPr/>
          </p:nvSpPr>
          <p:spPr>
            <a:xfrm>
              <a:off x="3564" y="3128"/>
              <a:ext cx="4" cy="8"/>
            </a:xfrm>
            <a:custGeom>
              <a:avLst/>
              <a:gdLst/>
              <a:ahLst/>
              <a:cxnLst/>
              <a:rect l="0" t="0" r="0" b="0"/>
              <a:pathLst>
                <a:path w="86" h="136">
                  <a:moveTo>
                    <a:pt x="86" y="136"/>
                  </a:moveTo>
                  <a:lnTo>
                    <a:pt x="86" y="136"/>
                  </a:lnTo>
                  <a:lnTo>
                    <a:pt x="85" y="116"/>
                  </a:lnTo>
                  <a:lnTo>
                    <a:pt x="81" y="95"/>
                  </a:lnTo>
                  <a:lnTo>
                    <a:pt x="76" y="76"/>
                  </a:lnTo>
                  <a:lnTo>
                    <a:pt x="66" y="58"/>
                  </a:lnTo>
                  <a:lnTo>
                    <a:pt x="55" y="41"/>
                  </a:lnTo>
                  <a:lnTo>
                    <a:pt x="42" y="26"/>
                  </a:lnTo>
                  <a:lnTo>
                    <a:pt x="27" y="12"/>
                  </a:lnTo>
                  <a:lnTo>
                    <a:pt x="10" y="0"/>
                  </a:lnTo>
                  <a:lnTo>
                    <a:pt x="0" y="19"/>
                  </a:lnTo>
                  <a:lnTo>
                    <a:pt x="14" y="29"/>
                  </a:lnTo>
                  <a:lnTo>
                    <a:pt x="28" y="40"/>
                  </a:lnTo>
                  <a:lnTo>
                    <a:pt x="39" y="54"/>
                  </a:lnTo>
                  <a:lnTo>
                    <a:pt x="48" y="69"/>
                  </a:lnTo>
                  <a:lnTo>
                    <a:pt x="55" y="85"/>
                  </a:lnTo>
                  <a:lnTo>
                    <a:pt x="60" y="102"/>
                  </a:lnTo>
                  <a:lnTo>
                    <a:pt x="64" y="118"/>
                  </a:lnTo>
                  <a:lnTo>
                    <a:pt x="65" y="136"/>
                  </a:lnTo>
                  <a:lnTo>
                    <a:pt x="65" y="136"/>
                  </a:lnTo>
                  <a:lnTo>
                    <a:pt x="86" y="136"/>
                  </a:lnTo>
                  <a:close/>
                </a:path>
              </a:pathLst>
            </a:custGeom>
            <a:solidFill>
              <a:srgbClr val="000000"/>
            </a:solidFill>
            <a:ln w="9525">
              <a:noFill/>
            </a:ln>
          </p:spPr>
          <p:txBody>
            <a:bodyPr/>
            <a:lstStyle/>
            <a:p>
              <a:endParaRPr lang="en-US"/>
            </a:p>
          </p:txBody>
        </p:sp>
        <p:sp>
          <p:nvSpPr>
            <p:cNvPr id="824677" name="Freeform 824676"/>
            <p:cNvSpPr/>
            <p:nvPr/>
          </p:nvSpPr>
          <p:spPr>
            <a:xfrm>
              <a:off x="3567" y="3136"/>
              <a:ext cx="1" cy="2"/>
            </a:xfrm>
            <a:custGeom>
              <a:avLst/>
              <a:gdLst/>
              <a:ahLst/>
              <a:cxnLst/>
              <a:rect l="0" t="0" r="0" b="0"/>
              <a:pathLst>
                <a:path w="24" h="35">
                  <a:moveTo>
                    <a:pt x="21" y="35"/>
                  </a:moveTo>
                  <a:lnTo>
                    <a:pt x="22" y="30"/>
                  </a:lnTo>
                  <a:lnTo>
                    <a:pt x="22" y="26"/>
                  </a:lnTo>
                  <a:lnTo>
                    <a:pt x="23" y="21"/>
                  </a:lnTo>
                  <a:lnTo>
                    <a:pt x="23" y="18"/>
                  </a:lnTo>
                  <a:lnTo>
                    <a:pt x="24" y="15"/>
                  </a:lnTo>
                  <a:lnTo>
                    <a:pt x="24" y="9"/>
                  </a:lnTo>
                  <a:lnTo>
                    <a:pt x="24" y="5"/>
                  </a:lnTo>
                  <a:lnTo>
                    <a:pt x="24" y="0"/>
                  </a:lnTo>
                  <a:lnTo>
                    <a:pt x="3" y="0"/>
                  </a:lnTo>
                  <a:lnTo>
                    <a:pt x="3" y="5"/>
                  </a:lnTo>
                  <a:lnTo>
                    <a:pt x="3" y="9"/>
                  </a:lnTo>
                  <a:lnTo>
                    <a:pt x="3" y="11"/>
                  </a:lnTo>
                  <a:lnTo>
                    <a:pt x="2" y="14"/>
                  </a:lnTo>
                  <a:lnTo>
                    <a:pt x="2" y="19"/>
                  </a:lnTo>
                  <a:lnTo>
                    <a:pt x="1" y="24"/>
                  </a:lnTo>
                  <a:lnTo>
                    <a:pt x="1" y="28"/>
                  </a:lnTo>
                  <a:lnTo>
                    <a:pt x="0" y="31"/>
                  </a:lnTo>
                  <a:lnTo>
                    <a:pt x="21" y="35"/>
                  </a:lnTo>
                  <a:close/>
                </a:path>
              </a:pathLst>
            </a:custGeom>
            <a:solidFill>
              <a:srgbClr val="000000"/>
            </a:solidFill>
            <a:ln w="9525">
              <a:noFill/>
            </a:ln>
          </p:spPr>
          <p:txBody>
            <a:bodyPr/>
            <a:lstStyle/>
            <a:p>
              <a:endParaRPr lang="en-US"/>
            </a:p>
          </p:txBody>
        </p:sp>
        <p:sp>
          <p:nvSpPr>
            <p:cNvPr id="824678" name="Freeform 824677"/>
            <p:cNvSpPr/>
            <p:nvPr/>
          </p:nvSpPr>
          <p:spPr>
            <a:xfrm>
              <a:off x="3567" y="3135"/>
              <a:ext cx="1" cy="1"/>
            </a:xfrm>
            <a:custGeom>
              <a:avLst/>
              <a:gdLst/>
              <a:ahLst/>
              <a:cxnLst/>
              <a:rect l="0" t="0" r="0" b="0"/>
              <a:pathLst>
                <a:path w="21" h="13">
                  <a:moveTo>
                    <a:pt x="0" y="0"/>
                  </a:moveTo>
                  <a:lnTo>
                    <a:pt x="2" y="9"/>
                  </a:lnTo>
                  <a:lnTo>
                    <a:pt x="10" y="13"/>
                  </a:lnTo>
                  <a:lnTo>
                    <a:pt x="17" y="12"/>
                  </a:lnTo>
                  <a:lnTo>
                    <a:pt x="21" y="4"/>
                  </a:lnTo>
                  <a:lnTo>
                    <a:pt x="0" y="0"/>
                  </a:lnTo>
                  <a:close/>
                </a:path>
              </a:pathLst>
            </a:custGeom>
            <a:solidFill>
              <a:srgbClr val="000000"/>
            </a:solidFill>
            <a:ln w="9525">
              <a:noFill/>
            </a:ln>
          </p:spPr>
          <p:txBody>
            <a:bodyPr/>
            <a:lstStyle/>
            <a:p>
              <a:endParaRPr lang="en-US"/>
            </a:p>
          </p:txBody>
        </p:sp>
        <p:sp>
          <p:nvSpPr>
            <p:cNvPr id="824679" name="Freeform 824678"/>
            <p:cNvSpPr/>
            <p:nvPr/>
          </p:nvSpPr>
          <p:spPr>
            <a:xfrm>
              <a:off x="3388" y="3300"/>
              <a:ext cx="53" cy="137"/>
            </a:xfrm>
            <a:custGeom>
              <a:avLst/>
              <a:gdLst/>
              <a:ahLst/>
              <a:cxnLst/>
              <a:rect l="0" t="0" r="0" b="0"/>
              <a:pathLst>
                <a:path w="1169" h="2481">
                  <a:moveTo>
                    <a:pt x="166" y="0"/>
                  </a:moveTo>
                  <a:lnTo>
                    <a:pt x="0" y="73"/>
                  </a:lnTo>
                  <a:lnTo>
                    <a:pt x="959" y="2481"/>
                  </a:lnTo>
                  <a:lnTo>
                    <a:pt x="1169" y="2389"/>
                  </a:lnTo>
                  <a:lnTo>
                    <a:pt x="166" y="0"/>
                  </a:lnTo>
                  <a:close/>
                </a:path>
              </a:pathLst>
            </a:custGeom>
            <a:solidFill>
              <a:srgbClr val="545959"/>
            </a:solidFill>
            <a:ln w="9525">
              <a:noFill/>
            </a:ln>
          </p:spPr>
          <p:txBody>
            <a:bodyPr/>
            <a:lstStyle/>
            <a:p>
              <a:endParaRPr lang="en-US"/>
            </a:p>
          </p:txBody>
        </p:sp>
        <p:sp>
          <p:nvSpPr>
            <p:cNvPr id="824680" name="Freeform 824679"/>
            <p:cNvSpPr/>
            <p:nvPr/>
          </p:nvSpPr>
          <p:spPr>
            <a:xfrm>
              <a:off x="3388" y="3300"/>
              <a:ext cx="52" cy="137"/>
            </a:xfrm>
            <a:custGeom>
              <a:avLst/>
              <a:gdLst/>
              <a:ahLst/>
              <a:cxnLst/>
              <a:rect l="0" t="0" r="0" b="0"/>
              <a:pathLst>
                <a:path w="1140" h="2467">
                  <a:moveTo>
                    <a:pt x="140" y="0"/>
                  </a:moveTo>
                  <a:lnTo>
                    <a:pt x="126" y="6"/>
                  </a:lnTo>
                  <a:lnTo>
                    <a:pt x="114" y="10"/>
                  </a:lnTo>
                  <a:lnTo>
                    <a:pt x="104" y="14"/>
                  </a:lnTo>
                  <a:lnTo>
                    <a:pt x="94" y="19"/>
                  </a:lnTo>
                  <a:lnTo>
                    <a:pt x="81" y="24"/>
                  </a:lnTo>
                  <a:lnTo>
                    <a:pt x="61" y="32"/>
                  </a:lnTo>
                  <a:lnTo>
                    <a:pt x="36" y="44"/>
                  </a:lnTo>
                  <a:lnTo>
                    <a:pt x="0" y="61"/>
                  </a:lnTo>
                  <a:lnTo>
                    <a:pt x="29" y="132"/>
                  </a:lnTo>
                  <a:lnTo>
                    <a:pt x="55" y="199"/>
                  </a:lnTo>
                  <a:lnTo>
                    <a:pt x="81" y="260"/>
                  </a:lnTo>
                  <a:lnTo>
                    <a:pt x="103" y="317"/>
                  </a:lnTo>
                  <a:lnTo>
                    <a:pt x="125" y="370"/>
                  </a:lnTo>
                  <a:lnTo>
                    <a:pt x="144" y="419"/>
                  </a:lnTo>
                  <a:lnTo>
                    <a:pt x="163" y="467"/>
                  </a:lnTo>
                  <a:lnTo>
                    <a:pt x="181" y="511"/>
                  </a:lnTo>
                  <a:lnTo>
                    <a:pt x="198" y="554"/>
                  </a:lnTo>
                  <a:lnTo>
                    <a:pt x="215" y="596"/>
                  </a:lnTo>
                  <a:lnTo>
                    <a:pt x="232" y="637"/>
                  </a:lnTo>
                  <a:lnTo>
                    <a:pt x="249" y="680"/>
                  </a:lnTo>
                  <a:lnTo>
                    <a:pt x="265" y="723"/>
                  </a:lnTo>
                  <a:lnTo>
                    <a:pt x="284" y="766"/>
                  </a:lnTo>
                  <a:lnTo>
                    <a:pt x="302" y="812"/>
                  </a:lnTo>
                  <a:lnTo>
                    <a:pt x="322" y="861"/>
                  </a:lnTo>
                  <a:lnTo>
                    <a:pt x="342" y="913"/>
                  </a:lnTo>
                  <a:lnTo>
                    <a:pt x="364" y="968"/>
                  </a:lnTo>
                  <a:lnTo>
                    <a:pt x="388" y="1029"/>
                  </a:lnTo>
                  <a:lnTo>
                    <a:pt x="414" y="1093"/>
                  </a:lnTo>
                  <a:lnTo>
                    <a:pt x="442" y="1164"/>
                  </a:lnTo>
                  <a:lnTo>
                    <a:pt x="473" y="1239"/>
                  </a:lnTo>
                  <a:lnTo>
                    <a:pt x="505" y="1323"/>
                  </a:lnTo>
                  <a:lnTo>
                    <a:pt x="542" y="1412"/>
                  </a:lnTo>
                  <a:lnTo>
                    <a:pt x="581" y="1511"/>
                  </a:lnTo>
                  <a:lnTo>
                    <a:pt x="623" y="1618"/>
                  </a:lnTo>
                  <a:lnTo>
                    <a:pt x="669" y="1733"/>
                  </a:lnTo>
                  <a:lnTo>
                    <a:pt x="719" y="1858"/>
                  </a:lnTo>
                  <a:lnTo>
                    <a:pt x="773" y="1993"/>
                  </a:lnTo>
                  <a:lnTo>
                    <a:pt x="832" y="2140"/>
                  </a:lnTo>
                  <a:lnTo>
                    <a:pt x="895" y="2297"/>
                  </a:lnTo>
                  <a:lnTo>
                    <a:pt x="962" y="2467"/>
                  </a:lnTo>
                  <a:lnTo>
                    <a:pt x="972" y="2462"/>
                  </a:lnTo>
                  <a:lnTo>
                    <a:pt x="982" y="2458"/>
                  </a:lnTo>
                  <a:lnTo>
                    <a:pt x="989" y="2455"/>
                  </a:lnTo>
                  <a:lnTo>
                    <a:pt x="996" y="2452"/>
                  </a:lnTo>
                  <a:lnTo>
                    <a:pt x="1003" y="2449"/>
                  </a:lnTo>
                  <a:lnTo>
                    <a:pt x="1009" y="2445"/>
                  </a:lnTo>
                  <a:lnTo>
                    <a:pt x="1015" y="2442"/>
                  </a:lnTo>
                  <a:lnTo>
                    <a:pt x="1022" y="2439"/>
                  </a:lnTo>
                  <a:lnTo>
                    <a:pt x="1030" y="2436"/>
                  </a:lnTo>
                  <a:lnTo>
                    <a:pt x="1040" y="2432"/>
                  </a:lnTo>
                  <a:lnTo>
                    <a:pt x="1050" y="2428"/>
                  </a:lnTo>
                  <a:lnTo>
                    <a:pt x="1063" y="2422"/>
                  </a:lnTo>
                  <a:lnTo>
                    <a:pt x="1077" y="2416"/>
                  </a:lnTo>
                  <a:lnTo>
                    <a:pt x="1095" y="2409"/>
                  </a:lnTo>
                  <a:lnTo>
                    <a:pt x="1116" y="2399"/>
                  </a:lnTo>
                  <a:lnTo>
                    <a:pt x="1140" y="2390"/>
                  </a:lnTo>
                  <a:lnTo>
                    <a:pt x="1110" y="2318"/>
                  </a:lnTo>
                  <a:lnTo>
                    <a:pt x="1081" y="2251"/>
                  </a:lnTo>
                  <a:lnTo>
                    <a:pt x="1056" y="2190"/>
                  </a:lnTo>
                  <a:lnTo>
                    <a:pt x="1033" y="2134"/>
                  </a:lnTo>
                  <a:lnTo>
                    <a:pt x="1011" y="2082"/>
                  </a:lnTo>
                  <a:lnTo>
                    <a:pt x="991" y="2032"/>
                  </a:lnTo>
                  <a:lnTo>
                    <a:pt x="970" y="1985"/>
                  </a:lnTo>
                  <a:lnTo>
                    <a:pt x="952" y="1940"/>
                  </a:lnTo>
                  <a:lnTo>
                    <a:pt x="935" y="1897"/>
                  </a:lnTo>
                  <a:lnTo>
                    <a:pt x="916" y="1856"/>
                  </a:lnTo>
                  <a:lnTo>
                    <a:pt x="899" y="1814"/>
                  </a:lnTo>
                  <a:lnTo>
                    <a:pt x="882" y="1773"/>
                  </a:lnTo>
                  <a:lnTo>
                    <a:pt x="864" y="1730"/>
                  </a:lnTo>
                  <a:lnTo>
                    <a:pt x="846" y="1686"/>
                  </a:lnTo>
                  <a:lnTo>
                    <a:pt x="826" y="1640"/>
                  </a:lnTo>
                  <a:lnTo>
                    <a:pt x="807" y="1592"/>
                  </a:lnTo>
                  <a:lnTo>
                    <a:pt x="785" y="1541"/>
                  </a:lnTo>
                  <a:lnTo>
                    <a:pt x="762" y="1485"/>
                  </a:lnTo>
                  <a:lnTo>
                    <a:pt x="738" y="1426"/>
                  </a:lnTo>
                  <a:lnTo>
                    <a:pt x="710" y="1362"/>
                  </a:lnTo>
                  <a:lnTo>
                    <a:pt x="682" y="1292"/>
                  </a:lnTo>
                  <a:lnTo>
                    <a:pt x="650" y="1216"/>
                  </a:lnTo>
                  <a:lnTo>
                    <a:pt x="615" y="1134"/>
                  </a:lnTo>
                  <a:lnTo>
                    <a:pt x="578" y="1044"/>
                  </a:lnTo>
                  <a:lnTo>
                    <a:pt x="537" y="947"/>
                  </a:lnTo>
                  <a:lnTo>
                    <a:pt x="493" y="842"/>
                  </a:lnTo>
                  <a:lnTo>
                    <a:pt x="445" y="727"/>
                  </a:lnTo>
                  <a:lnTo>
                    <a:pt x="393" y="603"/>
                  </a:lnTo>
                  <a:lnTo>
                    <a:pt x="337" y="469"/>
                  </a:lnTo>
                  <a:lnTo>
                    <a:pt x="276" y="324"/>
                  </a:lnTo>
                  <a:lnTo>
                    <a:pt x="210" y="167"/>
                  </a:lnTo>
                  <a:lnTo>
                    <a:pt x="140" y="0"/>
                  </a:lnTo>
                  <a:close/>
                </a:path>
              </a:pathLst>
            </a:custGeom>
            <a:solidFill>
              <a:srgbClr val="707575"/>
            </a:solidFill>
            <a:ln w="9525">
              <a:noFill/>
            </a:ln>
          </p:spPr>
          <p:txBody>
            <a:bodyPr/>
            <a:lstStyle/>
            <a:p>
              <a:endParaRPr lang="en-US"/>
            </a:p>
          </p:txBody>
        </p:sp>
        <p:sp>
          <p:nvSpPr>
            <p:cNvPr id="824681" name="Freeform 824680"/>
            <p:cNvSpPr/>
            <p:nvPr/>
          </p:nvSpPr>
          <p:spPr>
            <a:xfrm>
              <a:off x="3389" y="3301"/>
              <a:ext cx="50" cy="136"/>
            </a:xfrm>
            <a:custGeom>
              <a:avLst/>
              <a:gdLst/>
              <a:ahLst/>
              <a:cxnLst/>
              <a:rect l="0" t="0" r="0" b="0"/>
              <a:pathLst>
                <a:path w="1109" h="2454">
                  <a:moveTo>
                    <a:pt x="113" y="0"/>
                  </a:moveTo>
                  <a:lnTo>
                    <a:pt x="100" y="4"/>
                  </a:lnTo>
                  <a:lnTo>
                    <a:pt x="92" y="9"/>
                  </a:lnTo>
                  <a:lnTo>
                    <a:pt x="84" y="12"/>
                  </a:lnTo>
                  <a:lnTo>
                    <a:pt x="76" y="15"/>
                  </a:lnTo>
                  <a:lnTo>
                    <a:pt x="65" y="19"/>
                  </a:lnTo>
                  <a:lnTo>
                    <a:pt x="49" y="26"/>
                  </a:lnTo>
                  <a:lnTo>
                    <a:pt x="29" y="36"/>
                  </a:lnTo>
                  <a:lnTo>
                    <a:pt x="0" y="49"/>
                  </a:lnTo>
                  <a:lnTo>
                    <a:pt x="29" y="120"/>
                  </a:lnTo>
                  <a:lnTo>
                    <a:pt x="56" y="187"/>
                  </a:lnTo>
                  <a:lnTo>
                    <a:pt x="81" y="248"/>
                  </a:lnTo>
                  <a:lnTo>
                    <a:pt x="103" y="305"/>
                  </a:lnTo>
                  <a:lnTo>
                    <a:pt x="125" y="358"/>
                  </a:lnTo>
                  <a:lnTo>
                    <a:pt x="145" y="407"/>
                  </a:lnTo>
                  <a:lnTo>
                    <a:pt x="164" y="455"/>
                  </a:lnTo>
                  <a:lnTo>
                    <a:pt x="182" y="499"/>
                  </a:lnTo>
                  <a:lnTo>
                    <a:pt x="199" y="542"/>
                  </a:lnTo>
                  <a:lnTo>
                    <a:pt x="216" y="584"/>
                  </a:lnTo>
                  <a:lnTo>
                    <a:pt x="233" y="625"/>
                  </a:lnTo>
                  <a:lnTo>
                    <a:pt x="249" y="667"/>
                  </a:lnTo>
                  <a:lnTo>
                    <a:pt x="267" y="711"/>
                  </a:lnTo>
                  <a:lnTo>
                    <a:pt x="284" y="754"/>
                  </a:lnTo>
                  <a:lnTo>
                    <a:pt x="302" y="800"/>
                  </a:lnTo>
                  <a:lnTo>
                    <a:pt x="323" y="849"/>
                  </a:lnTo>
                  <a:lnTo>
                    <a:pt x="343" y="900"/>
                  </a:lnTo>
                  <a:lnTo>
                    <a:pt x="366" y="956"/>
                  </a:lnTo>
                  <a:lnTo>
                    <a:pt x="389" y="1016"/>
                  </a:lnTo>
                  <a:lnTo>
                    <a:pt x="415" y="1081"/>
                  </a:lnTo>
                  <a:lnTo>
                    <a:pt x="443" y="1151"/>
                  </a:lnTo>
                  <a:lnTo>
                    <a:pt x="474" y="1227"/>
                  </a:lnTo>
                  <a:lnTo>
                    <a:pt x="507" y="1311"/>
                  </a:lnTo>
                  <a:lnTo>
                    <a:pt x="544" y="1400"/>
                  </a:lnTo>
                  <a:lnTo>
                    <a:pt x="583" y="1499"/>
                  </a:lnTo>
                  <a:lnTo>
                    <a:pt x="626" y="1606"/>
                  </a:lnTo>
                  <a:lnTo>
                    <a:pt x="672" y="1721"/>
                  </a:lnTo>
                  <a:lnTo>
                    <a:pt x="723" y="1846"/>
                  </a:lnTo>
                  <a:lnTo>
                    <a:pt x="777" y="1981"/>
                  </a:lnTo>
                  <a:lnTo>
                    <a:pt x="835" y="2128"/>
                  </a:lnTo>
                  <a:lnTo>
                    <a:pt x="898" y="2285"/>
                  </a:lnTo>
                  <a:lnTo>
                    <a:pt x="966" y="2454"/>
                  </a:lnTo>
                  <a:lnTo>
                    <a:pt x="982" y="2447"/>
                  </a:lnTo>
                  <a:lnTo>
                    <a:pt x="994" y="2442"/>
                  </a:lnTo>
                  <a:lnTo>
                    <a:pt x="1003" y="2436"/>
                  </a:lnTo>
                  <a:lnTo>
                    <a:pt x="1014" y="2432"/>
                  </a:lnTo>
                  <a:lnTo>
                    <a:pt x="1029" y="2426"/>
                  </a:lnTo>
                  <a:lnTo>
                    <a:pt x="1047" y="2417"/>
                  </a:lnTo>
                  <a:lnTo>
                    <a:pt x="1073" y="2407"/>
                  </a:lnTo>
                  <a:lnTo>
                    <a:pt x="1109" y="2392"/>
                  </a:lnTo>
                  <a:lnTo>
                    <a:pt x="1080" y="2320"/>
                  </a:lnTo>
                  <a:lnTo>
                    <a:pt x="1052" y="2254"/>
                  </a:lnTo>
                  <a:lnTo>
                    <a:pt x="1027" y="2193"/>
                  </a:lnTo>
                  <a:lnTo>
                    <a:pt x="1003" y="2136"/>
                  </a:lnTo>
                  <a:lnTo>
                    <a:pt x="981" y="2083"/>
                  </a:lnTo>
                  <a:lnTo>
                    <a:pt x="960" y="2035"/>
                  </a:lnTo>
                  <a:lnTo>
                    <a:pt x="941" y="1987"/>
                  </a:lnTo>
                  <a:lnTo>
                    <a:pt x="922" y="1943"/>
                  </a:lnTo>
                  <a:lnTo>
                    <a:pt x="905" y="1900"/>
                  </a:lnTo>
                  <a:lnTo>
                    <a:pt x="887" y="1858"/>
                  </a:lnTo>
                  <a:lnTo>
                    <a:pt x="869" y="1817"/>
                  </a:lnTo>
                  <a:lnTo>
                    <a:pt x="852" y="1774"/>
                  </a:lnTo>
                  <a:lnTo>
                    <a:pt x="835" y="1732"/>
                  </a:lnTo>
                  <a:lnTo>
                    <a:pt x="816" y="1688"/>
                  </a:lnTo>
                  <a:lnTo>
                    <a:pt x="797" y="1643"/>
                  </a:lnTo>
                  <a:lnTo>
                    <a:pt x="778" y="1594"/>
                  </a:lnTo>
                  <a:lnTo>
                    <a:pt x="756" y="1542"/>
                  </a:lnTo>
                  <a:lnTo>
                    <a:pt x="733" y="1488"/>
                  </a:lnTo>
                  <a:lnTo>
                    <a:pt x="708" y="1428"/>
                  </a:lnTo>
                  <a:lnTo>
                    <a:pt x="681" y="1363"/>
                  </a:lnTo>
                  <a:lnTo>
                    <a:pt x="652" y="1294"/>
                  </a:lnTo>
                  <a:lnTo>
                    <a:pt x="621" y="1218"/>
                  </a:lnTo>
                  <a:lnTo>
                    <a:pt x="586" y="1136"/>
                  </a:lnTo>
                  <a:lnTo>
                    <a:pt x="549" y="1046"/>
                  </a:lnTo>
                  <a:lnTo>
                    <a:pt x="508" y="948"/>
                  </a:lnTo>
                  <a:lnTo>
                    <a:pt x="464" y="842"/>
                  </a:lnTo>
                  <a:lnTo>
                    <a:pt x="417" y="728"/>
                  </a:lnTo>
                  <a:lnTo>
                    <a:pt x="364" y="604"/>
                  </a:lnTo>
                  <a:lnTo>
                    <a:pt x="308" y="469"/>
                  </a:lnTo>
                  <a:lnTo>
                    <a:pt x="248" y="325"/>
                  </a:lnTo>
                  <a:lnTo>
                    <a:pt x="183" y="168"/>
                  </a:lnTo>
                  <a:lnTo>
                    <a:pt x="113" y="0"/>
                  </a:lnTo>
                  <a:close/>
                </a:path>
              </a:pathLst>
            </a:custGeom>
            <a:solidFill>
              <a:srgbClr val="8C9494"/>
            </a:solidFill>
            <a:ln w="9525">
              <a:noFill/>
            </a:ln>
          </p:spPr>
          <p:txBody>
            <a:bodyPr/>
            <a:lstStyle/>
            <a:p>
              <a:endParaRPr lang="en-US"/>
            </a:p>
          </p:txBody>
        </p:sp>
        <p:sp>
          <p:nvSpPr>
            <p:cNvPr id="824682" name="Freeform 824681"/>
            <p:cNvSpPr/>
            <p:nvPr/>
          </p:nvSpPr>
          <p:spPr>
            <a:xfrm>
              <a:off x="3389" y="3301"/>
              <a:ext cx="49" cy="136"/>
            </a:xfrm>
            <a:custGeom>
              <a:avLst/>
              <a:gdLst/>
              <a:ahLst/>
              <a:cxnLst/>
              <a:rect l="0" t="0" r="0" b="0"/>
              <a:pathLst>
                <a:path w="1078" h="2440">
                  <a:moveTo>
                    <a:pt x="86" y="0"/>
                  </a:moveTo>
                  <a:lnTo>
                    <a:pt x="77" y="3"/>
                  </a:lnTo>
                  <a:lnTo>
                    <a:pt x="71" y="6"/>
                  </a:lnTo>
                  <a:lnTo>
                    <a:pt x="65" y="8"/>
                  </a:lnTo>
                  <a:lnTo>
                    <a:pt x="59" y="10"/>
                  </a:lnTo>
                  <a:lnTo>
                    <a:pt x="49" y="14"/>
                  </a:lnTo>
                  <a:lnTo>
                    <a:pt x="38" y="20"/>
                  </a:lnTo>
                  <a:lnTo>
                    <a:pt x="22" y="27"/>
                  </a:lnTo>
                  <a:lnTo>
                    <a:pt x="0" y="37"/>
                  </a:lnTo>
                  <a:lnTo>
                    <a:pt x="30" y="108"/>
                  </a:lnTo>
                  <a:lnTo>
                    <a:pt x="57" y="175"/>
                  </a:lnTo>
                  <a:lnTo>
                    <a:pt x="81" y="236"/>
                  </a:lnTo>
                  <a:lnTo>
                    <a:pt x="104" y="293"/>
                  </a:lnTo>
                  <a:lnTo>
                    <a:pt x="126" y="345"/>
                  </a:lnTo>
                  <a:lnTo>
                    <a:pt x="145" y="395"/>
                  </a:lnTo>
                  <a:lnTo>
                    <a:pt x="165" y="442"/>
                  </a:lnTo>
                  <a:lnTo>
                    <a:pt x="182" y="487"/>
                  </a:lnTo>
                  <a:lnTo>
                    <a:pt x="199" y="530"/>
                  </a:lnTo>
                  <a:lnTo>
                    <a:pt x="217" y="572"/>
                  </a:lnTo>
                  <a:lnTo>
                    <a:pt x="234" y="613"/>
                  </a:lnTo>
                  <a:lnTo>
                    <a:pt x="250" y="655"/>
                  </a:lnTo>
                  <a:lnTo>
                    <a:pt x="268" y="698"/>
                  </a:lnTo>
                  <a:lnTo>
                    <a:pt x="286" y="742"/>
                  </a:lnTo>
                  <a:lnTo>
                    <a:pt x="304" y="788"/>
                  </a:lnTo>
                  <a:lnTo>
                    <a:pt x="324" y="837"/>
                  </a:lnTo>
                  <a:lnTo>
                    <a:pt x="345" y="888"/>
                  </a:lnTo>
                  <a:lnTo>
                    <a:pt x="368" y="944"/>
                  </a:lnTo>
                  <a:lnTo>
                    <a:pt x="391" y="1003"/>
                  </a:lnTo>
                  <a:lnTo>
                    <a:pt x="418" y="1069"/>
                  </a:lnTo>
                  <a:lnTo>
                    <a:pt x="445" y="1138"/>
                  </a:lnTo>
                  <a:lnTo>
                    <a:pt x="476" y="1215"/>
                  </a:lnTo>
                  <a:lnTo>
                    <a:pt x="509" y="1297"/>
                  </a:lnTo>
                  <a:lnTo>
                    <a:pt x="546" y="1388"/>
                  </a:lnTo>
                  <a:lnTo>
                    <a:pt x="585" y="1486"/>
                  </a:lnTo>
                  <a:lnTo>
                    <a:pt x="628" y="1593"/>
                  </a:lnTo>
                  <a:lnTo>
                    <a:pt x="675" y="1707"/>
                  </a:lnTo>
                  <a:lnTo>
                    <a:pt x="725" y="1833"/>
                  </a:lnTo>
                  <a:lnTo>
                    <a:pt x="780" y="1968"/>
                  </a:lnTo>
                  <a:lnTo>
                    <a:pt x="838" y="2113"/>
                  </a:lnTo>
                  <a:lnTo>
                    <a:pt x="901" y="2270"/>
                  </a:lnTo>
                  <a:lnTo>
                    <a:pt x="969" y="2440"/>
                  </a:lnTo>
                  <a:lnTo>
                    <a:pt x="982" y="2435"/>
                  </a:lnTo>
                  <a:lnTo>
                    <a:pt x="990" y="2431"/>
                  </a:lnTo>
                  <a:lnTo>
                    <a:pt x="998" y="2426"/>
                  </a:lnTo>
                  <a:lnTo>
                    <a:pt x="1006" y="2423"/>
                  </a:lnTo>
                  <a:lnTo>
                    <a:pt x="1016" y="2419"/>
                  </a:lnTo>
                  <a:lnTo>
                    <a:pt x="1031" y="2413"/>
                  </a:lnTo>
                  <a:lnTo>
                    <a:pt x="1050" y="2404"/>
                  </a:lnTo>
                  <a:lnTo>
                    <a:pt x="1078" y="2394"/>
                  </a:lnTo>
                  <a:lnTo>
                    <a:pt x="1048" y="2322"/>
                  </a:lnTo>
                  <a:lnTo>
                    <a:pt x="1020" y="2256"/>
                  </a:lnTo>
                  <a:lnTo>
                    <a:pt x="995" y="2195"/>
                  </a:lnTo>
                  <a:lnTo>
                    <a:pt x="973" y="2138"/>
                  </a:lnTo>
                  <a:lnTo>
                    <a:pt x="950" y="2085"/>
                  </a:lnTo>
                  <a:lnTo>
                    <a:pt x="930" y="2035"/>
                  </a:lnTo>
                  <a:lnTo>
                    <a:pt x="910" y="1989"/>
                  </a:lnTo>
                  <a:lnTo>
                    <a:pt x="892" y="1944"/>
                  </a:lnTo>
                  <a:lnTo>
                    <a:pt x="875" y="1901"/>
                  </a:lnTo>
                  <a:lnTo>
                    <a:pt x="857" y="1859"/>
                  </a:lnTo>
                  <a:lnTo>
                    <a:pt x="840" y="1817"/>
                  </a:lnTo>
                  <a:lnTo>
                    <a:pt x="823" y="1775"/>
                  </a:lnTo>
                  <a:lnTo>
                    <a:pt x="805" y="1733"/>
                  </a:lnTo>
                  <a:lnTo>
                    <a:pt x="787" y="1688"/>
                  </a:lnTo>
                  <a:lnTo>
                    <a:pt x="768" y="1643"/>
                  </a:lnTo>
                  <a:lnTo>
                    <a:pt x="748" y="1595"/>
                  </a:lnTo>
                  <a:lnTo>
                    <a:pt x="727" y="1543"/>
                  </a:lnTo>
                  <a:lnTo>
                    <a:pt x="703" y="1487"/>
                  </a:lnTo>
                  <a:lnTo>
                    <a:pt x="679" y="1428"/>
                  </a:lnTo>
                  <a:lnTo>
                    <a:pt x="652" y="1364"/>
                  </a:lnTo>
                  <a:lnTo>
                    <a:pt x="624" y="1294"/>
                  </a:lnTo>
                  <a:lnTo>
                    <a:pt x="592" y="1218"/>
                  </a:lnTo>
                  <a:lnTo>
                    <a:pt x="557" y="1135"/>
                  </a:lnTo>
                  <a:lnTo>
                    <a:pt x="521" y="1045"/>
                  </a:lnTo>
                  <a:lnTo>
                    <a:pt x="480" y="948"/>
                  </a:lnTo>
                  <a:lnTo>
                    <a:pt x="436" y="843"/>
                  </a:lnTo>
                  <a:lnTo>
                    <a:pt x="388" y="728"/>
                  </a:lnTo>
                  <a:lnTo>
                    <a:pt x="337" y="604"/>
                  </a:lnTo>
                  <a:lnTo>
                    <a:pt x="281" y="469"/>
                  </a:lnTo>
                  <a:lnTo>
                    <a:pt x="221" y="324"/>
                  </a:lnTo>
                  <a:lnTo>
                    <a:pt x="155" y="168"/>
                  </a:lnTo>
                  <a:lnTo>
                    <a:pt x="86" y="0"/>
                  </a:lnTo>
                  <a:close/>
                </a:path>
              </a:pathLst>
            </a:custGeom>
            <a:solidFill>
              <a:srgbClr val="A8B0B0"/>
            </a:solidFill>
            <a:ln w="9525">
              <a:noFill/>
            </a:ln>
          </p:spPr>
          <p:txBody>
            <a:bodyPr/>
            <a:lstStyle/>
            <a:p>
              <a:endParaRPr lang="en-US"/>
            </a:p>
          </p:txBody>
        </p:sp>
        <p:sp>
          <p:nvSpPr>
            <p:cNvPr id="824683" name="Freeform 824682"/>
            <p:cNvSpPr/>
            <p:nvPr/>
          </p:nvSpPr>
          <p:spPr>
            <a:xfrm>
              <a:off x="3389" y="3302"/>
              <a:ext cx="48" cy="135"/>
            </a:xfrm>
            <a:custGeom>
              <a:avLst/>
              <a:gdLst/>
              <a:ahLst/>
              <a:cxnLst/>
              <a:rect l="0" t="0" r="0" b="0"/>
              <a:pathLst>
                <a:path w="1046" h="2428">
                  <a:moveTo>
                    <a:pt x="58" y="0"/>
                  </a:moveTo>
                  <a:lnTo>
                    <a:pt x="52" y="2"/>
                  </a:lnTo>
                  <a:lnTo>
                    <a:pt x="47" y="4"/>
                  </a:lnTo>
                  <a:lnTo>
                    <a:pt x="43" y="5"/>
                  </a:lnTo>
                  <a:lnTo>
                    <a:pt x="39" y="7"/>
                  </a:lnTo>
                  <a:lnTo>
                    <a:pt x="33" y="10"/>
                  </a:lnTo>
                  <a:lnTo>
                    <a:pt x="25" y="13"/>
                  </a:lnTo>
                  <a:lnTo>
                    <a:pt x="15" y="18"/>
                  </a:lnTo>
                  <a:lnTo>
                    <a:pt x="0" y="25"/>
                  </a:lnTo>
                  <a:lnTo>
                    <a:pt x="29" y="97"/>
                  </a:lnTo>
                  <a:lnTo>
                    <a:pt x="56" y="164"/>
                  </a:lnTo>
                  <a:lnTo>
                    <a:pt x="80" y="225"/>
                  </a:lnTo>
                  <a:lnTo>
                    <a:pt x="104" y="282"/>
                  </a:lnTo>
                  <a:lnTo>
                    <a:pt x="125" y="334"/>
                  </a:lnTo>
                  <a:lnTo>
                    <a:pt x="145" y="384"/>
                  </a:lnTo>
                  <a:lnTo>
                    <a:pt x="164" y="430"/>
                  </a:lnTo>
                  <a:lnTo>
                    <a:pt x="182" y="475"/>
                  </a:lnTo>
                  <a:lnTo>
                    <a:pt x="199" y="518"/>
                  </a:lnTo>
                  <a:lnTo>
                    <a:pt x="217" y="560"/>
                  </a:lnTo>
                  <a:lnTo>
                    <a:pt x="233" y="601"/>
                  </a:lnTo>
                  <a:lnTo>
                    <a:pt x="250" y="643"/>
                  </a:lnTo>
                  <a:lnTo>
                    <a:pt x="268" y="686"/>
                  </a:lnTo>
                  <a:lnTo>
                    <a:pt x="285" y="730"/>
                  </a:lnTo>
                  <a:lnTo>
                    <a:pt x="305" y="776"/>
                  </a:lnTo>
                  <a:lnTo>
                    <a:pt x="324" y="825"/>
                  </a:lnTo>
                  <a:lnTo>
                    <a:pt x="344" y="876"/>
                  </a:lnTo>
                  <a:lnTo>
                    <a:pt x="367" y="932"/>
                  </a:lnTo>
                  <a:lnTo>
                    <a:pt x="391" y="991"/>
                  </a:lnTo>
                  <a:lnTo>
                    <a:pt x="418" y="1056"/>
                  </a:lnTo>
                  <a:lnTo>
                    <a:pt x="445" y="1126"/>
                  </a:lnTo>
                  <a:lnTo>
                    <a:pt x="477" y="1203"/>
                  </a:lnTo>
                  <a:lnTo>
                    <a:pt x="511" y="1285"/>
                  </a:lnTo>
                  <a:lnTo>
                    <a:pt x="546" y="1376"/>
                  </a:lnTo>
                  <a:lnTo>
                    <a:pt x="586" y="1474"/>
                  </a:lnTo>
                  <a:lnTo>
                    <a:pt x="629" y="1580"/>
                  </a:lnTo>
                  <a:lnTo>
                    <a:pt x="676" y="1695"/>
                  </a:lnTo>
                  <a:lnTo>
                    <a:pt x="726" y="1821"/>
                  </a:lnTo>
                  <a:lnTo>
                    <a:pt x="781" y="1956"/>
                  </a:lnTo>
                  <a:lnTo>
                    <a:pt x="840" y="2101"/>
                  </a:lnTo>
                  <a:lnTo>
                    <a:pt x="903" y="2258"/>
                  </a:lnTo>
                  <a:lnTo>
                    <a:pt x="972" y="2428"/>
                  </a:lnTo>
                  <a:lnTo>
                    <a:pt x="980" y="2424"/>
                  </a:lnTo>
                  <a:lnTo>
                    <a:pt x="986" y="2421"/>
                  </a:lnTo>
                  <a:lnTo>
                    <a:pt x="991" y="2419"/>
                  </a:lnTo>
                  <a:lnTo>
                    <a:pt x="997" y="2415"/>
                  </a:lnTo>
                  <a:lnTo>
                    <a:pt x="1004" y="2412"/>
                  </a:lnTo>
                  <a:lnTo>
                    <a:pt x="1013" y="2408"/>
                  </a:lnTo>
                  <a:lnTo>
                    <a:pt x="1028" y="2403"/>
                  </a:lnTo>
                  <a:lnTo>
                    <a:pt x="1046" y="2395"/>
                  </a:lnTo>
                  <a:lnTo>
                    <a:pt x="1017" y="2324"/>
                  </a:lnTo>
                  <a:lnTo>
                    <a:pt x="989" y="2257"/>
                  </a:lnTo>
                  <a:lnTo>
                    <a:pt x="964" y="2196"/>
                  </a:lnTo>
                  <a:lnTo>
                    <a:pt x="941" y="2139"/>
                  </a:lnTo>
                  <a:lnTo>
                    <a:pt x="920" y="2086"/>
                  </a:lnTo>
                  <a:lnTo>
                    <a:pt x="899" y="2037"/>
                  </a:lnTo>
                  <a:lnTo>
                    <a:pt x="880" y="1990"/>
                  </a:lnTo>
                  <a:lnTo>
                    <a:pt x="861" y="1946"/>
                  </a:lnTo>
                  <a:lnTo>
                    <a:pt x="843" y="1903"/>
                  </a:lnTo>
                  <a:lnTo>
                    <a:pt x="826" y="1861"/>
                  </a:lnTo>
                  <a:lnTo>
                    <a:pt x="809" y="1819"/>
                  </a:lnTo>
                  <a:lnTo>
                    <a:pt x="792" y="1778"/>
                  </a:lnTo>
                  <a:lnTo>
                    <a:pt x="774" y="1734"/>
                  </a:lnTo>
                  <a:lnTo>
                    <a:pt x="756" y="1691"/>
                  </a:lnTo>
                  <a:lnTo>
                    <a:pt x="737" y="1645"/>
                  </a:lnTo>
                  <a:lnTo>
                    <a:pt x="718" y="1596"/>
                  </a:lnTo>
                  <a:lnTo>
                    <a:pt x="696" y="1545"/>
                  </a:lnTo>
                  <a:lnTo>
                    <a:pt x="673" y="1490"/>
                  </a:lnTo>
                  <a:lnTo>
                    <a:pt x="648" y="1430"/>
                  </a:lnTo>
                  <a:lnTo>
                    <a:pt x="622" y="1365"/>
                  </a:lnTo>
                  <a:lnTo>
                    <a:pt x="593" y="1296"/>
                  </a:lnTo>
                  <a:lnTo>
                    <a:pt x="562" y="1220"/>
                  </a:lnTo>
                  <a:lnTo>
                    <a:pt x="528" y="1138"/>
                  </a:lnTo>
                  <a:lnTo>
                    <a:pt x="490" y="1047"/>
                  </a:lnTo>
                  <a:lnTo>
                    <a:pt x="450" y="950"/>
                  </a:lnTo>
                  <a:lnTo>
                    <a:pt x="407" y="843"/>
                  </a:lnTo>
                  <a:lnTo>
                    <a:pt x="359" y="730"/>
                  </a:lnTo>
                  <a:lnTo>
                    <a:pt x="308" y="605"/>
                  </a:lnTo>
                  <a:lnTo>
                    <a:pt x="251" y="470"/>
                  </a:lnTo>
                  <a:lnTo>
                    <a:pt x="192" y="325"/>
                  </a:lnTo>
                  <a:lnTo>
                    <a:pt x="127" y="169"/>
                  </a:lnTo>
                  <a:lnTo>
                    <a:pt x="58" y="0"/>
                  </a:lnTo>
                  <a:close/>
                </a:path>
              </a:pathLst>
            </a:custGeom>
            <a:solidFill>
              <a:srgbClr val="C4CCCC"/>
            </a:solidFill>
            <a:ln w="9525">
              <a:noFill/>
            </a:ln>
          </p:spPr>
          <p:txBody>
            <a:bodyPr/>
            <a:lstStyle/>
            <a:p>
              <a:endParaRPr lang="en-US"/>
            </a:p>
          </p:txBody>
        </p:sp>
        <p:sp>
          <p:nvSpPr>
            <p:cNvPr id="824684" name="Freeform 824683"/>
            <p:cNvSpPr/>
            <p:nvPr/>
          </p:nvSpPr>
          <p:spPr>
            <a:xfrm>
              <a:off x="3389" y="3302"/>
              <a:ext cx="46" cy="134"/>
            </a:xfrm>
            <a:custGeom>
              <a:avLst/>
              <a:gdLst/>
              <a:ahLst/>
              <a:cxnLst/>
              <a:rect l="0" t="0" r="0" b="0"/>
              <a:pathLst>
                <a:path w="1017" h="2414">
                  <a:moveTo>
                    <a:pt x="32" y="0"/>
                  </a:moveTo>
                  <a:lnTo>
                    <a:pt x="0" y="13"/>
                  </a:lnTo>
                  <a:lnTo>
                    <a:pt x="977" y="2414"/>
                  </a:lnTo>
                  <a:lnTo>
                    <a:pt x="1017" y="2396"/>
                  </a:lnTo>
                  <a:lnTo>
                    <a:pt x="32" y="0"/>
                  </a:lnTo>
                  <a:close/>
                </a:path>
              </a:pathLst>
            </a:custGeom>
            <a:solidFill>
              <a:srgbClr val="E0E8E8"/>
            </a:solidFill>
            <a:ln w="9525">
              <a:noFill/>
            </a:ln>
          </p:spPr>
          <p:txBody>
            <a:bodyPr/>
            <a:lstStyle/>
            <a:p>
              <a:endParaRPr lang="en-US"/>
            </a:p>
          </p:txBody>
        </p:sp>
        <p:sp>
          <p:nvSpPr>
            <p:cNvPr id="824685" name="Freeform 824684"/>
            <p:cNvSpPr/>
            <p:nvPr/>
          </p:nvSpPr>
          <p:spPr>
            <a:xfrm>
              <a:off x="3388" y="3298"/>
              <a:ext cx="8" cy="6"/>
            </a:xfrm>
            <a:custGeom>
              <a:avLst/>
              <a:gdLst/>
              <a:ahLst/>
              <a:cxnLst/>
              <a:rect l="0" t="0" r="0" b="0"/>
              <a:pathLst>
                <a:path w="173" h="95">
                  <a:moveTo>
                    <a:pt x="173" y="20"/>
                  </a:moveTo>
                  <a:lnTo>
                    <a:pt x="7" y="95"/>
                  </a:lnTo>
                  <a:lnTo>
                    <a:pt x="0" y="75"/>
                  </a:lnTo>
                  <a:lnTo>
                    <a:pt x="166" y="0"/>
                  </a:lnTo>
                  <a:lnTo>
                    <a:pt x="173" y="20"/>
                  </a:lnTo>
                  <a:close/>
                </a:path>
              </a:pathLst>
            </a:custGeom>
            <a:solidFill>
              <a:srgbClr val="111919"/>
            </a:solidFill>
            <a:ln w="9525">
              <a:noFill/>
            </a:ln>
          </p:spPr>
          <p:txBody>
            <a:bodyPr/>
            <a:lstStyle/>
            <a:p>
              <a:endParaRPr lang="en-US"/>
            </a:p>
          </p:txBody>
        </p:sp>
        <p:sp>
          <p:nvSpPr>
            <p:cNvPr id="824686" name="Freeform 824685"/>
            <p:cNvSpPr/>
            <p:nvPr/>
          </p:nvSpPr>
          <p:spPr>
            <a:xfrm>
              <a:off x="3386" y="3293"/>
              <a:ext cx="9" cy="10"/>
            </a:xfrm>
            <a:custGeom>
              <a:avLst/>
              <a:gdLst/>
              <a:ahLst/>
              <a:cxnLst/>
              <a:rect l="0" t="0" r="0" b="0"/>
              <a:pathLst>
                <a:path w="200" h="179">
                  <a:moveTo>
                    <a:pt x="200" y="106"/>
                  </a:moveTo>
                  <a:lnTo>
                    <a:pt x="33" y="179"/>
                  </a:lnTo>
                  <a:lnTo>
                    <a:pt x="0" y="100"/>
                  </a:lnTo>
                  <a:lnTo>
                    <a:pt x="58" y="0"/>
                  </a:lnTo>
                  <a:lnTo>
                    <a:pt x="168" y="26"/>
                  </a:lnTo>
                  <a:lnTo>
                    <a:pt x="200" y="106"/>
                  </a:lnTo>
                  <a:close/>
                </a:path>
              </a:pathLst>
            </a:custGeom>
            <a:solidFill>
              <a:srgbClr val="545959"/>
            </a:solidFill>
            <a:ln w="9525">
              <a:noFill/>
            </a:ln>
          </p:spPr>
          <p:txBody>
            <a:bodyPr/>
            <a:lstStyle/>
            <a:p>
              <a:endParaRPr lang="en-US"/>
            </a:p>
          </p:txBody>
        </p:sp>
        <p:sp>
          <p:nvSpPr>
            <p:cNvPr id="824687" name="Freeform 824686"/>
            <p:cNvSpPr/>
            <p:nvPr/>
          </p:nvSpPr>
          <p:spPr>
            <a:xfrm>
              <a:off x="3386" y="3293"/>
              <a:ext cx="8" cy="10"/>
            </a:xfrm>
            <a:custGeom>
              <a:avLst/>
              <a:gdLst/>
              <a:ahLst/>
              <a:cxnLst/>
              <a:rect l="0" t="0" r="0" b="0"/>
              <a:pathLst>
                <a:path w="173" h="177">
                  <a:moveTo>
                    <a:pt x="173" y="116"/>
                  </a:moveTo>
                  <a:lnTo>
                    <a:pt x="159" y="122"/>
                  </a:lnTo>
                  <a:lnTo>
                    <a:pt x="147" y="126"/>
                  </a:lnTo>
                  <a:lnTo>
                    <a:pt x="137" y="131"/>
                  </a:lnTo>
                  <a:lnTo>
                    <a:pt x="127" y="135"/>
                  </a:lnTo>
                  <a:lnTo>
                    <a:pt x="114" y="141"/>
                  </a:lnTo>
                  <a:lnTo>
                    <a:pt x="94" y="150"/>
                  </a:lnTo>
                  <a:lnTo>
                    <a:pt x="69" y="161"/>
                  </a:lnTo>
                  <a:lnTo>
                    <a:pt x="33" y="177"/>
                  </a:lnTo>
                  <a:lnTo>
                    <a:pt x="30" y="168"/>
                  </a:lnTo>
                  <a:lnTo>
                    <a:pt x="27" y="161"/>
                  </a:lnTo>
                  <a:lnTo>
                    <a:pt x="25" y="156"/>
                  </a:lnTo>
                  <a:lnTo>
                    <a:pt x="23" y="150"/>
                  </a:lnTo>
                  <a:lnTo>
                    <a:pt x="20" y="141"/>
                  </a:lnTo>
                  <a:lnTo>
                    <a:pt x="16" y="131"/>
                  </a:lnTo>
                  <a:lnTo>
                    <a:pt x="9" y="117"/>
                  </a:lnTo>
                  <a:lnTo>
                    <a:pt x="0" y="97"/>
                  </a:lnTo>
                  <a:lnTo>
                    <a:pt x="7" y="86"/>
                  </a:lnTo>
                  <a:lnTo>
                    <a:pt x="11" y="78"/>
                  </a:lnTo>
                  <a:lnTo>
                    <a:pt x="15" y="70"/>
                  </a:lnTo>
                  <a:lnTo>
                    <a:pt x="19" y="63"/>
                  </a:lnTo>
                  <a:lnTo>
                    <a:pt x="24" y="54"/>
                  </a:lnTo>
                  <a:lnTo>
                    <a:pt x="31" y="41"/>
                  </a:lnTo>
                  <a:lnTo>
                    <a:pt x="40" y="24"/>
                  </a:lnTo>
                  <a:lnTo>
                    <a:pt x="52" y="0"/>
                  </a:lnTo>
                  <a:lnTo>
                    <a:pt x="63" y="3"/>
                  </a:lnTo>
                  <a:lnTo>
                    <a:pt x="70" y="6"/>
                  </a:lnTo>
                  <a:lnTo>
                    <a:pt x="76" y="8"/>
                  </a:lnTo>
                  <a:lnTo>
                    <a:pt x="83" y="11"/>
                  </a:lnTo>
                  <a:lnTo>
                    <a:pt x="91" y="15"/>
                  </a:lnTo>
                  <a:lnTo>
                    <a:pt x="102" y="20"/>
                  </a:lnTo>
                  <a:lnTo>
                    <a:pt x="119" y="27"/>
                  </a:lnTo>
                  <a:lnTo>
                    <a:pt x="140" y="37"/>
                  </a:lnTo>
                  <a:lnTo>
                    <a:pt x="144" y="44"/>
                  </a:lnTo>
                  <a:lnTo>
                    <a:pt x="146" y="50"/>
                  </a:lnTo>
                  <a:lnTo>
                    <a:pt x="149" y="56"/>
                  </a:lnTo>
                  <a:lnTo>
                    <a:pt x="151" y="61"/>
                  </a:lnTo>
                  <a:lnTo>
                    <a:pt x="154" y="69"/>
                  </a:lnTo>
                  <a:lnTo>
                    <a:pt x="159" y="80"/>
                  </a:lnTo>
                  <a:lnTo>
                    <a:pt x="165" y="95"/>
                  </a:lnTo>
                  <a:lnTo>
                    <a:pt x="173" y="116"/>
                  </a:lnTo>
                  <a:close/>
                </a:path>
              </a:pathLst>
            </a:custGeom>
            <a:solidFill>
              <a:srgbClr val="707575"/>
            </a:solidFill>
            <a:ln w="9525">
              <a:noFill/>
            </a:ln>
          </p:spPr>
          <p:txBody>
            <a:bodyPr/>
            <a:lstStyle/>
            <a:p>
              <a:endParaRPr lang="en-US"/>
            </a:p>
          </p:txBody>
        </p:sp>
        <p:sp>
          <p:nvSpPr>
            <p:cNvPr id="824688" name="Freeform 824687"/>
            <p:cNvSpPr/>
            <p:nvPr/>
          </p:nvSpPr>
          <p:spPr>
            <a:xfrm>
              <a:off x="3387" y="3293"/>
              <a:ext cx="6" cy="9"/>
            </a:xfrm>
            <a:custGeom>
              <a:avLst/>
              <a:gdLst/>
              <a:ahLst/>
              <a:cxnLst/>
              <a:rect l="0" t="0" r="0" b="0"/>
              <a:pathLst>
                <a:path w="142" h="175">
                  <a:moveTo>
                    <a:pt x="142" y="126"/>
                  </a:moveTo>
                  <a:lnTo>
                    <a:pt x="131" y="131"/>
                  </a:lnTo>
                  <a:lnTo>
                    <a:pt x="122" y="135"/>
                  </a:lnTo>
                  <a:lnTo>
                    <a:pt x="115" y="137"/>
                  </a:lnTo>
                  <a:lnTo>
                    <a:pt x="107" y="141"/>
                  </a:lnTo>
                  <a:lnTo>
                    <a:pt x="96" y="145"/>
                  </a:lnTo>
                  <a:lnTo>
                    <a:pt x="81" y="152"/>
                  </a:lnTo>
                  <a:lnTo>
                    <a:pt x="61" y="161"/>
                  </a:lnTo>
                  <a:lnTo>
                    <a:pt x="32" y="175"/>
                  </a:lnTo>
                  <a:lnTo>
                    <a:pt x="29" y="165"/>
                  </a:lnTo>
                  <a:lnTo>
                    <a:pt x="26" y="159"/>
                  </a:lnTo>
                  <a:lnTo>
                    <a:pt x="24" y="153"/>
                  </a:lnTo>
                  <a:lnTo>
                    <a:pt x="22" y="146"/>
                  </a:lnTo>
                  <a:lnTo>
                    <a:pt x="19" y="139"/>
                  </a:lnTo>
                  <a:lnTo>
                    <a:pt x="15" y="128"/>
                  </a:lnTo>
                  <a:lnTo>
                    <a:pt x="8" y="114"/>
                  </a:lnTo>
                  <a:lnTo>
                    <a:pt x="0" y="95"/>
                  </a:lnTo>
                  <a:lnTo>
                    <a:pt x="5" y="84"/>
                  </a:lnTo>
                  <a:lnTo>
                    <a:pt x="9" y="76"/>
                  </a:lnTo>
                  <a:lnTo>
                    <a:pt x="12" y="68"/>
                  </a:lnTo>
                  <a:lnTo>
                    <a:pt x="16" y="61"/>
                  </a:lnTo>
                  <a:lnTo>
                    <a:pt x="20" y="53"/>
                  </a:lnTo>
                  <a:lnTo>
                    <a:pt x="26" y="40"/>
                  </a:lnTo>
                  <a:lnTo>
                    <a:pt x="34" y="23"/>
                  </a:lnTo>
                  <a:lnTo>
                    <a:pt x="45" y="0"/>
                  </a:lnTo>
                  <a:lnTo>
                    <a:pt x="53" y="4"/>
                  </a:lnTo>
                  <a:lnTo>
                    <a:pt x="59" y="8"/>
                  </a:lnTo>
                  <a:lnTo>
                    <a:pt x="63" y="11"/>
                  </a:lnTo>
                  <a:lnTo>
                    <a:pt x="68" y="15"/>
                  </a:lnTo>
                  <a:lnTo>
                    <a:pt x="74" y="19"/>
                  </a:lnTo>
                  <a:lnTo>
                    <a:pt x="83" y="25"/>
                  </a:lnTo>
                  <a:lnTo>
                    <a:pt x="94" y="34"/>
                  </a:lnTo>
                  <a:lnTo>
                    <a:pt x="111" y="46"/>
                  </a:lnTo>
                  <a:lnTo>
                    <a:pt x="115" y="55"/>
                  </a:lnTo>
                  <a:lnTo>
                    <a:pt x="117" y="60"/>
                  </a:lnTo>
                  <a:lnTo>
                    <a:pt x="120" y="65"/>
                  </a:lnTo>
                  <a:lnTo>
                    <a:pt x="122" y="71"/>
                  </a:lnTo>
                  <a:lnTo>
                    <a:pt x="125" y="79"/>
                  </a:lnTo>
                  <a:lnTo>
                    <a:pt x="129" y="89"/>
                  </a:lnTo>
                  <a:lnTo>
                    <a:pt x="135" y="105"/>
                  </a:lnTo>
                  <a:lnTo>
                    <a:pt x="142" y="126"/>
                  </a:lnTo>
                  <a:close/>
                </a:path>
              </a:pathLst>
            </a:custGeom>
            <a:solidFill>
              <a:srgbClr val="8C9494"/>
            </a:solidFill>
            <a:ln w="9525">
              <a:noFill/>
            </a:ln>
          </p:spPr>
          <p:txBody>
            <a:bodyPr/>
            <a:lstStyle/>
            <a:p>
              <a:endParaRPr lang="en-US"/>
            </a:p>
          </p:txBody>
        </p:sp>
        <p:sp>
          <p:nvSpPr>
            <p:cNvPr id="824689" name="Freeform 824688"/>
            <p:cNvSpPr/>
            <p:nvPr/>
          </p:nvSpPr>
          <p:spPr>
            <a:xfrm>
              <a:off x="3387" y="3293"/>
              <a:ext cx="5" cy="9"/>
            </a:xfrm>
            <a:custGeom>
              <a:avLst/>
              <a:gdLst/>
              <a:ahLst/>
              <a:cxnLst/>
              <a:rect l="0" t="0" r="0" b="0"/>
              <a:pathLst>
                <a:path w="116" h="172">
                  <a:moveTo>
                    <a:pt x="116" y="136"/>
                  </a:moveTo>
                  <a:lnTo>
                    <a:pt x="107" y="139"/>
                  </a:lnTo>
                  <a:lnTo>
                    <a:pt x="101" y="141"/>
                  </a:lnTo>
                  <a:lnTo>
                    <a:pt x="95" y="144"/>
                  </a:lnTo>
                  <a:lnTo>
                    <a:pt x="88" y="146"/>
                  </a:lnTo>
                  <a:lnTo>
                    <a:pt x="80" y="150"/>
                  </a:lnTo>
                  <a:lnTo>
                    <a:pt x="69" y="155"/>
                  </a:lnTo>
                  <a:lnTo>
                    <a:pt x="54" y="162"/>
                  </a:lnTo>
                  <a:lnTo>
                    <a:pt x="32" y="172"/>
                  </a:lnTo>
                  <a:lnTo>
                    <a:pt x="29" y="163"/>
                  </a:lnTo>
                  <a:lnTo>
                    <a:pt x="26" y="156"/>
                  </a:lnTo>
                  <a:lnTo>
                    <a:pt x="24" y="151"/>
                  </a:lnTo>
                  <a:lnTo>
                    <a:pt x="22" y="144"/>
                  </a:lnTo>
                  <a:lnTo>
                    <a:pt x="19" y="136"/>
                  </a:lnTo>
                  <a:lnTo>
                    <a:pt x="15" y="126"/>
                  </a:lnTo>
                  <a:lnTo>
                    <a:pt x="8" y="112"/>
                  </a:lnTo>
                  <a:lnTo>
                    <a:pt x="0" y="93"/>
                  </a:lnTo>
                  <a:lnTo>
                    <a:pt x="5" y="82"/>
                  </a:lnTo>
                  <a:lnTo>
                    <a:pt x="8" y="74"/>
                  </a:lnTo>
                  <a:lnTo>
                    <a:pt x="11" y="67"/>
                  </a:lnTo>
                  <a:lnTo>
                    <a:pt x="14" y="60"/>
                  </a:lnTo>
                  <a:lnTo>
                    <a:pt x="18" y="51"/>
                  </a:lnTo>
                  <a:lnTo>
                    <a:pt x="23" y="39"/>
                  </a:lnTo>
                  <a:lnTo>
                    <a:pt x="31" y="22"/>
                  </a:lnTo>
                  <a:lnTo>
                    <a:pt x="40" y="0"/>
                  </a:lnTo>
                  <a:lnTo>
                    <a:pt x="46" y="5"/>
                  </a:lnTo>
                  <a:lnTo>
                    <a:pt x="50" y="9"/>
                  </a:lnTo>
                  <a:lnTo>
                    <a:pt x="53" y="14"/>
                  </a:lnTo>
                  <a:lnTo>
                    <a:pt x="56" y="18"/>
                  </a:lnTo>
                  <a:lnTo>
                    <a:pt x="60" y="23"/>
                  </a:lnTo>
                  <a:lnTo>
                    <a:pt x="65" y="30"/>
                  </a:lnTo>
                  <a:lnTo>
                    <a:pt x="73" y="41"/>
                  </a:lnTo>
                  <a:lnTo>
                    <a:pt x="83" y="56"/>
                  </a:lnTo>
                  <a:lnTo>
                    <a:pt x="87" y="64"/>
                  </a:lnTo>
                  <a:lnTo>
                    <a:pt x="89" y="69"/>
                  </a:lnTo>
                  <a:lnTo>
                    <a:pt x="92" y="75"/>
                  </a:lnTo>
                  <a:lnTo>
                    <a:pt x="95" y="81"/>
                  </a:lnTo>
                  <a:lnTo>
                    <a:pt x="98" y="88"/>
                  </a:lnTo>
                  <a:lnTo>
                    <a:pt x="102" y="99"/>
                  </a:lnTo>
                  <a:lnTo>
                    <a:pt x="108" y="115"/>
                  </a:lnTo>
                  <a:lnTo>
                    <a:pt x="116" y="136"/>
                  </a:lnTo>
                  <a:close/>
                </a:path>
              </a:pathLst>
            </a:custGeom>
            <a:solidFill>
              <a:srgbClr val="A8B0B0"/>
            </a:solidFill>
            <a:ln w="9525">
              <a:noFill/>
            </a:ln>
          </p:spPr>
          <p:txBody>
            <a:bodyPr/>
            <a:lstStyle/>
            <a:p>
              <a:endParaRPr lang="en-US"/>
            </a:p>
          </p:txBody>
        </p:sp>
        <p:sp>
          <p:nvSpPr>
            <p:cNvPr id="824690" name="Freeform 824689"/>
            <p:cNvSpPr/>
            <p:nvPr/>
          </p:nvSpPr>
          <p:spPr>
            <a:xfrm>
              <a:off x="3387" y="3293"/>
              <a:ext cx="4" cy="9"/>
            </a:xfrm>
            <a:custGeom>
              <a:avLst/>
              <a:gdLst/>
              <a:ahLst/>
              <a:cxnLst/>
              <a:rect l="0" t="0" r="0" b="0"/>
              <a:pathLst>
                <a:path w="88" h="170">
                  <a:moveTo>
                    <a:pt x="88" y="145"/>
                  </a:moveTo>
                  <a:lnTo>
                    <a:pt x="81" y="147"/>
                  </a:lnTo>
                  <a:lnTo>
                    <a:pt x="77" y="150"/>
                  </a:lnTo>
                  <a:lnTo>
                    <a:pt x="73" y="151"/>
                  </a:lnTo>
                  <a:lnTo>
                    <a:pt x="69" y="153"/>
                  </a:lnTo>
                  <a:lnTo>
                    <a:pt x="64" y="155"/>
                  </a:lnTo>
                  <a:lnTo>
                    <a:pt x="57" y="158"/>
                  </a:lnTo>
                  <a:lnTo>
                    <a:pt x="47" y="163"/>
                  </a:lnTo>
                  <a:lnTo>
                    <a:pt x="32" y="170"/>
                  </a:lnTo>
                  <a:lnTo>
                    <a:pt x="29" y="161"/>
                  </a:lnTo>
                  <a:lnTo>
                    <a:pt x="26" y="154"/>
                  </a:lnTo>
                  <a:lnTo>
                    <a:pt x="24" y="148"/>
                  </a:lnTo>
                  <a:lnTo>
                    <a:pt x="22" y="142"/>
                  </a:lnTo>
                  <a:lnTo>
                    <a:pt x="19" y="134"/>
                  </a:lnTo>
                  <a:lnTo>
                    <a:pt x="15" y="123"/>
                  </a:lnTo>
                  <a:lnTo>
                    <a:pt x="8" y="109"/>
                  </a:lnTo>
                  <a:lnTo>
                    <a:pt x="0" y="89"/>
                  </a:lnTo>
                  <a:lnTo>
                    <a:pt x="4" y="79"/>
                  </a:lnTo>
                  <a:lnTo>
                    <a:pt x="7" y="71"/>
                  </a:lnTo>
                  <a:lnTo>
                    <a:pt x="9" y="65"/>
                  </a:lnTo>
                  <a:lnTo>
                    <a:pt x="12" y="58"/>
                  </a:lnTo>
                  <a:lnTo>
                    <a:pt x="15" y="49"/>
                  </a:lnTo>
                  <a:lnTo>
                    <a:pt x="19" y="38"/>
                  </a:lnTo>
                  <a:lnTo>
                    <a:pt x="26" y="22"/>
                  </a:lnTo>
                  <a:lnTo>
                    <a:pt x="34" y="0"/>
                  </a:lnTo>
                  <a:lnTo>
                    <a:pt x="40" y="11"/>
                  </a:lnTo>
                  <a:lnTo>
                    <a:pt x="43" y="21"/>
                  </a:lnTo>
                  <a:lnTo>
                    <a:pt x="47" y="36"/>
                  </a:lnTo>
                  <a:lnTo>
                    <a:pt x="55" y="65"/>
                  </a:lnTo>
                  <a:lnTo>
                    <a:pt x="59" y="74"/>
                  </a:lnTo>
                  <a:lnTo>
                    <a:pt x="61" y="79"/>
                  </a:lnTo>
                  <a:lnTo>
                    <a:pt x="64" y="84"/>
                  </a:lnTo>
                  <a:lnTo>
                    <a:pt x="66" y="90"/>
                  </a:lnTo>
                  <a:lnTo>
                    <a:pt x="69" y="98"/>
                  </a:lnTo>
                  <a:lnTo>
                    <a:pt x="73" y="108"/>
                  </a:lnTo>
                  <a:lnTo>
                    <a:pt x="79" y="124"/>
                  </a:lnTo>
                  <a:lnTo>
                    <a:pt x="88" y="145"/>
                  </a:lnTo>
                  <a:close/>
                </a:path>
              </a:pathLst>
            </a:custGeom>
            <a:solidFill>
              <a:srgbClr val="C4CCCC"/>
            </a:solidFill>
            <a:ln w="9525">
              <a:noFill/>
            </a:ln>
          </p:spPr>
          <p:txBody>
            <a:bodyPr/>
            <a:lstStyle/>
            <a:p>
              <a:endParaRPr lang="en-US"/>
            </a:p>
          </p:txBody>
        </p:sp>
        <p:sp>
          <p:nvSpPr>
            <p:cNvPr id="824691" name="Freeform 824690"/>
            <p:cNvSpPr/>
            <p:nvPr/>
          </p:nvSpPr>
          <p:spPr>
            <a:xfrm>
              <a:off x="3388" y="3293"/>
              <a:ext cx="2" cy="9"/>
            </a:xfrm>
            <a:custGeom>
              <a:avLst/>
              <a:gdLst/>
              <a:ahLst/>
              <a:cxnLst/>
              <a:rect l="0" t="0" r="0" b="0"/>
              <a:pathLst>
                <a:path w="59" h="167">
                  <a:moveTo>
                    <a:pt x="59" y="155"/>
                  </a:moveTo>
                  <a:lnTo>
                    <a:pt x="33" y="167"/>
                  </a:lnTo>
                  <a:lnTo>
                    <a:pt x="0" y="87"/>
                  </a:lnTo>
                  <a:lnTo>
                    <a:pt x="29" y="0"/>
                  </a:lnTo>
                  <a:lnTo>
                    <a:pt x="26" y="76"/>
                  </a:lnTo>
                  <a:lnTo>
                    <a:pt x="59" y="155"/>
                  </a:lnTo>
                  <a:close/>
                </a:path>
              </a:pathLst>
            </a:custGeom>
            <a:solidFill>
              <a:srgbClr val="E0E8E8"/>
            </a:solidFill>
            <a:ln w="9525">
              <a:noFill/>
            </a:ln>
          </p:spPr>
          <p:txBody>
            <a:bodyPr/>
            <a:lstStyle/>
            <a:p>
              <a:endParaRPr lang="en-US"/>
            </a:p>
          </p:txBody>
        </p:sp>
        <p:sp>
          <p:nvSpPr>
            <p:cNvPr id="824692" name="Freeform 824691"/>
            <p:cNvSpPr/>
            <p:nvPr/>
          </p:nvSpPr>
          <p:spPr>
            <a:xfrm>
              <a:off x="3386" y="3294"/>
              <a:ext cx="8" cy="4"/>
            </a:xfrm>
            <a:custGeom>
              <a:avLst/>
              <a:gdLst/>
              <a:ahLst/>
              <a:cxnLst/>
              <a:rect l="0" t="0" r="0" b="0"/>
              <a:pathLst>
                <a:path w="172" h="81">
                  <a:moveTo>
                    <a:pt x="170" y="4"/>
                  </a:moveTo>
                  <a:lnTo>
                    <a:pt x="168" y="0"/>
                  </a:lnTo>
                  <a:lnTo>
                    <a:pt x="0" y="73"/>
                  </a:lnTo>
                  <a:lnTo>
                    <a:pt x="4" y="81"/>
                  </a:lnTo>
                  <a:lnTo>
                    <a:pt x="172" y="8"/>
                  </a:lnTo>
                  <a:lnTo>
                    <a:pt x="170" y="4"/>
                  </a:lnTo>
                  <a:close/>
                </a:path>
              </a:pathLst>
            </a:custGeom>
            <a:solidFill>
              <a:srgbClr val="EDF5F5"/>
            </a:solidFill>
            <a:ln w="9525">
              <a:noFill/>
            </a:ln>
          </p:spPr>
          <p:txBody>
            <a:bodyPr/>
            <a:lstStyle/>
            <a:p>
              <a:endParaRPr lang="en-US"/>
            </a:p>
          </p:txBody>
        </p:sp>
        <p:sp>
          <p:nvSpPr>
            <p:cNvPr id="824693" name="Freeform 824692"/>
            <p:cNvSpPr/>
            <p:nvPr/>
          </p:nvSpPr>
          <p:spPr>
            <a:xfrm>
              <a:off x="3432" y="3432"/>
              <a:ext cx="10" cy="6"/>
            </a:xfrm>
            <a:custGeom>
              <a:avLst/>
              <a:gdLst/>
              <a:ahLst/>
              <a:cxnLst/>
              <a:rect l="0" t="0" r="0" b="0"/>
              <a:pathLst>
                <a:path w="216" h="103">
                  <a:moveTo>
                    <a:pt x="216" y="12"/>
                  </a:moveTo>
                  <a:lnTo>
                    <a:pt x="4" y="103"/>
                  </a:lnTo>
                  <a:lnTo>
                    <a:pt x="0" y="93"/>
                  </a:lnTo>
                  <a:lnTo>
                    <a:pt x="211" y="0"/>
                  </a:lnTo>
                  <a:lnTo>
                    <a:pt x="216" y="12"/>
                  </a:lnTo>
                  <a:close/>
                </a:path>
              </a:pathLst>
            </a:custGeom>
            <a:solidFill>
              <a:srgbClr val="111919"/>
            </a:solidFill>
            <a:ln w="9525">
              <a:noFill/>
            </a:ln>
          </p:spPr>
          <p:txBody>
            <a:bodyPr/>
            <a:lstStyle/>
            <a:p>
              <a:endParaRPr lang="en-US"/>
            </a:p>
          </p:txBody>
        </p:sp>
        <p:sp>
          <p:nvSpPr>
            <p:cNvPr id="824694" name="Freeform 824693"/>
            <p:cNvSpPr/>
            <p:nvPr/>
          </p:nvSpPr>
          <p:spPr>
            <a:xfrm>
              <a:off x="3432" y="3433"/>
              <a:ext cx="11" cy="16"/>
            </a:xfrm>
            <a:custGeom>
              <a:avLst/>
              <a:gdLst/>
              <a:ahLst/>
              <a:cxnLst/>
              <a:rect l="0" t="0" r="0" b="0"/>
              <a:pathLst>
                <a:path w="250" h="298">
                  <a:moveTo>
                    <a:pt x="207" y="296"/>
                  </a:moveTo>
                  <a:lnTo>
                    <a:pt x="219" y="286"/>
                  </a:lnTo>
                  <a:lnTo>
                    <a:pt x="232" y="267"/>
                  </a:lnTo>
                  <a:lnTo>
                    <a:pt x="242" y="241"/>
                  </a:lnTo>
                  <a:lnTo>
                    <a:pt x="248" y="206"/>
                  </a:lnTo>
                  <a:lnTo>
                    <a:pt x="250" y="165"/>
                  </a:lnTo>
                  <a:lnTo>
                    <a:pt x="245" y="116"/>
                  </a:lnTo>
                  <a:lnTo>
                    <a:pt x="233" y="62"/>
                  </a:lnTo>
                  <a:lnTo>
                    <a:pt x="211" y="0"/>
                  </a:lnTo>
                  <a:lnTo>
                    <a:pt x="198" y="6"/>
                  </a:lnTo>
                  <a:lnTo>
                    <a:pt x="185" y="12"/>
                  </a:lnTo>
                  <a:lnTo>
                    <a:pt x="171" y="17"/>
                  </a:lnTo>
                  <a:lnTo>
                    <a:pt x="158" y="24"/>
                  </a:lnTo>
                  <a:lnTo>
                    <a:pt x="145" y="29"/>
                  </a:lnTo>
                  <a:lnTo>
                    <a:pt x="132" y="35"/>
                  </a:lnTo>
                  <a:lnTo>
                    <a:pt x="118" y="41"/>
                  </a:lnTo>
                  <a:lnTo>
                    <a:pt x="106" y="46"/>
                  </a:lnTo>
                  <a:lnTo>
                    <a:pt x="93" y="52"/>
                  </a:lnTo>
                  <a:lnTo>
                    <a:pt x="80" y="57"/>
                  </a:lnTo>
                  <a:lnTo>
                    <a:pt x="66" y="64"/>
                  </a:lnTo>
                  <a:lnTo>
                    <a:pt x="53" y="69"/>
                  </a:lnTo>
                  <a:lnTo>
                    <a:pt x="40" y="75"/>
                  </a:lnTo>
                  <a:lnTo>
                    <a:pt x="27" y="81"/>
                  </a:lnTo>
                  <a:lnTo>
                    <a:pt x="13" y="87"/>
                  </a:lnTo>
                  <a:lnTo>
                    <a:pt x="0" y="92"/>
                  </a:lnTo>
                  <a:lnTo>
                    <a:pt x="13" y="123"/>
                  </a:lnTo>
                  <a:lnTo>
                    <a:pt x="28" y="150"/>
                  </a:lnTo>
                  <a:lnTo>
                    <a:pt x="42" y="175"/>
                  </a:lnTo>
                  <a:lnTo>
                    <a:pt x="57" y="198"/>
                  </a:lnTo>
                  <a:lnTo>
                    <a:pt x="73" y="218"/>
                  </a:lnTo>
                  <a:lnTo>
                    <a:pt x="87" y="236"/>
                  </a:lnTo>
                  <a:lnTo>
                    <a:pt x="102" y="250"/>
                  </a:lnTo>
                  <a:lnTo>
                    <a:pt x="117" y="263"/>
                  </a:lnTo>
                  <a:lnTo>
                    <a:pt x="132" y="274"/>
                  </a:lnTo>
                  <a:lnTo>
                    <a:pt x="145" y="283"/>
                  </a:lnTo>
                  <a:lnTo>
                    <a:pt x="158" y="289"/>
                  </a:lnTo>
                  <a:lnTo>
                    <a:pt x="170" y="294"/>
                  </a:lnTo>
                  <a:lnTo>
                    <a:pt x="182" y="297"/>
                  </a:lnTo>
                  <a:lnTo>
                    <a:pt x="192" y="298"/>
                  </a:lnTo>
                  <a:lnTo>
                    <a:pt x="200" y="298"/>
                  </a:lnTo>
                  <a:lnTo>
                    <a:pt x="207" y="296"/>
                  </a:lnTo>
                  <a:close/>
                </a:path>
              </a:pathLst>
            </a:custGeom>
            <a:solidFill>
              <a:srgbClr val="111919"/>
            </a:solidFill>
            <a:ln w="9525">
              <a:noFill/>
            </a:ln>
          </p:spPr>
          <p:txBody>
            <a:bodyPr/>
            <a:lstStyle/>
            <a:p>
              <a:endParaRPr lang="en-US"/>
            </a:p>
          </p:txBody>
        </p:sp>
        <p:sp>
          <p:nvSpPr>
            <p:cNvPr id="824695" name="Freeform 824694"/>
            <p:cNvSpPr/>
            <p:nvPr/>
          </p:nvSpPr>
          <p:spPr>
            <a:xfrm>
              <a:off x="3432" y="3433"/>
              <a:ext cx="10" cy="16"/>
            </a:xfrm>
            <a:custGeom>
              <a:avLst/>
              <a:gdLst/>
              <a:ahLst/>
              <a:cxnLst/>
              <a:rect l="0" t="0" r="0" b="0"/>
              <a:pathLst>
                <a:path w="226" h="287">
                  <a:moveTo>
                    <a:pt x="199" y="285"/>
                  </a:moveTo>
                  <a:lnTo>
                    <a:pt x="209" y="276"/>
                  </a:lnTo>
                  <a:lnTo>
                    <a:pt x="217" y="259"/>
                  </a:lnTo>
                  <a:lnTo>
                    <a:pt x="224" y="234"/>
                  </a:lnTo>
                  <a:lnTo>
                    <a:pt x="226" y="202"/>
                  </a:lnTo>
                  <a:lnTo>
                    <a:pt x="223" y="162"/>
                  </a:lnTo>
                  <a:lnTo>
                    <a:pt x="214" y="115"/>
                  </a:lnTo>
                  <a:lnTo>
                    <a:pt x="200" y="61"/>
                  </a:lnTo>
                  <a:lnTo>
                    <a:pt x="178" y="0"/>
                  </a:lnTo>
                  <a:lnTo>
                    <a:pt x="166" y="5"/>
                  </a:lnTo>
                  <a:lnTo>
                    <a:pt x="155" y="10"/>
                  </a:lnTo>
                  <a:lnTo>
                    <a:pt x="144" y="15"/>
                  </a:lnTo>
                  <a:lnTo>
                    <a:pt x="134" y="20"/>
                  </a:lnTo>
                  <a:lnTo>
                    <a:pt x="123" y="24"/>
                  </a:lnTo>
                  <a:lnTo>
                    <a:pt x="111" y="30"/>
                  </a:lnTo>
                  <a:lnTo>
                    <a:pt x="100" y="34"/>
                  </a:lnTo>
                  <a:lnTo>
                    <a:pt x="89" y="39"/>
                  </a:lnTo>
                  <a:lnTo>
                    <a:pt x="78" y="44"/>
                  </a:lnTo>
                  <a:lnTo>
                    <a:pt x="67" y="49"/>
                  </a:lnTo>
                  <a:lnTo>
                    <a:pt x="55" y="54"/>
                  </a:lnTo>
                  <a:lnTo>
                    <a:pt x="45" y="58"/>
                  </a:lnTo>
                  <a:lnTo>
                    <a:pt x="34" y="63"/>
                  </a:lnTo>
                  <a:lnTo>
                    <a:pt x="23" y="69"/>
                  </a:lnTo>
                  <a:lnTo>
                    <a:pt x="11" y="73"/>
                  </a:lnTo>
                  <a:lnTo>
                    <a:pt x="0" y="78"/>
                  </a:lnTo>
                  <a:lnTo>
                    <a:pt x="13" y="109"/>
                  </a:lnTo>
                  <a:lnTo>
                    <a:pt x="28" y="136"/>
                  </a:lnTo>
                  <a:lnTo>
                    <a:pt x="42" y="161"/>
                  </a:lnTo>
                  <a:lnTo>
                    <a:pt x="56" y="184"/>
                  </a:lnTo>
                  <a:lnTo>
                    <a:pt x="72" y="204"/>
                  </a:lnTo>
                  <a:lnTo>
                    <a:pt x="86" y="221"/>
                  </a:lnTo>
                  <a:lnTo>
                    <a:pt x="101" y="236"/>
                  </a:lnTo>
                  <a:lnTo>
                    <a:pt x="115" y="250"/>
                  </a:lnTo>
                  <a:lnTo>
                    <a:pt x="129" y="260"/>
                  </a:lnTo>
                  <a:lnTo>
                    <a:pt x="142" y="270"/>
                  </a:lnTo>
                  <a:lnTo>
                    <a:pt x="155" y="276"/>
                  </a:lnTo>
                  <a:lnTo>
                    <a:pt x="166" y="282"/>
                  </a:lnTo>
                  <a:lnTo>
                    <a:pt x="177" y="285"/>
                  </a:lnTo>
                  <a:lnTo>
                    <a:pt x="186" y="287"/>
                  </a:lnTo>
                  <a:lnTo>
                    <a:pt x="193" y="287"/>
                  </a:lnTo>
                  <a:lnTo>
                    <a:pt x="199" y="285"/>
                  </a:lnTo>
                  <a:close/>
                </a:path>
              </a:pathLst>
            </a:custGeom>
            <a:solidFill>
              <a:srgbClr val="2B3333"/>
            </a:solidFill>
            <a:ln w="9525">
              <a:noFill/>
            </a:ln>
          </p:spPr>
          <p:txBody>
            <a:bodyPr/>
            <a:lstStyle/>
            <a:p>
              <a:endParaRPr lang="en-US"/>
            </a:p>
          </p:txBody>
        </p:sp>
        <p:sp>
          <p:nvSpPr>
            <p:cNvPr id="824696" name="Freeform 824695"/>
            <p:cNvSpPr/>
            <p:nvPr/>
          </p:nvSpPr>
          <p:spPr>
            <a:xfrm>
              <a:off x="3433" y="3434"/>
              <a:ext cx="9" cy="15"/>
            </a:xfrm>
            <a:custGeom>
              <a:avLst/>
              <a:gdLst/>
              <a:ahLst/>
              <a:cxnLst/>
              <a:rect l="0" t="0" r="0" b="0"/>
              <a:pathLst>
                <a:path w="202" h="274">
                  <a:moveTo>
                    <a:pt x="189" y="273"/>
                  </a:moveTo>
                  <a:lnTo>
                    <a:pt x="196" y="265"/>
                  </a:lnTo>
                  <a:lnTo>
                    <a:pt x="201" y="251"/>
                  </a:lnTo>
                  <a:lnTo>
                    <a:pt x="202" y="227"/>
                  </a:lnTo>
                  <a:lnTo>
                    <a:pt x="200" y="197"/>
                  </a:lnTo>
                  <a:lnTo>
                    <a:pt x="193" y="159"/>
                  </a:lnTo>
                  <a:lnTo>
                    <a:pt x="182" y="114"/>
                  </a:lnTo>
                  <a:lnTo>
                    <a:pt x="165" y="60"/>
                  </a:lnTo>
                  <a:lnTo>
                    <a:pt x="142" y="0"/>
                  </a:lnTo>
                  <a:lnTo>
                    <a:pt x="125" y="7"/>
                  </a:lnTo>
                  <a:lnTo>
                    <a:pt x="107" y="14"/>
                  </a:lnTo>
                  <a:lnTo>
                    <a:pt x="89" y="23"/>
                  </a:lnTo>
                  <a:lnTo>
                    <a:pt x="72" y="30"/>
                  </a:lnTo>
                  <a:lnTo>
                    <a:pt x="53" y="39"/>
                  </a:lnTo>
                  <a:lnTo>
                    <a:pt x="36" y="46"/>
                  </a:lnTo>
                  <a:lnTo>
                    <a:pt x="18" y="54"/>
                  </a:lnTo>
                  <a:lnTo>
                    <a:pt x="0" y="62"/>
                  </a:lnTo>
                  <a:lnTo>
                    <a:pt x="14" y="92"/>
                  </a:lnTo>
                  <a:lnTo>
                    <a:pt x="28" y="120"/>
                  </a:lnTo>
                  <a:lnTo>
                    <a:pt x="41" y="145"/>
                  </a:lnTo>
                  <a:lnTo>
                    <a:pt x="57" y="168"/>
                  </a:lnTo>
                  <a:lnTo>
                    <a:pt x="71" y="188"/>
                  </a:lnTo>
                  <a:lnTo>
                    <a:pt x="85" y="206"/>
                  </a:lnTo>
                  <a:lnTo>
                    <a:pt x="98" y="221"/>
                  </a:lnTo>
                  <a:lnTo>
                    <a:pt x="113" y="235"/>
                  </a:lnTo>
                  <a:lnTo>
                    <a:pt x="126" y="246"/>
                  </a:lnTo>
                  <a:lnTo>
                    <a:pt x="138" y="256"/>
                  </a:lnTo>
                  <a:lnTo>
                    <a:pt x="149" y="262"/>
                  </a:lnTo>
                  <a:lnTo>
                    <a:pt x="160" y="268"/>
                  </a:lnTo>
                  <a:lnTo>
                    <a:pt x="170" y="272"/>
                  </a:lnTo>
                  <a:lnTo>
                    <a:pt x="178" y="274"/>
                  </a:lnTo>
                  <a:lnTo>
                    <a:pt x="184" y="274"/>
                  </a:lnTo>
                  <a:lnTo>
                    <a:pt x="189" y="273"/>
                  </a:lnTo>
                  <a:close/>
                </a:path>
              </a:pathLst>
            </a:custGeom>
            <a:solidFill>
              <a:srgbClr val="474F4F"/>
            </a:solidFill>
            <a:ln w="9525">
              <a:noFill/>
            </a:ln>
          </p:spPr>
          <p:txBody>
            <a:bodyPr/>
            <a:lstStyle/>
            <a:p>
              <a:endParaRPr lang="en-US"/>
            </a:p>
          </p:txBody>
        </p:sp>
        <p:sp>
          <p:nvSpPr>
            <p:cNvPr id="824697" name="Freeform 824696"/>
            <p:cNvSpPr/>
            <p:nvPr/>
          </p:nvSpPr>
          <p:spPr>
            <a:xfrm>
              <a:off x="3433" y="3435"/>
              <a:ext cx="9" cy="14"/>
            </a:xfrm>
            <a:custGeom>
              <a:avLst/>
              <a:gdLst/>
              <a:ahLst/>
              <a:cxnLst/>
              <a:rect l="0" t="0" r="0" b="0"/>
              <a:pathLst>
                <a:path w="186" h="264">
                  <a:moveTo>
                    <a:pt x="180" y="263"/>
                  </a:moveTo>
                  <a:lnTo>
                    <a:pt x="185" y="256"/>
                  </a:lnTo>
                  <a:lnTo>
                    <a:pt x="186" y="243"/>
                  </a:lnTo>
                  <a:lnTo>
                    <a:pt x="183" y="222"/>
                  </a:lnTo>
                  <a:lnTo>
                    <a:pt x="177" y="193"/>
                  </a:lnTo>
                  <a:lnTo>
                    <a:pt x="166" y="157"/>
                  </a:lnTo>
                  <a:lnTo>
                    <a:pt x="151" y="113"/>
                  </a:lnTo>
                  <a:lnTo>
                    <a:pt x="131" y="60"/>
                  </a:lnTo>
                  <a:lnTo>
                    <a:pt x="108" y="0"/>
                  </a:lnTo>
                  <a:lnTo>
                    <a:pt x="94" y="7"/>
                  </a:lnTo>
                  <a:lnTo>
                    <a:pt x="80" y="13"/>
                  </a:lnTo>
                  <a:lnTo>
                    <a:pt x="67" y="18"/>
                  </a:lnTo>
                  <a:lnTo>
                    <a:pt x="54" y="24"/>
                  </a:lnTo>
                  <a:lnTo>
                    <a:pt x="40" y="30"/>
                  </a:lnTo>
                  <a:lnTo>
                    <a:pt x="27" y="36"/>
                  </a:lnTo>
                  <a:lnTo>
                    <a:pt x="13" y="41"/>
                  </a:lnTo>
                  <a:lnTo>
                    <a:pt x="0" y="48"/>
                  </a:lnTo>
                  <a:lnTo>
                    <a:pt x="13" y="78"/>
                  </a:lnTo>
                  <a:lnTo>
                    <a:pt x="26" y="106"/>
                  </a:lnTo>
                  <a:lnTo>
                    <a:pt x="40" y="131"/>
                  </a:lnTo>
                  <a:lnTo>
                    <a:pt x="55" y="154"/>
                  </a:lnTo>
                  <a:lnTo>
                    <a:pt x="69" y="174"/>
                  </a:lnTo>
                  <a:lnTo>
                    <a:pt x="83" y="192"/>
                  </a:lnTo>
                  <a:lnTo>
                    <a:pt x="96" y="208"/>
                  </a:lnTo>
                  <a:lnTo>
                    <a:pt x="110" y="222"/>
                  </a:lnTo>
                  <a:lnTo>
                    <a:pt x="122" y="233"/>
                  </a:lnTo>
                  <a:lnTo>
                    <a:pt x="134" y="243"/>
                  </a:lnTo>
                  <a:lnTo>
                    <a:pt x="145" y="250"/>
                  </a:lnTo>
                  <a:lnTo>
                    <a:pt x="155" y="256"/>
                  </a:lnTo>
                  <a:lnTo>
                    <a:pt x="164" y="261"/>
                  </a:lnTo>
                  <a:lnTo>
                    <a:pt x="171" y="263"/>
                  </a:lnTo>
                  <a:lnTo>
                    <a:pt x="176" y="264"/>
                  </a:lnTo>
                  <a:lnTo>
                    <a:pt x="180" y="263"/>
                  </a:lnTo>
                  <a:close/>
                </a:path>
              </a:pathLst>
            </a:custGeom>
            <a:solidFill>
              <a:srgbClr val="616666"/>
            </a:solidFill>
            <a:ln w="9525">
              <a:noFill/>
            </a:ln>
          </p:spPr>
          <p:txBody>
            <a:bodyPr/>
            <a:lstStyle/>
            <a:p>
              <a:endParaRPr lang="en-US"/>
            </a:p>
          </p:txBody>
        </p:sp>
        <p:sp>
          <p:nvSpPr>
            <p:cNvPr id="824698" name="Freeform 824697"/>
            <p:cNvSpPr/>
            <p:nvPr/>
          </p:nvSpPr>
          <p:spPr>
            <a:xfrm>
              <a:off x="3433" y="3435"/>
              <a:ext cx="8" cy="14"/>
            </a:xfrm>
            <a:custGeom>
              <a:avLst/>
              <a:gdLst/>
              <a:ahLst/>
              <a:cxnLst/>
              <a:rect l="0" t="0" r="0" b="0"/>
              <a:pathLst>
                <a:path w="173" h="251">
                  <a:moveTo>
                    <a:pt x="171" y="251"/>
                  </a:moveTo>
                  <a:lnTo>
                    <a:pt x="173" y="245"/>
                  </a:lnTo>
                  <a:lnTo>
                    <a:pt x="170" y="233"/>
                  </a:lnTo>
                  <a:lnTo>
                    <a:pt x="164" y="214"/>
                  </a:lnTo>
                  <a:lnTo>
                    <a:pt x="153" y="187"/>
                  </a:lnTo>
                  <a:lnTo>
                    <a:pt x="137" y="153"/>
                  </a:lnTo>
                  <a:lnTo>
                    <a:pt x="119" y="110"/>
                  </a:lnTo>
                  <a:lnTo>
                    <a:pt x="97" y="60"/>
                  </a:lnTo>
                  <a:lnTo>
                    <a:pt x="72" y="0"/>
                  </a:lnTo>
                  <a:lnTo>
                    <a:pt x="63" y="4"/>
                  </a:lnTo>
                  <a:lnTo>
                    <a:pt x="54" y="7"/>
                  </a:lnTo>
                  <a:lnTo>
                    <a:pt x="45" y="11"/>
                  </a:lnTo>
                  <a:lnTo>
                    <a:pt x="36" y="16"/>
                  </a:lnTo>
                  <a:lnTo>
                    <a:pt x="27" y="20"/>
                  </a:lnTo>
                  <a:lnTo>
                    <a:pt x="18" y="23"/>
                  </a:lnTo>
                  <a:lnTo>
                    <a:pt x="9" y="27"/>
                  </a:lnTo>
                  <a:lnTo>
                    <a:pt x="0" y="31"/>
                  </a:lnTo>
                  <a:lnTo>
                    <a:pt x="13" y="62"/>
                  </a:lnTo>
                  <a:lnTo>
                    <a:pt x="26" y="89"/>
                  </a:lnTo>
                  <a:lnTo>
                    <a:pt x="41" y="115"/>
                  </a:lnTo>
                  <a:lnTo>
                    <a:pt x="54" y="138"/>
                  </a:lnTo>
                  <a:lnTo>
                    <a:pt x="68" y="159"/>
                  </a:lnTo>
                  <a:lnTo>
                    <a:pt x="81" y="177"/>
                  </a:lnTo>
                  <a:lnTo>
                    <a:pt x="95" y="193"/>
                  </a:lnTo>
                  <a:lnTo>
                    <a:pt x="107" y="206"/>
                  </a:lnTo>
                  <a:lnTo>
                    <a:pt x="119" y="218"/>
                  </a:lnTo>
                  <a:lnTo>
                    <a:pt x="130" y="229"/>
                  </a:lnTo>
                  <a:lnTo>
                    <a:pt x="141" y="236"/>
                  </a:lnTo>
                  <a:lnTo>
                    <a:pt x="150" y="242"/>
                  </a:lnTo>
                  <a:lnTo>
                    <a:pt x="157" y="246"/>
                  </a:lnTo>
                  <a:lnTo>
                    <a:pt x="163" y="250"/>
                  </a:lnTo>
                  <a:lnTo>
                    <a:pt x="168" y="251"/>
                  </a:lnTo>
                  <a:lnTo>
                    <a:pt x="171" y="251"/>
                  </a:lnTo>
                  <a:close/>
                </a:path>
              </a:pathLst>
            </a:custGeom>
            <a:solidFill>
              <a:srgbClr val="7A8282"/>
            </a:solidFill>
            <a:ln w="9525">
              <a:noFill/>
            </a:ln>
          </p:spPr>
          <p:txBody>
            <a:bodyPr/>
            <a:lstStyle/>
            <a:p>
              <a:endParaRPr lang="en-US"/>
            </a:p>
          </p:txBody>
        </p:sp>
        <p:sp>
          <p:nvSpPr>
            <p:cNvPr id="824699" name="Freeform 824698"/>
            <p:cNvSpPr/>
            <p:nvPr/>
          </p:nvSpPr>
          <p:spPr>
            <a:xfrm>
              <a:off x="3434" y="3436"/>
              <a:ext cx="7" cy="13"/>
            </a:xfrm>
            <a:custGeom>
              <a:avLst/>
              <a:gdLst/>
              <a:ahLst/>
              <a:cxnLst/>
              <a:rect l="0" t="0" r="0" b="0"/>
              <a:pathLst>
                <a:path w="163" h="240">
                  <a:moveTo>
                    <a:pt x="163" y="240"/>
                  </a:moveTo>
                  <a:lnTo>
                    <a:pt x="162" y="235"/>
                  </a:lnTo>
                  <a:lnTo>
                    <a:pt x="156" y="225"/>
                  </a:lnTo>
                  <a:lnTo>
                    <a:pt x="145" y="208"/>
                  </a:lnTo>
                  <a:lnTo>
                    <a:pt x="129" y="183"/>
                  </a:lnTo>
                  <a:lnTo>
                    <a:pt x="110" y="150"/>
                  </a:lnTo>
                  <a:lnTo>
                    <a:pt x="89" y="110"/>
                  </a:lnTo>
                  <a:lnTo>
                    <a:pt x="64" y="59"/>
                  </a:lnTo>
                  <a:lnTo>
                    <a:pt x="39" y="0"/>
                  </a:lnTo>
                  <a:lnTo>
                    <a:pt x="34" y="2"/>
                  </a:lnTo>
                  <a:lnTo>
                    <a:pt x="28" y="5"/>
                  </a:lnTo>
                  <a:lnTo>
                    <a:pt x="24" y="7"/>
                  </a:lnTo>
                  <a:lnTo>
                    <a:pt x="19" y="9"/>
                  </a:lnTo>
                  <a:lnTo>
                    <a:pt x="14" y="11"/>
                  </a:lnTo>
                  <a:lnTo>
                    <a:pt x="10" y="13"/>
                  </a:lnTo>
                  <a:lnTo>
                    <a:pt x="5" y="15"/>
                  </a:lnTo>
                  <a:lnTo>
                    <a:pt x="0" y="17"/>
                  </a:lnTo>
                  <a:lnTo>
                    <a:pt x="13" y="48"/>
                  </a:lnTo>
                  <a:lnTo>
                    <a:pt x="26" y="75"/>
                  </a:lnTo>
                  <a:lnTo>
                    <a:pt x="41" y="102"/>
                  </a:lnTo>
                  <a:lnTo>
                    <a:pt x="54" y="124"/>
                  </a:lnTo>
                  <a:lnTo>
                    <a:pt x="68" y="145"/>
                  </a:lnTo>
                  <a:lnTo>
                    <a:pt x="82" y="163"/>
                  </a:lnTo>
                  <a:lnTo>
                    <a:pt x="94" y="180"/>
                  </a:lnTo>
                  <a:lnTo>
                    <a:pt x="106" y="193"/>
                  </a:lnTo>
                  <a:lnTo>
                    <a:pt x="117" y="205"/>
                  </a:lnTo>
                  <a:lnTo>
                    <a:pt x="127" y="215"/>
                  </a:lnTo>
                  <a:lnTo>
                    <a:pt x="138" y="224"/>
                  </a:lnTo>
                  <a:lnTo>
                    <a:pt x="146" y="230"/>
                  </a:lnTo>
                  <a:lnTo>
                    <a:pt x="152" y="234"/>
                  </a:lnTo>
                  <a:lnTo>
                    <a:pt x="158" y="238"/>
                  </a:lnTo>
                  <a:lnTo>
                    <a:pt x="161" y="240"/>
                  </a:lnTo>
                  <a:lnTo>
                    <a:pt x="163" y="240"/>
                  </a:lnTo>
                  <a:close/>
                </a:path>
              </a:pathLst>
            </a:custGeom>
            <a:solidFill>
              <a:srgbClr val="919999"/>
            </a:solidFill>
            <a:ln w="9525">
              <a:noFill/>
            </a:ln>
          </p:spPr>
          <p:txBody>
            <a:bodyPr/>
            <a:lstStyle/>
            <a:p>
              <a:endParaRPr lang="en-US"/>
            </a:p>
          </p:txBody>
        </p:sp>
        <p:sp>
          <p:nvSpPr>
            <p:cNvPr id="824700" name="Freeform 824699"/>
            <p:cNvSpPr/>
            <p:nvPr/>
          </p:nvSpPr>
          <p:spPr>
            <a:xfrm>
              <a:off x="3441" y="3449"/>
              <a:ext cx="2" cy="5"/>
            </a:xfrm>
            <a:custGeom>
              <a:avLst/>
              <a:gdLst/>
              <a:ahLst/>
              <a:cxnLst/>
              <a:rect l="0" t="0" r="0" b="0"/>
              <a:pathLst>
                <a:path w="48" h="99">
                  <a:moveTo>
                    <a:pt x="13" y="0"/>
                  </a:moveTo>
                  <a:lnTo>
                    <a:pt x="44" y="76"/>
                  </a:lnTo>
                  <a:lnTo>
                    <a:pt x="48" y="92"/>
                  </a:lnTo>
                  <a:lnTo>
                    <a:pt x="46" y="99"/>
                  </a:lnTo>
                  <a:lnTo>
                    <a:pt x="39" y="96"/>
                  </a:lnTo>
                  <a:lnTo>
                    <a:pt x="31" y="83"/>
                  </a:lnTo>
                  <a:lnTo>
                    <a:pt x="0" y="7"/>
                  </a:lnTo>
                  <a:lnTo>
                    <a:pt x="13" y="0"/>
                  </a:lnTo>
                  <a:close/>
                </a:path>
              </a:pathLst>
            </a:custGeom>
            <a:solidFill>
              <a:srgbClr val="2B3333"/>
            </a:solidFill>
            <a:ln w="9525">
              <a:noFill/>
            </a:ln>
          </p:spPr>
          <p:txBody>
            <a:bodyPr/>
            <a:lstStyle/>
            <a:p>
              <a:endParaRPr lang="en-US"/>
            </a:p>
          </p:txBody>
        </p:sp>
      </p:grpSp>
      <p:grpSp>
        <p:nvGrpSpPr>
          <p:cNvPr id="824701" name="Group 824700"/>
          <p:cNvGrpSpPr/>
          <p:nvPr/>
        </p:nvGrpSpPr>
        <p:grpSpPr>
          <a:xfrm>
            <a:off x="6019800" y="990600"/>
            <a:ext cx="469900" cy="685800"/>
            <a:chOff x="3360" y="3024"/>
            <a:chExt cx="296" cy="432"/>
          </a:xfrm>
        </p:grpSpPr>
        <p:sp>
          <p:nvSpPr>
            <p:cNvPr id="824702" name="Freeform 824701"/>
            <p:cNvSpPr/>
            <p:nvPr/>
          </p:nvSpPr>
          <p:spPr>
            <a:xfrm>
              <a:off x="3394" y="3298"/>
              <a:ext cx="9" cy="5"/>
            </a:xfrm>
            <a:custGeom>
              <a:avLst/>
              <a:gdLst/>
              <a:ahLst/>
              <a:cxnLst/>
              <a:rect l="0" t="0" r="0" b="0"/>
              <a:pathLst>
                <a:path w="206" h="84">
                  <a:moveTo>
                    <a:pt x="0" y="67"/>
                  </a:moveTo>
                  <a:lnTo>
                    <a:pt x="199" y="0"/>
                  </a:lnTo>
                  <a:lnTo>
                    <a:pt x="206" y="17"/>
                  </a:lnTo>
                  <a:lnTo>
                    <a:pt x="7" y="84"/>
                  </a:lnTo>
                  <a:lnTo>
                    <a:pt x="0" y="67"/>
                  </a:lnTo>
                  <a:close/>
                </a:path>
              </a:pathLst>
            </a:custGeom>
            <a:solidFill>
              <a:srgbClr val="6B6859"/>
            </a:solidFill>
            <a:ln w="9525">
              <a:noFill/>
            </a:ln>
          </p:spPr>
          <p:txBody>
            <a:bodyPr/>
            <a:lstStyle/>
            <a:p>
              <a:endParaRPr lang="en-US"/>
            </a:p>
          </p:txBody>
        </p:sp>
        <p:sp>
          <p:nvSpPr>
            <p:cNvPr id="824703" name="Freeform 824702"/>
            <p:cNvSpPr/>
            <p:nvPr/>
          </p:nvSpPr>
          <p:spPr>
            <a:xfrm>
              <a:off x="3453" y="3450"/>
              <a:ext cx="3" cy="6"/>
            </a:xfrm>
            <a:custGeom>
              <a:avLst/>
              <a:gdLst/>
              <a:ahLst/>
              <a:cxnLst/>
              <a:rect l="0" t="0" r="0" b="0"/>
              <a:pathLst>
                <a:path w="82" h="108">
                  <a:moveTo>
                    <a:pt x="45" y="0"/>
                  </a:moveTo>
                  <a:lnTo>
                    <a:pt x="80" y="77"/>
                  </a:lnTo>
                  <a:lnTo>
                    <a:pt x="82" y="87"/>
                  </a:lnTo>
                  <a:lnTo>
                    <a:pt x="80" y="95"/>
                  </a:lnTo>
                  <a:lnTo>
                    <a:pt x="74" y="102"/>
                  </a:lnTo>
                  <a:lnTo>
                    <a:pt x="66" y="106"/>
                  </a:lnTo>
                  <a:lnTo>
                    <a:pt x="57" y="108"/>
                  </a:lnTo>
                  <a:lnTo>
                    <a:pt x="49" y="106"/>
                  </a:lnTo>
                  <a:lnTo>
                    <a:pt x="41" y="102"/>
                  </a:lnTo>
                  <a:lnTo>
                    <a:pt x="35" y="93"/>
                  </a:lnTo>
                  <a:lnTo>
                    <a:pt x="0" y="16"/>
                  </a:lnTo>
                  <a:lnTo>
                    <a:pt x="45" y="0"/>
                  </a:lnTo>
                  <a:close/>
                </a:path>
              </a:pathLst>
            </a:custGeom>
            <a:solidFill>
              <a:srgbClr val="6B6859"/>
            </a:solidFill>
            <a:ln w="9525">
              <a:noFill/>
            </a:ln>
          </p:spPr>
          <p:txBody>
            <a:bodyPr/>
            <a:lstStyle/>
            <a:p>
              <a:endParaRPr lang="en-US"/>
            </a:p>
          </p:txBody>
        </p:sp>
        <p:sp>
          <p:nvSpPr>
            <p:cNvPr id="824704" name="Freeform 824703"/>
            <p:cNvSpPr/>
            <p:nvPr/>
          </p:nvSpPr>
          <p:spPr>
            <a:xfrm>
              <a:off x="3443" y="3433"/>
              <a:ext cx="13" cy="18"/>
            </a:xfrm>
            <a:custGeom>
              <a:avLst/>
              <a:gdLst/>
              <a:ahLst/>
              <a:cxnLst/>
              <a:rect l="0" t="0" r="0" b="0"/>
              <a:pathLst>
                <a:path w="293" h="319">
                  <a:moveTo>
                    <a:pt x="247" y="317"/>
                  </a:moveTo>
                  <a:lnTo>
                    <a:pt x="261" y="307"/>
                  </a:lnTo>
                  <a:lnTo>
                    <a:pt x="275" y="287"/>
                  </a:lnTo>
                  <a:lnTo>
                    <a:pt x="285" y="256"/>
                  </a:lnTo>
                  <a:lnTo>
                    <a:pt x="292" y="218"/>
                  </a:lnTo>
                  <a:lnTo>
                    <a:pt x="293" y="173"/>
                  </a:lnTo>
                  <a:lnTo>
                    <a:pt x="288" y="120"/>
                  </a:lnTo>
                  <a:lnTo>
                    <a:pt x="274" y="62"/>
                  </a:lnTo>
                  <a:lnTo>
                    <a:pt x="251" y="0"/>
                  </a:lnTo>
                  <a:lnTo>
                    <a:pt x="235" y="5"/>
                  </a:lnTo>
                  <a:lnTo>
                    <a:pt x="219" y="10"/>
                  </a:lnTo>
                  <a:lnTo>
                    <a:pt x="204" y="17"/>
                  </a:lnTo>
                  <a:lnTo>
                    <a:pt x="188" y="22"/>
                  </a:lnTo>
                  <a:lnTo>
                    <a:pt x="172" y="28"/>
                  </a:lnTo>
                  <a:lnTo>
                    <a:pt x="157" y="34"/>
                  </a:lnTo>
                  <a:lnTo>
                    <a:pt x="140" y="40"/>
                  </a:lnTo>
                  <a:lnTo>
                    <a:pt x="125" y="45"/>
                  </a:lnTo>
                  <a:lnTo>
                    <a:pt x="110" y="52"/>
                  </a:lnTo>
                  <a:lnTo>
                    <a:pt x="94" y="58"/>
                  </a:lnTo>
                  <a:lnTo>
                    <a:pt x="78" y="63"/>
                  </a:lnTo>
                  <a:lnTo>
                    <a:pt x="63" y="69"/>
                  </a:lnTo>
                  <a:lnTo>
                    <a:pt x="47" y="75"/>
                  </a:lnTo>
                  <a:lnTo>
                    <a:pt x="31" y="81"/>
                  </a:lnTo>
                  <a:lnTo>
                    <a:pt x="15" y="86"/>
                  </a:lnTo>
                  <a:lnTo>
                    <a:pt x="0" y="92"/>
                  </a:lnTo>
                  <a:lnTo>
                    <a:pt x="15" y="122"/>
                  </a:lnTo>
                  <a:lnTo>
                    <a:pt x="30" y="152"/>
                  </a:lnTo>
                  <a:lnTo>
                    <a:pt x="48" y="177"/>
                  </a:lnTo>
                  <a:lnTo>
                    <a:pt x="65" y="201"/>
                  </a:lnTo>
                  <a:lnTo>
                    <a:pt x="82" y="222"/>
                  </a:lnTo>
                  <a:lnTo>
                    <a:pt x="101" y="242"/>
                  </a:lnTo>
                  <a:lnTo>
                    <a:pt x="119" y="259"/>
                  </a:lnTo>
                  <a:lnTo>
                    <a:pt x="136" y="274"/>
                  </a:lnTo>
                  <a:lnTo>
                    <a:pt x="154" y="287"/>
                  </a:lnTo>
                  <a:lnTo>
                    <a:pt x="171" y="297"/>
                  </a:lnTo>
                  <a:lnTo>
                    <a:pt x="186" y="306"/>
                  </a:lnTo>
                  <a:lnTo>
                    <a:pt x="202" y="312"/>
                  </a:lnTo>
                  <a:lnTo>
                    <a:pt x="215" y="316"/>
                  </a:lnTo>
                  <a:lnTo>
                    <a:pt x="227" y="318"/>
                  </a:lnTo>
                  <a:lnTo>
                    <a:pt x="238" y="319"/>
                  </a:lnTo>
                  <a:lnTo>
                    <a:pt x="247" y="317"/>
                  </a:lnTo>
                  <a:close/>
                </a:path>
              </a:pathLst>
            </a:custGeom>
            <a:solidFill>
              <a:srgbClr val="6B6859"/>
            </a:solidFill>
            <a:ln w="9525">
              <a:noFill/>
            </a:ln>
          </p:spPr>
          <p:txBody>
            <a:bodyPr/>
            <a:lstStyle/>
            <a:p>
              <a:endParaRPr lang="en-US"/>
            </a:p>
          </p:txBody>
        </p:sp>
        <p:sp>
          <p:nvSpPr>
            <p:cNvPr id="824705" name="Freeform 824704"/>
            <p:cNvSpPr/>
            <p:nvPr/>
          </p:nvSpPr>
          <p:spPr>
            <a:xfrm>
              <a:off x="3394" y="3299"/>
              <a:ext cx="60" cy="139"/>
            </a:xfrm>
            <a:custGeom>
              <a:avLst/>
              <a:gdLst/>
              <a:ahLst/>
              <a:cxnLst/>
              <a:rect l="0" t="0" r="0" b="0"/>
              <a:pathLst>
                <a:path w="1314" h="2506">
                  <a:moveTo>
                    <a:pt x="198" y="0"/>
                  </a:moveTo>
                  <a:lnTo>
                    <a:pt x="0" y="66"/>
                  </a:lnTo>
                  <a:lnTo>
                    <a:pt x="1064" y="2506"/>
                  </a:lnTo>
                  <a:lnTo>
                    <a:pt x="1314" y="2421"/>
                  </a:lnTo>
                  <a:lnTo>
                    <a:pt x="198" y="0"/>
                  </a:lnTo>
                  <a:close/>
                </a:path>
              </a:pathLst>
            </a:custGeom>
            <a:solidFill>
              <a:srgbClr val="6B6859"/>
            </a:solidFill>
            <a:ln w="9525">
              <a:noFill/>
            </a:ln>
          </p:spPr>
          <p:txBody>
            <a:bodyPr/>
            <a:lstStyle/>
            <a:p>
              <a:endParaRPr lang="en-US"/>
            </a:p>
          </p:txBody>
        </p:sp>
        <p:sp>
          <p:nvSpPr>
            <p:cNvPr id="824706" name="Freeform 824705"/>
            <p:cNvSpPr/>
            <p:nvPr/>
          </p:nvSpPr>
          <p:spPr>
            <a:xfrm>
              <a:off x="3392" y="3292"/>
              <a:ext cx="11" cy="10"/>
            </a:xfrm>
            <a:custGeom>
              <a:avLst/>
              <a:gdLst/>
              <a:ahLst/>
              <a:cxnLst/>
              <a:rect l="0" t="0" r="0" b="0"/>
              <a:pathLst>
                <a:path w="235" h="179">
                  <a:moveTo>
                    <a:pt x="235" y="111"/>
                  </a:moveTo>
                  <a:lnTo>
                    <a:pt x="36" y="179"/>
                  </a:lnTo>
                  <a:lnTo>
                    <a:pt x="0" y="97"/>
                  </a:lnTo>
                  <a:lnTo>
                    <a:pt x="70" y="0"/>
                  </a:lnTo>
                  <a:lnTo>
                    <a:pt x="199" y="30"/>
                  </a:lnTo>
                  <a:lnTo>
                    <a:pt x="235" y="111"/>
                  </a:lnTo>
                  <a:close/>
                </a:path>
              </a:pathLst>
            </a:custGeom>
            <a:solidFill>
              <a:srgbClr val="6B6859"/>
            </a:solidFill>
            <a:ln w="9525">
              <a:noFill/>
            </a:ln>
          </p:spPr>
          <p:txBody>
            <a:bodyPr/>
            <a:lstStyle/>
            <a:p>
              <a:endParaRPr lang="en-US"/>
            </a:p>
          </p:txBody>
        </p:sp>
        <p:sp>
          <p:nvSpPr>
            <p:cNvPr id="824707" name="Freeform 824706"/>
            <p:cNvSpPr/>
            <p:nvPr/>
          </p:nvSpPr>
          <p:spPr>
            <a:xfrm>
              <a:off x="3403" y="3103"/>
              <a:ext cx="208" cy="202"/>
            </a:xfrm>
            <a:custGeom>
              <a:avLst/>
              <a:gdLst/>
              <a:ahLst/>
              <a:cxnLst/>
              <a:rect l="0" t="0" r="0" b="0"/>
              <a:pathLst>
                <a:path w="4569" h="3641">
                  <a:moveTo>
                    <a:pt x="0" y="1626"/>
                  </a:moveTo>
                  <a:lnTo>
                    <a:pt x="3650" y="0"/>
                  </a:lnTo>
                  <a:lnTo>
                    <a:pt x="4569" y="1998"/>
                  </a:lnTo>
                  <a:lnTo>
                    <a:pt x="873" y="3641"/>
                  </a:lnTo>
                  <a:lnTo>
                    <a:pt x="0" y="1626"/>
                  </a:lnTo>
                  <a:close/>
                </a:path>
              </a:pathLst>
            </a:custGeom>
            <a:solidFill>
              <a:srgbClr val="6B6859"/>
            </a:solidFill>
            <a:ln w="9525">
              <a:noFill/>
            </a:ln>
          </p:spPr>
          <p:txBody>
            <a:bodyPr/>
            <a:lstStyle/>
            <a:p>
              <a:endParaRPr lang="en-US"/>
            </a:p>
          </p:txBody>
        </p:sp>
        <p:sp>
          <p:nvSpPr>
            <p:cNvPr id="824708" name="Freeform 824707"/>
            <p:cNvSpPr/>
            <p:nvPr/>
          </p:nvSpPr>
          <p:spPr>
            <a:xfrm>
              <a:off x="3385" y="3045"/>
              <a:ext cx="271" cy="393"/>
            </a:xfrm>
            <a:custGeom>
              <a:avLst/>
              <a:gdLst/>
              <a:ahLst/>
              <a:cxnLst/>
              <a:rect l="0" t="0" r="0" b="0"/>
              <a:pathLst>
                <a:path w="5957" h="7066">
                  <a:moveTo>
                    <a:pt x="2496" y="7056"/>
                  </a:moveTo>
                  <a:lnTo>
                    <a:pt x="5894" y="5433"/>
                  </a:lnTo>
                  <a:lnTo>
                    <a:pt x="5912" y="5421"/>
                  </a:lnTo>
                  <a:lnTo>
                    <a:pt x="5927" y="5407"/>
                  </a:lnTo>
                  <a:lnTo>
                    <a:pt x="5941" y="5389"/>
                  </a:lnTo>
                  <a:lnTo>
                    <a:pt x="5950" y="5369"/>
                  </a:lnTo>
                  <a:lnTo>
                    <a:pt x="5955" y="5348"/>
                  </a:lnTo>
                  <a:lnTo>
                    <a:pt x="5957" y="5325"/>
                  </a:lnTo>
                  <a:lnTo>
                    <a:pt x="5955" y="5303"/>
                  </a:lnTo>
                  <a:lnTo>
                    <a:pt x="5948" y="5282"/>
                  </a:lnTo>
                  <a:lnTo>
                    <a:pt x="3503" y="65"/>
                  </a:lnTo>
                  <a:lnTo>
                    <a:pt x="3492" y="47"/>
                  </a:lnTo>
                  <a:lnTo>
                    <a:pt x="3477" y="31"/>
                  </a:lnTo>
                  <a:lnTo>
                    <a:pt x="3460" y="18"/>
                  </a:lnTo>
                  <a:lnTo>
                    <a:pt x="3441" y="9"/>
                  </a:lnTo>
                  <a:lnTo>
                    <a:pt x="3420" y="3"/>
                  </a:lnTo>
                  <a:lnTo>
                    <a:pt x="3399" y="0"/>
                  </a:lnTo>
                  <a:lnTo>
                    <a:pt x="3377" y="3"/>
                  </a:lnTo>
                  <a:lnTo>
                    <a:pt x="3357" y="9"/>
                  </a:lnTo>
                  <a:lnTo>
                    <a:pt x="63" y="1487"/>
                  </a:lnTo>
                  <a:lnTo>
                    <a:pt x="45" y="1497"/>
                  </a:lnTo>
                  <a:lnTo>
                    <a:pt x="29" y="1512"/>
                  </a:lnTo>
                  <a:lnTo>
                    <a:pt x="16" y="1530"/>
                  </a:lnTo>
                  <a:lnTo>
                    <a:pt x="7" y="1550"/>
                  </a:lnTo>
                  <a:lnTo>
                    <a:pt x="2" y="1572"/>
                  </a:lnTo>
                  <a:lnTo>
                    <a:pt x="0" y="1594"/>
                  </a:lnTo>
                  <a:lnTo>
                    <a:pt x="3" y="1616"/>
                  </a:lnTo>
                  <a:lnTo>
                    <a:pt x="9" y="1637"/>
                  </a:lnTo>
                  <a:lnTo>
                    <a:pt x="2350" y="7000"/>
                  </a:lnTo>
                  <a:lnTo>
                    <a:pt x="2361" y="7018"/>
                  </a:lnTo>
                  <a:lnTo>
                    <a:pt x="2376" y="7034"/>
                  </a:lnTo>
                  <a:lnTo>
                    <a:pt x="2393" y="7048"/>
                  </a:lnTo>
                  <a:lnTo>
                    <a:pt x="2412" y="7057"/>
                  </a:lnTo>
                  <a:lnTo>
                    <a:pt x="2433" y="7064"/>
                  </a:lnTo>
                  <a:lnTo>
                    <a:pt x="2454" y="7066"/>
                  </a:lnTo>
                  <a:lnTo>
                    <a:pt x="2476" y="7064"/>
                  </a:lnTo>
                  <a:lnTo>
                    <a:pt x="2496" y="7056"/>
                  </a:lnTo>
                  <a:close/>
                </a:path>
              </a:pathLst>
            </a:custGeom>
            <a:solidFill>
              <a:srgbClr val="6B6859"/>
            </a:solidFill>
            <a:ln w="9525">
              <a:noFill/>
            </a:ln>
          </p:spPr>
          <p:txBody>
            <a:bodyPr/>
            <a:lstStyle/>
            <a:p>
              <a:endParaRPr lang="en-US"/>
            </a:p>
          </p:txBody>
        </p:sp>
        <p:sp>
          <p:nvSpPr>
            <p:cNvPr id="824709" name="Freeform 824708"/>
            <p:cNvSpPr/>
            <p:nvPr/>
          </p:nvSpPr>
          <p:spPr>
            <a:xfrm>
              <a:off x="3569" y="3096"/>
              <a:ext cx="51" cy="121"/>
            </a:xfrm>
            <a:custGeom>
              <a:avLst/>
              <a:gdLst/>
              <a:ahLst/>
              <a:cxnLst/>
              <a:rect l="0" t="0" r="0" b="0"/>
              <a:pathLst>
                <a:path w="1134" h="2180">
                  <a:moveTo>
                    <a:pt x="917" y="2127"/>
                  </a:moveTo>
                  <a:lnTo>
                    <a:pt x="0" y="131"/>
                  </a:lnTo>
                  <a:lnTo>
                    <a:pt x="33" y="0"/>
                  </a:lnTo>
                  <a:lnTo>
                    <a:pt x="70" y="14"/>
                  </a:lnTo>
                  <a:lnTo>
                    <a:pt x="106" y="29"/>
                  </a:lnTo>
                  <a:lnTo>
                    <a:pt x="143" y="44"/>
                  </a:lnTo>
                  <a:lnTo>
                    <a:pt x="180" y="61"/>
                  </a:lnTo>
                  <a:lnTo>
                    <a:pt x="217" y="78"/>
                  </a:lnTo>
                  <a:lnTo>
                    <a:pt x="252" y="96"/>
                  </a:lnTo>
                  <a:lnTo>
                    <a:pt x="288" y="116"/>
                  </a:lnTo>
                  <a:lnTo>
                    <a:pt x="324" y="136"/>
                  </a:lnTo>
                  <a:lnTo>
                    <a:pt x="358" y="159"/>
                  </a:lnTo>
                  <a:lnTo>
                    <a:pt x="393" y="181"/>
                  </a:lnTo>
                  <a:lnTo>
                    <a:pt x="428" y="204"/>
                  </a:lnTo>
                  <a:lnTo>
                    <a:pt x="461" y="228"/>
                  </a:lnTo>
                  <a:lnTo>
                    <a:pt x="495" y="252"/>
                  </a:lnTo>
                  <a:lnTo>
                    <a:pt x="528" y="279"/>
                  </a:lnTo>
                  <a:lnTo>
                    <a:pt x="560" y="305"/>
                  </a:lnTo>
                  <a:lnTo>
                    <a:pt x="592" y="333"/>
                  </a:lnTo>
                  <a:lnTo>
                    <a:pt x="624" y="361"/>
                  </a:lnTo>
                  <a:lnTo>
                    <a:pt x="654" y="389"/>
                  </a:lnTo>
                  <a:lnTo>
                    <a:pt x="684" y="419"/>
                  </a:lnTo>
                  <a:lnTo>
                    <a:pt x="713" y="450"/>
                  </a:lnTo>
                  <a:lnTo>
                    <a:pt x="742" y="481"/>
                  </a:lnTo>
                  <a:lnTo>
                    <a:pt x="769" y="513"/>
                  </a:lnTo>
                  <a:lnTo>
                    <a:pt x="796" y="545"/>
                  </a:lnTo>
                  <a:lnTo>
                    <a:pt x="822" y="578"/>
                  </a:lnTo>
                  <a:lnTo>
                    <a:pt x="847" y="612"/>
                  </a:lnTo>
                  <a:lnTo>
                    <a:pt x="871" y="647"/>
                  </a:lnTo>
                  <a:lnTo>
                    <a:pt x="895" y="681"/>
                  </a:lnTo>
                  <a:lnTo>
                    <a:pt x="917" y="717"/>
                  </a:lnTo>
                  <a:lnTo>
                    <a:pt x="939" y="754"/>
                  </a:lnTo>
                  <a:lnTo>
                    <a:pt x="959" y="791"/>
                  </a:lnTo>
                  <a:lnTo>
                    <a:pt x="979" y="828"/>
                  </a:lnTo>
                  <a:lnTo>
                    <a:pt x="997" y="866"/>
                  </a:lnTo>
                  <a:lnTo>
                    <a:pt x="1026" y="938"/>
                  </a:lnTo>
                  <a:lnTo>
                    <a:pt x="1053" y="1015"/>
                  </a:lnTo>
                  <a:lnTo>
                    <a:pt x="1075" y="1096"/>
                  </a:lnTo>
                  <a:lnTo>
                    <a:pt x="1095" y="1180"/>
                  </a:lnTo>
                  <a:lnTo>
                    <a:pt x="1110" y="1267"/>
                  </a:lnTo>
                  <a:lnTo>
                    <a:pt x="1121" y="1356"/>
                  </a:lnTo>
                  <a:lnTo>
                    <a:pt x="1130" y="1446"/>
                  </a:lnTo>
                  <a:lnTo>
                    <a:pt x="1134" y="1536"/>
                  </a:lnTo>
                  <a:lnTo>
                    <a:pt x="1134" y="1626"/>
                  </a:lnTo>
                  <a:lnTo>
                    <a:pt x="1131" y="1716"/>
                  </a:lnTo>
                  <a:lnTo>
                    <a:pt x="1122" y="1802"/>
                  </a:lnTo>
                  <a:lnTo>
                    <a:pt x="1111" y="1886"/>
                  </a:lnTo>
                  <a:lnTo>
                    <a:pt x="1096" y="1967"/>
                  </a:lnTo>
                  <a:lnTo>
                    <a:pt x="1076" y="2044"/>
                  </a:lnTo>
                  <a:lnTo>
                    <a:pt x="1053" y="2115"/>
                  </a:lnTo>
                  <a:lnTo>
                    <a:pt x="1025" y="2180"/>
                  </a:lnTo>
                  <a:lnTo>
                    <a:pt x="917" y="2127"/>
                  </a:lnTo>
                  <a:close/>
                </a:path>
              </a:pathLst>
            </a:custGeom>
            <a:solidFill>
              <a:srgbClr val="6B6859"/>
            </a:solidFill>
            <a:ln w="9525">
              <a:noFill/>
            </a:ln>
          </p:spPr>
          <p:txBody>
            <a:bodyPr/>
            <a:lstStyle/>
            <a:p>
              <a:endParaRPr lang="en-US"/>
            </a:p>
          </p:txBody>
        </p:sp>
        <p:sp>
          <p:nvSpPr>
            <p:cNvPr id="824710" name="Freeform 824709"/>
            <p:cNvSpPr/>
            <p:nvPr/>
          </p:nvSpPr>
          <p:spPr>
            <a:xfrm>
              <a:off x="3378" y="3082"/>
              <a:ext cx="207" cy="202"/>
            </a:xfrm>
            <a:custGeom>
              <a:avLst/>
              <a:gdLst/>
              <a:ahLst/>
              <a:cxnLst/>
              <a:rect l="0" t="0" r="0" b="0"/>
              <a:pathLst>
                <a:path w="4569" h="3641">
                  <a:moveTo>
                    <a:pt x="0" y="1625"/>
                  </a:moveTo>
                  <a:lnTo>
                    <a:pt x="3650" y="0"/>
                  </a:lnTo>
                  <a:lnTo>
                    <a:pt x="4569" y="1997"/>
                  </a:lnTo>
                  <a:lnTo>
                    <a:pt x="873" y="3641"/>
                  </a:lnTo>
                  <a:lnTo>
                    <a:pt x="0" y="1625"/>
                  </a:lnTo>
                  <a:close/>
                </a:path>
              </a:pathLst>
            </a:custGeom>
            <a:solidFill>
              <a:srgbClr val="545959"/>
            </a:solidFill>
            <a:ln w="9525">
              <a:noFill/>
            </a:ln>
          </p:spPr>
          <p:txBody>
            <a:bodyPr/>
            <a:lstStyle/>
            <a:p>
              <a:endParaRPr lang="en-US"/>
            </a:p>
          </p:txBody>
        </p:sp>
        <p:sp>
          <p:nvSpPr>
            <p:cNvPr id="824711" name="Freeform 824710"/>
            <p:cNvSpPr/>
            <p:nvPr/>
          </p:nvSpPr>
          <p:spPr>
            <a:xfrm>
              <a:off x="3360" y="3024"/>
              <a:ext cx="271" cy="393"/>
            </a:xfrm>
            <a:custGeom>
              <a:avLst/>
              <a:gdLst/>
              <a:ahLst/>
              <a:cxnLst/>
              <a:rect l="0" t="0" r="0" b="0"/>
              <a:pathLst>
                <a:path w="5957" h="7065">
                  <a:moveTo>
                    <a:pt x="2497" y="7056"/>
                  </a:moveTo>
                  <a:lnTo>
                    <a:pt x="5894" y="5432"/>
                  </a:lnTo>
                  <a:lnTo>
                    <a:pt x="5912" y="5421"/>
                  </a:lnTo>
                  <a:lnTo>
                    <a:pt x="5928" y="5406"/>
                  </a:lnTo>
                  <a:lnTo>
                    <a:pt x="5941" y="5388"/>
                  </a:lnTo>
                  <a:lnTo>
                    <a:pt x="5950" y="5368"/>
                  </a:lnTo>
                  <a:lnTo>
                    <a:pt x="5955" y="5347"/>
                  </a:lnTo>
                  <a:lnTo>
                    <a:pt x="5957" y="5325"/>
                  </a:lnTo>
                  <a:lnTo>
                    <a:pt x="5955" y="5303"/>
                  </a:lnTo>
                  <a:lnTo>
                    <a:pt x="5948" y="5282"/>
                  </a:lnTo>
                  <a:lnTo>
                    <a:pt x="3503" y="64"/>
                  </a:lnTo>
                  <a:lnTo>
                    <a:pt x="3492" y="46"/>
                  </a:lnTo>
                  <a:lnTo>
                    <a:pt x="3477" y="31"/>
                  </a:lnTo>
                  <a:lnTo>
                    <a:pt x="3460" y="18"/>
                  </a:lnTo>
                  <a:lnTo>
                    <a:pt x="3441" y="8"/>
                  </a:lnTo>
                  <a:lnTo>
                    <a:pt x="3420" y="2"/>
                  </a:lnTo>
                  <a:lnTo>
                    <a:pt x="3399" y="0"/>
                  </a:lnTo>
                  <a:lnTo>
                    <a:pt x="3377" y="2"/>
                  </a:lnTo>
                  <a:lnTo>
                    <a:pt x="3357" y="8"/>
                  </a:lnTo>
                  <a:lnTo>
                    <a:pt x="63" y="1486"/>
                  </a:lnTo>
                  <a:lnTo>
                    <a:pt x="45" y="1497"/>
                  </a:lnTo>
                  <a:lnTo>
                    <a:pt x="30" y="1512"/>
                  </a:lnTo>
                  <a:lnTo>
                    <a:pt x="16" y="1530"/>
                  </a:lnTo>
                  <a:lnTo>
                    <a:pt x="7" y="1550"/>
                  </a:lnTo>
                  <a:lnTo>
                    <a:pt x="2" y="1572"/>
                  </a:lnTo>
                  <a:lnTo>
                    <a:pt x="0" y="1594"/>
                  </a:lnTo>
                  <a:lnTo>
                    <a:pt x="3" y="1615"/>
                  </a:lnTo>
                  <a:lnTo>
                    <a:pt x="9" y="1636"/>
                  </a:lnTo>
                  <a:lnTo>
                    <a:pt x="2351" y="6999"/>
                  </a:lnTo>
                  <a:lnTo>
                    <a:pt x="2362" y="7018"/>
                  </a:lnTo>
                  <a:lnTo>
                    <a:pt x="2377" y="7034"/>
                  </a:lnTo>
                  <a:lnTo>
                    <a:pt x="2394" y="7048"/>
                  </a:lnTo>
                  <a:lnTo>
                    <a:pt x="2413" y="7057"/>
                  </a:lnTo>
                  <a:lnTo>
                    <a:pt x="2434" y="7063"/>
                  </a:lnTo>
                  <a:lnTo>
                    <a:pt x="2455" y="7065"/>
                  </a:lnTo>
                  <a:lnTo>
                    <a:pt x="2477" y="7063"/>
                  </a:lnTo>
                  <a:lnTo>
                    <a:pt x="2497" y="7056"/>
                  </a:lnTo>
                  <a:close/>
                </a:path>
              </a:pathLst>
            </a:custGeom>
            <a:solidFill>
              <a:srgbClr val="BAC2C2"/>
            </a:solidFill>
            <a:ln w="9525">
              <a:noFill/>
            </a:ln>
          </p:spPr>
          <p:txBody>
            <a:bodyPr/>
            <a:lstStyle/>
            <a:p>
              <a:endParaRPr lang="en-US"/>
            </a:p>
          </p:txBody>
        </p:sp>
        <p:sp>
          <p:nvSpPr>
            <p:cNvPr id="824712" name="Freeform 824711"/>
            <p:cNvSpPr/>
            <p:nvPr/>
          </p:nvSpPr>
          <p:spPr>
            <a:xfrm>
              <a:off x="3360" y="3024"/>
              <a:ext cx="162" cy="99"/>
            </a:xfrm>
            <a:custGeom>
              <a:avLst/>
              <a:gdLst/>
              <a:ahLst/>
              <a:cxnLst/>
              <a:rect l="0" t="0" r="0" b="0"/>
              <a:pathLst>
                <a:path w="3562" h="1773">
                  <a:moveTo>
                    <a:pt x="3562" y="183"/>
                  </a:moveTo>
                  <a:lnTo>
                    <a:pt x="3502" y="64"/>
                  </a:lnTo>
                  <a:lnTo>
                    <a:pt x="3491" y="46"/>
                  </a:lnTo>
                  <a:lnTo>
                    <a:pt x="3476" y="31"/>
                  </a:lnTo>
                  <a:lnTo>
                    <a:pt x="3459" y="18"/>
                  </a:lnTo>
                  <a:lnTo>
                    <a:pt x="3440" y="8"/>
                  </a:lnTo>
                  <a:lnTo>
                    <a:pt x="3418" y="2"/>
                  </a:lnTo>
                  <a:lnTo>
                    <a:pt x="3397" y="0"/>
                  </a:lnTo>
                  <a:lnTo>
                    <a:pt x="3376" y="2"/>
                  </a:lnTo>
                  <a:lnTo>
                    <a:pt x="3356" y="8"/>
                  </a:lnTo>
                  <a:lnTo>
                    <a:pt x="62" y="1486"/>
                  </a:lnTo>
                  <a:lnTo>
                    <a:pt x="44" y="1497"/>
                  </a:lnTo>
                  <a:lnTo>
                    <a:pt x="29" y="1512"/>
                  </a:lnTo>
                  <a:lnTo>
                    <a:pt x="16" y="1530"/>
                  </a:lnTo>
                  <a:lnTo>
                    <a:pt x="7" y="1550"/>
                  </a:lnTo>
                  <a:lnTo>
                    <a:pt x="2" y="1572"/>
                  </a:lnTo>
                  <a:lnTo>
                    <a:pt x="0" y="1594"/>
                  </a:lnTo>
                  <a:lnTo>
                    <a:pt x="2" y="1615"/>
                  </a:lnTo>
                  <a:lnTo>
                    <a:pt x="8" y="1636"/>
                  </a:lnTo>
                  <a:lnTo>
                    <a:pt x="68" y="1773"/>
                  </a:lnTo>
                  <a:lnTo>
                    <a:pt x="3562" y="183"/>
                  </a:lnTo>
                  <a:close/>
                </a:path>
              </a:pathLst>
            </a:custGeom>
            <a:solidFill>
              <a:srgbClr val="BAC2C2"/>
            </a:solidFill>
            <a:ln w="9525">
              <a:noFill/>
            </a:ln>
          </p:spPr>
          <p:txBody>
            <a:bodyPr/>
            <a:lstStyle/>
            <a:p>
              <a:endParaRPr lang="en-US"/>
            </a:p>
          </p:txBody>
        </p:sp>
        <p:sp>
          <p:nvSpPr>
            <p:cNvPr id="824713" name="Freeform 824712"/>
            <p:cNvSpPr/>
            <p:nvPr/>
          </p:nvSpPr>
          <p:spPr>
            <a:xfrm>
              <a:off x="3360" y="3024"/>
              <a:ext cx="161" cy="97"/>
            </a:xfrm>
            <a:custGeom>
              <a:avLst/>
              <a:gdLst/>
              <a:ahLst/>
              <a:cxnLst/>
              <a:rect l="0" t="0" r="0" b="0"/>
              <a:pathLst>
                <a:path w="3550" h="1748">
                  <a:moveTo>
                    <a:pt x="3550" y="163"/>
                  </a:moveTo>
                  <a:lnTo>
                    <a:pt x="3545" y="153"/>
                  </a:lnTo>
                  <a:lnTo>
                    <a:pt x="3541" y="144"/>
                  </a:lnTo>
                  <a:lnTo>
                    <a:pt x="3538" y="137"/>
                  </a:lnTo>
                  <a:lnTo>
                    <a:pt x="3533" y="130"/>
                  </a:lnTo>
                  <a:lnTo>
                    <a:pt x="3529" y="120"/>
                  </a:lnTo>
                  <a:lnTo>
                    <a:pt x="3523" y="108"/>
                  </a:lnTo>
                  <a:lnTo>
                    <a:pt x="3514" y="90"/>
                  </a:lnTo>
                  <a:lnTo>
                    <a:pt x="3502" y="64"/>
                  </a:lnTo>
                  <a:lnTo>
                    <a:pt x="3491" y="46"/>
                  </a:lnTo>
                  <a:lnTo>
                    <a:pt x="3476" y="31"/>
                  </a:lnTo>
                  <a:lnTo>
                    <a:pt x="3459" y="18"/>
                  </a:lnTo>
                  <a:lnTo>
                    <a:pt x="3440" y="8"/>
                  </a:lnTo>
                  <a:lnTo>
                    <a:pt x="3418" y="2"/>
                  </a:lnTo>
                  <a:lnTo>
                    <a:pt x="3397" y="0"/>
                  </a:lnTo>
                  <a:lnTo>
                    <a:pt x="3376" y="2"/>
                  </a:lnTo>
                  <a:lnTo>
                    <a:pt x="3356" y="8"/>
                  </a:lnTo>
                  <a:lnTo>
                    <a:pt x="3257" y="53"/>
                  </a:lnTo>
                  <a:lnTo>
                    <a:pt x="3166" y="94"/>
                  </a:lnTo>
                  <a:lnTo>
                    <a:pt x="3083" y="131"/>
                  </a:lnTo>
                  <a:lnTo>
                    <a:pt x="3004" y="167"/>
                  </a:lnTo>
                  <a:lnTo>
                    <a:pt x="2932" y="198"/>
                  </a:lnTo>
                  <a:lnTo>
                    <a:pt x="2864" y="229"/>
                  </a:lnTo>
                  <a:lnTo>
                    <a:pt x="2800" y="258"/>
                  </a:lnTo>
                  <a:lnTo>
                    <a:pt x="2740" y="286"/>
                  </a:lnTo>
                  <a:lnTo>
                    <a:pt x="2681" y="312"/>
                  </a:lnTo>
                  <a:lnTo>
                    <a:pt x="2623" y="337"/>
                  </a:lnTo>
                  <a:lnTo>
                    <a:pt x="2565" y="364"/>
                  </a:lnTo>
                  <a:lnTo>
                    <a:pt x="2508" y="389"/>
                  </a:lnTo>
                  <a:lnTo>
                    <a:pt x="2450" y="415"/>
                  </a:lnTo>
                  <a:lnTo>
                    <a:pt x="2389" y="443"/>
                  </a:lnTo>
                  <a:lnTo>
                    <a:pt x="2327" y="471"/>
                  </a:lnTo>
                  <a:lnTo>
                    <a:pt x="2259" y="501"/>
                  </a:lnTo>
                  <a:lnTo>
                    <a:pt x="2189" y="532"/>
                  </a:lnTo>
                  <a:lnTo>
                    <a:pt x="2113" y="567"/>
                  </a:lnTo>
                  <a:lnTo>
                    <a:pt x="2031" y="603"/>
                  </a:lnTo>
                  <a:lnTo>
                    <a:pt x="1942" y="643"/>
                  </a:lnTo>
                  <a:lnTo>
                    <a:pt x="1846" y="686"/>
                  </a:lnTo>
                  <a:lnTo>
                    <a:pt x="1741" y="733"/>
                  </a:lnTo>
                  <a:lnTo>
                    <a:pt x="1628" y="784"/>
                  </a:lnTo>
                  <a:lnTo>
                    <a:pt x="1505" y="839"/>
                  </a:lnTo>
                  <a:lnTo>
                    <a:pt x="1370" y="899"/>
                  </a:lnTo>
                  <a:lnTo>
                    <a:pt x="1224" y="966"/>
                  </a:lnTo>
                  <a:lnTo>
                    <a:pt x="1066" y="1036"/>
                  </a:lnTo>
                  <a:lnTo>
                    <a:pt x="895" y="1113"/>
                  </a:lnTo>
                  <a:lnTo>
                    <a:pt x="710" y="1195"/>
                  </a:lnTo>
                  <a:lnTo>
                    <a:pt x="510" y="1286"/>
                  </a:lnTo>
                  <a:lnTo>
                    <a:pt x="294" y="1382"/>
                  </a:lnTo>
                  <a:lnTo>
                    <a:pt x="62" y="1486"/>
                  </a:lnTo>
                  <a:lnTo>
                    <a:pt x="44" y="1497"/>
                  </a:lnTo>
                  <a:lnTo>
                    <a:pt x="29" y="1512"/>
                  </a:lnTo>
                  <a:lnTo>
                    <a:pt x="16" y="1530"/>
                  </a:lnTo>
                  <a:lnTo>
                    <a:pt x="7" y="1550"/>
                  </a:lnTo>
                  <a:lnTo>
                    <a:pt x="2" y="1572"/>
                  </a:lnTo>
                  <a:lnTo>
                    <a:pt x="0" y="1594"/>
                  </a:lnTo>
                  <a:lnTo>
                    <a:pt x="2" y="1615"/>
                  </a:lnTo>
                  <a:lnTo>
                    <a:pt x="8" y="1636"/>
                  </a:lnTo>
                  <a:lnTo>
                    <a:pt x="14" y="1648"/>
                  </a:lnTo>
                  <a:lnTo>
                    <a:pt x="18" y="1657"/>
                  </a:lnTo>
                  <a:lnTo>
                    <a:pt x="21" y="1665"/>
                  </a:lnTo>
                  <a:lnTo>
                    <a:pt x="26" y="1673"/>
                  </a:lnTo>
                  <a:lnTo>
                    <a:pt x="31" y="1685"/>
                  </a:lnTo>
                  <a:lnTo>
                    <a:pt x="37" y="1699"/>
                  </a:lnTo>
                  <a:lnTo>
                    <a:pt x="46" y="1719"/>
                  </a:lnTo>
                  <a:lnTo>
                    <a:pt x="57" y="1748"/>
                  </a:lnTo>
                  <a:lnTo>
                    <a:pt x="162" y="1700"/>
                  </a:lnTo>
                  <a:lnTo>
                    <a:pt x="259" y="1656"/>
                  </a:lnTo>
                  <a:lnTo>
                    <a:pt x="348" y="1616"/>
                  </a:lnTo>
                  <a:lnTo>
                    <a:pt x="430" y="1579"/>
                  </a:lnTo>
                  <a:lnTo>
                    <a:pt x="508" y="1543"/>
                  </a:lnTo>
                  <a:lnTo>
                    <a:pt x="579" y="1511"/>
                  </a:lnTo>
                  <a:lnTo>
                    <a:pt x="648" y="1480"/>
                  </a:lnTo>
                  <a:lnTo>
                    <a:pt x="713" y="1451"/>
                  </a:lnTo>
                  <a:lnTo>
                    <a:pt x="776" y="1422"/>
                  </a:lnTo>
                  <a:lnTo>
                    <a:pt x="837" y="1395"/>
                  </a:lnTo>
                  <a:lnTo>
                    <a:pt x="898" y="1367"/>
                  </a:lnTo>
                  <a:lnTo>
                    <a:pt x="959" y="1340"/>
                  </a:lnTo>
                  <a:lnTo>
                    <a:pt x="1021" y="1311"/>
                  </a:lnTo>
                  <a:lnTo>
                    <a:pt x="1085" y="1282"/>
                  </a:lnTo>
                  <a:lnTo>
                    <a:pt x="1153" y="1251"/>
                  </a:lnTo>
                  <a:lnTo>
                    <a:pt x="1223" y="1220"/>
                  </a:lnTo>
                  <a:lnTo>
                    <a:pt x="1299" y="1186"/>
                  </a:lnTo>
                  <a:lnTo>
                    <a:pt x="1379" y="1149"/>
                  </a:lnTo>
                  <a:lnTo>
                    <a:pt x="1466" y="1110"/>
                  </a:lnTo>
                  <a:lnTo>
                    <a:pt x="1560" y="1067"/>
                  </a:lnTo>
                  <a:lnTo>
                    <a:pt x="1662" y="1020"/>
                  </a:lnTo>
                  <a:lnTo>
                    <a:pt x="1772" y="971"/>
                  </a:lnTo>
                  <a:lnTo>
                    <a:pt x="1892" y="916"/>
                  </a:lnTo>
                  <a:lnTo>
                    <a:pt x="2024" y="857"/>
                  </a:lnTo>
                  <a:lnTo>
                    <a:pt x="2166" y="792"/>
                  </a:lnTo>
                  <a:lnTo>
                    <a:pt x="2320" y="722"/>
                  </a:lnTo>
                  <a:lnTo>
                    <a:pt x="2488" y="646"/>
                  </a:lnTo>
                  <a:lnTo>
                    <a:pt x="2668" y="564"/>
                  </a:lnTo>
                  <a:lnTo>
                    <a:pt x="2864" y="474"/>
                  </a:lnTo>
                  <a:lnTo>
                    <a:pt x="3075" y="378"/>
                  </a:lnTo>
                  <a:lnTo>
                    <a:pt x="3304" y="275"/>
                  </a:lnTo>
                  <a:lnTo>
                    <a:pt x="3550" y="163"/>
                  </a:lnTo>
                  <a:close/>
                </a:path>
              </a:pathLst>
            </a:custGeom>
            <a:solidFill>
              <a:srgbClr val="BFC7C7"/>
            </a:solidFill>
            <a:ln w="9525">
              <a:noFill/>
            </a:ln>
          </p:spPr>
          <p:txBody>
            <a:bodyPr/>
            <a:lstStyle/>
            <a:p>
              <a:endParaRPr lang="en-US"/>
            </a:p>
          </p:txBody>
        </p:sp>
        <p:sp>
          <p:nvSpPr>
            <p:cNvPr id="824714" name="Freeform 824713"/>
            <p:cNvSpPr/>
            <p:nvPr/>
          </p:nvSpPr>
          <p:spPr>
            <a:xfrm>
              <a:off x="3360" y="3024"/>
              <a:ext cx="161" cy="96"/>
            </a:xfrm>
            <a:custGeom>
              <a:avLst/>
              <a:gdLst/>
              <a:ahLst/>
              <a:cxnLst/>
              <a:rect l="0" t="0" r="0" b="0"/>
              <a:pathLst>
                <a:path w="3539" h="1724">
                  <a:moveTo>
                    <a:pt x="3539" y="143"/>
                  </a:moveTo>
                  <a:lnTo>
                    <a:pt x="3534" y="135"/>
                  </a:lnTo>
                  <a:lnTo>
                    <a:pt x="3531" y="129"/>
                  </a:lnTo>
                  <a:lnTo>
                    <a:pt x="3529" y="123"/>
                  </a:lnTo>
                  <a:lnTo>
                    <a:pt x="3526" y="117"/>
                  </a:lnTo>
                  <a:lnTo>
                    <a:pt x="3523" y="110"/>
                  </a:lnTo>
                  <a:lnTo>
                    <a:pt x="3518" y="99"/>
                  </a:lnTo>
                  <a:lnTo>
                    <a:pt x="3511" y="84"/>
                  </a:lnTo>
                  <a:lnTo>
                    <a:pt x="3502" y="64"/>
                  </a:lnTo>
                  <a:lnTo>
                    <a:pt x="3491" y="46"/>
                  </a:lnTo>
                  <a:lnTo>
                    <a:pt x="3476" y="31"/>
                  </a:lnTo>
                  <a:lnTo>
                    <a:pt x="3459" y="18"/>
                  </a:lnTo>
                  <a:lnTo>
                    <a:pt x="3440" y="8"/>
                  </a:lnTo>
                  <a:lnTo>
                    <a:pt x="3418" y="2"/>
                  </a:lnTo>
                  <a:lnTo>
                    <a:pt x="3397" y="0"/>
                  </a:lnTo>
                  <a:lnTo>
                    <a:pt x="3376" y="2"/>
                  </a:lnTo>
                  <a:lnTo>
                    <a:pt x="3356" y="8"/>
                  </a:lnTo>
                  <a:lnTo>
                    <a:pt x="3257" y="53"/>
                  </a:lnTo>
                  <a:lnTo>
                    <a:pt x="3166" y="94"/>
                  </a:lnTo>
                  <a:lnTo>
                    <a:pt x="3083" y="131"/>
                  </a:lnTo>
                  <a:lnTo>
                    <a:pt x="3004" y="167"/>
                  </a:lnTo>
                  <a:lnTo>
                    <a:pt x="2932" y="198"/>
                  </a:lnTo>
                  <a:lnTo>
                    <a:pt x="2864" y="229"/>
                  </a:lnTo>
                  <a:lnTo>
                    <a:pt x="2800" y="258"/>
                  </a:lnTo>
                  <a:lnTo>
                    <a:pt x="2740" y="286"/>
                  </a:lnTo>
                  <a:lnTo>
                    <a:pt x="2681" y="312"/>
                  </a:lnTo>
                  <a:lnTo>
                    <a:pt x="2623" y="337"/>
                  </a:lnTo>
                  <a:lnTo>
                    <a:pt x="2565" y="364"/>
                  </a:lnTo>
                  <a:lnTo>
                    <a:pt x="2508" y="389"/>
                  </a:lnTo>
                  <a:lnTo>
                    <a:pt x="2450" y="415"/>
                  </a:lnTo>
                  <a:lnTo>
                    <a:pt x="2389" y="443"/>
                  </a:lnTo>
                  <a:lnTo>
                    <a:pt x="2327" y="471"/>
                  </a:lnTo>
                  <a:lnTo>
                    <a:pt x="2259" y="501"/>
                  </a:lnTo>
                  <a:lnTo>
                    <a:pt x="2189" y="532"/>
                  </a:lnTo>
                  <a:lnTo>
                    <a:pt x="2113" y="567"/>
                  </a:lnTo>
                  <a:lnTo>
                    <a:pt x="2031" y="603"/>
                  </a:lnTo>
                  <a:lnTo>
                    <a:pt x="1942" y="643"/>
                  </a:lnTo>
                  <a:lnTo>
                    <a:pt x="1846" y="686"/>
                  </a:lnTo>
                  <a:lnTo>
                    <a:pt x="1741" y="733"/>
                  </a:lnTo>
                  <a:lnTo>
                    <a:pt x="1628" y="784"/>
                  </a:lnTo>
                  <a:lnTo>
                    <a:pt x="1505" y="839"/>
                  </a:lnTo>
                  <a:lnTo>
                    <a:pt x="1370" y="899"/>
                  </a:lnTo>
                  <a:lnTo>
                    <a:pt x="1224" y="966"/>
                  </a:lnTo>
                  <a:lnTo>
                    <a:pt x="1066" y="1036"/>
                  </a:lnTo>
                  <a:lnTo>
                    <a:pt x="895" y="1113"/>
                  </a:lnTo>
                  <a:lnTo>
                    <a:pt x="710" y="1195"/>
                  </a:lnTo>
                  <a:lnTo>
                    <a:pt x="510" y="1286"/>
                  </a:lnTo>
                  <a:lnTo>
                    <a:pt x="294" y="1382"/>
                  </a:lnTo>
                  <a:lnTo>
                    <a:pt x="62" y="1486"/>
                  </a:lnTo>
                  <a:lnTo>
                    <a:pt x="44" y="1497"/>
                  </a:lnTo>
                  <a:lnTo>
                    <a:pt x="29" y="1512"/>
                  </a:lnTo>
                  <a:lnTo>
                    <a:pt x="16" y="1530"/>
                  </a:lnTo>
                  <a:lnTo>
                    <a:pt x="7" y="1550"/>
                  </a:lnTo>
                  <a:lnTo>
                    <a:pt x="2" y="1572"/>
                  </a:lnTo>
                  <a:lnTo>
                    <a:pt x="0" y="1594"/>
                  </a:lnTo>
                  <a:lnTo>
                    <a:pt x="2" y="1615"/>
                  </a:lnTo>
                  <a:lnTo>
                    <a:pt x="8" y="1636"/>
                  </a:lnTo>
                  <a:lnTo>
                    <a:pt x="13" y="1646"/>
                  </a:lnTo>
                  <a:lnTo>
                    <a:pt x="16" y="1652"/>
                  </a:lnTo>
                  <a:lnTo>
                    <a:pt x="19" y="1658"/>
                  </a:lnTo>
                  <a:lnTo>
                    <a:pt x="22" y="1666"/>
                  </a:lnTo>
                  <a:lnTo>
                    <a:pt x="26" y="1674"/>
                  </a:lnTo>
                  <a:lnTo>
                    <a:pt x="31" y="1686"/>
                  </a:lnTo>
                  <a:lnTo>
                    <a:pt x="37" y="1702"/>
                  </a:lnTo>
                  <a:lnTo>
                    <a:pt x="46" y="1724"/>
                  </a:lnTo>
                  <a:lnTo>
                    <a:pt x="151" y="1676"/>
                  </a:lnTo>
                  <a:lnTo>
                    <a:pt x="248" y="1633"/>
                  </a:lnTo>
                  <a:lnTo>
                    <a:pt x="337" y="1592"/>
                  </a:lnTo>
                  <a:lnTo>
                    <a:pt x="419" y="1555"/>
                  </a:lnTo>
                  <a:lnTo>
                    <a:pt x="497" y="1520"/>
                  </a:lnTo>
                  <a:lnTo>
                    <a:pt x="568" y="1488"/>
                  </a:lnTo>
                  <a:lnTo>
                    <a:pt x="637" y="1457"/>
                  </a:lnTo>
                  <a:lnTo>
                    <a:pt x="702" y="1427"/>
                  </a:lnTo>
                  <a:lnTo>
                    <a:pt x="765" y="1399"/>
                  </a:lnTo>
                  <a:lnTo>
                    <a:pt x="826" y="1372"/>
                  </a:lnTo>
                  <a:lnTo>
                    <a:pt x="886" y="1344"/>
                  </a:lnTo>
                  <a:lnTo>
                    <a:pt x="948" y="1316"/>
                  </a:lnTo>
                  <a:lnTo>
                    <a:pt x="1010" y="1288"/>
                  </a:lnTo>
                  <a:lnTo>
                    <a:pt x="1074" y="1259"/>
                  </a:lnTo>
                  <a:lnTo>
                    <a:pt x="1141" y="1229"/>
                  </a:lnTo>
                  <a:lnTo>
                    <a:pt x="1212" y="1197"/>
                  </a:lnTo>
                  <a:lnTo>
                    <a:pt x="1287" y="1163"/>
                  </a:lnTo>
                  <a:lnTo>
                    <a:pt x="1368" y="1126"/>
                  </a:lnTo>
                  <a:lnTo>
                    <a:pt x="1455" y="1087"/>
                  </a:lnTo>
                  <a:lnTo>
                    <a:pt x="1548" y="1045"/>
                  </a:lnTo>
                  <a:lnTo>
                    <a:pt x="1650" y="998"/>
                  </a:lnTo>
                  <a:lnTo>
                    <a:pt x="1761" y="949"/>
                  </a:lnTo>
                  <a:lnTo>
                    <a:pt x="1881" y="894"/>
                  </a:lnTo>
                  <a:lnTo>
                    <a:pt x="2013" y="835"/>
                  </a:lnTo>
                  <a:lnTo>
                    <a:pt x="2154" y="771"/>
                  </a:lnTo>
                  <a:lnTo>
                    <a:pt x="2308" y="700"/>
                  </a:lnTo>
                  <a:lnTo>
                    <a:pt x="2477" y="625"/>
                  </a:lnTo>
                  <a:lnTo>
                    <a:pt x="2657" y="543"/>
                  </a:lnTo>
                  <a:lnTo>
                    <a:pt x="2853" y="453"/>
                  </a:lnTo>
                  <a:lnTo>
                    <a:pt x="3064" y="357"/>
                  </a:lnTo>
                  <a:lnTo>
                    <a:pt x="3293" y="254"/>
                  </a:lnTo>
                  <a:lnTo>
                    <a:pt x="3539" y="143"/>
                  </a:lnTo>
                  <a:close/>
                </a:path>
              </a:pathLst>
            </a:custGeom>
            <a:solidFill>
              <a:srgbClr val="C9D1D1"/>
            </a:solidFill>
            <a:ln w="9525">
              <a:noFill/>
            </a:ln>
          </p:spPr>
          <p:txBody>
            <a:bodyPr/>
            <a:lstStyle/>
            <a:p>
              <a:endParaRPr lang="en-US"/>
            </a:p>
          </p:txBody>
        </p:sp>
        <p:sp>
          <p:nvSpPr>
            <p:cNvPr id="824715" name="Freeform 824714"/>
            <p:cNvSpPr/>
            <p:nvPr/>
          </p:nvSpPr>
          <p:spPr>
            <a:xfrm>
              <a:off x="3360" y="3024"/>
              <a:ext cx="160" cy="94"/>
            </a:xfrm>
            <a:custGeom>
              <a:avLst/>
              <a:gdLst/>
              <a:ahLst/>
              <a:cxnLst/>
              <a:rect l="0" t="0" r="0" b="0"/>
              <a:pathLst>
                <a:path w="3526" h="1698">
                  <a:moveTo>
                    <a:pt x="3526" y="123"/>
                  </a:moveTo>
                  <a:lnTo>
                    <a:pt x="3522" y="112"/>
                  </a:lnTo>
                  <a:lnTo>
                    <a:pt x="3518" y="103"/>
                  </a:lnTo>
                  <a:lnTo>
                    <a:pt x="3513" y="91"/>
                  </a:lnTo>
                  <a:lnTo>
                    <a:pt x="3502" y="64"/>
                  </a:lnTo>
                  <a:lnTo>
                    <a:pt x="3491" y="46"/>
                  </a:lnTo>
                  <a:lnTo>
                    <a:pt x="3476" y="31"/>
                  </a:lnTo>
                  <a:lnTo>
                    <a:pt x="3459" y="18"/>
                  </a:lnTo>
                  <a:lnTo>
                    <a:pt x="3440" y="8"/>
                  </a:lnTo>
                  <a:lnTo>
                    <a:pt x="3418" y="2"/>
                  </a:lnTo>
                  <a:lnTo>
                    <a:pt x="3397" y="0"/>
                  </a:lnTo>
                  <a:lnTo>
                    <a:pt x="3376" y="2"/>
                  </a:lnTo>
                  <a:lnTo>
                    <a:pt x="3356" y="8"/>
                  </a:lnTo>
                  <a:lnTo>
                    <a:pt x="3257" y="53"/>
                  </a:lnTo>
                  <a:lnTo>
                    <a:pt x="3166" y="94"/>
                  </a:lnTo>
                  <a:lnTo>
                    <a:pt x="3083" y="131"/>
                  </a:lnTo>
                  <a:lnTo>
                    <a:pt x="3004" y="167"/>
                  </a:lnTo>
                  <a:lnTo>
                    <a:pt x="2932" y="198"/>
                  </a:lnTo>
                  <a:lnTo>
                    <a:pt x="2864" y="229"/>
                  </a:lnTo>
                  <a:lnTo>
                    <a:pt x="2800" y="258"/>
                  </a:lnTo>
                  <a:lnTo>
                    <a:pt x="2740" y="286"/>
                  </a:lnTo>
                  <a:lnTo>
                    <a:pt x="2681" y="312"/>
                  </a:lnTo>
                  <a:lnTo>
                    <a:pt x="2623" y="337"/>
                  </a:lnTo>
                  <a:lnTo>
                    <a:pt x="2565" y="364"/>
                  </a:lnTo>
                  <a:lnTo>
                    <a:pt x="2508" y="389"/>
                  </a:lnTo>
                  <a:lnTo>
                    <a:pt x="2450" y="415"/>
                  </a:lnTo>
                  <a:lnTo>
                    <a:pt x="2389" y="443"/>
                  </a:lnTo>
                  <a:lnTo>
                    <a:pt x="2327" y="471"/>
                  </a:lnTo>
                  <a:lnTo>
                    <a:pt x="2259" y="501"/>
                  </a:lnTo>
                  <a:lnTo>
                    <a:pt x="2189" y="532"/>
                  </a:lnTo>
                  <a:lnTo>
                    <a:pt x="2113" y="567"/>
                  </a:lnTo>
                  <a:lnTo>
                    <a:pt x="2031" y="603"/>
                  </a:lnTo>
                  <a:lnTo>
                    <a:pt x="1942" y="643"/>
                  </a:lnTo>
                  <a:lnTo>
                    <a:pt x="1846" y="686"/>
                  </a:lnTo>
                  <a:lnTo>
                    <a:pt x="1741" y="733"/>
                  </a:lnTo>
                  <a:lnTo>
                    <a:pt x="1628" y="784"/>
                  </a:lnTo>
                  <a:lnTo>
                    <a:pt x="1505" y="839"/>
                  </a:lnTo>
                  <a:lnTo>
                    <a:pt x="1370" y="899"/>
                  </a:lnTo>
                  <a:lnTo>
                    <a:pt x="1224" y="966"/>
                  </a:lnTo>
                  <a:lnTo>
                    <a:pt x="1066" y="1036"/>
                  </a:lnTo>
                  <a:lnTo>
                    <a:pt x="895" y="1113"/>
                  </a:lnTo>
                  <a:lnTo>
                    <a:pt x="710" y="1195"/>
                  </a:lnTo>
                  <a:lnTo>
                    <a:pt x="510" y="1286"/>
                  </a:lnTo>
                  <a:lnTo>
                    <a:pt x="294" y="1382"/>
                  </a:lnTo>
                  <a:lnTo>
                    <a:pt x="62" y="1486"/>
                  </a:lnTo>
                  <a:lnTo>
                    <a:pt x="44" y="1497"/>
                  </a:lnTo>
                  <a:lnTo>
                    <a:pt x="29" y="1512"/>
                  </a:lnTo>
                  <a:lnTo>
                    <a:pt x="16" y="1530"/>
                  </a:lnTo>
                  <a:lnTo>
                    <a:pt x="7" y="1550"/>
                  </a:lnTo>
                  <a:lnTo>
                    <a:pt x="2" y="1572"/>
                  </a:lnTo>
                  <a:lnTo>
                    <a:pt x="0" y="1594"/>
                  </a:lnTo>
                  <a:lnTo>
                    <a:pt x="2" y="1615"/>
                  </a:lnTo>
                  <a:lnTo>
                    <a:pt x="8" y="1636"/>
                  </a:lnTo>
                  <a:lnTo>
                    <a:pt x="14" y="1648"/>
                  </a:lnTo>
                  <a:lnTo>
                    <a:pt x="18" y="1657"/>
                  </a:lnTo>
                  <a:lnTo>
                    <a:pt x="25" y="1671"/>
                  </a:lnTo>
                  <a:lnTo>
                    <a:pt x="36" y="1698"/>
                  </a:lnTo>
                  <a:lnTo>
                    <a:pt x="141" y="1651"/>
                  </a:lnTo>
                  <a:lnTo>
                    <a:pt x="237" y="1608"/>
                  </a:lnTo>
                  <a:lnTo>
                    <a:pt x="326" y="1568"/>
                  </a:lnTo>
                  <a:lnTo>
                    <a:pt x="409" y="1530"/>
                  </a:lnTo>
                  <a:lnTo>
                    <a:pt x="486" y="1496"/>
                  </a:lnTo>
                  <a:lnTo>
                    <a:pt x="558" y="1463"/>
                  </a:lnTo>
                  <a:lnTo>
                    <a:pt x="626" y="1433"/>
                  </a:lnTo>
                  <a:lnTo>
                    <a:pt x="691" y="1403"/>
                  </a:lnTo>
                  <a:lnTo>
                    <a:pt x="754" y="1375"/>
                  </a:lnTo>
                  <a:lnTo>
                    <a:pt x="815" y="1347"/>
                  </a:lnTo>
                  <a:lnTo>
                    <a:pt x="875" y="1320"/>
                  </a:lnTo>
                  <a:lnTo>
                    <a:pt x="936" y="1292"/>
                  </a:lnTo>
                  <a:lnTo>
                    <a:pt x="999" y="1264"/>
                  </a:lnTo>
                  <a:lnTo>
                    <a:pt x="1063" y="1236"/>
                  </a:lnTo>
                  <a:lnTo>
                    <a:pt x="1130" y="1205"/>
                  </a:lnTo>
                  <a:lnTo>
                    <a:pt x="1201" y="1173"/>
                  </a:lnTo>
                  <a:lnTo>
                    <a:pt x="1276" y="1140"/>
                  </a:lnTo>
                  <a:lnTo>
                    <a:pt x="1357" y="1103"/>
                  </a:lnTo>
                  <a:lnTo>
                    <a:pt x="1443" y="1064"/>
                  </a:lnTo>
                  <a:lnTo>
                    <a:pt x="1537" y="1022"/>
                  </a:lnTo>
                  <a:lnTo>
                    <a:pt x="1639" y="975"/>
                  </a:lnTo>
                  <a:lnTo>
                    <a:pt x="1749" y="926"/>
                  </a:lnTo>
                  <a:lnTo>
                    <a:pt x="1870" y="872"/>
                  </a:lnTo>
                  <a:lnTo>
                    <a:pt x="2000" y="813"/>
                  </a:lnTo>
                  <a:lnTo>
                    <a:pt x="2143" y="749"/>
                  </a:lnTo>
                  <a:lnTo>
                    <a:pt x="2297" y="679"/>
                  </a:lnTo>
                  <a:lnTo>
                    <a:pt x="2464" y="603"/>
                  </a:lnTo>
                  <a:lnTo>
                    <a:pt x="2646" y="521"/>
                  </a:lnTo>
                  <a:lnTo>
                    <a:pt x="2841" y="432"/>
                  </a:lnTo>
                  <a:lnTo>
                    <a:pt x="3053" y="337"/>
                  </a:lnTo>
                  <a:lnTo>
                    <a:pt x="3281" y="234"/>
                  </a:lnTo>
                  <a:lnTo>
                    <a:pt x="3526" y="123"/>
                  </a:lnTo>
                  <a:close/>
                </a:path>
              </a:pathLst>
            </a:custGeom>
            <a:solidFill>
              <a:srgbClr val="D1D9D9"/>
            </a:solidFill>
            <a:ln w="9525">
              <a:noFill/>
            </a:ln>
          </p:spPr>
          <p:txBody>
            <a:bodyPr/>
            <a:lstStyle/>
            <a:p>
              <a:endParaRPr lang="en-US"/>
            </a:p>
          </p:txBody>
        </p:sp>
        <p:sp>
          <p:nvSpPr>
            <p:cNvPr id="824716" name="Freeform 824715"/>
            <p:cNvSpPr/>
            <p:nvPr/>
          </p:nvSpPr>
          <p:spPr>
            <a:xfrm>
              <a:off x="3360" y="3024"/>
              <a:ext cx="160" cy="93"/>
            </a:xfrm>
            <a:custGeom>
              <a:avLst/>
              <a:gdLst/>
              <a:ahLst/>
              <a:cxnLst/>
              <a:rect l="0" t="0" r="0" b="0"/>
              <a:pathLst>
                <a:path w="3515" h="1674">
                  <a:moveTo>
                    <a:pt x="3515" y="103"/>
                  </a:moveTo>
                  <a:lnTo>
                    <a:pt x="3513" y="96"/>
                  </a:lnTo>
                  <a:lnTo>
                    <a:pt x="3511" y="91"/>
                  </a:lnTo>
                  <a:lnTo>
                    <a:pt x="3508" y="81"/>
                  </a:lnTo>
                  <a:lnTo>
                    <a:pt x="3502" y="64"/>
                  </a:lnTo>
                  <a:lnTo>
                    <a:pt x="3491" y="46"/>
                  </a:lnTo>
                  <a:lnTo>
                    <a:pt x="3476" y="31"/>
                  </a:lnTo>
                  <a:lnTo>
                    <a:pt x="3459" y="18"/>
                  </a:lnTo>
                  <a:lnTo>
                    <a:pt x="3440" y="8"/>
                  </a:lnTo>
                  <a:lnTo>
                    <a:pt x="3418" y="2"/>
                  </a:lnTo>
                  <a:lnTo>
                    <a:pt x="3397" y="0"/>
                  </a:lnTo>
                  <a:lnTo>
                    <a:pt x="3376" y="2"/>
                  </a:lnTo>
                  <a:lnTo>
                    <a:pt x="3356" y="8"/>
                  </a:lnTo>
                  <a:lnTo>
                    <a:pt x="3257" y="53"/>
                  </a:lnTo>
                  <a:lnTo>
                    <a:pt x="3166" y="94"/>
                  </a:lnTo>
                  <a:lnTo>
                    <a:pt x="3083" y="131"/>
                  </a:lnTo>
                  <a:lnTo>
                    <a:pt x="3004" y="167"/>
                  </a:lnTo>
                  <a:lnTo>
                    <a:pt x="2932" y="198"/>
                  </a:lnTo>
                  <a:lnTo>
                    <a:pt x="2864" y="229"/>
                  </a:lnTo>
                  <a:lnTo>
                    <a:pt x="2800" y="258"/>
                  </a:lnTo>
                  <a:lnTo>
                    <a:pt x="2740" y="286"/>
                  </a:lnTo>
                  <a:lnTo>
                    <a:pt x="2681" y="312"/>
                  </a:lnTo>
                  <a:lnTo>
                    <a:pt x="2623" y="337"/>
                  </a:lnTo>
                  <a:lnTo>
                    <a:pt x="2565" y="364"/>
                  </a:lnTo>
                  <a:lnTo>
                    <a:pt x="2508" y="389"/>
                  </a:lnTo>
                  <a:lnTo>
                    <a:pt x="2450" y="415"/>
                  </a:lnTo>
                  <a:lnTo>
                    <a:pt x="2389" y="443"/>
                  </a:lnTo>
                  <a:lnTo>
                    <a:pt x="2327" y="471"/>
                  </a:lnTo>
                  <a:lnTo>
                    <a:pt x="2259" y="501"/>
                  </a:lnTo>
                  <a:lnTo>
                    <a:pt x="2189" y="532"/>
                  </a:lnTo>
                  <a:lnTo>
                    <a:pt x="2113" y="567"/>
                  </a:lnTo>
                  <a:lnTo>
                    <a:pt x="2031" y="603"/>
                  </a:lnTo>
                  <a:lnTo>
                    <a:pt x="1942" y="643"/>
                  </a:lnTo>
                  <a:lnTo>
                    <a:pt x="1846" y="686"/>
                  </a:lnTo>
                  <a:lnTo>
                    <a:pt x="1741" y="733"/>
                  </a:lnTo>
                  <a:lnTo>
                    <a:pt x="1628" y="784"/>
                  </a:lnTo>
                  <a:lnTo>
                    <a:pt x="1505" y="839"/>
                  </a:lnTo>
                  <a:lnTo>
                    <a:pt x="1370" y="899"/>
                  </a:lnTo>
                  <a:lnTo>
                    <a:pt x="1224" y="966"/>
                  </a:lnTo>
                  <a:lnTo>
                    <a:pt x="1066" y="1036"/>
                  </a:lnTo>
                  <a:lnTo>
                    <a:pt x="895" y="1113"/>
                  </a:lnTo>
                  <a:lnTo>
                    <a:pt x="710" y="1195"/>
                  </a:lnTo>
                  <a:lnTo>
                    <a:pt x="510" y="1286"/>
                  </a:lnTo>
                  <a:lnTo>
                    <a:pt x="294" y="1382"/>
                  </a:lnTo>
                  <a:lnTo>
                    <a:pt x="62" y="1486"/>
                  </a:lnTo>
                  <a:lnTo>
                    <a:pt x="44" y="1497"/>
                  </a:lnTo>
                  <a:lnTo>
                    <a:pt x="29" y="1512"/>
                  </a:lnTo>
                  <a:lnTo>
                    <a:pt x="16" y="1530"/>
                  </a:lnTo>
                  <a:lnTo>
                    <a:pt x="7" y="1550"/>
                  </a:lnTo>
                  <a:lnTo>
                    <a:pt x="2" y="1572"/>
                  </a:lnTo>
                  <a:lnTo>
                    <a:pt x="0" y="1594"/>
                  </a:lnTo>
                  <a:lnTo>
                    <a:pt x="2" y="1615"/>
                  </a:lnTo>
                  <a:lnTo>
                    <a:pt x="8" y="1636"/>
                  </a:lnTo>
                  <a:lnTo>
                    <a:pt x="12" y="1644"/>
                  </a:lnTo>
                  <a:lnTo>
                    <a:pt x="15" y="1649"/>
                  </a:lnTo>
                  <a:lnTo>
                    <a:pt x="18" y="1657"/>
                  </a:lnTo>
                  <a:lnTo>
                    <a:pt x="25" y="1674"/>
                  </a:lnTo>
                  <a:lnTo>
                    <a:pt x="130" y="1627"/>
                  </a:lnTo>
                  <a:lnTo>
                    <a:pt x="225" y="1583"/>
                  </a:lnTo>
                  <a:lnTo>
                    <a:pt x="315" y="1543"/>
                  </a:lnTo>
                  <a:lnTo>
                    <a:pt x="398" y="1506"/>
                  </a:lnTo>
                  <a:lnTo>
                    <a:pt x="474" y="1472"/>
                  </a:lnTo>
                  <a:lnTo>
                    <a:pt x="547" y="1439"/>
                  </a:lnTo>
                  <a:lnTo>
                    <a:pt x="615" y="1408"/>
                  </a:lnTo>
                  <a:lnTo>
                    <a:pt x="679" y="1379"/>
                  </a:lnTo>
                  <a:lnTo>
                    <a:pt x="743" y="1352"/>
                  </a:lnTo>
                  <a:lnTo>
                    <a:pt x="804" y="1324"/>
                  </a:lnTo>
                  <a:lnTo>
                    <a:pt x="864" y="1297"/>
                  </a:lnTo>
                  <a:lnTo>
                    <a:pt x="925" y="1269"/>
                  </a:lnTo>
                  <a:lnTo>
                    <a:pt x="987" y="1241"/>
                  </a:lnTo>
                  <a:lnTo>
                    <a:pt x="1052" y="1212"/>
                  </a:lnTo>
                  <a:lnTo>
                    <a:pt x="1119" y="1182"/>
                  </a:lnTo>
                  <a:lnTo>
                    <a:pt x="1189" y="1150"/>
                  </a:lnTo>
                  <a:lnTo>
                    <a:pt x="1265" y="1116"/>
                  </a:lnTo>
                  <a:lnTo>
                    <a:pt x="1345" y="1081"/>
                  </a:lnTo>
                  <a:lnTo>
                    <a:pt x="1432" y="1042"/>
                  </a:lnTo>
                  <a:lnTo>
                    <a:pt x="1526" y="999"/>
                  </a:lnTo>
                  <a:lnTo>
                    <a:pt x="1628" y="953"/>
                  </a:lnTo>
                  <a:lnTo>
                    <a:pt x="1738" y="903"/>
                  </a:lnTo>
                  <a:lnTo>
                    <a:pt x="1859" y="850"/>
                  </a:lnTo>
                  <a:lnTo>
                    <a:pt x="1989" y="791"/>
                  </a:lnTo>
                  <a:lnTo>
                    <a:pt x="2132" y="726"/>
                  </a:lnTo>
                  <a:lnTo>
                    <a:pt x="2286" y="657"/>
                  </a:lnTo>
                  <a:lnTo>
                    <a:pt x="2453" y="582"/>
                  </a:lnTo>
                  <a:lnTo>
                    <a:pt x="2635" y="500"/>
                  </a:lnTo>
                  <a:lnTo>
                    <a:pt x="2830" y="412"/>
                  </a:lnTo>
                  <a:lnTo>
                    <a:pt x="3042" y="316"/>
                  </a:lnTo>
                  <a:lnTo>
                    <a:pt x="3269" y="214"/>
                  </a:lnTo>
                  <a:lnTo>
                    <a:pt x="3515" y="103"/>
                  </a:lnTo>
                  <a:close/>
                </a:path>
              </a:pathLst>
            </a:custGeom>
            <a:solidFill>
              <a:srgbClr val="D6DEDE"/>
            </a:solidFill>
            <a:ln w="9525">
              <a:noFill/>
            </a:ln>
          </p:spPr>
          <p:txBody>
            <a:bodyPr/>
            <a:lstStyle/>
            <a:p>
              <a:endParaRPr lang="en-US"/>
            </a:p>
          </p:txBody>
        </p:sp>
        <p:sp>
          <p:nvSpPr>
            <p:cNvPr id="824717" name="Freeform 824716"/>
            <p:cNvSpPr/>
            <p:nvPr/>
          </p:nvSpPr>
          <p:spPr>
            <a:xfrm>
              <a:off x="3360" y="3024"/>
              <a:ext cx="159" cy="92"/>
            </a:xfrm>
            <a:custGeom>
              <a:avLst/>
              <a:gdLst/>
              <a:ahLst/>
              <a:cxnLst/>
              <a:rect l="0" t="0" r="0" b="0"/>
              <a:pathLst>
                <a:path w="3503" h="1649">
                  <a:moveTo>
                    <a:pt x="3503" y="83"/>
                  </a:moveTo>
                  <a:lnTo>
                    <a:pt x="3502" y="64"/>
                  </a:lnTo>
                  <a:lnTo>
                    <a:pt x="3491" y="46"/>
                  </a:lnTo>
                  <a:lnTo>
                    <a:pt x="3476" y="31"/>
                  </a:lnTo>
                  <a:lnTo>
                    <a:pt x="3459" y="18"/>
                  </a:lnTo>
                  <a:lnTo>
                    <a:pt x="3440" y="8"/>
                  </a:lnTo>
                  <a:lnTo>
                    <a:pt x="3418" y="2"/>
                  </a:lnTo>
                  <a:lnTo>
                    <a:pt x="3397" y="0"/>
                  </a:lnTo>
                  <a:lnTo>
                    <a:pt x="3376" y="2"/>
                  </a:lnTo>
                  <a:lnTo>
                    <a:pt x="3356" y="8"/>
                  </a:lnTo>
                  <a:lnTo>
                    <a:pt x="62" y="1486"/>
                  </a:lnTo>
                  <a:lnTo>
                    <a:pt x="44" y="1497"/>
                  </a:lnTo>
                  <a:lnTo>
                    <a:pt x="29" y="1512"/>
                  </a:lnTo>
                  <a:lnTo>
                    <a:pt x="16" y="1530"/>
                  </a:lnTo>
                  <a:lnTo>
                    <a:pt x="7" y="1550"/>
                  </a:lnTo>
                  <a:lnTo>
                    <a:pt x="2" y="1572"/>
                  </a:lnTo>
                  <a:lnTo>
                    <a:pt x="0" y="1594"/>
                  </a:lnTo>
                  <a:lnTo>
                    <a:pt x="2" y="1615"/>
                  </a:lnTo>
                  <a:lnTo>
                    <a:pt x="8" y="1636"/>
                  </a:lnTo>
                  <a:lnTo>
                    <a:pt x="13" y="1649"/>
                  </a:lnTo>
                  <a:lnTo>
                    <a:pt x="3503" y="83"/>
                  </a:lnTo>
                  <a:close/>
                </a:path>
              </a:pathLst>
            </a:custGeom>
            <a:solidFill>
              <a:srgbClr val="E0E8E8"/>
            </a:solidFill>
            <a:ln w="9525">
              <a:noFill/>
            </a:ln>
          </p:spPr>
          <p:txBody>
            <a:bodyPr/>
            <a:lstStyle/>
            <a:p>
              <a:endParaRPr lang="en-US"/>
            </a:p>
          </p:txBody>
        </p:sp>
        <p:sp>
          <p:nvSpPr>
            <p:cNvPr id="824718" name="Freeform 824717"/>
            <p:cNvSpPr/>
            <p:nvPr/>
          </p:nvSpPr>
          <p:spPr>
            <a:xfrm>
              <a:off x="3533" y="3064"/>
              <a:ext cx="2" cy="3"/>
            </a:xfrm>
            <a:custGeom>
              <a:avLst/>
              <a:gdLst/>
              <a:ahLst/>
              <a:cxnLst/>
              <a:rect l="0" t="0" r="0" b="0"/>
              <a:pathLst>
                <a:path w="28" h="40">
                  <a:moveTo>
                    <a:pt x="0" y="2"/>
                  </a:moveTo>
                  <a:lnTo>
                    <a:pt x="9" y="0"/>
                  </a:lnTo>
                  <a:lnTo>
                    <a:pt x="16" y="2"/>
                  </a:lnTo>
                  <a:lnTo>
                    <a:pt x="22" y="7"/>
                  </a:lnTo>
                  <a:lnTo>
                    <a:pt x="26" y="13"/>
                  </a:lnTo>
                  <a:lnTo>
                    <a:pt x="28" y="21"/>
                  </a:lnTo>
                  <a:lnTo>
                    <a:pt x="27" y="29"/>
                  </a:lnTo>
                  <a:lnTo>
                    <a:pt x="23" y="35"/>
                  </a:lnTo>
                  <a:lnTo>
                    <a:pt x="16" y="40"/>
                  </a:lnTo>
                  <a:lnTo>
                    <a:pt x="0" y="2"/>
                  </a:lnTo>
                  <a:close/>
                </a:path>
              </a:pathLst>
            </a:custGeom>
            <a:solidFill>
              <a:srgbClr val="7A8282"/>
            </a:solidFill>
            <a:ln w="9525">
              <a:noFill/>
            </a:ln>
          </p:spPr>
          <p:txBody>
            <a:bodyPr/>
            <a:lstStyle/>
            <a:p>
              <a:endParaRPr lang="en-US"/>
            </a:p>
          </p:txBody>
        </p:sp>
        <p:sp>
          <p:nvSpPr>
            <p:cNvPr id="824719" name="Freeform 824718"/>
            <p:cNvSpPr/>
            <p:nvPr/>
          </p:nvSpPr>
          <p:spPr>
            <a:xfrm>
              <a:off x="3374" y="3064"/>
              <a:ext cx="160" cy="90"/>
            </a:xfrm>
            <a:custGeom>
              <a:avLst/>
              <a:gdLst/>
              <a:ahLst/>
              <a:cxnLst/>
              <a:rect l="0" t="0" r="0" b="0"/>
              <a:pathLst>
                <a:path w="3529" h="1614">
                  <a:moveTo>
                    <a:pt x="8" y="1596"/>
                  </a:moveTo>
                  <a:lnTo>
                    <a:pt x="0" y="1577"/>
                  </a:lnTo>
                  <a:lnTo>
                    <a:pt x="3513" y="0"/>
                  </a:lnTo>
                  <a:lnTo>
                    <a:pt x="3529" y="38"/>
                  </a:lnTo>
                  <a:lnTo>
                    <a:pt x="16" y="1614"/>
                  </a:lnTo>
                  <a:lnTo>
                    <a:pt x="8" y="1596"/>
                  </a:lnTo>
                  <a:close/>
                </a:path>
              </a:pathLst>
            </a:custGeom>
            <a:solidFill>
              <a:srgbClr val="7A8282"/>
            </a:solidFill>
            <a:ln w="9525">
              <a:noFill/>
            </a:ln>
          </p:spPr>
          <p:txBody>
            <a:bodyPr/>
            <a:lstStyle/>
            <a:p>
              <a:endParaRPr lang="en-US"/>
            </a:p>
          </p:txBody>
        </p:sp>
        <p:sp>
          <p:nvSpPr>
            <p:cNvPr id="824720" name="Freeform 824719"/>
            <p:cNvSpPr/>
            <p:nvPr/>
          </p:nvSpPr>
          <p:spPr>
            <a:xfrm>
              <a:off x="3373" y="3152"/>
              <a:ext cx="1" cy="2"/>
            </a:xfrm>
            <a:custGeom>
              <a:avLst/>
              <a:gdLst/>
              <a:ahLst/>
              <a:cxnLst/>
              <a:rect l="0" t="0" r="0" b="0"/>
              <a:pathLst>
                <a:path w="28" h="40">
                  <a:moveTo>
                    <a:pt x="28" y="37"/>
                  </a:moveTo>
                  <a:lnTo>
                    <a:pt x="19" y="40"/>
                  </a:lnTo>
                  <a:lnTo>
                    <a:pt x="12" y="37"/>
                  </a:lnTo>
                  <a:lnTo>
                    <a:pt x="6" y="33"/>
                  </a:lnTo>
                  <a:lnTo>
                    <a:pt x="2" y="26"/>
                  </a:lnTo>
                  <a:lnTo>
                    <a:pt x="0" y="19"/>
                  </a:lnTo>
                  <a:lnTo>
                    <a:pt x="1" y="11"/>
                  </a:lnTo>
                  <a:lnTo>
                    <a:pt x="5" y="5"/>
                  </a:lnTo>
                  <a:lnTo>
                    <a:pt x="12" y="0"/>
                  </a:lnTo>
                  <a:lnTo>
                    <a:pt x="28" y="37"/>
                  </a:lnTo>
                  <a:close/>
                </a:path>
              </a:pathLst>
            </a:custGeom>
            <a:solidFill>
              <a:srgbClr val="7A8282"/>
            </a:solidFill>
            <a:ln w="9525">
              <a:noFill/>
            </a:ln>
          </p:spPr>
          <p:txBody>
            <a:bodyPr/>
            <a:lstStyle/>
            <a:p>
              <a:endParaRPr lang="en-US"/>
            </a:p>
          </p:txBody>
        </p:sp>
        <p:sp>
          <p:nvSpPr>
            <p:cNvPr id="824721" name="Freeform 824720"/>
            <p:cNvSpPr/>
            <p:nvPr/>
          </p:nvSpPr>
          <p:spPr>
            <a:xfrm>
              <a:off x="3537" y="3075"/>
              <a:ext cx="2" cy="2"/>
            </a:xfrm>
            <a:custGeom>
              <a:avLst/>
              <a:gdLst/>
              <a:ahLst/>
              <a:cxnLst/>
              <a:rect l="0" t="0" r="0" b="0"/>
              <a:pathLst>
                <a:path w="28" h="40">
                  <a:moveTo>
                    <a:pt x="0" y="2"/>
                  </a:moveTo>
                  <a:lnTo>
                    <a:pt x="9" y="0"/>
                  </a:lnTo>
                  <a:lnTo>
                    <a:pt x="16" y="2"/>
                  </a:lnTo>
                  <a:lnTo>
                    <a:pt x="22" y="6"/>
                  </a:lnTo>
                  <a:lnTo>
                    <a:pt x="26" y="13"/>
                  </a:lnTo>
                  <a:lnTo>
                    <a:pt x="28" y="21"/>
                  </a:lnTo>
                  <a:lnTo>
                    <a:pt x="27" y="29"/>
                  </a:lnTo>
                  <a:lnTo>
                    <a:pt x="23" y="35"/>
                  </a:lnTo>
                  <a:lnTo>
                    <a:pt x="16" y="40"/>
                  </a:lnTo>
                  <a:lnTo>
                    <a:pt x="0" y="2"/>
                  </a:lnTo>
                  <a:close/>
                </a:path>
              </a:pathLst>
            </a:custGeom>
            <a:solidFill>
              <a:srgbClr val="EDF5F5"/>
            </a:solidFill>
            <a:ln w="9525">
              <a:noFill/>
            </a:ln>
          </p:spPr>
          <p:txBody>
            <a:bodyPr/>
            <a:lstStyle/>
            <a:p>
              <a:endParaRPr lang="en-US"/>
            </a:p>
          </p:txBody>
        </p:sp>
        <p:sp>
          <p:nvSpPr>
            <p:cNvPr id="824722" name="Freeform 824721"/>
            <p:cNvSpPr/>
            <p:nvPr/>
          </p:nvSpPr>
          <p:spPr>
            <a:xfrm>
              <a:off x="3377" y="3075"/>
              <a:ext cx="161" cy="91"/>
            </a:xfrm>
            <a:custGeom>
              <a:avLst/>
              <a:gdLst/>
              <a:ahLst/>
              <a:cxnLst/>
              <a:rect l="0" t="0" r="0" b="0"/>
              <a:pathLst>
                <a:path w="3547" h="1633">
                  <a:moveTo>
                    <a:pt x="8" y="1614"/>
                  </a:moveTo>
                  <a:lnTo>
                    <a:pt x="0" y="1595"/>
                  </a:lnTo>
                  <a:lnTo>
                    <a:pt x="3531" y="0"/>
                  </a:lnTo>
                  <a:lnTo>
                    <a:pt x="3547" y="38"/>
                  </a:lnTo>
                  <a:lnTo>
                    <a:pt x="17" y="1633"/>
                  </a:lnTo>
                  <a:lnTo>
                    <a:pt x="8" y="1614"/>
                  </a:lnTo>
                  <a:close/>
                </a:path>
              </a:pathLst>
            </a:custGeom>
            <a:solidFill>
              <a:srgbClr val="EDF5F5"/>
            </a:solidFill>
            <a:ln w="9525">
              <a:noFill/>
            </a:ln>
          </p:spPr>
          <p:txBody>
            <a:bodyPr/>
            <a:lstStyle/>
            <a:p>
              <a:endParaRPr lang="en-US"/>
            </a:p>
          </p:txBody>
        </p:sp>
        <p:sp>
          <p:nvSpPr>
            <p:cNvPr id="824723" name="Freeform 824722"/>
            <p:cNvSpPr/>
            <p:nvPr/>
          </p:nvSpPr>
          <p:spPr>
            <a:xfrm>
              <a:off x="3376" y="3164"/>
              <a:ext cx="2" cy="2"/>
            </a:xfrm>
            <a:custGeom>
              <a:avLst/>
              <a:gdLst/>
              <a:ahLst/>
              <a:cxnLst/>
              <a:rect l="0" t="0" r="0" b="0"/>
              <a:pathLst>
                <a:path w="29" h="40">
                  <a:moveTo>
                    <a:pt x="29" y="38"/>
                  </a:moveTo>
                  <a:lnTo>
                    <a:pt x="19" y="40"/>
                  </a:lnTo>
                  <a:lnTo>
                    <a:pt x="12" y="38"/>
                  </a:lnTo>
                  <a:lnTo>
                    <a:pt x="6" y="34"/>
                  </a:lnTo>
                  <a:lnTo>
                    <a:pt x="2" y="27"/>
                  </a:lnTo>
                  <a:lnTo>
                    <a:pt x="0" y="19"/>
                  </a:lnTo>
                  <a:lnTo>
                    <a:pt x="1" y="12"/>
                  </a:lnTo>
                  <a:lnTo>
                    <a:pt x="5" y="6"/>
                  </a:lnTo>
                  <a:lnTo>
                    <a:pt x="12" y="0"/>
                  </a:lnTo>
                  <a:lnTo>
                    <a:pt x="29" y="38"/>
                  </a:lnTo>
                  <a:close/>
                </a:path>
              </a:pathLst>
            </a:custGeom>
            <a:solidFill>
              <a:srgbClr val="EDF5F5"/>
            </a:solidFill>
            <a:ln w="9525">
              <a:noFill/>
            </a:ln>
          </p:spPr>
          <p:txBody>
            <a:bodyPr/>
            <a:lstStyle/>
            <a:p>
              <a:endParaRPr lang="en-US"/>
            </a:p>
          </p:txBody>
        </p:sp>
        <p:sp>
          <p:nvSpPr>
            <p:cNvPr id="824724" name="Freeform 824723"/>
            <p:cNvSpPr/>
            <p:nvPr/>
          </p:nvSpPr>
          <p:spPr>
            <a:xfrm>
              <a:off x="3368" y="3169"/>
              <a:ext cx="50" cy="122"/>
            </a:xfrm>
            <a:custGeom>
              <a:avLst/>
              <a:gdLst/>
              <a:ahLst/>
              <a:cxnLst/>
              <a:rect l="0" t="0" r="0" b="0"/>
              <a:pathLst>
                <a:path w="1103" h="2201">
                  <a:moveTo>
                    <a:pt x="230" y="56"/>
                  </a:moveTo>
                  <a:lnTo>
                    <a:pt x="1103" y="2072"/>
                  </a:lnTo>
                  <a:lnTo>
                    <a:pt x="1067" y="2201"/>
                  </a:lnTo>
                  <a:lnTo>
                    <a:pt x="1031" y="2186"/>
                  </a:lnTo>
                  <a:lnTo>
                    <a:pt x="994" y="2172"/>
                  </a:lnTo>
                  <a:lnTo>
                    <a:pt x="958" y="2155"/>
                  </a:lnTo>
                  <a:lnTo>
                    <a:pt x="921" y="2138"/>
                  </a:lnTo>
                  <a:lnTo>
                    <a:pt x="886" y="2119"/>
                  </a:lnTo>
                  <a:lnTo>
                    <a:pt x="850" y="2100"/>
                  </a:lnTo>
                  <a:lnTo>
                    <a:pt x="814" y="2079"/>
                  </a:lnTo>
                  <a:lnTo>
                    <a:pt x="780" y="2058"/>
                  </a:lnTo>
                  <a:lnTo>
                    <a:pt x="745" y="2036"/>
                  </a:lnTo>
                  <a:lnTo>
                    <a:pt x="711" y="2012"/>
                  </a:lnTo>
                  <a:lnTo>
                    <a:pt x="677" y="1988"/>
                  </a:lnTo>
                  <a:lnTo>
                    <a:pt x="644" y="1964"/>
                  </a:lnTo>
                  <a:lnTo>
                    <a:pt x="610" y="1939"/>
                  </a:lnTo>
                  <a:lnTo>
                    <a:pt x="579" y="1911"/>
                  </a:lnTo>
                  <a:lnTo>
                    <a:pt x="547" y="1884"/>
                  </a:lnTo>
                  <a:lnTo>
                    <a:pt x="515" y="1856"/>
                  </a:lnTo>
                  <a:lnTo>
                    <a:pt x="485" y="1827"/>
                  </a:lnTo>
                  <a:lnTo>
                    <a:pt x="455" y="1797"/>
                  </a:lnTo>
                  <a:lnTo>
                    <a:pt x="426" y="1767"/>
                  </a:lnTo>
                  <a:lnTo>
                    <a:pt x="397" y="1736"/>
                  </a:lnTo>
                  <a:lnTo>
                    <a:pt x="370" y="1705"/>
                  </a:lnTo>
                  <a:lnTo>
                    <a:pt x="342" y="1672"/>
                  </a:lnTo>
                  <a:lnTo>
                    <a:pt x="316" y="1638"/>
                  </a:lnTo>
                  <a:lnTo>
                    <a:pt x="291" y="1604"/>
                  </a:lnTo>
                  <a:lnTo>
                    <a:pt x="267" y="1571"/>
                  </a:lnTo>
                  <a:lnTo>
                    <a:pt x="243" y="1536"/>
                  </a:lnTo>
                  <a:lnTo>
                    <a:pt x="221" y="1500"/>
                  </a:lnTo>
                  <a:lnTo>
                    <a:pt x="199" y="1463"/>
                  </a:lnTo>
                  <a:lnTo>
                    <a:pt x="178" y="1427"/>
                  </a:lnTo>
                  <a:lnTo>
                    <a:pt x="158" y="1389"/>
                  </a:lnTo>
                  <a:lnTo>
                    <a:pt x="140" y="1351"/>
                  </a:lnTo>
                  <a:lnTo>
                    <a:pt x="123" y="1314"/>
                  </a:lnTo>
                  <a:lnTo>
                    <a:pt x="94" y="1241"/>
                  </a:lnTo>
                  <a:lnTo>
                    <a:pt x="70" y="1164"/>
                  </a:lnTo>
                  <a:lnTo>
                    <a:pt x="49" y="1083"/>
                  </a:lnTo>
                  <a:lnTo>
                    <a:pt x="32" y="997"/>
                  </a:lnTo>
                  <a:lnTo>
                    <a:pt x="19" y="910"/>
                  </a:lnTo>
                  <a:lnTo>
                    <a:pt x="8" y="822"/>
                  </a:lnTo>
                  <a:lnTo>
                    <a:pt x="2" y="732"/>
                  </a:lnTo>
                  <a:lnTo>
                    <a:pt x="0" y="641"/>
                  </a:lnTo>
                  <a:lnTo>
                    <a:pt x="2" y="551"/>
                  </a:lnTo>
                  <a:lnTo>
                    <a:pt x="8" y="463"/>
                  </a:lnTo>
                  <a:lnTo>
                    <a:pt x="18" y="375"/>
                  </a:lnTo>
                  <a:lnTo>
                    <a:pt x="31" y="292"/>
                  </a:lnTo>
                  <a:lnTo>
                    <a:pt x="48" y="212"/>
                  </a:lnTo>
                  <a:lnTo>
                    <a:pt x="69" y="136"/>
                  </a:lnTo>
                  <a:lnTo>
                    <a:pt x="94" y="65"/>
                  </a:lnTo>
                  <a:lnTo>
                    <a:pt x="123" y="0"/>
                  </a:lnTo>
                  <a:lnTo>
                    <a:pt x="230" y="56"/>
                  </a:lnTo>
                  <a:close/>
                </a:path>
              </a:pathLst>
            </a:custGeom>
            <a:solidFill>
              <a:srgbClr val="EDF5F5"/>
            </a:solidFill>
            <a:ln w="9525">
              <a:noFill/>
            </a:ln>
          </p:spPr>
          <p:txBody>
            <a:bodyPr/>
            <a:lstStyle/>
            <a:p>
              <a:endParaRPr lang="en-US"/>
            </a:p>
          </p:txBody>
        </p:sp>
        <p:sp>
          <p:nvSpPr>
            <p:cNvPr id="824725" name="Freeform 824724"/>
            <p:cNvSpPr/>
            <p:nvPr/>
          </p:nvSpPr>
          <p:spPr>
            <a:xfrm>
              <a:off x="3367" y="3169"/>
              <a:ext cx="50" cy="122"/>
            </a:xfrm>
            <a:custGeom>
              <a:avLst/>
              <a:gdLst/>
              <a:ahLst/>
              <a:cxnLst/>
              <a:rect l="0" t="0" r="0" b="0"/>
              <a:pathLst>
                <a:path w="1103" h="2202">
                  <a:moveTo>
                    <a:pt x="230" y="56"/>
                  </a:moveTo>
                  <a:lnTo>
                    <a:pt x="1103" y="2072"/>
                  </a:lnTo>
                  <a:lnTo>
                    <a:pt x="1067" y="2202"/>
                  </a:lnTo>
                  <a:lnTo>
                    <a:pt x="1030" y="2187"/>
                  </a:lnTo>
                  <a:lnTo>
                    <a:pt x="994" y="2172"/>
                  </a:lnTo>
                  <a:lnTo>
                    <a:pt x="958" y="2155"/>
                  </a:lnTo>
                  <a:lnTo>
                    <a:pt x="921" y="2138"/>
                  </a:lnTo>
                  <a:lnTo>
                    <a:pt x="886" y="2119"/>
                  </a:lnTo>
                  <a:lnTo>
                    <a:pt x="850" y="2100"/>
                  </a:lnTo>
                  <a:lnTo>
                    <a:pt x="814" y="2079"/>
                  </a:lnTo>
                  <a:lnTo>
                    <a:pt x="779" y="2058"/>
                  </a:lnTo>
                  <a:lnTo>
                    <a:pt x="745" y="2036"/>
                  </a:lnTo>
                  <a:lnTo>
                    <a:pt x="711" y="2013"/>
                  </a:lnTo>
                  <a:lnTo>
                    <a:pt x="676" y="1989"/>
                  </a:lnTo>
                  <a:lnTo>
                    <a:pt x="644" y="1964"/>
                  </a:lnTo>
                  <a:lnTo>
                    <a:pt x="610" y="1939"/>
                  </a:lnTo>
                  <a:lnTo>
                    <a:pt x="578" y="1912"/>
                  </a:lnTo>
                  <a:lnTo>
                    <a:pt x="547" y="1884"/>
                  </a:lnTo>
                  <a:lnTo>
                    <a:pt x="515" y="1857"/>
                  </a:lnTo>
                  <a:lnTo>
                    <a:pt x="485" y="1827"/>
                  </a:lnTo>
                  <a:lnTo>
                    <a:pt x="455" y="1798"/>
                  </a:lnTo>
                  <a:lnTo>
                    <a:pt x="425" y="1767"/>
                  </a:lnTo>
                  <a:lnTo>
                    <a:pt x="397" y="1737"/>
                  </a:lnTo>
                  <a:lnTo>
                    <a:pt x="369" y="1705"/>
                  </a:lnTo>
                  <a:lnTo>
                    <a:pt x="342" y="1672"/>
                  </a:lnTo>
                  <a:lnTo>
                    <a:pt x="316" y="1639"/>
                  </a:lnTo>
                  <a:lnTo>
                    <a:pt x="291" y="1605"/>
                  </a:lnTo>
                  <a:lnTo>
                    <a:pt x="266" y="1571"/>
                  </a:lnTo>
                  <a:lnTo>
                    <a:pt x="243" y="1536"/>
                  </a:lnTo>
                  <a:lnTo>
                    <a:pt x="220" y="1500"/>
                  </a:lnTo>
                  <a:lnTo>
                    <a:pt x="199" y="1464"/>
                  </a:lnTo>
                  <a:lnTo>
                    <a:pt x="178" y="1428"/>
                  </a:lnTo>
                  <a:lnTo>
                    <a:pt x="158" y="1390"/>
                  </a:lnTo>
                  <a:lnTo>
                    <a:pt x="140" y="1352"/>
                  </a:lnTo>
                  <a:lnTo>
                    <a:pt x="123" y="1314"/>
                  </a:lnTo>
                  <a:lnTo>
                    <a:pt x="94" y="1241"/>
                  </a:lnTo>
                  <a:lnTo>
                    <a:pt x="69" y="1164"/>
                  </a:lnTo>
                  <a:lnTo>
                    <a:pt x="49" y="1083"/>
                  </a:lnTo>
                  <a:lnTo>
                    <a:pt x="32" y="998"/>
                  </a:lnTo>
                  <a:lnTo>
                    <a:pt x="18" y="910"/>
                  </a:lnTo>
                  <a:lnTo>
                    <a:pt x="8" y="823"/>
                  </a:lnTo>
                  <a:lnTo>
                    <a:pt x="2" y="732"/>
                  </a:lnTo>
                  <a:lnTo>
                    <a:pt x="0" y="641"/>
                  </a:lnTo>
                  <a:lnTo>
                    <a:pt x="2" y="552"/>
                  </a:lnTo>
                  <a:lnTo>
                    <a:pt x="8" y="463"/>
                  </a:lnTo>
                  <a:lnTo>
                    <a:pt x="17" y="376"/>
                  </a:lnTo>
                  <a:lnTo>
                    <a:pt x="31" y="292"/>
                  </a:lnTo>
                  <a:lnTo>
                    <a:pt x="48" y="212"/>
                  </a:lnTo>
                  <a:lnTo>
                    <a:pt x="68" y="136"/>
                  </a:lnTo>
                  <a:lnTo>
                    <a:pt x="94" y="66"/>
                  </a:lnTo>
                  <a:lnTo>
                    <a:pt x="123" y="0"/>
                  </a:lnTo>
                  <a:lnTo>
                    <a:pt x="230" y="56"/>
                  </a:lnTo>
                  <a:close/>
                </a:path>
              </a:pathLst>
            </a:custGeom>
            <a:solidFill>
              <a:srgbClr val="BAC2C2"/>
            </a:solidFill>
            <a:ln w="9525">
              <a:noFill/>
            </a:ln>
          </p:spPr>
          <p:txBody>
            <a:bodyPr/>
            <a:lstStyle/>
            <a:p>
              <a:endParaRPr lang="en-US"/>
            </a:p>
          </p:txBody>
        </p:sp>
        <p:sp>
          <p:nvSpPr>
            <p:cNvPr id="824726" name="Freeform 824725"/>
            <p:cNvSpPr/>
            <p:nvPr/>
          </p:nvSpPr>
          <p:spPr>
            <a:xfrm>
              <a:off x="3544" y="3074"/>
              <a:ext cx="52" cy="121"/>
            </a:xfrm>
            <a:custGeom>
              <a:avLst/>
              <a:gdLst/>
              <a:ahLst/>
              <a:cxnLst/>
              <a:rect l="0" t="0" r="0" b="0"/>
              <a:pathLst>
                <a:path w="1133" h="2181">
                  <a:moveTo>
                    <a:pt x="917" y="2127"/>
                  </a:moveTo>
                  <a:lnTo>
                    <a:pt x="0" y="131"/>
                  </a:lnTo>
                  <a:lnTo>
                    <a:pt x="32" y="0"/>
                  </a:lnTo>
                  <a:lnTo>
                    <a:pt x="69" y="14"/>
                  </a:lnTo>
                  <a:lnTo>
                    <a:pt x="106" y="29"/>
                  </a:lnTo>
                  <a:lnTo>
                    <a:pt x="142" y="44"/>
                  </a:lnTo>
                  <a:lnTo>
                    <a:pt x="179" y="60"/>
                  </a:lnTo>
                  <a:lnTo>
                    <a:pt x="216" y="78"/>
                  </a:lnTo>
                  <a:lnTo>
                    <a:pt x="252" y="96"/>
                  </a:lnTo>
                  <a:lnTo>
                    <a:pt x="287" y="116"/>
                  </a:lnTo>
                  <a:lnTo>
                    <a:pt x="323" y="136"/>
                  </a:lnTo>
                  <a:lnTo>
                    <a:pt x="358" y="159"/>
                  </a:lnTo>
                  <a:lnTo>
                    <a:pt x="392" y="181"/>
                  </a:lnTo>
                  <a:lnTo>
                    <a:pt x="427" y="204"/>
                  </a:lnTo>
                  <a:lnTo>
                    <a:pt x="461" y="228"/>
                  </a:lnTo>
                  <a:lnTo>
                    <a:pt x="494" y="252"/>
                  </a:lnTo>
                  <a:lnTo>
                    <a:pt x="527" y="279"/>
                  </a:lnTo>
                  <a:lnTo>
                    <a:pt x="560" y="305"/>
                  </a:lnTo>
                  <a:lnTo>
                    <a:pt x="591" y="332"/>
                  </a:lnTo>
                  <a:lnTo>
                    <a:pt x="623" y="361"/>
                  </a:lnTo>
                  <a:lnTo>
                    <a:pt x="653" y="389"/>
                  </a:lnTo>
                  <a:lnTo>
                    <a:pt x="683" y="419"/>
                  </a:lnTo>
                  <a:lnTo>
                    <a:pt x="713" y="449"/>
                  </a:lnTo>
                  <a:lnTo>
                    <a:pt x="741" y="481"/>
                  </a:lnTo>
                  <a:lnTo>
                    <a:pt x="769" y="513"/>
                  </a:lnTo>
                  <a:lnTo>
                    <a:pt x="795" y="545"/>
                  </a:lnTo>
                  <a:lnTo>
                    <a:pt x="822" y="578"/>
                  </a:lnTo>
                  <a:lnTo>
                    <a:pt x="846" y="612"/>
                  </a:lnTo>
                  <a:lnTo>
                    <a:pt x="871" y="647"/>
                  </a:lnTo>
                  <a:lnTo>
                    <a:pt x="894" y="681"/>
                  </a:lnTo>
                  <a:lnTo>
                    <a:pt x="917" y="717"/>
                  </a:lnTo>
                  <a:lnTo>
                    <a:pt x="938" y="754"/>
                  </a:lnTo>
                  <a:lnTo>
                    <a:pt x="958" y="791"/>
                  </a:lnTo>
                  <a:lnTo>
                    <a:pt x="978" y="828"/>
                  </a:lnTo>
                  <a:lnTo>
                    <a:pt x="996" y="866"/>
                  </a:lnTo>
                  <a:lnTo>
                    <a:pt x="1026" y="938"/>
                  </a:lnTo>
                  <a:lnTo>
                    <a:pt x="1052" y="1015"/>
                  </a:lnTo>
                  <a:lnTo>
                    <a:pt x="1075" y="1096"/>
                  </a:lnTo>
                  <a:lnTo>
                    <a:pt x="1094" y="1180"/>
                  </a:lnTo>
                  <a:lnTo>
                    <a:pt x="1109" y="1266"/>
                  </a:lnTo>
                  <a:lnTo>
                    <a:pt x="1121" y="1356"/>
                  </a:lnTo>
                  <a:lnTo>
                    <a:pt x="1129" y="1446"/>
                  </a:lnTo>
                  <a:lnTo>
                    <a:pt x="1133" y="1536"/>
                  </a:lnTo>
                  <a:lnTo>
                    <a:pt x="1133" y="1626"/>
                  </a:lnTo>
                  <a:lnTo>
                    <a:pt x="1130" y="1716"/>
                  </a:lnTo>
                  <a:lnTo>
                    <a:pt x="1122" y="1802"/>
                  </a:lnTo>
                  <a:lnTo>
                    <a:pt x="1110" y="1886"/>
                  </a:lnTo>
                  <a:lnTo>
                    <a:pt x="1095" y="1967"/>
                  </a:lnTo>
                  <a:lnTo>
                    <a:pt x="1076" y="2043"/>
                  </a:lnTo>
                  <a:lnTo>
                    <a:pt x="1052" y="2115"/>
                  </a:lnTo>
                  <a:lnTo>
                    <a:pt x="1025" y="2181"/>
                  </a:lnTo>
                  <a:lnTo>
                    <a:pt x="917" y="2127"/>
                  </a:lnTo>
                  <a:close/>
                </a:path>
              </a:pathLst>
            </a:custGeom>
            <a:solidFill>
              <a:srgbClr val="EDF5F5"/>
            </a:solidFill>
            <a:ln w="9525">
              <a:noFill/>
            </a:ln>
          </p:spPr>
          <p:txBody>
            <a:bodyPr/>
            <a:lstStyle/>
            <a:p>
              <a:endParaRPr lang="en-US"/>
            </a:p>
          </p:txBody>
        </p:sp>
        <p:sp>
          <p:nvSpPr>
            <p:cNvPr id="824727" name="Freeform 824726"/>
            <p:cNvSpPr/>
            <p:nvPr/>
          </p:nvSpPr>
          <p:spPr>
            <a:xfrm>
              <a:off x="3544" y="3074"/>
              <a:ext cx="51" cy="122"/>
            </a:xfrm>
            <a:custGeom>
              <a:avLst/>
              <a:gdLst/>
              <a:ahLst/>
              <a:cxnLst/>
              <a:rect l="0" t="0" r="0" b="0"/>
              <a:pathLst>
                <a:path w="1134" h="2180">
                  <a:moveTo>
                    <a:pt x="918" y="2126"/>
                  </a:moveTo>
                  <a:lnTo>
                    <a:pt x="0" y="130"/>
                  </a:lnTo>
                  <a:lnTo>
                    <a:pt x="33" y="0"/>
                  </a:lnTo>
                  <a:lnTo>
                    <a:pt x="70" y="13"/>
                  </a:lnTo>
                  <a:lnTo>
                    <a:pt x="107" y="28"/>
                  </a:lnTo>
                  <a:lnTo>
                    <a:pt x="143" y="43"/>
                  </a:lnTo>
                  <a:lnTo>
                    <a:pt x="180" y="60"/>
                  </a:lnTo>
                  <a:lnTo>
                    <a:pt x="217" y="78"/>
                  </a:lnTo>
                  <a:lnTo>
                    <a:pt x="252" y="96"/>
                  </a:lnTo>
                  <a:lnTo>
                    <a:pt x="288" y="116"/>
                  </a:lnTo>
                  <a:lnTo>
                    <a:pt x="324" y="136"/>
                  </a:lnTo>
                  <a:lnTo>
                    <a:pt x="359" y="158"/>
                  </a:lnTo>
                  <a:lnTo>
                    <a:pt x="393" y="180"/>
                  </a:lnTo>
                  <a:lnTo>
                    <a:pt x="428" y="203"/>
                  </a:lnTo>
                  <a:lnTo>
                    <a:pt x="462" y="227"/>
                  </a:lnTo>
                  <a:lnTo>
                    <a:pt x="495" y="252"/>
                  </a:lnTo>
                  <a:lnTo>
                    <a:pt x="528" y="278"/>
                  </a:lnTo>
                  <a:lnTo>
                    <a:pt x="561" y="304"/>
                  </a:lnTo>
                  <a:lnTo>
                    <a:pt x="592" y="332"/>
                  </a:lnTo>
                  <a:lnTo>
                    <a:pt x="624" y="360"/>
                  </a:lnTo>
                  <a:lnTo>
                    <a:pt x="654" y="389"/>
                  </a:lnTo>
                  <a:lnTo>
                    <a:pt x="684" y="418"/>
                  </a:lnTo>
                  <a:lnTo>
                    <a:pt x="714" y="449"/>
                  </a:lnTo>
                  <a:lnTo>
                    <a:pt x="742" y="480"/>
                  </a:lnTo>
                  <a:lnTo>
                    <a:pt x="770" y="512"/>
                  </a:lnTo>
                  <a:lnTo>
                    <a:pt x="796" y="545"/>
                  </a:lnTo>
                  <a:lnTo>
                    <a:pt x="823" y="577"/>
                  </a:lnTo>
                  <a:lnTo>
                    <a:pt x="847" y="611"/>
                  </a:lnTo>
                  <a:lnTo>
                    <a:pt x="872" y="646"/>
                  </a:lnTo>
                  <a:lnTo>
                    <a:pt x="895" y="681"/>
                  </a:lnTo>
                  <a:lnTo>
                    <a:pt x="918" y="717"/>
                  </a:lnTo>
                  <a:lnTo>
                    <a:pt x="939" y="754"/>
                  </a:lnTo>
                  <a:lnTo>
                    <a:pt x="959" y="790"/>
                  </a:lnTo>
                  <a:lnTo>
                    <a:pt x="979" y="827"/>
                  </a:lnTo>
                  <a:lnTo>
                    <a:pt x="997" y="865"/>
                  </a:lnTo>
                  <a:lnTo>
                    <a:pt x="1027" y="937"/>
                  </a:lnTo>
                  <a:lnTo>
                    <a:pt x="1053" y="1014"/>
                  </a:lnTo>
                  <a:lnTo>
                    <a:pt x="1076" y="1095"/>
                  </a:lnTo>
                  <a:lnTo>
                    <a:pt x="1095" y="1179"/>
                  </a:lnTo>
                  <a:lnTo>
                    <a:pt x="1110" y="1266"/>
                  </a:lnTo>
                  <a:lnTo>
                    <a:pt x="1122" y="1355"/>
                  </a:lnTo>
                  <a:lnTo>
                    <a:pt x="1130" y="1445"/>
                  </a:lnTo>
                  <a:lnTo>
                    <a:pt x="1134" y="1536"/>
                  </a:lnTo>
                  <a:lnTo>
                    <a:pt x="1134" y="1625"/>
                  </a:lnTo>
                  <a:lnTo>
                    <a:pt x="1131" y="1715"/>
                  </a:lnTo>
                  <a:lnTo>
                    <a:pt x="1123" y="1801"/>
                  </a:lnTo>
                  <a:lnTo>
                    <a:pt x="1111" y="1886"/>
                  </a:lnTo>
                  <a:lnTo>
                    <a:pt x="1096" y="1966"/>
                  </a:lnTo>
                  <a:lnTo>
                    <a:pt x="1077" y="2043"/>
                  </a:lnTo>
                  <a:lnTo>
                    <a:pt x="1053" y="2115"/>
                  </a:lnTo>
                  <a:lnTo>
                    <a:pt x="1026" y="2180"/>
                  </a:lnTo>
                  <a:lnTo>
                    <a:pt x="918" y="2126"/>
                  </a:lnTo>
                  <a:close/>
                </a:path>
              </a:pathLst>
            </a:custGeom>
            <a:solidFill>
              <a:srgbClr val="BAC2C2"/>
            </a:solidFill>
            <a:ln w="9525">
              <a:noFill/>
            </a:ln>
          </p:spPr>
          <p:txBody>
            <a:bodyPr/>
            <a:lstStyle/>
            <a:p>
              <a:endParaRPr lang="en-US"/>
            </a:p>
          </p:txBody>
        </p:sp>
        <p:sp>
          <p:nvSpPr>
            <p:cNvPr id="824728" name="Freeform 824727"/>
            <p:cNvSpPr/>
            <p:nvPr/>
          </p:nvSpPr>
          <p:spPr>
            <a:xfrm>
              <a:off x="3426" y="3144"/>
              <a:ext cx="164" cy="228"/>
            </a:xfrm>
            <a:custGeom>
              <a:avLst/>
              <a:gdLst/>
              <a:ahLst/>
              <a:cxnLst/>
              <a:rect l="0" t="0" r="0" b="0"/>
              <a:pathLst>
                <a:path w="3622" h="4112">
                  <a:moveTo>
                    <a:pt x="1404" y="4112"/>
                  </a:moveTo>
                  <a:lnTo>
                    <a:pt x="3622" y="3023"/>
                  </a:lnTo>
                  <a:lnTo>
                    <a:pt x="2218" y="0"/>
                  </a:lnTo>
                  <a:lnTo>
                    <a:pt x="0" y="989"/>
                  </a:lnTo>
                  <a:lnTo>
                    <a:pt x="1404" y="4112"/>
                  </a:lnTo>
                  <a:close/>
                </a:path>
              </a:pathLst>
            </a:custGeom>
            <a:solidFill>
              <a:srgbClr val="EDF5F5"/>
            </a:solidFill>
            <a:ln w="9525">
              <a:noFill/>
            </a:ln>
          </p:spPr>
          <p:txBody>
            <a:bodyPr/>
            <a:lstStyle/>
            <a:p>
              <a:endParaRPr lang="en-US"/>
            </a:p>
          </p:txBody>
        </p:sp>
        <p:sp>
          <p:nvSpPr>
            <p:cNvPr id="824729" name="Freeform 824728"/>
            <p:cNvSpPr/>
            <p:nvPr/>
          </p:nvSpPr>
          <p:spPr>
            <a:xfrm>
              <a:off x="3426" y="3141"/>
              <a:ext cx="164" cy="228"/>
            </a:xfrm>
            <a:custGeom>
              <a:avLst/>
              <a:gdLst/>
              <a:ahLst/>
              <a:cxnLst/>
              <a:rect l="0" t="0" r="0" b="0"/>
              <a:pathLst>
                <a:path w="3622" h="4113">
                  <a:moveTo>
                    <a:pt x="1404" y="4113"/>
                  </a:moveTo>
                  <a:lnTo>
                    <a:pt x="3622" y="3024"/>
                  </a:lnTo>
                  <a:lnTo>
                    <a:pt x="2218" y="0"/>
                  </a:lnTo>
                  <a:lnTo>
                    <a:pt x="0" y="989"/>
                  </a:lnTo>
                  <a:lnTo>
                    <a:pt x="1404" y="4113"/>
                  </a:lnTo>
                  <a:close/>
                </a:path>
              </a:pathLst>
            </a:custGeom>
            <a:solidFill>
              <a:srgbClr val="111919"/>
            </a:solidFill>
            <a:ln w="9525">
              <a:noFill/>
            </a:ln>
          </p:spPr>
          <p:txBody>
            <a:bodyPr/>
            <a:lstStyle/>
            <a:p>
              <a:endParaRPr lang="en-US"/>
            </a:p>
          </p:txBody>
        </p:sp>
        <p:sp>
          <p:nvSpPr>
            <p:cNvPr id="824730" name="Freeform 824729"/>
            <p:cNvSpPr/>
            <p:nvPr/>
          </p:nvSpPr>
          <p:spPr>
            <a:xfrm>
              <a:off x="3432" y="3146"/>
              <a:ext cx="157" cy="218"/>
            </a:xfrm>
            <a:custGeom>
              <a:avLst/>
              <a:gdLst/>
              <a:ahLst/>
              <a:cxnLst/>
              <a:rect l="0" t="0" r="0" b="0"/>
              <a:pathLst>
                <a:path w="3446" h="3913">
                  <a:moveTo>
                    <a:pt x="1335" y="3913"/>
                  </a:moveTo>
                  <a:lnTo>
                    <a:pt x="3446" y="2878"/>
                  </a:lnTo>
                  <a:lnTo>
                    <a:pt x="2111" y="0"/>
                  </a:lnTo>
                  <a:lnTo>
                    <a:pt x="0" y="942"/>
                  </a:lnTo>
                  <a:lnTo>
                    <a:pt x="1335" y="3913"/>
                  </a:lnTo>
                  <a:close/>
                </a:path>
              </a:pathLst>
            </a:custGeom>
            <a:solidFill>
              <a:srgbClr val="1A781C"/>
            </a:solidFill>
            <a:ln w="9525">
              <a:noFill/>
            </a:ln>
          </p:spPr>
          <p:txBody>
            <a:bodyPr/>
            <a:lstStyle/>
            <a:p>
              <a:endParaRPr lang="en-US"/>
            </a:p>
          </p:txBody>
        </p:sp>
        <p:sp>
          <p:nvSpPr>
            <p:cNvPr id="824731" name="Freeform 824730"/>
            <p:cNvSpPr/>
            <p:nvPr/>
          </p:nvSpPr>
          <p:spPr>
            <a:xfrm>
              <a:off x="3439" y="3109"/>
              <a:ext cx="19" cy="19"/>
            </a:xfrm>
            <a:custGeom>
              <a:avLst/>
              <a:gdLst/>
              <a:ahLst/>
              <a:cxnLst/>
              <a:rect l="0" t="0" r="0" b="0"/>
              <a:pathLst>
                <a:path w="431" h="343">
                  <a:moveTo>
                    <a:pt x="431" y="186"/>
                  </a:moveTo>
                  <a:lnTo>
                    <a:pt x="79" y="343"/>
                  </a:lnTo>
                  <a:lnTo>
                    <a:pt x="0" y="157"/>
                  </a:lnTo>
                  <a:lnTo>
                    <a:pt x="352" y="0"/>
                  </a:lnTo>
                  <a:lnTo>
                    <a:pt x="431" y="186"/>
                  </a:lnTo>
                  <a:close/>
                </a:path>
              </a:pathLst>
            </a:custGeom>
            <a:solidFill>
              <a:srgbClr val="000000"/>
            </a:solidFill>
            <a:ln w="9525">
              <a:noFill/>
            </a:ln>
          </p:spPr>
          <p:txBody>
            <a:bodyPr/>
            <a:lstStyle/>
            <a:p>
              <a:endParaRPr lang="en-US"/>
            </a:p>
          </p:txBody>
        </p:sp>
        <p:sp>
          <p:nvSpPr>
            <p:cNvPr id="824732" name="Freeform 824731"/>
            <p:cNvSpPr/>
            <p:nvPr/>
          </p:nvSpPr>
          <p:spPr>
            <a:xfrm>
              <a:off x="3442" y="3112"/>
              <a:ext cx="16" cy="15"/>
            </a:xfrm>
            <a:custGeom>
              <a:avLst/>
              <a:gdLst/>
              <a:ahLst/>
              <a:cxnLst/>
              <a:rect l="0" t="0" r="0" b="0"/>
              <a:pathLst>
                <a:path w="347" h="257">
                  <a:moveTo>
                    <a:pt x="347" y="126"/>
                  </a:moveTo>
                  <a:lnTo>
                    <a:pt x="53" y="257"/>
                  </a:lnTo>
                  <a:lnTo>
                    <a:pt x="0" y="132"/>
                  </a:lnTo>
                  <a:lnTo>
                    <a:pt x="294" y="0"/>
                  </a:lnTo>
                  <a:lnTo>
                    <a:pt x="347" y="126"/>
                  </a:lnTo>
                  <a:close/>
                </a:path>
              </a:pathLst>
            </a:custGeom>
            <a:solidFill>
              <a:srgbClr val="BAC2C2"/>
            </a:solidFill>
            <a:ln w="9525">
              <a:noFill/>
            </a:ln>
          </p:spPr>
          <p:txBody>
            <a:bodyPr/>
            <a:lstStyle/>
            <a:p>
              <a:endParaRPr lang="en-US"/>
            </a:p>
          </p:txBody>
        </p:sp>
        <p:sp>
          <p:nvSpPr>
            <p:cNvPr id="824733" name="Freeform 824732"/>
            <p:cNvSpPr/>
            <p:nvPr/>
          </p:nvSpPr>
          <p:spPr>
            <a:xfrm>
              <a:off x="3447" y="3110"/>
              <a:ext cx="10" cy="13"/>
            </a:xfrm>
            <a:custGeom>
              <a:avLst/>
              <a:gdLst/>
              <a:ahLst/>
              <a:cxnLst/>
              <a:rect l="0" t="0" r="0" b="0"/>
              <a:pathLst>
                <a:path w="238" h="234">
                  <a:moveTo>
                    <a:pt x="5" y="73"/>
                  </a:moveTo>
                  <a:lnTo>
                    <a:pt x="167" y="0"/>
                  </a:lnTo>
                  <a:lnTo>
                    <a:pt x="171" y="0"/>
                  </a:lnTo>
                  <a:lnTo>
                    <a:pt x="175" y="2"/>
                  </a:lnTo>
                  <a:lnTo>
                    <a:pt x="180" y="6"/>
                  </a:lnTo>
                  <a:lnTo>
                    <a:pt x="183" y="13"/>
                  </a:lnTo>
                  <a:lnTo>
                    <a:pt x="236" y="141"/>
                  </a:lnTo>
                  <a:lnTo>
                    <a:pt x="238" y="147"/>
                  </a:lnTo>
                  <a:lnTo>
                    <a:pt x="238" y="154"/>
                  </a:lnTo>
                  <a:lnTo>
                    <a:pt x="237" y="159"/>
                  </a:lnTo>
                  <a:lnTo>
                    <a:pt x="234" y="162"/>
                  </a:lnTo>
                  <a:lnTo>
                    <a:pt x="73" y="234"/>
                  </a:lnTo>
                  <a:lnTo>
                    <a:pt x="69" y="234"/>
                  </a:lnTo>
                  <a:lnTo>
                    <a:pt x="64" y="232"/>
                  </a:lnTo>
                  <a:lnTo>
                    <a:pt x="60" y="228"/>
                  </a:lnTo>
                  <a:lnTo>
                    <a:pt x="56" y="221"/>
                  </a:lnTo>
                  <a:lnTo>
                    <a:pt x="2" y="94"/>
                  </a:lnTo>
                  <a:lnTo>
                    <a:pt x="0" y="86"/>
                  </a:lnTo>
                  <a:lnTo>
                    <a:pt x="0" y="80"/>
                  </a:lnTo>
                  <a:lnTo>
                    <a:pt x="1" y="76"/>
                  </a:lnTo>
                  <a:lnTo>
                    <a:pt x="5" y="73"/>
                  </a:lnTo>
                  <a:close/>
                </a:path>
              </a:pathLst>
            </a:custGeom>
            <a:solidFill>
              <a:srgbClr val="E0E8E8"/>
            </a:solidFill>
            <a:ln w="9525">
              <a:noFill/>
            </a:ln>
          </p:spPr>
          <p:txBody>
            <a:bodyPr/>
            <a:lstStyle/>
            <a:p>
              <a:endParaRPr lang="en-US"/>
            </a:p>
          </p:txBody>
        </p:sp>
        <p:sp>
          <p:nvSpPr>
            <p:cNvPr id="824734" name="Freeform 824733"/>
            <p:cNvSpPr/>
            <p:nvPr/>
          </p:nvSpPr>
          <p:spPr>
            <a:xfrm>
              <a:off x="3447" y="3111"/>
              <a:ext cx="10" cy="11"/>
            </a:xfrm>
            <a:custGeom>
              <a:avLst/>
              <a:gdLst/>
              <a:ahLst/>
              <a:cxnLst/>
              <a:rect l="0" t="0" r="0" b="0"/>
              <a:pathLst>
                <a:path w="204" h="199">
                  <a:moveTo>
                    <a:pt x="4" y="62"/>
                  </a:moveTo>
                  <a:lnTo>
                    <a:pt x="142" y="0"/>
                  </a:lnTo>
                  <a:lnTo>
                    <a:pt x="146" y="0"/>
                  </a:lnTo>
                  <a:lnTo>
                    <a:pt x="150" y="2"/>
                  </a:lnTo>
                  <a:lnTo>
                    <a:pt x="153" y="5"/>
                  </a:lnTo>
                  <a:lnTo>
                    <a:pt x="156" y="10"/>
                  </a:lnTo>
                  <a:lnTo>
                    <a:pt x="202" y="120"/>
                  </a:lnTo>
                  <a:lnTo>
                    <a:pt x="204" y="125"/>
                  </a:lnTo>
                  <a:lnTo>
                    <a:pt x="204" y="130"/>
                  </a:lnTo>
                  <a:lnTo>
                    <a:pt x="202" y="135"/>
                  </a:lnTo>
                  <a:lnTo>
                    <a:pt x="200" y="138"/>
                  </a:lnTo>
                  <a:lnTo>
                    <a:pt x="62" y="199"/>
                  </a:lnTo>
                  <a:lnTo>
                    <a:pt x="58" y="199"/>
                  </a:lnTo>
                  <a:lnTo>
                    <a:pt x="54" y="198"/>
                  </a:lnTo>
                  <a:lnTo>
                    <a:pt x="51" y="194"/>
                  </a:lnTo>
                  <a:lnTo>
                    <a:pt x="48" y="188"/>
                  </a:lnTo>
                  <a:lnTo>
                    <a:pt x="2" y="80"/>
                  </a:lnTo>
                  <a:lnTo>
                    <a:pt x="0" y="74"/>
                  </a:lnTo>
                  <a:lnTo>
                    <a:pt x="0" y="68"/>
                  </a:lnTo>
                  <a:lnTo>
                    <a:pt x="2" y="64"/>
                  </a:lnTo>
                  <a:lnTo>
                    <a:pt x="4" y="62"/>
                  </a:lnTo>
                  <a:close/>
                </a:path>
              </a:pathLst>
            </a:custGeom>
            <a:solidFill>
              <a:srgbClr val="919999"/>
            </a:solidFill>
            <a:ln w="9525">
              <a:noFill/>
            </a:ln>
          </p:spPr>
          <p:txBody>
            <a:bodyPr/>
            <a:lstStyle/>
            <a:p>
              <a:endParaRPr lang="en-US"/>
            </a:p>
          </p:txBody>
        </p:sp>
        <p:sp>
          <p:nvSpPr>
            <p:cNvPr id="824735" name="Freeform 824734"/>
            <p:cNvSpPr/>
            <p:nvPr/>
          </p:nvSpPr>
          <p:spPr>
            <a:xfrm>
              <a:off x="3450" y="3113"/>
              <a:ext cx="6" cy="8"/>
            </a:xfrm>
            <a:custGeom>
              <a:avLst/>
              <a:gdLst/>
              <a:ahLst/>
              <a:cxnLst/>
              <a:rect l="0" t="0" r="0" b="0"/>
              <a:pathLst>
                <a:path w="118" h="154">
                  <a:moveTo>
                    <a:pt x="88" y="6"/>
                  </a:moveTo>
                  <a:lnTo>
                    <a:pt x="116" y="77"/>
                  </a:lnTo>
                  <a:lnTo>
                    <a:pt x="118" y="85"/>
                  </a:lnTo>
                  <a:lnTo>
                    <a:pt x="118" y="95"/>
                  </a:lnTo>
                  <a:lnTo>
                    <a:pt x="116" y="103"/>
                  </a:lnTo>
                  <a:lnTo>
                    <a:pt x="112" y="108"/>
                  </a:lnTo>
                  <a:lnTo>
                    <a:pt x="14" y="152"/>
                  </a:lnTo>
                  <a:lnTo>
                    <a:pt x="6" y="154"/>
                  </a:lnTo>
                  <a:lnTo>
                    <a:pt x="2" y="150"/>
                  </a:lnTo>
                  <a:lnTo>
                    <a:pt x="0" y="140"/>
                  </a:lnTo>
                  <a:lnTo>
                    <a:pt x="1" y="127"/>
                  </a:lnTo>
                  <a:lnTo>
                    <a:pt x="4" y="112"/>
                  </a:lnTo>
                  <a:lnTo>
                    <a:pt x="9" y="95"/>
                  </a:lnTo>
                  <a:lnTo>
                    <a:pt x="14" y="77"/>
                  </a:lnTo>
                  <a:lnTo>
                    <a:pt x="21" y="61"/>
                  </a:lnTo>
                  <a:lnTo>
                    <a:pt x="29" y="46"/>
                  </a:lnTo>
                  <a:lnTo>
                    <a:pt x="38" y="33"/>
                  </a:lnTo>
                  <a:lnTo>
                    <a:pt x="48" y="21"/>
                  </a:lnTo>
                  <a:lnTo>
                    <a:pt x="58" y="12"/>
                  </a:lnTo>
                  <a:lnTo>
                    <a:pt x="67" y="4"/>
                  </a:lnTo>
                  <a:lnTo>
                    <a:pt x="76" y="0"/>
                  </a:lnTo>
                  <a:lnTo>
                    <a:pt x="83" y="1"/>
                  </a:lnTo>
                  <a:lnTo>
                    <a:pt x="88" y="6"/>
                  </a:lnTo>
                  <a:close/>
                </a:path>
              </a:pathLst>
            </a:custGeom>
            <a:solidFill>
              <a:srgbClr val="D1D9D9"/>
            </a:solidFill>
            <a:ln w="9525">
              <a:noFill/>
            </a:ln>
          </p:spPr>
          <p:txBody>
            <a:bodyPr/>
            <a:lstStyle/>
            <a:p>
              <a:endParaRPr lang="en-US"/>
            </a:p>
          </p:txBody>
        </p:sp>
        <p:sp>
          <p:nvSpPr>
            <p:cNvPr id="824736" name="Freeform 824735"/>
            <p:cNvSpPr/>
            <p:nvPr/>
          </p:nvSpPr>
          <p:spPr>
            <a:xfrm>
              <a:off x="3463" y="3099"/>
              <a:ext cx="13" cy="16"/>
            </a:xfrm>
            <a:custGeom>
              <a:avLst/>
              <a:gdLst/>
              <a:ahLst/>
              <a:cxnLst/>
              <a:rect l="0" t="0" r="0" b="0"/>
              <a:pathLst>
                <a:path w="287" h="280">
                  <a:moveTo>
                    <a:pt x="287" y="186"/>
                  </a:moveTo>
                  <a:lnTo>
                    <a:pt x="78" y="280"/>
                  </a:lnTo>
                  <a:lnTo>
                    <a:pt x="0" y="93"/>
                  </a:lnTo>
                  <a:lnTo>
                    <a:pt x="210" y="0"/>
                  </a:lnTo>
                  <a:lnTo>
                    <a:pt x="287" y="186"/>
                  </a:lnTo>
                  <a:close/>
                </a:path>
              </a:pathLst>
            </a:custGeom>
            <a:solidFill>
              <a:srgbClr val="000000"/>
            </a:solidFill>
            <a:ln w="9525">
              <a:noFill/>
            </a:ln>
          </p:spPr>
          <p:txBody>
            <a:bodyPr/>
            <a:lstStyle/>
            <a:p>
              <a:endParaRPr lang="en-US"/>
            </a:p>
          </p:txBody>
        </p:sp>
        <p:sp>
          <p:nvSpPr>
            <p:cNvPr id="824737" name="Freeform 824736"/>
            <p:cNvSpPr/>
            <p:nvPr/>
          </p:nvSpPr>
          <p:spPr>
            <a:xfrm>
              <a:off x="3465" y="3102"/>
              <a:ext cx="11" cy="12"/>
            </a:xfrm>
            <a:custGeom>
              <a:avLst/>
              <a:gdLst/>
              <a:ahLst/>
              <a:cxnLst/>
              <a:rect l="0" t="0" r="0" b="0"/>
              <a:pathLst>
                <a:path w="227" h="203">
                  <a:moveTo>
                    <a:pt x="227" y="125"/>
                  </a:moveTo>
                  <a:lnTo>
                    <a:pt x="53" y="203"/>
                  </a:lnTo>
                  <a:lnTo>
                    <a:pt x="0" y="78"/>
                  </a:lnTo>
                  <a:lnTo>
                    <a:pt x="175" y="0"/>
                  </a:lnTo>
                  <a:lnTo>
                    <a:pt x="227" y="125"/>
                  </a:lnTo>
                  <a:close/>
                </a:path>
              </a:pathLst>
            </a:custGeom>
            <a:solidFill>
              <a:srgbClr val="BAC2C2"/>
            </a:solidFill>
            <a:ln w="9525">
              <a:noFill/>
            </a:ln>
          </p:spPr>
          <p:txBody>
            <a:bodyPr/>
            <a:lstStyle/>
            <a:p>
              <a:endParaRPr lang="en-US"/>
            </a:p>
          </p:txBody>
        </p:sp>
        <p:sp>
          <p:nvSpPr>
            <p:cNvPr id="824738" name="Freeform 824737"/>
            <p:cNvSpPr/>
            <p:nvPr/>
          </p:nvSpPr>
          <p:spPr>
            <a:xfrm>
              <a:off x="3465" y="3100"/>
              <a:ext cx="10" cy="13"/>
            </a:xfrm>
            <a:custGeom>
              <a:avLst/>
              <a:gdLst/>
              <a:ahLst/>
              <a:cxnLst/>
              <a:rect l="0" t="0" r="0" b="0"/>
              <a:pathLst>
                <a:path w="238" h="234">
                  <a:moveTo>
                    <a:pt x="4" y="72"/>
                  </a:moveTo>
                  <a:lnTo>
                    <a:pt x="167" y="0"/>
                  </a:lnTo>
                  <a:lnTo>
                    <a:pt x="171" y="0"/>
                  </a:lnTo>
                  <a:lnTo>
                    <a:pt x="175" y="2"/>
                  </a:lnTo>
                  <a:lnTo>
                    <a:pt x="180" y="6"/>
                  </a:lnTo>
                  <a:lnTo>
                    <a:pt x="183" y="12"/>
                  </a:lnTo>
                  <a:lnTo>
                    <a:pt x="236" y="141"/>
                  </a:lnTo>
                  <a:lnTo>
                    <a:pt x="238" y="147"/>
                  </a:lnTo>
                  <a:lnTo>
                    <a:pt x="238" y="154"/>
                  </a:lnTo>
                  <a:lnTo>
                    <a:pt x="237" y="159"/>
                  </a:lnTo>
                  <a:lnTo>
                    <a:pt x="234" y="162"/>
                  </a:lnTo>
                  <a:lnTo>
                    <a:pt x="73" y="234"/>
                  </a:lnTo>
                  <a:lnTo>
                    <a:pt x="69" y="234"/>
                  </a:lnTo>
                  <a:lnTo>
                    <a:pt x="63" y="232"/>
                  </a:lnTo>
                  <a:lnTo>
                    <a:pt x="59" y="227"/>
                  </a:lnTo>
                  <a:lnTo>
                    <a:pt x="55" y="221"/>
                  </a:lnTo>
                  <a:lnTo>
                    <a:pt x="2" y="94"/>
                  </a:lnTo>
                  <a:lnTo>
                    <a:pt x="0" y="86"/>
                  </a:lnTo>
                  <a:lnTo>
                    <a:pt x="0" y="80"/>
                  </a:lnTo>
                  <a:lnTo>
                    <a:pt x="1" y="76"/>
                  </a:lnTo>
                  <a:lnTo>
                    <a:pt x="4" y="72"/>
                  </a:lnTo>
                  <a:close/>
                </a:path>
              </a:pathLst>
            </a:custGeom>
            <a:solidFill>
              <a:srgbClr val="E0E8E8"/>
            </a:solidFill>
            <a:ln w="9525">
              <a:noFill/>
            </a:ln>
          </p:spPr>
          <p:txBody>
            <a:bodyPr/>
            <a:lstStyle/>
            <a:p>
              <a:endParaRPr lang="en-US"/>
            </a:p>
          </p:txBody>
        </p:sp>
        <p:sp>
          <p:nvSpPr>
            <p:cNvPr id="824739" name="Freeform 824738"/>
            <p:cNvSpPr/>
            <p:nvPr/>
          </p:nvSpPr>
          <p:spPr>
            <a:xfrm>
              <a:off x="3465" y="3101"/>
              <a:ext cx="10" cy="11"/>
            </a:xfrm>
            <a:custGeom>
              <a:avLst/>
              <a:gdLst/>
              <a:ahLst/>
              <a:cxnLst/>
              <a:rect l="0" t="0" r="0" b="0"/>
              <a:pathLst>
                <a:path w="204" h="199">
                  <a:moveTo>
                    <a:pt x="4" y="62"/>
                  </a:moveTo>
                  <a:lnTo>
                    <a:pt x="141" y="0"/>
                  </a:lnTo>
                  <a:lnTo>
                    <a:pt x="145" y="0"/>
                  </a:lnTo>
                  <a:lnTo>
                    <a:pt x="150" y="2"/>
                  </a:lnTo>
                  <a:lnTo>
                    <a:pt x="153" y="5"/>
                  </a:lnTo>
                  <a:lnTo>
                    <a:pt x="156" y="10"/>
                  </a:lnTo>
                  <a:lnTo>
                    <a:pt x="202" y="120"/>
                  </a:lnTo>
                  <a:lnTo>
                    <a:pt x="204" y="125"/>
                  </a:lnTo>
                  <a:lnTo>
                    <a:pt x="204" y="130"/>
                  </a:lnTo>
                  <a:lnTo>
                    <a:pt x="202" y="135"/>
                  </a:lnTo>
                  <a:lnTo>
                    <a:pt x="200" y="138"/>
                  </a:lnTo>
                  <a:lnTo>
                    <a:pt x="62" y="199"/>
                  </a:lnTo>
                  <a:lnTo>
                    <a:pt x="58" y="199"/>
                  </a:lnTo>
                  <a:lnTo>
                    <a:pt x="54" y="198"/>
                  </a:lnTo>
                  <a:lnTo>
                    <a:pt x="51" y="194"/>
                  </a:lnTo>
                  <a:lnTo>
                    <a:pt x="48" y="188"/>
                  </a:lnTo>
                  <a:lnTo>
                    <a:pt x="2" y="80"/>
                  </a:lnTo>
                  <a:lnTo>
                    <a:pt x="0" y="73"/>
                  </a:lnTo>
                  <a:lnTo>
                    <a:pt x="0" y="68"/>
                  </a:lnTo>
                  <a:lnTo>
                    <a:pt x="2" y="64"/>
                  </a:lnTo>
                  <a:lnTo>
                    <a:pt x="4" y="62"/>
                  </a:lnTo>
                  <a:close/>
                </a:path>
              </a:pathLst>
            </a:custGeom>
            <a:solidFill>
              <a:srgbClr val="919999"/>
            </a:solidFill>
            <a:ln w="9525">
              <a:noFill/>
            </a:ln>
          </p:spPr>
          <p:txBody>
            <a:bodyPr/>
            <a:lstStyle/>
            <a:p>
              <a:endParaRPr lang="en-US"/>
            </a:p>
          </p:txBody>
        </p:sp>
        <p:sp>
          <p:nvSpPr>
            <p:cNvPr id="824740" name="Freeform 824739"/>
            <p:cNvSpPr/>
            <p:nvPr/>
          </p:nvSpPr>
          <p:spPr>
            <a:xfrm>
              <a:off x="3468" y="3103"/>
              <a:ext cx="6" cy="8"/>
            </a:xfrm>
            <a:custGeom>
              <a:avLst/>
              <a:gdLst/>
              <a:ahLst/>
              <a:cxnLst/>
              <a:rect l="0" t="0" r="0" b="0"/>
              <a:pathLst>
                <a:path w="119" h="154">
                  <a:moveTo>
                    <a:pt x="88" y="6"/>
                  </a:moveTo>
                  <a:lnTo>
                    <a:pt x="116" y="78"/>
                  </a:lnTo>
                  <a:lnTo>
                    <a:pt x="118" y="86"/>
                  </a:lnTo>
                  <a:lnTo>
                    <a:pt x="119" y="95"/>
                  </a:lnTo>
                  <a:lnTo>
                    <a:pt x="117" y="103"/>
                  </a:lnTo>
                  <a:lnTo>
                    <a:pt x="112" y="109"/>
                  </a:lnTo>
                  <a:lnTo>
                    <a:pt x="14" y="152"/>
                  </a:lnTo>
                  <a:lnTo>
                    <a:pt x="6" y="154"/>
                  </a:lnTo>
                  <a:lnTo>
                    <a:pt x="2" y="150"/>
                  </a:lnTo>
                  <a:lnTo>
                    <a:pt x="0" y="140"/>
                  </a:lnTo>
                  <a:lnTo>
                    <a:pt x="1" y="128"/>
                  </a:lnTo>
                  <a:lnTo>
                    <a:pt x="4" y="112"/>
                  </a:lnTo>
                  <a:lnTo>
                    <a:pt x="9" y="95"/>
                  </a:lnTo>
                  <a:lnTo>
                    <a:pt x="14" y="78"/>
                  </a:lnTo>
                  <a:lnTo>
                    <a:pt x="21" y="61"/>
                  </a:lnTo>
                  <a:lnTo>
                    <a:pt x="29" y="46"/>
                  </a:lnTo>
                  <a:lnTo>
                    <a:pt x="38" y="33"/>
                  </a:lnTo>
                  <a:lnTo>
                    <a:pt x="48" y="21"/>
                  </a:lnTo>
                  <a:lnTo>
                    <a:pt x="58" y="12"/>
                  </a:lnTo>
                  <a:lnTo>
                    <a:pt x="67" y="4"/>
                  </a:lnTo>
                  <a:lnTo>
                    <a:pt x="76" y="0"/>
                  </a:lnTo>
                  <a:lnTo>
                    <a:pt x="82" y="1"/>
                  </a:lnTo>
                  <a:lnTo>
                    <a:pt x="88" y="6"/>
                  </a:lnTo>
                  <a:close/>
                </a:path>
              </a:pathLst>
            </a:custGeom>
            <a:solidFill>
              <a:srgbClr val="D1D9D9"/>
            </a:solidFill>
            <a:ln w="9525">
              <a:noFill/>
            </a:ln>
          </p:spPr>
          <p:txBody>
            <a:bodyPr/>
            <a:lstStyle/>
            <a:p>
              <a:endParaRPr lang="en-US"/>
            </a:p>
          </p:txBody>
        </p:sp>
        <p:sp>
          <p:nvSpPr>
            <p:cNvPr id="824741" name="Freeform 824740"/>
            <p:cNvSpPr/>
            <p:nvPr/>
          </p:nvSpPr>
          <p:spPr>
            <a:xfrm>
              <a:off x="3488" y="3092"/>
              <a:ext cx="4" cy="6"/>
            </a:xfrm>
            <a:custGeom>
              <a:avLst/>
              <a:gdLst/>
              <a:ahLst/>
              <a:cxnLst/>
              <a:rect l="0" t="0" r="0" b="0"/>
              <a:pathLst>
                <a:path w="100" h="104">
                  <a:moveTo>
                    <a:pt x="50" y="104"/>
                  </a:moveTo>
                  <a:lnTo>
                    <a:pt x="40" y="103"/>
                  </a:lnTo>
                  <a:lnTo>
                    <a:pt x="31" y="99"/>
                  </a:lnTo>
                  <a:lnTo>
                    <a:pt x="23" y="95"/>
                  </a:lnTo>
                  <a:lnTo>
                    <a:pt x="15" y="89"/>
                  </a:lnTo>
                  <a:lnTo>
                    <a:pt x="8" y="80"/>
                  </a:lnTo>
                  <a:lnTo>
                    <a:pt x="4" y="72"/>
                  </a:lnTo>
                  <a:lnTo>
                    <a:pt x="1" y="62"/>
                  </a:lnTo>
                  <a:lnTo>
                    <a:pt x="0" y="52"/>
                  </a:lnTo>
                  <a:lnTo>
                    <a:pt x="1" y="41"/>
                  </a:lnTo>
                  <a:lnTo>
                    <a:pt x="4" y="32"/>
                  </a:lnTo>
                  <a:lnTo>
                    <a:pt x="8" y="23"/>
                  </a:lnTo>
                  <a:lnTo>
                    <a:pt x="15" y="15"/>
                  </a:lnTo>
                  <a:lnTo>
                    <a:pt x="23" y="9"/>
                  </a:lnTo>
                  <a:lnTo>
                    <a:pt x="31" y="5"/>
                  </a:lnTo>
                  <a:lnTo>
                    <a:pt x="40" y="1"/>
                  </a:lnTo>
                  <a:lnTo>
                    <a:pt x="50" y="0"/>
                  </a:lnTo>
                  <a:lnTo>
                    <a:pt x="60" y="1"/>
                  </a:lnTo>
                  <a:lnTo>
                    <a:pt x="70" y="5"/>
                  </a:lnTo>
                  <a:lnTo>
                    <a:pt x="78" y="9"/>
                  </a:lnTo>
                  <a:lnTo>
                    <a:pt x="86" y="15"/>
                  </a:lnTo>
                  <a:lnTo>
                    <a:pt x="92" y="23"/>
                  </a:lnTo>
                  <a:lnTo>
                    <a:pt x="96" y="32"/>
                  </a:lnTo>
                  <a:lnTo>
                    <a:pt x="99" y="41"/>
                  </a:lnTo>
                  <a:lnTo>
                    <a:pt x="100" y="52"/>
                  </a:lnTo>
                  <a:lnTo>
                    <a:pt x="99" y="62"/>
                  </a:lnTo>
                  <a:lnTo>
                    <a:pt x="96" y="72"/>
                  </a:lnTo>
                  <a:lnTo>
                    <a:pt x="92" y="80"/>
                  </a:lnTo>
                  <a:lnTo>
                    <a:pt x="86" y="89"/>
                  </a:lnTo>
                  <a:lnTo>
                    <a:pt x="78" y="95"/>
                  </a:lnTo>
                  <a:lnTo>
                    <a:pt x="70" y="99"/>
                  </a:lnTo>
                  <a:lnTo>
                    <a:pt x="60" y="103"/>
                  </a:lnTo>
                  <a:lnTo>
                    <a:pt x="50" y="104"/>
                  </a:lnTo>
                  <a:close/>
                </a:path>
              </a:pathLst>
            </a:custGeom>
            <a:solidFill>
              <a:srgbClr val="616666"/>
            </a:solidFill>
            <a:ln w="9525">
              <a:noFill/>
            </a:ln>
          </p:spPr>
          <p:txBody>
            <a:bodyPr/>
            <a:lstStyle/>
            <a:p>
              <a:endParaRPr lang="en-US"/>
            </a:p>
          </p:txBody>
        </p:sp>
        <p:sp>
          <p:nvSpPr>
            <p:cNvPr id="824742" name="Freeform 824741"/>
            <p:cNvSpPr/>
            <p:nvPr/>
          </p:nvSpPr>
          <p:spPr>
            <a:xfrm>
              <a:off x="3419" y="3131"/>
              <a:ext cx="5" cy="5"/>
            </a:xfrm>
            <a:custGeom>
              <a:avLst/>
              <a:gdLst/>
              <a:ahLst/>
              <a:cxnLst/>
              <a:rect l="0" t="0" r="0" b="0"/>
              <a:pathLst>
                <a:path w="100" h="103">
                  <a:moveTo>
                    <a:pt x="50" y="103"/>
                  </a:moveTo>
                  <a:lnTo>
                    <a:pt x="39" y="102"/>
                  </a:lnTo>
                  <a:lnTo>
                    <a:pt x="30" y="99"/>
                  </a:lnTo>
                  <a:lnTo>
                    <a:pt x="22" y="95"/>
                  </a:lnTo>
                  <a:lnTo>
                    <a:pt x="14" y="88"/>
                  </a:lnTo>
                  <a:lnTo>
                    <a:pt x="8" y="80"/>
                  </a:lnTo>
                  <a:lnTo>
                    <a:pt x="4" y="71"/>
                  </a:lnTo>
                  <a:lnTo>
                    <a:pt x="1" y="62"/>
                  </a:lnTo>
                  <a:lnTo>
                    <a:pt x="0" y="51"/>
                  </a:lnTo>
                  <a:lnTo>
                    <a:pt x="1" y="41"/>
                  </a:lnTo>
                  <a:lnTo>
                    <a:pt x="4" y="31"/>
                  </a:lnTo>
                  <a:lnTo>
                    <a:pt x="8" y="23"/>
                  </a:lnTo>
                  <a:lnTo>
                    <a:pt x="14" y="15"/>
                  </a:lnTo>
                  <a:lnTo>
                    <a:pt x="22" y="8"/>
                  </a:lnTo>
                  <a:lnTo>
                    <a:pt x="30" y="4"/>
                  </a:lnTo>
                  <a:lnTo>
                    <a:pt x="39" y="1"/>
                  </a:lnTo>
                  <a:lnTo>
                    <a:pt x="50" y="0"/>
                  </a:lnTo>
                  <a:lnTo>
                    <a:pt x="60" y="1"/>
                  </a:lnTo>
                  <a:lnTo>
                    <a:pt x="69" y="4"/>
                  </a:lnTo>
                  <a:lnTo>
                    <a:pt x="77" y="8"/>
                  </a:lnTo>
                  <a:lnTo>
                    <a:pt x="85" y="15"/>
                  </a:lnTo>
                  <a:lnTo>
                    <a:pt x="91" y="23"/>
                  </a:lnTo>
                  <a:lnTo>
                    <a:pt x="96" y="31"/>
                  </a:lnTo>
                  <a:lnTo>
                    <a:pt x="99" y="41"/>
                  </a:lnTo>
                  <a:lnTo>
                    <a:pt x="100" y="51"/>
                  </a:lnTo>
                  <a:lnTo>
                    <a:pt x="99" y="62"/>
                  </a:lnTo>
                  <a:lnTo>
                    <a:pt x="96" y="71"/>
                  </a:lnTo>
                  <a:lnTo>
                    <a:pt x="91" y="80"/>
                  </a:lnTo>
                  <a:lnTo>
                    <a:pt x="85" y="88"/>
                  </a:lnTo>
                  <a:lnTo>
                    <a:pt x="77" y="95"/>
                  </a:lnTo>
                  <a:lnTo>
                    <a:pt x="69" y="99"/>
                  </a:lnTo>
                  <a:lnTo>
                    <a:pt x="60" y="102"/>
                  </a:lnTo>
                  <a:lnTo>
                    <a:pt x="50" y="103"/>
                  </a:lnTo>
                  <a:close/>
                </a:path>
              </a:pathLst>
            </a:custGeom>
            <a:solidFill>
              <a:srgbClr val="616666"/>
            </a:solidFill>
            <a:ln w="9525">
              <a:noFill/>
            </a:ln>
          </p:spPr>
          <p:txBody>
            <a:bodyPr/>
            <a:lstStyle/>
            <a:p>
              <a:endParaRPr lang="en-US"/>
            </a:p>
          </p:txBody>
        </p:sp>
        <p:sp>
          <p:nvSpPr>
            <p:cNvPr id="824743" name="Freeform 824742"/>
            <p:cNvSpPr/>
            <p:nvPr/>
          </p:nvSpPr>
          <p:spPr>
            <a:xfrm>
              <a:off x="3490" y="3094"/>
              <a:ext cx="2" cy="3"/>
            </a:xfrm>
            <a:custGeom>
              <a:avLst/>
              <a:gdLst/>
              <a:ahLst/>
              <a:cxnLst/>
              <a:rect l="0" t="0" r="0" b="0"/>
              <a:pathLst>
                <a:path w="55" h="57">
                  <a:moveTo>
                    <a:pt x="28" y="57"/>
                  </a:moveTo>
                  <a:lnTo>
                    <a:pt x="16" y="55"/>
                  </a:lnTo>
                  <a:lnTo>
                    <a:pt x="8" y="49"/>
                  </a:lnTo>
                  <a:lnTo>
                    <a:pt x="2" y="40"/>
                  </a:lnTo>
                  <a:lnTo>
                    <a:pt x="0" y="28"/>
                  </a:lnTo>
                  <a:lnTo>
                    <a:pt x="2" y="17"/>
                  </a:lnTo>
                  <a:lnTo>
                    <a:pt x="8" y="8"/>
                  </a:lnTo>
                  <a:lnTo>
                    <a:pt x="16" y="2"/>
                  </a:lnTo>
                  <a:lnTo>
                    <a:pt x="28" y="0"/>
                  </a:lnTo>
                  <a:lnTo>
                    <a:pt x="39" y="2"/>
                  </a:lnTo>
                  <a:lnTo>
                    <a:pt x="47" y="8"/>
                  </a:lnTo>
                  <a:lnTo>
                    <a:pt x="53" y="17"/>
                  </a:lnTo>
                  <a:lnTo>
                    <a:pt x="55" y="28"/>
                  </a:lnTo>
                  <a:lnTo>
                    <a:pt x="53" y="40"/>
                  </a:lnTo>
                  <a:lnTo>
                    <a:pt x="47" y="49"/>
                  </a:lnTo>
                  <a:lnTo>
                    <a:pt x="39" y="55"/>
                  </a:lnTo>
                  <a:lnTo>
                    <a:pt x="28" y="57"/>
                  </a:lnTo>
                  <a:close/>
                </a:path>
              </a:pathLst>
            </a:custGeom>
            <a:solidFill>
              <a:srgbClr val="D1D9D9"/>
            </a:solidFill>
            <a:ln w="9525">
              <a:noFill/>
            </a:ln>
          </p:spPr>
          <p:txBody>
            <a:bodyPr/>
            <a:lstStyle/>
            <a:p>
              <a:endParaRPr lang="en-US"/>
            </a:p>
          </p:txBody>
        </p:sp>
        <p:sp>
          <p:nvSpPr>
            <p:cNvPr id="824744" name="Freeform 824743"/>
            <p:cNvSpPr/>
            <p:nvPr/>
          </p:nvSpPr>
          <p:spPr>
            <a:xfrm>
              <a:off x="3421" y="3133"/>
              <a:ext cx="2" cy="3"/>
            </a:xfrm>
            <a:custGeom>
              <a:avLst/>
              <a:gdLst/>
              <a:ahLst/>
              <a:cxnLst/>
              <a:rect l="0" t="0" r="0" b="0"/>
              <a:pathLst>
                <a:path w="55" h="56">
                  <a:moveTo>
                    <a:pt x="28" y="56"/>
                  </a:moveTo>
                  <a:lnTo>
                    <a:pt x="17" y="54"/>
                  </a:lnTo>
                  <a:lnTo>
                    <a:pt x="9" y="48"/>
                  </a:lnTo>
                  <a:lnTo>
                    <a:pt x="2" y="40"/>
                  </a:lnTo>
                  <a:lnTo>
                    <a:pt x="0" y="28"/>
                  </a:lnTo>
                  <a:lnTo>
                    <a:pt x="2" y="16"/>
                  </a:lnTo>
                  <a:lnTo>
                    <a:pt x="9" y="8"/>
                  </a:lnTo>
                  <a:lnTo>
                    <a:pt x="17" y="2"/>
                  </a:lnTo>
                  <a:lnTo>
                    <a:pt x="28" y="0"/>
                  </a:lnTo>
                  <a:lnTo>
                    <a:pt x="39" y="2"/>
                  </a:lnTo>
                  <a:lnTo>
                    <a:pt x="47" y="8"/>
                  </a:lnTo>
                  <a:lnTo>
                    <a:pt x="53" y="16"/>
                  </a:lnTo>
                  <a:lnTo>
                    <a:pt x="55" y="28"/>
                  </a:lnTo>
                  <a:lnTo>
                    <a:pt x="53" y="40"/>
                  </a:lnTo>
                  <a:lnTo>
                    <a:pt x="47" y="48"/>
                  </a:lnTo>
                  <a:lnTo>
                    <a:pt x="39" y="54"/>
                  </a:lnTo>
                  <a:lnTo>
                    <a:pt x="28" y="56"/>
                  </a:lnTo>
                  <a:close/>
                </a:path>
              </a:pathLst>
            </a:custGeom>
            <a:solidFill>
              <a:srgbClr val="D1D9D9"/>
            </a:solidFill>
            <a:ln w="9525">
              <a:noFill/>
            </a:ln>
          </p:spPr>
          <p:txBody>
            <a:bodyPr/>
            <a:lstStyle/>
            <a:p>
              <a:endParaRPr lang="en-US"/>
            </a:p>
          </p:txBody>
        </p:sp>
        <p:sp>
          <p:nvSpPr>
            <p:cNvPr id="824745" name="Freeform 824744"/>
            <p:cNvSpPr/>
            <p:nvPr/>
          </p:nvSpPr>
          <p:spPr>
            <a:xfrm>
              <a:off x="3433" y="3076"/>
              <a:ext cx="29" cy="29"/>
            </a:xfrm>
            <a:custGeom>
              <a:avLst/>
              <a:gdLst/>
              <a:ahLst/>
              <a:cxnLst/>
              <a:rect l="0" t="0" r="0" b="0"/>
              <a:pathLst>
                <a:path w="624" h="522">
                  <a:moveTo>
                    <a:pt x="498" y="0"/>
                  </a:moveTo>
                  <a:lnTo>
                    <a:pt x="0" y="222"/>
                  </a:lnTo>
                  <a:lnTo>
                    <a:pt x="125" y="522"/>
                  </a:lnTo>
                  <a:lnTo>
                    <a:pt x="624" y="301"/>
                  </a:lnTo>
                  <a:lnTo>
                    <a:pt x="498" y="0"/>
                  </a:lnTo>
                  <a:close/>
                </a:path>
              </a:pathLst>
            </a:custGeom>
            <a:solidFill>
              <a:srgbClr val="111919"/>
            </a:solidFill>
            <a:ln w="9525">
              <a:noFill/>
            </a:ln>
          </p:spPr>
          <p:txBody>
            <a:bodyPr/>
            <a:lstStyle/>
            <a:p>
              <a:endParaRPr lang="en-US"/>
            </a:p>
          </p:txBody>
        </p:sp>
        <p:sp>
          <p:nvSpPr>
            <p:cNvPr id="824746" name="Freeform 824745"/>
            <p:cNvSpPr/>
            <p:nvPr/>
          </p:nvSpPr>
          <p:spPr>
            <a:xfrm>
              <a:off x="3434" y="3077"/>
              <a:ext cx="27" cy="27"/>
            </a:xfrm>
            <a:custGeom>
              <a:avLst/>
              <a:gdLst/>
              <a:ahLst/>
              <a:cxnLst/>
              <a:rect l="0" t="0" r="0" b="0"/>
              <a:pathLst>
                <a:path w="589" h="484">
                  <a:moveTo>
                    <a:pt x="474" y="0"/>
                  </a:moveTo>
                  <a:lnTo>
                    <a:pt x="0" y="211"/>
                  </a:lnTo>
                  <a:lnTo>
                    <a:pt x="114" y="484"/>
                  </a:lnTo>
                  <a:lnTo>
                    <a:pt x="589" y="273"/>
                  </a:lnTo>
                  <a:lnTo>
                    <a:pt x="474" y="0"/>
                  </a:lnTo>
                  <a:close/>
                </a:path>
              </a:pathLst>
            </a:custGeom>
            <a:solidFill>
              <a:srgbClr val="EDF5F5"/>
            </a:solidFill>
            <a:ln w="9525">
              <a:noFill/>
            </a:ln>
          </p:spPr>
          <p:txBody>
            <a:bodyPr/>
            <a:lstStyle/>
            <a:p>
              <a:endParaRPr lang="en-US"/>
            </a:p>
          </p:txBody>
        </p:sp>
        <p:sp>
          <p:nvSpPr>
            <p:cNvPr id="824747" name="Freeform 824746"/>
            <p:cNvSpPr/>
            <p:nvPr/>
          </p:nvSpPr>
          <p:spPr>
            <a:xfrm>
              <a:off x="3434" y="3078"/>
              <a:ext cx="27" cy="26"/>
            </a:xfrm>
            <a:custGeom>
              <a:avLst/>
              <a:gdLst/>
              <a:ahLst/>
              <a:cxnLst/>
              <a:rect l="0" t="0" r="0" b="0"/>
              <a:pathLst>
                <a:path w="583" h="471">
                  <a:moveTo>
                    <a:pt x="473" y="0"/>
                  </a:moveTo>
                  <a:lnTo>
                    <a:pt x="0" y="211"/>
                  </a:lnTo>
                  <a:lnTo>
                    <a:pt x="108" y="471"/>
                  </a:lnTo>
                  <a:lnTo>
                    <a:pt x="583" y="260"/>
                  </a:lnTo>
                  <a:lnTo>
                    <a:pt x="473" y="0"/>
                  </a:lnTo>
                  <a:close/>
                </a:path>
              </a:pathLst>
            </a:custGeom>
            <a:solidFill>
              <a:srgbClr val="878F8F"/>
            </a:solidFill>
            <a:ln w="9525">
              <a:noFill/>
            </a:ln>
          </p:spPr>
          <p:txBody>
            <a:bodyPr/>
            <a:lstStyle/>
            <a:p>
              <a:endParaRPr lang="en-US"/>
            </a:p>
          </p:txBody>
        </p:sp>
        <p:sp>
          <p:nvSpPr>
            <p:cNvPr id="824748" name="Freeform 824747"/>
            <p:cNvSpPr/>
            <p:nvPr/>
          </p:nvSpPr>
          <p:spPr>
            <a:xfrm>
              <a:off x="3447" y="3082"/>
              <a:ext cx="10" cy="13"/>
            </a:xfrm>
            <a:custGeom>
              <a:avLst/>
              <a:gdLst/>
              <a:ahLst/>
              <a:cxnLst/>
              <a:rect l="0" t="0" r="0" b="0"/>
              <a:pathLst>
                <a:path w="227" h="234">
                  <a:moveTo>
                    <a:pt x="159" y="223"/>
                  </a:moveTo>
                  <a:lnTo>
                    <a:pt x="137" y="231"/>
                  </a:lnTo>
                  <a:lnTo>
                    <a:pt x="115" y="234"/>
                  </a:lnTo>
                  <a:lnTo>
                    <a:pt x="93" y="232"/>
                  </a:lnTo>
                  <a:lnTo>
                    <a:pt x="73" y="225"/>
                  </a:lnTo>
                  <a:lnTo>
                    <a:pt x="54" y="215"/>
                  </a:lnTo>
                  <a:lnTo>
                    <a:pt x="36" y="201"/>
                  </a:lnTo>
                  <a:lnTo>
                    <a:pt x="22" y="184"/>
                  </a:lnTo>
                  <a:lnTo>
                    <a:pt x="11" y="163"/>
                  </a:lnTo>
                  <a:lnTo>
                    <a:pt x="4" y="141"/>
                  </a:lnTo>
                  <a:lnTo>
                    <a:pt x="0" y="118"/>
                  </a:lnTo>
                  <a:lnTo>
                    <a:pt x="3" y="96"/>
                  </a:lnTo>
                  <a:lnTo>
                    <a:pt x="9" y="74"/>
                  </a:lnTo>
                  <a:lnTo>
                    <a:pt x="19" y="55"/>
                  </a:lnTo>
                  <a:lnTo>
                    <a:pt x="32" y="37"/>
                  </a:lnTo>
                  <a:lnTo>
                    <a:pt x="48" y="22"/>
                  </a:lnTo>
                  <a:lnTo>
                    <a:pt x="69" y="10"/>
                  </a:lnTo>
                  <a:lnTo>
                    <a:pt x="90" y="3"/>
                  </a:lnTo>
                  <a:lnTo>
                    <a:pt x="113" y="0"/>
                  </a:lnTo>
                  <a:lnTo>
                    <a:pt x="134" y="2"/>
                  </a:lnTo>
                  <a:lnTo>
                    <a:pt x="156" y="8"/>
                  </a:lnTo>
                  <a:lnTo>
                    <a:pt x="174" y="19"/>
                  </a:lnTo>
                  <a:lnTo>
                    <a:pt x="191" y="32"/>
                  </a:lnTo>
                  <a:lnTo>
                    <a:pt x="206" y="49"/>
                  </a:lnTo>
                  <a:lnTo>
                    <a:pt x="217" y="70"/>
                  </a:lnTo>
                  <a:lnTo>
                    <a:pt x="224" y="93"/>
                  </a:lnTo>
                  <a:lnTo>
                    <a:pt x="227" y="116"/>
                  </a:lnTo>
                  <a:lnTo>
                    <a:pt x="225" y="138"/>
                  </a:lnTo>
                  <a:lnTo>
                    <a:pt x="219" y="159"/>
                  </a:lnTo>
                  <a:lnTo>
                    <a:pt x="209" y="179"/>
                  </a:lnTo>
                  <a:lnTo>
                    <a:pt x="195" y="197"/>
                  </a:lnTo>
                  <a:lnTo>
                    <a:pt x="179" y="212"/>
                  </a:lnTo>
                  <a:lnTo>
                    <a:pt x="159" y="223"/>
                  </a:lnTo>
                  <a:close/>
                </a:path>
              </a:pathLst>
            </a:custGeom>
            <a:solidFill>
              <a:srgbClr val="E33338"/>
            </a:solidFill>
            <a:ln w="9525">
              <a:noFill/>
            </a:ln>
          </p:spPr>
          <p:txBody>
            <a:bodyPr/>
            <a:lstStyle/>
            <a:p>
              <a:endParaRPr lang="en-US"/>
            </a:p>
          </p:txBody>
        </p:sp>
        <p:sp>
          <p:nvSpPr>
            <p:cNvPr id="824749" name="Freeform 824748"/>
            <p:cNvSpPr/>
            <p:nvPr/>
          </p:nvSpPr>
          <p:spPr>
            <a:xfrm>
              <a:off x="3447" y="3082"/>
              <a:ext cx="10" cy="12"/>
            </a:xfrm>
            <a:custGeom>
              <a:avLst/>
              <a:gdLst/>
              <a:ahLst/>
              <a:cxnLst/>
              <a:rect l="0" t="0" r="0" b="0"/>
              <a:pathLst>
                <a:path w="208" h="214">
                  <a:moveTo>
                    <a:pt x="146" y="206"/>
                  </a:moveTo>
                  <a:lnTo>
                    <a:pt x="125" y="212"/>
                  </a:lnTo>
                  <a:lnTo>
                    <a:pt x="105" y="214"/>
                  </a:lnTo>
                  <a:lnTo>
                    <a:pt x="84" y="212"/>
                  </a:lnTo>
                  <a:lnTo>
                    <a:pt x="66" y="206"/>
                  </a:lnTo>
                  <a:lnTo>
                    <a:pt x="48" y="196"/>
                  </a:lnTo>
                  <a:lnTo>
                    <a:pt x="31" y="183"/>
                  </a:lnTo>
                  <a:lnTo>
                    <a:pt x="18" y="168"/>
                  </a:lnTo>
                  <a:lnTo>
                    <a:pt x="8" y="149"/>
                  </a:lnTo>
                  <a:lnTo>
                    <a:pt x="2" y="129"/>
                  </a:lnTo>
                  <a:lnTo>
                    <a:pt x="0" y="108"/>
                  </a:lnTo>
                  <a:lnTo>
                    <a:pt x="2" y="86"/>
                  </a:lnTo>
                  <a:lnTo>
                    <a:pt x="8" y="67"/>
                  </a:lnTo>
                  <a:lnTo>
                    <a:pt x="17" y="49"/>
                  </a:lnTo>
                  <a:lnTo>
                    <a:pt x="29" y="33"/>
                  </a:lnTo>
                  <a:lnTo>
                    <a:pt x="45" y="19"/>
                  </a:lnTo>
                  <a:lnTo>
                    <a:pt x="63" y="8"/>
                  </a:lnTo>
                  <a:lnTo>
                    <a:pt x="83" y="2"/>
                  </a:lnTo>
                  <a:lnTo>
                    <a:pt x="104" y="0"/>
                  </a:lnTo>
                  <a:lnTo>
                    <a:pt x="123" y="2"/>
                  </a:lnTo>
                  <a:lnTo>
                    <a:pt x="142" y="7"/>
                  </a:lnTo>
                  <a:lnTo>
                    <a:pt x="161" y="17"/>
                  </a:lnTo>
                  <a:lnTo>
                    <a:pt x="176" y="30"/>
                  </a:lnTo>
                  <a:lnTo>
                    <a:pt x="189" y="45"/>
                  </a:lnTo>
                  <a:lnTo>
                    <a:pt x="200" y="63"/>
                  </a:lnTo>
                  <a:lnTo>
                    <a:pt x="206" y="84"/>
                  </a:lnTo>
                  <a:lnTo>
                    <a:pt x="208" y="105"/>
                  </a:lnTo>
                  <a:lnTo>
                    <a:pt x="206" y="127"/>
                  </a:lnTo>
                  <a:lnTo>
                    <a:pt x="201" y="147"/>
                  </a:lnTo>
                  <a:lnTo>
                    <a:pt x="191" y="164"/>
                  </a:lnTo>
                  <a:lnTo>
                    <a:pt x="179" y="181"/>
                  </a:lnTo>
                  <a:lnTo>
                    <a:pt x="164" y="195"/>
                  </a:lnTo>
                  <a:lnTo>
                    <a:pt x="146" y="206"/>
                  </a:lnTo>
                  <a:close/>
                </a:path>
              </a:pathLst>
            </a:custGeom>
            <a:solidFill>
              <a:srgbClr val="EB5F61"/>
            </a:solidFill>
            <a:ln w="9525">
              <a:noFill/>
            </a:ln>
          </p:spPr>
          <p:txBody>
            <a:bodyPr/>
            <a:lstStyle/>
            <a:p>
              <a:endParaRPr lang="en-US"/>
            </a:p>
          </p:txBody>
        </p:sp>
        <p:sp>
          <p:nvSpPr>
            <p:cNvPr id="824750" name="Freeform 824749"/>
            <p:cNvSpPr/>
            <p:nvPr/>
          </p:nvSpPr>
          <p:spPr>
            <a:xfrm>
              <a:off x="3448" y="3083"/>
              <a:ext cx="8" cy="10"/>
            </a:xfrm>
            <a:custGeom>
              <a:avLst/>
              <a:gdLst/>
              <a:ahLst/>
              <a:cxnLst/>
              <a:rect l="0" t="0" r="0" b="0"/>
              <a:pathLst>
                <a:path w="189" h="194">
                  <a:moveTo>
                    <a:pt x="131" y="187"/>
                  </a:moveTo>
                  <a:lnTo>
                    <a:pt x="113" y="193"/>
                  </a:lnTo>
                  <a:lnTo>
                    <a:pt x="95" y="194"/>
                  </a:lnTo>
                  <a:lnTo>
                    <a:pt x="76" y="192"/>
                  </a:lnTo>
                  <a:lnTo>
                    <a:pt x="59" y="187"/>
                  </a:lnTo>
                  <a:lnTo>
                    <a:pt x="44" y="178"/>
                  </a:lnTo>
                  <a:lnTo>
                    <a:pt x="29" y="167"/>
                  </a:lnTo>
                  <a:lnTo>
                    <a:pt x="17" y="152"/>
                  </a:lnTo>
                  <a:lnTo>
                    <a:pt x="8" y="135"/>
                  </a:lnTo>
                  <a:lnTo>
                    <a:pt x="2" y="116"/>
                  </a:lnTo>
                  <a:lnTo>
                    <a:pt x="0" y="97"/>
                  </a:lnTo>
                  <a:lnTo>
                    <a:pt x="2" y="79"/>
                  </a:lnTo>
                  <a:lnTo>
                    <a:pt x="7" y="61"/>
                  </a:lnTo>
                  <a:lnTo>
                    <a:pt x="15" y="45"/>
                  </a:lnTo>
                  <a:lnTo>
                    <a:pt x="26" y="30"/>
                  </a:lnTo>
                  <a:lnTo>
                    <a:pt x="41" y="17"/>
                  </a:lnTo>
                  <a:lnTo>
                    <a:pt x="57" y="8"/>
                  </a:lnTo>
                  <a:lnTo>
                    <a:pt x="75" y="1"/>
                  </a:lnTo>
                  <a:lnTo>
                    <a:pt x="95" y="0"/>
                  </a:lnTo>
                  <a:lnTo>
                    <a:pt x="112" y="1"/>
                  </a:lnTo>
                  <a:lnTo>
                    <a:pt x="130" y="7"/>
                  </a:lnTo>
                  <a:lnTo>
                    <a:pt x="146" y="15"/>
                  </a:lnTo>
                  <a:lnTo>
                    <a:pt x="160" y="27"/>
                  </a:lnTo>
                  <a:lnTo>
                    <a:pt x="172" y="41"/>
                  </a:lnTo>
                  <a:lnTo>
                    <a:pt x="181" y="58"/>
                  </a:lnTo>
                  <a:lnTo>
                    <a:pt x="187" y="77"/>
                  </a:lnTo>
                  <a:lnTo>
                    <a:pt x="189" y="96"/>
                  </a:lnTo>
                  <a:lnTo>
                    <a:pt x="188" y="114"/>
                  </a:lnTo>
                  <a:lnTo>
                    <a:pt x="182" y="132"/>
                  </a:lnTo>
                  <a:lnTo>
                    <a:pt x="174" y="149"/>
                  </a:lnTo>
                  <a:lnTo>
                    <a:pt x="163" y="165"/>
                  </a:lnTo>
                  <a:lnTo>
                    <a:pt x="149" y="177"/>
                  </a:lnTo>
                  <a:lnTo>
                    <a:pt x="131" y="187"/>
                  </a:lnTo>
                  <a:close/>
                </a:path>
              </a:pathLst>
            </a:custGeom>
            <a:solidFill>
              <a:srgbClr val="F0878A"/>
            </a:solidFill>
            <a:ln w="9525">
              <a:noFill/>
            </a:ln>
          </p:spPr>
          <p:txBody>
            <a:bodyPr/>
            <a:lstStyle/>
            <a:p>
              <a:endParaRPr lang="en-US"/>
            </a:p>
          </p:txBody>
        </p:sp>
        <p:sp>
          <p:nvSpPr>
            <p:cNvPr id="824751" name="Freeform 824750"/>
            <p:cNvSpPr/>
            <p:nvPr/>
          </p:nvSpPr>
          <p:spPr>
            <a:xfrm>
              <a:off x="3448" y="3083"/>
              <a:ext cx="8" cy="10"/>
            </a:xfrm>
            <a:custGeom>
              <a:avLst/>
              <a:gdLst/>
              <a:ahLst/>
              <a:cxnLst/>
              <a:rect l="0" t="0" r="0" b="0"/>
              <a:pathLst>
                <a:path w="171" h="177">
                  <a:moveTo>
                    <a:pt x="120" y="170"/>
                  </a:moveTo>
                  <a:lnTo>
                    <a:pt x="104" y="175"/>
                  </a:lnTo>
                  <a:lnTo>
                    <a:pt x="87" y="177"/>
                  </a:lnTo>
                  <a:lnTo>
                    <a:pt x="70" y="176"/>
                  </a:lnTo>
                  <a:lnTo>
                    <a:pt x="54" y="171"/>
                  </a:lnTo>
                  <a:lnTo>
                    <a:pt x="40" y="163"/>
                  </a:lnTo>
                  <a:lnTo>
                    <a:pt x="27" y="152"/>
                  </a:lnTo>
                  <a:lnTo>
                    <a:pt x="15" y="139"/>
                  </a:lnTo>
                  <a:lnTo>
                    <a:pt x="7" y="124"/>
                  </a:lnTo>
                  <a:lnTo>
                    <a:pt x="2" y="107"/>
                  </a:lnTo>
                  <a:lnTo>
                    <a:pt x="0" y="90"/>
                  </a:lnTo>
                  <a:lnTo>
                    <a:pt x="2" y="72"/>
                  </a:lnTo>
                  <a:lnTo>
                    <a:pt x="7" y="56"/>
                  </a:lnTo>
                  <a:lnTo>
                    <a:pt x="14" y="41"/>
                  </a:lnTo>
                  <a:lnTo>
                    <a:pt x="25" y="28"/>
                  </a:lnTo>
                  <a:lnTo>
                    <a:pt x="37" y="16"/>
                  </a:lnTo>
                  <a:lnTo>
                    <a:pt x="52" y="8"/>
                  </a:lnTo>
                  <a:lnTo>
                    <a:pt x="68" y="2"/>
                  </a:lnTo>
                  <a:lnTo>
                    <a:pt x="85" y="0"/>
                  </a:lnTo>
                  <a:lnTo>
                    <a:pt x="102" y="2"/>
                  </a:lnTo>
                  <a:lnTo>
                    <a:pt x="117" y="7"/>
                  </a:lnTo>
                  <a:lnTo>
                    <a:pt x="132" y="15"/>
                  </a:lnTo>
                  <a:lnTo>
                    <a:pt x="145" y="25"/>
                  </a:lnTo>
                  <a:lnTo>
                    <a:pt x="156" y="38"/>
                  </a:lnTo>
                  <a:lnTo>
                    <a:pt x="164" y="53"/>
                  </a:lnTo>
                  <a:lnTo>
                    <a:pt x="169" y="70"/>
                  </a:lnTo>
                  <a:lnTo>
                    <a:pt x="171" y="88"/>
                  </a:lnTo>
                  <a:lnTo>
                    <a:pt x="169" y="105"/>
                  </a:lnTo>
                  <a:lnTo>
                    <a:pt x="165" y="121"/>
                  </a:lnTo>
                  <a:lnTo>
                    <a:pt x="158" y="136"/>
                  </a:lnTo>
                  <a:lnTo>
                    <a:pt x="148" y="150"/>
                  </a:lnTo>
                  <a:lnTo>
                    <a:pt x="136" y="162"/>
                  </a:lnTo>
                  <a:lnTo>
                    <a:pt x="120" y="170"/>
                  </a:lnTo>
                  <a:close/>
                </a:path>
              </a:pathLst>
            </a:custGeom>
            <a:solidFill>
              <a:srgbClr val="F5AEB0"/>
            </a:solidFill>
            <a:ln w="9525">
              <a:noFill/>
            </a:ln>
          </p:spPr>
          <p:txBody>
            <a:bodyPr/>
            <a:lstStyle/>
            <a:p>
              <a:endParaRPr lang="en-US"/>
            </a:p>
          </p:txBody>
        </p:sp>
        <p:sp>
          <p:nvSpPr>
            <p:cNvPr id="824752" name="Freeform 824751"/>
            <p:cNvSpPr/>
            <p:nvPr/>
          </p:nvSpPr>
          <p:spPr>
            <a:xfrm>
              <a:off x="3449" y="3083"/>
              <a:ext cx="7" cy="9"/>
            </a:xfrm>
            <a:custGeom>
              <a:avLst/>
              <a:gdLst/>
              <a:ahLst/>
              <a:cxnLst/>
              <a:rect l="0" t="0" r="0" b="0"/>
              <a:pathLst>
                <a:path w="152" h="156">
                  <a:moveTo>
                    <a:pt x="106" y="149"/>
                  </a:moveTo>
                  <a:lnTo>
                    <a:pt x="92" y="155"/>
                  </a:lnTo>
                  <a:lnTo>
                    <a:pt x="77" y="156"/>
                  </a:lnTo>
                  <a:lnTo>
                    <a:pt x="63" y="155"/>
                  </a:lnTo>
                  <a:lnTo>
                    <a:pt x="48" y="150"/>
                  </a:lnTo>
                  <a:lnTo>
                    <a:pt x="35" y="143"/>
                  </a:lnTo>
                  <a:lnTo>
                    <a:pt x="24" y="133"/>
                  </a:lnTo>
                  <a:lnTo>
                    <a:pt x="14" y="122"/>
                  </a:lnTo>
                  <a:lnTo>
                    <a:pt x="6" y="108"/>
                  </a:lnTo>
                  <a:lnTo>
                    <a:pt x="2" y="93"/>
                  </a:lnTo>
                  <a:lnTo>
                    <a:pt x="0" y="78"/>
                  </a:lnTo>
                  <a:lnTo>
                    <a:pt x="1" y="63"/>
                  </a:lnTo>
                  <a:lnTo>
                    <a:pt x="5" y="49"/>
                  </a:lnTo>
                  <a:lnTo>
                    <a:pt x="13" y="35"/>
                  </a:lnTo>
                  <a:lnTo>
                    <a:pt x="22" y="24"/>
                  </a:lnTo>
                  <a:lnTo>
                    <a:pt x="33" y="13"/>
                  </a:lnTo>
                  <a:lnTo>
                    <a:pt x="46" y="6"/>
                  </a:lnTo>
                  <a:lnTo>
                    <a:pt x="60" y="1"/>
                  </a:lnTo>
                  <a:lnTo>
                    <a:pt x="76" y="0"/>
                  </a:lnTo>
                  <a:lnTo>
                    <a:pt x="90" y="1"/>
                  </a:lnTo>
                  <a:lnTo>
                    <a:pt x="104" y="5"/>
                  </a:lnTo>
                  <a:lnTo>
                    <a:pt x="118" y="11"/>
                  </a:lnTo>
                  <a:lnTo>
                    <a:pt x="129" y="21"/>
                  </a:lnTo>
                  <a:lnTo>
                    <a:pt x="139" y="32"/>
                  </a:lnTo>
                  <a:lnTo>
                    <a:pt x="146" y="46"/>
                  </a:lnTo>
                  <a:lnTo>
                    <a:pt x="150" y="61"/>
                  </a:lnTo>
                  <a:lnTo>
                    <a:pt x="152" y="77"/>
                  </a:lnTo>
                  <a:lnTo>
                    <a:pt x="151" y="91"/>
                  </a:lnTo>
                  <a:lnTo>
                    <a:pt x="147" y="106"/>
                  </a:lnTo>
                  <a:lnTo>
                    <a:pt x="140" y="120"/>
                  </a:lnTo>
                  <a:lnTo>
                    <a:pt x="131" y="131"/>
                  </a:lnTo>
                  <a:lnTo>
                    <a:pt x="120" y="142"/>
                  </a:lnTo>
                  <a:lnTo>
                    <a:pt x="106" y="149"/>
                  </a:lnTo>
                  <a:close/>
                </a:path>
              </a:pathLst>
            </a:custGeom>
            <a:solidFill>
              <a:srgbClr val="FAD6D9"/>
            </a:solidFill>
            <a:ln w="9525">
              <a:noFill/>
            </a:ln>
          </p:spPr>
          <p:txBody>
            <a:bodyPr/>
            <a:lstStyle/>
            <a:p>
              <a:endParaRPr lang="en-US"/>
            </a:p>
          </p:txBody>
        </p:sp>
        <p:sp>
          <p:nvSpPr>
            <p:cNvPr id="824753" name="Freeform 824752"/>
            <p:cNvSpPr/>
            <p:nvPr/>
          </p:nvSpPr>
          <p:spPr>
            <a:xfrm>
              <a:off x="3449" y="3083"/>
              <a:ext cx="6" cy="8"/>
            </a:xfrm>
            <a:custGeom>
              <a:avLst/>
              <a:gdLst/>
              <a:ahLst/>
              <a:cxnLst/>
              <a:rect l="0" t="0" r="0" b="0"/>
              <a:pathLst>
                <a:path w="134" h="139">
                  <a:moveTo>
                    <a:pt x="93" y="134"/>
                  </a:moveTo>
                  <a:lnTo>
                    <a:pt x="80" y="138"/>
                  </a:lnTo>
                  <a:lnTo>
                    <a:pt x="68" y="139"/>
                  </a:lnTo>
                  <a:lnTo>
                    <a:pt x="55" y="138"/>
                  </a:lnTo>
                  <a:lnTo>
                    <a:pt x="42" y="134"/>
                  </a:lnTo>
                  <a:lnTo>
                    <a:pt x="30" y="127"/>
                  </a:lnTo>
                  <a:lnTo>
                    <a:pt x="20" y="119"/>
                  </a:lnTo>
                  <a:lnTo>
                    <a:pt x="12" y="109"/>
                  </a:lnTo>
                  <a:lnTo>
                    <a:pt x="5" y="97"/>
                  </a:lnTo>
                  <a:lnTo>
                    <a:pt x="1" y="83"/>
                  </a:lnTo>
                  <a:lnTo>
                    <a:pt x="0" y="70"/>
                  </a:lnTo>
                  <a:lnTo>
                    <a:pt x="1" y="57"/>
                  </a:lnTo>
                  <a:lnTo>
                    <a:pt x="5" y="44"/>
                  </a:lnTo>
                  <a:lnTo>
                    <a:pt x="11" y="31"/>
                  </a:lnTo>
                  <a:lnTo>
                    <a:pt x="19" y="21"/>
                  </a:lnTo>
                  <a:lnTo>
                    <a:pt x="28" y="12"/>
                  </a:lnTo>
                  <a:lnTo>
                    <a:pt x="40" y="5"/>
                  </a:lnTo>
                  <a:lnTo>
                    <a:pt x="54" y="1"/>
                  </a:lnTo>
                  <a:lnTo>
                    <a:pt x="66" y="0"/>
                  </a:lnTo>
                  <a:lnTo>
                    <a:pt x="79" y="1"/>
                  </a:lnTo>
                  <a:lnTo>
                    <a:pt x="91" y="5"/>
                  </a:lnTo>
                  <a:lnTo>
                    <a:pt x="104" y="11"/>
                  </a:lnTo>
                  <a:lnTo>
                    <a:pt x="114" y="20"/>
                  </a:lnTo>
                  <a:lnTo>
                    <a:pt x="122" y="29"/>
                  </a:lnTo>
                  <a:lnTo>
                    <a:pt x="129" y="42"/>
                  </a:lnTo>
                  <a:lnTo>
                    <a:pt x="133" y="56"/>
                  </a:lnTo>
                  <a:lnTo>
                    <a:pt x="134" y="68"/>
                  </a:lnTo>
                  <a:lnTo>
                    <a:pt x="133" y="82"/>
                  </a:lnTo>
                  <a:lnTo>
                    <a:pt x="129" y="95"/>
                  </a:lnTo>
                  <a:lnTo>
                    <a:pt x="123" y="107"/>
                  </a:lnTo>
                  <a:lnTo>
                    <a:pt x="115" y="118"/>
                  </a:lnTo>
                  <a:lnTo>
                    <a:pt x="106" y="126"/>
                  </a:lnTo>
                  <a:lnTo>
                    <a:pt x="93" y="134"/>
                  </a:lnTo>
                  <a:close/>
                </a:path>
              </a:pathLst>
            </a:custGeom>
            <a:solidFill>
              <a:srgbClr val="FFFFFF"/>
            </a:solidFill>
            <a:ln w="9525">
              <a:noFill/>
            </a:ln>
          </p:spPr>
          <p:txBody>
            <a:bodyPr/>
            <a:lstStyle/>
            <a:p>
              <a:endParaRPr lang="en-US"/>
            </a:p>
          </p:txBody>
        </p:sp>
        <p:sp>
          <p:nvSpPr>
            <p:cNvPr id="824754" name="Freeform 824753"/>
            <p:cNvSpPr/>
            <p:nvPr/>
          </p:nvSpPr>
          <p:spPr>
            <a:xfrm>
              <a:off x="3441" y="3093"/>
              <a:ext cx="1" cy="2"/>
            </a:xfrm>
            <a:custGeom>
              <a:avLst/>
              <a:gdLst/>
              <a:ahLst/>
              <a:cxnLst/>
              <a:rect l="0" t="0" r="0" b="0"/>
              <a:pathLst>
                <a:path w="21" h="33">
                  <a:moveTo>
                    <a:pt x="11" y="0"/>
                  </a:moveTo>
                  <a:lnTo>
                    <a:pt x="5" y="3"/>
                  </a:lnTo>
                  <a:lnTo>
                    <a:pt x="1" y="8"/>
                  </a:lnTo>
                  <a:lnTo>
                    <a:pt x="0" y="15"/>
                  </a:lnTo>
                  <a:lnTo>
                    <a:pt x="1" y="20"/>
                  </a:lnTo>
                  <a:lnTo>
                    <a:pt x="4" y="26"/>
                  </a:lnTo>
                  <a:lnTo>
                    <a:pt x="8" y="31"/>
                  </a:lnTo>
                  <a:lnTo>
                    <a:pt x="14" y="33"/>
                  </a:lnTo>
                  <a:lnTo>
                    <a:pt x="21" y="32"/>
                  </a:lnTo>
                  <a:lnTo>
                    <a:pt x="11" y="0"/>
                  </a:lnTo>
                  <a:close/>
                </a:path>
              </a:pathLst>
            </a:custGeom>
            <a:solidFill>
              <a:srgbClr val="CCFFFF"/>
            </a:solidFill>
            <a:ln w="9525">
              <a:noFill/>
            </a:ln>
          </p:spPr>
          <p:txBody>
            <a:bodyPr/>
            <a:lstStyle/>
            <a:p>
              <a:endParaRPr lang="en-US"/>
            </a:p>
          </p:txBody>
        </p:sp>
        <p:sp>
          <p:nvSpPr>
            <p:cNvPr id="824755" name="Freeform 824754"/>
            <p:cNvSpPr/>
            <p:nvPr/>
          </p:nvSpPr>
          <p:spPr>
            <a:xfrm>
              <a:off x="3442" y="3089"/>
              <a:ext cx="3" cy="6"/>
            </a:xfrm>
            <a:custGeom>
              <a:avLst/>
              <a:gdLst/>
              <a:ahLst/>
              <a:cxnLst/>
              <a:rect l="0" t="0" r="0" b="0"/>
              <a:pathLst>
                <a:path w="75" h="98">
                  <a:moveTo>
                    <a:pt x="40" y="12"/>
                  </a:moveTo>
                  <a:lnTo>
                    <a:pt x="40" y="12"/>
                  </a:lnTo>
                  <a:lnTo>
                    <a:pt x="42" y="22"/>
                  </a:lnTo>
                  <a:lnTo>
                    <a:pt x="42" y="28"/>
                  </a:lnTo>
                  <a:lnTo>
                    <a:pt x="39" y="37"/>
                  </a:lnTo>
                  <a:lnTo>
                    <a:pt x="36" y="43"/>
                  </a:lnTo>
                  <a:lnTo>
                    <a:pt x="30" y="49"/>
                  </a:lnTo>
                  <a:lnTo>
                    <a:pt x="21" y="57"/>
                  </a:lnTo>
                  <a:lnTo>
                    <a:pt x="12" y="61"/>
                  </a:lnTo>
                  <a:lnTo>
                    <a:pt x="0" y="66"/>
                  </a:lnTo>
                  <a:lnTo>
                    <a:pt x="10" y="98"/>
                  </a:lnTo>
                  <a:lnTo>
                    <a:pt x="26" y="92"/>
                  </a:lnTo>
                  <a:lnTo>
                    <a:pt x="39" y="84"/>
                  </a:lnTo>
                  <a:lnTo>
                    <a:pt x="50" y="74"/>
                  </a:lnTo>
                  <a:lnTo>
                    <a:pt x="63" y="64"/>
                  </a:lnTo>
                  <a:lnTo>
                    <a:pt x="70" y="49"/>
                  </a:lnTo>
                  <a:lnTo>
                    <a:pt x="75" y="34"/>
                  </a:lnTo>
                  <a:lnTo>
                    <a:pt x="75" y="18"/>
                  </a:lnTo>
                  <a:lnTo>
                    <a:pt x="71" y="0"/>
                  </a:lnTo>
                  <a:lnTo>
                    <a:pt x="71" y="0"/>
                  </a:lnTo>
                  <a:lnTo>
                    <a:pt x="40" y="12"/>
                  </a:lnTo>
                  <a:close/>
                </a:path>
              </a:pathLst>
            </a:custGeom>
            <a:solidFill>
              <a:srgbClr val="CCFFFF"/>
            </a:solidFill>
            <a:ln w="9525">
              <a:noFill/>
            </a:ln>
          </p:spPr>
          <p:txBody>
            <a:bodyPr/>
            <a:lstStyle/>
            <a:p>
              <a:endParaRPr lang="en-US"/>
            </a:p>
          </p:txBody>
        </p:sp>
        <p:sp>
          <p:nvSpPr>
            <p:cNvPr id="824756" name="Freeform 824755"/>
            <p:cNvSpPr/>
            <p:nvPr/>
          </p:nvSpPr>
          <p:spPr>
            <a:xfrm>
              <a:off x="3440" y="3087"/>
              <a:ext cx="5" cy="3"/>
            </a:xfrm>
            <a:custGeom>
              <a:avLst/>
              <a:gdLst/>
              <a:ahLst/>
              <a:cxnLst/>
              <a:rect l="0" t="0" r="0" b="0"/>
              <a:pathLst>
                <a:path w="108" h="49">
                  <a:moveTo>
                    <a:pt x="20" y="43"/>
                  </a:moveTo>
                  <a:lnTo>
                    <a:pt x="20" y="43"/>
                  </a:lnTo>
                  <a:lnTo>
                    <a:pt x="27" y="39"/>
                  </a:lnTo>
                  <a:lnTo>
                    <a:pt x="36" y="35"/>
                  </a:lnTo>
                  <a:lnTo>
                    <a:pt x="45" y="33"/>
                  </a:lnTo>
                  <a:lnTo>
                    <a:pt x="54" y="33"/>
                  </a:lnTo>
                  <a:lnTo>
                    <a:pt x="62" y="36"/>
                  </a:lnTo>
                  <a:lnTo>
                    <a:pt x="69" y="39"/>
                  </a:lnTo>
                  <a:lnTo>
                    <a:pt x="74" y="43"/>
                  </a:lnTo>
                  <a:lnTo>
                    <a:pt x="77" y="49"/>
                  </a:lnTo>
                  <a:lnTo>
                    <a:pt x="108" y="37"/>
                  </a:lnTo>
                  <a:lnTo>
                    <a:pt x="98" y="22"/>
                  </a:lnTo>
                  <a:lnTo>
                    <a:pt x="87" y="11"/>
                  </a:lnTo>
                  <a:lnTo>
                    <a:pt x="74" y="4"/>
                  </a:lnTo>
                  <a:lnTo>
                    <a:pt x="58" y="0"/>
                  </a:lnTo>
                  <a:lnTo>
                    <a:pt x="41" y="0"/>
                  </a:lnTo>
                  <a:lnTo>
                    <a:pt x="26" y="3"/>
                  </a:lnTo>
                  <a:lnTo>
                    <a:pt x="13" y="9"/>
                  </a:lnTo>
                  <a:lnTo>
                    <a:pt x="0" y="18"/>
                  </a:lnTo>
                  <a:lnTo>
                    <a:pt x="0" y="18"/>
                  </a:lnTo>
                  <a:lnTo>
                    <a:pt x="20" y="43"/>
                  </a:lnTo>
                  <a:close/>
                </a:path>
              </a:pathLst>
            </a:custGeom>
            <a:solidFill>
              <a:srgbClr val="CCFFFF"/>
            </a:solidFill>
            <a:ln w="9525">
              <a:noFill/>
            </a:ln>
          </p:spPr>
          <p:txBody>
            <a:bodyPr/>
            <a:lstStyle/>
            <a:p>
              <a:endParaRPr lang="en-US"/>
            </a:p>
          </p:txBody>
        </p:sp>
        <p:sp>
          <p:nvSpPr>
            <p:cNvPr id="824757" name="Freeform 824756"/>
            <p:cNvSpPr/>
            <p:nvPr/>
          </p:nvSpPr>
          <p:spPr>
            <a:xfrm>
              <a:off x="3438" y="3088"/>
              <a:ext cx="3" cy="8"/>
            </a:xfrm>
            <a:custGeom>
              <a:avLst/>
              <a:gdLst/>
              <a:ahLst/>
              <a:cxnLst/>
              <a:rect l="0" t="0" r="0" b="0"/>
              <a:pathLst>
                <a:path w="69" h="129">
                  <a:moveTo>
                    <a:pt x="36" y="112"/>
                  </a:moveTo>
                  <a:lnTo>
                    <a:pt x="36" y="112"/>
                  </a:lnTo>
                  <a:lnTo>
                    <a:pt x="33" y="104"/>
                  </a:lnTo>
                  <a:lnTo>
                    <a:pt x="32" y="95"/>
                  </a:lnTo>
                  <a:lnTo>
                    <a:pt x="34" y="83"/>
                  </a:lnTo>
                  <a:lnTo>
                    <a:pt x="38" y="69"/>
                  </a:lnTo>
                  <a:lnTo>
                    <a:pt x="44" y="58"/>
                  </a:lnTo>
                  <a:lnTo>
                    <a:pt x="52" y="44"/>
                  </a:lnTo>
                  <a:lnTo>
                    <a:pt x="60" y="34"/>
                  </a:lnTo>
                  <a:lnTo>
                    <a:pt x="69" y="25"/>
                  </a:lnTo>
                  <a:lnTo>
                    <a:pt x="49" y="0"/>
                  </a:lnTo>
                  <a:lnTo>
                    <a:pt x="37" y="11"/>
                  </a:lnTo>
                  <a:lnTo>
                    <a:pt x="25" y="25"/>
                  </a:lnTo>
                  <a:lnTo>
                    <a:pt x="16" y="41"/>
                  </a:lnTo>
                  <a:lnTo>
                    <a:pt x="8" y="57"/>
                  </a:lnTo>
                  <a:lnTo>
                    <a:pt x="2" y="75"/>
                  </a:lnTo>
                  <a:lnTo>
                    <a:pt x="0" y="92"/>
                  </a:lnTo>
                  <a:lnTo>
                    <a:pt x="1" y="112"/>
                  </a:lnTo>
                  <a:lnTo>
                    <a:pt x="8" y="129"/>
                  </a:lnTo>
                  <a:lnTo>
                    <a:pt x="8" y="129"/>
                  </a:lnTo>
                  <a:lnTo>
                    <a:pt x="36" y="112"/>
                  </a:lnTo>
                  <a:close/>
                </a:path>
              </a:pathLst>
            </a:custGeom>
            <a:solidFill>
              <a:srgbClr val="CCFFFF"/>
            </a:solidFill>
            <a:ln w="9525">
              <a:noFill/>
            </a:ln>
          </p:spPr>
          <p:txBody>
            <a:bodyPr/>
            <a:lstStyle/>
            <a:p>
              <a:endParaRPr lang="en-US"/>
            </a:p>
          </p:txBody>
        </p:sp>
        <p:sp>
          <p:nvSpPr>
            <p:cNvPr id="824758" name="Freeform 824757"/>
            <p:cNvSpPr/>
            <p:nvPr/>
          </p:nvSpPr>
          <p:spPr>
            <a:xfrm>
              <a:off x="3438" y="3095"/>
              <a:ext cx="5" cy="4"/>
            </a:xfrm>
            <a:custGeom>
              <a:avLst/>
              <a:gdLst/>
              <a:ahLst/>
              <a:cxnLst/>
              <a:rect l="0" t="0" r="0" b="0"/>
              <a:pathLst>
                <a:path w="117" h="76">
                  <a:moveTo>
                    <a:pt x="107" y="41"/>
                  </a:moveTo>
                  <a:lnTo>
                    <a:pt x="107" y="41"/>
                  </a:lnTo>
                  <a:lnTo>
                    <a:pt x="96" y="43"/>
                  </a:lnTo>
                  <a:lnTo>
                    <a:pt x="83" y="43"/>
                  </a:lnTo>
                  <a:lnTo>
                    <a:pt x="72" y="42"/>
                  </a:lnTo>
                  <a:lnTo>
                    <a:pt x="62" y="36"/>
                  </a:lnTo>
                  <a:lnTo>
                    <a:pt x="52" y="30"/>
                  </a:lnTo>
                  <a:lnTo>
                    <a:pt x="43" y="23"/>
                  </a:lnTo>
                  <a:lnTo>
                    <a:pt x="35" y="13"/>
                  </a:lnTo>
                  <a:lnTo>
                    <a:pt x="28" y="0"/>
                  </a:lnTo>
                  <a:lnTo>
                    <a:pt x="0" y="17"/>
                  </a:lnTo>
                  <a:lnTo>
                    <a:pt x="9" y="32"/>
                  </a:lnTo>
                  <a:lnTo>
                    <a:pt x="20" y="46"/>
                  </a:lnTo>
                  <a:lnTo>
                    <a:pt x="33" y="57"/>
                  </a:lnTo>
                  <a:lnTo>
                    <a:pt x="48" y="66"/>
                  </a:lnTo>
                  <a:lnTo>
                    <a:pt x="64" y="73"/>
                  </a:lnTo>
                  <a:lnTo>
                    <a:pt x="81" y="76"/>
                  </a:lnTo>
                  <a:lnTo>
                    <a:pt x="98" y="76"/>
                  </a:lnTo>
                  <a:lnTo>
                    <a:pt x="117" y="72"/>
                  </a:lnTo>
                  <a:lnTo>
                    <a:pt x="117" y="72"/>
                  </a:lnTo>
                  <a:lnTo>
                    <a:pt x="107" y="41"/>
                  </a:lnTo>
                  <a:close/>
                </a:path>
              </a:pathLst>
            </a:custGeom>
            <a:solidFill>
              <a:srgbClr val="CCFFFF"/>
            </a:solidFill>
            <a:ln w="9525">
              <a:noFill/>
            </a:ln>
          </p:spPr>
          <p:txBody>
            <a:bodyPr/>
            <a:lstStyle/>
            <a:p>
              <a:endParaRPr lang="en-US"/>
            </a:p>
          </p:txBody>
        </p:sp>
        <p:sp>
          <p:nvSpPr>
            <p:cNvPr id="824759" name="Freeform 824758"/>
            <p:cNvSpPr/>
            <p:nvPr/>
          </p:nvSpPr>
          <p:spPr>
            <a:xfrm>
              <a:off x="3443" y="3094"/>
              <a:ext cx="4" cy="5"/>
            </a:xfrm>
            <a:custGeom>
              <a:avLst/>
              <a:gdLst/>
              <a:ahLst/>
              <a:cxnLst/>
              <a:rect l="0" t="0" r="0" b="0"/>
              <a:pathLst>
                <a:path w="79" h="88">
                  <a:moveTo>
                    <a:pt x="47" y="0"/>
                  </a:moveTo>
                  <a:lnTo>
                    <a:pt x="46" y="8"/>
                  </a:lnTo>
                  <a:lnTo>
                    <a:pt x="44" y="15"/>
                  </a:lnTo>
                  <a:lnTo>
                    <a:pt x="40" y="24"/>
                  </a:lnTo>
                  <a:lnTo>
                    <a:pt x="35" y="32"/>
                  </a:lnTo>
                  <a:lnTo>
                    <a:pt x="28" y="39"/>
                  </a:lnTo>
                  <a:lnTo>
                    <a:pt x="21" y="46"/>
                  </a:lnTo>
                  <a:lnTo>
                    <a:pt x="11" y="52"/>
                  </a:lnTo>
                  <a:lnTo>
                    <a:pt x="0" y="57"/>
                  </a:lnTo>
                  <a:lnTo>
                    <a:pt x="10" y="88"/>
                  </a:lnTo>
                  <a:lnTo>
                    <a:pt x="25" y="82"/>
                  </a:lnTo>
                  <a:lnTo>
                    <a:pt x="40" y="73"/>
                  </a:lnTo>
                  <a:lnTo>
                    <a:pt x="51" y="64"/>
                  </a:lnTo>
                  <a:lnTo>
                    <a:pt x="61" y="53"/>
                  </a:lnTo>
                  <a:lnTo>
                    <a:pt x="68" y="41"/>
                  </a:lnTo>
                  <a:lnTo>
                    <a:pt x="74" y="28"/>
                  </a:lnTo>
                  <a:lnTo>
                    <a:pt x="78" y="14"/>
                  </a:lnTo>
                  <a:lnTo>
                    <a:pt x="79" y="2"/>
                  </a:lnTo>
                  <a:lnTo>
                    <a:pt x="47" y="0"/>
                  </a:lnTo>
                  <a:close/>
                </a:path>
              </a:pathLst>
            </a:custGeom>
            <a:solidFill>
              <a:srgbClr val="CCFFFF"/>
            </a:solidFill>
            <a:ln w="9525">
              <a:noFill/>
            </a:ln>
          </p:spPr>
          <p:txBody>
            <a:bodyPr/>
            <a:lstStyle/>
            <a:p>
              <a:endParaRPr lang="en-US"/>
            </a:p>
          </p:txBody>
        </p:sp>
        <p:sp>
          <p:nvSpPr>
            <p:cNvPr id="824760" name="Freeform 824759"/>
            <p:cNvSpPr/>
            <p:nvPr/>
          </p:nvSpPr>
          <p:spPr>
            <a:xfrm>
              <a:off x="3442" y="3097"/>
              <a:ext cx="2" cy="1"/>
            </a:xfrm>
            <a:custGeom>
              <a:avLst/>
              <a:gdLst/>
              <a:ahLst/>
              <a:cxnLst/>
              <a:rect l="0" t="0" r="0" b="0"/>
              <a:pathLst>
                <a:path w="32" h="18">
                  <a:moveTo>
                    <a:pt x="32" y="18"/>
                  </a:moveTo>
                  <a:lnTo>
                    <a:pt x="31" y="11"/>
                  </a:lnTo>
                  <a:lnTo>
                    <a:pt x="28" y="6"/>
                  </a:lnTo>
                  <a:lnTo>
                    <a:pt x="23" y="3"/>
                  </a:lnTo>
                  <a:lnTo>
                    <a:pt x="17" y="0"/>
                  </a:lnTo>
                  <a:lnTo>
                    <a:pt x="11" y="2"/>
                  </a:lnTo>
                  <a:lnTo>
                    <a:pt x="6" y="4"/>
                  </a:lnTo>
                  <a:lnTo>
                    <a:pt x="2" y="9"/>
                  </a:lnTo>
                  <a:lnTo>
                    <a:pt x="0" y="16"/>
                  </a:lnTo>
                  <a:lnTo>
                    <a:pt x="32" y="18"/>
                  </a:lnTo>
                  <a:close/>
                </a:path>
              </a:pathLst>
            </a:custGeom>
            <a:solidFill>
              <a:srgbClr val="CCFFFF"/>
            </a:solidFill>
            <a:ln w="9525">
              <a:noFill/>
            </a:ln>
          </p:spPr>
          <p:txBody>
            <a:bodyPr/>
            <a:lstStyle/>
            <a:p>
              <a:endParaRPr lang="en-US"/>
            </a:p>
          </p:txBody>
        </p:sp>
        <p:sp>
          <p:nvSpPr>
            <p:cNvPr id="824761" name="Freeform 824760"/>
            <p:cNvSpPr/>
            <p:nvPr/>
          </p:nvSpPr>
          <p:spPr>
            <a:xfrm>
              <a:off x="3442" y="3094"/>
              <a:ext cx="1" cy="2"/>
            </a:xfrm>
            <a:custGeom>
              <a:avLst/>
              <a:gdLst/>
              <a:ahLst/>
              <a:cxnLst/>
              <a:rect l="0" t="0" r="0" b="0"/>
              <a:pathLst>
                <a:path w="22" h="32">
                  <a:moveTo>
                    <a:pt x="12" y="0"/>
                  </a:moveTo>
                  <a:lnTo>
                    <a:pt x="5" y="3"/>
                  </a:lnTo>
                  <a:lnTo>
                    <a:pt x="1" y="8"/>
                  </a:lnTo>
                  <a:lnTo>
                    <a:pt x="0" y="14"/>
                  </a:lnTo>
                  <a:lnTo>
                    <a:pt x="1" y="20"/>
                  </a:lnTo>
                  <a:lnTo>
                    <a:pt x="4" y="26"/>
                  </a:lnTo>
                  <a:lnTo>
                    <a:pt x="9" y="30"/>
                  </a:lnTo>
                  <a:lnTo>
                    <a:pt x="15" y="32"/>
                  </a:lnTo>
                  <a:lnTo>
                    <a:pt x="22" y="31"/>
                  </a:lnTo>
                  <a:lnTo>
                    <a:pt x="12" y="0"/>
                  </a:lnTo>
                  <a:close/>
                </a:path>
              </a:pathLst>
            </a:custGeom>
            <a:solidFill>
              <a:srgbClr val="00CCFF"/>
            </a:solidFill>
            <a:ln w="9525">
              <a:noFill/>
            </a:ln>
          </p:spPr>
          <p:txBody>
            <a:bodyPr/>
            <a:lstStyle/>
            <a:p>
              <a:endParaRPr lang="en-US"/>
            </a:p>
          </p:txBody>
        </p:sp>
        <p:sp>
          <p:nvSpPr>
            <p:cNvPr id="824762" name="Freeform 824761"/>
            <p:cNvSpPr/>
            <p:nvPr/>
          </p:nvSpPr>
          <p:spPr>
            <a:xfrm>
              <a:off x="3442" y="3090"/>
              <a:ext cx="4" cy="5"/>
            </a:xfrm>
            <a:custGeom>
              <a:avLst/>
              <a:gdLst/>
              <a:ahLst/>
              <a:cxnLst/>
              <a:rect l="0" t="0" r="0" b="0"/>
              <a:pathLst>
                <a:path w="74" h="99">
                  <a:moveTo>
                    <a:pt x="39" y="13"/>
                  </a:moveTo>
                  <a:lnTo>
                    <a:pt x="39" y="12"/>
                  </a:lnTo>
                  <a:lnTo>
                    <a:pt x="41" y="22"/>
                  </a:lnTo>
                  <a:lnTo>
                    <a:pt x="41" y="30"/>
                  </a:lnTo>
                  <a:lnTo>
                    <a:pt x="38" y="37"/>
                  </a:lnTo>
                  <a:lnTo>
                    <a:pt x="35" y="43"/>
                  </a:lnTo>
                  <a:lnTo>
                    <a:pt x="28" y="51"/>
                  </a:lnTo>
                  <a:lnTo>
                    <a:pt x="20" y="58"/>
                  </a:lnTo>
                  <a:lnTo>
                    <a:pt x="11" y="62"/>
                  </a:lnTo>
                  <a:lnTo>
                    <a:pt x="0" y="68"/>
                  </a:lnTo>
                  <a:lnTo>
                    <a:pt x="10" y="99"/>
                  </a:lnTo>
                  <a:lnTo>
                    <a:pt x="25" y="94"/>
                  </a:lnTo>
                  <a:lnTo>
                    <a:pt x="38" y="85"/>
                  </a:lnTo>
                  <a:lnTo>
                    <a:pt x="51" y="76"/>
                  </a:lnTo>
                  <a:lnTo>
                    <a:pt x="62" y="64"/>
                  </a:lnTo>
                  <a:lnTo>
                    <a:pt x="69" y="52"/>
                  </a:lnTo>
                  <a:lnTo>
                    <a:pt x="74" y="36"/>
                  </a:lnTo>
                  <a:lnTo>
                    <a:pt x="74" y="18"/>
                  </a:lnTo>
                  <a:lnTo>
                    <a:pt x="70" y="1"/>
                  </a:lnTo>
                  <a:lnTo>
                    <a:pt x="70" y="0"/>
                  </a:lnTo>
                  <a:lnTo>
                    <a:pt x="39" y="13"/>
                  </a:lnTo>
                  <a:close/>
                </a:path>
              </a:pathLst>
            </a:custGeom>
            <a:solidFill>
              <a:srgbClr val="00CCFF"/>
            </a:solidFill>
            <a:ln w="9525">
              <a:noFill/>
            </a:ln>
          </p:spPr>
          <p:txBody>
            <a:bodyPr/>
            <a:lstStyle/>
            <a:p>
              <a:endParaRPr lang="en-US"/>
            </a:p>
          </p:txBody>
        </p:sp>
        <p:sp>
          <p:nvSpPr>
            <p:cNvPr id="824763" name="Freeform 824762"/>
            <p:cNvSpPr/>
            <p:nvPr/>
          </p:nvSpPr>
          <p:spPr>
            <a:xfrm>
              <a:off x="3441" y="3088"/>
              <a:ext cx="5" cy="3"/>
            </a:xfrm>
            <a:custGeom>
              <a:avLst/>
              <a:gdLst/>
              <a:ahLst/>
              <a:cxnLst/>
              <a:rect l="0" t="0" r="0" b="0"/>
              <a:pathLst>
                <a:path w="108" h="50">
                  <a:moveTo>
                    <a:pt x="20" y="44"/>
                  </a:moveTo>
                  <a:lnTo>
                    <a:pt x="20" y="43"/>
                  </a:lnTo>
                  <a:lnTo>
                    <a:pt x="27" y="39"/>
                  </a:lnTo>
                  <a:lnTo>
                    <a:pt x="37" y="35"/>
                  </a:lnTo>
                  <a:lnTo>
                    <a:pt x="46" y="34"/>
                  </a:lnTo>
                  <a:lnTo>
                    <a:pt x="54" y="34"/>
                  </a:lnTo>
                  <a:lnTo>
                    <a:pt x="61" y="36"/>
                  </a:lnTo>
                  <a:lnTo>
                    <a:pt x="69" y="39"/>
                  </a:lnTo>
                  <a:lnTo>
                    <a:pt x="74" y="43"/>
                  </a:lnTo>
                  <a:lnTo>
                    <a:pt x="77" y="50"/>
                  </a:lnTo>
                  <a:lnTo>
                    <a:pt x="108" y="37"/>
                  </a:lnTo>
                  <a:lnTo>
                    <a:pt x="99" y="22"/>
                  </a:lnTo>
                  <a:lnTo>
                    <a:pt x="88" y="12"/>
                  </a:lnTo>
                  <a:lnTo>
                    <a:pt x="73" y="4"/>
                  </a:lnTo>
                  <a:lnTo>
                    <a:pt x="58" y="0"/>
                  </a:lnTo>
                  <a:lnTo>
                    <a:pt x="42" y="0"/>
                  </a:lnTo>
                  <a:lnTo>
                    <a:pt x="26" y="3"/>
                  </a:lnTo>
                  <a:lnTo>
                    <a:pt x="13" y="10"/>
                  </a:lnTo>
                  <a:lnTo>
                    <a:pt x="0" y="18"/>
                  </a:lnTo>
                  <a:lnTo>
                    <a:pt x="0" y="17"/>
                  </a:lnTo>
                  <a:lnTo>
                    <a:pt x="20" y="44"/>
                  </a:lnTo>
                  <a:close/>
                </a:path>
              </a:pathLst>
            </a:custGeom>
            <a:solidFill>
              <a:srgbClr val="00CCFF"/>
            </a:solidFill>
            <a:ln w="9525">
              <a:noFill/>
            </a:ln>
          </p:spPr>
          <p:txBody>
            <a:bodyPr/>
            <a:lstStyle/>
            <a:p>
              <a:endParaRPr lang="en-US"/>
            </a:p>
          </p:txBody>
        </p:sp>
        <p:sp>
          <p:nvSpPr>
            <p:cNvPr id="824764" name="Freeform 824763"/>
            <p:cNvSpPr/>
            <p:nvPr/>
          </p:nvSpPr>
          <p:spPr>
            <a:xfrm>
              <a:off x="3438" y="3089"/>
              <a:ext cx="4" cy="7"/>
            </a:xfrm>
            <a:custGeom>
              <a:avLst/>
              <a:gdLst/>
              <a:ahLst/>
              <a:cxnLst/>
              <a:rect l="0" t="0" r="0" b="0"/>
              <a:pathLst>
                <a:path w="69" h="131">
                  <a:moveTo>
                    <a:pt x="36" y="114"/>
                  </a:moveTo>
                  <a:lnTo>
                    <a:pt x="36" y="114"/>
                  </a:lnTo>
                  <a:lnTo>
                    <a:pt x="34" y="107"/>
                  </a:lnTo>
                  <a:lnTo>
                    <a:pt x="33" y="96"/>
                  </a:lnTo>
                  <a:lnTo>
                    <a:pt x="35" y="83"/>
                  </a:lnTo>
                  <a:lnTo>
                    <a:pt x="38" y="72"/>
                  </a:lnTo>
                  <a:lnTo>
                    <a:pt x="44" y="59"/>
                  </a:lnTo>
                  <a:lnTo>
                    <a:pt x="52" y="46"/>
                  </a:lnTo>
                  <a:lnTo>
                    <a:pt x="60" y="36"/>
                  </a:lnTo>
                  <a:lnTo>
                    <a:pt x="69" y="27"/>
                  </a:lnTo>
                  <a:lnTo>
                    <a:pt x="49" y="0"/>
                  </a:lnTo>
                  <a:lnTo>
                    <a:pt x="36" y="13"/>
                  </a:lnTo>
                  <a:lnTo>
                    <a:pt x="25" y="27"/>
                  </a:lnTo>
                  <a:lnTo>
                    <a:pt x="15" y="42"/>
                  </a:lnTo>
                  <a:lnTo>
                    <a:pt x="7" y="59"/>
                  </a:lnTo>
                  <a:lnTo>
                    <a:pt x="2" y="77"/>
                  </a:lnTo>
                  <a:lnTo>
                    <a:pt x="0" y="94"/>
                  </a:lnTo>
                  <a:lnTo>
                    <a:pt x="1" y="113"/>
                  </a:lnTo>
                  <a:lnTo>
                    <a:pt x="7" y="131"/>
                  </a:lnTo>
                  <a:lnTo>
                    <a:pt x="7" y="131"/>
                  </a:lnTo>
                  <a:lnTo>
                    <a:pt x="36" y="114"/>
                  </a:lnTo>
                  <a:close/>
                </a:path>
              </a:pathLst>
            </a:custGeom>
            <a:solidFill>
              <a:srgbClr val="00CCFF"/>
            </a:solidFill>
            <a:ln w="9525">
              <a:noFill/>
            </a:ln>
          </p:spPr>
          <p:txBody>
            <a:bodyPr/>
            <a:lstStyle/>
            <a:p>
              <a:endParaRPr lang="en-US"/>
            </a:p>
          </p:txBody>
        </p:sp>
        <p:sp>
          <p:nvSpPr>
            <p:cNvPr id="824765" name="Freeform 824764"/>
            <p:cNvSpPr/>
            <p:nvPr/>
          </p:nvSpPr>
          <p:spPr>
            <a:xfrm>
              <a:off x="3439" y="3095"/>
              <a:ext cx="5" cy="4"/>
            </a:xfrm>
            <a:custGeom>
              <a:avLst/>
              <a:gdLst/>
              <a:ahLst/>
              <a:cxnLst/>
              <a:rect l="0" t="0" r="0" b="0"/>
              <a:pathLst>
                <a:path w="117" h="77">
                  <a:moveTo>
                    <a:pt x="107" y="41"/>
                  </a:moveTo>
                  <a:lnTo>
                    <a:pt x="107" y="41"/>
                  </a:lnTo>
                  <a:lnTo>
                    <a:pt x="96" y="43"/>
                  </a:lnTo>
                  <a:lnTo>
                    <a:pt x="85" y="43"/>
                  </a:lnTo>
                  <a:lnTo>
                    <a:pt x="75" y="41"/>
                  </a:lnTo>
                  <a:lnTo>
                    <a:pt x="63" y="37"/>
                  </a:lnTo>
                  <a:lnTo>
                    <a:pt x="54" y="29"/>
                  </a:lnTo>
                  <a:lnTo>
                    <a:pt x="44" y="22"/>
                  </a:lnTo>
                  <a:lnTo>
                    <a:pt x="36" y="13"/>
                  </a:lnTo>
                  <a:lnTo>
                    <a:pt x="29" y="0"/>
                  </a:lnTo>
                  <a:lnTo>
                    <a:pt x="0" y="17"/>
                  </a:lnTo>
                  <a:lnTo>
                    <a:pt x="9" y="32"/>
                  </a:lnTo>
                  <a:lnTo>
                    <a:pt x="21" y="45"/>
                  </a:lnTo>
                  <a:lnTo>
                    <a:pt x="34" y="57"/>
                  </a:lnTo>
                  <a:lnTo>
                    <a:pt x="49" y="66"/>
                  </a:lnTo>
                  <a:lnTo>
                    <a:pt x="64" y="73"/>
                  </a:lnTo>
                  <a:lnTo>
                    <a:pt x="81" y="77"/>
                  </a:lnTo>
                  <a:lnTo>
                    <a:pt x="98" y="77"/>
                  </a:lnTo>
                  <a:lnTo>
                    <a:pt x="117" y="73"/>
                  </a:lnTo>
                  <a:lnTo>
                    <a:pt x="117" y="73"/>
                  </a:lnTo>
                  <a:lnTo>
                    <a:pt x="107" y="41"/>
                  </a:lnTo>
                  <a:close/>
                </a:path>
              </a:pathLst>
            </a:custGeom>
            <a:solidFill>
              <a:srgbClr val="00CCFF"/>
            </a:solidFill>
            <a:ln w="9525">
              <a:noFill/>
            </a:ln>
          </p:spPr>
          <p:txBody>
            <a:bodyPr/>
            <a:lstStyle/>
            <a:p>
              <a:endParaRPr lang="en-US"/>
            </a:p>
          </p:txBody>
        </p:sp>
        <p:sp>
          <p:nvSpPr>
            <p:cNvPr id="824766" name="Freeform 824765"/>
            <p:cNvSpPr/>
            <p:nvPr/>
          </p:nvSpPr>
          <p:spPr>
            <a:xfrm>
              <a:off x="3444" y="3094"/>
              <a:ext cx="3" cy="5"/>
            </a:xfrm>
            <a:custGeom>
              <a:avLst/>
              <a:gdLst/>
              <a:ahLst/>
              <a:cxnLst/>
              <a:rect l="0" t="0" r="0" b="0"/>
              <a:pathLst>
                <a:path w="81" h="90">
                  <a:moveTo>
                    <a:pt x="48" y="0"/>
                  </a:moveTo>
                  <a:lnTo>
                    <a:pt x="47" y="8"/>
                  </a:lnTo>
                  <a:lnTo>
                    <a:pt x="44" y="18"/>
                  </a:lnTo>
                  <a:lnTo>
                    <a:pt x="41" y="26"/>
                  </a:lnTo>
                  <a:lnTo>
                    <a:pt x="36" y="34"/>
                  </a:lnTo>
                  <a:lnTo>
                    <a:pt x="31" y="40"/>
                  </a:lnTo>
                  <a:lnTo>
                    <a:pt x="22" y="47"/>
                  </a:lnTo>
                  <a:lnTo>
                    <a:pt x="12" y="54"/>
                  </a:lnTo>
                  <a:lnTo>
                    <a:pt x="0" y="58"/>
                  </a:lnTo>
                  <a:lnTo>
                    <a:pt x="10" y="90"/>
                  </a:lnTo>
                  <a:lnTo>
                    <a:pt x="27" y="83"/>
                  </a:lnTo>
                  <a:lnTo>
                    <a:pt x="40" y="75"/>
                  </a:lnTo>
                  <a:lnTo>
                    <a:pt x="51" y="65"/>
                  </a:lnTo>
                  <a:lnTo>
                    <a:pt x="62" y="55"/>
                  </a:lnTo>
                  <a:lnTo>
                    <a:pt x="70" y="41"/>
                  </a:lnTo>
                  <a:lnTo>
                    <a:pt x="75" y="28"/>
                  </a:lnTo>
                  <a:lnTo>
                    <a:pt x="78" y="17"/>
                  </a:lnTo>
                  <a:lnTo>
                    <a:pt x="81" y="4"/>
                  </a:lnTo>
                  <a:lnTo>
                    <a:pt x="48" y="0"/>
                  </a:lnTo>
                  <a:close/>
                </a:path>
              </a:pathLst>
            </a:custGeom>
            <a:solidFill>
              <a:srgbClr val="00CCFF"/>
            </a:solidFill>
            <a:ln w="9525">
              <a:noFill/>
            </a:ln>
          </p:spPr>
          <p:txBody>
            <a:bodyPr/>
            <a:lstStyle/>
            <a:p>
              <a:endParaRPr lang="en-US"/>
            </a:p>
          </p:txBody>
        </p:sp>
        <p:sp>
          <p:nvSpPr>
            <p:cNvPr id="824767" name="Freeform 824766"/>
            <p:cNvSpPr/>
            <p:nvPr/>
          </p:nvSpPr>
          <p:spPr>
            <a:xfrm>
              <a:off x="3443" y="3097"/>
              <a:ext cx="2" cy="1"/>
            </a:xfrm>
            <a:custGeom>
              <a:avLst/>
              <a:gdLst/>
              <a:ahLst/>
              <a:cxnLst/>
              <a:rect l="0" t="0" r="0" b="0"/>
              <a:pathLst>
                <a:path w="33" h="19">
                  <a:moveTo>
                    <a:pt x="33" y="19"/>
                  </a:moveTo>
                  <a:lnTo>
                    <a:pt x="32" y="12"/>
                  </a:lnTo>
                  <a:lnTo>
                    <a:pt x="28" y="6"/>
                  </a:lnTo>
                  <a:lnTo>
                    <a:pt x="23" y="2"/>
                  </a:lnTo>
                  <a:lnTo>
                    <a:pt x="18" y="0"/>
                  </a:lnTo>
                  <a:lnTo>
                    <a:pt x="12" y="0"/>
                  </a:lnTo>
                  <a:lnTo>
                    <a:pt x="6" y="3"/>
                  </a:lnTo>
                  <a:lnTo>
                    <a:pt x="2" y="7"/>
                  </a:lnTo>
                  <a:lnTo>
                    <a:pt x="0" y="15"/>
                  </a:lnTo>
                  <a:lnTo>
                    <a:pt x="33" y="19"/>
                  </a:lnTo>
                  <a:close/>
                </a:path>
              </a:pathLst>
            </a:custGeom>
            <a:solidFill>
              <a:srgbClr val="00CCFF"/>
            </a:solidFill>
            <a:ln w="9525">
              <a:noFill/>
            </a:ln>
          </p:spPr>
          <p:txBody>
            <a:bodyPr/>
            <a:lstStyle/>
            <a:p>
              <a:endParaRPr lang="en-US"/>
            </a:p>
          </p:txBody>
        </p:sp>
        <p:sp>
          <p:nvSpPr>
            <p:cNvPr id="824768" name="Freeform 824767"/>
            <p:cNvSpPr/>
            <p:nvPr/>
          </p:nvSpPr>
          <p:spPr>
            <a:xfrm>
              <a:off x="3398" y="3240"/>
              <a:ext cx="1" cy="1"/>
            </a:xfrm>
            <a:custGeom>
              <a:avLst/>
              <a:gdLst/>
              <a:ahLst/>
              <a:cxnLst/>
              <a:rect l="0" t="0" r="0" b="0"/>
              <a:pathLst>
                <a:path w="21" h="27">
                  <a:moveTo>
                    <a:pt x="0" y="25"/>
                  </a:moveTo>
                  <a:lnTo>
                    <a:pt x="6" y="27"/>
                  </a:lnTo>
                  <a:lnTo>
                    <a:pt x="11" y="26"/>
                  </a:lnTo>
                  <a:lnTo>
                    <a:pt x="16" y="24"/>
                  </a:lnTo>
                  <a:lnTo>
                    <a:pt x="19" y="20"/>
                  </a:lnTo>
                  <a:lnTo>
                    <a:pt x="21" y="15"/>
                  </a:lnTo>
                  <a:lnTo>
                    <a:pt x="21" y="9"/>
                  </a:lnTo>
                  <a:lnTo>
                    <a:pt x="19" y="4"/>
                  </a:lnTo>
                  <a:lnTo>
                    <a:pt x="14" y="0"/>
                  </a:lnTo>
                  <a:lnTo>
                    <a:pt x="0" y="25"/>
                  </a:lnTo>
                  <a:close/>
                </a:path>
              </a:pathLst>
            </a:custGeom>
            <a:solidFill>
              <a:srgbClr val="000000"/>
            </a:solidFill>
            <a:ln w="9525">
              <a:noFill/>
            </a:ln>
          </p:spPr>
          <p:txBody>
            <a:bodyPr/>
            <a:lstStyle/>
            <a:p>
              <a:endParaRPr lang="en-US"/>
            </a:p>
          </p:txBody>
        </p:sp>
        <p:sp>
          <p:nvSpPr>
            <p:cNvPr id="824769" name="Freeform 824768"/>
            <p:cNvSpPr/>
            <p:nvPr/>
          </p:nvSpPr>
          <p:spPr>
            <a:xfrm>
              <a:off x="3389" y="3221"/>
              <a:ext cx="10" cy="20"/>
            </a:xfrm>
            <a:custGeom>
              <a:avLst/>
              <a:gdLst/>
              <a:ahLst/>
              <a:cxnLst/>
              <a:rect l="0" t="0" r="0" b="0"/>
              <a:pathLst>
                <a:path w="218" h="365">
                  <a:moveTo>
                    <a:pt x="0" y="0"/>
                  </a:moveTo>
                  <a:lnTo>
                    <a:pt x="0" y="0"/>
                  </a:lnTo>
                  <a:lnTo>
                    <a:pt x="1" y="29"/>
                  </a:lnTo>
                  <a:lnTo>
                    <a:pt x="3" y="56"/>
                  </a:lnTo>
                  <a:lnTo>
                    <a:pt x="8" y="84"/>
                  </a:lnTo>
                  <a:lnTo>
                    <a:pt x="15" y="110"/>
                  </a:lnTo>
                  <a:lnTo>
                    <a:pt x="22" y="135"/>
                  </a:lnTo>
                  <a:lnTo>
                    <a:pt x="31" y="162"/>
                  </a:lnTo>
                  <a:lnTo>
                    <a:pt x="41" y="187"/>
                  </a:lnTo>
                  <a:lnTo>
                    <a:pt x="55" y="211"/>
                  </a:lnTo>
                  <a:lnTo>
                    <a:pt x="68" y="235"/>
                  </a:lnTo>
                  <a:lnTo>
                    <a:pt x="84" y="258"/>
                  </a:lnTo>
                  <a:lnTo>
                    <a:pt x="102" y="278"/>
                  </a:lnTo>
                  <a:lnTo>
                    <a:pt x="119" y="298"/>
                  </a:lnTo>
                  <a:lnTo>
                    <a:pt x="138" y="317"/>
                  </a:lnTo>
                  <a:lnTo>
                    <a:pt x="159" y="335"/>
                  </a:lnTo>
                  <a:lnTo>
                    <a:pt x="180" y="352"/>
                  </a:lnTo>
                  <a:lnTo>
                    <a:pt x="204" y="365"/>
                  </a:lnTo>
                  <a:lnTo>
                    <a:pt x="218" y="340"/>
                  </a:lnTo>
                  <a:lnTo>
                    <a:pt x="196" y="326"/>
                  </a:lnTo>
                  <a:lnTo>
                    <a:pt x="177" y="311"/>
                  </a:lnTo>
                  <a:lnTo>
                    <a:pt x="157" y="296"/>
                  </a:lnTo>
                  <a:lnTo>
                    <a:pt x="139" y="277"/>
                  </a:lnTo>
                  <a:lnTo>
                    <a:pt x="122" y="259"/>
                  </a:lnTo>
                  <a:lnTo>
                    <a:pt x="107" y="239"/>
                  </a:lnTo>
                  <a:lnTo>
                    <a:pt x="92" y="218"/>
                  </a:lnTo>
                  <a:lnTo>
                    <a:pt x="79" y="197"/>
                  </a:lnTo>
                  <a:lnTo>
                    <a:pt x="68" y="174"/>
                  </a:lnTo>
                  <a:lnTo>
                    <a:pt x="58" y="151"/>
                  </a:lnTo>
                  <a:lnTo>
                    <a:pt x="49" y="127"/>
                  </a:lnTo>
                  <a:lnTo>
                    <a:pt x="41" y="102"/>
                  </a:lnTo>
                  <a:lnTo>
                    <a:pt x="36" y="77"/>
                  </a:lnTo>
                  <a:lnTo>
                    <a:pt x="31" y="52"/>
                  </a:lnTo>
                  <a:lnTo>
                    <a:pt x="29" y="27"/>
                  </a:lnTo>
                  <a:lnTo>
                    <a:pt x="28" y="0"/>
                  </a:lnTo>
                  <a:lnTo>
                    <a:pt x="28" y="0"/>
                  </a:lnTo>
                  <a:lnTo>
                    <a:pt x="0" y="0"/>
                  </a:lnTo>
                  <a:close/>
                </a:path>
              </a:pathLst>
            </a:custGeom>
            <a:solidFill>
              <a:srgbClr val="000000"/>
            </a:solidFill>
            <a:ln w="9525">
              <a:noFill/>
            </a:ln>
          </p:spPr>
          <p:txBody>
            <a:bodyPr/>
            <a:lstStyle/>
            <a:p>
              <a:endParaRPr lang="en-US"/>
            </a:p>
          </p:txBody>
        </p:sp>
        <p:sp>
          <p:nvSpPr>
            <p:cNvPr id="824770" name="Freeform 824769"/>
            <p:cNvSpPr/>
            <p:nvPr/>
          </p:nvSpPr>
          <p:spPr>
            <a:xfrm>
              <a:off x="3389" y="3216"/>
              <a:ext cx="2" cy="5"/>
            </a:xfrm>
            <a:custGeom>
              <a:avLst/>
              <a:gdLst/>
              <a:ahLst/>
              <a:cxnLst/>
              <a:rect l="0" t="0" r="0" b="0"/>
              <a:pathLst>
                <a:path w="37" h="92">
                  <a:moveTo>
                    <a:pt x="9" y="0"/>
                  </a:moveTo>
                  <a:lnTo>
                    <a:pt x="7" y="10"/>
                  </a:lnTo>
                  <a:lnTo>
                    <a:pt x="5" y="23"/>
                  </a:lnTo>
                  <a:lnTo>
                    <a:pt x="4" y="33"/>
                  </a:lnTo>
                  <a:lnTo>
                    <a:pt x="2" y="45"/>
                  </a:lnTo>
                  <a:lnTo>
                    <a:pt x="1" y="58"/>
                  </a:lnTo>
                  <a:lnTo>
                    <a:pt x="1" y="69"/>
                  </a:lnTo>
                  <a:lnTo>
                    <a:pt x="0" y="80"/>
                  </a:lnTo>
                  <a:lnTo>
                    <a:pt x="0" y="92"/>
                  </a:lnTo>
                  <a:lnTo>
                    <a:pt x="28" y="92"/>
                  </a:lnTo>
                  <a:lnTo>
                    <a:pt x="28" y="82"/>
                  </a:lnTo>
                  <a:lnTo>
                    <a:pt x="29" y="71"/>
                  </a:lnTo>
                  <a:lnTo>
                    <a:pt x="29" y="60"/>
                  </a:lnTo>
                  <a:lnTo>
                    <a:pt x="30" y="49"/>
                  </a:lnTo>
                  <a:lnTo>
                    <a:pt x="32" y="38"/>
                  </a:lnTo>
                  <a:lnTo>
                    <a:pt x="33" y="27"/>
                  </a:lnTo>
                  <a:lnTo>
                    <a:pt x="35" y="17"/>
                  </a:lnTo>
                  <a:lnTo>
                    <a:pt x="37" y="6"/>
                  </a:lnTo>
                  <a:lnTo>
                    <a:pt x="9" y="0"/>
                  </a:lnTo>
                  <a:close/>
                </a:path>
              </a:pathLst>
            </a:custGeom>
            <a:solidFill>
              <a:srgbClr val="000000"/>
            </a:solidFill>
            <a:ln w="9525">
              <a:noFill/>
            </a:ln>
          </p:spPr>
          <p:txBody>
            <a:bodyPr/>
            <a:lstStyle/>
            <a:p>
              <a:endParaRPr lang="en-US"/>
            </a:p>
          </p:txBody>
        </p:sp>
        <p:sp>
          <p:nvSpPr>
            <p:cNvPr id="824771" name="Freeform 824770"/>
            <p:cNvSpPr/>
            <p:nvPr/>
          </p:nvSpPr>
          <p:spPr>
            <a:xfrm>
              <a:off x="3389" y="3220"/>
              <a:ext cx="1" cy="1"/>
            </a:xfrm>
            <a:custGeom>
              <a:avLst/>
              <a:gdLst/>
              <a:ahLst/>
              <a:cxnLst/>
              <a:rect l="0" t="0" r="0" b="0"/>
              <a:pathLst>
                <a:path w="28" h="18">
                  <a:moveTo>
                    <a:pt x="28" y="18"/>
                  </a:moveTo>
                  <a:lnTo>
                    <a:pt x="28" y="11"/>
                  </a:lnTo>
                  <a:lnTo>
                    <a:pt x="26" y="6"/>
                  </a:lnTo>
                  <a:lnTo>
                    <a:pt x="22" y="2"/>
                  </a:lnTo>
                  <a:lnTo>
                    <a:pt x="17" y="0"/>
                  </a:lnTo>
                  <a:lnTo>
                    <a:pt x="12" y="0"/>
                  </a:lnTo>
                  <a:lnTo>
                    <a:pt x="7" y="2"/>
                  </a:lnTo>
                  <a:lnTo>
                    <a:pt x="3" y="5"/>
                  </a:lnTo>
                  <a:lnTo>
                    <a:pt x="0" y="11"/>
                  </a:lnTo>
                  <a:lnTo>
                    <a:pt x="28" y="18"/>
                  </a:lnTo>
                  <a:close/>
                </a:path>
              </a:pathLst>
            </a:custGeom>
            <a:solidFill>
              <a:srgbClr val="000000"/>
            </a:solidFill>
            <a:ln w="9525">
              <a:noFill/>
            </a:ln>
          </p:spPr>
          <p:txBody>
            <a:bodyPr/>
            <a:lstStyle/>
            <a:p>
              <a:endParaRPr lang="en-US"/>
            </a:p>
          </p:txBody>
        </p:sp>
        <p:sp>
          <p:nvSpPr>
            <p:cNvPr id="824772" name="Freeform 824771"/>
            <p:cNvSpPr/>
            <p:nvPr/>
          </p:nvSpPr>
          <p:spPr>
            <a:xfrm>
              <a:off x="3397" y="3233"/>
              <a:ext cx="1" cy="2"/>
            </a:xfrm>
            <a:custGeom>
              <a:avLst/>
              <a:gdLst/>
              <a:ahLst/>
              <a:cxnLst/>
              <a:rect l="0" t="0" r="0" b="0"/>
              <a:pathLst>
                <a:path w="21" h="27">
                  <a:moveTo>
                    <a:pt x="0" y="25"/>
                  </a:moveTo>
                  <a:lnTo>
                    <a:pt x="6" y="27"/>
                  </a:lnTo>
                  <a:lnTo>
                    <a:pt x="11" y="26"/>
                  </a:lnTo>
                  <a:lnTo>
                    <a:pt x="16" y="24"/>
                  </a:lnTo>
                  <a:lnTo>
                    <a:pt x="19" y="20"/>
                  </a:lnTo>
                  <a:lnTo>
                    <a:pt x="21" y="14"/>
                  </a:lnTo>
                  <a:lnTo>
                    <a:pt x="21" y="9"/>
                  </a:lnTo>
                  <a:lnTo>
                    <a:pt x="19" y="4"/>
                  </a:lnTo>
                  <a:lnTo>
                    <a:pt x="14" y="0"/>
                  </a:lnTo>
                  <a:lnTo>
                    <a:pt x="0" y="25"/>
                  </a:lnTo>
                  <a:close/>
                </a:path>
              </a:pathLst>
            </a:custGeom>
            <a:solidFill>
              <a:srgbClr val="000000"/>
            </a:solidFill>
            <a:ln w="9525">
              <a:noFill/>
            </a:ln>
          </p:spPr>
          <p:txBody>
            <a:bodyPr/>
            <a:lstStyle/>
            <a:p>
              <a:endParaRPr lang="en-US"/>
            </a:p>
          </p:txBody>
        </p:sp>
        <p:sp>
          <p:nvSpPr>
            <p:cNvPr id="824773" name="Freeform 824772"/>
            <p:cNvSpPr/>
            <p:nvPr/>
          </p:nvSpPr>
          <p:spPr>
            <a:xfrm>
              <a:off x="3393" y="3224"/>
              <a:ext cx="5" cy="11"/>
            </a:xfrm>
            <a:custGeom>
              <a:avLst/>
              <a:gdLst/>
              <a:ahLst/>
              <a:cxnLst/>
              <a:rect l="0" t="0" r="0" b="0"/>
              <a:pathLst>
                <a:path w="115" h="181">
                  <a:moveTo>
                    <a:pt x="0" y="0"/>
                  </a:moveTo>
                  <a:lnTo>
                    <a:pt x="0" y="0"/>
                  </a:lnTo>
                  <a:lnTo>
                    <a:pt x="0" y="13"/>
                  </a:lnTo>
                  <a:lnTo>
                    <a:pt x="2" y="27"/>
                  </a:lnTo>
                  <a:lnTo>
                    <a:pt x="4" y="40"/>
                  </a:lnTo>
                  <a:lnTo>
                    <a:pt x="7" y="53"/>
                  </a:lnTo>
                  <a:lnTo>
                    <a:pt x="11" y="68"/>
                  </a:lnTo>
                  <a:lnTo>
                    <a:pt x="15" y="80"/>
                  </a:lnTo>
                  <a:lnTo>
                    <a:pt x="21" y="92"/>
                  </a:lnTo>
                  <a:lnTo>
                    <a:pt x="28" y="104"/>
                  </a:lnTo>
                  <a:lnTo>
                    <a:pt x="34" y="116"/>
                  </a:lnTo>
                  <a:lnTo>
                    <a:pt x="42" y="126"/>
                  </a:lnTo>
                  <a:lnTo>
                    <a:pt x="50" y="138"/>
                  </a:lnTo>
                  <a:lnTo>
                    <a:pt x="59" y="147"/>
                  </a:lnTo>
                  <a:lnTo>
                    <a:pt x="68" y="157"/>
                  </a:lnTo>
                  <a:lnTo>
                    <a:pt x="80" y="165"/>
                  </a:lnTo>
                  <a:lnTo>
                    <a:pt x="90" y="173"/>
                  </a:lnTo>
                  <a:lnTo>
                    <a:pt x="101" y="181"/>
                  </a:lnTo>
                  <a:lnTo>
                    <a:pt x="115" y="156"/>
                  </a:lnTo>
                  <a:lnTo>
                    <a:pt x="106" y="149"/>
                  </a:lnTo>
                  <a:lnTo>
                    <a:pt x="96" y="142"/>
                  </a:lnTo>
                  <a:lnTo>
                    <a:pt x="87" y="136"/>
                  </a:lnTo>
                  <a:lnTo>
                    <a:pt x="80" y="126"/>
                  </a:lnTo>
                  <a:lnTo>
                    <a:pt x="70" y="119"/>
                  </a:lnTo>
                  <a:lnTo>
                    <a:pt x="64" y="109"/>
                  </a:lnTo>
                  <a:lnTo>
                    <a:pt x="58" y="101"/>
                  </a:lnTo>
                  <a:lnTo>
                    <a:pt x="52" y="89"/>
                  </a:lnTo>
                  <a:lnTo>
                    <a:pt x="46" y="80"/>
                  </a:lnTo>
                  <a:lnTo>
                    <a:pt x="42" y="69"/>
                  </a:lnTo>
                  <a:lnTo>
                    <a:pt x="38" y="58"/>
                  </a:lnTo>
                  <a:lnTo>
                    <a:pt x="34" y="47"/>
                  </a:lnTo>
                  <a:lnTo>
                    <a:pt x="33" y="35"/>
                  </a:lnTo>
                  <a:lnTo>
                    <a:pt x="31" y="23"/>
                  </a:lnTo>
                  <a:lnTo>
                    <a:pt x="29" y="11"/>
                  </a:lnTo>
                  <a:lnTo>
                    <a:pt x="29" y="0"/>
                  </a:lnTo>
                  <a:lnTo>
                    <a:pt x="29" y="0"/>
                  </a:lnTo>
                  <a:lnTo>
                    <a:pt x="0" y="0"/>
                  </a:lnTo>
                  <a:close/>
                </a:path>
              </a:pathLst>
            </a:custGeom>
            <a:solidFill>
              <a:srgbClr val="000000"/>
            </a:solidFill>
            <a:ln w="9525">
              <a:noFill/>
            </a:ln>
          </p:spPr>
          <p:txBody>
            <a:bodyPr/>
            <a:lstStyle/>
            <a:p>
              <a:endParaRPr lang="en-US"/>
            </a:p>
          </p:txBody>
        </p:sp>
        <p:sp>
          <p:nvSpPr>
            <p:cNvPr id="824774" name="Freeform 824773"/>
            <p:cNvSpPr/>
            <p:nvPr/>
          </p:nvSpPr>
          <p:spPr>
            <a:xfrm>
              <a:off x="3393" y="3222"/>
              <a:ext cx="1" cy="2"/>
            </a:xfrm>
            <a:custGeom>
              <a:avLst/>
              <a:gdLst/>
              <a:ahLst/>
              <a:cxnLst/>
              <a:rect l="0" t="0" r="0" b="0"/>
              <a:pathLst>
                <a:path w="33" h="47">
                  <a:moveTo>
                    <a:pt x="4" y="0"/>
                  </a:moveTo>
                  <a:lnTo>
                    <a:pt x="3" y="6"/>
                  </a:lnTo>
                  <a:lnTo>
                    <a:pt x="2" y="11"/>
                  </a:lnTo>
                  <a:lnTo>
                    <a:pt x="1" y="18"/>
                  </a:lnTo>
                  <a:lnTo>
                    <a:pt x="1" y="23"/>
                  </a:lnTo>
                  <a:lnTo>
                    <a:pt x="0" y="30"/>
                  </a:lnTo>
                  <a:lnTo>
                    <a:pt x="0" y="36"/>
                  </a:lnTo>
                  <a:lnTo>
                    <a:pt x="0" y="41"/>
                  </a:lnTo>
                  <a:lnTo>
                    <a:pt x="0" y="47"/>
                  </a:lnTo>
                  <a:lnTo>
                    <a:pt x="29" y="47"/>
                  </a:lnTo>
                  <a:lnTo>
                    <a:pt x="29" y="41"/>
                  </a:lnTo>
                  <a:lnTo>
                    <a:pt x="29" y="36"/>
                  </a:lnTo>
                  <a:lnTo>
                    <a:pt x="29" y="32"/>
                  </a:lnTo>
                  <a:lnTo>
                    <a:pt x="30" y="26"/>
                  </a:lnTo>
                  <a:lnTo>
                    <a:pt x="30" y="20"/>
                  </a:lnTo>
                  <a:lnTo>
                    <a:pt x="31" y="17"/>
                  </a:lnTo>
                  <a:lnTo>
                    <a:pt x="32" y="12"/>
                  </a:lnTo>
                  <a:lnTo>
                    <a:pt x="33" y="7"/>
                  </a:lnTo>
                  <a:lnTo>
                    <a:pt x="4" y="0"/>
                  </a:lnTo>
                  <a:close/>
                </a:path>
              </a:pathLst>
            </a:custGeom>
            <a:solidFill>
              <a:srgbClr val="000000"/>
            </a:solidFill>
            <a:ln w="9525">
              <a:noFill/>
            </a:ln>
          </p:spPr>
          <p:txBody>
            <a:bodyPr/>
            <a:lstStyle/>
            <a:p>
              <a:endParaRPr lang="en-US"/>
            </a:p>
          </p:txBody>
        </p:sp>
        <p:sp>
          <p:nvSpPr>
            <p:cNvPr id="824775" name="Freeform 824774"/>
            <p:cNvSpPr/>
            <p:nvPr/>
          </p:nvSpPr>
          <p:spPr>
            <a:xfrm>
              <a:off x="3393" y="3224"/>
              <a:ext cx="1" cy="1"/>
            </a:xfrm>
            <a:custGeom>
              <a:avLst/>
              <a:gdLst/>
              <a:ahLst/>
              <a:cxnLst/>
              <a:rect l="0" t="0" r="0" b="0"/>
              <a:pathLst>
                <a:path w="29" h="18">
                  <a:moveTo>
                    <a:pt x="29" y="18"/>
                  </a:moveTo>
                  <a:lnTo>
                    <a:pt x="29" y="11"/>
                  </a:lnTo>
                  <a:lnTo>
                    <a:pt x="27" y="6"/>
                  </a:lnTo>
                  <a:lnTo>
                    <a:pt x="22" y="2"/>
                  </a:lnTo>
                  <a:lnTo>
                    <a:pt x="17" y="0"/>
                  </a:lnTo>
                  <a:lnTo>
                    <a:pt x="12" y="0"/>
                  </a:lnTo>
                  <a:lnTo>
                    <a:pt x="7" y="2"/>
                  </a:lnTo>
                  <a:lnTo>
                    <a:pt x="3" y="5"/>
                  </a:lnTo>
                  <a:lnTo>
                    <a:pt x="0" y="11"/>
                  </a:lnTo>
                  <a:lnTo>
                    <a:pt x="29" y="18"/>
                  </a:lnTo>
                  <a:close/>
                </a:path>
              </a:pathLst>
            </a:custGeom>
            <a:solidFill>
              <a:srgbClr val="000000"/>
            </a:solidFill>
            <a:ln w="9525">
              <a:noFill/>
            </a:ln>
          </p:spPr>
          <p:txBody>
            <a:bodyPr/>
            <a:lstStyle/>
            <a:p>
              <a:endParaRPr lang="en-US"/>
            </a:p>
          </p:txBody>
        </p:sp>
        <p:sp>
          <p:nvSpPr>
            <p:cNvPr id="824776" name="Freeform 824775"/>
            <p:cNvSpPr/>
            <p:nvPr/>
          </p:nvSpPr>
          <p:spPr>
            <a:xfrm>
              <a:off x="3563" y="3123"/>
              <a:ext cx="1" cy="1"/>
            </a:xfrm>
            <a:custGeom>
              <a:avLst/>
              <a:gdLst/>
              <a:ahLst/>
              <a:cxnLst/>
              <a:rect l="0" t="0" r="0" b="0"/>
              <a:pathLst>
                <a:path w="15" h="20">
                  <a:moveTo>
                    <a:pt x="15" y="1"/>
                  </a:moveTo>
                  <a:lnTo>
                    <a:pt x="7" y="0"/>
                  </a:lnTo>
                  <a:lnTo>
                    <a:pt x="1" y="5"/>
                  </a:lnTo>
                  <a:lnTo>
                    <a:pt x="0" y="13"/>
                  </a:lnTo>
                  <a:lnTo>
                    <a:pt x="5" y="20"/>
                  </a:lnTo>
                  <a:lnTo>
                    <a:pt x="15" y="1"/>
                  </a:lnTo>
                  <a:close/>
                </a:path>
              </a:pathLst>
            </a:custGeom>
            <a:solidFill>
              <a:srgbClr val="000000"/>
            </a:solidFill>
            <a:ln w="9525">
              <a:noFill/>
            </a:ln>
          </p:spPr>
          <p:txBody>
            <a:bodyPr/>
            <a:lstStyle/>
            <a:p>
              <a:endParaRPr lang="en-US"/>
            </a:p>
          </p:txBody>
        </p:sp>
        <p:sp>
          <p:nvSpPr>
            <p:cNvPr id="824777" name="Freeform 824776"/>
            <p:cNvSpPr/>
            <p:nvPr/>
          </p:nvSpPr>
          <p:spPr>
            <a:xfrm>
              <a:off x="3563" y="3123"/>
              <a:ext cx="7" cy="15"/>
            </a:xfrm>
            <a:custGeom>
              <a:avLst/>
              <a:gdLst/>
              <a:ahLst/>
              <a:cxnLst/>
              <a:rect l="0" t="0" r="0" b="0"/>
              <a:pathLst>
                <a:path w="164" h="274">
                  <a:moveTo>
                    <a:pt x="164" y="274"/>
                  </a:moveTo>
                  <a:lnTo>
                    <a:pt x="164" y="274"/>
                  </a:lnTo>
                  <a:lnTo>
                    <a:pt x="162" y="253"/>
                  </a:lnTo>
                  <a:lnTo>
                    <a:pt x="160" y="233"/>
                  </a:lnTo>
                  <a:lnTo>
                    <a:pt x="157" y="211"/>
                  </a:lnTo>
                  <a:lnTo>
                    <a:pt x="153" y="190"/>
                  </a:lnTo>
                  <a:lnTo>
                    <a:pt x="147" y="170"/>
                  </a:lnTo>
                  <a:lnTo>
                    <a:pt x="139" y="152"/>
                  </a:lnTo>
                  <a:lnTo>
                    <a:pt x="130" y="135"/>
                  </a:lnTo>
                  <a:lnTo>
                    <a:pt x="122" y="116"/>
                  </a:lnTo>
                  <a:lnTo>
                    <a:pt x="112" y="98"/>
                  </a:lnTo>
                  <a:lnTo>
                    <a:pt x="100" y="82"/>
                  </a:lnTo>
                  <a:lnTo>
                    <a:pt x="87" y="65"/>
                  </a:lnTo>
                  <a:lnTo>
                    <a:pt x="73" y="50"/>
                  </a:lnTo>
                  <a:lnTo>
                    <a:pt x="59" y="35"/>
                  </a:lnTo>
                  <a:lnTo>
                    <a:pt x="43" y="23"/>
                  </a:lnTo>
                  <a:lnTo>
                    <a:pt x="27" y="10"/>
                  </a:lnTo>
                  <a:lnTo>
                    <a:pt x="10" y="0"/>
                  </a:lnTo>
                  <a:lnTo>
                    <a:pt x="0" y="19"/>
                  </a:lnTo>
                  <a:lnTo>
                    <a:pt x="15" y="29"/>
                  </a:lnTo>
                  <a:lnTo>
                    <a:pt x="30" y="40"/>
                  </a:lnTo>
                  <a:lnTo>
                    <a:pt x="45" y="52"/>
                  </a:lnTo>
                  <a:lnTo>
                    <a:pt x="59" y="65"/>
                  </a:lnTo>
                  <a:lnTo>
                    <a:pt x="71" y="80"/>
                  </a:lnTo>
                  <a:lnTo>
                    <a:pt x="83" y="94"/>
                  </a:lnTo>
                  <a:lnTo>
                    <a:pt x="94" y="110"/>
                  </a:lnTo>
                  <a:lnTo>
                    <a:pt x="104" y="126"/>
                  </a:lnTo>
                  <a:lnTo>
                    <a:pt x="112" y="143"/>
                  </a:lnTo>
                  <a:lnTo>
                    <a:pt x="119" y="161"/>
                  </a:lnTo>
                  <a:lnTo>
                    <a:pt x="126" y="179"/>
                  </a:lnTo>
                  <a:lnTo>
                    <a:pt x="132" y="197"/>
                  </a:lnTo>
                  <a:lnTo>
                    <a:pt x="136" y="216"/>
                  </a:lnTo>
                  <a:lnTo>
                    <a:pt x="139" y="235"/>
                  </a:lnTo>
                  <a:lnTo>
                    <a:pt x="141" y="255"/>
                  </a:lnTo>
                  <a:lnTo>
                    <a:pt x="141" y="274"/>
                  </a:lnTo>
                  <a:lnTo>
                    <a:pt x="141" y="274"/>
                  </a:lnTo>
                  <a:lnTo>
                    <a:pt x="164" y="274"/>
                  </a:lnTo>
                  <a:close/>
                </a:path>
              </a:pathLst>
            </a:custGeom>
            <a:solidFill>
              <a:srgbClr val="000000"/>
            </a:solidFill>
            <a:ln w="9525">
              <a:noFill/>
            </a:ln>
          </p:spPr>
          <p:txBody>
            <a:bodyPr/>
            <a:lstStyle/>
            <a:p>
              <a:endParaRPr lang="en-US"/>
            </a:p>
          </p:txBody>
        </p:sp>
        <p:sp>
          <p:nvSpPr>
            <p:cNvPr id="824778" name="Freeform 824777"/>
            <p:cNvSpPr/>
            <p:nvPr/>
          </p:nvSpPr>
          <p:spPr>
            <a:xfrm>
              <a:off x="3569" y="3138"/>
              <a:ext cx="1" cy="4"/>
            </a:xfrm>
            <a:custGeom>
              <a:avLst/>
              <a:gdLst/>
              <a:ahLst/>
              <a:cxnLst/>
              <a:rect l="0" t="0" r="0" b="0"/>
              <a:pathLst>
                <a:path w="29" h="68">
                  <a:moveTo>
                    <a:pt x="21" y="68"/>
                  </a:moveTo>
                  <a:lnTo>
                    <a:pt x="22" y="60"/>
                  </a:lnTo>
                  <a:lnTo>
                    <a:pt x="24" y="52"/>
                  </a:lnTo>
                  <a:lnTo>
                    <a:pt x="25" y="43"/>
                  </a:lnTo>
                  <a:lnTo>
                    <a:pt x="26" y="34"/>
                  </a:lnTo>
                  <a:lnTo>
                    <a:pt x="28" y="25"/>
                  </a:lnTo>
                  <a:lnTo>
                    <a:pt x="28" y="17"/>
                  </a:lnTo>
                  <a:lnTo>
                    <a:pt x="29" y="8"/>
                  </a:lnTo>
                  <a:lnTo>
                    <a:pt x="29" y="0"/>
                  </a:lnTo>
                  <a:lnTo>
                    <a:pt x="6" y="0"/>
                  </a:lnTo>
                  <a:lnTo>
                    <a:pt x="6" y="8"/>
                  </a:lnTo>
                  <a:lnTo>
                    <a:pt x="5" y="17"/>
                  </a:lnTo>
                  <a:lnTo>
                    <a:pt x="5" y="25"/>
                  </a:lnTo>
                  <a:lnTo>
                    <a:pt x="5" y="32"/>
                  </a:lnTo>
                  <a:lnTo>
                    <a:pt x="4" y="41"/>
                  </a:lnTo>
                  <a:lnTo>
                    <a:pt x="3" y="48"/>
                  </a:lnTo>
                  <a:lnTo>
                    <a:pt x="1" y="56"/>
                  </a:lnTo>
                  <a:lnTo>
                    <a:pt x="0" y="64"/>
                  </a:lnTo>
                  <a:lnTo>
                    <a:pt x="21" y="68"/>
                  </a:lnTo>
                  <a:close/>
                </a:path>
              </a:pathLst>
            </a:custGeom>
            <a:solidFill>
              <a:srgbClr val="000000"/>
            </a:solidFill>
            <a:ln w="9525">
              <a:noFill/>
            </a:ln>
          </p:spPr>
          <p:txBody>
            <a:bodyPr/>
            <a:lstStyle/>
            <a:p>
              <a:endParaRPr lang="en-US"/>
            </a:p>
          </p:txBody>
        </p:sp>
        <p:sp>
          <p:nvSpPr>
            <p:cNvPr id="824779" name="Freeform 824778"/>
            <p:cNvSpPr/>
            <p:nvPr/>
          </p:nvSpPr>
          <p:spPr>
            <a:xfrm>
              <a:off x="3569" y="3138"/>
              <a:ext cx="1" cy="1"/>
            </a:xfrm>
            <a:custGeom>
              <a:avLst/>
              <a:gdLst/>
              <a:ahLst/>
              <a:cxnLst/>
              <a:rect l="0" t="0" r="0" b="0"/>
              <a:pathLst>
                <a:path w="21" h="12">
                  <a:moveTo>
                    <a:pt x="0" y="0"/>
                  </a:moveTo>
                  <a:lnTo>
                    <a:pt x="3" y="8"/>
                  </a:lnTo>
                  <a:lnTo>
                    <a:pt x="10" y="12"/>
                  </a:lnTo>
                  <a:lnTo>
                    <a:pt x="17" y="11"/>
                  </a:lnTo>
                  <a:lnTo>
                    <a:pt x="21" y="4"/>
                  </a:lnTo>
                  <a:lnTo>
                    <a:pt x="0" y="0"/>
                  </a:lnTo>
                  <a:close/>
                </a:path>
              </a:pathLst>
            </a:custGeom>
            <a:solidFill>
              <a:srgbClr val="000000"/>
            </a:solidFill>
            <a:ln w="9525">
              <a:noFill/>
            </a:ln>
          </p:spPr>
          <p:txBody>
            <a:bodyPr/>
            <a:lstStyle/>
            <a:p>
              <a:endParaRPr lang="en-US"/>
            </a:p>
          </p:txBody>
        </p:sp>
        <p:sp>
          <p:nvSpPr>
            <p:cNvPr id="824780" name="Freeform 824779"/>
            <p:cNvSpPr/>
            <p:nvPr/>
          </p:nvSpPr>
          <p:spPr>
            <a:xfrm>
              <a:off x="3563" y="3128"/>
              <a:ext cx="1" cy="1"/>
            </a:xfrm>
            <a:custGeom>
              <a:avLst/>
              <a:gdLst/>
              <a:ahLst/>
              <a:cxnLst/>
              <a:rect l="0" t="0" r="0" b="0"/>
              <a:pathLst>
                <a:path w="15" h="20">
                  <a:moveTo>
                    <a:pt x="15" y="1"/>
                  </a:moveTo>
                  <a:lnTo>
                    <a:pt x="7" y="0"/>
                  </a:lnTo>
                  <a:lnTo>
                    <a:pt x="1" y="6"/>
                  </a:lnTo>
                  <a:lnTo>
                    <a:pt x="0" y="14"/>
                  </a:lnTo>
                  <a:lnTo>
                    <a:pt x="5" y="20"/>
                  </a:lnTo>
                  <a:lnTo>
                    <a:pt x="15" y="1"/>
                  </a:lnTo>
                  <a:close/>
                </a:path>
              </a:pathLst>
            </a:custGeom>
            <a:solidFill>
              <a:srgbClr val="000000"/>
            </a:solidFill>
            <a:ln w="9525">
              <a:noFill/>
            </a:ln>
          </p:spPr>
          <p:txBody>
            <a:bodyPr/>
            <a:lstStyle/>
            <a:p>
              <a:endParaRPr lang="en-US"/>
            </a:p>
          </p:txBody>
        </p:sp>
        <p:sp>
          <p:nvSpPr>
            <p:cNvPr id="824781" name="Freeform 824780"/>
            <p:cNvSpPr/>
            <p:nvPr/>
          </p:nvSpPr>
          <p:spPr>
            <a:xfrm>
              <a:off x="3564" y="3128"/>
              <a:ext cx="4" cy="8"/>
            </a:xfrm>
            <a:custGeom>
              <a:avLst/>
              <a:gdLst/>
              <a:ahLst/>
              <a:cxnLst/>
              <a:rect l="0" t="0" r="0" b="0"/>
              <a:pathLst>
                <a:path w="86" h="136">
                  <a:moveTo>
                    <a:pt x="86" y="136"/>
                  </a:moveTo>
                  <a:lnTo>
                    <a:pt x="86" y="136"/>
                  </a:lnTo>
                  <a:lnTo>
                    <a:pt x="85" y="116"/>
                  </a:lnTo>
                  <a:lnTo>
                    <a:pt x="81" y="95"/>
                  </a:lnTo>
                  <a:lnTo>
                    <a:pt x="76" y="76"/>
                  </a:lnTo>
                  <a:lnTo>
                    <a:pt x="66" y="58"/>
                  </a:lnTo>
                  <a:lnTo>
                    <a:pt x="55" y="41"/>
                  </a:lnTo>
                  <a:lnTo>
                    <a:pt x="42" y="26"/>
                  </a:lnTo>
                  <a:lnTo>
                    <a:pt x="27" y="12"/>
                  </a:lnTo>
                  <a:lnTo>
                    <a:pt x="10" y="0"/>
                  </a:lnTo>
                  <a:lnTo>
                    <a:pt x="0" y="19"/>
                  </a:lnTo>
                  <a:lnTo>
                    <a:pt x="14" y="29"/>
                  </a:lnTo>
                  <a:lnTo>
                    <a:pt x="28" y="40"/>
                  </a:lnTo>
                  <a:lnTo>
                    <a:pt x="39" y="54"/>
                  </a:lnTo>
                  <a:lnTo>
                    <a:pt x="48" y="69"/>
                  </a:lnTo>
                  <a:lnTo>
                    <a:pt x="55" y="85"/>
                  </a:lnTo>
                  <a:lnTo>
                    <a:pt x="60" y="102"/>
                  </a:lnTo>
                  <a:lnTo>
                    <a:pt x="64" y="118"/>
                  </a:lnTo>
                  <a:lnTo>
                    <a:pt x="65" y="136"/>
                  </a:lnTo>
                  <a:lnTo>
                    <a:pt x="65" y="136"/>
                  </a:lnTo>
                  <a:lnTo>
                    <a:pt x="86" y="136"/>
                  </a:lnTo>
                  <a:close/>
                </a:path>
              </a:pathLst>
            </a:custGeom>
            <a:solidFill>
              <a:srgbClr val="000000"/>
            </a:solidFill>
            <a:ln w="9525">
              <a:noFill/>
            </a:ln>
          </p:spPr>
          <p:txBody>
            <a:bodyPr/>
            <a:lstStyle/>
            <a:p>
              <a:endParaRPr lang="en-US"/>
            </a:p>
          </p:txBody>
        </p:sp>
        <p:sp>
          <p:nvSpPr>
            <p:cNvPr id="824782" name="Freeform 824781"/>
            <p:cNvSpPr/>
            <p:nvPr/>
          </p:nvSpPr>
          <p:spPr>
            <a:xfrm>
              <a:off x="3567" y="3136"/>
              <a:ext cx="1" cy="2"/>
            </a:xfrm>
            <a:custGeom>
              <a:avLst/>
              <a:gdLst/>
              <a:ahLst/>
              <a:cxnLst/>
              <a:rect l="0" t="0" r="0" b="0"/>
              <a:pathLst>
                <a:path w="24" h="35">
                  <a:moveTo>
                    <a:pt x="21" y="35"/>
                  </a:moveTo>
                  <a:lnTo>
                    <a:pt x="22" y="30"/>
                  </a:lnTo>
                  <a:lnTo>
                    <a:pt x="22" y="26"/>
                  </a:lnTo>
                  <a:lnTo>
                    <a:pt x="23" y="21"/>
                  </a:lnTo>
                  <a:lnTo>
                    <a:pt x="23" y="18"/>
                  </a:lnTo>
                  <a:lnTo>
                    <a:pt x="24" y="15"/>
                  </a:lnTo>
                  <a:lnTo>
                    <a:pt x="24" y="9"/>
                  </a:lnTo>
                  <a:lnTo>
                    <a:pt x="24" y="5"/>
                  </a:lnTo>
                  <a:lnTo>
                    <a:pt x="24" y="0"/>
                  </a:lnTo>
                  <a:lnTo>
                    <a:pt x="3" y="0"/>
                  </a:lnTo>
                  <a:lnTo>
                    <a:pt x="3" y="5"/>
                  </a:lnTo>
                  <a:lnTo>
                    <a:pt x="3" y="9"/>
                  </a:lnTo>
                  <a:lnTo>
                    <a:pt x="3" y="11"/>
                  </a:lnTo>
                  <a:lnTo>
                    <a:pt x="2" y="14"/>
                  </a:lnTo>
                  <a:lnTo>
                    <a:pt x="2" y="19"/>
                  </a:lnTo>
                  <a:lnTo>
                    <a:pt x="1" y="24"/>
                  </a:lnTo>
                  <a:lnTo>
                    <a:pt x="1" y="28"/>
                  </a:lnTo>
                  <a:lnTo>
                    <a:pt x="0" y="31"/>
                  </a:lnTo>
                  <a:lnTo>
                    <a:pt x="21" y="35"/>
                  </a:lnTo>
                  <a:close/>
                </a:path>
              </a:pathLst>
            </a:custGeom>
            <a:solidFill>
              <a:srgbClr val="000000"/>
            </a:solidFill>
            <a:ln w="9525">
              <a:noFill/>
            </a:ln>
          </p:spPr>
          <p:txBody>
            <a:bodyPr/>
            <a:lstStyle/>
            <a:p>
              <a:endParaRPr lang="en-US"/>
            </a:p>
          </p:txBody>
        </p:sp>
        <p:sp>
          <p:nvSpPr>
            <p:cNvPr id="824783" name="Freeform 824782"/>
            <p:cNvSpPr/>
            <p:nvPr/>
          </p:nvSpPr>
          <p:spPr>
            <a:xfrm>
              <a:off x="3567" y="3135"/>
              <a:ext cx="1" cy="1"/>
            </a:xfrm>
            <a:custGeom>
              <a:avLst/>
              <a:gdLst/>
              <a:ahLst/>
              <a:cxnLst/>
              <a:rect l="0" t="0" r="0" b="0"/>
              <a:pathLst>
                <a:path w="21" h="13">
                  <a:moveTo>
                    <a:pt x="0" y="0"/>
                  </a:moveTo>
                  <a:lnTo>
                    <a:pt x="2" y="9"/>
                  </a:lnTo>
                  <a:lnTo>
                    <a:pt x="10" y="13"/>
                  </a:lnTo>
                  <a:lnTo>
                    <a:pt x="17" y="12"/>
                  </a:lnTo>
                  <a:lnTo>
                    <a:pt x="21" y="4"/>
                  </a:lnTo>
                  <a:lnTo>
                    <a:pt x="0" y="0"/>
                  </a:lnTo>
                  <a:close/>
                </a:path>
              </a:pathLst>
            </a:custGeom>
            <a:solidFill>
              <a:srgbClr val="000000"/>
            </a:solidFill>
            <a:ln w="9525">
              <a:noFill/>
            </a:ln>
          </p:spPr>
          <p:txBody>
            <a:bodyPr/>
            <a:lstStyle/>
            <a:p>
              <a:endParaRPr lang="en-US"/>
            </a:p>
          </p:txBody>
        </p:sp>
        <p:sp>
          <p:nvSpPr>
            <p:cNvPr id="824784" name="Freeform 824783"/>
            <p:cNvSpPr/>
            <p:nvPr/>
          </p:nvSpPr>
          <p:spPr>
            <a:xfrm>
              <a:off x="3388" y="3300"/>
              <a:ext cx="53" cy="137"/>
            </a:xfrm>
            <a:custGeom>
              <a:avLst/>
              <a:gdLst/>
              <a:ahLst/>
              <a:cxnLst/>
              <a:rect l="0" t="0" r="0" b="0"/>
              <a:pathLst>
                <a:path w="1169" h="2481">
                  <a:moveTo>
                    <a:pt x="166" y="0"/>
                  </a:moveTo>
                  <a:lnTo>
                    <a:pt x="0" y="73"/>
                  </a:lnTo>
                  <a:lnTo>
                    <a:pt x="959" y="2481"/>
                  </a:lnTo>
                  <a:lnTo>
                    <a:pt x="1169" y="2389"/>
                  </a:lnTo>
                  <a:lnTo>
                    <a:pt x="166" y="0"/>
                  </a:lnTo>
                  <a:close/>
                </a:path>
              </a:pathLst>
            </a:custGeom>
            <a:solidFill>
              <a:srgbClr val="545959"/>
            </a:solidFill>
            <a:ln w="9525">
              <a:noFill/>
            </a:ln>
          </p:spPr>
          <p:txBody>
            <a:bodyPr/>
            <a:lstStyle/>
            <a:p>
              <a:endParaRPr lang="en-US"/>
            </a:p>
          </p:txBody>
        </p:sp>
        <p:sp>
          <p:nvSpPr>
            <p:cNvPr id="824785" name="Freeform 824784"/>
            <p:cNvSpPr/>
            <p:nvPr/>
          </p:nvSpPr>
          <p:spPr>
            <a:xfrm>
              <a:off x="3388" y="3300"/>
              <a:ext cx="52" cy="137"/>
            </a:xfrm>
            <a:custGeom>
              <a:avLst/>
              <a:gdLst/>
              <a:ahLst/>
              <a:cxnLst/>
              <a:rect l="0" t="0" r="0" b="0"/>
              <a:pathLst>
                <a:path w="1140" h="2467">
                  <a:moveTo>
                    <a:pt x="140" y="0"/>
                  </a:moveTo>
                  <a:lnTo>
                    <a:pt x="126" y="6"/>
                  </a:lnTo>
                  <a:lnTo>
                    <a:pt x="114" y="10"/>
                  </a:lnTo>
                  <a:lnTo>
                    <a:pt x="104" y="14"/>
                  </a:lnTo>
                  <a:lnTo>
                    <a:pt x="94" y="19"/>
                  </a:lnTo>
                  <a:lnTo>
                    <a:pt x="81" y="24"/>
                  </a:lnTo>
                  <a:lnTo>
                    <a:pt x="61" y="32"/>
                  </a:lnTo>
                  <a:lnTo>
                    <a:pt x="36" y="44"/>
                  </a:lnTo>
                  <a:lnTo>
                    <a:pt x="0" y="61"/>
                  </a:lnTo>
                  <a:lnTo>
                    <a:pt x="29" y="132"/>
                  </a:lnTo>
                  <a:lnTo>
                    <a:pt x="55" y="199"/>
                  </a:lnTo>
                  <a:lnTo>
                    <a:pt x="81" y="260"/>
                  </a:lnTo>
                  <a:lnTo>
                    <a:pt x="103" y="317"/>
                  </a:lnTo>
                  <a:lnTo>
                    <a:pt x="125" y="370"/>
                  </a:lnTo>
                  <a:lnTo>
                    <a:pt x="144" y="419"/>
                  </a:lnTo>
                  <a:lnTo>
                    <a:pt x="163" y="467"/>
                  </a:lnTo>
                  <a:lnTo>
                    <a:pt x="181" y="511"/>
                  </a:lnTo>
                  <a:lnTo>
                    <a:pt x="198" y="554"/>
                  </a:lnTo>
                  <a:lnTo>
                    <a:pt x="215" y="596"/>
                  </a:lnTo>
                  <a:lnTo>
                    <a:pt x="232" y="637"/>
                  </a:lnTo>
                  <a:lnTo>
                    <a:pt x="249" y="680"/>
                  </a:lnTo>
                  <a:lnTo>
                    <a:pt x="265" y="723"/>
                  </a:lnTo>
                  <a:lnTo>
                    <a:pt x="284" y="766"/>
                  </a:lnTo>
                  <a:lnTo>
                    <a:pt x="302" y="812"/>
                  </a:lnTo>
                  <a:lnTo>
                    <a:pt x="322" y="861"/>
                  </a:lnTo>
                  <a:lnTo>
                    <a:pt x="342" y="913"/>
                  </a:lnTo>
                  <a:lnTo>
                    <a:pt x="364" y="968"/>
                  </a:lnTo>
                  <a:lnTo>
                    <a:pt x="388" y="1029"/>
                  </a:lnTo>
                  <a:lnTo>
                    <a:pt x="414" y="1093"/>
                  </a:lnTo>
                  <a:lnTo>
                    <a:pt x="442" y="1164"/>
                  </a:lnTo>
                  <a:lnTo>
                    <a:pt x="473" y="1239"/>
                  </a:lnTo>
                  <a:lnTo>
                    <a:pt x="505" y="1323"/>
                  </a:lnTo>
                  <a:lnTo>
                    <a:pt x="542" y="1412"/>
                  </a:lnTo>
                  <a:lnTo>
                    <a:pt x="581" y="1511"/>
                  </a:lnTo>
                  <a:lnTo>
                    <a:pt x="623" y="1618"/>
                  </a:lnTo>
                  <a:lnTo>
                    <a:pt x="669" y="1733"/>
                  </a:lnTo>
                  <a:lnTo>
                    <a:pt x="719" y="1858"/>
                  </a:lnTo>
                  <a:lnTo>
                    <a:pt x="773" y="1993"/>
                  </a:lnTo>
                  <a:lnTo>
                    <a:pt x="832" y="2140"/>
                  </a:lnTo>
                  <a:lnTo>
                    <a:pt x="895" y="2297"/>
                  </a:lnTo>
                  <a:lnTo>
                    <a:pt x="962" y="2467"/>
                  </a:lnTo>
                  <a:lnTo>
                    <a:pt x="972" y="2462"/>
                  </a:lnTo>
                  <a:lnTo>
                    <a:pt x="982" y="2458"/>
                  </a:lnTo>
                  <a:lnTo>
                    <a:pt x="989" y="2455"/>
                  </a:lnTo>
                  <a:lnTo>
                    <a:pt x="996" y="2452"/>
                  </a:lnTo>
                  <a:lnTo>
                    <a:pt x="1003" y="2449"/>
                  </a:lnTo>
                  <a:lnTo>
                    <a:pt x="1009" y="2445"/>
                  </a:lnTo>
                  <a:lnTo>
                    <a:pt x="1015" y="2442"/>
                  </a:lnTo>
                  <a:lnTo>
                    <a:pt x="1022" y="2439"/>
                  </a:lnTo>
                  <a:lnTo>
                    <a:pt x="1030" y="2436"/>
                  </a:lnTo>
                  <a:lnTo>
                    <a:pt x="1040" y="2432"/>
                  </a:lnTo>
                  <a:lnTo>
                    <a:pt x="1050" y="2428"/>
                  </a:lnTo>
                  <a:lnTo>
                    <a:pt x="1063" y="2422"/>
                  </a:lnTo>
                  <a:lnTo>
                    <a:pt x="1077" y="2416"/>
                  </a:lnTo>
                  <a:lnTo>
                    <a:pt x="1095" y="2409"/>
                  </a:lnTo>
                  <a:lnTo>
                    <a:pt x="1116" y="2399"/>
                  </a:lnTo>
                  <a:lnTo>
                    <a:pt x="1140" y="2390"/>
                  </a:lnTo>
                  <a:lnTo>
                    <a:pt x="1110" y="2318"/>
                  </a:lnTo>
                  <a:lnTo>
                    <a:pt x="1081" y="2251"/>
                  </a:lnTo>
                  <a:lnTo>
                    <a:pt x="1056" y="2190"/>
                  </a:lnTo>
                  <a:lnTo>
                    <a:pt x="1033" y="2134"/>
                  </a:lnTo>
                  <a:lnTo>
                    <a:pt x="1011" y="2082"/>
                  </a:lnTo>
                  <a:lnTo>
                    <a:pt x="991" y="2032"/>
                  </a:lnTo>
                  <a:lnTo>
                    <a:pt x="970" y="1985"/>
                  </a:lnTo>
                  <a:lnTo>
                    <a:pt x="952" y="1940"/>
                  </a:lnTo>
                  <a:lnTo>
                    <a:pt x="935" y="1897"/>
                  </a:lnTo>
                  <a:lnTo>
                    <a:pt x="916" y="1856"/>
                  </a:lnTo>
                  <a:lnTo>
                    <a:pt x="899" y="1814"/>
                  </a:lnTo>
                  <a:lnTo>
                    <a:pt x="882" y="1773"/>
                  </a:lnTo>
                  <a:lnTo>
                    <a:pt x="864" y="1730"/>
                  </a:lnTo>
                  <a:lnTo>
                    <a:pt x="846" y="1686"/>
                  </a:lnTo>
                  <a:lnTo>
                    <a:pt x="826" y="1640"/>
                  </a:lnTo>
                  <a:lnTo>
                    <a:pt x="807" y="1592"/>
                  </a:lnTo>
                  <a:lnTo>
                    <a:pt x="785" y="1541"/>
                  </a:lnTo>
                  <a:lnTo>
                    <a:pt x="762" y="1485"/>
                  </a:lnTo>
                  <a:lnTo>
                    <a:pt x="738" y="1426"/>
                  </a:lnTo>
                  <a:lnTo>
                    <a:pt x="710" y="1362"/>
                  </a:lnTo>
                  <a:lnTo>
                    <a:pt x="682" y="1292"/>
                  </a:lnTo>
                  <a:lnTo>
                    <a:pt x="650" y="1216"/>
                  </a:lnTo>
                  <a:lnTo>
                    <a:pt x="615" y="1134"/>
                  </a:lnTo>
                  <a:lnTo>
                    <a:pt x="578" y="1044"/>
                  </a:lnTo>
                  <a:lnTo>
                    <a:pt x="537" y="947"/>
                  </a:lnTo>
                  <a:lnTo>
                    <a:pt x="493" y="842"/>
                  </a:lnTo>
                  <a:lnTo>
                    <a:pt x="445" y="727"/>
                  </a:lnTo>
                  <a:lnTo>
                    <a:pt x="393" y="603"/>
                  </a:lnTo>
                  <a:lnTo>
                    <a:pt x="337" y="469"/>
                  </a:lnTo>
                  <a:lnTo>
                    <a:pt x="276" y="324"/>
                  </a:lnTo>
                  <a:lnTo>
                    <a:pt x="210" y="167"/>
                  </a:lnTo>
                  <a:lnTo>
                    <a:pt x="140" y="0"/>
                  </a:lnTo>
                  <a:close/>
                </a:path>
              </a:pathLst>
            </a:custGeom>
            <a:solidFill>
              <a:srgbClr val="707575"/>
            </a:solidFill>
            <a:ln w="9525">
              <a:noFill/>
            </a:ln>
          </p:spPr>
          <p:txBody>
            <a:bodyPr/>
            <a:lstStyle/>
            <a:p>
              <a:endParaRPr lang="en-US"/>
            </a:p>
          </p:txBody>
        </p:sp>
        <p:sp>
          <p:nvSpPr>
            <p:cNvPr id="824786" name="Freeform 824785"/>
            <p:cNvSpPr/>
            <p:nvPr/>
          </p:nvSpPr>
          <p:spPr>
            <a:xfrm>
              <a:off x="3389" y="3301"/>
              <a:ext cx="50" cy="136"/>
            </a:xfrm>
            <a:custGeom>
              <a:avLst/>
              <a:gdLst/>
              <a:ahLst/>
              <a:cxnLst/>
              <a:rect l="0" t="0" r="0" b="0"/>
              <a:pathLst>
                <a:path w="1109" h="2454">
                  <a:moveTo>
                    <a:pt x="113" y="0"/>
                  </a:moveTo>
                  <a:lnTo>
                    <a:pt x="100" y="4"/>
                  </a:lnTo>
                  <a:lnTo>
                    <a:pt x="92" y="9"/>
                  </a:lnTo>
                  <a:lnTo>
                    <a:pt x="84" y="12"/>
                  </a:lnTo>
                  <a:lnTo>
                    <a:pt x="76" y="15"/>
                  </a:lnTo>
                  <a:lnTo>
                    <a:pt x="65" y="19"/>
                  </a:lnTo>
                  <a:lnTo>
                    <a:pt x="49" y="26"/>
                  </a:lnTo>
                  <a:lnTo>
                    <a:pt x="29" y="36"/>
                  </a:lnTo>
                  <a:lnTo>
                    <a:pt x="0" y="49"/>
                  </a:lnTo>
                  <a:lnTo>
                    <a:pt x="29" y="120"/>
                  </a:lnTo>
                  <a:lnTo>
                    <a:pt x="56" y="187"/>
                  </a:lnTo>
                  <a:lnTo>
                    <a:pt x="81" y="248"/>
                  </a:lnTo>
                  <a:lnTo>
                    <a:pt x="103" y="305"/>
                  </a:lnTo>
                  <a:lnTo>
                    <a:pt x="125" y="358"/>
                  </a:lnTo>
                  <a:lnTo>
                    <a:pt x="145" y="407"/>
                  </a:lnTo>
                  <a:lnTo>
                    <a:pt x="164" y="455"/>
                  </a:lnTo>
                  <a:lnTo>
                    <a:pt x="182" y="499"/>
                  </a:lnTo>
                  <a:lnTo>
                    <a:pt x="199" y="542"/>
                  </a:lnTo>
                  <a:lnTo>
                    <a:pt x="216" y="584"/>
                  </a:lnTo>
                  <a:lnTo>
                    <a:pt x="233" y="625"/>
                  </a:lnTo>
                  <a:lnTo>
                    <a:pt x="249" y="667"/>
                  </a:lnTo>
                  <a:lnTo>
                    <a:pt x="267" y="711"/>
                  </a:lnTo>
                  <a:lnTo>
                    <a:pt x="284" y="754"/>
                  </a:lnTo>
                  <a:lnTo>
                    <a:pt x="302" y="800"/>
                  </a:lnTo>
                  <a:lnTo>
                    <a:pt x="323" y="849"/>
                  </a:lnTo>
                  <a:lnTo>
                    <a:pt x="343" y="900"/>
                  </a:lnTo>
                  <a:lnTo>
                    <a:pt x="366" y="956"/>
                  </a:lnTo>
                  <a:lnTo>
                    <a:pt x="389" y="1016"/>
                  </a:lnTo>
                  <a:lnTo>
                    <a:pt x="415" y="1081"/>
                  </a:lnTo>
                  <a:lnTo>
                    <a:pt x="443" y="1151"/>
                  </a:lnTo>
                  <a:lnTo>
                    <a:pt x="474" y="1227"/>
                  </a:lnTo>
                  <a:lnTo>
                    <a:pt x="507" y="1311"/>
                  </a:lnTo>
                  <a:lnTo>
                    <a:pt x="544" y="1400"/>
                  </a:lnTo>
                  <a:lnTo>
                    <a:pt x="583" y="1499"/>
                  </a:lnTo>
                  <a:lnTo>
                    <a:pt x="626" y="1606"/>
                  </a:lnTo>
                  <a:lnTo>
                    <a:pt x="672" y="1721"/>
                  </a:lnTo>
                  <a:lnTo>
                    <a:pt x="723" y="1846"/>
                  </a:lnTo>
                  <a:lnTo>
                    <a:pt x="777" y="1981"/>
                  </a:lnTo>
                  <a:lnTo>
                    <a:pt x="835" y="2128"/>
                  </a:lnTo>
                  <a:lnTo>
                    <a:pt x="898" y="2285"/>
                  </a:lnTo>
                  <a:lnTo>
                    <a:pt x="966" y="2454"/>
                  </a:lnTo>
                  <a:lnTo>
                    <a:pt x="982" y="2447"/>
                  </a:lnTo>
                  <a:lnTo>
                    <a:pt x="994" y="2442"/>
                  </a:lnTo>
                  <a:lnTo>
                    <a:pt x="1003" y="2436"/>
                  </a:lnTo>
                  <a:lnTo>
                    <a:pt x="1014" y="2432"/>
                  </a:lnTo>
                  <a:lnTo>
                    <a:pt x="1029" y="2426"/>
                  </a:lnTo>
                  <a:lnTo>
                    <a:pt x="1047" y="2417"/>
                  </a:lnTo>
                  <a:lnTo>
                    <a:pt x="1073" y="2407"/>
                  </a:lnTo>
                  <a:lnTo>
                    <a:pt x="1109" y="2392"/>
                  </a:lnTo>
                  <a:lnTo>
                    <a:pt x="1080" y="2320"/>
                  </a:lnTo>
                  <a:lnTo>
                    <a:pt x="1052" y="2254"/>
                  </a:lnTo>
                  <a:lnTo>
                    <a:pt x="1027" y="2193"/>
                  </a:lnTo>
                  <a:lnTo>
                    <a:pt x="1003" y="2136"/>
                  </a:lnTo>
                  <a:lnTo>
                    <a:pt x="981" y="2083"/>
                  </a:lnTo>
                  <a:lnTo>
                    <a:pt x="960" y="2035"/>
                  </a:lnTo>
                  <a:lnTo>
                    <a:pt x="941" y="1987"/>
                  </a:lnTo>
                  <a:lnTo>
                    <a:pt x="922" y="1943"/>
                  </a:lnTo>
                  <a:lnTo>
                    <a:pt x="905" y="1900"/>
                  </a:lnTo>
                  <a:lnTo>
                    <a:pt x="887" y="1858"/>
                  </a:lnTo>
                  <a:lnTo>
                    <a:pt x="869" y="1817"/>
                  </a:lnTo>
                  <a:lnTo>
                    <a:pt x="852" y="1774"/>
                  </a:lnTo>
                  <a:lnTo>
                    <a:pt x="835" y="1732"/>
                  </a:lnTo>
                  <a:lnTo>
                    <a:pt x="816" y="1688"/>
                  </a:lnTo>
                  <a:lnTo>
                    <a:pt x="797" y="1643"/>
                  </a:lnTo>
                  <a:lnTo>
                    <a:pt x="778" y="1594"/>
                  </a:lnTo>
                  <a:lnTo>
                    <a:pt x="756" y="1542"/>
                  </a:lnTo>
                  <a:lnTo>
                    <a:pt x="733" y="1488"/>
                  </a:lnTo>
                  <a:lnTo>
                    <a:pt x="708" y="1428"/>
                  </a:lnTo>
                  <a:lnTo>
                    <a:pt x="681" y="1363"/>
                  </a:lnTo>
                  <a:lnTo>
                    <a:pt x="652" y="1294"/>
                  </a:lnTo>
                  <a:lnTo>
                    <a:pt x="621" y="1218"/>
                  </a:lnTo>
                  <a:lnTo>
                    <a:pt x="586" y="1136"/>
                  </a:lnTo>
                  <a:lnTo>
                    <a:pt x="549" y="1046"/>
                  </a:lnTo>
                  <a:lnTo>
                    <a:pt x="508" y="948"/>
                  </a:lnTo>
                  <a:lnTo>
                    <a:pt x="464" y="842"/>
                  </a:lnTo>
                  <a:lnTo>
                    <a:pt x="417" y="728"/>
                  </a:lnTo>
                  <a:lnTo>
                    <a:pt x="364" y="604"/>
                  </a:lnTo>
                  <a:lnTo>
                    <a:pt x="308" y="469"/>
                  </a:lnTo>
                  <a:lnTo>
                    <a:pt x="248" y="325"/>
                  </a:lnTo>
                  <a:lnTo>
                    <a:pt x="183" y="168"/>
                  </a:lnTo>
                  <a:lnTo>
                    <a:pt x="113" y="0"/>
                  </a:lnTo>
                  <a:close/>
                </a:path>
              </a:pathLst>
            </a:custGeom>
            <a:solidFill>
              <a:srgbClr val="8C9494"/>
            </a:solidFill>
            <a:ln w="9525">
              <a:noFill/>
            </a:ln>
          </p:spPr>
          <p:txBody>
            <a:bodyPr/>
            <a:lstStyle/>
            <a:p>
              <a:endParaRPr lang="en-US"/>
            </a:p>
          </p:txBody>
        </p:sp>
        <p:sp>
          <p:nvSpPr>
            <p:cNvPr id="824787" name="Freeform 824786"/>
            <p:cNvSpPr/>
            <p:nvPr/>
          </p:nvSpPr>
          <p:spPr>
            <a:xfrm>
              <a:off x="3389" y="3301"/>
              <a:ext cx="49" cy="136"/>
            </a:xfrm>
            <a:custGeom>
              <a:avLst/>
              <a:gdLst/>
              <a:ahLst/>
              <a:cxnLst/>
              <a:rect l="0" t="0" r="0" b="0"/>
              <a:pathLst>
                <a:path w="1078" h="2440">
                  <a:moveTo>
                    <a:pt x="86" y="0"/>
                  </a:moveTo>
                  <a:lnTo>
                    <a:pt x="77" y="3"/>
                  </a:lnTo>
                  <a:lnTo>
                    <a:pt x="71" y="6"/>
                  </a:lnTo>
                  <a:lnTo>
                    <a:pt x="65" y="8"/>
                  </a:lnTo>
                  <a:lnTo>
                    <a:pt x="59" y="10"/>
                  </a:lnTo>
                  <a:lnTo>
                    <a:pt x="49" y="14"/>
                  </a:lnTo>
                  <a:lnTo>
                    <a:pt x="38" y="20"/>
                  </a:lnTo>
                  <a:lnTo>
                    <a:pt x="22" y="27"/>
                  </a:lnTo>
                  <a:lnTo>
                    <a:pt x="0" y="37"/>
                  </a:lnTo>
                  <a:lnTo>
                    <a:pt x="30" y="108"/>
                  </a:lnTo>
                  <a:lnTo>
                    <a:pt x="57" y="175"/>
                  </a:lnTo>
                  <a:lnTo>
                    <a:pt x="81" y="236"/>
                  </a:lnTo>
                  <a:lnTo>
                    <a:pt x="104" y="293"/>
                  </a:lnTo>
                  <a:lnTo>
                    <a:pt x="126" y="345"/>
                  </a:lnTo>
                  <a:lnTo>
                    <a:pt x="145" y="395"/>
                  </a:lnTo>
                  <a:lnTo>
                    <a:pt x="165" y="442"/>
                  </a:lnTo>
                  <a:lnTo>
                    <a:pt x="182" y="487"/>
                  </a:lnTo>
                  <a:lnTo>
                    <a:pt x="199" y="530"/>
                  </a:lnTo>
                  <a:lnTo>
                    <a:pt x="217" y="572"/>
                  </a:lnTo>
                  <a:lnTo>
                    <a:pt x="234" y="613"/>
                  </a:lnTo>
                  <a:lnTo>
                    <a:pt x="250" y="655"/>
                  </a:lnTo>
                  <a:lnTo>
                    <a:pt x="268" y="698"/>
                  </a:lnTo>
                  <a:lnTo>
                    <a:pt x="286" y="742"/>
                  </a:lnTo>
                  <a:lnTo>
                    <a:pt x="304" y="788"/>
                  </a:lnTo>
                  <a:lnTo>
                    <a:pt x="324" y="837"/>
                  </a:lnTo>
                  <a:lnTo>
                    <a:pt x="345" y="888"/>
                  </a:lnTo>
                  <a:lnTo>
                    <a:pt x="368" y="944"/>
                  </a:lnTo>
                  <a:lnTo>
                    <a:pt x="391" y="1003"/>
                  </a:lnTo>
                  <a:lnTo>
                    <a:pt x="418" y="1069"/>
                  </a:lnTo>
                  <a:lnTo>
                    <a:pt x="445" y="1138"/>
                  </a:lnTo>
                  <a:lnTo>
                    <a:pt x="476" y="1215"/>
                  </a:lnTo>
                  <a:lnTo>
                    <a:pt x="509" y="1297"/>
                  </a:lnTo>
                  <a:lnTo>
                    <a:pt x="546" y="1388"/>
                  </a:lnTo>
                  <a:lnTo>
                    <a:pt x="585" y="1486"/>
                  </a:lnTo>
                  <a:lnTo>
                    <a:pt x="628" y="1593"/>
                  </a:lnTo>
                  <a:lnTo>
                    <a:pt x="675" y="1707"/>
                  </a:lnTo>
                  <a:lnTo>
                    <a:pt x="725" y="1833"/>
                  </a:lnTo>
                  <a:lnTo>
                    <a:pt x="780" y="1968"/>
                  </a:lnTo>
                  <a:lnTo>
                    <a:pt x="838" y="2113"/>
                  </a:lnTo>
                  <a:lnTo>
                    <a:pt x="901" y="2270"/>
                  </a:lnTo>
                  <a:lnTo>
                    <a:pt x="969" y="2440"/>
                  </a:lnTo>
                  <a:lnTo>
                    <a:pt x="982" y="2435"/>
                  </a:lnTo>
                  <a:lnTo>
                    <a:pt x="990" y="2431"/>
                  </a:lnTo>
                  <a:lnTo>
                    <a:pt x="998" y="2426"/>
                  </a:lnTo>
                  <a:lnTo>
                    <a:pt x="1006" y="2423"/>
                  </a:lnTo>
                  <a:lnTo>
                    <a:pt x="1016" y="2419"/>
                  </a:lnTo>
                  <a:lnTo>
                    <a:pt x="1031" y="2413"/>
                  </a:lnTo>
                  <a:lnTo>
                    <a:pt x="1050" y="2404"/>
                  </a:lnTo>
                  <a:lnTo>
                    <a:pt x="1078" y="2394"/>
                  </a:lnTo>
                  <a:lnTo>
                    <a:pt x="1048" y="2322"/>
                  </a:lnTo>
                  <a:lnTo>
                    <a:pt x="1020" y="2256"/>
                  </a:lnTo>
                  <a:lnTo>
                    <a:pt x="995" y="2195"/>
                  </a:lnTo>
                  <a:lnTo>
                    <a:pt x="973" y="2138"/>
                  </a:lnTo>
                  <a:lnTo>
                    <a:pt x="950" y="2085"/>
                  </a:lnTo>
                  <a:lnTo>
                    <a:pt x="930" y="2035"/>
                  </a:lnTo>
                  <a:lnTo>
                    <a:pt x="910" y="1989"/>
                  </a:lnTo>
                  <a:lnTo>
                    <a:pt x="892" y="1944"/>
                  </a:lnTo>
                  <a:lnTo>
                    <a:pt x="875" y="1901"/>
                  </a:lnTo>
                  <a:lnTo>
                    <a:pt x="857" y="1859"/>
                  </a:lnTo>
                  <a:lnTo>
                    <a:pt x="840" y="1817"/>
                  </a:lnTo>
                  <a:lnTo>
                    <a:pt x="823" y="1775"/>
                  </a:lnTo>
                  <a:lnTo>
                    <a:pt x="805" y="1733"/>
                  </a:lnTo>
                  <a:lnTo>
                    <a:pt x="787" y="1688"/>
                  </a:lnTo>
                  <a:lnTo>
                    <a:pt x="768" y="1643"/>
                  </a:lnTo>
                  <a:lnTo>
                    <a:pt x="748" y="1595"/>
                  </a:lnTo>
                  <a:lnTo>
                    <a:pt x="727" y="1543"/>
                  </a:lnTo>
                  <a:lnTo>
                    <a:pt x="703" y="1487"/>
                  </a:lnTo>
                  <a:lnTo>
                    <a:pt x="679" y="1428"/>
                  </a:lnTo>
                  <a:lnTo>
                    <a:pt x="652" y="1364"/>
                  </a:lnTo>
                  <a:lnTo>
                    <a:pt x="624" y="1294"/>
                  </a:lnTo>
                  <a:lnTo>
                    <a:pt x="592" y="1218"/>
                  </a:lnTo>
                  <a:lnTo>
                    <a:pt x="557" y="1135"/>
                  </a:lnTo>
                  <a:lnTo>
                    <a:pt x="521" y="1045"/>
                  </a:lnTo>
                  <a:lnTo>
                    <a:pt x="480" y="948"/>
                  </a:lnTo>
                  <a:lnTo>
                    <a:pt x="436" y="843"/>
                  </a:lnTo>
                  <a:lnTo>
                    <a:pt x="388" y="728"/>
                  </a:lnTo>
                  <a:lnTo>
                    <a:pt x="337" y="604"/>
                  </a:lnTo>
                  <a:lnTo>
                    <a:pt x="281" y="469"/>
                  </a:lnTo>
                  <a:lnTo>
                    <a:pt x="221" y="324"/>
                  </a:lnTo>
                  <a:lnTo>
                    <a:pt x="155" y="168"/>
                  </a:lnTo>
                  <a:lnTo>
                    <a:pt x="86" y="0"/>
                  </a:lnTo>
                  <a:close/>
                </a:path>
              </a:pathLst>
            </a:custGeom>
            <a:solidFill>
              <a:srgbClr val="A8B0B0"/>
            </a:solidFill>
            <a:ln w="9525">
              <a:noFill/>
            </a:ln>
          </p:spPr>
          <p:txBody>
            <a:bodyPr/>
            <a:lstStyle/>
            <a:p>
              <a:endParaRPr lang="en-US"/>
            </a:p>
          </p:txBody>
        </p:sp>
        <p:sp>
          <p:nvSpPr>
            <p:cNvPr id="824788" name="Freeform 824787"/>
            <p:cNvSpPr/>
            <p:nvPr/>
          </p:nvSpPr>
          <p:spPr>
            <a:xfrm>
              <a:off x="3389" y="3302"/>
              <a:ext cx="48" cy="135"/>
            </a:xfrm>
            <a:custGeom>
              <a:avLst/>
              <a:gdLst/>
              <a:ahLst/>
              <a:cxnLst/>
              <a:rect l="0" t="0" r="0" b="0"/>
              <a:pathLst>
                <a:path w="1046" h="2428">
                  <a:moveTo>
                    <a:pt x="58" y="0"/>
                  </a:moveTo>
                  <a:lnTo>
                    <a:pt x="52" y="2"/>
                  </a:lnTo>
                  <a:lnTo>
                    <a:pt x="47" y="4"/>
                  </a:lnTo>
                  <a:lnTo>
                    <a:pt x="43" y="5"/>
                  </a:lnTo>
                  <a:lnTo>
                    <a:pt x="39" y="7"/>
                  </a:lnTo>
                  <a:lnTo>
                    <a:pt x="33" y="10"/>
                  </a:lnTo>
                  <a:lnTo>
                    <a:pt x="25" y="13"/>
                  </a:lnTo>
                  <a:lnTo>
                    <a:pt x="15" y="18"/>
                  </a:lnTo>
                  <a:lnTo>
                    <a:pt x="0" y="25"/>
                  </a:lnTo>
                  <a:lnTo>
                    <a:pt x="29" y="97"/>
                  </a:lnTo>
                  <a:lnTo>
                    <a:pt x="56" y="164"/>
                  </a:lnTo>
                  <a:lnTo>
                    <a:pt x="80" y="225"/>
                  </a:lnTo>
                  <a:lnTo>
                    <a:pt x="104" y="282"/>
                  </a:lnTo>
                  <a:lnTo>
                    <a:pt x="125" y="334"/>
                  </a:lnTo>
                  <a:lnTo>
                    <a:pt x="145" y="384"/>
                  </a:lnTo>
                  <a:lnTo>
                    <a:pt x="164" y="430"/>
                  </a:lnTo>
                  <a:lnTo>
                    <a:pt x="182" y="475"/>
                  </a:lnTo>
                  <a:lnTo>
                    <a:pt x="199" y="518"/>
                  </a:lnTo>
                  <a:lnTo>
                    <a:pt x="217" y="560"/>
                  </a:lnTo>
                  <a:lnTo>
                    <a:pt x="233" y="601"/>
                  </a:lnTo>
                  <a:lnTo>
                    <a:pt x="250" y="643"/>
                  </a:lnTo>
                  <a:lnTo>
                    <a:pt x="268" y="686"/>
                  </a:lnTo>
                  <a:lnTo>
                    <a:pt x="285" y="730"/>
                  </a:lnTo>
                  <a:lnTo>
                    <a:pt x="305" y="776"/>
                  </a:lnTo>
                  <a:lnTo>
                    <a:pt x="324" y="825"/>
                  </a:lnTo>
                  <a:lnTo>
                    <a:pt x="344" y="876"/>
                  </a:lnTo>
                  <a:lnTo>
                    <a:pt x="367" y="932"/>
                  </a:lnTo>
                  <a:lnTo>
                    <a:pt x="391" y="991"/>
                  </a:lnTo>
                  <a:lnTo>
                    <a:pt x="418" y="1056"/>
                  </a:lnTo>
                  <a:lnTo>
                    <a:pt x="445" y="1126"/>
                  </a:lnTo>
                  <a:lnTo>
                    <a:pt x="477" y="1203"/>
                  </a:lnTo>
                  <a:lnTo>
                    <a:pt x="511" y="1285"/>
                  </a:lnTo>
                  <a:lnTo>
                    <a:pt x="546" y="1376"/>
                  </a:lnTo>
                  <a:lnTo>
                    <a:pt x="586" y="1474"/>
                  </a:lnTo>
                  <a:lnTo>
                    <a:pt x="629" y="1580"/>
                  </a:lnTo>
                  <a:lnTo>
                    <a:pt x="676" y="1695"/>
                  </a:lnTo>
                  <a:lnTo>
                    <a:pt x="726" y="1821"/>
                  </a:lnTo>
                  <a:lnTo>
                    <a:pt x="781" y="1956"/>
                  </a:lnTo>
                  <a:lnTo>
                    <a:pt x="840" y="2101"/>
                  </a:lnTo>
                  <a:lnTo>
                    <a:pt x="903" y="2258"/>
                  </a:lnTo>
                  <a:lnTo>
                    <a:pt x="972" y="2428"/>
                  </a:lnTo>
                  <a:lnTo>
                    <a:pt x="980" y="2424"/>
                  </a:lnTo>
                  <a:lnTo>
                    <a:pt x="986" y="2421"/>
                  </a:lnTo>
                  <a:lnTo>
                    <a:pt x="991" y="2419"/>
                  </a:lnTo>
                  <a:lnTo>
                    <a:pt x="997" y="2415"/>
                  </a:lnTo>
                  <a:lnTo>
                    <a:pt x="1004" y="2412"/>
                  </a:lnTo>
                  <a:lnTo>
                    <a:pt x="1013" y="2408"/>
                  </a:lnTo>
                  <a:lnTo>
                    <a:pt x="1028" y="2403"/>
                  </a:lnTo>
                  <a:lnTo>
                    <a:pt x="1046" y="2395"/>
                  </a:lnTo>
                  <a:lnTo>
                    <a:pt x="1017" y="2324"/>
                  </a:lnTo>
                  <a:lnTo>
                    <a:pt x="989" y="2257"/>
                  </a:lnTo>
                  <a:lnTo>
                    <a:pt x="964" y="2196"/>
                  </a:lnTo>
                  <a:lnTo>
                    <a:pt x="941" y="2139"/>
                  </a:lnTo>
                  <a:lnTo>
                    <a:pt x="920" y="2086"/>
                  </a:lnTo>
                  <a:lnTo>
                    <a:pt x="899" y="2037"/>
                  </a:lnTo>
                  <a:lnTo>
                    <a:pt x="880" y="1990"/>
                  </a:lnTo>
                  <a:lnTo>
                    <a:pt x="861" y="1946"/>
                  </a:lnTo>
                  <a:lnTo>
                    <a:pt x="843" y="1903"/>
                  </a:lnTo>
                  <a:lnTo>
                    <a:pt x="826" y="1861"/>
                  </a:lnTo>
                  <a:lnTo>
                    <a:pt x="809" y="1819"/>
                  </a:lnTo>
                  <a:lnTo>
                    <a:pt x="792" y="1778"/>
                  </a:lnTo>
                  <a:lnTo>
                    <a:pt x="774" y="1734"/>
                  </a:lnTo>
                  <a:lnTo>
                    <a:pt x="756" y="1691"/>
                  </a:lnTo>
                  <a:lnTo>
                    <a:pt x="737" y="1645"/>
                  </a:lnTo>
                  <a:lnTo>
                    <a:pt x="718" y="1596"/>
                  </a:lnTo>
                  <a:lnTo>
                    <a:pt x="696" y="1545"/>
                  </a:lnTo>
                  <a:lnTo>
                    <a:pt x="673" y="1490"/>
                  </a:lnTo>
                  <a:lnTo>
                    <a:pt x="648" y="1430"/>
                  </a:lnTo>
                  <a:lnTo>
                    <a:pt x="622" y="1365"/>
                  </a:lnTo>
                  <a:lnTo>
                    <a:pt x="593" y="1296"/>
                  </a:lnTo>
                  <a:lnTo>
                    <a:pt x="562" y="1220"/>
                  </a:lnTo>
                  <a:lnTo>
                    <a:pt x="528" y="1138"/>
                  </a:lnTo>
                  <a:lnTo>
                    <a:pt x="490" y="1047"/>
                  </a:lnTo>
                  <a:lnTo>
                    <a:pt x="450" y="950"/>
                  </a:lnTo>
                  <a:lnTo>
                    <a:pt x="407" y="843"/>
                  </a:lnTo>
                  <a:lnTo>
                    <a:pt x="359" y="730"/>
                  </a:lnTo>
                  <a:lnTo>
                    <a:pt x="308" y="605"/>
                  </a:lnTo>
                  <a:lnTo>
                    <a:pt x="251" y="470"/>
                  </a:lnTo>
                  <a:lnTo>
                    <a:pt x="192" y="325"/>
                  </a:lnTo>
                  <a:lnTo>
                    <a:pt x="127" y="169"/>
                  </a:lnTo>
                  <a:lnTo>
                    <a:pt x="58" y="0"/>
                  </a:lnTo>
                  <a:close/>
                </a:path>
              </a:pathLst>
            </a:custGeom>
            <a:solidFill>
              <a:srgbClr val="C4CCCC"/>
            </a:solidFill>
            <a:ln w="9525">
              <a:noFill/>
            </a:ln>
          </p:spPr>
          <p:txBody>
            <a:bodyPr/>
            <a:lstStyle/>
            <a:p>
              <a:endParaRPr lang="en-US"/>
            </a:p>
          </p:txBody>
        </p:sp>
        <p:sp>
          <p:nvSpPr>
            <p:cNvPr id="824789" name="Freeform 824788"/>
            <p:cNvSpPr/>
            <p:nvPr/>
          </p:nvSpPr>
          <p:spPr>
            <a:xfrm>
              <a:off x="3389" y="3302"/>
              <a:ext cx="46" cy="134"/>
            </a:xfrm>
            <a:custGeom>
              <a:avLst/>
              <a:gdLst/>
              <a:ahLst/>
              <a:cxnLst/>
              <a:rect l="0" t="0" r="0" b="0"/>
              <a:pathLst>
                <a:path w="1017" h="2414">
                  <a:moveTo>
                    <a:pt x="32" y="0"/>
                  </a:moveTo>
                  <a:lnTo>
                    <a:pt x="0" y="13"/>
                  </a:lnTo>
                  <a:lnTo>
                    <a:pt x="977" y="2414"/>
                  </a:lnTo>
                  <a:lnTo>
                    <a:pt x="1017" y="2396"/>
                  </a:lnTo>
                  <a:lnTo>
                    <a:pt x="32" y="0"/>
                  </a:lnTo>
                  <a:close/>
                </a:path>
              </a:pathLst>
            </a:custGeom>
            <a:solidFill>
              <a:srgbClr val="E0E8E8"/>
            </a:solidFill>
            <a:ln w="9525">
              <a:noFill/>
            </a:ln>
          </p:spPr>
          <p:txBody>
            <a:bodyPr/>
            <a:lstStyle/>
            <a:p>
              <a:endParaRPr lang="en-US"/>
            </a:p>
          </p:txBody>
        </p:sp>
        <p:sp>
          <p:nvSpPr>
            <p:cNvPr id="824790" name="Freeform 824789"/>
            <p:cNvSpPr/>
            <p:nvPr/>
          </p:nvSpPr>
          <p:spPr>
            <a:xfrm>
              <a:off x="3388" y="3298"/>
              <a:ext cx="8" cy="6"/>
            </a:xfrm>
            <a:custGeom>
              <a:avLst/>
              <a:gdLst/>
              <a:ahLst/>
              <a:cxnLst/>
              <a:rect l="0" t="0" r="0" b="0"/>
              <a:pathLst>
                <a:path w="173" h="95">
                  <a:moveTo>
                    <a:pt x="173" y="20"/>
                  </a:moveTo>
                  <a:lnTo>
                    <a:pt x="7" y="95"/>
                  </a:lnTo>
                  <a:lnTo>
                    <a:pt x="0" y="75"/>
                  </a:lnTo>
                  <a:lnTo>
                    <a:pt x="166" y="0"/>
                  </a:lnTo>
                  <a:lnTo>
                    <a:pt x="173" y="20"/>
                  </a:lnTo>
                  <a:close/>
                </a:path>
              </a:pathLst>
            </a:custGeom>
            <a:solidFill>
              <a:srgbClr val="111919"/>
            </a:solidFill>
            <a:ln w="9525">
              <a:noFill/>
            </a:ln>
          </p:spPr>
          <p:txBody>
            <a:bodyPr/>
            <a:lstStyle/>
            <a:p>
              <a:endParaRPr lang="en-US"/>
            </a:p>
          </p:txBody>
        </p:sp>
        <p:sp>
          <p:nvSpPr>
            <p:cNvPr id="824791" name="Freeform 824790"/>
            <p:cNvSpPr/>
            <p:nvPr/>
          </p:nvSpPr>
          <p:spPr>
            <a:xfrm>
              <a:off x="3386" y="3293"/>
              <a:ext cx="9" cy="10"/>
            </a:xfrm>
            <a:custGeom>
              <a:avLst/>
              <a:gdLst/>
              <a:ahLst/>
              <a:cxnLst/>
              <a:rect l="0" t="0" r="0" b="0"/>
              <a:pathLst>
                <a:path w="200" h="179">
                  <a:moveTo>
                    <a:pt x="200" y="106"/>
                  </a:moveTo>
                  <a:lnTo>
                    <a:pt x="33" y="179"/>
                  </a:lnTo>
                  <a:lnTo>
                    <a:pt x="0" y="100"/>
                  </a:lnTo>
                  <a:lnTo>
                    <a:pt x="58" y="0"/>
                  </a:lnTo>
                  <a:lnTo>
                    <a:pt x="168" y="26"/>
                  </a:lnTo>
                  <a:lnTo>
                    <a:pt x="200" y="106"/>
                  </a:lnTo>
                  <a:close/>
                </a:path>
              </a:pathLst>
            </a:custGeom>
            <a:solidFill>
              <a:srgbClr val="545959"/>
            </a:solidFill>
            <a:ln w="9525">
              <a:noFill/>
            </a:ln>
          </p:spPr>
          <p:txBody>
            <a:bodyPr/>
            <a:lstStyle/>
            <a:p>
              <a:endParaRPr lang="en-US"/>
            </a:p>
          </p:txBody>
        </p:sp>
        <p:sp>
          <p:nvSpPr>
            <p:cNvPr id="824792" name="Freeform 824791"/>
            <p:cNvSpPr/>
            <p:nvPr/>
          </p:nvSpPr>
          <p:spPr>
            <a:xfrm>
              <a:off x="3386" y="3293"/>
              <a:ext cx="8" cy="10"/>
            </a:xfrm>
            <a:custGeom>
              <a:avLst/>
              <a:gdLst/>
              <a:ahLst/>
              <a:cxnLst/>
              <a:rect l="0" t="0" r="0" b="0"/>
              <a:pathLst>
                <a:path w="173" h="177">
                  <a:moveTo>
                    <a:pt x="173" y="116"/>
                  </a:moveTo>
                  <a:lnTo>
                    <a:pt x="159" y="122"/>
                  </a:lnTo>
                  <a:lnTo>
                    <a:pt x="147" y="126"/>
                  </a:lnTo>
                  <a:lnTo>
                    <a:pt x="137" y="131"/>
                  </a:lnTo>
                  <a:lnTo>
                    <a:pt x="127" y="135"/>
                  </a:lnTo>
                  <a:lnTo>
                    <a:pt x="114" y="141"/>
                  </a:lnTo>
                  <a:lnTo>
                    <a:pt x="94" y="150"/>
                  </a:lnTo>
                  <a:lnTo>
                    <a:pt x="69" y="161"/>
                  </a:lnTo>
                  <a:lnTo>
                    <a:pt x="33" y="177"/>
                  </a:lnTo>
                  <a:lnTo>
                    <a:pt x="30" y="168"/>
                  </a:lnTo>
                  <a:lnTo>
                    <a:pt x="27" y="161"/>
                  </a:lnTo>
                  <a:lnTo>
                    <a:pt x="25" y="156"/>
                  </a:lnTo>
                  <a:lnTo>
                    <a:pt x="23" y="150"/>
                  </a:lnTo>
                  <a:lnTo>
                    <a:pt x="20" y="141"/>
                  </a:lnTo>
                  <a:lnTo>
                    <a:pt x="16" y="131"/>
                  </a:lnTo>
                  <a:lnTo>
                    <a:pt x="9" y="117"/>
                  </a:lnTo>
                  <a:lnTo>
                    <a:pt x="0" y="97"/>
                  </a:lnTo>
                  <a:lnTo>
                    <a:pt x="7" y="86"/>
                  </a:lnTo>
                  <a:lnTo>
                    <a:pt x="11" y="78"/>
                  </a:lnTo>
                  <a:lnTo>
                    <a:pt x="15" y="70"/>
                  </a:lnTo>
                  <a:lnTo>
                    <a:pt x="19" y="63"/>
                  </a:lnTo>
                  <a:lnTo>
                    <a:pt x="24" y="54"/>
                  </a:lnTo>
                  <a:lnTo>
                    <a:pt x="31" y="41"/>
                  </a:lnTo>
                  <a:lnTo>
                    <a:pt x="40" y="24"/>
                  </a:lnTo>
                  <a:lnTo>
                    <a:pt x="52" y="0"/>
                  </a:lnTo>
                  <a:lnTo>
                    <a:pt x="63" y="3"/>
                  </a:lnTo>
                  <a:lnTo>
                    <a:pt x="70" y="6"/>
                  </a:lnTo>
                  <a:lnTo>
                    <a:pt x="76" y="8"/>
                  </a:lnTo>
                  <a:lnTo>
                    <a:pt x="83" y="11"/>
                  </a:lnTo>
                  <a:lnTo>
                    <a:pt x="91" y="15"/>
                  </a:lnTo>
                  <a:lnTo>
                    <a:pt x="102" y="20"/>
                  </a:lnTo>
                  <a:lnTo>
                    <a:pt x="119" y="27"/>
                  </a:lnTo>
                  <a:lnTo>
                    <a:pt x="140" y="37"/>
                  </a:lnTo>
                  <a:lnTo>
                    <a:pt x="144" y="44"/>
                  </a:lnTo>
                  <a:lnTo>
                    <a:pt x="146" y="50"/>
                  </a:lnTo>
                  <a:lnTo>
                    <a:pt x="149" y="56"/>
                  </a:lnTo>
                  <a:lnTo>
                    <a:pt x="151" y="61"/>
                  </a:lnTo>
                  <a:lnTo>
                    <a:pt x="154" y="69"/>
                  </a:lnTo>
                  <a:lnTo>
                    <a:pt x="159" y="80"/>
                  </a:lnTo>
                  <a:lnTo>
                    <a:pt x="165" y="95"/>
                  </a:lnTo>
                  <a:lnTo>
                    <a:pt x="173" y="116"/>
                  </a:lnTo>
                  <a:close/>
                </a:path>
              </a:pathLst>
            </a:custGeom>
            <a:solidFill>
              <a:srgbClr val="707575"/>
            </a:solidFill>
            <a:ln w="9525">
              <a:noFill/>
            </a:ln>
          </p:spPr>
          <p:txBody>
            <a:bodyPr/>
            <a:lstStyle/>
            <a:p>
              <a:endParaRPr lang="en-US"/>
            </a:p>
          </p:txBody>
        </p:sp>
        <p:sp>
          <p:nvSpPr>
            <p:cNvPr id="824793" name="Freeform 824792"/>
            <p:cNvSpPr/>
            <p:nvPr/>
          </p:nvSpPr>
          <p:spPr>
            <a:xfrm>
              <a:off x="3387" y="3293"/>
              <a:ext cx="6" cy="9"/>
            </a:xfrm>
            <a:custGeom>
              <a:avLst/>
              <a:gdLst/>
              <a:ahLst/>
              <a:cxnLst/>
              <a:rect l="0" t="0" r="0" b="0"/>
              <a:pathLst>
                <a:path w="142" h="175">
                  <a:moveTo>
                    <a:pt x="142" y="126"/>
                  </a:moveTo>
                  <a:lnTo>
                    <a:pt x="131" y="131"/>
                  </a:lnTo>
                  <a:lnTo>
                    <a:pt x="122" y="135"/>
                  </a:lnTo>
                  <a:lnTo>
                    <a:pt x="115" y="137"/>
                  </a:lnTo>
                  <a:lnTo>
                    <a:pt x="107" y="141"/>
                  </a:lnTo>
                  <a:lnTo>
                    <a:pt x="96" y="145"/>
                  </a:lnTo>
                  <a:lnTo>
                    <a:pt x="81" y="152"/>
                  </a:lnTo>
                  <a:lnTo>
                    <a:pt x="61" y="161"/>
                  </a:lnTo>
                  <a:lnTo>
                    <a:pt x="32" y="175"/>
                  </a:lnTo>
                  <a:lnTo>
                    <a:pt x="29" y="165"/>
                  </a:lnTo>
                  <a:lnTo>
                    <a:pt x="26" y="159"/>
                  </a:lnTo>
                  <a:lnTo>
                    <a:pt x="24" y="153"/>
                  </a:lnTo>
                  <a:lnTo>
                    <a:pt x="22" y="146"/>
                  </a:lnTo>
                  <a:lnTo>
                    <a:pt x="19" y="139"/>
                  </a:lnTo>
                  <a:lnTo>
                    <a:pt x="15" y="128"/>
                  </a:lnTo>
                  <a:lnTo>
                    <a:pt x="8" y="114"/>
                  </a:lnTo>
                  <a:lnTo>
                    <a:pt x="0" y="95"/>
                  </a:lnTo>
                  <a:lnTo>
                    <a:pt x="5" y="84"/>
                  </a:lnTo>
                  <a:lnTo>
                    <a:pt x="9" y="76"/>
                  </a:lnTo>
                  <a:lnTo>
                    <a:pt x="12" y="68"/>
                  </a:lnTo>
                  <a:lnTo>
                    <a:pt x="16" y="61"/>
                  </a:lnTo>
                  <a:lnTo>
                    <a:pt x="20" y="53"/>
                  </a:lnTo>
                  <a:lnTo>
                    <a:pt x="26" y="40"/>
                  </a:lnTo>
                  <a:lnTo>
                    <a:pt x="34" y="23"/>
                  </a:lnTo>
                  <a:lnTo>
                    <a:pt x="45" y="0"/>
                  </a:lnTo>
                  <a:lnTo>
                    <a:pt x="53" y="4"/>
                  </a:lnTo>
                  <a:lnTo>
                    <a:pt x="59" y="8"/>
                  </a:lnTo>
                  <a:lnTo>
                    <a:pt x="63" y="11"/>
                  </a:lnTo>
                  <a:lnTo>
                    <a:pt x="68" y="15"/>
                  </a:lnTo>
                  <a:lnTo>
                    <a:pt x="74" y="19"/>
                  </a:lnTo>
                  <a:lnTo>
                    <a:pt x="83" y="25"/>
                  </a:lnTo>
                  <a:lnTo>
                    <a:pt x="94" y="34"/>
                  </a:lnTo>
                  <a:lnTo>
                    <a:pt x="111" y="46"/>
                  </a:lnTo>
                  <a:lnTo>
                    <a:pt x="115" y="55"/>
                  </a:lnTo>
                  <a:lnTo>
                    <a:pt x="117" y="60"/>
                  </a:lnTo>
                  <a:lnTo>
                    <a:pt x="120" y="65"/>
                  </a:lnTo>
                  <a:lnTo>
                    <a:pt x="122" y="71"/>
                  </a:lnTo>
                  <a:lnTo>
                    <a:pt x="125" y="79"/>
                  </a:lnTo>
                  <a:lnTo>
                    <a:pt x="129" y="89"/>
                  </a:lnTo>
                  <a:lnTo>
                    <a:pt x="135" y="105"/>
                  </a:lnTo>
                  <a:lnTo>
                    <a:pt x="142" y="126"/>
                  </a:lnTo>
                  <a:close/>
                </a:path>
              </a:pathLst>
            </a:custGeom>
            <a:solidFill>
              <a:srgbClr val="8C9494"/>
            </a:solidFill>
            <a:ln w="9525">
              <a:noFill/>
            </a:ln>
          </p:spPr>
          <p:txBody>
            <a:bodyPr/>
            <a:lstStyle/>
            <a:p>
              <a:endParaRPr lang="en-US"/>
            </a:p>
          </p:txBody>
        </p:sp>
        <p:sp>
          <p:nvSpPr>
            <p:cNvPr id="824794" name="Freeform 824793"/>
            <p:cNvSpPr/>
            <p:nvPr/>
          </p:nvSpPr>
          <p:spPr>
            <a:xfrm>
              <a:off x="3387" y="3293"/>
              <a:ext cx="5" cy="9"/>
            </a:xfrm>
            <a:custGeom>
              <a:avLst/>
              <a:gdLst/>
              <a:ahLst/>
              <a:cxnLst/>
              <a:rect l="0" t="0" r="0" b="0"/>
              <a:pathLst>
                <a:path w="116" h="172">
                  <a:moveTo>
                    <a:pt x="116" y="136"/>
                  </a:moveTo>
                  <a:lnTo>
                    <a:pt x="107" y="139"/>
                  </a:lnTo>
                  <a:lnTo>
                    <a:pt x="101" y="141"/>
                  </a:lnTo>
                  <a:lnTo>
                    <a:pt x="95" y="144"/>
                  </a:lnTo>
                  <a:lnTo>
                    <a:pt x="88" y="146"/>
                  </a:lnTo>
                  <a:lnTo>
                    <a:pt x="80" y="150"/>
                  </a:lnTo>
                  <a:lnTo>
                    <a:pt x="69" y="155"/>
                  </a:lnTo>
                  <a:lnTo>
                    <a:pt x="54" y="162"/>
                  </a:lnTo>
                  <a:lnTo>
                    <a:pt x="32" y="172"/>
                  </a:lnTo>
                  <a:lnTo>
                    <a:pt x="29" y="163"/>
                  </a:lnTo>
                  <a:lnTo>
                    <a:pt x="26" y="156"/>
                  </a:lnTo>
                  <a:lnTo>
                    <a:pt x="24" y="151"/>
                  </a:lnTo>
                  <a:lnTo>
                    <a:pt x="22" y="144"/>
                  </a:lnTo>
                  <a:lnTo>
                    <a:pt x="19" y="136"/>
                  </a:lnTo>
                  <a:lnTo>
                    <a:pt x="15" y="126"/>
                  </a:lnTo>
                  <a:lnTo>
                    <a:pt x="8" y="112"/>
                  </a:lnTo>
                  <a:lnTo>
                    <a:pt x="0" y="93"/>
                  </a:lnTo>
                  <a:lnTo>
                    <a:pt x="5" y="82"/>
                  </a:lnTo>
                  <a:lnTo>
                    <a:pt x="8" y="74"/>
                  </a:lnTo>
                  <a:lnTo>
                    <a:pt x="11" y="67"/>
                  </a:lnTo>
                  <a:lnTo>
                    <a:pt x="14" y="60"/>
                  </a:lnTo>
                  <a:lnTo>
                    <a:pt x="18" y="51"/>
                  </a:lnTo>
                  <a:lnTo>
                    <a:pt x="23" y="39"/>
                  </a:lnTo>
                  <a:lnTo>
                    <a:pt x="31" y="22"/>
                  </a:lnTo>
                  <a:lnTo>
                    <a:pt x="40" y="0"/>
                  </a:lnTo>
                  <a:lnTo>
                    <a:pt x="46" y="5"/>
                  </a:lnTo>
                  <a:lnTo>
                    <a:pt x="50" y="9"/>
                  </a:lnTo>
                  <a:lnTo>
                    <a:pt x="53" y="14"/>
                  </a:lnTo>
                  <a:lnTo>
                    <a:pt x="56" y="18"/>
                  </a:lnTo>
                  <a:lnTo>
                    <a:pt x="60" y="23"/>
                  </a:lnTo>
                  <a:lnTo>
                    <a:pt x="65" y="30"/>
                  </a:lnTo>
                  <a:lnTo>
                    <a:pt x="73" y="41"/>
                  </a:lnTo>
                  <a:lnTo>
                    <a:pt x="83" y="56"/>
                  </a:lnTo>
                  <a:lnTo>
                    <a:pt x="87" y="64"/>
                  </a:lnTo>
                  <a:lnTo>
                    <a:pt x="89" y="69"/>
                  </a:lnTo>
                  <a:lnTo>
                    <a:pt x="92" y="75"/>
                  </a:lnTo>
                  <a:lnTo>
                    <a:pt x="95" y="81"/>
                  </a:lnTo>
                  <a:lnTo>
                    <a:pt x="98" y="88"/>
                  </a:lnTo>
                  <a:lnTo>
                    <a:pt x="102" y="99"/>
                  </a:lnTo>
                  <a:lnTo>
                    <a:pt x="108" y="115"/>
                  </a:lnTo>
                  <a:lnTo>
                    <a:pt x="116" y="136"/>
                  </a:lnTo>
                  <a:close/>
                </a:path>
              </a:pathLst>
            </a:custGeom>
            <a:solidFill>
              <a:srgbClr val="A8B0B0"/>
            </a:solidFill>
            <a:ln w="9525">
              <a:noFill/>
            </a:ln>
          </p:spPr>
          <p:txBody>
            <a:bodyPr/>
            <a:lstStyle/>
            <a:p>
              <a:endParaRPr lang="en-US"/>
            </a:p>
          </p:txBody>
        </p:sp>
        <p:sp>
          <p:nvSpPr>
            <p:cNvPr id="824795" name="Freeform 824794"/>
            <p:cNvSpPr/>
            <p:nvPr/>
          </p:nvSpPr>
          <p:spPr>
            <a:xfrm>
              <a:off x="3387" y="3293"/>
              <a:ext cx="4" cy="9"/>
            </a:xfrm>
            <a:custGeom>
              <a:avLst/>
              <a:gdLst/>
              <a:ahLst/>
              <a:cxnLst/>
              <a:rect l="0" t="0" r="0" b="0"/>
              <a:pathLst>
                <a:path w="88" h="170">
                  <a:moveTo>
                    <a:pt x="88" y="145"/>
                  </a:moveTo>
                  <a:lnTo>
                    <a:pt x="81" y="147"/>
                  </a:lnTo>
                  <a:lnTo>
                    <a:pt x="77" y="150"/>
                  </a:lnTo>
                  <a:lnTo>
                    <a:pt x="73" y="151"/>
                  </a:lnTo>
                  <a:lnTo>
                    <a:pt x="69" y="153"/>
                  </a:lnTo>
                  <a:lnTo>
                    <a:pt x="64" y="155"/>
                  </a:lnTo>
                  <a:lnTo>
                    <a:pt x="57" y="158"/>
                  </a:lnTo>
                  <a:lnTo>
                    <a:pt x="47" y="163"/>
                  </a:lnTo>
                  <a:lnTo>
                    <a:pt x="32" y="170"/>
                  </a:lnTo>
                  <a:lnTo>
                    <a:pt x="29" y="161"/>
                  </a:lnTo>
                  <a:lnTo>
                    <a:pt x="26" y="154"/>
                  </a:lnTo>
                  <a:lnTo>
                    <a:pt x="24" y="148"/>
                  </a:lnTo>
                  <a:lnTo>
                    <a:pt x="22" y="142"/>
                  </a:lnTo>
                  <a:lnTo>
                    <a:pt x="19" y="134"/>
                  </a:lnTo>
                  <a:lnTo>
                    <a:pt x="15" y="123"/>
                  </a:lnTo>
                  <a:lnTo>
                    <a:pt x="8" y="109"/>
                  </a:lnTo>
                  <a:lnTo>
                    <a:pt x="0" y="89"/>
                  </a:lnTo>
                  <a:lnTo>
                    <a:pt x="4" y="79"/>
                  </a:lnTo>
                  <a:lnTo>
                    <a:pt x="7" y="71"/>
                  </a:lnTo>
                  <a:lnTo>
                    <a:pt x="9" y="65"/>
                  </a:lnTo>
                  <a:lnTo>
                    <a:pt x="12" y="58"/>
                  </a:lnTo>
                  <a:lnTo>
                    <a:pt x="15" y="49"/>
                  </a:lnTo>
                  <a:lnTo>
                    <a:pt x="19" y="38"/>
                  </a:lnTo>
                  <a:lnTo>
                    <a:pt x="26" y="22"/>
                  </a:lnTo>
                  <a:lnTo>
                    <a:pt x="34" y="0"/>
                  </a:lnTo>
                  <a:lnTo>
                    <a:pt x="40" y="11"/>
                  </a:lnTo>
                  <a:lnTo>
                    <a:pt x="43" y="21"/>
                  </a:lnTo>
                  <a:lnTo>
                    <a:pt x="47" y="36"/>
                  </a:lnTo>
                  <a:lnTo>
                    <a:pt x="55" y="65"/>
                  </a:lnTo>
                  <a:lnTo>
                    <a:pt x="59" y="74"/>
                  </a:lnTo>
                  <a:lnTo>
                    <a:pt x="61" y="79"/>
                  </a:lnTo>
                  <a:lnTo>
                    <a:pt x="64" y="84"/>
                  </a:lnTo>
                  <a:lnTo>
                    <a:pt x="66" y="90"/>
                  </a:lnTo>
                  <a:lnTo>
                    <a:pt x="69" y="98"/>
                  </a:lnTo>
                  <a:lnTo>
                    <a:pt x="73" y="108"/>
                  </a:lnTo>
                  <a:lnTo>
                    <a:pt x="79" y="124"/>
                  </a:lnTo>
                  <a:lnTo>
                    <a:pt x="88" y="145"/>
                  </a:lnTo>
                  <a:close/>
                </a:path>
              </a:pathLst>
            </a:custGeom>
            <a:solidFill>
              <a:srgbClr val="C4CCCC"/>
            </a:solidFill>
            <a:ln w="9525">
              <a:noFill/>
            </a:ln>
          </p:spPr>
          <p:txBody>
            <a:bodyPr/>
            <a:lstStyle/>
            <a:p>
              <a:endParaRPr lang="en-US"/>
            </a:p>
          </p:txBody>
        </p:sp>
        <p:sp>
          <p:nvSpPr>
            <p:cNvPr id="824796" name="Freeform 824795"/>
            <p:cNvSpPr/>
            <p:nvPr/>
          </p:nvSpPr>
          <p:spPr>
            <a:xfrm>
              <a:off x="3388" y="3293"/>
              <a:ext cx="2" cy="9"/>
            </a:xfrm>
            <a:custGeom>
              <a:avLst/>
              <a:gdLst/>
              <a:ahLst/>
              <a:cxnLst/>
              <a:rect l="0" t="0" r="0" b="0"/>
              <a:pathLst>
                <a:path w="59" h="167">
                  <a:moveTo>
                    <a:pt x="59" y="155"/>
                  </a:moveTo>
                  <a:lnTo>
                    <a:pt x="33" y="167"/>
                  </a:lnTo>
                  <a:lnTo>
                    <a:pt x="0" y="87"/>
                  </a:lnTo>
                  <a:lnTo>
                    <a:pt x="29" y="0"/>
                  </a:lnTo>
                  <a:lnTo>
                    <a:pt x="26" y="76"/>
                  </a:lnTo>
                  <a:lnTo>
                    <a:pt x="59" y="155"/>
                  </a:lnTo>
                  <a:close/>
                </a:path>
              </a:pathLst>
            </a:custGeom>
            <a:solidFill>
              <a:srgbClr val="E0E8E8"/>
            </a:solidFill>
            <a:ln w="9525">
              <a:noFill/>
            </a:ln>
          </p:spPr>
          <p:txBody>
            <a:bodyPr/>
            <a:lstStyle/>
            <a:p>
              <a:endParaRPr lang="en-US"/>
            </a:p>
          </p:txBody>
        </p:sp>
        <p:sp>
          <p:nvSpPr>
            <p:cNvPr id="824797" name="Freeform 824796"/>
            <p:cNvSpPr/>
            <p:nvPr/>
          </p:nvSpPr>
          <p:spPr>
            <a:xfrm>
              <a:off x="3386" y="3294"/>
              <a:ext cx="8" cy="4"/>
            </a:xfrm>
            <a:custGeom>
              <a:avLst/>
              <a:gdLst/>
              <a:ahLst/>
              <a:cxnLst/>
              <a:rect l="0" t="0" r="0" b="0"/>
              <a:pathLst>
                <a:path w="172" h="81">
                  <a:moveTo>
                    <a:pt x="170" y="4"/>
                  </a:moveTo>
                  <a:lnTo>
                    <a:pt x="168" y="0"/>
                  </a:lnTo>
                  <a:lnTo>
                    <a:pt x="0" y="73"/>
                  </a:lnTo>
                  <a:lnTo>
                    <a:pt x="4" y="81"/>
                  </a:lnTo>
                  <a:lnTo>
                    <a:pt x="172" y="8"/>
                  </a:lnTo>
                  <a:lnTo>
                    <a:pt x="170" y="4"/>
                  </a:lnTo>
                  <a:close/>
                </a:path>
              </a:pathLst>
            </a:custGeom>
            <a:solidFill>
              <a:srgbClr val="EDF5F5"/>
            </a:solidFill>
            <a:ln w="9525">
              <a:noFill/>
            </a:ln>
          </p:spPr>
          <p:txBody>
            <a:bodyPr/>
            <a:lstStyle/>
            <a:p>
              <a:endParaRPr lang="en-US"/>
            </a:p>
          </p:txBody>
        </p:sp>
        <p:sp>
          <p:nvSpPr>
            <p:cNvPr id="824798" name="Freeform 824797"/>
            <p:cNvSpPr/>
            <p:nvPr/>
          </p:nvSpPr>
          <p:spPr>
            <a:xfrm>
              <a:off x="3432" y="3432"/>
              <a:ext cx="10" cy="6"/>
            </a:xfrm>
            <a:custGeom>
              <a:avLst/>
              <a:gdLst/>
              <a:ahLst/>
              <a:cxnLst/>
              <a:rect l="0" t="0" r="0" b="0"/>
              <a:pathLst>
                <a:path w="216" h="103">
                  <a:moveTo>
                    <a:pt x="216" y="12"/>
                  </a:moveTo>
                  <a:lnTo>
                    <a:pt x="4" y="103"/>
                  </a:lnTo>
                  <a:lnTo>
                    <a:pt x="0" y="93"/>
                  </a:lnTo>
                  <a:lnTo>
                    <a:pt x="211" y="0"/>
                  </a:lnTo>
                  <a:lnTo>
                    <a:pt x="216" y="12"/>
                  </a:lnTo>
                  <a:close/>
                </a:path>
              </a:pathLst>
            </a:custGeom>
            <a:solidFill>
              <a:srgbClr val="111919"/>
            </a:solidFill>
            <a:ln w="9525">
              <a:noFill/>
            </a:ln>
          </p:spPr>
          <p:txBody>
            <a:bodyPr/>
            <a:lstStyle/>
            <a:p>
              <a:endParaRPr lang="en-US"/>
            </a:p>
          </p:txBody>
        </p:sp>
        <p:sp>
          <p:nvSpPr>
            <p:cNvPr id="824799" name="Freeform 824798"/>
            <p:cNvSpPr/>
            <p:nvPr/>
          </p:nvSpPr>
          <p:spPr>
            <a:xfrm>
              <a:off x="3432" y="3433"/>
              <a:ext cx="11" cy="16"/>
            </a:xfrm>
            <a:custGeom>
              <a:avLst/>
              <a:gdLst/>
              <a:ahLst/>
              <a:cxnLst/>
              <a:rect l="0" t="0" r="0" b="0"/>
              <a:pathLst>
                <a:path w="250" h="298">
                  <a:moveTo>
                    <a:pt x="207" y="296"/>
                  </a:moveTo>
                  <a:lnTo>
                    <a:pt x="219" y="286"/>
                  </a:lnTo>
                  <a:lnTo>
                    <a:pt x="232" y="267"/>
                  </a:lnTo>
                  <a:lnTo>
                    <a:pt x="242" y="241"/>
                  </a:lnTo>
                  <a:lnTo>
                    <a:pt x="248" y="206"/>
                  </a:lnTo>
                  <a:lnTo>
                    <a:pt x="250" y="165"/>
                  </a:lnTo>
                  <a:lnTo>
                    <a:pt x="245" y="116"/>
                  </a:lnTo>
                  <a:lnTo>
                    <a:pt x="233" y="62"/>
                  </a:lnTo>
                  <a:lnTo>
                    <a:pt x="211" y="0"/>
                  </a:lnTo>
                  <a:lnTo>
                    <a:pt x="198" y="6"/>
                  </a:lnTo>
                  <a:lnTo>
                    <a:pt x="185" y="12"/>
                  </a:lnTo>
                  <a:lnTo>
                    <a:pt x="171" y="17"/>
                  </a:lnTo>
                  <a:lnTo>
                    <a:pt x="158" y="24"/>
                  </a:lnTo>
                  <a:lnTo>
                    <a:pt x="145" y="29"/>
                  </a:lnTo>
                  <a:lnTo>
                    <a:pt x="132" y="35"/>
                  </a:lnTo>
                  <a:lnTo>
                    <a:pt x="118" y="41"/>
                  </a:lnTo>
                  <a:lnTo>
                    <a:pt x="106" y="46"/>
                  </a:lnTo>
                  <a:lnTo>
                    <a:pt x="93" y="52"/>
                  </a:lnTo>
                  <a:lnTo>
                    <a:pt x="80" y="57"/>
                  </a:lnTo>
                  <a:lnTo>
                    <a:pt x="66" y="64"/>
                  </a:lnTo>
                  <a:lnTo>
                    <a:pt x="53" y="69"/>
                  </a:lnTo>
                  <a:lnTo>
                    <a:pt x="40" y="75"/>
                  </a:lnTo>
                  <a:lnTo>
                    <a:pt x="27" y="81"/>
                  </a:lnTo>
                  <a:lnTo>
                    <a:pt x="13" y="87"/>
                  </a:lnTo>
                  <a:lnTo>
                    <a:pt x="0" y="92"/>
                  </a:lnTo>
                  <a:lnTo>
                    <a:pt x="13" y="123"/>
                  </a:lnTo>
                  <a:lnTo>
                    <a:pt x="28" y="150"/>
                  </a:lnTo>
                  <a:lnTo>
                    <a:pt x="42" y="175"/>
                  </a:lnTo>
                  <a:lnTo>
                    <a:pt x="57" y="198"/>
                  </a:lnTo>
                  <a:lnTo>
                    <a:pt x="73" y="218"/>
                  </a:lnTo>
                  <a:lnTo>
                    <a:pt x="87" y="236"/>
                  </a:lnTo>
                  <a:lnTo>
                    <a:pt x="102" y="250"/>
                  </a:lnTo>
                  <a:lnTo>
                    <a:pt x="117" y="263"/>
                  </a:lnTo>
                  <a:lnTo>
                    <a:pt x="132" y="274"/>
                  </a:lnTo>
                  <a:lnTo>
                    <a:pt x="145" y="283"/>
                  </a:lnTo>
                  <a:lnTo>
                    <a:pt x="158" y="289"/>
                  </a:lnTo>
                  <a:lnTo>
                    <a:pt x="170" y="294"/>
                  </a:lnTo>
                  <a:lnTo>
                    <a:pt x="182" y="297"/>
                  </a:lnTo>
                  <a:lnTo>
                    <a:pt x="192" y="298"/>
                  </a:lnTo>
                  <a:lnTo>
                    <a:pt x="200" y="298"/>
                  </a:lnTo>
                  <a:lnTo>
                    <a:pt x="207" y="296"/>
                  </a:lnTo>
                  <a:close/>
                </a:path>
              </a:pathLst>
            </a:custGeom>
            <a:solidFill>
              <a:srgbClr val="111919"/>
            </a:solidFill>
            <a:ln w="9525">
              <a:noFill/>
            </a:ln>
          </p:spPr>
          <p:txBody>
            <a:bodyPr/>
            <a:lstStyle/>
            <a:p>
              <a:endParaRPr lang="en-US"/>
            </a:p>
          </p:txBody>
        </p:sp>
        <p:sp>
          <p:nvSpPr>
            <p:cNvPr id="824800" name="Freeform 824799"/>
            <p:cNvSpPr/>
            <p:nvPr/>
          </p:nvSpPr>
          <p:spPr>
            <a:xfrm>
              <a:off x="3432" y="3433"/>
              <a:ext cx="10" cy="16"/>
            </a:xfrm>
            <a:custGeom>
              <a:avLst/>
              <a:gdLst/>
              <a:ahLst/>
              <a:cxnLst/>
              <a:rect l="0" t="0" r="0" b="0"/>
              <a:pathLst>
                <a:path w="226" h="287">
                  <a:moveTo>
                    <a:pt x="199" y="285"/>
                  </a:moveTo>
                  <a:lnTo>
                    <a:pt x="209" y="276"/>
                  </a:lnTo>
                  <a:lnTo>
                    <a:pt x="217" y="259"/>
                  </a:lnTo>
                  <a:lnTo>
                    <a:pt x="224" y="234"/>
                  </a:lnTo>
                  <a:lnTo>
                    <a:pt x="226" y="202"/>
                  </a:lnTo>
                  <a:lnTo>
                    <a:pt x="223" y="162"/>
                  </a:lnTo>
                  <a:lnTo>
                    <a:pt x="214" y="115"/>
                  </a:lnTo>
                  <a:lnTo>
                    <a:pt x="200" y="61"/>
                  </a:lnTo>
                  <a:lnTo>
                    <a:pt x="178" y="0"/>
                  </a:lnTo>
                  <a:lnTo>
                    <a:pt x="166" y="5"/>
                  </a:lnTo>
                  <a:lnTo>
                    <a:pt x="155" y="10"/>
                  </a:lnTo>
                  <a:lnTo>
                    <a:pt x="144" y="15"/>
                  </a:lnTo>
                  <a:lnTo>
                    <a:pt x="134" y="20"/>
                  </a:lnTo>
                  <a:lnTo>
                    <a:pt x="123" y="24"/>
                  </a:lnTo>
                  <a:lnTo>
                    <a:pt x="111" y="30"/>
                  </a:lnTo>
                  <a:lnTo>
                    <a:pt x="100" y="34"/>
                  </a:lnTo>
                  <a:lnTo>
                    <a:pt x="89" y="39"/>
                  </a:lnTo>
                  <a:lnTo>
                    <a:pt x="78" y="44"/>
                  </a:lnTo>
                  <a:lnTo>
                    <a:pt x="67" y="49"/>
                  </a:lnTo>
                  <a:lnTo>
                    <a:pt x="55" y="54"/>
                  </a:lnTo>
                  <a:lnTo>
                    <a:pt x="45" y="58"/>
                  </a:lnTo>
                  <a:lnTo>
                    <a:pt x="34" y="63"/>
                  </a:lnTo>
                  <a:lnTo>
                    <a:pt x="23" y="69"/>
                  </a:lnTo>
                  <a:lnTo>
                    <a:pt x="11" y="73"/>
                  </a:lnTo>
                  <a:lnTo>
                    <a:pt x="0" y="78"/>
                  </a:lnTo>
                  <a:lnTo>
                    <a:pt x="13" y="109"/>
                  </a:lnTo>
                  <a:lnTo>
                    <a:pt x="28" y="136"/>
                  </a:lnTo>
                  <a:lnTo>
                    <a:pt x="42" y="161"/>
                  </a:lnTo>
                  <a:lnTo>
                    <a:pt x="56" y="184"/>
                  </a:lnTo>
                  <a:lnTo>
                    <a:pt x="72" y="204"/>
                  </a:lnTo>
                  <a:lnTo>
                    <a:pt x="86" y="221"/>
                  </a:lnTo>
                  <a:lnTo>
                    <a:pt x="101" y="236"/>
                  </a:lnTo>
                  <a:lnTo>
                    <a:pt x="115" y="250"/>
                  </a:lnTo>
                  <a:lnTo>
                    <a:pt x="129" y="260"/>
                  </a:lnTo>
                  <a:lnTo>
                    <a:pt x="142" y="270"/>
                  </a:lnTo>
                  <a:lnTo>
                    <a:pt x="155" y="276"/>
                  </a:lnTo>
                  <a:lnTo>
                    <a:pt x="166" y="282"/>
                  </a:lnTo>
                  <a:lnTo>
                    <a:pt x="177" y="285"/>
                  </a:lnTo>
                  <a:lnTo>
                    <a:pt x="186" y="287"/>
                  </a:lnTo>
                  <a:lnTo>
                    <a:pt x="193" y="287"/>
                  </a:lnTo>
                  <a:lnTo>
                    <a:pt x="199" y="285"/>
                  </a:lnTo>
                  <a:close/>
                </a:path>
              </a:pathLst>
            </a:custGeom>
            <a:solidFill>
              <a:srgbClr val="2B3333"/>
            </a:solidFill>
            <a:ln w="9525">
              <a:noFill/>
            </a:ln>
          </p:spPr>
          <p:txBody>
            <a:bodyPr/>
            <a:lstStyle/>
            <a:p>
              <a:endParaRPr lang="en-US"/>
            </a:p>
          </p:txBody>
        </p:sp>
        <p:sp>
          <p:nvSpPr>
            <p:cNvPr id="824801" name="Freeform 824800"/>
            <p:cNvSpPr/>
            <p:nvPr/>
          </p:nvSpPr>
          <p:spPr>
            <a:xfrm>
              <a:off x="3433" y="3434"/>
              <a:ext cx="9" cy="15"/>
            </a:xfrm>
            <a:custGeom>
              <a:avLst/>
              <a:gdLst/>
              <a:ahLst/>
              <a:cxnLst/>
              <a:rect l="0" t="0" r="0" b="0"/>
              <a:pathLst>
                <a:path w="202" h="274">
                  <a:moveTo>
                    <a:pt x="189" y="273"/>
                  </a:moveTo>
                  <a:lnTo>
                    <a:pt x="196" y="265"/>
                  </a:lnTo>
                  <a:lnTo>
                    <a:pt x="201" y="251"/>
                  </a:lnTo>
                  <a:lnTo>
                    <a:pt x="202" y="227"/>
                  </a:lnTo>
                  <a:lnTo>
                    <a:pt x="200" y="197"/>
                  </a:lnTo>
                  <a:lnTo>
                    <a:pt x="193" y="159"/>
                  </a:lnTo>
                  <a:lnTo>
                    <a:pt x="182" y="114"/>
                  </a:lnTo>
                  <a:lnTo>
                    <a:pt x="165" y="60"/>
                  </a:lnTo>
                  <a:lnTo>
                    <a:pt x="142" y="0"/>
                  </a:lnTo>
                  <a:lnTo>
                    <a:pt x="125" y="7"/>
                  </a:lnTo>
                  <a:lnTo>
                    <a:pt x="107" y="14"/>
                  </a:lnTo>
                  <a:lnTo>
                    <a:pt x="89" y="23"/>
                  </a:lnTo>
                  <a:lnTo>
                    <a:pt x="72" y="30"/>
                  </a:lnTo>
                  <a:lnTo>
                    <a:pt x="53" y="39"/>
                  </a:lnTo>
                  <a:lnTo>
                    <a:pt x="36" y="46"/>
                  </a:lnTo>
                  <a:lnTo>
                    <a:pt x="18" y="54"/>
                  </a:lnTo>
                  <a:lnTo>
                    <a:pt x="0" y="62"/>
                  </a:lnTo>
                  <a:lnTo>
                    <a:pt x="14" y="92"/>
                  </a:lnTo>
                  <a:lnTo>
                    <a:pt x="28" y="120"/>
                  </a:lnTo>
                  <a:lnTo>
                    <a:pt x="41" y="145"/>
                  </a:lnTo>
                  <a:lnTo>
                    <a:pt x="57" y="168"/>
                  </a:lnTo>
                  <a:lnTo>
                    <a:pt x="71" y="188"/>
                  </a:lnTo>
                  <a:lnTo>
                    <a:pt x="85" y="206"/>
                  </a:lnTo>
                  <a:lnTo>
                    <a:pt x="98" y="221"/>
                  </a:lnTo>
                  <a:lnTo>
                    <a:pt x="113" y="235"/>
                  </a:lnTo>
                  <a:lnTo>
                    <a:pt x="126" y="246"/>
                  </a:lnTo>
                  <a:lnTo>
                    <a:pt x="138" y="256"/>
                  </a:lnTo>
                  <a:lnTo>
                    <a:pt x="149" y="262"/>
                  </a:lnTo>
                  <a:lnTo>
                    <a:pt x="160" y="268"/>
                  </a:lnTo>
                  <a:lnTo>
                    <a:pt x="170" y="272"/>
                  </a:lnTo>
                  <a:lnTo>
                    <a:pt x="178" y="274"/>
                  </a:lnTo>
                  <a:lnTo>
                    <a:pt x="184" y="274"/>
                  </a:lnTo>
                  <a:lnTo>
                    <a:pt x="189" y="273"/>
                  </a:lnTo>
                  <a:close/>
                </a:path>
              </a:pathLst>
            </a:custGeom>
            <a:solidFill>
              <a:srgbClr val="474F4F"/>
            </a:solidFill>
            <a:ln w="9525">
              <a:noFill/>
            </a:ln>
          </p:spPr>
          <p:txBody>
            <a:bodyPr/>
            <a:lstStyle/>
            <a:p>
              <a:endParaRPr lang="en-US"/>
            </a:p>
          </p:txBody>
        </p:sp>
        <p:sp>
          <p:nvSpPr>
            <p:cNvPr id="824802" name="Freeform 824801"/>
            <p:cNvSpPr/>
            <p:nvPr/>
          </p:nvSpPr>
          <p:spPr>
            <a:xfrm>
              <a:off x="3433" y="3435"/>
              <a:ext cx="9" cy="14"/>
            </a:xfrm>
            <a:custGeom>
              <a:avLst/>
              <a:gdLst/>
              <a:ahLst/>
              <a:cxnLst/>
              <a:rect l="0" t="0" r="0" b="0"/>
              <a:pathLst>
                <a:path w="186" h="264">
                  <a:moveTo>
                    <a:pt x="180" y="263"/>
                  </a:moveTo>
                  <a:lnTo>
                    <a:pt x="185" y="256"/>
                  </a:lnTo>
                  <a:lnTo>
                    <a:pt x="186" y="243"/>
                  </a:lnTo>
                  <a:lnTo>
                    <a:pt x="183" y="222"/>
                  </a:lnTo>
                  <a:lnTo>
                    <a:pt x="177" y="193"/>
                  </a:lnTo>
                  <a:lnTo>
                    <a:pt x="166" y="157"/>
                  </a:lnTo>
                  <a:lnTo>
                    <a:pt x="151" y="113"/>
                  </a:lnTo>
                  <a:lnTo>
                    <a:pt x="131" y="60"/>
                  </a:lnTo>
                  <a:lnTo>
                    <a:pt x="108" y="0"/>
                  </a:lnTo>
                  <a:lnTo>
                    <a:pt x="94" y="7"/>
                  </a:lnTo>
                  <a:lnTo>
                    <a:pt x="80" y="13"/>
                  </a:lnTo>
                  <a:lnTo>
                    <a:pt x="67" y="18"/>
                  </a:lnTo>
                  <a:lnTo>
                    <a:pt x="54" y="24"/>
                  </a:lnTo>
                  <a:lnTo>
                    <a:pt x="40" y="30"/>
                  </a:lnTo>
                  <a:lnTo>
                    <a:pt x="27" y="36"/>
                  </a:lnTo>
                  <a:lnTo>
                    <a:pt x="13" y="41"/>
                  </a:lnTo>
                  <a:lnTo>
                    <a:pt x="0" y="48"/>
                  </a:lnTo>
                  <a:lnTo>
                    <a:pt x="13" y="78"/>
                  </a:lnTo>
                  <a:lnTo>
                    <a:pt x="26" y="106"/>
                  </a:lnTo>
                  <a:lnTo>
                    <a:pt x="40" y="131"/>
                  </a:lnTo>
                  <a:lnTo>
                    <a:pt x="55" y="154"/>
                  </a:lnTo>
                  <a:lnTo>
                    <a:pt x="69" y="174"/>
                  </a:lnTo>
                  <a:lnTo>
                    <a:pt x="83" y="192"/>
                  </a:lnTo>
                  <a:lnTo>
                    <a:pt x="96" y="208"/>
                  </a:lnTo>
                  <a:lnTo>
                    <a:pt x="110" y="222"/>
                  </a:lnTo>
                  <a:lnTo>
                    <a:pt x="122" y="233"/>
                  </a:lnTo>
                  <a:lnTo>
                    <a:pt x="134" y="243"/>
                  </a:lnTo>
                  <a:lnTo>
                    <a:pt x="145" y="250"/>
                  </a:lnTo>
                  <a:lnTo>
                    <a:pt x="155" y="256"/>
                  </a:lnTo>
                  <a:lnTo>
                    <a:pt x="164" y="261"/>
                  </a:lnTo>
                  <a:lnTo>
                    <a:pt x="171" y="263"/>
                  </a:lnTo>
                  <a:lnTo>
                    <a:pt x="176" y="264"/>
                  </a:lnTo>
                  <a:lnTo>
                    <a:pt x="180" y="263"/>
                  </a:lnTo>
                  <a:close/>
                </a:path>
              </a:pathLst>
            </a:custGeom>
            <a:solidFill>
              <a:srgbClr val="616666"/>
            </a:solidFill>
            <a:ln w="9525">
              <a:noFill/>
            </a:ln>
          </p:spPr>
          <p:txBody>
            <a:bodyPr/>
            <a:lstStyle/>
            <a:p>
              <a:endParaRPr lang="en-US"/>
            </a:p>
          </p:txBody>
        </p:sp>
        <p:sp>
          <p:nvSpPr>
            <p:cNvPr id="824803" name="Freeform 824802"/>
            <p:cNvSpPr/>
            <p:nvPr/>
          </p:nvSpPr>
          <p:spPr>
            <a:xfrm>
              <a:off x="3433" y="3435"/>
              <a:ext cx="8" cy="14"/>
            </a:xfrm>
            <a:custGeom>
              <a:avLst/>
              <a:gdLst/>
              <a:ahLst/>
              <a:cxnLst/>
              <a:rect l="0" t="0" r="0" b="0"/>
              <a:pathLst>
                <a:path w="173" h="251">
                  <a:moveTo>
                    <a:pt x="171" y="251"/>
                  </a:moveTo>
                  <a:lnTo>
                    <a:pt x="173" y="245"/>
                  </a:lnTo>
                  <a:lnTo>
                    <a:pt x="170" y="233"/>
                  </a:lnTo>
                  <a:lnTo>
                    <a:pt x="164" y="214"/>
                  </a:lnTo>
                  <a:lnTo>
                    <a:pt x="153" y="187"/>
                  </a:lnTo>
                  <a:lnTo>
                    <a:pt x="137" y="153"/>
                  </a:lnTo>
                  <a:lnTo>
                    <a:pt x="119" y="110"/>
                  </a:lnTo>
                  <a:lnTo>
                    <a:pt x="97" y="60"/>
                  </a:lnTo>
                  <a:lnTo>
                    <a:pt x="72" y="0"/>
                  </a:lnTo>
                  <a:lnTo>
                    <a:pt x="63" y="4"/>
                  </a:lnTo>
                  <a:lnTo>
                    <a:pt x="54" y="7"/>
                  </a:lnTo>
                  <a:lnTo>
                    <a:pt x="45" y="11"/>
                  </a:lnTo>
                  <a:lnTo>
                    <a:pt x="36" y="16"/>
                  </a:lnTo>
                  <a:lnTo>
                    <a:pt x="27" y="20"/>
                  </a:lnTo>
                  <a:lnTo>
                    <a:pt x="18" y="23"/>
                  </a:lnTo>
                  <a:lnTo>
                    <a:pt x="9" y="27"/>
                  </a:lnTo>
                  <a:lnTo>
                    <a:pt x="0" y="31"/>
                  </a:lnTo>
                  <a:lnTo>
                    <a:pt x="13" y="62"/>
                  </a:lnTo>
                  <a:lnTo>
                    <a:pt x="26" y="89"/>
                  </a:lnTo>
                  <a:lnTo>
                    <a:pt x="41" y="115"/>
                  </a:lnTo>
                  <a:lnTo>
                    <a:pt x="54" y="138"/>
                  </a:lnTo>
                  <a:lnTo>
                    <a:pt x="68" y="159"/>
                  </a:lnTo>
                  <a:lnTo>
                    <a:pt x="81" y="177"/>
                  </a:lnTo>
                  <a:lnTo>
                    <a:pt x="95" y="193"/>
                  </a:lnTo>
                  <a:lnTo>
                    <a:pt x="107" y="206"/>
                  </a:lnTo>
                  <a:lnTo>
                    <a:pt x="119" y="218"/>
                  </a:lnTo>
                  <a:lnTo>
                    <a:pt x="130" y="229"/>
                  </a:lnTo>
                  <a:lnTo>
                    <a:pt x="141" y="236"/>
                  </a:lnTo>
                  <a:lnTo>
                    <a:pt x="150" y="242"/>
                  </a:lnTo>
                  <a:lnTo>
                    <a:pt x="157" y="246"/>
                  </a:lnTo>
                  <a:lnTo>
                    <a:pt x="163" y="250"/>
                  </a:lnTo>
                  <a:lnTo>
                    <a:pt x="168" y="251"/>
                  </a:lnTo>
                  <a:lnTo>
                    <a:pt x="171" y="251"/>
                  </a:lnTo>
                  <a:close/>
                </a:path>
              </a:pathLst>
            </a:custGeom>
            <a:solidFill>
              <a:srgbClr val="7A8282"/>
            </a:solidFill>
            <a:ln w="9525">
              <a:noFill/>
            </a:ln>
          </p:spPr>
          <p:txBody>
            <a:bodyPr/>
            <a:lstStyle/>
            <a:p>
              <a:endParaRPr lang="en-US"/>
            </a:p>
          </p:txBody>
        </p:sp>
        <p:sp>
          <p:nvSpPr>
            <p:cNvPr id="824804" name="Freeform 824803"/>
            <p:cNvSpPr/>
            <p:nvPr/>
          </p:nvSpPr>
          <p:spPr>
            <a:xfrm>
              <a:off x="3434" y="3436"/>
              <a:ext cx="7" cy="13"/>
            </a:xfrm>
            <a:custGeom>
              <a:avLst/>
              <a:gdLst/>
              <a:ahLst/>
              <a:cxnLst/>
              <a:rect l="0" t="0" r="0" b="0"/>
              <a:pathLst>
                <a:path w="163" h="240">
                  <a:moveTo>
                    <a:pt x="163" y="240"/>
                  </a:moveTo>
                  <a:lnTo>
                    <a:pt x="162" y="235"/>
                  </a:lnTo>
                  <a:lnTo>
                    <a:pt x="156" y="225"/>
                  </a:lnTo>
                  <a:lnTo>
                    <a:pt x="145" y="208"/>
                  </a:lnTo>
                  <a:lnTo>
                    <a:pt x="129" y="183"/>
                  </a:lnTo>
                  <a:lnTo>
                    <a:pt x="110" y="150"/>
                  </a:lnTo>
                  <a:lnTo>
                    <a:pt x="89" y="110"/>
                  </a:lnTo>
                  <a:lnTo>
                    <a:pt x="64" y="59"/>
                  </a:lnTo>
                  <a:lnTo>
                    <a:pt x="39" y="0"/>
                  </a:lnTo>
                  <a:lnTo>
                    <a:pt x="34" y="2"/>
                  </a:lnTo>
                  <a:lnTo>
                    <a:pt x="28" y="5"/>
                  </a:lnTo>
                  <a:lnTo>
                    <a:pt x="24" y="7"/>
                  </a:lnTo>
                  <a:lnTo>
                    <a:pt x="19" y="9"/>
                  </a:lnTo>
                  <a:lnTo>
                    <a:pt x="14" y="11"/>
                  </a:lnTo>
                  <a:lnTo>
                    <a:pt x="10" y="13"/>
                  </a:lnTo>
                  <a:lnTo>
                    <a:pt x="5" y="15"/>
                  </a:lnTo>
                  <a:lnTo>
                    <a:pt x="0" y="17"/>
                  </a:lnTo>
                  <a:lnTo>
                    <a:pt x="13" y="48"/>
                  </a:lnTo>
                  <a:lnTo>
                    <a:pt x="26" y="75"/>
                  </a:lnTo>
                  <a:lnTo>
                    <a:pt x="41" y="102"/>
                  </a:lnTo>
                  <a:lnTo>
                    <a:pt x="54" y="124"/>
                  </a:lnTo>
                  <a:lnTo>
                    <a:pt x="68" y="145"/>
                  </a:lnTo>
                  <a:lnTo>
                    <a:pt x="82" y="163"/>
                  </a:lnTo>
                  <a:lnTo>
                    <a:pt x="94" y="180"/>
                  </a:lnTo>
                  <a:lnTo>
                    <a:pt x="106" y="193"/>
                  </a:lnTo>
                  <a:lnTo>
                    <a:pt x="117" y="205"/>
                  </a:lnTo>
                  <a:lnTo>
                    <a:pt x="127" y="215"/>
                  </a:lnTo>
                  <a:lnTo>
                    <a:pt x="138" y="224"/>
                  </a:lnTo>
                  <a:lnTo>
                    <a:pt x="146" y="230"/>
                  </a:lnTo>
                  <a:lnTo>
                    <a:pt x="152" y="234"/>
                  </a:lnTo>
                  <a:lnTo>
                    <a:pt x="158" y="238"/>
                  </a:lnTo>
                  <a:lnTo>
                    <a:pt x="161" y="240"/>
                  </a:lnTo>
                  <a:lnTo>
                    <a:pt x="163" y="240"/>
                  </a:lnTo>
                  <a:close/>
                </a:path>
              </a:pathLst>
            </a:custGeom>
            <a:solidFill>
              <a:srgbClr val="919999"/>
            </a:solidFill>
            <a:ln w="9525">
              <a:noFill/>
            </a:ln>
          </p:spPr>
          <p:txBody>
            <a:bodyPr/>
            <a:lstStyle/>
            <a:p>
              <a:endParaRPr lang="en-US"/>
            </a:p>
          </p:txBody>
        </p:sp>
        <p:sp>
          <p:nvSpPr>
            <p:cNvPr id="824805" name="Freeform 824804"/>
            <p:cNvSpPr/>
            <p:nvPr/>
          </p:nvSpPr>
          <p:spPr>
            <a:xfrm>
              <a:off x="3441" y="3449"/>
              <a:ext cx="2" cy="5"/>
            </a:xfrm>
            <a:custGeom>
              <a:avLst/>
              <a:gdLst/>
              <a:ahLst/>
              <a:cxnLst/>
              <a:rect l="0" t="0" r="0" b="0"/>
              <a:pathLst>
                <a:path w="48" h="99">
                  <a:moveTo>
                    <a:pt x="13" y="0"/>
                  </a:moveTo>
                  <a:lnTo>
                    <a:pt x="44" y="76"/>
                  </a:lnTo>
                  <a:lnTo>
                    <a:pt x="48" y="92"/>
                  </a:lnTo>
                  <a:lnTo>
                    <a:pt x="46" y="99"/>
                  </a:lnTo>
                  <a:lnTo>
                    <a:pt x="39" y="96"/>
                  </a:lnTo>
                  <a:lnTo>
                    <a:pt x="31" y="83"/>
                  </a:lnTo>
                  <a:lnTo>
                    <a:pt x="0" y="7"/>
                  </a:lnTo>
                  <a:lnTo>
                    <a:pt x="13" y="0"/>
                  </a:lnTo>
                  <a:close/>
                </a:path>
              </a:pathLst>
            </a:custGeom>
            <a:solidFill>
              <a:srgbClr val="2B3333"/>
            </a:solidFill>
            <a:ln w="9525">
              <a:noFill/>
            </a:ln>
          </p:spPr>
          <p:txBody>
            <a:bodyPr/>
            <a:lstStyle/>
            <a:p>
              <a:endParaRPr lang="en-US"/>
            </a:p>
          </p:txBody>
        </p:sp>
      </p:grpSp>
      <p:grpSp>
        <p:nvGrpSpPr>
          <p:cNvPr id="824806" name="Group 824805"/>
          <p:cNvGrpSpPr/>
          <p:nvPr/>
        </p:nvGrpSpPr>
        <p:grpSpPr>
          <a:xfrm>
            <a:off x="4495800" y="1219200"/>
            <a:ext cx="469900" cy="685800"/>
            <a:chOff x="3360" y="3024"/>
            <a:chExt cx="296" cy="432"/>
          </a:xfrm>
        </p:grpSpPr>
        <p:sp>
          <p:nvSpPr>
            <p:cNvPr id="824807" name="Freeform 824806"/>
            <p:cNvSpPr/>
            <p:nvPr/>
          </p:nvSpPr>
          <p:spPr>
            <a:xfrm>
              <a:off x="3394" y="3298"/>
              <a:ext cx="9" cy="5"/>
            </a:xfrm>
            <a:custGeom>
              <a:avLst/>
              <a:gdLst/>
              <a:ahLst/>
              <a:cxnLst/>
              <a:rect l="0" t="0" r="0" b="0"/>
              <a:pathLst>
                <a:path w="206" h="84">
                  <a:moveTo>
                    <a:pt x="0" y="67"/>
                  </a:moveTo>
                  <a:lnTo>
                    <a:pt x="199" y="0"/>
                  </a:lnTo>
                  <a:lnTo>
                    <a:pt x="206" y="17"/>
                  </a:lnTo>
                  <a:lnTo>
                    <a:pt x="7" y="84"/>
                  </a:lnTo>
                  <a:lnTo>
                    <a:pt x="0" y="67"/>
                  </a:lnTo>
                  <a:close/>
                </a:path>
              </a:pathLst>
            </a:custGeom>
            <a:solidFill>
              <a:srgbClr val="6B6859"/>
            </a:solidFill>
            <a:ln w="9525">
              <a:noFill/>
            </a:ln>
          </p:spPr>
          <p:txBody>
            <a:bodyPr/>
            <a:lstStyle/>
            <a:p>
              <a:endParaRPr lang="en-US"/>
            </a:p>
          </p:txBody>
        </p:sp>
        <p:sp>
          <p:nvSpPr>
            <p:cNvPr id="824808" name="Freeform 824807"/>
            <p:cNvSpPr/>
            <p:nvPr/>
          </p:nvSpPr>
          <p:spPr>
            <a:xfrm>
              <a:off x="3453" y="3450"/>
              <a:ext cx="3" cy="6"/>
            </a:xfrm>
            <a:custGeom>
              <a:avLst/>
              <a:gdLst/>
              <a:ahLst/>
              <a:cxnLst/>
              <a:rect l="0" t="0" r="0" b="0"/>
              <a:pathLst>
                <a:path w="82" h="108">
                  <a:moveTo>
                    <a:pt x="45" y="0"/>
                  </a:moveTo>
                  <a:lnTo>
                    <a:pt x="80" y="77"/>
                  </a:lnTo>
                  <a:lnTo>
                    <a:pt x="82" y="87"/>
                  </a:lnTo>
                  <a:lnTo>
                    <a:pt x="80" y="95"/>
                  </a:lnTo>
                  <a:lnTo>
                    <a:pt x="74" y="102"/>
                  </a:lnTo>
                  <a:lnTo>
                    <a:pt x="66" y="106"/>
                  </a:lnTo>
                  <a:lnTo>
                    <a:pt x="57" y="108"/>
                  </a:lnTo>
                  <a:lnTo>
                    <a:pt x="49" y="106"/>
                  </a:lnTo>
                  <a:lnTo>
                    <a:pt x="41" y="102"/>
                  </a:lnTo>
                  <a:lnTo>
                    <a:pt x="35" y="93"/>
                  </a:lnTo>
                  <a:lnTo>
                    <a:pt x="0" y="16"/>
                  </a:lnTo>
                  <a:lnTo>
                    <a:pt x="45" y="0"/>
                  </a:lnTo>
                  <a:close/>
                </a:path>
              </a:pathLst>
            </a:custGeom>
            <a:solidFill>
              <a:srgbClr val="6B6859"/>
            </a:solidFill>
            <a:ln w="9525">
              <a:noFill/>
            </a:ln>
          </p:spPr>
          <p:txBody>
            <a:bodyPr/>
            <a:lstStyle/>
            <a:p>
              <a:endParaRPr lang="en-US"/>
            </a:p>
          </p:txBody>
        </p:sp>
        <p:sp>
          <p:nvSpPr>
            <p:cNvPr id="824809" name="Freeform 824808"/>
            <p:cNvSpPr/>
            <p:nvPr/>
          </p:nvSpPr>
          <p:spPr>
            <a:xfrm>
              <a:off x="3443" y="3433"/>
              <a:ext cx="13" cy="18"/>
            </a:xfrm>
            <a:custGeom>
              <a:avLst/>
              <a:gdLst/>
              <a:ahLst/>
              <a:cxnLst/>
              <a:rect l="0" t="0" r="0" b="0"/>
              <a:pathLst>
                <a:path w="293" h="319">
                  <a:moveTo>
                    <a:pt x="247" y="317"/>
                  </a:moveTo>
                  <a:lnTo>
                    <a:pt x="261" y="307"/>
                  </a:lnTo>
                  <a:lnTo>
                    <a:pt x="275" y="287"/>
                  </a:lnTo>
                  <a:lnTo>
                    <a:pt x="285" y="256"/>
                  </a:lnTo>
                  <a:lnTo>
                    <a:pt x="292" y="218"/>
                  </a:lnTo>
                  <a:lnTo>
                    <a:pt x="293" y="173"/>
                  </a:lnTo>
                  <a:lnTo>
                    <a:pt x="288" y="120"/>
                  </a:lnTo>
                  <a:lnTo>
                    <a:pt x="274" y="62"/>
                  </a:lnTo>
                  <a:lnTo>
                    <a:pt x="251" y="0"/>
                  </a:lnTo>
                  <a:lnTo>
                    <a:pt x="235" y="5"/>
                  </a:lnTo>
                  <a:lnTo>
                    <a:pt x="219" y="10"/>
                  </a:lnTo>
                  <a:lnTo>
                    <a:pt x="204" y="17"/>
                  </a:lnTo>
                  <a:lnTo>
                    <a:pt x="188" y="22"/>
                  </a:lnTo>
                  <a:lnTo>
                    <a:pt x="172" y="28"/>
                  </a:lnTo>
                  <a:lnTo>
                    <a:pt x="157" y="34"/>
                  </a:lnTo>
                  <a:lnTo>
                    <a:pt x="140" y="40"/>
                  </a:lnTo>
                  <a:lnTo>
                    <a:pt x="125" y="45"/>
                  </a:lnTo>
                  <a:lnTo>
                    <a:pt x="110" y="52"/>
                  </a:lnTo>
                  <a:lnTo>
                    <a:pt x="94" y="58"/>
                  </a:lnTo>
                  <a:lnTo>
                    <a:pt x="78" y="63"/>
                  </a:lnTo>
                  <a:lnTo>
                    <a:pt x="63" y="69"/>
                  </a:lnTo>
                  <a:lnTo>
                    <a:pt x="47" y="75"/>
                  </a:lnTo>
                  <a:lnTo>
                    <a:pt x="31" y="81"/>
                  </a:lnTo>
                  <a:lnTo>
                    <a:pt x="15" y="86"/>
                  </a:lnTo>
                  <a:lnTo>
                    <a:pt x="0" y="92"/>
                  </a:lnTo>
                  <a:lnTo>
                    <a:pt x="15" y="122"/>
                  </a:lnTo>
                  <a:lnTo>
                    <a:pt x="30" y="152"/>
                  </a:lnTo>
                  <a:lnTo>
                    <a:pt x="48" y="177"/>
                  </a:lnTo>
                  <a:lnTo>
                    <a:pt x="65" y="201"/>
                  </a:lnTo>
                  <a:lnTo>
                    <a:pt x="82" y="222"/>
                  </a:lnTo>
                  <a:lnTo>
                    <a:pt x="101" y="242"/>
                  </a:lnTo>
                  <a:lnTo>
                    <a:pt x="119" y="259"/>
                  </a:lnTo>
                  <a:lnTo>
                    <a:pt x="136" y="274"/>
                  </a:lnTo>
                  <a:lnTo>
                    <a:pt x="154" y="287"/>
                  </a:lnTo>
                  <a:lnTo>
                    <a:pt x="171" y="297"/>
                  </a:lnTo>
                  <a:lnTo>
                    <a:pt x="186" y="306"/>
                  </a:lnTo>
                  <a:lnTo>
                    <a:pt x="202" y="312"/>
                  </a:lnTo>
                  <a:lnTo>
                    <a:pt x="215" y="316"/>
                  </a:lnTo>
                  <a:lnTo>
                    <a:pt x="227" y="318"/>
                  </a:lnTo>
                  <a:lnTo>
                    <a:pt x="238" y="319"/>
                  </a:lnTo>
                  <a:lnTo>
                    <a:pt x="247" y="317"/>
                  </a:lnTo>
                  <a:close/>
                </a:path>
              </a:pathLst>
            </a:custGeom>
            <a:solidFill>
              <a:srgbClr val="6B6859"/>
            </a:solidFill>
            <a:ln w="9525">
              <a:noFill/>
            </a:ln>
          </p:spPr>
          <p:txBody>
            <a:bodyPr/>
            <a:lstStyle/>
            <a:p>
              <a:endParaRPr lang="en-US"/>
            </a:p>
          </p:txBody>
        </p:sp>
        <p:sp>
          <p:nvSpPr>
            <p:cNvPr id="824810" name="Freeform 824809"/>
            <p:cNvSpPr/>
            <p:nvPr/>
          </p:nvSpPr>
          <p:spPr>
            <a:xfrm>
              <a:off x="3394" y="3299"/>
              <a:ext cx="60" cy="139"/>
            </a:xfrm>
            <a:custGeom>
              <a:avLst/>
              <a:gdLst/>
              <a:ahLst/>
              <a:cxnLst/>
              <a:rect l="0" t="0" r="0" b="0"/>
              <a:pathLst>
                <a:path w="1314" h="2506">
                  <a:moveTo>
                    <a:pt x="198" y="0"/>
                  </a:moveTo>
                  <a:lnTo>
                    <a:pt x="0" y="66"/>
                  </a:lnTo>
                  <a:lnTo>
                    <a:pt x="1064" y="2506"/>
                  </a:lnTo>
                  <a:lnTo>
                    <a:pt x="1314" y="2421"/>
                  </a:lnTo>
                  <a:lnTo>
                    <a:pt x="198" y="0"/>
                  </a:lnTo>
                  <a:close/>
                </a:path>
              </a:pathLst>
            </a:custGeom>
            <a:solidFill>
              <a:srgbClr val="6B6859"/>
            </a:solidFill>
            <a:ln w="9525">
              <a:noFill/>
            </a:ln>
          </p:spPr>
          <p:txBody>
            <a:bodyPr/>
            <a:lstStyle/>
            <a:p>
              <a:endParaRPr lang="en-US"/>
            </a:p>
          </p:txBody>
        </p:sp>
        <p:sp>
          <p:nvSpPr>
            <p:cNvPr id="824811" name="Freeform 824810"/>
            <p:cNvSpPr/>
            <p:nvPr/>
          </p:nvSpPr>
          <p:spPr>
            <a:xfrm>
              <a:off x="3392" y="3292"/>
              <a:ext cx="11" cy="10"/>
            </a:xfrm>
            <a:custGeom>
              <a:avLst/>
              <a:gdLst/>
              <a:ahLst/>
              <a:cxnLst/>
              <a:rect l="0" t="0" r="0" b="0"/>
              <a:pathLst>
                <a:path w="235" h="179">
                  <a:moveTo>
                    <a:pt x="235" y="111"/>
                  </a:moveTo>
                  <a:lnTo>
                    <a:pt x="36" y="179"/>
                  </a:lnTo>
                  <a:lnTo>
                    <a:pt x="0" y="97"/>
                  </a:lnTo>
                  <a:lnTo>
                    <a:pt x="70" y="0"/>
                  </a:lnTo>
                  <a:lnTo>
                    <a:pt x="199" y="30"/>
                  </a:lnTo>
                  <a:lnTo>
                    <a:pt x="235" y="111"/>
                  </a:lnTo>
                  <a:close/>
                </a:path>
              </a:pathLst>
            </a:custGeom>
            <a:solidFill>
              <a:srgbClr val="6B6859"/>
            </a:solidFill>
            <a:ln w="9525">
              <a:noFill/>
            </a:ln>
          </p:spPr>
          <p:txBody>
            <a:bodyPr/>
            <a:lstStyle/>
            <a:p>
              <a:endParaRPr lang="en-US"/>
            </a:p>
          </p:txBody>
        </p:sp>
        <p:sp>
          <p:nvSpPr>
            <p:cNvPr id="824812" name="Freeform 824811"/>
            <p:cNvSpPr/>
            <p:nvPr/>
          </p:nvSpPr>
          <p:spPr>
            <a:xfrm>
              <a:off x="3403" y="3103"/>
              <a:ext cx="208" cy="202"/>
            </a:xfrm>
            <a:custGeom>
              <a:avLst/>
              <a:gdLst/>
              <a:ahLst/>
              <a:cxnLst/>
              <a:rect l="0" t="0" r="0" b="0"/>
              <a:pathLst>
                <a:path w="4569" h="3641">
                  <a:moveTo>
                    <a:pt x="0" y="1626"/>
                  </a:moveTo>
                  <a:lnTo>
                    <a:pt x="3650" y="0"/>
                  </a:lnTo>
                  <a:lnTo>
                    <a:pt x="4569" y="1998"/>
                  </a:lnTo>
                  <a:lnTo>
                    <a:pt x="873" y="3641"/>
                  </a:lnTo>
                  <a:lnTo>
                    <a:pt x="0" y="1626"/>
                  </a:lnTo>
                  <a:close/>
                </a:path>
              </a:pathLst>
            </a:custGeom>
            <a:solidFill>
              <a:srgbClr val="6B6859"/>
            </a:solidFill>
            <a:ln w="9525">
              <a:noFill/>
            </a:ln>
          </p:spPr>
          <p:txBody>
            <a:bodyPr/>
            <a:lstStyle/>
            <a:p>
              <a:endParaRPr lang="en-US"/>
            </a:p>
          </p:txBody>
        </p:sp>
        <p:sp>
          <p:nvSpPr>
            <p:cNvPr id="824813" name="Freeform 824812"/>
            <p:cNvSpPr/>
            <p:nvPr/>
          </p:nvSpPr>
          <p:spPr>
            <a:xfrm>
              <a:off x="3385" y="3045"/>
              <a:ext cx="271" cy="393"/>
            </a:xfrm>
            <a:custGeom>
              <a:avLst/>
              <a:gdLst/>
              <a:ahLst/>
              <a:cxnLst/>
              <a:rect l="0" t="0" r="0" b="0"/>
              <a:pathLst>
                <a:path w="5957" h="7066">
                  <a:moveTo>
                    <a:pt x="2496" y="7056"/>
                  </a:moveTo>
                  <a:lnTo>
                    <a:pt x="5894" y="5433"/>
                  </a:lnTo>
                  <a:lnTo>
                    <a:pt x="5912" y="5421"/>
                  </a:lnTo>
                  <a:lnTo>
                    <a:pt x="5927" y="5407"/>
                  </a:lnTo>
                  <a:lnTo>
                    <a:pt x="5941" y="5389"/>
                  </a:lnTo>
                  <a:lnTo>
                    <a:pt x="5950" y="5369"/>
                  </a:lnTo>
                  <a:lnTo>
                    <a:pt x="5955" y="5348"/>
                  </a:lnTo>
                  <a:lnTo>
                    <a:pt x="5957" y="5325"/>
                  </a:lnTo>
                  <a:lnTo>
                    <a:pt x="5955" y="5303"/>
                  </a:lnTo>
                  <a:lnTo>
                    <a:pt x="5948" y="5282"/>
                  </a:lnTo>
                  <a:lnTo>
                    <a:pt x="3503" y="65"/>
                  </a:lnTo>
                  <a:lnTo>
                    <a:pt x="3492" y="47"/>
                  </a:lnTo>
                  <a:lnTo>
                    <a:pt x="3477" y="31"/>
                  </a:lnTo>
                  <a:lnTo>
                    <a:pt x="3460" y="18"/>
                  </a:lnTo>
                  <a:lnTo>
                    <a:pt x="3441" y="9"/>
                  </a:lnTo>
                  <a:lnTo>
                    <a:pt x="3420" y="3"/>
                  </a:lnTo>
                  <a:lnTo>
                    <a:pt x="3399" y="0"/>
                  </a:lnTo>
                  <a:lnTo>
                    <a:pt x="3377" y="3"/>
                  </a:lnTo>
                  <a:lnTo>
                    <a:pt x="3357" y="9"/>
                  </a:lnTo>
                  <a:lnTo>
                    <a:pt x="63" y="1487"/>
                  </a:lnTo>
                  <a:lnTo>
                    <a:pt x="45" y="1497"/>
                  </a:lnTo>
                  <a:lnTo>
                    <a:pt x="29" y="1512"/>
                  </a:lnTo>
                  <a:lnTo>
                    <a:pt x="16" y="1530"/>
                  </a:lnTo>
                  <a:lnTo>
                    <a:pt x="7" y="1550"/>
                  </a:lnTo>
                  <a:lnTo>
                    <a:pt x="2" y="1572"/>
                  </a:lnTo>
                  <a:lnTo>
                    <a:pt x="0" y="1594"/>
                  </a:lnTo>
                  <a:lnTo>
                    <a:pt x="3" y="1616"/>
                  </a:lnTo>
                  <a:lnTo>
                    <a:pt x="9" y="1637"/>
                  </a:lnTo>
                  <a:lnTo>
                    <a:pt x="2350" y="7000"/>
                  </a:lnTo>
                  <a:lnTo>
                    <a:pt x="2361" y="7018"/>
                  </a:lnTo>
                  <a:lnTo>
                    <a:pt x="2376" y="7034"/>
                  </a:lnTo>
                  <a:lnTo>
                    <a:pt x="2393" y="7048"/>
                  </a:lnTo>
                  <a:lnTo>
                    <a:pt x="2412" y="7057"/>
                  </a:lnTo>
                  <a:lnTo>
                    <a:pt x="2433" y="7064"/>
                  </a:lnTo>
                  <a:lnTo>
                    <a:pt x="2454" y="7066"/>
                  </a:lnTo>
                  <a:lnTo>
                    <a:pt x="2476" y="7064"/>
                  </a:lnTo>
                  <a:lnTo>
                    <a:pt x="2496" y="7056"/>
                  </a:lnTo>
                  <a:close/>
                </a:path>
              </a:pathLst>
            </a:custGeom>
            <a:solidFill>
              <a:srgbClr val="6B6859"/>
            </a:solidFill>
            <a:ln w="9525">
              <a:noFill/>
            </a:ln>
          </p:spPr>
          <p:txBody>
            <a:bodyPr/>
            <a:lstStyle/>
            <a:p>
              <a:endParaRPr lang="en-US"/>
            </a:p>
          </p:txBody>
        </p:sp>
        <p:sp>
          <p:nvSpPr>
            <p:cNvPr id="824814" name="Freeform 824813"/>
            <p:cNvSpPr/>
            <p:nvPr/>
          </p:nvSpPr>
          <p:spPr>
            <a:xfrm>
              <a:off x="3569" y="3096"/>
              <a:ext cx="51" cy="121"/>
            </a:xfrm>
            <a:custGeom>
              <a:avLst/>
              <a:gdLst/>
              <a:ahLst/>
              <a:cxnLst/>
              <a:rect l="0" t="0" r="0" b="0"/>
              <a:pathLst>
                <a:path w="1134" h="2180">
                  <a:moveTo>
                    <a:pt x="917" y="2127"/>
                  </a:moveTo>
                  <a:lnTo>
                    <a:pt x="0" y="131"/>
                  </a:lnTo>
                  <a:lnTo>
                    <a:pt x="33" y="0"/>
                  </a:lnTo>
                  <a:lnTo>
                    <a:pt x="70" y="14"/>
                  </a:lnTo>
                  <a:lnTo>
                    <a:pt x="106" y="29"/>
                  </a:lnTo>
                  <a:lnTo>
                    <a:pt x="143" y="44"/>
                  </a:lnTo>
                  <a:lnTo>
                    <a:pt x="180" y="61"/>
                  </a:lnTo>
                  <a:lnTo>
                    <a:pt x="217" y="78"/>
                  </a:lnTo>
                  <a:lnTo>
                    <a:pt x="252" y="96"/>
                  </a:lnTo>
                  <a:lnTo>
                    <a:pt x="288" y="116"/>
                  </a:lnTo>
                  <a:lnTo>
                    <a:pt x="324" y="136"/>
                  </a:lnTo>
                  <a:lnTo>
                    <a:pt x="358" y="159"/>
                  </a:lnTo>
                  <a:lnTo>
                    <a:pt x="393" y="181"/>
                  </a:lnTo>
                  <a:lnTo>
                    <a:pt x="428" y="204"/>
                  </a:lnTo>
                  <a:lnTo>
                    <a:pt x="461" y="228"/>
                  </a:lnTo>
                  <a:lnTo>
                    <a:pt x="495" y="252"/>
                  </a:lnTo>
                  <a:lnTo>
                    <a:pt x="528" y="279"/>
                  </a:lnTo>
                  <a:lnTo>
                    <a:pt x="560" y="305"/>
                  </a:lnTo>
                  <a:lnTo>
                    <a:pt x="592" y="333"/>
                  </a:lnTo>
                  <a:lnTo>
                    <a:pt x="624" y="361"/>
                  </a:lnTo>
                  <a:lnTo>
                    <a:pt x="654" y="389"/>
                  </a:lnTo>
                  <a:lnTo>
                    <a:pt x="684" y="419"/>
                  </a:lnTo>
                  <a:lnTo>
                    <a:pt x="713" y="450"/>
                  </a:lnTo>
                  <a:lnTo>
                    <a:pt x="742" y="481"/>
                  </a:lnTo>
                  <a:lnTo>
                    <a:pt x="769" y="513"/>
                  </a:lnTo>
                  <a:lnTo>
                    <a:pt x="796" y="545"/>
                  </a:lnTo>
                  <a:lnTo>
                    <a:pt x="822" y="578"/>
                  </a:lnTo>
                  <a:lnTo>
                    <a:pt x="847" y="612"/>
                  </a:lnTo>
                  <a:lnTo>
                    <a:pt x="871" y="647"/>
                  </a:lnTo>
                  <a:lnTo>
                    <a:pt x="895" y="681"/>
                  </a:lnTo>
                  <a:lnTo>
                    <a:pt x="917" y="717"/>
                  </a:lnTo>
                  <a:lnTo>
                    <a:pt x="939" y="754"/>
                  </a:lnTo>
                  <a:lnTo>
                    <a:pt x="959" y="791"/>
                  </a:lnTo>
                  <a:lnTo>
                    <a:pt x="979" y="828"/>
                  </a:lnTo>
                  <a:lnTo>
                    <a:pt x="997" y="866"/>
                  </a:lnTo>
                  <a:lnTo>
                    <a:pt x="1026" y="938"/>
                  </a:lnTo>
                  <a:lnTo>
                    <a:pt x="1053" y="1015"/>
                  </a:lnTo>
                  <a:lnTo>
                    <a:pt x="1075" y="1096"/>
                  </a:lnTo>
                  <a:lnTo>
                    <a:pt x="1095" y="1180"/>
                  </a:lnTo>
                  <a:lnTo>
                    <a:pt x="1110" y="1267"/>
                  </a:lnTo>
                  <a:lnTo>
                    <a:pt x="1121" y="1356"/>
                  </a:lnTo>
                  <a:lnTo>
                    <a:pt x="1130" y="1446"/>
                  </a:lnTo>
                  <a:lnTo>
                    <a:pt x="1134" y="1536"/>
                  </a:lnTo>
                  <a:lnTo>
                    <a:pt x="1134" y="1626"/>
                  </a:lnTo>
                  <a:lnTo>
                    <a:pt x="1131" y="1716"/>
                  </a:lnTo>
                  <a:lnTo>
                    <a:pt x="1122" y="1802"/>
                  </a:lnTo>
                  <a:lnTo>
                    <a:pt x="1111" y="1886"/>
                  </a:lnTo>
                  <a:lnTo>
                    <a:pt x="1096" y="1967"/>
                  </a:lnTo>
                  <a:lnTo>
                    <a:pt x="1076" y="2044"/>
                  </a:lnTo>
                  <a:lnTo>
                    <a:pt x="1053" y="2115"/>
                  </a:lnTo>
                  <a:lnTo>
                    <a:pt x="1025" y="2180"/>
                  </a:lnTo>
                  <a:lnTo>
                    <a:pt x="917" y="2127"/>
                  </a:lnTo>
                  <a:close/>
                </a:path>
              </a:pathLst>
            </a:custGeom>
            <a:solidFill>
              <a:srgbClr val="6B6859"/>
            </a:solidFill>
            <a:ln w="9525">
              <a:noFill/>
            </a:ln>
          </p:spPr>
          <p:txBody>
            <a:bodyPr/>
            <a:lstStyle/>
            <a:p>
              <a:endParaRPr lang="en-US"/>
            </a:p>
          </p:txBody>
        </p:sp>
        <p:sp>
          <p:nvSpPr>
            <p:cNvPr id="824815" name="Freeform 824814"/>
            <p:cNvSpPr/>
            <p:nvPr/>
          </p:nvSpPr>
          <p:spPr>
            <a:xfrm>
              <a:off x="3378" y="3082"/>
              <a:ext cx="207" cy="202"/>
            </a:xfrm>
            <a:custGeom>
              <a:avLst/>
              <a:gdLst/>
              <a:ahLst/>
              <a:cxnLst/>
              <a:rect l="0" t="0" r="0" b="0"/>
              <a:pathLst>
                <a:path w="4569" h="3641">
                  <a:moveTo>
                    <a:pt x="0" y="1625"/>
                  </a:moveTo>
                  <a:lnTo>
                    <a:pt x="3650" y="0"/>
                  </a:lnTo>
                  <a:lnTo>
                    <a:pt x="4569" y="1997"/>
                  </a:lnTo>
                  <a:lnTo>
                    <a:pt x="873" y="3641"/>
                  </a:lnTo>
                  <a:lnTo>
                    <a:pt x="0" y="1625"/>
                  </a:lnTo>
                  <a:close/>
                </a:path>
              </a:pathLst>
            </a:custGeom>
            <a:solidFill>
              <a:srgbClr val="545959"/>
            </a:solidFill>
            <a:ln w="9525">
              <a:noFill/>
            </a:ln>
          </p:spPr>
          <p:txBody>
            <a:bodyPr/>
            <a:lstStyle/>
            <a:p>
              <a:endParaRPr lang="en-US"/>
            </a:p>
          </p:txBody>
        </p:sp>
        <p:sp>
          <p:nvSpPr>
            <p:cNvPr id="824816" name="Freeform 824815"/>
            <p:cNvSpPr/>
            <p:nvPr/>
          </p:nvSpPr>
          <p:spPr>
            <a:xfrm>
              <a:off x="3360" y="3024"/>
              <a:ext cx="271" cy="393"/>
            </a:xfrm>
            <a:custGeom>
              <a:avLst/>
              <a:gdLst/>
              <a:ahLst/>
              <a:cxnLst/>
              <a:rect l="0" t="0" r="0" b="0"/>
              <a:pathLst>
                <a:path w="5957" h="7065">
                  <a:moveTo>
                    <a:pt x="2497" y="7056"/>
                  </a:moveTo>
                  <a:lnTo>
                    <a:pt x="5894" y="5432"/>
                  </a:lnTo>
                  <a:lnTo>
                    <a:pt x="5912" y="5421"/>
                  </a:lnTo>
                  <a:lnTo>
                    <a:pt x="5928" y="5406"/>
                  </a:lnTo>
                  <a:lnTo>
                    <a:pt x="5941" y="5388"/>
                  </a:lnTo>
                  <a:lnTo>
                    <a:pt x="5950" y="5368"/>
                  </a:lnTo>
                  <a:lnTo>
                    <a:pt x="5955" y="5347"/>
                  </a:lnTo>
                  <a:lnTo>
                    <a:pt x="5957" y="5325"/>
                  </a:lnTo>
                  <a:lnTo>
                    <a:pt x="5955" y="5303"/>
                  </a:lnTo>
                  <a:lnTo>
                    <a:pt x="5948" y="5282"/>
                  </a:lnTo>
                  <a:lnTo>
                    <a:pt x="3503" y="64"/>
                  </a:lnTo>
                  <a:lnTo>
                    <a:pt x="3492" y="46"/>
                  </a:lnTo>
                  <a:lnTo>
                    <a:pt x="3477" y="31"/>
                  </a:lnTo>
                  <a:lnTo>
                    <a:pt x="3460" y="18"/>
                  </a:lnTo>
                  <a:lnTo>
                    <a:pt x="3441" y="8"/>
                  </a:lnTo>
                  <a:lnTo>
                    <a:pt x="3420" y="2"/>
                  </a:lnTo>
                  <a:lnTo>
                    <a:pt x="3399" y="0"/>
                  </a:lnTo>
                  <a:lnTo>
                    <a:pt x="3377" y="2"/>
                  </a:lnTo>
                  <a:lnTo>
                    <a:pt x="3357" y="8"/>
                  </a:lnTo>
                  <a:lnTo>
                    <a:pt x="63" y="1486"/>
                  </a:lnTo>
                  <a:lnTo>
                    <a:pt x="45" y="1497"/>
                  </a:lnTo>
                  <a:lnTo>
                    <a:pt x="30" y="1512"/>
                  </a:lnTo>
                  <a:lnTo>
                    <a:pt x="16" y="1530"/>
                  </a:lnTo>
                  <a:lnTo>
                    <a:pt x="7" y="1550"/>
                  </a:lnTo>
                  <a:lnTo>
                    <a:pt x="2" y="1572"/>
                  </a:lnTo>
                  <a:lnTo>
                    <a:pt x="0" y="1594"/>
                  </a:lnTo>
                  <a:lnTo>
                    <a:pt x="3" y="1615"/>
                  </a:lnTo>
                  <a:lnTo>
                    <a:pt x="9" y="1636"/>
                  </a:lnTo>
                  <a:lnTo>
                    <a:pt x="2351" y="6999"/>
                  </a:lnTo>
                  <a:lnTo>
                    <a:pt x="2362" y="7018"/>
                  </a:lnTo>
                  <a:lnTo>
                    <a:pt x="2377" y="7034"/>
                  </a:lnTo>
                  <a:lnTo>
                    <a:pt x="2394" y="7048"/>
                  </a:lnTo>
                  <a:lnTo>
                    <a:pt x="2413" y="7057"/>
                  </a:lnTo>
                  <a:lnTo>
                    <a:pt x="2434" y="7063"/>
                  </a:lnTo>
                  <a:lnTo>
                    <a:pt x="2455" y="7065"/>
                  </a:lnTo>
                  <a:lnTo>
                    <a:pt x="2477" y="7063"/>
                  </a:lnTo>
                  <a:lnTo>
                    <a:pt x="2497" y="7056"/>
                  </a:lnTo>
                  <a:close/>
                </a:path>
              </a:pathLst>
            </a:custGeom>
            <a:solidFill>
              <a:srgbClr val="BAC2C2"/>
            </a:solidFill>
            <a:ln w="9525">
              <a:noFill/>
            </a:ln>
          </p:spPr>
          <p:txBody>
            <a:bodyPr/>
            <a:lstStyle/>
            <a:p>
              <a:endParaRPr lang="en-US"/>
            </a:p>
          </p:txBody>
        </p:sp>
        <p:sp>
          <p:nvSpPr>
            <p:cNvPr id="824817" name="Freeform 824816"/>
            <p:cNvSpPr/>
            <p:nvPr/>
          </p:nvSpPr>
          <p:spPr>
            <a:xfrm>
              <a:off x="3360" y="3024"/>
              <a:ext cx="162" cy="99"/>
            </a:xfrm>
            <a:custGeom>
              <a:avLst/>
              <a:gdLst/>
              <a:ahLst/>
              <a:cxnLst/>
              <a:rect l="0" t="0" r="0" b="0"/>
              <a:pathLst>
                <a:path w="3562" h="1773">
                  <a:moveTo>
                    <a:pt x="3562" y="183"/>
                  </a:moveTo>
                  <a:lnTo>
                    <a:pt x="3502" y="64"/>
                  </a:lnTo>
                  <a:lnTo>
                    <a:pt x="3491" y="46"/>
                  </a:lnTo>
                  <a:lnTo>
                    <a:pt x="3476" y="31"/>
                  </a:lnTo>
                  <a:lnTo>
                    <a:pt x="3459" y="18"/>
                  </a:lnTo>
                  <a:lnTo>
                    <a:pt x="3440" y="8"/>
                  </a:lnTo>
                  <a:lnTo>
                    <a:pt x="3418" y="2"/>
                  </a:lnTo>
                  <a:lnTo>
                    <a:pt x="3397" y="0"/>
                  </a:lnTo>
                  <a:lnTo>
                    <a:pt x="3376" y="2"/>
                  </a:lnTo>
                  <a:lnTo>
                    <a:pt x="3356" y="8"/>
                  </a:lnTo>
                  <a:lnTo>
                    <a:pt x="62" y="1486"/>
                  </a:lnTo>
                  <a:lnTo>
                    <a:pt x="44" y="1497"/>
                  </a:lnTo>
                  <a:lnTo>
                    <a:pt x="29" y="1512"/>
                  </a:lnTo>
                  <a:lnTo>
                    <a:pt x="16" y="1530"/>
                  </a:lnTo>
                  <a:lnTo>
                    <a:pt x="7" y="1550"/>
                  </a:lnTo>
                  <a:lnTo>
                    <a:pt x="2" y="1572"/>
                  </a:lnTo>
                  <a:lnTo>
                    <a:pt x="0" y="1594"/>
                  </a:lnTo>
                  <a:lnTo>
                    <a:pt x="2" y="1615"/>
                  </a:lnTo>
                  <a:lnTo>
                    <a:pt x="8" y="1636"/>
                  </a:lnTo>
                  <a:lnTo>
                    <a:pt x="68" y="1773"/>
                  </a:lnTo>
                  <a:lnTo>
                    <a:pt x="3562" y="183"/>
                  </a:lnTo>
                  <a:close/>
                </a:path>
              </a:pathLst>
            </a:custGeom>
            <a:solidFill>
              <a:srgbClr val="BAC2C2"/>
            </a:solidFill>
            <a:ln w="9525">
              <a:noFill/>
            </a:ln>
          </p:spPr>
          <p:txBody>
            <a:bodyPr/>
            <a:lstStyle/>
            <a:p>
              <a:endParaRPr lang="en-US"/>
            </a:p>
          </p:txBody>
        </p:sp>
        <p:sp>
          <p:nvSpPr>
            <p:cNvPr id="824818" name="Freeform 824817"/>
            <p:cNvSpPr/>
            <p:nvPr/>
          </p:nvSpPr>
          <p:spPr>
            <a:xfrm>
              <a:off x="3360" y="3024"/>
              <a:ext cx="161" cy="97"/>
            </a:xfrm>
            <a:custGeom>
              <a:avLst/>
              <a:gdLst/>
              <a:ahLst/>
              <a:cxnLst/>
              <a:rect l="0" t="0" r="0" b="0"/>
              <a:pathLst>
                <a:path w="3550" h="1748">
                  <a:moveTo>
                    <a:pt x="3550" y="163"/>
                  </a:moveTo>
                  <a:lnTo>
                    <a:pt x="3545" y="153"/>
                  </a:lnTo>
                  <a:lnTo>
                    <a:pt x="3541" y="144"/>
                  </a:lnTo>
                  <a:lnTo>
                    <a:pt x="3538" y="137"/>
                  </a:lnTo>
                  <a:lnTo>
                    <a:pt x="3533" y="130"/>
                  </a:lnTo>
                  <a:lnTo>
                    <a:pt x="3529" y="120"/>
                  </a:lnTo>
                  <a:lnTo>
                    <a:pt x="3523" y="108"/>
                  </a:lnTo>
                  <a:lnTo>
                    <a:pt x="3514" y="90"/>
                  </a:lnTo>
                  <a:lnTo>
                    <a:pt x="3502" y="64"/>
                  </a:lnTo>
                  <a:lnTo>
                    <a:pt x="3491" y="46"/>
                  </a:lnTo>
                  <a:lnTo>
                    <a:pt x="3476" y="31"/>
                  </a:lnTo>
                  <a:lnTo>
                    <a:pt x="3459" y="18"/>
                  </a:lnTo>
                  <a:lnTo>
                    <a:pt x="3440" y="8"/>
                  </a:lnTo>
                  <a:lnTo>
                    <a:pt x="3418" y="2"/>
                  </a:lnTo>
                  <a:lnTo>
                    <a:pt x="3397" y="0"/>
                  </a:lnTo>
                  <a:lnTo>
                    <a:pt x="3376" y="2"/>
                  </a:lnTo>
                  <a:lnTo>
                    <a:pt x="3356" y="8"/>
                  </a:lnTo>
                  <a:lnTo>
                    <a:pt x="3257" y="53"/>
                  </a:lnTo>
                  <a:lnTo>
                    <a:pt x="3166" y="94"/>
                  </a:lnTo>
                  <a:lnTo>
                    <a:pt x="3083" y="131"/>
                  </a:lnTo>
                  <a:lnTo>
                    <a:pt x="3004" y="167"/>
                  </a:lnTo>
                  <a:lnTo>
                    <a:pt x="2932" y="198"/>
                  </a:lnTo>
                  <a:lnTo>
                    <a:pt x="2864" y="229"/>
                  </a:lnTo>
                  <a:lnTo>
                    <a:pt x="2800" y="258"/>
                  </a:lnTo>
                  <a:lnTo>
                    <a:pt x="2740" y="286"/>
                  </a:lnTo>
                  <a:lnTo>
                    <a:pt x="2681" y="312"/>
                  </a:lnTo>
                  <a:lnTo>
                    <a:pt x="2623" y="337"/>
                  </a:lnTo>
                  <a:lnTo>
                    <a:pt x="2565" y="364"/>
                  </a:lnTo>
                  <a:lnTo>
                    <a:pt x="2508" y="389"/>
                  </a:lnTo>
                  <a:lnTo>
                    <a:pt x="2450" y="415"/>
                  </a:lnTo>
                  <a:lnTo>
                    <a:pt x="2389" y="443"/>
                  </a:lnTo>
                  <a:lnTo>
                    <a:pt x="2327" y="471"/>
                  </a:lnTo>
                  <a:lnTo>
                    <a:pt x="2259" y="501"/>
                  </a:lnTo>
                  <a:lnTo>
                    <a:pt x="2189" y="532"/>
                  </a:lnTo>
                  <a:lnTo>
                    <a:pt x="2113" y="567"/>
                  </a:lnTo>
                  <a:lnTo>
                    <a:pt x="2031" y="603"/>
                  </a:lnTo>
                  <a:lnTo>
                    <a:pt x="1942" y="643"/>
                  </a:lnTo>
                  <a:lnTo>
                    <a:pt x="1846" y="686"/>
                  </a:lnTo>
                  <a:lnTo>
                    <a:pt x="1741" y="733"/>
                  </a:lnTo>
                  <a:lnTo>
                    <a:pt x="1628" y="784"/>
                  </a:lnTo>
                  <a:lnTo>
                    <a:pt x="1505" y="839"/>
                  </a:lnTo>
                  <a:lnTo>
                    <a:pt x="1370" y="899"/>
                  </a:lnTo>
                  <a:lnTo>
                    <a:pt x="1224" y="966"/>
                  </a:lnTo>
                  <a:lnTo>
                    <a:pt x="1066" y="1036"/>
                  </a:lnTo>
                  <a:lnTo>
                    <a:pt x="895" y="1113"/>
                  </a:lnTo>
                  <a:lnTo>
                    <a:pt x="710" y="1195"/>
                  </a:lnTo>
                  <a:lnTo>
                    <a:pt x="510" y="1286"/>
                  </a:lnTo>
                  <a:lnTo>
                    <a:pt x="294" y="1382"/>
                  </a:lnTo>
                  <a:lnTo>
                    <a:pt x="62" y="1486"/>
                  </a:lnTo>
                  <a:lnTo>
                    <a:pt x="44" y="1497"/>
                  </a:lnTo>
                  <a:lnTo>
                    <a:pt x="29" y="1512"/>
                  </a:lnTo>
                  <a:lnTo>
                    <a:pt x="16" y="1530"/>
                  </a:lnTo>
                  <a:lnTo>
                    <a:pt x="7" y="1550"/>
                  </a:lnTo>
                  <a:lnTo>
                    <a:pt x="2" y="1572"/>
                  </a:lnTo>
                  <a:lnTo>
                    <a:pt x="0" y="1594"/>
                  </a:lnTo>
                  <a:lnTo>
                    <a:pt x="2" y="1615"/>
                  </a:lnTo>
                  <a:lnTo>
                    <a:pt x="8" y="1636"/>
                  </a:lnTo>
                  <a:lnTo>
                    <a:pt x="14" y="1648"/>
                  </a:lnTo>
                  <a:lnTo>
                    <a:pt x="18" y="1657"/>
                  </a:lnTo>
                  <a:lnTo>
                    <a:pt x="21" y="1665"/>
                  </a:lnTo>
                  <a:lnTo>
                    <a:pt x="26" y="1673"/>
                  </a:lnTo>
                  <a:lnTo>
                    <a:pt x="31" y="1685"/>
                  </a:lnTo>
                  <a:lnTo>
                    <a:pt x="37" y="1699"/>
                  </a:lnTo>
                  <a:lnTo>
                    <a:pt x="46" y="1719"/>
                  </a:lnTo>
                  <a:lnTo>
                    <a:pt x="57" y="1748"/>
                  </a:lnTo>
                  <a:lnTo>
                    <a:pt x="162" y="1700"/>
                  </a:lnTo>
                  <a:lnTo>
                    <a:pt x="259" y="1656"/>
                  </a:lnTo>
                  <a:lnTo>
                    <a:pt x="348" y="1616"/>
                  </a:lnTo>
                  <a:lnTo>
                    <a:pt x="430" y="1579"/>
                  </a:lnTo>
                  <a:lnTo>
                    <a:pt x="508" y="1543"/>
                  </a:lnTo>
                  <a:lnTo>
                    <a:pt x="579" y="1511"/>
                  </a:lnTo>
                  <a:lnTo>
                    <a:pt x="648" y="1480"/>
                  </a:lnTo>
                  <a:lnTo>
                    <a:pt x="713" y="1451"/>
                  </a:lnTo>
                  <a:lnTo>
                    <a:pt x="776" y="1422"/>
                  </a:lnTo>
                  <a:lnTo>
                    <a:pt x="837" y="1395"/>
                  </a:lnTo>
                  <a:lnTo>
                    <a:pt x="898" y="1367"/>
                  </a:lnTo>
                  <a:lnTo>
                    <a:pt x="959" y="1340"/>
                  </a:lnTo>
                  <a:lnTo>
                    <a:pt x="1021" y="1311"/>
                  </a:lnTo>
                  <a:lnTo>
                    <a:pt x="1085" y="1282"/>
                  </a:lnTo>
                  <a:lnTo>
                    <a:pt x="1153" y="1251"/>
                  </a:lnTo>
                  <a:lnTo>
                    <a:pt x="1223" y="1220"/>
                  </a:lnTo>
                  <a:lnTo>
                    <a:pt x="1299" y="1186"/>
                  </a:lnTo>
                  <a:lnTo>
                    <a:pt x="1379" y="1149"/>
                  </a:lnTo>
                  <a:lnTo>
                    <a:pt x="1466" y="1110"/>
                  </a:lnTo>
                  <a:lnTo>
                    <a:pt x="1560" y="1067"/>
                  </a:lnTo>
                  <a:lnTo>
                    <a:pt x="1662" y="1020"/>
                  </a:lnTo>
                  <a:lnTo>
                    <a:pt x="1772" y="971"/>
                  </a:lnTo>
                  <a:lnTo>
                    <a:pt x="1892" y="916"/>
                  </a:lnTo>
                  <a:lnTo>
                    <a:pt x="2024" y="857"/>
                  </a:lnTo>
                  <a:lnTo>
                    <a:pt x="2166" y="792"/>
                  </a:lnTo>
                  <a:lnTo>
                    <a:pt x="2320" y="722"/>
                  </a:lnTo>
                  <a:lnTo>
                    <a:pt x="2488" y="646"/>
                  </a:lnTo>
                  <a:lnTo>
                    <a:pt x="2668" y="564"/>
                  </a:lnTo>
                  <a:lnTo>
                    <a:pt x="2864" y="474"/>
                  </a:lnTo>
                  <a:lnTo>
                    <a:pt x="3075" y="378"/>
                  </a:lnTo>
                  <a:lnTo>
                    <a:pt x="3304" y="275"/>
                  </a:lnTo>
                  <a:lnTo>
                    <a:pt x="3550" y="163"/>
                  </a:lnTo>
                  <a:close/>
                </a:path>
              </a:pathLst>
            </a:custGeom>
            <a:solidFill>
              <a:srgbClr val="BFC7C7"/>
            </a:solidFill>
            <a:ln w="9525">
              <a:noFill/>
            </a:ln>
          </p:spPr>
          <p:txBody>
            <a:bodyPr/>
            <a:lstStyle/>
            <a:p>
              <a:endParaRPr lang="en-US"/>
            </a:p>
          </p:txBody>
        </p:sp>
        <p:sp>
          <p:nvSpPr>
            <p:cNvPr id="824819" name="Freeform 824818"/>
            <p:cNvSpPr/>
            <p:nvPr/>
          </p:nvSpPr>
          <p:spPr>
            <a:xfrm>
              <a:off x="3360" y="3024"/>
              <a:ext cx="161" cy="96"/>
            </a:xfrm>
            <a:custGeom>
              <a:avLst/>
              <a:gdLst/>
              <a:ahLst/>
              <a:cxnLst/>
              <a:rect l="0" t="0" r="0" b="0"/>
              <a:pathLst>
                <a:path w="3539" h="1724">
                  <a:moveTo>
                    <a:pt x="3539" y="143"/>
                  </a:moveTo>
                  <a:lnTo>
                    <a:pt x="3534" y="135"/>
                  </a:lnTo>
                  <a:lnTo>
                    <a:pt x="3531" y="129"/>
                  </a:lnTo>
                  <a:lnTo>
                    <a:pt x="3529" y="123"/>
                  </a:lnTo>
                  <a:lnTo>
                    <a:pt x="3526" y="117"/>
                  </a:lnTo>
                  <a:lnTo>
                    <a:pt x="3523" y="110"/>
                  </a:lnTo>
                  <a:lnTo>
                    <a:pt x="3518" y="99"/>
                  </a:lnTo>
                  <a:lnTo>
                    <a:pt x="3511" y="84"/>
                  </a:lnTo>
                  <a:lnTo>
                    <a:pt x="3502" y="64"/>
                  </a:lnTo>
                  <a:lnTo>
                    <a:pt x="3491" y="46"/>
                  </a:lnTo>
                  <a:lnTo>
                    <a:pt x="3476" y="31"/>
                  </a:lnTo>
                  <a:lnTo>
                    <a:pt x="3459" y="18"/>
                  </a:lnTo>
                  <a:lnTo>
                    <a:pt x="3440" y="8"/>
                  </a:lnTo>
                  <a:lnTo>
                    <a:pt x="3418" y="2"/>
                  </a:lnTo>
                  <a:lnTo>
                    <a:pt x="3397" y="0"/>
                  </a:lnTo>
                  <a:lnTo>
                    <a:pt x="3376" y="2"/>
                  </a:lnTo>
                  <a:lnTo>
                    <a:pt x="3356" y="8"/>
                  </a:lnTo>
                  <a:lnTo>
                    <a:pt x="3257" y="53"/>
                  </a:lnTo>
                  <a:lnTo>
                    <a:pt x="3166" y="94"/>
                  </a:lnTo>
                  <a:lnTo>
                    <a:pt x="3083" y="131"/>
                  </a:lnTo>
                  <a:lnTo>
                    <a:pt x="3004" y="167"/>
                  </a:lnTo>
                  <a:lnTo>
                    <a:pt x="2932" y="198"/>
                  </a:lnTo>
                  <a:lnTo>
                    <a:pt x="2864" y="229"/>
                  </a:lnTo>
                  <a:lnTo>
                    <a:pt x="2800" y="258"/>
                  </a:lnTo>
                  <a:lnTo>
                    <a:pt x="2740" y="286"/>
                  </a:lnTo>
                  <a:lnTo>
                    <a:pt x="2681" y="312"/>
                  </a:lnTo>
                  <a:lnTo>
                    <a:pt x="2623" y="337"/>
                  </a:lnTo>
                  <a:lnTo>
                    <a:pt x="2565" y="364"/>
                  </a:lnTo>
                  <a:lnTo>
                    <a:pt x="2508" y="389"/>
                  </a:lnTo>
                  <a:lnTo>
                    <a:pt x="2450" y="415"/>
                  </a:lnTo>
                  <a:lnTo>
                    <a:pt x="2389" y="443"/>
                  </a:lnTo>
                  <a:lnTo>
                    <a:pt x="2327" y="471"/>
                  </a:lnTo>
                  <a:lnTo>
                    <a:pt x="2259" y="501"/>
                  </a:lnTo>
                  <a:lnTo>
                    <a:pt x="2189" y="532"/>
                  </a:lnTo>
                  <a:lnTo>
                    <a:pt x="2113" y="567"/>
                  </a:lnTo>
                  <a:lnTo>
                    <a:pt x="2031" y="603"/>
                  </a:lnTo>
                  <a:lnTo>
                    <a:pt x="1942" y="643"/>
                  </a:lnTo>
                  <a:lnTo>
                    <a:pt x="1846" y="686"/>
                  </a:lnTo>
                  <a:lnTo>
                    <a:pt x="1741" y="733"/>
                  </a:lnTo>
                  <a:lnTo>
                    <a:pt x="1628" y="784"/>
                  </a:lnTo>
                  <a:lnTo>
                    <a:pt x="1505" y="839"/>
                  </a:lnTo>
                  <a:lnTo>
                    <a:pt x="1370" y="899"/>
                  </a:lnTo>
                  <a:lnTo>
                    <a:pt x="1224" y="966"/>
                  </a:lnTo>
                  <a:lnTo>
                    <a:pt x="1066" y="1036"/>
                  </a:lnTo>
                  <a:lnTo>
                    <a:pt x="895" y="1113"/>
                  </a:lnTo>
                  <a:lnTo>
                    <a:pt x="710" y="1195"/>
                  </a:lnTo>
                  <a:lnTo>
                    <a:pt x="510" y="1286"/>
                  </a:lnTo>
                  <a:lnTo>
                    <a:pt x="294" y="1382"/>
                  </a:lnTo>
                  <a:lnTo>
                    <a:pt x="62" y="1486"/>
                  </a:lnTo>
                  <a:lnTo>
                    <a:pt x="44" y="1497"/>
                  </a:lnTo>
                  <a:lnTo>
                    <a:pt x="29" y="1512"/>
                  </a:lnTo>
                  <a:lnTo>
                    <a:pt x="16" y="1530"/>
                  </a:lnTo>
                  <a:lnTo>
                    <a:pt x="7" y="1550"/>
                  </a:lnTo>
                  <a:lnTo>
                    <a:pt x="2" y="1572"/>
                  </a:lnTo>
                  <a:lnTo>
                    <a:pt x="0" y="1594"/>
                  </a:lnTo>
                  <a:lnTo>
                    <a:pt x="2" y="1615"/>
                  </a:lnTo>
                  <a:lnTo>
                    <a:pt x="8" y="1636"/>
                  </a:lnTo>
                  <a:lnTo>
                    <a:pt x="13" y="1646"/>
                  </a:lnTo>
                  <a:lnTo>
                    <a:pt x="16" y="1652"/>
                  </a:lnTo>
                  <a:lnTo>
                    <a:pt x="19" y="1658"/>
                  </a:lnTo>
                  <a:lnTo>
                    <a:pt x="22" y="1666"/>
                  </a:lnTo>
                  <a:lnTo>
                    <a:pt x="26" y="1674"/>
                  </a:lnTo>
                  <a:lnTo>
                    <a:pt x="31" y="1686"/>
                  </a:lnTo>
                  <a:lnTo>
                    <a:pt x="37" y="1702"/>
                  </a:lnTo>
                  <a:lnTo>
                    <a:pt x="46" y="1724"/>
                  </a:lnTo>
                  <a:lnTo>
                    <a:pt x="151" y="1676"/>
                  </a:lnTo>
                  <a:lnTo>
                    <a:pt x="248" y="1633"/>
                  </a:lnTo>
                  <a:lnTo>
                    <a:pt x="337" y="1592"/>
                  </a:lnTo>
                  <a:lnTo>
                    <a:pt x="419" y="1555"/>
                  </a:lnTo>
                  <a:lnTo>
                    <a:pt x="497" y="1520"/>
                  </a:lnTo>
                  <a:lnTo>
                    <a:pt x="568" y="1488"/>
                  </a:lnTo>
                  <a:lnTo>
                    <a:pt x="637" y="1457"/>
                  </a:lnTo>
                  <a:lnTo>
                    <a:pt x="702" y="1427"/>
                  </a:lnTo>
                  <a:lnTo>
                    <a:pt x="765" y="1399"/>
                  </a:lnTo>
                  <a:lnTo>
                    <a:pt x="826" y="1372"/>
                  </a:lnTo>
                  <a:lnTo>
                    <a:pt x="886" y="1344"/>
                  </a:lnTo>
                  <a:lnTo>
                    <a:pt x="948" y="1316"/>
                  </a:lnTo>
                  <a:lnTo>
                    <a:pt x="1010" y="1288"/>
                  </a:lnTo>
                  <a:lnTo>
                    <a:pt x="1074" y="1259"/>
                  </a:lnTo>
                  <a:lnTo>
                    <a:pt x="1141" y="1229"/>
                  </a:lnTo>
                  <a:lnTo>
                    <a:pt x="1212" y="1197"/>
                  </a:lnTo>
                  <a:lnTo>
                    <a:pt x="1287" y="1163"/>
                  </a:lnTo>
                  <a:lnTo>
                    <a:pt x="1368" y="1126"/>
                  </a:lnTo>
                  <a:lnTo>
                    <a:pt x="1455" y="1087"/>
                  </a:lnTo>
                  <a:lnTo>
                    <a:pt x="1548" y="1045"/>
                  </a:lnTo>
                  <a:lnTo>
                    <a:pt x="1650" y="998"/>
                  </a:lnTo>
                  <a:lnTo>
                    <a:pt x="1761" y="949"/>
                  </a:lnTo>
                  <a:lnTo>
                    <a:pt x="1881" y="894"/>
                  </a:lnTo>
                  <a:lnTo>
                    <a:pt x="2013" y="835"/>
                  </a:lnTo>
                  <a:lnTo>
                    <a:pt x="2154" y="771"/>
                  </a:lnTo>
                  <a:lnTo>
                    <a:pt x="2308" y="700"/>
                  </a:lnTo>
                  <a:lnTo>
                    <a:pt x="2477" y="625"/>
                  </a:lnTo>
                  <a:lnTo>
                    <a:pt x="2657" y="543"/>
                  </a:lnTo>
                  <a:lnTo>
                    <a:pt x="2853" y="453"/>
                  </a:lnTo>
                  <a:lnTo>
                    <a:pt x="3064" y="357"/>
                  </a:lnTo>
                  <a:lnTo>
                    <a:pt x="3293" y="254"/>
                  </a:lnTo>
                  <a:lnTo>
                    <a:pt x="3539" y="143"/>
                  </a:lnTo>
                  <a:close/>
                </a:path>
              </a:pathLst>
            </a:custGeom>
            <a:solidFill>
              <a:srgbClr val="C9D1D1"/>
            </a:solidFill>
            <a:ln w="9525">
              <a:noFill/>
            </a:ln>
          </p:spPr>
          <p:txBody>
            <a:bodyPr/>
            <a:lstStyle/>
            <a:p>
              <a:endParaRPr lang="en-US"/>
            </a:p>
          </p:txBody>
        </p:sp>
        <p:sp>
          <p:nvSpPr>
            <p:cNvPr id="824820" name="Freeform 824819"/>
            <p:cNvSpPr/>
            <p:nvPr/>
          </p:nvSpPr>
          <p:spPr>
            <a:xfrm>
              <a:off x="3360" y="3024"/>
              <a:ext cx="160" cy="94"/>
            </a:xfrm>
            <a:custGeom>
              <a:avLst/>
              <a:gdLst/>
              <a:ahLst/>
              <a:cxnLst/>
              <a:rect l="0" t="0" r="0" b="0"/>
              <a:pathLst>
                <a:path w="3526" h="1698">
                  <a:moveTo>
                    <a:pt x="3526" y="123"/>
                  </a:moveTo>
                  <a:lnTo>
                    <a:pt x="3522" y="112"/>
                  </a:lnTo>
                  <a:lnTo>
                    <a:pt x="3518" y="103"/>
                  </a:lnTo>
                  <a:lnTo>
                    <a:pt x="3513" y="91"/>
                  </a:lnTo>
                  <a:lnTo>
                    <a:pt x="3502" y="64"/>
                  </a:lnTo>
                  <a:lnTo>
                    <a:pt x="3491" y="46"/>
                  </a:lnTo>
                  <a:lnTo>
                    <a:pt x="3476" y="31"/>
                  </a:lnTo>
                  <a:lnTo>
                    <a:pt x="3459" y="18"/>
                  </a:lnTo>
                  <a:lnTo>
                    <a:pt x="3440" y="8"/>
                  </a:lnTo>
                  <a:lnTo>
                    <a:pt x="3418" y="2"/>
                  </a:lnTo>
                  <a:lnTo>
                    <a:pt x="3397" y="0"/>
                  </a:lnTo>
                  <a:lnTo>
                    <a:pt x="3376" y="2"/>
                  </a:lnTo>
                  <a:lnTo>
                    <a:pt x="3356" y="8"/>
                  </a:lnTo>
                  <a:lnTo>
                    <a:pt x="3257" y="53"/>
                  </a:lnTo>
                  <a:lnTo>
                    <a:pt x="3166" y="94"/>
                  </a:lnTo>
                  <a:lnTo>
                    <a:pt x="3083" y="131"/>
                  </a:lnTo>
                  <a:lnTo>
                    <a:pt x="3004" y="167"/>
                  </a:lnTo>
                  <a:lnTo>
                    <a:pt x="2932" y="198"/>
                  </a:lnTo>
                  <a:lnTo>
                    <a:pt x="2864" y="229"/>
                  </a:lnTo>
                  <a:lnTo>
                    <a:pt x="2800" y="258"/>
                  </a:lnTo>
                  <a:lnTo>
                    <a:pt x="2740" y="286"/>
                  </a:lnTo>
                  <a:lnTo>
                    <a:pt x="2681" y="312"/>
                  </a:lnTo>
                  <a:lnTo>
                    <a:pt x="2623" y="337"/>
                  </a:lnTo>
                  <a:lnTo>
                    <a:pt x="2565" y="364"/>
                  </a:lnTo>
                  <a:lnTo>
                    <a:pt x="2508" y="389"/>
                  </a:lnTo>
                  <a:lnTo>
                    <a:pt x="2450" y="415"/>
                  </a:lnTo>
                  <a:lnTo>
                    <a:pt x="2389" y="443"/>
                  </a:lnTo>
                  <a:lnTo>
                    <a:pt x="2327" y="471"/>
                  </a:lnTo>
                  <a:lnTo>
                    <a:pt x="2259" y="501"/>
                  </a:lnTo>
                  <a:lnTo>
                    <a:pt x="2189" y="532"/>
                  </a:lnTo>
                  <a:lnTo>
                    <a:pt x="2113" y="567"/>
                  </a:lnTo>
                  <a:lnTo>
                    <a:pt x="2031" y="603"/>
                  </a:lnTo>
                  <a:lnTo>
                    <a:pt x="1942" y="643"/>
                  </a:lnTo>
                  <a:lnTo>
                    <a:pt x="1846" y="686"/>
                  </a:lnTo>
                  <a:lnTo>
                    <a:pt x="1741" y="733"/>
                  </a:lnTo>
                  <a:lnTo>
                    <a:pt x="1628" y="784"/>
                  </a:lnTo>
                  <a:lnTo>
                    <a:pt x="1505" y="839"/>
                  </a:lnTo>
                  <a:lnTo>
                    <a:pt x="1370" y="899"/>
                  </a:lnTo>
                  <a:lnTo>
                    <a:pt x="1224" y="966"/>
                  </a:lnTo>
                  <a:lnTo>
                    <a:pt x="1066" y="1036"/>
                  </a:lnTo>
                  <a:lnTo>
                    <a:pt x="895" y="1113"/>
                  </a:lnTo>
                  <a:lnTo>
                    <a:pt x="710" y="1195"/>
                  </a:lnTo>
                  <a:lnTo>
                    <a:pt x="510" y="1286"/>
                  </a:lnTo>
                  <a:lnTo>
                    <a:pt x="294" y="1382"/>
                  </a:lnTo>
                  <a:lnTo>
                    <a:pt x="62" y="1486"/>
                  </a:lnTo>
                  <a:lnTo>
                    <a:pt x="44" y="1497"/>
                  </a:lnTo>
                  <a:lnTo>
                    <a:pt x="29" y="1512"/>
                  </a:lnTo>
                  <a:lnTo>
                    <a:pt x="16" y="1530"/>
                  </a:lnTo>
                  <a:lnTo>
                    <a:pt x="7" y="1550"/>
                  </a:lnTo>
                  <a:lnTo>
                    <a:pt x="2" y="1572"/>
                  </a:lnTo>
                  <a:lnTo>
                    <a:pt x="0" y="1594"/>
                  </a:lnTo>
                  <a:lnTo>
                    <a:pt x="2" y="1615"/>
                  </a:lnTo>
                  <a:lnTo>
                    <a:pt x="8" y="1636"/>
                  </a:lnTo>
                  <a:lnTo>
                    <a:pt x="14" y="1648"/>
                  </a:lnTo>
                  <a:lnTo>
                    <a:pt x="18" y="1657"/>
                  </a:lnTo>
                  <a:lnTo>
                    <a:pt x="25" y="1671"/>
                  </a:lnTo>
                  <a:lnTo>
                    <a:pt x="36" y="1698"/>
                  </a:lnTo>
                  <a:lnTo>
                    <a:pt x="141" y="1651"/>
                  </a:lnTo>
                  <a:lnTo>
                    <a:pt x="237" y="1608"/>
                  </a:lnTo>
                  <a:lnTo>
                    <a:pt x="326" y="1568"/>
                  </a:lnTo>
                  <a:lnTo>
                    <a:pt x="409" y="1530"/>
                  </a:lnTo>
                  <a:lnTo>
                    <a:pt x="486" y="1496"/>
                  </a:lnTo>
                  <a:lnTo>
                    <a:pt x="558" y="1463"/>
                  </a:lnTo>
                  <a:lnTo>
                    <a:pt x="626" y="1433"/>
                  </a:lnTo>
                  <a:lnTo>
                    <a:pt x="691" y="1403"/>
                  </a:lnTo>
                  <a:lnTo>
                    <a:pt x="754" y="1375"/>
                  </a:lnTo>
                  <a:lnTo>
                    <a:pt x="815" y="1347"/>
                  </a:lnTo>
                  <a:lnTo>
                    <a:pt x="875" y="1320"/>
                  </a:lnTo>
                  <a:lnTo>
                    <a:pt x="936" y="1292"/>
                  </a:lnTo>
                  <a:lnTo>
                    <a:pt x="999" y="1264"/>
                  </a:lnTo>
                  <a:lnTo>
                    <a:pt x="1063" y="1236"/>
                  </a:lnTo>
                  <a:lnTo>
                    <a:pt x="1130" y="1205"/>
                  </a:lnTo>
                  <a:lnTo>
                    <a:pt x="1201" y="1173"/>
                  </a:lnTo>
                  <a:lnTo>
                    <a:pt x="1276" y="1140"/>
                  </a:lnTo>
                  <a:lnTo>
                    <a:pt x="1357" y="1103"/>
                  </a:lnTo>
                  <a:lnTo>
                    <a:pt x="1443" y="1064"/>
                  </a:lnTo>
                  <a:lnTo>
                    <a:pt x="1537" y="1022"/>
                  </a:lnTo>
                  <a:lnTo>
                    <a:pt x="1639" y="975"/>
                  </a:lnTo>
                  <a:lnTo>
                    <a:pt x="1749" y="926"/>
                  </a:lnTo>
                  <a:lnTo>
                    <a:pt x="1870" y="872"/>
                  </a:lnTo>
                  <a:lnTo>
                    <a:pt x="2000" y="813"/>
                  </a:lnTo>
                  <a:lnTo>
                    <a:pt x="2143" y="749"/>
                  </a:lnTo>
                  <a:lnTo>
                    <a:pt x="2297" y="679"/>
                  </a:lnTo>
                  <a:lnTo>
                    <a:pt x="2464" y="603"/>
                  </a:lnTo>
                  <a:lnTo>
                    <a:pt x="2646" y="521"/>
                  </a:lnTo>
                  <a:lnTo>
                    <a:pt x="2841" y="432"/>
                  </a:lnTo>
                  <a:lnTo>
                    <a:pt x="3053" y="337"/>
                  </a:lnTo>
                  <a:lnTo>
                    <a:pt x="3281" y="234"/>
                  </a:lnTo>
                  <a:lnTo>
                    <a:pt x="3526" y="123"/>
                  </a:lnTo>
                  <a:close/>
                </a:path>
              </a:pathLst>
            </a:custGeom>
            <a:solidFill>
              <a:srgbClr val="D1D9D9"/>
            </a:solidFill>
            <a:ln w="9525">
              <a:noFill/>
            </a:ln>
          </p:spPr>
          <p:txBody>
            <a:bodyPr/>
            <a:lstStyle/>
            <a:p>
              <a:endParaRPr lang="en-US"/>
            </a:p>
          </p:txBody>
        </p:sp>
        <p:sp>
          <p:nvSpPr>
            <p:cNvPr id="824821" name="Freeform 824820"/>
            <p:cNvSpPr/>
            <p:nvPr/>
          </p:nvSpPr>
          <p:spPr>
            <a:xfrm>
              <a:off x="3360" y="3024"/>
              <a:ext cx="160" cy="93"/>
            </a:xfrm>
            <a:custGeom>
              <a:avLst/>
              <a:gdLst/>
              <a:ahLst/>
              <a:cxnLst/>
              <a:rect l="0" t="0" r="0" b="0"/>
              <a:pathLst>
                <a:path w="3515" h="1674">
                  <a:moveTo>
                    <a:pt x="3515" y="103"/>
                  </a:moveTo>
                  <a:lnTo>
                    <a:pt x="3513" y="96"/>
                  </a:lnTo>
                  <a:lnTo>
                    <a:pt x="3511" y="91"/>
                  </a:lnTo>
                  <a:lnTo>
                    <a:pt x="3508" y="81"/>
                  </a:lnTo>
                  <a:lnTo>
                    <a:pt x="3502" y="64"/>
                  </a:lnTo>
                  <a:lnTo>
                    <a:pt x="3491" y="46"/>
                  </a:lnTo>
                  <a:lnTo>
                    <a:pt x="3476" y="31"/>
                  </a:lnTo>
                  <a:lnTo>
                    <a:pt x="3459" y="18"/>
                  </a:lnTo>
                  <a:lnTo>
                    <a:pt x="3440" y="8"/>
                  </a:lnTo>
                  <a:lnTo>
                    <a:pt x="3418" y="2"/>
                  </a:lnTo>
                  <a:lnTo>
                    <a:pt x="3397" y="0"/>
                  </a:lnTo>
                  <a:lnTo>
                    <a:pt x="3376" y="2"/>
                  </a:lnTo>
                  <a:lnTo>
                    <a:pt x="3356" y="8"/>
                  </a:lnTo>
                  <a:lnTo>
                    <a:pt x="3257" y="53"/>
                  </a:lnTo>
                  <a:lnTo>
                    <a:pt x="3166" y="94"/>
                  </a:lnTo>
                  <a:lnTo>
                    <a:pt x="3083" y="131"/>
                  </a:lnTo>
                  <a:lnTo>
                    <a:pt x="3004" y="167"/>
                  </a:lnTo>
                  <a:lnTo>
                    <a:pt x="2932" y="198"/>
                  </a:lnTo>
                  <a:lnTo>
                    <a:pt x="2864" y="229"/>
                  </a:lnTo>
                  <a:lnTo>
                    <a:pt x="2800" y="258"/>
                  </a:lnTo>
                  <a:lnTo>
                    <a:pt x="2740" y="286"/>
                  </a:lnTo>
                  <a:lnTo>
                    <a:pt x="2681" y="312"/>
                  </a:lnTo>
                  <a:lnTo>
                    <a:pt x="2623" y="337"/>
                  </a:lnTo>
                  <a:lnTo>
                    <a:pt x="2565" y="364"/>
                  </a:lnTo>
                  <a:lnTo>
                    <a:pt x="2508" y="389"/>
                  </a:lnTo>
                  <a:lnTo>
                    <a:pt x="2450" y="415"/>
                  </a:lnTo>
                  <a:lnTo>
                    <a:pt x="2389" y="443"/>
                  </a:lnTo>
                  <a:lnTo>
                    <a:pt x="2327" y="471"/>
                  </a:lnTo>
                  <a:lnTo>
                    <a:pt x="2259" y="501"/>
                  </a:lnTo>
                  <a:lnTo>
                    <a:pt x="2189" y="532"/>
                  </a:lnTo>
                  <a:lnTo>
                    <a:pt x="2113" y="567"/>
                  </a:lnTo>
                  <a:lnTo>
                    <a:pt x="2031" y="603"/>
                  </a:lnTo>
                  <a:lnTo>
                    <a:pt x="1942" y="643"/>
                  </a:lnTo>
                  <a:lnTo>
                    <a:pt x="1846" y="686"/>
                  </a:lnTo>
                  <a:lnTo>
                    <a:pt x="1741" y="733"/>
                  </a:lnTo>
                  <a:lnTo>
                    <a:pt x="1628" y="784"/>
                  </a:lnTo>
                  <a:lnTo>
                    <a:pt x="1505" y="839"/>
                  </a:lnTo>
                  <a:lnTo>
                    <a:pt x="1370" y="899"/>
                  </a:lnTo>
                  <a:lnTo>
                    <a:pt x="1224" y="966"/>
                  </a:lnTo>
                  <a:lnTo>
                    <a:pt x="1066" y="1036"/>
                  </a:lnTo>
                  <a:lnTo>
                    <a:pt x="895" y="1113"/>
                  </a:lnTo>
                  <a:lnTo>
                    <a:pt x="710" y="1195"/>
                  </a:lnTo>
                  <a:lnTo>
                    <a:pt x="510" y="1286"/>
                  </a:lnTo>
                  <a:lnTo>
                    <a:pt x="294" y="1382"/>
                  </a:lnTo>
                  <a:lnTo>
                    <a:pt x="62" y="1486"/>
                  </a:lnTo>
                  <a:lnTo>
                    <a:pt x="44" y="1497"/>
                  </a:lnTo>
                  <a:lnTo>
                    <a:pt x="29" y="1512"/>
                  </a:lnTo>
                  <a:lnTo>
                    <a:pt x="16" y="1530"/>
                  </a:lnTo>
                  <a:lnTo>
                    <a:pt x="7" y="1550"/>
                  </a:lnTo>
                  <a:lnTo>
                    <a:pt x="2" y="1572"/>
                  </a:lnTo>
                  <a:lnTo>
                    <a:pt x="0" y="1594"/>
                  </a:lnTo>
                  <a:lnTo>
                    <a:pt x="2" y="1615"/>
                  </a:lnTo>
                  <a:lnTo>
                    <a:pt x="8" y="1636"/>
                  </a:lnTo>
                  <a:lnTo>
                    <a:pt x="12" y="1644"/>
                  </a:lnTo>
                  <a:lnTo>
                    <a:pt x="15" y="1649"/>
                  </a:lnTo>
                  <a:lnTo>
                    <a:pt x="18" y="1657"/>
                  </a:lnTo>
                  <a:lnTo>
                    <a:pt x="25" y="1674"/>
                  </a:lnTo>
                  <a:lnTo>
                    <a:pt x="130" y="1627"/>
                  </a:lnTo>
                  <a:lnTo>
                    <a:pt x="225" y="1583"/>
                  </a:lnTo>
                  <a:lnTo>
                    <a:pt x="315" y="1543"/>
                  </a:lnTo>
                  <a:lnTo>
                    <a:pt x="398" y="1506"/>
                  </a:lnTo>
                  <a:lnTo>
                    <a:pt x="474" y="1472"/>
                  </a:lnTo>
                  <a:lnTo>
                    <a:pt x="547" y="1439"/>
                  </a:lnTo>
                  <a:lnTo>
                    <a:pt x="615" y="1408"/>
                  </a:lnTo>
                  <a:lnTo>
                    <a:pt x="679" y="1379"/>
                  </a:lnTo>
                  <a:lnTo>
                    <a:pt x="743" y="1352"/>
                  </a:lnTo>
                  <a:lnTo>
                    <a:pt x="804" y="1324"/>
                  </a:lnTo>
                  <a:lnTo>
                    <a:pt x="864" y="1297"/>
                  </a:lnTo>
                  <a:lnTo>
                    <a:pt x="925" y="1269"/>
                  </a:lnTo>
                  <a:lnTo>
                    <a:pt x="987" y="1241"/>
                  </a:lnTo>
                  <a:lnTo>
                    <a:pt x="1052" y="1212"/>
                  </a:lnTo>
                  <a:lnTo>
                    <a:pt x="1119" y="1182"/>
                  </a:lnTo>
                  <a:lnTo>
                    <a:pt x="1189" y="1150"/>
                  </a:lnTo>
                  <a:lnTo>
                    <a:pt x="1265" y="1116"/>
                  </a:lnTo>
                  <a:lnTo>
                    <a:pt x="1345" y="1081"/>
                  </a:lnTo>
                  <a:lnTo>
                    <a:pt x="1432" y="1042"/>
                  </a:lnTo>
                  <a:lnTo>
                    <a:pt x="1526" y="999"/>
                  </a:lnTo>
                  <a:lnTo>
                    <a:pt x="1628" y="953"/>
                  </a:lnTo>
                  <a:lnTo>
                    <a:pt x="1738" y="903"/>
                  </a:lnTo>
                  <a:lnTo>
                    <a:pt x="1859" y="850"/>
                  </a:lnTo>
                  <a:lnTo>
                    <a:pt x="1989" y="791"/>
                  </a:lnTo>
                  <a:lnTo>
                    <a:pt x="2132" y="726"/>
                  </a:lnTo>
                  <a:lnTo>
                    <a:pt x="2286" y="657"/>
                  </a:lnTo>
                  <a:lnTo>
                    <a:pt x="2453" y="582"/>
                  </a:lnTo>
                  <a:lnTo>
                    <a:pt x="2635" y="500"/>
                  </a:lnTo>
                  <a:lnTo>
                    <a:pt x="2830" y="412"/>
                  </a:lnTo>
                  <a:lnTo>
                    <a:pt x="3042" y="316"/>
                  </a:lnTo>
                  <a:lnTo>
                    <a:pt x="3269" y="214"/>
                  </a:lnTo>
                  <a:lnTo>
                    <a:pt x="3515" y="103"/>
                  </a:lnTo>
                  <a:close/>
                </a:path>
              </a:pathLst>
            </a:custGeom>
            <a:solidFill>
              <a:srgbClr val="D6DEDE"/>
            </a:solidFill>
            <a:ln w="9525">
              <a:noFill/>
            </a:ln>
          </p:spPr>
          <p:txBody>
            <a:bodyPr/>
            <a:lstStyle/>
            <a:p>
              <a:endParaRPr lang="en-US"/>
            </a:p>
          </p:txBody>
        </p:sp>
        <p:sp>
          <p:nvSpPr>
            <p:cNvPr id="824822" name="Freeform 824821"/>
            <p:cNvSpPr/>
            <p:nvPr/>
          </p:nvSpPr>
          <p:spPr>
            <a:xfrm>
              <a:off x="3360" y="3024"/>
              <a:ext cx="159" cy="92"/>
            </a:xfrm>
            <a:custGeom>
              <a:avLst/>
              <a:gdLst/>
              <a:ahLst/>
              <a:cxnLst/>
              <a:rect l="0" t="0" r="0" b="0"/>
              <a:pathLst>
                <a:path w="3503" h="1649">
                  <a:moveTo>
                    <a:pt x="3503" y="83"/>
                  </a:moveTo>
                  <a:lnTo>
                    <a:pt x="3502" y="64"/>
                  </a:lnTo>
                  <a:lnTo>
                    <a:pt x="3491" y="46"/>
                  </a:lnTo>
                  <a:lnTo>
                    <a:pt x="3476" y="31"/>
                  </a:lnTo>
                  <a:lnTo>
                    <a:pt x="3459" y="18"/>
                  </a:lnTo>
                  <a:lnTo>
                    <a:pt x="3440" y="8"/>
                  </a:lnTo>
                  <a:lnTo>
                    <a:pt x="3418" y="2"/>
                  </a:lnTo>
                  <a:lnTo>
                    <a:pt x="3397" y="0"/>
                  </a:lnTo>
                  <a:lnTo>
                    <a:pt x="3376" y="2"/>
                  </a:lnTo>
                  <a:lnTo>
                    <a:pt x="3356" y="8"/>
                  </a:lnTo>
                  <a:lnTo>
                    <a:pt x="62" y="1486"/>
                  </a:lnTo>
                  <a:lnTo>
                    <a:pt x="44" y="1497"/>
                  </a:lnTo>
                  <a:lnTo>
                    <a:pt x="29" y="1512"/>
                  </a:lnTo>
                  <a:lnTo>
                    <a:pt x="16" y="1530"/>
                  </a:lnTo>
                  <a:lnTo>
                    <a:pt x="7" y="1550"/>
                  </a:lnTo>
                  <a:lnTo>
                    <a:pt x="2" y="1572"/>
                  </a:lnTo>
                  <a:lnTo>
                    <a:pt x="0" y="1594"/>
                  </a:lnTo>
                  <a:lnTo>
                    <a:pt x="2" y="1615"/>
                  </a:lnTo>
                  <a:lnTo>
                    <a:pt x="8" y="1636"/>
                  </a:lnTo>
                  <a:lnTo>
                    <a:pt x="13" y="1649"/>
                  </a:lnTo>
                  <a:lnTo>
                    <a:pt x="3503" y="83"/>
                  </a:lnTo>
                  <a:close/>
                </a:path>
              </a:pathLst>
            </a:custGeom>
            <a:solidFill>
              <a:srgbClr val="E0E8E8"/>
            </a:solidFill>
            <a:ln w="9525">
              <a:noFill/>
            </a:ln>
          </p:spPr>
          <p:txBody>
            <a:bodyPr/>
            <a:lstStyle/>
            <a:p>
              <a:endParaRPr lang="en-US"/>
            </a:p>
          </p:txBody>
        </p:sp>
        <p:sp>
          <p:nvSpPr>
            <p:cNvPr id="824823" name="Freeform 824822"/>
            <p:cNvSpPr/>
            <p:nvPr/>
          </p:nvSpPr>
          <p:spPr>
            <a:xfrm>
              <a:off x="3533" y="3064"/>
              <a:ext cx="2" cy="3"/>
            </a:xfrm>
            <a:custGeom>
              <a:avLst/>
              <a:gdLst/>
              <a:ahLst/>
              <a:cxnLst/>
              <a:rect l="0" t="0" r="0" b="0"/>
              <a:pathLst>
                <a:path w="28" h="40">
                  <a:moveTo>
                    <a:pt x="0" y="2"/>
                  </a:moveTo>
                  <a:lnTo>
                    <a:pt x="9" y="0"/>
                  </a:lnTo>
                  <a:lnTo>
                    <a:pt x="16" y="2"/>
                  </a:lnTo>
                  <a:lnTo>
                    <a:pt x="22" y="7"/>
                  </a:lnTo>
                  <a:lnTo>
                    <a:pt x="26" y="13"/>
                  </a:lnTo>
                  <a:lnTo>
                    <a:pt x="28" y="21"/>
                  </a:lnTo>
                  <a:lnTo>
                    <a:pt x="27" y="29"/>
                  </a:lnTo>
                  <a:lnTo>
                    <a:pt x="23" y="35"/>
                  </a:lnTo>
                  <a:lnTo>
                    <a:pt x="16" y="40"/>
                  </a:lnTo>
                  <a:lnTo>
                    <a:pt x="0" y="2"/>
                  </a:lnTo>
                  <a:close/>
                </a:path>
              </a:pathLst>
            </a:custGeom>
            <a:solidFill>
              <a:srgbClr val="7A8282"/>
            </a:solidFill>
            <a:ln w="9525">
              <a:noFill/>
            </a:ln>
          </p:spPr>
          <p:txBody>
            <a:bodyPr/>
            <a:lstStyle/>
            <a:p>
              <a:endParaRPr lang="en-US"/>
            </a:p>
          </p:txBody>
        </p:sp>
        <p:sp>
          <p:nvSpPr>
            <p:cNvPr id="824824" name="Freeform 824823"/>
            <p:cNvSpPr/>
            <p:nvPr/>
          </p:nvSpPr>
          <p:spPr>
            <a:xfrm>
              <a:off x="3374" y="3064"/>
              <a:ext cx="160" cy="90"/>
            </a:xfrm>
            <a:custGeom>
              <a:avLst/>
              <a:gdLst/>
              <a:ahLst/>
              <a:cxnLst/>
              <a:rect l="0" t="0" r="0" b="0"/>
              <a:pathLst>
                <a:path w="3529" h="1614">
                  <a:moveTo>
                    <a:pt x="8" y="1596"/>
                  </a:moveTo>
                  <a:lnTo>
                    <a:pt x="0" y="1577"/>
                  </a:lnTo>
                  <a:lnTo>
                    <a:pt x="3513" y="0"/>
                  </a:lnTo>
                  <a:lnTo>
                    <a:pt x="3529" y="38"/>
                  </a:lnTo>
                  <a:lnTo>
                    <a:pt x="16" y="1614"/>
                  </a:lnTo>
                  <a:lnTo>
                    <a:pt x="8" y="1596"/>
                  </a:lnTo>
                  <a:close/>
                </a:path>
              </a:pathLst>
            </a:custGeom>
            <a:solidFill>
              <a:srgbClr val="7A8282"/>
            </a:solidFill>
            <a:ln w="9525">
              <a:noFill/>
            </a:ln>
          </p:spPr>
          <p:txBody>
            <a:bodyPr/>
            <a:lstStyle/>
            <a:p>
              <a:endParaRPr lang="en-US"/>
            </a:p>
          </p:txBody>
        </p:sp>
        <p:sp>
          <p:nvSpPr>
            <p:cNvPr id="824825" name="Freeform 824824"/>
            <p:cNvSpPr/>
            <p:nvPr/>
          </p:nvSpPr>
          <p:spPr>
            <a:xfrm>
              <a:off x="3373" y="3152"/>
              <a:ext cx="1" cy="2"/>
            </a:xfrm>
            <a:custGeom>
              <a:avLst/>
              <a:gdLst/>
              <a:ahLst/>
              <a:cxnLst/>
              <a:rect l="0" t="0" r="0" b="0"/>
              <a:pathLst>
                <a:path w="28" h="40">
                  <a:moveTo>
                    <a:pt x="28" y="37"/>
                  </a:moveTo>
                  <a:lnTo>
                    <a:pt x="19" y="40"/>
                  </a:lnTo>
                  <a:lnTo>
                    <a:pt x="12" y="37"/>
                  </a:lnTo>
                  <a:lnTo>
                    <a:pt x="6" y="33"/>
                  </a:lnTo>
                  <a:lnTo>
                    <a:pt x="2" y="26"/>
                  </a:lnTo>
                  <a:lnTo>
                    <a:pt x="0" y="19"/>
                  </a:lnTo>
                  <a:lnTo>
                    <a:pt x="1" y="11"/>
                  </a:lnTo>
                  <a:lnTo>
                    <a:pt x="5" y="5"/>
                  </a:lnTo>
                  <a:lnTo>
                    <a:pt x="12" y="0"/>
                  </a:lnTo>
                  <a:lnTo>
                    <a:pt x="28" y="37"/>
                  </a:lnTo>
                  <a:close/>
                </a:path>
              </a:pathLst>
            </a:custGeom>
            <a:solidFill>
              <a:srgbClr val="7A8282"/>
            </a:solidFill>
            <a:ln w="9525">
              <a:noFill/>
            </a:ln>
          </p:spPr>
          <p:txBody>
            <a:bodyPr/>
            <a:lstStyle/>
            <a:p>
              <a:endParaRPr lang="en-US"/>
            </a:p>
          </p:txBody>
        </p:sp>
        <p:sp>
          <p:nvSpPr>
            <p:cNvPr id="824826" name="Freeform 824825"/>
            <p:cNvSpPr/>
            <p:nvPr/>
          </p:nvSpPr>
          <p:spPr>
            <a:xfrm>
              <a:off x="3537" y="3075"/>
              <a:ext cx="2" cy="2"/>
            </a:xfrm>
            <a:custGeom>
              <a:avLst/>
              <a:gdLst/>
              <a:ahLst/>
              <a:cxnLst/>
              <a:rect l="0" t="0" r="0" b="0"/>
              <a:pathLst>
                <a:path w="28" h="40">
                  <a:moveTo>
                    <a:pt x="0" y="2"/>
                  </a:moveTo>
                  <a:lnTo>
                    <a:pt x="9" y="0"/>
                  </a:lnTo>
                  <a:lnTo>
                    <a:pt x="16" y="2"/>
                  </a:lnTo>
                  <a:lnTo>
                    <a:pt x="22" y="6"/>
                  </a:lnTo>
                  <a:lnTo>
                    <a:pt x="26" y="13"/>
                  </a:lnTo>
                  <a:lnTo>
                    <a:pt x="28" y="21"/>
                  </a:lnTo>
                  <a:lnTo>
                    <a:pt x="27" y="29"/>
                  </a:lnTo>
                  <a:lnTo>
                    <a:pt x="23" y="35"/>
                  </a:lnTo>
                  <a:lnTo>
                    <a:pt x="16" y="40"/>
                  </a:lnTo>
                  <a:lnTo>
                    <a:pt x="0" y="2"/>
                  </a:lnTo>
                  <a:close/>
                </a:path>
              </a:pathLst>
            </a:custGeom>
            <a:solidFill>
              <a:srgbClr val="EDF5F5"/>
            </a:solidFill>
            <a:ln w="9525">
              <a:noFill/>
            </a:ln>
          </p:spPr>
          <p:txBody>
            <a:bodyPr/>
            <a:lstStyle/>
            <a:p>
              <a:endParaRPr lang="en-US"/>
            </a:p>
          </p:txBody>
        </p:sp>
        <p:sp>
          <p:nvSpPr>
            <p:cNvPr id="824827" name="Freeform 824826"/>
            <p:cNvSpPr/>
            <p:nvPr/>
          </p:nvSpPr>
          <p:spPr>
            <a:xfrm>
              <a:off x="3377" y="3075"/>
              <a:ext cx="161" cy="91"/>
            </a:xfrm>
            <a:custGeom>
              <a:avLst/>
              <a:gdLst/>
              <a:ahLst/>
              <a:cxnLst/>
              <a:rect l="0" t="0" r="0" b="0"/>
              <a:pathLst>
                <a:path w="3547" h="1633">
                  <a:moveTo>
                    <a:pt x="8" y="1614"/>
                  </a:moveTo>
                  <a:lnTo>
                    <a:pt x="0" y="1595"/>
                  </a:lnTo>
                  <a:lnTo>
                    <a:pt x="3531" y="0"/>
                  </a:lnTo>
                  <a:lnTo>
                    <a:pt x="3547" y="38"/>
                  </a:lnTo>
                  <a:lnTo>
                    <a:pt x="17" y="1633"/>
                  </a:lnTo>
                  <a:lnTo>
                    <a:pt x="8" y="1614"/>
                  </a:lnTo>
                  <a:close/>
                </a:path>
              </a:pathLst>
            </a:custGeom>
            <a:solidFill>
              <a:srgbClr val="EDF5F5"/>
            </a:solidFill>
            <a:ln w="9525">
              <a:noFill/>
            </a:ln>
          </p:spPr>
          <p:txBody>
            <a:bodyPr/>
            <a:lstStyle/>
            <a:p>
              <a:endParaRPr lang="en-US"/>
            </a:p>
          </p:txBody>
        </p:sp>
        <p:sp>
          <p:nvSpPr>
            <p:cNvPr id="824828" name="Freeform 824827"/>
            <p:cNvSpPr/>
            <p:nvPr/>
          </p:nvSpPr>
          <p:spPr>
            <a:xfrm>
              <a:off x="3376" y="3164"/>
              <a:ext cx="2" cy="2"/>
            </a:xfrm>
            <a:custGeom>
              <a:avLst/>
              <a:gdLst/>
              <a:ahLst/>
              <a:cxnLst/>
              <a:rect l="0" t="0" r="0" b="0"/>
              <a:pathLst>
                <a:path w="29" h="40">
                  <a:moveTo>
                    <a:pt x="29" y="38"/>
                  </a:moveTo>
                  <a:lnTo>
                    <a:pt x="19" y="40"/>
                  </a:lnTo>
                  <a:lnTo>
                    <a:pt x="12" y="38"/>
                  </a:lnTo>
                  <a:lnTo>
                    <a:pt x="6" y="34"/>
                  </a:lnTo>
                  <a:lnTo>
                    <a:pt x="2" y="27"/>
                  </a:lnTo>
                  <a:lnTo>
                    <a:pt x="0" y="19"/>
                  </a:lnTo>
                  <a:lnTo>
                    <a:pt x="1" y="12"/>
                  </a:lnTo>
                  <a:lnTo>
                    <a:pt x="5" y="6"/>
                  </a:lnTo>
                  <a:lnTo>
                    <a:pt x="12" y="0"/>
                  </a:lnTo>
                  <a:lnTo>
                    <a:pt x="29" y="38"/>
                  </a:lnTo>
                  <a:close/>
                </a:path>
              </a:pathLst>
            </a:custGeom>
            <a:solidFill>
              <a:srgbClr val="EDF5F5"/>
            </a:solidFill>
            <a:ln w="9525">
              <a:noFill/>
            </a:ln>
          </p:spPr>
          <p:txBody>
            <a:bodyPr/>
            <a:lstStyle/>
            <a:p>
              <a:endParaRPr lang="en-US"/>
            </a:p>
          </p:txBody>
        </p:sp>
        <p:sp>
          <p:nvSpPr>
            <p:cNvPr id="824829" name="Freeform 824828"/>
            <p:cNvSpPr/>
            <p:nvPr/>
          </p:nvSpPr>
          <p:spPr>
            <a:xfrm>
              <a:off x="3368" y="3169"/>
              <a:ext cx="50" cy="122"/>
            </a:xfrm>
            <a:custGeom>
              <a:avLst/>
              <a:gdLst/>
              <a:ahLst/>
              <a:cxnLst/>
              <a:rect l="0" t="0" r="0" b="0"/>
              <a:pathLst>
                <a:path w="1103" h="2201">
                  <a:moveTo>
                    <a:pt x="230" y="56"/>
                  </a:moveTo>
                  <a:lnTo>
                    <a:pt x="1103" y="2072"/>
                  </a:lnTo>
                  <a:lnTo>
                    <a:pt x="1067" y="2201"/>
                  </a:lnTo>
                  <a:lnTo>
                    <a:pt x="1031" y="2186"/>
                  </a:lnTo>
                  <a:lnTo>
                    <a:pt x="994" y="2172"/>
                  </a:lnTo>
                  <a:lnTo>
                    <a:pt x="958" y="2155"/>
                  </a:lnTo>
                  <a:lnTo>
                    <a:pt x="921" y="2138"/>
                  </a:lnTo>
                  <a:lnTo>
                    <a:pt x="886" y="2119"/>
                  </a:lnTo>
                  <a:lnTo>
                    <a:pt x="850" y="2100"/>
                  </a:lnTo>
                  <a:lnTo>
                    <a:pt x="814" y="2079"/>
                  </a:lnTo>
                  <a:lnTo>
                    <a:pt x="780" y="2058"/>
                  </a:lnTo>
                  <a:lnTo>
                    <a:pt x="745" y="2036"/>
                  </a:lnTo>
                  <a:lnTo>
                    <a:pt x="711" y="2012"/>
                  </a:lnTo>
                  <a:lnTo>
                    <a:pt x="677" y="1988"/>
                  </a:lnTo>
                  <a:lnTo>
                    <a:pt x="644" y="1964"/>
                  </a:lnTo>
                  <a:lnTo>
                    <a:pt x="610" y="1939"/>
                  </a:lnTo>
                  <a:lnTo>
                    <a:pt x="579" y="1911"/>
                  </a:lnTo>
                  <a:lnTo>
                    <a:pt x="547" y="1884"/>
                  </a:lnTo>
                  <a:lnTo>
                    <a:pt x="515" y="1856"/>
                  </a:lnTo>
                  <a:lnTo>
                    <a:pt x="485" y="1827"/>
                  </a:lnTo>
                  <a:lnTo>
                    <a:pt x="455" y="1797"/>
                  </a:lnTo>
                  <a:lnTo>
                    <a:pt x="426" y="1767"/>
                  </a:lnTo>
                  <a:lnTo>
                    <a:pt x="397" y="1736"/>
                  </a:lnTo>
                  <a:lnTo>
                    <a:pt x="370" y="1705"/>
                  </a:lnTo>
                  <a:lnTo>
                    <a:pt x="342" y="1672"/>
                  </a:lnTo>
                  <a:lnTo>
                    <a:pt x="316" y="1638"/>
                  </a:lnTo>
                  <a:lnTo>
                    <a:pt x="291" y="1604"/>
                  </a:lnTo>
                  <a:lnTo>
                    <a:pt x="267" y="1571"/>
                  </a:lnTo>
                  <a:lnTo>
                    <a:pt x="243" y="1536"/>
                  </a:lnTo>
                  <a:lnTo>
                    <a:pt x="221" y="1500"/>
                  </a:lnTo>
                  <a:lnTo>
                    <a:pt x="199" y="1463"/>
                  </a:lnTo>
                  <a:lnTo>
                    <a:pt x="178" y="1427"/>
                  </a:lnTo>
                  <a:lnTo>
                    <a:pt x="158" y="1389"/>
                  </a:lnTo>
                  <a:lnTo>
                    <a:pt x="140" y="1351"/>
                  </a:lnTo>
                  <a:lnTo>
                    <a:pt x="123" y="1314"/>
                  </a:lnTo>
                  <a:lnTo>
                    <a:pt x="94" y="1241"/>
                  </a:lnTo>
                  <a:lnTo>
                    <a:pt x="70" y="1164"/>
                  </a:lnTo>
                  <a:lnTo>
                    <a:pt x="49" y="1083"/>
                  </a:lnTo>
                  <a:lnTo>
                    <a:pt x="32" y="997"/>
                  </a:lnTo>
                  <a:lnTo>
                    <a:pt x="19" y="910"/>
                  </a:lnTo>
                  <a:lnTo>
                    <a:pt x="8" y="822"/>
                  </a:lnTo>
                  <a:lnTo>
                    <a:pt x="2" y="732"/>
                  </a:lnTo>
                  <a:lnTo>
                    <a:pt x="0" y="641"/>
                  </a:lnTo>
                  <a:lnTo>
                    <a:pt x="2" y="551"/>
                  </a:lnTo>
                  <a:lnTo>
                    <a:pt x="8" y="463"/>
                  </a:lnTo>
                  <a:lnTo>
                    <a:pt x="18" y="375"/>
                  </a:lnTo>
                  <a:lnTo>
                    <a:pt x="31" y="292"/>
                  </a:lnTo>
                  <a:lnTo>
                    <a:pt x="48" y="212"/>
                  </a:lnTo>
                  <a:lnTo>
                    <a:pt x="69" y="136"/>
                  </a:lnTo>
                  <a:lnTo>
                    <a:pt x="94" y="65"/>
                  </a:lnTo>
                  <a:lnTo>
                    <a:pt x="123" y="0"/>
                  </a:lnTo>
                  <a:lnTo>
                    <a:pt x="230" y="56"/>
                  </a:lnTo>
                  <a:close/>
                </a:path>
              </a:pathLst>
            </a:custGeom>
            <a:solidFill>
              <a:srgbClr val="EDF5F5"/>
            </a:solidFill>
            <a:ln w="9525">
              <a:noFill/>
            </a:ln>
          </p:spPr>
          <p:txBody>
            <a:bodyPr/>
            <a:lstStyle/>
            <a:p>
              <a:endParaRPr lang="en-US"/>
            </a:p>
          </p:txBody>
        </p:sp>
        <p:sp>
          <p:nvSpPr>
            <p:cNvPr id="824830" name="Freeform 824829"/>
            <p:cNvSpPr/>
            <p:nvPr/>
          </p:nvSpPr>
          <p:spPr>
            <a:xfrm>
              <a:off x="3367" y="3169"/>
              <a:ext cx="50" cy="122"/>
            </a:xfrm>
            <a:custGeom>
              <a:avLst/>
              <a:gdLst/>
              <a:ahLst/>
              <a:cxnLst/>
              <a:rect l="0" t="0" r="0" b="0"/>
              <a:pathLst>
                <a:path w="1103" h="2202">
                  <a:moveTo>
                    <a:pt x="230" y="56"/>
                  </a:moveTo>
                  <a:lnTo>
                    <a:pt x="1103" y="2072"/>
                  </a:lnTo>
                  <a:lnTo>
                    <a:pt x="1067" y="2202"/>
                  </a:lnTo>
                  <a:lnTo>
                    <a:pt x="1030" y="2187"/>
                  </a:lnTo>
                  <a:lnTo>
                    <a:pt x="994" y="2172"/>
                  </a:lnTo>
                  <a:lnTo>
                    <a:pt x="958" y="2155"/>
                  </a:lnTo>
                  <a:lnTo>
                    <a:pt x="921" y="2138"/>
                  </a:lnTo>
                  <a:lnTo>
                    <a:pt x="886" y="2119"/>
                  </a:lnTo>
                  <a:lnTo>
                    <a:pt x="850" y="2100"/>
                  </a:lnTo>
                  <a:lnTo>
                    <a:pt x="814" y="2079"/>
                  </a:lnTo>
                  <a:lnTo>
                    <a:pt x="779" y="2058"/>
                  </a:lnTo>
                  <a:lnTo>
                    <a:pt x="745" y="2036"/>
                  </a:lnTo>
                  <a:lnTo>
                    <a:pt x="711" y="2013"/>
                  </a:lnTo>
                  <a:lnTo>
                    <a:pt x="676" y="1989"/>
                  </a:lnTo>
                  <a:lnTo>
                    <a:pt x="644" y="1964"/>
                  </a:lnTo>
                  <a:lnTo>
                    <a:pt x="610" y="1939"/>
                  </a:lnTo>
                  <a:lnTo>
                    <a:pt x="578" y="1912"/>
                  </a:lnTo>
                  <a:lnTo>
                    <a:pt x="547" y="1884"/>
                  </a:lnTo>
                  <a:lnTo>
                    <a:pt x="515" y="1857"/>
                  </a:lnTo>
                  <a:lnTo>
                    <a:pt x="485" y="1827"/>
                  </a:lnTo>
                  <a:lnTo>
                    <a:pt x="455" y="1798"/>
                  </a:lnTo>
                  <a:lnTo>
                    <a:pt x="425" y="1767"/>
                  </a:lnTo>
                  <a:lnTo>
                    <a:pt x="397" y="1737"/>
                  </a:lnTo>
                  <a:lnTo>
                    <a:pt x="369" y="1705"/>
                  </a:lnTo>
                  <a:lnTo>
                    <a:pt x="342" y="1672"/>
                  </a:lnTo>
                  <a:lnTo>
                    <a:pt x="316" y="1639"/>
                  </a:lnTo>
                  <a:lnTo>
                    <a:pt x="291" y="1605"/>
                  </a:lnTo>
                  <a:lnTo>
                    <a:pt x="266" y="1571"/>
                  </a:lnTo>
                  <a:lnTo>
                    <a:pt x="243" y="1536"/>
                  </a:lnTo>
                  <a:lnTo>
                    <a:pt x="220" y="1500"/>
                  </a:lnTo>
                  <a:lnTo>
                    <a:pt x="199" y="1464"/>
                  </a:lnTo>
                  <a:lnTo>
                    <a:pt x="178" y="1428"/>
                  </a:lnTo>
                  <a:lnTo>
                    <a:pt x="158" y="1390"/>
                  </a:lnTo>
                  <a:lnTo>
                    <a:pt x="140" y="1352"/>
                  </a:lnTo>
                  <a:lnTo>
                    <a:pt x="123" y="1314"/>
                  </a:lnTo>
                  <a:lnTo>
                    <a:pt x="94" y="1241"/>
                  </a:lnTo>
                  <a:lnTo>
                    <a:pt x="69" y="1164"/>
                  </a:lnTo>
                  <a:lnTo>
                    <a:pt x="49" y="1083"/>
                  </a:lnTo>
                  <a:lnTo>
                    <a:pt x="32" y="998"/>
                  </a:lnTo>
                  <a:lnTo>
                    <a:pt x="18" y="910"/>
                  </a:lnTo>
                  <a:lnTo>
                    <a:pt x="8" y="823"/>
                  </a:lnTo>
                  <a:lnTo>
                    <a:pt x="2" y="732"/>
                  </a:lnTo>
                  <a:lnTo>
                    <a:pt x="0" y="641"/>
                  </a:lnTo>
                  <a:lnTo>
                    <a:pt x="2" y="552"/>
                  </a:lnTo>
                  <a:lnTo>
                    <a:pt x="8" y="463"/>
                  </a:lnTo>
                  <a:lnTo>
                    <a:pt x="17" y="376"/>
                  </a:lnTo>
                  <a:lnTo>
                    <a:pt x="31" y="292"/>
                  </a:lnTo>
                  <a:lnTo>
                    <a:pt x="48" y="212"/>
                  </a:lnTo>
                  <a:lnTo>
                    <a:pt x="68" y="136"/>
                  </a:lnTo>
                  <a:lnTo>
                    <a:pt x="94" y="66"/>
                  </a:lnTo>
                  <a:lnTo>
                    <a:pt x="123" y="0"/>
                  </a:lnTo>
                  <a:lnTo>
                    <a:pt x="230" y="56"/>
                  </a:lnTo>
                  <a:close/>
                </a:path>
              </a:pathLst>
            </a:custGeom>
            <a:solidFill>
              <a:srgbClr val="BAC2C2"/>
            </a:solidFill>
            <a:ln w="9525">
              <a:noFill/>
            </a:ln>
          </p:spPr>
          <p:txBody>
            <a:bodyPr/>
            <a:lstStyle/>
            <a:p>
              <a:endParaRPr lang="en-US"/>
            </a:p>
          </p:txBody>
        </p:sp>
        <p:sp>
          <p:nvSpPr>
            <p:cNvPr id="824831" name="Freeform 824830"/>
            <p:cNvSpPr/>
            <p:nvPr/>
          </p:nvSpPr>
          <p:spPr>
            <a:xfrm>
              <a:off x="3544" y="3074"/>
              <a:ext cx="52" cy="121"/>
            </a:xfrm>
            <a:custGeom>
              <a:avLst/>
              <a:gdLst/>
              <a:ahLst/>
              <a:cxnLst/>
              <a:rect l="0" t="0" r="0" b="0"/>
              <a:pathLst>
                <a:path w="1133" h="2181">
                  <a:moveTo>
                    <a:pt x="917" y="2127"/>
                  </a:moveTo>
                  <a:lnTo>
                    <a:pt x="0" y="131"/>
                  </a:lnTo>
                  <a:lnTo>
                    <a:pt x="32" y="0"/>
                  </a:lnTo>
                  <a:lnTo>
                    <a:pt x="69" y="14"/>
                  </a:lnTo>
                  <a:lnTo>
                    <a:pt x="106" y="29"/>
                  </a:lnTo>
                  <a:lnTo>
                    <a:pt x="142" y="44"/>
                  </a:lnTo>
                  <a:lnTo>
                    <a:pt x="179" y="60"/>
                  </a:lnTo>
                  <a:lnTo>
                    <a:pt x="216" y="78"/>
                  </a:lnTo>
                  <a:lnTo>
                    <a:pt x="252" y="96"/>
                  </a:lnTo>
                  <a:lnTo>
                    <a:pt x="287" y="116"/>
                  </a:lnTo>
                  <a:lnTo>
                    <a:pt x="323" y="136"/>
                  </a:lnTo>
                  <a:lnTo>
                    <a:pt x="358" y="159"/>
                  </a:lnTo>
                  <a:lnTo>
                    <a:pt x="392" y="181"/>
                  </a:lnTo>
                  <a:lnTo>
                    <a:pt x="427" y="204"/>
                  </a:lnTo>
                  <a:lnTo>
                    <a:pt x="461" y="228"/>
                  </a:lnTo>
                  <a:lnTo>
                    <a:pt x="494" y="252"/>
                  </a:lnTo>
                  <a:lnTo>
                    <a:pt x="527" y="279"/>
                  </a:lnTo>
                  <a:lnTo>
                    <a:pt x="560" y="305"/>
                  </a:lnTo>
                  <a:lnTo>
                    <a:pt x="591" y="332"/>
                  </a:lnTo>
                  <a:lnTo>
                    <a:pt x="623" y="361"/>
                  </a:lnTo>
                  <a:lnTo>
                    <a:pt x="653" y="389"/>
                  </a:lnTo>
                  <a:lnTo>
                    <a:pt x="683" y="419"/>
                  </a:lnTo>
                  <a:lnTo>
                    <a:pt x="713" y="449"/>
                  </a:lnTo>
                  <a:lnTo>
                    <a:pt x="741" y="481"/>
                  </a:lnTo>
                  <a:lnTo>
                    <a:pt x="769" y="513"/>
                  </a:lnTo>
                  <a:lnTo>
                    <a:pt x="795" y="545"/>
                  </a:lnTo>
                  <a:lnTo>
                    <a:pt x="822" y="578"/>
                  </a:lnTo>
                  <a:lnTo>
                    <a:pt x="846" y="612"/>
                  </a:lnTo>
                  <a:lnTo>
                    <a:pt x="871" y="647"/>
                  </a:lnTo>
                  <a:lnTo>
                    <a:pt x="894" y="681"/>
                  </a:lnTo>
                  <a:lnTo>
                    <a:pt x="917" y="717"/>
                  </a:lnTo>
                  <a:lnTo>
                    <a:pt x="938" y="754"/>
                  </a:lnTo>
                  <a:lnTo>
                    <a:pt x="958" y="791"/>
                  </a:lnTo>
                  <a:lnTo>
                    <a:pt x="978" y="828"/>
                  </a:lnTo>
                  <a:lnTo>
                    <a:pt x="996" y="866"/>
                  </a:lnTo>
                  <a:lnTo>
                    <a:pt x="1026" y="938"/>
                  </a:lnTo>
                  <a:lnTo>
                    <a:pt x="1052" y="1015"/>
                  </a:lnTo>
                  <a:lnTo>
                    <a:pt x="1075" y="1096"/>
                  </a:lnTo>
                  <a:lnTo>
                    <a:pt x="1094" y="1180"/>
                  </a:lnTo>
                  <a:lnTo>
                    <a:pt x="1109" y="1266"/>
                  </a:lnTo>
                  <a:lnTo>
                    <a:pt x="1121" y="1356"/>
                  </a:lnTo>
                  <a:lnTo>
                    <a:pt x="1129" y="1446"/>
                  </a:lnTo>
                  <a:lnTo>
                    <a:pt x="1133" y="1536"/>
                  </a:lnTo>
                  <a:lnTo>
                    <a:pt x="1133" y="1626"/>
                  </a:lnTo>
                  <a:lnTo>
                    <a:pt x="1130" y="1716"/>
                  </a:lnTo>
                  <a:lnTo>
                    <a:pt x="1122" y="1802"/>
                  </a:lnTo>
                  <a:lnTo>
                    <a:pt x="1110" y="1886"/>
                  </a:lnTo>
                  <a:lnTo>
                    <a:pt x="1095" y="1967"/>
                  </a:lnTo>
                  <a:lnTo>
                    <a:pt x="1076" y="2043"/>
                  </a:lnTo>
                  <a:lnTo>
                    <a:pt x="1052" y="2115"/>
                  </a:lnTo>
                  <a:lnTo>
                    <a:pt x="1025" y="2181"/>
                  </a:lnTo>
                  <a:lnTo>
                    <a:pt x="917" y="2127"/>
                  </a:lnTo>
                  <a:close/>
                </a:path>
              </a:pathLst>
            </a:custGeom>
            <a:solidFill>
              <a:srgbClr val="EDF5F5"/>
            </a:solidFill>
            <a:ln w="9525">
              <a:noFill/>
            </a:ln>
          </p:spPr>
          <p:txBody>
            <a:bodyPr/>
            <a:lstStyle/>
            <a:p>
              <a:endParaRPr lang="en-US"/>
            </a:p>
          </p:txBody>
        </p:sp>
        <p:sp>
          <p:nvSpPr>
            <p:cNvPr id="824832" name="Freeform 824831"/>
            <p:cNvSpPr/>
            <p:nvPr/>
          </p:nvSpPr>
          <p:spPr>
            <a:xfrm>
              <a:off x="3544" y="3074"/>
              <a:ext cx="51" cy="122"/>
            </a:xfrm>
            <a:custGeom>
              <a:avLst/>
              <a:gdLst/>
              <a:ahLst/>
              <a:cxnLst/>
              <a:rect l="0" t="0" r="0" b="0"/>
              <a:pathLst>
                <a:path w="1134" h="2180">
                  <a:moveTo>
                    <a:pt x="918" y="2126"/>
                  </a:moveTo>
                  <a:lnTo>
                    <a:pt x="0" y="130"/>
                  </a:lnTo>
                  <a:lnTo>
                    <a:pt x="33" y="0"/>
                  </a:lnTo>
                  <a:lnTo>
                    <a:pt x="70" y="13"/>
                  </a:lnTo>
                  <a:lnTo>
                    <a:pt x="107" y="28"/>
                  </a:lnTo>
                  <a:lnTo>
                    <a:pt x="143" y="43"/>
                  </a:lnTo>
                  <a:lnTo>
                    <a:pt x="180" y="60"/>
                  </a:lnTo>
                  <a:lnTo>
                    <a:pt x="217" y="78"/>
                  </a:lnTo>
                  <a:lnTo>
                    <a:pt x="252" y="96"/>
                  </a:lnTo>
                  <a:lnTo>
                    <a:pt x="288" y="116"/>
                  </a:lnTo>
                  <a:lnTo>
                    <a:pt x="324" y="136"/>
                  </a:lnTo>
                  <a:lnTo>
                    <a:pt x="359" y="158"/>
                  </a:lnTo>
                  <a:lnTo>
                    <a:pt x="393" y="180"/>
                  </a:lnTo>
                  <a:lnTo>
                    <a:pt x="428" y="203"/>
                  </a:lnTo>
                  <a:lnTo>
                    <a:pt x="462" y="227"/>
                  </a:lnTo>
                  <a:lnTo>
                    <a:pt x="495" y="252"/>
                  </a:lnTo>
                  <a:lnTo>
                    <a:pt x="528" y="278"/>
                  </a:lnTo>
                  <a:lnTo>
                    <a:pt x="561" y="304"/>
                  </a:lnTo>
                  <a:lnTo>
                    <a:pt x="592" y="332"/>
                  </a:lnTo>
                  <a:lnTo>
                    <a:pt x="624" y="360"/>
                  </a:lnTo>
                  <a:lnTo>
                    <a:pt x="654" y="389"/>
                  </a:lnTo>
                  <a:lnTo>
                    <a:pt x="684" y="418"/>
                  </a:lnTo>
                  <a:lnTo>
                    <a:pt x="714" y="449"/>
                  </a:lnTo>
                  <a:lnTo>
                    <a:pt x="742" y="480"/>
                  </a:lnTo>
                  <a:lnTo>
                    <a:pt x="770" y="512"/>
                  </a:lnTo>
                  <a:lnTo>
                    <a:pt x="796" y="545"/>
                  </a:lnTo>
                  <a:lnTo>
                    <a:pt x="823" y="577"/>
                  </a:lnTo>
                  <a:lnTo>
                    <a:pt x="847" y="611"/>
                  </a:lnTo>
                  <a:lnTo>
                    <a:pt x="872" y="646"/>
                  </a:lnTo>
                  <a:lnTo>
                    <a:pt x="895" y="681"/>
                  </a:lnTo>
                  <a:lnTo>
                    <a:pt x="918" y="717"/>
                  </a:lnTo>
                  <a:lnTo>
                    <a:pt x="939" y="754"/>
                  </a:lnTo>
                  <a:lnTo>
                    <a:pt x="959" y="790"/>
                  </a:lnTo>
                  <a:lnTo>
                    <a:pt x="979" y="827"/>
                  </a:lnTo>
                  <a:lnTo>
                    <a:pt x="997" y="865"/>
                  </a:lnTo>
                  <a:lnTo>
                    <a:pt x="1027" y="937"/>
                  </a:lnTo>
                  <a:lnTo>
                    <a:pt x="1053" y="1014"/>
                  </a:lnTo>
                  <a:lnTo>
                    <a:pt x="1076" y="1095"/>
                  </a:lnTo>
                  <a:lnTo>
                    <a:pt x="1095" y="1179"/>
                  </a:lnTo>
                  <a:lnTo>
                    <a:pt x="1110" y="1266"/>
                  </a:lnTo>
                  <a:lnTo>
                    <a:pt x="1122" y="1355"/>
                  </a:lnTo>
                  <a:lnTo>
                    <a:pt x="1130" y="1445"/>
                  </a:lnTo>
                  <a:lnTo>
                    <a:pt x="1134" y="1536"/>
                  </a:lnTo>
                  <a:lnTo>
                    <a:pt x="1134" y="1625"/>
                  </a:lnTo>
                  <a:lnTo>
                    <a:pt x="1131" y="1715"/>
                  </a:lnTo>
                  <a:lnTo>
                    <a:pt x="1123" y="1801"/>
                  </a:lnTo>
                  <a:lnTo>
                    <a:pt x="1111" y="1886"/>
                  </a:lnTo>
                  <a:lnTo>
                    <a:pt x="1096" y="1966"/>
                  </a:lnTo>
                  <a:lnTo>
                    <a:pt x="1077" y="2043"/>
                  </a:lnTo>
                  <a:lnTo>
                    <a:pt x="1053" y="2115"/>
                  </a:lnTo>
                  <a:lnTo>
                    <a:pt x="1026" y="2180"/>
                  </a:lnTo>
                  <a:lnTo>
                    <a:pt x="918" y="2126"/>
                  </a:lnTo>
                  <a:close/>
                </a:path>
              </a:pathLst>
            </a:custGeom>
            <a:solidFill>
              <a:srgbClr val="BAC2C2"/>
            </a:solidFill>
            <a:ln w="9525">
              <a:noFill/>
            </a:ln>
          </p:spPr>
          <p:txBody>
            <a:bodyPr/>
            <a:lstStyle/>
            <a:p>
              <a:endParaRPr lang="en-US"/>
            </a:p>
          </p:txBody>
        </p:sp>
        <p:sp>
          <p:nvSpPr>
            <p:cNvPr id="824833" name="Freeform 824832"/>
            <p:cNvSpPr/>
            <p:nvPr/>
          </p:nvSpPr>
          <p:spPr>
            <a:xfrm>
              <a:off x="3426" y="3144"/>
              <a:ext cx="164" cy="228"/>
            </a:xfrm>
            <a:custGeom>
              <a:avLst/>
              <a:gdLst/>
              <a:ahLst/>
              <a:cxnLst/>
              <a:rect l="0" t="0" r="0" b="0"/>
              <a:pathLst>
                <a:path w="3622" h="4112">
                  <a:moveTo>
                    <a:pt x="1404" y="4112"/>
                  </a:moveTo>
                  <a:lnTo>
                    <a:pt x="3622" y="3023"/>
                  </a:lnTo>
                  <a:lnTo>
                    <a:pt x="2218" y="0"/>
                  </a:lnTo>
                  <a:lnTo>
                    <a:pt x="0" y="989"/>
                  </a:lnTo>
                  <a:lnTo>
                    <a:pt x="1404" y="4112"/>
                  </a:lnTo>
                  <a:close/>
                </a:path>
              </a:pathLst>
            </a:custGeom>
            <a:solidFill>
              <a:srgbClr val="EDF5F5"/>
            </a:solidFill>
            <a:ln w="9525">
              <a:noFill/>
            </a:ln>
          </p:spPr>
          <p:txBody>
            <a:bodyPr/>
            <a:lstStyle/>
            <a:p>
              <a:endParaRPr lang="en-US"/>
            </a:p>
          </p:txBody>
        </p:sp>
        <p:sp>
          <p:nvSpPr>
            <p:cNvPr id="824834" name="Freeform 824833"/>
            <p:cNvSpPr/>
            <p:nvPr/>
          </p:nvSpPr>
          <p:spPr>
            <a:xfrm>
              <a:off x="3426" y="3141"/>
              <a:ext cx="164" cy="228"/>
            </a:xfrm>
            <a:custGeom>
              <a:avLst/>
              <a:gdLst/>
              <a:ahLst/>
              <a:cxnLst/>
              <a:rect l="0" t="0" r="0" b="0"/>
              <a:pathLst>
                <a:path w="3622" h="4113">
                  <a:moveTo>
                    <a:pt x="1404" y="4113"/>
                  </a:moveTo>
                  <a:lnTo>
                    <a:pt x="3622" y="3024"/>
                  </a:lnTo>
                  <a:lnTo>
                    <a:pt x="2218" y="0"/>
                  </a:lnTo>
                  <a:lnTo>
                    <a:pt x="0" y="989"/>
                  </a:lnTo>
                  <a:lnTo>
                    <a:pt x="1404" y="4113"/>
                  </a:lnTo>
                  <a:close/>
                </a:path>
              </a:pathLst>
            </a:custGeom>
            <a:solidFill>
              <a:srgbClr val="111919"/>
            </a:solidFill>
            <a:ln w="9525">
              <a:noFill/>
            </a:ln>
          </p:spPr>
          <p:txBody>
            <a:bodyPr/>
            <a:lstStyle/>
            <a:p>
              <a:endParaRPr lang="en-US"/>
            </a:p>
          </p:txBody>
        </p:sp>
        <p:sp>
          <p:nvSpPr>
            <p:cNvPr id="824835" name="Freeform 824834"/>
            <p:cNvSpPr/>
            <p:nvPr/>
          </p:nvSpPr>
          <p:spPr>
            <a:xfrm>
              <a:off x="3432" y="3146"/>
              <a:ext cx="157" cy="218"/>
            </a:xfrm>
            <a:custGeom>
              <a:avLst/>
              <a:gdLst/>
              <a:ahLst/>
              <a:cxnLst/>
              <a:rect l="0" t="0" r="0" b="0"/>
              <a:pathLst>
                <a:path w="3446" h="3913">
                  <a:moveTo>
                    <a:pt x="1335" y="3913"/>
                  </a:moveTo>
                  <a:lnTo>
                    <a:pt x="3446" y="2878"/>
                  </a:lnTo>
                  <a:lnTo>
                    <a:pt x="2111" y="0"/>
                  </a:lnTo>
                  <a:lnTo>
                    <a:pt x="0" y="942"/>
                  </a:lnTo>
                  <a:lnTo>
                    <a:pt x="1335" y="3913"/>
                  </a:lnTo>
                  <a:close/>
                </a:path>
              </a:pathLst>
            </a:custGeom>
            <a:solidFill>
              <a:srgbClr val="1A781C"/>
            </a:solidFill>
            <a:ln w="9525">
              <a:noFill/>
            </a:ln>
          </p:spPr>
          <p:txBody>
            <a:bodyPr/>
            <a:lstStyle/>
            <a:p>
              <a:endParaRPr lang="en-US"/>
            </a:p>
          </p:txBody>
        </p:sp>
        <p:sp>
          <p:nvSpPr>
            <p:cNvPr id="824836" name="Freeform 824835"/>
            <p:cNvSpPr/>
            <p:nvPr/>
          </p:nvSpPr>
          <p:spPr>
            <a:xfrm>
              <a:off x="3439" y="3109"/>
              <a:ext cx="19" cy="19"/>
            </a:xfrm>
            <a:custGeom>
              <a:avLst/>
              <a:gdLst/>
              <a:ahLst/>
              <a:cxnLst/>
              <a:rect l="0" t="0" r="0" b="0"/>
              <a:pathLst>
                <a:path w="431" h="343">
                  <a:moveTo>
                    <a:pt x="431" y="186"/>
                  </a:moveTo>
                  <a:lnTo>
                    <a:pt x="79" y="343"/>
                  </a:lnTo>
                  <a:lnTo>
                    <a:pt x="0" y="157"/>
                  </a:lnTo>
                  <a:lnTo>
                    <a:pt x="352" y="0"/>
                  </a:lnTo>
                  <a:lnTo>
                    <a:pt x="431" y="186"/>
                  </a:lnTo>
                  <a:close/>
                </a:path>
              </a:pathLst>
            </a:custGeom>
            <a:solidFill>
              <a:srgbClr val="000000"/>
            </a:solidFill>
            <a:ln w="9525">
              <a:noFill/>
            </a:ln>
          </p:spPr>
          <p:txBody>
            <a:bodyPr/>
            <a:lstStyle/>
            <a:p>
              <a:endParaRPr lang="en-US"/>
            </a:p>
          </p:txBody>
        </p:sp>
        <p:sp>
          <p:nvSpPr>
            <p:cNvPr id="824837" name="Freeform 824836"/>
            <p:cNvSpPr/>
            <p:nvPr/>
          </p:nvSpPr>
          <p:spPr>
            <a:xfrm>
              <a:off x="3442" y="3112"/>
              <a:ext cx="16" cy="15"/>
            </a:xfrm>
            <a:custGeom>
              <a:avLst/>
              <a:gdLst/>
              <a:ahLst/>
              <a:cxnLst/>
              <a:rect l="0" t="0" r="0" b="0"/>
              <a:pathLst>
                <a:path w="347" h="257">
                  <a:moveTo>
                    <a:pt x="347" y="126"/>
                  </a:moveTo>
                  <a:lnTo>
                    <a:pt x="53" y="257"/>
                  </a:lnTo>
                  <a:lnTo>
                    <a:pt x="0" y="132"/>
                  </a:lnTo>
                  <a:lnTo>
                    <a:pt x="294" y="0"/>
                  </a:lnTo>
                  <a:lnTo>
                    <a:pt x="347" y="126"/>
                  </a:lnTo>
                  <a:close/>
                </a:path>
              </a:pathLst>
            </a:custGeom>
            <a:solidFill>
              <a:srgbClr val="BAC2C2"/>
            </a:solidFill>
            <a:ln w="9525">
              <a:noFill/>
            </a:ln>
          </p:spPr>
          <p:txBody>
            <a:bodyPr/>
            <a:lstStyle/>
            <a:p>
              <a:endParaRPr lang="en-US"/>
            </a:p>
          </p:txBody>
        </p:sp>
        <p:sp>
          <p:nvSpPr>
            <p:cNvPr id="824838" name="Freeform 824837"/>
            <p:cNvSpPr/>
            <p:nvPr/>
          </p:nvSpPr>
          <p:spPr>
            <a:xfrm>
              <a:off x="3447" y="3110"/>
              <a:ext cx="10" cy="13"/>
            </a:xfrm>
            <a:custGeom>
              <a:avLst/>
              <a:gdLst/>
              <a:ahLst/>
              <a:cxnLst/>
              <a:rect l="0" t="0" r="0" b="0"/>
              <a:pathLst>
                <a:path w="238" h="234">
                  <a:moveTo>
                    <a:pt x="5" y="73"/>
                  </a:moveTo>
                  <a:lnTo>
                    <a:pt x="167" y="0"/>
                  </a:lnTo>
                  <a:lnTo>
                    <a:pt x="171" y="0"/>
                  </a:lnTo>
                  <a:lnTo>
                    <a:pt x="175" y="2"/>
                  </a:lnTo>
                  <a:lnTo>
                    <a:pt x="180" y="6"/>
                  </a:lnTo>
                  <a:lnTo>
                    <a:pt x="183" y="13"/>
                  </a:lnTo>
                  <a:lnTo>
                    <a:pt x="236" y="141"/>
                  </a:lnTo>
                  <a:lnTo>
                    <a:pt x="238" y="147"/>
                  </a:lnTo>
                  <a:lnTo>
                    <a:pt x="238" y="154"/>
                  </a:lnTo>
                  <a:lnTo>
                    <a:pt x="237" y="159"/>
                  </a:lnTo>
                  <a:lnTo>
                    <a:pt x="234" y="162"/>
                  </a:lnTo>
                  <a:lnTo>
                    <a:pt x="73" y="234"/>
                  </a:lnTo>
                  <a:lnTo>
                    <a:pt x="69" y="234"/>
                  </a:lnTo>
                  <a:lnTo>
                    <a:pt x="64" y="232"/>
                  </a:lnTo>
                  <a:lnTo>
                    <a:pt x="60" y="228"/>
                  </a:lnTo>
                  <a:lnTo>
                    <a:pt x="56" y="221"/>
                  </a:lnTo>
                  <a:lnTo>
                    <a:pt x="2" y="94"/>
                  </a:lnTo>
                  <a:lnTo>
                    <a:pt x="0" y="86"/>
                  </a:lnTo>
                  <a:lnTo>
                    <a:pt x="0" y="80"/>
                  </a:lnTo>
                  <a:lnTo>
                    <a:pt x="1" y="76"/>
                  </a:lnTo>
                  <a:lnTo>
                    <a:pt x="5" y="73"/>
                  </a:lnTo>
                  <a:close/>
                </a:path>
              </a:pathLst>
            </a:custGeom>
            <a:solidFill>
              <a:srgbClr val="E0E8E8"/>
            </a:solidFill>
            <a:ln w="9525">
              <a:noFill/>
            </a:ln>
          </p:spPr>
          <p:txBody>
            <a:bodyPr/>
            <a:lstStyle/>
            <a:p>
              <a:endParaRPr lang="en-US"/>
            </a:p>
          </p:txBody>
        </p:sp>
        <p:sp>
          <p:nvSpPr>
            <p:cNvPr id="824839" name="Freeform 824838"/>
            <p:cNvSpPr/>
            <p:nvPr/>
          </p:nvSpPr>
          <p:spPr>
            <a:xfrm>
              <a:off x="3447" y="3111"/>
              <a:ext cx="10" cy="11"/>
            </a:xfrm>
            <a:custGeom>
              <a:avLst/>
              <a:gdLst/>
              <a:ahLst/>
              <a:cxnLst/>
              <a:rect l="0" t="0" r="0" b="0"/>
              <a:pathLst>
                <a:path w="204" h="199">
                  <a:moveTo>
                    <a:pt x="4" y="62"/>
                  </a:moveTo>
                  <a:lnTo>
                    <a:pt x="142" y="0"/>
                  </a:lnTo>
                  <a:lnTo>
                    <a:pt x="146" y="0"/>
                  </a:lnTo>
                  <a:lnTo>
                    <a:pt x="150" y="2"/>
                  </a:lnTo>
                  <a:lnTo>
                    <a:pt x="153" y="5"/>
                  </a:lnTo>
                  <a:lnTo>
                    <a:pt x="156" y="10"/>
                  </a:lnTo>
                  <a:lnTo>
                    <a:pt x="202" y="120"/>
                  </a:lnTo>
                  <a:lnTo>
                    <a:pt x="204" y="125"/>
                  </a:lnTo>
                  <a:lnTo>
                    <a:pt x="204" y="130"/>
                  </a:lnTo>
                  <a:lnTo>
                    <a:pt x="202" y="135"/>
                  </a:lnTo>
                  <a:lnTo>
                    <a:pt x="200" y="138"/>
                  </a:lnTo>
                  <a:lnTo>
                    <a:pt x="62" y="199"/>
                  </a:lnTo>
                  <a:lnTo>
                    <a:pt x="58" y="199"/>
                  </a:lnTo>
                  <a:lnTo>
                    <a:pt x="54" y="198"/>
                  </a:lnTo>
                  <a:lnTo>
                    <a:pt x="51" y="194"/>
                  </a:lnTo>
                  <a:lnTo>
                    <a:pt x="48" y="188"/>
                  </a:lnTo>
                  <a:lnTo>
                    <a:pt x="2" y="80"/>
                  </a:lnTo>
                  <a:lnTo>
                    <a:pt x="0" y="74"/>
                  </a:lnTo>
                  <a:lnTo>
                    <a:pt x="0" y="68"/>
                  </a:lnTo>
                  <a:lnTo>
                    <a:pt x="2" y="64"/>
                  </a:lnTo>
                  <a:lnTo>
                    <a:pt x="4" y="62"/>
                  </a:lnTo>
                  <a:close/>
                </a:path>
              </a:pathLst>
            </a:custGeom>
            <a:solidFill>
              <a:srgbClr val="919999"/>
            </a:solidFill>
            <a:ln w="9525">
              <a:noFill/>
            </a:ln>
          </p:spPr>
          <p:txBody>
            <a:bodyPr/>
            <a:lstStyle/>
            <a:p>
              <a:endParaRPr lang="en-US"/>
            </a:p>
          </p:txBody>
        </p:sp>
        <p:sp>
          <p:nvSpPr>
            <p:cNvPr id="824840" name="Freeform 824839"/>
            <p:cNvSpPr/>
            <p:nvPr/>
          </p:nvSpPr>
          <p:spPr>
            <a:xfrm>
              <a:off x="3450" y="3113"/>
              <a:ext cx="6" cy="8"/>
            </a:xfrm>
            <a:custGeom>
              <a:avLst/>
              <a:gdLst/>
              <a:ahLst/>
              <a:cxnLst/>
              <a:rect l="0" t="0" r="0" b="0"/>
              <a:pathLst>
                <a:path w="118" h="154">
                  <a:moveTo>
                    <a:pt x="88" y="6"/>
                  </a:moveTo>
                  <a:lnTo>
                    <a:pt x="116" y="77"/>
                  </a:lnTo>
                  <a:lnTo>
                    <a:pt x="118" y="85"/>
                  </a:lnTo>
                  <a:lnTo>
                    <a:pt x="118" y="95"/>
                  </a:lnTo>
                  <a:lnTo>
                    <a:pt x="116" y="103"/>
                  </a:lnTo>
                  <a:lnTo>
                    <a:pt x="112" y="108"/>
                  </a:lnTo>
                  <a:lnTo>
                    <a:pt x="14" y="152"/>
                  </a:lnTo>
                  <a:lnTo>
                    <a:pt x="6" y="154"/>
                  </a:lnTo>
                  <a:lnTo>
                    <a:pt x="2" y="150"/>
                  </a:lnTo>
                  <a:lnTo>
                    <a:pt x="0" y="140"/>
                  </a:lnTo>
                  <a:lnTo>
                    <a:pt x="1" y="127"/>
                  </a:lnTo>
                  <a:lnTo>
                    <a:pt x="4" y="112"/>
                  </a:lnTo>
                  <a:lnTo>
                    <a:pt x="9" y="95"/>
                  </a:lnTo>
                  <a:lnTo>
                    <a:pt x="14" y="77"/>
                  </a:lnTo>
                  <a:lnTo>
                    <a:pt x="21" y="61"/>
                  </a:lnTo>
                  <a:lnTo>
                    <a:pt x="29" y="46"/>
                  </a:lnTo>
                  <a:lnTo>
                    <a:pt x="38" y="33"/>
                  </a:lnTo>
                  <a:lnTo>
                    <a:pt x="48" y="21"/>
                  </a:lnTo>
                  <a:lnTo>
                    <a:pt x="58" y="12"/>
                  </a:lnTo>
                  <a:lnTo>
                    <a:pt x="67" y="4"/>
                  </a:lnTo>
                  <a:lnTo>
                    <a:pt x="76" y="0"/>
                  </a:lnTo>
                  <a:lnTo>
                    <a:pt x="83" y="1"/>
                  </a:lnTo>
                  <a:lnTo>
                    <a:pt x="88" y="6"/>
                  </a:lnTo>
                  <a:close/>
                </a:path>
              </a:pathLst>
            </a:custGeom>
            <a:solidFill>
              <a:srgbClr val="D1D9D9"/>
            </a:solidFill>
            <a:ln w="9525">
              <a:noFill/>
            </a:ln>
          </p:spPr>
          <p:txBody>
            <a:bodyPr/>
            <a:lstStyle/>
            <a:p>
              <a:endParaRPr lang="en-US"/>
            </a:p>
          </p:txBody>
        </p:sp>
        <p:sp>
          <p:nvSpPr>
            <p:cNvPr id="824841" name="Freeform 824840"/>
            <p:cNvSpPr/>
            <p:nvPr/>
          </p:nvSpPr>
          <p:spPr>
            <a:xfrm>
              <a:off x="3463" y="3099"/>
              <a:ext cx="13" cy="16"/>
            </a:xfrm>
            <a:custGeom>
              <a:avLst/>
              <a:gdLst/>
              <a:ahLst/>
              <a:cxnLst/>
              <a:rect l="0" t="0" r="0" b="0"/>
              <a:pathLst>
                <a:path w="287" h="280">
                  <a:moveTo>
                    <a:pt x="287" y="186"/>
                  </a:moveTo>
                  <a:lnTo>
                    <a:pt x="78" y="280"/>
                  </a:lnTo>
                  <a:lnTo>
                    <a:pt x="0" y="93"/>
                  </a:lnTo>
                  <a:lnTo>
                    <a:pt x="210" y="0"/>
                  </a:lnTo>
                  <a:lnTo>
                    <a:pt x="287" y="186"/>
                  </a:lnTo>
                  <a:close/>
                </a:path>
              </a:pathLst>
            </a:custGeom>
            <a:solidFill>
              <a:srgbClr val="000000"/>
            </a:solidFill>
            <a:ln w="9525">
              <a:noFill/>
            </a:ln>
          </p:spPr>
          <p:txBody>
            <a:bodyPr/>
            <a:lstStyle/>
            <a:p>
              <a:endParaRPr lang="en-US"/>
            </a:p>
          </p:txBody>
        </p:sp>
        <p:sp>
          <p:nvSpPr>
            <p:cNvPr id="824842" name="Freeform 824841"/>
            <p:cNvSpPr/>
            <p:nvPr/>
          </p:nvSpPr>
          <p:spPr>
            <a:xfrm>
              <a:off x="3465" y="3102"/>
              <a:ext cx="11" cy="12"/>
            </a:xfrm>
            <a:custGeom>
              <a:avLst/>
              <a:gdLst/>
              <a:ahLst/>
              <a:cxnLst/>
              <a:rect l="0" t="0" r="0" b="0"/>
              <a:pathLst>
                <a:path w="227" h="203">
                  <a:moveTo>
                    <a:pt x="227" y="125"/>
                  </a:moveTo>
                  <a:lnTo>
                    <a:pt x="53" y="203"/>
                  </a:lnTo>
                  <a:lnTo>
                    <a:pt x="0" y="78"/>
                  </a:lnTo>
                  <a:lnTo>
                    <a:pt x="175" y="0"/>
                  </a:lnTo>
                  <a:lnTo>
                    <a:pt x="227" y="125"/>
                  </a:lnTo>
                  <a:close/>
                </a:path>
              </a:pathLst>
            </a:custGeom>
            <a:solidFill>
              <a:srgbClr val="BAC2C2"/>
            </a:solidFill>
            <a:ln w="9525">
              <a:noFill/>
            </a:ln>
          </p:spPr>
          <p:txBody>
            <a:bodyPr/>
            <a:lstStyle/>
            <a:p>
              <a:endParaRPr lang="en-US"/>
            </a:p>
          </p:txBody>
        </p:sp>
        <p:sp>
          <p:nvSpPr>
            <p:cNvPr id="824843" name="Freeform 824842"/>
            <p:cNvSpPr/>
            <p:nvPr/>
          </p:nvSpPr>
          <p:spPr>
            <a:xfrm>
              <a:off x="3465" y="3100"/>
              <a:ext cx="10" cy="13"/>
            </a:xfrm>
            <a:custGeom>
              <a:avLst/>
              <a:gdLst/>
              <a:ahLst/>
              <a:cxnLst/>
              <a:rect l="0" t="0" r="0" b="0"/>
              <a:pathLst>
                <a:path w="238" h="234">
                  <a:moveTo>
                    <a:pt x="4" y="72"/>
                  </a:moveTo>
                  <a:lnTo>
                    <a:pt x="167" y="0"/>
                  </a:lnTo>
                  <a:lnTo>
                    <a:pt x="171" y="0"/>
                  </a:lnTo>
                  <a:lnTo>
                    <a:pt x="175" y="2"/>
                  </a:lnTo>
                  <a:lnTo>
                    <a:pt x="180" y="6"/>
                  </a:lnTo>
                  <a:lnTo>
                    <a:pt x="183" y="12"/>
                  </a:lnTo>
                  <a:lnTo>
                    <a:pt x="236" y="141"/>
                  </a:lnTo>
                  <a:lnTo>
                    <a:pt x="238" y="147"/>
                  </a:lnTo>
                  <a:lnTo>
                    <a:pt x="238" y="154"/>
                  </a:lnTo>
                  <a:lnTo>
                    <a:pt x="237" y="159"/>
                  </a:lnTo>
                  <a:lnTo>
                    <a:pt x="234" y="162"/>
                  </a:lnTo>
                  <a:lnTo>
                    <a:pt x="73" y="234"/>
                  </a:lnTo>
                  <a:lnTo>
                    <a:pt x="69" y="234"/>
                  </a:lnTo>
                  <a:lnTo>
                    <a:pt x="63" y="232"/>
                  </a:lnTo>
                  <a:lnTo>
                    <a:pt x="59" y="227"/>
                  </a:lnTo>
                  <a:lnTo>
                    <a:pt x="55" y="221"/>
                  </a:lnTo>
                  <a:lnTo>
                    <a:pt x="2" y="94"/>
                  </a:lnTo>
                  <a:lnTo>
                    <a:pt x="0" y="86"/>
                  </a:lnTo>
                  <a:lnTo>
                    <a:pt x="0" y="80"/>
                  </a:lnTo>
                  <a:lnTo>
                    <a:pt x="1" y="76"/>
                  </a:lnTo>
                  <a:lnTo>
                    <a:pt x="4" y="72"/>
                  </a:lnTo>
                  <a:close/>
                </a:path>
              </a:pathLst>
            </a:custGeom>
            <a:solidFill>
              <a:srgbClr val="E0E8E8"/>
            </a:solidFill>
            <a:ln w="9525">
              <a:noFill/>
            </a:ln>
          </p:spPr>
          <p:txBody>
            <a:bodyPr/>
            <a:lstStyle/>
            <a:p>
              <a:endParaRPr lang="en-US"/>
            </a:p>
          </p:txBody>
        </p:sp>
        <p:sp>
          <p:nvSpPr>
            <p:cNvPr id="824844" name="Freeform 824843"/>
            <p:cNvSpPr/>
            <p:nvPr/>
          </p:nvSpPr>
          <p:spPr>
            <a:xfrm>
              <a:off x="3465" y="3101"/>
              <a:ext cx="10" cy="11"/>
            </a:xfrm>
            <a:custGeom>
              <a:avLst/>
              <a:gdLst/>
              <a:ahLst/>
              <a:cxnLst/>
              <a:rect l="0" t="0" r="0" b="0"/>
              <a:pathLst>
                <a:path w="204" h="199">
                  <a:moveTo>
                    <a:pt x="4" y="62"/>
                  </a:moveTo>
                  <a:lnTo>
                    <a:pt x="141" y="0"/>
                  </a:lnTo>
                  <a:lnTo>
                    <a:pt x="145" y="0"/>
                  </a:lnTo>
                  <a:lnTo>
                    <a:pt x="150" y="2"/>
                  </a:lnTo>
                  <a:lnTo>
                    <a:pt x="153" y="5"/>
                  </a:lnTo>
                  <a:lnTo>
                    <a:pt x="156" y="10"/>
                  </a:lnTo>
                  <a:lnTo>
                    <a:pt x="202" y="120"/>
                  </a:lnTo>
                  <a:lnTo>
                    <a:pt x="204" y="125"/>
                  </a:lnTo>
                  <a:lnTo>
                    <a:pt x="204" y="130"/>
                  </a:lnTo>
                  <a:lnTo>
                    <a:pt x="202" y="135"/>
                  </a:lnTo>
                  <a:lnTo>
                    <a:pt x="200" y="138"/>
                  </a:lnTo>
                  <a:lnTo>
                    <a:pt x="62" y="199"/>
                  </a:lnTo>
                  <a:lnTo>
                    <a:pt x="58" y="199"/>
                  </a:lnTo>
                  <a:lnTo>
                    <a:pt x="54" y="198"/>
                  </a:lnTo>
                  <a:lnTo>
                    <a:pt x="51" y="194"/>
                  </a:lnTo>
                  <a:lnTo>
                    <a:pt x="48" y="188"/>
                  </a:lnTo>
                  <a:lnTo>
                    <a:pt x="2" y="80"/>
                  </a:lnTo>
                  <a:lnTo>
                    <a:pt x="0" y="73"/>
                  </a:lnTo>
                  <a:lnTo>
                    <a:pt x="0" y="68"/>
                  </a:lnTo>
                  <a:lnTo>
                    <a:pt x="2" y="64"/>
                  </a:lnTo>
                  <a:lnTo>
                    <a:pt x="4" y="62"/>
                  </a:lnTo>
                  <a:close/>
                </a:path>
              </a:pathLst>
            </a:custGeom>
            <a:solidFill>
              <a:srgbClr val="919999"/>
            </a:solidFill>
            <a:ln w="9525">
              <a:noFill/>
            </a:ln>
          </p:spPr>
          <p:txBody>
            <a:bodyPr/>
            <a:lstStyle/>
            <a:p>
              <a:endParaRPr lang="en-US"/>
            </a:p>
          </p:txBody>
        </p:sp>
        <p:sp>
          <p:nvSpPr>
            <p:cNvPr id="824845" name="Freeform 824844"/>
            <p:cNvSpPr/>
            <p:nvPr/>
          </p:nvSpPr>
          <p:spPr>
            <a:xfrm>
              <a:off x="3468" y="3103"/>
              <a:ext cx="6" cy="8"/>
            </a:xfrm>
            <a:custGeom>
              <a:avLst/>
              <a:gdLst/>
              <a:ahLst/>
              <a:cxnLst/>
              <a:rect l="0" t="0" r="0" b="0"/>
              <a:pathLst>
                <a:path w="119" h="154">
                  <a:moveTo>
                    <a:pt x="88" y="6"/>
                  </a:moveTo>
                  <a:lnTo>
                    <a:pt x="116" y="78"/>
                  </a:lnTo>
                  <a:lnTo>
                    <a:pt x="118" y="86"/>
                  </a:lnTo>
                  <a:lnTo>
                    <a:pt x="119" y="95"/>
                  </a:lnTo>
                  <a:lnTo>
                    <a:pt x="117" y="103"/>
                  </a:lnTo>
                  <a:lnTo>
                    <a:pt x="112" y="109"/>
                  </a:lnTo>
                  <a:lnTo>
                    <a:pt x="14" y="152"/>
                  </a:lnTo>
                  <a:lnTo>
                    <a:pt x="6" y="154"/>
                  </a:lnTo>
                  <a:lnTo>
                    <a:pt x="2" y="150"/>
                  </a:lnTo>
                  <a:lnTo>
                    <a:pt x="0" y="140"/>
                  </a:lnTo>
                  <a:lnTo>
                    <a:pt x="1" y="128"/>
                  </a:lnTo>
                  <a:lnTo>
                    <a:pt x="4" y="112"/>
                  </a:lnTo>
                  <a:lnTo>
                    <a:pt x="9" y="95"/>
                  </a:lnTo>
                  <a:lnTo>
                    <a:pt x="14" y="78"/>
                  </a:lnTo>
                  <a:lnTo>
                    <a:pt x="21" y="61"/>
                  </a:lnTo>
                  <a:lnTo>
                    <a:pt x="29" y="46"/>
                  </a:lnTo>
                  <a:lnTo>
                    <a:pt x="38" y="33"/>
                  </a:lnTo>
                  <a:lnTo>
                    <a:pt x="48" y="21"/>
                  </a:lnTo>
                  <a:lnTo>
                    <a:pt x="58" y="12"/>
                  </a:lnTo>
                  <a:lnTo>
                    <a:pt x="67" y="4"/>
                  </a:lnTo>
                  <a:lnTo>
                    <a:pt x="76" y="0"/>
                  </a:lnTo>
                  <a:lnTo>
                    <a:pt x="82" y="1"/>
                  </a:lnTo>
                  <a:lnTo>
                    <a:pt x="88" y="6"/>
                  </a:lnTo>
                  <a:close/>
                </a:path>
              </a:pathLst>
            </a:custGeom>
            <a:solidFill>
              <a:srgbClr val="D1D9D9"/>
            </a:solidFill>
            <a:ln w="9525">
              <a:noFill/>
            </a:ln>
          </p:spPr>
          <p:txBody>
            <a:bodyPr/>
            <a:lstStyle/>
            <a:p>
              <a:endParaRPr lang="en-US"/>
            </a:p>
          </p:txBody>
        </p:sp>
        <p:sp>
          <p:nvSpPr>
            <p:cNvPr id="824846" name="Freeform 824845"/>
            <p:cNvSpPr/>
            <p:nvPr/>
          </p:nvSpPr>
          <p:spPr>
            <a:xfrm>
              <a:off x="3488" y="3092"/>
              <a:ext cx="4" cy="6"/>
            </a:xfrm>
            <a:custGeom>
              <a:avLst/>
              <a:gdLst/>
              <a:ahLst/>
              <a:cxnLst/>
              <a:rect l="0" t="0" r="0" b="0"/>
              <a:pathLst>
                <a:path w="100" h="104">
                  <a:moveTo>
                    <a:pt x="50" y="104"/>
                  </a:moveTo>
                  <a:lnTo>
                    <a:pt x="40" y="103"/>
                  </a:lnTo>
                  <a:lnTo>
                    <a:pt x="31" y="99"/>
                  </a:lnTo>
                  <a:lnTo>
                    <a:pt x="23" y="95"/>
                  </a:lnTo>
                  <a:lnTo>
                    <a:pt x="15" y="89"/>
                  </a:lnTo>
                  <a:lnTo>
                    <a:pt x="8" y="80"/>
                  </a:lnTo>
                  <a:lnTo>
                    <a:pt x="4" y="72"/>
                  </a:lnTo>
                  <a:lnTo>
                    <a:pt x="1" y="62"/>
                  </a:lnTo>
                  <a:lnTo>
                    <a:pt x="0" y="52"/>
                  </a:lnTo>
                  <a:lnTo>
                    <a:pt x="1" y="41"/>
                  </a:lnTo>
                  <a:lnTo>
                    <a:pt x="4" y="32"/>
                  </a:lnTo>
                  <a:lnTo>
                    <a:pt x="8" y="23"/>
                  </a:lnTo>
                  <a:lnTo>
                    <a:pt x="15" y="15"/>
                  </a:lnTo>
                  <a:lnTo>
                    <a:pt x="23" y="9"/>
                  </a:lnTo>
                  <a:lnTo>
                    <a:pt x="31" y="5"/>
                  </a:lnTo>
                  <a:lnTo>
                    <a:pt x="40" y="1"/>
                  </a:lnTo>
                  <a:lnTo>
                    <a:pt x="50" y="0"/>
                  </a:lnTo>
                  <a:lnTo>
                    <a:pt x="60" y="1"/>
                  </a:lnTo>
                  <a:lnTo>
                    <a:pt x="70" y="5"/>
                  </a:lnTo>
                  <a:lnTo>
                    <a:pt x="78" y="9"/>
                  </a:lnTo>
                  <a:lnTo>
                    <a:pt x="86" y="15"/>
                  </a:lnTo>
                  <a:lnTo>
                    <a:pt x="92" y="23"/>
                  </a:lnTo>
                  <a:lnTo>
                    <a:pt x="96" y="32"/>
                  </a:lnTo>
                  <a:lnTo>
                    <a:pt x="99" y="41"/>
                  </a:lnTo>
                  <a:lnTo>
                    <a:pt x="100" y="52"/>
                  </a:lnTo>
                  <a:lnTo>
                    <a:pt x="99" y="62"/>
                  </a:lnTo>
                  <a:lnTo>
                    <a:pt x="96" y="72"/>
                  </a:lnTo>
                  <a:lnTo>
                    <a:pt x="92" y="80"/>
                  </a:lnTo>
                  <a:lnTo>
                    <a:pt x="86" y="89"/>
                  </a:lnTo>
                  <a:lnTo>
                    <a:pt x="78" y="95"/>
                  </a:lnTo>
                  <a:lnTo>
                    <a:pt x="70" y="99"/>
                  </a:lnTo>
                  <a:lnTo>
                    <a:pt x="60" y="103"/>
                  </a:lnTo>
                  <a:lnTo>
                    <a:pt x="50" y="104"/>
                  </a:lnTo>
                  <a:close/>
                </a:path>
              </a:pathLst>
            </a:custGeom>
            <a:solidFill>
              <a:srgbClr val="616666"/>
            </a:solidFill>
            <a:ln w="9525">
              <a:noFill/>
            </a:ln>
          </p:spPr>
          <p:txBody>
            <a:bodyPr/>
            <a:lstStyle/>
            <a:p>
              <a:endParaRPr lang="en-US"/>
            </a:p>
          </p:txBody>
        </p:sp>
        <p:sp>
          <p:nvSpPr>
            <p:cNvPr id="824847" name="Freeform 824846"/>
            <p:cNvSpPr/>
            <p:nvPr/>
          </p:nvSpPr>
          <p:spPr>
            <a:xfrm>
              <a:off x="3419" y="3131"/>
              <a:ext cx="5" cy="5"/>
            </a:xfrm>
            <a:custGeom>
              <a:avLst/>
              <a:gdLst/>
              <a:ahLst/>
              <a:cxnLst/>
              <a:rect l="0" t="0" r="0" b="0"/>
              <a:pathLst>
                <a:path w="100" h="103">
                  <a:moveTo>
                    <a:pt x="50" y="103"/>
                  </a:moveTo>
                  <a:lnTo>
                    <a:pt x="39" y="102"/>
                  </a:lnTo>
                  <a:lnTo>
                    <a:pt x="30" y="99"/>
                  </a:lnTo>
                  <a:lnTo>
                    <a:pt x="22" y="95"/>
                  </a:lnTo>
                  <a:lnTo>
                    <a:pt x="14" y="88"/>
                  </a:lnTo>
                  <a:lnTo>
                    <a:pt x="8" y="80"/>
                  </a:lnTo>
                  <a:lnTo>
                    <a:pt x="4" y="71"/>
                  </a:lnTo>
                  <a:lnTo>
                    <a:pt x="1" y="62"/>
                  </a:lnTo>
                  <a:lnTo>
                    <a:pt x="0" y="51"/>
                  </a:lnTo>
                  <a:lnTo>
                    <a:pt x="1" y="41"/>
                  </a:lnTo>
                  <a:lnTo>
                    <a:pt x="4" y="31"/>
                  </a:lnTo>
                  <a:lnTo>
                    <a:pt x="8" y="23"/>
                  </a:lnTo>
                  <a:lnTo>
                    <a:pt x="14" y="15"/>
                  </a:lnTo>
                  <a:lnTo>
                    <a:pt x="22" y="8"/>
                  </a:lnTo>
                  <a:lnTo>
                    <a:pt x="30" y="4"/>
                  </a:lnTo>
                  <a:lnTo>
                    <a:pt x="39" y="1"/>
                  </a:lnTo>
                  <a:lnTo>
                    <a:pt x="50" y="0"/>
                  </a:lnTo>
                  <a:lnTo>
                    <a:pt x="60" y="1"/>
                  </a:lnTo>
                  <a:lnTo>
                    <a:pt x="69" y="4"/>
                  </a:lnTo>
                  <a:lnTo>
                    <a:pt x="77" y="8"/>
                  </a:lnTo>
                  <a:lnTo>
                    <a:pt x="85" y="15"/>
                  </a:lnTo>
                  <a:lnTo>
                    <a:pt x="91" y="23"/>
                  </a:lnTo>
                  <a:lnTo>
                    <a:pt x="96" y="31"/>
                  </a:lnTo>
                  <a:lnTo>
                    <a:pt x="99" y="41"/>
                  </a:lnTo>
                  <a:lnTo>
                    <a:pt x="100" y="51"/>
                  </a:lnTo>
                  <a:lnTo>
                    <a:pt x="99" y="62"/>
                  </a:lnTo>
                  <a:lnTo>
                    <a:pt x="96" y="71"/>
                  </a:lnTo>
                  <a:lnTo>
                    <a:pt x="91" y="80"/>
                  </a:lnTo>
                  <a:lnTo>
                    <a:pt x="85" y="88"/>
                  </a:lnTo>
                  <a:lnTo>
                    <a:pt x="77" y="95"/>
                  </a:lnTo>
                  <a:lnTo>
                    <a:pt x="69" y="99"/>
                  </a:lnTo>
                  <a:lnTo>
                    <a:pt x="60" y="102"/>
                  </a:lnTo>
                  <a:lnTo>
                    <a:pt x="50" y="103"/>
                  </a:lnTo>
                  <a:close/>
                </a:path>
              </a:pathLst>
            </a:custGeom>
            <a:solidFill>
              <a:srgbClr val="616666"/>
            </a:solidFill>
            <a:ln w="9525">
              <a:noFill/>
            </a:ln>
          </p:spPr>
          <p:txBody>
            <a:bodyPr/>
            <a:lstStyle/>
            <a:p>
              <a:endParaRPr lang="en-US"/>
            </a:p>
          </p:txBody>
        </p:sp>
        <p:sp>
          <p:nvSpPr>
            <p:cNvPr id="824848" name="Freeform 824847"/>
            <p:cNvSpPr/>
            <p:nvPr/>
          </p:nvSpPr>
          <p:spPr>
            <a:xfrm>
              <a:off x="3490" y="3094"/>
              <a:ext cx="2" cy="3"/>
            </a:xfrm>
            <a:custGeom>
              <a:avLst/>
              <a:gdLst/>
              <a:ahLst/>
              <a:cxnLst/>
              <a:rect l="0" t="0" r="0" b="0"/>
              <a:pathLst>
                <a:path w="55" h="57">
                  <a:moveTo>
                    <a:pt x="28" y="57"/>
                  </a:moveTo>
                  <a:lnTo>
                    <a:pt x="16" y="55"/>
                  </a:lnTo>
                  <a:lnTo>
                    <a:pt x="8" y="49"/>
                  </a:lnTo>
                  <a:lnTo>
                    <a:pt x="2" y="40"/>
                  </a:lnTo>
                  <a:lnTo>
                    <a:pt x="0" y="28"/>
                  </a:lnTo>
                  <a:lnTo>
                    <a:pt x="2" y="17"/>
                  </a:lnTo>
                  <a:lnTo>
                    <a:pt x="8" y="8"/>
                  </a:lnTo>
                  <a:lnTo>
                    <a:pt x="16" y="2"/>
                  </a:lnTo>
                  <a:lnTo>
                    <a:pt x="28" y="0"/>
                  </a:lnTo>
                  <a:lnTo>
                    <a:pt x="39" y="2"/>
                  </a:lnTo>
                  <a:lnTo>
                    <a:pt x="47" y="8"/>
                  </a:lnTo>
                  <a:lnTo>
                    <a:pt x="53" y="17"/>
                  </a:lnTo>
                  <a:lnTo>
                    <a:pt x="55" y="28"/>
                  </a:lnTo>
                  <a:lnTo>
                    <a:pt x="53" y="40"/>
                  </a:lnTo>
                  <a:lnTo>
                    <a:pt x="47" y="49"/>
                  </a:lnTo>
                  <a:lnTo>
                    <a:pt x="39" y="55"/>
                  </a:lnTo>
                  <a:lnTo>
                    <a:pt x="28" y="57"/>
                  </a:lnTo>
                  <a:close/>
                </a:path>
              </a:pathLst>
            </a:custGeom>
            <a:solidFill>
              <a:srgbClr val="D1D9D9"/>
            </a:solidFill>
            <a:ln w="9525">
              <a:noFill/>
            </a:ln>
          </p:spPr>
          <p:txBody>
            <a:bodyPr/>
            <a:lstStyle/>
            <a:p>
              <a:endParaRPr lang="en-US"/>
            </a:p>
          </p:txBody>
        </p:sp>
        <p:sp>
          <p:nvSpPr>
            <p:cNvPr id="824849" name="Freeform 824848"/>
            <p:cNvSpPr/>
            <p:nvPr/>
          </p:nvSpPr>
          <p:spPr>
            <a:xfrm>
              <a:off x="3421" y="3133"/>
              <a:ext cx="2" cy="3"/>
            </a:xfrm>
            <a:custGeom>
              <a:avLst/>
              <a:gdLst/>
              <a:ahLst/>
              <a:cxnLst/>
              <a:rect l="0" t="0" r="0" b="0"/>
              <a:pathLst>
                <a:path w="55" h="56">
                  <a:moveTo>
                    <a:pt x="28" y="56"/>
                  </a:moveTo>
                  <a:lnTo>
                    <a:pt x="17" y="54"/>
                  </a:lnTo>
                  <a:lnTo>
                    <a:pt x="9" y="48"/>
                  </a:lnTo>
                  <a:lnTo>
                    <a:pt x="2" y="40"/>
                  </a:lnTo>
                  <a:lnTo>
                    <a:pt x="0" y="28"/>
                  </a:lnTo>
                  <a:lnTo>
                    <a:pt x="2" y="16"/>
                  </a:lnTo>
                  <a:lnTo>
                    <a:pt x="9" y="8"/>
                  </a:lnTo>
                  <a:lnTo>
                    <a:pt x="17" y="2"/>
                  </a:lnTo>
                  <a:lnTo>
                    <a:pt x="28" y="0"/>
                  </a:lnTo>
                  <a:lnTo>
                    <a:pt x="39" y="2"/>
                  </a:lnTo>
                  <a:lnTo>
                    <a:pt x="47" y="8"/>
                  </a:lnTo>
                  <a:lnTo>
                    <a:pt x="53" y="16"/>
                  </a:lnTo>
                  <a:lnTo>
                    <a:pt x="55" y="28"/>
                  </a:lnTo>
                  <a:lnTo>
                    <a:pt x="53" y="40"/>
                  </a:lnTo>
                  <a:lnTo>
                    <a:pt x="47" y="48"/>
                  </a:lnTo>
                  <a:lnTo>
                    <a:pt x="39" y="54"/>
                  </a:lnTo>
                  <a:lnTo>
                    <a:pt x="28" y="56"/>
                  </a:lnTo>
                  <a:close/>
                </a:path>
              </a:pathLst>
            </a:custGeom>
            <a:solidFill>
              <a:srgbClr val="D1D9D9"/>
            </a:solidFill>
            <a:ln w="9525">
              <a:noFill/>
            </a:ln>
          </p:spPr>
          <p:txBody>
            <a:bodyPr/>
            <a:lstStyle/>
            <a:p>
              <a:endParaRPr lang="en-US"/>
            </a:p>
          </p:txBody>
        </p:sp>
        <p:sp>
          <p:nvSpPr>
            <p:cNvPr id="824850" name="Freeform 824849"/>
            <p:cNvSpPr/>
            <p:nvPr/>
          </p:nvSpPr>
          <p:spPr>
            <a:xfrm>
              <a:off x="3433" y="3076"/>
              <a:ext cx="29" cy="29"/>
            </a:xfrm>
            <a:custGeom>
              <a:avLst/>
              <a:gdLst/>
              <a:ahLst/>
              <a:cxnLst/>
              <a:rect l="0" t="0" r="0" b="0"/>
              <a:pathLst>
                <a:path w="624" h="522">
                  <a:moveTo>
                    <a:pt x="498" y="0"/>
                  </a:moveTo>
                  <a:lnTo>
                    <a:pt x="0" y="222"/>
                  </a:lnTo>
                  <a:lnTo>
                    <a:pt x="125" y="522"/>
                  </a:lnTo>
                  <a:lnTo>
                    <a:pt x="624" y="301"/>
                  </a:lnTo>
                  <a:lnTo>
                    <a:pt x="498" y="0"/>
                  </a:lnTo>
                  <a:close/>
                </a:path>
              </a:pathLst>
            </a:custGeom>
            <a:solidFill>
              <a:srgbClr val="111919"/>
            </a:solidFill>
            <a:ln w="9525">
              <a:noFill/>
            </a:ln>
          </p:spPr>
          <p:txBody>
            <a:bodyPr/>
            <a:lstStyle/>
            <a:p>
              <a:endParaRPr lang="en-US"/>
            </a:p>
          </p:txBody>
        </p:sp>
        <p:sp>
          <p:nvSpPr>
            <p:cNvPr id="824851" name="Freeform 824850"/>
            <p:cNvSpPr/>
            <p:nvPr/>
          </p:nvSpPr>
          <p:spPr>
            <a:xfrm>
              <a:off x="3434" y="3077"/>
              <a:ext cx="27" cy="27"/>
            </a:xfrm>
            <a:custGeom>
              <a:avLst/>
              <a:gdLst/>
              <a:ahLst/>
              <a:cxnLst/>
              <a:rect l="0" t="0" r="0" b="0"/>
              <a:pathLst>
                <a:path w="589" h="484">
                  <a:moveTo>
                    <a:pt x="474" y="0"/>
                  </a:moveTo>
                  <a:lnTo>
                    <a:pt x="0" y="211"/>
                  </a:lnTo>
                  <a:lnTo>
                    <a:pt x="114" y="484"/>
                  </a:lnTo>
                  <a:lnTo>
                    <a:pt x="589" y="273"/>
                  </a:lnTo>
                  <a:lnTo>
                    <a:pt x="474" y="0"/>
                  </a:lnTo>
                  <a:close/>
                </a:path>
              </a:pathLst>
            </a:custGeom>
            <a:solidFill>
              <a:srgbClr val="EDF5F5"/>
            </a:solidFill>
            <a:ln w="9525">
              <a:noFill/>
            </a:ln>
          </p:spPr>
          <p:txBody>
            <a:bodyPr/>
            <a:lstStyle/>
            <a:p>
              <a:endParaRPr lang="en-US"/>
            </a:p>
          </p:txBody>
        </p:sp>
        <p:sp>
          <p:nvSpPr>
            <p:cNvPr id="824852" name="Freeform 824851"/>
            <p:cNvSpPr/>
            <p:nvPr/>
          </p:nvSpPr>
          <p:spPr>
            <a:xfrm>
              <a:off x="3434" y="3078"/>
              <a:ext cx="27" cy="26"/>
            </a:xfrm>
            <a:custGeom>
              <a:avLst/>
              <a:gdLst/>
              <a:ahLst/>
              <a:cxnLst/>
              <a:rect l="0" t="0" r="0" b="0"/>
              <a:pathLst>
                <a:path w="583" h="471">
                  <a:moveTo>
                    <a:pt x="473" y="0"/>
                  </a:moveTo>
                  <a:lnTo>
                    <a:pt x="0" y="211"/>
                  </a:lnTo>
                  <a:lnTo>
                    <a:pt x="108" y="471"/>
                  </a:lnTo>
                  <a:lnTo>
                    <a:pt x="583" y="260"/>
                  </a:lnTo>
                  <a:lnTo>
                    <a:pt x="473" y="0"/>
                  </a:lnTo>
                  <a:close/>
                </a:path>
              </a:pathLst>
            </a:custGeom>
            <a:solidFill>
              <a:srgbClr val="878F8F"/>
            </a:solidFill>
            <a:ln w="9525">
              <a:noFill/>
            </a:ln>
          </p:spPr>
          <p:txBody>
            <a:bodyPr/>
            <a:lstStyle/>
            <a:p>
              <a:endParaRPr lang="en-US"/>
            </a:p>
          </p:txBody>
        </p:sp>
        <p:sp>
          <p:nvSpPr>
            <p:cNvPr id="824853" name="Freeform 824852"/>
            <p:cNvSpPr/>
            <p:nvPr/>
          </p:nvSpPr>
          <p:spPr>
            <a:xfrm>
              <a:off x="3447" y="3082"/>
              <a:ext cx="10" cy="13"/>
            </a:xfrm>
            <a:custGeom>
              <a:avLst/>
              <a:gdLst/>
              <a:ahLst/>
              <a:cxnLst/>
              <a:rect l="0" t="0" r="0" b="0"/>
              <a:pathLst>
                <a:path w="227" h="234">
                  <a:moveTo>
                    <a:pt x="159" y="223"/>
                  </a:moveTo>
                  <a:lnTo>
                    <a:pt x="137" y="231"/>
                  </a:lnTo>
                  <a:lnTo>
                    <a:pt x="115" y="234"/>
                  </a:lnTo>
                  <a:lnTo>
                    <a:pt x="93" y="232"/>
                  </a:lnTo>
                  <a:lnTo>
                    <a:pt x="73" y="225"/>
                  </a:lnTo>
                  <a:lnTo>
                    <a:pt x="54" y="215"/>
                  </a:lnTo>
                  <a:lnTo>
                    <a:pt x="36" y="201"/>
                  </a:lnTo>
                  <a:lnTo>
                    <a:pt x="22" y="184"/>
                  </a:lnTo>
                  <a:lnTo>
                    <a:pt x="11" y="163"/>
                  </a:lnTo>
                  <a:lnTo>
                    <a:pt x="4" y="141"/>
                  </a:lnTo>
                  <a:lnTo>
                    <a:pt x="0" y="118"/>
                  </a:lnTo>
                  <a:lnTo>
                    <a:pt x="3" y="96"/>
                  </a:lnTo>
                  <a:lnTo>
                    <a:pt x="9" y="74"/>
                  </a:lnTo>
                  <a:lnTo>
                    <a:pt x="19" y="55"/>
                  </a:lnTo>
                  <a:lnTo>
                    <a:pt x="32" y="37"/>
                  </a:lnTo>
                  <a:lnTo>
                    <a:pt x="48" y="22"/>
                  </a:lnTo>
                  <a:lnTo>
                    <a:pt x="69" y="10"/>
                  </a:lnTo>
                  <a:lnTo>
                    <a:pt x="90" y="3"/>
                  </a:lnTo>
                  <a:lnTo>
                    <a:pt x="113" y="0"/>
                  </a:lnTo>
                  <a:lnTo>
                    <a:pt x="134" y="2"/>
                  </a:lnTo>
                  <a:lnTo>
                    <a:pt x="156" y="8"/>
                  </a:lnTo>
                  <a:lnTo>
                    <a:pt x="174" y="19"/>
                  </a:lnTo>
                  <a:lnTo>
                    <a:pt x="191" y="32"/>
                  </a:lnTo>
                  <a:lnTo>
                    <a:pt x="206" y="49"/>
                  </a:lnTo>
                  <a:lnTo>
                    <a:pt x="217" y="70"/>
                  </a:lnTo>
                  <a:lnTo>
                    <a:pt x="224" y="93"/>
                  </a:lnTo>
                  <a:lnTo>
                    <a:pt x="227" y="116"/>
                  </a:lnTo>
                  <a:lnTo>
                    <a:pt x="225" y="138"/>
                  </a:lnTo>
                  <a:lnTo>
                    <a:pt x="219" y="159"/>
                  </a:lnTo>
                  <a:lnTo>
                    <a:pt x="209" y="179"/>
                  </a:lnTo>
                  <a:lnTo>
                    <a:pt x="195" y="197"/>
                  </a:lnTo>
                  <a:lnTo>
                    <a:pt x="179" y="212"/>
                  </a:lnTo>
                  <a:lnTo>
                    <a:pt x="159" y="223"/>
                  </a:lnTo>
                  <a:close/>
                </a:path>
              </a:pathLst>
            </a:custGeom>
            <a:solidFill>
              <a:srgbClr val="E33338"/>
            </a:solidFill>
            <a:ln w="9525">
              <a:noFill/>
            </a:ln>
          </p:spPr>
          <p:txBody>
            <a:bodyPr/>
            <a:lstStyle/>
            <a:p>
              <a:endParaRPr lang="en-US"/>
            </a:p>
          </p:txBody>
        </p:sp>
        <p:sp>
          <p:nvSpPr>
            <p:cNvPr id="824854" name="Freeform 824853"/>
            <p:cNvSpPr/>
            <p:nvPr/>
          </p:nvSpPr>
          <p:spPr>
            <a:xfrm>
              <a:off x="3447" y="3082"/>
              <a:ext cx="10" cy="12"/>
            </a:xfrm>
            <a:custGeom>
              <a:avLst/>
              <a:gdLst/>
              <a:ahLst/>
              <a:cxnLst/>
              <a:rect l="0" t="0" r="0" b="0"/>
              <a:pathLst>
                <a:path w="208" h="214">
                  <a:moveTo>
                    <a:pt x="146" y="206"/>
                  </a:moveTo>
                  <a:lnTo>
                    <a:pt x="125" y="212"/>
                  </a:lnTo>
                  <a:lnTo>
                    <a:pt x="105" y="214"/>
                  </a:lnTo>
                  <a:lnTo>
                    <a:pt x="84" y="212"/>
                  </a:lnTo>
                  <a:lnTo>
                    <a:pt x="66" y="206"/>
                  </a:lnTo>
                  <a:lnTo>
                    <a:pt x="48" y="196"/>
                  </a:lnTo>
                  <a:lnTo>
                    <a:pt x="31" y="183"/>
                  </a:lnTo>
                  <a:lnTo>
                    <a:pt x="18" y="168"/>
                  </a:lnTo>
                  <a:lnTo>
                    <a:pt x="8" y="149"/>
                  </a:lnTo>
                  <a:lnTo>
                    <a:pt x="2" y="129"/>
                  </a:lnTo>
                  <a:lnTo>
                    <a:pt x="0" y="108"/>
                  </a:lnTo>
                  <a:lnTo>
                    <a:pt x="2" y="86"/>
                  </a:lnTo>
                  <a:lnTo>
                    <a:pt x="8" y="67"/>
                  </a:lnTo>
                  <a:lnTo>
                    <a:pt x="17" y="49"/>
                  </a:lnTo>
                  <a:lnTo>
                    <a:pt x="29" y="33"/>
                  </a:lnTo>
                  <a:lnTo>
                    <a:pt x="45" y="19"/>
                  </a:lnTo>
                  <a:lnTo>
                    <a:pt x="63" y="8"/>
                  </a:lnTo>
                  <a:lnTo>
                    <a:pt x="83" y="2"/>
                  </a:lnTo>
                  <a:lnTo>
                    <a:pt x="104" y="0"/>
                  </a:lnTo>
                  <a:lnTo>
                    <a:pt x="123" y="2"/>
                  </a:lnTo>
                  <a:lnTo>
                    <a:pt x="142" y="7"/>
                  </a:lnTo>
                  <a:lnTo>
                    <a:pt x="161" y="17"/>
                  </a:lnTo>
                  <a:lnTo>
                    <a:pt x="176" y="30"/>
                  </a:lnTo>
                  <a:lnTo>
                    <a:pt x="189" y="45"/>
                  </a:lnTo>
                  <a:lnTo>
                    <a:pt x="200" y="63"/>
                  </a:lnTo>
                  <a:lnTo>
                    <a:pt x="206" y="84"/>
                  </a:lnTo>
                  <a:lnTo>
                    <a:pt x="208" y="105"/>
                  </a:lnTo>
                  <a:lnTo>
                    <a:pt x="206" y="127"/>
                  </a:lnTo>
                  <a:lnTo>
                    <a:pt x="201" y="147"/>
                  </a:lnTo>
                  <a:lnTo>
                    <a:pt x="191" y="164"/>
                  </a:lnTo>
                  <a:lnTo>
                    <a:pt x="179" y="181"/>
                  </a:lnTo>
                  <a:lnTo>
                    <a:pt x="164" y="195"/>
                  </a:lnTo>
                  <a:lnTo>
                    <a:pt x="146" y="206"/>
                  </a:lnTo>
                  <a:close/>
                </a:path>
              </a:pathLst>
            </a:custGeom>
            <a:solidFill>
              <a:srgbClr val="EB5F61"/>
            </a:solidFill>
            <a:ln w="9525">
              <a:noFill/>
            </a:ln>
          </p:spPr>
          <p:txBody>
            <a:bodyPr/>
            <a:lstStyle/>
            <a:p>
              <a:endParaRPr lang="en-US"/>
            </a:p>
          </p:txBody>
        </p:sp>
        <p:sp>
          <p:nvSpPr>
            <p:cNvPr id="824855" name="Freeform 824854"/>
            <p:cNvSpPr/>
            <p:nvPr/>
          </p:nvSpPr>
          <p:spPr>
            <a:xfrm>
              <a:off x="3448" y="3083"/>
              <a:ext cx="8" cy="10"/>
            </a:xfrm>
            <a:custGeom>
              <a:avLst/>
              <a:gdLst/>
              <a:ahLst/>
              <a:cxnLst/>
              <a:rect l="0" t="0" r="0" b="0"/>
              <a:pathLst>
                <a:path w="189" h="194">
                  <a:moveTo>
                    <a:pt x="131" y="187"/>
                  </a:moveTo>
                  <a:lnTo>
                    <a:pt x="113" y="193"/>
                  </a:lnTo>
                  <a:lnTo>
                    <a:pt x="95" y="194"/>
                  </a:lnTo>
                  <a:lnTo>
                    <a:pt x="76" y="192"/>
                  </a:lnTo>
                  <a:lnTo>
                    <a:pt x="59" y="187"/>
                  </a:lnTo>
                  <a:lnTo>
                    <a:pt x="44" y="178"/>
                  </a:lnTo>
                  <a:lnTo>
                    <a:pt x="29" y="167"/>
                  </a:lnTo>
                  <a:lnTo>
                    <a:pt x="17" y="152"/>
                  </a:lnTo>
                  <a:lnTo>
                    <a:pt x="8" y="135"/>
                  </a:lnTo>
                  <a:lnTo>
                    <a:pt x="2" y="116"/>
                  </a:lnTo>
                  <a:lnTo>
                    <a:pt x="0" y="97"/>
                  </a:lnTo>
                  <a:lnTo>
                    <a:pt x="2" y="79"/>
                  </a:lnTo>
                  <a:lnTo>
                    <a:pt x="7" y="61"/>
                  </a:lnTo>
                  <a:lnTo>
                    <a:pt x="15" y="45"/>
                  </a:lnTo>
                  <a:lnTo>
                    <a:pt x="26" y="30"/>
                  </a:lnTo>
                  <a:lnTo>
                    <a:pt x="41" y="17"/>
                  </a:lnTo>
                  <a:lnTo>
                    <a:pt x="57" y="8"/>
                  </a:lnTo>
                  <a:lnTo>
                    <a:pt x="75" y="1"/>
                  </a:lnTo>
                  <a:lnTo>
                    <a:pt x="95" y="0"/>
                  </a:lnTo>
                  <a:lnTo>
                    <a:pt x="112" y="1"/>
                  </a:lnTo>
                  <a:lnTo>
                    <a:pt x="130" y="7"/>
                  </a:lnTo>
                  <a:lnTo>
                    <a:pt x="146" y="15"/>
                  </a:lnTo>
                  <a:lnTo>
                    <a:pt x="160" y="27"/>
                  </a:lnTo>
                  <a:lnTo>
                    <a:pt x="172" y="41"/>
                  </a:lnTo>
                  <a:lnTo>
                    <a:pt x="181" y="58"/>
                  </a:lnTo>
                  <a:lnTo>
                    <a:pt x="187" y="77"/>
                  </a:lnTo>
                  <a:lnTo>
                    <a:pt x="189" y="96"/>
                  </a:lnTo>
                  <a:lnTo>
                    <a:pt x="188" y="114"/>
                  </a:lnTo>
                  <a:lnTo>
                    <a:pt x="182" y="132"/>
                  </a:lnTo>
                  <a:lnTo>
                    <a:pt x="174" y="149"/>
                  </a:lnTo>
                  <a:lnTo>
                    <a:pt x="163" y="165"/>
                  </a:lnTo>
                  <a:lnTo>
                    <a:pt x="149" y="177"/>
                  </a:lnTo>
                  <a:lnTo>
                    <a:pt x="131" y="187"/>
                  </a:lnTo>
                  <a:close/>
                </a:path>
              </a:pathLst>
            </a:custGeom>
            <a:solidFill>
              <a:srgbClr val="F0878A"/>
            </a:solidFill>
            <a:ln w="9525">
              <a:noFill/>
            </a:ln>
          </p:spPr>
          <p:txBody>
            <a:bodyPr/>
            <a:lstStyle/>
            <a:p>
              <a:endParaRPr lang="en-US"/>
            </a:p>
          </p:txBody>
        </p:sp>
        <p:sp>
          <p:nvSpPr>
            <p:cNvPr id="824856" name="Freeform 824855"/>
            <p:cNvSpPr/>
            <p:nvPr/>
          </p:nvSpPr>
          <p:spPr>
            <a:xfrm>
              <a:off x="3448" y="3083"/>
              <a:ext cx="8" cy="10"/>
            </a:xfrm>
            <a:custGeom>
              <a:avLst/>
              <a:gdLst/>
              <a:ahLst/>
              <a:cxnLst/>
              <a:rect l="0" t="0" r="0" b="0"/>
              <a:pathLst>
                <a:path w="171" h="177">
                  <a:moveTo>
                    <a:pt x="120" y="170"/>
                  </a:moveTo>
                  <a:lnTo>
                    <a:pt x="104" y="175"/>
                  </a:lnTo>
                  <a:lnTo>
                    <a:pt x="87" y="177"/>
                  </a:lnTo>
                  <a:lnTo>
                    <a:pt x="70" y="176"/>
                  </a:lnTo>
                  <a:lnTo>
                    <a:pt x="54" y="171"/>
                  </a:lnTo>
                  <a:lnTo>
                    <a:pt x="40" y="163"/>
                  </a:lnTo>
                  <a:lnTo>
                    <a:pt x="27" y="152"/>
                  </a:lnTo>
                  <a:lnTo>
                    <a:pt x="15" y="139"/>
                  </a:lnTo>
                  <a:lnTo>
                    <a:pt x="7" y="124"/>
                  </a:lnTo>
                  <a:lnTo>
                    <a:pt x="2" y="107"/>
                  </a:lnTo>
                  <a:lnTo>
                    <a:pt x="0" y="90"/>
                  </a:lnTo>
                  <a:lnTo>
                    <a:pt x="2" y="72"/>
                  </a:lnTo>
                  <a:lnTo>
                    <a:pt x="7" y="56"/>
                  </a:lnTo>
                  <a:lnTo>
                    <a:pt x="14" y="41"/>
                  </a:lnTo>
                  <a:lnTo>
                    <a:pt x="25" y="28"/>
                  </a:lnTo>
                  <a:lnTo>
                    <a:pt x="37" y="16"/>
                  </a:lnTo>
                  <a:lnTo>
                    <a:pt x="52" y="8"/>
                  </a:lnTo>
                  <a:lnTo>
                    <a:pt x="68" y="2"/>
                  </a:lnTo>
                  <a:lnTo>
                    <a:pt x="85" y="0"/>
                  </a:lnTo>
                  <a:lnTo>
                    <a:pt x="102" y="2"/>
                  </a:lnTo>
                  <a:lnTo>
                    <a:pt x="117" y="7"/>
                  </a:lnTo>
                  <a:lnTo>
                    <a:pt x="132" y="15"/>
                  </a:lnTo>
                  <a:lnTo>
                    <a:pt x="145" y="25"/>
                  </a:lnTo>
                  <a:lnTo>
                    <a:pt x="156" y="38"/>
                  </a:lnTo>
                  <a:lnTo>
                    <a:pt x="164" y="53"/>
                  </a:lnTo>
                  <a:lnTo>
                    <a:pt x="169" y="70"/>
                  </a:lnTo>
                  <a:lnTo>
                    <a:pt x="171" y="88"/>
                  </a:lnTo>
                  <a:lnTo>
                    <a:pt x="169" y="105"/>
                  </a:lnTo>
                  <a:lnTo>
                    <a:pt x="165" y="121"/>
                  </a:lnTo>
                  <a:lnTo>
                    <a:pt x="158" y="136"/>
                  </a:lnTo>
                  <a:lnTo>
                    <a:pt x="148" y="150"/>
                  </a:lnTo>
                  <a:lnTo>
                    <a:pt x="136" y="162"/>
                  </a:lnTo>
                  <a:lnTo>
                    <a:pt x="120" y="170"/>
                  </a:lnTo>
                  <a:close/>
                </a:path>
              </a:pathLst>
            </a:custGeom>
            <a:solidFill>
              <a:srgbClr val="F5AEB0"/>
            </a:solidFill>
            <a:ln w="9525">
              <a:noFill/>
            </a:ln>
          </p:spPr>
          <p:txBody>
            <a:bodyPr/>
            <a:lstStyle/>
            <a:p>
              <a:endParaRPr lang="en-US"/>
            </a:p>
          </p:txBody>
        </p:sp>
        <p:sp>
          <p:nvSpPr>
            <p:cNvPr id="824857" name="Freeform 824856"/>
            <p:cNvSpPr/>
            <p:nvPr/>
          </p:nvSpPr>
          <p:spPr>
            <a:xfrm>
              <a:off x="3449" y="3083"/>
              <a:ext cx="7" cy="9"/>
            </a:xfrm>
            <a:custGeom>
              <a:avLst/>
              <a:gdLst/>
              <a:ahLst/>
              <a:cxnLst/>
              <a:rect l="0" t="0" r="0" b="0"/>
              <a:pathLst>
                <a:path w="152" h="156">
                  <a:moveTo>
                    <a:pt x="106" y="149"/>
                  </a:moveTo>
                  <a:lnTo>
                    <a:pt x="92" y="155"/>
                  </a:lnTo>
                  <a:lnTo>
                    <a:pt x="77" y="156"/>
                  </a:lnTo>
                  <a:lnTo>
                    <a:pt x="63" y="155"/>
                  </a:lnTo>
                  <a:lnTo>
                    <a:pt x="48" y="150"/>
                  </a:lnTo>
                  <a:lnTo>
                    <a:pt x="35" y="143"/>
                  </a:lnTo>
                  <a:lnTo>
                    <a:pt x="24" y="133"/>
                  </a:lnTo>
                  <a:lnTo>
                    <a:pt x="14" y="122"/>
                  </a:lnTo>
                  <a:lnTo>
                    <a:pt x="6" y="108"/>
                  </a:lnTo>
                  <a:lnTo>
                    <a:pt x="2" y="93"/>
                  </a:lnTo>
                  <a:lnTo>
                    <a:pt x="0" y="78"/>
                  </a:lnTo>
                  <a:lnTo>
                    <a:pt x="1" y="63"/>
                  </a:lnTo>
                  <a:lnTo>
                    <a:pt x="5" y="49"/>
                  </a:lnTo>
                  <a:lnTo>
                    <a:pt x="13" y="35"/>
                  </a:lnTo>
                  <a:lnTo>
                    <a:pt x="22" y="24"/>
                  </a:lnTo>
                  <a:lnTo>
                    <a:pt x="33" y="13"/>
                  </a:lnTo>
                  <a:lnTo>
                    <a:pt x="46" y="6"/>
                  </a:lnTo>
                  <a:lnTo>
                    <a:pt x="60" y="1"/>
                  </a:lnTo>
                  <a:lnTo>
                    <a:pt x="76" y="0"/>
                  </a:lnTo>
                  <a:lnTo>
                    <a:pt x="90" y="1"/>
                  </a:lnTo>
                  <a:lnTo>
                    <a:pt x="104" y="5"/>
                  </a:lnTo>
                  <a:lnTo>
                    <a:pt x="118" y="11"/>
                  </a:lnTo>
                  <a:lnTo>
                    <a:pt x="129" y="21"/>
                  </a:lnTo>
                  <a:lnTo>
                    <a:pt x="139" y="32"/>
                  </a:lnTo>
                  <a:lnTo>
                    <a:pt x="146" y="46"/>
                  </a:lnTo>
                  <a:lnTo>
                    <a:pt x="150" y="61"/>
                  </a:lnTo>
                  <a:lnTo>
                    <a:pt x="152" y="77"/>
                  </a:lnTo>
                  <a:lnTo>
                    <a:pt x="151" y="91"/>
                  </a:lnTo>
                  <a:lnTo>
                    <a:pt x="147" y="106"/>
                  </a:lnTo>
                  <a:lnTo>
                    <a:pt x="140" y="120"/>
                  </a:lnTo>
                  <a:lnTo>
                    <a:pt x="131" y="131"/>
                  </a:lnTo>
                  <a:lnTo>
                    <a:pt x="120" y="142"/>
                  </a:lnTo>
                  <a:lnTo>
                    <a:pt x="106" y="149"/>
                  </a:lnTo>
                  <a:close/>
                </a:path>
              </a:pathLst>
            </a:custGeom>
            <a:solidFill>
              <a:srgbClr val="FAD6D9"/>
            </a:solidFill>
            <a:ln w="9525">
              <a:noFill/>
            </a:ln>
          </p:spPr>
          <p:txBody>
            <a:bodyPr/>
            <a:lstStyle/>
            <a:p>
              <a:endParaRPr lang="en-US"/>
            </a:p>
          </p:txBody>
        </p:sp>
        <p:sp>
          <p:nvSpPr>
            <p:cNvPr id="824858" name="Freeform 824857"/>
            <p:cNvSpPr/>
            <p:nvPr/>
          </p:nvSpPr>
          <p:spPr>
            <a:xfrm>
              <a:off x="3449" y="3083"/>
              <a:ext cx="6" cy="8"/>
            </a:xfrm>
            <a:custGeom>
              <a:avLst/>
              <a:gdLst/>
              <a:ahLst/>
              <a:cxnLst/>
              <a:rect l="0" t="0" r="0" b="0"/>
              <a:pathLst>
                <a:path w="134" h="139">
                  <a:moveTo>
                    <a:pt x="93" y="134"/>
                  </a:moveTo>
                  <a:lnTo>
                    <a:pt x="80" y="138"/>
                  </a:lnTo>
                  <a:lnTo>
                    <a:pt x="68" y="139"/>
                  </a:lnTo>
                  <a:lnTo>
                    <a:pt x="55" y="138"/>
                  </a:lnTo>
                  <a:lnTo>
                    <a:pt x="42" y="134"/>
                  </a:lnTo>
                  <a:lnTo>
                    <a:pt x="30" y="127"/>
                  </a:lnTo>
                  <a:lnTo>
                    <a:pt x="20" y="119"/>
                  </a:lnTo>
                  <a:lnTo>
                    <a:pt x="12" y="109"/>
                  </a:lnTo>
                  <a:lnTo>
                    <a:pt x="5" y="97"/>
                  </a:lnTo>
                  <a:lnTo>
                    <a:pt x="1" y="83"/>
                  </a:lnTo>
                  <a:lnTo>
                    <a:pt x="0" y="70"/>
                  </a:lnTo>
                  <a:lnTo>
                    <a:pt x="1" y="57"/>
                  </a:lnTo>
                  <a:lnTo>
                    <a:pt x="5" y="44"/>
                  </a:lnTo>
                  <a:lnTo>
                    <a:pt x="11" y="31"/>
                  </a:lnTo>
                  <a:lnTo>
                    <a:pt x="19" y="21"/>
                  </a:lnTo>
                  <a:lnTo>
                    <a:pt x="28" y="12"/>
                  </a:lnTo>
                  <a:lnTo>
                    <a:pt x="40" y="5"/>
                  </a:lnTo>
                  <a:lnTo>
                    <a:pt x="54" y="1"/>
                  </a:lnTo>
                  <a:lnTo>
                    <a:pt x="66" y="0"/>
                  </a:lnTo>
                  <a:lnTo>
                    <a:pt x="79" y="1"/>
                  </a:lnTo>
                  <a:lnTo>
                    <a:pt x="91" y="5"/>
                  </a:lnTo>
                  <a:lnTo>
                    <a:pt x="104" y="11"/>
                  </a:lnTo>
                  <a:lnTo>
                    <a:pt x="114" y="20"/>
                  </a:lnTo>
                  <a:lnTo>
                    <a:pt x="122" y="29"/>
                  </a:lnTo>
                  <a:lnTo>
                    <a:pt x="129" y="42"/>
                  </a:lnTo>
                  <a:lnTo>
                    <a:pt x="133" y="56"/>
                  </a:lnTo>
                  <a:lnTo>
                    <a:pt x="134" y="68"/>
                  </a:lnTo>
                  <a:lnTo>
                    <a:pt x="133" y="82"/>
                  </a:lnTo>
                  <a:lnTo>
                    <a:pt x="129" y="95"/>
                  </a:lnTo>
                  <a:lnTo>
                    <a:pt x="123" y="107"/>
                  </a:lnTo>
                  <a:lnTo>
                    <a:pt x="115" y="118"/>
                  </a:lnTo>
                  <a:lnTo>
                    <a:pt x="106" y="126"/>
                  </a:lnTo>
                  <a:lnTo>
                    <a:pt x="93" y="134"/>
                  </a:lnTo>
                  <a:close/>
                </a:path>
              </a:pathLst>
            </a:custGeom>
            <a:solidFill>
              <a:srgbClr val="FFFFFF"/>
            </a:solidFill>
            <a:ln w="9525">
              <a:noFill/>
            </a:ln>
          </p:spPr>
          <p:txBody>
            <a:bodyPr/>
            <a:lstStyle/>
            <a:p>
              <a:endParaRPr lang="en-US"/>
            </a:p>
          </p:txBody>
        </p:sp>
        <p:sp>
          <p:nvSpPr>
            <p:cNvPr id="824859" name="Freeform 824858"/>
            <p:cNvSpPr/>
            <p:nvPr/>
          </p:nvSpPr>
          <p:spPr>
            <a:xfrm>
              <a:off x="3441" y="3093"/>
              <a:ext cx="1" cy="2"/>
            </a:xfrm>
            <a:custGeom>
              <a:avLst/>
              <a:gdLst/>
              <a:ahLst/>
              <a:cxnLst/>
              <a:rect l="0" t="0" r="0" b="0"/>
              <a:pathLst>
                <a:path w="21" h="33">
                  <a:moveTo>
                    <a:pt x="11" y="0"/>
                  </a:moveTo>
                  <a:lnTo>
                    <a:pt x="5" y="3"/>
                  </a:lnTo>
                  <a:lnTo>
                    <a:pt x="1" y="8"/>
                  </a:lnTo>
                  <a:lnTo>
                    <a:pt x="0" y="15"/>
                  </a:lnTo>
                  <a:lnTo>
                    <a:pt x="1" y="20"/>
                  </a:lnTo>
                  <a:lnTo>
                    <a:pt x="4" y="26"/>
                  </a:lnTo>
                  <a:lnTo>
                    <a:pt x="8" y="31"/>
                  </a:lnTo>
                  <a:lnTo>
                    <a:pt x="14" y="33"/>
                  </a:lnTo>
                  <a:lnTo>
                    <a:pt x="21" y="32"/>
                  </a:lnTo>
                  <a:lnTo>
                    <a:pt x="11" y="0"/>
                  </a:lnTo>
                  <a:close/>
                </a:path>
              </a:pathLst>
            </a:custGeom>
            <a:solidFill>
              <a:srgbClr val="CCFFFF"/>
            </a:solidFill>
            <a:ln w="9525">
              <a:noFill/>
            </a:ln>
          </p:spPr>
          <p:txBody>
            <a:bodyPr/>
            <a:lstStyle/>
            <a:p>
              <a:endParaRPr lang="en-US"/>
            </a:p>
          </p:txBody>
        </p:sp>
        <p:sp>
          <p:nvSpPr>
            <p:cNvPr id="824860" name="Freeform 824859"/>
            <p:cNvSpPr/>
            <p:nvPr/>
          </p:nvSpPr>
          <p:spPr>
            <a:xfrm>
              <a:off x="3442" y="3089"/>
              <a:ext cx="3" cy="6"/>
            </a:xfrm>
            <a:custGeom>
              <a:avLst/>
              <a:gdLst/>
              <a:ahLst/>
              <a:cxnLst/>
              <a:rect l="0" t="0" r="0" b="0"/>
              <a:pathLst>
                <a:path w="75" h="98">
                  <a:moveTo>
                    <a:pt x="40" y="12"/>
                  </a:moveTo>
                  <a:lnTo>
                    <a:pt x="40" y="12"/>
                  </a:lnTo>
                  <a:lnTo>
                    <a:pt x="42" y="22"/>
                  </a:lnTo>
                  <a:lnTo>
                    <a:pt x="42" y="28"/>
                  </a:lnTo>
                  <a:lnTo>
                    <a:pt x="39" y="37"/>
                  </a:lnTo>
                  <a:lnTo>
                    <a:pt x="36" y="43"/>
                  </a:lnTo>
                  <a:lnTo>
                    <a:pt x="30" y="49"/>
                  </a:lnTo>
                  <a:lnTo>
                    <a:pt x="21" y="57"/>
                  </a:lnTo>
                  <a:lnTo>
                    <a:pt x="12" y="61"/>
                  </a:lnTo>
                  <a:lnTo>
                    <a:pt x="0" y="66"/>
                  </a:lnTo>
                  <a:lnTo>
                    <a:pt x="10" y="98"/>
                  </a:lnTo>
                  <a:lnTo>
                    <a:pt x="26" y="92"/>
                  </a:lnTo>
                  <a:lnTo>
                    <a:pt x="39" y="84"/>
                  </a:lnTo>
                  <a:lnTo>
                    <a:pt x="50" y="74"/>
                  </a:lnTo>
                  <a:lnTo>
                    <a:pt x="63" y="64"/>
                  </a:lnTo>
                  <a:lnTo>
                    <a:pt x="70" y="49"/>
                  </a:lnTo>
                  <a:lnTo>
                    <a:pt x="75" y="34"/>
                  </a:lnTo>
                  <a:lnTo>
                    <a:pt x="75" y="18"/>
                  </a:lnTo>
                  <a:lnTo>
                    <a:pt x="71" y="0"/>
                  </a:lnTo>
                  <a:lnTo>
                    <a:pt x="71" y="0"/>
                  </a:lnTo>
                  <a:lnTo>
                    <a:pt x="40" y="12"/>
                  </a:lnTo>
                  <a:close/>
                </a:path>
              </a:pathLst>
            </a:custGeom>
            <a:solidFill>
              <a:srgbClr val="CCFFFF"/>
            </a:solidFill>
            <a:ln w="9525">
              <a:noFill/>
            </a:ln>
          </p:spPr>
          <p:txBody>
            <a:bodyPr/>
            <a:lstStyle/>
            <a:p>
              <a:endParaRPr lang="en-US"/>
            </a:p>
          </p:txBody>
        </p:sp>
        <p:sp>
          <p:nvSpPr>
            <p:cNvPr id="824861" name="Freeform 824860"/>
            <p:cNvSpPr/>
            <p:nvPr/>
          </p:nvSpPr>
          <p:spPr>
            <a:xfrm>
              <a:off x="3440" y="3087"/>
              <a:ext cx="5" cy="3"/>
            </a:xfrm>
            <a:custGeom>
              <a:avLst/>
              <a:gdLst/>
              <a:ahLst/>
              <a:cxnLst/>
              <a:rect l="0" t="0" r="0" b="0"/>
              <a:pathLst>
                <a:path w="108" h="49">
                  <a:moveTo>
                    <a:pt x="20" y="43"/>
                  </a:moveTo>
                  <a:lnTo>
                    <a:pt x="20" y="43"/>
                  </a:lnTo>
                  <a:lnTo>
                    <a:pt x="27" y="39"/>
                  </a:lnTo>
                  <a:lnTo>
                    <a:pt x="36" y="35"/>
                  </a:lnTo>
                  <a:lnTo>
                    <a:pt x="45" y="33"/>
                  </a:lnTo>
                  <a:lnTo>
                    <a:pt x="54" y="33"/>
                  </a:lnTo>
                  <a:lnTo>
                    <a:pt x="62" y="36"/>
                  </a:lnTo>
                  <a:lnTo>
                    <a:pt x="69" y="39"/>
                  </a:lnTo>
                  <a:lnTo>
                    <a:pt x="74" y="43"/>
                  </a:lnTo>
                  <a:lnTo>
                    <a:pt x="77" y="49"/>
                  </a:lnTo>
                  <a:lnTo>
                    <a:pt x="108" y="37"/>
                  </a:lnTo>
                  <a:lnTo>
                    <a:pt x="98" y="22"/>
                  </a:lnTo>
                  <a:lnTo>
                    <a:pt x="87" y="11"/>
                  </a:lnTo>
                  <a:lnTo>
                    <a:pt x="74" y="4"/>
                  </a:lnTo>
                  <a:lnTo>
                    <a:pt x="58" y="0"/>
                  </a:lnTo>
                  <a:lnTo>
                    <a:pt x="41" y="0"/>
                  </a:lnTo>
                  <a:lnTo>
                    <a:pt x="26" y="3"/>
                  </a:lnTo>
                  <a:lnTo>
                    <a:pt x="13" y="9"/>
                  </a:lnTo>
                  <a:lnTo>
                    <a:pt x="0" y="18"/>
                  </a:lnTo>
                  <a:lnTo>
                    <a:pt x="0" y="18"/>
                  </a:lnTo>
                  <a:lnTo>
                    <a:pt x="20" y="43"/>
                  </a:lnTo>
                  <a:close/>
                </a:path>
              </a:pathLst>
            </a:custGeom>
            <a:solidFill>
              <a:srgbClr val="CCFFFF"/>
            </a:solidFill>
            <a:ln w="9525">
              <a:noFill/>
            </a:ln>
          </p:spPr>
          <p:txBody>
            <a:bodyPr/>
            <a:lstStyle/>
            <a:p>
              <a:endParaRPr lang="en-US"/>
            </a:p>
          </p:txBody>
        </p:sp>
        <p:sp>
          <p:nvSpPr>
            <p:cNvPr id="824862" name="Freeform 824861"/>
            <p:cNvSpPr/>
            <p:nvPr/>
          </p:nvSpPr>
          <p:spPr>
            <a:xfrm>
              <a:off x="3438" y="3088"/>
              <a:ext cx="3" cy="8"/>
            </a:xfrm>
            <a:custGeom>
              <a:avLst/>
              <a:gdLst/>
              <a:ahLst/>
              <a:cxnLst/>
              <a:rect l="0" t="0" r="0" b="0"/>
              <a:pathLst>
                <a:path w="69" h="129">
                  <a:moveTo>
                    <a:pt x="36" y="112"/>
                  </a:moveTo>
                  <a:lnTo>
                    <a:pt x="36" y="112"/>
                  </a:lnTo>
                  <a:lnTo>
                    <a:pt x="33" y="104"/>
                  </a:lnTo>
                  <a:lnTo>
                    <a:pt x="32" y="95"/>
                  </a:lnTo>
                  <a:lnTo>
                    <a:pt x="34" y="83"/>
                  </a:lnTo>
                  <a:lnTo>
                    <a:pt x="38" y="69"/>
                  </a:lnTo>
                  <a:lnTo>
                    <a:pt x="44" y="58"/>
                  </a:lnTo>
                  <a:lnTo>
                    <a:pt x="52" y="44"/>
                  </a:lnTo>
                  <a:lnTo>
                    <a:pt x="60" y="34"/>
                  </a:lnTo>
                  <a:lnTo>
                    <a:pt x="69" y="25"/>
                  </a:lnTo>
                  <a:lnTo>
                    <a:pt x="49" y="0"/>
                  </a:lnTo>
                  <a:lnTo>
                    <a:pt x="37" y="11"/>
                  </a:lnTo>
                  <a:lnTo>
                    <a:pt x="25" y="25"/>
                  </a:lnTo>
                  <a:lnTo>
                    <a:pt x="16" y="41"/>
                  </a:lnTo>
                  <a:lnTo>
                    <a:pt x="8" y="57"/>
                  </a:lnTo>
                  <a:lnTo>
                    <a:pt x="2" y="75"/>
                  </a:lnTo>
                  <a:lnTo>
                    <a:pt x="0" y="92"/>
                  </a:lnTo>
                  <a:lnTo>
                    <a:pt x="1" y="112"/>
                  </a:lnTo>
                  <a:lnTo>
                    <a:pt x="8" y="129"/>
                  </a:lnTo>
                  <a:lnTo>
                    <a:pt x="8" y="129"/>
                  </a:lnTo>
                  <a:lnTo>
                    <a:pt x="36" y="112"/>
                  </a:lnTo>
                  <a:close/>
                </a:path>
              </a:pathLst>
            </a:custGeom>
            <a:solidFill>
              <a:srgbClr val="CCFFFF"/>
            </a:solidFill>
            <a:ln w="9525">
              <a:noFill/>
            </a:ln>
          </p:spPr>
          <p:txBody>
            <a:bodyPr/>
            <a:lstStyle/>
            <a:p>
              <a:endParaRPr lang="en-US"/>
            </a:p>
          </p:txBody>
        </p:sp>
        <p:sp>
          <p:nvSpPr>
            <p:cNvPr id="824863" name="Freeform 824862"/>
            <p:cNvSpPr/>
            <p:nvPr/>
          </p:nvSpPr>
          <p:spPr>
            <a:xfrm>
              <a:off x="3438" y="3095"/>
              <a:ext cx="5" cy="4"/>
            </a:xfrm>
            <a:custGeom>
              <a:avLst/>
              <a:gdLst/>
              <a:ahLst/>
              <a:cxnLst/>
              <a:rect l="0" t="0" r="0" b="0"/>
              <a:pathLst>
                <a:path w="117" h="76">
                  <a:moveTo>
                    <a:pt x="107" y="41"/>
                  </a:moveTo>
                  <a:lnTo>
                    <a:pt x="107" y="41"/>
                  </a:lnTo>
                  <a:lnTo>
                    <a:pt x="96" y="43"/>
                  </a:lnTo>
                  <a:lnTo>
                    <a:pt x="83" y="43"/>
                  </a:lnTo>
                  <a:lnTo>
                    <a:pt x="72" y="42"/>
                  </a:lnTo>
                  <a:lnTo>
                    <a:pt x="62" y="36"/>
                  </a:lnTo>
                  <a:lnTo>
                    <a:pt x="52" y="30"/>
                  </a:lnTo>
                  <a:lnTo>
                    <a:pt x="43" y="23"/>
                  </a:lnTo>
                  <a:lnTo>
                    <a:pt x="35" y="13"/>
                  </a:lnTo>
                  <a:lnTo>
                    <a:pt x="28" y="0"/>
                  </a:lnTo>
                  <a:lnTo>
                    <a:pt x="0" y="17"/>
                  </a:lnTo>
                  <a:lnTo>
                    <a:pt x="9" y="32"/>
                  </a:lnTo>
                  <a:lnTo>
                    <a:pt x="20" y="46"/>
                  </a:lnTo>
                  <a:lnTo>
                    <a:pt x="33" y="57"/>
                  </a:lnTo>
                  <a:lnTo>
                    <a:pt x="48" y="66"/>
                  </a:lnTo>
                  <a:lnTo>
                    <a:pt x="64" y="73"/>
                  </a:lnTo>
                  <a:lnTo>
                    <a:pt x="81" y="76"/>
                  </a:lnTo>
                  <a:lnTo>
                    <a:pt x="98" y="76"/>
                  </a:lnTo>
                  <a:lnTo>
                    <a:pt x="117" y="72"/>
                  </a:lnTo>
                  <a:lnTo>
                    <a:pt x="117" y="72"/>
                  </a:lnTo>
                  <a:lnTo>
                    <a:pt x="107" y="41"/>
                  </a:lnTo>
                  <a:close/>
                </a:path>
              </a:pathLst>
            </a:custGeom>
            <a:solidFill>
              <a:srgbClr val="CCFFFF"/>
            </a:solidFill>
            <a:ln w="9525">
              <a:noFill/>
            </a:ln>
          </p:spPr>
          <p:txBody>
            <a:bodyPr/>
            <a:lstStyle/>
            <a:p>
              <a:endParaRPr lang="en-US"/>
            </a:p>
          </p:txBody>
        </p:sp>
        <p:sp>
          <p:nvSpPr>
            <p:cNvPr id="824864" name="Freeform 824863"/>
            <p:cNvSpPr/>
            <p:nvPr/>
          </p:nvSpPr>
          <p:spPr>
            <a:xfrm>
              <a:off x="3443" y="3094"/>
              <a:ext cx="4" cy="5"/>
            </a:xfrm>
            <a:custGeom>
              <a:avLst/>
              <a:gdLst/>
              <a:ahLst/>
              <a:cxnLst/>
              <a:rect l="0" t="0" r="0" b="0"/>
              <a:pathLst>
                <a:path w="79" h="88">
                  <a:moveTo>
                    <a:pt x="47" y="0"/>
                  </a:moveTo>
                  <a:lnTo>
                    <a:pt x="46" y="8"/>
                  </a:lnTo>
                  <a:lnTo>
                    <a:pt x="44" y="15"/>
                  </a:lnTo>
                  <a:lnTo>
                    <a:pt x="40" y="24"/>
                  </a:lnTo>
                  <a:lnTo>
                    <a:pt x="35" y="32"/>
                  </a:lnTo>
                  <a:lnTo>
                    <a:pt x="28" y="39"/>
                  </a:lnTo>
                  <a:lnTo>
                    <a:pt x="21" y="46"/>
                  </a:lnTo>
                  <a:lnTo>
                    <a:pt x="11" y="52"/>
                  </a:lnTo>
                  <a:lnTo>
                    <a:pt x="0" y="57"/>
                  </a:lnTo>
                  <a:lnTo>
                    <a:pt x="10" y="88"/>
                  </a:lnTo>
                  <a:lnTo>
                    <a:pt x="25" y="82"/>
                  </a:lnTo>
                  <a:lnTo>
                    <a:pt x="40" y="73"/>
                  </a:lnTo>
                  <a:lnTo>
                    <a:pt x="51" y="64"/>
                  </a:lnTo>
                  <a:lnTo>
                    <a:pt x="61" y="53"/>
                  </a:lnTo>
                  <a:lnTo>
                    <a:pt x="68" y="41"/>
                  </a:lnTo>
                  <a:lnTo>
                    <a:pt x="74" y="28"/>
                  </a:lnTo>
                  <a:lnTo>
                    <a:pt x="78" y="14"/>
                  </a:lnTo>
                  <a:lnTo>
                    <a:pt x="79" y="2"/>
                  </a:lnTo>
                  <a:lnTo>
                    <a:pt x="47" y="0"/>
                  </a:lnTo>
                  <a:close/>
                </a:path>
              </a:pathLst>
            </a:custGeom>
            <a:solidFill>
              <a:srgbClr val="CCFFFF"/>
            </a:solidFill>
            <a:ln w="9525">
              <a:noFill/>
            </a:ln>
          </p:spPr>
          <p:txBody>
            <a:bodyPr/>
            <a:lstStyle/>
            <a:p>
              <a:endParaRPr lang="en-US"/>
            </a:p>
          </p:txBody>
        </p:sp>
        <p:sp>
          <p:nvSpPr>
            <p:cNvPr id="824865" name="Freeform 824864"/>
            <p:cNvSpPr/>
            <p:nvPr/>
          </p:nvSpPr>
          <p:spPr>
            <a:xfrm>
              <a:off x="3442" y="3097"/>
              <a:ext cx="2" cy="1"/>
            </a:xfrm>
            <a:custGeom>
              <a:avLst/>
              <a:gdLst/>
              <a:ahLst/>
              <a:cxnLst/>
              <a:rect l="0" t="0" r="0" b="0"/>
              <a:pathLst>
                <a:path w="32" h="18">
                  <a:moveTo>
                    <a:pt x="32" y="18"/>
                  </a:moveTo>
                  <a:lnTo>
                    <a:pt x="31" y="11"/>
                  </a:lnTo>
                  <a:lnTo>
                    <a:pt x="28" y="6"/>
                  </a:lnTo>
                  <a:lnTo>
                    <a:pt x="23" y="3"/>
                  </a:lnTo>
                  <a:lnTo>
                    <a:pt x="17" y="0"/>
                  </a:lnTo>
                  <a:lnTo>
                    <a:pt x="11" y="2"/>
                  </a:lnTo>
                  <a:lnTo>
                    <a:pt x="6" y="4"/>
                  </a:lnTo>
                  <a:lnTo>
                    <a:pt x="2" y="9"/>
                  </a:lnTo>
                  <a:lnTo>
                    <a:pt x="0" y="16"/>
                  </a:lnTo>
                  <a:lnTo>
                    <a:pt x="32" y="18"/>
                  </a:lnTo>
                  <a:close/>
                </a:path>
              </a:pathLst>
            </a:custGeom>
            <a:solidFill>
              <a:srgbClr val="CCFFFF"/>
            </a:solidFill>
            <a:ln w="9525">
              <a:noFill/>
            </a:ln>
          </p:spPr>
          <p:txBody>
            <a:bodyPr/>
            <a:lstStyle/>
            <a:p>
              <a:endParaRPr lang="en-US"/>
            </a:p>
          </p:txBody>
        </p:sp>
        <p:sp>
          <p:nvSpPr>
            <p:cNvPr id="824866" name="Freeform 824865"/>
            <p:cNvSpPr/>
            <p:nvPr/>
          </p:nvSpPr>
          <p:spPr>
            <a:xfrm>
              <a:off x="3442" y="3094"/>
              <a:ext cx="1" cy="2"/>
            </a:xfrm>
            <a:custGeom>
              <a:avLst/>
              <a:gdLst/>
              <a:ahLst/>
              <a:cxnLst/>
              <a:rect l="0" t="0" r="0" b="0"/>
              <a:pathLst>
                <a:path w="22" h="32">
                  <a:moveTo>
                    <a:pt x="12" y="0"/>
                  </a:moveTo>
                  <a:lnTo>
                    <a:pt x="5" y="3"/>
                  </a:lnTo>
                  <a:lnTo>
                    <a:pt x="1" y="8"/>
                  </a:lnTo>
                  <a:lnTo>
                    <a:pt x="0" y="14"/>
                  </a:lnTo>
                  <a:lnTo>
                    <a:pt x="1" y="20"/>
                  </a:lnTo>
                  <a:lnTo>
                    <a:pt x="4" y="26"/>
                  </a:lnTo>
                  <a:lnTo>
                    <a:pt x="9" y="30"/>
                  </a:lnTo>
                  <a:lnTo>
                    <a:pt x="15" y="32"/>
                  </a:lnTo>
                  <a:lnTo>
                    <a:pt x="22" y="31"/>
                  </a:lnTo>
                  <a:lnTo>
                    <a:pt x="12" y="0"/>
                  </a:lnTo>
                  <a:close/>
                </a:path>
              </a:pathLst>
            </a:custGeom>
            <a:solidFill>
              <a:srgbClr val="00CCFF"/>
            </a:solidFill>
            <a:ln w="9525">
              <a:noFill/>
            </a:ln>
          </p:spPr>
          <p:txBody>
            <a:bodyPr/>
            <a:lstStyle/>
            <a:p>
              <a:endParaRPr lang="en-US"/>
            </a:p>
          </p:txBody>
        </p:sp>
        <p:sp>
          <p:nvSpPr>
            <p:cNvPr id="824867" name="Freeform 824866"/>
            <p:cNvSpPr/>
            <p:nvPr/>
          </p:nvSpPr>
          <p:spPr>
            <a:xfrm>
              <a:off x="3442" y="3090"/>
              <a:ext cx="4" cy="5"/>
            </a:xfrm>
            <a:custGeom>
              <a:avLst/>
              <a:gdLst/>
              <a:ahLst/>
              <a:cxnLst/>
              <a:rect l="0" t="0" r="0" b="0"/>
              <a:pathLst>
                <a:path w="74" h="99">
                  <a:moveTo>
                    <a:pt x="39" y="13"/>
                  </a:moveTo>
                  <a:lnTo>
                    <a:pt x="39" y="12"/>
                  </a:lnTo>
                  <a:lnTo>
                    <a:pt x="41" y="22"/>
                  </a:lnTo>
                  <a:lnTo>
                    <a:pt x="41" y="30"/>
                  </a:lnTo>
                  <a:lnTo>
                    <a:pt x="38" y="37"/>
                  </a:lnTo>
                  <a:lnTo>
                    <a:pt x="35" y="43"/>
                  </a:lnTo>
                  <a:lnTo>
                    <a:pt x="28" y="51"/>
                  </a:lnTo>
                  <a:lnTo>
                    <a:pt x="20" y="58"/>
                  </a:lnTo>
                  <a:lnTo>
                    <a:pt x="11" y="62"/>
                  </a:lnTo>
                  <a:lnTo>
                    <a:pt x="0" y="68"/>
                  </a:lnTo>
                  <a:lnTo>
                    <a:pt x="10" y="99"/>
                  </a:lnTo>
                  <a:lnTo>
                    <a:pt x="25" y="94"/>
                  </a:lnTo>
                  <a:lnTo>
                    <a:pt x="38" y="85"/>
                  </a:lnTo>
                  <a:lnTo>
                    <a:pt x="51" y="76"/>
                  </a:lnTo>
                  <a:lnTo>
                    <a:pt x="62" y="64"/>
                  </a:lnTo>
                  <a:lnTo>
                    <a:pt x="69" y="52"/>
                  </a:lnTo>
                  <a:lnTo>
                    <a:pt x="74" y="36"/>
                  </a:lnTo>
                  <a:lnTo>
                    <a:pt x="74" y="18"/>
                  </a:lnTo>
                  <a:lnTo>
                    <a:pt x="70" y="1"/>
                  </a:lnTo>
                  <a:lnTo>
                    <a:pt x="70" y="0"/>
                  </a:lnTo>
                  <a:lnTo>
                    <a:pt x="39" y="13"/>
                  </a:lnTo>
                  <a:close/>
                </a:path>
              </a:pathLst>
            </a:custGeom>
            <a:solidFill>
              <a:srgbClr val="00CCFF"/>
            </a:solidFill>
            <a:ln w="9525">
              <a:noFill/>
            </a:ln>
          </p:spPr>
          <p:txBody>
            <a:bodyPr/>
            <a:lstStyle/>
            <a:p>
              <a:endParaRPr lang="en-US"/>
            </a:p>
          </p:txBody>
        </p:sp>
        <p:sp>
          <p:nvSpPr>
            <p:cNvPr id="824868" name="Freeform 824867"/>
            <p:cNvSpPr/>
            <p:nvPr/>
          </p:nvSpPr>
          <p:spPr>
            <a:xfrm>
              <a:off x="3441" y="3088"/>
              <a:ext cx="5" cy="3"/>
            </a:xfrm>
            <a:custGeom>
              <a:avLst/>
              <a:gdLst/>
              <a:ahLst/>
              <a:cxnLst/>
              <a:rect l="0" t="0" r="0" b="0"/>
              <a:pathLst>
                <a:path w="108" h="50">
                  <a:moveTo>
                    <a:pt x="20" y="44"/>
                  </a:moveTo>
                  <a:lnTo>
                    <a:pt x="20" y="43"/>
                  </a:lnTo>
                  <a:lnTo>
                    <a:pt x="27" y="39"/>
                  </a:lnTo>
                  <a:lnTo>
                    <a:pt x="37" y="35"/>
                  </a:lnTo>
                  <a:lnTo>
                    <a:pt x="46" y="34"/>
                  </a:lnTo>
                  <a:lnTo>
                    <a:pt x="54" y="34"/>
                  </a:lnTo>
                  <a:lnTo>
                    <a:pt x="61" y="36"/>
                  </a:lnTo>
                  <a:lnTo>
                    <a:pt x="69" y="39"/>
                  </a:lnTo>
                  <a:lnTo>
                    <a:pt x="74" y="43"/>
                  </a:lnTo>
                  <a:lnTo>
                    <a:pt x="77" y="50"/>
                  </a:lnTo>
                  <a:lnTo>
                    <a:pt x="108" y="37"/>
                  </a:lnTo>
                  <a:lnTo>
                    <a:pt x="99" y="22"/>
                  </a:lnTo>
                  <a:lnTo>
                    <a:pt x="88" y="12"/>
                  </a:lnTo>
                  <a:lnTo>
                    <a:pt x="73" y="4"/>
                  </a:lnTo>
                  <a:lnTo>
                    <a:pt x="58" y="0"/>
                  </a:lnTo>
                  <a:lnTo>
                    <a:pt x="42" y="0"/>
                  </a:lnTo>
                  <a:lnTo>
                    <a:pt x="26" y="3"/>
                  </a:lnTo>
                  <a:lnTo>
                    <a:pt x="13" y="10"/>
                  </a:lnTo>
                  <a:lnTo>
                    <a:pt x="0" y="18"/>
                  </a:lnTo>
                  <a:lnTo>
                    <a:pt x="0" y="17"/>
                  </a:lnTo>
                  <a:lnTo>
                    <a:pt x="20" y="44"/>
                  </a:lnTo>
                  <a:close/>
                </a:path>
              </a:pathLst>
            </a:custGeom>
            <a:solidFill>
              <a:srgbClr val="00CCFF"/>
            </a:solidFill>
            <a:ln w="9525">
              <a:noFill/>
            </a:ln>
          </p:spPr>
          <p:txBody>
            <a:bodyPr/>
            <a:lstStyle/>
            <a:p>
              <a:endParaRPr lang="en-US"/>
            </a:p>
          </p:txBody>
        </p:sp>
        <p:sp>
          <p:nvSpPr>
            <p:cNvPr id="824869" name="Freeform 824868"/>
            <p:cNvSpPr/>
            <p:nvPr/>
          </p:nvSpPr>
          <p:spPr>
            <a:xfrm>
              <a:off x="3438" y="3089"/>
              <a:ext cx="4" cy="7"/>
            </a:xfrm>
            <a:custGeom>
              <a:avLst/>
              <a:gdLst/>
              <a:ahLst/>
              <a:cxnLst/>
              <a:rect l="0" t="0" r="0" b="0"/>
              <a:pathLst>
                <a:path w="69" h="131">
                  <a:moveTo>
                    <a:pt x="36" y="114"/>
                  </a:moveTo>
                  <a:lnTo>
                    <a:pt x="36" y="114"/>
                  </a:lnTo>
                  <a:lnTo>
                    <a:pt x="34" y="107"/>
                  </a:lnTo>
                  <a:lnTo>
                    <a:pt x="33" y="96"/>
                  </a:lnTo>
                  <a:lnTo>
                    <a:pt x="35" y="83"/>
                  </a:lnTo>
                  <a:lnTo>
                    <a:pt x="38" y="72"/>
                  </a:lnTo>
                  <a:lnTo>
                    <a:pt x="44" y="59"/>
                  </a:lnTo>
                  <a:lnTo>
                    <a:pt x="52" y="46"/>
                  </a:lnTo>
                  <a:lnTo>
                    <a:pt x="60" y="36"/>
                  </a:lnTo>
                  <a:lnTo>
                    <a:pt x="69" y="27"/>
                  </a:lnTo>
                  <a:lnTo>
                    <a:pt x="49" y="0"/>
                  </a:lnTo>
                  <a:lnTo>
                    <a:pt x="36" y="13"/>
                  </a:lnTo>
                  <a:lnTo>
                    <a:pt x="25" y="27"/>
                  </a:lnTo>
                  <a:lnTo>
                    <a:pt x="15" y="42"/>
                  </a:lnTo>
                  <a:lnTo>
                    <a:pt x="7" y="59"/>
                  </a:lnTo>
                  <a:lnTo>
                    <a:pt x="2" y="77"/>
                  </a:lnTo>
                  <a:lnTo>
                    <a:pt x="0" y="94"/>
                  </a:lnTo>
                  <a:lnTo>
                    <a:pt x="1" y="113"/>
                  </a:lnTo>
                  <a:lnTo>
                    <a:pt x="7" y="131"/>
                  </a:lnTo>
                  <a:lnTo>
                    <a:pt x="7" y="131"/>
                  </a:lnTo>
                  <a:lnTo>
                    <a:pt x="36" y="114"/>
                  </a:lnTo>
                  <a:close/>
                </a:path>
              </a:pathLst>
            </a:custGeom>
            <a:solidFill>
              <a:srgbClr val="00CCFF"/>
            </a:solidFill>
            <a:ln w="9525">
              <a:noFill/>
            </a:ln>
          </p:spPr>
          <p:txBody>
            <a:bodyPr/>
            <a:lstStyle/>
            <a:p>
              <a:endParaRPr lang="en-US"/>
            </a:p>
          </p:txBody>
        </p:sp>
        <p:sp>
          <p:nvSpPr>
            <p:cNvPr id="824870" name="Freeform 824869"/>
            <p:cNvSpPr/>
            <p:nvPr/>
          </p:nvSpPr>
          <p:spPr>
            <a:xfrm>
              <a:off x="3439" y="3095"/>
              <a:ext cx="5" cy="4"/>
            </a:xfrm>
            <a:custGeom>
              <a:avLst/>
              <a:gdLst/>
              <a:ahLst/>
              <a:cxnLst/>
              <a:rect l="0" t="0" r="0" b="0"/>
              <a:pathLst>
                <a:path w="117" h="77">
                  <a:moveTo>
                    <a:pt x="107" y="41"/>
                  </a:moveTo>
                  <a:lnTo>
                    <a:pt x="107" y="41"/>
                  </a:lnTo>
                  <a:lnTo>
                    <a:pt x="96" y="43"/>
                  </a:lnTo>
                  <a:lnTo>
                    <a:pt x="85" y="43"/>
                  </a:lnTo>
                  <a:lnTo>
                    <a:pt x="75" y="41"/>
                  </a:lnTo>
                  <a:lnTo>
                    <a:pt x="63" y="37"/>
                  </a:lnTo>
                  <a:lnTo>
                    <a:pt x="54" y="29"/>
                  </a:lnTo>
                  <a:lnTo>
                    <a:pt x="44" y="22"/>
                  </a:lnTo>
                  <a:lnTo>
                    <a:pt x="36" y="13"/>
                  </a:lnTo>
                  <a:lnTo>
                    <a:pt x="29" y="0"/>
                  </a:lnTo>
                  <a:lnTo>
                    <a:pt x="0" y="17"/>
                  </a:lnTo>
                  <a:lnTo>
                    <a:pt x="9" y="32"/>
                  </a:lnTo>
                  <a:lnTo>
                    <a:pt x="21" y="45"/>
                  </a:lnTo>
                  <a:lnTo>
                    <a:pt x="34" y="57"/>
                  </a:lnTo>
                  <a:lnTo>
                    <a:pt x="49" y="66"/>
                  </a:lnTo>
                  <a:lnTo>
                    <a:pt x="64" y="73"/>
                  </a:lnTo>
                  <a:lnTo>
                    <a:pt x="81" y="77"/>
                  </a:lnTo>
                  <a:lnTo>
                    <a:pt x="98" y="77"/>
                  </a:lnTo>
                  <a:lnTo>
                    <a:pt x="117" y="73"/>
                  </a:lnTo>
                  <a:lnTo>
                    <a:pt x="117" y="73"/>
                  </a:lnTo>
                  <a:lnTo>
                    <a:pt x="107" y="41"/>
                  </a:lnTo>
                  <a:close/>
                </a:path>
              </a:pathLst>
            </a:custGeom>
            <a:solidFill>
              <a:srgbClr val="00CCFF"/>
            </a:solidFill>
            <a:ln w="9525">
              <a:noFill/>
            </a:ln>
          </p:spPr>
          <p:txBody>
            <a:bodyPr/>
            <a:lstStyle/>
            <a:p>
              <a:endParaRPr lang="en-US"/>
            </a:p>
          </p:txBody>
        </p:sp>
        <p:sp>
          <p:nvSpPr>
            <p:cNvPr id="824871" name="Freeform 824870"/>
            <p:cNvSpPr/>
            <p:nvPr/>
          </p:nvSpPr>
          <p:spPr>
            <a:xfrm>
              <a:off x="3444" y="3094"/>
              <a:ext cx="3" cy="5"/>
            </a:xfrm>
            <a:custGeom>
              <a:avLst/>
              <a:gdLst/>
              <a:ahLst/>
              <a:cxnLst/>
              <a:rect l="0" t="0" r="0" b="0"/>
              <a:pathLst>
                <a:path w="81" h="90">
                  <a:moveTo>
                    <a:pt x="48" y="0"/>
                  </a:moveTo>
                  <a:lnTo>
                    <a:pt x="47" y="8"/>
                  </a:lnTo>
                  <a:lnTo>
                    <a:pt x="44" y="18"/>
                  </a:lnTo>
                  <a:lnTo>
                    <a:pt x="41" y="26"/>
                  </a:lnTo>
                  <a:lnTo>
                    <a:pt x="36" y="34"/>
                  </a:lnTo>
                  <a:lnTo>
                    <a:pt x="31" y="40"/>
                  </a:lnTo>
                  <a:lnTo>
                    <a:pt x="22" y="47"/>
                  </a:lnTo>
                  <a:lnTo>
                    <a:pt x="12" y="54"/>
                  </a:lnTo>
                  <a:lnTo>
                    <a:pt x="0" y="58"/>
                  </a:lnTo>
                  <a:lnTo>
                    <a:pt x="10" y="90"/>
                  </a:lnTo>
                  <a:lnTo>
                    <a:pt x="27" y="83"/>
                  </a:lnTo>
                  <a:lnTo>
                    <a:pt x="40" y="75"/>
                  </a:lnTo>
                  <a:lnTo>
                    <a:pt x="51" y="65"/>
                  </a:lnTo>
                  <a:lnTo>
                    <a:pt x="62" y="55"/>
                  </a:lnTo>
                  <a:lnTo>
                    <a:pt x="70" y="41"/>
                  </a:lnTo>
                  <a:lnTo>
                    <a:pt x="75" y="28"/>
                  </a:lnTo>
                  <a:lnTo>
                    <a:pt x="78" y="17"/>
                  </a:lnTo>
                  <a:lnTo>
                    <a:pt x="81" y="4"/>
                  </a:lnTo>
                  <a:lnTo>
                    <a:pt x="48" y="0"/>
                  </a:lnTo>
                  <a:close/>
                </a:path>
              </a:pathLst>
            </a:custGeom>
            <a:solidFill>
              <a:srgbClr val="00CCFF"/>
            </a:solidFill>
            <a:ln w="9525">
              <a:noFill/>
            </a:ln>
          </p:spPr>
          <p:txBody>
            <a:bodyPr/>
            <a:lstStyle/>
            <a:p>
              <a:endParaRPr lang="en-US"/>
            </a:p>
          </p:txBody>
        </p:sp>
        <p:sp>
          <p:nvSpPr>
            <p:cNvPr id="824872" name="Freeform 824871"/>
            <p:cNvSpPr/>
            <p:nvPr/>
          </p:nvSpPr>
          <p:spPr>
            <a:xfrm>
              <a:off x="3443" y="3097"/>
              <a:ext cx="2" cy="1"/>
            </a:xfrm>
            <a:custGeom>
              <a:avLst/>
              <a:gdLst/>
              <a:ahLst/>
              <a:cxnLst/>
              <a:rect l="0" t="0" r="0" b="0"/>
              <a:pathLst>
                <a:path w="33" h="19">
                  <a:moveTo>
                    <a:pt x="33" y="19"/>
                  </a:moveTo>
                  <a:lnTo>
                    <a:pt x="32" y="12"/>
                  </a:lnTo>
                  <a:lnTo>
                    <a:pt x="28" y="6"/>
                  </a:lnTo>
                  <a:lnTo>
                    <a:pt x="23" y="2"/>
                  </a:lnTo>
                  <a:lnTo>
                    <a:pt x="18" y="0"/>
                  </a:lnTo>
                  <a:lnTo>
                    <a:pt x="12" y="0"/>
                  </a:lnTo>
                  <a:lnTo>
                    <a:pt x="6" y="3"/>
                  </a:lnTo>
                  <a:lnTo>
                    <a:pt x="2" y="7"/>
                  </a:lnTo>
                  <a:lnTo>
                    <a:pt x="0" y="15"/>
                  </a:lnTo>
                  <a:lnTo>
                    <a:pt x="33" y="19"/>
                  </a:lnTo>
                  <a:close/>
                </a:path>
              </a:pathLst>
            </a:custGeom>
            <a:solidFill>
              <a:srgbClr val="00CCFF"/>
            </a:solidFill>
            <a:ln w="9525">
              <a:noFill/>
            </a:ln>
          </p:spPr>
          <p:txBody>
            <a:bodyPr/>
            <a:lstStyle/>
            <a:p>
              <a:endParaRPr lang="en-US"/>
            </a:p>
          </p:txBody>
        </p:sp>
        <p:sp>
          <p:nvSpPr>
            <p:cNvPr id="824873" name="Freeform 824872"/>
            <p:cNvSpPr/>
            <p:nvPr/>
          </p:nvSpPr>
          <p:spPr>
            <a:xfrm>
              <a:off x="3398" y="3240"/>
              <a:ext cx="1" cy="1"/>
            </a:xfrm>
            <a:custGeom>
              <a:avLst/>
              <a:gdLst/>
              <a:ahLst/>
              <a:cxnLst/>
              <a:rect l="0" t="0" r="0" b="0"/>
              <a:pathLst>
                <a:path w="21" h="27">
                  <a:moveTo>
                    <a:pt x="0" y="25"/>
                  </a:moveTo>
                  <a:lnTo>
                    <a:pt x="6" y="27"/>
                  </a:lnTo>
                  <a:lnTo>
                    <a:pt x="11" y="26"/>
                  </a:lnTo>
                  <a:lnTo>
                    <a:pt x="16" y="24"/>
                  </a:lnTo>
                  <a:lnTo>
                    <a:pt x="19" y="20"/>
                  </a:lnTo>
                  <a:lnTo>
                    <a:pt x="21" y="15"/>
                  </a:lnTo>
                  <a:lnTo>
                    <a:pt x="21" y="9"/>
                  </a:lnTo>
                  <a:lnTo>
                    <a:pt x="19" y="4"/>
                  </a:lnTo>
                  <a:lnTo>
                    <a:pt x="14" y="0"/>
                  </a:lnTo>
                  <a:lnTo>
                    <a:pt x="0" y="25"/>
                  </a:lnTo>
                  <a:close/>
                </a:path>
              </a:pathLst>
            </a:custGeom>
            <a:solidFill>
              <a:srgbClr val="000000"/>
            </a:solidFill>
            <a:ln w="9525">
              <a:noFill/>
            </a:ln>
          </p:spPr>
          <p:txBody>
            <a:bodyPr/>
            <a:lstStyle/>
            <a:p>
              <a:endParaRPr lang="en-US"/>
            </a:p>
          </p:txBody>
        </p:sp>
        <p:sp>
          <p:nvSpPr>
            <p:cNvPr id="824874" name="Freeform 824873"/>
            <p:cNvSpPr/>
            <p:nvPr/>
          </p:nvSpPr>
          <p:spPr>
            <a:xfrm>
              <a:off x="3389" y="3221"/>
              <a:ext cx="10" cy="20"/>
            </a:xfrm>
            <a:custGeom>
              <a:avLst/>
              <a:gdLst/>
              <a:ahLst/>
              <a:cxnLst/>
              <a:rect l="0" t="0" r="0" b="0"/>
              <a:pathLst>
                <a:path w="218" h="365">
                  <a:moveTo>
                    <a:pt x="0" y="0"/>
                  </a:moveTo>
                  <a:lnTo>
                    <a:pt x="0" y="0"/>
                  </a:lnTo>
                  <a:lnTo>
                    <a:pt x="1" y="29"/>
                  </a:lnTo>
                  <a:lnTo>
                    <a:pt x="3" y="56"/>
                  </a:lnTo>
                  <a:lnTo>
                    <a:pt x="8" y="84"/>
                  </a:lnTo>
                  <a:lnTo>
                    <a:pt x="15" y="110"/>
                  </a:lnTo>
                  <a:lnTo>
                    <a:pt x="22" y="135"/>
                  </a:lnTo>
                  <a:lnTo>
                    <a:pt x="31" y="162"/>
                  </a:lnTo>
                  <a:lnTo>
                    <a:pt x="41" y="187"/>
                  </a:lnTo>
                  <a:lnTo>
                    <a:pt x="55" y="211"/>
                  </a:lnTo>
                  <a:lnTo>
                    <a:pt x="68" y="235"/>
                  </a:lnTo>
                  <a:lnTo>
                    <a:pt x="84" y="258"/>
                  </a:lnTo>
                  <a:lnTo>
                    <a:pt x="102" y="278"/>
                  </a:lnTo>
                  <a:lnTo>
                    <a:pt x="119" y="298"/>
                  </a:lnTo>
                  <a:lnTo>
                    <a:pt x="138" y="317"/>
                  </a:lnTo>
                  <a:lnTo>
                    <a:pt x="159" y="335"/>
                  </a:lnTo>
                  <a:lnTo>
                    <a:pt x="180" y="352"/>
                  </a:lnTo>
                  <a:lnTo>
                    <a:pt x="204" y="365"/>
                  </a:lnTo>
                  <a:lnTo>
                    <a:pt x="218" y="340"/>
                  </a:lnTo>
                  <a:lnTo>
                    <a:pt x="196" y="326"/>
                  </a:lnTo>
                  <a:lnTo>
                    <a:pt x="177" y="311"/>
                  </a:lnTo>
                  <a:lnTo>
                    <a:pt x="157" y="296"/>
                  </a:lnTo>
                  <a:lnTo>
                    <a:pt x="139" y="277"/>
                  </a:lnTo>
                  <a:lnTo>
                    <a:pt x="122" y="259"/>
                  </a:lnTo>
                  <a:lnTo>
                    <a:pt x="107" y="239"/>
                  </a:lnTo>
                  <a:lnTo>
                    <a:pt x="92" y="218"/>
                  </a:lnTo>
                  <a:lnTo>
                    <a:pt x="79" y="197"/>
                  </a:lnTo>
                  <a:lnTo>
                    <a:pt x="68" y="174"/>
                  </a:lnTo>
                  <a:lnTo>
                    <a:pt x="58" y="151"/>
                  </a:lnTo>
                  <a:lnTo>
                    <a:pt x="49" y="127"/>
                  </a:lnTo>
                  <a:lnTo>
                    <a:pt x="41" y="102"/>
                  </a:lnTo>
                  <a:lnTo>
                    <a:pt x="36" y="77"/>
                  </a:lnTo>
                  <a:lnTo>
                    <a:pt x="31" y="52"/>
                  </a:lnTo>
                  <a:lnTo>
                    <a:pt x="29" y="27"/>
                  </a:lnTo>
                  <a:lnTo>
                    <a:pt x="28" y="0"/>
                  </a:lnTo>
                  <a:lnTo>
                    <a:pt x="28" y="0"/>
                  </a:lnTo>
                  <a:lnTo>
                    <a:pt x="0" y="0"/>
                  </a:lnTo>
                  <a:close/>
                </a:path>
              </a:pathLst>
            </a:custGeom>
            <a:solidFill>
              <a:srgbClr val="000000"/>
            </a:solidFill>
            <a:ln w="9525">
              <a:noFill/>
            </a:ln>
          </p:spPr>
          <p:txBody>
            <a:bodyPr/>
            <a:lstStyle/>
            <a:p>
              <a:endParaRPr lang="en-US"/>
            </a:p>
          </p:txBody>
        </p:sp>
        <p:sp>
          <p:nvSpPr>
            <p:cNvPr id="824875" name="Freeform 824874"/>
            <p:cNvSpPr/>
            <p:nvPr/>
          </p:nvSpPr>
          <p:spPr>
            <a:xfrm>
              <a:off x="3389" y="3216"/>
              <a:ext cx="2" cy="5"/>
            </a:xfrm>
            <a:custGeom>
              <a:avLst/>
              <a:gdLst/>
              <a:ahLst/>
              <a:cxnLst/>
              <a:rect l="0" t="0" r="0" b="0"/>
              <a:pathLst>
                <a:path w="37" h="92">
                  <a:moveTo>
                    <a:pt x="9" y="0"/>
                  </a:moveTo>
                  <a:lnTo>
                    <a:pt x="7" y="10"/>
                  </a:lnTo>
                  <a:lnTo>
                    <a:pt x="5" y="23"/>
                  </a:lnTo>
                  <a:lnTo>
                    <a:pt x="4" y="33"/>
                  </a:lnTo>
                  <a:lnTo>
                    <a:pt x="2" y="45"/>
                  </a:lnTo>
                  <a:lnTo>
                    <a:pt x="1" y="58"/>
                  </a:lnTo>
                  <a:lnTo>
                    <a:pt x="1" y="69"/>
                  </a:lnTo>
                  <a:lnTo>
                    <a:pt x="0" y="80"/>
                  </a:lnTo>
                  <a:lnTo>
                    <a:pt x="0" y="92"/>
                  </a:lnTo>
                  <a:lnTo>
                    <a:pt x="28" y="92"/>
                  </a:lnTo>
                  <a:lnTo>
                    <a:pt x="28" y="82"/>
                  </a:lnTo>
                  <a:lnTo>
                    <a:pt x="29" y="71"/>
                  </a:lnTo>
                  <a:lnTo>
                    <a:pt x="29" y="60"/>
                  </a:lnTo>
                  <a:lnTo>
                    <a:pt x="30" y="49"/>
                  </a:lnTo>
                  <a:lnTo>
                    <a:pt x="32" y="38"/>
                  </a:lnTo>
                  <a:lnTo>
                    <a:pt x="33" y="27"/>
                  </a:lnTo>
                  <a:lnTo>
                    <a:pt x="35" y="17"/>
                  </a:lnTo>
                  <a:lnTo>
                    <a:pt x="37" y="6"/>
                  </a:lnTo>
                  <a:lnTo>
                    <a:pt x="9" y="0"/>
                  </a:lnTo>
                  <a:close/>
                </a:path>
              </a:pathLst>
            </a:custGeom>
            <a:solidFill>
              <a:srgbClr val="000000"/>
            </a:solidFill>
            <a:ln w="9525">
              <a:noFill/>
            </a:ln>
          </p:spPr>
          <p:txBody>
            <a:bodyPr/>
            <a:lstStyle/>
            <a:p>
              <a:endParaRPr lang="en-US"/>
            </a:p>
          </p:txBody>
        </p:sp>
        <p:sp>
          <p:nvSpPr>
            <p:cNvPr id="824876" name="Freeform 824875"/>
            <p:cNvSpPr/>
            <p:nvPr/>
          </p:nvSpPr>
          <p:spPr>
            <a:xfrm>
              <a:off x="3389" y="3220"/>
              <a:ext cx="1" cy="1"/>
            </a:xfrm>
            <a:custGeom>
              <a:avLst/>
              <a:gdLst/>
              <a:ahLst/>
              <a:cxnLst/>
              <a:rect l="0" t="0" r="0" b="0"/>
              <a:pathLst>
                <a:path w="28" h="18">
                  <a:moveTo>
                    <a:pt x="28" y="18"/>
                  </a:moveTo>
                  <a:lnTo>
                    <a:pt x="28" y="11"/>
                  </a:lnTo>
                  <a:lnTo>
                    <a:pt x="26" y="6"/>
                  </a:lnTo>
                  <a:lnTo>
                    <a:pt x="22" y="2"/>
                  </a:lnTo>
                  <a:lnTo>
                    <a:pt x="17" y="0"/>
                  </a:lnTo>
                  <a:lnTo>
                    <a:pt x="12" y="0"/>
                  </a:lnTo>
                  <a:lnTo>
                    <a:pt x="7" y="2"/>
                  </a:lnTo>
                  <a:lnTo>
                    <a:pt x="3" y="5"/>
                  </a:lnTo>
                  <a:lnTo>
                    <a:pt x="0" y="11"/>
                  </a:lnTo>
                  <a:lnTo>
                    <a:pt x="28" y="18"/>
                  </a:lnTo>
                  <a:close/>
                </a:path>
              </a:pathLst>
            </a:custGeom>
            <a:solidFill>
              <a:srgbClr val="000000"/>
            </a:solidFill>
            <a:ln w="9525">
              <a:noFill/>
            </a:ln>
          </p:spPr>
          <p:txBody>
            <a:bodyPr/>
            <a:lstStyle/>
            <a:p>
              <a:endParaRPr lang="en-US"/>
            </a:p>
          </p:txBody>
        </p:sp>
        <p:sp>
          <p:nvSpPr>
            <p:cNvPr id="824877" name="Freeform 824876"/>
            <p:cNvSpPr/>
            <p:nvPr/>
          </p:nvSpPr>
          <p:spPr>
            <a:xfrm>
              <a:off x="3397" y="3233"/>
              <a:ext cx="1" cy="2"/>
            </a:xfrm>
            <a:custGeom>
              <a:avLst/>
              <a:gdLst/>
              <a:ahLst/>
              <a:cxnLst/>
              <a:rect l="0" t="0" r="0" b="0"/>
              <a:pathLst>
                <a:path w="21" h="27">
                  <a:moveTo>
                    <a:pt x="0" y="25"/>
                  </a:moveTo>
                  <a:lnTo>
                    <a:pt x="6" y="27"/>
                  </a:lnTo>
                  <a:lnTo>
                    <a:pt x="11" y="26"/>
                  </a:lnTo>
                  <a:lnTo>
                    <a:pt x="16" y="24"/>
                  </a:lnTo>
                  <a:lnTo>
                    <a:pt x="19" y="20"/>
                  </a:lnTo>
                  <a:lnTo>
                    <a:pt x="21" y="14"/>
                  </a:lnTo>
                  <a:lnTo>
                    <a:pt x="21" y="9"/>
                  </a:lnTo>
                  <a:lnTo>
                    <a:pt x="19" y="4"/>
                  </a:lnTo>
                  <a:lnTo>
                    <a:pt x="14" y="0"/>
                  </a:lnTo>
                  <a:lnTo>
                    <a:pt x="0" y="25"/>
                  </a:lnTo>
                  <a:close/>
                </a:path>
              </a:pathLst>
            </a:custGeom>
            <a:solidFill>
              <a:srgbClr val="000000"/>
            </a:solidFill>
            <a:ln w="9525">
              <a:noFill/>
            </a:ln>
          </p:spPr>
          <p:txBody>
            <a:bodyPr/>
            <a:lstStyle/>
            <a:p>
              <a:endParaRPr lang="en-US"/>
            </a:p>
          </p:txBody>
        </p:sp>
        <p:sp>
          <p:nvSpPr>
            <p:cNvPr id="824878" name="Freeform 824877"/>
            <p:cNvSpPr/>
            <p:nvPr/>
          </p:nvSpPr>
          <p:spPr>
            <a:xfrm>
              <a:off x="3393" y="3224"/>
              <a:ext cx="5" cy="11"/>
            </a:xfrm>
            <a:custGeom>
              <a:avLst/>
              <a:gdLst/>
              <a:ahLst/>
              <a:cxnLst/>
              <a:rect l="0" t="0" r="0" b="0"/>
              <a:pathLst>
                <a:path w="115" h="181">
                  <a:moveTo>
                    <a:pt x="0" y="0"/>
                  </a:moveTo>
                  <a:lnTo>
                    <a:pt x="0" y="0"/>
                  </a:lnTo>
                  <a:lnTo>
                    <a:pt x="0" y="13"/>
                  </a:lnTo>
                  <a:lnTo>
                    <a:pt x="2" y="27"/>
                  </a:lnTo>
                  <a:lnTo>
                    <a:pt x="4" y="40"/>
                  </a:lnTo>
                  <a:lnTo>
                    <a:pt x="7" y="53"/>
                  </a:lnTo>
                  <a:lnTo>
                    <a:pt x="11" y="68"/>
                  </a:lnTo>
                  <a:lnTo>
                    <a:pt x="15" y="80"/>
                  </a:lnTo>
                  <a:lnTo>
                    <a:pt x="21" y="92"/>
                  </a:lnTo>
                  <a:lnTo>
                    <a:pt x="28" y="104"/>
                  </a:lnTo>
                  <a:lnTo>
                    <a:pt x="34" y="116"/>
                  </a:lnTo>
                  <a:lnTo>
                    <a:pt x="42" y="126"/>
                  </a:lnTo>
                  <a:lnTo>
                    <a:pt x="50" y="138"/>
                  </a:lnTo>
                  <a:lnTo>
                    <a:pt x="59" y="147"/>
                  </a:lnTo>
                  <a:lnTo>
                    <a:pt x="68" y="157"/>
                  </a:lnTo>
                  <a:lnTo>
                    <a:pt x="80" y="165"/>
                  </a:lnTo>
                  <a:lnTo>
                    <a:pt x="90" y="173"/>
                  </a:lnTo>
                  <a:lnTo>
                    <a:pt x="101" y="181"/>
                  </a:lnTo>
                  <a:lnTo>
                    <a:pt x="115" y="156"/>
                  </a:lnTo>
                  <a:lnTo>
                    <a:pt x="106" y="149"/>
                  </a:lnTo>
                  <a:lnTo>
                    <a:pt x="96" y="142"/>
                  </a:lnTo>
                  <a:lnTo>
                    <a:pt x="87" y="136"/>
                  </a:lnTo>
                  <a:lnTo>
                    <a:pt x="80" y="126"/>
                  </a:lnTo>
                  <a:lnTo>
                    <a:pt x="70" y="119"/>
                  </a:lnTo>
                  <a:lnTo>
                    <a:pt x="64" y="109"/>
                  </a:lnTo>
                  <a:lnTo>
                    <a:pt x="58" y="101"/>
                  </a:lnTo>
                  <a:lnTo>
                    <a:pt x="52" y="89"/>
                  </a:lnTo>
                  <a:lnTo>
                    <a:pt x="46" y="80"/>
                  </a:lnTo>
                  <a:lnTo>
                    <a:pt x="42" y="69"/>
                  </a:lnTo>
                  <a:lnTo>
                    <a:pt x="38" y="58"/>
                  </a:lnTo>
                  <a:lnTo>
                    <a:pt x="34" y="47"/>
                  </a:lnTo>
                  <a:lnTo>
                    <a:pt x="33" y="35"/>
                  </a:lnTo>
                  <a:lnTo>
                    <a:pt x="31" y="23"/>
                  </a:lnTo>
                  <a:lnTo>
                    <a:pt x="29" y="11"/>
                  </a:lnTo>
                  <a:lnTo>
                    <a:pt x="29" y="0"/>
                  </a:lnTo>
                  <a:lnTo>
                    <a:pt x="29" y="0"/>
                  </a:lnTo>
                  <a:lnTo>
                    <a:pt x="0" y="0"/>
                  </a:lnTo>
                  <a:close/>
                </a:path>
              </a:pathLst>
            </a:custGeom>
            <a:solidFill>
              <a:srgbClr val="000000"/>
            </a:solidFill>
            <a:ln w="9525">
              <a:noFill/>
            </a:ln>
          </p:spPr>
          <p:txBody>
            <a:bodyPr/>
            <a:lstStyle/>
            <a:p>
              <a:endParaRPr lang="en-US"/>
            </a:p>
          </p:txBody>
        </p:sp>
        <p:sp>
          <p:nvSpPr>
            <p:cNvPr id="824879" name="Freeform 824878"/>
            <p:cNvSpPr/>
            <p:nvPr/>
          </p:nvSpPr>
          <p:spPr>
            <a:xfrm>
              <a:off x="3393" y="3222"/>
              <a:ext cx="1" cy="2"/>
            </a:xfrm>
            <a:custGeom>
              <a:avLst/>
              <a:gdLst/>
              <a:ahLst/>
              <a:cxnLst/>
              <a:rect l="0" t="0" r="0" b="0"/>
              <a:pathLst>
                <a:path w="33" h="47">
                  <a:moveTo>
                    <a:pt x="4" y="0"/>
                  </a:moveTo>
                  <a:lnTo>
                    <a:pt x="3" y="6"/>
                  </a:lnTo>
                  <a:lnTo>
                    <a:pt x="2" y="11"/>
                  </a:lnTo>
                  <a:lnTo>
                    <a:pt x="1" y="18"/>
                  </a:lnTo>
                  <a:lnTo>
                    <a:pt x="1" y="23"/>
                  </a:lnTo>
                  <a:lnTo>
                    <a:pt x="0" y="30"/>
                  </a:lnTo>
                  <a:lnTo>
                    <a:pt x="0" y="36"/>
                  </a:lnTo>
                  <a:lnTo>
                    <a:pt x="0" y="41"/>
                  </a:lnTo>
                  <a:lnTo>
                    <a:pt x="0" y="47"/>
                  </a:lnTo>
                  <a:lnTo>
                    <a:pt x="29" y="47"/>
                  </a:lnTo>
                  <a:lnTo>
                    <a:pt x="29" y="41"/>
                  </a:lnTo>
                  <a:lnTo>
                    <a:pt x="29" y="36"/>
                  </a:lnTo>
                  <a:lnTo>
                    <a:pt x="29" y="32"/>
                  </a:lnTo>
                  <a:lnTo>
                    <a:pt x="30" y="26"/>
                  </a:lnTo>
                  <a:lnTo>
                    <a:pt x="30" y="20"/>
                  </a:lnTo>
                  <a:lnTo>
                    <a:pt x="31" y="17"/>
                  </a:lnTo>
                  <a:lnTo>
                    <a:pt x="32" y="12"/>
                  </a:lnTo>
                  <a:lnTo>
                    <a:pt x="33" y="7"/>
                  </a:lnTo>
                  <a:lnTo>
                    <a:pt x="4" y="0"/>
                  </a:lnTo>
                  <a:close/>
                </a:path>
              </a:pathLst>
            </a:custGeom>
            <a:solidFill>
              <a:srgbClr val="000000"/>
            </a:solidFill>
            <a:ln w="9525">
              <a:noFill/>
            </a:ln>
          </p:spPr>
          <p:txBody>
            <a:bodyPr/>
            <a:lstStyle/>
            <a:p>
              <a:endParaRPr lang="en-US"/>
            </a:p>
          </p:txBody>
        </p:sp>
        <p:sp>
          <p:nvSpPr>
            <p:cNvPr id="824880" name="Freeform 824879"/>
            <p:cNvSpPr/>
            <p:nvPr/>
          </p:nvSpPr>
          <p:spPr>
            <a:xfrm>
              <a:off x="3393" y="3224"/>
              <a:ext cx="1" cy="1"/>
            </a:xfrm>
            <a:custGeom>
              <a:avLst/>
              <a:gdLst/>
              <a:ahLst/>
              <a:cxnLst/>
              <a:rect l="0" t="0" r="0" b="0"/>
              <a:pathLst>
                <a:path w="29" h="18">
                  <a:moveTo>
                    <a:pt x="29" y="18"/>
                  </a:moveTo>
                  <a:lnTo>
                    <a:pt x="29" y="11"/>
                  </a:lnTo>
                  <a:lnTo>
                    <a:pt x="27" y="6"/>
                  </a:lnTo>
                  <a:lnTo>
                    <a:pt x="22" y="2"/>
                  </a:lnTo>
                  <a:lnTo>
                    <a:pt x="17" y="0"/>
                  </a:lnTo>
                  <a:lnTo>
                    <a:pt x="12" y="0"/>
                  </a:lnTo>
                  <a:lnTo>
                    <a:pt x="7" y="2"/>
                  </a:lnTo>
                  <a:lnTo>
                    <a:pt x="3" y="5"/>
                  </a:lnTo>
                  <a:lnTo>
                    <a:pt x="0" y="11"/>
                  </a:lnTo>
                  <a:lnTo>
                    <a:pt x="29" y="18"/>
                  </a:lnTo>
                  <a:close/>
                </a:path>
              </a:pathLst>
            </a:custGeom>
            <a:solidFill>
              <a:srgbClr val="000000"/>
            </a:solidFill>
            <a:ln w="9525">
              <a:noFill/>
            </a:ln>
          </p:spPr>
          <p:txBody>
            <a:bodyPr/>
            <a:lstStyle/>
            <a:p>
              <a:endParaRPr lang="en-US"/>
            </a:p>
          </p:txBody>
        </p:sp>
        <p:sp>
          <p:nvSpPr>
            <p:cNvPr id="824881" name="Freeform 824880"/>
            <p:cNvSpPr/>
            <p:nvPr/>
          </p:nvSpPr>
          <p:spPr>
            <a:xfrm>
              <a:off x="3563" y="3123"/>
              <a:ext cx="1" cy="1"/>
            </a:xfrm>
            <a:custGeom>
              <a:avLst/>
              <a:gdLst/>
              <a:ahLst/>
              <a:cxnLst/>
              <a:rect l="0" t="0" r="0" b="0"/>
              <a:pathLst>
                <a:path w="15" h="20">
                  <a:moveTo>
                    <a:pt x="15" y="1"/>
                  </a:moveTo>
                  <a:lnTo>
                    <a:pt x="7" y="0"/>
                  </a:lnTo>
                  <a:lnTo>
                    <a:pt x="1" y="5"/>
                  </a:lnTo>
                  <a:lnTo>
                    <a:pt x="0" y="13"/>
                  </a:lnTo>
                  <a:lnTo>
                    <a:pt x="5" y="20"/>
                  </a:lnTo>
                  <a:lnTo>
                    <a:pt x="15" y="1"/>
                  </a:lnTo>
                  <a:close/>
                </a:path>
              </a:pathLst>
            </a:custGeom>
            <a:solidFill>
              <a:srgbClr val="000000"/>
            </a:solidFill>
            <a:ln w="9525">
              <a:noFill/>
            </a:ln>
          </p:spPr>
          <p:txBody>
            <a:bodyPr/>
            <a:lstStyle/>
            <a:p>
              <a:endParaRPr lang="en-US"/>
            </a:p>
          </p:txBody>
        </p:sp>
        <p:sp>
          <p:nvSpPr>
            <p:cNvPr id="824882" name="Freeform 824881"/>
            <p:cNvSpPr/>
            <p:nvPr/>
          </p:nvSpPr>
          <p:spPr>
            <a:xfrm>
              <a:off x="3563" y="3123"/>
              <a:ext cx="7" cy="15"/>
            </a:xfrm>
            <a:custGeom>
              <a:avLst/>
              <a:gdLst/>
              <a:ahLst/>
              <a:cxnLst/>
              <a:rect l="0" t="0" r="0" b="0"/>
              <a:pathLst>
                <a:path w="164" h="274">
                  <a:moveTo>
                    <a:pt x="164" y="274"/>
                  </a:moveTo>
                  <a:lnTo>
                    <a:pt x="164" y="274"/>
                  </a:lnTo>
                  <a:lnTo>
                    <a:pt x="162" y="253"/>
                  </a:lnTo>
                  <a:lnTo>
                    <a:pt x="160" y="233"/>
                  </a:lnTo>
                  <a:lnTo>
                    <a:pt x="157" y="211"/>
                  </a:lnTo>
                  <a:lnTo>
                    <a:pt x="153" y="190"/>
                  </a:lnTo>
                  <a:lnTo>
                    <a:pt x="147" y="170"/>
                  </a:lnTo>
                  <a:lnTo>
                    <a:pt x="139" y="152"/>
                  </a:lnTo>
                  <a:lnTo>
                    <a:pt x="130" y="135"/>
                  </a:lnTo>
                  <a:lnTo>
                    <a:pt x="122" y="116"/>
                  </a:lnTo>
                  <a:lnTo>
                    <a:pt x="112" y="98"/>
                  </a:lnTo>
                  <a:lnTo>
                    <a:pt x="100" y="82"/>
                  </a:lnTo>
                  <a:lnTo>
                    <a:pt x="87" y="65"/>
                  </a:lnTo>
                  <a:lnTo>
                    <a:pt x="73" y="50"/>
                  </a:lnTo>
                  <a:lnTo>
                    <a:pt x="59" y="35"/>
                  </a:lnTo>
                  <a:lnTo>
                    <a:pt x="43" y="23"/>
                  </a:lnTo>
                  <a:lnTo>
                    <a:pt x="27" y="10"/>
                  </a:lnTo>
                  <a:lnTo>
                    <a:pt x="10" y="0"/>
                  </a:lnTo>
                  <a:lnTo>
                    <a:pt x="0" y="19"/>
                  </a:lnTo>
                  <a:lnTo>
                    <a:pt x="15" y="29"/>
                  </a:lnTo>
                  <a:lnTo>
                    <a:pt x="30" y="40"/>
                  </a:lnTo>
                  <a:lnTo>
                    <a:pt x="45" y="52"/>
                  </a:lnTo>
                  <a:lnTo>
                    <a:pt x="59" y="65"/>
                  </a:lnTo>
                  <a:lnTo>
                    <a:pt x="71" y="80"/>
                  </a:lnTo>
                  <a:lnTo>
                    <a:pt x="83" y="94"/>
                  </a:lnTo>
                  <a:lnTo>
                    <a:pt x="94" y="110"/>
                  </a:lnTo>
                  <a:lnTo>
                    <a:pt x="104" y="126"/>
                  </a:lnTo>
                  <a:lnTo>
                    <a:pt x="112" y="143"/>
                  </a:lnTo>
                  <a:lnTo>
                    <a:pt x="119" y="161"/>
                  </a:lnTo>
                  <a:lnTo>
                    <a:pt x="126" y="179"/>
                  </a:lnTo>
                  <a:lnTo>
                    <a:pt x="132" y="197"/>
                  </a:lnTo>
                  <a:lnTo>
                    <a:pt x="136" y="216"/>
                  </a:lnTo>
                  <a:lnTo>
                    <a:pt x="139" y="235"/>
                  </a:lnTo>
                  <a:lnTo>
                    <a:pt x="141" y="255"/>
                  </a:lnTo>
                  <a:lnTo>
                    <a:pt x="141" y="274"/>
                  </a:lnTo>
                  <a:lnTo>
                    <a:pt x="141" y="274"/>
                  </a:lnTo>
                  <a:lnTo>
                    <a:pt x="164" y="274"/>
                  </a:lnTo>
                  <a:close/>
                </a:path>
              </a:pathLst>
            </a:custGeom>
            <a:solidFill>
              <a:srgbClr val="000000"/>
            </a:solidFill>
            <a:ln w="9525">
              <a:noFill/>
            </a:ln>
          </p:spPr>
          <p:txBody>
            <a:bodyPr/>
            <a:lstStyle/>
            <a:p>
              <a:endParaRPr lang="en-US"/>
            </a:p>
          </p:txBody>
        </p:sp>
        <p:sp>
          <p:nvSpPr>
            <p:cNvPr id="824883" name="Freeform 824882"/>
            <p:cNvSpPr/>
            <p:nvPr/>
          </p:nvSpPr>
          <p:spPr>
            <a:xfrm>
              <a:off x="3569" y="3138"/>
              <a:ext cx="1" cy="4"/>
            </a:xfrm>
            <a:custGeom>
              <a:avLst/>
              <a:gdLst/>
              <a:ahLst/>
              <a:cxnLst/>
              <a:rect l="0" t="0" r="0" b="0"/>
              <a:pathLst>
                <a:path w="29" h="68">
                  <a:moveTo>
                    <a:pt x="21" y="68"/>
                  </a:moveTo>
                  <a:lnTo>
                    <a:pt x="22" y="60"/>
                  </a:lnTo>
                  <a:lnTo>
                    <a:pt x="24" y="52"/>
                  </a:lnTo>
                  <a:lnTo>
                    <a:pt x="25" y="43"/>
                  </a:lnTo>
                  <a:lnTo>
                    <a:pt x="26" y="34"/>
                  </a:lnTo>
                  <a:lnTo>
                    <a:pt x="28" y="25"/>
                  </a:lnTo>
                  <a:lnTo>
                    <a:pt x="28" y="17"/>
                  </a:lnTo>
                  <a:lnTo>
                    <a:pt x="29" y="8"/>
                  </a:lnTo>
                  <a:lnTo>
                    <a:pt x="29" y="0"/>
                  </a:lnTo>
                  <a:lnTo>
                    <a:pt x="6" y="0"/>
                  </a:lnTo>
                  <a:lnTo>
                    <a:pt x="6" y="8"/>
                  </a:lnTo>
                  <a:lnTo>
                    <a:pt x="5" y="17"/>
                  </a:lnTo>
                  <a:lnTo>
                    <a:pt x="5" y="25"/>
                  </a:lnTo>
                  <a:lnTo>
                    <a:pt x="5" y="32"/>
                  </a:lnTo>
                  <a:lnTo>
                    <a:pt x="4" y="41"/>
                  </a:lnTo>
                  <a:lnTo>
                    <a:pt x="3" y="48"/>
                  </a:lnTo>
                  <a:lnTo>
                    <a:pt x="1" y="56"/>
                  </a:lnTo>
                  <a:lnTo>
                    <a:pt x="0" y="64"/>
                  </a:lnTo>
                  <a:lnTo>
                    <a:pt x="21" y="68"/>
                  </a:lnTo>
                  <a:close/>
                </a:path>
              </a:pathLst>
            </a:custGeom>
            <a:solidFill>
              <a:srgbClr val="000000"/>
            </a:solidFill>
            <a:ln w="9525">
              <a:noFill/>
            </a:ln>
          </p:spPr>
          <p:txBody>
            <a:bodyPr/>
            <a:lstStyle/>
            <a:p>
              <a:endParaRPr lang="en-US"/>
            </a:p>
          </p:txBody>
        </p:sp>
        <p:sp>
          <p:nvSpPr>
            <p:cNvPr id="824884" name="Freeform 824883"/>
            <p:cNvSpPr/>
            <p:nvPr/>
          </p:nvSpPr>
          <p:spPr>
            <a:xfrm>
              <a:off x="3569" y="3138"/>
              <a:ext cx="1" cy="1"/>
            </a:xfrm>
            <a:custGeom>
              <a:avLst/>
              <a:gdLst/>
              <a:ahLst/>
              <a:cxnLst/>
              <a:rect l="0" t="0" r="0" b="0"/>
              <a:pathLst>
                <a:path w="21" h="12">
                  <a:moveTo>
                    <a:pt x="0" y="0"/>
                  </a:moveTo>
                  <a:lnTo>
                    <a:pt x="3" y="8"/>
                  </a:lnTo>
                  <a:lnTo>
                    <a:pt x="10" y="12"/>
                  </a:lnTo>
                  <a:lnTo>
                    <a:pt x="17" y="11"/>
                  </a:lnTo>
                  <a:lnTo>
                    <a:pt x="21" y="4"/>
                  </a:lnTo>
                  <a:lnTo>
                    <a:pt x="0" y="0"/>
                  </a:lnTo>
                  <a:close/>
                </a:path>
              </a:pathLst>
            </a:custGeom>
            <a:solidFill>
              <a:srgbClr val="000000"/>
            </a:solidFill>
            <a:ln w="9525">
              <a:noFill/>
            </a:ln>
          </p:spPr>
          <p:txBody>
            <a:bodyPr/>
            <a:lstStyle/>
            <a:p>
              <a:endParaRPr lang="en-US"/>
            </a:p>
          </p:txBody>
        </p:sp>
        <p:sp>
          <p:nvSpPr>
            <p:cNvPr id="824885" name="Freeform 824884"/>
            <p:cNvSpPr/>
            <p:nvPr/>
          </p:nvSpPr>
          <p:spPr>
            <a:xfrm>
              <a:off x="3563" y="3128"/>
              <a:ext cx="1" cy="1"/>
            </a:xfrm>
            <a:custGeom>
              <a:avLst/>
              <a:gdLst/>
              <a:ahLst/>
              <a:cxnLst/>
              <a:rect l="0" t="0" r="0" b="0"/>
              <a:pathLst>
                <a:path w="15" h="20">
                  <a:moveTo>
                    <a:pt x="15" y="1"/>
                  </a:moveTo>
                  <a:lnTo>
                    <a:pt x="7" y="0"/>
                  </a:lnTo>
                  <a:lnTo>
                    <a:pt x="1" y="6"/>
                  </a:lnTo>
                  <a:lnTo>
                    <a:pt x="0" y="14"/>
                  </a:lnTo>
                  <a:lnTo>
                    <a:pt x="5" y="20"/>
                  </a:lnTo>
                  <a:lnTo>
                    <a:pt x="15" y="1"/>
                  </a:lnTo>
                  <a:close/>
                </a:path>
              </a:pathLst>
            </a:custGeom>
            <a:solidFill>
              <a:srgbClr val="000000"/>
            </a:solidFill>
            <a:ln w="9525">
              <a:noFill/>
            </a:ln>
          </p:spPr>
          <p:txBody>
            <a:bodyPr/>
            <a:lstStyle/>
            <a:p>
              <a:endParaRPr lang="en-US"/>
            </a:p>
          </p:txBody>
        </p:sp>
        <p:sp>
          <p:nvSpPr>
            <p:cNvPr id="824886" name="Freeform 824885"/>
            <p:cNvSpPr/>
            <p:nvPr/>
          </p:nvSpPr>
          <p:spPr>
            <a:xfrm>
              <a:off x="3564" y="3128"/>
              <a:ext cx="4" cy="8"/>
            </a:xfrm>
            <a:custGeom>
              <a:avLst/>
              <a:gdLst/>
              <a:ahLst/>
              <a:cxnLst/>
              <a:rect l="0" t="0" r="0" b="0"/>
              <a:pathLst>
                <a:path w="86" h="136">
                  <a:moveTo>
                    <a:pt x="86" y="136"/>
                  </a:moveTo>
                  <a:lnTo>
                    <a:pt x="86" y="136"/>
                  </a:lnTo>
                  <a:lnTo>
                    <a:pt x="85" y="116"/>
                  </a:lnTo>
                  <a:lnTo>
                    <a:pt x="81" y="95"/>
                  </a:lnTo>
                  <a:lnTo>
                    <a:pt x="76" y="76"/>
                  </a:lnTo>
                  <a:lnTo>
                    <a:pt x="66" y="58"/>
                  </a:lnTo>
                  <a:lnTo>
                    <a:pt x="55" y="41"/>
                  </a:lnTo>
                  <a:lnTo>
                    <a:pt x="42" y="26"/>
                  </a:lnTo>
                  <a:lnTo>
                    <a:pt x="27" y="12"/>
                  </a:lnTo>
                  <a:lnTo>
                    <a:pt x="10" y="0"/>
                  </a:lnTo>
                  <a:lnTo>
                    <a:pt x="0" y="19"/>
                  </a:lnTo>
                  <a:lnTo>
                    <a:pt x="14" y="29"/>
                  </a:lnTo>
                  <a:lnTo>
                    <a:pt x="28" y="40"/>
                  </a:lnTo>
                  <a:lnTo>
                    <a:pt x="39" y="54"/>
                  </a:lnTo>
                  <a:lnTo>
                    <a:pt x="48" y="69"/>
                  </a:lnTo>
                  <a:lnTo>
                    <a:pt x="55" y="85"/>
                  </a:lnTo>
                  <a:lnTo>
                    <a:pt x="60" y="102"/>
                  </a:lnTo>
                  <a:lnTo>
                    <a:pt x="64" y="118"/>
                  </a:lnTo>
                  <a:lnTo>
                    <a:pt x="65" y="136"/>
                  </a:lnTo>
                  <a:lnTo>
                    <a:pt x="65" y="136"/>
                  </a:lnTo>
                  <a:lnTo>
                    <a:pt x="86" y="136"/>
                  </a:lnTo>
                  <a:close/>
                </a:path>
              </a:pathLst>
            </a:custGeom>
            <a:solidFill>
              <a:srgbClr val="000000"/>
            </a:solidFill>
            <a:ln w="9525">
              <a:noFill/>
            </a:ln>
          </p:spPr>
          <p:txBody>
            <a:bodyPr/>
            <a:lstStyle/>
            <a:p>
              <a:endParaRPr lang="en-US"/>
            </a:p>
          </p:txBody>
        </p:sp>
        <p:sp>
          <p:nvSpPr>
            <p:cNvPr id="824887" name="Freeform 824886"/>
            <p:cNvSpPr/>
            <p:nvPr/>
          </p:nvSpPr>
          <p:spPr>
            <a:xfrm>
              <a:off x="3567" y="3136"/>
              <a:ext cx="1" cy="2"/>
            </a:xfrm>
            <a:custGeom>
              <a:avLst/>
              <a:gdLst/>
              <a:ahLst/>
              <a:cxnLst/>
              <a:rect l="0" t="0" r="0" b="0"/>
              <a:pathLst>
                <a:path w="24" h="35">
                  <a:moveTo>
                    <a:pt x="21" y="35"/>
                  </a:moveTo>
                  <a:lnTo>
                    <a:pt x="22" y="30"/>
                  </a:lnTo>
                  <a:lnTo>
                    <a:pt x="22" y="26"/>
                  </a:lnTo>
                  <a:lnTo>
                    <a:pt x="23" y="21"/>
                  </a:lnTo>
                  <a:lnTo>
                    <a:pt x="23" y="18"/>
                  </a:lnTo>
                  <a:lnTo>
                    <a:pt x="24" y="15"/>
                  </a:lnTo>
                  <a:lnTo>
                    <a:pt x="24" y="9"/>
                  </a:lnTo>
                  <a:lnTo>
                    <a:pt x="24" y="5"/>
                  </a:lnTo>
                  <a:lnTo>
                    <a:pt x="24" y="0"/>
                  </a:lnTo>
                  <a:lnTo>
                    <a:pt x="3" y="0"/>
                  </a:lnTo>
                  <a:lnTo>
                    <a:pt x="3" y="5"/>
                  </a:lnTo>
                  <a:lnTo>
                    <a:pt x="3" y="9"/>
                  </a:lnTo>
                  <a:lnTo>
                    <a:pt x="3" y="11"/>
                  </a:lnTo>
                  <a:lnTo>
                    <a:pt x="2" y="14"/>
                  </a:lnTo>
                  <a:lnTo>
                    <a:pt x="2" y="19"/>
                  </a:lnTo>
                  <a:lnTo>
                    <a:pt x="1" y="24"/>
                  </a:lnTo>
                  <a:lnTo>
                    <a:pt x="1" y="28"/>
                  </a:lnTo>
                  <a:lnTo>
                    <a:pt x="0" y="31"/>
                  </a:lnTo>
                  <a:lnTo>
                    <a:pt x="21" y="35"/>
                  </a:lnTo>
                  <a:close/>
                </a:path>
              </a:pathLst>
            </a:custGeom>
            <a:solidFill>
              <a:srgbClr val="000000"/>
            </a:solidFill>
            <a:ln w="9525">
              <a:noFill/>
            </a:ln>
          </p:spPr>
          <p:txBody>
            <a:bodyPr/>
            <a:lstStyle/>
            <a:p>
              <a:endParaRPr lang="en-US"/>
            </a:p>
          </p:txBody>
        </p:sp>
        <p:sp>
          <p:nvSpPr>
            <p:cNvPr id="824888" name="Freeform 824887"/>
            <p:cNvSpPr/>
            <p:nvPr/>
          </p:nvSpPr>
          <p:spPr>
            <a:xfrm>
              <a:off x="3567" y="3135"/>
              <a:ext cx="1" cy="1"/>
            </a:xfrm>
            <a:custGeom>
              <a:avLst/>
              <a:gdLst/>
              <a:ahLst/>
              <a:cxnLst/>
              <a:rect l="0" t="0" r="0" b="0"/>
              <a:pathLst>
                <a:path w="21" h="13">
                  <a:moveTo>
                    <a:pt x="0" y="0"/>
                  </a:moveTo>
                  <a:lnTo>
                    <a:pt x="2" y="9"/>
                  </a:lnTo>
                  <a:lnTo>
                    <a:pt x="10" y="13"/>
                  </a:lnTo>
                  <a:lnTo>
                    <a:pt x="17" y="12"/>
                  </a:lnTo>
                  <a:lnTo>
                    <a:pt x="21" y="4"/>
                  </a:lnTo>
                  <a:lnTo>
                    <a:pt x="0" y="0"/>
                  </a:lnTo>
                  <a:close/>
                </a:path>
              </a:pathLst>
            </a:custGeom>
            <a:solidFill>
              <a:srgbClr val="000000"/>
            </a:solidFill>
            <a:ln w="9525">
              <a:noFill/>
            </a:ln>
          </p:spPr>
          <p:txBody>
            <a:bodyPr/>
            <a:lstStyle/>
            <a:p>
              <a:endParaRPr lang="en-US"/>
            </a:p>
          </p:txBody>
        </p:sp>
        <p:sp>
          <p:nvSpPr>
            <p:cNvPr id="824889" name="Freeform 824888"/>
            <p:cNvSpPr/>
            <p:nvPr/>
          </p:nvSpPr>
          <p:spPr>
            <a:xfrm>
              <a:off x="3388" y="3300"/>
              <a:ext cx="53" cy="137"/>
            </a:xfrm>
            <a:custGeom>
              <a:avLst/>
              <a:gdLst/>
              <a:ahLst/>
              <a:cxnLst/>
              <a:rect l="0" t="0" r="0" b="0"/>
              <a:pathLst>
                <a:path w="1169" h="2481">
                  <a:moveTo>
                    <a:pt x="166" y="0"/>
                  </a:moveTo>
                  <a:lnTo>
                    <a:pt x="0" y="73"/>
                  </a:lnTo>
                  <a:lnTo>
                    <a:pt x="959" y="2481"/>
                  </a:lnTo>
                  <a:lnTo>
                    <a:pt x="1169" y="2389"/>
                  </a:lnTo>
                  <a:lnTo>
                    <a:pt x="166" y="0"/>
                  </a:lnTo>
                  <a:close/>
                </a:path>
              </a:pathLst>
            </a:custGeom>
            <a:solidFill>
              <a:srgbClr val="545959"/>
            </a:solidFill>
            <a:ln w="9525">
              <a:noFill/>
            </a:ln>
          </p:spPr>
          <p:txBody>
            <a:bodyPr/>
            <a:lstStyle/>
            <a:p>
              <a:endParaRPr lang="en-US"/>
            </a:p>
          </p:txBody>
        </p:sp>
        <p:sp>
          <p:nvSpPr>
            <p:cNvPr id="824890" name="Freeform 824889"/>
            <p:cNvSpPr/>
            <p:nvPr/>
          </p:nvSpPr>
          <p:spPr>
            <a:xfrm>
              <a:off x="3388" y="3300"/>
              <a:ext cx="52" cy="137"/>
            </a:xfrm>
            <a:custGeom>
              <a:avLst/>
              <a:gdLst/>
              <a:ahLst/>
              <a:cxnLst/>
              <a:rect l="0" t="0" r="0" b="0"/>
              <a:pathLst>
                <a:path w="1140" h="2467">
                  <a:moveTo>
                    <a:pt x="140" y="0"/>
                  </a:moveTo>
                  <a:lnTo>
                    <a:pt x="126" y="6"/>
                  </a:lnTo>
                  <a:lnTo>
                    <a:pt x="114" y="10"/>
                  </a:lnTo>
                  <a:lnTo>
                    <a:pt x="104" y="14"/>
                  </a:lnTo>
                  <a:lnTo>
                    <a:pt x="94" y="19"/>
                  </a:lnTo>
                  <a:lnTo>
                    <a:pt x="81" y="24"/>
                  </a:lnTo>
                  <a:lnTo>
                    <a:pt x="61" y="32"/>
                  </a:lnTo>
                  <a:lnTo>
                    <a:pt x="36" y="44"/>
                  </a:lnTo>
                  <a:lnTo>
                    <a:pt x="0" y="61"/>
                  </a:lnTo>
                  <a:lnTo>
                    <a:pt x="29" y="132"/>
                  </a:lnTo>
                  <a:lnTo>
                    <a:pt x="55" y="199"/>
                  </a:lnTo>
                  <a:lnTo>
                    <a:pt x="81" y="260"/>
                  </a:lnTo>
                  <a:lnTo>
                    <a:pt x="103" y="317"/>
                  </a:lnTo>
                  <a:lnTo>
                    <a:pt x="125" y="370"/>
                  </a:lnTo>
                  <a:lnTo>
                    <a:pt x="144" y="419"/>
                  </a:lnTo>
                  <a:lnTo>
                    <a:pt x="163" y="467"/>
                  </a:lnTo>
                  <a:lnTo>
                    <a:pt x="181" y="511"/>
                  </a:lnTo>
                  <a:lnTo>
                    <a:pt x="198" y="554"/>
                  </a:lnTo>
                  <a:lnTo>
                    <a:pt x="215" y="596"/>
                  </a:lnTo>
                  <a:lnTo>
                    <a:pt x="232" y="637"/>
                  </a:lnTo>
                  <a:lnTo>
                    <a:pt x="249" y="680"/>
                  </a:lnTo>
                  <a:lnTo>
                    <a:pt x="265" y="723"/>
                  </a:lnTo>
                  <a:lnTo>
                    <a:pt x="284" y="766"/>
                  </a:lnTo>
                  <a:lnTo>
                    <a:pt x="302" y="812"/>
                  </a:lnTo>
                  <a:lnTo>
                    <a:pt x="322" y="861"/>
                  </a:lnTo>
                  <a:lnTo>
                    <a:pt x="342" y="913"/>
                  </a:lnTo>
                  <a:lnTo>
                    <a:pt x="364" y="968"/>
                  </a:lnTo>
                  <a:lnTo>
                    <a:pt x="388" y="1029"/>
                  </a:lnTo>
                  <a:lnTo>
                    <a:pt x="414" y="1093"/>
                  </a:lnTo>
                  <a:lnTo>
                    <a:pt x="442" y="1164"/>
                  </a:lnTo>
                  <a:lnTo>
                    <a:pt x="473" y="1239"/>
                  </a:lnTo>
                  <a:lnTo>
                    <a:pt x="505" y="1323"/>
                  </a:lnTo>
                  <a:lnTo>
                    <a:pt x="542" y="1412"/>
                  </a:lnTo>
                  <a:lnTo>
                    <a:pt x="581" y="1511"/>
                  </a:lnTo>
                  <a:lnTo>
                    <a:pt x="623" y="1618"/>
                  </a:lnTo>
                  <a:lnTo>
                    <a:pt x="669" y="1733"/>
                  </a:lnTo>
                  <a:lnTo>
                    <a:pt x="719" y="1858"/>
                  </a:lnTo>
                  <a:lnTo>
                    <a:pt x="773" y="1993"/>
                  </a:lnTo>
                  <a:lnTo>
                    <a:pt x="832" y="2140"/>
                  </a:lnTo>
                  <a:lnTo>
                    <a:pt x="895" y="2297"/>
                  </a:lnTo>
                  <a:lnTo>
                    <a:pt x="962" y="2467"/>
                  </a:lnTo>
                  <a:lnTo>
                    <a:pt x="972" y="2462"/>
                  </a:lnTo>
                  <a:lnTo>
                    <a:pt x="982" y="2458"/>
                  </a:lnTo>
                  <a:lnTo>
                    <a:pt x="989" y="2455"/>
                  </a:lnTo>
                  <a:lnTo>
                    <a:pt x="996" y="2452"/>
                  </a:lnTo>
                  <a:lnTo>
                    <a:pt x="1003" y="2449"/>
                  </a:lnTo>
                  <a:lnTo>
                    <a:pt x="1009" y="2445"/>
                  </a:lnTo>
                  <a:lnTo>
                    <a:pt x="1015" y="2442"/>
                  </a:lnTo>
                  <a:lnTo>
                    <a:pt x="1022" y="2439"/>
                  </a:lnTo>
                  <a:lnTo>
                    <a:pt x="1030" y="2436"/>
                  </a:lnTo>
                  <a:lnTo>
                    <a:pt x="1040" y="2432"/>
                  </a:lnTo>
                  <a:lnTo>
                    <a:pt x="1050" y="2428"/>
                  </a:lnTo>
                  <a:lnTo>
                    <a:pt x="1063" y="2422"/>
                  </a:lnTo>
                  <a:lnTo>
                    <a:pt x="1077" y="2416"/>
                  </a:lnTo>
                  <a:lnTo>
                    <a:pt x="1095" y="2409"/>
                  </a:lnTo>
                  <a:lnTo>
                    <a:pt x="1116" y="2399"/>
                  </a:lnTo>
                  <a:lnTo>
                    <a:pt x="1140" y="2390"/>
                  </a:lnTo>
                  <a:lnTo>
                    <a:pt x="1110" y="2318"/>
                  </a:lnTo>
                  <a:lnTo>
                    <a:pt x="1081" y="2251"/>
                  </a:lnTo>
                  <a:lnTo>
                    <a:pt x="1056" y="2190"/>
                  </a:lnTo>
                  <a:lnTo>
                    <a:pt x="1033" y="2134"/>
                  </a:lnTo>
                  <a:lnTo>
                    <a:pt x="1011" y="2082"/>
                  </a:lnTo>
                  <a:lnTo>
                    <a:pt x="991" y="2032"/>
                  </a:lnTo>
                  <a:lnTo>
                    <a:pt x="970" y="1985"/>
                  </a:lnTo>
                  <a:lnTo>
                    <a:pt x="952" y="1940"/>
                  </a:lnTo>
                  <a:lnTo>
                    <a:pt x="935" y="1897"/>
                  </a:lnTo>
                  <a:lnTo>
                    <a:pt x="916" y="1856"/>
                  </a:lnTo>
                  <a:lnTo>
                    <a:pt x="899" y="1814"/>
                  </a:lnTo>
                  <a:lnTo>
                    <a:pt x="882" y="1773"/>
                  </a:lnTo>
                  <a:lnTo>
                    <a:pt x="864" y="1730"/>
                  </a:lnTo>
                  <a:lnTo>
                    <a:pt x="846" y="1686"/>
                  </a:lnTo>
                  <a:lnTo>
                    <a:pt x="826" y="1640"/>
                  </a:lnTo>
                  <a:lnTo>
                    <a:pt x="807" y="1592"/>
                  </a:lnTo>
                  <a:lnTo>
                    <a:pt x="785" y="1541"/>
                  </a:lnTo>
                  <a:lnTo>
                    <a:pt x="762" y="1485"/>
                  </a:lnTo>
                  <a:lnTo>
                    <a:pt x="738" y="1426"/>
                  </a:lnTo>
                  <a:lnTo>
                    <a:pt x="710" y="1362"/>
                  </a:lnTo>
                  <a:lnTo>
                    <a:pt x="682" y="1292"/>
                  </a:lnTo>
                  <a:lnTo>
                    <a:pt x="650" y="1216"/>
                  </a:lnTo>
                  <a:lnTo>
                    <a:pt x="615" y="1134"/>
                  </a:lnTo>
                  <a:lnTo>
                    <a:pt x="578" y="1044"/>
                  </a:lnTo>
                  <a:lnTo>
                    <a:pt x="537" y="947"/>
                  </a:lnTo>
                  <a:lnTo>
                    <a:pt x="493" y="842"/>
                  </a:lnTo>
                  <a:lnTo>
                    <a:pt x="445" y="727"/>
                  </a:lnTo>
                  <a:lnTo>
                    <a:pt x="393" y="603"/>
                  </a:lnTo>
                  <a:lnTo>
                    <a:pt x="337" y="469"/>
                  </a:lnTo>
                  <a:lnTo>
                    <a:pt x="276" y="324"/>
                  </a:lnTo>
                  <a:lnTo>
                    <a:pt x="210" y="167"/>
                  </a:lnTo>
                  <a:lnTo>
                    <a:pt x="140" y="0"/>
                  </a:lnTo>
                  <a:close/>
                </a:path>
              </a:pathLst>
            </a:custGeom>
            <a:solidFill>
              <a:srgbClr val="707575"/>
            </a:solidFill>
            <a:ln w="9525">
              <a:noFill/>
            </a:ln>
          </p:spPr>
          <p:txBody>
            <a:bodyPr/>
            <a:lstStyle/>
            <a:p>
              <a:endParaRPr lang="en-US"/>
            </a:p>
          </p:txBody>
        </p:sp>
        <p:sp>
          <p:nvSpPr>
            <p:cNvPr id="824891" name="Freeform 824890"/>
            <p:cNvSpPr/>
            <p:nvPr/>
          </p:nvSpPr>
          <p:spPr>
            <a:xfrm>
              <a:off x="3389" y="3301"/>
              <a:ext cx="50" cy="136"/>
            </a:xfrm>
            <a:custGeom>
              <a:avLst/>
              <a:gdLst/>
              <a:ahLst/>
              <a:cxnLst/>
              <a:rect l="0" t="0" r="0" b="0"/>
              <a:pathLst>
                <a:path w="1109" h="2454">
                  <a:moveTo>
                    <a:pt x="113" y="0"/>
                  </a:moveTo>
                  <a:lnTo>
                    <a:pt x="100" y="4"/>
                  </a:lnTo>
                  <a:lnTo>
                    <a:pt x="92" y="9"/>
                  </a:lnTo>
                  <a:lnTo>
                    <a:pt x="84" y="12"/>
                  </a:lnTo>
                  <a:lnTo>
                    <a:pt x="76" y="15"/>
                  </a:lnTo>
                  <a:lnTo>
                    <a:pt x="65" y="19"/>
                  </a:lnTo>
                  <a:lnTo>
                    <a:pt x="49" y="26"/>
                  </a:lnTo>
                  <a:lnTo>
                    <a:pt x="29" y="36"/>
                  </a:lnTo>
                  <a:lnTo>
                    <a:pt x="0" y="49"/>
                  </a:lnTo>
                  <a:lnTo>
                    <a:pt x="29" y="120"/>
                  </a:lnTo>
                  <a:lnTo>
                    <a:pt x="56" y="187"/>
                  </a:lnTo>
                  <a:lnTo>
                    <a:pt x="81" y="248"/>
                  </a:lnTo>
                  <a:lnTo>
                    <a:pt x="103" y="305"/>
                  </a:lnTo>
                  <a:lnTo>
                    <a:pt x="125" y="358"/>
                  </a:lnTo>
                  <a:lnTo>
                    <a:pt x="145" y="407"/>
                  </a:lnTo>
                  <a:lnTo>
                    <a:pt x="164" y="455"/>
                  </a:lnTo>
                  <a:lnTo>
                    <a:pt x="182" y="499"/>
                  </a:lnTo>
                  <a:lnTo>
                    <a:pt x="199" y="542"/>
                  </a:lnTo>
                  <a:lnTo>
                    <a:pt x="216" y="584"/>
                  </a:lnTo>
                  <a:lnTo>
                    <a:pt x="233" y="625"/>
                  </a:lnTo>
                  <a:lnTo>
                    <a:pt x="249" y="667"/>
                  </a:lnTo>
                  <a:lnTo>
                    <a:pt x="267" y="711"/>
                  </a:lnTo>
                  <a:lnTo>
                    <a:pt x="284" y="754"/>
                  </a:lnTo>
                  <a:lnTo>
                    <a:pt x="302" y="800"/>
                  </a:lnTo>
                  <a:lnTo>
                    <a:pt x="323" y="849"/>
                  </a:lnTo>
                  <a:lnTo>
                    <a:pt x="343" y="900"/>
                  </a:lnTo>
                  <a:lnTo>
                    <a:pt x="366" y="956"/>
                  </a:lnTo>
                  <a:lnTo>
                    <a:pt x="389" y="1016"/>
                  </a:lnTo>
                  <a:lnTo>
                    <a:pt x="415" y="1081"/>
                  </a:lnTo>
                  <a:lnTo>
                    <a:pt x="443" y="1151"/>
                  </a:lnTo>
                  <a:lnTo>
                    <a:pt x="474" y="1227"/>
                  </a:lnTo>
                  <a:lnTo>
                    <a:pt x="507" y="1311"/>
                  </a:lnTo>
                  <a:lnTo>
                    <a:pt x="544" y="1400"/>
                  </a:lnTo>
                  <a:lnTo>
                    <a:pt x="583" y="1499"/>
                  </a:lnTo>
                  <a:lnTo>
                    <a:pt x="626" y="1606"/>
                  </a:lnTo>
                  <a:lnTo>
                    <a:pt x="672" y="1721"/>
                  </a:lnTo>
                  <a:lnTo>
                    <a:pt x="723" y="1846"/>
                  </a:lnTo>
                  <a:lnTo>
                    <a:pt x="777" y="1981"/>
                  </a:lnTo>
                  <a:lnTo>
                    <a:pt x="835" y="2128"/>
                  </a:lnTo>
                  <a:lnTo>
                    <a:pt x="898" y="2285"/>
                  </a:lnTo>
                  <a:lnTo>
                    <a:pt x="966" y="2454"/>
                  </a:lnTo>
                  <a:lnTo>
                    <a:pt x="982" y="2447"/>
                  </a:lnTo>
                  <a:lnTo>
                    <a:pt x="994" y="2442"/>
                  </a:lnTo>
                  <a:lnTo>
                    <a:pt x="1003" y="2436"/>
                  </a:lnTo>
                  <a:lnTo>
                    <a:pt x="1014" y="2432"/>
                  </a:lnTo>
                  <a:lnTo>
                    <a:pt x="1029" y="2426"/>
                  </a:lnTo>
                  <a:lnTo>
                    <a:pt x="1047" y="2417"/>
                  </a:lnTo>
                  <a:lnTo>
                    <a:pt x="1073" y="2407"/>
                  </a:lnTo>
                  <a:lnTo>
                    <a:pt x="1109" y="2392"/>
                  </a:lnTo>
                  <a:lnTo>
                    <a:pt x="1080" y="2320"/>
                  </a:lnTo>
                  <a:lnTo>
                    <a:pt x="1052" y="2254"/>
                  </a:lnTo>
                  <a:lnTo>
                    <a:pt x="1027" y="2193"/>
                  </a:lnTo>
                  <a:lnTo>
                    <a:pt x="1003" y="2136"/>
                  </a:lnTo>
                  <a:lnTo>
                    <a:pt x="981" y="2083"/>
                  </a:lnTo>
                  <a:lnTo>
                    <a:pt x="960" y="2035"/>
                  </a:lnTo>
                  <a:lnTo>
                    <a:pt x="941" y="1987"/>
                  </a:lnTo>
                  <a:lnTo>
                    <a:pt x="922" y="1943"/>
                  </a:lnTo>
                  <a:lnTo>
                    <a:pt x="905" y="1900"/>
                  </a:lnTo>
                  <a:lnTo>
                    <a:pt x="887" y="1858"/>
                  </a:lnTo>
                  <a:lnTo>
                    <a:pt x="869" y="1817"/>
                  </a:lnTo>
                  <a:lnTo>
                    <a:pt x="852" y="1774"/>
                  </a:lnTo>
                  <a:lnTo>
                    <a:pt x="835" y="1732"/>
                  </a:lnTo>
                  <a:lnTo>
                    <a:pt x="816" y="1688"/>
                  </a:lnTo>
                  <a:lnTo>
                    <a:pt x="797" y="1643"/>
                  </a:lnTo>
                  <a:lnTo>
                    <a:pt x="778" y="1594"/>
                  </a:lnTo>
                  <a:lnTo>
                    <a:pt x="756" y="1542"/>
                  </a:lnTo>
                  <a:lnTo>
                    <a:pt x="733" y="1488"/>
                  </a:lnTo>
                  <a:lnTo>
                    <a:pt x="708" y="1428"/>
                  </a:lnTo>
                  <a:lnTo>
                    <a:pt x="681" y="1363"/>
                  </a:lnTo>
                  <a:lnTo>
                    <a:pt x="652" y="1294"/>
                  </a:lnTo>
                  <a:lnTo>
                    <a:pt x="621" y="1218"/>
                  </a:lnTo>
                  <a:lnTo>
                    <a:pt x="586" y="1136"/>
                  </a:lnTo>
                  <a:lnTo>
                    <a:pt x="549" y="1046"/>
                  </a:lnTo>
                  <a:lnTo>
                    <a:pt x="508" y="948"/>
                  </a:lnTo>
                  <a:lnTo>
                    <a:pt x="464" y="842"/>
                  </a:lnTo>
                  <a:lnTo>
                    <a:pt x="417" y="728"/>
                  </a:lnTo>
                  <a:lnTo>
                    <a:pt x="364" y="604"/>
                  </a:lnTo>
                  <a:lnTo>
                    <a:pt x="308" y="469"/>
                  </a:lnTo>
                  <a:lnTo>
                    <a:pt x="248" y="325"/>
                  </a:lnTo>
                  <a:lnTo>
                    <a:pt x="183" y="168"/>
                  </a:lnTo>
                  <a:lnTo>
                    <a:pt x="113" y="0"/>
                  </a:lnTo>
                  <a:close/>
                </a:path>
              </a:pathLst>
            </a:custGeom>
            <a:solidFill>
              <a:srgbClr val="8C9494"/>
            </a:solidFill>
            <a:ln w="9525">
              <a:noFill/>
            </a:ln>
          </p:spPr>
          <p:txBody>
            <a:bodyPr/>
            <a:lstStyle/>
            <a:p>
              <a:endParaRPr lang="en-US"/>
            </a:p>
          </p:txBody>
        </p:sp>
        <p:sp>
          <p:nvSpPr>
            <p:cNvPr id="824892" name="Freeform 824891"/>
            <p:cNvSpPr/>
            <p:nvPr/>
          </p:nvSpPr>
          <p:spPr>
            <a:xfrm>
              <a:off x="3389" y="3301"/>
              <a:ext cx="49" cy="136"/>
            </a:xfrm>
            <a:custGeom>
              <a:avLst/>
              <a:gdLst/>
              <a:ahLst/>
              <a:cxnLst/>
              <a:rect l="0" t="0" r="0" b="0"/>
              <a:pathLst>
                <a:path w="1078" h="2440">
                  <a:moveTo>
                    <a:pt x="86" y="0"/>
                  </a:moveTo>
                  <a:lnTo>
                    <a:pt x="77" y="3"/>
                  </a:lnTo>
                  <a:lnTo>
                    <a:pt x="71" y="6"/>
                  </a:lnTo>
                  <a:lnTo>
                    <a:pt x="65" y="8"/>
                  </a:lnTo>
                  <a:lnTo>
                    <a:pt x="59" y="10"/>
                  </a:lnTo>
                  <a:lnTo>
                    <a:pt x="49" y="14"/>
                  </a:lnTo>
                  <a:lnTo>
                    <a:pt x="38" y="20"/>
                  </a:lnTo>
                  <a:lnTo>
                    <a:pt x="22" y="27"/>
                  </a:lnTo>
                  <a:lnTo>
                    <a:pt x="0" y="37"/>
                  </a:lnTo>
                  <a:lnTo>
                    <a:pt x="30" y="108"/>
                  </a:lnTo>
                  <a:lnTo>
                    <a:pt x="57" y="175"/>
                  </a:lnTo>
                  <a:lnTo>
                    <a:pt x="81" y="236"/>
                  </a:lnTo>
                  <a:lnTo>
                    <a:pt x="104" y="293"/>
                  </a:lnTo>
                  <a:lnTo>
                    <a:pt x="126" y="345"/>
                  </a:lnTo>
                  <a:lnTo>
                    <a:pt x="145" y="395"/>
                  </a:lnTo>
                  <a:lnTo>
                    <a:pt x="165" y="442"/>
                  </a:lnTo>
                  <a:lnTo>
                    <a:pt x="182" y="487"/>
                  </a:lnTo>
                  <a:lnTo>
                    <a:pt x="199" y="530"/>
                  </a:lnTo>
                  <a:lnTo>
                    <a:pt x="217" y="572"/>
                  </a:lnTo>
                  <a:lnTo>
                    <a:pt x="234" y="613"/>
                  </a:lnTo>
                  <a:lnTo>
                    <a:pt x="250" y="655"/>
                  </a:lnTo>
                  <a:lnTo>
                    <a:pt x="268" y="698"/>
                  </a:lnTo>
                  <a:lnTo>
                    <a:pt x="286" y="742"/>
                  </a:lnTo>
                  <a:lnTo>
                    <a:pt x="304" y="788"/>
                  </a:lnTo>
                  <a:lnTo>
                    <a:pt x="324" y="837"/>
                  </a:lnTo>
                  <a:lnTo>
                    <a:pt x="345" y="888"/>
                  </a:lnTo>
                  <a:lnTo>
                    <a:pt x="368" y="944"/>
                  </a:lnTo>
                  <a:lnTo>
                    <a:pt x="391" y="1003"/>
                  </a:lnTo>
                  <a:lnTo>
                    <a:pt x="418" y="1069"/>
                  </a:lnTo>
                  <a:lnTo>
                    <a:pt x="445" y="1138"/>
                  </a:lnTo>
                  <a:lnTo>
                    <a:pt x="476" y="1215"/>
                  </a:lnTo>
                  <a:lnTo>
                    <a:pt x="509" y="1297"/>
                  </a:lnTo>
                  <a:lnTo>
                    <a:pt x="546" y="1388"/>
                  </a:lnTo>
                  <a:lnTo>
                    <a:pt x="585" y="1486"/>
                  </a:lnTo>
                  <a:lnTo>
                    <a:pt x="628" y="1593"/>
                  </a:lnTo>
                  <a:lnTo>
                    <a:pt x="675" y="1707"/>
                  </a:lnTo>
                  <a:lnTo>
                    <a:pt x="725" y="1833"/>
                  </a:lnTo>
                  <a:lnTo>
                    <a:pt x="780" y="1968"/>
                  </a:lnTo>
                  <a:lnTo>
                    <a:pt x="838" y="2113"/>
                  </a:lnTo>
                  <a:lnTo>
                    <a:pt x="901" y="2270"/>
                  </a:lnTo>
                  <a:lnTo>
                    <a:pt x="969" y="2440"/>
                  </a:lnTo>
                  <a:lnTo>
                    <a:pt x="982" y="2435"/>
                  </a:lnTo>
                  <a:lnTo>
                    <a:pt x="990" y="2431"/>
                  </a:lnTo>
                  <a:lnTo>
                    <a:pt x="998" y="2426"/>
                  </a:lnTo>
                  <a:lnTo>
                    <a:pt x="1006" y="2423"/>
                  </a:lnTo>
                  <a:lnTo>
                    <a:pt x="1016" y="2419"/>
                  </a:lnTo>
                  <a:lnTo>
                    <a:pt x="1031" y="2413"/>
                  </a:lnTo>
                  <a:lnTo>
                    <a:pt x="1050" y="2404"/>
                  </a:lnTo>
                  <a:lnTo>
                    <a:pt x="1078" y="2394"/>
                  </a:lnTo>
                  <a:lnTo>
                    <a:pt x="1048" y="2322"/>
                  </a:lnTo>
                  <a:lnTo>
                    <a:pt x="1020" y="2256"/>
                  </a:lnTo>
                  <a:lnTo>
                    <a:pt x="995" y="2195"/>
                  </a:lnTo>
                  <a:lnTo>
                    <a:pt x="973" y="2138"/>
                  </a:lnTo>
                  <a:lnTo>
                    <a:pt x="950" y="2085"/>
                  </a:lnTo>
                  <a:lnTo>
                    <a:pt x="930" y="2035"/>
                  </a:lnTo>
                  <a:lnTo>
                    <a:pt x="910" y="1989"/>
                  </a:lnTo>
                  <a:lnTo>
                    <a:pt x="892" y="1944"/>
                  </a:lnTo>
                  <a:lnTo>
                    <a:pt x="875" y="1901"/>
                  </a:lnTo>
                  <a:lnTo>
                    <a:pt x="857" y="1859"/>
                  </a:lnTo>
                  <a:lnTo>
                    <a:pt x="840" y="1817"/>
                  </a:lnTo>
                  <a:lnTo>
                    <a:pt x="823" y="1775"/>
                  </a:lnTo>
                  <a:lnTo>
                    <a:pt x="805" y="1733"/>
                  </a:lnTo>
                  <a:lnTo>
                    <a:pt x="787" y="1688"/>
                  </a:lnTo>
                  <a:lnTo>
                    <a:pt x="768" y="1643"/>
                  </a:lnTo>
                  <a:lnTo>
                    <a:pt x="748" y="1595"/>
                  </a:lnTo>
                  <a:lnTo>
                    <a:pt x="727" y="1543"/>
                  </a:lnTo>
                  <a:lnTo>
                    <a:pt x="703" y="1487"/>
                  </a:lnTo>
                  <a:lnTo>
                    <a:pt x="679" y="1428"/>
                  </a:lnTo>
                  <a:lnTo>
                    <a:pt x="652" y="1364"/>
                  </a:lnTo>
                  <a:lnTo>
                    <a:pt x="624" y="1294"/>
                  </a:lnTo>
                  <a:lnTo>
                    <a:pt x="592" y="1218"/>
                  </a:lnTo>
                  <a:lnTo>
                    <a:pt x="557" y="1135"/>
                  </a:lnTo>
                  <a:lnTo>
                    <a:pt x="521" y="1045"/>
                  </a:lnTo>
                  <a:lnTo>
                    <a:pt x="480" y="948"/>
                  </a:lnTo>
                  <a:lnTo>
                    <a:pt x="436" y="843"/>
                  </a:lnTo>
                  <a:lnTo>
                    <a:pt x="388" y="728"/>
                  </a:lnTo>
                  <a:lnTo>
                    <a:pt x="337" y="604"/>
                  </a:lnTo>
                  <a:lnTo>
                    <a:pt x="281" y="469"/>
                  </a:lnTo>
                  <a:lnTo>
                    <a:pt x="221" y="324"/>
                  </a:lnTo>
                  <a:lnTo>
                    <a:pt x="155" y="168"/>
                  </a:lnTo>
                  <a:lnTo>
                    <a:pt x="86" y="0"/>
                  </a:lnTo>
                  <a:close/>
                </a:path>
              </a:pathLst>
            </a:custGeom>
            <a:solidFill>
              <a:srgbClr val="A8B0B0"/>
            </a:solidFill>
            <a:ln w="9525">
              <a:noFill/>
            </a:ln>
          </p:spPr>
          <p:txBody>
            <a:bodyPr/>
            <a:lstStyle/>
            <a:p>
              <a:endParaRPr lang="en-US"/>
            </a:p>
          </p:txBody>
        </p:sp>
        <p:sp>
          <p:nvSpPr>
            <p:cNvPr id="824893" name="Freeform 824892"/>
            <p:cNvSpPr/>
            <p:nvPr/>
          </p:nvSpPr>
          <p:spPr>
            <a:xfrm>
              <a:off x="3389" y="3302"/>
              <a:ext cx="48" cy="135"/>
            </a:xfrm>
            <a:custGeom>
              <a:avLst/>
              <a:gdLst/>
              <a:ahLst/>
              <a:cxnLst/>
              <a:rect l="0" t="0" r="0" b="0"/>
              <a:pathLst>
                <a:path w="1046" h="2428">
                  <a:moveTo>
                    <a:pt x="58" y="0"/>
                  </a:moveTo>
                  <a:lnTo>
                    <a:pt x="52" y="2"/>
                  </a:lnTo>
                  <a:lnTo>
                    <a:pt x="47" y="4"/>
                  </a:lnTo>
                  <a:lnTo>
                    <a:pt x="43" y="5"/>
                  </a:lnTo>
                  <a:lnTo>
                    <a:pt x="39" y="7"/>
                  </a:lnTo>
                  <a:lnTo>
                    <a:pt x="33" y="10"/>
                  </a:lnTo>
                  <a:lnTo>
                    <a:pt x="25" y="13"/>
                  </a:lnTo>
                  <a:lnTo>
                    <a:pt x="15" y="18"/>
                  </a:lnTo>
                  <a:lnTo>
                    <a:pt x="0" y="25"/>
                  </a:lnTo>
                  <a:lnTo>
                    <a:pt x="29" y="97"/>
                  </a:lnTo>
                  <a:lnTo>
                    <a:pt x="56" y="164"/>
                  </a:lnTo>
                  <a:lnTo>
                    <a:pt x="80" y="225"/>
                  </a:lnTo>
                  <a:lnTo>
                    <a:pt x="104" y="282"/>
                  </a:lnTo>
                  <a:lnTo>
                    <a:pt x="125" y="334"/>
                  </a:lnTo>
                  <a:lnTo>
                    <a:pt x="145" y="384"/>
                  </a:lnTo>
                  <a:lnTo>
                    <a:pt x="164" y="430"/>
                  </a:lnTo>
                  <a:lnTo>
                    <a:pt x="182" y="475"/>
                  </a:lnTo>
                  <a:lnTo>
                    <a:pt x="199" y="518"/>
                  </a:lnTo>
                  <a:lnTo>
                    <a:pt x="217" y="560"/>
                  </a:lnTo>
                  <a:lnTo>
                    <a:pt x="233" y="601"/>
                  </a:lnTo>
                  <a:lnTo>
                    <a:pt x="250" y="643"/>
                  </a:lnTo>
                  <a:lnTo>
                    <a:pt x="268" y="686"/>
                  </a:lnTo>
                  <a:lnTo>
                    <a:pt x="285" y="730"/>
                  </a:lnTo>
                  <a:lnTo>
                    <a:pt x="305" y="776"/>
                  </a:lnTo>
                  <a:lnTo>
                    <a:pt x="324" y="825"/>
                  </a:lnTo>
                  <a:lnTo>
                    <a:pt x="344" y="876"/>
                  </a:lnTo>
                  <a:lnTo>
                    <a:pt x="367" y="932"/>
                  </a:lnTo>
                  <a:lnTo>
                    <a:pt x="391" y="991"/>
                  </a:lnTo>
                  <a:lnTo>
                    <a:pt x="418" y="1056"/>
                  </a:lnTo>
                  <a:lnTo>
                    <a:pt x="445" y="1126"/>
                  </a:lnTo>
                  <a:lnTo>
                    <a:pt x="477" y="1203"/>
                  </a:lnTo>
                  <a:lnTo>
                    <a:pt x="511" y="1285"/>
                  </a:lnTo>
                  <a:lnTo>
                    <a:pt x="546" y="1376"/>
                  </a:lnTo>
                  <a:lnTo>
                    <a:pt x="586" y="1474"/>
                  </a:lnTo>
                  <a:lnTo>
                    <a:pt x="629" y="1580"/>
                  </a:lnTo>
                  <a:lnTo>
                    <a:pt x="676" y="1695"/>
                  </a:lnTo>
                  <a:lnTo>
                    <a:pt x="726" y="1821"/>
                  </a:lnTo>
                  <a:lnTo>
                    <a:pt x="781" y="1956"/>
                  </a:lnTo>
                  <a:lnTo>
                    <a:pt x="840" y="2101"/>
                  </a:lnTo>
                  <a:lnTo>
                    <a:pt x="903" y="2258"/>
                  </a:lnTo>
                  <a:lnTo>
                    <a:pt x="972" y="2428"/>
                  </a:lnTo>
                  <a:lnTo>
                    <a:pt x="980" y="2424"/>
                  </a:lnTo>
                  <a:lnTo>
                    <a:pt x="986" y="2421"/>
                  </a:lnTo>
                  <a:lnTo>
                    <a:pt x="991" y="2419"/>
                  </a:lnTo>
                  <a:lnTo>
                    <a:pt x="997" y="2415"/>
                  </a:lnTo>
                  <a:lnTo>
                    <a:pt x="1004" y="2412"/>
                  </a:lnTo>
                  <a:lnTo>
                    <a:pt x="1013" y="2408"/>
                  </a:lnTo>
                  <a:lnTo>
                    <a:pt x="1028" y="2403"/>
                  </a:lnTo>
                  <a:lnTo>
                    <a:pt x="1046" y="2395"/>
                  </a:lnTo>
                  <a:lnTo>
                    <a:pt x="1017" y="2324"/>
                  </a:lnTo>
                  <a:lnTo>
                    <a:pt x="989" y="2257"/>
                  </a:lnTo>
                  <a:lnTo>
                    <a:pt x="964" y="2196"/>
                  </a:lnTo>
                  <a:lnTo>
                    <a:pt x="941" y="2139"/>
                  </a:lnTo>
                  <a:lnTo>
                    <a:pt x="920" y="2086"/>
                  </a:lnTo>
                  <a:lnTo>
                    <a:pt x="899" y="2037"/>
                  </a:lnTo>
                  <a:lnTo>
                    <a:pt x="880" y="1990"/>
                  </a:lnTo>
                  <a:lnTo>
                    <a:pt x="861" y="1946"/>
                  </a:lnTo>
                  <a:lnTo>
                    <a:pt x="843" y="1903"/>
                  </a:lnTo>
                  <a:lnTo>
                    <a:pt x="826" y="1861"/>
                  </a:lnTo>
                  <a:lnTo>
                    <a:pt x="809" y="1819"/>
                  </a:lnTo>
                  <a:lnTo>
                    <a:pt x="792" y="1778"/>
                  </a:lnTo>
                  <a:lnTo>
                    <a:pt x="774" y="1734"/>
                  </a:lnTo>
                  <a:lnTo>
                    <a:pt x="756" y="1691"/>
                  </a:lnTo>
                  <a:lnTo>
                    <a:pt x="737" y="1645"/>
                  </a:lnTo>
                  <a:lnTo>
                    <a:pt x="718" y="1596"/>
                  </a:lnTo>
                  <a:lnTo>
                    <a:pt x="696" y="1545"/>
                  </a:lnTo>
                  <a:lnTo>
                    <a:pt x="673" y="1490"/>
                  </a:lnTo>
                  <a:lnTo>
                    <a:pt x="648" y="1430"/>
                  </a:lnTo>
                  <a:lnTo>
                    <a:pt x="622" y="1365"/>
                  </a:lnTo>
                  <a:lnTo>
                    <a:pt x="593" y="1296"/>
                  </a:lnTo>
                  <a:lnTo>
                    <a:pt x="562" y="1220"/>
                  </a:lnTo>
                  <a:lnTo>
                    <a:pt x="528" y="1138"/>
                  </a:lnTo>
                  <a:lnTo>
                    <a:pt x="490" y="1047"/>
                  </a:lnTo>
                  <a:lnTo>
                    <a:pt x="450" y="950"/>
                  </a:lnTo>
                  <a:lnTo>
                    <a:pt x="407" y="843"/>
                  </a:lnTo>
                  <a:lnTo>
                    <a:pt x="359" y="730"/>
                  </a:lnTo>
                  <a:lnTo>
                    <a:pt x="308" y="605"/>
                  </a:lnTo>
                  <a:lnTo>
                    <a:pt x="251" y="470"/>
                  </a:lnTo>
                  <a:lnTo>
                    <a:pt x="192" y="325"/>
                  </a:lnTo>
                  <a:lnTo>
                    <a:pt x="127" y="169"/>
                  </a:lnTo>
                  <a:lnTo>
                    <a:pt x="58" y="0"/>
                  </a:lnTo>
                  <a:close/>
                </a:path>
              </a:pathLst>
            </a:custGeom>
            <a:solidFill>
              <a:srgbClr val="C4CCCC"/>
            </a:solidFill>
            <a:ln w="9525">
              <a:noFill/>
            </a:ln>
          </p:spPr>
          <p:txBody>
            <a:bodyPr/>
            <a:lstStyle/>
            <a:p>
              <a:endParaRPr lang="en-US"/>
            </a:p>
          </p:txBody>
        </p:sp>
        <p:sp>
          <p:nvSpPr>
            <p:cNvPr id="824894" name="Freeform 824893"/>
            <p:cNvSpPr/>
            <p:nvPr/>
          </p:nvSpPr>
          <p:spPr>
            <a:xfrm>
              <a:off x="3389" y="3302"/>
              <a:ext cx="46" cy="134"/>
            </a:xfrm>
            <a:custGeom>
              <a:avLst/>
              <a:gdLst/>
              <a:ahLst/>
              <a:cxnLst/>
              <a:rect l="0" t="0" r="0" b="0"/>
              <a:pathLst>
                <a:path w="1017" h="2414">
                  <a:moveTo>
                    <a:pt x="32" y="0"/>
                  </a:moveTo>
                  <a:lnTo>
                    <a:pt x="0" y="13"/>
                  </a:lnTo>
                  <a:lnTo>
                    <a:pt x="977" y="2414"/>
                  </a:lnTo>
                  <a:lnTo>
                    <a:pt x="1017" y="2396"/>
                  </a:lnTo>
                  <a:lnTo>
                    <a:pt x="32" y="0"/>
                  </a:lnTo>
                  <a:close/>
                </a:path>
              </a:pathLst>
            </a:custGeom>
            <a:solidFill>
              <a:srgbClr val="E0E8E8"/>
            </a:solidFill>
            <a:ln w="9525">
              <a:noFill/>
            </a:ln>
          </p:spPr>
          <p:txBody>
            <a:bodyPr/>
            <a:lstStyle/>
            <a:p>
              <a:endParaRPr lang="en-US"/>
            </a:p>
          </p:txBody>
        </p:sp>
        <p:sp>
          <p:nvSpPr>
            <p:cNvPr id="824895" name="Freeform 824894"/>
            <p:cNvSpPr/>
            <p:nvPr/>
          </p:nvSpPr>
          <p:spPr>
            <a:xfrm>
              <a:off x="3388" y="3298"/>
              <a:ext cx="8" cy="6"/>
            </a:xfrm>
            <a:custGeom>
              <a:avLst/>
              <a:gdLst/>
              <a:ahLst/>
              <a:cxnLst/>
              <a:rect l="0" t="0" r="0" b="0"/>
              <a:pathLst>
                <a:path w="173" h="95">
                  <a:moveTo>
                    <a:pt x="173" y="20"/>
                  </a:moveTo>
                  <a:lnTo>
                    <a:pt x="7" y="95"/>
                  </a:lnTo>
                  <a:lnTo>
                    <a:pt x="0" y="75"/>
                  </a:lnTo>
                  <a:lnTo>
                    <a:pt x="166" y="0"/>
                  </a:lnTo>
                  <a:lnTo>
                    <a:pt x="173" y="20"/>
                  </a:lnTo>
                  <a:close/>
                </a:path>
              </a:pathLst>
            </a:custGeom>
            <a:solidFill>
              <a:srgbClr val="111919"/>
            </a:solidFill>
            <a:ln w="9525">
              <a:noFill/>
            </a:ln>
          </p:spPr>
          <p:txBody>
            <a:bodyPr/>
            <a:lstStyle/>
            <a:p>
              <a:endParaRPr lang="en-US"/>
            </a:p>
          </p:txBody>
        </p:sp>
        <p:sp>
          <p:nvSpPr>
            <p:cNvPr id="824896" name="Freeform 824895"/>
            <p:cNvSpPr/>
            <p:nvPr/>
          </p:nvSpPr>
          <p:spPr>
            <a:xfrm>
              <a:off x="3386" y="3293"/>
              <a:ext cx="9" cy="10"/>
            </a:xfrm>
            <a:custGeom>
              <a:avLst/>
              <a:gdLst/>
              <a:ahLst/>
              <a:cxnLst/>
              <a:rect l="0" t="0" r="0" b="0"/>
              <a:pathLst>
                <a:path w="200" h="179">
                  <a:moveTo>
                    <a:pt x="200" y="106"/>
                  </a:moveTo>
                  <a:lnTo>
                    <a:pt x="33" y="179"/>
                  </a:lnTo>
                  <a:lnTo>
                    <a:pt x="0" y="100"/>
                  </a:lnTo>
                  <a:lnTo>
                    <a:pt x="58" y="0"/>
                  </a:lnTo>
                  <a:lnTo>
                    <a:pt x="168" y="26"/>
                  </a:lnTo>
                  <a:lnTo>
                    <a:pt x="200" y="106"/>
                  </a:lnTo>
                  <a:close/>
                </a:path>
              </a:pathLst>
            </a:custGeom>
            <a:solidFill>
              <a:srgbClr val="545959"/>
            </a:solidFill>
            <a:ln w="9525">
              <a:noFill/>
            </a:ln>
          </p:spPr>
          <p:txBody>
            <a:bodyPr/>
            <a:lstStyle/>
            <a:p>
              <a:endParaRPr lang="en-US"/>
            </a:p>
          </p:txBody>
        </p:sp>
        <p:sp>
          <p:nvSpPr>
            <p:cNvPr id="824897" name="Freeform 824896"/>
            <p:cNvSpPr/>
            <p:nvPr/>
          </p:nvSpPr>
          <p:spPr>
            <a:xfrm>
              <a:off x="3386" y="3293"/>
              <a:ext cx="8" cy="10"/>
            </a:xfrm>
            <a:custGeom>
              <a:avLst/>
              <a:gdLst/>
              <a:ahLst/>
              <a:cxnLst/>
              <a:rect l="0" t="0" r="0" b="0"/>
              <a:pathLst>
                <a:path w="173" h="177">
                  <a:moveTo>
                    <a:pt x="173" y="116"/>
                  </a:moveTo>
                  <a:lnTo>
                    <a:pt x="159" y="122"/>
                  </a:lnTo>
                  <a:lnTo>
                    <a:pt x="147" y="126"/>
                  </a:lnTo>
                  <a:lnTo>
                    <a:pt x="137" y="131"/>
                  </a:lnTo>
                  <a:lnTo>
                    <a:pt x="127" y="135"/>
                  </a:lnTo>
                  <a:lnTo>
                    <a:pt x="114" y="141"/>
                  </a:lnTo>
                  <a:lnTo>
                    <a:pt x="94" y="150"/>
                  </a:lnTo>
                  <a:lnTo>
                    <a:pt x="69" y="161"/>
                  </a:lnTo>
                  <a:lnTo>
                    <a:pt x="33" y="177"/>
                  </a:lnTo>
                  <a:lnTo>
                    <a:pt x="30" y="168"/>
                  </a:lnTo>
                  <a:lnTo>
                    <a:pt x="27" y="161"/>
                  </a:lnTo>
                  <a:lnTo>
                    <a:pt x="25" y="156"/>
                  </a:lnTo>
                  <a:lnTo>
                    <a:pt x="23" y="150"/>
                  </a:lnTo>
                  <a:lnTo>
                    <a:pt x="20" y="141"/>
                  </a:lnTo>
                  <a:lnTo>
                    <a:pt x="16" y="131"/>
                  </a:lnTo>
                  <a:lnTo>
                    <a:pt x="9" y="117"/>
                  </a:lnTo>
                  <a:lnTo>
                    <a:pt x="0" y="97"/>
                  </a:lnTo>
                  <a:lnTo>
                    <a:pt x="7" y="86"/>
                  </a:lnTo>
                  <a:lnTo>
                    <a:pt x="11" y="78"/>
                  </a:lnTo>
                  <a:lnTo>
                    <a:pt x="15" y="70"/>
                  </a:lnTo>
                  <a:lnTo>
                    <a:pt x="19" y="63"/>
                  </a:lnTo>
                  <a:lnTo>
                    <a:pt x="24" y="54"/>
                  </a:lnTo>
                  <a:lnTo>
                    <a:pt x="31" y="41"/>
                  </a:lnTo>
                  <a:lnTo>
                    <a:pt x="40" y="24"/>
                  </a:lnTo>
                  <a:lnTo>
                    <a:pt x="52" y="0"/>
                  </a:lnTo>
                  <a:lnTo>
                    <a:pt x="63" y="3"/>
                  </a:lnTo>
                  <a:lnTo>
                    <a:pt x="70" y="6"/>
                  </a:lnTo>
                  <a:lnTo>
                    <a:pt x="76" y="8"/>
                  </a:lnTo>
                  <a:lnTo>
                    <a:pt x="83" y="11"/>
                  </a:lnTo>
                  <a:lnTo>
                    <a:pt x="91" y="15"/>
                  </a:lnTo>
                  <a:lnTo>
                    <a:pt x="102" y="20"/>
                  </a:lnTo>
                  <a:lnTo>
                    <a:pt x="119" y="27"/>
                  </a:lnTo>
                  <a:lnTo>
                    <a:pt x="140" y="37"/>
                  </a:lnTo>
                  <a:lnTo>
                    <a:pt x="144" y="44"/>
                  </a:lnTo>
                  <a:lnTo>
                    <a:pt x="146" y="50"/>
                  </a:lnTo>
                  <a:lnTo>
                    <a:pt x="149" y="56"/>
                  </a:lnTo>
                  <a:lnTo>
                    <a:pt x="151" y="61"/>
                  </a:lnTo>
                  <a:lnTo>
                    <a:pt x="154" y="69"/>
                  </a:lnTo>
                  <a:lnTo>
                    <a:pt x="159" y="80"/>
                  </a:lnTo>
                  <a:lnTo>
                    <a:pt x="165" y="95"/>
                  </a:lnTo>
                  <a:lnTo>
                    <a:pt x="173" y="116"/>
                  </a:lnTo>
                  <a:close/>
                </a:path>
              </a:pathLst>
            </a:custGeom>
            <a:solidFill>
              <a:srgbClr val="707575"/>
            </a:solidFill>
            <a:ln w="9525">
              <a:noFill/>
            </a:ln>
          </p:spPr>
          <p:txBody>
            <a:bodyPr/>
            <a:lstStyle/>
            <a:p>
              <a:endParaRPr lang="en-US"/>
            </a:p>
          </p:txBody>
        </p:sp>
        <p:sp>
          <p:nvSpPr>
            <p:cNvPr id="824898" name="Freeform 824897"/>
            <p:cNvSpPr/>
            <p:nvPr/>
          </p:nvSpPr>
          <p:spPr>
            <a:xfrm>
              <a:off x="3387" y="3293"/>
              <a:ext cx="6" cy="9"/>
            </a:xfrm>
            <a:custGeom>
              <a:avLst/>
              <a:gdLst/>
              <a:ahLst/>
              <a:cxnLst/>
              <a:rect l="0" t="0" r="0" b="0"/>
              <a:pathLst>
                <a:path w="142" h="175">
                  <a:moveTo>
                    <a:pt x="142" y="126"/>
                  </a:moveTo>
                  <a:lnTo>
                    <a:pt x="131" y="131"/>
                  </a:lnTo>
                  <a:lnTo>
                    <a:pt x="122" y="135"/>
                  </a:lnTo>
                  <a:lnTo>
                    <a:pt x="115" y="137"/>
                  </a:lnTo>
                  <a:lnTo>
                    <a:pt x="107" y="141"/>
                  </a:lnTo>
                  <a:lnTo>
                    <a:pt x="96" y="145"/>
                  </a:lnTo>
                  <a:lnTo>
                    <a:pt x="81" y="152"/>
                  </a:lnTo>
                  <a:lnTo>
                    <a:pt x="61" y="161"/>
                  </a:lnTo>
                  <a:lnTo>
                    <a:pt x="32" y="175"/>
                  </a:lnTo>
                  <a:lnTo>
                    <a:pt x="29" y="165"/>
                  </a:lnTo>
                  <a:lnTo>
                    <a:pt x="26" y="159"/>
                  </a:lnTo>
                  <a:lnTo>
                    <a:pt x="24" y="153"/>
                  </a:lnTo>
                  <a:lnTo>
                    <a:pt x="22" y="146"/>
                  </a:lnTo>
                  <a:lnTo>
                    <a:pt x="19" y="139"/>
                  </a:lnTo>
                  <a:lnTo>
                    <a:pt x="15" y="128"/>
                  </a:lnTo>
                  <a:lnTo>
                    <a:pt x="8" y="114"/>
                  </a:lnTo>
                  <a:lnTo>
                    <a:pt x="0" y="95"/>
                  </a:lnTo>
                  <a:lnTo>
                    <a:pt x="5" y="84"/>
                  </a:lnTo>
                  <a:lnTo>
                    <a:pt x="9" y="76"/>
                  </a:lnTo>
                  <a:lnTo>
                    <a:pt x="12" y="68"/>
                  </a:lnTo>
                  <a:lnTo>
                    <a:pt x="16" y="61"/>
                  </a:lnTo>
                  <a:lnTo>
                    <a:pt x="20" y="53"/>
                  </a:lnTo>
                  <a:lnTo>
                    <a:pt x="26" y="40"/>
                  </a:lnTo>
                  <a:lnTo>
                    <a:pt x="34" y="23"/>
                  </a:lnTo>
                  <a:lnTo>
                    <a:pt x="45" y="0"/>
                  </a:lnTo>
                  <a:lnTo>
                    <a:pt x="53" y="4"/>
                  </a:lnTo>
                  <a:lnTo>
                    <a:pt x="59" y="8"/>
                  </a:lnTo>
                  <a:lnTo>
                    <a:pt x="63" y="11"/>
                  </a:lnTo>
                  <a:lnTo>
                    <a:pt x="68" y="15"/>
                  </a:lnTo>
                  <a:lnTo>
                    <a:pt x="74" y="19"/>
                  </a:lnTo>
                  <a:lnTo>
                    <a:pt x="83" y="25"/>
                  </a:lnTo>
                  <a:lnTo>
                    <a:pt x="94" y="34"/>
                  </a:lnTo>
                  <a:lnTo>
                    <a:pt x="111" y="46"/>
                  </a:lnTo>
                  <a:lnTo>
                    <a:pt x="115" y="55"/>
                  </a:lnTo>
                  <a:lnTo>
                    <a:pt x="117" y="60"/>
                  </a:lnTo>
                  <a:lnTo>
                    <a:pt x="120" y="65"/>
                  </a:lnTo>
                  <a:lnTo>
                    <a:pt x="122" y="71"/>
                  </a:lnTo>
                  <a:lnTo>
                    <a:pt x="125" y="79"/>
                  </a:lnTo>
                  <a:lnTo>
                    <a:pt x="129" y="89"/>
                  </a:lnTo>
                  <a:lnTo>
                    <a:pt x="135" y="105"/>
                  </a:lnTo>
                  <a:lnTo>
                    <a:pt x="142" y="126"/>
                  </a:lnTo>
                  <a:close/>
                </a:path>
              </a:pathLst>
            </a:custGeom>
            <a:solidFill>
              <a:srgbClr val="8C9494"/>
            </a:solidFill>
            <a:ln w="9525">
              <a:noFill/>
            </a:ln>
          </p:spPr>
          <p:txBody>
            <a:bodyPr/>
            <a:lstStyle/>
            <a:p>
              <a:endParaRPr lang="en-US"/>
            </a:p>
          </p:txBody>
        </p:sp>
        <p:sp>
          <p:nvSpPr>
            <p:cNvPr id="824899" name="Freeform 824898"/>
            <p:cNvSpPr/>
            <p:nvPr/>
          </p:nvSpPr>
          <p:spPr>
            <a:xfrm>
              <a:off x="3387" y="3293"/>
              <a:ext cx="5" cy="9"/>
            </a:xfrm>
            <a:custGeom>
              <a:avLst/>
              <a:gdLst/>
              <a:ahLst/>
              <a:cxnLst/>
              <a:rect l="0" t="0" r="0" b="0"/>
              <a:pathLst>
                <a:path w="116" h="172">
                  <a:moveTo>
                    <a:pt x="116" y="136"/>
                  </a:moveTo>
                  <a:lnTo>
                    <a:pt x="107" y="139"/>
                  </a:lnTo>
                  <a:lnTo>
                    <a:pt x="101" y="141"/>
                  </a:lnTo>
                  <a:lnTo>
                    <a:pt x="95" y="144"/>
                  </a:lnTo>
                  <a:lnTo>
                    <a:pt x="88" y="146"/>
                  </a:lnTo>
                  <a:lnTo>
                    <a:pt x="80" y="150"/>
                  </a:lnTo>
                  <a:lnTo>
                    <a:pt x="69" y="155"/>
                  </a:lnTo>
                  <a:lnTo>
                    <a:pt x="54" y="162"/>
                  </a:lnTo>
                  <a:lnTo>
                    <a:pt x="32" y="172"/>
                  </a:lnTo>
                  <a:lnTo>
                    <a:pt x="29" y="163"/>
                  </a:lnTo>
                  <a:lnTo>
                    <a:pt x="26" y="156"/>
                  </a:lnTo>
                  <a:lnTo>
                    <a:pt x="24" y="151"/>
                  </a:lnTo>
                  <a:lnTo>
                    <a:pt x="22" y="144"/>
                  </a:lnTo>
                  <a:lnTo>
                    <a:pt x="19" y="136"/>
                  </a:lnTo>
                  <a:lnTo>
                    <a:pt x="15" y="126"/>
                  </a:lnTo>
                  <a:lnTo>
                    <a:pt x="8" y="112"/>
                  </a:lnTo>
                  <a:lnTo>
                    <a:pt x="0" y="93"/>
                  </a:lnTo>
                  <a:lnTo>
                    <a:pt x="5" y="82"/>
                  </a:lnTo>
                  <a:lnTo>
                    <a:pt x="8" y="74"/>
                  </a:lnTo>
                  <a:lnTo>
                    <a:pt x="11" y="67"/>
                  </a:lnTo>
                  <a:lnTo>
                    <a:pt x="14" y="60"/>
                  </a:lnTo>
                  <a:lnTo>
                    <a:pt x="18" y="51"/>
                  </a:lnTo>
                  <a:lnTo>
                    <a:pt x="23" y="39"/>
                  </a:lnTo>
                  <a:lnTo>
                    <a:pt x="31" y="22"/>
                  </a:lnTo>
                  <a:lnTo>
                    <a:pt x="40" y="0"/>
                  </a:lnTo>
                  <a:lnTo>
                    <a:pt x="46" y="5"/>
                  </a:lnTo>
                  <a:lnTo>
                    <a:pt x="50" y="9"/>
                  </a:lnTo>
                  <a:lnTo>
                    <a:pt x="53" y="14"/>
                  </a:lnTo>
                  <a:lnTo>
                    <a:pt x="56" y="18"/>
                  </a:lnTo>
                  <a:lnTo>
                    <a:pt x="60" y="23"/>
                  </a:lnTo>
                  <a:lnTo>
                    <a:pt x="65" y="30"/>
                  </a:lnTo>
                  <a:lnTo>
                    <a:pt x="73" y="41"/>
                  </a:lnTo>
                  <a:lnTo>
                    <a:pt x="83" y="56"/>
                  </a:lnTo>
                  <a:lnTo>
                    <a:pt x="87" y="64"/>
                  </a:lnTo>
                  <a:lnTo>
                    <a:pt x="89" y="69"/>
                  </a:lnTo>
                  <a:lnTo>
                    <a:pt x="92" y="75"/>
                  </a:lnTo>
                  <a:lnTo>
                    <a:pt x="95" y="81"/>
                  </a:lnTo>
                  <a:lnTo>
                    <a:pt x="98" y="88"/>
                  </a:lnTo>
                  <a:lnTo>
                    <a:pt x="102" y="99"/>
                  </a:lnTo>
                  <a:lnTo>
                    <a:pt x="108" y="115"/>
                  </a:lnTo>
                  <a:lnTo>
                    <a:pt x="116" y="136"/>
                  </a:lnTo>
                  <a:close/>
                </a:path>
              </a:pathLst>
            </a:custGeom>
            <a:solidFill>
              <a:srgbClr val="A8B0B0"/>
            </a:solidFill>
            <a:ln w="9525">
              <a:noFill/>
            </a:ln>
          </p:spPr>
          <p:txBody>
            <a:bodyPr/>
            <a:lstStyle/>
            <a:p>
              <a:endParaRPr lang="en-US"/>
            </a:p>
          </p:txBody>
        </p:sp>
        <p:sp>
          <p:nvSpPr>
            <p:cNvPr id="824900" name="Freeform 824899"/>
            <p:cNvSpPr/>
            <p:nvPr/>
          </p:nvSpPr>
          <p:spPr>
            <a:xfrm>
              <a:off x="3387" y="3293"/>
              <a:ext cx="4" cy="9"/>
            </a:xfrm>
            <a:custGeom>
              <a:avLst/>
              <a:gdLst/>
              <a:ahLst/>
              <a:cxnLst/>
              <a:rect l="0" t="0" r="0" b="0"/>
              <a:pathLst>
                <a:path w="88" h="170">
                  <a:moveTo>
                    <a:pt x="88" y="145"/>
                  </a:moveTo>
                  <a:lnTo>
                    <a:pt x="81" y="147"/>
                  </a:lnTo>
                  <a:lnTo>
                    <a:pt x="77" y="150"/>
                  </a:lnTo>
                  <a:lnTo>
                    <a:pt x="73" y="151"/>
                  </a:lnTo>
                  <a:lnTo>
                    <a:pt x="69" y="153"/>
                  </a:lnTo>
                  <a:lnTo>
                    <a:pt x="64" y="155"/>
                  </a:lnTo>
                  <a:lnTo>
                    <a:pt x="57" y="158"/>
                  </a:lnTo>
                  <a:lnTo>
                    <a:pt x="47" y="163"/>
                  </a:lnTo>
                  <a:lnTo>
                    <a:pt x="32" y="170"/>
                  </a:lnTo>
                  <a:lnTo>
                    <a:pt x="29" y="161"/>
                  </a:lnTo>
                  <a:lnTo>
                    <a:pt x="26" y="154"/>
                  </a:lnTo>
                  <a:lnTo>
                    <a:pt x="24" y="148"/>
                  </a:lnTo>
                  <a:lnTo>
                    <a:pt x="22" y="142"/>
                  </a:lnTo>
                  <a:lnTo>
                    <a:pt x="19" y="134"/>
                  </a:lnTo>
                  <a:lnTo>
                    <a:pt x="15" y="123"/>
                  </a:lnTo>
                  <a:lnTo>
                    <a:pt x="8" y="109"/>
                  </a:lnTo>
                  <a:lnTo>
                    <a:pt x="0" y="89"/>
                  </a:lnTo>
                  <a:lnTo>
                    <a:pt x="4" y="79"/>
                  </a:lnTo>
                  <a:lnTo>
                    <a:pt x="7" y="71"/>
                  </a:lnTo>
                  <a:lnTo>
                    <a:pt x="9" y="65"/>
                  </a:lnTo>
                  <a:lnTo>
                    <a:pt x="12" y="58"/>
                  </a:lnTo>
                  <a:lnTo>
                    <a:pt x="15" y="49"/>
                  </a:lnTo>
                  <a:lnTo>
                    <a:pt x="19" y="38"/>
                  </a:lnTo>
                  <a:lnTo>
                    <a:pt x="26" y="22"/>
                  </a:lnTo>
                  <a:lnTo>
                    <a:pt x="34" y="0"/>
                  </a:lnTo>
                  <a:lnTo>
                    <a:pt x="40" y="11"/>
                  </a:lnTo>
                  <a:lnTo>
                    <a:pt x="43" y="21"/>
                  </a:lnTo>
                  <a:lnTo>
                    <a:pt x="47" y="36"/>
                  </a:lnTo>
                  <a:lnTo>
                    <a:pt x="55" y="65"/>
                  </a:lnTo>
                  <a:lnTo>
                    <a:pt x="59" y="74"/>
                  </a:lnTo>
                  <a:lnTo>
                    <a:pt x="61" y="79"/>
                  </a:lnTo>
                  <a:lnTo>
                    <a:pt x="64" y="84"/>
                  </a:lnTo>
                  <a:lnTo>
                    <a:pt x="66" y="90"/>
                  </a:lnTo>
                  <a:lnTo>
                    <a:pt x="69" y="98"/>
                  </a:lnTo>
                  <a:lnTo>
                    <a:pt x="73" y="108"/>
                  </a:lnTo>
                  <a:lnTo>
                    <a:pt x="79" y="124"/>
                  </a:lnTo>
                  <a:lnTo>
                    <a:pt x="88" y="145"/>
                  </a:lnTo>
                  <a:close/>
                </a:path>
              </a:pathLst>
            </a:custGeom>
            <a:solidFill>
              <a:srgbClr val="C4CCCC"/>
            </a:solidFill>
            <a:ln w="9525">
              <a:noFill/>
            </a:ln>
          </p:spPr>
          <p:txBody>
            <a:bodyPr/>
            <a:lstStyle/>
            <a:p>
              <a:endParaRPr lang="en-US"/>
            </a:p>
          </p:txBody>
        </p:sp>
        <p:sp>
          <p:nvSpPr>
            <p:cNvPr id="824901" name="Freeform 824900"/>
            <p:cNvSpPr/>
            <p:nvPr/>
          </p:nvSpPr>
          <p:spPr>
            <a:xfrm>
              <a:off x="3388" y="3293"/>
              <a:ext cx="2" cy="9"/>
            </a:xfrm>
            <a:custGeom>
              <a:avLst/>
              <a:gdLst/>
              <a:ahLst/>
              <a:cxnLst/>
              <a:rect l="0" t="0" r="0" b="0"/>
              <a:pathLst>
                <a:path w="59" h="167">
                  <a:moveTo>
                    <a:pt x="59" y="155"/>
                  </a:moveTo>
                  <a:lnTo>
                    <a:pt x="33" y="167"/>
                  </a:lnTo>
                  <a:lnTo>
                    <a:pt x="0" y="87"/>
                  </a:lnTo>
                  <a:lnTo>
                    <a:pt x="29" y="0"/>
                  </a:lnTo>
                  <a:lnTo>
                    <a:pt x="26" y="76"/>
                  </a:lnTo>
                  <a:lnTo>
                    <a:pt x="59" y="155"/>
                  </a:lnTo>
                  <a:close/>
                </a:path>
              </a:pathLst>
            </a:custGeom>
            <a:solidFill>
              <a:srgbClr val="E0E8E8"/>
            </a:solidFill>
            <a:ln w="9525">
              <a:noFill/>
            </a:ln>
          </p:spPr>
          <p:txBody>
            <a:bodyPr/>
            <a:lstStyle/>
            <a:p>
              <a:endParaRPr lang="en-US"/>
            </a:p>
          </p:txBody>
        </p:sp>
        <p:sp>
          <p:nvSpPr>
            <p:cNvPr id="824902" name="Freeform 824901"/>
            <p:cNvSpPr/>
            <p:nvPr/>
          </p:nvSpPr>
          <p:spPr>
            <a:xfrm>
              <a:off x="3386" y="3294"/>
              <a:ext cx="8" cy="4"/>
            </a:xfrm>
            <a:custGeom>
              <a:avLst/>
              <a:gdLst/>
              <a:ahLst/>
              <a:cxnLst/>
              <a:rect l="0" t="0" r="0" b="0"/>
              <a:pathLst>
                <a:path w="172" h="81">
                  <a:moveTo>
                    <a:pt x="170" y="4"/>
                  </a:moveTo>
                  <a:lnTo>
                    <a:pt x="168" y="0"/>
                  </a:lnTo>
                  <a:lnTo>
                    <a:pt x="0" y="73"/>
                  </a:lnTo>
                  <a:lnTo>
                    <a:pt x="4" y="81"/>
                  </a:lnTo>
                  <a:lnTo>
                    <a:pt x="172" y="8"/>
                  </a:lnTo>
                  <a:lnTo>
                    <a:pt x="170" y="4"/>
                  </a:lnTo>
                  <a:close/>
                </a:path>
              </a:pathLst>
            </a:custGeom>
            <a:solidFill>
              <a:srgbClr val="EDF5F5"/>
            </a:solidFill>
            <a:ln w="9525">
              <a:noFill/>
            </a:ln>
          </p:spPr>
          <p:txBody>
            <a:bodyPr/>
            <a:lstStyle/>
            <a:p>
              <a:endParaRPr lang="en-US"/>
            </a:p>
          </p:txBody>
        </p:sp>
        <p:sp>
          <p:nvSpPr>
            <p:cNvPr id="824903" name="Freeform 824902"/>
            <p:cNvSpPr/>
            <p:nvPr/>
          </p:nvSpPr>
          <p:spPr>
            <a:xfrm>
              <a:off x="3432" y="3432"/>
              <a:ext cx="10" cy="6"/>
            </a:xfrm>
            <a:custGeom>
              <a:avLst/>
              <a:gdLst/>
              <a:ahLst/>
              <a:cxnLst/>
              <a:rect l="0" t="0" r="0" b="0"/>
              <a:pathLst>
                <a:path w="216" h="103">
                  <a:moveTo>
                    <a:pt x="216" y="12"/>
                  </a:moveTo>
                  <a:lnTo>
                    <a:pt x="4" y="103"/>
                  </a:lnTo>
                  <a:lnTo>
                    <a:pt x="0" y="93"/>
                  </a:lnTo>
                  <a:lnTo>
                    <a:pt x="211" y="0"/>
                  </a:lnTo>
                  <a:lnTo>
                    <a:pt x="216" y="12"/>
                  </a:lnTo>
                  <a:close/>
                </a:path>
              </a:pathLst>
            </a:custGeom>
            <a:solidFill>
              <a:srgbClr val="111919"/>
            </a:solidFill>
            <a:ln w="9525">
              <a:noFill/>
            </a:ln>
          </p:spPr>
          <p:txBody>
            <a:bodyPr/>
            <a:lstStyle/>
            <a:p>
              <a:endParaRPr lang="en-US"/>
            </a:p>
          </p:txBody>
        </p:sp>
        <p:sp>
          <p:nvSpPr>
            <p:cNvPr id="824904" name="Freeform 824903"/>
            <p:cNvSpPr/>
            <p:nvPr/>
          </p:nvSpPr>
          <p:spPr>
            <a:xfrm>
              <a:off x="3432" y="3433"/>
              <a:ext cx="11" cy="16"/>
            </a:xfrm>
            <a:custGeom>
              <a:avLst/>
              <a:gdLst/>
              <a:ahLst/>
              <a:cxnLst/>
              <a:rect l="0" t="0" r="0" b="0"/>
              <a:pathLst>
                <a:path w="250" h="298">
                  <a:moveTo>
                    <a:pt x="207" y="296"/>
                  </a:moveTo>
                  <a:lnTo>
                    <a:pt x="219" y="286"/>
                  </a:lnTo>
                  <a:lnTo>
                    <a:pt x="232" y="267"/>
                  </a:lnTo>
                  <a:lnTo>
                    <a:pt x="242" y="241"/>
                  </a:lnTo>
                  <a:lnTo>
                    <a:pt x="248" y="206"/>
                  </a:lnTo>
                  <a:lnTo>
                    <a:pt x="250" y="165"/>
                  </a:lnTo>
                  <a:lnTo>
                    <a:pt x="245" y="116"/>
                  </a:lnTo>
                  <a:lnTo>
                    <a:pt x="233" y="62"/>
                  </a:lnTo>
                  <a:lnTo>
                    <a:pt x="211" y="0"/>
                  </a:lnTo>
                  <a:lnTo>
                    <a:pt x="198" y="6"/>
                  </a:lnTo>
                  <a:lnTo>
                    <a:pt x="185" y="12"/>
                  </a:lnTo>
                  <a:lnTo>
                    <a:pt x="171" y="17"/>
                  </a:lnTo>
                  <a:lnTo>
                    <a:pt x="158" y="24"/>
                  </a:lnTo>
                  <a:lnTo>
                    <a:pt x="145" y="29"/>
                  </a:lnTo>
                  <a:lnTo>
                    <a:pt x="132" y="35"/>
                  </a:lnTo>
                  <a:lnTo>
                    <a:pt x="118" y="41"/>
                  </a:lnTo>
                  <a:lnTo>
                    <a:pt x="106" y="46"/>
                  </a:lnTo>
                  <a:lnTo>
                    <a:pt x="93" y="52"/>
                  </a:lnTo>
                  <a:lnTo>
                    <a:pt x="80" y="57"/>
                  </a:lnTo>
                  <a:lnTo>
                    <a:pt x="66" y="64"/>
                  </a:lnTo>
                  <a:lnTo>
                    <a:pt x="53" y="69"/>
                  </a:lnTo>
                  <a:lnTo>
                    <a:pt x="40" y="75"/>
                  </a:lnTo>
                  <a:lnTo>
                    <a:pt x="27" y="81"/>
                  </a:lnTo>
                  <a:lnTo>
                    <a:pt x="13" y="87"/>
                  </a:lnTo>
                  <a:lnTo>
                    <a:pt x="0" y="92"/>
                  </a:lnTo>
                  <a:lnTo>
                    <a:pt x="13" y="123"/>
                  </a:lnTo>
                  <a:lnTo>
                    <a:pt x="28" y="150"/>
                  </a:lnTo>
                  <a:lnTo>
                    <a:pt x="42" y="175"/>
                  </a:lnTo>
                  <a:lnTo>
                    <a:pt x="57" y="198"/>
                  </a:lnTo>
                  <a:lnTo>
                    <a:pt x="73" y="218"/>
                  </a:lnTo>
                  <a:lnTo>
                    <a:pt x="87" y="236"/>
                  </a:lnTo>
                  <a:lnTo>
                    <a:pt x="102" y="250"/>
                  </a:lnTo>
                  <a:lnTo>
                    <a:pt x="117" y="263"/>
                  </a:lnTo>
                  <a:lnTo>
                    <a:pt x="132" y="274"/>
                  </a:lnTo>
                  <a:lnTo>
                    <a:pt x="145" y="283"/>
                  </a:lnTo>
                  <a:lnTo>
                    <a:pt x="158" y="289"/>
                  </a:lnTo>
                  <a:lnTo>
                    <a:pt x="170" y="294"/>
                  </a:lnTo>
                  <a:lnTo>
                    <a:pt x="182" y="297"/>
                  </a:lnTo>
                  <a:lnTo>
                    <a:pt x="192" y="298"/>
                  </a:lnTo>
                  <a:lnTo>
                    <a:pt x="200" y="298"/>
                  </a:lnTo>
                  <a:lnTo>
                    <a:pt x="207" y="296"/>
                  </a:lnTo>
                  <a:close/>
                </a:path>
              </a:pathLst>
            </a:custGeom>
            <a:solidFill>
              <a:srgbClr val="111919"/>
            </a:solidFill>
            <a:ln w="9525">
              <a:noFill/>
            </a:ln>
          </p:spPr>
          <p:txBody>
            <a:bodyPr/>
            <a:lstStyle/>
            <a:p>
              <a:endParaRPr lang="en-US"/>
            </a:p>
          </p:txBody>
        </p:sp>
        <p:sp>
          <p:nvSpPr>
            <p:cNvPr id="824905" name="Freeform 824904"/>
            <p:cNvSpPr/>
            <p:nvPr/>
          </p:nvSpPr>
          <p:spPr>
            <a:xfrm>
              <a:off x="3432" y="3433"/>
              <a:ext cx="10" cy="16"/>
            </a:xfrm>
            <a:custGeom>
              <a:avLst/>
              <a:gdLst/>
              <a:ahLst/>
              <a:cxnLst/>
              <a:rect l="0" t="0" r="0" b="0"/>
              <a:pathLst>
                <a:path w="226" h="287">
                  <a:moveTo>
                    <a:pt x="199" y="285"/>
                  </a:moveTo>
                  <a:lnTo>
                    <a:pt x="209" y="276"/>
                  </a:lnTo>
                  <a:lnTo>
                    <a:pt x="217" y="259"/>
                  </a:lnTo>
                  <a:lnTo>
                    <a:pt x="224" y="234"/>
                  </a:lnTo>
                  <a:lnTo>
                    <a:pt x="226" y="202"/>
                  </a:lnTo>
                  <a:lnTo>
                    <a:pt x="223" y="162"/>
                  </a:lnTo>
                  <a:lnTo>
                    <a:pt x="214" y="115"/>
                  </a:lnTo>
                  <a:lnTo>
                    <a:pt x="200" y="61"/>
                  </a:lnTo>
                  <a:lnTo>
                    <a:pt x="178" y="0"/>
                  </a:lnTo>
                  <a:lnTo>
                    <a:pt x="166" y="5"/>
                  </a:lnTo>
                  <a:lnTo>
                    <a:pt x="155" y="10"/>
                  </a:lnTo>
                  <a:lnTo>
                    <a:pt x="144" y="15"/>
                  </a:lnTo>
                  <a:lnTo>
                    <a:pt x="134" y="20"/>
                  </a:lnTo>
                  <a:lnTo>
                    <a:pt x="123" y="24"/>
                  </a:lnTo>
                  <a:lnTo>
                    <a:pt x="111" y="30"/>
                  </a:lnTo>
                  <a:lnTo>
                    <a:pt x="100" y="34"/>
                  </a:lnTo>
                  <a:lnTo>
                    <a:pt x="89" y="39"/>
                  </a:lnTo>
                  <a:lnTo>
                    <a:pt x="78" y="44"/>
                  </a:lnTo>
                  <a:lnTo>
                    <a:pt x="67" y="49"/>
                  </a:lnTo>
                  <a:lnTo>
                    <a:pt x="55" y="54"/>
                  </a:lnTo>
                  <a:lnTo>
                    <a:pt x="45" y="58"/>
                  </a:lnTo>
                  <a:lnTo>
                    <a:pt x="34" y="63"/>
                  </a:lnTo>
                  <a:lnTo>
                    <a:pt x="23" y="69"/>
                  </a:lnTo>
                  <a:lnTo>
                    <a:pt x="11" y="73"/>
                  </a:lnTo>
                  <a:lnTo>
                    <a:pt x="0" y="78"/>
                  </a:lnTo>
                  <a:lnTo>
                    <a:pt x="13" y="109"/>
                  </a:lnTo>
                  <a:lnTo>
                    <a:pt x="28" y="136"/>
                  </a:lnTo>
                  <a:lnTo>
                    <a:pt x="42" y="161"/>
                  </a:lnTo>
                  <a:lnTo>
                    <a:pt x="56" y="184"/>
                  </a:lnTo>
                  <a:lnTo>
                    <a:pt x="72" y="204"/>
                  </a:lnTo>
                  <a:lnTo>
                    <a:pt x="86" y="221"/>
                  </a:lnTo>
                  <a:lnTo>
                    <a:pt x="101" y="236"/>
                  </a:lnTo>
                  <a:lnTo>
                    <a:pt x="115" y="250"/>
                  </a:lnTo>
                  <a:lnTo>
                    <a:pt x="129" y="260"/>
                  </a:lnTo>
                  <a:lnTo>
                    <a:pt x="142" y="270"/>
                  </a:lnTo>
                  <a:lnTo>
                    <a:pt x="155" y="276"/>
                  </a:lnTo>
                  <a:lnTo>
                    <a:pt x="166" y="282"/>
                  </a:lnTo>
                  <a:lnTo>
                    <a:pt x="177" y="285"/>
                  </a:lnTo>
                  <a:lnTo>
                    <a:pt x="186" y="287"/>
                  </a:lnTo>
                  <a:lnTo>
                    <a:pt x="193" y="287"/>
                  </a:lnTo>
                  <a:lnTo>
                    <a:pt x="199" y="285"/>
                  </a:lnTo>
                  <a:close/>
                </a:path>
              </a:pathLst>
            </a:custGeom>
            <a:solidFill>
              <a:srgbClr val="2B3333"/>
            </a:solidFill>
            <a:ln w="9525">
              <a:noFill/>
            </a:ln>
          </p:spPr>
          <p:txBody>
            <a:bodyPr/>
            <a:lstStyle/>
            <a:p>
              <a:endParaRPr lang="en-US"/>
            </a:p>
          </p:txBody>
        </p:sp>
        <p:sp>
          <p:nvSpPr>
            <p:cNvPr id="824906" name="Freeform 824905"/>
            <p:cNvSpPr/>
            <p:nvPr/>
          </p:nvSpPr>
          <p:spPr>
            <a:xfrm>
              <a:off x="3433" y="3434"/>
              <a:ext cx="9" cy="15"/>
            </a:xfrm>
            <a:custGeom>
              <a:avLst/>
              <a:gdLst/>
              <a:ahLst/>
              <a:cxnLst/>
              <a:rect l="0" t="0" r="0" b="0"/>
              <a:pathLst>
                <a:path w="202" h="274">
                  <a:moveTo>
                    <a:pt x="189" y="273"/>
                  </a:moveTo>
                  <a:lnTo>
                    <a:pt x="196" y="265"/>
                  </a:lnTo>
                  <a:lnTo>
                    <a:pt x="201" y="251"/>
                  </a:lnTo>
                  <a:lnTo>
                    <a:pt x="202" y="227"/>
                  </a:lnTo>
                  <a:lnTo>
                    <a:pt x="200" y="197"/>
                  </a:lnTo>
                  <a:lnTo>
                    <a:pt x="193" y="159"/>
                  </a:lnTo>
                  <a:lnTo>
                    <a:pt x="182" y="114"/>
                  </a:lnTo>
                  <a:lnTo>
                    <a:pt x="165" y="60"/>
                  </a:lnTo>
                  <a:lnTo>
                    <a:pt x="142" y="0"/>
                  </a:lnTo>
                  <a:lnTo>
                    <a:pt x="125" y="7"/>
                  </a:lnTo>
                  <a:lnTo>
                    <a:pt x="107" y="14"/>
                  </a:lnTo>
                  <a:lnTo>
                    <a:pt x="89" y="23"/>
                  </a:lnTo>
                  <a:lnTo>
                    <a:pt x="72" y="30"/>
                  </a:lnTo>
                  <a:lnTo>
                    <a:pt x="53" y="39"/>
                  </a:lnTo>
                  <a:lnTo>
                    <a:pt x="36" y="46"/>
                  </a:lnTo>
                  <a:lnTo>
                    <a:pt x="18" y="54"/>
                  </a:lnTo>
                  <a:lnTo>
                    <a:pt x="0" y="62"/>
                  </a:lnTo>
                  <a:lnTo>
                    <a:pt x="14" y="92"/>
                  </a:lnTo>
                  <a:lnTo>
                    <a:pt x="28" y="120"/>
                  </a:lnTo>
                  <a:lnTo>
                    <a:pt x="41" y="145"/>
                  </a:lnTo>
                  <a:lnTo>
                    <a:pt x="57" y="168"/>
                  </a:lnTo>
                  <a:lnTo>
                    <a:pt x="71" y="188"/>
                  </a:lnTo>
                  <a:lnTo>
                    <a:pt x="85" y="206"/>
                  </a:lnTo>
                  <a:lnTo>
                    <a:pt x="98" y="221"/>
                  </a:lnTo>
                  <a:lnTo>
                    <a:pt x="113" y="235"/>
                  </a:lnTo>
                  <a:lnTo>
                    <a:pt x="126" y="246"/>
                  </a:lnTo>
                  <a:lnTo>
                    <a:pt x="138" y="256"/>
                  </a:lnTo>
                  <a:lnTo>
                    <a:pt x="149" y="262"/>
                  </a:lnTo>
                  <a:lnTo>
                    <a:pt x="160" y="268"/>
                  </a:lnTo>
                  <a:lnTo>
                    <a:pt x="170" y="272"/>
                  </a:lnTo>
                  <a:lnTo>
                    <a:pt x="178" y="274"/>
                  </a:lnTo>
                  <a:lnTo>
                    <a:pt x="184" y="274"/>
                  </a:lnTo>
                  <a:lnTo>
                    <a:pt x="189" y="273"/>
                  </a:lnTo>
                  <a:close/>
                </a:path>
              </a:pathLst>
            </a:custGeom>
            <a:solidFill>
              <a:srgbClr val="474F4F"/>
            </a:solidFill>
            <a:ln w="9525">
              <a:noFill/>
            </a:ln>
          </p:spPr>
          <p:txBody>
            <a:bodyPr/>
            <a:lstStyle/>
            <a:p>
              <a:endParaRPr lang="en-US"/>
            </a:p>
          </p:txBody>
        </p:sp>
        <p:sp>
          <p:nvSpPr>
            <p:cNvPr id="824907" name="Freeform 824906"/>
            <p:cNvSpPr/>
            <p:nvPr/>
          </p:nvSpPr>
          <p:spPr>
            <a:xfrm>
              <a:off x="3433" y="3435"/>
              <a:ext cx="9" cy="14"/>
            </a:xfrm>
            <a:custGeom>
              <a:avLst/>
              <a:gdLst/>
              <a:ahLst/>
              <a:cxnLst/>
              <a:rect l="0" t="0" r="0" b="0"/>
              <a:pathLst>
                <a:path w="186" h="264">
                  <a:moveTo>
                    <a:pt x="180" y="263"/>
                  </a:moveTo>
                  <a:lnTo>
                    <a:pt x="185" y="256"/>
                  </a:lnTo>
                  <a:lnTo>
                    <a:pt x="186" y="243"/>
                  </a:lnTo>
                  <a:lnTo>
                    <a:pt x="183" y="222"/>
                  </a:lnTo>
                  <a:lnTo>
                    <a:pt x="177" y="193"/>
                  </a:lnTo>
                  <a:lnTo>
                    <a:pt x="166" y="157"/>
                  </a:lnTo>
                  <a:lnTo>
                    <a:pt x="151" y="113"/>
                  </a:lnTo>
                  <a:lnTo>
                    <a:pt x="131" y="60"/>
                  </a:lnTo>
                  <a:lnTo>
                    <a:pt x="108" y="0"/>
                  </a:lnTo>
                  <a:lnTo>
                    <a:pt x="94" y="7"/>
                  </a:lnTo>
                  <a:lnTo>
                    <a:pt x="80" y="13"/>
                  </a:lnTo>
                  <a:lnTo>
                    <a:pt x="67" y="18"/>
                  </a:lnTo>
                  <a:lnTo>
                    <a:pt x="54" y="24"/>
                  </a:lnTo>
                  <a:lnTo>
                    <a:pt x="40" y="30"/>
                  </a:lnTo>
                  <a:lnTo>
                    <a:pt x="27" y="36"/>
                  </a:lnTo>
                  <a:lnTo>
                    <a:pt x="13" y="41"/>
                  </a:lnTo>
                  <a:lnTo>
                    <a:pt x="0" y="48"/>
                  </a:lnTo>
                  <a:lnTo>
                    <a:pt x="13" y="78"/>
                  </a:lnTo>
                  <a:lnTo>
                    <a:pt x="26" y="106"/>
                  </a:lnTo>
                  <a:lnTo>
                    <a:pt x="40" y="131"/>
                  </a:lnTo>
                  <a:lnTo>
                    <a:pt x="55" y="154"/>
                  </a:lnTo>
                  <a:lnTo>
                    <a:pt x="69" y="174"/>
                  </a:lnTo>
                  <a:lnTo>
                    <a:pt x="83" y="192"/>
                  </a:lnTo>
                  <a:lnTo>
                    <a:pt x="96" y="208"/>
                  </a:lnTo>
                  <a:lnTo>
                    <a:pt x="110" y="222"/>
                  </a:lnTo>
                  <a:lnTo>
                    <a:pt x="122" y="233"/>
                  </a:lnTo>
                  <a:lnTo>
                    <a:pt x="134" y="243"/>
                  </a:lnTo>
                  <a:lnTo>
                    <a:pt x="145" y="250"/>
                  </a:lnTo>
                  <a:lnTo>
                    <a:pt x="155" y="256"/>
                  </a:lnTo>
                  <a:lnTo>
                    <a:pt x="164" y="261"/>
                  </a:lnTo>
                  <a:lnTo>
                    <a:pt x="171" y="263"/>
                  </a:lnTo>
                  <a:lnTo>
                    <a:pt x="176" y="264"/>
                  </a:lnTo>
                  <a:lnTo>
                    <a:pt x="180" y="263"/>
                  </a:lnTo>
                  <a:close/>
                </a:path>
              </a:pathLst>
            </a:custGeom>
            <a:solidFill>
              <a:srgbClr val="616666"/>
            </a:solidFill>
            <a:ln w="9525">
              <a:noFill/>
            </a:ln>
          </p:spPr>
          <p:txBody>
            <a:bodyPr/>
            <a:lstStyle/>
            <a:p>
              <a:endParaRPr lang="en-US"/>
            </a:p>
          </p:txBody>
        </p:sp>
        <p:sp>
          <p:nvSpPr>
            <p:cNvPr id="824908" name="Freeform 824907"/>
            <p:cNvSpPr/>
            <p:nvPr/>
          </p:nvSpPr>
          <p:spPr>
            <a:xfrm>
              <a:off x="3433" y="3435"/>
              <a:ext cx="8" cy="14"/>
            </a:xfrm>
            <a:custGeom>
              <a:avLst/>
              <a:gdLst/>
              <a:ahLst/>
              <a:cxnLst/>
              <a:rect l="0" t="0" r="0" b="0"/>
              <a:pathLst>
                <a:path w="173" h="251">
                  <a:moveTo>
                    <a:pt x="171" y="251"/>
                  </a:moveTo>
                  <a:lnTo>
                    <a:pt x="173" y="245"/>
                  </a:lnTo>
                  <a:lnTo>
                    <a:pt x="170" y="233"/>
                  </a:lnTo>
                  <a:lnTo>
                    <a:pt x="164" y="214"/>
                  </a:lnTo>
                  <a:lnTo>
                    <a:pt x="153" y="187"/>
                  </a:lnTo>
                  <a:lnTo>
                    <a:pt x="137" y="153"/>
                  </a:lnTo>
                  <a:lnTo>
                    <a:pt x="119" y="110"/>
                  </a:lnTo>
                  <a:lnTo>
                    <a:pt x="97" y="60"/>
                  </a:lnTo>
                  <a:lnTo>
                    <a:pt x="72" y="0"/>
                  </a:lnTo>
                  <a:lnTo>
                    <a:pt x="63" y="4"/>
                  </a:lnTo>
                  <a:lnTo>
                    <a:pt x="54" y="7"/>
                  </a:lnTo>
                  <a:lnTo>
                    <a:pt x="45" y="11"/>
                  </a:lnTo>
                  <a:lnTo>
                    <a:pt x="36" y="16"/>
                  </a:lnTo>
                  <a:lnTo>
                    <a:pt x="27" y="20"/>
                  </a:lnTo>
                  <a:lnTo>
                    <a:pt x="18" y="23"/>
                  </a:lnTo>
                  <a:lnTo>
                    <a:pt x="9" y="27"/>
                  </a:lnTo>
                  <a:lnTo>
                    <a:pt x="0" y="31"/>
                  </a:lnTo>
                  <a:lnTo>
                    <a:pt x="13" y="62"/>
                  </a:lnTo>
                  <a:lnTo>
                    <a:pt x="26" y="89"/>
                  </a:lnTo>
                  <a:lnTo>
                    <a:pt x="41" y="115"/>
                  </a:lnTo>
                  <a:lnTo>
                    <a:pt x="54" y="138"/>
                  </a:lnTo>
                  <a:lnTo>
                    <a:pt x="68" y="159"/>
                  </a:lnTo>
                  <a:lnTo>
                    <a:pt x="81" y="177"/>
                  </a:lnTo>
                  <a:lnTo>
                    <a:pt x="95" y="193"/>
                  </a:lnTo>
                  <a:lnTo>
                    <a:pt x="107" y="206"/>
                  </a:lnTo>
                  <a:lnTo>
                    <a:pt x="119" y="218"/>
                  </a:lnTo>
                  <a:lnTo>
                    <a:pt x="130" y="229"/>
                  </a:lnTo>
                  <a:lnTo>
                    <a:pt x="141" y="236"/>
                  </a:lnTo>
                  <a:lnTo>
                    <a:pt x="150" y="242"/>
                  </a:lnTo>
                  <a:lnTo>
                    <a:pt x="157" y="246"/>
                  </a:lnTo>
                  <a:lnTo>
                    <a:pt x="163" y="250"/>
                  </a:lnTo>
                  <a:lnTo>
                    <a:pt x="168" y="251"/>
                  </a:lnTo>
                  <a:lnTo>
                    <a:pt x="171" y="251"/>
                  </a:lnTo>
                  <a:close/>
                </a:path>
              </a:pathLst>
            </a:custGeom>
            <a:solidFill>
              <a:srgbClr val="7A8282"/>
            </a:solidFill>
            <a:ln w="9525">
              <a:noFill/>
            </a:ln>
          </p:spPr>
          <p:txBody>
            <a:bodyPr/>
            <a:lstStyle/>
            <a:p>
              <a:endParaRPr lang="en-US"/>
            </a:p>
          </p:txBody>
        </p:sp>
        <p:sp>
          <p:nvSpPr>
            <p:cNvPr id="824909" name="Freeform 824908"/>
            <p:cNvSpPr/>
            <p:nvPr/>
          </p:nvSpPr>
          <p:spPr>
            <a:xfrm>
              <a:off x="3434" y="3436"/>
              <a:ext cx="7" cy="13"/>
            </a:xfrm>
            <a:custGeom>
              <a:avLst/>
              <a:gdLst/>
              <a:ahLst/>
              <a:cxnLst/>
              <a:rect l="0" t="0" r="0" b="0"/>
              <a:pathLst>
                <a:path w="163" h="240">
                  <a:moveTo>
                    <a:pt x="163" y="240"/>
                  </a:moveTo>
                  <a:lnTo>
                    <a:pt x="162" y="235"/>
                  </a:lnTo>
                  <a:lnTo>
                    <a:pt x="156" y="225"/>
                  </a:lnTo>
                  <a:lnTo>
                    <a:pt x="145" y="208"/>
                  </a:lnTo>
                  <a:lnTo>
                    <a:pt x="129" y="183"/>
                  </a:lnTo>
                  <a:lnTo>
                    <a:pt x="110" y="150"/>
                  </a:lnTo>
                  <a:lnTo>
                    <a:pt x="89" y="110"/>
                  </a:lnTo>
                  <a:lnTo>
                    <a:pt x="64" y="59"/>
                  </a:lnTo>
                  <a:lnTo>
                    <a:pt x="39" y="0"/>
                  </a:lnTo>
                  <a:lnTo>
                    <a:pt x="34" y="2"/>
                  </a:lnTo>
                  <a:lnTo>
                    <a:pt x="28" y="5"/>
                  </a:lnTo>
                  <a:lnTo>
                    <a:pt x="24" y="7"/>
                  </a:lnTo>
                  <a:lnTo>
                    <a:pt x="19" y="9"/>
                  </a:lnTo>
                  <a:lnTo>
                    <a:pt x="14" y="11"/>
                  </a:lnTo>
                  <a:lnTo>
                    <a:pt x="10" y="13"/>
                  </a:lnTo>
                  <a:lnTo>
                    <a:pt x="5" y="15"/>
                  </a:lnTo>
                  <a:lnTo>
                    <a:pt x="0" y="17"/>
                  </a:lnTo>
                  <a:lnTo>
                    <a:pt x="13" y="48"/>
                  </a:lnTo>
                  <a:lnTo>
                    <a:pt x="26" y="75"/>
                  </a:lnTo>
                  <a:lnTo>
                    <a:pt x="41" y="102"/>
                  </a:lnTo>
                  <a:lnTo>
                    <a:pt x="54" y="124"/>
                  </a:lnTo>
                  <a:lnTo>
                    <a:pt x="68" y="145"/>
                  </a:lnTo>
                  <a:lnTo>
                    <a:pt x="82" y="163"/>
                  </a:lnTo>
                  <a:lnTo>
                    <a:pt x="94" y="180"/>
                  </a:lnTo>
                  <a:lnTo>
                    <a:pt x="106" y="193"/>
                  </a:lnTo>
                  <a:lnTo>
                    <a:pt x="117" y="205"/>
                  </a:lnTo>
                  <a:lnTo>
                    <a:pt x="127" y="215"/>
                  </a:lnTo>
                  <a:lnTo>
                    <a:pt x="138" y="224"/>
                  </a:lnTo>
                  <a:lnTo>
                    <a:pt x="146" y="230"/>
                  </a:lnTo>
                  <a:lnTo>
                    <a:pt x="152" y="234"/>
                  </a:lnTo>
                  <a:lnTo>
                    <a:pt x="158" y="238"/>
                  </a:lnTo>
                  <a:lnTo>
                    <a:pt x="161" y="240"/>
                  </a:lnTo>
                  <a:lnTo>
                    <a:pt x="163" y="240"/>
                  </a:lnTo>
                  <a:close/>
                </a:path>
              </a:pathLst>
            </a:custGeom>
            <a:solidFill>
              <a:srgbClr val="919999"/>
            </a:solidFill>
            <a:ln w="9525">
              <a:noFill/>
            </a:ln>
          </p:spPr>
          <p:txBody>
            <a:bodyPr/>
            <a:lstStyle/>
            <a:p>
              <a:endParaRPr lang="en-US"/>
            </a:p>
          </p:txBody>
        </p:sp>
        <p:sp>
          <p:nvSpPr>
            <p:cNvPr id="824910" name="Freeform 824909"/>
            <p:cNvSpPr/>
            <p:nvPr/>
          </p:nvSpPr>
          <p:spPr>
            <a:xfrm>
              <a:off x="3441" y="3449"/>
              <a:ext cx="2" cy="5"/>
            </a:xfrm>
            <a:custGeom>
              <a:avLst/>
              <a:gdLst/>
              <a:ahLst/>
              <a:cxnLst/>
              <a:rect l="0" t="0" r="0" b="0"/>
              <a:pathLst>
                <a:path w="48" h="99">
                  <a:moveTo>
                    <a:pt x="13" y="0"/>
                  </a:moveTo>
                  <a:lnTo>
                    <a:pt x="44" y="76"/>
                  </a:lnTo>
                  <a:lnTo>
                    <a:pt x="48" y="92"/>
                  </a:lnTo>
                  <a:lnTo>
                    <a:pt x="46" y="99"/>
                  </a:lnTo>
                  <a:lnTo>
                    <a:pt x="39" y="96"/>
                  </a:lnTo>
                  <a:lnTo>
                    <a:pt x="31" y="83"/>
                  </a:lnTo>
                  <a:lnTo>
                    <a:pt x="0" y="7"/>
                  </a:lnTo>
                  <a:lnTo>
                    <a:pt x="13" y="0"/>
                  </a:lnTo>
                  <a:close/>
                </a:path>
              </a:pathLst>
            </a:custGeom>
            <a:solidFill>
              <a:srgbClr val="2B3333"/>
            </a:solidFill>
            <a:ln w="9525">
              <a:noFill/>
            </a:ln>
          </p:spPr>
          <p:txBody>
            <a:bodyPr/>
            <a:lstStyle/>
            <a:p>
              <a:endParaRPr lang="en-US"/>
            </a:p>
          </p:txBody>
        </p:sp>
      </p:grpSp>
      <p:grpSp>
        <p:nvGrpSpPr>
          <p:cNvPr id="824911" name="Group 824910"/>
          <p:cNvGrpSpPr/>
          <p:nvPr/>
        </p:nvGrpSpPr>
        <p:grpSpPr>
          <a:xfrm flipH="1">
            <a:off x="5105400" y="1371600"/>
            <a:ext cx="381000" cy="304800"/>
            <a:chOff x="1248" y="2736"/>
            <a:chExt cx="240" cy="192"/>
          </a:xfrm>
        </p:grpSpPr>
        <p:sp>
          <p:nvSpPr>
            <p:cNvPr id="824912" name="Straight Connector 824911"/>
            <p:cNvSpPr/>
            <p:nvPr/>
          </p:nvSpPr>
          <p:spPr>
            <a:xfrm flipV="1">
              <a:off x="1296" y="2736"/>
              <a:ext cx="192" cy="96"/>
            </a:xfrm>
            <a:prstGeom prst="line">
              <a:avLst/>
            </a:prstGeom>
            <a:ln w="12700" cap="flat" cmpd="sng">
              <a:solidFill>
                <a:schemeClr val="tx1"/>
              </a:solidFill>
              <a:prstDash val="solid"/>
              <a:headEnd type="none" w="med" len="med"/>
              <a:tailEnd type="triangle" w="med" len="med"/>
            </a:ln>
          </p:spPr>
        </p:sp>
        <p:sp>
          <p:nvSpPr>
            <p:cNvPr id="824913" name="Straight Connector 824912"/>
            <p:cNvSpPr/>
            <p:nvPr/>
          </p:nvSpPr>
          <p:spPr>
            <a:xfrm flipH="1">
              <a:off x="1248" y="2832"/>
              <a:ext cx="192" cy="96"/>
            </a:xfrm>
            <a:prstGeom prst="line">
              <a:avLst/>
            </a:prstGeom>
            <a:ln w="12700" cap="flat" cmpd="sng">
              <a:solidFill>
                <a:schemeClr val="tx1"/>
              </a:solidFill>
              <a:prstDash val="solid"/>
              <a:headEnd type="none" w="med" len="med"/>
              <a:tailEnd type="triangle" w="med" len="med"/>
            </a:ln>
          </p:spPr>
        </p:sp>
        <p:sp>
          <p:nvSpPr>
            <p:cNvPr id="824914" name="Straight Connector 824913"/>
            <p:cNvSpPr/>
            <p:nvPr/>
          </p:nvSpPr>
          <p:spPr>
            <a:xfrm>
              <a:off x="1296" y="2832"/>
              <a:ext cx="144" cy="0"/>
            </a:xfrm>
            <a:prstGeom prst="line">
              <a:avLst/>
            </a:prstGeom>
            <a:ln w="12700" cap="flat" cmpd="sng">
              <a:solidFill>
                <a:schemeClr val="tx1"/>
              </a:solidFill>
              <a:prstDash val="solid"/>
              <a:headEnd type="none" w="med" len="med"/>
              <a:tailEnd type="none" w="med" len="med"/>
            </a:ln>
          </p:spPr>
        </p:sp>
      </p:grpSp>
      <p:sp>
        <p:nvSpPr>
          <p:cNvPr id="824915" name="Oval 824914"/>
          <p:cNvSpPr/>
          <p:nvPr/>
        </p:nvSpPr>
        <p:spPr>
          <a:xfrm rot="-1507049">
            <a:off x="2362200" y="1066800"/>
            <a:ext cx="4957763" cy="2625725"/>
          </a:xfrm>
          <a:prstGeom prst="ellipse">
            <a:avLst/>
          </a:prstGeom>
          <a:noFill/>
          <a:ln w="9525" cap="flat" cmpd="sng">
            <a:solidFill>
              <a:schemeClr val="tx1"/>
            </a:solidFill>
            <a:prstDash val="dash"/>
            <a:headEnd type="none" w="med" len="med"/>
            <a:tailEnd type="none" w="med" len="med"/>
          </a:ln>
        </p:spPr>
        <p:txBody>
          <a:bodyPr/>
          <a:lstStyle/>
          <a:p>
            <a:endParaRPr lang="en-US"/>
          </a:p>
        </p:txBody>
      </p:sp>
    </p:spTree>
    <p:extLst>
      <p:ext uri="{BB962C8B-B14F-4D97-AF65-F5344CB8AC3E}">
        <p14:creationId xmlns:p14="http://schemas.microsoft.com/office/powerpoint/2010/main" val="2679048527"/>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lvl="0" eaLnBrk="1" hangingPunct="1"/>
            <a:fld id="{9A0DB2DC-4C9A-4742-B13C-FB6460FD3503}" type="slidenum">
              <a:rPr lang="en-US" dirty="0"/>
              <a:t>13</a:t>
            </a:fld>
            <a:endParaRPr lang="en-US" dirty="0"/>
          </a:p>
        </p:txBody>
      </p:sp>
      <p:sp>
        <p:nvSpPr>
          <p:cNvPr id="1405954" name="Title 1405953"/>
          <p:cNvSpPr>
            <a:spLocks noGrp="1"/>
          </p:cNvSpPr>
          <p:nvPr>
            <p:ph type="title"/>
          </p:nvPr>
        </p:nvSpPr>
        <p:spPr>
          <a:xfrm>
            <a:off x="688340" y="228600"/>
            <a:ext cx="7772400" cy="1143000"/>
          </a:xfrm>
          <a:solidFill>
            <a:schemeClr val="bg1"/>
          </a:solidFill>
        </p:spPr>
        <p:txBody>
          <a:bodyPr anchor="ctr"/>
          <a:lstStyle/>
          <a:p>
            <a:r>
              <a:t>Multi-Hop Wireless</a:t>
            </a:r>
          </a:p>
        </p:txBody>
      </p:sp>
      <p:sp>
        <p:nvSpPr>
          <p:cNvPr id="1405955" name="Text Placeholder 1405954"/>
          <p:cNvSpPr>
            <a:spLocks noGrp="1"/>
          </p:cNvSpPr>
          <p:nvPr>
            <p:ph type="body" idx="1"/>
          </p:nvPr>
        </p:nvSpPr>
        <p:spPr>
          <a:xfrm>
            <a:off x="1368425" y="1219200"/>
            <a:ext cx="8776335" cy="4792345"/>
          </a:xfrm>
        </p:spPr>
        <p:txBody>
          <a:bodyPr>
            <a:normAutofit lnSpcReduction="10000"/>
          </a:bodyPr>
          <a:lstStyle/>
          <a:p>
            <a:pPr>
              <a:lnSpc>
                <a:spcPct val="90000"/>
              </a:lnSpc>
            </a:pPr>
            <a:r>
              <a:rPr sz="2400"/>
              <a:t>May need to traverse multiple links to reach destination</a:t>
            </a:r>
          </a:p>
          <a:p>
            <a:pPr>
              <a:lnSpc>
                <a:spcPct val="90000"/>
              </a:lnSpc>
            </a:pPr>
            <a:endParaRPr sz="2400">
              <a:solidFill>
                <a:schemeClr val="accent1"/>
              </a:solidFill>
            </a:endParaRPr>
          </a:p>
          <a:p>
            <a:pPr>
              <a:lnSpc>
                <a:spcPct val="90000"/>
              </a:lnSpc>
            </a:pPr>
            <a:endParaRPr sz="2400">
              <a:solidFill>
                <a:schemeClr val="accent1"/>
              </a:solidFill>
            </a:endParaRPr>
          </a:p>
          <a:p>
            <a:pPr>
              <a:lnSpc>
                <a:spcPct val="90000"/>
              </a:lnSpc>
            </a:pPr>
            <a:endParaRPr sz="2400">
              <a:solidFill>
                <a:schemeClr val="accent1"/>
              </a:solidFill>
            </a:endParaRPr>
          </a:p>
          <a:p>
            <a:pPr>
              <a:lnSpc>
                <a:spcPct val="90000"/>
              </a:lnSpc>
            </a:pPr>
            <a:endParaRPr sz="2400">
              <a:solidFill>
                <a:schemeClr val="accent1"/>
              </a:solidFill>
            </a:endParaRPr>
          </a:p>
          <a:p>
            <a:pPr>
              <a:lnSpc>
                <a:spcPct val="90000"/>
              </a:lnSpc>
            </a:pPr>
            <a:endParaRPr sz="2400">
              <a:solidFill>
                <a:schemeClr val="accent1"/>
              </a:solidFill>
            </a:endParaRPr>
          </a:p>
          <a:p>
            <a:pPr>
              <a:lnSpc>
                <a:spcPct val="90000"/>
              </a:lnSpc>
            </a:pPr>
            <a:endParaRPr sz="2400">
              <a:solidFill>
                <a:schemeClr val="accent1"/>
              </a:solidFill>
            </a:endParaRPr>
          </a:p>
          <a:p>
            <a:pPr>
              <a:lnSpc>
                <a:spcPct val="90000"/>
              </a:lnSpc>
            </a:pPr>
            <a:endParaRPr sz="2400"/>
          </a:p>
          <a:p>
            <a:pPr>
              <a:lnSpc>
                <a:spcPct val="90000"/>
              </a:lnSpc>
            </a:pPr>
            <a:endParaRPr sz="2400"/>
          </a:p>
          <a:p>
            <a:pPr>
              <a:lnSpc>
                <a:spcPct val="90000"/>
              </a:lnSpc>
            </a:pPr>
            <a:endParaRPr sz="2400"/>
          </a:p>
          <a:p>
            <a:pPr>
              <a:lnSpc>
                <a:spcPct val="90000"/>
              </a:lnSpc>
            </a:pPr>
            <a:r>
              <a:rPr sz="2400"/>
              <a:t>Mobility causes route changes</a:t>
            </a:r>
            <a:endParaRPr sz="2400">
              <a:solidFill>
                <a:schemeClr val="accent1"/>
              </a:solidFill>
            </a:endParaRPr>
          </a:p>
        </p:txBody>
      </p:sp>
      <p:grpSp>
        <p:nvGrpSpPr>
          <p:cNvPr id="1405956" name="Group 1405955"/>
          <p:cNvGrpSpPr/>
          <p:nvPr/>
        </p:nvGrpSpPr>
        <p:grpSpPr>
          <a:xfrm>
            <a:off x="2819400" y="2362200"/>
            <a:ext cx="6781800" cy="3124200"/>
            <a:chOff x="1296" y="1680"/>
            <a:chExt cx="4272" cy="1968"/>
          </a:xfrm>
        </p:grpSpPr>
        <p:sp>
          <p:nvSpPr>
            <p:cNvPr id="1405957" name="Oval 1405956"/>
            <p:cNvSpPr/>
            <p:nvPr/>
          </p:nvSpPr>
          <p:spPr>
            <a:xfrm>
              <a:off x="1296" y="1680"/>
              <a:ext cx="1392" cy="1344"/>
            </a:xfrm>
            <a:prstGeom prst="ellipse">
              <a:avLst/>
            </a:prstGeom>
            <a:solidFill>
              <a:schemeClr val="bg1"/>
            </a:solidFill>
            <a:ln w="9525" cap="flat" cmpd="sng">
              <a:solidFill>
                <a:schemeClr val="tx1"/>
              </a:solidFill>
              <a:prstDash val="solid"/>
              <a:headEnd type="none" w="med" len="med"/>
              <a:tailEnd type="none" w="med" len="med"/>
            </a:ln>
          </p:spPr>
          <p:txBody>
            <a:bodyPr/>
            <a:lstStyle/>
            <a:p>
              <a:endParaRPr lang="en-US"/>
            </a:p>
          </p:txBody>
        </p:sp>
        <p:sp>
          <p:nvSpPr>
            <p:cNvPr id="1405958" name="Oval 1405957"/>
            <p:cNvSpPr/>
            <p:nvPr/>
          </p:nvSpPr>
          <p:spPr>
            <a:xfrm>
              <a:off x="1776" y="2016"/>
              <a:ext cx="1392" cy="1344"/>
            </a:xfrm>
            <a:prstGeom prst="ellipse">
              <a:avLst/>
            </a:prstGeom>
            <a:noFill/>
            <a:ln w="9525" cap="flat" cmpd="sng">
              <a:solidFill>
                <a:schemeClr val="tx1"/>
              </a:solidFill>
              <a:prstDash val="solid"/>
              <a:headEnd type="none" w="med" len="med"/>
              <a:tailEnd type="none" w="med" len="med"/>
            </a:ln>
          </p:spPr>
          <p:txBody>
            <a:bodyPr/>
            <a:lstStyle/>
            <a:p>
              <a:endParaRPr lang="en-US"/>
            </a:p>
          </p:txBody>
        </p:sp>
        <p:sp>
          <p:nvSpPr>
            <p:cNvPr id="1405959" name="Oval 1405958"/>
            <p:cNvSpPr/>
            <p:nvPr/>
          </p:nvSpPr>
          <p:spPr>
            <a:xfrm>
              <a:off x="1920" y="2304"/>
              <a:ext cx="96" cy="96"/>
            </a:xfrm>
            <a:prstGeom prst="ellipse">
              <a:avLst/>
            </a:prstGeom>
            <a:solidFill>
              <a:schemeClr val="accent1"/>
            </a:solidFill>
            <a:ln w="9525" cap="flat" cmpd="sng">
              <a:solidFill>
                <a:schemeClr val="tx1"/>
              </a:solidFill>
              <a:prstDash val="solid"/>
              <a:headEnd type="none" w="med" len="med"/>
              <a:tailEnd type="none" w="med" len="med"/>
            </a:ln>
          </p:spPr>
          <p:txBody>
            <a:bodyPr/>
            <a:lstStyle/>
            <a:p>
              <a:endParaRPr lang="en-US"/>
            </a:p>
          </p:txBody>
        </p:sp>
        <p:sp>
          <p:nvSpPr>
            <p:cNvPr id="1405960" name="Oval 1405959"/>
            <p:cNvSpPr/>
            <p:nvPr/>
          </p:nvSpPr>
          <p:spPr>
            <a:xfrm>
              <a:off x="2400" y="2592"/>
              <a:ext cx="96" cy="96"/>
            </a:xfrm>
            <a:prstGeom prst="ellipse">
              <a:avLst/>
            </a:prstGeom>
            <a:solidFill>
              <a:schemeClr val="accent1"/>
            </a:solidFill>
            <a:ln w="9525" cap="flat" cmpd="sng">
              <a:solidFill>
                <a:schemeClr val="tx1"/>
              </a:solidFill>
              <a:prstDash val="solid"/>
              <a:headEnd type="none" w="med" len="med"/>
              <a:tailEnd type="none" w="med" len="med"/>
            </a:ln>
          </p:spPr>
          <p:txBody>
            <a:bodyPr/>
            <a:lstStyle/>
            <a:p>
              <a:endParaRPr lang="en-US"/>
            </a:p>
          </p:txBody>
        </p:sp>
        <p:sp>
          <p:nvSpPr>
            <p:cNvPr id="1405961" name="Oval 1405960"/>
            <p:cNvSpPr/>
            <p:nvPr/>
          </p:nvSpPr>
          <p:spPr>
            <a:xfrm>
              <a:off x="2928" y="2496"/>
              <a:ext cx="96" cy="96"/>
            </a:xfrm>
            <a:prstGeom prst="ellipse">
              <a:avLst/>
            </a:prstGeom>
            <a:solidFill>
              <a:schemeClr val="accent1"/>
            </a:solidFill>
            <a:ln w="9525" cap="flat" cmpd="sng">
              <a:solidFill>
                <a:schemeClr val="tx1"/>
              </a:solidFill>
              <a:prstDash val="solid"/>
              <a:headEnd type="none" w="med" len="med"/>
              <a:tailEnd type="none" w="med" len="med"/>
            </a:ln>
          </p:spPr>
          <p:txBody>
            <a:bodyPr/>
            <a:lstStyle/>
            <a:p>
              <a:endParaRPr lang="en-US"/>
            </a:p>
          </p:txBody>
        </p:sp>
        <p:sp>
          <p:nvSpPr>
            <p:cNvPr id="1405962" name="Oval 1405961"/>
            <p:cNvSpPr/>
            <p:nvPr/>
          </p:nvSpPr>
          <p:spPr>
            <a:xfrm>
              <a:off x="2304" y="1872"/>
              <a:ext cx="1392" cy="1344"/>
            </a:xfrm>
            <a:prstGeom prst="ellipse">
              <a:avLst/>
            </a:prstGeom>
            <a:noFill/>
            <a:ln w="9525" cap="flat" cmpd="sng">
              <a:solidFill>
                <a:schemeClr val="tx1"/>
              </a:solidFill>
              <a:prstDash val="solid"/>
              <a:headEnd type="none" w="med" len="med"/>
              <a:tailEnd type="none" w="med" len="med"/>
            </a:ln>
          </p:spPr>
          <p:txBody>
            <a:bodyPr/>
            <a:lstStyle/>
            <a:p>
              <a:endParaRPr lang="en-US"/>
            </a:p>
          </p:txBody>
        </p:sp>
        <p:sp>
          <p:nvSpPr>
            <p:cNvPr id="1405963" name="Oval 1405962"/>
            <p:cNvSpPr/>
            <p:nvPr/>
          </p:nvSpPr>
          <p:spPr>
            <a:xfrm>
              <a:off x="4128" y="2400"/>
              <a:ext cx="96" cy="96"/>
            </a:xfrm>
            <a:prstGeom prst="ellipse">
              <a:avLst/>
            </a:prstGeom>
            <a:solidFill>
              <a:schemeClr val="accent1"/>
            </a:solidFill>
            <a:ln w="9525" cap="flat" cmpd="sng">
              <a:solidFill>
                <a:schemeClr val="tx1"/>
              </a:solidFill>
              <a:prstDash val="solid"/>
              <a:headEnd type="none" w="med" len="med"/>
              <a:tailEnd type="none" w="med" len="med"/>
            </a:ln>
          </p:spPr>
          <p:txBody>
            <a:bodyPr/>
            <a:lstStyle/>
            <a:p>
              <a:endParaRPr lang="en-US"/>
            </a:p>
          </p:txBody>
        </p:sp>
        <p:sp>
          <p:nvSpPr>
            <p:cNvPr id="1405964" name="Oval 1405963"/>
            <p:cNvSpPr/>
            <p:nvPr/>
          </p:nvSpPr>
          <p:spPr>
            <a:xfrm>
              <a:off x="4608" y="2688"/>
              <a:ext cx="96" cy="96"/>
            </a:xfrm>
            <a:prstGeom prst="ellipse">
              <a:avLst/>
            </a:prstGeom>
            <a:solidFill>
              <a:schemeClr val="accent1"/>
            </a:solidFill>
            <a:ln w="9525" cap="flat" cmpd="sng">
              <a:solidFill>
                <a:schemeClr val="tx1"/>
              </a:solidFill>
              <a:prstDash val="solid"/>
              <a:headEnd type="none" w="med" len="med"/>
              <a:tailEnd type="none" w="med" len="med"/>
            </a:ln>
          </p:spPr>
          <p:txBody>
            <a:bodyPr/>
            <a:lstStyle/>
            <a:p>
              <a:endParaRPr lang="en-US"/>
            </a:p>
          </p:txBody>
        </p:sp>
        <p:sp>
          <p:nvSpPr>
            <p:cNvPr id="1405965" name="Oval 1405964"/>
            <p:cNvSpPr/>
            <p:nvPr/>
          </p:nvSpPr>
          <p:spPr>
            <a:xfrm>
              <a:off x="5136" y="2592"/>
              <a:ext cx="96" cy="96"/>
            </a:xfrm>
            <a:prstGeom prst="ellipse">
              <a:avLst/>
            </a:prstGeom>
            <a:solidFill>
              <a:schemeClr val="accent1"/>
            </a:solidFill>
            <a:ln w="9525" cap="flat" cmpd="sng">
              <a:solidFill>
                <a:schemeClr val="tx1"/>
              </a:solidFill>
              <a:prstDash val="solid"/>
              <a:headEnd type="none" w="med" len="med"/>
              <a:tailEnd type="none" w="med" len="med"/>
            </a:ln>
          </p:spPr>
          <p:txBody>
            <a:bodyPr/>
            <a:lstStyle/>
            <a:p>
              <a:endParaRPr lang="en-US"/>
            </a:p>
          </p:txBody>
        </p:sp>
        <p:sp>
          <p:nvSpPr>
            <p:cNvPr id="1405966" name="Straight Connector 1405965"/>
            <p:cNvSpPr/>
            <p:nvPr/>
          </p:nvSpPr>
          <p:spPr>
            <a:xfrm>
              <a:off x="4224" y="2496"/>
              <a:ext cx="384" cy="240"/>
            </a:xfrm>
            <a:prstGeom prst="line">
              <a:avLst/>
            </a:prstGeom>
            <a:ln w="9525" cap="flat" cmpd="sng">
              <a:solidFill>
                <a:srgbClr val="FF0000"/>
              </a:solidFill>
              <a:prstDash val="solid"/>
              <a:headEnd type="none" w="med" len="med"/>
              <a:tailEnd type="none" w="med" len="med"/>
            </a:ln>
          </p:spPr>
        </p:sp>
        <p:sp>
          <p:nvSpPr>
            <p:cNvPr id="1405967" name="Straight Connector 1405966"/>
            <p:cNvSpPr/>
            <p:nvPr/>
          </p:nvSpPr>
          <p:spPr>
            <a:xfrm flipV="1">
              <a:off x="4704" y="2640"/>
              <a:ext cx="432" cy="96"/>
            </a:xfrm>
            <a:prstGeom prst="line">
              <a:avLst/>
            </a:prstGeom>
            <a:ln w="9525" cap="flat" cmpd="sng">
              <a:solidFill>
                <a:srgbClr val="FF0000"/>
              </a:solidFill>
              <a:prstDash val="solid"/>
              <a:headEnd type="none" w="med" len="med"/>
              <a:tailEnd type="none" w="med" len="med"/>
            </a:ln>
          </p:spPr>
        </p:sp>
        <p:sp>
          <p:nvSpPr>
            <p:cNvPr id="1405968" name="Oval 1405967"/>
            <p:cNvSpPr/>
            <p:nvPr/>
          </p:nvSpPr>
          <p:spPr>
            <a:xfrm>
              <a:off x="2640" y="2304"/>
              <a:ext cx="1392" cy="1344"/>
            </a:xfrm>
            <a:prstGeom prst="ellipse">
              <a:avLst/>
            </a:prstGeom>
            <a:noFill/>
            <a:ln w="9525" cap="flat" cmpd="sng">
              <a:solidFill>
                <a:schemeClr val="tx1"/>
              </a:solidFill>
              <a:prstDash val="solid"/>
              <a:headEnd type="none" w="med" len="med"/>
              <a:tailEnd type="none" w="med" len="med"/>
            </a:ln>
          </p:spPr>
          <p:txBody>
            <a:bodyPr/>
            <a:lstStyle/>
            <a:p>
              <a:endParaRPr lang="en-US"/>
            </a:p>
          </p:txBody>
        </p:sp>
        <p:sp>
          <p:nvSpPr>
            <p:cNvPr id="1405969" name="Oval 1405968"/>
            <p:cNvSpPr/>
            <p:nvPr/>
          </p:nvSpPr>
          <p:spPr>
            <a:xfrm>
              <a:off x="3312" y="2928"/>
              <a:ext cx="96" cy="96"/>
            </a:xfrm>
            <a:prstGeom prst="ellipse">
              <a:avLst/>
            </a:prstGeom>
            <a:solidFill>
              <a:schemeClr val="accent1"/>
            </a:solidFill>
            <a:ln w="9525" cap="flat" cmpd="sng">
              <a:solidFill>
                <a:schemeClr val="tx1"/>
              </a:solidFill>
              <a:prstDash val="solid"/>
              <a:headEnd type="none" w="med" len="med"/>
              <a:tailEnd type="none" w="med" len="med"/>
            </a:ln>
          </p:spPr>
          <p:txBody>
            <a:bodyPr/>
            <a:lstStyle/>
            <a:p>
              <a:endParaRPr lang="en-US"/>
            </a:p>
          </p:txBody>
        </p:sp>
        <p:sp>
          <p:nvSpPr>
            <p:cNvPr id="1405970" name="Oval 1405969"/>
            <p:cNvSpPr/>
            <p:nvPr/>
          </p:nvSpPr>
          <p:spPr>
            <a:xfrm>
              <a:off x="5472" y="2880"/>
              <a:ext cx="96" cy="96"/>
            </a:xfrm>
            <a:prstGeom prst="ellipse">
              <a:avLst/>
            </a:prstGeom>
            <a:solidFill>
              <a:schemeClr val="accent1"/>
            </a:solidFill>
            <a:ln w="9525" cap="flat" cmpd="sng">
              <a:solidFill>
                <a:schemeClr val="tx1"/>
              </a:solidFill>
              <a:prstDash val="solid"/>
              <a:headEnd type="none" w="med" len="med"/>
              <a:tailEnd type="none" w="med" len="med"/>
            </a:ln>
          </p:spPr>
          <p:txBody>
            <a:bodyPr/>
            <a:lstStyle/>
            <a:p>
              <a:endParaRPr lang="en-US"/>
            </a:p>
          </p:txBody>
        </p:sp>
        <p:sp>
          <p:nvSpPr>
            <p:cNvPr id="1405971" name="Straight Connector 1405970"/>
            <p:cNvSpPr/>
            <p:nvPr/>
          </p:nvSpPr>
          <p:spPr>
            <a:xfrm>
              <a:off x="5232" y="2688"/>
              <a:ext cx="288" cy="192"/>
            </a:xfrm>
            <a:prstGeom prst="line">
              <a:avLst/>
            </a:prstGeom>
            <a:ln w="9525" cap="flat" cmpd="sng">
              <a:solidFill>
                <a:srgbClr val="FF0000"/>
              </a:solidFill>
              <a:prstDash val="solid"/>
              <a:headEnd type="none" w="med" len="med"/>
              <a:tailEnd type="none" w="med" len="med"/>
            </a:ln>
          </p:spPr>
        </p:sp>
      </p:grpSp>
    </p:spTree>
    <p:extLst>
      <p:ext uri="{BB962C8B-B14F-4D97-AF65-F5344CB8AC3E}">
        <p14:creationId xmlns:p14="http://schemas.microsoft.com/office/powerpoint/2010/main" val="1652715681"/>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lvl="0" eaLnBrk="1" hangingPunct="1"/>
            <a:fld id="{9A0DB2DC-4C9A-4742-B13C-FB6460FD3503}" type="slidenum">
              <a:rPr lang="en-US" dirty="0"/>
              <a:t>14</a:t>
            </a:fld>
            <a:endParaRPr lang="en-US" dirty="0"/>
          </a:p>
        </p:txBody>
      </p:sp>
      <p:sp>
        <p:nvSpPr>
          <p:cNvPr id="1406978" name="Title 1406977"/>
          <p:cNvSpPr>
            <a:spLocks noGrp="1"/>
          </p:cNvSpPr>
          <p:nvPr>
            <p:ph type="title"/>
          </p:nvPr>
        </p:nvSpPr>
        <p:spPr>
          <a:xfrm>
            <a:off x="299085" y="205740"/>
            <a:ext cx="7772400" cy="762000"/>
          </a:xfrm>
        </p:spPr>
        <p:txBody>
          <a:bodyPr anchor="ctr"/>
          <a:lstStyle/>
          <a:p>
            <a:r>
              <a:t>Mobile Ad Hoc Networks (MANET)</a:t>
            </a:r>
          </a:p>
        </p:txBody>
      </p:sp>
      <p:sp>
        <p:nvSpPr>
          <p:cNvPr id="1406979" name="Text Placeholder 1406978"/>
          <p:cNvSpPr>
            <a:spLocks noGrp="1"/>
          </p:cNvSpPr>
          <p:nvPr>
            <p:ph type="body" idx="1"/>
          </p:nvPr>
        </p:nvSpPr>
        <p:spPr>
          <a:xfrm>
            <a:off x="488315" y="1104900"/>
            <a:ext cx="9780905" cy="4648200"/>
          </a:xfrm>
        </p:spPr>
        <p:txBody>
          <a:bodyPr>
            <a:normAutofit fontScale="92500" lnSpcReduction="10000"/>
          </a:bodyPr>
          <a:lstStyle/>
          <a:p>
            <a:pPr>
              <a:lnSpc>
                <a:spcPct val="90000"/>
              </a:lnSpc>
            </a:pPr>
            <a:r>
              <a:rPr sz="2000"/>
              <a:t>Do not need backbone infrastructure support </a:t>
            </a:r>
          </a:p>
          <a:p>
            <a:pPr>
              <a:lnSpc>
                <a:spcPct val="90000"/>
              </a:lnSpc>
            </a:pPr>
            <a:r>
              <a:rPr sz="2000"/>
              <a:t>Host movement frequent</a:t>
            </a:r>
          </a:p>
          <a:p>
            <a:pPr>
              <a:lnSpc>
                <a:spcPct val="90000"/>
              </a:lnSpc>
            </a:pPr>
            <a:r>
              <a:rPr sz="2000"/>
              <a:t>Topology change frequent</a:t>
            </a:r>
          </a:p>
          <a:p>
            <a:pPr>
              <a:lnSpc>
                <a:spcPct val="90000"/>
              </a:lnSpc>
            </a:pPr>
            <a:endParaRPr sz="2000"/>
          </a:p>
          <a:p>
            <a:pPr>
              <a:lnSpc>
                <a:spcPct val="90000"/>
              </a:lnSpc>
            </a:pPr>
            <a:endParaRPr sz="2000"/>
          </a:p>
          <a:p>
            <a:pPr>
              <a:lnSpc>
                <a:spcPct val="90000"/>
              </a:lnSpc>
            </a:pPr>
            <a:endParaRPr sz="2000"/>
          </a:p>
          <a:p>
            <a:pPr>
              <a:lnSpc>
                <a:spcPct val="90000"/>
              </a:lnSpc>
            </a:pPr>
            <a:endParaRPr sz="2000"/>
          </a:p>
          <a:p>
            <a:pPr>
              <a:lnSpc>
                <a:spcPct val="90000"/>
              </a:lnSpc>
            </a:pPr>
            <a:endParaRPr sz="2000"/>
          </a:p>
          <a:p>
            <a:pPr>
              <a:lnSpc>
                <a:spcPct val="90000"/>
              </a:lnSpc>
            </a:pPr>
            <a:endParaRPr sz="2000"/>
          </a:p>
          <a:p>
            <a:pPr>
              <a:lnSpc>
                <a:spcPct val="90000"/>
              </a:lnSpc>
            </a:pPr>
            <a:endParaRPr sz="2000"/>
          </a:p>
          <a:p>
            <a:pPr>
              <a:lnSpc>
                <a:spcPct val="90000"/>
              </a:lnSpc>
            </a:pPr>
            <a:endParaRPr sz="2000"/>
          </a:p>
          <a:p>
            <a:pPr>
              <a:lnSpc>
                <a:spcPct val="90000"/>
              </a:lnSpc>
            </a:pPr>
            <a:r>
              <a:rPr sz="2000"/>
              <a:t>Multi-hop wireless links </a:t>
            </a:r>
          </a:p>
          <a:p>
            <a:pPr>
              <a:lnSpc>
                <a:spcPct val="90000"/>
              </a:lnSpc>
            </a:pPr>
            <a:r>
              <a:rPr sz="2000"/>
              <a:t>Data must be routed via intermediate nodes</a:t>
            </a:r>
          </a:p>
        </p:txBody>
      </p:sp>
      <p:grpSp>
        <p:nvGrpSpPr>
          <p:cNvPr id="1406980" name="Group 1406979"/>
          <p:cNvGrpSpPr/>
          <p:nvPr/>
        </p:nvGrpSpPr>
        <p:grpSpPr>
          <a:xfrm>
            <a:off x="2971800" y="3124200"/>
            <a:ext cx="6019800" cy="1371600"/>
            <a:chOff x="1104" y="2352"/>
            <a:chExt cx="3792" cy="864"/>
          </a:xfrm>
        </p:grpSpPr>
        <p:sp>
          <p:nvSpPr>
            <p:cNvPr id="1406981" name="Oval 1406980"/>
            <p:cNvSpPr/>
            <p:nvPr/>
          </p:nvSpPr>
          <p:spPr>
            <a:xfrm>
              <a:off x="1104" y="2544"/>
              <a:ext cx="288" cy="288"/>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p>
              <a:pPr algn="ctr"/>
              <a:r>
                <a:t>A</a:t>
              </a:r>
            </a:p>
          </p:txBody>
        </p:sp>
        <p:sp>
          <p:nvSpPr>
            <p:cNvPr id="1406982" name="Oval 1406981"/>
            <p:cNvSpPr/>
            <p:nvPr/>
          </p:nvSpPr>
          <p:spPr>
            <a:xfrm>
              <a:off x="1584" y="2352"/>
              <a:ext cx="288" cy="288"/>
            </a:xfrm>
            <a:prstGeom prst="ellipse">
              <a:avLst/>
            </a:prstGeom>
            <a:solidFill>
              <a:schemeClr val="accent1"/>
            </a:solidFill>
            <a:ln w="9525" cap="flat" cmpd="sng">
              <a:solidFill>
                <a:schemeClr val="tx1"/>
              </a:solidFill>
              <a:prstDash val="solid"/>
              <a:headEnd type="none" w="med" len="med"/>
              <a:tailEnd type="none" w="med" len="med"/>
            </a:ln>
          </p:spPr>
          <p:txBody>
            <a:bodyPr/>
            <a:lstStyle/>
            <a:p>
              <a:endParaRPr lang="en-US"/>
            </a:p>
          </p:txBody>
        </p:sp>
        <p:sp>
          <p:nvSpPr>
            <p:cNvPr id="1406983" name="Oval 1406982"/>
            <p:cNvSpPr/>
            <p:nvPr/>
          </p:nvSpPr>
          <p:spPr>
            <a:xfrm>
              <a:off x="1536" y="2880"/>
              <a:ext cx="288" cy="288"/>
            </a:xfrm>
            <a:prstGeom prst="ellipse">
              <a:avLst/>
            </a:prstGeom>
            <a:solidFill>
              <a:schemeClr val="accent1"/>
            </a:solidFill>
            <a:ln w="9525" cap="flat" cmpd="sng">
              <a:solidFill>
                <a:schemeClr val="tx1"/>
              </a:solidFill>
              <a:prstDash val="solid"/>
              <a:headEnd type="none" w="med" len="med"/>
              <a:tailEnd type="none" w="med" len="med"/>
            </a:ln>
          </p:spPr>
          <p:txBody>
            <a:bodyPr/>
            <a:lstStyle/>
            <a:p>
              <a:endParaRPr lang="en-US"/>
            </a:p>
          </p:txBody>
        </p:sp>
        <p:sp>
          <p:nvSpPr>
            <p:cNvPr id="1406984" name="Oval 1406983"/>
            <p:cNvSpPr/>
            <p:nvPr/>
          </p:nvSpPr>
          <p:spPr>
            <a:xfrm>
              <a:off x="2064" y="2640"/>
              <a:ext cx="288" cy="288"/>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p>
              <a:pPr algn="ctr"/>
              <a:r>
                <a:t>B</a:t>
              </a:r>
            </a:p>
          </p:txBody>
        </p:sp>
        <p:sp>
          <p:nvSpPr>
            <p:cNvPr id="1406985" name="Straight Connector 1406984"/>
            <p:cNvSpPr/>
            <p:nvPr/>
          </p:nvSpPr>
          <p:spPr>
            <a:xfrm flipV="1">
              <a:off x="1392" y="2544"/>
              <a:ext cx="192" cy="96"/>
            </a:xfrm>
            <a:prstGeom prst="line">
              <a:avLst/>
            </a:prstGeom>
            <a:ln w="38100" cap="flat" cmpd="sng">
              <a:solidFill>
                <a:srgbClr val="990000"/>
              </a:solidFill>
              <a:prstDash val="solid"/>
              <a:headEnd type="none" w="med" len="med"/>
              <a:tailEnd type="none" w="med" len="med"/>
            </a:ln>
          </p:spPr>
        </p:sp>
        <p:sp>
          <p:nvSpPr>
            <p:cNvPr id="1406986" name="Straight Connector 1406985"/>
            <p:cNvSpPr/>
            <p:nvPr/>
          </p:nvSpPr>
          <p:spPr>
            <a:xfrm flipH="1">
              <a:off x="1680" y="2640"/>
              <a:ext cx="48" cy="240"/>
            </a:xfrm>
            <a:prstGeom prst="line">
              <a:avLst/>
            </a:prstGeom>
            <a:ln w="9525" cap="flat" cmpd="sng">
              <a:solidFill>
                <a:schemeClr val="tx1"/>
              </a:solidFill>
              <a:prstDash val="solid"/>
              <a:headEnd type="none" w="med" len="med"/>
              <a:tailEnd type="none" w="med" len="med"/>
            </a:ln>
          </p:spPr>
        </p:sp>
        <p:sp>
          <p:nvSpPr>
            <p:cNvPr id="1406987" name="Straight Connector 1406986"/>
            <p:cNvSpPr/>
            <p:nvPr/>
          </p:nvSpPr>
          <p:spPr>
            <a:xfrm flipV="1">
              <a:off x="1824" y="2832"/>
              <a:ext cx="240" cy="144"/>
            </a:xfrm>
            <a:prstGeom prst="line">
              <a:avLst/>
            </a:prstGeom>
            <a:ln w="9525" cap="flat" cmpd="sng">
              <a:solidFill>
                <a:schemeClr val="tx1"/>
              </a:solidFill>
              <a:prstDash val="solid"/>
              <a:headEnd type="none" w="med" len="med"/>
              <a:tailEnd type="none" w="med" len="med"/>
            </a:ln>
          </p:spPr>
        </p:sp>
        <p:sp>
          <p:nvSpPr>
            <p:cNvPr id="1406988" name="Oval 1406987"/>
            <p:cNvSpPr/>
            <p:nvPr/>
          </p:nvSpPr>
          <p:spPr>
            <a:xfrm>
              <a:off x="3120" y="2592"/>
              <a:ext cx="288" cy="288"/>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p>
              <a:pPr algn="ctr"/>
              <a:r>
                <a:t>A</a:t>
              </a:r>
            </a:p>
          </p:txBody>
        </p:sp>
        <p:sp>
          <p:nvSpPr>
            <p:cNvPr id="1406989" name="Oval 1406988"/>
            <p:cNvSpPr/>
            <p:nvPr/>
          </p:nvSpPr>
          <p:spPr>
            <a:xfrm>
              <a:off x="4608" y="2448"/>
              <a:ext cx="288" cy="288"/>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p>
              <a:pPr algn="ctr"/>
              <a:r>
                <a:t>B</a:t>
              </a:r>
            </a:p>
          </p:txBody>
        </p:sp>
        <p:sp>
          <p:nvSpPr>
            <p:cNvPr id="1406990" name="Oval 1406989"/>
            <p:cNvSpPr/>
            <p:nvPr/>
          </p:nvSpPr>
          <p:spPr>
            <a:xfrm>
              <a:off x="3552" y="2928"/>
              <a:ext cx="288" cy="288"/>
            </a:xfrm>
            <a:prstGeom prst="ellipse">
              <a:avLst/>
            </a:prstGeom>
            <a:solidFill>
              <a:schemeClr val="accent1"/>
            </a:solidFill>
            <a:ln w="9525" cap="flat" cmpd="sng">
              <a:solidFill>
                <a:schemeClr val="tx1"/>
              </a:solidFill>
              <a:prstDash val="solid"/>
              <a:headEnd type="none" w="med" len="med"/>
              <a:tailEnd type="none" w="med" len="med"/>
            </a:ln>
          </p:spPr>
          <p:txBody>
            <a:bodyPr/>
            <a:lstStyle/>
            <a:p>
              <a:endParaRPr lang="en-US"/>
            </a:p>
          </p:txBody>
        </p:sp>
        <p:sp>
          <p:nvSpPr>
            <p:cNvPr id="1406991" name="Oval 1406990"/>
            <p:cNvSpPr/>
            <p:nvPr/>
          </p:nvSpPr>
          <p:spPr>
            <a:xfrm>
              <a:off x="4080" y="2688"/>
              <a:ext cx="288" cy="288"/>
            </a:xfrm>
            <a:prstGeom prst="ellipse">
              <a:avLst/>
            </a:prstGeom>
            <a:solidFill>
              <a:schemeClr val="accent1"/>
            </a:solidFill>
            <a:ln w="9525" cap="flat" cmpd="sng">
              <a:solidFill>
                <a:schemeClr val="tx1"/>
              </a:solidFill>
              <a:prstDash val="solid"/>
              <a:headEnd type="none" w="med" len="med"/>
              <a:tailEnd type="none" w="med" len="med"/>
            </a:ln>
          </p:spPr>
          <p:txBody>
            <a:bodyPr/>
            <a:lstStyle/>
            <a:p>
              <a:endParaRPr lang="en-US"/>
            </a:p>
          </p:txBody>
        </p:sp>
        <p:sp>
          <p:nvSpPr>
            <p:cNvPr id="1406992" name="Straight Connector 1406991"/>
            <p:cNvSpPr/>
            <p:nvPr/>
          </p:nvSpPr>
          <p:spPr>
            <a:xfrm flipV="1">
              <a:off x="3840" y="2880"/>
              <a:ext cx="240" cy="144"/>
            </a:xfrm>
            <a:prstGeom prst="line">
              <a:avLst/>
            </a:prstGeom>
            <a:ln w="57150" cap="flat" cmpd="sng">
              <a:solidFill>
                <a:srgbClr val="990000"/>
              </a:solidFill>
              <a:prstDash val="solid"/>
              <a:headEnd type="none" w="med" len="med"/>
              <a:tailEnd type="none" w="med" len="med"/>
            </a:ln>
          </p:spPr>
        </p:sp>
        <p:sp>
          <p:nvSpPr>
            <p:cNvPr id="1406993" name="Straight Connector 1406992"/>
            <p:cNvSpPr/>
            <p:nvPr/>
          </p:nvSpPr>
          <p:spPr>
            <a:xfrm flipV="1">
              <a:off x="4368" y="2640"/>
              <a:ext cx="240" cy="144"/>
            </a:xfrm>
            <a:prstGeom prst="line">
              <a:avLst/>
            </a:prstGeom>
            <a:ln w="57150" cap="flat" cmpd="sng">
              <a:solidFill>
                <a:srgbClr val="990000"/>
              </a:solidFill>
              <a:prstDash val="solid"/>
              <a:headEnd type="none" w="med" len="med"/>
              <a:tailEnd type="none" w="med" len="med"/>
            </a:ln>
          </p:spPr>
        </p:sp>
        <p:sp>
          <p:nvSpPr>
            <p:cNvPr id="1406994" name="Straight Connector 1406993"/>
            <p:cNvSpPr/>
            <p:nvPr/>
          </p:nvSpPr>
          <p:spPr>
            <a:xfrm>
              <a:off x="1344" y="2784"/>
              <a:ext cx="192" cy="192"/>
            </a:xfrm>
            <a:prstGeom prst="line">
              <a:avLst/>
            </a:prstGeom>
            <a:ln w="9525" cap="flat" cmpd="sng">
              <a:solidFill>
                <a:schemeClr val="tx1"/>
              </a:solidFill>
              <a:prstDash val="solid"/>
              <a:headEnd type="none" w="med" len="med"/>
              <a:tailEnd type="none" w="med" len="med"/>
            </a:ln>
          </p:spPr>
        </p:sp>
        <p:sp>
          <p:nvSpPr>
            <p:cNvPr id="1406995" name="Straight Connector 1406994"/>
            <p:cNvSpPr/>
            <p:nvPr/>
          </p:nvSpPr>
          <p:spPr>
            <a:xfrm>
              <a:off x="3360" y="2832"/>
              <a:ext cx="192" cy="192"/>
            </a:xfrm>
            <a:prstGeom prst="line">
              <a:avLst/>
            </a:prstGeom>
            <a:ln w="57150" cap="flat" cmpd="sng">
              <a:solidFill>
                <a:srgbClr val="990000"/>
              </a:solidFill>
              <a:prstDash val="solid"/>
              <a:headEnd type="none" w="med" len="med"/>
              <a:tailEnd type="none" w="med" len="med"/>
            </a:ln>
          </p:spPr>
        </p:sp>
        <p:sp>
          <p:nvSpPr>
            <p:cNvPr id="1406996" name="Straight Connector 1406995"/>
            <p:cNvSpPr/>
            <p:nvPr/>
          </p:nvSpPr>
          <p:spPr>
            <a:xfrm>
              <a:off x="2496" y="2784"/>
              <a:ext cx="480" cy="0"/>
            </a:xfrm>
            <a:prstGeom prst="line">
              <a:avLst/>
            </a:prstGeom>
            <a:ln w="57150" cap="flat" cmpd="sng">
              <a:solidFill>
                <a:srgbClr val="000066"/>
              </a:solidFill>
              <a:prstDash val="solid"/>
              <a:headEnd type="none" w="med" len="med"/>
              <a:tailEnd type="triangle" w="med" len="med"/>
            </a:ln>
          </p:spPr>
        </p:sp>
        <p:sp>
          <p:nvSpPr>
            <p:cNvPr id="1406997" name="Straight Connector 1406996"/>
            <p:cNvSpPr/>
            <p:nvPr/>
          </p:nvSpPr>
          <p:spPr>
            <a:xfrm>
              <a:off x="1824" y="2592"/>
              <a:ext cx="240" cy="144"/>
            </a:xfrm>
            <a:prstGeom prst="line">
              <a:avLst/>
            </a:prstGeom>
            <a:ln w="57150" cap="flat" cmpd="sng">
              <a:solidFill>
                <a:srgbClr val="990000"/>
              </a:solidFill>
              <a:prstDash val="solid"/>
              <a:headEnd type="none" w="med" len="med"/>
              <a:tailEnd type="none" w="med" len="med"/>
            </a:ln>
          </p:spPr>
        </p:sp>
      </p:grpSp>
    </p:spTree>
    <p:extLst>
      <p:ext uri="{BB962C8B-B14F-4D97-AF65-F5344CB8AC3E}">
        <p14:creationId xmlns:p14="http://schemas.microsoft.com/office/powerpoint/2010/main" val="2982890591"/>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lvl="0" eaLnBrk="1" hangingPunct="1"/>
            <a:fld id="{9A0DB2DC-4C9A-4742-B13C-FB6460FD3503}" type="slidenum">
              <a:rPr lang="en-US" dirty="0"/>
              <a:t>15</a:t>
            </a:fld>
            <a:endParaRPr lang="en-US" dirty="0"/>
          </a:p>
        </p:txBody>
      </p:sp>
      <p:sp>
        <p:nvSpPr>
          <p:cNvPr id="1412098" name="Title 1412097"/>
          <p:cNvSpPr>
            <a:spLocks noGrp="1"/>
          </p:cNvSpPr>
          <p:nvPr>
            <p:ph type="title"/>
          </p:nvPr>
        </p:nvSpPr>
        <p:spPr>
          <a:xfrm>
            <a:off x="524510" y="205740"/>
            <a:ext cx="7772400" cy="1143000"/>
          </a:xfrm>
        </p:spPr>
        <p:txBody>
          <a:bodyPr anchor="ctr"/>
          <a:lstStyle/>
          <a:p>
            <a:r>
              <a:t>Applications of MANETS</a:t>
            </a:r>
          </a:p>
        </p:txBody>
      </p:sp>
      <p:sp>
        <p:nvSpPr>
          <p:cNvPr id="1412099" name="Text Placeholder 1412098"/>
          <p:cNvSpPr>
            <a:spLocks noGrp="1"/>
          </p:cNvSpPr>
          <p:nvPr>
            <p:ph type="body" idx="1"/>
          </p:nvPr>
        </p:nvSpPr>
        <p:spPr>
          <a:xfrm>
            <a:off x="1108710" y="1104900"/>
            <a:ext cx="10262870" cy="4648200"/>
          </a:xfrm>
        </p:spPr>
        <p:txBody>
          <a:bodyPr>
            <a:normAutofit fontScale="85000" lnSpcReduction="10000"/>
          </a:bodyPr>
          <a:lstStyle/>
          <a:p>
            <a:r>
              <a:rPr sz="2000"/>
              <a:t>Military - soldiers at Kargil, tanks, planes</a:t>
            </a:r>
          </a:p>
          <a:p>
            <a:endParaRPr sz="2000"/>
          </a:p>
          <a:p>
            <a:r>
              <a:rPr sz="2000"/>
              <a:t>Disaster Management – Orissa, Gujarat</a:t>
            </a:r>
          </a:p>
          <a:p>
            <a:endParaRPr sz="2000"/>
          </a:p>
          <a:p>
            <a:r>
              <a:rPr sz="2000"/>
              <a:t>Emergency operations – search-and-rescue, police and firefighters</a:t>
            </a:r>
          </a:p>
          <a:p>
            <a:r>
              <a:rPr sz="2000"/>
              <a:t>Sensor networks</a:t>
            </a:r>
          </a:p>
          <a:p>
            <a:endParaRPr sz="2000"/>
          </a:p>
          <a:p>
            <a:r>
              <a:rPr sz="2000"/>
              <a:t>Taxicabs and other closed communities</a:t>
            </a:r>
          </a:p>
          <a:p>
            <a:r>
              <a:rPr sz="2000"/>
              <a:t>airports, sports stadiums etc. where two or more people meet and want to exchange documents </a:t>
            </a:r>
          </a:p>
          <a:p>
            <a:endParaRPr sz="2000"/>
          </a:p>
          <a:p>
            <a:r>
              <a:rPr sz="2000"/>
              <a:t>Presently MANET applications use </a:t>
            </a:r>
            <a:r>
              <a:rPr sz="2000">
                <a:solidFill>
                  <a:schemeClr val="accent2"/>
                </a:solidFill>
              </a:rPr>
              <a:t>802.11</a:t>
            </a:r>
            <a:r>
              <a:rPr sz="2000"/>
              <a:t> hardware</a:t>
            </a:r>
          </a:p>
          <a:p>
            <a:endParaRPr sz="2000"/>
          </a:p>
          <a:p>
            <a:r>
              <a:rPr sz="2000"/>
              <a:t>Personal area networks - </a:t>
            </a:r>
            <a:r>
              <a:rPr sz="2000">
                <a:solidFill>
                  <a:schemeClr val="accent2"/>
                </a:solidFill>
              </a:rPr>
              <a:t>Bluetooth</a:t>
            </a:r>
          </a:p>
        </p:txBody>
      </p:sp>
    </p:spTree>
    <p:extLst>
      <p:ext uri="{BB962C8B-B14F-4D97-AF65-F5344CB8AC3E}">
        <p14:creationId xmlns:p14="http://schemas.microsoft.com/office/powerpoint/2010/main" val="631441692"/>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Wireless Lan 802.11 Evolution</a:t>
            </a:r>
            <a:endParaRPr lang="en-IN" dirty="0"/>
          </a:p>
        </p:txBody>
      </p:sp>
      <p:pic>
        <p:nvPicPr>
          <p:cNvPr id="4" name="Content Placeholder 3"/>
          <p:cNvPicPr>
            <a:picLocks noGrp="1" noChangeAspect="1"/>
          </p:cNvPicPr>
          <p:nvPr>
            <p:ph idx="1"/>
          </p:nvPr>
        </p:nvPicPr>
        <p:blipFill>
          <a:blip r:embed="rId2"/>
          <a:stretch>
            <a:fillRect/>
          </a:stretch>
        </p:blipFill>
        <p:spPr>
          <a:xfrm>
            <a:off x="1082768" y="1930399"/>
            <a:ext cx="6728193" cy="3644777"/>
          </a:xfrm>
          <a:prstGeom prst="rect">
            <a:avLst/>
          </a:prstGeom>
        </p:spPr>
      </p:pic>
      <p:pic>
        <p:nvPicPr>
          <p:cNvPr id="5" name="Picture 4"/>
          <p:cNvPicPr>
            <a:picLocks noChangeAspect="1"/>
          </p:cNvPicPr>
          <p:nvPr/>
        </p:nvPicPr>
        <p:blipFill>
          <a:blip r:embed="rId3"/>
          <a:stretch>
            <a:fillRect/>
          </a:stretch>
        </p:blipFill>
        <p:spPr>
          <a:xfrm>
            <a:off x="4758801" y="2306020"/>
            <a:ext cx="4343400" cy="3133725"/>
          </a:xfrm>
          <a:prstGeom prst="rect">
            <a:avLst/>
          </a:prstGeom>
        </p:spPr>
      </p:pic>
    </p:spTree>
    <p:extLst>
      <p:ext uri="{BB962C8B-B14F-4D97-AF65-F5344CB8AC3E}">
        <p14:creationId xmlns:p14="http://schemas.microsoft.com/office/powerpoint/2010/main" val="2229615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down)">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82" name="Title 1402881"/>
          <p:cNvSpPr>
            <a:spLocks noGrp="1"/>
          </p:cNvSpPr>
          <p:nvPr>
            <p:ph type="ctrTitle"/>
          </p:nvPr>
        </p:nvSpPr>
        <p:spPr>
          <a:xfrm>
            <a:off x="2209800" y="2286000"/>
            <a:ext cx="7772400" cy="1143000"/>
          </a:xfrm>
        </p:spPr>
        <p:txBody>
          <a:bodyPr anchor="ctr"/>
          <a:lstStyle/>
          <a:p>
            <a:pPr defTabSz="914400">
              <a:buClrTx/>
              <a:buSzTx/>
              <a:buFontTx/>
            </a:pPr>
            <a:r>
              <a:rPr sz="3200" kern="1200" baseline="0">
                <a:latin typeface="Arial" panose="020B0604020202020204" pitchFamily="34" charset="0"/>
              </a:rPr>
              <a:t>Challenges of </a:t>
            </a:r>
            <a:br>
              <a:rPr sz="3200" kern="1200" baseline="0">
                <a:latin typeface="Arial" panose="020B0604020202020204" pitchFamily="34" charset="0"/>
              </a:rPr>
            </a:br>
            <a:r>
              <a:rPr sz="3200" kern="1200" baseline="0">
                <a:latin typeface="Arial" panose="020B0604020202020204" pitchFamily="34" charset="0"/>
              </a:rPr>
              <a:t>Wireless Communications</a:t>
            </a:r>
          </a:p>
        </p:txBody>
      </p:sp>
    </p:spTree>
    <p:extLst>
      <p:ext uri="{BB962C8B-B14F-4D97-AF65-F5344CB8AC3E}">
        <p14:creationId xmlns:p14="http://schemas.microsoft.com/office/powerpoint/2010/main" val="1283126214"/>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lvl="0" eaLnBrk="1" hangingPunct="1"/>
            <a:fld id="{9A0DB2DC-4C9A-4742-B13C-FB6460FD3503}" type="slidenum">
              <a:rPr lang="en-US" dirty="0"/>
              <a:t>18</a:t>
            </a:fld>
            <a:endParaRPr lang="en-US" dirty="0"/>
          </a:p>
        </p:txBody>
      </p:sp>
      <p:sp>
        <p:nvSpPr>
          <p:cNvPr id="1409026" name="Title 1409025"/>
          <p:cNvSpPr>
            <a:spLocks noGrp="1"/>
          </p:cNvSpPr>
          <p:nvPr>
            <p:ph type="title"/>
          </p:nvPr>
        </p:nvSpPr>
        <p:spPr>
          <a:xfrm>
            <a:off x="460375" y="78740"/>
            <a:ext cx="7772400" cy="1143000"/>
          </a:xfrm>
        </p:spPr>
        <p:txBody>
          <a:bodyPr anchor="ctr"/>
          <a:lstStyle/>
          <a:p>
            <a:r>
              <a:t>Wireless Media</a:t>
            </a:r>
          </a:p>
        </p:txBody>
      </p:sp>
      <p:sp>
        <p:nvSpPr>
          <p:cNvPr id="1409027" name="Text Placeholder 1409026"/>
          <p:cNvSpPr>
            <a:spLocks noGrp="1"/>
          </p:cNvSpPr>
          <p:nvPr>
            <p:ph type="body" idx="1"/>
          </p:nvPr>
        </p:nvSpPr>
        <p:spPr>
          <a:xfrm>
            <a:off x="892175" y="1104900"/>
            <a:ext cx="10085705" cy="4648200"/>
          </a:xfrm>
        </p:spPr>
        <p:txBody>
          <a:bodyPr>
            <a:normAutofit lnSpcReduction="10000"/>
          </a:bodyPr>
          <a:lstStyle/>
          <a:p>
            <a:pPr>
              <a:lnSpc>
                <a:spcPct val="90000"/>
              </a:lnSpc>
            </a:pPr>
            <a:r>
              <a:rPr sz="2000"/>
              <a:t>Physical layers used in wireless networks</a:t>
            </a:r>
          </a:p>
          <a:p>
            <a:pPr>
              <a:lnSpc>
                <a:spcPct val="90000"/>
              </a:lnSpc>
            </a:pPr>
            <a:endParaRPr sz="2000"/>
          </a:p>
          <a:p>
            <a:pPr marL="342900" lvl="1" indent="-342900">
              <a:lnSpc>
                <a:spcPct val="90000"/>
              </a:lnSpc>
              <a:buFont typeface="Arial" panose="020B0604020202020204" pitchFamily="34" charset="0"/>
              <a:buChar char="•"/>
            </a:pPr>
            <a:r>
              <a:rPr sz="2000"/>
              <a:t>have neither absolute nor readily observable boundaries outside which stations are unable to receive frames are unprotected from outside signals </a:t>
            </a:r>
          </a:p>
          <a:p>
            <a:pPr marL="342900" lvl="1" indent="-342900">
              <a:lnSpc>
                <a:spcPct val="90000"/>
              </a:lnSpc>
              <a:buFont typeface="Arial" panose="020B0604020202020204" pitchFamily="34" charset="0"/>
              <a:buChar char="•"/>
            </a:pPr>
            <a:r>
              <a:rPr sz="2000"/>
              <a:t>communicate over a medium significantly less reliable than the cable of a wired networ</a:t>
            </a:r>
            <a:r>
              <a:rPr lang="en-IN" sz="2000"/>
              <a:t>k</a:t>
            </a:r>
          </a:p>
          <a:p>
            <a:pPr marL="342900" lvl="1" indent="-342900">
              <a:lnSpc>
                <a:spcPct val="90000"/>
              </a:lnSpc>
              <a:buFont typeface="Arial" panose="020B0604020202020204" pitchFamily="34" charset="0"/>
              <a:buChar char="•"/>
            </a:pPr>
            <a:endParaRPr sz="2000"/>
          </a:p>
          <a:p>
            <a:pPr marL="342900" lvl="1" indent="-342900">
              <a:lnSpc>
                <a:spcPct val="90000"/>
              </a:lnSpc>
              <a:buFont typeface="Arial" panose="020B0604020202020204" pitchFamily="34" charset="0"/>
              <a:buChar char="•"/>
            </a:pPr>
            <a:r>
              <a:rPr sz="2000"/>
              <a:t>have dynamic topologies</a:t>
            </a:r>
          </a:p>
          <a:p>
            <a:pPr marL="342900" lvl="1" indent="-342900">
              <a:lnSpc>
                <a:spcPct val="90000"/>
              </a:lnSpc>
              <a:buFont typeface="Arial" panose="020B0604020202020204" pitchFamily="34" charset="0"/>
              <a:buChar char="•"/>
            </a:pPr>
            <a:endParaRPr sz="2000"/>
          </a:p>
          <a:p>
            <a:pPr marL="342900" lvl="1" indent="-342900">
              <a:lnSpc>
                <a:spcPct val="90000"/>
              </a:lnSpc>
              <a:buFont typeface="Arial" panose="020B0604020202020204" pitchFamily="34" charset="0"/>
              <a:buChar char="•"/>
            </a:pPr>
            <a:r>
              <a:rPr sz="2000"/>
              <a:t>lack full connectivity and therefore the assumption normally made that every station can hear every other station in a LAN is invalid (i.e., STAs may be </a:t>
            </a:r>
            <a:r>
              <a:rPr sz="2000">
                <a:solidFill>
                  <a:schemeClr val="accent2"/>
                </a:solidFill>
              </a:rPr>
              <a:t>“hidden”</a:t>
            </a:r>
            <a:r>
              <a:rPr sz="2000"/>
              <a:t> from each other)</a:t>
            </a:r>
          </a:p>
          <a:p>
            <a:pPr marL="342900" lvl="1" indent="-342900">
              <a:lnSpc>
                <a:spcPct val="90000"/>
              </a:lnSpc>
              <a:buFont typeface="Arial" panose="020B0604020202020204" pitchFamily="34" charset="0"/>
              <a:buChar char="•"/>
            </a:pPr>
            <a:endParaRPr sz="2000"/>
          </a:p>
          <a:p>
            <a:pPr marL="342900" lvl="1" indent="-342900">
              <a:lnSpc>
                <a:spcPct val="90000"/>
              </a:lnSpc>
              <a:buFont typeface="Arial" panose="020B0604020202020204" pitchFamily="34" charset="0"/>
              <a:buChar char="•"/>
            </a:pPr>
            <a:r>
              <a:rPr sz="2000"/>
              <a:t> have time varying and asymmetric propagation properties</a:t>
            </a:r>
          </a:p>
        </p:txBody>
      </p:sp>
    </p:spTree>
    <p:extLst>
      <p:ext uri="{BB962C8B-B14F-4D97-AF65-F5344CB8AC3E}">
        <p14:creationId xmlns:p14="http://schemas.microsoft.com/office/powerpoint/2010/main" val="2107844911"/>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lvl="0" eaLnBrk="1" hangingPunct="1"/>
            <a:fld id="{9A0DB2DC-4C9A-4742-B13C-FB6460FD3503}" type="slidenum">
              <a:rPr lang="en-US" dirty="0"/>
              <a:t>19</a:t>
            </a:fld>
            <a:endParaRPr lang="en-US" dirty="0"/>
          </a:p>
        </p:txBody>
      </p:sp>
      <p:sp>
        <p:nvSpPr>
          <p:cNvPr id="1403906" name="Title 1403905"/>
          <p:cNvSpPr>
            <a:spLocks noGrp="1"/>
          </p:cNvSpPr>
          <p:nvPr>
            <p:ph type="title"/>
          </p:nvPr>
        </p:nvSpPr>
        <p:spPr>
          <a:xfrm>
            <a:off x="302570" y="153312"/>
            <a:ext cx="11360800" cy="763500"/>
          </a:xfrm>
        </p:spPr>
        <p:txBody>
          <a:bodyPr anchor="ctr"/>
          <a:lstStyle/>
          <a:p>
            <a:r>
              <a:t>Limitations of the mobile environment</a:t>
            </a:r>
          </a:p>
        </p:txBody>
      </p:sp>
      <p:sp>
        <p:nvSpPr>
          <p:cNvPr id="1403907" name="Text Placeholder 1403906"/>
          <p:cNvSpPr>
            <a:spLocks noGrp="1"/>
          </p:cNvSpPr>
          <p:nvPr>
            <p:ph type="body" idx="1"/>
          </p:nvPr>
        </p:nvSpPr>
        <p:spPr>
          <a:xfrm>
            <a:off x="842010" y="916940"/>
            <a:ext cx="10160000" cy="5560060"/>
          </a:xfrm>
          <a:ln w="12700"/>
        </p:spPr>
        <p:txBody>
          <a:bodyPr lIns="90488" tIns="44450" rIns="90488" bIns="44450"/>
          <a:lstStyle/>
          <a:p>
            <a:pPr marL="342900" indent="-342900">
              <a:lnSpc>
                <a:spcPct val="90000"/>
              </a:lnSpc>
              <a:buFont typeface="Wingdings" panose="05000000000000000000" charset="0"/>
              <a:buChar char="Ø"/>
            </a:pPr>
            <a:r>
              <a:rPr sz="2000"/>
              <a:t>Limitations of the Wireless</a:t>
            </a:r>
            <a:r>
              <a:rPr sz="2000">
                <a:solidFill>
                  <a:srgbClr val="FF0000"/>
                </a:solidFill>
              </a:rPr>
              <a:t> </a:t>
            </a:r>
            <a:r>
              <a:rPr sz="2000">
                <a:solidFill>
                  <a:schemeClr val="tx1"/>
                </a:solidFill>
                <a:latin typeface="Segoe Print" panose="02000600000000000000" charset="0"/>
                <a:cs typeface="Segoe Print" panose="02000600000000000000" charset="0"/>
              </a:rPr>
              <a:t>Network</a:t>
            </a:r>
          </a:p>
          <a:p>
            <a:pPr marL="342900" lvl="8" indent="-342900" algn="just">
              <a:lnSpc>
                <a:spcPct val="90000"/>
              </a:lnSpc>
              <a:buFont typeface="Arial" panose="020B0604020202020204" pitchFamily="34" charset="0"/>
              <a:buChar char="•"/>
            </a:pPr>
            <a:r>
              <a:rPr sz="2000"/>
              <a:t>limited communication bandwidth </a:t>
            </a:r>
          </a:p>
          <a:p>
            <a:pPr marL="342900" lvl="1" indent="-342900" algn="just">
              <a:lnSpc>
                <a:spcPct val="90000"/>
              </a:lnSpc>
              <a:buFont typeface="Arial" panose="020B0604020202020204" pitchFamily="34" charset="0"/>
              <a:buChar char="•"/>
            </a:pPr>
            <a:r>
              <a:rPr sz="2000"/>
              <a:t>frequent disconnections</a:t>
            </a:r>
          </a:p>
          <a:p>
            <a:pPr marL="342900" lvl="1" indent="-342900">
              <a:lnSpc>
                <a:spcPct val="90000"/>
              </a:lnSpc>
              <a:buFont typeface="Arial" panose="020B0604020202020204" pitchFamily="34" charset="0"/>
              <a:buChar char="•"/>
            </a:pPr>
            <a:r>
              <a:rPr sz="2000"/>
              <a:t>heterogeneity of fragmented networks</a:t>
            </a:r>
          </a:p>
          <a:p>
            <a:pPr marL="342900" indent="-342900">
              <a:lnSpc>
                <a:spcPct val="90000"/>
              </a:lnSpc>
              <a:buFont typeface="Arial" panose="020B0604020202020204" pitchFamily="34" charset="0"/>
              <a:buChar char="•"/>
            </a:pPr>
            <a:endParaRPr sz="2000"/>
          </a:p>
          <a:p>
            <a:pPr marL="342900" indent="-342900">
              <a:lnSpc>
                <a:spcPct val="90000"/>
              </a:lnSpc>
              <a:buFont typeface="Wingdings" panose="05000000000000000000" charset="0"/>
              <a:buChar char="Ø"/>
            </a:pPr>
            <a:r>
              <a:rPr sz="2000"/>
              <a:t>Limitations Imposed by </a:t>
            </a:r>
            <a:r>
              <a:rPr sz="2000">
                <a:solidFill>
                  <a:schemeClr val="tx1"/>
                </a:solidFill>
                <a:latin typeface="Segoe Print" panose="02000600000000000000" charset="0"/>
                <a:cs typeface="Segoe Print" panose="02000600000000000000" charset="0"/>
              </a:rPr>
              <a:t>Mobility</a:t>
            </a:r>
          </a:p>
          <a:p>
            <a:pPr marL="342900" lvl="1" indent="-342900">
              <a:lnSpc>
                <a:spcPct val="90000"/>
              </a:lnSpc>
              <a:buFont typeface="Arial" panose="020B0604020202020204" pitchFamily="34" charset="0"/>
              <a:buChar char="•"/>
            </a:pPr>
            <a:r>
              <a:rPr sz="2000" dirty="0"/>
              <a:t>route breakages</a:t>
            </a:r>
          </a:p>
          <a:p>
            <a:pPr marL="342900" lvl="1" indent="-342900">
              <a:lnSpc>
                <a:spcPct val="90000"/>
              </a:lnSpc>
              <a:buFont typeface="Arial" panose="020B0604020202020204" pitchFamily="34" charset="0"/>
              <a:buChar char="•"/>
            </a:pPr>
            <a:r>
              <a:rPr sz="2000"/>
              <a:t>lack of mobility awareness by system/applications </a:t>
            </a:r>
          </a:p>
          <a:p>
            <a:pPr marL="342900" lvl="1" indent="-342900">
              <a:lnSpc>
                <a:spcPct val="90000"/>
              </a:lnSpc>
              <a:buFont typeface="Arial" panose="020B0604020202020204" pitchFamily="34" charset="0"/>
              <a:buChar char="•"/>
            </a:pPr>
            <a:endParaRPr sz="2000"/>
          </a:p>
          <a:p>
            <a:pPr marL="342900" indent="-342900">
              <a:lnSpc>
                <a:spcPct val="90000"/>
              </a:lnSpc>
              <a:buFont typeface="Wingdings" panose="05000000000000000000" charset="0"/>
              <a:buChar char="Ø"/>
            </a:pPr>
            <a:r>
              <a:rPr sz="2000"/>
              <a:t>Limitations of the Mobile</a:t>
            </a:r>
            <a:r>
              <a:rPr sz="2000">
                <a:solidFill>
                  <a:schemeClr val="tx1"/>
                </a:solidFill>
                <a:latin typeface="Segoe Print" panose="02000600000000000000" charset="0"/>
                <a:cs typeface="Segoe Print" panose="02000600000000000000" charset="0"/>
              </a:rPr>
              <a:t> Device</a:t>
            </a:r>
          </a:p>
          <a:p>
            <a:pPr marL="342900" lvl="1" indent="-342900">
              <a:lnSpc>
                <a:spcPct val="90000"/>
              </a:lnSpc>
              <a:buFont typeface="Arial" panose="020B0604020202020204" pitchFamily="34" charset="0"/>
              <a:buChar char="•"/>
            </a:pPr>
            <a:r>
              <a:rPr sz="2000"/>
              <a:t>short battery lifetime</a:t>
            </a:r>
          </a:p>
          <a:p>
            <a:pPr marL="342900" lvl="1" indent="-342900">
              <a:lnSpc>
                <a:spcPct val="90000"/>
              </a:lnSpc>
              <a:buFont typeface="Arial" panose="020B0604020202020204" pitchFamily="34" charset="0"/>
              <a:buChar char="•"/>
            </a:pPr>
            <a:r>
              <a:rPr sz="2000"/>
              <a:t>limited capacities</a:t>
            </a:r>
            <a:endParaRPr sz="2000" dirty="0"/>
          </a:p>
        </p:txBody>
      </p:sp>
    </p:spTree>
    <p:extLst>
      <p:ext uri="{BB962C8B-B14F-4D97-AF65-F5344CB8AC3E}">
        <p14:creationId xmlns:p14="http://schemas.microsoft.com/office/powerpoint/2010/main" val="1373886642"/>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a:t>
            </a:r>
            <a:endParaRPr lang="en-IN" dirty="0"/>
          </a:p>
        </p:txBody>
      </p:sp>
      <p:sp>
        <p:nvSpPr>
          <p:cNvPr id="3" name="Content Placeholder 2"/>
          <p:cNvSpPr>
            <a:spLocks noGrp="1"/>
          </p:cNvSpPr>
          <p:nvPr>
            <p:ph idx="1"/>
          </p:nvPr>
        </p:nvSpPr>
        <p:spPr/>
        <p:txBody>
          <a:bodyPr/>
          <a:lstStyle/>
          <a:p>
            <a:r>
              <a:rPr lang="en-US" dirty="0">
                <a:solidFill>
                  <a:srgbClr val="00B050"/>
                </a:solidFill>
              </a:rPr>
              <a:t>Introduction to narrow and wideband systems; </a:t>
            </a:r>
            <a:endParaRPr lang="en-US" dirty="0" smtClean="0">
              <a:solidFill>
                <a:srgbClr val="00B050"/>
              </a:solidFill>
            </a:endParaRPr>
          </a:p>
          <a:p>
            <a:r>
              <a:rPr lang="en-US" dirty="0" smtClean="0">
                <a:solidFill>
                  <a:srgbClr val="00B050"/>
                </a:solidFill>
              </a:rPr>
              <a:t>Spread </a:t>
            </a:r>
            <a:r>
              <a:rPr lang="en-US" dirty="0">
                <a:solidFill>
                  <a:srgbClr val="00B050"/>
                </a:solidFill>
              </a:rPr>
              <a:t>spectrum; </a:t>
            </a:r>
            <a:endParaRPr lang="en-US" dirty="0" smtClean="0">
              <a:solidFill>
                <a:srgbClr val="00B050"/>
              </a:solidFill>
            </a:endParaRPr>
          </a:p>
          <a:p>
            <a:r>
              <a:rPr lang="en-US" dirty="0" smtClean="0">
                <a:solidFill>
                  <a:srgbClr val="00B050"/>
                </a:solidFill>
              </a:rPr>
              <a:t>Frequency </a:t>
            </a:r>
            <a:r>
              <a:rPr lang="en-US" dirty="0">
                <a:solidFill>
                  <a:srgbClr val="00B050"/>
                </a:solidFill>
              </a:rPr>
              <a:t>hopping; </a:t>
            </a:r>
            <a:endParaRPr lang="en-US" dirty="0" smtClean="0">
              <a:solidFill>
                <a:srgbClr val="00B050"/>
              </a:solidFill>
            </a:endParaRPr>
          </a:p>
          <a:p>
            <a:r>
              <a:rPr lang="en-US" dirty="0" smtClean="0"/>
              <a:t>Introduction </a:t>
            </a:r>
            <a:r>
              <a:rPr lang="en-US" dirty="0"/>
              <a:t>to MIMO; </a:t>
            </a:r>
            <a:endParaRPr lang="en-US" dirty="0" smtClean="0"/>
          </a:p>
          <a:p>
            <a:pPr lvl="1"/>
            <a:r>
              <a:rPr lang="en-US" dirty="0" smtClean="0"/>
              <a:t>MIMO </a:t>
            </a:r>
            <a:r>
              <a:rPr lang="en-US" dirty="0"/>
              <a:t>Channel Capacity and diversity gain</a:t>
            </a:r>
            <a:r>
              <a:rPr lang="en-US" dirty="0" smtClean="0"/>
              <a:t>;</a:t>
            </a:r>
          </a:p>
          <a:p>
            <a:r>
              <a:rPr lang="en-US" dirty="0" smtClean="0"/>
              <a:t> </a:t>
            </a:r>
            <a:r>
              <a:rPr lang="en-US" dirty="0"/>
              <a:t>Introduction to OFDM; MIMO-OFDM system; </a:t>
            </a:r>
            <a:endParaRPr lang="en-US" dirty="0" smtClean="0"/>
          </a:p>
          <a:p>
            <a:r>
              <a:rPr lang="en-US" dirty="0" smtClean="0">
                <a:solidFill>
                  <a:srgbClr val="00B050"/>
                </a:solidFill>
              </a:rPr>
              <a:t>Multiple </a:t>
            </a:r>
            <a:r>
              <a:rPr lang="en-US" dirty="0">
                <a:solidFill>
                  <a:srgbClr val="00B050"/>
                </a:solidFill>
              </a:rPr>
              <a:t>access control (FDMA, TDMA, CDMA, SDMA); </a:t>
            </a:r>
            <a:endParaRPr lang="en-US" dirty="0" smtClean="0">
              <a:solidFill>
                <a:srgbClr val="00B050"/>
              </a:solidFill>
            </a:endParaRPr>
          </a:p>
          <a:p>
            <a:r>
              <a:rPr lang="en-US" b="1" dirty="0" smtClean="0">
                <a:solidFill>
                  <a:srgbClr val="0070C0"/>
                </a:solidFill>
              </a:rPr>
              <a:t>Wireless </a:t>
            </a:r>
            <a:r>
              <a:rPr lang="en-US" b="1" dirty="0">
                <a:solidFill>
                  <a:srgbClr val="0070C0"/>
                </a:solidFill>
              </a:rPr>
              <a:t>local area network; </a:t>
            </a:r>
            <a:endParaRPr lang="en-US" b="1" dirty="0" smtClean="0">
              <a:solidFill>
                <a:srgbClr val="0070C0"/>
              </a:solidFill>
            </a:endParaRPr>
          </a:p>
          <a:p>
            <a:r>
              <a:rPr lang="en-US" dirty="0" smtClean="0">
                <a:solidFill>
                  <a:srgbClr val="0070C0"/>
                </a:solidFill>
              </a:rPr>
              <a:t>Wireless </a:t>
            </a:r>
            <a:r>
              <a:rPr lang="en-US" dirty="0">
                <a:solidFill>
                  <a:srgbClr val="0070C0"/>
                </a:solidFill>
              </a:rPr>
              <a:t>personal area network (Bluetooth and ZigBee)</a:t>
            </a:r>
            <a:endParaRPr lang="en-IN" dirty="0">
              <a:solidFill>
                <a:srgbClr val="0070C0"/>
              </a:solidFill>
            </a:endParaRPr>
          </a:p>
        </p:txBody>
      </p:sp>
    </p:spTree>
    <p:extLst>
      <p:ext uri="{BB962C8B-B14F-4D97-AF65-F5344CB8AC3E}">
        <p14:creationId xmlns:p14="http://schemas.microsoft.com/office/powerpoint/2010/main" val="23113351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lvl="0" eaLnBrk="1" hangingPunct="1"/>
            <a:fld id="{9A0DB2DC-4C9A-4742-B13C-FB6460FD3503}" type="slidenum">
              <a:rPr lang="en-US" dirty="0"/>
              <a:t>20</a:t>
            </a:fld>
            <a:endParaRPr lang="en-US" dirty="0"/>
          </a:p>
        </p:txBody>
      </p:sp>
      <p:sp>
        <p:nvSpPr>
          <p:cNvPr id="1404930" name="Title 1404929"/>
          <p:cNvSpPr>
            <a:spLocks noGrp="1"/>
          </p:cNvSpPr>
          <p:nvPr>
            <p:ph type="title"/>
          </p:nvPr>
        </p:nvSpPr>
        <p:spPr>
          <a:xfrm>
            <a:off x="348290" y="221257"/>
            <a:ext cx="11360800" cy="763500"/>
          </a:xfrm>
        </p:spPr>
        <p:txBody>
          <a:bodyPr anchor="ctr"/>
          <a:lstStyle/>
          <a:p>
            <a:r>
              <a:t>Wireless v/s Wired networks</a:t>
            </a:r>
          </a:p>
        </p:txBody>
      </p:sp>
      <p:sp>
        <p:nvSpPr>
          <p:cNvPr id="1404931" name="Text Placeholder 1404930"/>
          <p:cNvSpPr>
            <a:spLocks noGrp="1"/>
          </p:cNvSpPr>
          <p:nvPr>
            <p:ph type="body" idx="1"/>
          </p:nvPr>
        </p:nvSpPr>
        <p:spPr>
          <a:xfrm>
            <a:off x="914400" y="984250"/>
            <a:ext cx="10027285" cy="5568950"/>
          </a:xfrm>
        </p:spPr>
        <p:txBody>
          <a:bodyPr>
            <a:normAutofit lnSpcReduction="10000"/>
          </a:bodyPr>
          <a:lstStyle/>
          <a:p>
            <a:pPr marL="342900" indent="-342900">
              <a:lnSpc>
                <a:spcPct val="90000"/>
              </a:lnSpc>
              <a:buFont typeface="Arial" panose="020B0604020202020204" pitchFamily="34" charset="0"/>
              <a:buChar char="•"/>
            </a:pPr>
            <a:r>
              <a:rPr sz="2000">
                <a:solidFill>
                  <a:schemeClr val="tx1"/>
                </a:solidFill>
              </a:rPr>
              <a:t>Regulations of frequencies</a:t>
            </a:r>
          </a:p>
          <a:p>
            <a:pPr lvl="1">
              <a:lnSpc>
                <a:spcPct val="90000"/>
              </a:lnSpc>
            </a:pPr>
            <a:r>
              <a:rPr lang="en-IN" sz="2000">
                <a:solidFill>
                  <a:schemeClr val="tx1"/>
                </a:solidFill>
              </a:rPr>
              <a:t>	</a:t>
            </a:r>
            <a:r>
              <a:rPr sz="2000">
                <a:solidFill>
                  <a:schemeClr val="tx1"/>
                </a:solidFill>
              </a:rPr>
              <a:t>Limited availability, coordination is required</a:t>
            </a:r>
          </a:p>
          <a:p>
            <a:pPr lvl="1">
              <a:lnSpc>
                <a:spcPct val="90000"/>
              </a:lnSpc>
            </a:pPr>
            <a:r>
              <a:rPr lang="en-IN" sz="2000">
                <a:solidFill>
                  <a:schemeClr val="tx1"/>
                </a:solidFill>
              </a:rPr>
              <a:t>	</a:t>
            </a:r>
            <a:r>
              <a:rPr sz="2000">
                <a:solidFill>
                  <a:schemeClr val="tx1"/>
                </a:solidFill>
              </a:rPr>
              <a:t>useful frequencies are almost all occupied</a:t>
            </a:r>
          </a:p>
          <a:p>
            <a:pPr marL="342900" indent="-342900">
              <a:lnSpc>
                <a:spcPct val="90000"/>
              </a:lnSpc>
              <a:buFont typeface="Arial" panose="020B0604020202020204" pitchFamily="34" charset="0"/>
              <a:buChar char="•"/>
            </a:pPr>
            <a:r>
              <a:rPr sz="2000">
                <a:solidFill>
                  <a:schemeClr val="tx1"/>
                </a:solidFill>
              </a:rPr>
              <a:t>Bandwidth and delays</a:t>
            </a:r>
          </a:p>
          <a:p>
            <a:pPr lvl="1">
              <a:lnSpc>
                <a:spcPct val="90000"/>
              </a:lnSpc>
            </a:pPr>
            <a:r>
              <a:rPr lang="en-IN" sz="2000">
                <a:solidFill>
                  <a:schemeClr val="tx1"/>
                </a:solidFill>
              </a:rPr>
              <a:t>	</a:t>
            </a:r>
            <a:r>
              <a:rPr sz="2000">
                <a:solidFill>
                  <a:schemeClr val="tx1"/>
                </a:solidFill>
              </a:rPr>
              <a:t>Low transmission rates</a:t>
            </a:r>
          </a:p>
          <a:p>
            <a:pPr lvl="2">
              <a:lnSpc>
                <a:spcPct val="90000"/>
              </a:lnSpc>
            </a:pPr>
            <a:r>
              <a:rPr lang="en-IN" sz="2000">
                <a:solidFill>
                  <a:schemeClr val="tx1"/>
                </a:solidFill>
              </a:rPr>
              <a:t>	</a:t>
            </a:r>
            <a:r>
              <a:rPr sz="2000">
                <a:solidFill>
                  <a:schemeClr val="tx1"/>
                </a:solidFill>
              </a:rPr>
              <a:t>few Kbps to some Mbps.</a:t>
            </a:r>
          </a:p>
          <a:p>
            <a:pPr lvl="1">
              <a:lnSpc>
                <a:spcPct val="90000"/>
              </a:lnSpc>
            </a:pPr>
            <a:r>
              <a:rPr lang="en-IN" sz="2000">
                <a:solidFill>
                  <a:schemeClr val="tx1"/>
                </a:solidFill>
              </a:rPr>
              <a:t>	</a:t>
            </a:r>
            <a:r>
              <a:rPr sz="2000">
                <a:solidFill>
                  <a:schemeClr val="tx1"/>
                </a:solidFill>
              </a:rPr>
              <a:t>Higher delays</a:t>
            </a:r>
          </a:p>
          <a:p>
            <a:pPr lvl="2">
              <a:lnSpc>
                <a:spcPct val="90000"/>
              </a:lnSpc>
            </a:pPr>
            <a:r>
              <a:rPr lang="en-IN" sz="2000">
                <a:solidFill>
                  <a:schemeClr val="tx1"/>
                </a:solidFill>
              </a:rPr>
              <a:t>	</a:t>
            </a:r>
            <a:r>
              <a:rPr sz="2000">
                <a:solidFill>
                  <a:schemeClr val="tx1"/>
                </a:solidFill>
              </a:rPr>
              <a:t>several hundred milliseconds</a:t>
            </a:r>
          </a:p>
          <a:p>
            <a:pPr lvl="1">
              <a:lnSpc>
                <a:spcPct val="90000"/>
              </a:lnSpc>
            </a:pPr>
            <a:r>
              <a:rPr lang="en-IN" sz="2000">
                <a:solidFill>
                  <a:schemeClr val="tx1"/>
                </a:solidFill>
              </a:rPr>
              <a:t>	</a:t>
            </a:r>
            <a:r>
              <a:rPr sz="2000">
                <a:solidFill>
                  <a:schemeClr val="tx1"/>
                </a:solidFill>
              </a:rPr>
              <a:t>Higher loss rates </a:t>
            </a:r>
          </a:p>
          <a:p>
            <a:pPr lvl="2">
              <a:lnSpc>
                <a:spcPct val="90000"/>
              </a:lnSpc>
            </a:pPr>
            <a:r>
              <a:rPr lang="en-IN" sz="2000">
                <a:solidFill>
                  <a:schemeClr val="tx1"/>
                </a:solidFill>
              </a:rPr>
              <a:t>	</a:t>
            </a:r>
            <a:r>
              <a:rPr sz="2000">
                <a:solidFill>
                  <a:schemeClr val="tx1"/>
                </a:solidFill>
              </a:rPr>
              <a:t>susceptible to interference, e.g., engines, lightning</a:t>
            </a:r>
          </a:p>
          <a:p>
            <a:pPr marL="342900" indent="-342900">
              <a:lnSpc>
                <a:spcPct val="90000"/>
              </a:lnSpc>
              <a:buFont typeface="Arial" panose="020B0604020202020204" pitchFamily="34" charset="0"/>
              <a:buChar char="•"/>
            </a:pPr>
            <a:r>
              <a:rPr sz="2000">
                <a:solidFill>
                  <a:schemeClr val="tx1"/>
                </a:solidFill>
              </a:rPr>
              <a:t>Always shared medium</a:t>
            </a:r>
          </a:p>
          <a:p>
            <a:pPr lvl="1">
              <a:lnSpc>
                <a:spcPct val="90000"/>
              </a:lnSpc>
            </a:pPr>
            <a:r>
              <a:rPr lang="en-IN" sz="2000">
                <a:solidFill>
                  <a:schemeClr val="tx1"/>
                </a:solidFill>
              </a:rPr>
              <a:t>	</a:t>
            </a:r>
            <a:r>
              <a:rPr sz="2000">
                <a:solidFill>
                  <a:schemeClr val="tx1"/>
                </a:solidFill>
              </a:rPr>
              <a:t>Lower security, simpler active attacking</a:t>
            </a:r>
          </a:p>
          <a:p>
            <a:pPr lvl="1">
              <a:lnSpc>
                <a:spcPct val="90000"/>
              </a:lnSpc>
            </a:pPr>
            <a:r>
              <a:rPr lang="en-IN" sz="2000">
                <a:solidFill>
                  <a:schemeClr val="tx1"/>
                </a:solidFill>
              </a:rPr>
              <a:t>	</a:t>
            </a:r>
            <a:r>
              <a:rPr sz="2000">
                <a:solidFill>
                  <a:schemeClr val="tx1"/>
                </a:solidFill>
              </a:rPr>
              <a:t>radio interface accessible for everyone</a:t>
            </a:r>
          </a:p>
          <a:p>
            <a:pPr lvl="1">
              <a:lnSpc>
                <a:spcPct val="90000"/>
              </a:lnSpc>
            </a:pPr>
            <a:r>
              <a:rPr lang="en-IN" sz="2000">
                <a:solidFill>
                  <a:schemeClr val="tx1"/>
                </a:solidFill>
              </a:rPr>
              <a:t>	</a:t>
            </a:r>
            <a:r>
              <a:rPr sz="2000">
                <a:solidFill>
                  <a:schemeClr val="tx1"/>
                </a:solidFill>
              </a:rPr>
              <a:t>Fake base stations can attract calls from mobile phones</a:t>
            </a:r>
          </a:p>
          <a:p>
            <a:pPr lvl="1">
              <a:lnSpc>
                <a:spcPct val="90000"/>
              </a:lnSpc>
            </a:pPr>
            <a:r>
              <a:rPr lang="en-IN" sz="2000">
                <a:solidFill>
                  <a:schemeClr val="tx1"/>
                </a:solidFill>
              </a:rPr>
              <a:t>	</a:t>
            </a:r>
            <a:r>
              <a:rPr sz="2000">
                <a:solidFill>
                  <a:schemeClr val="tx1"/>
                </a:solidFill>
              </a:rPr>
              <a:t>secure access mechanisms important</a:t>
            </a:r>
          </a:p>
        </p:txBody>
      </p:sp>
    </p:spTree>
    <p:extLst>
      <p:ext uri="{BB962C8B-B14F-4D97-AF65-F5344CB8AC3E}">
        <p14:creationId xmlns:p14="http://schemas.microsoft.com/office/powerpoint/2010/main" val="2314142717"/>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lvl="0" eaLnBrk="1" hangingPunct="1"/>
            <a:fld id="{9A0DB2DC-4C9A-4742-B13C-FB6460FD3503}" type="slidenum">
              <a:rPr lang="en-US" dirty="0"/>
              <a:t>21</a:t>
            </a:fld>
            <a:endParaRPr lang="en-US" dirty="0"/>
          </a:p>
        </p:txBody>
      </p:sp>
      <p:sp>
        <p:nvSpPr>
          <p:cNvPr id="827394" name="Title 827393"/>
          <p:cNvSpPr>
            <a:spLocks noGrp="1"/>
          </p:cNvSpPr>
          <p:nvPr>
            <p:ph type="title"/>
          </p:nvPr>
        </p:nvSpPr>
        <p:spPr/>
        <p:txBody>
          <a:bodyPr anchor="ctr"/>
          <a:lstStyle/>
          <a:p>
            <a:r>
              <a:t>Difference Between Wired and Wireless</a:t>
            </a:r>
          </a:p>
        </p:txBody>
      </p:sp>
      <p:sp>
        <p:nvSpPr>
          <p:cNvPr id="827395" name="Text Placeholder 827394"/>
          <p:cNvSpPr>
            <a:spLocks noGrp="1"/>
          </p:cNvSpPr>
          <p:nvPr>
            <p:ph type="body" idx="1"/>
          </p:nvPr>
        </p:nvSpPr>
        <p:spPr>
          <a:xfrm>
            <a:off x="1835150" y="4365625"/>
            <a:ext cx="9187180" cy="1784350"/>
          </a:xfrm>
        </p:spPr>
        <p:txBody>
          <a:bodyPr/>
          <a:lstStyle/>
          <a:p>
            <a:pPr>
              <a:lnSpc>
                <a:spcPct val="90000"/>
              </a:lnSpc>
            </a:pPr>
            <a:r>
              <a:rPr sz="2200"/>
              <a:t>If both A and C sense the channel to be idle at the same time, they send at the same time.</a:t>
            </a:r>
          </a:p>
          <a:p>
            <a:pPr>
              <a:lnSpc>
                <a:spcPct val="90000"/>
              </a:lnSpc>
            </a:pPr>
            <a:r>
              <a:rPr sz="2200"/>
              <a:t>Collision can be detected </a:t>
            </a:r>
            <a:r>
              <a:rPr sz="2200">
                <a:solidFill>
                  <a:schemeClr val="tx1"/>
                </a:solidFill>
                <a:latin typeface="Segoe Print" panose="02000600000000000000" charset="0"/>
                <a:cs typeface="Segoe Print" panose="02000600000000000000" charset="0"/>
              </a:rPr>
              <a:t>at sender</a:t>
            </a:r>
            <a:r>
              <a:rPr sz="2200"/>
              <a:t> in Ethernet.</a:t>
            </a:r>
          </a:p>
          <a:p>
            <a:pPr>
              <a:lnSpc>
                <a:spcPct val="90000"/>
              </a:lnSpc>
            </a:pPr>
            <a:r>
              <a:rPr sz="2200"/>
              <a:t>Half-duplex radios in wireless cannot detect collision at sender.</a:t>
            </a:r>
          </a:p>
        </p:txBody>
      </p:sp>
      <p:sp>
        <p:nvSpPr>
          <p:cNvPr id="827396" name="Straight Connector 827395"/>
          <p:cNvSpPr/>
          <p:nvPr/>
        </p:nvSpPr>
        <p:spPr>
          <a:xfrm>
            <a:off x="2141538" y="2170113"/>
            <a:ext cx="2533650" cy="0"/>
          </a:xfrm>
          <a:prstGeom prst="line">
            <a:avLst/>
          </a:prstGeom>
          <a:ln w="19050" cap="flat" cmpd="sng">
            <a:solidFill>
              <a:schemeClr val="tx1"/>
            </a:solidFill>
            <a:prstDash val="solid"/>
            <a:headEnd type="none" w="med" len="med"/>
            <a:tailEnd type="none" w="med" len="med"/>
          </a:ln>
        </p:spPr>
      </p:sp>
      <p:sp>
        <p:nvSpPr>
          <p:cNvPr id="827397" name="Straight Connector 827396"/>
          <p:cNvSpPr/>
          <p:nvPr/>
        </p:nvSpPr>
        <p:spPr>
          <a:xfrm>
            <a:off x="2449513" y="2170113"/>
            <a:ext cx="0" cy="242887"/>
          </a:xfrm>
          <a:prstGeom prst="line">
            <a:avLst/>
          </a:prstGeom>
          <a:ln w="9525" cap="flat" cmpd="sng">
            <a:solidFill>
              <a:schemeClr val="tx1"/>
            </a:solidFill>
            <a:prstDash val="solid"/>
            <a:headEnd type="none" w="med" len="med"/>
            <a:tailEnd type="none" w="med" len="med"/>
          </a:ln>
        </p:spPr>
      </p:sp>
      <p:sp>
        <p:nvSpPr>
          <p:cNvPr id="827398" name="Oval 827397"/>
          <p:cNvSpPr/>
          <p:nvPr/>
        </p:nvSpPr>
        <p:spPr>
          <a:xfrm>
            <a:off x="2143125" y="2409825"/>
            <a:ext cx="609600" cy="609600"/>
          </a:xfrm>
          <a:prstGeom prst="ellipse">
            <a:avLst/>
          </a:prstGeom>
          <a:solidFill>
            <a:schemeClr val="tx2">
              <a:lumMod val="50000"/>
            </a:schemeClr>
          </a:solidFill>
          <a:ln w="12700" cap="flat" cmpd="sng">
            <a:solidFill>
              <a:schemeClr val="tx1"/>
            </a:solidFill>
            <a:prstDash val="solid"/>
            <a:headEnd type="none" w="med" len="med"/>
            <a:tailEnd type="none" w="med" len="med"/>
          </a:ln>
        </p:spPr>
        <p:txBody>
          <a:bodyPr wrap="none" anchor="ctr"/>
          <a:lstStyle/>
          <a:p>
            <a:pPr algn="ctr" eaLnBrk="0" hangingPunct="0"/>
            <a:r>
              <a:rPr sz="2000" b="1">
                <a:latin typeface="Arial" panose="020B0604020202020204" pitchFamily="34" charset="0"/>
              </a:rPr>
              <a:t>A</a:t>
            </a:r>
          </a:p>
        </p:txBody>
      </p:sp>
      <p:sp>
        <p:nvSpPr>
          <p:cNvPr id="827399" name="Straight Connector 827398"/>
          <p:cNvSpPr/>
          <p:nvPr/>
        </p:nvSpPr>
        <p:spPr>
          <a:xfrm>
            <a:off x="3295650" y="2179638"/>
            <a:ext cx="0" cy="242887"/>
          </a:xfrm>
          <a:prstGeom prst="line">
            <a:avLst/>
          </a:prstGeom>
          <a:ln w="9525" cap="flat" cmpd="sng">
            <a:solidFill>
              <a:schemeClr val="tx1"/>
            </a:solidFill>
            <a:prstDash val="solid"/>
            <a:headEnd type="none" w="med" len="med"/>
            <a:tailEnd type="none" w="med" len="med"/>
          </a:ln>
        </p:spPr>
      </p:sp>
      <p:sp>
        <p:nvSpPr>
          <p:cNvPr id="827400" name="Oval 827399"/>
          <p:cNvSpPr/>
          <p:nvPr/>
        </p:nvSpPr>
        <p:spPr>
          <a:xfrm>
            <a:off x="2989263" y="2419350"/>
            <a:ext cx="609600" cy="609600"/>
          </a:xfrm>
          <a:prstGeom prst="ellipse">
            <a:avLst/>
          </a:prstGeom>
          <a:solidFill>
            <a:schemeClr val="tx2">
              <a:lumMod val="50000"/>
            </a:schemeClr>
          </a:solidFill>
          <a:ln w="12700" cap="flat" cmpd="sng">
            <a:solidFill>
              <a:schemeClr val="tx1"/>
            </a:solidFill>
            <a:prstDash val="solid"/>
            <a:headEnd type="none" w="med" len="med"/>
            <a:tailEnd type="none" w="med" len="med"/>
          </a:ln>
        </p:spPr>
        <p:txBody>
          <a:bodyPr wrap="none" anchor="ctr"/>
          <a:lstStyle/>
          <a:p>
            <a:pPr algn="ctr" eaLnBrk="0" hangingPunct="0"/>
            <a:r>
              <a:rPr sz="2000" b="1">
                <a:latin typeface="Arial" panose="020B0604020202020204" pitchFamily="34" charset="0"/>
              </a:rPr>
              <a:t>B</a:t>
            </a:r>
          </a:p>
        </p:txBody>
      </p:sp>
      <p:sp>
        <p:nvSpPr>
          <p:cNvPr id="827401" name="Straight Connector 827400"/>
          <p:cNvSpPr/>
          <p:nvPr/>
        </p:nvSpPr>
        <p:spPr>
          <a:xfrm>
            <a:off x="4141788" y="2189163"/>
            <a:ext cx="0" cy="242887"/>
          </a:xfrm>
          <a:prstGeom prst="line">
            <a:avLst/>
          </a:prstGeom>
          <a:ln w="9525" cap="flat" cmpd="sng">
            <a:solidFill>
              <a:schemeClr val="tx1"/>
            </a:solidFill>
            <a:prstDash val="solid"/>
            <a:headEnd type="none" w="med" len="med"/>
            <a:tailEnd type="none" w="med" len="med"/>
          </a:ln>
        </p:spPr>
      </p:sp>
      <p:sp>
        <p:nvSpPr>
          <p:cNvPr id="827402" name="Oval 827401"/>
          <p:cNvSpPr/>
          <p:nvPr/>
        </p:nvSpPr>
        <p:spPr>
          <a:xfrm>
            <a:off x="3835400" y="2428875"/>
            <a:ext cx="609600" cy="609600"/>
          </a:xfrm>
          <a:prstGeom prst="ellipse">
            <a:avLst/>
          </a:prstGeom>
          <a:solidFill>
            <a:schemeClr val="tx2">
              <a:lumMod val="50000"/>
            </a:schemeClr>
          </a:solidFill>
          <a:ln w="12700" cap="flat" cmpd="sng">
            <a:solidFill>
              <a:schemeClr val="tx1"/>
            </a:solidFill>
            <a:prstDash val="solid"/>
            <a:headEnd type="none" w="med" len="med"/>
            <a:tailEnd type="none" w="med" len="med"/>
          </a:ln>
        </p:spPr>
        <p:txBody>
          <a:bodyPr wrap="none" anchor="ctr"/>
          <a:lstStyle/>
          <a:p>
            <a:pPr algn="ctr" eaLnBrk="0" hangingPunct="0"/>
            <a:r>
              <a:rPr sz="2000" b="1">
                <a:latin typeface="Arial" panose="020B0604020202020204" pitchFamily="34" charset="0"/>
              </a:rPr>
              <a:t>C</a:t>
            </a:r>
          </a:p>
        </p:txBody>
      </p:sp>
      <p:sp>
        <p:nvSpPr>
          <p:cNvPr id="827403" name="Oval 827402"/>
          <p:cNvSpPr/>
          <p:nvPr/>
        </p:nvSpPr>
        <p:spPr>
          <a:xfrm>
            <a:off x="7661275" y="2795588"/>
            <a:ext cx="609600" cy="609600"/>
          </a:xfrm>
          <a:prstGeom prst="ellipse">
            <a:avLst/>
          </a:prstGeom>
          <a:solidFill>
            <a:schemeClr val="tx2">
              <a:lumMod val="50000"/>
            </a:schemeClr>
          </a:solidFill>
          <a:ln w="12700" cap="flat" cmpd="sng">
            <a:solidFill>
              <a:schemeClr val="tx1"/>
            </a:solidFill>
            <a:prstDash val="solid"/>
            <a:headEnd type="none" w="med" len="med"/>
            <a:tailEnd type="none" w="med" len="med"/>
          </a:ln>
        </p:spPr>
        <p:txBody>
          <a:bodyPr wrap="none" anchor="ctr"/>
          <a:lstStyle/>
          <a:p>
            <a:pPr algn="ctr" eaLnBrk="0" hangingPunct="0"/>
            <a:r>
              <a:rPr sz="2000" b="1">
                <a:latin typeface="Arial" panose="020B0604020202020204" pitchFamily="34" charset="0"/>
              </a:rPr>
              <a:t>A</a:t>
            </a:r>
          </a:p>
        </p:txBody>
      </p:sp>
      <p:sp>
        <p:nvSpPr>
          <p:cNvPr id="827404" name="Oval 827403"/>
          <p:cNvSpPr/>
          <p:nvPr/>
        </p:nvSpPr>
        <p:spPr>
          <a:xfrm>
            <a:off x="8069263" y="2078038"/>
            <a:ext cx="609600" cy="609600"/>
          </a:xfrm>
          <a:prstGeom prst="ellipse">
            <a:avLst/>
          </a:prstGeom>
          <a:solidFill>
            <a:schemeClr val="tx2">
              <a:lumMod val="50000"/>
            </a:schemeClr>
          </a:solidFill>
          <a:ln w="12700" cap="flat" cmpd="sng">
            <a:solidFill>
              <a:schemeClr val="tx1"/>
            </a:solidFill>
            <a:prstDash val="solid"/>
            <a:headEnd type="none" w="med" len="med"/>
            <a:tailEnd type="none" w="med" len="med"/>
          </a:ln>
        </p:spPr>
        <p:txBody>
          <a:bodyPr wrap="none" anchor="ctr"/>
          <a:lstStyle/>
          <a:p>
            <a:pPr algn="ctr" eaLnBrk="0" hangingPunct="0"/>
            <a:r>
              <a:rPr sz="2000" b="1">
                <a:latin typeface="Arial" panose="020B0604020202020204" pitchFamily="34" charset="0"/>
              </a:rPr>
              <a:t>B</a:t>
            </a:r>
          </a:p>
        </p:txBody>
      </p:sp>
      <p:sp>
        <p:nvSpPr>
          <p:cNvPr id="827405" name="Oval 827404"/>
          <p:cNvSpPr/>
          <p:nvPr/>
        </p:nvSpPr>
        <p:spPr>
          <a:xfrm>
            <a:off x="8531225" y="2738438"/>
            <a:ext cx="609600" cy="609600"/>
          </a:xfrm>
          <a:prstGeom prst="ellipse">
            <a:avLst/>
          </a:prstGeom>
          <a:solidFill>
            <a:schemeClr val="tx2">
              <a:lumMod val="50000"/>
            </a:schemeClr>
          </a:solidFill>
          <a:ln w="12700" cap="flat" cmpd="sng">
            <a:solidFill>
              <a:schemeClr val="tx1"/>
            </a:solidFill>
            <a:prstDash val="solid"/>
            <a:headEnd type="none" w="med" len="med"/>
            <a:tailEnd type="none" w="med" len="med"/>
          </a:ln>
        </p:spPr>
        <p:txBody>
          <a:bodyPr wrap="none" anchor="ctr"/>
          <a:lstStyle/>
          <a:p>
            <a:pPr algn="ctr" eaLnBrk="0" hangingPunct="0"/>
            <a:r>
              <a:rPr sz="2000" b="1">
                <a:latin typeface="Arial" panose="020B0604020202020204" pitchFamily="34" charset="0"/>
              </a:rPr>
              <a:t>C</a:t>
            </a:r>
          </a:p>
        </p:txBody>
      </p:sp>
      <p:sp>
        <p:nvSpPr>
          <p:cNvPr id="827406" name="Oval 827405"/>
          <p:cNvSpPr/>
          <p:nvPr/>
        </p:nvSpPr>
        <p:spPr>
          <a:xfrm>
            <a:off x="6537325" y="1828800"/>
            <a:ext cx="2841625" cy="2468563"/>
          </a:xfrm>
          <a:prstGeom prst="ellipse">
            <a:avLst/>
          </a:prstGeom>
          <a:noFill/>
          <a:ln w="9525" cap="flat" cmpd="sng">
            <a:solidFill>
              <a:schemeClr val="tx1"/>
            </a:solidFill>
            <a:prstDash val="solid"/>
            <a:headEnd type="none" w="med" len="med"/>
            <a:tailEnd type="none" w="med" len="med"/>
          </a:ln>
        </p:spPr>
        <p:txBody>
          <a:bodyPr/>
          <a:lstStyle/>
          <a:p>
            <a:endParaRPr lang="en-US"/>
          </a:p>
        </p:txBody>
      </p:sp>
      <p:sp>
        <p:nvSpPr>
          <p:cNvPr id="827407" name="Oval 827406"/>
          <p:cNvSpPr/>
          <p:nvPr/>
        </p:nvSpPr>
        <p:spPr>
          <a:xfrm>
            <a:off x="7273925" y="1771650"/>
            <a:ext cx="2841625" cy="2468563"/>
          </a:xfrm>
          <a:prstGeom prst="ellipse">
            <a:avLst/>
          </a:prstGeom>
          <a:noFill/>
          <a:ln w="9525" cap="flat" cmpd="sng">
            <a:solidFill>
              <a:schemeClr val="tx1"/>
            </a:solidFill>
            <a:prstDash val="solid"/>
            <a:headEnd type="none" w="med" len="med"/>
            <a:tailEnd type="none" w="med" len="med"/>
          </a:ln>
        </p:spPr>
        <p:txBody>
          <a:bodyPr/>
          <a:lstStyle/>
          <a:p>
            <a:endParaRPr lang="en-US"/>
          </a:p>
        </p:txBody>
      </p:sp>
      <p:sp>
        <p:nvSpPr>
          <p:cNvPr id="827408" name="Oval 827407"/>
          <p:cNvSpPr/>
          <p:nvPr/>
        </p:nvSpPr>
        <p:spPr>
          <a:xfrm>
            <a:off x="6973888" y="1163638"/>
            <a:ext cx="2841625" cy="2468562"/>
          </a:xfrm>
          <a:prstGeom prst="ellipse">
            <a:avLst/>
          </a:prstGeom>
          <a:noFill/>
          <a:ln w="9525" cap="flat" cmpd="sng">
            <a:solidFill>
              <a:schemeClr val="tx1"/>
            </a:solidFill>
            <a:prstDash val="solid"/>
            <a:headEnd type="none" w="med" len="med"/>
            <a:tailEnd type="none" w="med" len="med"/>
          </a:ln>
        </p:spPr>
        <p:txBody>
          <a:bodyPr/>
          <a:lstStyle/>
          <a:p>
            <a:endParaRPr lang="en-US"/>
          </a:p>
        </p:txBody>
      </p:sp>
      <p:sp>
        <p:nvSpPr>
          <p:cNvPr id="827409" name="Text Box 827408"/>
          <p:cNvSpPr txBox="1"/>
          <p:nvPr/>
        </p:nvSpPr>
        <p:spPr>
          <a:xfrm>
            <a:off x="2155984" y="1655763"/>
            <a:ext cx="1804670" cy="398780"/>
          </a:xfrm>
          <a:prstGeom prst="rect">
            <a:avLst/>
          </a:prstGeom>
          <a:noFill/>
          <a:ln w="9525">
            <a:noFill/>
          </a:ln>
        </p:spPr>
        <p:txBody>
          <a:bodyPr wrap="none" anchor="t">
            <a:spAutoFit/>
          </a:bodyPr>
          <a:lstStyle/>
          <a:p>
            <a:pPr algn="ctr" eaLnBrk="0" hangingPunct="0"/>
            <a:r>
              <a:rPr sz="2000" b="1">
                <a:latin typeface="Arial" panose="020B0604020202020204" pitchFamily="34" charset="0"/>
              </a:rPr>
              <a:t>Ethernet LAN</a:t>
            </a:r>
          </a:p>
        </p:txBody>
      </p:sp>
      <p:sp>
        <p:nvSpPr>
          <p:cNvPr id="827410" name="Text Box 827409"/>
          <p:cNvSpPr txBox="1"/>
          <p:nvPr/>
        </p:nvSpPr>
        <p:spPr>
          <a:xfrm>
            <a:off x="5112544" y="1733550"/>
            <a:ext cx="1819275" cy="398780"/>
          </a:xfrm>
          <a:prstGeom prst="rect">
            <a:avLst/>
          </a:prstGeom>
          <a:noFill/>
          <a:ln w="9525">
            <a:noFill/>
          </a:ln>
        </p:spPr>
        <p:txBody>
          <a:bodyPr wrap="none" anchor="t">
            <a:spAutoFit/>
          </a:bodyPr>
          <a:lstStyle/>
          <a:p>
            <a:pPr algn="ctr" eaLnBrk="0" hangingPunct="0"/>
            <a:r>
              <a:rPr sz="2000" b="1">
                <a:latin typeface="Arial" panose="020B0604020202020204" pitchFamily="34" charset="0"/>
              </a:rPr>
              <a:t>Wireless LAN</a:t>
            </a:r>
          </a:p>
        </p:txBody>
      </p:sp>
      <p:sp>
        <p:nvSpPr>
          <p:cNvPr id="827411" name="Straight Connector 827410"/>
          <p:cNvSpPr/>
          <p:nvPr/>
        </p:nvSpPr>
        <p:spPr>
          <a:xfrm>
            <a:off x="2536825" y="3151188"/>
            <a:ext cx="530225" cy="0"/>
          </a:xfrm>
          <a:prstGeom prst="line">
            <a:avLst/>
          </a:prstGeom>
          <a:ln w="28575" cap="flat" cmpd="sng">
            <a:solidFill>
              <a:srgbClr val="FF0000"/>
            </a:solidFill>
            <a:prstDash val="solid"/>
            <a:headEnd type="none" w="med" len="med"/>
            <a:tailEnd type="triangle" w="med" len="med"/>
          </a:ln>
        </p:spPr>
      </p:sp>
      <p:sp>
        <p:nvSpPr>
          <p:cNvPr id="827412" name="Straight Connector 827411"/>
          <p:cNvSpPr/>
          <p:nvPr/>
        </p:nvSpPr>
        <p:spPr>
          <a:xfrm>
            <a:off x="3516313" y="3149600"/>
            <a:ext cx="530225" cy="0"/>
          </a:xfrm>
          <a:prstGeom prst="line">
            <a:avLst/>
          </a:prstGeom>
          <a:ln w="28575" cap="flat" cmpd="sng">
            <a:solidFill>
              <a:srgbClr val="FF0000"/>
            </a:solidFill>
            <a:prstDash val="solid"/>
            <a:headEnd type="triangle" w="med" len="med"/>
            <a:tailEnd type="none" w="med" len="med"/>
          </a:ln>
        </p:spPr>
      </p:sp>
      <p:sp>
        <p:nvSpPr>
          <p:cNvPr id="827413" name="Straight Connector 827412"/>
          <p:cNvSpPr/>
          <p:nvPr/>
        </p:nvSpPr>
        <p:spPr>
          <a:xfrm flipV="1">
            <a:off x="7724775" y="2476500"/>
            <a:ext cx="244475" cy="319088"/>
          </a:xfrm>
          <a:prstGeom prst="line">
            <a:avLst/>
          </a:prstGeom>
          <a:ln w="28575" cap="flat" cmpd="sng">
            <a:solidFill>
              <a:srgbClr val="FF0000"/>
            </a:solidFill>
            <a:prstDash val="solid"/>
            <a:headEnd type="none" w="med" len="med"/>
            <a:tailEnd type="triangle" w="med" len="med"/>
          </a:ln>
        </p:spPr>
      </p:sp>
      <p:sp>
        <p:nvSpPr>
          <p:cNvPr id="827414" name="Straight Connector 827413"/>
          <p:cNvSpPr/>
          <p:nvPr/>
        </p:nvSpPr>
        <p:spPr>
          <a:xfrm>
            <a:off x="8737600" y="2463800"/>
            <a:ext cx="231775" cy="231775"/>
          </a:xfrm>
          <a:prstGeom prst="line">
            <a:avLst/>
          </a:prstGeom>
          <a:ln w="28575" cap="flat" cmpd="sng">
            <a:solidFill>
              <a:srgbClr val="FF0000"/>
            </a:solidFill>
            <a:prstDash val="solid"/>
            <a:headEnd type="triangle" w="med" len="med"/>
            <a:tailEnd type="none" w="med" len="med"/>
          </a:ln>
        </p:spPr>
      </p:sp>
    </p:spTree>
    <p:extLst>
      <p:ext uri="{BB962C8B-B14F-4D97-AF65-F5344CB8AC3E}">
        <p14:creationId xmlns:p14="http://schemas.microsoft.com/office/powerpoint/2010/main" val="3709847542"/>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lvl="0" eaLnBrk="1" hangingPunct="1"/>
            <a:fld id="{9A0DB2DC-4C9A-4742-B13C-FB6460FD3503}" type="slidenum">
              <a:rPr lang="en-US" dirty="0"/>
              <a:t>22</a:t>
            </a:fld>
            <a:endParaRPr lang="en-US" dirty="0"/>
          </a:p>
        </p:txBody>
      </p:sp>
      <p:sp>
        <p:nvSpPr>
          <p:cNvPr id="804866" name="Title 804865"/>
          <p:cNvSpPr>
            <a:spLocks noGrp="1"/>
          </p:cNvSpPr>
          <p:nvPr>
            <p:ph type="title"/>
          </p:nvPr>
        </p:nvSpPr>
        <p:spPr>
          <a:xfrm>
            <a:off x="347655" y="254912"/>
            <a:ext cx="11360800" cy="763500"/>
          </a:xfrm>
        </p:spPr>
        <p:txBody>
          <a:bodyPr anchor="ctr"/>
          <a:lstStyle/>
          <a:p>
            <a:r>
              <a:t>Effect of mobility on protocol stack </a:t>
            </a:r>
          </a:p>
        </p:txBody>
      </p:sp>
      <p:sp>
        <p:nvSpPr>
          <p:cNvPr id="804867" name="Text Placeholder 804866"/>
          <p:cNvSpPr>
            <a:spLocks noGrp="1"/>
          </p:cNvSpPr>
          <p:nvPr>
            <p:ph type="body" idx="1"/>
          </p:nvPr>
        </p:nvSpPr>
        <p:spPr>
          <a:xfrm>
            <a:off x="914400" y="1017905"/>
            <a:ext cx="9464675" cy="4648200"/>
          </a:xfrm>
        </p:spPr>
        <p:txBody>
          <a:bodyPr/>
          <a:lstStyle/>
          <a:p>
            <a:pPr>
              <a:lnSpc>
                <a:spcPct val="90000"/>
              </a:lnSpc>
            </a:pPr>
            <a:r>
              <a:rPr sz="2000"/>
              <a:t>Application</a:t>
            </a:r>
          </a:p>
          <a:p>
            <a:pPr lvl="1">
              <a:lnSpc>
                <a:spcPct val="90000"/>
              </a:lnSpc>
            </a:pPr>
            <a:r>
              <a:rPr lang="en-IN" sz="2000"/>
              <a:t>	</a:t>
            </a:r>
            <a:r>
              <a:rPr sz="2000"/>
              <a:t>new applications and adaptations</a:t>
            </a:r>
          </a:p>
          <a:p>
            <a:pPr>
              <a:lnSpc>
                <a:spcPct val="90000"/>
              </a:lnSpc>
            </a:pPr>
            <a:r>
              <a:rPr sz="2000"/>
              <a:t>Transport</a:t>
            </a:r>
          </a:p>
          <a:p>
            <a:pPr lvl="1">
              <a:lnSpc>
                <a:spcPct val="90000"/>
              </a:lnSpc>
            </a:pPr>
            <a:r>
              <a:rPr lang="en-IN" sz="2000"/>
              <a:t>	</a:t>
            </a:r>
            <a:r>
              <a:rPr sz="2000"/>
              <a:t>congestion and flow control</a:t>
            </a:r>
          </a:p>
          <a:p>
            <a:pPr>
              <a:lnSpc>
                <a:spcPct val="90000"/>
              </a:lnSpc>
            </a:pPr>
            <a:r>
              <a:rPr sz="2000"/>
              <a:t>Network</a:t>
            </a:r>
          </a:p>
          <a:p>
            <a:pPr lvl="1">
              <a:lnSpc>
                <a:spcPct val="90000"/>
              </a:lnSpc>
            </a:pPr>
            <a:r>
              <a:rPr lang="en-IN" sz="2000"/>
              <a:t>	</a:t>
            </a:r>
            <a:r>
              <a:rPr sz="2000"/>
              <a:t>addressing and routing</a:t>
            </a:r>
          </a:p>
          <a:p>
            <a:pPr>
              <a:lnSpc>
                <a:spcPct val="90000"/>
              </a:lnSpc>
            </a:pPr>
            <a:r>
              <a:rPr sz="2000"/>
              <a:t>Link</a:t>
            </a:r>
          </a:p>
          <a:p>
            <a:pPr lvl="1">
              <a:lnSpc>
                <a:spcPct val="90000"/>
              </a:lnSpc>
            </a:pPr>
            <a:r>
              <a:rPr lang="en-IN" sz="2000"/>
              <a:t>	</a:t>
            </a:r>
            <a:r>
              <a:rPr sz="2000"/>
              <a:t>media access and handoff</a:t>
            </a:r>
          </a:p>
          <a:p>
            <a:pPr>
              <a:lnSpc>
                <a:spcPct val="90000"/>
              </a:lnSpc>
            </a:pPr>
            <a:r>
              <a:rPr sz="2000"/>
              <a:t>Physical</a:t>
            </a:r>
          </a:p>
          <a:p>
            <a:pPr lvl="1">
              <a:lnSpc>
                <a:spcPct val="90000"/>
              </a:lnSpc>
            </a:pPr>
            <a:r>
              <a:rPr lang="en-IN" sz="2000"/>
              <a:t>	</a:t>
            </a:r>
            <a:r>
              <a:rPr sz="2000"/>
              <a:t>transmission errors and interference</a:t>
            </a:r>
          </a:p>
        </p:txBody>
      </p:sp>
    </p:spTree>
    <p:extLst>
      <p:ext uri="{BB962C8B-B14F-4D97-AF65-F5344CB8AC3E}">
        <p14:creationId xmlns:p14="http://schemas.microsoft.com/office/powerpoint/2010/main" val="2191678709"/>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8210" name="Title 1118209"/>
          <p:cNvSpPr>
            <a:spLocks noGrp="1"/>
          </p:cNvSpPr>
          <p:nvPr>
            <p:ph type="ctrTitle"/>
          </p:nvPr>
        </p:nvSpPr>
        <p:spPr>
          <a:xfrm>
            <a:off x="1905000" y="2438400"/>
            <a:ext cx="8305800" cy="1600200"/>
          </a:xfrm>
        </p:spPr>
        <p:txBody>
          <a:bodyPr anchor="ctr"/>
          <a:lstStyle/>
          <a:p>
            <a:pPr defTabSz="914400">
              <a:buClrTx/>
              <a:buSzTx/>
              <a:buFontTx/>
            </a:pPr>
            <a:r>
              <a:rPr sz="3200" b="1" kern="1200" baseline="0">
                <a:latin typeface="Arial" panose="020B0604020202020204" pitchFamily="34" charset="0"/>
              </a:rPr>
              <a:t>802.11-based Wireless LANs</a:t>
            </a:r>
            <a:br>
              <a:rPr sz="3200" b="1" kern="1200" baseline="0">
                <a:latin typeface="Arial" panose="020B0604020202020204" pitchFamily="34" charset="0"/>
              </a:rPr>
            </a:br>
            <a:r>
              <a:rPr sz="3200" b="1" kern="1200" baseline="0">
                <a:latin typeface="Arial" panose="020B0604020202020204" pitchFamily="34" charset="0"/>
              </a:rPr>
              <a:t>Architecture and Physical Layer</a:t>
            </a:r>
            <a:endParaRPr sz="3200" b="1" kern="1200" baseline="0">
              <a:solidFill>
                <a:srgbClr val="990000"/>
              </a:solidFill>
              <a:latin typeface="Arial" panose="020B0604020202020204" pitchFamily="34" charset="0"/>
            </a:endParaRPr>
          </a:p>
        </p:txBody>
      </p:sp>
      <p:sp>
        <p:nvSpPr>
          <p:cNvPr id="2" name="TextBox 1"/>
          <p:cNvSpPr txBox="1"/>
          <p:nvPr/>
        </p:nvSpPr>
        <p:spPr>
          <a:xfrm>
            <a:off x="941033" y="4181383"/>
            <a:ext cx="7918882" cy="1754326"/>
          </a:xfrm>
          <a:prstGeom prst="rect">
            <a:avLst/>
          </a:prstGeom>
          <a:noFill/>
        </p:spPr>
        <p:txBody>
          <a:bodyPr wrap="square" rtlCol="0">
            <a:spAutoFit/>
          </a:bodyPr>
          <a:lstStyle/>
          <a:p>
            <a:r>
              <a:rPr lang="en-US" dirty="0"/>
              <a:t>The </a:t>
            </a:r>
            <a:r>
              <a:rPr lang="en-US" b="1" dirty="0"/>
              <a:t>primary goal </a:t>
            </a:r>
            <a:r>
              <a:rPr lang="en-US" dirty="0"/>
              <a:t>of the standard was the specification of a simple and robust WLAN which offers time-bounded and asynchronous services. </a:t>
            </a:r>
            <a:endParaRPr lang="en-US" dirty="0" smtClean="0"/>
          </a:p>
          <a:p>
            <a:r>
              <a:rPr lang="en-US" dirty="0" smtClean="0"/>
              <a:t>The </a:t>
            </a:r>
            <a:r>
              <a:rPr lang="en-US" dirty="0"/>
              <a:t>MAC layer should be able to operate with multiple physical layers, each of which exhibits a different medium sense and transmission characteristic</a:t>
            </a:r>
          </a:p>
          <a:p>
            <a:endParaRPr lang="en-IN" dirty="0"/>
          </a:p>
        </p:txBody>
      </p:sp>
    </p:spTree>
    <p:extLst>
      <p:ext uri="{BB962C8B-B14F-4D97-AF65-F5344CB8AC3E}">
        <p14:creationId xmlns:p14="http://schemas.microsoft.com/office/powerpoint/2010/main" val="226724531"/>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lvl="0" eaLnBrk="1" hangingPunct="1"/>
            <a:fld id="{9A0DB2DC-4C9A-4742-B13C-FB6460FD3503}" type="slidenum">
              <a:rPr lang="en-US" dirty="0"/>
              <a:t>24</a:t>
            </a:fld>
            <a:endParaRPr lang="en-US" dirty="0"/>
          </a:p>
        </p:txBody>
      </p:sp>
      <p:sp>
        <p:nvSpPr>
          <p:cNvPr id="1275906" name="Title 1275905"/>
          <p:cNvSpPr>
            <a:spLocks noGrp="1"/>
          </p:cNvSpPr>
          <p:nvPr>
            <p:ph type="title"/>
          </p:nvPr>
        </p:nvSpPr>
        <p:spPr>
          <a:xfrm>
            <a:off x="441325" y="302260"/>
            <a:ext cx="7772400" cy="1143000"/>
          </a:xfrm>
        </p:spPr>
        <p:txBody>
          <a:bodyPr anchor="ctr">
            <a:normAutofit fontScale="90000"/>
          </a:bodyPr>
          <a:lstStyle/>
          <a:p>
            <a:r>
              <a:t>Components of IEEE 802.11 architecture</a:t>
            </a:r>
          </a:p>
        </p:txBody>
      </p:sp>
      <p:sp>
        <p:nvSpPr>
          <p:cNvPr id="1275907" name="Text Placeholder 1275906"/>
          <p:cNvSpPr>
            <a:spLocks noGrp="1"/>
          </p:cNvSpPr>
          <p:nvPr>
            <p:ph type="body" idx="1"/>
          </p:nvPr>
        </p:nvSpPr>
        <p:spPr>
          <a:xfrm>
            <a:off x="1273810" y="1445260"/>
            <a:ext cx="10220960" cy="4650740"/>
          </a:xfrm>
        </p:spPr>
        <p:txBody>
          <a:bodyPr/>
          <a:lstStyle/>
          <a:p>
            <a:r>
              <a:rPr sz="2200"/>
              <a:t>The basic service set (BSS) is the basic building block of an IEEE 802.11 LAN</a:t>
            </a:r>
          </a:p>
          <a:p>
            <a:r>
              <a:rPr sz="2200"/>
              <a:t>The ovals can be thought of as the coverage area within which member stations can directly communicate </a:t>
            </a:r>
          </a:p>
          <a:p>
            <a:r>
              <a:rPr sz="2200"/>
              <a:t>The Independent BSS (IBSS) is the simplest LAN. It may consist of as few as two stations</a:t>
            </a:r>
          </a:p>
        </p:txBody>
      </p:sp>
      <p:grpSp>
        <p:nvGrpSpPr>
          <p:cNvPr id="1275908" name="Group 1275907"/>
          <p:cNvGrpSpPr/>
          <p:nvPr/>
        </p:nvGrpSpPr>
        <p:grpSpPr>
          <a:xfrm>
            <a:off x="1981200" y="4267200"/>
            <a:ext cx="7924800" cy="2057400"/>
            <a:chOff x="288" y="2880"/>
            <a:chExt cx="4992" cy="1296"/>
          </a:xfrm>
        </p:grpSpPr>
        <p:sp>
          <p:nvSpPr>
            <p:cNvPr id="1275909" name="Text Box 1275908"/>
            <p:cNvSpPr txBox="1"/>
            <p:nvPr/>
          </p:nvSpPr>
          <p:spPr>
            <a:xfrm>
              <a:off x="288" y="2880"/>
              <a:ext cx="1296" cy="251"/>
            </a:xfrm>
            <a:prstGeom prst="rect">
              <a:avLst/>
            </a:prstGeom>
            <a:noFill/>
            <a:ln w="9525">
              <a:noFill/>
            </a:ln>
          </p:spPr>
          <p:txBody>
            <a:bodyPr wrap="none" anchor="t">
              <a:spAutoFit/>
            </a:bodyPr>
            <a:lstStyle/>
            <a:p>
              <a:pPr eaLnBrk="0" hangingPunct="0"/>
              <a:r>
                <a:rPr lang="de-DE" altLang="x-none" sz="2000" b="1" dirty="0">
                  <a:latin typeface="Arial" panose="020B0604020202020204" pitchFamily="34" charset="0"/>
                </a:rPr>
                <a:t>ad-hoc network</a:t>
              </a:r>
            </a:p>
          </p:txBody>
        </p:sp>
        <p:sp>
          <p:nvSpPr>
            <p:cNvPr id="1275910" name="Oval 1275909"/>
            <p:cNvSpPr/>
            <p:nvPr/>
          </p:nvSpPr>
          <p:spPr>
            <a:xfrm>
              <a:off x="3360" y="2976"/>
              <a:ext cx="1920" cy="1152"/>
            </a:xfrm>
            <a:prstGeom prst="ellipse">
              <a:avLst/>
            </a:prstGeom>
            <a:solidFill>
              <a:srgbClr val="6699FF"/>
            </a:solidFill>
            <a:ln w="9525">
              <a:noFill/>
            </a:ln>
          </p:spPr>
          <p:txBody>
            <a:bodyPr/>
            <a:lstStyle/>
            <a:p>
              <a:endParaRPr lang="en-US"/>
            </a:p>
          </p:txBody>
        </p:sp>
        <p:grpSp>
          <p:nvGrpSpPr>
            <p:cNvPr id="1275911" name="Group 1275910"/>
            <p:cNvGrpSpPr/>
            <p:nvPr/>
          </p:nvGrpSpPr>
          <p:grpSpPr>
            <a:xfrm>
              <a:off x="4032" y="3264"/>
              <a:ext cx="240" cy="192"/>
              <a:chOff x="1248" y="2736"/>
              <a:chExt cx="240" cy="192"/>
            </a:xfrm>
          </p:grpSpPr>
          <p:sp>
            <p:nvSpPr>
              <p:cNvPr id="1275912" name="Straight Connector 1275911"/>
              <p:cNvSpPr/>
              <p:nvPr/>
            </p:nvSpPr>
            <p:spPr>
              <a:xfrm flipV="1">
                <a:off x="1296" y="2736"/>
                <a:ext cx="192" cy="96"/>
              </a:xfrm>
              <a:prstGeom prst="line">
                <a:avLst/>
              </a:prstGeom>
              <a:ln w="12700" cap="flat" cmpd="sng">
                <a:solidFill>
                  <a:schemeClr val="tx1"/>
                </a:solidFill>
                <a:prstDash val="solid"/>
                <a:headEnd type="none" w="med" len="med"/>
                <a:tailEnd type="triangle" w="med" len="med"/>
              </a:ln>
            </p:spPr>
          </p:sp>
          <p:sp>
            <p:nvSpPr>
              <p:cNvPr id="1275913" name="Straight Connector 1275912"/>
              <p:cNvSpPr/>
              <p:nvPr/>
            </p:nvSpPr>
            <p:spPr>
              <a:xfrm flipH="1">
                <a:off x="1248" y="2832"/>
                <a:ext cx="192" cy="96"/>
              </a:xfrm>
              <a:prstGeom prst="line">
                <a:avLst/>
              </a:prstGeom>
              <a:ln w="12700" cap="flat" cmpd="sng">
                <a:solidFill>
                  <a:schemeClr val="tx1"/>
                </a:solidFill>
                <a:prstDash val="solid"/>
                <a:headEnd type="none" w="med" len="med"/>
                <a:tailEnd type="triangle" w="med" len="med"/>
              </a:ln>
            </p:spPr>
          </p:sp>
          <p:sp>
            <p:nvSpPr>
              <p:cNvPr id="1275914" name="Straight Connector 1275913"/>
              <p:cNvSpPr/>
              <p:nvPr/>
            </p:nvSpPr>
            <p:spPr>
              <a:xfrm>
                <a:off x="1296" y="2832"/>
                <a:ext cx="144" cy="0"/>
              </a:xfrm>
              <a:prstGeom prst="line">
                <a:avLst/>
              </a:prstGeom>
              <a:ln w="12700" cap="flat" cmpd="sng">
                <a:solidFill>
                  <a:schemeClr val="tx1"/>
                </a:solidFill>
                <a:prstDash val="solid"/>
                <a:headEnd type="none" w="med" len="med"/>
                <a:tailEnd type="none" w="med" len="med"/>
              </a:ln>
            </p:spPr>
          </p:sp>
        </p:grpSp>
        <p:grpSp>
          <p:nvGrpSpPr>
            <p:cNvPr id="1275915" name="Group 1275914"/>
            <p:cNvGrpSpPr/>
            <p:nvPr/>
          </p:nvGrpSpPr>
          <p:grpSpPr>
            <a:xfrm flipH="1">
              <a:off x="4080" y="3696"/>
              <a:ext cx="240" cy="192"/>
              <a:chOff x="1248" y="2736"/>
              <a:chExt cx="240" cy="192"/>
            </a:xfrm>
          </p:grpSpPr>
          <p:sp>
            <p:nvSpPr>
              <p:cNvPr id="1275916" name="Straight Connector 1275915"/>
              <p:cNvSpPr/>
              <p:nvPr/>
            </p:nvSpPr>
            <p:spPr>
              <a:xfrm flipV="1">
                <a:off x="1296" y="2736"/>
                <a:ext cx="192" cy="96"/>
              </a:xfrm>
              <a:prstGeom prst="line">
                <a:avLst/>
              </a:prstGeom>
              <a:ln w="12700" cap="flat" cmpd="sng">
                <a:solidFill>
                  <a:schemeClr val="tx1"/>
                </a:solidFill>
                <a:prstDash val="solid"/>
                <a:headEnd type="none" w="med" len="med"/>
                <a:tailEnd type="triangle" w="med" len="med"/>
              </a:ln>
            </p:spPr>
          </p:sp>
          <p:sp>
            <p:nvSpPr>
              <p:cNvPr id="1275917" name="Straight Connector 1275916"/>
              <p:cNvSpPr/>
              <p:nvPr/>
            </p:nvSpPr>
            <p:spPr>
              <a:xfrm flipH="1">
                <a:off x="1248" y="2832"/>
                <a:ext cx="192" cy="96"/>
              </a:xfrm>
              <a:prstGeom prst="line">
                <a:avLst/>
              </a:prstGeom>
              <a:ln w="12700" cap="flat" cmpd="sng">
                <a:solidFill>
                  <a:schemeClr val="tx1"/>
                </a:solidFill>
                <a:prstDash val="solid"/>
                <a:headEnd type="none" w="med" len="med"/>
                <a:tailEnd type="triangle" w="med" len="med"/>
              </a:ln>
            </p:spPr>
          </p:sp>
          <p:sp>
            <p:nvSpPr>
              <p:cNvPr id="1275918" name="Straight Connector 1275917"/>
              <p:cNvSpPr/>
              <p:nvPr/>
            </p:nvSpPr>
            <p:spPr>
              <a:xfrm>
                <a:off x="1296" y="2832"/>
                <a:ext cx="144" cy="0"/>
              </a:xfrm>
              <a:prstGeom prst="line">
                <a:avLst/>
              </a:prstGeom>
              <a:ln w="12700" cap="flat" cmpd="sng">
                <a:solidFill>
                  <a:schemeClr val="tx1"/>
                </a:solidFill>
                <a:prstDash val="solid"/>
                <a:headEnd type="none" w="med" len="med"/>
                <a:tailEnd type="none" w="med" len="med"/>
              </a:ln>
            </p:spPr>
          </p:sp>
        </p:grpSp>
        <p:sp>
          <p:nvSpPr>
            <p:cNvPr id="1275919" name="Oval 1275918"/>
            <p:cNvSpPr/>
            <p:nvPr/>
          </p:nvSpPr>
          <p:spPr>
            <a:xfrm>
              <a:off x="1008" y="3024"/>
              <a:ext cx="1920" cy="1152"/>
            </a:xfrm>
            <a:prstGeom prst="ellipse">
              <a:avLst/>
            </a:prstGeom>
            <a:solidFill>
              <a:schemeClr val="tx2">
                <a:lumMod val="50000"/>
              </a:schemeClr>
            </a:solidFill>
            <a:ln w="9525">
              <a:noFill/>
            </a:ln>
          </p:spPr>
          <p:txBody>
            <a:bodyPr/>
            <a:lstStyle/>
            <a:p>
              <a:endParaRPr lang="en-US"/>
            </a:p>
          </p:txBody>
        </p:sp>
        <p:grpSp>
          <p:nvGrpSpPr>
            <p:cNvPr id="1275920" name="Group 1275919"/>
            <p:cNvGrpSpPr/>
            <p:nvPr/>
          </p:nvGrpSpPr>
          <p:grpSpPr>
            <a:xfrm>
              <a:off x="950" y="3302"/>
              <a:ext cx="528" cy="480"/>
              <a:chOff x="662" y="2966"/>
              <a:chExt cx="528" cy="480"/>
            </a:xfrm>
          </p:grpSpPr>
          <p:grpSp>
            <p:nvGrpSpPr>
              <p:cNvPr id="1275921" name="Group 1275920"/>
              <p:cNvGrpSpPr/>
              <p:nvPr/>
            </p:nvGrpSpPr>
            <p:grpSpPr>
              <a:xfrm>
                <a:off x="662" y="3120"/>
                <a:ext cx="528" cy="326"/>
                <a:chOff x="662" y="3120"/>
                <a:chExt cx="528" cy="326"/>
              </a:xfrm>
            </p:grpSpPr>
            <p:sp>
              <p:nvSpPr>
                <p:cNvPr id="1275922" name="Freeform 1275921"/>
                <p:cNvSpPr/>
                <p:nvPr/>
              </p:nvSpPr>
              <p:spPr>
                <a:xfrm>
                  <a:off x="1015" y="3290"/>
                  <a:ext cx="157" cy="156"/>
                </a:xfrm>
                <a:custGeom>
                  <a:avLst/>
                  <a:gdLst/>
                  <a:ahLst/>
                  <a:cxnLst/>
                  <a:rect l="0" t="0" r="0" b="0"/>
                  <a:pathLst>
                    <a:path w="1567" h="2024">
                      <a:moveTo>
                        <a:pt x="1332" y="133"/>
                      </a:moveTo>
                      <a:lnTo>
                        <a:pt x="647" y="997"/>
                      </a:lnTo>
                      <a:lnTo>
                        <a:pt x="0" y="1661"/>
                      </a:lnTo>
                      <a:lnTo>
                        <a:pt x="0" y="2024"/>
                      </a:lnTo>
                      <a:lnTo>
                        <a:pt x="1567" y="531"/>
                      </a:lnTo>
                      <a:lnTo>
                        <a:pt x="1567" y="0"/>
                      </a:lnTo>
                      <a:lnTo>
                        <a:pt x="1332" y="133"/>
                      </a:lnTo>
                      <a:close/>
                    </a:path>
                  </a:pathLst>
                </a:custGeom>
                <a:solidFill>
                  <a:srgbClr val="828282"/>
                </a:solidFill>
                <a:ln w="9525">
                  <a:noFill/>
                </a:ln>
              </p:spPr>
              <p:txBody>
                <a:bodyPr/>
                <a:lstStyle/>
                <a:p>
                  <a:endParaRPr lang="en-US"/>
                </a:p>
              </p:txBody>
            </p:sp>
            <p:sp>
              <p:nvSpPr>
                <p:cNvPr id="1275923" name="Freeform 1275922"/>
                <p:cNvSpPr/>
                <p:nvPr/>
              </p:nvSpPr>
              <p:spPr>
                <a:xfrm>
                  <a:off x="1015" y="3290"/>
                  <a:ext cx="157" cy="156"/>
                </a:xfrm>
                <a:custGeom>
                  <a:avLst/>
                  <a:gdLst/>
                  <a:ahLst/>
                  <a:cxnLst/>
                  <a:rect l="0" t="0" r="0" b="0"/>
                  <a:pathLst>
                    <a:path w="1567" h="2024">
                      <a:moveTo>
                        <a:pt x="1332" y="133"/>
                      </a:moveTo>
                      <a:lnTo>
                        <a:pt x="647" y="997"/>
                      </a:lnTo>
                      <a:lnTo>
                        <a:pt x="0" y="1661"/>
                      </a:lnTo>
                      <a:lnTo>
                        <a:pt x="0" y="2024"/>
                      </a:lnTo>
                      <a:lnTo>
                        <a:pt x="1567" y="531"/>
                      </a:lnTo>
                      <a:lnTo>
                        <a:pt x="1567" y="0"/>
                      </a:lnTo>
                      <a:lnTo>
                        <a:pt x="1332" y="133"/>
                      </a:lnTo>
                    </a:path>
                  </a:pathLst>
                </a:custGeom>
                <a:noFill/>
                <a:ln w="0" cap="flat" cmpd="sng">
                  <a:solidFill>
                    <a:srgbClr val="000000"/>
                  </a:solidFill>
                  <a:prstDash val="solid"/>
                  <a:headEnd type="none" w="med" len="med"/>
                  <a:tailEnd type="none" w="med" len="med"/>
                </a:ln>
              </p:spPr>
              <p:txBody>
                <a:bodyPr/>
                <a:lstStyle/>
                <a:p>
                  <a:endParaRPr lang="en-US"/>
                </a:p>
              </p:txBody>
            </p:sp>
            <p:sp>
              <p:nvSpPr>
                <p:cNvPr id="1275924" name="Freeform 1275923"/>
                <p:cNvSpPr/>
                <p:nvPr/>
              </p:nvSpPr>
              <p:spPr>
                <a:xfrm>
                  <a:off x="662" y="3344"/>
                  <a:ext cx="353" cy="101"/>
                </a:xfrm>
                <a:custGeom>
                  <a:avLst/>
                  <a:gdLst/>
                  <a:ahLst/>
                  <a:cxnLst/>
                  <a:rect l="0" t="0" r="0" b="0"/>
                  <a:pathLst>
                    <a:path w="3534" h="1320">
                      <a:moveTo>
                        <a:pt x="0" y="28"/>
                      </a:moveTo>
                      <a:lnTo>
                        <a:pt x="0" y="257"/>
                      </a:lnTo>
                      <a:lnTo>
                        <a:pt x="3534" y="1320"/>
                      </a:lnTo>
                      <a:lnTo>
                        <a:pt x="3534" y="1090"/>
                      </a:lnTo>
                      <a:lnTo>
                        <a:pt x="3467" y="1033"/>
                      </a:lnTo>
                      <a:lnTo>
                        <a:pt x="93" y="0"/>
                      </a:lnTo>
                      <a:lnTo>
                        <a:pt x="0" y="28"/>
                      </a:lnTo>
                      <a:close/>
                    </a:path>
                  </a:pathLst>
                </a:custGeom>
                <a:solidFill>
                  <a:srgbClr val="828282"/>
                </a:solidFill>
                <a:ln w="9525">
                  <a:noFill/>
                </a:ln>
              </p:spPr>
              <p:txBody>
                <a:bodyPr/>
                <a:lstStyle/>
                <a:p>
                  <a:endParaRPr lang="en-US"/>
                </a:p>
              </p:txBody>
            </p:sp>
            <p:sp>
              <p:nvSpPr>
                <p:cNvPr id="1275925" name="Freeform 1275924"/>
                <p:cNvSpPr/>
                <p:nvPr/>
              </p:nvSpPr>
              <p:spPr>
                <a:xfrm>
                  <a:off x="662" y="3344"/>
                  <a:ext cx="353" cy="101"/>
                </a:xfrm>
                <a:custGeom>
                  <a:avLst/>
                  <a:gdLst/>
                  <a:ahLst/>
                  <a:cxnLst/>
                  <a:rect l="0" t="0" r="0" b="0"/>
                  <a:pathLst>
                    <a:path w="3534" h="1320">
                      <a:moveTo>
                        <a:pt x="0" y="28"/>
                      </a:moveTo>
                      <a:lnTo>
                        <a:pt x="0" y="257"/>
                      </a:lnTo>
                      <a:lnTo>
                        <a:pt x="3534" y="1320"/>
                      </a:lnTo>
                      <a:lnTo>
                        <a:pt x="3534" y="1090"/>
                      </a:lnTo>
                      <a:lnTo>
                        <a:pt x="3467" y="1033"/>
                      </a:lnTo>
                      <a:lnTo>
                        <a:pt x="93" y="0"/>
                      </a:lnTo>
                      <a:lnTo>
                        <a:pt x="0" y="28"/>
                      </a:lnTo>
                    </a:path>
                  </a:pathLst>
                </a:custGeom>
                <a:noFill/>
                <a:ln w="0" cap="flat" cmpd="sng">
                  <a:solidFill>
                    <a:srgbClr val="000000"/>
                  </a:solidFill>
                  <a:prstDash val="solid"/>
                  <a:headEnd type="none" w="med" len="med"/>
                  <a:tailEnd type="none" w="med" len="med"/>
                </a:ln>
              </p:spPr>
              <p:txBody>
                <a:bodyPr/>
                <a:lstStyle/>
                <a:p>
                  <a:endParaRPr lang="en-US"/>
                </a:p>
              </p:txBody>
            </p:sp>
            <p:sp>
              <p:nvSpPr>
                <p:cNvPr id="1275926" name="Freeform 1275925"/>
                <p:cNvSpPr/>
                <p:nvPr/>
              </p:nvSpPr>
              <p:spPr>
                <a:xfrm>
                  <a:off x="1096" y="3328"/>
                  <a:ext cx="56" cy="47"/>
                </a:xfrm>
                <a:custGeom>
                  <a:avLst/>
                  <a:gdLst/>
                  <a:ahLst/>
                  <a:cxnLst/>
                  <a:rect l="0" t="0" r="0" b="0"/>
                  <a:pathLst>
                    <a:path w="560" h="618">
                      <a:moveTo>
                        <a:pt x="0" y="539"/>
                      </a:moveTo>
                      <a:lnTo>
                        <a:pt x="0" y="618"/>
                      </a:lnTo>
                      <a:lnTo>
                        <a:pt x="168" y="464"/>
                      </a:lnTo>
                      <a:lnTo>
                        <a:pt x="212" y="464"/>
                      </a:lnTo>
                      <a:lnTo>
                        <a:pt x="423" y="264"/>
                      </a:lnTo>
                      <a:lnTo>
                        <a:pt x="423" y="220"/>
                      </a:lnTo>
                      <a:lnTo>
                        <a:pt x="560" y="79"/>
                      </a:lnTo>
                      <a:lnTo>
                        <a:pt x="560" y="0"/>
                      </a:lnTo>
                      <a:lnTo>
                        <a:pt x="373" y="184"/>
                      </a:lnTo>
                      <a:lnTo>
                        <a:pt x="342" y="184"/>
                      </a:lnTo>
                      <a:lnTo>
                        <a:pt x="153" y="360"/>
                      </a:lnTo>
                      <a:lnTo>
                        <a:pt x="153" y="405"/>
                      </a:lnTo>
                      <a:lnTo>
                        <a:pt x="0" y="539"/>
                      </a:lnTo>
                      <a:close/>
                    </a:path>
                  </a:pathLst>
                </a:custGeom>
                <a:solidFill>
                  <a:srgbClr val="424242"/>
                </a:solidFill>
                <a:ln w="9525">
                  <a:noFill/>
                </a:ln>
              </p:spPr>
              <p:txBody>
                <a:bodyPr/>
                <a:lstStyle/>
                <a:p>
                  <a:endParaRPr lang="en-US"/>
                </a:p>
              </p:txBody>
            </p:sp>
            <p:sp>
              <p:nvSpPr>
                <p:cNvPr id="1275927" name="Freeform 1275926"/>
                <p:cNvSpPr/>
                <p:nvPr/>
              </p:nvSpPr>
              <p:spPr>
                <a:xfrm>
                  <a:off x="1096" y="3328"/>
                  <a:ext cx="56" cy="47"/>
                </a:xfrm>
                <a:custGeom>
                  <a:avLst/>
                  <a:gdLst/>
                  <a:ahLst/>
                  <a:cxnLst/>
                  <a:rect l="0" t="0" r="0" b="0"/>
                  <a:pathLst>
                    <a:path w="560" h="618">
                      <a:moveTo>
                        <a:pt x="0" y="539"/>
                      </a:moveTo>
                      <a:lnTo>
                        <a:pt x="0" y="618"/>
                      </a:lnTo>
                      <a:lnTo>
                        <a:pt x="168" y="464"/>
                      </a:lnTo>
                      <a:lnTo>
                        <a:pt x="212" y="464"/>
                      </a:lnTo>
                      <a:lnTo>
                        <a:pt x="423" y="264"/>
                      </a:lnTo>
                      <a:lnTo>
                        <a:pt x="423" y="220"/>
                      </a:lnTo>
                      <a:lnTo>
                        <a:pt x="560" y="79"/>
                      </a:lnTo>
                      <a:lnTo>
                        <a:pt x="560" y="0"/>
                      </a:lnTo>
                      <a:lnTo>
                        <a:pt x="373" y="184"/>
                      </a:lnTo>
                      <a:lnTo>
                        <a:pt x="342" y="184"/>
                      </a:lnTo>
                      <a:lnTo>
                        <a:pt x="153" y="360"/>
                      </a:lnTo>
                      <a:lnTo>
                        <a:pt x="153" y="405"/>
                      </a:lnTo>
                      <a:lnTo>
                        <a:pt x="0" y="539"/>
                      </a:lnTo>
                    </a:path>
                  </a:pathLst>
                </a:custGeom>
                <a:noFill/>
                <a:ln w="0" cap="flat" cmpd="sng">
                  <a:solidFill>
                    <a:srgbClr val="000000"/>
                  </a:solidFill>
                  <a:prstDash val="solid"/>
                  <a:headEnd type="none" w="med" len="med"/>
                  <a:tailEnd type="none" w="med" len="med"/>
                </a:ln>
              </p:spPr>
              <p:txBody>
                <a:bodyPr/>
                <a:lstStyle/>
                <a:p>
                  <a:endParaRPr lang="en-US"/>
                </a:p>
              </p:txBody>
            </p:sp>
            <p:sp>
              <p:nvSpPr>
                <p:cNvPr id="1275928" name="Straight Connector 1275927"/>
                <p:cNvSpPr/>
                <p:nvPr/>
              </p:nvSpPr>
              <p:spPr>
                <a:xfrm flipH="1">
                  <a:off x="1109" y="3364"/>
                  <a:ext cx="4" cy="1"/>
                </a:xfrm>
                <a:prstGeom prst="line">
                  <a:avLst/>
                </a:prstGeom>
                <a:ln w="0" cap="flat" cmpd="sng">
                  <a:solidFill>
                    <a:srgbClr val="000000"/>
                  </a:solidFill>
                  <a:prstDash val="solid"/>
                  <a:headEnd type="none" w="med" len="med"/>
                  <a:tailEnd type="none" w="med" len="med"/>
                </a:ln>
              </p:spPr>
            </p:sp>
            <p:sp>
              <p:nvSpPr>
                <p:cNvPr id="1275929" name="Straight Connector 1275928"/>
                <p:cNvSpPr/>
                <p:nvPr/>
              </p:nvSpPr>
              <p:spPr>
                <a:xfrm>
                  <a:off x="1133" y="3344"/>
                  <a:ext cx="5" cy="1"/>
                </a:xfrm>
                <a:prstGeom prst="line">
                  <a:avLst/>
                </a:prstGeom>
                <a:ln w="0" cap="flat" cmpd="sng">
                  <a:solidFill>
                    <a:srgbClr val="000000"/>
                  </a:solidFill>
                  <a:prstDash val="solid"/>
                  <a:headEnd type="none" w="med" len="med"/>
                  <a:tailEnd type="none" w="med" len="med"/>
                </a:ln>
              </p:spPr>
            </p:sp>
            <p:sp>
              <p:nvSpPr>
                <p:cNvPr id="1275930" name="Straight Connector 1275929"/>
                <p:cNvSpPr/>
                <p:nvPr/>
              </p:nvSpPr>
              <p:spPr>
                <a:xfrm flipH="1">
                  <a:off x="1132" y="3348"/>
                  <a:ext cx="6" cy="1"/>
                </a:xfrm>
                <a:prstGeom prst="line">
                  <a:avLst/>
                </a:prstGeom>
                <a:ln w="0" cap="flat" cmpd="sng">
                  <a:solidFill>
                    <a:srgbClr val="000000"/>
                  </a:solidFill>
                  <a:prstDash val="solid"/>
                  <a:headEnd type="none" w="med" len="med"/>
                  <a:tailEnd type="none" w="med" len="med"/>
                </a:ln>
              </p:spPr>
            </p:sp>
            <p:sp>
              <p:nvSpPr>
                <p:cNvPr id="1275931" name="Freeform 1275930"/>
                <p:cNvSpPr/>
                <p:nvPr/>
              </p:nvSpPr>
              <p:spPr>
                <a:xfrm>
                  <a:off x="1094" y="3366"/>
                  <a:ext cx="3" cy="13"/>
                </a:xfrm>
                <a:custGeom>
                  <a:avLst/>
                  <a:gdLst/>
                  <a:ahLst/>
                  <a:cxnLst/>
                  <a:rect l="0" t="0" r="0" b="0"/>
                  <a:pathLst>
                    <a:path w="37" h="169">
                      <a:moveTo>
                        <a:pt x="0" y="15"/>
                      </a:moveTo>
                      <a:lnTo>
                        <a:pt x="0" y="169"/>
                      </a:lnTo>
                      <a:lnTo>
                        <a:pt x="37" y="154"/>
                      </a:lnTo>
                      <a:lnTo>
                        <a:pt x="37" y="0"/>
                      </a:lnTo>
                      <a:lnTo>
                        <a:pt x="0" y="15"/>
                      </a:lnTo>
                      <a:close/>
                    </a:path>
                  </a:pathLst>
                </a:custGeom>
                <a:solidFill>
                  <a:srgbClr val="BFBFBF"/>
                </a:solidFill>
                <a:ln w="9525">
                  <a:noFill/>
                </a:ln>
              </p:spPr>
              <p:txBody>
                <a:bodyPr/>
                <a:lstStyle/>
                <a:p>
                  <a:endParaRPr lang="en-US"/>
                </a:p>
              </p:txBody>
            </p:sp>
            <p:sp>
              <p:nvSpPr>
                <p:cNvPr id="1275932" name="Freeform 1275931"/>
                <p:cNvSpPr/>
                <p:nvPr/>
              </p:nvSpPr>
              <p:spPr>
                <a:xfrm>
                  <a:off x="1094" y="3366"/>
                  <a:ext cx="3" cy="13"/>
                </a:xfrm>
                <a:custGeom>
                  <a:avLst/>
                  <a:gdLst/>
                  <a:ahLst/>
                  <a:cxnLst/>
                  <a:rect l="0" t="0" r="0" b="0"/>
                  <a:pathLst>
                    <a:path w="37" h="169">
                      <a:moveTo>
                        <a:pt x="0" y="15"/>
                      </a:moveTo>
                      <a:lnTo>
                        <a:pt x="0" y="169"/>
                      </a:lnTo>
                      <a:lnTo>
                        <a:pt x="37" y="154"/>
                      </a:lnTo>
                      <a:lnTo>
                        <a:pt x="37" y="0"/>
                      </a:lnTo>
                      <a:lnTo>
                        <a:pt x="0" y="15"/>
                      </a:lnTo>
                    </a:path>
                  </a:pathLst>
                </a:custGeom>
                <a:noFill/>
                <a:ln w="0" cap="flat" cmpd="sng">
                  <a:solidFill>
                    <a:srgbClr val="000000"/>
                  </a:solidFill>
                  <a:prstDash val="solid"/>
                  <a:headEnd type="none" w="med" len="med"/>
                  <a:tailEnd type="none" w="med" len="med"/>
                </a:ln>
              </p:spPr>
              <p:txBody>
                <a:bodyPr/>
                <a:lstStyle/>
                <a:p>
                  <a:endParaRPr lang="en-US"/>
                </a:p>
              </p:txBody>
            </p:sp>
            <p:sp>
              <p:nvSpPr>
                <p:cNvPr id="1275933" name="Straight Connector 1275932"/>
                <p:cNvSpPr/>
                <p:nvPr/>
              </p:nvSpPr>
              <p:spPr>
                <a:xfrm>
                  <a:off x="751" y="3290"/>
                  <a:ext cx="343" cy="70"/>
                </a:xfrm>
                <a:prstGeom prst="line">
                  <a:avLst/>
                </a:prstGeom>
                <a:ln w="0" cap="flat" cmpd="sng">
                  <a:solidFill>
                    <a:srgbClr val="000000"/>
                  </a:solidFill>
                  <a:prstDash val="solid"/>
                  <a:headEnd type="none" w="med" len="med"/>
                  <a:tailEnd type="none" w="med" len="med"/>
                </a:ln>
              </p:spPr>
            </p:sp>
            <p:sp>
              <p:nvSpPr>
                <p:cNvPr id="1275934" name="Freeform 1275933"/>
                <p:cNvSpPr/>
                <p:nvPr/>
              </p:nvSpPr>
              <p:spPr>
                <a:xfrm>
                  <a:off x="662" y="3272"/>
                  <a:ext cx="510" cy="155"/>
                </a:xfrm>
                <a:custGeom>
                  <a:avLst/>
                  <a:gdLst/>
                  <a:ahLst/>
                  <a:cxnLst/>
                  <a:rect l="0" t="0" r="0" b="0"/>
                  <a:pathLst>
                    <a:path w="5101" h="2021">
                      <a:moveTo>
                        <a:pt x="1231" y="0"/>
                      </a:moveTo>
                      <a:lnTo>
                        <a:pt x="889" y="241"/>
                      </a:lnTo>
                      <a:lnTo>
                        <a:pt x="889" y="309"/>
                      </a:lnTo>
                      <a:lnTo>
                        <a:pt x="0" y="950"/>
                      </a:lnTo>
                      <a:lnTo>
                        <a:pt x="3534" y="2021"/>
                      </a:lnTo>
                      <a:lnTo>
                        <a:pt x="4318" y="1252"/>
                      </a:lnTo>
                      <a:lnTo>
                        <a:pt x="4318" y="1150"/>
                      </a:lnTo>
                      <a:lnTo>
                        <a:pt x="4663" y="818"/>
                      </a:lnTo>
                      <a:lnTo>
                        <a:pt x="4742" y="582"/>
                      </a:lnTo>
                      <a:lnTo>
                        <a:pt x="5101" y="241"/>
                      </a:lnTo>
                      <a:lnTo>
                        <a:pt x="4814" y="176"/>
                      </a:lnTo>
                      <a:lnTo>
                        <a:pt x="1652" y="110"/>
                      </a:lnTo>
                      <a:lnTo>
                        <a:pt x="1231" y="0"/>
                      </a:lnTo>
                      <a:close/>
                    </a:path>
                  </a:pathLst>
                </a:custGeom>
                <a:solidFill>
                  <a:srgbClr val="BFBFBF"/>
                </a:solidFill>
                <a:ln w="9525">
                  <a:noFill/>
                </a:ln>
              </p:spPr>
              <p:txBody>
                <a:bodyPr/>
                <a:lstStyle/>
                <a:p>
                  <a:endParaRPr lang="en-US"/>
                </a:p>
              </p:txBody>
            </p:sp>
            <p:sp>
              <p:nvSpPr>
                <p:cNvPr id="1275935" name="Freeform 1275934"/>
                <p:cNvSpPr/>
                <p:nvPr/>
              </p:nvSpPr>
              <p:spPr>
                <a:xfrm>
                  <a:off x="662" y="3272"/>
                  <a:ext cx="510" cy="155"/>
                </a:xfrm>
                <a:custGeom>
                  <a:avLst/>
                  <a:gdLst/>
                  <a:ahLst/>
                  <a:cxnLst/>
                  <a:rect l="0" t="0" r="0" b="0"/>
                  <a:pathLst>
                    <a:path w="5101" h="2021">
                      <a:moveTo>
                        <a:pt x="1231" y="0"/>
                      </a:moveTo>
                      <a:lnTo>
                        <a:pt x="889" y="241"/>
                      </a:lnTo>
                      <a:lnTo>
                        <a:pt x="889" y="309"/>
                      </a:lnTo>
                      <a:lnTo>
                        <a:pt x="0" y="950"/>
                      </a:lnTo>
                      <a:lnTo>
                        <a:pt x="3534" y="2021"/>
                      </a:lnTo>
                      <a:lnTo>
                        <a:pt x="4318" y="1252"/>
                      </a:lnTo>
                      <a:lnTo>
                        <a:pt x="4318" y="1150"/>
                      </a:lnTo>
                      <a:lnTo>
                        <a:pt x="4663" y="818"/>
                      </a:lnTo>
                      <a:lnTo>
                        <a:pt x="4742" y="582"/>
                      </a:lnTo>
                      <a:lnTo>
                        <a:pt x="5101" y="241"/>
                      </a:lnTo>
                      <a:lnTo>
                        <a:pt x="4814" y="176"/>
                      </a:lnTo>
                      <a:lnTo>
                        <a:pt x="1652" y="110"/>
                      </a:lnTo>
                      <a:lnTo>
                        <a:pt x="1231"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1275936" name="Freeform 1275935"/>
                <p:cNvSpPr/>
                <p:nvPr/>
              </p:nvSpPr>
              <p:spPr>
                <a:xfrm>
                  <a:off x="760" y="3284"/>
                  <a:ext cx="31" cy="10"/>
                </a:xfrm>
                <a:custGeom>
                  <a:avLst/>
                  <a:gdLst/>
                  <a:ahLst/>
                  <a:cxnLst/>
                  <a:rect l="0" t="0" r="0" b="0"/>
                  <a:pathLst>
                    <a:path w="306" h="139">
                      <a:moveTo>
                        <a:pt x="117" y="0"/>
                      </a:moveTo>
                      <a:lnTo>
                        <a:pt x="0" y="82"/>
                      </a:lnTo>
                      <a:lnTo>
                        <a:pt x="191" y="139"/>
                      </a:lnTo>
                      <a:lnTo>
                        <a:pt x="306" y="51"/>
                      </a:lnTo>
                      <a:lnTo>
                        <a:pt x="117" y="0"/>
                      </a:lnTo>
                      <a:close/>
                    </a:path>
                  </a:pathLst>
                </a:custGeom>
                <a:solidFill>
                  <a:srgbClr val="828282"/>
                </a:solidFill>
                <a:ln w="9525">
                  <a:noFill/>
                </a:ln>
              </p:spPr>
              <p:txBody>
                <a:bodyPr/>
                <a:lstStyle/>
                <a:p>
                  <a:endParaRPr lang="en-US"/>
                </a:p>
              </p:txBody>
            </p:sp>
            <p:sp>
              <p:nvSpPr>
                <p:cNvPr id="1275937" name="Freeform 1275936"/>
                <p:cNvSpPr/>
                <p:nvPr/>
              </p:nvSpPr>
              <p:spPr>
                <a:xfrm>
                  <a:off x="760" y="3284"/>
                  <a:ext cx="31" cy="10"/>
                </a:xfrm>
                <a:custGeom>
                  <a:avLst/>
                  <a:gdLst/>
                  <a:ahLst/>
                  <a:cxnLst/>
                  <a:rect l="0" t="0" r="0" b="0"/>
                  <a:pathLst>
                    <a:path w="306" h="139">
                      <a:moveTo>
                        <a:pt x="117" y="0"/>
                      </a:moveTo>
                      <a:lnTo>
                        <a:pt x="0" y="82"/>
                      </a:lnTo>
                      <a:lnTo>
                        <a:pt x="191" y="139"/>
                      </a:lnTo>
                      <a:lnTo>
                        <a:pt x="306" y="51"/>
                      </a:lnTo>
                      <a:lnTo>
                        <a:pt x="117"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1275938" name="Freeform 1275937"/>
                <p:cNvSpPr/>
                <p:nvPr/>
              </p:nvSpPr>
              <p:spPr>
                <a:xfrm>
                  <a:off x="714" y="3304"/>
                  <a:ext cx="306" cy="97"/>
                </a:xfrm>
                <a:custGeom>
                  <a:avLst/>
                  <a:gdLst/>
                  <a:ahLst/>
                  <a:cxnLst/>
                  <a:rect l="0" t="0" r="0" b="0"/>
                  <a:pathLst>
                    <a:path w="3060" h="1260">
                      <a:moveTo>
                        <a:pt x="401" y="0"/>
                      </a:moveTo>
                      <a:lnTo>
                        <a:pt x="225" y="139"/>
                      </a:lnTo>
                      <a:lnTo>
                        <a:pt x="189" y="235"/>
                      </a:lnTo>
                      <a:lnTo>
                        <a:pt x="0" y="457"/>
                      </a:lnTo>
                      <a:lnTo>
                        <a:pt x="2688" y="1260"/>
                      </a:lnTo>
                      <a:lnTo>
                        <a:pt x="2833" y="1106"/>
                      </a:lnTo>
                      <a:lnTo>
                        <a:pt x="3060" y="730"/>
                      </a:lnTo>
                      <a:lnTo>
                        <a:pt x="2973" y="693"/>
                      </a:lnTo>
                      <a:lnTo>
                        <a:pt x="401" y="0"/>
                      </a:lnTo>
                      <a:close/>
                    </a:path>
                  </a:pathLst>
                </a:custGeom>
                <a:solidFill>
                  <a:srgbClr val="BFBFBF"/>
                </a:solidFill>
                <a:ln w="9525">
                  <a:noFill/>
                </a:ln>
              </p:spPr>
              <p:txBody>
                <a:bodyPr/>
                <a:lstStyle/>
                <a:p>
                  <a:endParaRPr lang="en-US"/>
                </a:p>
              </p:txBody>
            </p:sp>
            <p:sp>
              <p:nvSpPr>
                <p:cNvPr id="1275939" name="Freeform 1275938"/>
                <p:cNvSpPr/>
                <p:nvPr/>
              </p:nvSpPr>
              <p:spPr>
                <a:xfrm>
                  <a:off x="714" y="3304"/>
                  <a:ext cx="306" cy="97"/>
                </a:xfrm>
                <a:custGeom>
                  <a:avLst/>
                  <a:gdLst/>
                  <a:ahLst/>
                  <a:cxnLst/>
                  <a:rect l="0" t="0" r="0" b="0"/>
                  <a:pathLst>
                    <a:path w="3060" h="1260">
                      <a:moveTo>
                        <a:pt x="401" y="0"/>
                      </a:moveTo>
                      <a:lnTo>
                        <a:pt x="225" y="139"/>
                      </a:lnTo>
                      <a:lnTo>
                        <a:pt x="189" y="235"/>
                      </a:lnTo>
                      <a:lnTo>
                        <a:pt x="0" y="457"/>
                      </a:lnTo>
                      <a:lnTo>
                        <a:pt x="2688" y="1260"/>
                      </a:lnTo>
                      <a:lnTo>
                        <a:pt x="2833" y="1106"/>
                      </a:lnTo>
                      <a:lnTo>
                        <a:pt x="3060" y="730"/>
                      </a:lnTo>
                      <a:lnTo>
                        <a:pt x="2973" y="693"/>
                      </a:lnTo>
                      <a:lnTo>
                        <a:pt x="401"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1275940" name="Straight Connector 1275939"/>
                <p:cNvSpPr/>
                <p:nvPr/>
              </p:nvSpPr>
              <p:spPr>
                <a:xfrm>
                  <a:off x="749" y="3315"/>
                  <a:ext cx="253" cy="52"/>
                </a:xfrm>
                <a:prstGeom prst="line">
                  <a:avLst/>
                </a:prstGeom>
                <a:ln w="0" cap="flat" cmpd="sng">
                  <a:solidFill>
                    <a:srgbClr val="000000"/>
                  </a:solidFill>
                  <a:prstDash val="solid"/>
                  <a:headEnd type="none" w="med" len="med"/>
                  <a:tailEnd type="none" w="med" len="med"/>
                </a:ln>
              </p:spPr>
            </p:sp>
            <p:sp>
              <p:nvSpPr>
                <p:cNvPr id="1275941" name="Straight Connector 1275940"/>
                <p:cNvSpPr/>
                <p:nvPr/>
              </p:nvSpPr>
              <p:spPr>
                <a:xfrm>
                  <a:off x="740" y="3322"/>
                  <a:ext cx="250" cy="54"/>
                </a:xfrm>
                <a:prstGeom prst="line">
                  <a:avLst/>
                </a:prstGeom>
                <a:ln w="0" cap="flat" cmpd="sng">
                  <a:solidFill>
                    <a:srgbClr val="000000"/>
                  </a:solidFill>
                  <a:prstDash val="solid"/>
                  <a:headEnd type="none" w="med" len="med"/>
                  <a:tailEnd type="none" w="med" len="med"/>
                </a:ln>
              </p:spPr>
            </p:sp>
            <p:sp>
              <p:nvSpPr>
                <p:cNvPr id="1275942" name="Straight Connector 1275941"/>
                <p:cNvSpPr/>
                <p:nvPr/>
              </p:nvSpPr>
              <p:spPr>
                <a:xfrm>
                  <a:off x="731" y="3332"/>
                  <a:ext cx="257" cy="54"/>
                </a:xfrm>
                <a:prstGeom prst="line">
                  <a:avLst/>
                </a:prstGeom>
                <a:ln w="0" cap="flat" cmpd="sng">
                  <a:solidFill>
                    <a:srgbClr val="000000"/>
                  </a:solidFill>
                  <a:prstDash val="solid"/>
                  <a:headEnd type="none" w="med" len="med"/>
                  <a:tailEnd type="none" w="med" len="med"/>
                </a:ln>
              </p:spPr>
            </p:sp>
            <p:sp>
              <p:nvSpPr>
                <p:cNvPr id="1275943" name="Straight Connector 1275942"/>
                <p:cNvSpPr/>
                <p:nvPr/>
              </p:nvSpPr>
              <p:spPr>
                <a:xfrm flipH="1">
                  <a:off x="756" y="3319"/>
                  <a:ext cx="10" cy="6"/>
                </a:xfrm>
                <a:prstGeom prst="line">
                  <a:avLst/>
                </a:prstGeom>
                <a:ln w="0" cap="flat" cmpd="sng">
                  <a:solidFill>
                    <a:srgbClr val="000000"/>
                  </a:solidFill>
                  <a:prstDash val="solid"/>
                  <a:headEnd type="none" w="med" len="med"/>
                  <a:tailEnd type="none" w="med" len="med"/>
                </a:ln>
              </p:spPr>
            </p:sp>
            <p:sp>
              <p:nvSpPr>
                <p:cNvPr id="1275944" name="Straight Connector 1275943"/>
                <p:cNvSpPr/>
                <p:nvPr/>
              </p:nvSpPr>
              <p:spPr>
                <a:xfrm flipH="1">
                  <a:off x="779" y="3313"/>
                  <a:ext cx="10" cy="8"/>
                </a:xfrm>
                <a:prstGeom prst="line">
                  <a:avLst/>
                </a:prstGeom>
                <a:ln w="0" cap="flat" cmpd="sng">
                  <a:solidFill>
                    <a:srgbClr val="000000"/>
                  </a:solidFill>
                  <a:prstDash val="solid"/>
                  <a:headEnd type="none" w="med" len="med"/>
                  <a:tailEnd type="none" w="med" len="med"/>
                </a:ln>
              </p:spPr>
            </p:sp>
            <p:sp>
              <p:nvSpPr>
                <p:cNvPr id="1275945" name="Straight Connector 1275944"/>
                <p:cNvSpPr/>
                <p:nvPr/>
              </p:nvSpPr>
              <p:spPr>
                <a:xfrm flipH="1">
                  <a:off x="760" y="3310"/>
                  <a:ext cx="11" cy="8"/>
                </a:xfrm>
                <a:prstGeom prst="line">
                  <a:avLst/>
                </a:prstGeom>
                <a:ln w="0" cap="flat" cmpd="sng">
                  <a:solidFill>
                    <a:srgbClr val="000000"/>
                  </a:solidFill>
                  <a:prstDash val="solid"/>
                  <a:headEnd type="none" w="med" len="med"/>
                  <a:tailEnd type="none" w="med" len="med"/>
                </a:ln>
              </p:spPr>
            </p:sp>
            <p:sp>
              <p:nvSpPr>
                <p:cNvPr id="1275946" name="Straight Connector 1275945"/>
                <p:cNvSpPr/>
                <p:nvPr/>
              </p:nvSpPr>
              <p:spPr>
                <a:xfrm flipH="1">
                  <a:off x="797" y="3318"/>
                  <a:ext cx="10" cy="6"/>
                </a:xfrm>
                <a:prstGeom prst="line">
                  <a:avLst/>
                </a:prstGeom>
                <a:ln w="0" cap="flat" cmpd="sng">
                  <a:solidFill>
                    <a:srgbClr val="000000"/>
                  </a:solidFill>
                  <a:prstDash val="solid"/>
                  <a:headEnd type="none" w="med" len="med"/>
                  <a:tailEnd type="none" w="med" len="med"/>
                </a:ln>
              </p:spPr>
            </p:sp>
            <p:sp>
              <p:nvSpPr>
                <p:cNvPr id="1275947" name="Straight Connector 1275946"/>
                <p:cNvSpPr/>
                <p:nvPr/>
              </p:nvSpPr>
              <p:spPr>
                <a:xfrm flipH="1">
                  <a:off x="816" y="3322"/>
                  <a:ext cx="11" cy="6"/>
                </a:xfrm>
                <a:prstGeom prst="line">
                  <a:avLst/>
                </a:prstGeom>
                <a:ln w="0" cap="flat" cmpd="sng">
                  <a:solidFill>
                    <a:srgbClr val="000000"/>
                  </a:solidFill>
                  <a:prstDash val="solid"/>
                  <a:headEnd type="none" w="med" len="med"/>
                  <a:tailEnd type="none" w="med" len="med"/>
                </a:ln>
              </p:spPr>
            </p:sp>
            <p:sp>
              <p:nvSpPr>
                <p:cNvPr id="1275948" name="Straight Connector 1275947"/>
                <p:cNvSpPr/>
                <p:nvPr/>
              </p:nvSpPr>
              <p:spPr>
                <a:xfrm flipH="1">
                  <a:off x="849" y="3349"/>
                  <a:ext cx="13" cy="7"/>
                </a:xfrm>
                <a:prstGeom prst="line">
                  <a:avLst/>
                </a:prstGeom>
                <a:ln w="0" cap="flat" cmpd="sng">
                  <a:solidFill>
                    <a:srgbClr val="000000"/>
                  </a:solidFill>
                  <a:prstDash val="solid"/>
                  <a:headEnd type="none" w="med" len="med"/>
                  <a:tailEnd type="none" w="med" len="med"/>
                </a:ln>
              </p:spPr>
            </p:sp>
            <p:sp>
              <p:nvSpPr>
                <p:cNvPr id="1275949" name="Straight Connector 1275948"/>
                <p:cNvSpPr/>
                <p:nvPr/>
              </p:nvSpPr>
              <p:spPr>
                <a:xfrm flipH="1">
                  <a:off x="870" y="3353"/>
                  <a:ext cx="11" cy="8"/>
                </a:xfrm>
                <a:prstGeom prst="line">
                  <a:avLst/>
                </a:prstGeom>
                <a:ln w="0" cap="flat" cmpd="sng">
                  <a:solidFill>
                    <a:srgbClr val="000000"/>
                  </a:solidFill>
                  <a:prstDash val="solid"/>
                  <a:headEnd type="none" w="med" len="med"/>
                  <a:tailEnd type="none" w="med" len="med"/>
                </a:ln>
              </p:spPr>
            </p:sp>
            <p:sp>
              <p:nvSpPr>
                <p:cNvPr id="1275950" name="Straight Connector 1275949"/>
                <p:cNvSpPr/>
                <p:nvPr/>
              </p:nvSpPr>
              <p:spPr>
                <a:xfrm flipH="1">
                  <a:off x="889" y="3357"/>
                  <a:ext cx="12" cy="8"/>
                </a:xfrm>
                <a:prstGeom prst="line">
                  <a:avLst/>
                </a:prstGeom>
                <a:ln w="0" cap="flat" cmpd="sng">
                  <a:solidFill>
                    <a:srgbClr val="000000"/>
                  </a:solidFill>
                  <a:prstDash val="solid"/>
                  <a:headEnd type="none" w="med" len="med"/>
                  <a:tailEnd type="none" w="med" len="med"/>
                </a:ln>
              </p:spPr>
            </p:sp>
            <p:sp>
              <p:nvSpPr>
                <p:cNvPr id="1275951" name="Straight Connector 1275950"/>
                <p:cNvSpPr/>
                <p:nvPr/>
              </p:nvSpPr>
              <p:spPr>
                <a:xfrm flipH="1">
                  <a:off x="912" y="3362"/>
                  <a:ext cx="14" cy="8"/>
                </a:xfrm>
                <a:prstGeom prst="line">
                  <a:avLst/>
                </a:prstGeom>
                <a:ln w="0" cap="flat" cmpd="sng">
                  <a:solidFill>
                    <a:srgbClr val="000000"/>
                  </a:solidFill>
                  <a:prstDash val="solid"/>
                  <a:headEnd type="none" w="med" len="med"/>
                  <a:tailEnd type="none" w="med" len="med"/>
                </a:ln>
              </p:spPr>
            </p:sp>
            <p:sp>
              <p:nvSpPr>
                <p:cNvPr id="1275952" name="Straight Connector 1275951"/>
                <p:cNvSpPr/>
                <p:nvPr/>
              </p:nvSpPr>
              <p:spPr>
                <a:xfrm flipH="1">
                  <a:off x="935" y="3367"/>
                  <a:ext cx="12" cy="7"/>
                </a:xfrm>
                <a:prstGeom prst="line">
                  <a:avLst/>
                </a:prstGeom>
                <a:ln w="0" cap="flat" cmpd="sng">
                  <a:solidFill>
                    <a:srgbClr val="000000"/>
                  </a:solidFill>
                  <a:prstDash val="solid"/>
                  <a:headEnd type="none" w="med" len="med"/>
                  <a:tailEnd type="none" w="med" len="med"/>
                </a:ln>
              </p:spPr>
            </p:sp>
            <p:sp>
              <p:nvSpPr>
                <p:cNvPr id="1275953" name="Straight Connector 1275952"/>
                <p:cNvSpPr/>
                <p:nvPr/>
              </p:nvSpPr>
              <p:spPr>
                <a:xfrm flipH="1">
                  <a:off x="957" y="3372"/>
                  <a:ext cx="12" cy="7"/>
                </a:xfrm>
                <a:prstGeom prst="line">
                  <a:avLst/>
                </a:prstGeom>
                <a:ln w="0" cap="flat" cmpd="sng">
                  <a:solidFill>
                    <a:srgbClr val="000000"/>
                  </a:solidFill>
                  <a:prstDash val="solid"/>
                  <a:headEnd type="none" w="med" len="med"/>
                  <a:tailEnd type="none" w="med" len="med"/>
                </a:ln>
              </p:spPr>
            </p:sp>
            <p:sp>
              <p:nvSpPr>
                <p:cNvPr id="1275954" name="Straight Connector 1275953"/>
                <p:cNvSpPr/>
                <p:nvPr/>
              </p:nvSpPr>
              <p:spPr>
                <a:xfrm flipH="1">
                  <a:off x="961" y="3360"/>
                  <a:ext cx="13" cy="9"/>
                </a:xfrm>
                <a:prstGeom prst="line">
                  <a:avLst/>
                </a:prstGeom>
                <a:ln w="0" cap="flat" cmpd="sng">
                  <a:solidFill>
                    <a:srgbClr val="000000"/>
                  </a:solidFill>
                  <a:prstDash val="solid"/>
                  <a:headEnd type="none" w="med" len="med"/>
                  <a:tailEnd type="none" w="med" len="med"/>
                </a:ln>
              </p:spPr>
            </p:sp>
            <p:sp>
              <p:nvSpPr>
                <p:cNvPr id="1275955" name="Straight Connector 1275954"/>
                <p:cNvSpPr/>
                <p:nvPr/>
              </p:nvSpPr>
              <p:spPr>
                <a:xfrm flipH="1">
                  <a:off x="940" y="3356"/>
                  <a:ext cx="13" cy="9"/>
                </a:xfrm>
                <a:prstGeom prst="line">
                  <a:avLst/>
                </a:prstGeom>
                <a:ln w="0" cap="flat" cmpd="sng">
                  <a:solidFill>
                    <a:srgbClr val="000000"/>
                  </a:solidFill>
                  <a:prstDash val="solid"/>
                  <a:headEnd type="none" w="med" len="med"/>
                  <a:tailEnd type="none" w="med" len="med"/>
                </a:ln>
              </p:spPr>
            </p:sp>
            <p:sp>
              <p:nvSpPr>
                <p:cNvPr id="1275956" name="Straight Connector 1275955"/>
                <p:cNvSpPr/>
                <p:nvPr/>
              </p:nvSpPr>
              <p:spPr>
                <a:xfrm flipH="1">
                  <a:off x="918" y="3352"/>
                  <a:ext cx="12" cy="8"/>
                </a:xfrm>
                <a:prstGeom prst="line">
                  <a:avLst/>
                </a:prstGeom>
                <a:ln w="0" cap="flat" cmpd="sng">
                  <a:solidFill>
                    <a:srgbClr val="000000"/>
                  </a:solidFill>
                  <a:prstDash val="solid"/>
                  <a:headEnd type="none" w="med" len="med"/>
                  <a:tailEnd type="none" w="med" len="med"/>
                </a:ln>
              </p:spPr>
            </p:sp>
            <p:sp>
              <p:nvSpPr>
                <p:cNvPr id="1275957" name="Straight Connector 1275956"/>
                <p:cNvSpPr/>
                <p:nvPr/>
              </p:nvSpPr>
              <p:spPr>
                <a:xfrm flipH="1">
                  <a:off x="894" y="3348"/>
                  <a:ext cx="13" cy="7"/>
                </a:xfrm>
                <a:prstGeom prst="line">
                  <a:avLst/>
                </a:prstGeom>
                <a:ln w="0" cap="flat" cmpd="sng">
                  <a:solidFill>
                    <a:srgbClr val="000000"/>
                  </a:solidFill>
                  <a:prstDash val="solid"/>
                  <a:headEnd type="none" w="med" len="med"/>
                  <a:tailEnd type="none" w="med" len="med"/>
                </a:ln>
              </p:spPr>
            </p:sp>
            <p:sp>
              <p:nvSpPr>
                <p:cNvPr id="1275958" name="Straight Connector 1275957"/>
                <p:cNvSpPr/>
                <p:nvPr/>
              </p:nvSpPr>
              <p:spPr>
                <a:xfrm flipH="1">
                  <a:off x="874" y="3343"/>
                  <a:ext cx="13" cy="8"/>
                </a:xfrm>
                <a:prstGeom prst="line">
                  <a:avLst/>
                </a:prstGeom>
                <a:ln w="0" cap="flat" cmpd="sng">
                  <a:solidFill>
                    <a:srgbClr val="000000"/>
                  </a:solidFill>
                  <a:prstDash val="solid"/>
                  <a:headEnd type="none" w="med" len="med"/>
                  <a:tailEnd type="none" w="med" len="med"/>
                </a:ln>
              </p:spPr>
            </p:sp>
            <p:sp>
              <p:nvSpPr>
                <p:cNvPr id="1275959" name="Straight Connector 1275958"/>
                <p:cNvSpPr/>
                <p:nvPr/>
              </p:nvSpPr>
              <p:spPr>
                <a:xfrm flipH="1">
                  <a:off x="856" y="3339"/>
                  <a:ext cx="11" cy="8"/>
                </a:xfrm>
                <a:prstGeom prst="line">
                  <a:avLst/>
                </a:prstGeom>
                <a:ln w="0" cap="flat" cmpd="sng">
                  <a:solidFill>
                    <a:srgbClr val="000000"/>
                  </a:solidFill>
                  <a:prstDash val="solid"/>
                  <a:headEnd type="none" w="med" len="med"/>
                  <a:tailEnd type="none" w="med" len="med"/>
                </a:ln>
              </p:spPr>
            </p:sp>
            <p:sp>
              <p:nvSpPr>
                <p:cNvPr id="1275960" name="Straight Connector 1275959"/>
                <p:cNvSpPr/>
                <p:nvPr/>
              </p:nvSpPr>
              <p:spPr>
                <a:xfrm flipH="1">
                  <a:off x="838" y="3326"/>
                  <a:ext cx="11" cy="7"/>
                </a:xfrm>
                <a:prstGeom prst="line">
                  <a:avLst/>
                </a:prstGeom>
                <a:ln w="0" cap="flat" cmpd="sng">
                  <a:solidFill>
                    <a:srgbClr val="000000"/>
                  </a:solidFill>
                  <a:prstDash val="solid"/>
                  <a:headEnd type="none" w="med" len="med"/>
                  <a:tailEnd type="none" w="med" len="med"/>
                </a:ln>
              </p:spPr>
            </p:sp>
            <p:sp>
              <p:nvSpPr>
                <p:cNvPr id="1275961" name="Straight Connector 1275960"/>
                <p:cNvSpPr/>
                <p:nvPr/>
              </p:nvSpPr>
              <p:spPr>
                <a:xfrm flipH="1">
                  <a:off x="857" y="3330"/>
                  <a:ext cx="10" cy="7"/>
                </a:xfrm>
                <a:prstGeom prst="line">
                  <a:avLst/>
                </a:prstGeom>
                <a:ln w="0" cap="flat" cmpd="sng">
                  <a:solidFill>
                    <a:srgbClr val="000000"/>
                  </a:solidFill>
                  <a:prstDash val="solid"/>
                  <a:headEnd type="none" w="med" len="med"/>
                  <a:tailEnd type="none" w="med" len="med"/>
                </a:ln>
              </p:spPr>
            </p:sp>
            <p:sp>
              <p:nvSpPr>
                <p:cNvPr id="1275962" name="Straight Connector 1275961"/>
                <p:cNvSpPr/>
                <p:nvPr/>
              </p:nvSpPr>
              <p:spPr>
                <a:xfrm flipH="1">
                  <a:off x="879" y="3335"/>
                  <a:ext cx="10" cy="6"/>
                </a:xfrm>
                <a:prstGeom prst="line">
                  <a:avLst/>
                </a:prstGeom>
                <a:ln w="0" cap="flat" cmpd="sng">
                  <a:solidFill>
                    <a:srgbClr val="000000"/>
                  </a:solidFill>
                  <a:prstDash val="solid"/>
                  <a:headEnd type="none" w="med" len="med"/>
                  <a:tailEnd type="none" w="med" len="med"/>
                </a:ln>
              </p:spPr>
            </p:sp>
            <p:sp>
              <p:nvSpPr>
                <p:cNvPr id="1275963" name="Straight Connector 1275962"/>
                <p:cNvSpPr/>
                <p:nvPr/>
              </p:nvSpPr>
              <p:spPr>
                <a:xfrm flipH="1">
                  <a:off x="899" y="3339"/>
                  <a:ext cx="11" cy="6"/>
                </a:xfrm>
                <a:prstGeom prst="line">
                  <a:avLst/>
                </a:prstGeom>
                <a:ln w="0" cap="flat" cmpd="sng">
                  <a:solidFill>
                    <a:srgbClr val="000000"/>
                  </a:solidFill>
                  <a:prstDash val="solid"/>
                  <a:headEnd type="none" w="med" len="med"/>
                  <a:tailEnd type="none" w="med" len="med"/>
                </a:ln>
              </p:spPr>
            </p:sp>
            <p:sp>
              <p:nvSpPr>
                <p:cNvPr id="1275964" name="Straight Connector 1275963"/>
                <p:cNvSpPr/>
                <p:nvPr/>
              </p:nvSpPr>
              <p:spPr>
                <a:xfrm flipH="1">
                  <a:off x="920" y="3342"/>
                  <a:ext cx="10" cy="7"/>
                </a:xfrm>
                <a:prstGeom prst="line">
                  <a:avLst/>
                </a:prstGeom>
                <a:ln w="0" cap="flat" cmpd="sng">
                  <a:solidFill>
                    <a:srgbClr val="000000"/>
                  </a:solidFill>
                  <a:prstDash val="solid"/>
                  <a:headEnd type="none" w="med" len="med"/>
                  <a:tailEnd type="none" w="med" len="med"/>
                </a:ln>
              </p:spPr>
            </p:sp>
            <p:sp>
              <p:nvSpPr>
                <p:cNvPr id="1275965" name="Straight Connector 1275964"/>
                <p:cNvSpPr/>
                <p:nvPr/>
              </p:nvSpPr>
              <p:spPr>
                <a:xfrm flipH="1">
                  <a:off x="940" y="3348"/>
                  <a:ext cx="11" cy="7"/>
                </a:xfrm>
                <a:prstGeom prst="line">
                  <a:avLst/>
                </a:prstGeom>
                <a:ln w="0" cap="flat" cmpd="sng">
                  <a:solidFill>
                    <a:srgbClr val="000000"/>
                  </a:solidFill>
                  <a:prstDash val="solid"/>
                  <a:headEnd type="none" w="med" len="med"/>
                  <a:tailEnd type="none" w="med" len="med"/>
                </a:ln>
              </p:spPr>
            </p:sp>
            <p:sp>
              <p:nvSpPr>
                <p:cNvPr id="1275966" name="Straight Connector 1275965"/>
                <p:cNvSpPr/>
                <p:nvPr/>
              </p:nvSpPr>
              <p:spPr>
                <a:xfrm flipH="1">
                  <a:off x="963" y="3352"/>
                  <a:ext cx="11" cy="7"/>
                </a:xfrm>
                <a:prstGeom prst="line">
                  <a:avLst/>
                </a:prstGeom>
                <a:ln w="0" cap="flat" cmpd="sng">
                  <a:solidFill>
                    <a:srgbClr val="000000"/>
                  </a:solidFill>
                  <a:prstDash val="solid"/>
                  <a:headEnd type="none" w="med" len="med"/>
                  <a:tailEnd type="none" w="med" len="med"/>
                </a:ln>
              </p:spPr>
            </p:sp>
            <p:sp>
              <p:nvSpPr>
                <p:cNvPr id="1275967" name="Straight Connector 1275966"/>
                <p:cNvSpPr/>
                <p:nvPr/>
              </p:nvSpPr>
              <p:spPr>
                <a:xfrm flipH="1">
                  <a:off x="843" y="3359"/>
                  <a:ext cx="14" cy="9"/>
                </a:xfrm>
                <a:prstGeom prst="line">
                  <a:avLst/>
                </a:prstGeom>
                <a:ln w="0" cap="flat" cmpd="sng">
                  <a:solidFill>
                    <a:srgbClr val="000000"/>
                  </a:solidFill>
                  <a:prstDash val="solid"/>
                  <a:headEnd type="none" w="med" len="med"/>
                  <a:tailEnd type="none" w="med" len="med"/>
                </a:ln>
              </p:spPr>
            </p:sp>
            <p:sp>
              <p:nvSpPr>
                <p:cNvPr id="1275968" name="Straight Connector 1275967"/>
                <p:cNvSpPr/>
                <p:nvPr/>
              </p:nvSpPr>
              <p:spPr>
                <a:xfrm flipH="1">
                  <a:off x="864" y="3364"/>
                  <a:ext cx="14" cy="9"/>
                </a:xfrm>
                <a:prstGeom prst="line">
                  <a:avLst/>
                </a:prstGeom>
                <a:ln w="0" cap="flat" cmpd="sng">
                  <a:solidFill>
                    <a:srgbClr val="000000"/>
                  </a:solidFill>
                  <a:prstDash val="solid"/>
                  <a:headEnd type="none" w="med" len="med"/>
                  <a:tailEnd type="none" w="med" len="med"/>
                </a:ln>
              </p:spPr>
            </p:sp>
            <p:sp>
              <p:nvSpPr>
                <p:cNvPr id="1275969" name="Straight Connector 1275968"/>
                <p:cNvSpPr/>
                <p:nvPr/>
              </p:nvSpPr>
              <p:spPr>
                <a:xfrm flipH="1">
                  <a:off x="882" y="3368"/>
                  <a:ext cx="14" cy="9"/>
                </a:xfrm>
                <a:prstGeom prst="line">
                  <a:avLst/>
                </a:prstGeom>
                <a:ln w="0" cap="flat" cmpd="sng">
                  <a:solidFill>
                    <a:srgbClr val="000000"/>
                  </a:solidFill>
                  <a:prstDash val="solid"/>
                  <a:headEnd type="none" w="med" len="med"/>
                  <a:tailEnd type="none" w="med" len="med"/>
                </a:ln>
              </p:spPr>
            </p:sp>
            <p:sp>
              <p:nvSpPr>
                <p:cNvPr id="1275970" name="Straight Connector 1275969"/>
                <p:cNvSpPr/>
                <p:nvPr/>
              </p:nvSpPr>
              <p:spPr>
                <a:xfrm flipH="1">
                  <a:off x="907" y="3373"/>
                  <a:ext cx="14" cy="9"/>
                </a:xfrm>
                <a:prstGeom prst="line">
                  <a:avLst/>
                </a:prstGeom>
                <a:ln w="0" cap="flat" cmpd="sng">
                  <a:solidFill>
                    <a:srgbClr val="000000"/>
                  </a:solidFill>
                  <a:prstDash val="solid"/>
                  <a:headEnd type="none" w="med" len="med"/>
                  <a:tailEnd type="none" w="med" len="med"/>
                </a:ln>
              </p:spPr>
            </p:sp>
            <p:sp>
              <p:nvSpPr>
                <p:cNvPr id="1275971" name="Straight Connector 1275970"/>
                <p:cNvSpPr/>
                <p:nvPr/>
              </p:nvSpPr>
              <p:spPr>
                <a:xfrm flipH="1">
                  <a:off x="927" y="3377"/>
                  <a:ext cx="15" cy="9"/>
                </a:xfrm>
                <a:prstGeom prst="line">
                  <a:avLst/>
                </a:prstGeom>
                <a:ln w="0" cap="flat" cmpd="sng">
                  <a:solidFill>
                    <a:srgbClr val="000000"/>
                  </a:solidFill>
                  <a:prstDash val="solid"/>
                  <a:headEnd type="none" w="med" len="med"/>
                  <a:tailEnd type="none" w="med" len="med"/>
                </a:ln>
              </p:spPr>
            </p:sp>
            <p:sp>
              <p:nvSpPr>
                <p:cNvPr id="1275972" name="Straight Connector 1275971"/>
                <p:cNvSpPr/>
                <p:nvPr/>
              </p:nvSpPr>
              <p:spPr>
                <a:xfrm flipH="1">
                  <a:off x="953" y="3382"/>
                  <a:ext cx="16" cy="10"/>
                </a:xfrm>
                <a:prstGeom prst="line">
                  <a:avLst/>
                </a:prstGeom>
                <a:ln w="0" cap="flat" cmpd="sng">
                  <a:solidFill>
                    <a:srgbClr val="000000"/>
                  </a:solidFill>
                  <a:prstDash val="solid"/>
                  <a:headEnd type="none" w="med" len="med"/>
                  <a:tailEnd type="none" w="med" len="med"/>
                </a:ln>
              </p:spPr>
            </p:sp>
            <p:sp>
              <p:nvSpPr>
                <p:cNvPr id="1275973" name="Straight Connector 1275972"/>
                <p:cNvSpPr/>
                <p:nvPr/>
              </p:nvSpPr>
              <p:spPr>
                <a:xfrm flipH="1">
                  <a:off x="800" y="3349"/>
                  <a:ext cx="15" cy="10"/>
                </a:xfrm>
                <a:prstGeom prst="line">
                  <a:avLst/>
                </a:prstGeom>
                <a:ln w="0" cap="flat" cmpd="sng">
                  <a:solidFill>
                    <a:srgbClr val="000000"/>
                  </a:solidFill>
                  <a:prstDash val="solid"/>
                  <a:headEnd type="none" w="med" len="med"/>
                  <a:tailEnd type="none" w="med" len="med"/>
                </a:ln>
              </p:spPr>
            </p:sp>
            <p:sp>
              <p:nvSpPr>
                <p:cNvPr id="1275974" name="Straight Connector 1275973"/>
                <p:cNvSpPr/>
                <p:nvPr/>
              </p:nvSpPr>
              <p:spPr>
                <a:xfrm flipH="1">
                  <a:off x="821" y="3354"/>
                  <a:ext cx="14" cy="10"/>
                </a:xfrm>
                <a:prstGeom prst="line">
                  <a:avLst/>
                </a:prstGeom>
                <a:ln w="0" cap="flat" cmpd="sng">
                  <a:solidFill>
                    <a:srgbClr val="000000"/>
                  </a:solidFill>
                  <a:prstDash val="solid"/>
                  <a:headEnd type="none" w="med" len="med"/>
                  <a:tailEnd type="none" w="med" len="med"/>
                </a:ln>
              </p:spPr>
            </p:sp>
            <p:sp>
              <p:nvSpPr>
                <p:cNvPr id="1275975" name="Straight Connector 1275974"/>
                <p:cNvSpPr/>
                <p:nvPr/>
              </p:nvSpPr>
              <p:spPr>
                <a:xfrm flipH="1">
                  <a:off x="985" y="3356"/>
                  <a:ext cx="10" cy="7"/>
                </a:xfrm>
                <a:prstGeom prst="line">
                  <a:avLst/>
                </a:prstGeom>
                <a:ln w="0" cap="flat" cmpd="sng">
                  <a:solidFill>
                    <a:srgbClr val="000000"/>
                  </a:solidFill>
                  <a:prstDash val="solid"/>
                  <a:headEnd type="none" w="med" len="med"/>
                  <a:tailEnd type="none" w="med" len="med"/>
                </a:ln>
              </p:spPr>
            </p:sp>
            <p:sp>
              <p:nvSpPr>
                <p:cNvPr id="1275976" name="Straight Connector 1275975"/>
                <p:cNvSpPr/>
                <p:nvPr/>
              </p:nvSpPr>
              <p:spPr>
                <a:xfrm flipH="1">
                  <a:off x="739" y="3336"/>
                  <a:ext cx="12" cy="9"/>
                </a:xfrm>
                <a:prstGeom prst="line">
                  <a:avLst/>
                </a:prstGeom>
                <a:ln w="0" cap="flat" cmpd="sng">
                  <a:solidFill>
                    <a:srgbClr val="000000"/>
                  </a:solidFill>
                  <a:prstDash val="solid"/>
                  <a:headEnd type="none" w="med" len="med"/>
                  <a:tailEnd type="none" w="med" len="med"/>
                </a:ln>
              </p:spPr>
            </p:sp>
            <p:sp>
              <p:nvSpPr>
                <p:cNvPr id="1275977" name="Straight Connector 1275976"/>
                <p:cNvSpPr/>
                <p:nvPr/>
              </p:nvSpPr>
              <p:spPr>
                <a:xfrm flipH="1">
                  <a:off x="760" y="3341"/>
                  <a:ext cx="12" cy="8"/>
                </a:xfrm>
                <a:prstGeom prst="line">
                  <a:avLst/>
                </a:prstGeom>
                <a:ln w="0" cap="flat" cmpd="sng">
                  <a:solidFill>
                    <a:srgbClr val="000000"/>
                  </a:solidFill>
                  <a:prstDash val="solid"/>
                  <a:headEnd type="none" w="med" len="med"/>
                  <a:tailEnd type="none" w="med" len="med"/>
                </a:ln>
              </p:spPr>
            </p:sp>
            <p:sp>
              <p:nvSpPr>
                <p:cNvPr id="1275978" name="Straight Connector 1275977"/>
                <p:cNvSpPr/>
                <p:nvPr/>
              </p:nvSpPr>
              <p:spPr>
                <a:xfrm flipH="1">
                  <a:off x="780" y="3346"/>
                  <a:ext cx="14" cy="9"/>
                </a:xfrm>
                <a:prstGeom prst="line">
                  <a:avLst/>
                </a:prstGeom>
                <a:ln w="0" cap="flat" cmpd="sng">
                  <a:solidFill>
                    <a:srgbClr val="000000"/>
                  </a:solidFill>
                  <a:prstDash val="solid"/>
                  <a:headEnd type="none" w="med" len="med"/>
                  <a:tailEnd type="none" w="med" len="med"/>
                </a:ln>
              </p:spPr>
            </p:sp>
            <p:sp>
              <p:nvSpPr>
                <p:cNvPr id="1275979" name="Straight Connector 1275978"/>
                <p:cNvSpPr/>
                <p:nvPr/>
              </p:nvSpPr>
              <p:spPr>
                <a:xfrm flipH="1">
                  <a:off x="774" y="3322"/>
                  <a:ext cx="11" cy="8"/>
                </a:xfrm>
                <a:prstGeom prst="line">
                  <a:avLst/>
                </a:prstGeom>
                <a:ln w="0" cap="flat" cmpd="sng">
                  <a:solidFill>
                    <a:srgbClr val="000000"/>
                  </a:solidFill>
                  <a:prstDash val="solid"/>
                  <a:headEnd type="none" w="med" len="med"/>
                  <a:tailEnd type="none" w="med" len="med"/>
                </a:ln>
              </p:spPr>
            </p:sp>
            <p:sp>
              <p:nvSpPr>
                <p:cNvPr id="1275980" name="Straight Connector 1275979"/>
                <p:cNvSpPr/>
                <p:nvPr/>
              </p:nvSpPr>
              <p:spPr>
                <a:xfrm flipH="1">
                  <a:off x="787" y="3336"/>
                  <a:ext cx="13" cy="8"/>
                </a:xfrm>
                <a:prstGeom prst="line">
                  <a:avLst/>
                </a:prstGeom>
                <a:ln w="0" cap="flat" cmpd="sng">
                  <a:solidFill>
                    <a:srgbClr val="000000"/>
                  </a:solidFill>
                  <a:prstDash val="solid"/>
                  <a:headEnd type="none" w="med" len="med"/>
                  <a:tailEnd type="none" w="med" len="med"/>
                </a:ln>
              </p:spPr>
            </p:sp>
            <p:sp>
              <p:nvSpPr>
                <p:cNvPr id="1275981" name="Straight Connector 1275980"/>
                <p:cNvSpPr/>
                <p:nvPr/>
              </p:nvSpPr>
              <p:spPr>
                <a:xfrm flipH="1">
                  <a:off x="834" y="3335"/>
                  <a:ext cx="11" cy="7"/>
                </a:xfrm>
                <a:prstGeom prst="line">
                  <a:avLst/>
                </a:prstGeom>
                <a:ln w="0" cap="flat" cmpd="sng">
                  <a:solidFill>
                    <a:srgbClr val="000000"/>
                  </a:solidFill>
                  <a:prstDash val="solid"/>
                  <a:headEnd type="none" w="med" len="med"/>
                  <a:tailEnd type="none" w="med" len="med"/>
                </a:ln>
              </p:spPr>
            </p:sp>
            <p:sp>
              <p:nvSpPr>
                <p:cNvPr id="1275982" name="Straight Connector 1275981"/>
                <p:cNvSpPr/>
                <p:nvPr/>
              </p:nvSpPr>
              <p:spPr>
                <a:xfrm flipH="1">
                  <a:off x="813" y="3330"/>
                  <a:ext cx="11" cy="8"/>
                </a:xfrm>
                <a:prstGeom prst="line">
                  <a:avLst/>
                </a:prstGeom>
                <a:ln w="0" cap="flat" cmpd="sng">
                  <a:solidFill>
                    <a:srgbClr val="000000"/>
                  </a:solidFill>
                  <a:prstDash val="solid"/>
                  <a:headEnd type="none" w="med" len="med"/>
                  <a:tailEnd type="none" w="med" len="med"/>
                </a:ln>
              </p:spPr>
            </p:sp>
            <p:sp>
              <p:nvSpPr>
                <p:cNvPr id="1275983" name="Straight Connector 1275982"/>
                <p:cNvSpPr/>
                <p:nvPr/>
              </p:nvSpPr>
              <p:spPr>
                <a:xfrm flipH="1">
                  <a:off x="794" y="3327"/>
                  <a:ext cx="11" cy="7"/>
                </a:xfrm>
                <a:prstGeom prst="line">
                  <a:avLst/>
                </a:prstGeom>
                <a:ln w="0" cap="flat" cmpd="sng">
                  <a:solidFill>
                    <a:srgbClr val="000000"/>
                  </a:solidFill>
                  <a:prstDash val="solid"/>
                  <a:headEnd type="none" w="med" len="med"/>
                  <a:tailEnd type="none" w="med" len="med"/>
                </a:ln>
              </p:spPr>
            </p:sp>
            <p:sp>
              <p:nvSpPr>
                <p:cNvPr id="1275984" name="Straight Connector 1275983"/>
                <p:cNvSpPr/>
                <p:nvPr/>
              </p:nvSpPr>
              <p:spPr>
                <a:xfrm flipH="1">
                  <a:off x="747" y="3327"/>
                  <a:ext cx="13" cy="8"/>
                </a:xfrm>
                <a:prstGeom prst="line">
                  <a:avLst/>
                </a:prstGeom>
                <a:ln w="0" cap="flat" cmpd="sng">
                  <a:solidFill>
                    <a:srgbClr val="000000"/>
                  </a:solidFill>
                  <a:prstDash val="solid"/>
                  <a:headEnd type="none" w="med" len="med"/>
                  <a:tailEnd type="none" w="med" len="med"/>
                </a:ln>
              </p:spPr>
            </p:sp>
            <p:sp>
              <p:nvSpPr>
                <p:cNvPr id="1275985" name="Straight Connector 1275984"/>
                <p:cNvSpPr/>
                <p:nvPr/>
              </p:nvSpPr>
              <p:spPr>
                <a:xfrm flipH="1">
                  <a:off x="766" y="3330"/>
                  <a:ext cx="12" cy="9"/>
                </a:xfrm>
                <a:prstGeom prst="line">
                  <a:avLst/>
                </a:prstGeom>
                <a:ln w="0" cap="flat" cmpd="sng">
                  <a:solidFill>
                    <a:srgbClr val="000000"/>
                  </a:solidFill>
                  <a:prstDash val="solid"/>
                  <a:headEnd type="none" w="med" len="med"/>
                  <a:tailEnd type="none" w="med" len="med"/>
                </a:ln>
              </p:spPr>
            </p:sp>
            <p:sp>
              <p:nvSpPr>
                <p:cNvPr id="1275986" name="Straight Connector 1275985"/>
                <p:cNvSpPr/>
                <p:nvPr/>
              </p:nvSpPr>
              <p:spPr>
                <a:xfrm flipH="1">
                  <a:off x="807" y="3339"/>
                  <a:ext cx="13" cy="9"/>
                </a:xfrm>
                <a:prstGeom prst="line">
                  <a:avLst/>
                </a:prstGeom>
                <a:ln w="0" cap="flat" cmpd="sng">
                  <a:solidFill>
                    <a:srgbClr val="000000"/>
                  </a:solidFill>
                  <a:prstDash val="solid"/>
                  <a:headEnd type="none" w="med" len="med"/>
                  <a:tailEnd type="none" w="med" len="med"/>
                </a:ln>
              </p:spPr>
            </p:sp>
            <p:sp>
              <p:nvSpPr>
                <p:cNvPr id="1275987" name="Straight Connector 1275986"/>
                <p:cNvSpPr/>
                <p:nvPr/>
              </p:nvSpPr>
              <p:spPr>
                <a:xfrm flipH="1">
                  <a:off x="824" y="3343"/>
                  <a:ext cx="14" cy="9"/>
                </a:xfrm>
                <a:prstGeom prst="line">
                  <a:avLst/>
                </a:prstGeom>
                <a:ln w="0" cap="flat" cmpd="sng">
                  <a:solidFill>
                    <a:srgbClr val="000000"/>
                  </a:solidFill>
                  <a:prstDash val="solid"/>
                  <a:headEnd type="none" w="med" len="med"/>
                  <a:tailEnd type="none" w="med" len="med"/>
                </a:ln>
              </p:spPr>
            </p:sp>
            <p:sp>
              <p:nvSpPr>
                <p:cNvPr id="1275988" name="Straight Connector 1275987"/>
                <p:cNvSpPr/>
                <p:nvPr/>
              </p:nvSpPr>
              <p:spPr>
                <a:xfrm flipH="1" flipV="1">
                  <a:off x="1024" y="3384"/>
                  <a:ext cx="19" cy="4"/>
                </a:xfrm>
                <a:prstGeom prst="line">
                  <a:avLst/>
                </a:prstGeom>
                <a:ln w="0" cap="flat" cmpd="sng">
                  <a:solidFill>
                    <a:srgbClr val="000000"/>
                  </a:solidFill>
                  <a:prstDash val="solid"/>
                  <a:headEnd type="none" w="med" len="med"/>
                  <a:tailEnd type="none" w="med" len="med"/>
                </a:ln>
              </p:spPr>
            </p:sp>
            <p:sp>
              <p:nvSpPr>
                <p:cNvPr id="1275989" name="Straight Connector 1275988"/>
                <p:cNvSpPr/>
                <p:nvPr/>
              </p:nvSpPr>
              <p:spPr>
                <a:xfrm>
                  <a:off x="1043" y="3388"/>
                  <a:ext cx="4" cy="6"/>
                </a:xfrm>
                <a:prstGeom prst="line">
                  <a:avLst/>
                </a:prstGeom>
                <a:ln w="0" cap="flat" cmpd="sng">
                  <a:solidFill>
                    <a:srgbClr val="000000"/>
                  </a:solidFill>
                  <a:prstDash val="solid"/>
                  <a:headEnd type="none" w="med" len="med"/>
                  <a:tailEnd type="none" w="med" len="med"/>
                </a:ln>
              </p:spPr>
            </p:sp>
            <p:sp>
              <p:nvSpPr>
                <p:cNvPr id="1275990" name="Freeform 1275989"/>
                <p:cNvSpPr/>
                <p:nvPr/>
              </p:nvSpPr>
              <p:spPr>
                <a:xfrm>
                  <a:off x="983" y="3360"/>
                  <a:ext cx="86" cy="46"/>
                </a:xfrm>
                <a:custGeom>
                  <a:avLst/>
                  <a:gdLst/>
                  <a:ahLst/>
                  <a:cxnLst/>
                  <a:rect l="0" t="0" r="0" b="0"/>
                  <a:pathLst>
                    <a:path w="860" h="590">
                      <a:moveTo>
                        <a:pt x="351" y="0"/>
                      </a:moveTo>
                      <a:lnTo>
                        <a:pt x="277" y="102"/>
                      </a:lnTo>
                      <a:lnTo>
                        <a:pt x="196" y="88"/>
                      </a:lnTo>
                      <a:lnTo>
                        <a:pt x="73" y="213"/>
                      </a:lnTo>
                      <a:lnTo>
                        <a:pt x="160" y="235"/>
                      </a:lnTo>
                      <a:lnTo>
                        <a:pt x="59" y="340"/>
                      </a:lnTo>
                      <a:lnTo>
                        <a:pt x="146" y="376"/>
                      </a:lnTo>
                      <a:lnTo>
                        <a:pt x="0" y="502"/>
                      </a:lnTo>
                      <a:lnTo>
                        <a:pt x="262" y="590"/>
                      </a:lnTo>
                      <a:lnTo>
                        <a:pt x="342" y="493"/>
                      </a:lnTo>
                      <a:lnTo>
                        <a:pt x="547" y="554"/>
                      </a:lnTo>
                      <a:lnTo>
                        <a:pt x="860" y="222"/>
                      </a:lnTo>
                      <a:lnTo>
                        <a:pt x="838" y="132"/>
                      </a:lnTo>
                      <a:lnTo>
                        <a:pt x="351" y="0"/>
                      </a:lnTo>
                      <a:close/>
                    </a:path>
                  </a:pathLst>
                </a:custGeom>
                <a:solidFill>
                  <a:srgbClr val="828282"/>
                </a:solidFill>
                <a:ln w="9525">
                  <a:noFill/>
                </a:ln>
              </p:spPr>
              <p:txBody>
                <a:bodyPr/>
                <a:lstStyle/>
                <a:p>
                  <a:endParaRPr lang="en-US"/>
                </a:p>
              </p:txBody>
            </p:sp>
            <p:sp>
              <p:nvSpPr>
                <p:cNvPr id="1275991" name="Freeform 1275990"/>
                <p:cNvSpPr/>
                <p:nvPr/>
              </p:nvSpPr>
              <p:spPr>
                <a:xfrm>
                  <a:off x="983" y="3360"/>
                  <a:ext cx="86" cy="46"/>
                </a:xfrm>
                <a:custGeom>
                  <a:avLst/>
                  <a:gdLst/>
                  <a:ahLst/>
                  <a:cxnLst/>
                  <a:rect l="0" t="0" r="0" b="0"/>
                  <a:pathLst>
                    <a:path w="860" h="590">
                      <a:moveTo>
                        <a:pt x="351" y="0"/>
                      </a:moveTo>
                      <a:lnTo>
                        <a:pt x="277" y="102"/>
                      </a:lnTo>
                      <a:lnTo>
                        <a:pt x="196" y="88"/>
                      </a:lnTo>
                      <a:lnTo>
                        <a:pt x="73" y="213"/>
                      </a:lnTo>
                      <a:lnTo>
                        <a:pt x="160" y="235"/>
                      </a:lnTo>
                      <a:lnTo>
                        <a:pt x="59" y="340"/>
                      </a:lnTo>
                      <a:lnTo>
                        <a:pt x="146" y="376"/>
                      </a:lnTo>
                      <a:lnTo>
                        <a:pt x="0" y="502"/>
                      </a:lnTo>
                      <a:lnTo>
                        <a:pt x="262" y="590"/>
                      </a:lnTo>
                      <a:lnTo>
                        <a:pt x="342" y="493"/>
                      </a:lnTo>
                      <a:lnTo>
                        <a:pt x="547" y="554"/>
                      </a:lnTo>
                      <a:lnTo>
                        <a:pt x="860" y="222"/>
                      </a:lnTo>
                      <a:lnTo>
                        <a:pt x="838" y="132"/>
                      </a:lnTo>
                      <a:lnTo>
                        <a:pt x="351"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1275992" name="Straight Connector 1275991"/>
                <p:cNvSpPr/>
                <p:nvPr/>
              </p:nvSpPr>
              <p:spPr>
                <a:xfrm>
                  <a:off x="1010" y="3368"/>
                  <a:ext cx="45" cy="11"/>
                </a:xfrm>
                <a:prstGeom prst="line">
                  <a:avLst/>
                </a:prstGeom>
                <a:ln w="0" cap="flat" cmpd="sng">
                  <a:solidFill>
                    <a:srgbClr val="000000"/>
                  </a:solidFill>
                  <a:prstDash val="solid"/>
                  <a:headEnd type="none" w="med" len="med"/>
                  <a:tailEnd type="none" w="med" len="med"/>
                </a:ln>
              </p:spPr>
            </p:sp>
            <p:sp>
              <p:nvSpPr>
                <p:cNvPr id="1275993" name="Straight Connector 1275992"/>
                <p:cNvSpPr/>
                <p:nvPr/>
              </p:nvSpPr>
              <p:spPr>
                <a:xfrm flipH="1">
                  <a:off x="1034" y="3371"/>
                  <a:ext cx="31" cy="25"/>
                </a:xfrm>
                <a:prstGeom prst="line">
                  <a:avLst/>
                </a:prstGeom>
                <a:ln w="0" cap="flat" cmpd="sng">
                  <a:solidFill>
                    <a:srgbClr val="000000"/>
                  </a:solidFill>
                  <a:prstDash val="solid"/>
                  <a:headEnd type="none" w="med" len="med"/>
                  <a:tailEnd type="none" w="med" len="med"/>
                </a:ln>
              </p:spPr>
            </p:sp>
            <p:sp>
              <p:nvSpPr>
                <p:cNvPr id="1275994" name="Straight Connector 1275993"/>
                <p:cNvSpPr/>
                <p:nvPr/>
              </p:nvSpPr>
              <p:spPr>
                <a:xfrm flipH="1" flipV="1">
                  <a:off x="996" y="3388"/>
                  <a:ext cx="36" cy="8"/>
                </a:xfrm>
                <a:prstGeom prst="line">
                  <a:avLst/>
                </a:prstGeom>
                <a:ln w="0" cap="flat" cmpd="sng">
                  <a:solidFill>
                    <a:srgbClr val="000000"/>
                  </a:solidFill>
                  <a:prstDash val="solid"/>
                  <a:headEnd type="none" w="med" len="med"/>
                  <a:tailEnd type="none" w="med" len="med"/>
                </a:ln>
              </p:spPr>
            </p:sp>
            <p:sp>
              <p:nvSpPr>
                <p:cNvPr id="1275995" name="Straight Connector 1275994"/>
                <p:cNvSpPr/>
                <p:nvPr/>
              </p:nvSpPr>
              <p:spPr>
                <a:xfrm>
                  <a:off x="1034" y="3396"/>
                  <a:ext cx="3" cy="7"/>
                </a:xfrm>
                <a:prstGeom prst="line">
                  <a:avLst/>
                </a:prstGeom>
                <a:ln w="0" cap="flat" cmpd="sng">
                  <a:solidFill>
                    <a:srgbClr val="000000"/>
                  </a:solidFill>
                  <a:prstDash val="solid"/>
                  <a:headEnd type="none" w="med" len="med"/>
                  <a:tailEnd type="none" w="med" len="med"/>
                </a:ln>
              </p:spPr>
            </p:sp>
            <p:sp>
              <p:nvSpPr>
                <p:cNvPr id="1275996" name="Straight Connector 1275995"/>
                <p:cNvSpPr/>
                <p:nvPr/>
              </p:nvSpPr>
              <p:spPr>
                <a:xfrm>
                  <a:off x="1055" y="3379"/>
                  <a:ext cx="3" cy="6"/>
                </a:xfrm>
                <a:prstGeom prst="line">
                  <a:avLst/>
                </a:prstGeom>
                <a:ln w="0" cap="flat" cmpd="sng">
                  <a:solidFill>
                    <a:srgbClr val="000000"/>
                  </a:solidFill>
                  <a:prstDash val="solid"/>
                  <a:headEnd type="none" w="med" len="med"/>
                  <a:tailEnd type="none" w="med" len="med"/>
                </a:ln>
              </p:spPr>
            </p:sp>
            <p:sp>
              <p:nvSpPr>
                <p:cNvPr id="1275997" name="Straight Connector 1275996"/>
                <p:cNvSpPr/>
                <p:nvPr/>
              </p:nvSpPr>
              <p:spPr>
                <a:xfrm flipH="1">
                  <a:off x="1001" y="3367"/>
                  <a:ext cx="45" cy="35"/>
                </a:xfrm>
                <a:prstGeom prst="line">
                  <a:avLst/>
                </a:prstGeom>
                <a:ln w="0" cap="flat" cmpd="sng">
                  <a:solidFill>
                    <a:srgbClr val="000000"/>
                  </a:solidFill>
                  <a:prstDash val="solid"/>
                  <a:headEnd type="none" w="med" len="med"/>
                  <a:tailEnd type="none" w="med" len="med"/>
                </a:ln>
              </p:spPr>
            </p:sp>
            <p:sp>
              <p:nvSpPr>
                <p:cNvPr id="1275998" name="Straight Connector 1275997"/>
                <p:cNvSpPr/>
                <p:nvPr/>
              </p:nvSpPr>
              <p:spPr>
                <a:xfrm>
                  <a:off x="1014" y="3392"/>
                  <a:ext cx="4" cy="7"/>
                </a:xfrm>
                <a:prstGeom prst="line">
                  <a:avLst/>
                </a:prstGeom>
                <a:ln w="0" cap="flat" cmpd="sng">
                  <a:solidFill>
                    <a:srgbClr val="000000"/>
                  </a:solidFill>
                  <a:prstDash val="solid"/>
                  <a:headEnd type="none" w="med" len="med"/>
                  <a:tailEnd type="none" w="med" len="med"/>
                </a:ln>
              </p:spPr>
            </p:sp>
            <p:sp>
              <p:nvSpPr>
                <p:cNvPr id="1275999" name="Freeform 1275998"/>
                <p:cNvSpPr/>
                <p:nvPr/>
              </p:nvSpPr>
              <p:spPr>
                <a:xfrm>
                  <a:off x="750" y="3297"/>
                  <a:ext cx="332" cy="76"/>
                </a:xfrm>
                <a:custGeom>
                  <a:avLst/>
                  <a:gdLst/>
                  <a:ahLst/>
                  <a:cxnLst/>
                  <a:rect l="0" t="0" r="0" b="0"/>
                  <a:pathLst>
                    <a:path w="3314" h="988">
                      <a:moveTo>
                        <a:pt x="72" y="0"/>
                      </a:moveTo>
                      <a:lnTo>
                        <a:pt x="0" y="60"/>
                      </a:lnTo>
                      <a:lnTo>
                        <a:pt x="0" y="112"/>
                      </a:lnTo>
                      <a:lnTo>
                        <a:pt x="3241" y="988"/>
                      </a:lnTo>
                      <a:lnTo>
                        <a:pt x="3314" y="923"/>
                      </a:lnTo>
                      <a:lnTo>
                        <a:pt x="3286" y="841"/>
                      </a:lnTo>
                      <a:lnTo>
                        <a:pt x="72" y="0"/>
                      </a:lnTo>
                      <a:close/>
                    </a:path>
                  </a:pathLst>
                </a:custGeom>
                <a:solidFill>
                  <a:srgbClr val="828282"/>
                </a:solidFill>
                <a:ln w="9525">
                  <a:noFill/>
                </a:ln>
              </p:spPr>
              <p:txBody>
                <a:bodyPr/>
                <a:lstStyle/>
                <a:p>
                  <a:endParaRPr lang="en-US"/>
                </a:p>
              </p:txBody>
            </p:sp>
            <p:sp>
              <p:nvSpPr>
                <p:cNvPr id="1276000" name="Freeform 1275999"/>
                <p:cNvSpPr/>
                <p:nvPr/>
              </p:nvSpPr>
              <p:spPr>
                <a:xfrm>
                  <a:off x="750" y="3297"/>
                  <a:ext cx="332" cy="76"/>
                </a:xfrm>
                <a:custGeom>
                  <a:avLst/>
                  <a:gdLst/>
                  <a:ahLst/>
                  <a:cxnLst/>
                  <a:rect l="0" t="0" r="0" b="0"/>
                  <a:pathLst>
                    <a:path w="3314" h="988">
                      <a:moveTo>
                        <a:pt x="72" y="0"/>
                      </a:moveTo>
                      <a:lnTo>
                        <a:pt x="0" y="60"/>
                      </a:lnTo>
                      <a:lnTo>
                        <a:pt x="0" y="112"/>
                      </a:lnTo>
                      <a:lnTo>
                        <a:pt x="3241" y="988"/>
                      </a:lnTo>
                      <a:lnTo>
                        <a:pt x="3314" y="923"/>
                      </a:lnTo>
                      <a:lnTo>
                        <a:pt x="3286" y="841"/>
                      </a:lnTo>
                      <a:lnTo>
                        <a:pt x="72"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1276001" name="Straight Connector 1276000"/>
                <p:cNvSpPr/>
                <p:nvPr/>
              </p:nvSpPr>
              <p:spPr>
                <a:xfrm flipH="1">
                  <a:off x="902" y="3327"/>
                  <a:ext cx="6" cy="5"/>
                </a:xfrm>
                <a:prstGeom prst="line">
                  <a:avLst/>
                </a:prstGeom>
                <a:ln w="0" cap="flat" cmpd="sng">
                  <a:solidFill>
                    <a:srgbClr val="000000"/>
                  </a:solidFill>
                  <a:prstDash val="solid"/>
                  <a:headEnd type="none" w="med" len="med"/>
                  <a:tailEnd type="none" w="med" len="med"/>
                </a:ln>
              </p:spPr>
            </p:sp>
            <p:sp>
              <p:nvSpPr>
                <p:cNvPr id="1276002" name="Straight Connector 1276001"/>
                <p:cNvSpPr/>
                <p:nvPr/>
              </p:nvSpPr>
              <p:spPr>
                <a:xfrm flipH="1">
                  <a:off x="879" y="3323"/>
                  <a:ext cx="8" cy="5"/>
                </a:xfrm>
                <a:prstGeom prst="line">
                  <a:avLst/>
                </a:prstGeom>
                <a:ln w="0" cap="flat" cmpd="sng">
                  <a:solidFill>
                    <a:srgbClr val="000000"/>
                  </a:solidFill>
                  <a:prstDash val="solid"/>
                  <a:headEnd type="none" w="med" len="med"/>
                  <a:tailEnd type="none" w="med" len="med"/>
                </a:ln>
              </p:spPr>
            </p:sp>
            <p:sp>
              <p:nvSpPr>
                <p:cNvPr id="1276003" name="Straight Connector 1276002"/>
                <p:cNvSpPr/>
                <p:nvPr/>
              </p:nvSpPr>
              <p:spPr>
                <a:xfrm flipH="1">
                  <a:off x="862" y="3319"/>
                  <a:ext cx="5" cy="5"/>
                </a:xfrm>
                <a:prstGeom prst="line">
                  <a:avLst/>
                </a:prstGeom>
                <a:ln w="0" cap="flat" cmpd="sng">
                  <a:solidFill>
                    <a:srgbClr val="000000"/>
                  </a:solidFill>
                  <a:prstDash val="solid"/>
                  <a:headEnd type="none" w="med" len="med"/>
                  <a:tailEnd type="none" w="med" len="med"/>
                </a:ln>
              </p:spPr>
            </p:sp>
            <p:sp>
              <p:nvSpPr>
                <p:cNvPr id="1276004" name="Straight Connector 1276003"/>
                <p:cNvSpPr/>
                <p:nvPr/>
              </p:nvSpPr>
              <p:spPr>
                <a:xfrm flipH="1">
                  <a:off x="839" y="3315"/>
                  <a:ext cx="7" cy="4"/>
                </a:xfrm>
                <a:prstGeom prst="line">
                  <a:avLst/>
                </a:prstGeom>
                <a:ln w="0" cap="flat" cmpd="sng">
                  <a:solidFill>
                    <a:srgbClr val="000000"/>
                  </a:solidFill>
                  <a:prstDash val="solid"/>
                  <a:headEnd type="none" w="med" len="med"/>
                  <a:tailEnd type="none" w="med" len="med"/>
                </a:ln>
              </p:spPr>
            </p:sp>
            <p:sp>
              <p:nvSpPr>
                <p:cNvPr id="1276005" name="Straight Connector 1276004"/>
                <p:cNvSpPr/>
                <p:nvPr/>
              </p:nvSpPr>
              <p:spPr>
                <a:xfrm flipH="1">
                  <a:off x="818" y="3311"/>
                  <a:ext cx="8" cy="4"/>
                </a:xfrm>
                <a:prstGeom prst="line">
                  <a:avLst/>
                </a:prstGeom>
                <a:ln w="0" cap="flat" cmpd="sng">
                  <a:solidFill>
                    <a:srgbClr val="000000"/>
                  </a:solidFill>
                  <a:prstDash val="solid"/>
                  <a:headEnd type="none" w="med" len="med"/>
                  <a:tailEnd type="none" w="med" len="med"/>
                </a:ln>
              </p:spPr>
            </p:sp>
            <p:sp>
              <p:nvSpPr>
                <p:cNvPr id="1276006" name="Straight Connector 1276005"/>
                <p:cNvSpPr/>
                <p:nvPr/>
              </p:nvSpPr>
              <p:spPr>
                <a:xfrm flipH="1">
                  <a:off x="803" y="3307"/>
                  <a:ext cx="6" cy="5"/>
                </a:xfrm>
                <a:prstGeom prst="line">
                  <a:avLst/>
                </a:prstGeom>
                <a:ln w="0" cap="flat" cmpd="sng">
                  <a:solidFill>
                    <a:srgbClr val="000000"/>
                  </a:solidFill>
                  <a:prstDash val="solid"/>
                  <a:headEnd type="none" w="med" len="med"/>
                  <a:tailEnd type="none" w="med" len="med"/>
                </a:ln>
              </p:spPr>
            </p:sp>
            <p:sp>
              <p:nvSpPr>
                <p:cNvPr id="1276007" name="Straight Connector 1276006"/>
                <p:cNvSpPr/>
                <p:nvPr/>
              </p:nvSpPr>
              <p:spPr>
                <a:xfrm flipH="1">
                  <a:off x="783" y="3303"/>
                  <a:ext cx="6" cy="4"/>
                </a:xfrm>
                <a:prstGeom prst="line">
                  <a:avLst/>
                </a:prstGeom>
                <a:ln w="0" cap="flat" cmpd="sng">
                  <a:solidFill>
                    <a:srgbClr val="000000"/>
                  </a:solidFill>
                  <a:prstDash val="solid"/>
                  <a:headEnd type="none" w="med" len="med"/>
                  <a:tailEnd type="none" w="med" len="med"/>
                </a:ln>
              </p:spPr>
            </p:sp>
            <p:sp>
              <p:nvSpPr>
                <p:cNvPr id="1276008" name="Straight Connector 1276007"/>
                <p:cNvSpPr/>
                <p:nvPr/>
              </p:nvSpPr>
              <p:spPr>
                <a:xfrm flipH="1">
                  <a:off x="763" y="3299"/>
                  <a:ext cx="5" cy="4"/>
                </a:xfrm>
                <a:prstGeom prst="line">
                  <a:avLst/>
                </a:prstGeom>
                <a:ln w="0" cap="flat" cmpd="sng">
                  <a:solidFill>
                    <a:srgbClr val="000000"/>
                  </a:solidFill>
                  <a:prstDash val="solid"/>
                  <a:headEnd type="none" w="med" len="med"/>
                  <a:tailEnd type="none" w="med" len="med"/>
                </a:ln>
              </p:spPr>
            </p:sp>
            <p:sp>
              <p:nvSpPr>
                <p:cNvPr id="1276009" name="Straight Connector 1276008"/>
                <p:cNvSpPr/>
                <p:nvPr/>
              </p:nvSpPr>
              <p:spPr>
                <a:xfrm>
                  <a:off x="763" y="3304"/>
                  <a:ext cx="1" cy="4"/>
                </a:xfrm>
                <a:prstGeom prst="line">
                  <a:avLst/>
                </a:prstGeom>
                <a:ln w="0" cap="flat" cmpd="sng">
                  <a:solidFill>
                    <a:srgbClr val="000000"/>
                  </a:solidFill>
                  <a:prstDash val="solid"/>
                  <a:headEnd type="none" w="med" len="med"/>
                  <a:tailEnd type="none" w="med" len="med"/>
                </a:ln>
              </p:spPr>
            </p:sp>
            <p:sp>
              <p:nvSpPr>
                <p:cNvPr id="1276010" name="Straight Connector 1276009"/>
                <p:cNvSpPr/>
                <p:nvPr/>
              </p:nvSpPr>
              <p:spPr>
                <a:xfrm>
                  <a:off x="783" y="3307"/>
                  <a:ext cx="1" cy="6"/>
                </a:xfrm>
                <a:prstGeom prst="line">
                  <a:avLst/>
                </a:prstGeom>
                <a:ln w="0" cap="flat" cmpd="sng">
                  <a:solidFill>
                    <a:srgbClr val="000000"/>
                  </a:solidFill>
                  <a:prstDash val="solid"/>
                  <a:headEnd type="none" w="med" len="med"/>
                  <a:tailEnd type="none" w="med" len="med"/>
                </a:ln>
              </p:spPr>
            </p:sp>
            <p:sp>
              <p:nvSpPr>
                <p:cNvPr id="1276011" name="Straight Connector 1276010"/>
                <p:cNvSpPr/>
                <p:nvPr/>
              </p:nvSpPr>
              <p:spPr>
                <a:xfrm>
                  <a:off x="803" y="3312"/>
                  <a:ext cx="1" cy="5"/>
                </a:xfrm>
                <a:prstGeom prst="line">
                  <a:avLst/>
                </a:prstGeom>
                <a:ln w="0" cap="flat" cmpd="sng">
                  <a:solidFill>
                    <a:srgbClr val="000000"/>
                  </a:solidFill>
                  <a:prstDash val="solid"/>
                  <a:headEnd type="none" w="med" len="med"/>
                  <a:tailEnd type="none" w="med" len="med"/>
                </a:ln>
              </p:spPr>
            </p:sp>
            <p:sp>
              <p:nvSpPr>
                <p:cNvPr id="1276012" name="Straight Connector 1276011"/>
                <p:cNvSpPr/>
                <p:nvPr/>
              </p:nvSpPr>
              <p:spPr>
                <a:xfrm>
                  <a:off x="818" y="3315"/>
                  <a:ext cx="1" cy="4"/>
                </a:xfrm>
                <a:prstGeom prst="line">
                  <a:avLst/>
                </a:prstGeom>
                <a:ln w="0" cap="flat" cmpd="sng">
                  <a:solidFill>
                    <a:srgbClr val="000000"/>
                  </a:solidFill>
                  <a:prstDash val="solid"/>
                  <a:headEnd type="none" w="med" len="med"/>
                  <a:tailEnd type="none" w="med" len="med"/>
                </a:ln>
              </p:spPr>
            </p:sp>
            <p:sp>
              <p:nvSpPr>
                <p:cNvPr id="1276013" name="Straight Connector 1276012"/>
                <p:cNvSpPr/>
                <p:nvPr/>
              </p:nvSpPr>
              <p:spPr>
                <a:xfrm>
                  <a:off x="839" y="3319"/>
                  <a:ext cx="1" cy="4"/>
                </a:xfrm>
                <a:prstGeom prst="line">
                  <a:avLst/>
                </a:prstGeom>
                <a:ln w="0" cap="flat" cmpd="sng">
                  <a:solidFill>
                    <a:srgbClr val="000000"/>
                  </a:solidFill>
                  <a:prstDash val="solid"/>
                  <a:headEnd type="none" w="med" len="med"/>
                  <a:tailEnd type="none" w="med" len="med"/>
                </a:ln>
              </p:spPr>
            </p:sp>
            <p:sp>
              <p:nvSpPr>
                <p:cNvPr id="1276014" name="Straight Connector 1276013"/>
                <p:cNvSpPr/>
                <p:nvPr/>
              </p:nvSpPr>
              <p:spPr>
                <a:xfrm>
                  <a:off x="862" y="3324"/>
                  <a:ext cx="1" cy="4"/>
                </a:xfrm>
                <a:prstGeom prst="line">
                  <a:avLst/>
                </a:prstGeom>
                <a:ln w="0" cap="flat" cmpd="sng">
                  <a:solidFill>
                    <a:srgbClr val="000000"/>
                  </a:solidFill>
                  <a:prstDash val="solid"/>
                  <a:headEnd type="none" w="med" len="med"/>
                  <a:tailEnd type="none" w="med" len="med"/>
                </a:ln>
              </p:spPr>
            </p:sp>
            <p:sp>
              <p:nvSpPr>
                <p:cNvPr id="1276015" name="Straight Connector 1276014"/>
                <p:cNvSpPr/>
                <p:nvPr/>
              </p:nvSpPr>
              <p:spPr>
                <a:xfrm>
                  <a:off x="879" y="3328"/>
                  <a:ext cx="1" cy="5"/>
                </a:xfrm>
                <a:prstGeom prst="line">
                  <a:avLst/>
                </a:prstGeom>
                <a:ln w="0" cap="flat" cmpd="sng">
                  <a:solidFill>
                    <a:srgbClr val="000000"/>
                  </a:solidFill>
                  <a:prstDash val="solid"/>
                  <a:headEnd type="none" w="med" len="med"/>
                  <a:tailEnd type="none" w="med" len="med"/>
                </a:ln>
              </p:spPr>
            </p:sp>
            <p:sp>
              <p:nvSpPr>
                <p:cNvPr id="1276016" name="Straight Connector 1276015"/>
                <p:cNvSpPr/>
                <p:nvPr/>
              </p:nvSpPr>
              <p:spPr>
                <a:xfrm flipV="1">
                  <a:off x="1072" y="3361"/>
                  <a:ext cx="6" cy="7"/>
                </a:xfrm>
                <a:prstGeom prst="line">
                  <a:avLst/>
                </a:prstGeom>
                <a:ln w="0" cap="flat" cmpd="sng">
                  <a:solidFill>
                    <a:srgbClr val="000000"/>
                  </a:solidFill>
                  <a:prstDash val="solid"/>
                  <a:headEnd type="none" w="med" len="med"/>
                  <a:tailEnd type="none" w="med" len="med"/>
                </a:ln>
              </p:spPr>
            </p:sp>
            <p:sp>
              <p:nvSpPr>
                <p:cNvPr id="1276017" name="Straight Connector 1276016"/>
                <p:cNvSpPr/>
                <p:nvPr/>
              </p:nvSpPr>
              <p:spPr>
                <a:xfrm>
                  <a:off x="1072" y="3368"/>
                  <a:ext cx="2" cy="5"/>
                </a:xfrm>
                <a:prstGeom prst="line">
                  <a:avLst/>
                </a:prstGeom>
                <a:ln w="0" cap="flat" cmpd="sng">
                  <a:solidFill>
                    <a:srgbClr val="000000"/>
                  </a:solidFill>
                  <a:prstDash val="solid"/>
                  <a:headEnd type="none" w="med" len="med"/>
                  <a:tailEnd type="none" w="med" len="med"/>
                </a:ln>
              </p:spPr>
            </p:sp>
            <p:sp>
              <p:nvSpPr>
                <p:cNvPr id="1276018" name="Straight Connector 1276017"/>
                <p:cNvSpPr/>
                <p:nvPr/>
              </p:nvSpPr>
              <p:spPr>
                <a:xfrm flipH="1">
                  <a:off x="1055" y="3359"/>
                  <a:ext cx="5" cy="5"/>
                </a:xfrm>
                <a:prstGeom prst="line">
                  <a:avLst/>
                </a:prstGeom>
                <a:ln w="0" cap="flat" cmpd="sng">
                  <a:solidFill>
                    <a:srgbClr val="000000"/>
                  </a:solidFill>
                  <a:prstDash val="solid"/>
                  <a:headEnd type="none" w="med" len="med"/>
                  <a:tailEnd type="none" w="med" len="med"/>
                </a:ln>
              </p:spPr>
            </p:sp>
            <p:sp>
              <p:nvSpPr>
                <p:cNvPr id="1276019" name="Straight Connector 1276018"/>
                <p:cNvSpPr/>
                <p:nvPr/>
              </p:nvSpPr>
              <p:spPr>
                <a:xfrm flipH="1">
                  <a:off x="1009" y="3349"/>
                  <a:ext cx="7" cy="6"/>
                </a:xfrm>
                <a:prstGeom prst="line">
                  <a:avLst/>
                </a:prstGeom>
                <a:ln w="0" cap="flat" cmpd="sng">
                  <a:solidFill>
                    <a:srgbClr val="000000"/>
                  </a:solidFill>
                  <a:prstDash val="solid"/>
                  <a:headEnd type="none" w="med" len="med"/>
                  <a:tailEnd type="none" w="med" len="med"/>
                </a:ln>
              </p:spPr>
            </p:sp>
            <p:sp>
              <p:nvSpPr>
                <p:cNvPr id="1276020" name="Straight Connector 1276019"/>
                <p:cNvSpPr/>
                <p:nvPr/>
              </p:nvSpPr>
              <p:spPr>
                <a:xfrm flipH="1">
                  <a:off x="1031" y="3354"/>
                  <a:ext cx="8" cy="5"/>
                </a:xfrm>
                <a:prstGeom prst="line">
                  <a:avLst/>
                </a:prstGeom>
                <a:ln w="0" cap="flat" cmpd="sng">
                  <a:solidFill>
                    <a:srgbClr val="000000"/>
                  </a:solidFill>
                  <a:prstDash val="solid"/>
                  <a:headEnd type="none" w="med" len="med"/>
                  <a:tailEnd type="none" w="med" len="med"/>
                </a:ln>
              </p:spPr>
            </p:sp>
            <p:sp>
              <p:nvSpPr>
                <p:cNvPr id="1276021" name="Straight Connector 1276020"/>
                <p:cNvSpPr/>
                <p:nvPr/>
              </p:nvSpPr>
              <p:spPr>
                <a:xfrm flipH="1">
                  <a:off x="965" y="3340"/>
                  <a:ext cx="8" cy="6"/>
                </a:xfrm>
                <a:prstGeom prst="line">
                  <a:avLst/>
                </a:prstGeom>
                <a:ln w="0" cap="flat" cmpd="sng">
                  <a:solidFill>
                    <a:srgbClr val="000000"/>
                  </a:solidFill>
                  <a:prstDash val="solid"/>
                  <a:headEnd type="none" w="med" len="med"/>
                  <a:tailEnd type="none" w="med" len="med"/>
                </a:ln>
              </p:spPr>
            </p:sp>
            <p:sp>
              <p:nvSpPr>
                <p:cNvPr id="1276022" name="Straight Connector 1276021"/>
                <p:cNvSpPr/>
                <p:nvPr/>
              </p:nvSpPr>
              <p:spPr>
                <a:xfrm flipH="1">
                  <a:off x="988" y="3345"/>
                  <a:ext cx="7" cy="5"/>
                </a:xfrm>
                <a:prstGeom prst="line">
                  <a:avLst/>
                </a:prstGeom>
                <a:ln w="0" cap="flat" cmpd="sng">
                  <a:solidFill>
                    <a:srgbClr val="000000"/>
                  </a:solidFill>
                  <a:prstDash val="solid"/>
                  <a:headEnd type="none" w="med" len="med"/>
                  <a:tailEnd type="none" w="med" len="med"/>
                </a:ln>
              </p:spPr>
            </p:sp>
            <p:sp>
              <p:nvSpPr>
                <p:cNvPr id="1276023" name="Straight Connector 1276022"/>
                <p:cNvSpPr/>
                <p:nvPr/>
              </p:nvSpPr>
              <p:spPr>
                <a:xfrm flipH="1">
                  <a:off x="945" y="3336"/>
                  <a:ext cx="6" cy="6"/>
                </a:xfrm>
                <a:prstGeom prst="line">
                  <a:avLst/>
                </a:prstGeom>
                <a:ln w="0" cap="flat" cmpd="sng">
                  <a:solidFill>
                    <a:srgbClr val="000000"/>
                  </a:solidFill>
                  <a:prstDash val="solid"/>
                  <a:headEnd type="none" w="med" len="med"/>
                  <a:tailEnd type="none" w="med" len="med"/>
                </a:ln>
              </p:spPr>
            </p:sp>
            <p:sp>
              <p:nvSpPr>
                <p:cNvPr id="1276024" name="Straight Connector 1276023"/>
                <p:cNvSpPr/>
                <p:nvPr/>
              </p:nvSpPr>
              <p:spPr>
                <a:xfrm flipH="1">
                  <a:off x="922" y="3331"/>
                  <a:ext cx="6" cy="6"/>
                </a:xfrm>
                <a:prstGeom prst="line">
                  <a:avLst/>
                </a:prstGeom>
                <a:ln w="0" cap="flat" cmpd="sng">
                  <a:solidFill>
                    <a:srgbClr val="000000"/>
                  </a:solidFill>
                  <a:prstDash val="solid"/>
                  <a:headEnd type="none" w="med" len="med"/>
                  <a:tailEnd type="none" w="med" len="med"/>
                </a:ln>
              </p:spPr>
            </p:sp>
            <p:sp>
              <p:nvSpPr>
                <p:cNvPr id="1276025" name="Straight Connector 1276024"/>
                <p:cNvSpPr/>
                <p:nvPr/>
              </p:nvSpPr>
              <p:spPr>
                <a:xfrm>
                  <a:off x="901" y="3333"/>
                  <a:ext cx="1" cy="4"/>
                </a:xfrm>
                <a:prstGeom prst="line">
                  <a:avLst/>
                </a:prstGeom>
                <a:ln w="0" cap="flat" cmpd="sng">
                  <a:solidFill>
                    <a:srgbClr val="000000"/>
                  </a:solidFill>
                  <a:prstDash val="solid"/>
                  <a:headEnd type="none" w="med" len="med"/>
                  <a:tailEnd type="none" w="med" len="med"/>
                </a:ln>
              </p:spPr>
            </p:sp>
            <p:sp>
              <p:nvSpPr>
                <p:cNvPr id="1276026" name="Straight Connector 1276025"/>
                <p:cNvSpPr/>
                <p:nvPr/>
              </p:nvSpPr>
              <p:spPr>
                <a:xfrm>
                  <a:off x="922" y="3337"/>
                  <a:ext cx="1" cy="4"/>
                </a:xfrm>
                <a:prstGeom prst="line">
                  <a:avLst/>
                </a:prstGeom>
                <a:ln w="0" cap="flat" cmpd="sng">
                  <a:solidFill>
                    <a:srgbClr val="000000"/>
                  </a:solidFill>
                  <a:prstDash val="solid"/>
                  <a:headEnd type="none" w="med" len="med"/>
                  <a:tailEnd type="none" w="med" len="med"/>
                </a:ln>
              </p:spPr>
            </p:sp>
            <p:sp>
              <p:nvSpPr>
                <p:cNvPr id="1276027" name="Straight Connector 1276026"/>
                <p:cNvSpPr/>
                <p:nvPr/>
              </p:nvSpPr>
              <p:spPr>
                <a:xfrm>
                  <a:off x="945" y="3342"/>
                  <a:ext cx="1" cy="4"/>
                </a:xfrm>
                <a:prstGeom prst="line">
                  <a:avLst/>
                </a:prstGeom>
                <a:ln w="0" cap="flat" cmpd="sng">
                  <a:solidFill>
                    <a:srgbClr val="000000"/>
                  </a:solidFill>
                  <a:prstDash val="solid"/>
                  <a:headEnd type="none" w="med" len="med"/>
                  <a:tailEnd type="none" w="med" len="med"/>
                </a:ln>
              </p:spPr>
            </p:sp>
            <p:sp>
              <p:nvSpPr>
                <p:cNvPr id="1276028" name="Straight Connector 1276027"/>
                <p:cNvSpPr/>
                <p:nvPr/>
              </p:nvSpPr>
              <p:spPr>
                <a:xfrm>
                  <a:off x="965" y="3346"/>
                  <a:ext cx="1" cy="4"/>
                </a:xfrm>
                <a:prstGeom prst="line">
                  <a:avLst/>
                </a:prstGeom>
                <a:ln w="0" cap="flat" cmpd="sng">
                  <a:solidFill>
                    <a:srgbClr val="000000"/>
                  </a:solidFill>
                  <a:prstDash val="solid"/>
                  <a:headEnd type="none" w="med" len="med"/>
                  <a:tailEnd type="none" w="med" len="med"/>
                </a:ln>
              </p:spPr>
            </p:sp>
            <p:sp>
              <p:nvSpPr>
                <p:cNvPr id="1276029" name="Straight Connector 1276028"/>
                <p:cNvSpPr/>
                <p:nvPr/>
              </p:nvSpPr>
              <p:spPr>
                <a:xfrm>
                  <a:off x="988" y="3351"/>
                  <a:ext cx="1" cy="4"/>
                </a:xfrm>
                <a:prstGeom prst="line">
                  <a:avLst/>
                </a:prstGeom>
                <a:ln w="0" cap="flat" cmpd="sng">
                  <a:solidFill>
                    <a:srgbClr val="000000"/>
                  </a:solidFill>
                  <a:prstDash val="solid"/>
                  <a:headEnd type="none" w="med" len="med"/>
                  <a:tailEnd type="none" w="med" len="med"/>
                </a:ln>
              </p:spPr>
            </p:sp>
            <p:sp>
              <p:nvSpPr>
                <p:cNvPr id="1276030" name="Straight Connector 1276029"/>
                <p:cNvSpPr/>
                <p:nvPr/>
              </p:nvSpPr>
              <p:spPr>
                <a:xfrm>
                  <a:off x="1008" y="3355"/>
                  <a:ext cx="1" cy="4"/>
                </a:xfrm>
                <a:prstGeom prst="line">
                  <a:avLst/>
                </a:prstGeom>
                <a:ln w="0" cap="flat" cmpd="sng">
                  <a:solidFill>
                    <a:srgbClr val="000000"/>
                  </a:solidFill>
                  <a:prstDash val="solid"/>
                  <a:headEnd type="none" w="med" len="med"/>
                  <a:tailEnd type="none" w="med" len="med"/>
                </a:ln>
              </p:spPr>
            </p:sp>
            <p:sp>
              <p:nvSpPr>
                <p:cNvPr id="1276031" name="Straight Connector 1276030"/>
                <p:cNvSpPr/>
                <p:nvPr/>
              </p:nvSpPr>
              <p:spPr>
                <a:xfrm>
                  <a:off x="1031" y="3359"/>
                  <a:ext cx="1" cy="5"/>
                </a:xfrm>
                <a:prstGeom prst="line">
                  <a:avLst/>
                </a:prstGeom>
                <a:ln w="0" cap="flat" cmpd="sng">
                  <a:solidFill>
                    <a:srgbClr val="000000"/>
                  </a:solidFill>
                  <a:prstDash val="solid"/>
                  <a:headEnd type="none" w="med" len="med"/>
                  <a:tailEnd type="none" w="med" len="med"/>
                </a:ln>
              </p:spPr>
            </p:sp>
            <p:sp>
              <p:nvSpPr>
                <p:cNvPr id="1276032" name="Straight Connector 1276031"/>
                <p:cNvSpPr/>
                <p:nvPr/>
              </p:nvSpPr>
              <p:spPr>
                <a:xfrm>
                  <a:off x="1055" y="3364"/>
                  <a:ext cx="1" cy="4"/>
                </a:xfrm>
                <a:prstGeom prst="line">
                  <a:avLst/>
                </a:prstGeom>
                <a:ln w="0" cap="flat" cmpd="sng">
                  <a:solidFill>
                    <a:srgbClr val="000000"/>
                  </a:solidFill>
                  <a:prstDash val="solid"/>
                  <a:headEnd type="none" w="med" len="med"/>
                  <a:tailEnd type="none" w="med" len="med"/>
                </a:ln>
              </p:spPr>
            </p:sp>
            <p:sp>
              <p:nvSpPr>
                <p:cNvPr id="1276033" name="Straight Connector 1276032"/>
                <p:cNvSpPr/>
                <p:nvPr/>
              </p:nvSpPr>
              <p:spPr>
                <a:xfrm>
                  <a:off x="751" y="3301"/>
                  <a:ext cx="321" cy="67"/>
                </a:xfrm>
                <a:prstGeom prst="line">
                  <a:avLst/>
                </a:prstGeom>
                <a:ln w="0" cap="flat" cmpd="sng">
                  <a:solidFill>
                    <a:srgbClr val="000000"/>
                  </a:solidFill>
                  <a:prstDash val="solid"/>
                  <a:headEnd type="none" w="med" len="med"/>
                  <a:tailEnd type="none" w="med" len="med"/>
                </a:ln>
              </p:spPr>
            </p:sp>
            <p:sp>
              <p:nvSpPr>
                <p:cNvPr id="1276034" name="Freeform 1276033"/>
                <p:cNvSpPr/>
                <p:nvPr/>
              </p:nvSpPr>
              <p:spPr>
                <a:xfrm>
                  <a:off x="695" y="3311"/>
                  <a:ext cx="54" cy="31"/>
                </a:xfrm>
                <a:custGeom>
                  <a:avLst/>
                  <a:gdLst/>
                  <a:ahLst/>
                  <a:cxnLst/>
                  <a:rect l="0" t="0" r="0" b="0"/>
                  <a:pathLst>
                    <a:path w="531" h="406">
                      <a:moveTo>
                        <a:pt x="378" y="0"/>
                      </a:moveTo>
                      <a:lnTo>
                        <a:pt x="100" y="207"/>
                      </a:lnTo>
                      <a:lnTo>
                        <a:pt x="100" y="244"/>
                      </a:lnTo>
                      <a:lnTo>
                        <a:pt x="0" y="323"/>
                      </a:lnTo>
                      <a:lnTo>
                        <a:pt x="218" y="406"/>
                      </a:lnTo>
                      <a:lnTo>
                        <a:pt x="355" y="273"/>
                      </a:lnTo>
                      <a:lnTo>
                        <a:pt x="299" y="250"/>
                      </a:lnTo>
                      <a:lnTo>
                        <a:pt x="444" y="147"/>
                      </a:lnTo>
                      <a:lnTo>
                        <a:pt x="400" y="139"/>
                      </a:lnTo>
                      <a:lnTo>
                        <a:pt x="531" y="51"/>
                      </a:lnTo>
                      <a:lnTo>
                        <a:pt x="378" y="0"/>
                      </a:lnTo>
                      <a:close/>
                    </a:path>
                  </a:pathLst>
                </a:custGeom>
                <a:solidFill>
                  <a:srgbClr val="828282"/>
                </a:solidFill>
                <a:ln w="9525">
                  <a:noFill/>
                </a:ln>
              </p:spPr>
              <p:txBody>
                <a:bodyPr/>
                <a:lstStyle/>
                <a:p>
                  <a:endParaRPr lang="en-US"/>
                </a:p>
              </p:txBody>
            </p:sp>
            <p:sp>
              <p:nvSpPr>
                <p:cNvPr id="1276035" name="Freeform 1276034"/>
                <p:cNvSpPr/>
                <p:nvPr/>
              </p:nvSpPr>
              <p:spPr>
                <a:xfrm>
                  <a:off x="695" y="3311"/>
                  <a:ext cx="54" cy="31"/>
                </a:xfrm>
                <a:custGeom>
                  <a:avLst/>
                  <a:gdLst/>
                  <a:ahLst/>
                  <a:cxnLst/>
                  <a:rect l="0" t="0" r="0" b="0"/>
                  <a:pathLst>
                    <a:path w="531" h="406">
                      <a:moveTo>
                        <a:pt x="378" y="0"/>
                      </a:moveTo>
                      <a:lnTo>
                        <a:pt x="100" y="207"/>
                      </a:lnTo>
                      <a:lnTo>
                        <a:pt x="100" y="244"/>
                      </a:lnTo>
                      <a:lnTo>
                        <a:pt x="0" y="323"/>
                      </a:lnTo>
                      <a:lnTo>
                        <a:pt x="218" y="406"/>
                      </a:lnTo>
                      <a:lnTo>
                        <a:pt x="355" y="273"/>
                      </a:lnTo>
                      <a:lnTo>
                        <a:pt x="299" y="250"/>
                      </a:lnTo>
                      <a:lnTo>
                        <a:pt x="444" y="147"/>
                      </a:lnTo>
                      <a:lnTo>
                        <a:pt x="400" y="139"/>
                      </a:lnTo>
                      <a:lnTo>
                        <a:pt x="531" y="51"/>
                      </a:lnTo>
                      <a:lnTo>
                        <a:pt x="378"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1276036" name="Straight Connector 1276035"/>
                <p:cNvSpPr/>
                <p:nvPr/>
              </p:nvSpPr>
              <p:spPr>
                <a:xfrm flipH="1" flipV="1">
                  <a:off x="722" y="3318"/>
                  <a:ext cx="14" cy="4"/>
                </a:xfrm>
                <a:prstGeom prst="line">
                  <a:avLst/>
                </a:prstGeom>
                <a:ln w="0" cap="flat" cmpd="sng">
                  <a:solidFill>
                    <a:srgbClr val="000000"/>
                  </a:solidFill>
                  <a:prstDash val="solid"/>
                  <a:headEnd type="none" w="med" len="med"/>
                  <a:tailEnd type="none" w="med" len="med"/>
                </a:ln>
              </p:spPr>
            </p:sp>
            <p:sp>
              <p:nvSpPr>
                <p:cNvPr id="1276037" name="Straight Connector 1276036"/>
                <p:cNvSpPr/>
                <p:nvPr/>
              </p:nvSpPr>
              <p:spPr>
                <a:xfrm>
                  <a:off x="706" y="3327"/>
                  <a:ext cx="19" cy="3"/>
                </a:xfrm>
                <a:prstGeom prst="line">
                  <a:avLst/>
                </a:prstGeom>
                <a:ln w="0" cap="flat" cmpd="sng">
                  <a:solidFill>
                    <a:srgbClr val="000000"/>
                  </a:solidFill>
                  <a:prstDash val="solid"/>
                  <a:headEnd type="none" w="med" len="med"/>
                  <a:tailEnd type="none" w="med" len="med"/>
                </a:ln>
              </p:spPr>
            </p:sp>
            <p:sp>
              <p:nvSpPr>
                <p:cNvPr id="1276038" name="Straight Connector 1276037"/>
                <p:cNvSpPr/>
                <p:nvPr/>
              </p:nvSpPr>
              <p:spPr>
                <a:xfrm flipV="1">
                  <a:off x="706" y="3327"/>
                  <a:ext cx="4" cy="3"/>
                </a:xfrm>
                <a:prstGeom prst="line">
                  <a:avLst/>
                </a:prstGeom>
                <a:ln w="0" cap="flat" cmpd="sng">
                  <a:solidFill>
                    <a:srgbClr val="000000"/>
                  </a:solidFill>
                  <a:prstDash val="solid"/>
                  <a:headEnd type="none" w="med" len="med"/>
                  <a:tailEnd type="none" w="med" len="med"/>
                </a:ln>
              </p:spPr>
            </p:sp>
            <p:sp>
              <p:nvSpPr>
                <p:cNvPr id="1276039" name="Freeform 1276038"/>
                <p:cNvSpPr/>
                <p:nvPr/>
              </p:nvSpPr>
              <p:spPr>
                <a:xfrm>
                  <a:off x="683" y="3335"/>
                  <a:ext cx="95" cy="30"/>
                </a:xfrm>
                <a:custGeom>
                  <a:avLst/>
                  <a:gdLst/>
                  <a:ahLst/>
                  <a:cxnLst/>
                  <a:rect l="0" t="0" r="0" b="0"/>
                  <a:pathLst>
                    <a:path w="947" h="398">
                      <a:moveTo>
                        <a:pt x="109" y="0"/>
                      </a:moveTo>
                      <a:lnTo>
                        <a:pt x="0" y="81"/>
                      </a:lnTo>
                      <a:lnTo>
                        <a:pt x="0" y="147"/>
                      </a:lnTo>
                      <a:lnTo>
                        <a:pt x="858" y="398"/>
                      </a:lnTo>
                      <a:lnTo>
                        <a:pt x="858" y="332"/>
                      </a:lnTo>
                      <a:lnTo>
                        <a:pt x="947" y="258"/>
                      </a:lnTo>
                      <a:lnTo>
                        <a:pt x="109" y="0"/>
                      </a:lnTo>
                      <a:close/>
                    </a:path>
                  </a:pathLst>
                </a:custGeom>
                <a:solidFill>
                  <a:srgbClr val="828282"/>
                </a:solidFill>
                <a:ln w="9525">
                  <a:noFill/>
                </a:ln>
              </p:spPr>
              <p:txBody>
                <a:bodyPr/>
                <a:lstStyle/>
                <a:p>
                  <a:endParaRPr lang="en-US"/>
                </a:p>
              </p:txBody>
            </p:sp>
            <p:sp>
              <p:nvSpPr>
                <p:cNvPr id="1276040" name="Freeform 1276039"/>
                <p:cNvSpPr/>
                <p:nvPr/>
              </p:nvSpPr>
              <p:spPr>
                <a:xfrm>
                  <a:off x="683" y="3335"/>
                  <a:ext cx="95" cy="30"/>
                </a:xfrm>
                <a:custGeom>
                  <a:avLst/>
                  <a:gdLst/>
                  <a:ahLst/>
                  <a:cxnLst/>
                  <a:rect l="0" t="0" r="0" b="0"/>
                  <a:pathLst>
                    <a:path w="947" h="398">
                      <a:moveTo>
                        <a:pt x="109" y="0"/>
                      </a:moveTo>
                      <a:lnTo>
                        <a:pt x="0" y="81"/>
                      </a:lnTo>
                      <a:lnTo>
                        <a:pt x="0" y="147"/>
                      </a:lnTo>
                      <a:lnTo>
                        <a:pt x="858" y="398"/>
                      </a:lnTo>
                      <a:lnTo>
                        <a:pt x="858" y="332"/>
                      </a:lnTo>
                      <a:lnTo>
                        <a:pt x="947" y="258"/>
                      </a:lnTo>
                      <a:lnTo>
                        <a:pt x="109"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1276041" name="Straight Connector 1276040"/>
                <p:cNvSpPr/>
                <p:nvPr/>
              </p:nvSpPr>
              <p:spPr>
                <a:xfrm>
                  <a:off x="700" y="3345"/>
                  <a:ext cx="1" cy="4"/>
                </a:xfrm>
                <a:prstGeom prst="line">
                  <a:avLst/>
                </a:prstGeom>
                <a:ln w="0" cap="flat" cmpd="sng">
                  <a:solidFill>
                    <a:srgbClr val="000000"/>
                  </a:solidFill>
                  <a:prstDash val="solid"/>
                  <a:headEnd type="none" w="med" len="med"/>
                  <a:tailEnd type="none" w="med" len="med"/>
                </a:ln>
              </p:spPr>
            </p:sp>
            <p:sp>
              <p:nvSpPr>
                <p:cNvPr id="1276042" name="Straight Connector 1276041"/>
                <p:cNvSpPr/>
                <p:nvPr/>
              </p:nvSpPr>
              <p:spPr>
                <a:xfrm>
                  <a:off x="716" y="3349"/>
                  <a:ext cx="1" cy="4"/>
                </a:xfrm>
                <a:prstGeom prst="line">
                  <a:avLst/>
                </a:prstGeom>
                <a:ln w="0" cap="flat" cmpd="sng">
                  <a:solidFill>
                    <a:srgbClr val="000000"/>
                  </a:solidFill>
                  <a:prstDash val="solid"/>
                  <a:headEnd type="none" w="med" len="med"/>
                  <a:tailEnd type="none" w="med" len="med"/>
                </a:ln>
              </p:spPr>
            </p:sp>
            <p:sp>
              <p:nvSpPr>
                <p:cNvPr id="1276043" name="Straight Connector 1276042"/>
                <p:cNvSpPr/>
                <p:nvPr/>
              </p:nvSpPr>
              <p:spPr>
                <a:xfrm>
                  <a:off x="739" y="3355"/>
                  <a:ext cx="1" cy="4"/>
                </a:xfrm>
                <a:prstGeom prst="line">
                  <a:avLst/>
                </a:prstGeom>
                <a:ln w="0" cap="flat" cmpd="sng">
                  <a:solidFill>
                    <a:srgbClr val="000000"/>
                  </a:solidFill>
                  <a:prstDash val="solid"/>
                  <a:headEnd type="none" w="med" len="med"/>
                  <a:tailEnd type="none" w="med" len="med"/>
                </a:ln>
              </p:spPr>
            </p:sp>
            <p:sp>
              <p:nvSpPr>
                <p:cNvPr id="1276044" name="Straight Connector 1276043"/>
                <p:cNvSpPr/>
                <p:nvPr/>
              </p:nvSpPr>
              <p:spPr>
                <a:xfrm flipV="1">
                  <a:off x="700" y="3339"/>
                  <a:ext cx="10" cy="6"/>
                </a:xfrm>
                <a:prstGeom prst="line">
                  <a:avLst/>
                </a:prstGeom>
                <a:ln w="0" cap="flat" cmpd="sng">
                  <a:solidFill>
                    <a:srgbClr val="000000"/>
                  </a:solidFill>
                  <a:prstDash val="solid"/>
                  <a:headEnd type="none" w="med" len="med"/>
                  <a:tailEnd type="none" w="med" len="med"/>
                </a:ln>
              </p:spPr>
            </p:sp>
            <p:sp>
              <p:nvSpPr>
                <p:cNvPr id="1276045" name="Straight Connector 1276044"/>
                <p:cNvSpPr/>
                <p:nvPr/>
              </p:nvSpPr>
              <p:spPr>
                <a:xfrm flipV="1">
                  <a:off x="716" y="3342"/>
                  <a:ext cx="10" cy="7"/>
                </a:xfrm>
                <a:prstGeom prst="line">
                  <a:avLst/>
                </a:prstGeom>
                <a:ln w="0" cap="flat" cmpd="sng">
                  <a:solidFill>
                    <a:srgbClr val="000000"/>
                  </a:solidFill>
                  <a:prstDash val="solid"/>
                  <a:headEnd type="none" w="med" len="med"/>
                  <a:tailEnd type="none" w="med" len="med"/>
                </a:ln>
              </p:spPr>
            </p:sp>
            <p:sp>
              <p:nvSpPr>
                <p:cNvPr id="1276046" name="Straight Connector 1276045"/>
                <p:cNvSpPr/>
                <p:nvPr/>
              </p:nvSpPr>
              <p:spPr>
                <a:xfrm flipV="1">
                  <a:off x="739" y="3348"/>
                  <a:ext cx="10" cy="6"/>
                </a:xfrm>
                <a:prstGeom prst="line">
                  <a:avLst/>
                </a:prstGeom>
                <a:ln w="0" cap="flat" cmpd="sng">
                  <a:solidFill>
                    <a:srgbClr val="000000"/>
                  </a:solidFill>
                  <a:prstDash val="solid"/>
                  <a:headEnd type="none" w="med" len="med"/>
                  <a:tailEnd type="none" w="med" len="med"/>
                </a:ln>
              </p:spPr>
            </p:sp>
            <p:sp>
              <p:nvSpPr>
                <p:cNvPr id="1276047" name="Straight Connector 1276046"/>
                <p:cNvSpPr/>
                <p:nvPr/>
              </p:nvSpPr>
              <p:spPr>
                <a:xfrm>
                  <a:off x="684" y="3341"/>
                  <a:ext cx="85" cy="19"/>
                </a:xfrm>
                <a:prstGeom prst="line">
                  <a:avLst/>
                </a:prstGeom>
                <a:ln w="0" cap="flat" cmpd="sng">
                  <a:solidFill>
                    <a:srgbClr val="000000"/>
                  </a:solidFill>
                  <a:prstDash val="solid"/>
                  <a:headEnd type="none" w="med" len="med"/>
                  <a:tailEnd type="none" w="med" len="med"/>
                </a:ln>
              </p:spPr>
            </p:sp>
            <p:sp>
              <p:nvSpPr>
                <p:cNvPr id="1276048" name="Freeform 1276047"/>
                <p:cNvSpPr/>
                <p:nvPr/>
              </p:nvSpPr>
              <p:spPr>
                <a:xfrm>
                  <a:off x="894" y="3381"/>
                  <a:ext cx="133" cy="40"/>
                </a:xfrm>
                <a:custGeom>
                  <a:avLst/>
                  <a:gdLst/>
                  <a:ahLst/>
                  <a:cxnLst/>
                  <a:rect l="0" t="0" r="0" b="0"/>
                  <a:pathLst>
                    <a:path w="1327" h="517">
                      <a:moveTo>
                        <a:pt x="67" y="0"/>
                      </a:moveTo>
                      <a:lnTo>
                        <a:pt x="0" y="82"/>
                      </a:lnTo>
                      <a:lnTo>
                        <a:pt x="0" y="148"/>
                      </a:lnTo>
                      <a:lnTo>
                        <a:pt x="1212" y="517"/>
                      </a:lnTo>
                      <a:lnTo>
                        <a:pt x="1327" y="406"/>
                      </a:lnTo>
                      <a:lnTo>
                        <a:pt x="1290" y="333"/>
                      </a:lnTo>
                      <a:lnTo>
                        <a:pt x="67" y="0"/>
                      </a:lnTo>
                      <a:close/>
                    </a:path>
                  </a:pathLst>
                </a:custGeom>
                <a:solidFill>
                  <a:srgbClr val="828282"/>
                </a:solidFill>
                <a:ln w="9525">
                  <a:noFill/>
                </a:ln>
              </p:spPr>
              <p:txBody>
                <a:bodyPr/>
                <a:lstStyle/>
                <a:p>
                  <a:endParaRPr lang="en-US"/>
                </a:p>
              </p:txBody>
            </p:sp>
            <p:sp>
              <p:nvSpPr>
                <p:cNvPr id="1276049" name="Freeform 1276048"/>
                <p:cNvSpPr/>
                <p:nvPr/>
              </p:nvSpPr>
              <p:spPr>
                <a:xfrm>
                  <a:off x="894" y="3381"/>
                  <a:ext cx="133" cy="40"/>
                </a:xfrm>
                <a:custGeom>
                  <a:avLst/>
                  <a:gdLst/>
                  <a:ahLst/>
                  <a:cxnLst/>
                  <a:rect l="0" t="0" r="0" b="0"/>
                  <a:pathLst>
                    <a:path w="1327" h="517">
                      <a:moveTo>
                        <a:pt x="67" y="0"/>
                      </a:moveTo>
                      <a:lnTo>
                        <a:pt x="0" y="82"/>
                      </a:lnTo>
                      <a:lnTo>
                        <a:pt x="0" y="148"/>
                      </a:lnTo>
                      <a:lnTo>
                        <a:pt x="1212" y="517"/>
                      </a:lnTo>
                      <a:lnTo>
                        <a:pt x="1327" y="406"/>
                      </a:lnTo>
                      <a:lnTo>
                        <a:pt x="1290" y="333"/>
                      </a:lnTo>
                      <a:lnTo>
                        <a:pt x="67"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1276050" name="Straight Connector 1276049"/>
                <p:cNvSpPr/>
                <p:nvPr/>
              </p:nvSpPr>
              <p:spPr>
                <a:xfrm flipV="1">
                  <a:off x="996" y="3403"/>
                  <a:ext cx="10" cy="7"/>
                </a:xfrm>
                <a:prstGeom prst="line">
                  <a:avLst/>
                </a:prstGeom>
                <a:ln w="0" cap="flat" cmpd="sng">
                  <a:solidFill>
                    <a:srgbClr val="000000"/>
                  </a:solidFill>
                  <a:prstDash val="solid"/>
                  <a:headEnd type="none" w="med" len="med"/>
                  <a:tailEnd type="none" w="med" len="med"/>
                </a:ln>
              </p:spPr>
            </p:sp>
            <p:sp>
              <p:nvSpPr>
                <p:cNvPr id="1276051" name="Straight Connector 1276050"/>
                <p:cNvSpPr/>
                <p:nvPr/>
              </p:nvSpPr>
              <p:spPr>
                <a:xfrm flipV="1">
                  <a:off x="973" y="3398"/>
                  <a:ext cx="10" cy="7"/>
                </a:xfrm>
                <a:prstGeom prst="line">
                  <a:avLst/>
                </a:prstGeom>
                <a:ln w="0" cap="flat" cmpd="sng">
                  <a:solidFill>
                    <a:srgbClr val="000000"/>
                  </a:solidFill>
                  <a:prstDash val="solid"/>
                  <a:headEnd type="none" w="med" len="med"/>
                  <a:tailEnd type="none" w="med" len="med"/>
                </a:ln>
              </p:spPr>
            </p:sp>
            <p:sp>
              <p:nvSpPr>
                <p:cNvPr id="1276052" name="Straight Connector 1276051"/>
                <p:cNvSpPr/>
                <p:nvPr/>
              </p:nvSpPr>
              <p:spPr>
                <a:xfrm flipV="1">
                  <a:off x="951" y="3393"/>
                  <a:ext cx="7" cy="6"/>
                </a:xfrm>
                <a:prstGeom prst="line">
                  <a:avLst/>
                </a:prstGeom>
                <a:ln w="0" cap="flat" cmpd="sng">
                  <a:solidFill>
                    <a:srgbClr val="000000"/>
                  </a:solidFill>
                  <a:prstDash val="solid"/>
                  <a:headEnd type="none" w="med" len="med"/>
                  <a:tailEnd type="none" w="med" len="med"/>
                </a:ln>
              </p:spPr>
            </p:sp>
            <p:sp>
              <p:nvSpPr>
                <p:cNvPr id="1276053" name="Straight Connector 1276052"/>
                <p:cNvSpPr/>
                <p:nvPr/>
              </p:nvSpPr>
              <p:spPr>
                <a:xfrm flipV="1">
                  <a:off x="926" y="3388"/>
                  <a:ext cx="8" cy="6"/>
                </a:xfrm>
                <a:prstGeom prst="line">
                  <a:avLst/>
                </a:prstGeom>
                <a:ln w="0" cap="flat" cmpd="sng">
                  <a:solidFill>
                    <a:srgbClr val="000000"/>
                  </a:solidFill>
                  <a:prstDash val="solid"/>
                  <a:headEnd type="none" w="med" len="med"/>
                  <a:tailEnd type="none" w="med" len="med"/>
                </a:ln>
              </p:spPr>
            </p:sp>
            <p:sp>
              <p:nvSpPr>
                <p:cNvPr id="1276054" name="Straight Connector 1276053"/>
                <p:cNvSpPr/>
                <p:nvPr/>
              </p:nvSpPr>
              <p:spPr>
                <a:xfrm>
                  <a:off x="926" y="3395"/>
                  <a:ext cx="1" cy="6"/>
                </a:xfrm>
                <a:prstGeom prst="line">
                  <a:avLst/>
                </a:prstGeom>
                <a:ln w="0" cap="flat" cmpd="sng">
                  <a:solidFill>
                    <a:srgbClr val="000000"/>
                  </a:solidFill>
                  <a:prstDash val="solid"/>
                  <a:headEnd type="none" w="med" len="med"/>
                  <a:tailEnd type="none" w="med" len="med"/>
                </a:ln>
              </p:spPr>
            </p:sp>
            <p:sp>
              <p:nvSpPr>
                <p:cNvPr id="1276055" name="Straight Connector 1276054"/>
                <p:cNvSpPr/>
                <p:nvPr/>
              </p:nvSpPr>
              <p:spPr>
                <a:xfrm>
                  <a:off x="950" y="3400"/>
                  <a:ext cx="1" cy="6"/>
                </a:xfrm>
                <a:prstGeom prst="line">
                  <a:avLst/>
                </a:prstGeom>
                <a:ln w="0" cap="flat" cmpd="sng">
                  <a:solidFill>
                    <a:srgbClr val="000000"/>
                  </a:solidFill>
                  <a:prstDash val="solid"/>
                  <a:headEnd type="none" w="med" len="med"/>
                  <a:tailEnd type="none" w="med" len="med"/>
                </a:ln>
              </p:spPr>
            </p:sp>
            <p:sp>
              <p:nvSpPr>
                <p:cNvPr id="1276056" name="Straight Connector 1276055"/>
                <p:cNvSpPr/>
                <p:nvPr/>
              </p:nvSpPr>
              <p:spPr>
                <a:xfrm>
                  <a:off x="973" y="3406"/>
                  <a:ext cx="1" cy="5"/>
                </a:xfrm>
                <a:prstGeom prst="line">
                  <a:avLst/>
                </a:prstGeom>
                <a:ln w="0" cap="flat" cmpd="sng">
                  <a:solidFill>
                    <a:srgbClr val="000000"/>
                  </a:solidFill>
                  <a:prstDash val="solid"/>
                  <a:headEnd type="none" w="med" len="med"/>
                  <a:tailEnd type="none" w="med" len="med"/>
                </a:ln>
              </p:spPr>
            </p:sp>
            <p:sp>
              <p:nvSpPr>
                <p:cNvPr id="1276057" name="Straight Connector 1276056"/>
                <p:cNvSpPr/>
                <p:nvPr/>
              </p:nvSpPr>
              <p:spPr>
                <a:xfrm>
                  <a:off x="996" y="3410"/>
                  <a:ext cx="1" cy="6"/>
                </a:xfrm>
                <a:prstGeom prst="line">
                  <a:avLst/>
                </a:prstGeom>
                <a:ln w="0" cap="flat" cmpd="sng">
                  <a:solidFill>
                    <a:srgbClr val="000000"/>
                  </a:solidFill>
                  <a:prstDash val="solid"/>
                  <a:headEnd type="none" w="med" len="med"/>
                  <a:tailEnd type="none" w="med" len="med"/>
                </a:ln>
              </p:spPr>
            </p:sp>
            <p:sp>
              <p:nvSpPr>
                <p:cNvPr id="1276058" name="Straight Connector 1276057"/>
                <p:cNvSpPr/>
                <p:nvPr/>
              </p:nvSpPr>
              <p:spPr>
                <a:xfrm>
                  <a:off x="894" y="3387"/>
                  <a:ext cx="118" cy="27"/>
                </a:xfrm>
                <a:prstGeom prst="line">
                  <a:avLst/>
                </a:prstGeom>
                <a:ln w="0" cap="flat" cmpd="sng">
                  <a:solidFill>
                    <a:srgbClr val="000000"/>
                  </a:solidFill>
                  <a:prstDash val="solid"/>
                  <a:headEnd type="none" w="med" len="med"/>
                  <a:tailEnd type="none" w="med" len="med"/>
                </a:ln>
              </p:spPr>
            </p:sp>
            <p:sp>
              <p:nvSpPr>
                <p:cNvPr id="1276059" name="Straight Connector 1276058"/>
                <p:cNvSpPr/>
                <p:nvPr/>
              </p:nvSpPr>
              <p:spPr>
                <a:xfrm flipV="1">
                  <a:off x="1013" y="3407"/>
                  <a:ext cx="9" cy="7"/>
                </a:xfrm>
                <a:prstGeom prst="line">
                  <a:avLst/>
                </a:prstGeom>
                <a:ln w="0" cap="flat" cmpd="sng">
                  <a:solidFill>
                    <a:srgbClr val="000000"/>
                  </a:solidFill>
                  <a:prstDash val="solid"/>
                  <a:headEnd type="none" w="med" len="med"/>
                  <a:tailEnd type="none" w="med" len="med"/>
                </a:ln>
              </p:spPr>
            </p:sp>
            <p:sp>
              <p:nvSpPr>
                <p:cNvPr id="1276060" name="Straight Connector 1276059"/>
                <p:cNvSpPr/>
                <p:nvPr/>
              </p:nvSpPr>
              <p:spPr>
                <a:xfrm>
                  <a:off x="1012" y="3414"/>
                  <a:ext cx="3" cy="7"/>
                </a:xfrm>
                <a:prstGeom prst="line">
                  <a:avLst/>
                </a:prstGeom>
                <a:ln w="0" cap="flat" cmpd="sng">
                  <a:solidFill>
                    <a:srgbClr val="000000"/>
                  </a:solidFill>
                  <a:prstDash val="solid"/>
                  <a:headEnd type="none" w="med" len="med"/>
                  <a:tailEnd type="none" w="med" len="med"/>
                </a:ln>
              </p:spPr>
            </p:sp>
            <p:sp>
              <p:nvSpPr>
                <p:cNvPr id="1276061" name="Freeform 1276060"/>
                <p:cNvSpPr/>
                <p:nvPr/>
              </p:nvSpPr>
              <p:spPr>
                <a:xfrm>
                  <a:off x="767" y="3354"/>
                  <a:ext cx="137" cy="40"/>
                </a:xfrm>
                <a:custGeom>
                  <a:avLst/>
                  <a:gdLst/>
                  <a:ahLst/>
                  <a:cxnLst/>
                  <a:rect l="0" t="0" r="0" b="0"/>
                  <a:pathLst>
                    <a:path w="1369" h="524">
                      <a:moveTo>
                        <a:pt x="102" y="0"/>
                      </a:moveTo>
                      <a:lnTo>
                        <a:pt x="0" y="82"/>
                      </a:lnTo>
                      <a:lnTo>
                        <a:pt x="0" y="141"/>
                      </a:lnTo>
                      <a:lnTo>
                        <a:pt x="1295" y="524"/>
                      </a:lnTo>
                      <a:lnTo>
                        <a:pt x="1295" y="443"/>
                      </a:lnTo>
                      <a:lnTo>
                        <a:pt x="1369" y="363"/>
                      </a:lnTo>
                      <a:lnTo>
                        <a:pt x="102" y="0"/>
                      </a:lnTo>
                      <a:close/>
                    </a:path>
                  </a:pathLst>
                </a:custGeom>
                <a:solidFill>
                  <a:srgbClr val="BFBFBF"/>
                </a:solidFill>
                <a:ln w="9525">
                  <a:noFill/>
                </a:ln>
              </p:spPr>
              <p:txBody>
                <a:bodyPr/>
                <a:lstStyle/>
                <a:p>
                  <a:endParaRPr lang="en-US"/>
                </a:p>
              </p:txBody>
            </p:sp>
            <p:sp>
              <p:nvSpPr>
                <p:cNvPr id="1276062" name="Freeform 1276061"/>
                <p:cNvSpPr/>
                <p:nvPr/>
              </p:nvSpPr>
              <p:spPr>
                <a:xfrm>
                  <a:off x="767" y="3354"/>
                  <a:ext cx="137" cy="40"/>
                </a:xfrm>
                <a:custGeom>
                  <a:avLst/>
                  <a:gdLst/>
                  <a:ahLst/>
                  <a:cxnLst/>
                  <a:rect l="0" t="0" r="0" b="0"/>
                  <a:pathLst>
                    <a:path w="1369" h="524">
                      <a:moveTo>
                        <a:pt x="102" y="0"/>
                      </a:moveTo>
                      <a:lnTo>
                        <a:pt x="0" y="82"/>
                      </a:lnTo>
                      <a:lnTo>
                        <a:pt x="0" y="141"/>
                      </a:lnTo>
                      <a:lnTo>
                        <a:pt x="1295" y="524"/>
                      </a:lnTo>
                      <a:lnTo>
                        <a:pt x="1295" y="443"/>
                      </a:lnTo>
                      <a:lnTo>
                        <a:pt x="1369" y="363"/>
                      </a:lnTo>
                      <a:lnTo>
                        <a:pt x="102"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1276063" name="Straight Connector 1276062"/>
                <p:cNvSpPr/>
                <p:nvPr/>
              </p:nvSpPr>
              <p:spPr>
                <a:xfrm flipH="1" flipV="1">
                  <a:off x="767" y="3360"/>
                  <a:ext cx="128" cy="28"/>
                </a:xfrm>
                <a:prstGeom prst="line">
                  <a:avLst/>
                </a:prstGeom>
                <a:ln w="0" cap="flat" cmpd="sng">
                  <a:solidFill>
                    <a:srgbClr val="000000"/>
                  </a:solidFill>
                  <a:prstDash val="solid"/>
                  <a:headEnd type="none" w="med" len="med"/>
                  <a:tailEnd type="none" w="med" len="med"/>
                </a:ln>
              </p:spPr>
            </p:sp>
            <p:sp>
              <p:nvSpPr>
                <p:cNvPr id="1276064" name="Straight Connector 1276063"/>
                <p:cNvSpPr/>
                <p:nvPr/>
              </p:nvSpPr>
              <p:spPr>
                <a:xfrm>
                  <a:off x="1094" y="3366"/>
                  <a:ext cx="1" cy="23"/>
                </a:xfrm>
                <a:prstGeom prst="line">
                  <a:avLst/>
                </a:prstGeom>
                <a:ln w="0" cap="flat" cmpd="sng">
                  <a:solidFill>
                    <a:srgbClr val="000000"/>
                  </a:solidFill>
                  <a:prstDash val="solid"/>
                  <a:headEnd type="none" w="med" len="med"/>
                  <a:tailEnd type="none" w="med" len="med"/>
                </a:ln>
              </p:spPr>
            </p:sp>
            <p:sp>
              <p:nvSpPr>
                <p:cNvPr id="1276065" name="Freeform 1276064"/>
                <p:cNvSpPr/>
                <p:nvPr/>
              </p:nvSpPr>
              <p:spPr>
                <a:xfrm>
                  <a:off x="1055" y="3307"/>
                  <a:ext cx="25" cy="26"/>
                </a:xfrm>
                <a:custGeom>
                  <a:avLst/>
                  <a:gdLst/>
                  <a:ahLst/>
                  <a:cxnLst/>
                  <a:rect l="0" t="0" r="0" b="0"/>
                  <a:pathLst>
                    <a:path w="255" h="338">
                      <a:moveTo>
                        <a:pt x="124" y="117"/>
                      </a:moveTo>
                      <a:lnTo>
                        <a:pt x="0" y="258"/>
                      </a:lnTo>
                      <a:lnTo>
                        <a:pt x="59" y="338"/>
                      </a:lnTo>
                      <a:lnTo>
                        <a:pt x="241" y="213"/>
                      </a:lnTo>
                      <a:lnTo>
                        <a:pt x="255" y="0"/>
                      </a:lnTo>
                      <a:lnTo>
                        <a:pt x="124" y="117"/>
                      </a:lnTo>
                      <a:close/>
                    </a:path>
                  </a:pathLst>
                </a:custGeom>
                <a:solidFill>
                  <a:srgbClr val="424242"/>
                </a:solidFill>
                <a:ln w="9525">
                  <a:noFill/>
                </a:ln>
              </p:spPr>
              <p:txBody>
                <a:bodyPr/>
                <a:lstStyle/>
                <a:p>
                  <a:endParaRPr lang="en-US"/>
                </a:p>
              </p:txBody>
            </p:sp>
            <p:sp>
              <p:nvSpPr>
                <p:cNvPr id="1276066" name="Freeform 1276065"/>
                <p:cNvSpPr/>
                <p:nvPr/>
              </p:nvSpPr>
              <p:spPr>
                <a:xfrm>
                  <a:off x="1055" y="3307"/>
                  <a:ext cx="25" cy="26"/>
                </a:xfrm>
                <a:custGeom>
                  <a:avLst/>
                  <a:gdLst/>
                  <a:ahLst/>
                  <a:cxnLst/>
                  <a:rect l="0" t="0" r="0" b="0"/>
                  <a:pathLst>
                    <a:path w="255" h="338">
                      <a:moveTo>
                        <a:pt x="124" y="117"/>
                      </a:moveTo>
                      <a:lnTo>
                        <a:pt x="0" y="258"/>
                      </a:lnTo>
                      <a:lnTo>
                        <a:pt x="59" y="338"/>
                      </a:lnTo>
                      <a:lnTo>
                        <a:pt x="241" y="213"/>
                      </a:lnTo>
                      <a:lnTo>
                        <a:pt x="255" y="0"/>
                      </a:lnTo>
                      <a:lnTo>
                        <a:pt x="124" y="117"/>
                      </a:lnTo>
                    </a:path>
                  </a:pathLst>
                </a:custGeom>
                <a:noFill/>
                <a:ln w="0" cap="flat" cmpd="sng">
                  <a:solidFill>
                    <a:srgbClr val="000000"/>
                  </a:solidFill>
                  <a:prstDash val="solid"/>
                  <a:headEnd type="none" w="med" len="med"/>
                  <a:tailEnd type="none" w="med" len="med"/>
                </a:ln>
              </p:spPr>
              <p:txBody>
                <a:bodyPr/>
                <a:lstStyle/>
                <a:p>
                  <a:endParaRPr lang="en-US"/>
                </a:p>
              </p:txBody>
            </p:sp>
            <p:sp>
              <p:nvSpPr>
                <p:cNvPr id="1276067" name="Freeform 1276066"/>
                <p:cNvSpPr/>
                <p:nvPr/>
              </p:nvSpPr>
              <p:spPr>
                <a:xfrm>
                  <a:off x="781" y="3249"/>
                  <a:ext cx="303" cy="64"/>
                </a:xfrm>
                <a:custGeom>
                  <a:avLst/>
                  <a:gdLst/>
                  <a:ahLst/>
                  <a:cxnLst/>
                  <a:rect l="0" t="0" r="0" b="0"/>
                  <a:pathLst>
                    <a:path w="3031" h="820">
                      <a:moveTo>
                        <a:pt x="0" y="199"/>
                      </a:moveTo>
                      <a:lnTo>
                        <a:pt x="45" y="318"/>
                      </a:lnTo>
                      <a:lnTo>
                        <a:pt x="511" y="437"/>
                      </a:lnTo>
                      <a:lnTo>
                        <a:pt x="629" y="199"/>
                      </a:lnTo>
                      <a:lnTo>
                        <a:pt x="3009" y="820"/>
                      </a:lnTo>
                      <a:lnTo>
                        <a:pt x="3031" y="628"/>
                      </a:lnTo>
                      <a:lnTo>
                        <a:pt x="496" y="0"/>
                      </a:lnTo>
                      <a:lnTo>
                        <a:pt x="379" y="281"/>
                      </a:lnTo>
                      <a:lnTo>
                        <a:pt x="0" y="199"/>
                      </a:lnTo>
                      <a:close/>
                    </a:path>
                  </a:pathLst>
                </a:custGeom>
                <a:solidFill>
                  <a:srgbClr val="828282"/>
                </a:solidFill>
                <a:ln w="9525">
                  <a:noFill/>
                </a:ln>
              </p:spPr>
              <p:txBody>
                <a:bodyPr/>
                <a:lstStyle/>
                <a:p>
                  <a:endParaRPr lang="en-US"/>
                </a:p>
              </p:txBody>
            </p:sp>
            <p:sp>
              <p:nvSpPr>
                <p:cNvPr id="1276068" name="Freeform 1276067"/>
                <p:cNvSpPr/>
                <p:nvPr/>
              </p:nvSpPr>
              <p:spPr>
                <a:xfrm>
                  <a:off x="781" y="3249"/>
                  <a:ext cx="303" cy="64"/>
                </a:xfrm>
                <a:custGeom>
                  <a:avLst/>
                  <a:gdLst/>
                  <a:ahLst/>
                  <a:cxnLst/>
                  <a:rect l="0" t="0" r="0" b="0"/>
                  <a:pathLst>
                    <a:path w="3031" h="820">
                      <a:moveTo>
                        <a:pt x="0" y="199"/>
                      </a:moveTo>
                      <a:lnTo>
                        <a:pt x="45" y="318"/>
                      </a:lnTo>
                      <a:lnTo>
                        <a:pt x="511" y="437"/>
                      </a:lnTo>
                      <a:lnTo>
                        <a:pt x="629" y="199"/>
                      </a:lnTo>
                      <a:lnTo>
                        <a:pt x="3009" y="820"/>
                      </a:lnTo>
                      <a:lnTo>
                        <a:pt x="3031" y="628"/>
                      </a:lnTo>
                      <a:lnTo>
                        <a:pt x="496" y="0"/>
                      </a:lnTo>
                      <a:lnTo>
                        <a:pt x="379" y="281"/>
                      </a:lnTo>
                      <a:lnTo>
                        <a:pt x="0" y="199"/>
                      </a:lnTo>
                    </a:path>
                  </a:pathLst>
                </a:custGeom>
                <a:noFill/>
                <a:ln w="0" cap="flat" cmpd="sng">
                  <a:solidFill>
                    <a:srgbClr val="000000"/>
                  </a:solidFill>
                  <a:prstDash val="solid"/>
                  <a:headEnd type="none" w="med" len="med"/>
                  <a:tailEnd type="none" w="med" len="med"/>
                </a:ln>
              </p:spPr>
              <p:txBody>
                <a:bodyPr/>
                <a:lstStyle/>
                <a:p>
                  <a:endParaRPr lang="en-US"/>
                </a:p>
              </p:txBody>
            </p:sp>
            <p:sp>
              <p:nvSpPr>
                <p:cNvPr id="1276069" name="Straight Connector 1276068"/>
                <p:cNvSpPr/>
                <p:nvPr/>
              </p:nvSpPr>
              <p:spPr>
                <a:xfrm>
                  <a:off x="834" y="3255"/>
                  <a:ext cx="9" cy="8"/>
                </a:xfrm>
                <a:prstGeom prst="line">
                  <a:avLst/>
                </a:prstGeom>
                <a:ln w="0" cap="flat" cmpd="sng">
                  <a:solidFill>
                    <a:srgbClr val="000000"/>
                  </a:solidFill>
                  <a:prstDash val="solid"/>
                  <a:headEnd type="none" w="med" len="med"/>
                  <a:tailEnd type="none" w="med" len="med"/>
                </a:ln>
              </p:spPr>
            </p:sp>
            <p:sp>
              <p:nvSpPr>
                <p:cNvPr id="1276070" name="Freeform 1276069"/>
                <p:cNvSpPr/>
                <p:nvPr/>
              </p:nvSpPr>
              <p:spPr>
                <a:xfrm>
                  <a:off x="828" y="3263"/>
                  <a:ext cx="248" cy="56"/>
                </a:xfrm>
                <a:custGeom>
                  <a:avLst/>
                  <a:gdLst/>
                  <a:ahLst/>
                  <a:cxnLst/>
                  <a:rect l="0" t="0" r="0" b="0"/>
                  <a:pathLst>
                    <a:path w="2479" h="722">
                      <a:moveTo>
                        <a:pt x="146" y="0"/>
                      </a:moveTo>
                      <a:lnTo>
                        <a:pt x="0" y="102"/>
                      </a:lnTo>
                      <a:lnTo>
                        <a:pt x="342" y="227"/>
                      </a:lnTo>
                      <a:lnTo>
                        <a:pt x="2353" y="722"/>
                      </a:lnTo>
                      <a:lnTo>
                        <a:pt x="2479" y="610"/>
                      </a:lnTo>
                      <a:lnTo>
                        <a:pt x="146" y="0"/>
                      </a:lnTo>
                      <a:close/>
                    </a:path>
                  </a:pathLst>
                </a:custGeom>
                <a:solidFill>
                  <a:srgbClr val="BFBFBF"/>
                </a:solidFill>
                <a:ln w="9525">
                  <a:noFill/>
                </a:ln>
              </p:spPr>
              <p:txBody>
                <a:bodyPr/>
                <a:lstStyle/>
                <a:p>
                  <a:endParaRPr lang="en-US"/>
                </a:p>
              </p:txBody>
            </p:sp>
            <p:sp>
              <p:nvSpPr>
                <p:cNvPr id="1276071" name="Freeform 1276070"/>
                <p:cNvSpPr/>
                <p:nvPr/>
              </p:nvSpPr>
              <p:spPr>
                <a:xfrm>
                  <a:off x="828" y="3263"/>
                  <a:ext cx="248" cy="56"/>
                </a:xfrm>
                <a:custGeom>
                  <a:avLst/>
                  <a:gdLst/>
                  <a:ahLst/>
                  <a:cxnLst/>
                  <a:rect l="0" t="0" r="0" b="0"/>
                  <a:pathLst>
                    <a:path w="2479" h="722">
                      <a:moveTo>
                        <a:pt x="146" y="0"/>
                      </a:moveTo>
                      <a:lnTo>
                        <a:pt x="0" y="102"/>
                      </a:lnTo>
                      <a:lnTo>
                        <a:pt x="342" y="227"/>
                      </a:lnTo>
                      <a:lnTo>
                        <a:pt x="2353" y="722"/>
                      </a:lnTo>
                      <a:lnTo>
                        <a:pt x="2479" y="610"/>
                      </a:lnTo>
                      <a:lnTo>
                        <a:pt x="146"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1276072" name="Freeform 1276071"/>
                <p:cNvSpPr/>
                <p:nvPr/>
              </p:nvSpPr>
              <p:spPr>
                <a:xfrm>
                  <a:off x="826" y="3271"/>
                  <a:ext cx="239" cy="62"/>
                </a:xfrm>
                <a:custGeom>
                  <a:avLst/>
                  <a:gdLst/>
                  <a:ahLst/>
                  <a:cxnLst/>
                  <a:rect l="0" t="0" r="0" b="0"/>
                  <a:pathLst>
                    <a:path w="2397" h="804">
                      <a:moveTo>
                        <a:pt x="22" y="0"/>
                      </a:moveTo>
                      <a:lnTo>
                        <a:pt x="0" y="207"/>
                      </a:lnTo>
                      <a:lnTo>
                        <a:pt x="2347" y="804"/>
                      </a:lnTo>
                      <a:lnTo>
                        <a:pt x="2397" y="591"/>
                      </a:lnTo>
                      <a:lnTo>
                        <a:pt x="22" y="0"/>
                      </a:lnTo>
                      <a:close/>
                    </a:path>
                  </a:pathLst>
                </a:custGeom>
                <a:solidFill>
                  <a:srgbClr val="828282"/>
                </a:solidFill>
                <a:ln w="9525">
                  <a:noFill/>
                </a:ln>
              </p:spPr>
              <p:txBody>
                <a:bodyPr/>
                <a:lstStyle/>
                <a:p>
                  <a:endParaRPr lang="en-US"/>
                </a:p>
              </p:txBody>
            </p:sp>
            <p:sp>
              <p:nvSpPr>
                <p:cNvPr id="1276073" name="Freeform 1276072"/>
                <p:cNvSpPr/>
                <p:nvPr/>
              </p:nvSpPr>
              <p:spPr>
                <a:xfrm>
                  <a:off x="826" y="3271"/>
                  <a:ext cx="239" cy="62"/>
                </a:xfrm>
                <a:custGeom>
                  <a:avLst/>
                  <a:gdLst/>
                  <a:ahLst/>
                  <a:cxnLst/>
                  <a:rect l="0" t="0" r="0" b="0"/>
                  <a:pathLst>
                    <a:path w="2397" h="804">
                      <a:moveTo>
                        <a:pt x="22" y="0"/>
                      </a:moveTo>
                      <a:lnTo>
                        <a:pt x="0" y="207"/>
                      </a:lnTo>
                      <a:lnTo>
                        <a:pt x="2347" y="804"/>
                      </a:lnTo>
                      <a:lnTo>
                        <a:pt x="2397" y="591"/>
                      </a:lnTo>
                      <a:lnTo>
                        <a:pt x="22"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1276074" name="Freeform 1276073"/>
                <p:cNvSpPr/>
                <p:nvPr/>
              </p:nvSpPr>
              <p:spPr>
                <a:xfrm>
                  <a:off x="940" y="3289"/>
                  <a:ext cx="16" cy="8"/>
                </a:xfrm>
                <a:custGeom>
                  <a:avLst/>
                  <a:gdLst/>
                  <a:ahLst/>
                  <a:cxnLst/>
                  <a:rect l="0" t="0" r="0" b="0"/>
                  <a:pathLst>
                    <a:path w="154" h="104">
                      <a:moveTo>
                        <a:pt x="0" y="67"/>
                      </a:moveTo>
                      <a:lnTo>
                        <a:pt x="0" y="82"/>
                      </a:lnTo>
                      <a:lnTo>
                        <a:pt x="14" y="82"/>
                      </a:lnTo>
                      <a:lnTo>
                        <a:pt x="30" y="104"/>
                      </a:lnTo>
                      <a:lnTo>
                        <a:pt x="140" y="104"/>
                      </a:lnTo>
                      <a:lnTo>
                        <a:pt x="145" y="90"/>
                      </a:lnTo>
                      <a:lnTo>
                        <a:pt x="145" y="82"/>
                      </a:lnTo>
                      <a:lnTo>
                        <a:pt x="154" y="73"/>
                      </a:lnTo>
                      <a:lnTo>
                        <a:pt x="154" y="53"/>
                      </a:lnTo>
                      <a:lnTo>
                        <a:pt x="145" y="36"/>
                      </a:lnTo>
                      <a:lnTo>
                        <a:pt x="145" y="22"/>
                      </a:lnTo>
                      <a:lnTo>
                        <a:pt x="140" y="16"/>
                      </a:lnTo>
                      <a:lnTo>
                        <a:pt x="117" y="8"/>
                      </a:lnTo>
                      <a:lnTo>
                        <a:pt x="110" y="8"/>
                      </a:lnTo>
                      <a:lnTo>
                        <a:pt x="95" y="0"/>
                      </a:lnTo>
                      <a:lnTo>
                        <a:pt x="51" y="0"/>
                      </a:lnTo>
                      <a:lnTo>
                        <a:pt x="51" y="8"/>
                      </a:lnTo>
                      <a:lnTo>
                        <a:pt x="36" y="8"/>
                      </a:lnTo>
                      <a:lnTo>
                        <a:pt x="30" y="16"/>
                      </a:lnTo>
                      <a:lnTo>
                        <a:pt x="14" y="16"/>
                      </a:lnTo>
                      <a:lnTo>
                        <a:pt x="14" y="22"/>
                      </a:lnTo>
                      <a:lnTo>
                        <a:pt x="0" y="45"/>
                      </a:lnTo>
                      <a:lnTo>
                        <a:pt x="0" y="67"/>
                      </a:lnTo>
                      <a:close/>
                    </a:path>
                  </a:pathLst>
                </a:custGeom>
                <a:solidFill>
                  <a:srgbClr val="4F4F4F"/>
                </a:solidFill>
                <a:ln w="9525">
                  <a:noFill/>
                </a:ln>
              </p:spPr>
              <p:txBody>
                <a:bodyPr/>
                <a:lstStyle/>
                <a:p>
                  <a:endParaRPr lang="en-US"/>
                </a:p>
              </p:txBody>
            </p:sp>
            <p:sp>
              <p:nvSpPr>
                <p:cNvPr id="1276075" name="Freeform 1276074"/>
                <p:cNvSpPr/>
                <p:nvPr/>
              </p:nvSpPr>
              <p:spPr>
                <a:xfrm>
                  <a:off x="940" y="3289"/>
                  <a:ext cx="16" cy="8"/>
                </a:xfrm>
                <a:custGeom>
                  <a:avLst/>
                  <a:gdLst/>
                  <a:ahLst/>
                  <a:cxnLst/>
                  <a:rect l="0" t="0" r="0" b="0"/>
                  <a:pathLst>
                    <a:path w="154" h="104">
                      <a:moveTo>
                        <a:pt x="0" y="67"/>
                      </a:moveTo>
                      <a:lnTo>
                        <a:pt x="0" y="82"/>
                      </a:lnTo>
                      <a:lnTo>
                        <a:pt x="14" y="82"/>
                      </a:lnTo>
                      <a:lnTo>
                        <a:pt x="30" y="104"/>
                      </a:lnTo>
                      <a:lnTo>
                        <a:pt x="140" y="104"/>
                      </a:lnTo>
                      <a:lnTo>
                        <a:pt x="145" y="90"/>
                      </a:lnTo>
                      <a:lnTo>
                        <a:pt x="145" y="82"/>
                      </a:lnTo>
                      <a:lnTo>
                        <a:pt x="154" y="73"/>
                      </a:lnTo>
                      <a:lnTo>
                        <a:pt x="154" y="53"/>
                      </a:lnTo>
                      <a:lnTo>
                        <a:pt x="145" y="36"/>
                      </a:lnTo>
                      <a:lnTo>
                        <a:pt x="145" y="22"/>
                      </a:lnTo>
                      <a:lnTo>
                        <a:pt x="140" y="16"/>
                      </a:lnTo>
                      <a:lnTo>
                        <a:pt x="117" y="8"/>
                      </a:lnTo>
                      <a:lnTo>
                        <a:pt x="110" y="8"/>
                      </a:lnTo>
                      <a:lnTo>
                        <a:pt x="95" y="0"/>
                      </a:lnTo>
                      <a:lnTo>
                        <a:pt x="51" y="0"/>
                      </a:lnTo>
                      <a:lnTo>
                        <a:pt x="51" y="8"/>
                      </a:lnTo>
                      <a:lnTo>
                        <a:pt x="36" y="8"/>
                      </a:lnTo>
                      <a:lnTo>
                        <a:pt x="30" y="16"/>
                      </a:lnTo>
                      <a:lnTo>
                        <a:pt x="14" y="16"/>
                      </a:lnTo>
                      <a:lnTo>
                        <a:pt x="14" y="22"/>
                      </a:lnTo>
                      <a:lnTo>
                        <a:pt x="0" y="45"/>
                      </a:lnTo>
                      <a:lnTo>
                        <a:pt x="0" y="67"/>
                      </a:lnTo>
                    </a:path>
                  </a:pathLst>
                </a:custGeom>
                <a:noFill/>
                <a:ln w="0" cap="flat" cmpd="sng">
                  <a:solidFill>
                    <a:srgbClr val="000000"/>
                  </a:solidFill>
                  <a:prstDash val="solid"/>
                  <a:headEnd type="none" w="med" len="med"/>
                  <a:tailEnd type="none" w="med" len="med"/>
                </a:ln>
              </p:spPr>
              <p:txBody>
                <a:bodyPr/>
                <a:lstStyle/>
                <a:p>
                  <a:endParaRPr lang="en-US"/>
                </a:p>
              </p:txBody>
            </p:sp>
            <p:sp>
              <p:nvSpPr>
                <p:cNvPr id="1276076" name="Freeform 1276075"/>
                <p:cNvSpPr/>
                <p:nvPr/>
              </p:nvSpPr>
              <p:spPr>
                <a:xfrm>
                  <a:off x="851" y="3271"/>
                  <a:ext cx="10" cy="10"/>
                </a:xfrm>
                <a:custGeom>
                  <a:avLst/>
                  <a:gdLst/>
                  <a:ahLst/>
                  <a:cxnLst/>
                  <a:rect l="0" t="0" r="0" b="0"/>
                  <a:pathLst>
                    <a:path w="96" h="125">
                      <a:moveTo>
                        <a:pt x="67" y="0"/>
                      </a:moveTo>
                      <a:lnTo>
                        <a:pt x="0" y="60"/>
                      </a:lnTo>
                      <a:lnTo>
                        <a:pt x="0" y="119"/>
                      </a:lnTo>
                      <a:lnTo>
                        <a:pt x="22" y="125"/>
                      </a:lnTo>
                      <a:lnTo>
                        <a:pt x="22" y="66"/>
                      </a:lnTo>
                      <a:lnTo>
                        <a:pt x="31" y="66"/>
                      </a:lnTo>
                      <a:lnTo>
                        <a:pt x="96" y="0"/>
                      </a:lnTo>
                      <a:lnTo>
                        <a:pt x="67"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1276077" name="Straight Connector 1276076"/>
                <p:cNvSpPr/>
                <p:nvPr/>
              </p:nvSpPr>
              <p:spPr>
                <a:xfrm flipV="1">
                  <a:off x="866" y="3274"/>
                  <a:ext cx="7" cy="5"/>
                </a:xfrm>
                <a:prstGeom prst="line">
                  <a:avLst/>
                </a:prstGeom>
                <a:ln w="0" cap="flat" cmpd="sng">
                  <a:solidFill>
                    <a:srgbClr val="000000"/>
                  </a:solidFill>
                  <a:prstDash val="solid"/>
                  <a:headEnd type="none" w="med" len="med"/>
                  <a:tailEnd type="none" w="med" len="med"/>
                </a:ln>
              </p:spPr>
            </p:sp>
            <p:sp>
              <p:nvSpPr>
                <p:cNvPr id="1276078" name="Straight Connector 1276077"/>
                <p:cNvSpPr/>
                <p:nvPr/>
              </p:nvSpPr>
              <p:spPr>
                <a:xfrm>
                  <a:off x="873" y="3274"/>
                  <a:ext cx="2" cy="1"/>
                </a:xfrm>
                <a:prstGeom prst="line">
                  <a:avLst/>
                </a:prstGeom>
                <a:ln w="0" cap="flat" cmpd="sng">
                  <a:solidFill>
                    <a:srgbClr val="000000"/>
                  </a:solidFill>
                  <a:prstDash val="solid"/>
                  <a:headEnd type="none" w="med" len="med"/>
                  <a:tailEnd type="none" w="med" len="med"/>
                </a:ln>
              </p:spPr>
            </p:sp>
            <p:sp>
              <p:nvSpPr>
                <p:cNvPr id="1276079" name="Straight Connector 1276078"/>
                <p:cNvSpPr/>
                <p:nvPr/>
              </p:nvSpPr>
              <p:spPr>
                <a:xfrm flipH="1">
                  <a:off x="871" y="3275"/>
                  <a:ext cx="6" cy="4"/>
                </a:xfrm>
                <a:prstGeom prst="line">
                  <a:avLst/>
                </a:prstGeom>
                <a:ln w="0" cap="flat" cmpd="sng">
                  <a:solidFill>
                    <a:srgbClr val="000000"/>
                  </a:solidFill>
                  <a:prstDash val="solid"/>
                  <a:headEnd type="none" w="med" len="med"/>
                  <a:tailEnd type="none" w="med" len="med"/>
                </a:ln>
              </p:spPr>
            </p:sp>
            <p:sp>
              <p:nvSpPr>
                <p:cNvPr id="1276080" name="Straight Connector 1276079"/>
                <p:cNvSpPr/>
                <p:nvPr/>
              </p:nvSpPr>
              <p:spPr>
                <a:xfrm flipV="1">
                  <a:off x="904" y="3281"/>
                  <a:ext cx="6" cy="5"/>
                </a:xfrm>
                <a:prstGeom prst="line">
                  <a:avLst/>
                </a:prstGeom>
                <a:ln w="0" cap="flat" cmpd="sng">
                  <a:solidFill>
                    <a:srgbClr val="000000"/>
                  </a:solidFill>
                  <a:prstDash val="solid"/>
                  <a:headEnd type="none" w="med" len="med"/>
                  <a:tailEnd type="none" w="med" len="med"/>
                </a:ln>
              </p:spPr>
            </p:sp>
            <p:sp>
              <p:nvSpPr>
                <p:cNvPr id="1276081" name="Straight Connector 1276080"/>
                <p:cNvSpPr/>
                <p:nvPr/>
              </p:nvSpPr>
              <p:spPr>
                <a:xfrm>
                  <a:off x="910" y="3281"/>
                  <a:ext cx="4" cy="1"/>
                </a:xfrm>
                <a:prstGeom prst="line">
                  <a:avLst/>
                </a:prstGeom>
                <a:ln w="0" cap="flat" cmpd="sng">
                  <a:solidFill>
                    <a:srgbClr val="000000"/>
                  </a:solidFill>
                  <a:prstDash val="solid"/>
                  <a:headEnd type="none" w="med" len="med"/>
                  <a:tailEnd type="none" w="med" len="med"/>
                </a:ln>
              </p:spPr>
            </p:sp>
            <p:sp>
              <p:nvSpPr>
                <p:cNvPr id="1276082" name="Straight Connector 1276081"/>
                <p:cNvSpPr/>
                <p:nvPr/>
              </p:nvSpPr>
              <p:spPr>
                <a:xfrm flipH="1">
                  <a:off x="908" y="3281"/>
                  <a:ext cx="6" cy="5"/>
                </a:xfrm>
                <a:prstGeom prst="line">
                  <a:avLst/>
                </a:prstGeom>
                <a:ln w="0" cap="flat" cmpd="sng">
                  <a:solidFill>
                    <a:srgbClr val="000000"/>
                  </a:solidFill>
                  <a:prstDash val="solid"/>
                  <a:headEnd type="none" w="med" len="med"/>
                  <a:tailEnd type="none" w="med" len="med"/>
                </a:ln>
              </p:spPr>
            </p:sp>
            <p:sp>
              <p:nvSpPr>
                <p:cNvPr id="1276083" name="Straight Connector 1276082"/>
                <p:cNvSpPr/>
                <p:nvPr/>
              </p:nvSpPr>
              <p:spPr>
                <a:xfrm flipV="1">
                  <a:off x="914" y="3283"/>
                  <a:ext cx="6" cy="5"/>
                </a:xfrm>
                <a:prstGeom prst="line">
                  <a:avLst/>
                </a:prstGeom>
                <a:ln w="0" cap="flat" cmpd="sng">
                  <a:solidFill>
                    <a:srgbClr val="000000"/>
                  </a:solidFill>
                  <a:prstDash val="solid"/>
                  <a:headEnd type="none" w="med" len="med"/>
                  <a:tailEnd type="none" w="med" len="med"/>
                </a:ln>
              </p:spPr>
            </p:sp>
            <p:sp>
              <p:nvSpPr>
                <p:cNvPr id="1276084" name="Straight Connector 1276083"/>
                <p:cNvSpPr/>
                <p:nvPr/>
              </p:nvSpPr>
              <p:spPr>
                <a:xfrm>
                  <a:off x="920" y="3283"/>
                  <a:ext cx="3" cy="1"/>
                </a:xfrm>
                <a:prstGeom prst="line">
                  <a:avLst/>
                </a:prstGeom>
                <a:ln w="0" cap="flat" cmpd="sng">
                  <a:solidFill>
                    <a:srgbClr val="000000"/>
                  </a:solidFill>
                  <a:prstDash val="solid"/>
                  <a:headEnd type="none" w="med" len="med"/>
                  <a:tailEnd type="none" w="med" len="med"/>
                </a:ln>
              </p:spPr>
            </p:sp>
            <p:sp>
              <p:nvSpPr>
                <p:cNvPr id="1276085" name="Straight Connector 1276084"/>
                <p:cNvSpPr/>
                <p:nvPr/>
              </p:nvSpPr>
              <p:spPr>
                <a:xfrm flipH="1">
                  <a:off x="917" y="3284"/>
                  <a:ext cx="6" cy="4"/>
                </a:xfrm>
                <a:prstGeom prst="line">
                  <a:avLst/>
                </a:prstGeom>
                <a:ln w="0" cap="flat" cmpd="sng">
                  <a:solidFill>
                    <a:srgbClr val="000000"/>
                  </a:solidFill>
                  <a:prstDash val="solid"/>
                  <a:headEnd type="none" w="med" len="med"/>
                  <a:tailEnd type="none" w="med" len="med"/>
                </a:ln>
              </p:spPr>
            </p:sp>
            <p:sp>
              <p:nvSpPr>
                <p:cNvPr id="1276086" name="Straight Connector 1276085"/>
                <p:cNvSpPr/>
                <p:nvPr/>
              </p:nvSpPr>
              <p:spPr>
                <a:xfrm flipV="1">
                  <a:off x="875" y="3276"/>
                  <a:ext cx="8" cy="5"/>
                </a:xfrm>
                <a:prstGeom prst="line">
                  <a:avLst/>
                </a:prstGeom>
                <a:ln w="0" cap="flat" cmpd="sng">
                  <a:solidFill>
                    <a:srgbClr val="000000"/>
                  </a:solidFill>
                  <a:prstDash val="solid"/>
                  <a:headEnd type="none" w="med" len="med"/>
                  <a:tailEnd type="none" w="med" len="med"/>
                </a:ln>
              </p:spPr>
            </p:sp>
            <p:sp>
              <p:nvSpPr>
                <p:cNvPr id="1276087" name="Straight Connector 1276086"/>
                <p:cNvSpPr/>
                <p:nvPr/>
              </p:nvSpPr>
              <p:spPr>
                <a:xfrm>
                  <a:off x="883" y="3276"/>
                  <a:ext cx="3" cy="1"/>
                </a:xfrm>
                <a:prstGeom prst="line">
                  <a:avLst/>
                </a:prstGeom>
                <a:ln w="0" cap="flat" cmpd="sng">
                  <a:solidFill>
                    <a:srgbClr val="000000"/>
                  </a:solidFill>
                  <a:prstDash val="solid"/>
                  <a:headEnd type="none" w="med" len="med"/>
                  <a:tailEnd type="none" w="med" len="med"/>
                </a:ln>
              </p:spPr>
            </p:sp>
            <p:sp>
              <p:nvSpPr>
                <p:cNvPr id="1276088" name="Straight Connector 1276087"/>
                <p:cNvSpPr/>
                <p:nvPr/>
              </p:nvSpPr>
              <p:spPr>
                <a:xfrm flipH="1">
                  <a:off x="880" y="3277"/>
                  <a:ext cx="6" cy="4"/>
                </a:xfrm>
                <a:prstGeom prst="line">
                  <a:avLst/>
                </a:prstGeom>
                <a:ln w="0" cap="flat" cmpd="sng">
                  <a:solidFill>
                    <a:srgbClr val="000000"/>
                  </a:solidFill>
                  <a:prstDash val="solid"/>
                  <a:headEnd type="none" w="med" len="med"/>
                  <a:tailEnd type="none" w="med" len="med"/>
                </a:ln>
              </p:spPr>
            </p:sp>
            <p:sp>
              <p:nvSpPr>
                <p:cNvPr id="1276089" name="Straight Connector 1276088"/>
                <p:cNvSpPr/>
                <p:nvPr/>
              </p:nvSpPr>
              <p:spPr>
                <a:xfrm flipV="1">
                  <a:off x="883" y="3277"/>
                  <a:ext cx="8" cy="5"/>
                </a:xfrm>
                <a:prstGeom prst="line">
                  <a:avLst/>
                </a:prstGeom>
                <a:ln w="0" cap="flat" cmpd="sng">
                  <a:solidFill>
                    <a:srgbClr val="000000"/>
                  </a:solidFill>
                  <a:prstDash val="solid"/>
                  <a:headEnd type="none" w="med" len="med"/>
                  <a:tailEnd type="none" w="med" len="med"/>
                </a:ln>
              </p:spPr>
            </p:sp>
            <p:sp>
              <p:nvSpPr>
                <p:cNvPr id="1276090" name="Straight Connector 1276089"/>
                <p:cNvSpPr/>
                <p:nvPr/>
              </p:nvSpPr>
              <p:spPr>
                <a:xfrm>
                  <a:off x="891" y="3277"/>
                  <a:ext cx="3" cy="2"/>
                </a:xfrm>
                <a:prstGeom prst="line">
                  <a:avLst/>
                </a:prstGeom>
                <a:ln w="0" cap="flat" cmpd="sng">
                  <a:solidFill>
                    <a:srgbClr val="000000"/>
                  </a:solidFill>
                  <a:prstDash val="solid"/>
                  <a:headEnd type="none" w="med" len="med"/>
                  <a:tailEnd type="none" w="med" len="med"/>
                </a:ln>
              </p:spPr>
            </p:sp>
            <p:sp>
              <p:nvSpPr>
                <p:cNvPr id="1276091" name="Straight Connector 1276090"/>
                <p:cNvSpPr/>
                <p:nvPr/>
              </p:nvSpPr>
              <p:spPr>
                <a:xfrm flipH="1">
                  <a:off x="889" y="3279"/>
                  <a:ext cx="5" cy="3"/>
                </a:xfrm>
                <a:prstGeom prst="line">
                  <a:avLst/>
                </a:prstGeom>
                <a:ln w="0" cap="flat" cmpd="sng">
                  <a:solidFill>
                    <a:srgbClr val="000000"/>
                  </a:solidFill>
                  <a:prstDash val="solid"/>
                  <a:headEnd type="none" w="med" len="med"/>
                  <a:tailEnd type="none" w="med" len="med"/>
                </a:ln>
              </p:spPr>
            </p:sp>
            <p:sp>
              <p:nvSpPr>
                <p:cNvPr id="1276092" name="Straight Connector 1276091"/>
                <p:cNvSpPr/>
                <p:nvPr/>
              </p:nvSpPr>
              <p:spPr>
                <a:xfrm flipV="1">
                  <a:off x="894" y="3279"/>
                  <a:ext cx="6" cy="5"/>
                </a:xfrm>
                <a:prstGeom prst="line">
                  <a:avLst/>
                </a:prstGeom>
                <a:ln w="0" cap="flat" cmpd="sng">
                  <a:solidFill>
                    <a:srgbClr val="000000"/>
                  </a:solidFill>
                  <a:prstDash val="solid"/>
                  <a:headEnd type="none" w="med" len="med"/>
                  <a:tailEnd type="none" w="med" len="med"/>
                </a:ln>
              </p:spPr>
            </p:sp>
            <p:sp>
              <p:nvSpPr>
                <p:cNvPr id="1276093" name="Straight Connector 1276092"/>
                <p:cNvSpPr/>
                <p:nvPr/>
              </p:nvSpPr>
              <p:spPr>
                <a:xfrm>
                  <a:off x="900" y="3279"/>
                  <a:ext cx="4" cy="1"/>
                </a:xfrm>
                <a:prstGeom prst="line">
                  <a:avLst/>
                </a:prstGeom>
                <a:ln w="0" cap="flat" cmpd="sng">
                  <a:solidFill>
                    <a:srgbClr val="000000"/>
                  </a:solidFill>
                  <a:prstDash val="solid"/>
                  <a:headEnd type="none" w="med" len="med"/>
                  <a:tailEnd type="none" w="med" len="med"/>
                </a:ln>
              </p:spPr>
            </p:sp>
            <p:sp>
              <p:nvSpPr>
                <p:cNvPr id="1276094" name="Straight Connector 1276093"/>
                <p:cNvSpPr/>
                <p:nvPr/>
              </p:nvSpPr>
              <p:spPr>
                <a:xfrm flipH="1">
                  <a:off x="897" y="3280"/>
                  <a:ext cx="7" cy="5"/>
                </a:xfrm>
                <a:prstGeom prst="line">
                  <a:avLst/>
                </a:prstGeom>
                <a:ln w="0" cap="flat" cmpd="sng">
                  <a:solidFill>
                    <a:srgbClr val="000000"/>
                  </a:solidFill>
                  <a:prstDash val="solid"/>
                  <a:headEnd type="none" w="med" len="med"/>
                  <a:tailEnd type="none" w="med" len="med"/>
                </a:ln>
              </p:spPr>
            </p:sp>
            <p:sp>
              <p:nvSpPr>
                <p:cNvPr id="1276095" name="Freeform 1276094"/>
                <p:cNvSpPr/>
                <p:nvPr/>
              </p:nvSpPr>
              <p:spPr>
                <a:xfrm>
                  <a:off x="840" y="3269"/>
                  <a:ext cx="9" cy="11"/>
                </a:xfrm>
                <a:custGeom>
                  <a:avLst/>
                  <a:gdLst/>
                  <a:ahLst/>
                  <a:cxnLst/>
                  <a:rect l="0" t="0" r="0" b="0"/>
                  <a:pathLst>
                    <a:path w="93" h="141">
                      <a:moveTo>
                        <a:pt x="65" y="0"/>
                      </a:moveTo>
                      <a:lnTo>
                        <a:pt x="0" y="59"/>
                      </a:lnTo>
                      <a:lnTo>
                        <a:pt x="0" y="141"/>
                      </a:lnTo>
                      <a:lnTo>
                        <a:pt x="28" y="141"/>
                      </a:lnTo>
                      <a:lnTo>
                        <a:pt x="28" y="68"/>
                      </a:lnTo>
                      <a:lnTo>
                        <a:pt x="93" y="8"/>
                      </a:lnTo>
                      <a:lnTo>
                        <a:pt x="65"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1276096" name="Freeform 1276095"/>
                <p:cNvSpPr/>
                <p:nvPr/>
              </p:nvSpPr>
              <p:spPr>
                <a:xfrm>
                  <a:off x="1070" y="3315"/>
                  <a:ext cx="55" cy="21"/>
                </a:xfrm>
                <a:custGeom>
                  <a:avLst/>
                  <a:gdLst/>
                  <a:ahLst/>
                  <a:cxnLst/>
                  <a:rect l="0" t="0" r="0" b="0"/>
                  <a:pathLst>
                    <a:path w="553" h="272">
                      <a:moveTo>
                        <a:pt x="22" y="171"/>
                      </a:moveTo>
                      <a:lnTo>
                        <a:pt x="28" y="171"/>
                      </a:lnTo>
                      <a:lnTo>
                        <a:pt x="28" y="177"/>
                      </a:lnTo>
                      <a:lnTo>
                        <a:pt x="64" y="177"/>
                      </a:lnTo>
                      <a:lnTo>
                        <a:pt x="87" y="193"/>
                      </a:lnTo>
                      <a:lnTo>
                        <a:pt x="101" y="193"/>
                      </a:lnTo>
                      <a:lnTo>
                        <a:pt x="115" y="199"/>
                      </a:lnTo>
                      <a:lnTo>
                        <a:pt x="196" y="199"/>
                      </a:lnTo>
                      <a:lnTo>
                        <a:pt x="218" y="213"/>
                      </a:lnTo>
                      <a:lnTo>
                        <a:pt x="238" y="213"/>
                      </a:lnTo>
                      <a:lnTo>
                        <a:pt x="255" y="222"/>
                      </a:lnTo>
                      <a:lnTo>
                        <a:pt x="275" y="222"/>
                      </a:lnTo>
                      <a:lnTo>
                        <a:pt x="305" y="236"/>
                      </a:lnTo>
                      <a:lnTo>
                        <a:pt x="356" y="236"/>
                      </a:lnTo>
                      <a:lnTo>
                        <a:pt x="370" y="250"/>
                      </a:lnTo>
                      <a:lnTo>
                        <a:pt x="414" y="250"/>
                      </a:lnTo>
                      <a:lnTo>
                        <a:pt x="429" y="259"/>
                      </a:lnTo>
                      <a:lnTo>
                        <a:pt x="457" y="259"/>
                      </a:lnTo>
                      <a:lnTo>
                        <a:pt x="466" y="272"/>
                      </a:lnTo>
                      <a:lnTo>
                        <a:pt x="479" y="272"/>
                      </a:lnTo>
                      <a:lnTo>
                        <a:pt x="553" y="222"/>
                      </a:lnTo>
                      <a:lnTo>
                        <a:pt x="414" y="111"/>
                      </a:lnTo>
                      <a:lnTo>
                        <a:pt x="401" y="111"/>
                      </a:lnTo>
                      <a:lnTo>
                        <a:pt x="401" y="103"/>
                      </a:lnTo>
                      <a:lnTo>
                        <a:pt x="392" y="103"/>
                      </a:lnTo>
                      <a:lnTo>
                        <a:pt x="364" y="83"/>
                      </a:lnTo>
                      <a:lnTo>
                        <a:pt x="356" y="83"/>
                      </a:lnTo>
                      <a:lnTo>
                        <a:pt x="342" y="59"/>
                      </a:lnTo>
                      <a:lnTo>
                        <a:pt x="334" y="59"/>
                      </a:lnTo>
                      <a:lnTo>
                        <a:pt x="320" y="52"/>
                      </a:lnTo>
                      <a:lnTo>
                        <a:pt x="305" y="37"/>
                      </a:lnTo>
                      <a:lnTo>
                        <a:pt x="283" y="37"/>
                      </a:lnTo>
                      <a:lnTo>
                        <a:pt x="261" y="23"/>
                      </a:lnTo>
                      <a:lnTo>
                        <a:pt x="255" y="23"/>
                      </a:lnTo>
                      <a:lnTo>
                        <a:pt x="247" y="15"/>
                      </a:lnTo>
                      <a:lnTo>
                        <a:pt x="233" y="15"/>
                      </a:lnTo>
                      <a:lnTo>
                        <a:pt x="225" y="0"/>
                      </a:lnTo>
                      <a:lnTo>
                        <a:pt x="87" y="0"/>
                      </a:lnTo>
                      <a:lnTo>
                        <a:pt x="79" y="15"/>
                      </a:lnTo>
                      <a:lnTo>
                        <a:pt x="64" y="15"/>
                      </a:lnTo>
                      <a:lnTo>
                        <a:pt x="50" y="37"/>
                      </a:lnTo>
                      <a:lnTo>
                        <a:pt x="28" y="37"/>
                      </a:lnTo>
                      <a:lnTo>
                        <a:pt x="28" y="52"/>
                      </a:lnTo>
                      <a:lnTo>
                        <a:pt x="22" y="74"/>
                      </a:lnTo>
                      <a:lnTo>
                        <a:pt x="22" y="83"/>
                      </a:lnTo>
                      <a:lnTo>
                        <a:pt x="5" y="83"/>
                      </a:lnTo>
                      <a:lnTo>
                        <a:pt x="5" y="96"/>
                      </a:lnTo>
                      <a:lnTo>
                        <a:pt x="0" y="103"/>
                      </a:lnTo>
                      <a:lnTo>
                        <a:pt x="0" y="140"/>
                      </a:lnTo>
                      <a:lnTo>
                        <a:pt x="5" y="156"/>
                      </a:lnTo>
                      <a:lnTo>
                        <a:pt x="22" y="156"/>
                      </a:lnTo>
                      <a:lnTo>
                        <a:pt x="22" y="171"/>
                      </a:lnTo>
                      <a:close/>
                    </a:path>
                  </a:pathLst>
                </a:custGeom>
                <a:solidFill>
                  <a:srgbClr val="828282"/>
                </a:solidFill>
                <a:ln w="9525">
                  <a:noFill/>
                </a:ln>
              </p:spPr>
              <p:txBody>
                <a:bodyPr/>
                <a:lstStyle/>
                <a:p>
                  <a:endParaRPr lang="en-US"/>
                </a:p>
              </p:txBody>
            </p:sp>
            <p:sp>
              <p:nvSpPr>
                <p:cNvPr id="1276097" name="Freeform 1276096"/>
                <p:cNvSpPr/>
                <p:nvPr/>
              </p:nvSpPr>
              <p:spPr>
                <a:xfrm>
                  <a:off x="1070" y="3315"/>
                  <a:ext cx="55" cy="21"/>
                </a:xfrm>
                <a:custGeom>
                  <a:avLst/>
                  <a:gdLst/>
                  <a:ahLst/>
                  <a:cxnLst/>
                  <a:rect l="0" t="0" r="0" b="0"/>
                  <a:pathLst>
                    <a:path w="553" h="272">
                      <a:moveTo>
                        <a:pt x="22" y="171"/>
                      </a:moveTo>
                      <a:lnTo>
                        <a:pt x="28" y="171"/>
                      </a:lnTo>
                      <a:lnTo>
                        <a:pt x="28" y="177"/>
                      </a:lnTo>
                      <a:lnTo>
                        <a:pt x="64" y="177"/>
                      </a:lnTo>
                      <a:lnTo>
                        <a:pt x="87" y="193"/>
                      </a:lnTo>
                      <a:lnTo>
                        <a:pt x="101" y="193"/>
                      </a:lnTo>
                      <a:lnTo>
                        <a:pt x="115" y="199"/>
                      </a:lnTo>
                      <a:lnTo>
                        <a:pt x="196" y="199"/>
                      </a:lnTo>
                      <a:lnTo>
                        <a:pt x="218" y="213"/>
                      </a:lnTo>
                      <a:lnTo>
                        <a:pt x="238" y="213"/>
                      </a:lnTo>
                      <a:lnTo>
                        <a:pt x="255" y="222"/>
                      </a:lnTo>
                      <a:lnTo>
                        <a:pt x="275" y="222"/>
                      </a:lnTo>
                      <a:lnTo>
                        <a:pt x="305" y="236"/>
                      </a:lnTo>
                      <a:lnTo>
                        <a:pt x="356" y="236"/>
                      </a:lnTo>
                      <a:lnTo>
                        <a:pt x="370" y="250"/>
                      </a:lnTo>
                      <a:lnTo>
                        <a:pt x="414" y="250"/>
                      </a:lnTo>
                      <a:lnTo>
                        <a:pt x="429" y="259"/>
                      </a:lnTo>
                      <a:lnTo>
                        <a:pt x="457" y="259"/>
                      </a:lnTo>
                      <a:lnTo>
                        <a:pt x="466" y="272"/>
                      </a:lnTo>
                      <a:lnTo>
                        <a:pt x="479" y="272"/>
                      </a:lnTo>
                      <a:lnTo>
                        <a:pt x="553" y="222"/>
                      </a:lnTo>
                      <a:lnTo>
                        <a:pt x="414" y="111"/>
                      </a:lnTo>
                      <a:lnTo>
                        <a:pt x="401" y="111"/>
                      </a:lnTo>
                      <a:lnTo>
                        <a:pt x="401" y="103"/>
                      </a:lnTo>
                      <a:lnTo>
                        <a:pt x="392" y="103"/>
                      </a:lnTo>
                      <a:lnTo>
                        <a:pt x="364" y="83"/>
                      </a:lnTo>
                      <a:lnTo>
                        <a:pt x="356" y="83"/>
                      </a:lnTo>
                      <a:lnTo>
                        <a:pt x="342" y="59"/>
                      </a:lnTo>
                      <a:lnTo>
                        <a:pt x="334" y="59"/>
                      </a:lnTo>
                      <a:lnTo>
                        <a:pt x="320" y="52"/>
                      </a:lnTo>
                      <a:lnTo>
                        <a:pt x="305" y="37"/>
                      </a:lnTo>
                      <a:lnTo>
                        <a:pt x="283" y="37"/>
                      </a:lnTo>
                      <a:lnTo>
                        <a:pt x="261" y="23"/>
                      </a:lnTo>
                      <a:lnTo>
                        <a:pt x="255" y="23"/>
                      </a:lnTo>
                      <a:lnTo>
                        <a:pt x="247" y="15"/>
                      </a:lnTo>
                      <a:lnTo>
                        <a:pt x="233" y="15"/>
                      </a:lnTo>
                      <a:lnTo>
                        <a:pt x="225" y="0"/>
                      </a:lnTo>
                      <a:lnTo>
                        <a:pt x="87" y="0"/>
                      </a:lnTo>
                      <a:lnTo>
                        <a:pt x="79" y="15"/>
                      </a:lnTo>
                      <a:lnTo>
                        <a:pt x="64" y="15"/>
                      </a:lnTo>
                      <a:lnTo>
                        <a:pt x="50" y="37"/>
                      </a:lnTo>
                      <a:lnTo>
                        <a:pt x="28" y="37"/>
                      </a:lnTo>
                      <a:lnTo>
                        <a:pt x="28" y="52"/>
                      </a:lnTo>
                      <a:lnTo>
                        <a:pt x="22" y="74"/>
                      </a:lnTo>
                      <a:lnTo>
                        <a:pt x="22" y="83"/>
                      </a:lnTo>
                      <a:lnTo>
                        <a:pt x="5" y="83"/>
                      </a:lnTo>
                      <a:lnTo>
                        <a:pt x="5" y="96"/>
                      </a:lnTo>
                      <a:lnTo>
                        <a:pt x="0" y="103"/>
                      </a:lnTo>
                      <a:lnTo>
                        <a:pt x="0" y="140"/>
                      </a:lnTo>
                      <a:lnTo>
                        <a:pt x="5" y="156"/>
                      </a:lnTo>
                      <a:lnTo>
                        <a:pt x="22" y="156"/>
                      </a:lnTo>
                      <a:lnTo>
                        <a:pt x="22" y="171"/>
                      </a:lnTo>
                    </a:path>
                  </a:pathLst>
                </a:custGeom>
                <a:noFill/>
                <a:ln w="0" cap="flat" cmpd="sng">
                  <a:solidFill>
                    <a:srgbClr val="000000"/>
                  </a:solidFill>
                  <a:prstDash val="solid"/>
                  <a:headEnd type="none" w="med" len="med"/>
                  <a:tailEnd type="none" w="med" len="med"/>
                </a:ln>
              </p:spPr>
              <p:txBody>
                <a:bodyPr/>
                <a:lstStyle/>
                <a:p>
                  <a:endParaRPr lang="en-US"/>
                </a:p>
              </p:txBody>
            </p:sp>
            <p:sp>
              <p:nvSpPr>
                <p:cNvPr id="1276098" name="Freeform 1276097"/>
                <p:cNvSpPr/>
                <p:nvPr/>
              </p:nvSpPr>
              <p:spPr>
                <a:xfrm>
                  <a:off x="1114" y="3174"/>
                  <a:ext cx="76" cy="162"/>
                </a:xfrm>
                <a:custGeom>
                  <a:avLst/>
                  <a:gdLst/>
                  <a:ahLst/>
                  <a:cxnLst/>
                  <a:rect l="0" t="0" r="0" b="0"/>
                  <a:pathLst>
                    <a:path w="763" h="2103">
                      <a:moveTo>
                        <a:pt x="706" y="0"/>
                      </a:moveTo>
                      <a:lnTo>
                        <a:pt x="671" y="38"/>
                      </a:lnTo>
                      <a:lnTo>
                        <a:pt x="0" y="2008"/>
                      </a:lnTo>
                      <a:lnTo>
                        <a:pt x="0" y="2030"/>
                      </a:lnTo>
                      <a:lnTo>
                        <a:pt x="14" y="2030"/>
                      </a:lnTo>
                      <a:lnTo>
                        <a:pt x="14" y="2053"/>
                      </a:lnTo>
                      <a:lnTo>
                        <a:pt x="20" y="2053"/>
                      </a:lnTo>
                      <a:lnTo>
                        <a:pt x="20" y="2067"/>
                      </a:lnTo>
                      <a:lnTo>
                        <a:pt x="29" y="2081"/>
                      </a:lnTo>
                      <a:lnTo>
                        <a:pt x="29" y="2090"/>
                      </a:lnTo>
                      <a:lnTo>
                        <a:pt x="36" y="2090"/>
                      </a:lnTo>
                      <a:lnTo>
                        <a:pt x="36" y="2103"/>
                      </a:lnTo>
                      <a:lnTo>
                        <a:pt x="42" y="2103"/>
                      </a:lnTo>
                      <a:lnTo>
                        <a:pt x="51" y="2090"/>
                      </a:lnTo>
                      <a:lnTo>
                        <a:pt x="79" y="2090"/>
                      </a:lnTo>
                      <a:lnTo>
                        <a:pt x="93" y="2081"/>
                      </a:lnTo>
                      <a:lnTo>
                        <a:pt x="116" y="2081"/>
                      </a:lnTo>
                      <a:lnTo>
                        <a:pt x="129" y="2067"/>
                      </a:lnTo>
                      <a:lnTo>
                        <a:pt x="763" y="60"/>
                      </a:lnTo>
                      <a:lnTo>
                        <a:pt x="706" y="0"/>
                      </a:lnTo>
                      <a:close/>
                    </a:path>
                  </a:pathLst>
                </a:custGeom>
                <a:solidFill>
                  <a:srgbClr val="828282"/>
                </a:solidFill>
                <a:ln w="9525">
                  <a:noFill/>
                </a:ln>
              </p:spPr>
              <p:txBody>
                <a:bodyPr/>
                <a:lstStyle/>
                <a:p>
                  <a:endParaRPr lang="en-US"/>
                </a:p>
              </p:txBody>
            </p:sp>
            <p:sp>
              <p:nvSpPr>
                <p:cNvPr id="1276099" name="Freeform 1276098"/>
                <p:cNvSpPr/>
                <p:nvPr/>
              </p:nvSpPr>
              <p:spPr>
                <a:xfrm>
                  <a:off x="1114" y="3174"/>
                  <a:ext cx="76" cy="162"/>
                </a:xfrm>
                <a:custGeom>
                  <a:avLst/>
                  <a:gdLst/>
                  <a:ahLst/>
                  <a:cxnLst/>
                  <a:rect l="0" t="0" r="0" b="0"/>
                  <a:pathLst>
                    <a:path w="763" h="2103">
                      <a:moveTo>
                        <a:pt x="706" y="0"/>
                      </a:moveTo>
                      <a:lnTo>
                        <a:pt x="671" y="38"/>
                      </a:lnTo>
                      <a:lnTo>
                        <a:pt x="0" y="2008"/>
                      </a:lnTo>
                      <a:lnTo>
                        <a:pt x="0" y="2030"/>
                      </a:lnTo>
                      <a:lnTo>
                        <a:pt x="14" y="2030"/>
                      </a:lnTo>
                      <a:lnTo>
                        <a:pt x="14" y="2053"/>
                      </a:lnTo>
                      <a:lnTo>
                        <a:pt x="20" y="2053"/>
                      </a:lnTo>
                      <a:lnTo>
                        <a:pt x="20" y="2067"/>
                      </a:lnTo>
                      <a:lnTo>
                        <a:pt x="29" y="2081"/>
                      </a:lnTo>
                      <a:lnTo>
                        <a:pt x="29" y="2090"/>
                      </a:lnTo>
                      <a:lnTo>
                        <a:pt x="36" y="2090"/>
                      </a:lnTo>
                      <a:lnTo>
                        <a:pt x="36" y="2103"/>
                      </a:lnTo>
                      <a:lnTo>
                        <a:pt x="42" y="2103"/>
                      </a:lnTo>
                      <a:lnTo>
                        <a:pt x="51" y="2090"/>
                      </a:lnTo>
                      <a:lnTo>
                        <a:pt x="79" y="2090"/>
                      </a:lnTo>
                      <a:lnTo>
                        <a:pt x="93" y="2081"/>
                      </a:lnTo>
                      <a:lnTo>
                        <a:pt x="116" y="2081"/>
                      </a:lnTo>
                      <a:lnTo>
                        <a:pt x="129" y="2067"/>
                      </a:lnTo>
                      <a:lnTo>
                        <a:pt x="763" y="60"/>
                      </a:lnTo>
                      <a:lnTo>
                        <a:pt x="706"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1276100" name="Freeform 1276099"/>
                <p:cNvSpPr/>
                <p:nvPr/>
              </p:nvSpPr>
              <p:spPr>
                <a:xfrm>
                  <a:off x="781" y="3120"/>
                  <a:ext cx="403" cy="208"/>
                </a:xfrm>
                <a:custGeom>
                  <a:avLst/>
                  <a:gdLst/>
                  <a:ahLst/>
                  <a:cxnLst/>
                  <a:rect l="0" t="0" r="0" b="0"/>
                  <a:pathLst>
                    <a:path w="4037" h="2709">
                      <a:moveTo>
                        <a:pt x="629" y="0"/>
                      </a:moveTo>
                      <a:lnTo>
                        <a:pt x="205" y="1130"/>
                      </a:lnTo>
                      <a:lnTo>
                        <a:pt x="228" y="1271"/>
                      </a:lnTo>
                      <a:lnTo>
                        <a:pt x="0" y="1882"/>
                      </a:lnTo>
                      <a:lnTo>
                        <a:pt x="402" y="1993"/>
                      </a:lnTo>
                      <a:lnTo>
                        <a:pt x="518" y="1743"/>
                      </a:lnTo>
                      <a:lnTo>
                        <a:pt x="3009" y="2356"/>
                      </a:lnTo>
                      <a:lnTo>
                        <a:pt x="2899" y="2615"/>
                      </a:lnTo>
                      <a:lnTo>
                        <a:pt x="3345" y="2709"/>
                      </a:lnTo>
                      <a:lnTo>
                        <a:pt x="4037" y="710"/>
                      </a:lnTo>
                      <a:lnTo>
                        <a:pt x="3659" y="598"/>
                      </a:lnTo>
                      <a:lnTo>
                        <a:pt x="1167" y="90"/>
                      </a:lnTo>
                      <a:lnTo>
                        <a:pt x="629" y="0"/>
                      </a:lnTo>
                      <a:close/>
                    </a:path>
                  </a:pathLst>
                </a:custGeom>
                <a:solidFill>
                  <a:srgbClr val="BFBFBF"/>
                </a:solidFill>
                <a:ln w="9525">
                  <a:noFill/>
                </a:ln>
              </p:spPr>
              <p:txBody>
                <a:bodyPr/>
                <a:lstStyle/>
                <a:p>
                  <a:endParaRPr lang="en-US"/>
                </a:p>
              </p:txBody>
            </p:sp>
            <p:sp>
              <p:nvSpPr>
                <p:cNvPr id="1276101" name="Freeform 1276100"/>
                <p:cNvSpPr/>
                <p:nvPr/>
              </p:nvSpPr>
              <p:spPr>
                <a:xfrm>
                  <a:off x="781" y="3120"/>
                  <a:ext cx="403" cy="208"/>
                </a:xfrm>
                <a:custGeom>
                  <a:avLst/>
                  <a:gdLst/>
                  <a:ahLst/>
                  <a:cxnLst/>
                  <a:rect l="0" t="0" r="0" b="0"/>
                  <a:pathLst>
                    <a:path w="4037" h="2709">
                      <a:moveTo>
                        <a:pt x="629" y="0"/>
                      </a:moveTo>
                      <a:lnTo>
                        <a:pt x="205" y="1130"/>
                      </a:lnTo>
                      <a:lnTo>
                        <a:pt x="228" y="1271"/>
                      </a:lnTo>
                      <a:lnTo>
                        <a:pt x="0" y="1882"/>
                      </a:lnTo>
                      <a:lnTo>
                        <a:pt x="402" y="1993"/>
                      </a:lnTo>
                      <a:lnTo>
                        <a:pt x="518" y="1743"/>
                      </a:lnTo>
                      <a:lnTo>
                        <a:pt x="3009" y="2356"/>
                      </a:lnTo>
                      <a:lnTo>
                        <a:pt x="2899" y="2615"/>
                      </a:lnTo>
                      <a:lnTo>
                        <a:pt x="3345" y="2709"/>
                      </a:lnTo>
                      <a:lnTo>
                        <a:pt x="4037" y="710"/>
                      </a:lnTo>
                      <a:lnTo>
                        <a:pt x="3659" y="598"/>
                      </a:lnTo>
                      <a:lnTo>
                        <a:pt x="1167" y="90"/>
                      </a:lnTo>
                      <a:lnTo>
                        <a:pt x="629"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1276102" name="Straight Connector 1276101"/>
                <p:cNvSpPr/>
                <p:nvPr/>
              </p:nvSpPr>
              <p:spPr>
                <a:xfrm>
                  <a:off x="789" y="3246"/>
                  <a:ext cx="43" cy="8"/>
                </a:xfrm>
                <a:prstGeom prst="line">
                  <a:avLst/>
                </a:prstGeom>
                <a:ln w="0" cap="flat" cmpd="sng">
                  <a:solidFill>
                    <a:srgbClr val="000000"/>
                  </a:solidFill>
                  <a:prstDash val="solid"/>
                  <a:headEnd type="none" w="med" len="med"/>
                  <a:tailEnd type="none" w="med" len="med"/>
                </a:ln>
              </p:spPr>
            </p:sp>
            <p:sp>
              <p:nvSpPr>
                <p:cNvPr id="1276103" name="Straight Connector 1276102"/>
                <p:cNvSpPr/>
                <p:nvPr/>
              </p:nvSpPr>
              <p:spPr>
                <a:xfrm>
                  <a:off x="1082" y="3301"/>
                  <a:ext cx="42" cy="9"/>
                </a:xfrm>
                <a:prstGeom prst="line">
                  <a:avLst/>
                </a:prstGeom>
                <a:ln w="0" cap="flat" cmpd="sng">
                  <a:solidFill>
                    <a:srgbClr val="000000"/>
                  </a:solidFill>
                  <a:prstDash val="solid"/>
                  <a:headEnd type="none" w="med" len="med"/>
                  <a:tailEnd type="none" w="med" len="med"/>
                </a:ln>
              </p:spPr>
            </p:sp>
            <p:sp>
              <p:nvSpPr>
                <p:cNvPr id="1276104" name="Freeform 1276103"/>
                <p:cNvSpPr/>
                <p:nvPr/>
              </p:nvSpPr>
              <p:spPr>
                <a:xfrm>
                  <a:off x="801" y="3124"/>
                  <a:ext cx="93" cy="93"/>
                </a:xfrm>
                <a:custGeom>
                  <a:avLst/>
                  <a:gdLst/>
                  <a:ahLst/>
                  <a:cxnLst/>
                  <a:rect l="0" t="0" r="0" b="0"/>
                  <a:pathLst>
                    <a:path w="931" h="1202">
                      <a:moveTo>
                        <a:pt x="931" y="58"/>
                      </a:moveTo>
                      <a:lnTo>
                        <a:pt x="443" y="0"/>
                      </a:lnTo>
                      <a:lnTo>
                        <a:pt x="43" y="1086"/>
                      </a:lnTo>
                      <a:lnTo>
                        <a:pt x="0" y="1077"/>
                      </a:lnTo>
                      <a:lnTo>
                        <a:pt x="23" y="1202"/>
                      </a:lnTo>
                      <a:lnTo>
                        <a:pt x="59" y="1202"/>
                      </a:lnTo>
                      <a:lnTo>
                        <a:pt x="488" y="52"/>
                      </a:lnTo>
                      <a:lnTo>
                        <a:pt x="918" y="118"/>
                      </a:lnTo>
                      <a:lnTo>
                        <a:pt x="931" y="58"/>
                      </a:lnTo>
                      <a:close/>
                    </a:path>
                  </a:pathLst>
                </a:custGeom>
                <a:solidFill>
                  <a:srgbClr val="424242"/>
                </a:solidFill>
                <a:ln w="9525">
                  <a:noFill/>
                </a:ln>
              </p:spPr>
              <p:txBody>
                <a:bodyPr/>
                <a:lstStyle/>
                <a:p>
                  <a:endParaRPr lang="en-US"/>
                </a:p>
              </p:txBody>
            </p:sp>
            <p:sp>
              <p:nvSpPr>
                <p:cNvPr id="1276105" name="Freeform 1276104"/>
                <p:cNvSpPr/>
                <p:nvPr/>
              </p:nvSpPr>
              <p:spPr>
                <a:xfrm>
                  <a:off x="801" y="3124"/>
                  <a:ext cx="93" cy="93"/>
                </a:xfrm>
                <a:custGeom>
                  <a:avLst/>
                  <a:gdLst/>
                  <a:ahLst/>
                  <a:cxnLst/>
                  <a:rect l="0" t="0" r="0" b="0"/>
                  <a:pathLst>
                    <a:path w="931" h="1202">
                      <a:moveTo>
                        <a:pt x="931" y="58"/>
                      </a:moveTo>
                      <a:lnTo>
                        <a:pt x="443" y="0"/>
                      </a:lnTo>
                      <a:lnTo>
                        <a:pt x="43" y="1086"/>
                      </a:lnTo>
                      <a:lnTo>
                        <a:pt x="0" y="1077"/>
                      </a:lnTo>
                      <a:lnTo>
                        <a:pt x="23" y="1202"/>
                      </a:lnTo>
                      <a:lnTo>
                        <a:pt x="59" y="1202"/>
                      </a:lnTo>
                      <a:lnTo>
                        <a:pt x="488" y="52"/>
                      </a:lnTo>
                      <a:lnTo>
                        <a:pt x="918" y="118"/>
                      </a:lnTo>
                      <a:lnTo>
                        <a:pt x="931" y="58"/>
                      </a:lnTo>
                    </a:path>
                  </a:pathLst>
                </a:custGeom>
                <a:noFill/>
                <a:ln w="0" cap="flat" cmpd="sng">
                  <a:solidFill>
                    <a:srgbClr val="000000"/>
                  </a:solidFill>
                  <a:prstDash val="solid"/>
                  <a:headEnd type="none" w="med" len="med"/>
                  <a:tailEnd type="none" w="med" len="med"/>
                </a:ln>
              </p:spPr>
              <p:txBody>
                <a:bodyPr/>
                <a:lstStyle/>
                <a:p>
                  <a:endParaRPr lang="en-US"/>
                </a:p>
              </p:txBody>
            </p:sp>
            <p:sp>
              <p:nvSpPr>
                <p:cNvPr id="1276106" name="Straight Connector 1276105"/>
                <p:cNvSpPr/>
                <p:nvPr/>
              </p:nvSpPr>
              <p:spPr>
                <a:xfrm>
                  <a:off x="805" y="3207"/>
                  <a:ext cx="1" cy="10"/>
                </a:xfrm>
                <a:prstGeom prst="line">
                  <a:avLst/>
                </a:prstGeom>
                <a:ln w="0" cap="flat" cmpd="sng">
                  <a:solidFill>
                    <a:srgbClr val="000000"/>
                  </a:solidFill>
                  <a:prstDash val="solid"/>
                  <a:headEnd type="none" w="med" len="med"/>
                  <a:tailEnd type="none" w="med" len="med"/>
                </a:ln>
              </p:spPr>
            </p:sp>
            <p:sp>
              <p:nvSpPr>
                <p:cNvPr id="1276107" name="Freeform 1276106"/>
                <p:cNvSpPr/>
                <p:nvPr/>
              </p:nvSpPr>
              <p:spPr>
                <a:xfrm>
                  <a:off x="1138" y="3166"/>
                  <a:ext cx="47" cy="99"/>
                </a:xfrm>
                <a:custGeom>
                  <a:avLst/>
                  <a:gdLst/>
                  <a:ahLst/>
                  <a:cxnLst/>
                  <a:rect l="0" t="0" r="0" b="0"/>
                  <a:pathLst>
                    <a:path w="466" h="1284">
                      <a:moveTo>
                        <a:pt x="59" y="0"/>
                      </a:moveTo>
                      <a:lnTo>
                        <a:pt x="50" y="0"/>
                      </a:lnTo>
                      <a:lnTo>
                        <a:pt x="50" y="24"/>
                      </a:lnTo>
                      <a:lnTo>
                        <a:pt x="37" y="24"/>
                      </a:lnTo>
                      <a:lnTo>
                        <a:pt x="37" y="38"/>
                      </a:lnTo>
                      <a:lnTo>
                        <a:pt x="65" y="38"/>
                      </a:lnTo>
                      <a:lnTo>
                        <a:pt x="65" y="46"/>
                      </a:lnTo>
                      <a:lnTo>
                        <a:pt x="102" y="46"/>
                      </a:lnTo>
                      <a:lnTo>
                        <a:pt x="102" y="52"/>
                      </a:lnTo>
                      <a:lnTo>
                        <a:pt x="132" y="52"/>
                      </a:lnTo>
                      <a:lnTo>
                        <a:pt x="132" y="60"/>
                      </a:lnTo>
                      <a:lnTo>
                        <a:pt x="168" y="60"/>
                      </a:lnTo>
                      <a:lnTo>
                        <a:pt x="168" y="66"/>
                      </a:lnTo>
                      <a:lnTo>
                        <a:pt x="196" y="66"/>
                      </a:lnTo>
                      <a:lnTo>
                        <a:pt x="196" y="75"/>
                      </a:lnTo>
                      <a:lnTo>
                        <a:pt x="227" y="75"/>
                      </a:lnTo>
                      <a:lnTo>
                        <a:pt x="227" y="83"/>
                      </a:lnTo>
                      <a:lnTo>
                        <a:pt x="255" y="83"/>
                      </a:lnTo>
                      <a:lnTo>
                        <a:pt x="255" y="97"/>
                      </a:lnTo>
                      <a:lnTo>
                        <a:pt x="283" y="97"/>
                      </a:lnTo>
                      <a:lnTo>
                        <a:pt x="283" y="103"/>
                      </a:lnTo>
                      <a:lnTo>
                        <a:pt x="320" y="103"/>
                      </a:lnTo>
                      <a:lnTo>
                        <a:pt x="320" y="112"/>
                      </a:lnTo>
                      <a:lnTo>
                        <a:pt x="342" y="112"/>
                      </a:lnTo>
                      <a:lnTo>
                        <a:pt x="342" y="119"/>
                      </a:lnTo>
                      <a:lnTo>
                        <a:pt x="387" y="119"/>
                      </a:lnTo>
                      <a:lnTo>
                        <a:pt x="387" y="134"/>
                      </a:lnTo>
                      <a:lnTo>
                        <a:pt x="409" y="134"/>
                      </a:lnTo>
                      <a:lnTo>
                        <a:pt x="409" y="149"/>
                      </a:lnTo>
                      <a:lnTo>
                        <a:pt x="401" y="149"/>
                      </a:lnTo>
                      <a:lnTo>
                        <a:pt x="401" y="178"/>
                      </a:lnTo>
                      <a:lnTo>
                        <a:pt x="393" y="178"/>
                      </a:lnTo>
                      <a:lnTo>
                        <a:pt x="393" y="200"/>
                      </a:lnTo>
                      <a:lnTo>
                        <a:pt x="387" y="200"/>
                      </a:lnTo>
                      <a:lnTo>
                        <a:pt x="387" y="222"/>
                      </a:lnTo>
                      <a:lnTo>
                        <a:pt x="372" y="222"/>
                      </a:lnTo>
                      <a:lnTo>
                        <a:pt x="372" y="251"/>
                      </a:lnTo>
                      <a:lnTo>
                        <a:pt x="365" y="251"/>
                      </a:lnTo>
                      <a:lnTo>
                        <a:pt x="365" y="273"/>
                      </a:lnTo>
                      <a:lnTo>
                        <a:pt x="350" y="273"/>
                      </a:lnTo>
                      <a:lnTo>
                        <a:pt x="350" y="297"/>
                      </a:lnTo>
                      <a:lnTo>
                        <a:pt x="342" y="297"/>
                      </a:lnTo>
                      <a:lnTo>
                        <a:pt x="342" y="319"/>
                      </a:lnTo>
                      <a:lnTo>
                        <a:pt x="337" y="319"/>
                      </a:lnTo>
                      <a:lnTo>
                        <a:pt x="337" y="370"/>
                      </a:lnTo>
                      <a:lnTo>
                        <a:pt x="320" y="370"/>
                      </a:lnTo>
                      <a:lnTo>
                        <a:pt x="320" y="398"/>
                      </a:lnTo>
                      <a:lnTo>
                        <a:pt x="314" y="398"/>
                      </a:lnTo>
                      <a:lnTo>
                        <a:pt x="314" y="421"/>
                      </a:lnTo>
                      <a:lnTo>
                        <a:pt x="300" y="421"/>
                      </a:lnTo>
                      <a:lnTo>
                        <a:pt x="300" y="436"/>
                      </a:lnTo>
                      <a:lnTo>
                        <a:pt x="292" y="436"/>
                      </a:lnTo>
                      <a:lnTo>
                        <a:pt x="292" y="473"/>
                      </a:lnTo>
                      <a:lnTo>
                        <a:pt x="283" y="473"/>
                      </a:lnTo>
                      <a:lnTo>
                        <a:pt x="283" y="495"/>
                      </a:lnTo>
                      <a:lnTo>
                        <a:pt x="278" y="495"/>
                      </a:lnTo>
                      <a:lnTo>
                        <a:pt x="278" y="517"/>
                      </a:lnTo>
                      <a:lnTo>
                        <a:pt x="263" y="517"/>
                      </a:lnTo>
                      <a:lnTo>
                        <a:pt x="263" y="541"/>
                      </a:lnTo>
                      <a:lnTo>
                        <a:pt x="255" y="541"/>
                      </a:lnTo>
                      <a:lnTo>
                        <a:pt x="255" y="569"/>
                      </a:lnTo>
                      <a:lnTo>
                        <a:pt x="247" y="569"/>
                      </a:lnTo>
                      <a:lnTo>
                        <a:pt x="247" y="600"/>
                      </a:lnTo>
                      <a:lnTo>
                        <a:pt x="233" y="600"/>
                      </a:lnTo>
                      <a:lnTo>
                        <a:pt x="233" y="614"/>
                      </a:lnTo>
                      <a:lnTo>
                        <a:pt x="227" y="614"/>
                      </a:lnTo>
                      <a:lnTo>
                        <a:pt x="227" y="642"/>
                      </a:lnTo>
                      <a:lnTo>
                        <a:pt x="219" y="642"/>
                      </a:lnTo>
                      <a:lnTo>
                        <a:pt x="219" y="693"/>
                      </a:lnTo>
                      <a:lnTo>
                        <a:pt x="204" y="693"/>
                      </a:lnTo>
                      <a:lnTo>
                        <a:pt x="204" y="717"/>
                      </a:lnTo>
                      <a:lnTo>
                        <a:pt x="196" y="717"/>
                      </a:lnTo>
                      <a:lnTo>
                        <a:pt x="196" y="739"/>
                      </a:lnTo>
                      <a:lnTo>
                        <a:pt x="182" y="739"/>
                      </a:lnTo>
                      <a:lnTo>
                        <a:pt x="182" y="768"/>
                      </a:lnTo>
                      <a:lnTo>
                        <a:pt x="174" y="768"/>
                      </a:lnTo>
                      <a:lnTo>
                        <a:pt x="174" y="790"/>
                      </a:lnTo>
                      <a:lnTo>
                        <a:pt x="168" y="790"/>
                      </a:lnTo>
                      <a:lnTo>
                        <a:pt x="168" y="813"/>
                      </a:lnTo>
                      <a:lnTo>
                        <a:pt x="160" y="813"/>
                      </a:lnTo>
                      <a:lnTo>
                        <a:pt x="160" y="842"/>
                      </a:lnTo>
                      <a:lnTo>
                        <a:pt x="146" y="842"/>
                      </a:lnTo>
                      <a:lnTo>
                        <a:pt x="146" y="873"/>
                      </a:lnTo>
                      <a:lnTo>
                        <a:pt x="137" y="873"/>
                      </a:lnTo>
                      <a:lnTo>
                        <a:pt x="137" y="886"/>
                      </a:lnTo>
                      <a:lnTo>
                        <a:pt x="132" y="886"/>
                      </a:lnTo>
                      <a:lnTo>
                        <a:pt x="132" y="915"/>
                      </a:lnTo>
                      <a:lnTo>
                        <a:pt x="117" y="915"/>
                      </a:lnTo>
                      <a:lnTo>
                        <a:pt x="117" y="937"/>
                      </a:lnTo>
                      <a:lnTo>
                        <a:pt x="109" y="937"/>
                      </a:lnTo>
                      <a:lnTo>
                        <a:pt x="109" y="968"/>
                      </a:lnTo>
                      <a:lnTo>
                        <a:pt x="102" y="968"/>
                      </a:lnTo>
                      <a:lnTo>
                        <a:pt x="102" y="989"/>
                      </a:lnTo>
                      <a:lnTo>
                        <a:pt x="95" y="989"/>
                      </a:lnTo>
                      <a:lnTo>
                        <a:pt x="95" y="1012"/>
                      </a:lnTo>
                      <a:lnTo>
                        <a:pt x="87" y="1012"/>
                      </a:lnTo>
                      <a:lnTo>
                        <a:pt x="87" y="1042"/>
                      </a:lnTo>
                      <a:lnTo>
                        <a:pt x="81" y="1042"/>
                      </a:lnTo>
                      <a:lnTo>
                        <a:pt x="81" y="1056"/>
                      </a:lnTo>
                      <a:lnTo>
                        <a:pt x="65" y="1056"/>
                      </a:lnTo>
                      <a:lnTo>
                        <a:pt x="65" y="1085"/>
                      </a:lnTo>
                      <a:lnTo>
                        <a:pt x="59" y="1085"/>
                      </a:lnTo>
                      <a:lnTo>
                        <a:pt x="59" y="1116"/>
                      </a:lnTo>
                      <a:lnTo>
                        <a:pt x="50" y="1116"/>
                      </a:lnTo>
                      <a:lnTo>
                        <a:pt x="50" y="1145"/>
                      </a:lnTo>
                      <a:lnTo>
                        <a:pt x="37" y="1145"/>
                      </a:lnTo>
                      <a:lnTo>
                        <a:pt x="37" y="1159"/>
                      </a:lnTo>
                      <a:lnTo>
                        <a:pt x="28" y="1159"/>
                      </a:lnTo>
                      <a:lnTo>
                        <a:pt x="28" y="1190"/>
                      </a:lnTo>
                      <a:lnTo>
                        <a:pt x="22" y="1190"/>
                      </a:lnTo>
                      <a:lnTo>
                        <a:pt x="22" y="1210"/>
                      </a:lnTo>
                      <a:lnTo>
                        <a:pt x="15" y="1210"/>
                      </a:lnTo>
                      <a:lnTo>
                        <a:pt x="15" y="1233"/>
                      </a:lnTo>
                      <a:lnTo>
                        <a:pt x="0" y="1233"/>
                      </a:lnTo>
                      <a:lnTo>
                        <a:pt x="0" y="1278"/>
                      </a:lnTo>
                      <a:lnTo>
                        <a:pt x="28" y="1278"/>
                      </a:lnTo>
                      <a:lnTo>
                        <a:pt x="28" y="1284"/>
                      </a:lnTo>
                      <a:lnTo>
                        <a:pt x="65" y="1284"/>
                      </a:lnTo>
                      <a:lnTo>
                        <a:pt x="65" y="1278"/>
                      </a:lnTo>
                      <a:lnTo>
                        <a:pt x="81" y="1278"/>
                      </a:lnTo>
                      <a:lnTo>
                        <a:pt x="81" y="1247"/>
                      </a:lnTo>
                      <a:lnTo>
                        <a:pt x="87" y="1247"/>
                      </a:lnTo>
                      <a:lnTo>
                        <a:pt x="87" y="1227"/>
                      </a:lnTo>
                      <a:lnTo>
                        <a:pt x="95" y="1227"/>
                      </a:lnTo>
                      <a:lnTo>
                        <a:pt x="95" y="1196"/>
                      </a:lnTo>
                      <a:lnTo>
                        <a:pt x="102" y="1196"/>
                      </a:lnTo>
                      <a:lnTo>
                        <a:pt x="102" y="1168"/>
                      </a:lnTo>
                      <a:lnTo>
                        <a:pt x="109" y="1168"/>
                      </a:lnTo>
                      <a:lnTo>
                        <a:pt x="109" y="1153"/>
                      </a:lnTo>
                      <a:lnTo>
                        <a:pt x="117" y="1153"/>
                      </a:lnTo>
                      <a:lnTo>
                        <a:pt x="117" y="1131"/>
                      </a:lnTo>
                      <a:lnTo>
                        <a:pt x="132" y="1131"/>
                      </a:lnTo>
                      <a:lnTo>
                        <a:pt x="132" y="1093"/>
                      </a:lnTo>
                      <a:lnTo>
                        <a:pt x="137" y="1093"/>
                      </a:lnTo>
                      <a:lnTo>
                        <a:pt x="137" y="1071"/>
                      </a:lnTo>
                      <a:lnTo>
                        <a:pt x="146" y="1071"/>
                      </a:lnTo>
                      <a:lnTo>
                        <a:pt x="146" y="1042"/>
                      </a:lnTo>
                      <a:lnTo>
                        <a:pt x="160" y="1042"/>
                      </a:lnTo>
                      <a:lnTo>
                        <a:pt x="160" y="1012"/>
                      </a:lnTo>
                      <a:lnTo>
                        <a:pt x="168" y="1012"/>
                      </a:lnTo>
                      <a:lnTo>
                        <a:pt x="168" y="989"/>
                      </a:lnTo>
                      <a:lnTo>
                        <a:pt x="174" y="989"/>
                      </a:lnTo>
                      <a:lnTo>
                        <a:pt x="174" y="952"/>
                      </a:lnTo>
                      <a:lnTo>
                        <a:pt x="182" y="952"/>
                      </a:lnTo>
                      <a:lnTo>
                        <a:pt x="182" y="932"/>
                      </a:lnTo>
                      <a:lnTo>
                        <a:pt x="196" y="932"/>
                      </a:lnTo>
                      <a:lnTo>
                        <a:pt x="196" y="915"/>
                      </a:lnTo>
                      <a:lnTo>
                        <a:pt x="204" y="915"/>
                      </a:lnTo>
                      <a:lnTo>
                        <a:pt x="204" y="886"/>
                      </a:lnTo>
                      <a:lnTo>
                        <a:pt x="219" y="886"/>
                      </a:lnTo>
                      <a:lnTo>
                        <a:pt x="219" y="836"/>
                      </a:lnTo>
                      <a:lnTo>
                        <a:pt x="227" y="836"/>
                      </a:lnTo>
                      <a:lnTo>
                        <a:pt x="227" y="805"/>
                      </a:lnTo>
                      <a:lnTo>
                        <a:pt x="233" y="805"/>
                      </a:lnTo>
                      <a:lnTo>
                        <a:pt x="233" y="776"/>
                      </a:lnTo>
                      <a:lnTo>
                        <a:pt x="247" y="776"/>
                      </a:lnTo>
                      <a:lnTo>
                        <a:pt x="247" y="753"/>
                      </a:lnTo>
                      <a:lnTo>
                        <a:pt x="255" y="753"/>
                      </a:lnTo>
                      <a:lnTo>
                        <a:pt x="255" y="717"/>
                      </a:lnTo>
                      <a:lnTo>
                        <a:pt x="263" y="717"/>
                      </a:lnTo>
                      <a:lnTo>
                        <a:pt x="263" y="693"/>
                      </a:lnTo>
                      <a:lnTo>
                        <a:pt x="278" y="693"/>
                      </a:lnTo>
                      <a:lnTo>
                        <a:pt x="278" y="680"/>
                      </a:lnTo>
                      <a:lnTo>
                        <a:pt x="283" y="680"/>
                      </a:lnTo>
                      <a:lnTo>
                        <a:pt x="283" y="651"/>
                      </a:lnTo>
                      <a:lnTo>
                        <a:pt x="292" y="651"/>
                      </a:lnTo>
                      <a:lnTo>
                        <a:pt x="292" y="620"/>
                      </a:lnTo>
                      <a:lnTo>
                        <a:pt x="300" y="620"/>
                      </a:lnTo>
                      <a:lnTo>
                        <a:pt x="300" y="600"/>
                      </a:lnTo>
                      <a:lnTo>
                        <a:pt x="314" y="600"/>
                      </a:lnTo>
                      <a:lnTo>
                        <a:pt x="314" y="569"/>
                      </a:lnTo>
                      <a:lnTo>
                        <a:pt x="320" y="569"/>
                      </a:lnTo>
                      <a:lnTo>
                        <a:pt x="320" y="541"/>
                      </a:lnTo>
                      <a:lnTo>
                        <a:pt x="337" y="541"/>
                      </a:lnTo>
                      <a:lnTo>
                        <a:pt x="337" y="489"/>
                      </a:lnTo>
                      <a:lnTo>
                        <a:pt x="342" y="489"/>
                      </a:lnTo>
                      <a:lnTo>
                        <a:pt x="342" y="458"/>
                      </a:lnTo>
                      <a:lnTo>
                        <a:pt x="350" y="458"/>
                      </a:lnTo>
                      <a:lnTo>
                        <a:pt x="350" y="436"/>
                      </a:lnTo>
                      <a:lnTo>
                        <a:pt x="365" y="436"/>
                      </a:lnTo>
                      <a:lnTo>
                        <a:pt x="365" y="415"/>
                      </a:lnTo>
                      <a:lnTo>
                        <a:pt x="372" y="415"/>
                      </a:lnTo>
                      <a:lnTo>
                        <a:pt x="372" y="385"/>
                      </a:lnTo>
                      <a:lnTo>
                        <a:pt x="387" y="385"/>
                      </a:lnTo>
                      <a:lnTo>
                        <a:pt x="387" y="356"/>
                      </a:lnTo>
                      <a:lnTo>
                        <a:pt x="393" y="356"/>
                      </a:lnTo>
                      <a:lnTo>
                        <a:pt x="393" y="333"/>
                      </a:lnTo>
                      <a:lnTo>
                        <a:pt x="401" y="333"/>
                      </a:lnTo>
                      <a:lnTo>
                        <a:pt x="401" y="304"/>
                      </a:lnTo>
                      <a:lnTo>
                        <a:pt x="409" y="304"/>
                      </a:lnTo>
                      <a:lnTo>
                        <a:pt x="409" y="273"/>
                      </a:lnTo>
                      <a:lnTo>
                        <a:pt x="424" y="273"/>
                      </a:lnTo>
                      <a:lnTo>
                        <a:pt x="424" y="251"/>
                      </a:lnTo>
                      <a:lnTo>
                        <a:pt x="429" y="251"/>
                      </a:lnTo>
                      <a:lnTo>
                        <a:pt x="429" y="222"/>
                      </a:lnTo>
                      <a:lnTo>
                        <a:pt x="437" y="222"/>
                      </a:lnTo>
                      <a:lnTo>
                        <a:pt x="437" y="200"/>
                      </a:lnTo>
                      <a:lnTo>
                        <a:pt x="446" y="200"/>
                      </a:lnTo>
                      <a:lnTo>
                        <a:pt x="446" y="178"/>
                      </a:lnTo>
                      <a:lnTo>
                        <a:pt x="452" y="178"/>
                      </a:lnTo>
                      <a:lnTo>
                        <a:pt x="452" y="149"/>
                      </a:lnTo>
                      <a:lnTo>
                        <a:pt x="459" y="149"/>
                      </a:lnTo>
                      <a:lnTo>
                        <a:pt x="459" y="119"/>
                      </a:lnTo>
                      <a:lnTo>
                        <a:pt x="466" y="119"/>
                      </a:lnTo>
                      <a:lnTo>
                        <a:pt x="466" y="103"/>
                      </a:lnTo>
                      <a:lnTo>
                        <a:pt x="437" y="103"/>
                      </a:lnTo>
                      <a:lnTo>
                        <a:pt x="437" y="97"/>
                      </a:lnTo>
                      <a:lnTo>
                        <a:pt x="409" y="97"/>
                      </a:lnTo>
                      <a:lnTo>
                        <a:pt x="409" y="83"/>
                      </a:lnTo>
                      <a:lnTo>
                        <a:pt x="372" y="83"/>
                      </a:lnTo>
                      <a:lnTo>
                        <a:pt x="372" y="75"/>
                      </a:lnTo>
                      <a:lnTo>
                        <a:pt x="342" y="75"/>
                      </a:lnTo>
                      <a:lnTo>
                        <a:pt x="342" y="66"/>
                      </a:lnTo>
                      <a:lnTo>
                        <a:pt x="314" y="66"/>
                      </a:lnTo>
                      <a:lnTo>
                        <a:pt x="314" y="60"/>
                      </a:lnTo>
                      <a:lnTo>
                        <a:pt x="283" y="60"/>
                      </a:lnTo>
                      <a:lnTo>
                        <a:pt x="283" y="52"/>
                      </a:lnTo>
                      <a:lnTo>
                        <a:pt x="247" y="52"/>
                      </a:lnTo>
                      <a:lnTo>
                        <a:pt x="247" y="46"/>
                      </a:lnTo>
                      <a:lnTo>
                        <a:pt x="219" y="46"/>
                      </a:lnTo>
                      <a:lnTo>
                        <a:pt x="219" y="38"/>
                      </a:lnTo>
                      <a:lnTo>
                        <a:pt x="182" y="38"/>
                      </a:lnTo>
                      <a:lnTo>
                        <a:pt x="182" y="24"/>
                      </a:lnTo>
                      <a:lnTo>
                        <a:pt x="160" y="24"/>
                      </a:lnTo>
                      <a:lnTo>
                        <a:pt x="160" y="15"/>
                      </a:lnTo>
                      <a:lnTo>
                        <a:pt x="117" y="15"/>
                      </a:lnTo>
                      <a:lnTo>
                        <a:pt x="117" y="0"/>
                      </a:lnTo>
                      <a:lnTo>
                        <a:pt x="95" y="0"/>
                      </a:lnTo>
                      <a:lnTo>
                        <a:pt x="59" y="0"/>
                      </a:lnTo>
                      <a:close/>
                    </a:path>
                  </a:pathLst>
                </a:custGeom>
                <a:solidFill>
                  <a:srgbClr val="BFBFBF"/>
                </a:solidFill>
                <a:ln w="9525">
                  <a:noFill/>
                </a:ln>
              </p:spPr>
              <p:txBody>
                <a:bodyPr/>
                <a:lstStyle/>
                <a:p>
                  <a:endParaRPr lang="en-US"/>
                </a:p>
              </p:txBody>
            </p:sp>
            <p:sp>
              <p:nvSpPr>
                <p:cNvPr id="1276108" name="Freeform 1276107"/>
                <p:cNvSpPr/>
                <p:nvPr/>
              </p:nvSpPr>
              <p:spPr>
                <a:xfrm>
                  <a:off x="1138" y="3165"/>
                  <a:ext cx="47" cy="100"/>
                </a:xfrm>
                <a:custGeom>
                  <a:avLst/>
                  <a:gdLst/>
                  <a:ahLst/>
                  <a:cxnLst/>
                  <a:rect l="0" t="0" r="0" b="0"/>
                  <a:pathLst>
                    <a:path w="466" h="1297">
                      <a:moveTo>
                        <a:pt x="0" y="1277"/>
                      </a:moveTo>
                      <a:lnTo>
                        <a:pt x="409" y="147"/>
                      </a:lnTo>
                      <a:lnTo>
                        <a:pt x="37" y="37"/>
                      </a:lnTo>
                      <a:lnTo>
                        <a:pt x="59" y="0"/>
                      </a:lnTo>
                      <a:lnTo>
                        <a:pt x="466" y="116"/>
                      </a:lnTo>
                      <a:lnTo>
                        <a:pt x="65" y="1297"/>
                      </a:lnTo>
                      <a:lnTo>
                        <a:pt x="0" y="1277"/>
                      </a:lnTo>
                    </a:path>
                  </a:pathLst>
                </a:custGeom>
                <a:noFill/>
                <a:ln w="0" cap="flat" cmpd="sng">
                  <a:solidFill>
                    <a:srgbClr val="000000"/>
                  </a:solidFill>
                  <a:prstDash val="solid"/>
                  <a:headEnd type="none" w="med" len="med"/>
                  <a:tailEnd type="none" w="med" len="med"/>
                </a:ln>
              </p:spPr>
              <p:txBody>
                <a:bodyPr/>
                <a:lstStyle/>
                <a:p>
                  <a:endParaRPr lang="en-US"/>
                </a:p>
              </p:txBody>
            </p:sp>
            <p:sp>
              <p:nvSpPr>
                <p:cNvPr id="1276109" name="Freeform 1276108"/>
                <p:cNvSpPr/>
                <p:nvPr/>
              </p:nvSpPr>
              <p:spPr>
                <a:xfrm>
                  <a:off x="1141" y="3167"/>
                  <a:ext cx="40" cy="12"/>
                </a:xfrm>
                <a:custGeom>
                  <a:avLst/>
                  <a:gdLst/>
                  <a:ahLst/>
                  <a:cxnLst/>
                  <a:rect l="0" t="0" r="0" b="0"/>
                  <a:pathLst>
                    <a:path w="396" h="148">
                      <a:moveTo>
                        <a:pt x="31" y="0"/>
                      </a:moveTo>
                      <a:lnTo>
                        <a:pt x="0" y="88"/>
                      </a:lnTo>
                      <a:lnTo>
                        <a:pt x="59" y="68"/>
                      </a:lnTo>
                      <a:lnTo>
                        <a:pt x="373" y="148"/>
                      </a:lnTo>
                      <a:lnTo>
                        <a:pt x="396" y="97"/>
                      </a:lnTo>
                      <a:lnTo>
                        <a:pt x="31" y="0"/>
                      </a:lnTo>
                      <a:close/>
                    </a:path>
                  </a:pathLst>
                </a:custGeom>
                <a:solidFill>
                  <a:srgbClr val="424242"/>
                </a:solidFill>
                <a:ln w="9525">
                  <a:noFill/>
                </a:ln>
              </p:spPr>
              <p:txBody>
                <a:bodyPr/>
                <a:lstStyle/>
                <a:p>
                  <a:endParaRPr lang="en-US"/>
                </a:p>
              </p:txBody>
            </p:sp>
            <p:sp>
              <p:nvSpPr>
                <p:cNvPr id="1276110" name="Freeform 1276109"/>
                <p:cNvSpPr/>
                <p:nvPr/>
              </p:nvSpPr>
              <p:spPr>
                <a:xfrm>
                  <a:off x="1141" y="3167"/>
                  <a:ext cx="40" cy="12"/>
                </a:xfrm>
                <a:custGeom>
                  <a:avLst/>
                  <a:gdLst/>
                  <a:ahLst/>
                  <a:cxnLst/>
                  <a:rect l="0" t="0" r="0" b="0"/>
                  <a:pathLst>
                    <a:path w="396" h="148">
                      <a:moveTo>
                        <a:pt x="31" y="0"/>
                      </a:moveTo>
                      <a:lnTo>
                        <a:pt x="0" y="88"/>
                      </a:lnTo>
                      <a:lnTo>
                        <a:pt x="59" y="68"/>
                      </a:lnTo>
                      <a:lnTo>
                        <a:pt x="373" y="148"/>
                      </a:lnTo>
                      <a:lnTo>
                        <a:pt x="396" y="97"/>
                      </a:lnTo>
                      <a:lnTo>
                        <a:pt x="31"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1276111" name="Straight Connector 1276110"/>
                <p:cNvSpPr/>
                <p:nvPr/>
              </p:nvSpPr>
              <p:spPr>
                <a:xfrm flipH="1" flipV="1">
                  <a:off x="1144" y="3167"/>
                  <a:ext cx="4" cy="5"/>
                </a:xfrm>
                <a:prstGeom prst="line">
                  <a:avLst/>
                </a:prstGeom>
                <a:ln w="0" cap="flat" cmpd="sng">
                  <a:solidFill>
                    <a:srgbClr val="000000"/>
                  </a:solidFill>
                  <a:prstDash val="solid"/>
                  <a:headEnd type="none" w="med" len="med"/>
                  <a:tailEnd type="none" w="med" len="med"/>
                </a:ln>
              </p:spPr>
            </p:sp>
            <p:sp>
              <p:nvSpPr>
                <p:cNvPr id="1276112" name="Freeform 1276111"/>
                <p:cNvSpPr/>
                <p:nvPr/>
              </p:nvSpPr>
              <p:spPr>
                <a:xfrm>
                  <a:off x="1136" y="3262"/>
                  <a:ext cx="8" cy="12"/>
                </a:xfrm>
                <a:custGeom>
                  <a:avLst/>
                  <a:gdLst/>
                  <a:ahLst/>
                  <a:cxnLst/>
                  <a:rect l="0" t="0" r="0" b="0"/>
                  <a:pathLst>
                    <a:path w="87" h="156">
                      <a:moveTo>
                        <a:pt x="28" y="0"/>
                      </a:moveTo>
                      <a:lnTo>
                        <a:pt x="0" y="134"/>
                      </a:lnTo>
                      <a:lnTo>
                        <a:pt x="28" y="156"/>
                      </a:lnTo>
                      <a:lnTo>
                        <a:pt x="87" y="37"/>
                      </a:lnTo>
                      <a:lnTo>
                        <a:pt x="28" y="0"/>
                      </a:lnTo>
                      <a:close/>
                    </a:path>
                  </a:pathLst>
                </a:custGeom>
                <a:solidFill>
                  <a:srgbClr val="424242"/>
                </a:solidFill>
                <a:ln w="9525">
                  <a:noFill/>
                </a:ln>
              </p:spPr>
              <p:txBody>
                <a:bodyPr/>
                <a:lstStyle/>
                <a:p>
                  <a:endParaRPr lang="en-US"/>
                </a:p>
              </p:txBody>
            </p:sp>
            <p:sp>
              <p:nvSpPr>
                <p:cNvPr id="1276113" name="Freeform 1276112"/>
                <p:cNvSpPr/>
                <p:nvPr/>
              </p:nvSpPr>
              <p:spPr>
                <a:xfrm>
                  <a:off x="1136" y="3262"/>
                  <a:ext cx="8" cy="12"/>
                </a:xfrm>
                <a:custGeom>
                  <a:avLst/>
                  <a:gdLst/>
                  <a:ahLst/>
                  <a:cxnLst/>
                  <a:rect l="0" t="0" r="0" b="0"/>
                  <a:pathLst>
                    <a:path w="87" h="156">
                      <a:moveTo>
                        <a:pt x="28" y="0"/>
                      </a:moveTo>
                      <a:lnTo>
                        <a:pt x="0" y="134"/>
                      </a:lnTo>
                      <a:lnTo>
                        <a:pt x="28" y="156"/>
                      </a:lnTo>
                      <a:lnTo>
                        <a:pt x="87" y="37"/>
                      </a:lnTo>
                      <a:lnTo>
                        <a:pt x="28"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1276114" name="Freeform 1276113"/>
                <p:cNvSpPr/>
                <p:nvPr/>
              </p:nvSpPr>
              <p:spPr>
                <a:xfrm>
                  <a:off x="891" y="3125"/>
                  <a:ext cx="256" cy="49"/>
                </a:xfrm>
                <a:custGeom>
                  <a:avLst/>
                  <a:gdLst/>
                  <a:ahLst/>
                  <a:cxnLst/>
                  <a:rect l="0" t="0" r="0" b="0"/>
                  <a:pathLst>
                    <a:path w="2566" h="633">
                      <a:moveTo>
                        <a:pt x="37" y="0"/>
                      </a:moveTo>
                      <a:lnTo>
                        <a:pt x="0" y="110"/>
                      </a:lnTo>
                      <a:lnTo>
                        <a:pt x="2516" y="633"/>
                      </a:lnTo>
                      <a:lnTo>
                        <a:pt x="2566" y="494"/>
                      </a:lnTo>
                      <a:lnTo>
                        <a:pt x="1234" y="176"/>
                      </a:lnTo>
                      <a:lnTo>
                        <a:pt x="37" y="0"/>
                      </a:lnTo>
                      <a:close/>
                    </a:path>
                  </a:pathLst>
                </a:custGeom>
                <a:solidFill>
                  <a:srgbClr val="BFBFBF"/>
                </a:solidFill>
                <a:ln w="9525">
                  <a:noFill/>
                </a:ln>
              </p:spPr>
              <p:txBody>
                <a:bodyPr/>
                <a:lstStyle/>
                <a:p>
                  <a:endParaRPr lang="en-US"/>
                </a:p>
              </p:txBody>
            </p:sp>
            <p:sp>
              <p:nvSpPr>
                <p:cNvPr id="1276115" name="Freeform 1276114"/>
                <p:cNvSpPr/>
                <p:nvPr/>
              </p:nvSpPr>
              <p:spPr>
                <a:xfrm>
                  <a:off x="891" y="3125"/>
                  <a:ext cx="256" cy="49"/>
                </a:xfrm>
                <a:custGeom>
                  <a:avLst/>
                  <a:gdLst/>
                  <a:ahLst/>
                  <a:cxnLst/>
                  <a:rect l="0" t="0" r="0" b="0"/>
                  <a:pathLst>
                    <a:path w="2566" h="633">
                      <a:moveTo>
                        <a:pt x="37" y="0"/>
                      </a:moveTo>
                      <a:lnTo>
                        <a:pt x="0" y="110"/>
                      </a:lnTo>
                      <a:lnTo>
                        <a:pt x="2516" y="633"/>
                      </a:lnTo>
                      <a:lnTo>
                        <a:pt x="2566" y="494"/>
                      </a:lnTo>
                      <a:lnTo>
                        <a:pt x="1234" y="176"/>
                      </a:lnTo>
                      <a:lnTo>
                        <a:pt x="37"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1276116" name="Freeform 1276115"/>
                <p:cNvSpPr/>
                <p:nvPr/>
              </p:nvSpPr>
              <p:spPr>
                <a:xfrm>
                  <a:off x="973" y="3137"/>
                  <a:ext cx="73" cy="17"/>
                </a:xfrm>
                <a:custGeom>
                  <a:avLst/>
                  <a:gdLst/>
                  <a:ahLst/>
                  <a:cxnLst/>
                  <a:rect l="0" t="0" r="0" b="0"/>
                  <a:pathLst>
                    <a:path w="729" h="222">
                      <a:moveTo>
                        <a:pt x="0" y="0"/>
                      </a:moveTo>
                      <a:lnTo>
                        <a:pt x="22" y="80"/>
                      </a:lnTo>
                      <a:lnTo>
                        <a:pt x="685" y="222"/>
                      </a:lnTo>
                      <a:lnTo>
                        <a:pt x="729" y="139"/>
                      </a:lnTo>
                      <a:lnTo>
                        <a:pt x="642" y="80"/>
                      </a:lnTo>
                      <a:lnTo>
                        <a:pt x="0" y="0"/>
                      </a:lnTo>
                      <a:close/>
                    </a:path>
                  </a:pathLst>
                </a:custGeom>
                <a:solidFill>
                  <a:srgbClr val="828282"/>
                </a:solidFill>
                <a:ln w="9525">
                  <a:noFill/>
                </a:ln>
              </p:spPr>
              <p:txBody>
                <a:bodyPr/>
                <a:lstStyle/>
                <a:p>
                  <a:endParaRPr lang="en-US"/>
                </a:p>
              </p:txBody>
            </p:sp>
            <p:sp>
              <p:nvSpPr>
                <p:cNvPr id="1276117" name="Freeform 1276116"/>
                <p:cNvSpPr/>
                <p:nvPr/>
              </p:nvSpPr>
              <p:spPr>
                <a:xfrm>
                  <a:off x="973" y="3137"/>
                  <a:ext cx="73" cy="17"/>
                </a:xfrm>
                <a:custGeom>
                  <a:avLst/>
                  <a:gdLst/>
                  <a:ahLst/>
                  <a:cxnLst/>
                  <a:rect l="0" t="0" r="0" b="0"/>
                  <a:pathLst>
                    <a:path w="729" h="222">
                      <a:moveTo>
                        <a:pt x="0" y="0"/>
                      </a:moveTo>
                      <a:lnTo>
                        <a:pt x="22" y="80"/>
                      </a:lnTo>
                      <a:lnTo>
                        <a:pt x="685" y="222"/>
                      </a:lnTo>
                      <a:lnTo>
                        <a:pt x="729" y="139"/>
                      </a:lnTo>
                      <a:lnTo>
                        <a:pt x="642" y="80"/>
                      </a:lnTo>
                      <a:lnTo>
                        <a:pt x="0"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1276118" name="Straight Connector 1276117"/>
                <p:cNvSpPr/>
                <p:nvPr/>
              </p:nvSpPr>
              <p:spPr>
                <a:xfrm>
                  <a:off x="1034" y="3147"/>
                  <a:ext cx="7" cy="7"/>
                </a:xfrm>
                <a:prstGeom prst="line">
                  <a:avLst/>
                </a:prstGeom>
                <a:ln w="0" cap="flat" cmpd="sng">
                  <a:solidFill>
                    <a:srgbClr val="000000"/>
                  </a:solidFill>
                  <a:prstDash val="solid"/>
                  <a:headEnd type="none" w="med" len="med"/>
                  <a:tailEnd type="none" w="med" len="med"/>
                </a:ln>
              </p:spPr>
            </p:sp>
            <p:sp>
              <p:nvSpPr>
                <p:cNvPr id="1276119" name="Freeform 1276118"/>
                <p:cNvSpPr/>
                <p:nvPr/>
              </p:nvSpPr>
              <p:spPr>
                <a:xfrm>
                  <a:off x="973" y="3131"/>
                  <a:ext cx="64" cy="16"/>
                </a:xfrm>
                <a:custGeom>
                  <a:avLst/>
                  <a:gdLst/>
                  <a:ahLst/>
                  <a:cxnLst/>
                  <a:rect l="0" t="0" r="0" b="0"/>
                  <a:pathLst>
                    <a:path w="642" h="212">
                      <a:moveTo>
                        <a:pt x="15" y="0"/>
                      </a:moveTo>
                      <a:lnTo>
                        <a:pt x="0" y="80"/>
                      </a:lnTo>
                      <a:lnTo>
                        <a:pt x="605" y="212"/>
                      </a:lnTo>
                      <a:lnTo>
                        <a:pt x="642" y="148"/>
                      </a:lnTo>
                      <a:lnTo>
                        <a:pt x="15" y="0"/>
                      </a:lnTo>
                      <a:close/>
                    </a:path>
                  </a:pathLst>
                </a:custGeom>
                <a:solidFill>
                  <a:srgbClr val="BFBFBF"/>
                </a:solidFill>
                <a:ln w="9525">
                  <a:noFill/>
                </a:ln>
              </p:spPr>
              <p:txBody>
                <a:bodyPr/>
                <a:lstStyle/>
                <a:p>
                  <a:endParaRPr lang="en-US"/>
                </a:p>
              </p:txBody>
            </p:sp>
            <p:sp>
              <p:nvSpPr>
                <p:cNvPr id="1276120" name="Freeform 1276119"/>
                <p:cNvSpPr/>
                <p:nvPr/>
              </p:nvSpPr>
              <p:spPr>
                <a:xfrm>
                  <a:off x="973" y="3131"/>
                  <a:ext cx="64" cy="16"/>
                </a:xfrm>
                <a:custGeom>
                  <a:avLst/>
                  <a:gdLst/>
                  <a:ahLst/>
                  <a:cxnLst/>
                  <a:rect l="0" t="0" r="0" b="0"/>
                  <a:pathLst>
                    <a:path w="642" h="212">
                      <a:moveTo>
                        <a:pt x="15" y="0"/>
                      </a:moveTo>
                      <a:lnTo>
                        <a:pt x="0" y="80"/>
                      </a:lnTo>
                      <a:lnTo>
                        <a:pt x="605" y="212"/>
                      </a:lnTo>
                      <a:lnTo>
                        <a:pt x="642" y="148"/>
                      </a:lnTo>
                      <a:lnTo>
                        <a:pt x="15"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1276121" name="Freeform 1276120"/>
                <p:cNvSpPr/>
                <p:nvPr/>
              </p:nvSpPr>
              <p:spPr>
                <a:xfrm>
                  <a:off x="836" y="3143"/>
                  <a:ext cx="300" cy="147"/>
                </a:xfrm>
                <a:custGeom>
                  <a:avLst/>
                  <a:gdLst/>
                  <a:ahLst/>
                  <a:cxnLst/>
                  <a:rect l="0" t="0" r="0" b="0"/>
                  <a:pathLst>
                    <a:path w="2995" h="1919">
                      <a:moveTo>
                        <a:pt x="525" y="0"/>
                      </a:moveTo>
                      <a:lnTo>
                        <a:pt x="0" y="1328"/>
                      </a:lnTo>
                      <a:lnTo>
                        <a:pt x="2490" y="1919"/>
                      </a:lnTo>
                      <a:lnTo>
                        <a:pt x="2995" y="554"/>
                      </a:lnTo>
                      <a:lnTo>
                        <a:pt x="525" y="0"/>
                      </a:lnTo>
                      <a:close/>
                    </a:path>
                  </a:pathLst>
                </a:custGeom>
                <a:solidFill>
                  <a:srgbClr val="BFBFBF"/>
                </a:solidFill>
                <a:ln w="9525">
                  <a:noFill/>
                </a:ln>
              </p:spPr>
              <p:txBody>
                <a:bodyPr/>
                <a:lstStyle/>
                <a:p>
                  <a:endParaRPr lang="en-US"/>
                </a:p>
              </p:txBody>
            </p:sp>
          </p:grpSp>
          <p:sp>
            <p:nvSpPr>
              <p:cNvPr id="1276122" name="Freeform 1276121"/>
              <p:cNvSpPr/>
              <p:nvPr/>
            </p:nvSpPr>
            <p:spPr>
              <a:xfrm>
                <a:off x="836" y="3143"/>
                <a:ext cx="300" cy="147"/>
              </a:xfrm>
              <a:custGeom>
                <a:avLst/>
                <a:gdLst/>
                <a:ahLst/>
                <a:cxnLst/>
                <a:rect l="0" t="0" r="0" b="0"/>
                <a:pathLst>
                  <a:path w="2995" h="1919">
                    <a:moveTo>
                      <a:pt x="525" y="0"/>
                    </a:moveTo>
                    <a:lnTo>
                      <a:pt x="0" y="1328"/>
                    </a:lnTo>
                    <a:lnTo>
                      <a:pt x="2490" y="1919"/>
                    </a:lnTo>
                    <a:lnTo>
                      <a:pt x="2995" y="554"/>
                    </a:lnTo>
                    <a:lnTo>
                      <a:pt x="525"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1276123" name="Freeform 1276122"/>
              <p:cNvSpPr/>
              <p:nvPr/>
            </p:nvSpPr>
            <p:spPr>
              <a:xfrm>
                <a:off x="851" y="3145"/>
                <a:ext cx="266" cy="142"/>
              </a:xfrm>
              <a:custGeom>
                <a:avLst/>
                <a:gdLst/>
                <a:ahLst/>
                <a:cxnLst/>
                <a:rect l="0" t="0" r="0" b="0"/>
                <a:pathLst>
                  <a:path w="2653" h="1851">
                    <a:moveTo>
                      <a:pt x="474" y="0"/>
                    </a:moveTo>
                    <a:lnTo>
                      <a:pt x="474" y="28"/>
                    </a:lnTo>
                    <a:lnTo>
                      <a:pt x="466" y="28"/>
                    </a:lnTo>
                    <a:lnTo>
                      <a:pt x="466" y="59"/>
                    </a:lnTo>
                    <a:lnTo>
                      <a:pt x="460" y="59"/>
                    </a:lnTo>
                    <a:lnTo>
                      <a:pt x="460" y="89"/>
                    </a:lnTo>
                    <a:lnTo>
                      <a:pt x="451" y="89"/>
                    </a:lnTo>
                    <a:lnTo>
                      <a:pt x="451" y="111"/>
                    </a:lnTo>
                    <a:lnTo>
                      <a:pt x="438" y="111"/>
                    </a:lnTo>
                    <a:lnTo>
                      <a:pt x="438" y="133"/>
                    </a:lnTo>
                    <a:lnTo>
                      <a:pt x="429" y="133"/>
                    </a:lnTo>
                    <a:lnTo>
                      <a:pt x="429" y="184"/>
                    </a:lnTo>
                    <a:lnTo>
                      <a:pt x="416" y="184"/>
                    </a:lnTo>
                    <a:lnTo>
                      <a:pt x="416" y="208"/>
                    </a:lnTo>
                    <a:lnTo>
                      <a:pt x="409" y="208"/>
                    </a:lnTo>
                    <a:lnTo>
                      <a:pt x="409" y="228"/>
                    </a:lnTo>
                    <a:lnTo>
                      <a:pt x="392" y="228"/>
                    </a:lnTo>
                    <a:lnTo>
                      <a:pt x="392" y="272"/>
                    </a:lnTo>
                    <a:lnTo>
                      <a:pt x="379" y="272"/>
                    </a:lnTo>
                    <a:lnTo>
                      <a:pt x="379" y="310"/>
                    </a:lnTo>
                    <a:lnTo>
                      <a:pt x="373" y="310"/>
                    </a:lnTo>
                    <a:lnTo>
                      <a:pt x="373" y="332"/>
                    </a:lnTo>
                    <a:lnTo>
                      <a:pt x="357" y="332"/>
                    </a:lnTo>
                    <a:lnTo>
                      <a:pt x="357" y="375"/>
                    </a:lnTo>
                    <a:lnTo>
                      <a:pt x="342" y="375"/>
                    </a:lnTo>
                    <a:lnTo>
                      <a:pt x="342" y="406"/>
                    </a:lnTo>
                    <a:lnTo>
                      <a:pt x="336" y="406"/>
                    </a:lnTo>
                    <a:lnTo>
                      <a:pt x="336" y="435"/>
                    </a:lnTo>
                    <a:lnTo>
                      <a:pt x="320" y="435"/>
                    </a:lnTo>
                    <a:lnTo>
                      <a:pt x="320" y="472"/>
                    </a:lnTo>
                    <a:lnTo>
                      <a:pt x="305" y="472"/>
                    </a:lnTo>
                    <a:lnTo>
                      <a:pt x="305" y="509"/>
                    </a:lnTo>
                    <a:lnTo>
                      <a:pt x="300" y="509"/>
                    </a:lnTo>
                    <a:lnTo>
                      <a:pt x="300" y="531"/>
                    </a:lnTo>
                    <a:lnTo>
                      <a:pt x="292" y="531"/>
                    </a:lnTo>
                    <a:lnTo>
                      <a:pt x="292" y="545"/>
                    </a:lnTo>
                    <a:lnTo>
                      <a:pt x="277" y="545"/>
                    </a:lnTo>
                    <a:lnTo>
                      <a:pt x="277" y="576"/>
                    </a:lnTo>
                    <a:lnTo>
                      <a:pt x="270" y="576"/>
                    </a:lnTo>
                    <a:lnTo>
                      <a:pt x="270" y="605"/>
                    </a:lnTo>
                    <a:lnTo>
                      <a:pt x="263" y="605"/>
                    </a:lnTo>
                    <a:lnTo>
                      <a:pt x="263" y="628"/>
                    </a:lnTo>
                    <a:lnTo>
                      <a:pt x="255" y="628"/>
                    </a:lnTo>
                    <a:lnTo>
                      <a:pt x="255" y="650"/>
                    </a:lnTo>
                    <a:lnTo>
                      <a:pt x="241" y="650"/>
                    </a:lnTo>
                    <a:lnTo>
                      <a:pt x="241" y="670"/>
                    </a:lnTo>
                    <a:lnTo>
                      <a:pt x="233" y="670"/>
                    </a:lnTo>
                    <a:lnTo>
                      <a:pt x="233" y="708"/>
                    </a:lnTo>
                    <a:lnTo>
                      <a:pt x="227" y="708"/>
                    </a:lnTo>
                    <a:lnTo>
                      <a:pt x="227" y="723"/>
                    </a:lnTo>
                    <a:lnTo>
                      <a:pt x="218" y="723"/>
                    </a:lnTo>
                    <a:lnTo>
                      <a:pt x="218" y="753"/>
                    </a:lnTo>
                    <a:lnTo>
                      <a:pt x="205" y="753"/>
                    </a:lnTo>
                    <a:lnTo>
                      <a:pt x="205" y="804"/>
                    </a:lnTo>
                    <a:lnTo>
                      <a:pt x="196" y="804"/>
                    </a:lnTo>
                    <a:lnTo>
                      <a:pt x="196" y="826"/>
                    </a:lnTo>
                    <a:lnTo>
                      <a:pt x="183" y="826"/>
                    </a:lnTo>
                    <a:lnTo>
                      <a:pt x="183" y="849"/>
                    </a:lnTo>
                    <a:lnTo>
                      <a:pt x="176" y="849"/>
                    </a:lnTo>
                    <a:lnTo>
                      <a:pt x="176" y="872"/>
                    </a:lnTo>
                    <a:lnTo>
                      <a:pt x="160" y="872"/>
                    </a:lnTo>
                    <a:lnTo>
                      <a:pt x="160" y="892"/>
                    </a:lnTo>
                    <a:lnTo>
                      <a:pt x="154" y="892"/>
                    </a:lnTo>
                    <a:lnTo>
                      <a:pt x="154" y="923"/>
                    </a:lnTo>
                    <a:lnTo>
                      <a:pt x="146" y="923"/>
                    </a:lnTo>
                    <a:lnTo>
                      <a:pt x="146" y="952"/>
                    </a:lnTo>
                    <a:lnTo>
                      <a:pt x="140" y="952"/>
                    </a:lnTo>
                    <a:lnTo>
                      <a:pt x="140" y="982"/>
                    </a:lnTo>
                    <a:lnTo>
                      <a:pt x="124" y="982"/>
                    </a:lnTo>
                    <a:lnTo>
                      <a:pt x="124" y="989"/>
                    </a:lnTo>
                    <a:lnTo>
                      <a:pt x="118" y="989"/>
                    </a:lnTo>
                    <a:lnTo>
                      <a:pt x="118" y="1025"/>
                    </a:lnTo>
                    <a:lnTo>
                      <a:pt x="109" y="1025"/>
                    </a:lnTo>
                    <a:lnTo>
                      <a:pt x="109" y="1048"/>
                    </a:lnTo>
                    <a:lnTo>
                      <a:pt x="103" y="1048"/>
                    </a:lnTo>
                    <a:lnTo>
                      <a:pt x="103" y="1077"/>
                    </a:lnTo>
                    <a:lnTo>
                      <a:pt x="96" y="1077"/>
                    </a:lnTo>
                    <a:lnTo>
                      <a:pt x="96" y="1093"/>
                    </a:lnTo>
                    <a:lnTo>
                      <a:pt x="87" y="1093"/>
                    </a:lnTo>
                    <a:lnTo>
                      <a:pt x="87" y="1121"/>
                    </a:lnTo>
                    <a:lnTo>
                      <a:pt x="73" y="1121"/>
                    </a:lnTo>
                    <a:lnTo>
                      <a:pt x="73" y="1150"/>
                    </a:lnTo>
                    <a:lnTo>
                      <a:pt x="67" y="1150"/>
                    </a:lnTo>
                    <a:lnTo>
                      <a:pt x="67" y="1167"/>
                    </a:lnTo>
                    <a:lnTo>
                      <a:pt x="59" y="1167"/>
                    </a:lnTo>
                    <a:lnTo>
                      <a:pt x="59" y="1196"/>
                    </a:lnTo>
                    <a:lnTo>
                      <a:pt x="44" y="1196"/>
                    </a:lnTo>
                    <a:lnTo>
                      <a:pt x="44" y="1224"/>
                    </a:lnTo>
                    <a:lnTo>
                      <a:pt x="37" y="1224"/>
                    </a:lnTo>
                    <a:lnTo>
                      <a:pt x="37" y="1247"/>
                    </a:lnTo>
                    <a:lnTo>
                      <a:pt x="31" y="1247"/>
                    </a:lnTo>
                    <a:lnTo>
                      <a:pt x="31" y="1269"/>
                    </a:lnTo>
                    <a:lnTo>
                      <a:pt x="22" y="1269"/>
                    </a:lnTo>
                    <a:lnTo>
                      <a:pt x="22" y="1297"/>
                    </a:lnTo>
                    <a:lnTo>
                      <a:pt x="9" y="1297"/>
                    </a:lnTo>
                    <a:lnTo>
                      <a:pt x="9" y="1321"/>
                    </a:lnTo>
                    <a:lnTo>
                      <a:pt x="0" y="1321"/>
                    </a:lnTo>
                    <a:lnTo>
                      <a:pt x="0" y="1343"/>
                    </a:lnTo>
                    <a:lnTo>
                      <a:pt x="37" y="1343"/>
                    </a:lnTo>
                    <a:lnTo>
                      <a:pt x="37" y="1352"/>
                    </a:lnTo>
                    <a:lnTo>
                      <a:pt x="73" y="1352"/>
                    </a:lnTo>
                    <a:lnTo>
                      <a:pt x="73" y="1357"/>
                    </a:lnTo>
                    <a:lnTo>
                      <a:pt x="109" y="1357"/>
                    </a:lnTo>
                    <a:lnTo>
                      <a:pt x="109" y="1365"/>
                    </a:lnTo>
                    <a:lnTo>
                      <a:pt x="146" y="1365"/>
                    </a:lnTo>
                    <a:lnTo>
                      <a:pt x="146" y="1380"/>
                    </a:lnTo>
                    <a:lnTo>
                      <a:pt x="196" y="1380"/>
                    </a:lnTo>
                    <a:lnTo>
                      <a:pt x="196" y="1388"/>
                    </a:lnTo>
                    <a:lnTo>
                      <a:pt x="227" y="1388"/>
                    </a:lnTo>
                    <a:lnTo>
                      <a:pt x="227" y="1403"/>
                    </a:lnTo>
                    <a:lnTo>
                      <a:pt x="300" y="1403"/>
                    </a:lnTo>
                    <a:lnTo>
                      <a:pt x="300" y="1417"/>
                    </a:lnTo>
                    <a:lnTo>
                      <a:pt x="342" y="1417"/>
                    </a:lnTo>
                    <a:lnTo>
                      <a:pt x="342" y="1425"/>
                    </a:lnTo>
                    <a:lnTo>
                      <a:pt x="379" y="1425"/>
                    </a:lnTo>
                    <a:lnTo>
                      <a:pt x="379" y="1431"/>
                    </a:lnTo>
                    <a:lnTo>
                      <a:pt x="416" y="1431"/>
                    </a:lnTo>
                    <a:lnTo>
                      <a:pt x="416" y="1440"/>
                    </a:lnTo>
                    <a:lnTo>
                      <a:pt x="451" y="1440"/>
                    </a:lnTo>
                    <a:lnTo>
                      <a:pt x="451" y="1446"/>
                    </a:lnTo>
                    <a:lnTo>
                      <a:pt x="488" y="1446"/>
                    </a:lnTo>
                    <a:lnTo>
                      <a:pt x="488" y="1462"/>
                    </a:lnTo>
                    <a:lnTo>
                      <a:pt x="533" y="1462"/>
                    </a:lnTo>
                    <a:lnTo>
                      <a:pt x="533" y="1468"/>
                    </a:lnTo>
                    <a:lnTo>
                      <a:pt x="569" y="1468"/>
                    </a:lnTo>
                    <a:lnTo>
                      <a:pt x="569" y="1477"/>
                    </a:lnTo>
                    <a:lnTo>
                      <a:pt x="605" y="1477"/>
                    </a:lnTo>
                    <a:lnTo>
                      <a:pt x="605" y="1482"/>
                    </a:lnTo>
                    <a:lnTo>
                      <a:pt x="642" y="1482"/>
                    </a:lnTo>
                    <a:lnTo>
                      <a:pt x="642" y="1499"/>
                    </a:lnTo>
                    <a:lnTo>
                      <a:pt x="684" y="1499"/>
                    </a:lnTo>
                    <a:lnTo>
                      <a:pt x="684" y="1505"/>
                    </a:lnTo>
                    <a:lnTo>
                      <a:pt x="721" y="1505"/>
                    </a:lnTo>
                    <a:lnTo>
                      <a:pt x="721" y="1513"/>
                    </a:lnTo>
                    <a:lnTo>
                      <a:pt x="757" y="1513"/>
                    </a:lnTo>
                    <a:lnTo>
                      <a:pt x="757" y="1519"/>
                    </a:lnTo>
                    <a:lnTo>
                      <a:pt x="788" y="1519"/>
                    </a:lnTo>
                    <a:lnTo>
                      <a:pt x="788" y="1536"/>
                    </a:lnTo>
                    <a:lnTo>
                      <a:pt x="867" y="1536"/>
                    </a:lnTo>
                    <a:lnTo>
                      <a:pt x="867" y="1550"/>
                    </a:lnTo>
                    <a:lnTo>
                      <a:pt x="903" y="1550"/>
                    </a:lnTo>
                    <a:lnTo>
                      <a:pt x="903" y="1556"/>
                    </a:lnTo>
                    <a:lnTo>
                      <a:pt x="940" y="1556"/>
                    </a:lnTo>
                    <a:lnTo>
                      <a:pt x="940" y="1565"/>
                    </a:lnTo>
                    <a:lnTo>
                      <a:pt x="984" y="1565"/>
                    </a:lnTo>
                    <a:lnTo>
                      <a:pt x="984" y="1579"/>
                    </a:lnTo>
                    <a:lnTo>
                      <a:pt x="1029" y="1579"/>
                    </a:lnTo>
                    <a:lnTo>
                      <a:pt x="1029" y="1587"/>
                    </a:lnTo>
                    <a:lnTo>
                      <a:pt x="1065" y="1587"/>
                    </a:lnTo>
                    <a:lnTo>
                      <a:pt x="1065" y="1594"/>
                    </a:lnTo>
                    <a:lnTo>
                      <a:pt x="1102" y="1594"/>
                    </a:lnTo>
                    <a:lnTo>
                      <a:pt x="1102" y="1601"/>
                    </a:lnTo>
                    <a:lnTo>
                      <a:pt x="1138" y="1601"/>
                    </a:lnTo>
                    <a:lnTo>
                      <a:pt x="1138" y="1616"/>
                    </a:lnTo>
                    <a:lnTo>
                      <a:pt x="1180" y="1616"/>
                    </a:lnTo>
                    <a:lnTo>
                      <a:pt x="1180" y="1624"/>
                    </a:lnTo>
                    <a:lnTo>
                      <a:pt x="1217" y="1624"/>
                    </a:lnTo>
                    <a:lnTo>
                      <a:pt x="1217" y="1638"/>
                    </a:lnTo>
                    <a:lnTo>
                      <a:pt x="1290" y="1638"/>
                    </a:lnTo>
                    <a:lnTo>
                      <a:pt x="1290" y="1647"/>
                    </a:lnTo>
                    <a:lnTo>
                      <a:pt x="1319" y="1647"/>
                    </a:lnTo>
                    <a:lnTo>
                      <a:pt x="1319" y="1653"/>
                    </a:lnTo>
                    <a:lnTo>
                      <a:pt x="1371" y="1653"/>
                    </a:lnTo>
                    <a:lnTo>
                      <a:pt x="1371" y="1667"/>
                    </a:lnTo>
                    <a:lnTo>
                      <a:pt x="1408" y="1667"/>
                    </a:lnTo>
                    <a:lnTo>
                      <a:pt x="1408" y="1675"/>
                    </a:lnTo>
                    <a:lnTo>
                      <a:pt x="1436" y="1675"/>
                    </a:lnTo>
                    <a:lnTo>
                      <a:pt x="1436" y="1684"/>
                    </a:lnTo>
                    <a:lnTo>
                      <a:pt x="1472" y="1684"/>
                    </a:lnTo>
                    <a:lnTo>
                      <a:pt x="1472" y="1698"/>
                    </a:lnTo>
                    <a:lnTo>
                      <a:pt x="1523" y="1698"/>
                    </a:lnTo>
                    <a:lnTo>
                      <a:pt x="1523" y="1704"/>
                    </a:lnTo>
                    <a:lnTo>
                      <a:pt x="1554" y="1704"/>
                    </a:lnTo>
                    <a:lnTo>
                      <a:pt x="1554" y="1712"/>
                    </a:lnTo>
                    <a:lnTo>
                      <a:pt x="1589" y="1712"/>
                    </a:lnTo>
                    <a:lnTo>
                      <a:pt x="1589" y="1720"/>
                    </a:lnTo>
                    <a:lnTo>
                      <a:pt x="1626" y="1720"/>
                    </a:lnTo>
                    <a:lnTo>
                      <a:pt x="1626" y="1735"/>
                    </a:lnTo>
                    <a:lnTo>
                      <a:pt x="1669" y="1735"/>
                    </a:lnTo>
                    <a:lnTo>
                      <a:pt x="1669" y="1741"/>
                    </a:lnTo>
                    <a:lnTo>
                      <a:pt x="1705" y="1741"/>
                    </a:lnTo>
                    <a:lnTo>
                      <a:pt x="1705" y="1757"/>
                    </a:lnTo>
                    <a:lnTo>
                      <a:pt x="1778" y="1757"/>
                    </a:lnTo>
                    <a:lnTo>
                      <a:pt x="1778" y="1763"/>
                    </a:lnTo>
                    <a:lnTo>
                      <a:pt x="1822" y="1763"/>
                    </a:lnTo>
                    <a:lnTo>
                      <a:pt x="1822" y="1772"/>
                    </a:lnTo>
                    <a:lnTo>
                      <a:pt x="1859" y="1772"/>
                    </a:lnTo>
                    <a:lnTo>
                      <a:pt x="1859" y="1786"/>
                    </a:lnTo>
                    <a:lnTo>
                      <a:pt x="1896" y="1786"/>
                    </a:lnTo>
                    <a:lnTo>
                      <a:pt x="1896" y="1794"/>
                    </a:lnTo>
                    <a:lnTo>
                      <a:pt x="1937" y="1794"/>
                    </a:lnTo>
                    <a:lnTo>
                      <a:pt x="1937" y="1800"/>
                    </a:lnTo>
                    <a:lnTo>
                      <a:pt x="1974" y="1800"/>
                    </a:lnTo>
                    <a:lnTo>
                      <a:pt x="1974" y="1814"/>
                    </a:lnTo>
                    <a:lnTo>
                      <a:pt x="2011" y="1814"/>
                    </a:lnTo>
                    <a:lnTo>
                      <a:pt x="2011" y="1823"/>
                    </a:lnTo>
                    <a:lnTo>
                      <a:pt x="2055" y="1823"/>
                    </a:lnTo>
                    <a:lnTo>
                      <a:pt x="2055" y="1829"/>
                    </a:lnTo>
                    <a:lnTo>
                      <a:pt x="2092" y="1829"/>
                    </a:lnTo>
                    <a:lnTo>
                      <a:pt x="2092" y="1845"/>
                    </a:lnTo>
                    <a:lnTo>
                      <a:pt x="2120" y="1845"/>
                    </a:lnTo>
                    <a:lnTo>
                      <a:pt x="2120" y="1851"/>
                    </a:lnTo>
                    <a:lnTo>
                      <a:pt x="2172" y="1851"/>
                    </a:lnTo>
                    <a:lnTo>
                      <a:pt x="2172" y="1845"/>
                    </a:lnTo>
                    <a:lnTo>
                      <a:pt x="2179" y="1845"/>
                    </a:lnTo>
                    <a:lnTo>
                      <a:pt x="2179" y="1800"/>
                    </a:lnTo>
                    <a:lnTo>
                      <a:pt x="2187" y="1800"/>
                    </a:lnTo>
                    <a:lnTo>
                      <a:pt x="2187" y="1772"/>
                    </a:lnTo>
                    <a:lnTo>
                      <a:pt x="2192" y="1772"/>
                    </a:lnTo>
                    <a:lnTo>
                      <a:pt x="2192" y="1757"/>
                    </a:lnTo>
                    <a:lnTo>
                      <a:pt x="2209" y="1757"/>
                    </a:lnTo>
                    <a:lnTo>
                      <a:pt x="2209" y="1712"/>
                    </a:lnTo>
                    <a:lnTo>
                      <a:pt x="2215" y="1712"/>
                    </a:lnTo>
                    <a:lnTo>
                      <a:pt x="2215" y="1684"/>
                    </a:lnTo>
                    <a:lnTo>
                      <a:pt x="2229" y="1684"/>
                    </a:lnTo>
                    <a:lnTo>
                      <a:pt x="2229" y="1667"/>
                    </a:lnTo>
                    <a:lnTo>
                      <a:pt x="2237" y="1667"/>
                    </a:lnTo>
                    <a:lnTo>
                      <a:pt x="2237" y="1638"/>
                    </a:lnTo>
                    <a:lnTo>
                      <a:pt x="2246" y="1638"/>
                    </a:lnTo>
                    <a:lnTo>
                      <a:pt x="2246" y="1624"/>
                    </a:lnTo>
                    <a:lnTo>
                      <a:pt x="2251" y="1624"/>
                    </a:lnTo>
                    <a:lnTo>
                      <a:pt x="2251" y="1587"/>
                    </a:lnTo>
                    <a:lnTo>
                      <a:pt x="2266" y="1587"/>
                    </a:lnTo>
                    <a:lnTo>
                      <a:pt x="2266" y="1565"/>
                    </a:lnTo>
                    <a:lnTo>
                      <a:pt x="2274" y="1565"/>
                    </a:lnTo>
                    <a:lnTo>
                      <a:pt x="2274" y="1536"/>
                    </a:lnTo>
                    <a:lnTo>
                      <a:pt x="2288" y="1536"/>
                    </a:lnTo>
                    <a:lnTo>
                      <a:pt x="2288" y="1482"/>
                    </a:lnTo>
                    <a:lnTo>
                      <a:pt x="2302" y="1482"/>
                    </a:lnTo>
                    <a:lnTo>
                      <a:pt x="2302" y="1468"/>
                    </a:lnTo>
                    <a:lnTo>
                      <a:pt x="2310" y="1468"/>
                    </a:lnTo>
                    <a:lnTo>
                      <a:pt x="2310" y="1440"/>
                    </a:lnTo>
                    <a:lnTo>
                      <a:pt x="2318" y="1440"/>
                    </a:lnTo>
                    <a:lnTo>
                      <a:pt x="2318" y="1425"/>
                    </a:lnTo>
                    <a:lnTo>
                      <a:pt x="2324" y="1425"/>
                    </a:lnTo>
                    <a:lnTo>
                      <a:pt x="2324" y="1403"/>
                    </a:lnTo>
                    <a:lnTo>
                      <a:pt x="2338" y="1403"/>
                    </a:lnTo>
                    <a:lnTo>
                      <a:pt x="2338" y="1380"/>
                    </a:lnTo>
                    <a:lnTo>
                      <a:pt x="2347" y="1380"/>
                    </a:lnTo>
                    <a:lnTo>
                      <a:pt x="2347" y="1357"/>
                    </a:lnTo>
                    <a:lnTo>
                      <a:pt x="2353" y="1357"/>
                    </a:lnTo>
                    <a:lnTo>
                      <a:pt x="2353" y="1321"/>
                    </a:lnTo>
                    <a:lnTo>
                      <a:pt x="2369" y="1321"/>
                    </a:lnTo>
                    <a:lnTo>
                      <a:pt x="2369" y="1297"/>
                    </a:lnTo>
                    <a:lnTo>
                      <a:pt x="2375" y="1297"/>
                    </a:lnTo>
                    <a:lnTo>
                      <a:pt x="2375" y="1261"/>
                    </a:lnTo>
                    <a:lnTo>
                      <a:pt x="2383" y="1261"/>
                    </a:lnTo>
                    <a:lnTo>
                      <a:pt x="2383" y="1240"/>
                    </a:lnTo>
                    <a:lnTo>
                      <a:pt x="2390" y="1240"/>
                    </a:lnTo>
                    <a:lnTo>
                      <a:pt x="2390" y="1224"/>
                    </a:lnTo>
                    <a:lnTo>
                      <a:pt x="2405" y="1224"/>
                    </a:lnTo>
                    <a:lnTo>
                      <a:pt x="2405" y="1196"/>
                    </a:lnTo>
                    <a:lnTo>
                      <a:pt x="2412" y="1196"/>
                    </a:lnTo>
                    <a:lnTo>
                      <a:pt x="2412" y="1181"/>
                    </a:lnTo>
                    <a:lnTo>
                      <a:pt x="2420" y="1181"/>
                    </a:lnTo>
                    <a:lnTo>
                      <a:pt x="2420" y="1145"/>
                    </a:lnTo>
                    <a:lnTo>
                      <a:pt x="2425" y="1145"/>
                    </a:lnTo>
                    <a:lnTo>
                      <a:pt x="2425" y="1121"/>
                    </a:lnTo>
                    <a:lnTo>
                      <a:pt x="2434" y="1121"/>
                    </a:lnTo>
                    <a:lnTo>
                      <a:pt x="2434" y="1108"/>
                    </a:lnTo>
                    <a:lnTo>
                      <a:pt x="2442" y="1108"/>
                    </a:lnTo>
                    <a:lnTo>
                      <a:pt x="2442" y="1077"/>
                    </a:lnTo>
                    <a:lnTo>
                      <a:pt x="2448" y="1077"/>
                    </a:lnTo>
                    <a:lnTo>
                      <a:pt x="2448" y="1048"/>
                    </a:lnTo>
                    <a:lnTo>
                      <a:pt x="2462" y="1048"/>
                    </a:lnTo>
                    <a:lnTo>
                      <a:pt x="2462" y="1025"/>
                    </a:lnTo>
                    <a:lnTo>
                      <a:pt x="2470" y="1025"/>
                    </a:lnTo>
                    <a:lnTo>
                      <a:pt x="2470" y="1002"/>
                    </a:lnTo>
                    <a:lnTo>
                      <a:pt x="2484" y="1002"/>
                    </a:lnTo>
                    <a:lnTo>
                      <a:pt x="2484" y="989"/>
                    </a:lnTo>
                    <a:lnTo>
                      <a:pt x="2492" y="989"/>
                    </a:lnTo>
                    <a:lnTo>
                      <a:pt x="2492" y="960"/>
                    </a:lnTo>
                    <a:lnTo>
                      <a:pt x="2499" y="960"/>
                    </a:lnTo>
                    <a:lnTo>
                      <a:pt x="2499" y="929"/>
                    </a:lnTo>
                    <a:lnTo>
                      <a:pt x="2507" y="929"/>
                    </a:lnTo>
                    <a:lnTo>
                      <a:pt x="2507" y="892"/>
                    </a:lnTo>
                    <a:lnTo>
                      <a:pt x="2521" y="892"/>
                    </a:lnTo>
                    <a:lnTo>
                      <a:pt x="2521" y="872"/>
                    </a:lnTo>
                    <a:lnTo>
                      <a:pt x="2529" y="872"/>
                    </a:lnTo>
                    <a:lnTo>
                      <a:pt x="2529" y="841"/>
                    </a:lnTo>
                    <a:lnTo>
                      <a:pt x="2535" y="841"/>
                    </a:lnTo>
                    <a:lnTo>
                      <a:pt x="2535" y="826"/>
                    </a:lnTo>
                    <a:lnTo>
                      <a:pt x="2543" y="826"/>
                    </a:lnTo>
                    <a:lnTo>
                      <a:pt x="2543" y="789"/>
                    </a:lnTo>
                    <a:lnTo>
                      <a:pt x="2551" y="789"/>
                    </a:lnTo>
                    <a:lnTo>
                      <a:pt x="2551" y="767"/>
                    </a:lnTo>
                    <a:lnTo>
                      <a:pt x="2557" y="767"/>
                    </a:lnTo>
                    <a:lnTo>
                      <a:pt x="2557" y="745"/>
                    </a:lnTo>
                    <a:lnTo>
                      <a:pt x="2571" y="745"/>
                    </a:lnTo>
                    <a:lnTo>
                      <a:pt x="2571" y="723"/>
                    </a:lnTo>
                    <a:lnTo>
                      <a:pt x="2579" y="723"/>
                    </a:lnTo>
                    <a:lnTo>
                      <a:pt x="2579" y="693"/>
                    </a:lnTo>
                    <a:lnTo>
                      <a:pt x="2588" y="693"/>
                    </a:lnTo>
                    <a:lnTo>
                      <a:pt x="2588" y="670"/>
                    </a:lnTo>
                    <a:lnTo>
                      <a:pt x="2601" y="670"/>
                    </a:lnTo>
                    <a:lnTo>
                      <a:pt x="2601" y="642"/>
                    </a:lnTo>
                    <a:lnTo>
                      <a:pt x="2608" y="642"/>
                    </a:lnTo>
                    <a:lnTo>
                      <a:pt x="2608" y="613"/>
                    </a:lnTo>
                    <a:lnTo>
                      <a:pt x="2616" y="613"/>
                    </a:lnTo>
                    <a:lnTo>
                      <a:pt x="2616" y="591"/>
                    </a:lnTo>
                    <a:lnTo>
                      <a:pt x="2624" y="591"/>
                    </a:lnTo>
                    <a:lnTo>
                      <a:pt x="2624" y="569"/>
                    </a:lnTo>
                    <a:lnTo>
                      <a:pt x="2638" y="569"/>
                    </a:lnTo>
                    <a:lnTo>
                      <a:pt x="2638" y="545"/>
                    </a:lnTo>
                    <a:lnTo>
                      <a:pt x="2644" y="545"/>
                    </a:lnTo>
                    <a:lnTo>
                      <a:pt x="2644" y="523"/>
                    </a:lnTo>
                    <a:lnTo>
                      <a:pt x="2653" y="523"/>
                    </a:lnTo>
                    <a:lnTo>
                      <a:pt x="2653" y="486"/>
                    </a:lnTo>
                    <a:lnTo>
                      <a:pt x="2608" y="486"/>
                    </a:lnTo>
                    <a:lnTo>
                      <a:pt x="2608" y="472"/>
                    </a:lnTo>
                    <a:lnTo>
                      <a:pt x="2529" y="472"/>
                    </a:lnTo>
                    <a:lnTo>
                      <a:pt x="2529" y="457"/>
                    </a:lnTo>
                    <a:lnTo>
                      <a:pt x="2492" y="457"/>
                    </a:lnTo>
                    <a:lnTo>
                      <a:pt x="2492" y="450"/>
                    </a:lnTo>
                    <a:lnTo>
                      <a:pt x="2442" y="450"/>
                    </a:lnTo>
                    <a:lnTo>
                      <a:pt x="2442" y="435"/>
                    </a:lnTo>
                    <a:lnTo>
                      <a:pt x="2369" y="435"/>
                    </a:lnTo>
                    <a:lnTo>
                      <a:pt x="2369" y="421"/>
                    </a:lnTo>
                    <a:lnTo>
                      <a:pt x="2324" y="421"/>
                    </a:lnTo>
                    <a:lnTo>
                      <a:pt x="2324" y="413"/>
                    </a:lnTo>
                    <a:lnTo>
                      <a:pt x="2288" y="413"/>
                    </a:lnTo>
                    <a:lnTo>
                      <a:pt x="2288" y="406"/>
                    </a:lnTo>
                    <a:lnTo>
                      <a:pt x="2246" y="406"/>
                    </a:lnTo>
                    <a:lnTo>
                      <a:pt x="2246" y="391"/>
                    </a:lnTo>
                    <a:lnTo>
                      <a:pt x="2209" y="391"/>
                    </a:lnTo>
                    <a:lnTo>
                      <a:pt x="2209" y="384"/>
                    </a:lnTo>
                    <a:lnTo>
                      <a:pt x="2172" y="384"/>
                    </a:lnTo>
                    <a:lnTo>
                      <a:pt x="2172" y="375"/>
                    </a:lnTo>
                    <a:lnTo>
                      <a:pt x="2120" y="375"/>
                    </a:lnTo>
                    <a:lnTo>
                      <a:pt x="2120" y="369"/>
                    </a:lnTo>
                    <a:lnTo>
                      <a:pt x="2092" y="369"/>
                    </a:lnTo>
                    <a:lnTo>
                      <a:pt x="2092" y="355"/>
                    </a:lnTo>
                    <a:lnTo>
                      <a:pt x="2041" y="355"/>
                    </a:lnTo>
                    <a:lnTo>
                      <a:pt x="2041" y="347"/>
                    </a:lnTo>
                    <a:lnTo>
                      <a:pt x="2005" y="347"/>
                    </a:lnTo>
                    <a:lnTo>
                      <a:pt x="2005" y="338"/>
                    </a:lnTo>
                    <a:lnTo>
                      <a:pt x="1959" y="338"/>
                    </a:lnTo>
                    <a:lnTo>
                      <a:pt x="1959" y="332"/>
                    </a:lnTo>
                    <a:lnTo>
                      <a:pt x="1924" y="332"/>
                    </a:lnTo>
                    <a:lnTo>
                      <a:pt x="1924" y="324"/>
                    </a:lnTo>
                    <a:lnTo>
                      <a:pt x="1881" y="324"/>
                    </a:lnTo>
                    <a:lnTo>
                      <a:pt x="1881" y="318"/>
                    </a:lnTo>
                    <a:lnTo>
                      <a:pt x="1844" y="318"/>
                    </a:lnTo>
                    <a:lnTo>
                      <a:pt x="1844" y="310"/>
                    </a:lnTo>
                    <a:lnTo>
                      <a:pt x="1800" y="310"/>
                    </a:lnTo>
                    <a:lnTo>
                      <a:pt x="1800" y="296"/>
                    </a:lnTo>
                    <a:lnTo>
                      <a:pt x="1763" y="296"/>
                    </a:lnTo>
                    <a:lnTo>
                      <a:pt x="1763" y="287"/>
                    </a:lnTo>
                    <a:lnTo>
                      <a:pt x="1719" y="287"/>
                    </a:lnTo>
                    <a:lnTo>
                      <a:pt x="1719" y="272"/>
                    </a:lnTo>
                    <a:lnTo>
                      <a:pt x="1641" y="272"/>
                    </a:lnTo>
                    <a:lnTo>
                      <a:pt x="1641" y="259"/>
                    </a:lnTo>
                    <a:lnTo>
                      <a:pt x="1604" y="259"/>
                    </a:lnTo>
                    <a:lnTo>
                      <a:pt x="1604" y="250"/>
                    </a:lnTo>
                    <a:lnTo>
                      <a:pt x="1567" y="250"/>
                    </a:lnTo>
                    <a:lnTo>
                      <a:pt x="1567" y="236"/>
                    </a:lnTo>
                    <a:lnTo>
                      <a:pt x="1523" y="236"/>
                    </a:lnTo>
                    <a:lnTo>
                      <a:pt x="1523" y="228"/>
                    </a:lnTo>
                    <a:lnTo>
                      <a:pt x="1486" y="228"/>
                    </a:lnTo>
                    <a:lnTo>
                      <a:pt x="1486" y="222"/>
                    </a:lnTo>
                    <a:lnTo>
                      <a:pt x="1436" y="222"/>
                    </a:lnTo>
                    <a:lnTo>
                      <a:pt x="1436" y="213"/>
                    </a:lnTo>
                    <a:lnTo>
                      <a:pt x="1408" y="213"/>
                    </a:lnTo>
                    <a:lnTo>
                      <a:pt x="1408" y="208"/>
                    </a:lnTo>
                    <a:lnTo>
                      <a:pt x="1354" y="208"/>
                    </a:lnTo>
                    <a:lnTo>
                      <a:pt x="1354" y="199"/>
                    </a:lnTo>
                    <a:lnTo>
                      <a:pt x="1319" y="199"/>
                    </a:lnTo>
                    <a:lnTo>
                      <a:pt x="1319" y="184"/>
                    </a:lnTo>
                    <a:lnTo>
                      <a:pt x="1276" y="184"/>
                    </a:lnTo>
                    <a:lnTo>
                      <a:pt x="1276" y="177"/>
                    </a:lnTo>
                    <a:lnTo>
                      <a:pt x="1239" y="177"/>
                    </a:lnTo>
                    <a:lnTo>
                      <a:pt x="1239" y="171"/>
                    </a:lnTo>
                    <a:lnTo>
                      <a:pt x="1195" y="171"/>
                    </a:lnTo>
                    <a:lnTo>
                      <a:pt x="1195" y="154"/>
                    </a:lnTo>
                    <a:lnTo>
                      <a:pt x="1158" y="154"/>
                    </a:lnTo>
                    <a:lnTo>
                      <a:pt x="1158" y="148"/>
                    </a:lnTo>
                    <a:lnTo>
                      <a:pt x="1116" y="148"/>
                    </a:lnTo>
                    <a:lnTo>
                      <a:pt x="1116" y="140"/>
                    </a:lnTo>
                    <a:lnTo>
                      <a:pt x="1079" y="140"/>
                    </a:lnTo>
                    <a:lnTo>
                      <a:pt x="1079" y="133"/>
                    </a:lnTo>
                    <a:lnTo>
                      <a:pt x="1034" y="133"/>
                    </a:lnTo>
                    <a:lnTo>
                      <a:pt x="1034" y="118"/>
                    </a:lnTo>
                    <a:lnTo>
                      <a:pt x="999" y="118"/>
                    </a:lnTo>
                    <a:lnTo>
                      <a:pt x="999" y="111"/>
                    </a:lnTo>
                    <a:lnTo>
                      <a:pt x="919" y="111"/>
                    </a:lnTo>
                    <a:lnTo>
                      <a:pt x="919" y="96"/>
                    </a:lnTo>
                    <a:lnTo>
                      <a:pt x="867" y="96"/>
                    </a:lnTo>
                    <a:lnTo>
                      <a:pt x="867" y="89"/>
                    </a:lnTo>
                    <a:lnTo>
                      <a:pt x="838" y="89"/>
                    </a:lnTo>
                    <a:lnTo>
                      <a:pt x="838" y="80"/>
                    </a:lnTo>
                    <a:lnTo>
                      <a:pt x="788" y="80"/>
                    </a:lnTo>
                    <a:lnTo>
                      <a:pt x="788" y="66"/>
                    </a:lnTo>
                    <a:lnTo>
                      <a:pt x="757" y="66"/>
                    </a:lnTo>
                    <a:lnTo>
                      <a:pt x="757" y="59"/>
                    </a:lnTo>
                    <a:lnTo>
                      <a:pt x="707" y="59"/>
                    </a:lnTo>
                    <a:lnTo>
                      <a:pt x="707" y="52"/>
                    </a:lnTo>
                    <a:lnTo>
                      <a:pt x="670" y="52"/>
                    </a:lnTo>
                    <a:lnTo>
                      <a:pt x="670" y="37"/>
                    </a:lnTo>
                    <a:lnTo>
                      <a:pt x="627" y="37"/>
                    </a:lnTo>
                    <a:lnTo>
                      <a:pt x="627" y="28"/>
                    </a:lnTo>
                    <a:lnTo>
                      <a:pt x="592" y="28"/>
                    </a:lnTo>
                    <a:lnTo>
                      <a:pt x="592" y="23"/>
                    </a:lnTo>
                    <a:lnTo>
                      <a:pt x="555" y="23"/>
                    </a:lnTo>
                    <a:lnTo>
                      <a:pt x="555" y="15"/>
                    </a:lnTo>
                    <a:lnTo>
                      <a:pt x="510" y="15"/>
                    </a:lnTo>
                    <a:lnTo>
                      <a:pt x="510" y="0"/>
                    </a:lnTo>
                    <a:lnTo>
                      <a:pt x="474" y="0"/>
                    </a:lnTo>
                    <a:close/>
                  </a:path>
                </a:pathLst>
              </a:custGeom>
              <a:solidFill>
                <a:srgbClr val="0000FF"/>
              </a:solidFill>
              <a:ln w="9525">
                <a:noFill/>
              </a:ln>
            </p:spPr>
            <p:txBody>
              <a:bodyPr/>
              <a:lstStyle/>
              <a:p>
                <a:endParaRPr lang="en-US"/>
              </a:p>
            </p:txBody>
          </p:sp>
          <p:sp>
            <p:nvSpPr>
              <p:cNvPr id="1276124" name="Freeform 1276123"/>
              <p:cNvSpPr/>
              <p:nvPr/>
            </p:nvSpPr>
            <p:spPr>
              <a:xfrm>
                <a:off x="851" y="3145"/>
                <a:ext cx="266" cy="142"/>
              </a:xfrm>
              <a:custGeom>
                <a:avLst/>
                <a:gdLst/>
                <a:ahLst/>
                <a:cxnLst/>
                <a:rect l="0" t="0" r="0" b="0"/>
                <a:pathLst>
                  <a:path w="2653" h="1851">
                    <a:moveTo>
                      <a:pt x="474" y="0"/>
                    </a:moveTo>
                    <a:lnTo>
                      <a:pt x="474" y="28"/>
                    </a:lnTo>
                    <a:lnTo>
                      <a:pt x="466" y="28"/>
                    </a:lnTo>
                    <a:lnTo>
                      <a:pt x="466" y="59"/>
                    </a:lnTo>
                    <a:lnTo>
                      <a:pt x="460" y="59"/>
                    </a:lnTo>
                    <a:lnTo>
                      <a:pt x="460" y="89"/>
                    </a:lnTo>
                    <a:lnTo>
                      <a:pt x="451" y="89"/>
                    </a:lnTo>
                    <a:lnTo>
                      <a:pt x="451" y="111"/>
                    </a:lnTo>
                    <a:lnTo>
                      <a:pt x="438" y="111"/>
                    </a:lnTo>
                    <a:lnTo>
                      <a:pt x="438" y="133"/>
                    </a:lnTo>
                    <a:lnTo>
                      <a:pt x="429" y="133"/>
                    </a:lnTo>
                    <a:lnTo>
                      <a:pt x="429" y="184"/>
                    </a:lnTo>
                    <a:lnTo>
                      <a:pt x="416" y="184"/>
                    </a:lnTo>
                    <a:lnTo>
                      <a:pt x="416" y="208"/>
                    </a:lnTo>
                    <a:lnTo>
                      <a:pt x="409" y="208"/>
                    </a:lnTo>
                    <a:lnTo>
                      <a:pt x="409" y="228"/>
                    </a:lnTo>
                    <a:lnTo>
                      <a:pt x="392" y="228"/>
                    </a:lnTo>
                    <a:lnTo>
                      <a:pt x="392" y="272"/>
                    </a:lnTo>
                    <a:lnTo>
                      <a:pt x="379" y="272"/>
                    </a:lnTo>
                    <a:lnTo>
                      <a:pt x="379" y="310"/>
                    </a:lnTo>
                    <a:lnTo>
                      <a:pt x="373" y="310"/>
                    </a:lnTo>
                    <a:lnTo>
                      <a:pt x="373" y="332"/>
                    </a:lnTo>
                    <a:lnTo>
                      <a:pt x="357" y="332"/>
                    </a:lnTo>
                    <a:lnTo>
                      <a:pt x="357" y="375"/>
                    </a:lnTo>
                    <a:lnTo>
                      <a:pt x="342" y="375"/>
                    </a:lnTo>
                    <a:lnTo>
                      <a:pt x="342" y="406"/>
                    </a:lnTo>
                    <a:lnTo>
                      <a:pt x="336" y="406"/>
                    </a:lnTo>
                    <a:lnTo>
                      <a:pt x="336" y="435"/>
                    </a:lnTo>
                    <a:lnTo>
                      <a:pt x="320" y="435"/>
                    </a:lnTo>
                    <a:lnTo>
                      <a:pt x="320" y="472"/>
                    </a:lnTo>
                    <a:lnTo>
                      <a:pt x="305" y="472"/>
                    </a:lnTo>
                    <a:lnTo>
                      <a:pt x="305" y="509"/>
                    </a:lnTo>
                    <a:lnTo>
                      <a:pt x="300" y="509"/>
                    </a:lnTo>
                    <a:lnTo>
                      <a:pt x="300" y="531"/>
                    </a:lnTo>
                    <a:lnTo>
                      <a:pt x="292" y="531"/>
                    </a:lnTo>
                    <a:lnTo>
                      <a:pt x="292" y="545"/>
                    </a:lnTo>
                    <a:lnTo>
                      <a:pt x="277" y="545"/>
                    </a:lnTo>
                    <a:lnTo>
                      <a:pt x="277" y="576"/>
                    </a:lnTo>
                    <a:lnTo>
                      <a:pt x="270" y="576"/>
                    </a:lnTo>
                    <a:lnTo>
                      <a:pt x="270" y="605"/>
                    </a:lnTo>
                    <a:lnTo>
                      <a:pt x="263" y="605"/>
                    </a:lnTo>
                    <a:lnTo>
                      <a:pt x="263" y="628"/>
                    </a:lnTo>
                    <a:lnTo>
                      <a:pt x="255" y="628"/>
                    </a:lnTo>
                    <a:lnTo>
                      <a:pt x="255" y="650"/>
                    </a:lnTo>
                    <a:lnTo>
                      <a:pt x="241" y="650"/>
                    </a:lnTo>
                    <a:lnTo>
                      <a:pt x="241" y="670"/>
                    </a:lnTo>
                    <a:lnTo>
                      <a:pt x="233" y="670"/>
                    </a:lnTo>
                    <a:lnTo>
                      <a:pt x="233" y="708"/>
                    </a:lnTo>
                    <a:lnTo>
                      <a:pt x="227" y="708"/>
                    </a:lnTo>
                    <a:lnTo>
                      <a:pt x="227" y="723"/>
                    </a:lnTo>
                    <a:lnTo>
                      <a:pt x="218" y="723"/>
                    </a:lnTo>
                    <a:lnTo>
                      <a:pt x="218" y="753"/>
                    </a:lnTo>
                    <a:lnTo>
                      <a:pt x="205" y="753"/>
                    </a:lnTo>
                    <a:lnTo>
                      <a:pt x="205" y="804"/>
                    </a:lnTo>
                    <a:lnTo>
                      <a:pt x="196" y="804"/>
                    </a:lnTo>
                    <a:lnTo>
                      <a:pt x="196" y="826"/>
                    </a:lnTo>
                    <a:lnTo>
                      <a:pt x="183" y="826"/>
                    </a:lnTo>
                    <a:lnTo>
                      <a:pt x="183" y="849"/>
                    </a:lnTo>
                    <a:lnTo>
                      <a:pt x="176" y="849"/>
                    </a:lnTo>
                    <a:lnTo>
                      <a:pt x="176" y="872"/>
                    </a:lnTo>
                    <a:lnTo>
                      <a:pt x="160" y="872"/>
                    </a:lnTo>
                    <a:lnTo>
                      <a:pt x="160" y="892"/>
                    </a:lnTo>
                    <a:lnTo>
                      <a:pt x="154" y="892"/>
                    </a:lnTo>
                    <a:lnTo>
                      <a:pt x="154" y="923"/>
                    </a:lnTo>
                    <a:lnTo>
                      <a:pt x="146" y="923"/>
                    </a:lnTo>
                    <a:lnTo>
                      <a:pt x="146" y="952"/>
                    </a:lnTo>
                    <a:lnTo>
                      <a:pt x="140" y="952"/>
                    </a:lnTo>
                    <a:lnTo>
                      <a:pt x="140" y="982"/>
                    </a:lnTo>
                    <a:lnTo>
                      <a:pt x="124" y="982"/>
                    </a:lnTo>
                    <a:lnTo>
                      <a:pt x="124" y="989"/>
                    </a:lnTo>
                    <a:lnTo>
                      <a:pt x="118" y="989"/>
                    </a:lnTo>
                    <a:lnTo>
                      <a:pt x="118" y="1025"/>
                    </a:lnTo>
                    <a:lnTo>
                      <a:pt x="109" y="1025"/>
                    </a:lnTo>
                    <a:lnTo>
                      <a:pt x="109" y="1048"/>
                    </a:lnTo>
                    <a:lnTo>
                      <a:pt x="103" y="1048"/>
                    </a:lnTo>
                    <a:lnTo>
                      <a:pt x="103" y="1077"/>
                    </a:lnTo>
                    <a:lnTo>
                      <a:pt x="96" y="1077"/>
                    </a:lnTo>
                    <a:lnTo>
                      <a:pt x="96" y="1093"/>
                    </a:lnTo>
                    <a:lnTo>
                      <a:pt x="87" y="1093"/>
                    </a:lnTo>
                    <a:lnTo>
                      <a:pt x="87" y="1121"/>
                    </a:lnTo>
                    <a:lnTo>
                      <a:pt x="73" y="1121"/>
                    </a:lnTo>
                    <a:lnTo>
                      <a:pt x="73" y="1150"/>
                    </a:lnTo>
                    <a:lnTo>
                      <a:pt x="67" y="1150"/>
                    </a:lnTo>
                    <a:lnTo>
                      <a:pt x="67" y="1167"/>
                    </a:lnTo>
                    <a:lnTo>
                      <a:pt x="59" y="1167"/>
                    </a:lnTo>
                    <a:lnTo>
                      <a:pt x="59" y="1196"/>
                    </a:lnTo>
                    <a:lnTo>
                      <a:pt x="44" y="1196"/>
                    </a:lnTo>
                    <a:lnTo>
                      <a:pt x="44" y="1224"/>
                    </a:lnTo>
                    <a:lnTo>
                      <a:pt x="37" y="1224"/>
                    </a:lnTo>
                    <a:lnTo>
                      <a:pt x="37" y="1247"/>
                    </a:lnTo>
                    <a:lnTo>
                      <a:pt x="31" y="1247"/>
                    </a:lnTo>
                    <a:lnTo>
                      <a:pt x="31" y="1269"/>
                    </a:lnTo>
                    <a:lnTo>
                      <a:pt x="22" y="1269"/>
                    </a:lnTo>
                    <a:lnTo>
                      <a:pt x="22" y="1297"/>
                    </a:lnTo>
                    <a:lnTo>
                      <a:pt x="9" y="1297"/>
                    </a:lnTo>
                    <a:lnTo>
                      <a:pt x="9" y="1321"/>
                    </a:lnTo>
                    <a:lnTo>
                      <a:pt x="0" y="1321"/>
                    </a:lnTo>
                    <a:lnTo>
                      <a:pt x="0" y="1343"/>
                    </a:lnTo>
                    <a:lnTo>
                      <a:pt x="37" y="1343"/>
                    </a:lnTo>
                    <a:lnTo>
                      <a:pt x="37" y="1352"/>
                    </a:lnTo>
                    <a:lnTo>
                      <a:pt x="73" y="1352"/>
                    </a:lnTo>
                    <a:lnTo>
                      <a:pt x="73" y="1357"/>
                    </a:lnTo>
                    <a:lnTo>
                      <a:pt x="109" y="1357"/>
                    </a:lnTo>
                    <a:lnTo>
                      <a:pt x="109" y="1365"/>
                    </a:lnTo>
                    <a:lnTo>
                      <a:pt x="146" y="1365"/>
                    </a:lnTo>
                    <a:lnTo>
                      <a:pt x="146" y="1380"/>
                    </a:lnTo>
                    <a:lnTo>
                      <a:pt x="196" y="1380"/>
                    </a:lnTo>
                    <a:lnTo>
                      <a:pt x="196" y="1388"/>
                    </a:lnTo>
                    <a:lnTo>
                      <a:pt x="227" y="1388"/>
                    </a:lnTo>
                    <a:lnTo>
                      <a:pt x="227" y="1403"/>
                    </a:lnTo>
                    <a:lnTo>
                      <a:pt x="300" y="1403"/>
                    </a:lnTo>
                    <a:lnTo>
                      <a:pt x="300" y="1417"/>
                    </a:lnTo>
                    <a:lnTo>
                      <a:pt x="342" y="1417"/>
                    </a:lnTo>
                    <a:lnTo>
                      <a:pt x="342" y="1425"/>
                    </a:lnTo>
                    <a:lnTo>
                      <a:pt x="379" y="1425"/>
                    </a:lnTo>
                    <a:lnTo>
                      <a:pt x="379" y="1431"/>
                    </a:lnTo>
                    <a:lnTo>
                      <a:pt x="416" y="1431"/>
                    </a:lnTo>
                    <a:lnTo>
                      <a:pt x="416" y="1440"/>
                    </a:lnTo>
                    <a:lnTo>
                      <a:pt x="451" y="1440"/>
                    </a:lnTo>
                    <a:lnTo>
                      <a:pt x="451" y="1446"/>
                    </a:lnTo>
                    <a:lnTo>
                      <a:pt x="488" y="1446"/>
                    </a:lnTo>
                    <a:lnTo>
                      <a:pt x="488" y="1462"/>
                    </a:lnTo>
                    <a:lnTo>
                      <a:pt x="533" y="1462"/>
                    </a:lnTo>
                    <a:lnTo>
                      <a:pt x="533" y="1468"/>
                    </a:lnTo>
                    <a:lnTo>
                      <a:pt x="569" y="1468"/>
                    </a:lnTo>
                    <a:lnTo>
                      <a:pt x="569" y="1477"/>
                    </a:lnTo>
                    <a:lnTo>
                      <a:pt x="605" y="1477"/>
                    </a:lnTo>
                    <a:lnTo>
                      <a:pt x="605" y="1482"/>
                    </a:lnTo>
                    <a:lnTo>
                      <a:pt x="642" y="1482"/>
                    </a:lnTo>
                    <a:lnTo>
                      <a:pt x="642" y="1499"/>
                    </a:lnTo>
                    <a:lnTo>
                      <a:pt x="684" y="1499"/>
                    </a:lnTo>
                    <a:lnTo>
                      <a:pt x="684" y="1505"/>
                    </a:lnTo>
                    <a:lnTo>
                      <a:pt x="721" y="1505"/>
                    </a:lnTo>
                    <a:lnTo>
                      <a:pt x="721" y="1513"/>
                    </a:lnTo>
                    <a:lnTo>
                      <a:pt x="757" y="1513"/>
                    </a:lnTo>
                    <a:lnTo>
                      <a:pt x="757" y="1519"/>
                    </a:lnTo>
                    <a:lnTo>
                      <a:pt x="788" y="1519"/>
                    </a:lnTo>
                    <a:lnTo>
                      <a:pt x="788" y="1536"/>
                    </a:lnTo>
                    <a:lnTo>
                      <a:pt x="867" y="1536"/>
                    </a:lnTo>
                    <a:lnTo>
                      <a:pt x="867" y="1550"/>
                    </a:lnTo>
                    <a:lnTo>
                      <a:pt x="903" y="1550"/>
                    </a:lnTo>
                    <a:lnTo>
                      <a:pt x="903" y="1556"/>
                    </a:lnTo>
                    <a:lnTo>
                      <a:pt x="940" y="1556"/>
                    </a:lnTo>
                    <a:lnTo>
                      <a:pt x="940" y="1565"/>
                    </a:lnTo>
                    <a:lnTo>
                      <a:pt x="984" y="1565"/>
                    </a:lnTo>
                    <a:lnTo>
                      <a:pt x="984" y="1579"/>
                    </a:lnTo>
                    <a:lnTo>
                      <a:pt x="1029" y="1579"/>
                    </a:lnTo>
                    <a:lnTo>
                      <a:pt x="1029" y="1587"/>
                    </a:lnTo>
                    <a:lnTo>
                      <a:pt x="1065" y="1587"/>
                    </a:lnTo>
                    <a:lnTo>
                      <a:pt x="1065" y="1594"/>
                    </a:lnTo>
                    <a:lnTo>
                      <a:pt x="1102" y="1594"/>
                    </a:lnTo>
                    <a:lnTo>
                      <a:pt x="1102" y="1601"/>
                    </a:lnTo>
                    <a:lnTo>
                      <a:pt x="1138" y="1601"/>
                    </a:lnTo>
                    <a:lnTo>
                      <a:pt x="1138" y="1616"/>
                    </a:lnTo>
                    <a:lnTo>
                      <a:pt x="1180" y="1616"/>
                    </a:lnTo>
                    <a:lnTo>
                      <a:pt x="1180" y="1624"/>
                    </a:lnTo>
                    <a:lnTo>
                      <a:pt x="1217" y="1624"/>
                    </a:lnTo>
                    <a:lnTo>
                      <a:pt x="1217" y="1638"/>
                    </a:lnTo>
                    <a:lnTo>
                      <a:pt x="1290" y="1638"/>
                    </a:lnTo>
                    <a:lnTo>
                      <a:pt x="1290" y="1647"/>
                    </a:lnTo>
                    <a:lnTo>
                      <a:pt x="1319" y="1647"/>
                    </a:lnTo>
                    <a:lnTo>
                      <a:pt x="1319" y="1653"/>
                    </a:lnTo>
                    <a:lnTo>
                      <a:pt x="1371" y="1653"/>
                    </a:lnTo>
                    <a:lnTo>
                      <a:pt x="1371" y="1667"/>
                    </a:lnTo>
                    <a:lnTo>
                      <a:pt x="1408" y="1667"/>
                    </a:lnTo>
                    <a:lnTo>
                      <a:pt x="1408" y="1675"/>
                    </a:lnTo>
                    <a:lnTo>
                      <a:pt x="1436" y="1675"/>
                    </a:lnTo>
                    <a:lnTo>
                      <a:pt x="1436" y="1684"/>
                    </a:lnTo>
                    <a:lnTo>
                      <a:pt x="1472" y="1684"/>
                    </a:lnTo>
                    <a:lnTo>
                      <a:pt x="1472" y="1698"/>
                    </a:lnTo>
                    <a:lnTo>
                      <a:pt x="1523" y="1698"/>
                    </a:lnTo>
                    <a:lnTo>
                      <a:pt x="1523" y="1704"/>
                    </a:lnTo>
                    <a:lnTo>
                      <a:pt x="1554" y="1704"/>
                    </a:lnTo>
                    <a:lnTo>
                      <a:pt x="1554" y="1712"/>
                    </a:lnTo>
                    <a:lnTo>
                      <a:pt x="1589" y="1712"/>
                    </a:lnTo>
                    <a:lnTo>
                      <a:pt x="1589" y="1720"/>
                    </a:lnTo>
                    <a:lnTo>
                      <a:pt x="1626" y="1720"/>
                    </a:lnTo>
                    <a:lnTo>
                      <a:pt x="1626" y="1735"/>
                    </a:lnTo>
                    <a:lnTo>
                      <a:pt x="1669" y="1735"/>
                    </a:lnTo>
                    <a:lnTo>
                      <a:pt x="1669" y="1741"/>
                    </a:lnTo>
                    <a:lnTo>
                      <a:pt x="1705" y="1741"/>
                    </a:lnTo>
                    <a:lnTo>
                      <a:pt x="1705" y="1757"/>
                    </a:lnTo>
                    <a:lnTo>
                      <a:pt x="1778" y="1757"/>
                    </a:lnTo>
                    <a:lnTo>
                      <a:pt x="1778" y="1763"/>
                    </a:lnTo>
                    <a:lnTo>
                      <a:pt x="1822" y="1763"/>
                    </a:lnTo>
                    <a:lnTo>
                      <a:pt x="1822" y="1772"/>
                    </a:lnTo>
                    <a:lnTo>
                      <a:pt x="1859" y="1772"/>
                    </a:lnTo>
                    <a:lnTo>
                      <a:pt x="1859" y="1786"/>
                    </a:lnTo>
                    <a:lnTo>
                      <a:pt x="1896" y="1786"/>
                    </a:lnTo>
                    <a:lnTo>
                      <a:pt x="1896" y="1794"/>
                    </a:lnTo>
                    <a:lnTo>
                      <a:pt x="1937" y="1794"/>
                    </a:lnTo>
                    <a:lnTo>
                      <a:pt x="1937" y="1800"/>
                    </a:lnTo>
                    <a:lnTo>
                      <a:pt x="1974" y="1800"/>
                    </a:lnTo>
                    <a:lnTo>
                      <a:pt x="1974" y="1814"/>
                    </a:lnTo>
                    <a:lnTo>
                      <a:pt x="2011" y="1814"/>
                    </a:lnTo>
                    <a:lnTo>
                      <a:pt x="2011" y="1823"/>
                    </a:lnTo>
                    <a:lnTo>
                      <a:pt x="2055" y="1823"/>
                    </a:lnTo>
                    <a:lnTo>
                      <a:pt x="2055" y="1829"/>
                    </a:lnTo>
                    <a:lnTo>
                      <a:pt x="2092" y="1829"/>
                    </a:lnTo>
                    <a:lnTo>
                      <a:pt x="2092" y="1845"/>
                    </a:lnTo>
                    <a:lnTo>
                      <a:pt x="2120" y="1845"/>
                    </a:lnTo>
                    <a:lnTo>
                      <a:pt x="2120" y="1851"/>
                    </a:lnTo>
                    <a:lnTo>
                      <a:pt x="2172" y="1851"/>
                    </a:lnTo>
                    <a:lnTo>
                      <a:pt x="2172" y="1845"/>
                    </a:lnTo>
                    <a:lnTo>
                      <a:pt x="2179" y="1845"/>
                    </a:lnTo>
                    <a:lnTo>
                      <a:pt x="2179" y="1800"/>
                    </a:lnTo>
                    <a:lnTo>
                      <a:pt x="2187" y="1800"/>
                    </a:lnTo>
                    <a:lnTo>
                      <a:pt x="2187" y="1772"/>
                    </a:lnTo>
                    <a:lnTo>
                      <a:pt x="2192" y="1772"/>
                    </a:lnTo>
                    <a:lnTo>
                      <a:pt x="2192" y="1757"/>
                    </a:lnTo>
                    <a:lnTo>
                      <a:pt x="2209" y="1757"/>
                    </a:lnTo>
                    <a:lnTo>
                      <a:pt x="2209" y="1712"/>
                    </a:lnTo>
                    <a:lnTo>
                      <a:pt x="2215" y="1712"/>
                    </a:lnTo>
                    <a:lnTo>
                      <a:pt x="2215" y="1684"/>
                    </a:lnTo>
                    <a:lnTo>
                      <a:pt x="2229" y="1684"/>
                    </a:lnTo>
                    <a:lnTo>
                      <a:pt x="2229" y="1667"/>
                    </a:lnTo>
                    <a:lnTo>
                      <a:pt x="2237" y="1667"/>
                    </a:lnTo>
                    <a:lnTo>
                      <a:pt x="2237" y="1638"/>
                    </a:lnTo>
                    <a:lnTo>
                      <a:pt x="2246" y="1638"/>
                    </a:lnTo>
                    <a:lnTo>
                      <a:pt x="2246" y="1624"/>
                    </a:lnTo>
                    <a:lnTo>
                      <a:pt x="2251" y="1624"/>
                    </a:lnTo>
                    <a:lnTo>
                      <a:pt x="2251" y="1587"/>
                    </a:lnTo>
                    <a:lnTo>
                      <a:pt x="2266" y="1587"/>
                    </a:lnTo>
                    <a:lnTo>
                      <a:pt x="2266" y="1565"/>
                    </a:lnTo>
                    <a:lnTo>
                      <a:pt x="2274" y="1565"/>
                    </a:lnTo>
                    <a:lnTo>
                      <a:pt x="2274" y="1536"/>
                    </a:lnTo>
                    <a:lnTo>
                      <a:pt x="2288" y="1536"/>
                    </a:lnTo>
                    <a:lnTo>
                      <a:pt x="2288" y="1482"/>
                    </a:lnTo>
                    <a:lnTo>
                      <a:pt x="2302" y="1482"/>
                    </a:lnTo>
                    <a:lnTo>
                      <a:pt x="2302" y="1468"/>
                    </a:lnTo>
                    <a:lnTo>
                      <a:pt x="2310" y="1468"/>
                    </a:lnTo>
                    <a:lnTo>
                      <a:pt x="2310" y="1440"/>
                    </a:lnTo>
                    <a:lnTo>
                      <a:pt x="2318" y="1440"/>
                    </a:lnTo>
                    <a:lnTo>
                      <a:pt x="2318" y="1425"/>
                    </a:lnTo>
                    <a:lnTo>
                      <a:pt x="2324" y="1425"/>
                    </a:lnTo>
                    <a:lnTo>
                      <a:pt x="2324" y="1403"/>
                    </a:lnTo>
                    <a:lnTo>
                      <a:pt x="2338" y="1403"/>
                    </a:lnTo>
                    <a:lnTo>
                      <a:pt x="2338" y="1380"/>
                    </a:lnTo>
                    <a:lnTo>
                      <a:pt x="2347" y="1380"/>
                    </a:lnTo>
                    <a:lnTo>
                      <a:pt x="2347" y="1357"/>
                    </a:lnTo>
                    <a:lnTo>
                      <a:pt x="2353" y="1357"/>
                    </a:lnTo>
                    <a:lnTo>
                      <a:pt x="2353" y="1321"/>
                    </a:lnTo>
                    <a:lnTo>
                      <a:pt x="2369" y="1321"/>
                    </a:lnTo>
                    <a:lnTo>
                      <a:pt x="2369" y="1297"/>
                    </a:lnTo>
                    <a:lnTo>
                      <a:pt x="2375" y="1297"/>
                    </a:lnTo>
                    <a:lnTo>
                      <a:pt x="2375" y="1261"/>
                    </a:lnTo>
                    <a:lnTo>
                      <a:pt x="2383" y="1261"/>
                    </a:lnTo>
                    <a:lnTo>
                      <a:pt x="2383" y="1240"/>
                    </a:lnTo>
                    <a:lnTo>
                      <a:pt x="2390" y="1240"/>
                    </a:lnTo>
                    <a:lnTo>
                      <a:pt x="2390" y="1224"/>
                    </a:lnTo>
                    <a:lnTo>
                      <a:pt x="2405" y="1224"/>
                    </a:lnTo>
                    <a:lnTo>
                      <a:pt x="2405" y="1196"/>
                    </a:lnTo>
                    <a:lnTo>
                      <a:pt x="2412" y="1196"/>
                    </a:lnTo>
                    <a:lnTo>
                      <a:pt x="2412" y="1181"/>
                    </a:lnTo>
                    <a:lnTo>
                      <a:pt x="2420" y="1181"/>
                    </a:lnTo>
                    <a:lnTo>
                      <a:pt x="2420" y="1145"/>
                    </a:lnTo>
                    <a:lnTo>
                      <a:pt x="2425" y="1145"/>
                    </a:lnTo>
                    <a:lnTo>
                      <a:pt x="2425" y="1121"/>
                    </a:lnTo>
                    <a:lnTo>
                      <a:pt x="2434" y="1121"/>
                    </a:lnTo>
                    <a:lnTo>
                      <a:pt x="2434" y="1108"/>
                    </a:lnTo>
                    <a:lnTo>
                      <a:pt x="2442" y="1108"/>
                    </a:lnTo>
                    <a:lnTo>
                      <a:pt x="2442" y="1077"/>
                    </a:lnTo>
                    <a:lnTo>
                      <a:pt x="2448" y="1077"/>
                    </a:lnTo>
                    <a:lnTo>
                      <a:pt x="2448" y="1048"/>
                    </a:lnTo>
                    <a:lnTo>
                      <a:pt x="2462" y="1048"/>
                    </a:lnTo>
                    <a:lnTo>
                      <a:pt x="2462" y="1025"/>
                    </a:lnTo>
                    <a:lnTo>
                      <a:pt x="2470" y="1025"/>
                    </a:lnTo>
                    <a:lnTo>
                      <a:pt x="2470" y="1002"/>
                    </a:lnTo>
                    <a:lnTo>
                      <a:pt x="2484" y="1002"/>
                    </a:lnTo>
                    <a:lnTo>
                      <a:pt x="2484" y="989"/>
                    </a:lnTo>
                    <a:lnTo>
                      <a:pt x="2492" y="989"/>
                    </a:lnTo>
                    <a:lnTo>
                      <a:pt x="2492" y="960"/>
                    </a:lnTo>
                    <a:lnTo>
                      <a:pt x="2499" y="960"/>
                    </a:lnTo>
                    <a:lnTo>
                      <a:pt x="2499" y="929"/>
                    </a:lnTo>
                    <a:lnTo>
                      <a:pt x="2507" y="929"/>
                    </a:lnTo>
                    <a:lnTo>
                      <a:pt x="2507" y="892"/>
                    </a:lnTo>
                    <a:lnTo>
                      <a:pt x="2521" y="892"/>
                    </a:lnTo>
                    <a:lnTo>
                      <a:pt x="2521" y="872"/>
                    </a:lnTo>
                    <a:lnTo>
                      <a:pt x="2529" y="872"/>
                    </a:lnTo>
                    <a:lnTo>
                      <a:pt x="2529" y="841"/>
                    </a:lnTo>
                    <a:lnTo>
                      <a:pt x="2535" y="841"/>
                    </a:lnTo>
                    <a:lnTo>
                      <a:pt x="2535" y="826"/>
                    </a:lnTo>
                    <a:lnTo>
                      <a:pt x="2543" y="826"/>
                    </a:lnTo>
                    <a:lnTo>
                      <a:pt x="2543" y="789"/>
                    </a:lnTo>
                    <a:lnTo>
                      <a:pt x="2551" y="789"/>
                    </a:lnTo>
                    <a:lnTo>
                      <a:pt x="2551" y="767"/>
                    </a:lnTo>
                    <a:lnTo>
                      <a:pt x="2557" y="767"/>
                    </a:lnTo>
                    <a:lnTo>
                      <a:pt x="2557" y="745"/>
                    </a:lnTo>
                    <a:lnTo>
                      <a:pt x="2571" y="745"/>
                    </a:lnTo>
                    <a:lnTo>
                      <a:pt x="2571" y="723"/>
                    </a:lnTo>
                    <a:lnTo>
                      <a:pt x="2579" y="723"/>
                    </a:lnTo>
                    <a:lnTo>
                      <a:pt x="2579" y="693"/>
                    </a:lnTo>
                    <a:lnTo>
                      <a:pt x="2588" y="693"/>
                    </a:lnTo>
                    <a:lnTo>
                      <a:pt x="2588" y="670"/>
                    </a:lnTo>
                    <a:lnTo>
                      <a:pt x="2601" y="670"/>
                    </a:lnTo>
                    <a:lnTo>
                      <a:pt x="2601" y="642"/>
                    </a:lnTo>
                    <a:lnTo>
                      <a:pt x="2608" y="642"/>
                    </a:lnTo>
                    <a:lnTo>
                      <a:pt x="2608" y="613"/>
                    </a:lnTo>
                    <a:lnTo>
                      <a:pt x="2616" y="613"/>
                    </a:lnTo>
                    <a:lnTo>
                      <a:pt x="2616" y="591"/>
                    </a:lnTo>
                    <a:lnTo>
                      <a:pt x="2624" y="591"/>
                    </a:lnTo>
                    <a:lnTo>
                      <a:pt x="2624" y="569"/>
                    </a:lnTo>
                    <a:lnTo>
                      <a:pt x="2638" y="569"/>
                    </a:lnTo>
                    <a:lnTo>
                      <a:pt x="2638" y="545"/>
                    </a:lnTo>
                    <a:lnTo>
                      <a:pt x="2644" y="545"/>
                    </a:lnTo>
                    <a:lnTo>
                      <a:pt x="2644" y="523"/>
                    </a:lnTo>
                    <a:lnTo>
                      <a:pt x="2653" y="523"/>
                    </a:lnTo>
                    <a:lnTo>
                      <a:pt x="2653" y="486"/>
                    </a:lnTo>
                    <a:lnTo>
                      <a:pt x="2608" y="486"/>
                    </a:lnTo>
                    <a:lnTo>
                      <a:pt x="2608" y="472"/>
                    </a:lnTo>
                    <a:lnTo>
                      <a:pt x="2529" y="472"/>
                    </a:lnTo>
                    <a:lnTo>
                      <a:pt x="2529" y="457"/>
                    </a:lnTo>
                    <a:lnTo>
                      <a:pt x="2492" y="457"/>
                    </a:lnTo>
                    <a:lnTo>
                      <a:pt x="2492" y="450"/>
                    </a:lnTo>
                    <a:lnTo>
                      <a:pt x="2442" y="450"/>
                    </a:lnTo>
                    <a:lnTo>
                      <a:pt x="2442" y="435"/>
                    </a:lnTo>
                    <a:lnTo>
                      <a:pt x="2369" y="435"/>
                    </a:lnTo>
                    <a:lnTo>
                      <a:pt x="2369" y="421"/>
                    </a:lnTo>
                    <a:lnTo>
                      <a:pt x="2324" y="421"/>
                    </a:lnTo>
                    <a:lnTo>
                      <a:pt x="2324" y="413"/>
                    </a:lnTo>
                    <a:lnTo>
                      <a:pt x="2288" y="413"/>
                    </a:lnTo>
                    <a:lnTo>
                      <a:pt x="2288" y="406"/>
                    </a:lnTo>
                    <a:lnTo>
                      <a:pt x="2246" y="406"/>
                    </a:lnTo>
                    <a:lnTo>
                      <a:pt x="2246" y="391"/>
                    </a:lnTo>
                    <a:lnTo>
                      <a:pt x="2209" y="391"/>
                    </a:lnTo>
                    <a:lnTo>
                      <a:pt x="2209" y="384"/>
                    </a:lnTo>
                    <a:lnTo>
                      <a:pt x="2172" y="384"/>
                    </a:lnTo>
                    <a:lnTo>
                      <a:pt x="2172" y="375"/>
                    </a:lnTo>
                    <a:lnTo>
                      <a:pt x="2120" y="375"/>
                    </a:lnTo>
                    <a:lnTo>
                      <a:pt x="2120" y="369"/>
                    </a:lnTo>
                    <a:lnTo>
                      <a:pt x="2092" y="369"/>
                    </a:lnTo>
                    <a:lnTo>
                      <a:pt x="2092" y="355"/>
                    </a:lnTo>
                    <a:lnTo>
                      <a:pt x="2041" y="355"/>
                    </a:lnTo>
                    <a:lnTo>
                      <a:pt x="2041" y="347"/>
                    </a:lnTo>
                    <a:lnTo>
                      <a:pt x="2005" y="347"/>
                    </a:lnTo>
                    <a:lnTo>
                      <a:pt x="2005" y="338"/>
                    </a:lnTo>
                    <a:lnTo>
                      <a:pt x="1959" y="338"/>
                    </a:lnTo>
                    <a:lnTo>
                      <a:pt x="1959" y="332"/>
                    </a:lnTo>
                    <a:lnTo>
                      <a:pt x="1924" y="332"/>
                    </a:lnTo>
                    <a:lnTo>
                      <a:pt x="1924" y="324"/>
                    </a:lnTo>
                    <a:lnTo>
                      <a:pt x="1881" y="324"/>
                    </a:lnTo>
                    <a:lnTo>
                      <a:pt x="1881" y="318"/>
                    </a:lnTo>
                    <a:lnTo>
                      <a:pt x="1844" y="318"/>
                    </a:lnTo>
                    <a:lnTo>
                      <a:pt x="1844" y="310"/>
                    </a:lnTo>
                    <a:lnTo>
                      <a:pt x="1800" y="310"/>
                    </a:lnTo>
                    <a:lnTo>
                      <a:pt x="1800" y="296"/>
                    </a:lnTo>
                    <a:lnTo>
                      <a:pt x="1763" y="296"/>
                    </a:lnTo>
                    <a:lnTo>
                      <a:pt x="1763" y="287"/>
                    </a:lnTo>
                    <a:lnTo>
                      <a:pt x="1719" y="287"/>
                    </a:lnTo>
                    <a:lnTo>
                      <a:pt x="1719" y="272"/>
                    </a:lnTo>
                    <a:lnTo>
                      <a:pt x="1641" y="272"/>
                    </a:lnTo>
                    <a:lnTo>
                      <a:pt x="1641" y="259"/>
                    </a:lnTo>
                    <a:lnTo>
                      <a:pt x="1604" y="259"/>
                    </a:lnTo>
                    <a:lnTo>
                      <a:pt x="1604" y="250"/>
                    </a:lnTo>
                    <a:lnTo>
                      <a:pt x="1567" y="250"/>
                    </a:lnTo>
                    <a:lnTo>
                      <a:pt x="1567" y="236"/>
                    </a:lnTo>
                    <a:lnTo>
                      <a:pt x="1523" y="236"/>
                    </a:lnTo>
                    <a:lnTo>
                      <a:pt x="1523" y="228"/>
                    </a:lnTo>
                    <a:lnTo>
                      <a:pt x="1486" y="228"/>
                    </a:lnTo>
                    <a:lnTo>
                      <a:pt x="1486" y="222"/>
                    </a:lnTo>
                    <a:lnTo>
                      <a:pt x="1436" y="222"/>
                    </a:lnTo>
                    <a:lnTo>
                      <a:pt x="1436" y="213"/>
                    </a:lnTo>
                    <a:lnTo>
                      <a:pt x="1408" y="213"/>
                    </a:lnTo>
                    <a:lnTo>
                      <a:pt x="1408" y="208"/>
                    </a:lnTo>
                    <a:lnTo>
                      <a:pt x="1354" y="208"/>
                    </a:lnTo>
                    <a:lnTo>
                      <a:pt x="1354" y="199"/>
                    </a:lnTo>
                    <a:lnTo>
                      <a:pt x="1319" y="199"/>
                    </a:lnTo>
                    <a:lnTo>
                      <a:pt x="1319" y="184"/>
                    </a:lnTo>
                    <a:lnTo>
                      <a:pt x="1276" y="184"/>
                    </a:lnTo>
                    <a:lnTo>
                      <a:pt x="1276" y="177"/>
                    </a:lnTo>
                    <a:lnTo>
                      <a:pt x="1239" y="177"/>
                    </a:lnTo>
                    <a:lnTo>
                      <a:pt x="1239" y="171"/>
                    </a:lnTo>
                    <a:lnTo>
                      <a:pt x="1195" y="171"/>
                    </a:lnTo>
                    <a:lnTo>
                      <a:pt x="1195" y="154"/>
                    </a:lnTo>
                    <a:lnTo>
                      <a:pt x="1158" y="154"/>
                    </a:lnTo>
                    <a:lnTo>
                      <a:pt x="1158" y="148"/>
                    </a:lnTo>
                    <a:lnTo>
                      <a:pt x="1116" y="148"/>
                    </a:lnTo>
                    <a:lnTo>
                      <a:pt x="1116" y="140"/>
                    </a:lnTo>
                    <a:lnTo>
                      <a:pt x="1079" y="140"/>
                    </a:lnTo>
                    <a:lnTo>
                      <a:pt x="1079" y="133"/>
                    </a:lnTo>
                    <a:lnTo>
                      <a:pt x="1034" y="133"/>
                    </a:lnTo>
                    <a:lnTo>
                      <a:pt x="1034" y="118"/>
                    </a:lnTo>
                    <a:lnTo>
                      <a:pt x="999" y="118"/>
                    </a:lnTo>
                    <a:lnTo>
                      <a:pt x="999" y="111"/>
                    </a:lnTo>
                    <a:lnTo>
                      <a:pt x="919" y="111"/>
                    </a:lnTo>
                    <a:lnTo>
                      <a:pt x="919" y="96"/>
                    </a:lnTo>
                    <a:lnTo>
                      <a:pt x="867" y="96"/>
                    </a:lnTo>
                    <a:lnTo>
                      <a:pt x="867" y="89"/>
                    </a:lnTo>
                    <a:lnTo>
                      <a:pt x="838" y="89"/>
                    </a:lnTo>
                    <a:lnTo>
                      <a:pt x="838" y="80"/>
                    </a:lnTo>
                    <a:lnTo>
                      <a:pt x="788" y="80"/>
                    </a:lnTo>
                    <a:lnTo>
                      <a:pt x="788" y="66"/>
                    </a:lnTo>
                    <a:lnTo>
                      <a:pt x="757" y="66"/>
                    </a:lnTo>
                    <a:lnTo>
                      <a:pt x="757" y="59"/>
                    </a:lnTo>
                    <a:lnTo>
                      <a:pt x="707" y="59"/>
                    </a:lnTo>
                    <a:lnTo>
                      <a:pt x="707" y="52"/>
                    </a:lnTo>
                    <a:lnTo>
                      <a:pt x="670" y="52"/>
                    </a:lnTo>
                    <a:lnTo>
                      <a:pt x="670" y="37"/>
                    </a:lnTo>
                    <a:lnTo>
                      <a:pt x="627" y="37"/>
                    </a:lnTo>
                    <a:lnTo>
                      <a:pt x="627" y="28"/>
                    </a:lnTo>
                    <a:lnTo>
                      <a:pt x="592" y="28"/>
                    </a:lnTo>
                    <a:lnTo>
                      <a:pt x="592" y="23"/>
                    </a:lnTo>
                    <a:lnTo>
                      <a:pt x="555" y="23"/>
                    </a:lnTo>
                    <a:lnTo>
                      <a:pt x="555" y="15"/>
                    </a:lnTo>
                    <a:lnTo>
                      <a:pt x="510" y="15"/>
                    </a:lnTo>
                    <a:lnTo>
                      <a:pt x="510" y="0"/>
                    </a:lnTo>
                    <a:lnTo>
                      <a:pt x="474" y="0"/>
                    </a:lnTo>
                    <a:close/>
                  </a:path>
                </a:pathLst>
              </a:custGeom>
              <a:solidFill>
                <a:srgbClr val="0202F4"/>
              </a:solidFill>
              <a:ln w="9525">
                <a:noFill/>
              </a:ln>
            </p:spPr>
            <p:txBody>
              <a:bodyPr/>
              <a:lstStyle/>
              <a:p>
                <a:endParaRPr lang="en-US"/>
              </a:p>
            </p:txBody>
          </p:sp>
          <p:sp>
            <p:nvSpPr>
              <p:cNvPr id="1276125" name="Freeform 1276124"/>
              <p:cNvSpPr/>
              <p:nvPr/>
            </p:nvSpPr>
            <p:spPr>
              <a:xfrm>
                <a:off x="858" y="3145"/>
                <a:ext cx="253" cy="142"/>
              </a:xfrm>
              <a:custGeom>
                <a:avLst/>
                <a:gdLst/>
                <a:ahLst/>
                <a:cxnLst/>
                <a:rect l="0" t="0" r="0" b="0"/>
                <a:pathLst>
                  <a:path w="2534" h="1851">
                    <a:moveTo>
                      <a:pt x="407" y="0"/>
                    </a:moveTo>
                    <a:lnTo>
                      <a:pt x="407" y="28"/>
                    </a:lnTo>
                    <a:lnTo>
                      <a:pt x="399" y="28"/>
                    </a:lnTo>
                    <a:lnTo>
                      <a:pt x="399" y="59"/>
                    </a:lnTo>
                    <a:lnTo>
                      <a:pt x="393" y="59"/>
                    </a:lnTo>
                    <a:lnTo>
                      <a:pt x="393" y="89"/>
                    </a:lnTo>
                    <a:lnTo>
                      <a:pt x="384" y="89"/>
                    </a:lnTo>
                    <a:lnTo>
                      <a:pt x="384" y="111"/>
                    </a:lnTo>
                    <a:lnTo>
                      <a:pt x="371" y="111"/>
                    </a:lnTo>
                    <a:lnTo>
                      <a:pt x="371" y="133"/>
                    </a:lnTo>
                    <a:lnTo>
                      <a:pt x="362" y="133"/>
                    </a:lnTo>
                    <a:lnTo>
                      <a:pt x="362" y="184"/>
                    </a:lnTo>
                    <a:lnTo>
                      <a:pt x="349" y="184"/>
                    </a:lnTo>
                    <a:lnTo>
                      <a:pt x="349" y="208"/>
                    </a:lnTo>
                    <a:lnTo>
                      <a:pt x="342" y="208"/>
                    </a:lnTo>
                    <a:lnTo>
                      <a:pt x="342" y="228"/>
                    </a:lnTo>
                    <a:lnTo>
                      <a:pt x="325" y="228"/>
                    </a:lnTo>
                    <a:lnTo>
                      <a:pt x="325" y="272"/>
                    </a:lnTo>
                    <a:lnTo>
                      <a:pt x="312" y="272"/>
                    </a:lnTo>
                    <a:lnTo>
                      <a:pt x="312" y="310"/>
                    </a:lnTo>
                    <a:lnTo>
                      <a:pt x="306" y="310"/>
                    </a:lnTo>
                    <a:lnTo>
                      <a:pt x="306" y="332"/>
                    </a:lnTo>
                    <a:lnTo>
                      <a:pt x="290" y="332"/>
                    </a:lnTo>
                    <a:lnTo>
                      <a:pt x="290" y="375"/>
                    </a:lnTo>
                    <a:lnTo>
                      <a:pt x="275" y="375"/>
                    </a:lnTo>
                    <a:lnTo>
                      <a:pt x="275" y="406"/>
                    </a:lnTo>
                    <a:lnTo>
                      <a:pt x="269" y="406"/>
                    </a:lnTo>
                    <a:lnTo>
                      <a:pt x="269" y="435"/>
                    </a:lnTo>
                    <a:lnTo>
                      <a:pt x="253" y="435"/>
                    </a:lnTo>
                    <a:lnTo>
                      <a:pt x="253" y="472"/>
                    </a:lnTo>
                    <a:lnTo>
                      <a:pt x="238" y="472"/>
                    </a:lnTo>
                    <a:lnTo>
                      <a:pt x="238" y="509"/>
                    </a:lnTo>
                    <a:lnTo>
                      <a:pt x="233" y="509"/>
                    </a:lnTo>
                    <a:lnTo>
                      <a:pt x="233" y="531"/>
                    </a:lnTo>
                    <a:lnTo>
                      <a:pt x="225" y="531"/>
                    </a:lnTo>
                    <a:lnTo>
                      <a:pt x="225" y="545"/>
                    </a:lnTo>
                    <a:lnTo>
                      <a:pt x="210" y="545"/>
                    </a:lnTo>
                    <a:lnTo>
                      <a:pt x="210" y="576"/>
                    </a:lnTo>
                    <a:lnTo>
                      <a:pt x="203" y="576"/>
                    </a:lnTo>
                    <a:lnTo>
                      <a:pt x="203" y="605"/>
                    </a:lnTo>
                    <a:lnTo>
                      <a:pt x="196" y="605"/>
                    </a:lnTo>
                    <a:lnTo>
                      <a:pt x="196" y="628"/>
                    </a:lnTo>
                    <a:lnTo>
                      <a:pt x="188" y="628"/>
                    </a:lnTo>
                    <a:lnTo>
                      <a:pt x="188" y="650"/>
                    </a:lnTo>
                    <a:lnTo>
                      <a:pt x="174" y="650"/>
                    </a:lnTo>
                    <a:lnTo>
                      <a:pt x="174" y="670"/>
                    </a:lnTo>
                    <a:lnTo>
                      <a:pt x="166" y="670"/>
                    </a:lnTo>
                    <a:lnTo>
                      <a:pt x="166" y="708"/>
                    </a:lnTo>
                    <a:lnTo>
                      <a:pt x="160" y="708"/>
                    </a:lnTo>
                    <a:lnTo>
                      <a:pt x="160" y="723"/>
                    </a:lnTo>
                    <a:lnTo>
                      <a:pt x="151" y="723"/>
                    </a:lnTo>
                    <a:lnTo>
                      <a:pt x="151" y="753"/>
                    </a:lnTo>
                    <a:lnTo>
                      <a:pt x="138" y="753"/>
                    </a:lnTo>
                    <a:lnTo>
                      <a:pt x="138" y="804"/>
                    </a:lnTo>
                    <a:lnTo>
                      <a:pt x="129" y="804"/>
                    </a:lnTo>
                    <a:lnTo>
                      <a:pt x="129" y="826"/>
                    </a:lnTo>
                    <a:lnTo>
                      <a:pt x="116" y="826"/>
                    </a:lnTo>
                    <a:lnTo>
                      <a:pt x="116" y="849"/>
                    </a:lnTo>
                    <a:lnTo>
                      <a:pt x="109" y="849"/>
                    </a:lnTo>
                    <a:lnTo>
                      <a:pt x="109" y="872"/>
                    </a:lnTo>
                    <a:lnTo>
                      <a:pt x="93" y="872"/>
                    </a:lnTo>
                    <a:lnTo>
                      <a:pt x="93" y="892"/>
                    </a:lnTo>
                    <a:lnTo>
                      <a:pt x="87" y="892"/>
                    </a:lnTo>
                    <a:lnTo>
                      <a:pt x="87" y="923"/>
                    </a:lnTo>
                    <a:lnTo>
                      <a:pt x="79" y="923"/>
                    </a:lnTo>
                    <a:lnTo>
                      <a:pt x="79" y="952"/>
                    </a:lnTo>
                    <a:lnTo>
                      <a:pt x="73" y="952"/>
                    </a:lnTo>
                    <a:lnTo>
                      <a:pt x="73" y="982"/>
                    </a:lnTo>
                    <a:lnTo>
                      <a:pt x="57" y="982"/>
                    </a:lnTo>
                    <a:lnTo>
                      <a:pt x="57" y="989"/>
                    </a:lnTo>
                    <a:lnTo>
                      <a:pt x="51" y="989"/>
                    </a:lnTo>
                    <a:lnTo>
                      <a:pt x="51" y="1025"/>
                    </a:lnTo>
                    <a:lnTo>
                      <a:pt x="42" y="1025"/>
                    </a:lnTo>
                    <a:lnTo>
                      <a:pt x="42" y="1048"/>
                    </a:lnTo>
                    <a:lnTo>
                      <a:pt x="36" y="1048"/>
                    </a:lnTo>
                    <a:lnTo>
                      <a:pt x="36" y="1077"/>
                    </a:lnTo>
                    <a:lnTo>
                      <a:pt x="29" y="1077"/>
                    </a:lnTo>
                    <a:lnTo>
                      <a:pt x="29" y="1093"/>
                    </a:lnTo>
                    <a:lnTo>
                      <a:pt x="20" y="1093"/>
                    </a:lnTo>
                    <a:lnTo>
                      <a:pt x="20" y="1121"/>
                    </a:lnTo>
                    <a:lnTo>
                      <a:pt x="6" y="1121"/>
                    </a:lnTo>
                    <a:lnTo>
                      <a:pt x="6" y="1150"/>
                    </a:lnTo>
                    <a:lnTo>
                      <a:pt x="0" y="1150"/>
                    </a:lnTo>
                    <a:lnTo>
                      <a:pt x="0" y="1352"/>
                    </a:lnTo>
                    <a:lnTo>
                      <a:pt x="6" y="1352"/>
                    </a:lnTo>
                    <a:lnTo>
                      <a:pt x="6" y="1357"/>
                    </a:lnTo>
                    <a:lnTo>
                      <a:pt x="42" y="1357"/>
                    </a:lnTo>
                    <a:lnTo>
                      <a:pt x="42" y="1365"/>
                    </a:lnTo>
                    <a:lnTo>
                      <a:pt x="79" y="1365"/>
                    </a:lnTo>
                    <a:lnTo>
                      <a:pt x="79" y="1380"/>
                    </a:lnTo>
                    <a:lnTo>
                      <a:pt x="129" y="1380"/>
                    </a:lnTo>
                    <a:lnTo>
                      <a:pt x="129" y="1388"/>
                    </a:lnTo>
                    <a:lnTo>
                      <a:pt x="160" y="1388"/>
                    </a:lnTo>
                    <a:lnTo>
                      <a:pt x="160" y="1403"/>
                    </a:lnTo>
                    <a:lnTo>
                      <a:pt x="233" y="1403"/>
                    </a:lnTo>
                    <a:lnTo>
                      <a:pt x="233" y="1417"/>
                    </a:lnTo>
                    <a:lnTo>
                      <a:pt x="275" y="1417"/>
                    </a:lnTo>
                    <a:lnTo>
                      <a:pt x="275" y="1425"/>
                    </a:lnTo>
                    <a:lnTo>
                      <a:pt x="312" y="1425"/>
                    </a:lnTo>
                    <a:lnTo>
                      <a:pt x="312" y="1431"/>
                    </a:lnTo>
                    <a:lnTo>
                      <a:pt x="349" y="1431"/>
                    </a:lnTo>
                    <a:lnTo>
                      <a:pt x="349" y="1440"/>
                    </a:lnTo>
                    <a:lnTo>
                      <a:pt x="384" y="1440"/>
                    </a:lnTo>
                    <a:lnTo>
                      <a:pt x="384" y="1446"/>
                    </a:lnTo>
                    <a:lnTo>
                      <a:pt x="421" y="1446"/>
                    </a:lnTo>
                    <a:lnTo>
                      <a:pt x="421" y="1462"/>
                    </a:lnTo>
                    <a:lnTo>
                      <a:pt x="466" y="1462"/>
                    </a:lnTo>
                    <a:lnTo>
                      <a:pt x="466" y="1468"/>
                    </a:lnTo>
                    <a:lnTo>
                      <a:pt x="502" y="1468"/>
                    </a:lnTo>
                    <a:lnTo>
                      <a:pt x="502" y="1477"/>
                    </a:lnTo>
                    <a:lnTo>
                      <a:pt x="538" y="1477"/>
                    </a:lnTo>
                    <a:lnTo>
                      <a:pt x="538" y="1482"/>
                    </a:lnTo>
                    <a:lnTo>
                      <a:pt x="575" y="1482"/>
                    </a:lnTo>
                    <a:lnTo>
                      <a:pt x="575" y="1499"/>
                    </a:lnTo>
                    <a:lnTo>
                      <a:pt x="617" y="1499"/>
                    </a:lnTo>
                    <a:lnTo>
                      <a:pt x="617" y="1505"/>
                    </a:lnTo>
                    <a:lnTo>
                      <a:pt x="654" y="1505"/>
                    </a:lnTo>
                    <a:lnTo>
                      <a:pt x="654" y="1513"/>
                    </a:lnTo>
                    <a:lnTo>
                      <a:pt x="690" y="1513"/>
                    </a:lnTo>
                    <a:lnTo>
                      <a:pt x="690" y="1519"/>
                    </a:lnTo>
                    <a:lnTo>
                      <a:pt x="721" y="1519"/>
                    </a:lnTo>
                    <a:lnTo>
                      <a:pt x="721" y="1536"/>
                    </a:lnTo>
                    <a:lnTo>
                      <a:pt x="800" y="1536"/>
                    </a:lnTo>
                    <a:lnTo>
                      <a:pt x="800" y="1550"/>
                    </a:lnTo>
                    <a:lnTo>
                      <a:pt x="836" y="1550"/>
                    </a:lnTo>
                    <a:lnTo>
                      <a:pt x="836" y="1556"/>
                    </a:lnTo>
                    <a:lnTo>
                      <a:pt x="873" y="1556"/>
                    </a:lnTo>
                    <a:lnTo>
                      <a:pt x="873" y="1565"/>
                    </a:lnTo>
                    <a:lnTo>
                      <a:pt x="917" y="1565"/>
                    </a:lnTo>
                    <a:lnTo>
                      <a:pt x="917" y="1579"/>
                    </a:lnTo>
                    <a:lnTo>
                      <a:pt x="962" y="1579"/>
                    </a:lnTo>
                    <a:lnTo>
                      <a:pt x="962" y="1587"/>
                    </a:lnTo>
                    <a:lnTo>
                      <a:pt x="998" y="1587"/>
                    </a:lnTo>
                    <a:lnTo>
                      <a:pt x="998" y="1594"/>
                    </a:lnTo>
                    <a:lnTo>
                      <a:pt x="1035" y="1594"/>
                    </a:lnTo>
                    <a:lnTo>
                      <a:pt x="1035" y="1601"/>
                    </a:lnTo>
                    <a:lnTo>
                      <a:pt x="1071" y="1601"/>
                    </a:lnTo>
                    <a:lnTo>
                      <a:pt x="1071" y="1616"/>
                    </a:lnTo>
                    <a:lnTo>
                      <a:pt x="1113" y="1616"/>
                    </a:lnTo>
                    <a:lnTo>
                      <a:pt x="1113" y="1624"/>
                    </a:lnTo>
                    <a:lnTo>
                      <a:pt x="1150" y="1624"/>
                    </a:lnTo>
                    <a:lnTo>
                      <a:pt x="1150" y="1638"/>
                    </a:lnTo>
                    <a:lnTo>
                      <a:pt x="1223" y="1638"/>
                    </a:lnTo>
                    <a:lnTo>
                      <a:pt x="1223" y="1647"/>
                    </a:lnTo>
                    <a:lnTo>
                      <a:pt x="1252" y="1647"/>
                    </a:lnTo>
                    <a:lnTo>
                      <a:pt x="1252" y="1653"/>
                    </a:lnTo>
                    <a:lnTo>
                      <a:pt x="1304" y="1653"/>
                    </a:lnTo>
                    <a:lnTo>
                      <a:pt x="1304" y="1667"/>
                    </a:lnTo>
                    <a:lnTo>
                      <a:pt x="1341" y="1667"/>
                    </a:lnTo>
                    <a:lnTo>
                      <a:pt x="1341" y="1675"/>
                    </a:lnTo>
                    <a:lnTo>
                      <a:pt x="1369" y="1675"/>
                    </a:lnTo>
                    <a:lnTo>
                      <a:pt x="1369" y="1684"/>
                    </a:lnTo>
                    <a:lnTo>
                      <a:pt x="1405" y="1684"/>
                    </a:lnTo>
                    <a:lnTo>
                      <a:pt x="1405" y="1698"/>
                    </a:lnTo>
                    <a:lnTo>
                      <a:pt x="1456" y="1698"/>
                    </a:lnTo>
                    <a:lnTo>
                      <a:pt x="1456" y="1704"/>
                    </a:lnTo>
                    <a:lnTo>
                      <a:pt x="1487" y="1704"/>
                    </a:lnTo>
                    <a:lnTo>
                      <a:pt x="1487" y="1712"/>
                    </a:lnTo>
                    <a:lnTo>
                      <a:pt x="1522" y="1712"/>
                    </a:lnTo>
                    <a:lnTo>
                      <a:pt x="1522" y="1720"/>
                    </a:lnTo>
                    <a:lnTo>
                      <a:pt x="1559" y="1720"/>
                    </a:lnTo>
                    <a:lnTo>
                      <a:pt x="1559" y="1735"/>
                    </a:lnTo>
                    <a:lnTo>
                      <a:pt x="1602" y="1735"/>
                    </a:lnTo>
                    <a:lnTo>
                      <a:pt x="1602" y="1741"/>
                    </a:lnTo>
                    <a:lnTo>
                      <a:pt x="1638" y="1741"/>
                    </a:lnTo>
                    <a:lnTo>
                      <a:pt x="1638" y="1757"/>
                    </a:lnTo>
                    <a:lnTo>
                      <a:pt x="1711" y="1757"/>
                    </a:lnTo>
                    <a:lnTo>
                      <a:pt x="1711" y="1763"/>
                    </a:lnTo>
                    <a:lnTo>
                      <a:pt x="1755" y="1763"/>
                    </a:lnTo>
                    <a:lnTo>
                      <a:pt x="1755" y="1772"/>
                    </a:lnTo>
                    <a:lnTo>
                      <a:pt x="1792" y="1772"/>
                    </a:lnTo>
                    <a:lnTo>
                      <a:pt x="1792" y="1786"/>
                    </a:lnTo>
                    <a:lnTo>
                      <a:pt x="1829" y="1786"/>
                    </a:lnTo>
                    <a:lnTo>
                      <a:pt x="1829" y="1794"/>
                    </a:lnTo>
                    <a:lnTo>
                      <a:pt x="1870" y="1794"/>
                    </a:lnTo>
                    <a:lnTo>
                      <a:pt x="1870" y="1800"/>
                    </a:lnTo>
                    <a:lnTo>
                      <a:pt x="1907" y="1800"/>
                    </a:lnTo>
                    <a:lnTo>
                      <a:pt x="1907" y="1814"/>
                    </a:lnTo>
                    <a:lnTo>
                      <a:pt x="1944" y="1814"/>
                    </a:lnTo>
                    <a:lnTo>
                      <a:pt x="1944" y="1823"/>
                    </a:lnTo>
                    <a:lnTo>
                      <a:pt x="1988" y="1823"/>
                    </a:lnTo>
                    <a:lnTo>
                      <a:pt x="1988" y="1829"/>
                    </a:lnTo>
                    <a:lnTo>
                      <a:pt x="2025" y="1829"/>
                    </a:lnTo>
                    <a:lnTo>
                      <a:pt x="2025" y="1845"/>
                    </a:lnTo>
                    <a:lnTo>
                      <a:pt x="2053" y="1845"/>
                    </a:lnTo>
                    <a:lnTo>
                      <a:pt x="2053" y="1851"/>
                    </a:lnTo>
                    <a:lnTo>
                      <a:pt x="2105" y="1851"/>
                    </a:lnTo>
                    <a:lnTo>
                      <a:pt x="2105" y="1845"/>
                    </a:lnTo>
                    <a:lnTo>
                      <a:pt x="2112" y="1845"/>
                    </a:lnTo>
                    <a:lnTo>
                      <a:pt x="2112" y="1800"/>
                    </a:lnTo>
                    <a:lnTo>
                      <a:pt x="2120" y="1800"/>
                    </a:lnTo>
                    <a:lnTo>
                      <a:pt x="2120" y="1772"/>
                    </a:lnTo>
                    <a:lnTo>
                      <a:pt x="2125" y="1772"/>
                    </a:lnTo>
                    <a:lnTo>
                      <a:pt x="2125" y="1757"/>
                    </a:lnTo>
                    <a:lnTo>
                      <a:pt x="2142" y="1757"/>
                    </a:lnTo>
                    <a:lnTo>
                      <a:pt x="2142" y="1712"/>
                    </a:lnTo>
                    <a:lnTo>
                      <a:pt x="2148" y="1712"/>
                    </a:lnTo>
                    <a:lnTo>
                      <a:pt x="2148" y="1684"/>
                    </a:lnTo>
                    <a:lnTo>
                      <a:pt x="2162" y="1684"/>
                    </a:lnTo>
                    <a:lnTo>
                      <a:pt x="2162" y="1667"/>
                    </a:lnTo>
                    <a:lnTo>
                      <a:pt x="2170" y="1667"/>
                    </a:lnTo>
                    <a:lnTo>
                      <a:pt x="2170" y="1638"/>
                    </a:lnTo>
                    <a:lnTo>
                      <a:pt x="2179" y="1638"/>
                    </a:lnTo>
                    <a:lnTo>
                      <a:pt x="2179" y="1624"/>
                    </a:lnTo>
                    <a:lnTo>
                      <a:pt x="2184" y="1624"/>
                    </a:lnTo>
                    <a:lnTo>
                      <a:pt x="2184" y="1587"/>
                    </a:lnTo>
                    <a:lnTo>
                      <a:pt x="2199" y="1587"/>
                    </a:lnTo>
                    <a:lnTo>
                      <a:pt x="2199" y="1565"/>
                    </a:lnTo>
                    <a:lnTo>
                      <a:pt x="2207" y="1565"/>
                    </a:lnTo>
                    <a:lnTo>
                      <a:pt x="2207" y="1536"/>
                    </a:lnTo>
                    <a:lnTo>
                      <a:pt x="2221" y="1536"/>
                    </a:lnTo>
                    <a:lnTo>
                      <a:pt x="2221" y="1482"/>
                    </a:lnTo>
                    <a:lnTo>
                      <a:pt x="2235" y="1482"/>
                    </a:lnTo>
                    <a:lnTo>
                      <a:pt x="2235" y="1468"/>
                    </a:lnTo>
                    <a:lnTo>
                      <a:pt x="2243" y="1468"/>
                    </a:lnTo>
                    <a:lnTo>
                      <a:pt x="2243" y="1440"/>
                    </a:lnTo>
                    <a:lnTo>
                      <a:pt x="2251" y="1440"/>
                    </a:lnTo>
                    <a:lnTo>
                      <a:pt x="2251" y="1425"/>
                    </a:lnTo>
                    <a:lnTo>
                      <a:pt x="2257" y="1425"/>
                    </a:lnTo>
                    <a:lnTo>
                      <a:pt x="2257" y="1403"/>
                    </a:lnTo>
                    <a:lnTo>
                      <a:pt x="2271" y="1403"/>
                    </a:lnTo>
                    <a:lnTo>
                      <a:pt x="2271" y="1380"/>
                    </a:lnTo>
                    <a:lnTo>
                      <a:pt x="2280" y="1380"/>
                    </a:lnTo>
                    <a:lnTo>
                      <a:pt x="2280" y="1357"/>
                    </a:lnTo>
                    <a:lnTo>
                      <a:pt x="2286" y="1357"/>
                    </a:lnTo>
                    <a:lnTo>
                      <a:pt x="2286" y="1321"/>
                    </a:lnTo>
                    <a:lnTo>
                      <a:pt x="2302" y="1321"/>
                    </a:lnTo>
                    <a:lnTo>
                      <a:pt x="2302" y="1297"/>
                    </a:lnTo>
                    <a:lnTo>
                      <a:pt x="2308" y="1297"/>
                    </a:lnTo>
                    <a:lnTo>
                      <a:pt x="2308" y="1261"/>
                    </a:lnTo>
                    <a:lnTo>
                      <a:pt x="2316" y="1261"/>
                    </a:lnTo>
                    <a:lnTo>
                      <a:pt x="2316" y="1240"/>
                    </a:lnTo>
                    <a:lnTo>
                      <a:pt x="2323" y="1240"/>
                    </a:lnTo>
                    <a:lnTo>
                      <a:pt x="2323" y="1224"/>
                    </a:lnTo>
                    <a:lnTo>
                      <a:pt x="2338" y="1224"/>
                    </a:lnTo>
                    <a:lnTo>
                      <a:pt x="2338" y="1196"/>
                    </a:lnTo>
                    <a:lnTo>
                      <a:pt x="2345" y="1196"/>
                    </a:lnTo>
                    <a:lnTo>
                      <a:pt x="2345" y="1181"/>
                    </a:lnTo>
                    <a:lnTo>
                      <a:pt x="2353" y="1181"/>
                    </a:lnTo>
                    <a:lnTo>
                      <a:pt x="2353" y="1145"/>
                    </a:lnTo>
                    <a:lnTo>
                      <a:pt x="2358" y="1145"/>
                    </a:lnTo>
                    <a:lnTo>
                      <a:pt x="2358" y="1121"/>
                    </a:lnTo>
                    <a:lnTo>
                      <a:pt x="2367" y="1121"/>
                    </a:lnTo>
                    <a:lnTo>
                      <a:pt x="2367" y="1108"/>
                    </a:lnTo>
                    <a:lnTo>
                      <a:pt x="2375" y="1108"/>
                    </a:lnTo>
                    <a:lnTo>
                      <a:pt x="2375" y="1077"/>
                    </a:lnTo>
                    <a:lnTo>
                      <a:pt x="2381" y="1077"/>
                    </a:lnTo>
                    <a:lnTo>
                      <a:pt x="2381" y="1048"/>
                    </a:lnTo>
                    <a:lnTo>
                      <a:pt x="2395" y="1048"/>
                    </a:lnTo>
                    <a:lnTo>
                      <a:pt x="2395" y="1025"/>
                    </a:lnTo>
                    <a:lnTo>
                      <a:pt x="2403" y="1025"/>
                    </a:lnTo>
                    <a:lnTo>
                      <a:pt x="2403" y="1002"/>
                    </a:lnTo>
                    <a:lnTo>
                      <a:pt x="2417" y="1002"/>
                    </a:lnTo>
                    <a:lnTo>
                      <a:pt x="2417" y="989"/>
                    </a:lnTo>
                    <a:lnTo>
                      <a:pt x="2425" y="989"/>
                    </a:lnTo>
                    <a:lnTo>
                      <a:pt x="2425" y="960"/>
                    </a:lnTo>
                    <a:lnTo>
                      <a:pt x="2432" y="960"/>
                    </a:lnTo>
                    <a:lnTo>
                      <a:pt x="2432" y="929"/>
                    </a:lnTo>
                    <a:lnTo>
                      <a:pt x="2440" y="929"/>
                    </a:lnTo>
                    <a:lnTo>
                      <a:pt x="2440" y="892"/>
                    </a:lnTo>
                    <a:lnTo>
                      <a:pt x="2454" y="892"/>
                    </a:lnTo>
                    <a:lnTo>
                      <a:pt x="2454" y="872"/>
                    </a:lnTo>
                    <a:lnTo>
                      <a:pt x="2462" y="872"/>
                    </a:lnTo>
                    <a:lnTo>
                      <a:pt x="2462" y="841"/>
                    </a:lnTo>
                    <a:lnTo>
                      <a:pt x="2468" y="841"/>
                    </a:lnTo>
                    <a:lnTo>
                      <a:pt x="2468" y="826"/>
                    </a:lnTo>
                    <a:lnTo>
                      <a:pt x="2476" y="826"/>
                    </a:lnTo>
                    <a:lnTo>
                      <a:pt x="2476" y="789"/>
                    </a:lnTo>
                    <a:lnTo>
                      <a:pt x="2484" y="789"/>
                    </a:lnTo>
                    <a:lnTo>
                      <a:pt x="2484" y="767"/>
                    </a:lnTo>
                    <a:lnTo>
                      <a:pt x="2490" y="767"/>
                    </a:lnTo>
                    <a:lnTo>
                      <a:pt x="2490" y="745"/>
                    </a:lnTo>
                    <a:lnTo>
                      <a:pt x="2504" y="745"/>
                    </a:lnTo>
                    <a:lnTo>
                      <a:pt x="2504" y="723"/>
                    </a:lnTo>
                    <a:lnTo>
                      <a:pt x="2512" y="723"/>
                    </a:lnTo>
                    <a:lnTo>
                      <a:pt x="2512" y="693"/>
                    </a:lnTo>
                    <a:lnTo>
                      <a:pt x="2521" y="693"/>
                    </a:lnTo>
                    <a:lnTo>
                      <a:pt x="2521" y="670"/>
                    </a:lnTo>
                    <a:lnTo>
                      <a:pt x="2534" y="670"/>
                    </a:lnTo>
                    <a:lnTo>
                      <a:pt x="2534" y="472"/>
                    </a:lnTo>
                    <a:lnTo>
                      <a:pt x="2462" y="472"/>
                    </a:lnTo>
                    <a:lnTo>
                      <a:pt x="2462" y="457"/>
                    </a:lnTo>
                    <a:lnTo>
                      <a:pt x="2425" y="457"/>
                    </a:lnTo>
                    <a:lnTo>
                      <a:pt x="2425" y="450"/>
                    </a:lnTo>
                    <a:lnTo>
                      <a:pt x="2375" y="450"/>
                    </a:lnTo>
                    <a:lnTo>
                      <a:pt x="2375" y="435"/>
                    </a:lnTo>
                    <a:lnTo>
                      <a:pt x="2302" y="435"/>
                    </a:lnTo>
                    <a:lnTo>
                      <a:pt x="2302" y="421"/>
                    </a:lnTo>
                    <a:lnTo>
                      <a:pt x="2257" y="421"/>
                    </a:lnTo>
                    <a:lnTo>
                      <a:pt x="2257" y="413"/>
                    </a:lnTo>
                    <a:lnTo>
                      <a:pt x="2221" y="413"/>
                    </a:lnTo>
                    <a:lnTo>
                      <a:pt x="2221" y="406"/>
                    </a:lnTo>
                    <a:lnTo>
                      <a:pt x="2179" y="406"/>
                    </a:lnTo>
                    <a:lnTo>
                      <a:pt x="2179" y="391"/>
                    </a:lnTo>
                    <a:lnTo>
                      <a:pt x="2142" y="391"/>
                    </a:lnTo>
                    <a:lnTo>
                      <a:pt x="2142" y="384"/>
                    </a:lnTo>
                    <a:lnTo>
                      <a:pt x="2105" y="384"/>
                    </a:lnTo>
                    <a:lnTo>
                      <a:pt x="2105" y="375"/>
                    </a:lnTo>
                    <a:lnTo>
                      <a:pt x="2053" y="375"/>
                    </a:lnTo>
                    <a:lnTo>
                      <a:pt x="2053" y="369"/>
                    </a:lnTo>
                    <a:lnTo>
                      <a:pt x="2025" y="369"/>
                    </a:lnTo>
                    <a:lnTo>
                      <a:pt x="2025" y="355"/>
                    </a:lnTo>
                    <a:lnTo>
                      <a:pt x="1974" y="355"/>
                    </a:lnTo>
                    <a:lnTo>
                      <a:pt x="1974" y="347"/>
                    </a:lnTo>
                    <a:lnTo>
                      <a:pt x="1938" y="347"/>
                    </a:lnTo>
                    <a:lnTo>
                      <a:pt x="1938" y="338"/>
                    </a:lnTo>
                    <a:lnTo>
                      <a:pt x="1892" y="338"/>
                    </a:lnTo>
                    <a:lnTo>
                      <a:pt x="1892" y="332"/>
                    </a:lnTo>
                    <a:lnTo>
                      <a:pt x="1857" y="332"/>
                    </a:lnTo>
                    <a:lnTo>
                      <a:pt x="1857" y="324"/>
                    </a:lnTo>
                    <a:lnTo>
                      <a:pt x="1814" y="324"/>
                    </a:lnTo>
                    <a:lnTo>
                      <a:pt x="1814" y="318"/>
                    </a:lnTo>
                    <a:lnTo>
                      <a:pt x="1777" y="318"/>
                    </a:lnTo>
                    <a:lnTo>
                      <a:pt x="1777" y="310"/>
                    </a:lnTo>
                    <a:lnTo>
                      <a:pt x="1733" y="310"/>
                    </a:lnTo>
                    <a:lnTo>
                      <a:pt x="1733" y="296"/>
                    </a:lnTo>
                    <a:lnTo>
                      <a:pt x="1696" y="296"/>
                    </a:lnTo>
                    <a:lnTo>
                      <a:pt x="1696" y="287"/>
                    </a:lnTo>
                    <a:lnTo>
                      <a:pt x="1652" y="287"/>
                    </a:lnTo>
                    <a:lnTo>
                      <a:pt x="1652" y="272"/>
                    </a:lnTo>
                    <a:lnTo>
                      <a:pt x="1574" y="272"/>
                    </a:lnTo>
                    <a:lnTo>
                      <a:pt x="1574" y="259"/>
                    </a:lnTo>
                    <a:lnTo>
                      <a:pt x="1537" y="259"/>
                    </a:lnTo>
                    <a:lnTo>
                      <a:pt x="1537" y="250"/>
                    </a:lnTo>
                    <a:lnTo>
                      <a:pt x="1500" y="250"/>
                    </a:lnTo>
                    <a:lnTo>
                      <a:pt x="1500" y="236"/>
                    </a:lnTo>
                    <a:lnTo>
                      <a:pt x="1456" y="236"/>
                    </a:lnTo>
                    <a:lnTo>
                      <a:pt x="1456" y="228"/>
                    </a:lnTo>
                    <a:lnTo>
                      <a:pt x="1419" y="228"/>
                    </a:lnTo>
                    <a:lnTo>
                      <a:pt x="1419" y="222"/>
                    </a:lnTo>
                    <a:lnTo>
                      <a:pt x="1369" y="222"/>
                    </a:lnTo>
                    <a:lnTo>
                      <a:pt x="1369" y="213"/>
                    </a:lnTo>
                    <a:lnTo>
                      <a:pt x="1341" y="213"/>
                    </a:lnTo>
                    <a:lnTo>
                      <a:pt x="1341" y="208"/>
                    </a:lnTo>
                    <a:lnTo>
                      <a:pt x="1287" y="208"/>
                    </a:lnTo>
                    <a:lnTo>
                      <a:pt x="1287" y="199"/>
                    </a:lnTo>
                    <a:lnTo>
                      <a:pt x="1252" y="199"/>
                    </a:lnTo>
                    <a:lnTo>
                      <a:pt x="1252" y="184"/>
                    </a:lnTo>
                    <a:lnTo>
                      <a:pt x="1209" y="184"/>
                    </a:lnTo>
                    <a:lnTo>
                      <a:pt x="1209" y="177"/>
                    </a:lnTo>
                    <a:lnTo>
                      <a:pt x="1172" y="177"/>
                    </a:lnTo>
                    <a:lnTo>
                      <a:pt x="1172" y="171"/>
                    </a:lnTo>
                    <a:lnTo>
                      <a:pt x="1128" y="171"/>
                    </a:lnTo>
                    <a:lnTo>
                      <a:pt x="1128" y="154"/>
                    </a:lnTo>
                    <a:lnTo>
                      <a:pt x="1091" y="154"/>
                    </a:lnTo>
                    <a:lnTo>
                      <a:pt x="1091" y="148"/>
                    </a:lnTo>
                    <a:lnTo>
                      <a:pt x="1049" y="148"/>
                    </a:lnTo>
                    <a:lnTo>
                      <a:pt x="1049" y="140"/>
                    </a:lnTo>
                    <a:lnTo>
                      <a:pt x="1012" y="140"/>
                    </a:lnTo>
                    <a:lnTo>
                      <a:pt x="1012" y="133"/>
                    </a:lnTo>
                    <a:lnTo>
                      <a:pt x="967" y="133"/>
                    </a:lnTo>
                    <a:lnTo>
                      <a:pt x="967" y="118"/>
                    </a:lnTo>
                    <a:lnTo>
                      <a:pt x="932" y="118"/>
                    </a:lnTo>
                    <a:lnTo>
                      <a:pt x="932" y="111"/>
                    </a:lnTo>
                    <a:lnTo>
                      <a:pt x="852" y="111"/>
                    </a:lnTo>
                    <a:lnTo>
                      <a:pt x="852" y="96"/>
                    </a:lnTo>
                    <a:lnTo>
                      <a:pt x="800" y="96"/>
                    </a:lnTo>
                    <a:lnTo>
                      <a:pt x="800" y="89"/>
                    </a:lnTo>
                    <a:lnTo>
                      <a:pt x="771" y="89"/>
                    </a:lnTo>
                    <a:lnTo>
                      <a:pt x="771" y="80"/>
                    </a:lnTo>
                    <a:lnTo>
                      <a:pt x="721" y="80"/>
                    </a:lnTo>
                    <a:lnTo>
                      <a:pt x="721" y="66"/>
                    </a:lnTo>
                    <a:lnTo>
                      <a:pt x="690" y="66"/>
                    </a:lnTo>
                    <a:lnTo>
                      <a:pt x="690" y="59"/>
                    </a:lnTo>
                    <a:lnTo>
                      <a:pt x="640" y="59"/>
                    </a:lnTo>
                    <a:lnTo>
                      <a:pt x="640" y="52"/>
                    </a:lnTo>
                    <a:lnTo>
                      <a:pt x="603" y="52"/>
                    </a:lnTo>
                    <a:lnTo>
                      <a:pt x="603" y="37"/>
                    </a:lnTo>
                    <a:lnTo>
                      <a:pt x="560" y="37"/>
                    </a:lnTo>
                    <a:lnTo>
                      <a:pt x="560" y="28"/>
                    </a:lnTo>
                    <a:lnTo>
                      <a:pt x="525" y="28"/>
                    </a:lnTo>
                    <a:lnTo>
                      <a:pt x="525" y="23"/>
                    </a:lnTo>
                    <a:lnTo>
                      <a:pt x="488" y="23"/>
                    </a:lnTo>
                    <a:lnTo>
                      <a:pt x="488" y="15"/>
                    </a:lnTo>
                    <a:lnTo>
                      <a:pt x="443" y="15"/>
                    </a:lnTo>
                    <a:lnTo>
                      <a:pt x="443" y="0"/>
                    </a:lnTo>
                    <a:lnTo>
                      <a:pt x="407" y="0"/>
                    </a:lnTo>
                    <a:close/>
                  </a:path>
                </a:pathLst>
              </a:custGeom>
              <a:solidFill>
                <a:srgbClr val="0202E5"/>
              </a:solidFill>
              <a:ln w="9525">
                <a:noFill/>
              </a:ln>
            </p:spPr>
            <p:txBody>
              <a:bodyPr/>
              <a:lstStyle/>
              <a:p>
                <a:endParaRPr lang="en-US"/>
              </a:p>
            </p:txBody>
          </p:sp>
          <p:sp>
            <p:nvSpPr>
              <p:cNvPr id="1276126" name="Freeform 1276125"/>
              <p:cNvSpPr/>
              <p:nvPr/>
            </p:nvSpPr>
            <p:spPr>
              <a:xfrm>
                <a:off x="864" y="3145"/>
                <a:ext cx="240" cy="142"/>
              </a:xfrm>
              <a:custGeom>
                <a:avLst/>
                <a:gdLst/>
                <a:ahLst/>
                <a:cxnLst/>
                <a:rect l="0" t="0" r="0" b="0"/>
                <a:pathLst>
                  <a:path w="2405" h="1851">
                    <a:moveTo>
                      <a:pt x="350" y="0"/>
                    </a:moveTo>
                    <a:lnTo>
                      <a:pt x="350" y="28"/>
                    </a:lnTo>
                    <a:lnTo>
                      <a:pt x="342" y="28"/>
                    </a:lnTo>
                    <a:lnTo>
                      <a:pt x="342" y="59"/>
                    </a:lnTo>
                    <a:lnTo>
                      <a:pt x="336" y="59"/>
                    </a:lnTo>
                    <a:lnTo>
                      <a:pt x="336" y="89"/>
                    </a:lnTo>
                    <a:lnTo>
                      <a:pt x="327" y="89"/>
                    </a:lnTo>
                    <a:lnTo>
                      <a:pt x="327" y="111"/>
                    </a:lnTo>
                    <a:lnTo>
                      <a:pt x="314" y="111"/>
                    </a:lnTo>
                    <a:lnTo>
                      <a:pt x="314" y="133"/>
                    </a:lnTo>
                    <a:lnTo>
                      <a:pt x="305" y="133"/>
                    </a:lnTo>
                    <a:lnTo>
                      <a:pt x="305" y="184"/>
                    </a:lnTo>
                    <a:lnTo>
                      <a:pt x="292" y="184"/>
                    </a:lnTo>
                    <a:lnTo>
                      <a:pt x="292" y="208"/>
                    </a:lnTo>
                    <a:lnTo>
                      <a:pt x="285" y="208"/>
                    </a:lnTo>
                    <a:lnTo>
                      <a:pt x="285" y="228"/>
                    </a:lnTo>
                    <a:lnTo>
                      <a:pt x="268" y="228"/>
                    </a:lnTo>
                    <a:lnTo>
                      <a:pt x="268" y="272"/>
                    </a:lnTo>
                    <a:lnTo>
                      <a:pt x="255" y="272"/>
                    </a:lnTo>
                    <a:lnTo>
                      <a:pt x="255" y="310"/>
                    </a:lnTo>
                    <a:lnTo>
                      <a:pt x="249" y="310"/>
                    </a:lnTo>
                    <a:lnTo>
                      <a:pt x="249" y="332"/>
                    </a:lnTo>
                    <a:lnTo>
                      <a:pt x="233" y="332"/>
                    </a:lnTo>
                    <a:lnTo>
                      <a:pt x="233" y="375"/>
                    </a:lnTo>
                    <a:lnTo>
                      <a:pt x="218" y="375"/>
                    </a:lnTo>
                    <a:lnTo>
                      <a:pt x="218" y="406"/>
                    </a:lnTo>
                    <a:lnTo>
                      <a:pt x="212" y="406"/>
                    </a:lnTo>
                    <a:lnTo>
                      <a:pt x="212" y="435"/>
                    </a:lnTo>
                    <a:lnTo>
                      <a:pt x="196" y="435"/>
                    </a:lnTo>
                    <a:lnTo>
                      <a:pt x="196" y="472"/>
                    </a:lnTo>
                    <a:lnTo>
                      <a:pt x="181" y="472"/>
                    </a:lnTo>
                    <a:lnTo>
                      <a:pt x="181" y="509"/>
                    </a:lnTo>
                    <a:lnTo>
                      <a:pt x="176" y="509"/>
                    </a:lnTo>
                    <a:lnTo>
                      <a:pt x="176" y="531"/>
                    </a:lnTo>
                    <a:lnTo>
                      <a:pt x="168" y="531"/>
                    </a:lnTo>
                    <a:lnTo>
                      <a:pt x="168" y="545"/>
                    </a:lnTo>
                    <a:lnTo>
                      <a:pt x="153" y="545"/>
                    </a:lnTo>
                    <a:lnTo>
                      <a:pt x="153" y="576"/>
                    </a:lnTo>
                    <a:lnTo>
                      <a:pt x="146" y="576"/>
                    </a:lnTo>
                    <a:lnTo>
                      <a:pt x="146" y="605"/>
                    </a:lnTo>
                    <a:lnTo>
                      <a:pt x="139" y="605"/>
                    </a:lnTo>
                    <a:lnTo>
                      <a:pt x="139" y="628"/>
                    </a:lnTo>
                    <a:lnTo>
                      <a:pt x="131" y="628"/>
                    </a:lnTo>
                    <a:lnTo>
                      <a:pt x="131" y="650"/>
                    </a:lnTo>
                    <a:lnTo>
                      <a:pt x="117" y="650"/>
                    </a:lnTo>
                    <a:lnTo>
                      <a:pt x="117" y="670"/>
                    </a:lnTo>
                    <a:lnTo>
                      <a:pt x="109" y="670"/>
                    </a:lnTo>
                    <a:lnTo>
                      <a:pt x="109" y="708"/>
                    </a:lnTo>
                    <a:lnTo>
                      <a:pt x="103" y="708"/>
                    </a:lnTo>
                    <a:lnTo>
                      <a:pt x="103" y="723"/>
                    </a:lnTo>
                    <a:lnTo>
                      <a:pt x="94" y="723"/>
                    </a:lnTo>
                    <a:lnTo>
                      <a:pt x="94" y="753"/>
                    </a:lnTo>
                    <a:lnTo>
                      <a:pt x="81" y="753"/>
                    </a:lnTo>
                    <a:lnTo>
                      <a:pt x="81" y="804"/>
                    </a:lnTo>
                    <a:lnTo>
                      <a:pt x="72" y="804"/>
                    </a:lnTo>
                    <a:lnTo>
                      <a:pt x="72" y="826"/>
                    </a:lnTo>
                    <a:lnTo>
                      <a:pt x="59" y="826"/>
                    </a:lnTo>
                    <a:lnTo>
                      <a:pt x="59" y="849"/>
                    </a:lnTo>
                    <a:lnTo>
                      <a:pt x="52" y="849"/>
                    </a:lnTo>
                    <a:lnTo>
                      <a:pt x="52" y="872"/>
                    </a:lnTo>
                    <a:lnTo>
                      <a:pt x="36" y="872"/>
                    </a:lnTo>
                    <a:lnTo>
                      <a:pt x="36" y="892"/>
                    </a:lnTo>
                    <a:lnTo>
                      <a:pt x="30" y="892"/>
                    </a:lnTo>
                    <a:lnTo>
                      <a:pt x="30" y="923"/>
                    </a:lnTo>
                    <a:lnTo>
                      <a:pt x="22" y="923"/>
                    </a:lnTo>
                    <a:lnTo>
                      <a:pt x="22" y="952"/>
                    </a:lnTo>
                    <a:lnTo>
                      <a:pt x="16" y="952"/>
                    </a:lnTo>
                    <a:lnTo>
                      <a:pt x="16" y="982"/>
                    </a:lnTo>
                    <a:lnTo>
                      <a:pt x="0" y="982"/>
                    </a:lnTo>
                    <a:lnTo>
                      <a:pt x="0" y="1365"/>
                    </a:lnTo>
                    <a:lnTo>
                      <a:pt x="22" y="1365"/>
                    </a:lnTo>
                    <a:lnTo>
                      <a:pt x="22" y="1380"/>
                    </a:lnTo>
                    <a:lnTo>
                      <a:pt x="72" y="1380"/>
                    </a:lnTo>
                    <a:lnTo>
                      <a:pt x="72" y="1388"/>
                    </a:lnTo>
                    <a:lnTo>
                      <a:pt x="103" y="1388"/>
                    </a:lnTo>
                    <a:lnTo>
                      <a:pt x="103" y="1403"/>
                    </a:lnTo>
                    <a:lnTo>
                      <a:pt x="176" y="1403"/>
                    </a:lnTo>
                    <a:lnTo>
                      <a:pt x="176" y="1417"/>
                    </a:lnTo>
                    <a:lnTo>
                      <a:pt x="218" y="1417"/>
                    </a:lnTo>
                    <a:lnTo>
                      <a:pt x="218" y="1425"/>
                    </a:lnTo>
                    <a:lnTo>
                      <a:pt x="255" y="1425"/>
                    </a:lnTo>
                    <a:lnTo>
                      <a:pt x="255" y="1431"/>
                    </a:lnTo>
                    <a:lnTo>
                      <a:pt x="292" y="1431"/>
                    </a:lnTo>
                    <a:lnTo>
                      <a:pt x="292" y="1440"/>
                    </a:lnTo>
                    <a:lnTo>
                      <a:pt x="327" y="1440"/>
                    </a:lnTo>
                    <a:lnTo>
                      <a:pt x="327" y="1446"/>
                    </a:lnTo>
                    <a:lnTo>
                      <a:pt x="364" y="1446"/>
                    </a:lnTo>
                    <a:lnTo>
                      <a:pt x="364" y="1462"/>
                    </a:lnTo>
                    <a:lnTo>
                      <a:pt x="409" y="1462"/>
                    </a:lnTo>
                    <a:lnTo>
                      <a:pt x="409" y="1468"/>
                    </a:lnTo>
                    <a:lnTo>
                      <a:pt x="445" y="1468"/>
                    </a:lnTo>
                    <a:lnTo>
                      <a:pt x="445" y="1477"/>
                    </a:lnTo>
                    <a:lnTo>
                      <a:pt x="481" y="1477"/>
                    </a:lnTo>
                    <a:lnTo>
                      <a:pt x="481" y="1482"/>
                    </a:lnTo>
                    <a:lnTo>
                      <a:pt x="518" y="1482"/>
                    </a:lnTo>
                    <a:lnTo>
                      <a:pt x="518" y="1499"/>
                    </a:lnTo>
                    <a:lnTo>
                      <a:pt x="560" y="1499"/>
                    </a:lnTo>
                    <a:lnTo>
                      <a:pt x="560" y="1505"/>
                    </a:lnTo>
                    <a:lnTo>
                      <a:pt x="597" y="1505"/>
                    </a:lnTo>
                    <a:lnTo>
                      <a:pt x="597" y="1513"/>
                    </a:lnTo>
                    <a:lnTo>
                      <a:pt x="633" y="1513"/>
                    </a:lnTo>
                    <a:lnTo>
                      <a:pt x="633" y="1519"/>
                    </a:lnTo>
                    <a:lnTo>
                      <a:pt x="664" y="1519"/>
                    </a:lnTo>
                    <a:lnTo>
                      <a:pt x="664" y="1536"/>
                    </a:lnTo>
                    <a:lnTo>
                      <a:pt x="743" y="1536"/>
                    </a:lnTo>
                    <a:lnTo>
                      <a:pt x="743" y="1550"/>
                    </a:lnTo>
                    <a:lnTo>
                      <a:pt x="779" y="1550"/>
                    </a:lnTo>
                    <a:lnTo>
                      <a:pt x="779" y="1556"/>
                    </a:lnTo>
                    <a:lnTo>
                      <a:pt x="816" y="1556"/>
                    </a:lnTo>
                    <a:lnTo>
                      <a:pt x="816" y="1565"/>
                    </a:lnTo>
                    <a:lnTo>
                      <a:pt x="860" y="1565"/>
                    </a:lnTo>
                    <a:lnTo>
                      <a:pt x="860" y="1579"/>
                    </a:lnTo>
                    <a:lnTo>
                      <a:pt x="905" y="1579"/>
                    </a:lnTo>
                    <a:lnTo>
                      <a:pt x="905" y="1587"/>
                    </a:lnTo>
                    <a:lnTo>
                      <a:pt x="941" y="1587"/>
                    </a:lnTo>
                    <a:lnTo>
                      <a:pt x="941" y="1594"/>
                    </a:lnTo>
                    <a:lnTo>
                      <a:pt x="978" y="1594"/>
                    </a:lnTo>
                    <a:lnTo>
                      <a:pt x="978" y="1601"/>
                    </a:lnTo>
                    <a:lnTo>
                      <a:pt x="1014" y="1601"/>
                    </a:lnTo>
                    <a:lnTo>
                      <a:pt x="1014" y="1616"/>
                    </a:lnTo>
                    <a:lnTo>
                      <a:pt x="1056" y="1616"/>
                    </a:lnTo>
                    <a:lnTo>
                      <a:pt x="1056" y="1624"/>
                    </a:lnTo>
                    <a:lnTo>
                      <a:pt x="1093" y="1624"/>
                    </a:lnTo>
                    <a:lnTo>
                      <a:pt x="1093" y="1638"/>
                    </a:lnTo>
                    <a:lnTo>
                      <a:pt x="1166" y="1638"/>
                    </a:lnTo>
                    <a:lnTo>
                      <a:pt x="1166" y="1647"/>
                    </a:lnTo>
                    <a:lnTo>
                      <a:pt x="1195" y="1647"/>
                    </a:lnTo>
                    <a:lnTo>
                      <a:pt x="1195" y="1653"/>
                    </a:lnTo>
                    <a:lnTo>
                      <a:pt x="1247" y="1653"/>
                    </a:lnTo>
                    <a:lnTo>
                      <a:pt x="1247" y="1667"/>
                    </a:lnTo>
                    <a:lnTo>
                      <a:pt x="1284" y="1667"/>
                    </a:lnTo>
                    <a:lnTo>
                      <a:pt x="1284" y="1675"/>
                    </a:lnTo>
                    <a:lnTo>
                      <a:pt x="1312" y="1675"/>
                    </a:lnTo>
                    <a:lnTo>
                      <a:pt x="1312" y="1684"/>
                    </a:lnTo>
                    <a:lnTo>
                      <a:pt x="1348" y="1684"/>
                    </a:lnTo>
                    <a:lnTo>
                      <a:pt x="1348" y="1698"/>
                    </a:lnTo>
                    <a:lnTo>
                      <a:pt x="1399" y="1698"/>
                    </a:lnTo>
                    <a:lnTo>
                      <a:pt x="1399" y="1704"/>
                    </a:lnTo>
                    <a:lnTo>
                      <a:pt x="1430" y="1704"/>
                    </a:lnTo>
                    <a:lnTo>
                      <a:pt x="1430" y="1712"/>
                    </a:lnTo>
                    <a:lnTo>
                      <a:pt x="1465" y="1712"/>
                    </a:lnTo>
                    <a:lnTo>
                      <a:pt x="1465" y="1720"/>
                    </a:lnTo>
                    <a:lnTo>
                      <a:pt x="1502" y="1720"/>
                    </a:lnTo>
                    <a:lnTo>
                      <a:pt x="1502" y="1735"/>
                    </a:lnTo>
                    <a:lnTo>
                      <a:pt x="1545" y="1735"/>
                    </a:lnTo>
                    <a:lnTo>
                      <a:pt x="1545" y="1741"/>
                    </a:lnTo>
                    <a:lnTo>
                      <a:pt x="1581" y="1741"/>
                    </a:lnTo>
                    <a:lnTo>
                      <a:pt x="1581" y="1757"/>
                    </a:lnTo>
                    <a:lnTo>
                      <a:pt x="1654" y="1757"/>
                    </a:lnTo>
                    <a:lnTo>
                      <a:pt x="1654" y="1763"/>
                    </a:lnTo>
                    <a:lnTo>
                      <a:pt x="1698" y="1763"/>
                    </a:lnTo>
                    <a:lnTo>
                      <a:pt x="1698" y="1772"/>
                    </a:lnTo>
                    <a:lnTo>
                      <a:pt x="1735" y="1772"/>
                    </a:lnTo>
                    <a:lnTo>
                      <a:pt x="1735" y="1786"/>
                    </a:lnTo>
                    <a:lnTo>
                      <a:pt x="1772" y="1786"/>
                    </a:lnTo>
                    <a:lnTo>
                      <a:pt x="1772" y="1794"/>
                    </a:lnTo>
                    <a:lnTo>
                      <a:pt x="1813" y="1794"/>
                    </a:lnTo>
                    <a:lnTo>
                      <a:pt x="1813" y="1800"/>
                    </a:lnTo>
                    <a:lnTo>
                      <a:pt x="1850" y="1800"/>
                    </a:lnTo>
                    <a:lnTo>
                      <a:pt x="1850" y="1814"/>
                    </a:lnTo>
                    <a:lnTo>
                      <a:pt x="1887" y="1814"/>
                    </a:lnTo>
                    <a:lnTo>
                      <a:pt x="1887" y="1823"/>
                    </a:lnTo>
                    <a:lnTo>
                      <a:pt x="1931" y="1823"/>
                    </a:lnTo>
                    <a:lnTo>
                      <a:pt x="1931" y="1829"/>
                    </a:lnTo>
                    <a:lnTo>
                      <a:pt x="1968" y="1829"/>
                    </a:lnTo>
                    <a:lnTo>
                      <a:pt x="1968" y="1845"/>
                    </a:lnTo>
                    <a:lnTo>
                      <a:pt x="1996" y="1845"/>
                    </a:lnTo>
                    <a:lnTo>
                      <a:pt x="1996" y="1851"/>
                    </a:lnTo>
                    <a:lnTo>
                      <a:pt x="2048" y="1851"/>
                    </a:lnTo>
                    <a:lnTo>
                      <a:pt x="2048" y="1845"/>
                    </a:lnTo>
                    <a:lnTo>
                      <a:pt x="2055" y="1845"/>
                    </a:lnTo>
                    <a:lnTo>
                      <a:pt x="2055" y="1800"/>
                    </a:lnTo>
                    <a:lnTo>
                      <a:pt x="2063" y="1800"/>
                    </a:lnTo>
                    <a:lnTo>
                      <a:pt x="2063" y="1772"/>
                    </a:lnTo>
                    <a:lnTo>
                      <a:pt x="2068" y="1772"/>
                    </a:lnTo>
                    <a:lnTo>
                      <a:pt x="2068" y="1757"/>
                    </a:lnTo>
                    <a:lnTo>
                      <a:pt x="2085" y="1757"/>
                    </a:lnTo>
                    <a:lnTo>
                      <a:pt x="2085" y="1712"/>
                    </a:lnTo>
                    <a:lnTo>
                      <a:pt x="2091" y="1712"/>
                    </a:lnTo>
                    <a:lnTo>
                      <a:pt x="2091" y="1684"/>
                    </a:lnTo>
                    <a:lnTo>
                      <a:pt x="2105" y="1684"/>
                    </a:lnTo>
                    <a:lnTo>
                      <a:pt x="2105" y="1667"/>
                    </a:lnTo>
                    <a:lnTo>
                      <a:pt x="2113" y="1667"/>
                    </a:lnTo>
                    <a:lnTo>
                      <a:pt x="2113" y="1638"/>
                    </a:lnTo>
                    <a:lnTo>
                      <a:pt x="2122" y="1638"/>
                    </a:lnTo>
                    <a:lnTo>
                      <a:pt x="2122" y="1624"/>
                    </a:lnTo>
                    <a:lnTo>
                      <a:pt x="2127" y="1624"/>
                    </a:lnTo>
                    <a:lnTo>
                      <a:pt x="2127" y="1587"/>
                    </a:lnTo>
                    <a:lnTo>
                      <a:pt x="2142" y="1587"/>
                    </a:lnTo>
                    <a:lnTo>
                      <a:pt x="2142" y="1565"/>
                    </a:lnTo>
                    <a:lnTo>
                      <a:pt x="2150" y="1565"/>
                    </a:lnTo>
                    <a:lnTo>
                      <a:pt x="2150" y="1536"/>
                    </a:lnTo>
                    <a:lnTo>
                      <a:pt x="2164" y="1536"/>
                    </a:lnTo>
                    <a:lnTo>
                      <a:pt x="2164" y="1482"/>
                    </a:lnTo>
                    <a:lnTo>
                      <a:pt x="2178" y="1482"/>
                    </a:lnTo>
                    <a:lnTo>
                      <a:pt x="2178" y="1468"/>
                    </a:lnTo>
                    <a:lnTo>
                      <a:pt x="2186" y="1468"/>
                    </a:lnTo>
                    <a:lnTo>
                      <a:pt x="2186" y="1440"/>
                    </a:lnTo>
                    <a:lnTo>
                      <a:pt x="2194" y="1440"/>
                    </a:lnTo>
                    <a:lnTo>
                      <a:pt x="2194" y="1425"/>
                    </a:lnTo>
                    <a:lnTo>
                      <a:pt x="2200" y="1425"/>
                    </a:lnTo>
                    <a:lnTo>
                      <a:pt x="2200" y="1403"/>
                    </a:lnTo>
                    <a:lnTo>
                      <a:pt x="2214" y="1403"/>
                    </a:lnTo>
                    <a:lnTo>
                      <a:pt x="2214" y="1380"/>
                    </a:lnTo>
                    <a:lnTo>
                      <a:pt x="2223" y="1380"/>
                    </a:lnTo>
                    <a:lnTo>
                      <a:pt x="2223" y="1357"/>
                    </a:lnTo>
                    <a:lnTo>
                      <a:pt x="2229" y="1357"/>
                    </a:lnTo>
                    <a:lnTo>
                      <a:pt x="2229" y="1321"/>
                    </a:lnTo>
                    <a:lnTo>
                      <a:pt x="2245" y="1321"/>
                    </a:lnTo>
                    <a:lnTo>
                      <a:pt x="2245" y="1297"/>
                    </a:lnTo>
                    <a:lnTo>
                      <a:pt x="2251" y="1297"/>
                    </a:lnTo>
                    <a:lnTo>
                      <a:pt x="2251" y="1261"/>
                    </a:lnTo>
                    <a:lnTo>
                      <a:pt x="2259" y="1261"/>
                    </a:lnTo>
                    <a:lnTo>
                      <a:pt x="2259" y="1240"/>
                    </a:lnTo>
                    <a:lnTo>
                      <a:pt x="2266" y="1240"/>
                    </a:lnTo>
                    <a:lnTo>
                      <a:pt x="2266" y="1224"/>
                    </a:lnTo>
                    <a:lnTo>
                      <a:pt x="2281" y="1224"/>
                    </a:lnTo>
                    <a:lnTo>
                      <a:pt x="2281" y="1196"/>
                    </a:lnTo>
                    <a:lnTo>
                      <a:pt x="2288" y="1196"/>
                    </a:lnTo>
                    <a:lnTo>
                      <a:pt x="2288" y="1181"/>
                    </a:lnTo>
                    <a:lnTo>
                      <a:pt x="2296" y="1181"/>
                    </a:lnTo>
                    <a:lnTo>
                      <a:pt x="2296" y="1145"/>
                    </a:lnTo>
                    <a:lnTo>
                      <a:pt x="2301" y="1145"/>
                    </a:lnTo>
                    <a:lnTo>
                      <a:pt x="2301" y="1121"/>
                    </a:lnTo>
                    <a:lnTo>
                      <a:pt x="2310" y="1121"/>
                    </a:lnTo>
                    <a:lnTo>
                      <a:pt x="2310" y="1108"/>
                    </a:lnTo>
                    <a:lnTo>
                      <a:pt x="2318" y="1108"/>
                    </a:lnTo>
                    <a:lnTo>
                      <a:pt x="2318" y="1077"/>
                    </a:lnTo>
                    <a:lnTo>
                      <a:pt x="2324" y="1077"/>
                    </a:lnTo>
                    <a:lnTo>
                      <a:pt x="2324" y="1048"/>
                    </a:lnTo>
                    <a:lnTo>
                      <a:pt x="2338" y="1048"/>
                    </a:lnTo>
                    <a:lnTo>
                      <a:pt x="2338" y="1025"/>
                    </a:lnTo>
                    <a:lnTo>
                      <a:pt x="2346" y="1025"/>
                    </a:lnTo>
                    <a:lnTo>
                      <a:pt x="2346" y="1002"/>
                    </a:lnTo>
                    <a:lnTo>
                      <a:pt x="2360" y="1002"/>
                    </a:lnTo>
                    <a:lnTo>
                      <a:pt x="2360" y="989"/>
                    </a:lnTo>
                    <a:lnTo>
                      <a:pt x="2368" y="989"/>
                    </a:lnTo>
                    <a:lnTo>
                      <a:pt x="2368" y="960"/>
                    </a:lnTo>
                    <a:lnTo>
                      <a:pt x="2375" y="960"/>
                    </a:lnTo>
                    <a:lnTo>
                      <a:pt x="2375" y="929"/>
                    </a:lnTo>
                    <a:lnTo>
                      <a:pt x="2383" y="929"/>
                    </a:lnTo>
                    <a:lnTo>
                      <a:pt x="2383" y="892"/>
                    </a:lnTo>
                    <a:lnTo>
                      <a:pt x="2397" y="892"/>
                    </a:lnTo>
                    <a:lnTo>
                      <a:pt x="2397" y="872"/>
                    </a:lnTo>
                    <a:lnTo>
                      <a:pt x="2405" y="872"/>
                    </a:lnTo>
                    <a:lnTo>
                      <a:pt x="2405" y="457"/>
                    </a:lnTo>
                    <a:lnTo>
                      <a:pt x="2368" y="457"/>
                    </a:lnTo>
                    <a:lnTo>
                      <a:pt x="2368" y="450"/>
                    </a:lnTo>
                    <a:lnTo>
                      <a:pt x="2318" y="450"/>
                    </a:lnTo>
                    <a:lnTo>
                      <a:pt x="2318" y="435"/>
                    </a:lnTo>
                    <a:lnTo>
                      <a:pt x="2245" y="435"/>
                    </a:lnTo>
                    <a:lnTo>
                      <a:pt x="2245" y="421"/>
                    </a:lnTo>
                    <a:lnTo>
                      <a:pt x="2200" y="421"/>
                    </a:lnTo>
                    <a:lnTo>
                      <a:pt x="2200" y="413"/>
                    </a:lnTo>
                    <a:lnTo>
                      <a:pt x="2164" y="413"/>
                    </a:lnTo>
                    <a:lnTo>
                      <a:pt x="2164" y="406"/>
                    </a:lnTo>
                    <a:lnTo>
                      <a:pt x="2122" y="406"/>
                    </a:lnTo>
                    <a:lnTo>
                      <a:pt x="2122" y="391"/>
                    </a:lnTo>
                    <a:lnTo>
                      <a:pt x="2085" y="391"/>
                    </a:lnTo>
                    <a:lnTo>
                      <a:pt x="2085" y="384"/>
                    </a:lnTo>
                    <a:lnTo>
                      <a:pt x="2048" y="384"/>
                    </a:lnTo>
                    <a:lnTo>
                      <a:pt x="2048" y="375"/>
                    </a:lnTo>
                    <a:lnTo>
                      <a:pt x="1996" y="375"/>
                    </a:lnTo>
                    <a:lnTo>
                      <a:pt x="1996" y="369"/>
                    </a:lnTo>
                    <a:lnTo>
                      <a:pt x="1968" y="369"/>
                    </a:lnTo>
                    <a:lnTo>
                      <a:pt x="1968" y="355"/>
                    </a:lnTo>
                    <a:lnTo>
                      <a:pt x="1917" y="355"/>
                    </a:lnTo>
                    <a:lnTo>
                      <a:pt x="1917" y="347"/>
                    </a:lnTo>
                    <a:lnTo>
                      <a:pt x="1881" y="347"/>
                    </a:lnTo>
                    <a:lnTo>
                      <a:pt x="1881" y="338"/>
                    </a:lnTo>
                    <a:lnTo>
                      <a:pt x="1835" y="338"/>
                    </a:lnTo>
                    <a:lnTo>
                      <a:pt x="1835" y="332"/>
                    </a:lnTo>
                    <a:lnTo>
                      <a:pt x="1800" y="332"/>
                    </a:lnTo>
                    <a:lnTo>
                      <a:pt x="1800" y="324"/>
                    </a:lnTo>
                    <a:lnTo>
                      <a:pt x="1757" y="324"/>
                    </a:lnTo>
                    <a:lnTo>
                      <a:pt x="1757" y="318"/>
                    </a:lnTo>
                    <a:lnTo>
                      <a:pt x="1720" y="318"/>
                    </a:lnTo>
                    <a:lnTo>
                      <a:pt x="1720" y="310"/>
                    </a:lnTo>
                    <a:lnTo>
                      <a:pt x="1676" y="310"/>
                    </a:lnTo>
                    <a:lnTo>
                      <a:pt x="1676" y="296"/>
                    </a:lnTo>
                    <a:lnTo>
                      <a:pt x="1639" y="296"/>
                    </a:lnTo>
                    <a:lnTo>
                      <a:pt x="1639" y="287"/>
                    </a:lnTo>
                    <a:lnTo>
                      <a:pt x="1595" y="287"/>
                    </a:lnTo>
                    <a:lnTo>
                      <a:pt x="1595" y="272"/>
                    </a:lnTo>
                    <a:lnTo>
                      <a:pt x="1517" y="272"/>
                    </a:lnTo>
                    <a:lnTo>
                      <a:pt x="1517" y="259"/>
                    </a:lnTo>
                    <a:lnTo>
                      <a:pt x="1480" y="259"/>
                    </a:lnTo>
                    <a:lnTo>
                      <a:pt x="1480" y="250"/>
                    </a:lnTo>
                    <a:lnTo>
                      <a:pt x="1443" y="250"/>
                    </a:lnTo>
                    <a:lnTo>
                      <a:pt x="1443" y="236"/>
                    </a:lnTo>
                    <a:lnTo>
                      <a:pt x="1399" y="236"/>
                    </a:lnTo>
                    <a:lnTo>
                      <a:pt x="1399" y="228"/>
                    </a:lnTo>
                    <a:lnTo>
                      <a:pt x="1362" y="228"/>
                    </a:lnTo>
                    <a:lnTo>
                      <a:pt x="1362" y="222"/>
                    </a:lnTo>
                    <a:lnTo>
                      <a:pt x="1312" y="222"/>
                    </a:lnTo>
                    <a:lnTo>
                      <a:pt x="1312" y="213"/>
                    </a:lnTo>
                    <a:lnTo>
                      <a:pt x="1284" y="213"/>
                    </a:lnTo>
                    <a:lnTo>
                      <a:pt x="1284" y="208"/>
                    </a:lnTo>
                    <a:lnTo>
                      <a:pt x="1230" y="208"/>
                    </a:lnTo>
                    <a:lnTo>
                      <a:pt x="1230" y="199"/>
                    </a:lnTo>
                    <a:lnTo>
                      <a:pt x="1195" y="199"/>
                    </a:lnTo>
                    <a:lnTo>
                      <a:pt x="1195" y="184"/>
                    </a:lnTo>
                    <a:lnTo>
                      <a:pt x="1152" y="184"/>
                    </a:lnTo>
                    <a:lnTo>
                      <a:pt x="1152" y="177"/>
                    </a:lnTo>
                    <a:lnTo>
                      <a:pt x="1115" y="177"/>
                    </a:lnTo>
                    <a:lnTo>
                      <a:pt x="1115" y="171"/>
                    </a:lnTo>
                    <a:lnTo>
                      <a:pt x="1071" y="171"/>
                    </a:lnTo>
                    <a:lnTo>
                      <a:pt x="1071" y="154"/>
                    </a:lnTo>
                    <a:lnTo>
                      <a:pt x="1034" y="154"/>
                    </a:lnTo>
                    <a:lnTo>
                      <a:pt x="1034" y="148"/>
                    </a:lnTo>
                    <a:lnTo>
                      <a:pt x="992" y="148"/>
                    </a:lnTo>
                    <a:lnTo>
                      <a:pt x="992" y="140"/>
                    </a:lnTo>
                    <a:lnTo>
                      <a:pt x="955" y="140"/>
                    </a:lnTo>
                    <a:lnTo>
                      <a:pt x="955" y="133"/>
                    </a:lnTo>
                    <a:lnTo>
                      <a:pt x="910" y="133"/>
                    </a:lnTo>
                    <a:lnTo>
                      <a:pt x="910" y="118"/>
                    </a:lnTo>
                    <a:lnTo>
                      <a:pt x="875" y="118"/>
                    </a:lnTo>
                    <a:lnTo>
                      <a:pt x="875" y="111"/>
                    </a:lnTo>
                    <a:lnTo>
                      <a:pt x="795" y="111"/>
                    </a:lnTo>
                    <a:lnTo>
                      <a:pt x="795" y="96"/>
                    </a:lnTo>
                    <a:lnTo>
                      <a:pt x="743" y="96"/>
                    </a:lnTo>
                    <a:lnTo>
                      <a:pt x="743" y="89"/>
                    </a:lnTo>
                    <a:lnTo>
                      <a:pt x="714" y="89"/>
                    </a:lnTo>
                    <a:lnTo>
                      <a:pt x="714" y="80"/>
                    </a:lnTo>
                    <a:lnTo>
                      <a:pt x="664" y="80"/>
                    </a:lnTo>
                    <a:lnTo>
                      <a:pt x="664" y="66"/>
                    </a:lnTo>
                    <a:lnTo>
                      <a:pt x="633" y="66"/>
                    </a:lnTo>
                    <a:lnTo>
                      <a:pt x="633" y="59"/>
                    </a:lnTo>
                    <a:lnTo>
                      <a:pt x="583" y="59"/>
                    </a:lnTo>
                    <a:lnTo>
                      <a:pt x="583" y="52"/>
                    </a:lnTo>
                    <a:lnTo>
                      <a:pt x="546" y="52"/>
                    </a:lnTo>
                    <a:lnTo>
                      <a:pt x="546" y="37"/>
                    </a:lnTo>
                    <a:lnTo>
                      <a:pt x="503" y="37"/>
                    </a:lnTo>
                    <a:lnTo>
                      <a:pt x="503" y="28"/>
                    </a:lnTo>
                    <a:lnTo>
                      <a:pt x="468" y="28"/>
                    </a:lnTo>
                    <a:lnTo>
                      <a:pt x="468" y="23"/>
                    </a:lnTo>
                    <a:lnTo>
                      <a:pt x="431" y="23"/>
                    </a:lnTo>
                    <a:lnTo>
                      <a:pt x="431" y="15"/>
                    </a:lnTo>
                    <a:lnTo>
                      <a:pt x="386" y="15"/>
                    </a:lnTo>
                    <a:lnTo>
                      <a:pt x="386" y="0"/>
                    </a:lnTo>
                    <a:lnTo>
                      <a:pt x="350" y="0"/>
                    </a:lnTo>
                    <a:close/>
                  </a:path>
                </a:pathLst>
              </a:custGeom>
              <a:solidFill>
                <a:srgbClr val="0202D8"/>
              </a:solidFill>
              <a:ln w="9525">
                <a:noFill/>
              </a:ln>
            </p:spPr>
            <p:txBody>
              <a:bodyPr/>
              <a:lstStyle/>
              <a:p>
                <a:endParaRPr lang="en-US"/>
              </a:p>
            </p:txBody>
          </p:sp>
          <p:sp>
            <p:nvSpPr>
              <p:cNvPr id="1276127" name="Freeform 1276126"/>
              <p:cNvSpPr/>
              <p:nvPr/>
            </p:nvSpPr>
            <p:spPr>
              <a:xfrm>
                <a:off x="872" y="3145"/>
                <a:ext cx="225" cy="142"/>
              </a:xfrm>
              <a:custGeom>
                <a:avLst/>
                <a:gdLst/>
                <a:ahLst/>
                <a:cxnLst/>
                <a:rect l="0" t="0" r="0" b="0"/>
                <a:pathLst>
                  <a:path w="2257" h="1851">
                    <a:moveTo>
                      <a:pt x="269" y="0"/>
                    </a:moveTo>
                    <a:lnTo>
                      <a:pt x="269" y="28"/>
                    </a:lnTo>
                    <a:lnTo>
                      <a:pt x="261" y="28"/>
                    </a:lnTo>
                    <a:lnTo>
                      <a:pt x="261" y="59"/>
                    </a:lnTo>
                    <a:lnTo>
                      <a:pt x="255" y="59"/>
                    </a:lnTo>
                    <a:lnTo>
                      <a:pt x="255" y="89"/>
                    </a:lnTo>
                    <a:lnTo>
                      <a:pt x="246" y="89"/>
                    </a:lnTo>
                    <a:lnTo>
                      <a:pt x="246" y="111"/>
                    </a:lnTo>
                    <a:lnTo>
                      <a:pt x="233" y="111"/>
                    </a:lnTo>
                    <a:lnTo>
                      <a:pt x="233" y="133"/>
                    </a:lnTo>
                    <a:lnTo>
                      <a:pt x="224" y="133"/>
                    </a:lnTo>
                    <a:lnTo>
                      <a:pt x="224" y="184"/>
                    </a:lnTo>
                    <a:lnTo>
                      <a:pt x="211" y="184"/>
                    </a:lnTo>
                    <a:lnTo>
                      <a:pt x="211" y="208"/>
                    </a:lnTo>
                    <a:lnTo>
                      <a:pt x="204" y="208"/>
                    </a:lnTo>
                    <a:lnTo>
                      <a:pt x="204" y="228"/>
                    </a:lnTo>
                    <a:lnTo>
                      <a:pt x="187" y="228"/>
                    </a:lnTo>
                    <a:lnTo>
                      <a:pt x="187" y="272"/>
                    </a:lnTo>
                    <a:lnTo>
                      <a:pt x="174" y="272"/>
                    </a:lnTo>
                    <a:lnTo>
                      <a:pt x="174" y="310"/>
                    </a:lnTo>
                    <a:lnTo>
                      <a:pt x="168" y="310"/>
                    </a:lnTo>
                    <a:lnTo>
                      <a:pt x="168" y="332"/>
                    </a:lnTo>
                    <a:lnTo>
                      <a:pt x="152" y="332"/>
                    </a:lnTo>
                    <a:lnTo>
                      <a:pt x="152" y="375"/>
                    </a:lnTo>
                    <a:lnTo>
                      <a:pt x="137" y="375"/>
                    </a:lnTo>
                    <a:lnTo>
                      <a:pt x="137" y="406"/>
                    </a:lnTo>
                    <a:lnTo>
                      <a:pt x="131" y="406"/>
                    </a:lnTo>
                    <a:lnTo>
                      <a:pt x="131" y="435"/>
                    </a:lnTo>
                    <a:lnTo>
                      <a:pt x="115" y="435"/>
                    </a:lnTo>
                    <a:lnTo>
                      <a:pt x="115" y="472"/>
                    </a:lnTo>
                    <a:lnTo>
                      <a:pt x="100" y="472"/>
                    </a:lnTo>
                    <a:lnTo>
                      <a:pt x="100" y="509"/>
                    </a:lnTo>
                    <a:lnTo>
                      <a:pt x="95" y="509"/>
                    </a:lnTo>
                    <a:lnTo>
                      <a:pt x="95" y="531"/>
                    </a:lnTo>
                    <a:lnTo>
                      <a:pt x="87" y="531"/>
                    </a:lnTo>
                    <a:lnTo>
                      <a:pt x="87" y="545"/>
                    </a:lnTo>
                    <a:lnTo>
                      <a:pt x="72" y="545"/>
                    </a:lnTo>
                    <a:lnTo>
                      <a:pt x="72" y="576"/>
                    </a:lnTo>
                    <a:lnTo>
                      <a:pt x="65" y="576"/>
                    </a:lnTo>
                    <a:lnTo>
                      <a:pt x="65" y="605"/>
                    </a:lnTo>
                    <a:lnTo>
                      <a:pt x="58" y="605"/>
                    </a:lnTo>
                    <a:lnTo>
                      <a:pt x="58" y="628"/>
                    </a:lnTo>
                    <a:lnTo>
                      <a:pt x="50" y="628"/>
                    </a:lnTo>
                    <a:lnTo>
                      <a:pt x="50" y="650"/>
                    </a:lnTo>
                    <a:lnTo>
                      <a:pt x="36" y="650"/>
                    </a:lnTo>
                    <a:lnTo>
                      <a:pt x="36" y="670"/>
                    </a:lnTo>
                    <a:lnTo>
                      <a:pt x="28" y="670"/>
                    </a:lnTo>
                    <a:lnTo>
                      <a:pt x="28" y="708"/>
                    </a:lnTo>
                    <a:lnTo>
                      <a:pt x="22" y="708"/>
                    </a:lnTo>
                    <a:lnTo>
                      <a:pt x="22" y="723"/>
                    </a:lnTo>
                    <a:lnTo>
                      <a:pt x="13" y="723"/>
                    </a:lnTo>
                    <a:lnTo>
                      <a:pt x="13" y="753"/>
                    </a:lnTo>
                    <a:lnTo>
                      <a:pt x="0" y="753"/>
                    </a:lnTo>
                    <a:lnTo>
                      <a:pt x="0" y="1388"/>
                    </a:lnTo>
                    <a:lnTo>
                      <a:pt x="22" y="1388"/>
                    </a:lnTo>
                    <a:lnTo>
                      <a:pt x="22" y="1403"/>
                    </a:lnTo>
                    <a:lnTo>
                      <a:pt x="95" y="1403"/>
                    </a:lnTo>
                    <a:lnTo>
                      <a:pt x="95" y="1417"/>
                    </a:lnTo>
                    <a:lnTo>
                      <a:pt x="137" y="1417"/>
                    </a:lnTo>
                    <a:lnTo>
                      <a:pt x="137" y="1425"/>
                    </a:lnTo>
                    <a:lnTo>
                      <a:pt x="174" y="1425"/>
                    </a:lnTo>
                    <a:lnTo>
                      <a:pt x="174" y="1431"/>
                    </a:lnTo>
                    <a:lnTo>
                      <a:pt x="211" y="1431"/>
                    </a:lnTo>
                    <a:lnTo>
                      <a:pt x="211" y="1440"/>
                    </a:lnTo>
                    <a:lnTo>
                      <a:pt x="246" y="1440"/>
                    </a:lnTo>
                    <a:lnTo>
                      <a:pt x="246" y="1446"/>
                    </a:lnTo>
                    <a:lnTo>
                      <a:pt x="283" y="1446"/>
                    </a:lnTo>
                    <a:lnTo>
                      <a:pt x="283" y="1462"/>
                    </a:lnTo>
                    <a:lnTo>
                      <a:pt x="328" y="1462"/>
                    </a:lnTo>
                    <a:lnTo>
                      <a:pt x="328" y="1468"/>
                    </a:lnTo>
                    <a:lnTo>
                      <a:pt x="364" y="1468"/>
                    </a:lnTo>
                    <a:lnTo>
                      <a:pt x="364" y="1477"/>
                    </a:lnTo>
                    <a:lnTo>
                      <a:pt x="400" y="1477"/>
                    </a:lnTo>
                    <a:lnTo>
                      <a:pt x="400" y="1482"/>
                    </a:lnTo>
                    <a:lnTo>
                      <a:pt x="437" y="1482"/>
                    </a:lnTo>
                    <a:lnTo>
                      <a:pt x="437" y="1499"/>
                    </a:lnTo>
                    <a:lnTo>
                      <a:pt x="479" y="1499"/>
                    </a:lnTo>
                    <a:lnTo>
                      <a:pt x="479" y="1505"/>
                    </a:lnTo>
                    <a:lnTo>
                      <a:pt x="516" y="1505"/>
                    </a:lnTo>
                    <a:lnTo>
                      <a:pt x="516" y="1513"/>
                    </a:lnTo>
                    <a:lnTo>
                      <a:pt x="552" y="1513"/>
                    </a:lnTo>
                    <a:lnTo>
                      <a:pt x="552" y="1519"/>
                    </a:lnTo>
                    <a:lnTo>
                      <a:pt x="583" y="1519"/>
                    </a:lnTo>
                    <a:lnTo>
                      <a:pt x="583" y="1536"/>
                    </a:lnTo>
                    <a:lnTo>
                      <a:pt x="662" y="1536"/>
                    </a:lnTo>
                    <a:lnTo>
                      <a:pt x="662" y="1550"/>
                    </a:lnTo>
                    <a:lnTo>
                      <a:pt x="698" y="1550"/>
                    </a:lnTo>
                    <a:lnTo>
                      <a:pt x="698" y="1556"/>
                    </a:lnTo>
                    <a:lnTo>
                      <a:pt x="735" y="1556"/>
                    </a:lnTo>
                    <a:lnTo>
                      <a:pt x="735" y="1565"/>
                    </a:lnTo>
                    <a:lnTo>
                      <a:pt x="779" y="1565"/>
                    </a:lnTo>
                    <a:lnTo>
                      <a:pt x="779" y="1579"/>
                    </a:lnTo>
                    <a:lnTo>
                      <a:pt x="824" y="1579"/>
                    </a:lnTo>
                    <a:lnTo>
                      <a:pt x="824" y="1587"/>
                    </a:lnTo>
                    <a:lnTo>
                      <a:pt x="860" y="1587"/>
                    </a:lnTo>
                    <a:lnTo>
                      <a:pt x="860" y="1594"/>
                    </a:lnTo>
                    <a:lnTo>
                      <a:pt x="897" y="1594"/>
                    </a:lnTo>
                    <a:lnTo>
                      <a:pt x="897" y="1601"/>
                    </a:lnTo>
                    <a:lnTo>
                      <a:pt x="933" y="1601"/>
                    </a:lnTo>
                    <a:lnTo>
                      <a:pt x="933" y="1616"/>
                    </a:lnTo>
                    <a:lnTo>
                      <a:pt x="975" y="1616"/>
                    </a:lnTo>
                    <a:lnTo>
                      <a:pt x="975" y="1624"/>
                    </a:lnTo>
                    <a:lnTo>
                      <a:pt x="1012" y="1624"/>
                    </a:lnTo>
                    <a:lnTo>
                      <a:pt x="1012" y="1638"/>
                    </a:lnTo>
                    <a:lnTo>
                      <a:pt x="1085" y="1638"/>
                    </a:lnTo>
                    <a:lnTo>
                      <a:pt x="1085" y="1647"/>
                    </a:lnTo>
                    <a:lnTo>
                      <a:pt x="1114" y="1647"/>
                    </a:lnTo>
                    <a:lnTo>
                      <a:pt x="1114" y="1653"/>
                    </a:lnTo>
                    <a:lnTo>
                      <a:pt x="1166" y="1653"/>
                    </a:lnTo>
                    <a:lnTo>
                      <a:pt x="1166" y="1667"/>
                    </a:lnTo>
                    <a:lnTo>
                      <a:pt x="1203" y="1667"/>
                    </a:lnTo>
                    <a:lnTo>
                      <a:pt x="1203" y="1675"/>
                    </a:lnTo>
                    <a:lnTo>
                      <a:pt x="1231" y="1675"/>
                    </a:lnTo>
                    <a:lnTo>
                      <a:pt x="1231" y="1684"/>
                    </a:lnTo>
                    <a:lnTo>
                      <a:pt x="1267" y="1684"/>
                    </a:lnTo>
                    <a:lnTo>
                      <a:pt x="1267" y="1698"/>
                    </a:lnTo>
                    <a:lnTo>
                      <a:pt x="1318" y="1698"/>
                    </a:lnTo>
                    <a:lnTo>
                      <a:pt x="1318" y="1704"/>
                    </a:lnTo>
                    <a:lnTo>
                      <a:pt x="1349" y="1704"/>
                    </a:lnTo>
                    <a:lnTo>
                      <a:pt x="1349" y="1712"/>
                    </a:lnTo>
                    <a:lnTo>
                      <a:pt x="1384" y="1712"/>
                    </a:lnTo>
                    <a:lnTo>
                      <a:pt x="1384" y="1720"/>
                    </a:lnTo>
                    <a:lnTo>
                      <a:pt x="1421" y="1720"/>
                    </a:lnTo>
                    <a:lnTo>
                      <a:pt x="1421" y="1735"/>
                    </a:lnTo>
                    <a:lnTo>
                      <a:pt x="1464" y="1735"/>
                    </a:lnTo>
                    <a:lnTo>
                      <a:pt x="1464" y="1741"/>
                    </a:lnTo>
                    <a:lnTo>
                      <a:pt x="1500" y="1741"/>
                    </a:lnTo>
                    <a:lnTo>
                      <a:pt x="1500" y="1757"/>
                    </a:lnTo>
                    <a:lnTo>
                      <a:pt x="1573" y="1757"/>
                    </a:lnTo>
                    <a:lnTo>
                      <a:pt x="1573" y="1763"/>
                    </a:lnTo>
                    <a:lnTo>
                      <a:pt x="1617" y="1763"/>
                    </a:lnTo>
                    <a:lnTo>
                      <a:pt x="1617" y="1772"/>
                    </a:lnTo>
                    <a:lnTo>
                      <a:pt x="1654" y="1772"/>
                    </a:lnTo>
                    <a:lnTo>
                      <a:pt x="1654" y="1786"/>
                    </a:lnTo>
                    <a:lnTo>
                      <a:pt x="1691" y="1786"/>
                    </a:lnTo>
                    <a:lnTo>
                      <a:pt x="1691" y="1794"/>
                    </a:lnTo>
                    <a:lnTo>
                      <a:pt x="1732" y="1794"/>
                    </a:lnTo>
                    <a:lnTo>
                      <a:pt x="1732" y="1800"/>
                    </a:lnTo>
                    <a:lnTo>
                      <a:pt x="1769" y="1800"/>
                    </a:lnTo>
                    <a:lnTo>
                      <a:pt x="1769" y="1814"/>
                    </a:lnTo>
                    <a:lnTo>
                      <a:pt x="1806" y="1814"/>
                    </a:lnTo>
                    <a:lnTo>
                      <a:pt x="1806" y="1823"/>
                    </a:lnTo>
                    <a:lnTo>
                      <a:pt x="1850" y="1823"/>
                    </a:lnTo>
                    <a:lnTo>
                      <a:pt x="1850" y="1829"/>
                    </a:lnTo>
                    <a:lnTo>
                      <a:pt x="1887" y="1829"/>
                    </a:lnTo>
                    <a:lnTo>
                      <a:pt x="1887" y="1845"/>
                    </a:lnTo>
                    <a:lnTo>
                      <a:pt x="1915" y="1845"/>
                    </a:lnTo>
                    <a:lnTo>
                      <a:pt x="1915" y="1851"/>
                    </a:lnTo>
                    <a:lnTo>
                      <a:pt x="1967" y="1851"/>
                    </a:lnTo>
                    <a:lnTo>
                      <a:pt x="1967" y="1845"/>
                    </a:lnTo>
                    <a:lnTo>
                      <a:pt x="1974" y="1845"/>
                    </a:lnTo>
                    <a:lnTo>
                      <a:pt x="1974" y="1800"/>
                    </a:lnTo>
                    <a:lnTo>
                      <a:pt x="1982" y="1800"/>
                    </a:lnTo>
                    <a:lnTo>
                      <a:pt x="1982" y="1772"/>
                    </a:lnTo>
                    <a:lnTo>
                      <a:pt x="1987" y="1772"/>
                    </a:lnTo>
                    <a:lnTo>
                      <a:pt x="1987" y="1757"/>
                    </a:lnTo>
                    <a:lnTo>
                      <a:pt x="2004" y="1757"/>
                    </a:lnTo>
                    <a:lnTo>
                      <a:pt x="2004" y="1712"/>
                    </a:lnTo>
                    <a:lnTo>
                      <a:pt x="2010" y="1712"/>
                    </a:lnTo>
                    <a:lnTo>
                      <a:pt x="2010" y="1684"/>
                    </a:lnTo>
                    <a:lnTo>
                      <a:pt x="2024" y="1684"/>
                    </a:lnTo>
                    <a:lnTo>
                      <a:pt x="2024" y="1667"/>
                    </a:lnTo>
                    <a:lnTo>
                      <a:pt x="2032" y="1667"/>
                    </a:lnTo>
                    <a:lnTo>
                      <a:pt x="2032" y="1638"/>
                    </a:lnTo>
                    <a:lnTo>
                      <a:pt x="2041" y="1638"/>
                    </a:lnTo>
                    <a:lnTo>
                      <a:pt x="2041" y="1624"/>
                    </a:lnTo>
                    <a:lnTo>
                      <a:pt x="2046" y="1624"/>
                    </a:lnTo>
                    <a:lnTo>
                      <a:pt x="2046" y="1587"/>
                    </a:lnTo>
                    <a:lnTo>
                      <a:pt x="2061" y="1587"/>
                    </a:lnTo>
                    <a:lnTo>
                      <a:pt x="2061" y="1565"/>
                    </a:lnTo>
                    <a:lnTo>
                      <a:pt x="2069" y="1565"/>
                    </a:lnTo>
                    <a:lnTo>
                      <a:pt x="2069" y="1536"/>
                    </a:lnTo>
                    <a:lnTo>
                      <a:pt x="2083" y="1536"/>
                    </a:lnTo>
                    <a:lnTo>
                      <a:pt x="2083" y="1482"/>
                    </a:lnTo>
                    <a:lnTo>
                      <a:pt x="2097" y="1482"/>
                    </a:lnTo>
                    <a:lnTo>
                      <a:pt x="2097" y="1468"/>
                    </a:lnTo>
                    <a:lnTo>
                      <a:pt x="2105" y="1468"/>
                    </a:lnTo>
                    <a:lnTo>
                      <a:pt x="2105" y="1440"/>
                    </a:lnTo>
                    <a:lnTo>
                      <a:pt x="2113" y="1440"/>
                    </a:lnTo>
                    <a:lnTo>
                      <a:pt x="2113" y="1425"/>
                    </a:lnTo>
                    <a:lnTo>
                      <a:pt x="2119" y="1425"/>
                    </a:lnTo>
                    <a:lnTo>
                      <a:pt x="2119" y="1403"/>
                    </a:lnTo>
                    <a:lnTo>
                      <a:pt x="2133" y="1403"/>
                    </a:lnTo>
                    <a:lnTo>
                      <a:pt x="2133" y="1380"/>
                    </a:lnTo>
                    <a:lnTo>
                      <a:pt x="2142" y="1380"/>
                    </a:lnTo>
                    <a:lnTo>
                      <a:pt x="2142" y="1357"/>
                    </a:lnTo>
                    <a:lnTo>
                      <a:pt x="2148" y="1357"/>
                    </a:lnTo>
                    <a:lnTo>
                      <a:pt x="2148" y="1321"/>
                    </a:lnTo>
                    <a:lnTo>
                      <a:pt x="2164" y="1321"/>
                    </a:lnTo>
                    <a:lnTo>
                      <a:pt x="2164" y="1297"/>
                    </a:lnTo>
                    <a:lnTo>
                      <a:pt x="2170" y="1297"/>
                    </a:lnTo>
                    <a:lnTo>
                      <a:pt x="2170" y="1261"/>
                    </a:lnTo>
                    <a:lnTo>
                      <a:pt x="2178" y="1261"/>
                    </a:lnTo>
                    <a:lnTo>
                      <a:pt x="2178" y="1240"/>
                    </a:lnTo>
                    <a:lnTo>
                      <a:pt x="2185" y="1240"/>
                    </a:lnTo>
                    <a:lnTo>
                      <a:pt x="2185" y="1224"/>
                    </a:lnTo>
                    <a:lnTo>
                      <a:pt x="2200" y="1224"/>
                    </a:lnTo>
                    <a:lnTo>
                      <a:pt x="2200" y="1196"/>
                    </a:lnTo>
                    <a:lnTo>
                      <a:pt x="2207" y="1196"/>
                    </a:lnTo>
                    <a:lnTo>
                      <a:pt x="2207" y="1181"/>
                    </a:lnTo>
                    <a:lnTo>
                      <a:pt x="2215" y="1181"/>
                    </a:lnTo>
                    <a:lnTo>
                      <a:pt x="2215" y="1145"/>
                    </a:lnTo>
                    <a:lnTo>
                      <a:pt x="2220" y="1145"/>
                    </a:lnTo>
                    <a:lnTo>
                      <a:pt x="2220" y="1121"/>
                    </a:lnTo>
                    <a:lnTo>
                      <a:pt x="2229" y="1121"/>
                    </a:lnTo>
                    <a:lnTo>
                      <a:pt x="2229" y="1108"/>
                    </a:lnTo>
                    <a:lnTo>
                      <a:pt x="2237" y="1108"/>
                    </a:lnTo>
                    <a:lnTo>
                      <a:pt x="2237" y="1077"/>
                    </a:lnTo>
                    <a:lnTo>
                      <a:pt x="2243" y="1077"/>
                    </a:lnTo>
                    <a:lnTo>
                      <a:pt x="2243" y="1048"/>
                    </a:lnTo>
                    <a:lnTo>
                      <a:pt x="2257" y="1048"/>
                    </a:lnTo>
                    <a:lnTo>
                      <a:pt x="2257" y="450"/>
                    </a:lnTo>
                    <a:lnTo>
                      <a:pt x="2237" y="450"/>
                    </a:lnTo>
                    <a:lnTo>
                      <a:pt x="2237" y="435"/>
                    </a:lnTo>
                    <a:lnTo>
                      <a:pt x="2164" y="435"/>
                    </a:lnTo>
                    <a:lnTo>
                      <a:pt x="2164" y="421"/>
                    </a:lnTo>
                    <a:lnTo>
                      <a:pt x="2119" y="421"/>
                    </a:lnTo>
                    <a:lnTo>
                      <a:pt x="2119" y="413"/>
                    </a:lnTo>
                    <a:lnTo>
                      <a:pt x="2083" y="413"/>
                    </a:lnTo>
                    <a:lnTo>
                      <a:pt x="2083" y="406"/>
                    </a:lnTo>
                    <a:lnTo>
                      <a:pt x="2041" y="406"/>
                    </a:lnTo>
                    <a:lnTo>
                      <a:pt x="2041" y="391"/>
                    </a:lnTo>
                    <a:lnTo>
                      <a:pt x="2004" y="391"/>
                    </a:lnTo>
                    <a:lnTo>
                      <a:pt x="2004" y="384"/>
                    </a:lnTo>
                    <a:lnTo>
                      <a:pt x="1967" y="384"/>
                    </a:lnTo>
                    <a:lnTo>
                      <a:pt x="1967" y="375"/>
                    </a:lnTo>
                    <a:lnTo>
                      <a:pt x="1915" y="375"/>
                    </a:lnTo>
                    <a:lnTo>
                      <a:pt x="1915" y="369"/>
                    </a:lnTo>
                    <a:lnTo>
                      <a:pt x="1887" y="369"/>
                    </a:lnTo>
                    <a:lnTo>
                      <a:pt x="1887" y="355"/>
                    </a:lnTo>
                    <a:lnTo>
                      <a:pt x="1836" y="355"/>
                    </a:lnTo>
                    <a:lnTo>
                      <a:pt x="1836" y="347"/>
                    </a:lnTo>
                    <a:lnTo>
                      <a:pt x="1800" y="347"/>
                    </a:lnTo>
                    <a:lnTo>
                      <a:pt x="1800" y="338"/>
                    </a:lnTo>
                    <a:lnTo>
                      <a:pt x="1754" y="338"/>
                    </a:lnTo>
                    <a:lnTo>
                      <a:pt x="1754" y="332"/>
                    </a:lnTo>
                    <a:lnTo>
                      <a:pt x="1719" y="332"/>
                    </a:lnTo>
                    <a:lnTo>
                      <a:pt x="1719" y="324"/>
                    </a:lnTo>
                    <a:lnTo>
                      <a:pt x="1676" y="324"/>
                    </a:lnTo>
                    <a:lnTo>
                      <a:pt x="1676" y="318"/>
                    </a:lnTo>
                    <a:lnTo>
                      <a:pt x="1639" y="318"/>
                    </a:lnTo>
                    <a:lnTo>
                      <a:pt x="1639" y="310"/>
                    </a:lnTo>
                    <a:lnTo>
                      <a:pt x="1595" y="310"/>
                    </a:lnTo>
                    <a:lnTo>
                      <a:pt x="1595" y="296"/>
                    </a:lnTo>
                    <a:lnTo>
                      <a:pt x="1558" y="296"/>
                    </a:lnTo>
                    <a:lnTo>
                      <a:pt x="1558" y="287"/>
                    </a:lnTo>
                    <a:lnTo>
                      <a:pt x="1514" y="287"/>
                    </a:lnTo>
                    <a:lnTo>
                      <a:pt x="1514" y="272"/>
                    </a:lnTo>
                    <a:lnTo>
                      <a:pt x="1436" y="272"/>
                    </a:lnTo>
                    <a:lnTo>
                      <a:pt x="1436" y="259"/>
                    </a:lnTo>
                    <a:lnTo>
                      <a:pt x="1399" y="259"/>
                    </a:lnTo>
                    <a:lnTo>
                      <a:pt x="1399" y="250"/>
                    </a:lnTo>
                    <a:lnTo>
                      <a:pt x="1362" y="250"/>
                    </a:lnTo>
                    <a:lnTo>
                      <a:pt x="1362" y="236"/>
                    </a:lnTo>
                    <a:lnTo>
                      <a:pt x="1318" y="236"/>
                    </a:lnTo>
                    <a:lnTo>
                      <a:pt x="1318" y="228"/>
                    </a:lnTo>
                    <a:lnTo>
                      <a:pt x="1281" y="228"/>
                    </a:lnTo>
                    <a:lnTo>
                      <a:pt x="1281" y="222"/>
                    </a:lnTo>
                    <a:lnTo>
                      <a:pt x="1231" y="222"/>
                    </a:lnTo>
                    <a:lnTo>
                      <a:pt x="1231" y="213"/>
                    </a:lnTo>
                    <a:lnTo>
                      <a:pt x="1203" y="213"/>
                    </a:lnTo>
                    <a:lnTo>
                      <a:pt x="1203" y="208"/>
                    </a:lnTo>
                    <a:lnTo>
                      <a:pt x="1149" y="208"/>
                    </a:lnTo>
                    <a:lnTo>
                      <a:pt x="1149" y="199"/>
                    </a:lnTo>
                    <a:lnTo>
                      <a:pt x="1114" y="199"/>
                    </a:lnTo>
                    <a:lnTo>
                      <a:pt x="1114" y="184"/>
                    </a:lnTo>
                    <a:lnTo>
                      <a:pt x="1071" y="184"/>
                    </a:lnTo>
                    <a:lnTo>
                      <a:pt x="1071" y="177"/>
                    </a:lnTo>
                    <a:lnTo>
                      <a:pt x="1034" y="177"/>
                    </a:lnTo>
                    <a:lnTo>
                      <a:pt x="1034" y="171"/>
                    </a:lnTo>
                    <a:lnTo>
                      <a:pt x="990" y="171"/>
                    </a:lnTo>
                    <a:lnTo>
                      <a:pt x="990" y="154"/>
                    </a:lnTo>
                    <a:lnTo>
                      <a:pt x="953" y="154"/>
                    </a:lnTo>
                    <a:lnTo>
                      <a:pt x="953" y="148"/>
                    </a:lnTo>
                    <a:lnTo>
                      <a:pt x="911" y="148"/>
                    </a:lnTo>
                    <a:lnTo>
                      <a:pt x="911" y="140"/>
                    </a:lnTo>
                    <a:lnTo>
                      <a:pt x="874" y="140"/>
                    </a:lnTo>
                    <a:lnTo>
                      <a:pt x="874" y="133"/>
                    </a:lnTo>
                    <a:lnTo>
                      <a:pt x="829" y="133"/>
                    </a:lnTo>
                    <a:lnTo>
                      <a:pt x="829" y="118"/>
                    </a:lnTo>
                    <a:lnTo>
                      <a:pt x="794" y="118"/>
                    </a:lnTo>
                    <a:lnTo>
                      <a:pt x="794" y="111"/>
                    </a:lnTo>
                    <a:lnTo>
                      <a:pt x="714" y="111"/>
                    </a:lnTo>
                    <a:lnTo>
                      <a:pt x="714" y="96"/>
                    </a:lnTo>
                    <a:lnTo>
                      <a:pt x="662" y="96"/>
                    </a:lnTo>
                    <a:lnTo>
                      <a:pt x="662" y="89"/>
                    </a:lnTo>
                    <a:lnTo>
                      <a:pt x="633" y="89"/>
                    </a:lnTo>
                    <a:lnTo>
                      <a:pt x="633" y="80"/>
                    </a:lnTo>
                    <a:lnTo>
                      <a:pt x="583" y="80"/>
                    </a:lnTo>
                    <a:lnTo>
                      <a:pt x="583" y="66"/>
                    </a:lnTo>
                    <a:lnTo>
                      <a:pt x="552" y="66"/>
                    </a:lnTo>
                    <a:lnTo>
                      <a:pt x="552" y="59"/>
                    </a:lnTo>
                    <a:lnTo>
                      <a:pt x="502" y="59"/>
                    </a:lnTo>
                    <a:lnTo>
                      <a:pt x="502" y="52"/>
                    </a:lnTo>
                    <a:lnTo>
                      <a:pt x="465" y="52"/>
                    </a:lnTo>
                    <a:lnTo>
                      <a:pt x="465" y="37"/>
                    </a:lnTo>
                    <a:lnTo>
                      <a:pt x="422" y="37"/>
                    </a:lnTo>
                    <a:lnTo>
                      <a:pt x="422" y="28"/>
                    </a:lnTo>
                    <a:lnTo>
                      <a:pt x="387" y="28"/>
                    </a:lnTo>
                    <a:lnTo>
                      <a:pt x="387" y="23"/>
                    </a:lnTo>
                    <a:lnTo>
                      <a:pt x="350" y="23"/>
                    </a:lnTo>
                    <a:lnTo>
                      <a:pt x="350" y="15"/>
                    </a:lnTo>
                    <a:lnTo>
                      <a:pt x="305" y="15"/>
                    </a:lnTo>
                    <a:lnTo>
                      <a:pt x="305" y="0"/>
                    </a:lnTo>
                    <a:lnTo>
                      <a:pt x="269" y="0"/>
                    </a:lnTo>
                    <a:close/>
                  </a:path>
                </a:pathLst>
              </a:custGeom>
              <a:solidFill>
                <a:srgbClr val="0202CC"/>
              </a:solidFill>
              <a:ln w="9525">
                <a:noFill/>
              </a:ln>
            </p:spPr>
            <p:txBody>
              <a:bodyPr/>
              <a:lstStyle/>
              <a:p>
                <a:endParaRPr lang="en-US"/>
              </a:p>
            </p:txBody>
          </p:sp>
          <p:sp>
            <p:nvSpPr>
              <p:cNvPr id="1276128" name="Freeform 1276127"/>
              <p:cNvSpPr/>
              <p:nvPr/>
            </p:nvSpPr>
            <p:spPr>
              <a:xfrm>
                <a:off x="878" y="3145"/>
                <a:ext cx="212" cy="142"/>
              </a:xfrm>
              <a:custGeom>
                <a:avLst/>
                <a:gdLst/>
                <a:ahLst/>
                <a:cxnLst/>
                <a:rect l="0" t="0" r="0" b="0"/>
                <a:pathLst>
                  <a:path w="2127" h="1851">
                    <a:moveTo>
                      <a:pt x="211" y="0"/>
                    </a:moveTo>
                    <a:lnTo>
                      <a:pt x="211" y="28"/>
                    </a:lnTo>
                    <a:lnTo>
                      <a:pt x="203" y="28"/>
                    </a:lnTo>
                    <a:lnTo>
                      <a:pt x="203" y="59"/>
                    </a:lnTo>
                    <a:lnTo>
                      <a:pt x="197" y="59"/>
                    </a:lnTo>
                    <a:lnTo>
                      <a:pt x="197" y="89"/>
                    </a:lnTo>
                    <a:lnTo>
                      <a:pt x="188" y="89"/>
                    </a:lnTo>
                    <a:lnTo>
                      <a:pt x="188" y="111"/>
                    </a:lnTo>
                    <a:lnTo>
                      <a:pt x="175" y="111"/>
                    </a:lnTo>
                    <a:lnTo>
                      <a:pt x="175" y="133"/>
                    </a:lnTo>
                    <a:lnTo>
                      <a:pt x="166" y="133"/>
                    </a:lnTo>
                    <a:lnTo>
                      <a:pt x="166" y="184"/>
                    </a:lnTo>
                    <a:lnTo>
                      <a:pt x="153" y="184"/>
                    </a:lnTo>
                    <a:lnTo>
                      <a:pt x="153" y="208"/>
                    </a:lnTo>
                    <a:lnTo>
                      <a:pt x="146" y="208"/>
                    </a:lnTo>
                    <a:lnTo>
                      <a:pt x="146" y="228"/>
                    </a:lnTo>
                    <a:lnTo>
                      <a:pt x="129" y="228"/>
                    </a:lnTo>
                    <a:lnTo>
                      <a:pt x="129" y="272"/>
                    </a:lnTo>
                    <a:lnTo>
                      <a:pt x="116" y="272"/>
                    </a:lnTo>
                    <a:lnTo>
                      <a:pt x="116" y="310"/>
                    </a:lnTo>
                    <a:lnTo>
                      <a:pt x="110" y="310"/>
                    </a:lnTo>
                    <a:lnTo>
                      <a:pt x="110" y="332"/>
                    </a:lnTo>
                    <a:lnTo>
                      <a:pt x="94" y="332"/>
                    </a:lnTo>
                    <a:lnTo>
                      <a:pt x="94" y="375"/>
                    </a:lnTo>
                    <a:lnTo>
                      <a:pt x="79" y="375"/>
                    </a:lnTo>
                    <a:lnTo>
                      <a:pt x="79" y="406"/>
                    </a:lnTo>
                    <a:lnTo>
                      <a:pt x="73" y="406"/>
                    </a:lnTo>
                    <a:lnTo>
                      <a:pt x="73" y="435"/>
                    </a:lnTo>
                    <a:lnTo>
                      <a:pt x="57" y="435"/>
                    </a:lnTo>
                    <a:lnTo>
                      <a:pt x="57" y="472"/>
                    </a:lnTo>
                    <a:lnTo>
                      <a:pt x="42" y="472"/>
                    </a:lnTo>
                    <a:lnTo>
                      <a:pt x="42" y="509"/>
                    </a:lnTo>
                    <a:lnTo>
                      <a:pt x="37" y="509"/>
                    </a:lnTo>
                    <a:lnTo>
                      <a:pt x="37" y="531"/>
                    </a:lnTo>
                    <a:lnTo>
                      <a:pt x="29" y="531"/>
                    </a:lnTo>
                    <a:lnTo>
                      <a:pt x="29" y="545"/>
                    </a:lnTo>
                    <a:lnTo>
                      <a:pt x="14" y="545"/>
                    </a:lnTo>
                    <a:lnTo>
                      <a:pt x="14" y="576"/>
                    </a:lnTo>
                    <a:lnTo>
                      <a:pt x="7" y="576"/>
                    </a:lnTo>
                    <a:lnTo>
                      <a:pt x="7" y="605"/>
                    </a:lnTo>
                    <a:lnTo>
                      <a:pt x="0" y="605"/>
                    </a:lnTo>
                    <a:lnTo>
                      <a:pt x="0" y="1403"/>
                    </a:lnTo>
                    <a:lnTo>
                      <a:pt x="37" y="1403"/>
                    </a:lnTo>
                    <a:lnTo>
                      <a:pt x="37" y="1417"/>
                    </a:lnTo>
                    <a:lnTo>
                      <a:pt x="79" y="1417"/>
                    </a:lnTo>
                    <a:lnTo>
                      <a:pt x="79" y="1425"/>
                    </a:lnTo>
                    <a:lnTo>
                      <a:pt x="116" y="1425"/>
                    </a:lnTo>
                    <a:lnTo>
                      <a:pt x="116" y="1431"/>
                    </a:lnTo>
                    <a:lnTo>
                      <a:pt x="153" y="1431"/>
                    </a:lnTo>
                    <a:lnTo>
                      <a:pt x="153" y="1440"/>
                    </a:lnTo>
                    <a:lnTo>
                      <a:pt x="188" y="1440"/>
                    </a:lnTo>
                    <a:lnTo>
                      <a:pt x="188" y="1446"/>
                    </a:lnTo>
                    <a:lnTo>
                      <a:pt x="225" y="1446"/>
                    </a:lnTo>
                    <a:lnTo>
                      <a:pt x="225" y="1462"/>
                    </a:lnTo>
                    <a:lnTo>
                      <a:pt x="270" y="1462"/>
                    </a:lnTo>
                    <a:lnTo>
                      <a:pt x="270" y="1468"/>
                    </a:lnTo>
                    <a:lnTo>
                      <a:pt x="306" y="1468"/>
                    </a:lnTo>
                    <a:lnTo>
                      <a:pt x="306" y="1477"/>
                    </a:lnTo>
                    <a:lnTo>
                      <a:pt x="342" y="1477"/>
                    </a:lnTo>
                    <a:lnTo>
                      <a:pt x="342" y="1482"/>
                    </a:lnTo>
                    <a:lnTo>
                      <a:pt x="379" y="1482"/>
                    </a:lnTo>
                    <a:lnTo>
                      <a:pt x="379" y="1499"/>
                    </a:lnTo>
                    <a:lnTo>
                      <a:pt x="421" y="1499"/>
                    </a:lnTo>
                    <a:lnTo>
                      <a:pt x="421" y="1505"/>
                    </a:lnTo>
                    <a:lnTo>
                      <a:pt x="458" y="1505"/>
                    </a:lnTo>
                    <a:lnTo>
                      <a:pt x="458" y="1513"/>
                    </a:lnTo>
                    <a:lnTo>
                      <a:pt x="494" y="1513"/>
                    </a:lnTo>
                    <a:lnTo>
                      <a:pt x="494" y="1519"/>
                    </a:lnTo>
                    <a:lnTo>
                      <a:pt x="525" y="1519"/>
                    </a:lnTo>
                    <a:lnTo>
                      <a:pt x="525" y="1536"/>
                    </a:lnTo>
                    <a:lnTo>
                      <a:pt x="604" y="1536"/>
                    </a:lnTo>
                    <a:lnTo>
                      <a:pt x="604" y="1550"/>
                    </a:lnTo>
                    <a:lnTo>
                      <a:pt x="640" y="1550"/>
                    </a:lnTo>
                    <a:lnTo>
                      <a:pt x="640" y="1556"/>
                    </a:lnTo>
                    <a:lnTo>
                      <a:pt x="677" y="1556"/>
                    </a:lnTo>
                    <a:lnTo>
                      <a:pt x="677" y="1565"/>
                    </a:lnTo>
                    <a:lnTo>
                      <a:pt x="721" y="1565"/>
                    </a:lnTo>
                    <a:lnTo>
                      <a:pt x="721" y="1579"/>
                    </a:lnTo>
                    <a:lnTo>
                      <a:pt x="766" y="1579"/>
                    </a:lnTo>
                    <a:lnTo>
                      <a:pt x="766" y="1587"/>
                    </a:lnTo>
                    <a:lnTo>
                      <a:pt x="802" y="1587"/>
                    </a:lnTo>
                    <a:lnTo>
                      <a:pt x="802" y="1594"/>
                    </a:lnTo>
                    <a:lnTo>
                      <a:pt x="839" y="1594"/>
                    </a:lnTo>
                    <a:lnTo>
                      <a:pt x="839" y="1601"/>
                    </a:lnTo>
                    <a:lnTo>
                      <a:pt x="875" y="1601"/>
                    </a:lnTo>
                    <a:lnTo>
                      <a:pt x="875" y="1616"/>
                    </a:lnTo>
                    <a:lnTo>
                      <a:pt x="917" y="1616"/>
                    </a:lnTo>
                    <a:lnTo>
                      <a:pt x="917" y="1624"/>
                    </a:lnTo>
                    <a:lnTo>
                      <a:pt x="954" y="1624"/>
                    </a:lnTo>
                    <a:lnTo>
                      <a:pt x="954" y="1638"/>
                    </a:lnTo>
                    <a:lnTo>
                      <a:pt x="1027" y="1638"/>
                    </a:lnTo>
                    <a:lnTo>
                      <a:pt x="1027" y="1647"/>
                    </a:lnTo>
                    <a:lnTo>
                      <a:pt x="1056" y="1647"/>
                    </a:lnTo>
                    <a:lnTo>
                      <a:pt x="1056" y="1653"/>
                    </a:lnTo>
                    <a:lnTo>
                      <a:pt x="1108" y="1653"/>
                    </a:lnTo>
                    <a:lnTo>
                      <a:pt x="1108" y="1667"/>
                    </a:lnTo>
                    <a:lnTo>
                      <a:pt x="1145" y="1667"/>
                    </a:lnTo>
                    <a:lnTo>
                      <a:pt x="1145" y="1675"/>
                    </a:lnTo>
                    <a:lnTo>
                      <a:pt x="1173" y="1675"/>
                    </a:lnTo>
                    <a:lnTo>
                      <a:pt x="1173" y="1684"/>
                    </a:lnTo>
                    <a:lnTo>
                      <a:pt x="1209" y="1684"/>
                    </a:lnTo>
                    <a:lnTo>
                      <a:pt x="1209" y="1698"/>
                    </a:lnTo>
                    <a:lnTo>
                      <a:pt x="1260" y="1698"/>
                    </a:lnTo>
                    <a:lnTo>
                      <a:pt x="1260" y="1704"/>
                    </a:lnTo>
                    <a:lnTo>
                      <a:pt x="1291" y="1704"/>
                    </a:lnTo>
                    <a:lnTo>
                      <a:pt x="1291" y="1712"/>
                    </a:lnTo>
                    <a:lnTo>
                      <a:pt x="1326" y="1712"/>
                    </a:lnTo>
                    <a:lnTo>
                      <a:pt x="1326" y="1720"/>
                    </a:lnTo>
                    <a:lnTo>
                      <a:pt x="1363" y="1720"/>
                    </a:lnTo>
                    <a:lnTo>
                      <a:pt x="1363" y="1735"/>
                    </a:lnTo>
                    <a:lnTo>
                      <a:pt x="1406" y="1735"/>
                    </a:lnTo>
                    <a:lnTo>
                      <a:pt x="1406" y="1741"/>
                    </a:lnTo>
                    <a:lnTo>
                      <a:pt x="1442" y="1741"/>
                    </a:lnTo>
                    <a:lnTo>
                      <a:pt x="1442" y="1757"/>
                    </a:lnTo>
                    <a:lnTo>
                      <a:pt x="1515" y="1757"/>
                    </a:lnTo>
                    <a:lnTo>
                      <a:pt x="1515" y="1763"/>
                    </a:lnTo>
                    <a:lnTo>
                      <a:pt x="1559" y="1763"/>
                    </a:lnTo>
                    <a:lnTo>
                      <a:pt x="1559" y="1772"/>
                    </a:lnTo>
                    <a:lnTo>
                      <a:pt x="1596" y="1772"/>
                    </a:lnTo>
                    <a:lnTo>
                      <a:pt x="1596" y="1786"/>
                    </a:lnTo>
                    <a:lnTo>
                      <a:pt x="1633" y="1786"/>
                    </a:lnTo>
                    <a:lnTo>
                      <a:pt x="1633" y="1794"/>
                    </a:lnTo>
                    <a:lnTo>
                      <a:pt x="1674" y="1794"/>
                    </a:lnTo>
                    <a:lnTo>
                      <a:pt x="1674" y="1800"/>
                    </a:lnTo>
                    <a:lnTo>
                      <a:pt x="1711" y="1800"/>
                    </a:lnTo>
                    <a:lnTo>
                      <a:pt x="1711" y="1814"/>
                    </a:lnTo>
                    <a:lnTo>
                      <a:pt x="1748" y="1814"/>
                    </a:lnTo>
                    <a:lnTo>
                      <a:pt x="1748" y="1823"/>
                    </a:lnTo>
                    <a:lnTo>
                      <a:pt x="1792" y="1823"/>
                    </a:lnTo>
                    <a:lnTo>
                      <a:pt x="1792" y="1829"/>
                    </a:lnTo>
                    <a:lnTo>
                      <a:pt x="1829" y="1829"/>
                    </a:lnTo>
                    <a:lnTo>
                      <a:pt x="1829" y="1845"/>
                    </a:lnTo>
                    <a:lnTo>
                      <a:pt x="1857" y="1845"/>
                    </a:lnTo>
                    <a:lnTo>
                      <a:pt x="1857" y="1851"/>
                    </a:lnTo>
                    <a:lnTo>
                      <a:pt x="1909" y="1851"/>
                    </a:lnTo>
                    <a:lnTo>
                      <a:pt x="1909" y="1845"/>
                    </a:lnTo>
                    <a:lnTo>
                      <a:pt x="1916" y="1845"/>
                    </a:lnTo>
                    <a:lnTo>
                      <a:pt x="1916" y="1800"/>
                    </a:lnTo>
                    <a:lnTo>
                      <a:pt x="1924" y="1800"/>
                    </a:lnTo>
                    <a:lnTo>
                      <a:pt x="1924" y="1772"/>
                    </a:lnTo>
                    <a:lnTo>
                      <a:pt x="1929" y="1772"/>
                    </a:lnTo>
                    <a:lnTo>
                      <a:pt x="1929" y="1757"/>
                    </a:lnTo>
                    <a:lnTo>
                      <a:pt x="1946" y="1757"/>
                    </a:lnTo>
                    <a:lnTo>
                      <a:pt x="1946" y="1712"/>
                    </a:lnTo>
                    <a:lnTo>
                      <a:pt x="1952" y="1712"/>
                    </a:lnTo>
                    <a:lnTo>
                      <a:pt x="1952" y="1684"/>
                    </a:lnTo>
                    <a:lnTo>
                      <a:pt x="1966" y="1684"/>
                    </a:lnTo>
                    <a:lnTo>
                      <a:pt x="1966" y="1667"/>
                    </a:lnTo>
                    <a:lnTo>
                      <a:pt x="1974" y="1667"/>
                    </a:lnTo>
                    <a:lnTo>
                      <a:pt x="1974" y="1638"/>
                    </a:lnTo>
                    <a:lnTo>
                      <a:pt x="1983" y="1638"/>
                    </a:lnTo>
                    <a:lnTo>
                      <a:pt x="1983" y="1624"/>
                    </a:lnTo>
                    <a:lnTo>
                      <a:pt x="1988" y="1624"/>
                    </a:lnTo>
                    <a:lnTo>
                      <a:pt x="1988" y="1587"/>
                    </a:lnTo>
                    <a:lnTo>
                      <a:pt x="2003" y="1587"/>
                    </a:lnTo>
                    <a:lnTo>
                      <a:pt x="2003" y="1565"/>
                    </a:lnTo>
                    <a:lnTo>
                      <a:pt x="2011" y="1565"/>
                    </a:lnTo>
                    <a:lnTo>
                      <a:pt x="2011" y="1536"/>
                    </a:lnTo>
                    <a:lnTo>
                      <a:pt x="2025" y="1536"/>
                    </a:lnTo>
                    <a:lnTo>
                      <a:pt x="2025" y="1482"/>
                    </a:lnTo>
                    <a:lnTo>
                      <a:pt x="2039" y="1482"/>
                    </a:lnTo>
                    <a:lnTo>
                      <a:pt x="2039" y="1468"/>
                    </a:lnTo>
                    <a:lnTo>
                      <a:pt x="2047" y="1468"/>
                    </a:lnTo>
                    <a:lnTo>
                      <a:pt x="2047" y="1440"/>
                    </a:lnTo>
                    <a:lnTo>
                      <a:pt x="2055" y="1440"/>
                    </a:lnTo>
                    <a:lnTo>
                      <a:pt x="2055" y="1425"/>
                    </a:lnTo>
                    <a:lnTo>
                      <a:pt x="2061" y="1425"/>
                    </a:lnTo>
                    <a:lnTo>
                      <a:pt x="2061" y="1403"/>
                    </a:lnTo>
                    <a:lnTo>
                      <a:pt x="2075" y="1403"/>
                    </a:lnTo>
                    <a:lnTo>
                      <a:pt x="2075" y="1380"/>
                    </a:lnTo>
                    <a:lnTo>
                      <a:pt x="2084" y="1380"/>
                    </a:lnTo>
                    <a:lnTo>
                      <a:pt x="2084" y="1357"/>
                    </a:lnTo>
                    <a:lnTo>
                      <a:pt x="2090" y="1357"/>
                    </a:lnTo>
                    <a:lnTo>
                      <a:pt x="2090" y="1321"/>
                    </a:lnTo>
                    <a:lnTo>
                      <a:pt x="2106" y="1321"/>
                    </a:lnTo>
                    <a:lnTo>
                      <a:pt x="2106" y="1297"/>
                    </a:lnTo>
                    <a:lnTo>
                      <a:pt x="2112" y="1297"/>
                    </a:lnTo>
                    <a:lnTo>
                      <a:pt x="2112" y="1261"/>
                    </a:lnTo>
                    <a:lnTo>
                      <a:pt x="2120" y="1261"/>
                    </a:lnTo>
                    <a:lnTo>
                      <a:pt x="2120" y="1240"/>
                    </a:lnTo>
                    <a:lnTo>
                      <a:pt x="2127" y="1240"/>
                    </a:lnTo>
                    <a:lnTo>
                      <a:pt x="2127" y="435"/>
                    </a:lnTo>
                    <a:lnTo>
                      <a:pt x="2106" y="435"/>
                    </a:lnTo>
                    <a:lnTo>
                      <a:pt x="2106" y="421"/>
                    </a:lnTo>
                    <a:lnTo>
                      <a:pt x="2061" y="421"/>
                    </a:lnTo>
                    <a:lnTo>
                      <a:pt x="2061" y="413"/>
                    </a:lnTo>
                    <a:lnTo>
                      <a:pt x="2025" y="413"/>
                    </a:lnTo>
                    <a:lnTo>
                      <a:pt x="2025" y="406"/>
                    </a:lnTo>
                    <a:lnTo>
                      <a:pt x="1983" y="406"/>
                    </a:lnTo>
                    <a:lnTo>
                      <a:pt x="1983" y="391"/>
                    </a:lnTo>
                    <a:lnTo>
                      <a:pt x="1946" y="391"/>
                    </a:lnTo>
                    <a:lnTo>
                      <a:pt x="1946" y="384"/>
                    </a:lnTo>
                    <a:lnTo>
                      <a:pt x="1909" y="384"/>
                    </a:lnTo>
                    <a:lnTo>
                      <a:pt x="1909" y="375"/>
                    </a:lnTo>
                    <a:lnTo>
                      <a:pt x="1857" y="375"/>
                    </a:lnTo>
                    <a:lnTo>
                      <a:pt x="1857" y="369"/>
                    </a:lnTo>
                    <a:lnTo>
                      <a:pt x="1829" y="369"/>
                    </a:lnTo>
                    <a:lnTo>
                      <a:pt x="1829" y="355"/>
                    </a:lnTo>
                    <a:lnTo>
                      <a:pt x="1778" y="355"/>
                    </a:lnTo>
                    <a:lnTo>
                      <a:pt x="1778" y="347"/>
                    </a:lnTo>
                    <a:lnTo>
                      <a:pt x="1742" y="347"/>
                    </a:lnTo>
                    <a:lnTo>
                      <a:pt x="1742" y="338"/>
                    </a:lnTo>
                    <a:lnTo>
                      <a:pt x="1696" y="338"/>
                    </a:lnTo>
                    <a:lnTo>
                      <a:pt x="1696" y="332"/>
                    </a:lnTo>
                    <a:lnTo>
                      <a:pt x="1661" y="332"/>
                    </a:lnTo>
                    <a:lnTo>
                      <a:pt x="1661" y="324"/>
                    </a:lnTo>
                    <a:lnTo>
                      <a:pt x="1618" y="324"/>
                    </a:lnTo>
                    <a:lnTo>
                      <a:pt x="1618" y="318"/>
                    </a:lnTo>
                    <a:lnTo>
                      <a:pt x="1581" y="318"/>
                    </a:lnTo>
                    <a:lnTo>
                      <a:pt x="1581" y="310"/>
                    </a:lnTo>
                    <a:lnTo>
                      <a:pt x="1537" y="310"/>
                    </a:lnTo>
                    <a:lnTo>
                      <a:pt x="1537" y="296"/>
                    </a:lnTo>
                    <a:lnTo>
                      <a:pt x="1500" y="296"/>
                    </a:lnTo>
                    <a:lnTo>
                      <a:pt x="1500" y="287"/>
                    </a:lnTo>
                    <a:lnTo>
                      <a:pt x="1456" y="287"/>
                    </a:lnTo>
                    <a:lnTo>
                      <a:pt x="1456" y="272"/>
                    </a:lnTo>
                    <a:lnTo>
                      <a:pt x="1378" y="272"/>
                    </a:lnTo>
                    <a:lnTo>
                      <a:pt x="1378" y="259"/>
                    </a:lnTo>
                    <a:lnTo>
                      <a:pt x="1341" y="259"/>
                    </a:lnTo>
                    <a:lnTo>
                      <a:pt x="1341" y="250"/>
                    </a:lnTo>
                    <a:lnTo>
                      <a:pt x="1304" y="250"/>
                    </a:lnTo>
                    <a:lnTo>
                      <a:pt x="1304" y="236"/>
                    </a:lnTo>
                    <a:lnTo>
                      <a:pt x="1260" y="236"/>
                    </a:lnTo>
                    <a:lnTo>
                      <a:pt x="1260" y="228"/>
                    </a:lnTo>
                    <a:lnTo>
                      <a:pt x="1223" y="228"/>
                    </a:lnTo>
                    <a:lnTo>
                      <a:pt x="1223" y="222"/>
                    </a:lnTo>
                    <a:lnTo>
                      <a:pt x="1173" y="222"/>
                    </a:lnTo>
                    <a:lnTo>
                      <a:pt x="1173" y="213"/>
                    </a:lnTo>
                    <a:lnTo>
                      <a:pt x="1145" y="213"/>
                    </a:lnTo>
                    <a:lnTo>
                      <a:pt x="1145" y="208"/>
                    </a:lnTo>
                    <a:lnTo>
                      <a:pt x="1091" y="208"/>
                    </a:lnTo>
                    <a:lnTo>
                      <a:pt x="1091" y="199"/>
                    </a:lnTo>
                    <a:lnTo>
                      <a:pt x="1056" y="199"/>
                    </a:lnTo>
                    <a:lnTo>
                      <a:pt x="1056" y="184"/>
                    </a:lnTo>
                    <a:lnTo>
                      <a:pt x="1013" y="184"/>
                    </a:lnTo>
                    <a:lnTo>
                      <a:pt x="1013" y="177"/>
                    </a:lnTo>
                    <a:lnTo>
                      <a:pt x="976" y="177"/>
                    </a:lnTo>
                    <a:lnTo>
                      <a:pt x="976" y="171"/>
                    </a:lnTo>
                    <a:lnTo>
                      <a:pt x="932" y="171"/>
                    </a:lnTo>
                    <a:lnTo>
                      <a:pt x="932" y="154"/>
                    </a:lnTo>
                    <a:lnTo>
                      <a:pt x="895" y="154"/>
                    </a:lnTo>
                    <a:lnTo>
                      <a:pt x="895" y="148"/>
                    </a:lnTo>
                    <a:lnTo>
                      <a:pt x="853" y="148"/>
                    </a:lnTo>
                    <a:lnTo>
                      <a:pt x="853" y="140"/>
                    </a:lnTo>
                    <a:lnTo>
                      <a:pt x="816" y="140"/>
                    </a:lnTo>
                    <a:lnTo>
                      <a:pt x="816" y="133"/>
                    </a:lnTo>
                    <a:lnTo>
                      <a:pt x="771" y="133"/>
                    </a:lnTo>
                    <a:lnTo>
                      <a:pt x="771" y="118"/>
                    </a:lnTo>
                    <a:lnTo>
                      <a:pt x="736" y="118"/>
                    </a:lnTo>
                    <a:lnTo>
                      <a:pt x="736" y="111"/>
                    </a:lnTo>
                    <a:lnTo>
                      <a:pt x="656" y="111"/>
                    </a:lnTo>
                    <a:lnTo>
                      <a:pt x="656" y="96"/>
                    </a:lnTo>
                    <a:lnTo>
                      <a:pt x="604" y="96"/>
                    </a:lnTo>
                    <a:lnTo>
                      <a:pt x="604" y="89"/>
                    </a:lnTo>
                    <a:lnTo>
                      <a:pt x="575" y="89"/>
                    </a:lnTo>
                    <a:lnTo>
                      <a:pt x="575" y="80"/>
                    </a:lnTo>
                    <a:lnTo>
                      <a:pt x="525" y="80"/>
                    </a:lnTo>
                    <a:lnTo>
                      <a:pt x="525" y="66"/>
                    </a:lnTo>
                    <a:lnTo>
                      <a:pt x="494" y="66"/>
                    </a:lnTo>
                    <a:lnTo>
                      <a:pt x="494" y="59"/>
                    </a:lnTo>
                    <a:lnTo>
                      <a:pt x="444" y="59"/>
                    </a:lnTo>
                    <a:lnTo>
                      <a:pt x="444" y="52"/>
                    </a:lnTo>
                    <a:lnTo>
                      <a:pt x="407" y="52"/>
                    </a:lnTo>
                    <a:lnTo>
                      <a:pt x="407" y="37"/>
                    </a:lnTo>
                    <a:lnTo>
                      <a:pt x="364" y="37"/>
                    </a:lnTo>
                    <a:lnTo>
                      <a:pt x="364" y="28"/>
                    </a:lnTo>
                    <a:lnTo>
                      <a:pt x="329" y="28"/>
                    </a:lnTo>
                    <a:lnTo>
                      <a:pt x="329" y="23"/>
                    </a:lnTo>
                    <a:lnTo>
                      <a:pt x="292" y="23"/>
                    </a:lnTo>
                    <a:lnTo>
                      <a:pt x="292" y="15"/>
                    </a:lnTo>
                    <a:lnTo>
                      <a:pt x="247" y="15"/>
                    </a:lnTo>
                    <a:lnTo>
                      <a:pt x="247" y="0"/>
                    </a:lnTo>
                    <a:lnTo>
                      <a:pt x="211" y="0"/>
                    </a:lnTo>
                    <a:close/>
                  </a:path>
                </a:pathLst>
              </a:custGeom>
              <a:solidFill>
                <a:srgbClr val="0202BF"/>
              </a:solidFill>
              <a:ln w="9525">
                <a:noFill/>
              </a:ln>
            </p:spPr>
            <p:txBody>
              <a:bodyPr/>
              <a:lstStyle/>
              <a:p>
                <a:endParaRPr lang="en-US"/>
              </a:p>
            </p:txBody>
          </p:sp>
          <p:sp>
            <p:nvSpPr>
              <p:cNvPr id="1276129" name="Freeform 1276128"/>
              <p:cNvSpPr/>
              <p:nvPr/>
            </p:nvSpPr>
            <p:spPr>
              <a:xfrm>
                <a:off x="885" y="3145"/>
                <a:ext cx="199" cy="142"/>
              </a:xfrm>
              <a:custGeom>
                <a:avLst/>
                <a:gdLst/>
                <a:ahLst/>
                <a:cxnLst/>
                <a:rect l="0" t="0" r="0" b="0"/>
                <a:pathLst>
                  <a:path w="1988" h="1851">
                    <a:moveTo>
                      <a:pt x="138" y="0"/>
                    </a:moveTo>
                    <a:lnTo>
                      <a:pt x="138" y="28"/>
                    </a:lnTo>
                    <a:lnTo>
                      <a:pt x="130" y="28"/>
                    </a:lnTo>
                    <a:lnTo>
                      <a:pt x="130" y="59"/>
                    </a:lnTo>
                    <a:lnTo>
                      <a:pt x="124" y="59"/>
                    </a:lnTo>
                    <a:lnTo>
                      <a:pt x="124" y="89"/>
                    </a:lnTo>
                    <a:lnTo>
                      <a:pt x="115" y="89"/>
                    </a:lnTo>
                    <a:lnTo>
                      <a:pt x="115" y="111"/>
                    </a:lnTo>
                    <a:lnTo>
                      <a:pt x="102" y="111"/>
                    </a:lnTo>
                    <a:lnTo>
                      <a:pt x="102" y="133"/>
                    </a:lnTo>
                    <a:lnTo>
                      <a:pt x="93" y="133"/>
                    </a:lnTo>
                    <a:lnTo>
                      <a:pt x="93" y="184"/>
                    </a:lnTo>
                    <a:lnTo>
                      <a:pt x="80" y="184"/>
                    </a:lnTo>
                    <a:lnTo>
                      <a:pt x="80" y="208"/>
                    </a:lnTo>
                    <a:lnTo>
                      <a:pt x="73" y="208"/>
                    </a:lnTo>
                    <a:lnTo>
                      <a:pt x="73" y="228"/>
                    </a:lnTo>
                    <a:lnTo>
                      <a:pt x="56" y="228"/>
                    </a:lnTo>
                    <a:lnTo>
                      <a:pt x="56" y="272"/>
                    </a:lnTo>
                    <a:lnTo>
                      <a:pt x="43" y="272"/>
                    </a:lnTo>
                    <a:lnTo>
                      <a:pt x="43" y="310"/>
                    </a:lnTo>
                    <a:lnTo>
                      <a:pt x="37" y="310"/>
                    </a:lnTo>
                    <a:lnTo>
                      <a:pt x="37" y="332"/>
                    </a:lnTo>
                    <a:lnTo>
                      <a:pt x="21" y="332"/>
                    </a:lnTo>
                    <a:lnTo>
                      <a:pt x="21" y="375"/>
                    </a:lnTo>
                    <a:lnTo>
                      <a:pt x="6" y="375"/>
                    </a:lnTo>
                    <a:lnTo>
                      <a:pt x="6" y="406"/>
                    </a:lnTo>
                    <a:lnTo>
                      <a:pt x="0" y="406"/>
                    </a:lnTo>
                    <a:lnTo>
                      <a:pt x="0" y="1417"/>
                    </a:lnTo>
                    <a:lnTo>
                      <a:pt x="6" y="1417"/>
                    </a:lnTo>
                    <a:lnTo>
                      <a:pt x="6" y="1425"/>
                    </a:lnTo>
                    <a:lnTo>
                      <a:pt x="43" y="1425"/>
                    </a:lnTo>
                    <a:lnTo>
                      <a:pt x="43" y="1431"/>
                    </a:lnTo>
                    <a:lnTo>
                      <a:pt x="80" y="1431"/>
                    </a:lnTo>
                    <a:lnTo>
                      <a:pt x="80" y="1440"/>
                    </a:lnTo>
                    <a:lnTo>
                      <a:pt x="115" y="1440"/>
                    </a:lnTo>
                    <a:lnTo>
                      <a:pt x="115" y="1446"/>
                    </a:lnTo>
                    <a:lnTo>
                      <a:pt x="152" y="1446"/>
                    </a:lnTo>
                    <a:lnTo>
                      <a:pt x="152" y="1462"/>
                    </a:lnTo>
                    <a:lnTo>
                      <a:pt x="197" y="1462"/>
                    </a:lnTo>
                    <a:lnTo>
                      <a:pt x="197" y="1468"/>
                    </a:lnTo>
                    <a:lnTo>
                      <a:pt x="233" y="1468"/>
                    </a:lnTo>
                    <a:lnTo>
                      <a:pt x="233" y="1477"/>
                    </a:lnTo>
                    <a:lnTo>
                      <a:pt x="269" y="1477"/>
                    </a:lnTo>
                    <a:lnTo>
                      <a:pt x="269" y="1482"/>
                    </a:lnTo>
                    <a:lnTo>
                      <a:pt x="306" y="1482"/>
                    </a:lnTo>
                    <a:lnTo>
                      <a:pt x="306" y="1499"/>
                    </a:lnTo>
                    <a:lnTo>
                      <a:pt x="348" y="1499"/>
                    </a:lnTo>
                    <a:lnTo>
                      <a:pt x="348" y="1505"/>
                    </a:lnTo>
                    <a:lnTo>
                      <a:pt x="385" y="1505"/>
                    </a:lnTo>
                    <a:lnTo>
                      <a:pt x="385" y="1513"/>
                    </a:lnTo>
                    <a:lnTo>
                      <a:pt x="421" y="1513"/>
                    </a:lnTo>
                    <a:lnTo>
                      <a:pt x="421" y="1519"/>
                    </a:lnTo>
                    <a:lnTo>
                      <a:pt x="452" y="1519"/>
                    </a:lnTo>
                    <a:lnTo>
                      <a:pt x="452" y="1536"/>
                    </a:lnTo>
                    <a:lnTo>
                      <a:pt x="531" y="1536"/>
                    </a:lnTo>
                    <a:lnTo>
                      <a:pt x="531" y="1550"/>
                    </a:lnTo>
                    <a:lnTo>
                      <a:pt x="567" y="1550"/>
                    </a:lnTo>
                    <a:lnTo>
                      <a:pt x="567" y="1556"/>
                    </a:lnTo>
                    <a:lnTo>
                      <a:pt x="604" y="1556"/>
                    </a:lnTo>
                    <a:lnTo>
                      <a:pt x="604" y="1565"/>
                    </a:lnTo>
                    <a:lnTo>
                      <a:pt x="648" y="1565"/>
                    </a:lnTo>
                    <a:lnTo>
                      <a:pt x="648" y="1579"/>
                    </a:lnTo>
                    <a:lnTo>
                      <a:pt x="693" y="1579"/>
                    </a:lnTo>
                    <a:lnTo>
                      <a:pt x="693" y="1587"/>
                    </a:lnTo>
                    <a:lnTo>
                      <a:pt x="729" y="1587"/>
                    </a:lnTo>
                    <a:lnTo>
                      <a:pt x="729" y="1594"/>
                    </a:lnTo>
                    <a:lnTo>
                      <a:pt x="766" y="1594"/>
                    </a:lnTo>
                    <a:lnTo>
                      <a:pt x="766" y="1601"/>
                    </a:lnTo>
                    <a:lnTo>
                      <a:pt x="802" y="1601"/>
                    </a:lnTo>
                    <a:lnTo>
                      <a:pt x="802" y="1616"/>
                    </a:lnTo>
                    <a:lnTo>
                      <a:pt x="844" y="1616"/>
                    </a:lnTo>
                    <a:lnTo>
                      <a:pt x="844" y="1624"/>
                    </a:lnTo>
                    <a:lnTo>
                      <a:pt x="881" y="1624"/>
                    </a:lnTo>
                    <a:lnTo>
                      <a:pt x="881" y="1638"/>
                    </a:lnTo>
                    <a:lnTo>
                      <a:pt x="954" y="1638"/>
                    </a:lnTo>
                    <a:lnTo>
                      <a:pt x="954" y="1647"/>
                    </a:lnTo>
                    <a:lnTo>
                      <a:pt x="983" y="1647"/>
                    </a:lnTo>
                    <a:lnTo>
                      <a:pt x="983" y="1653"/>
                    </a:lnTo>
                    <a:lnTo>
                      <a:pt x="1035" y="1653"/>
                    </a:lnTo>
                    <a:lnTo>
                      <a:pt x="1035" y="1667"/>
                    </a:lnTo>
                    <a:lnTo>
                      <a:pt x="1072" y="1667"/>
                    </a:lnTo>
                    <a:lnTo>
                      <a:pt x="1072" y="1675"/>
                    </a:lnTo>
                    <a:lnTo>
                      <a:pt x="1100" y="1675"/>
                    </a:lnTo>
                    <a:lnTo>
                      <a:pt x="1100" y="1684"/>
                    </a:lnTo>
                    <a:lnTo>
                      <a:pt x="1136" y="1684"/>
                    </a:lnTo>
                    <a:lnTo>
                      <a:pt x="1136" y="1698"/>
                    </a:lnTo>
                    <a:lnTo>
                      <a:pt x="1187" y="1698"/>
                    </a:lnTo>
                    <a:lnTo>
                      <a:pt x="1187" y="1704"/>
                    </a:lnTo>
                    <a:lnTo>
                      <a:pt x="1218" y="1704"/>
                    </a:lnTo>
                    <a:lnTo>
                      <a:pt x="1218" y="1712"/>
                    </a:lnTo>
                    <a:lnTo>
                      <a:pt x="1253" y="1712"/>
                    </a:lnTo>
                    <a:lnTo>
                      <a:pt x="1253" y="1720"/>
                    </a:lnTo>
                    <a:lnTo>
                      <a:pt x="1290" y="1720"/>
                    </a:lnTo>
                    <a:lnTo>
                      <a:pt x="1290" y="1735"/>
                    </a:lnTo>
                    <a:lnTo>
                      <a:pt x="1333" y="1735"/>
                    </a:lnTo>
                    <a:lnTo>
                      <a:pt x="1333" y="1741"/>
                    </a:lnTo>
                    <a:lnTo>
                      <a:pt x="1369" y="1741"/>
                    </a:lnTo>
                    <a:lnTo>
                      <a:pt x="1369" y="1757"/>
                    </a:lnTo>
                    <a:lnTo>
                      <a:pt x="1442" y="1757"/>
                    </a:lnTo>
                    <a:lnTo>
                      <a:pt x="1442" y="1763"/>
                    </a:lnTo>
                    <a:lnTo>
                      <a:pt x="1486" y="1763"/>
                    </a:lnTo>
                    <a:lnTo>
                      <a:pt x="1486" y="1772"/>
                    </a:lnTo>
                    <a:lnTo>
                      <a:pt x="1523" y="1772"/>
                    </a:lnTo>
                    <a:lnTo>
                      <a:pt x="1523" y="1786"/>
                    </a:lnTo>
                    <a:lnTo>
                      <a:pt x="1560" y="1786"/>
                    </a:lnTo>
                    <a:lnTo>
                      <a:pt x="1560" y="1794"/>
                    </a:lnTo>
                    <a:lnTo>
                      <a:pt x="1601" y="1794"/>
                    </a:lnTo>
                    <a:lnTo>
                      <a:pt x="1601" y="1800"/>
                    </a:lnTo>
                    <a:lnTo>
                      <a:pt x="1638" y="1800"/>
                    </a:lnTo>
                    <a:lnTo>
                      <a:pt x="1638" y="1814"/>
                    </a:lnTo>
                    <a:lnTo>
                      <a:pt x="1675" y="1814"/>
                    </a:lnTo>
                    <a:lnTo>
                      <a:pt x="1675" y="1823"/>
                    </a:lnTo>
                    <a:lnTo>
                      <a:pt x="1719" y="1823"/>
                    </a:lnTo>
                    <a:lnTo>
                      <a:pt x="1719" y="1829"/>
                    </a:lnTo>
                    <a:lnTo>
                      <a:pt x="1756" y="1829"/>
                    </a:lnTo>
                    <a:lnTo>
                      <a:pt x="1756" y="1845"/>
                    </a:lnTo>
                    <a:lnTo>
                      <a:pt x="1784" y="1845"/>
                    </a:lnTo>
                    <a:lnTo>
                      <a:pt x="1784" y="1851"/>
                    </a:lnTo>
                    <a:lnTo>
                      <a:pt x="1836" y="1851"/>
                    </a:lnTo>
                    <a:lnTo>
                      <a:pt x="1836" y="1845"/>
                    </a:lnTo>
                    <a:lnTo>
                      <a:pt x="1843" y="1845"/>
                    </a:lnTo>
                    <a:lnTo>
                      <a:pt x="1843" y="1800"/>
                    </a:lnTo>
                    <a:lnTo>
                      <a:pt x="1851" y="1800"/>
                    </a:lnTo>
                    <a:lnTo>
                      <a:pt x="1851" y="1772"/>
                    </a:lnTo>
                    <a:lnTo>
                      <a:pt x="1856" y="1772"/>
                    </a:lnTo>
                    <a:lnTo>
                      <a:pt x="1856" y="1757"/>
                    </a:lnTo>
                    <a:lnTo>
                      <a:pt x="1873" y="1757"/>
                    </a:lnTo>
                    <a:lnTo>
                      <a:pt x="1873" y="1712"/>
                    </a:lnTo>
                    <a:lnTo>
                      <a:pt x="1879" y="1712"/>
                    </a:lnTo>
                    <a:lnTo>
                      <a:pt x="1879" y="1684"/>
                    </a:lnTo>
                    <a:lnTo>
                      <a:pt x="1893" y="1684"/>
                    </a:lnTo>
                    <a:lnTo>
                      <a:pt x="1893" y="1667"/>
                    </a:lnTo>
                    <a:lnTo>
                      <a:pt x="1901" y="1667"/>
                    </a:lnTo>
                    <a:lnTo>
                      <a:pt x="1901" y="1638"/>
                    </a:lnTo>
                    <a:lnTo>
                      <a:pt x="1910" y="1638"/>
                    </a:lnTo>
                    <a:lnTo>
                      <a:pt x="1910" y="1624"/>
                    </a:lnTo>
                    <a:lnTo>
                      <a:pt x="1915" y="1624"/>
                    </a:lnTo>
                    <a:lnTo>
                      <a:pt x="1915" y="1587"/>
                    </a:lnTo>
                    <a:lnTo>
                      <a:pt x="1930" y="1587"/>
                    </a:lnTo>
                    <a:lnTo>
                      <a:pt x="1930" y="1565"/>
                    </a:lnTo>
                    <a:lnTo>
                      <a:pt x="1938" y="1565"/>
                    </a:lnTo>
                    <a:lnTo>
                      <a:pt x="1938" y="1536"/>
                    </a:lnTo>
                    <a:lnTo>
                      <a:pt x="1952" y="1536"/>
                    </a:lnTo>
                    <a:lnTo>
                      <a:pt x="1952" y="1482"/>
                    </a:lnTo>
                    <a:lnTo>
                      <a:pt x="1966" y="1482"/>
                    </a:lnTo>
                    <a:lnTo>
                      <a:pt x="1966" y="1468"/>
                    </a:lnTo>
                    <a:lnTo>
                      <a:pt x="1974" y="1468"/>
                    </a:lnTo>
                    <a:lnTo>
                      <a:pt x="1974" y="1440"/>
                    </a:lnTo>
                    <a:lnTo>
                      <a:pt x="1982" y="1440"/>
                    </a:lnTo>
                    <a:lnTo>
                      <a:pt x="1982" y="1425"/>
                    </a:lnTo>
                    <a:lnTo>
                      <a:pt x="1988" y="1425"/>
                    </a:lnTo>
                    <a:lnTo>
                      <a:pt x="1988" y="413"/>
                    </a:lnTo>
                    <a:lnTo>
                      <a:pt x="1952" y="413"/>
                    </a:lnTo>
                    <a:lnTo>
                      <a:pt x="1952" y="406"/>
                    </a:lnTo>
                    <a:lnTo>
                      <a:pt x="1910" y="406"/>
                    </a:lnTo>
                    <a:lnTo>
                      <a:pt x="1910" y="391"/>
                    </a:lnTo>
                    <a:lnTo>
                      <a:pt x="1873" y="391"/>
                    </a:lnTo>
                    <a:lnTo>
                      <a:pt x="1873" y="384"/>
                    </a:lnTo>
                    <a:lnTo>
                      <a:pt x="1836" y="384"/>
                    </a:lnTo>
                    <a:lnTo>
                      <a:pt x="1836" y="375"/>
                    </a:lnTo>
                    <a:lnTo>
                      <a:pt x="1784" y="375"/>
                    </a:lnTo>
                    <a:lnTo>
                      <a:pt x="1784" y="369"/>
                    </a:lnTo>
                    <a:lnTo>
                      <a:pt x="1756" y="369"/>
                    </a:lnTo>
                    <a:lnTo>
                      <a:pt x="1756" y="355"/>
                    </a:lnTo>
                    <a:lnTo>
                      <a:pt x="1705" y="355"/>
                    </a:lnTo>
                    <a:lnTo>
                      <a:pt x="1705" y="347"/>
                    </a:lnTo>
                    <a:lnTo>
                      <a:pt x="1669" y="347"/>
                    </a:lnTo>
                    <a:lnTo>
                      <a:pt x="1669" y="338"/>
                    </a:lnTo>
                    <a:lnTo>
                      <a:pt x="1623" y="338"/>
                    </a:lnTo>
                    <a:lnTo>
                      <a:pt x="1623" y="332"/>
                    </a:lnTo>
                    <a:lnTo>
                      <a:pt x="1588" y="332"/>
                    </a:lnTo>
                    <a:lnTo>
                      <a:pt x="1588" y="324"/>
                    </a:lnTo>
                    <a:lnTo>
                      <a:pt x="1545" y="324"/>
                    </a:lnTo>
                    <a:lnTo>
                      <a:pt x="1545" y="318"/>
                    </a:lnTo>
                    <a:lnTo>
                      <a:pt x="1508" y="318"/>
                    </a:lnTo>
                    <a:lnTo>
                      <a:pt x="1508" y="310"/>
                    </a:lnTo>
                    <a:lnTo>
                      <a:pt x="1464" y="310"/>
                    </a:lnTo>
                    <a:lnTo>
                      <a:pt x="1464" y="296"/>
                    </a:lnTo>
                    <a:lnTo>
                      <a:pt x="1427" y="296"/>
                    </a:lnTo>
                    <a:lnTo>
                      <a:pt x="1427" y="287"/>
                    </a:lnTo>
                    <a:lnTo>
                      <a:pt x="1383" y="287"/>
                    </a:lnTo>
                    <a:lnTo>
                      <a:pt x="1383" y="272"/>
                    </a:lnTo>
                    <a:lnTo>
                      <a:pt x="1305" y="272"/>
                    </a:lnTo>
                    <a:lnTo>
                      <a:pt x="1305" y="259"/>
                    </a:lnTo>
                    <a:lnTo>
                      <a:pt x="1268" y="259"/>
                    </a:lnTo>
                    <a:lnTo>
                      <a:pt x="1268" y="250"/>
                    </a:lnTo>
                    <a:lnTo>
                      <a:pt x="1231" y="250"/>
                    </a:lnTo>
                    <a:lnTo>
                      <a:pt x="1231" y="236"/>
                    </a:lnTo>
                    <a:lnTo>
                      <a:pt x="1187" y="236"/>
                    </a:lnTo>
                    <a:lnTo>
                      <a:pt x="1187" y="228"/>
                    </a:lnTo>
                    <a:lnTo>
                      <a:pt x="1150" y="228"/>
                    </a:lnTo>
                    <a:lnTo>
                      <a:pt x="1150" y="222"/>
                    </a:lnTo>
                    <a:lnTo>
                      <a:pt x="1100" y="222"/>
                    </a:lnTo>
                    <a:lnTo>
                      <a:pt x="1100" y="213"/>
                    </a:lnTo>
                    <a:lnTo>
                      <a:pt x="1072" y="213"/>
                    </a:lnTo>
                    <a:lnTo>
                      <a:pt x="1072" y="208"/>
                    </a:lnTo>
                    <a:lnTo>
                      <a:pt x="1018" y="208"/>
                    </a:lnTo>
                    <a:lnTo>
                      <a:pt x="1018" y="199"/>
                    </a:lnTo>
                    <a:lnTo>
                      <a:pt x="983" y="199"/>
                    </a:lnTo>
                    <a:lnTo>
                      <a:pt x="983" y="184"/>
                    </a:lnTo>
                    <a:lnTo>
                      <a:pt x="940" y="184"/>
                    </a:lnTo>
                    <a:lnTo>
                      <a:pt x="940" y="177"/>
                    </a:lnTo>
                    <a:lnTo>
                      <a:pt x="903" y="177"/>
                    </a:lnTo>
                    <a:lnTo>
                      <a:pt x="903" y="171"/>
                    </a:lnTo>
                    <a:lnTo>
                      <a:pt x="859" y="171"/>
                    </a:lnTo>
                    <a:lnTo>
                      <a:pt x="859" y="154"/>
                    </a:lnTo>
                    <a:lnTo>
                      <a:pt x="822" y="154"/>
                    </a:lnTo>
                    <a:lnTo>
                      <a:pt x="822" y="148"/>
                    </a:lnTo>
                    <a:lnTo>
                      <a:pt x="780" y="148"/>
                    </a:lnTo>
                    <a:lnTo>
                      <a:pt x="780" y="140"/>
                    </a:lnTo>
                    <a:lnTo>
                      <a:pt x="743" y="140"/>
                    </a:lnTo>
                    <a:lnTo>
                      <a:pt x="743" y="133"/>
                    </a:lnTo>
                    <a:lnTo>
                      <a:pt x="698" y="133"/>
                    </a:lnTo>
                    <a:lnTo>
                      <a:pt x="698" y="118"/>
                    </a:lnTo>
                    <a:lnTo>
                      <a:pt x="663" y="118"/>
                    </a:lnTo>
                    <a:lnTo>
                      <a:pt x="663" y="111"/>
                    </a:lnTo>
                    <a:lnTo>
                      <a:pt x="583" y="111"/>
                    </a:lnTo>
                    <a:lnTo>
                      <a:pt x="583" y="96"/>
                    </a:lnTo>
                    <a:lnTo>
                      <a:pt x="531" y="96"/>
                    </a:lnTo>
                    <a:lnTo>
                      <a:pt x="531" y="89"/>
                    </a:lnTo>
                    <a:lnTo>
                      <a:pt x="502" y="89"/>
                    </a:lnTo>
                    <a:lnTo>
                      <a:pt x="502" y="80"/>
                    </a:lnTo>
                    <a:lnTo>
                      <a:pt x="452" y="80"/>
                    </a:lnTo>
                    <a:lnTo>
                      <a:pt x="452" y="66"/>
                    </a:lnTo>
                    <a:lnTo>
                      <a:pt x="421" y="66"/>
                    </a:lnTo>
                    <a:lnTo>
                      <a:pt x="421" y="59"/>
                    </a:lnTo>
                    <a:lnTo>
                      <a:pt x="371" y="59"/>
                    </a:lnTo>
                    <a:lnTo>
                      <a:pt x="371" y="52"/>
                    </a:lnTo>
                    <a:lnTo>
                      <a:pt x="334" y="52"/>
                    </a:lnTo>
                    <a:lnTo>
                      <a:pt x="334" y="37"/>
                    </a:lnTo>
                    <a:lnTo>
                      <a:pt x="291" y="37"/>
                    </a:lnTo>
                    <a:lnTo>
                      <a:pt x="291" y="28"/>
                    </a:lnTo>
                    <a:lnTo>
                      <a:pt x="256" y="28"/>
                    </a:lnTo>
                    <a:lnTo>
                      <a:pt x="256" y="23"/>
                    </a:lnTo>
                    <a:lnTo>
                      <a:pt x="219" y="23"/>
                    </a:lnTo>
                    <a:lnTo>
                      <a:pt x="219" y="15"/>
                    </a:lnTo>
                    <a:lnTo>
                      <a:pt x="174" y="15"/>
                    </a:lnTo>
                    <a:lnTo>
                      <a:pt x="174" y="0"/>
                    </a:lnTo>
                    <a:lnTo>
                      <a:pt x="138" y="0"/>
                    </a:lnTo>
                    <a:close/>
                  </a:path>
                </a:pathLst>
              </a:custGeom>
              <a:solidFill>
                <a:srgbClr val="0202AF"/>
              </a:solidFill>
              <a:ln w="9525">
                <a:noFill/>
              </a:ln>
            </p:spPr>
            <p:txBody>
              <a:bodyPr/>
              <a:lstStyle/>
              <a:p>
                <a:endParaRPr lang="en-US"/>
              </a:p>
            </p:txBody>
          </p:sp>
          <p:sp>
            <p:nvSpPr>
              <p:cNvPr id="1276130" name="Freeform 1276129"/>
              <p:cNvSpPr/>
              <p:nvPr/>
            </p:nvSpPr>
            <p:spPr>
              <a:xfrm>
                <a:off x="891" y="3145"/>
                <a:ext cx="185" cy="142"/>
              </a:xfrm>
              <a:custGeom>
                <a:avLst/>
                <a:gdLst/>
                <a:ahLst/>
                <a:cxnLst/>
                <a:rect l="0" t="0" r="0" b="0"/>
                <a:pathLst>
                  <a:path w="1859" h="1851">
                    <a:moveTo>
                      <a:pt x="82" y="0"/>
                    </a:moveTo>
                    <a:lnTo>
                      <a:pt x="82" y="28"/>
                    </a:lnTo>
                    <a:lnTo>
                      <a:pt x="74" y="28"/>
                    </a:lnTo>
                    <a:lnTo>
                      <a:pt x="74" y="59"/>
                    </a:lnTo>
                    <a:lnTo>
                      <a:pt x="68" y="59"/>
                    </a:lnTo>
                    <a:lnTo>
                      <a:pt x="68" y="89"/>
                    </a:lnTo>
                    <a:lnTo>
                      <a:pt x="59" y="89"/>
                    </a:lnTo>
                    <a:lnTo>
                      <a:pt x="59" y="111"/>
                    </a:lnTo>
                    <a:lnTo>
                      <a:pt x="46" y="111"/>
                    </a:lnTo>
                    <a:lnTo>
                      <a:pt x="46" y="133"/>
                    </a:lnTo>
                    <a:lnTo>
                      <a:pt x="37" y="133"/>
                    </a:lnTo>
                    <a:lnTo>
                      <a:pt x="37" y="184"/>
                    </a:lnTo>
                    <a:lnTo>
                      <a:pt x="24" y="184"/>
                    </a:lnTo>
                    <a:lnTo>
                      <a:pt x="24" y="208"/>
                    </a:lnTo>
                    <a:lnTo>
                      <a:pt x="17" y="208"/>
                    </a:lnTo>
                    <a:lnTo>
                      <a:pt x="17" y="228"/>
                    </a:lnTo>
                    <a:lnTo>
                      <a:pt x="0" y="228"/>
                    </a:lnTo>
                    <a:lnTo>
                      <a:pt x="0" y="1431"/>
                    </a:lnTo>
                    <a:lnTo>
                      <a:pt x="24" y="1431"/>
                    </a:lnTo>
                    <a:lnTo>
                      <a:pt x="24" y="1440"/>
                    </a:lnTo>
                    <a:lnTo>
                      <a:pt x="59" y="1440"/>
                    </a:lnTo>
                    <a:lnTo>
                      <a:pt x="59" y="1446"/>
                    </a:lnTo>
                    <a:lnTo>
                      <a:pt x="96" y="1446"/>
                    </a:lnTo>
                    <a:lnTo>
                      <a:pt x="96" y="1462"/>
                    </a:lnTo>
                    <a:lnTo>
                      <a:pt x="141" y="1462"/>
                    </a:lnTo>
                    <a:lnTo>
                      <a:pt x="141" y="1468"/>
                    </a:lnTo>
                    <a:lnTo>
                      <a:pt x="177" y="1468"/>
                    </a:lnTo>
                    <a:lnTo>
                      <a:pt x="177" y="1477"/>
                    </a:lnTo>
                    <a:lnTo>
                      <a:pt x="213" y="1477"/>
                    </a:lnTo>
                    <a:lnTo>
                      <a:pt x="213" y="1482"/>
                    </a:lnTo>
                    <a:lnTo>
                      <a:pt x="250" y="1482"/>
                    </a:lnTo>
                    <a:lnTo>
                      <a:pt x="250" y="1499"/>
                    </a:lnTo>
                    <a:lnTo>
                      <a:pt x="292" y="1499"/>
                    </a:lnTo>
                    <a:lnTo>
                      <a:pt x="292" y="1505"/>
                    </a:lnTo>
                    <a:lnTo>
                      <a:pt x="329" y="1505"/>
                    </a:lnTo>
                    <a:lnTo>
                      <a:pt x="329" y="1513"/>
                    </a:lnTo>
                    <a:lnTo>
                      <a:pt x="365" y="1513"/>
                    </a:lnTo>
                    <a:lnTo>
                      <a:pt x="365" y="1519"/>
                    </a:lnTo>
                    <a:lnTo>
                      <a:pt x="396" y="1519"/>
                    </a:lnTo>
                    <a:lnTo>
                      <a:pt x="396" y="1536"/>
                    </a:lnTo>
                    <a:lnTo>
                      <a:pt x="475" y="1536"/>
                    </a:lnTo>
                    <a:lnTo>
                      <a:pt x="475" y="1550"/>
                    </a:lnTo>
                    <a:lnTo>
                      <a:pt x="511" y="1550"/>
                    </a:lnTo>
                    <a:lnTo>
                      <a:pt x="511" y="1556"/>
                    </a:lnTo>
                    <a:lnTo>
                      <a:pt x="548" y="1556"/>
                    </a:lnTo>
                    <a:lnTo>
                      <a:pt x="548" y="1565"/>
                    </a:lnTo>
                    <a:lnTo>
                      <a:pt x="592" y="1565"/>
                    </a:lnTo>
                    <a:lnTo>
                      <a:pt x="592" y="1579"/>
                    </a:lnTo>
                    <a:lnTo>
                      <a:pt x="637" y="1579"/>
                    </a:lnTo>
                    <a:lnTo>
                      <a:pt x="637" y="1587"/>
                    </a:lnTo>
                    <a:lnTo>
                      <a:pt x="673" y="1587"/>
                    </a:lnTo>
                    <a:lnTo>
                      <a:pt x="673" y="1594"/>
                    </a:lnTo>
                    <a:lnTo>
                      <a:pt x="710" y="1594"/>
                    </a:lnTo>
                    <a:lnTo>
                      <a:pt x="710" y="1601"/>
                    </a:lnTo>
                    <a:lnTo>
                      <a:pt x="746" y="1601"/>
                    </a:lnTo>
                    <a:lnTo>
                      <a:pt x="746" y="1616"/>
                    </a:lnTo>
                    <a:lnTo>
                      <a:pt x="788" y="1616"/>
                    </a:lnTo>
                    <a:lnTo>
                      <a:pt x="788" y="1624"/>
                    </a:lnTo>
                    <a:lnTo>
                      <a:pt x="825" y="1624"/>
                    </a:lnTo>
                    <a:lnTo>
                      <a:pt x="825" y="1638"/>
                    </a:lnTo>
                    <a:lnTo>
                      <a:pt x="898" y="1638"/>
                    </a:lnTo>
                    <a:lnTo>
                      <a:pt x="898" y="1647"/>
                    </a:lnTo>
                    <a:lnTo>
                      <a:pt x="927" y="1647"/>
                    </a:lnTo>
                    <a:lnTo>
                      <a:pt x="927" y="1653"/>
                    </a:lnTo>
                    <a:lnTo>
                      <a:pt x="979" y="1653"/>
                    </a:lnTo>
                    <a:lnTo>
                      <a:pt x="979" y="1667"/>
                    </a:lnTo>
                    <a:lnTo>
                      <a:pt x="1016" y="1667"/>
                    </a:lnTo>
                    <a:lnTo>
                      <a:pt x="1016" y="1675"/>
                    </a:lnTo>
                    <a:lnTo>
                      <a:pt x="1044" y="1675"/>
                    </a:lnTo>
                    <a:lnTo>
                      <a:pt x="1044" y="1684"/>
                    </a:lnTo>
                    <a:lnTo>
                      <a:pt x="1080" y="1684"/>
                    </a:lnTo>
                    <a:lnTo>
                      <a:pt x="1080" y="1698"/>
                    </a:lnTo>
                    <a:lnTo>
                      <a:pt x="1131" y="1698"/>
                    </a:lnTo>
                    <a:lnTo>
                      <a:pt x="1131" y="1704"/>
                    </a:lnTo>
                    <a:lnTo>
                      <a:pt x="1162" y="1704"/>
                    </a:lnTo>
                    <a:lnTo>
                      <a:pt x="1162" y="1712"/>
                    </a:lnTo>
                    <a:lnTo>
                      <a:pt x="1197" y="1712"/>
                    </a:lnTo>
                    <a:lnTo>
                      <a:pt x="1197" y="1720"/>
                    </a:lnTo>
                    <a:lnTo>
                      <a:pt x="1234" y="1720"/>
                    </a:lnTo>
                    <a:lnTo>
                      <a:pt x="1234" y="1735"/>
                    </a:lnTo>
                    <a:lnTo>
                      <a:pt x="1277" y="1735"/>
                    </a:lnTo>
                    <a:lnTo>
                      <a:pt x="1277" y="1741"/>
                    </a:lnTo>
                    <a:lnTo>
                      <a:pt x="1313" y="1741"/>
                    </a:lnTo>
                    <a:lnTo>
                      <a:pt x="1313" y="1757"/>
                    </a:lnTo>
                    <a:lnTo>
                      <a:pt x="1386" y="1757"/>
                    </a:lnTo>
                    <a:lnTo>
                      <a:pt x="1386" y="1763"/>
                    </a:lnTo>
                    <a:lnTo>
                      <a:pt x="1430" y="1763"/>
                    </a:lnTo>
                    <a:lnTo>
                      <a:pt x="1430" y="1772"/>
                    </a:lnTo>
                    <a:lnTo>
                      <a:pt x="1467" y="1772"/>
                    </a:lnTo>
                    <a:lnTo>
                      <a:pt x="1467" y="1786"/>
                    </a:lnTo>
                    <a:lnTo>
                      <a:pt x="1504" y="1786"/>
                    </a:lnTo>
                    <a:lnTo>
                      <a:pt x="1504" y="1794"/>
                    </a:lnTo>
                    <a:lnTo>
                      <a:pt x="1545" y="1794"/>
                    </a:lnTo>
                    <a:lnTo>
                      <a:pt x="1545" y="1800"/>
                    </a:lnTo>
                    <a:lnTo>
                      <a:pt x="1582" y="1800"/>
                    </a:lnTo>
                    <a:lnTo>
                      <a:pt x="1582" y="1814"/>
                    </a:lnTo>
                    <a:lnTo>
                      <a:pt x="1619" y="1814"/>
                    </a:lnTo>
                    <a:lnTo>
                      <a:pt x="1619" y="1823"/>
                    </a:lnTo>
                    <a:lnTo>
                      <a:pt x="1663" y="1823"/>
                    </a:lnTo>
                    <a:lnTo>
                      <a:pt x="1663" y="1829"/>
                    </a:lnTo>
                    <a:lnTo>
                      <a:pt x="1700" y="1829"/>
                    </a:lnTo>
                    <a:lnTo>
                      <a:pt x="1700" y="1845"/>
                    </a:lnTo>
                    <a:lnTo>
                      <a:pt x="1728" y="1845"/>
                    </a:lnTo>
                    <a:lnTo>
                      <a:pt x="1728" y="1851"/>
                    </a:lnTo>
                    <a:lnTo>
                      <a:pt x="1780" y="1851"/>
                    </a:lnTo>
                    <a:lnTo>
                      <a:pt x="1780" y="1845"/>
                    </a:lnTo>
                    <a:lnTo>
                      <a:pt x="1787" y="1845"/>
                    </a:lnTo>
                    <a:lnTo>
                      <a:pt x="1787" y="1800"/>
                    </a:lnTo>
                    <a:lnTo>
                      <a:pt x="1795" y="1800"/>
                    </a:lnTo>
                    <a:lnTo>
                      <a:pt x="1795" y="1772"/>
                    </a:lnTo>
                    <a:lnTo>
                      <a:pt x="1800" y="1772"/>
                    </a:lnTo>
                    <a:lnTo>
                      <a:pt x="1800" y="1757"/>
                    </a:lnTo>
                    <a:lnTo>
                      <a:pt x="1817" y="1757"/>
                    </a:lnTo>
                    <a:lnTo>
                      <a:pt x="1817" y="1712"/>
                    </a:lnTo>
                    <a:lnTo>
                      <a:pt x="1823" y="1712"/>
                    </a:lnTo>
                    <a:lnTo>
                      <a:pt x="1823" y="1684"/>
                    </a:lnTo>
                    <a:lnTo>
                      <a:pt x="1837" y="1684"/>
                    </a:lnTo>
                    <a:lnTo>
                      <a:pt x="1837" y="1667"/>
                    </a:lnTo>
                    <a:lnTo>
                      <a:pt x="1845" y="1667"/>
                    </a:lnTo>
                    <a:lnTo>
                      <a:pt x="1845" y="1638"/>
                    </a:lnTo>
                    <a:lnTo>
                      <a:pt x="1854" y="1638"/>
                    </a:lnTo>
                    <a:lnTo>
                      <a:pt x="1854" y="1624"/>
                    </a:lnTo>
                    <a:lnTo>
                      <a:pt x="1859" y="1624"/>
                    </a:lnTo>
                    <a:lnTo>
                      <a:pt x="1859" y="406"/>
                    </a:lnTo>
                    <a:lnTo>
                      <a:pt x="1854" y="406"/>
                    </a:lnTo>
                    <a:lnTo>
                      <a:pt x="1854" y="391"/>
                    </a:lnTo>
                    <a:lnTo>
                      <a:pt x="1817" y="391"/>
                    </a:lnTo>
                    <a:lnTo>
                      <a:pt x="1817" y="384"/>
                    </a:lnTo>
                    <a:lnTo>
                      <a:pt x="1780" y="384"/>
                    </a:lnTo>
                    <a:lnTo>
                      <a:pt x="1780" y="375"/>
                    </a:lnTo>
                    <a:lnTo>
                      <a:pt x="1728" y="375"/>
                    </a:lnTo>
                    <a:lnTo>
                      <a:pt x="1728" y="369"/>
                    </a:lnTo>
                    <a:lnTo>
                      <a:pt x="1700" y="369"/>
                    </a:lnTo>
                    <a:lnTo>
                      <a:pt x="1700" y="355"/>
                    </a:lnTo>
                    <a:lnTo>
                      <a:pt x="1649" y="355"/>
                    </a:lnTo>
                    <a:lnTo>
                      <a:pt x="1649" y="347"/>
                    </a:lnTo>
                    <a:lnTo>
                      <a:pt x="1613" y="347"/>
                    </a:lnTo>
                    <a:lnTo>
                      <a:pt x="1613" y="338"/>
                    </a:lnTo>
                    <a:lnTo>
                      <a:pt x="1567" y="338"/>
                    </a:lnTo>
                    <a:lnTo>
                      <a:pt x="1567" y="332"/>
                    </a:lnTo>
                    <a:lnTo>
                      <a:pt x="1532" y="332"/>
                    </a:lnTo>
                    <a:lnTo>
                      <a:pt x="1532" y="324"/>
                    </a:lnTo>
                    <a:lnTo>
                      <a:pt x="1489" y="324"/>
                    </a:lnTo>
                    <a:lnTo>
                      <a:pt x="1489" y="318"/>
                    </a:lnTo>
                    <a:lnTo>
                      <a:pt x="1452" y="318"/>
                    </a:lnTo>
                    <a:lnTo>
                      <a:pt x="1452" y="310"/>
                    </a:lnTo>
                    <a:lnTo>
                      <a:pt x="1408" y="310"/>
                    </a:lnTo>
                    <a:lnTo>
                      <a:pt x="1408" y="296"/>
                    </a:lnTo>
                    <a:lnTo>
                      <a:pt x="1371" y="296"/>
                    </a:lnTo>
                    <a:lnTo>
                      <a:pt x="1371" y="287"/>
                    </a:lnTo>
                    <a:lnTo>
                      <a:pt x="1327" y="287"/>
                    </a:lnTo>
                    <a:lnTo>
                      <a:pt x="1327" y="272"/>
                    </a:lnTo>
                    <a:lnTo>
                      <a:pt x="1249" y="272"/>
                    </a:lnTo>
                    <a:lnTo>
                      <a:pt x="1249" y="259"/>
                    </a:lnTo>
                    <a:lnTo>
                      <a:pt x="1212" y="259"/>
                    </a:lnTo>
                    <a:lnTo>
                      <a:pt x="1212" y="250"/>
                    </a:lnTo>
                    <a:lnTo>
                      <a:pt x="1175" y="250"/>
                    </a:lnTo>
                    <a:lnTo>
                      <a:pt x="1175" y="236"/>
                    </a:lnTo>
                    <a:lnTo>
                      <a:pt x="1131" y="236"/>
                    </a:lnTo>
                    <a:lnTo>
                      <a:pt x="1131" y="228"/>
                    </a:lnTo>
                    <a:lnTo>
                      <a:pt x="1094" y="228"/>
                    </a:lnTo>
                    <a:lnTo>
                      <a:pt x="1094" y="222"/>
                    </a:lnTo>
                    <a:lnTo>
                      <a:pt x="1044" y="222"/>
                    </a:lnTo>
                    <a:lnTo>
                      <a:pt x="1044" y="213"/>
                    </a:lnTo>
                    <a:lnTo>
                      <a:pt x="1016" y="213"/>
                    </a:lnTo>
                    <a:lnTo>
                      <a:pt x="1016" y="208"/>
                    </a:lnTo>
                    <a:lnTo>
                      <a:pt x="962" y="208"/>
                    </a:lnTo>
                    <a:lnTo>
                      <a:pt x="962" y="199"/>
                    </a:lnTo>
                    <a:lnTo>
                      <a:pt x="927" y="199"/>
                    </a:lnTo>
                    <a:lnTo>
                      <a:pt x="927" y="184"/>
                    </a:lnTo>
                    <a:lnTo>
                      <a:pt x="884" y="184"/>
                    </a:lnTo>
                    <a:lnTo>
                      <a:pt x="884" y="177"/>
                    </a:lnTo>
                    <a:lnTo>
                      <a:pt x="847" y="177"/>
                    </a:lnTo>
                    <a:lnTo>
                      <a:pt x="847" y="171"/>
                    </a:lnTo>
                    <a:lnTo>
                      <a:pt x="803" y="171"/>
                    </a:lnTo>
                    <a:lnTo>
                      <a:pt x="803" y="154"/>
                    </a:lnTo>
                    <a:lnTo>
                      <a:pt x="766" y="154"/>
                    </a:lnTo>
                    <a:lnTo>
                      <a:pt x="766" y="148"/>
                    </a:lnTo>
                    <a:lnTo>
                      <a:pt x="724" y="148"/>
                    </a:lnTo>
                    <a:lnTo>
                      <a:pt x="724" y="140"/>
                    </a:lnTo>
                    <a:lnTo>
                      <a:pt x="687" y="140"/>
                    </a:lnTo>
                    <a:lnTo>
                      <a:pt x="687" y="133"/>
                    </a:lnTo>
                    <a:lnTo>
                      <a:pt x="642" y="133"/>
                    </a:lnTo>
                    <a:lnTo>
                      <a:pt x="642" y="118"/>
                    </a:lnTo>
                    <a:lnTo>
                      <a:pt x="607" y="118"/>
                    </a:lnTo>
                    <a:lnTo>
                      <a:pt x="607" y="111"/>
                    </a:lnTo>
                    <a:lnTo>
                      <a:pt x="527" y="111"/>
                    </a:lnTo>
                    <a:lnTo>
                      <a:pt x="527" y="96"/>
                    </a:lnTo>
                    <a:lnTo>
                      <a:pt x="475" y="96"/>
                    </a:lnTo>
                    <a:lnTo>
                      <a:pt x="475" y="89"/>
                    </a:lnTo>
                    <a:lnTo>
                      <a:pt x="446" y="89"/>
                    </a:lnTo>
                    <a:lnTo>
                      <a:pt x="446" y="80"/>
                    </a:lnTo>
                    <a:lnTo>
                      <a:pt x="396" y="80"/>
                    </a:lnTo>
                    <a:lnTo>
                      <a:pt x="396" y="66"/>
                    </a:lnTo>
                    <a:lnTo>
                      <a:pt x="365" y="66"/>
                    </a:lnTo>
                    <a:lnTo>
                      <a:pt x="365" y="59"/>
                    </a:lnTo>
                    <a:lnTo>
                      <a:pt x="315" y="59"/>
                    </a:lnTo>
                    <a:lnTo>
                      <a:pt x="315" y="52"/>
                    </a:lnTo>
                    <a:lnTo>
                      <a:pt x="278" y="52"/>
                    </a:lnTo>
                    <a:lnTo>
                      <a:pt x="278" y="37"/>
                    </a:lnTo>
                    <a:lnTo>
                      <a:pt x="235" y="37"/>
                    </a:lnTo>
                    <a:lnTo>
                      <a:pt x="235" y="28"/>
                    </a:lnTo>
                    <a:lnTo>
                      <a:pt x="200" y="28"/>
                    </a:lnTo>
                    <a:lnTo>
                      <a:pt x="200" y="23"/>
                    </a:lnTo>
                    <a:lnTo>
                      <a:pt x="163" y="23"/>
                    </a:lnTo>
                    <a:lnTo>
                      <a:pt x="163" y="15"/>
                    </a:lnTo>
                    <a:lnTo>
                      <a:pt x="118" y="15"/>
                    </a:lnTo>
                    <a:lnTo>
                      <a:pt x="118" y="0"/>
                    </a:lnTo>
                    <a:lnTo>
                      <a:pt x="82" y="0"/>
                    </a:lnTo>
                    <a:close/>
                  </a:path>
                </a:pathLst>
              </a:custGeom>
              <a:solidFill>
                <a:srgbClr val="0202A3"/>
              </a:solidFill>
              <a:ln w="9525">
                <a:noFill/>
              </a:ln>
            </p:spPr>
            <p:txBody>
              <a:bodyPr/>
              <a:lstStyle/>
              <a:p>
                <a:endParaRPr lang="en-US"/>
              </a:p>
            </p:txBody>
          </p:sp>
          <p:sp>
            <p:nvSpPr>
              <p:cNvPr id="1276131" name="Freeform 1276130"/>
              <p:cNvSpPr/>
              <p:nvPr/>
            </p:nvSpPr>
            <p:spPr>
              <a:xfrm>
                <a:off x="898" y="3150"/>
                <a:ext cx="173" cy="134"/>
              </a:xfrm>
              <a:custGeom>
                <a:avLst/>
                <a:gdLst/>
                <a:ahLst/>
                <a:cxnLst/>
                <a:rect l="0" t="0" r="0" b="0"/>
                <a:pathLst>
                  <a:path w="1726" h="1741">
                    <a:moveTo>
                      <a:pt x="0" y="0"/>
                    </a:moveTo>
                    <a:lnTo>
                      <a:pt x="0" y="1387"/>
                    </a:lnTo>
                    <a:lnTo>
                      <a:pt x="22" y="1387"/>
                    </a:lnTo>
                    <a:lnTo>
                      <a:pt x="22" y="1403"/>
                    </a:lnTo>
                    <a:lnTo>
                      <a:pt x="67" y="1403"/>
                    </a:lnTo>
                    <a:lnTo>
                      <a:pt x="67" y="1409"/>
                    </a:lnTo>
                    <a:lnTo>
                      <a:pt x="103" y="1409"/>
                    </a:lnTo>
                    <a:lnTo>
                      <a:pt x="103" y="1418"/>
                    </a:lnTo>
                    <a:lnTo>
                      <a:pt x="139" y="1418"/>
                    </a:lnTo>
                    <a:lnTo>
                      <a:pt x="139" y="1423"/>
                    </a:lnTo>
                    <a:lnTo>
                      <a:pt x="176" y="1423"/>
                    </a:lnTo>
                    <a:lnTo>
                      <a:pt x="176" y="1440"/>
                    </a:lnTo>
                    <a:lnTo>
                      <a:pt x="218" y="1440"/>
                    </a:lnTo>
                    <a:lnTo>
                      <a:pt x="218" y="1446"/>
                    </a:lnTo>
                    <a:lnTo>
                      <a:pt x="255" y="1446"/>
                    </a:lnTo>
                    <a:lnTo>
                      <a:pt x="255" y="1454"/>
                    </a:lnTo>
                    <a:lnTo>
                      <a:pt x="291" y="1454"/>
                    </a:lnTo>
                    <a:lnTo>
                      <a:pt x="291" y="1460"/>
                    </a:lnTo>
                    <a:lnTo>
                      <a:pt x="322" y="1460"/>
                    </a:lnTo>
                    <a:lnTo>
                      <a:pt x="322" y="1477"/>
                    </a:lnTo>
                    <a:lnTo>
                      <a:pt x="401" y="1477"/>
                    </a:lnTo>
                    <a:lnTo>
                      <a:pt x="401" y="1491"/>
                    </a:lnTo>
                    <a:lnTo>
                      <a:pt x="437" y="1491"/>
                    </a:lnTo>
                    <a:lnTo>
                      <a:pt x="437" y="1497"/>
                    </a:lnTo>
                    <a:lnTo>
                      <a:pt x="474" y="1497"/>
                    </a:lnTo>
                    <a:lnTo>
                      <a:pt x="474" y="1506"/>
                    </a:lnTo>
                    <a:lnTo>
                      <a:pt x="518" y="1506"/>
                    </a:lnTo>
                    <a:lnTo>
                      <a:pt x="518" y="1520"/>
                    </a:lnTo>
                    <a:lnTo>
                      <a:pt x="563" y="1520"/>
                    </a:lnTo>
                    <a:lnTo>
                      <a:pt x="563" y="1528"/>
                    </a:lnTo>
                    <a:lnTo>
                      <a:pt x="599" y="1528"/>
                    </a:lnTo>
                    <a:lnTo>
                      <a:pt x="599" y="1535"/>
                    </a:lnTo>
                    <a:lnTo>
                      <a:pt x="636" y="1535"/>
                    </a:lnTo>
                    <a:lnTo>
                      <a:pt x="636" y="1542"/>
                    </a:lnTo>
                    <a:lnTo>
                      <a:pt x="672" y="1542"/>
                    </a:lnTo>
                    <a:lnTo>
                      <a:pt x="672" y="1557"/>
                    </a:lnTo>
                    <a:lnTo>
                      <a:pt x="714" y="1557"/>
                    </a:lnTo>
                    <a:lnTo>
                      <a:pt x="714" y="1565"/>
                    </a:lnTo>
                    <a:lnTo>
                      <a:pt x="751" y="1565"/>
                    </a:lnTo>
                    <a:lnTo>
                      <a:pt x="751" y="1579"/>
                    </a:lnTo>
                    <a:lnTo>
                      <a:pt x="824" y="1579"/>
                    </a:lnTo>
                    <a:lnTo>
                      <a:pt x="824" y="1588"/>
                    </a:lnTo>
                    <a:lnTo>
                      <a:pt x="853" y="1588"/>
                    </a:lnTo>
                    <a:lnTo>
                      <a:pt x="853" y="1594"/>
                    </a:lnTo>
                    <a:lnTo>
                      <a:pt x="905" y="1594"/>
                    </a:lnTo>
                    <a:lnTo>
                      <a:pt x="905" y="1608"/>
                    </a:lnTo>
                    <a:lnTo>
                      <a:pt x="942" y="1608"/>
                    </a:lnTo>
                    <a:lnTo>
                      <a:pt x="942" y="1616"/>
                    </a:lnTo>
                    <a:lnTo>
                      <a:pt x="970" y="1616"/>
                    </a:lnTo>
                    <a:lnTo>
                      <a:pt x="970" y="1625"/>
                    </a:lnTo>
                    <a:lnTo>
                      <a:pt x="1006" y="1625"/>
                    </a:lnTo>
                    <a:lnTo>
                      <a:pt x="1006" y="1639"/>
                    </a:lnTo>
                    <a:lnTo>
                      <a:pt x="1057" y="1639"/>
                    </a:lnTo>
                    <a:lnTo>
                      <a:pt x="1057" y="1645"/>
                    </a:lnTo>
                    <a:lnTo>
                      <a:pt x="1088" y="1645"/>
                    </a:lnTo>
                    <a:lnTo>
                      <a:pt x="1088" y="1653"/>
                    </a:lnTo>
                    <a:lnTo>
                      <a:pt x="1123" y="1653"/>
                    </a:lnTo>
                    <a:lnTo>
                      <a:pt x="1123" y="1661"/>
                    </a:lnTo>
                    <a:lnTo>
                      <a:pt x="1160" y="1661"/>
                    </a:lnTo>
                    <a:lnTo>
                      <a:pt x="1160" y="1676"/>
                    </a:lnTo>
                    <a:lnTo>
                      <a:pt x="1203" y="1676"/>
                    </a:lnTo>
                    <a:lnTo>
                      <a:pt x="1203" y="1682"/>
                    </a:lnTo>
                    <a:lnTo>
                      <a:pt x="1239" y="1682"/>
                    </a:lnTo>
                    <a:lnTo>
                      <a:pt x="1239" y="1698"/>
                    </a:lnTo>
                    <a:lnTo>
                      <a:pt x="1312" y="1698"/>
                    </a:lnTo>
                    <a:lnTo>
                      <a:pt x="1312" y="1704"/>
                    </a:lnTo>
                    <a:lnTo>
                      <a:pt x="1356" y="1704"/>
                    </a:lnTo>
                    <a:lnTo>
                      <a:pt x="1356" y="1713"/>
                    </a:lnTo>
                    <a:lnTo>
                      <a:pt x="1393" y="1713"/>
                    </a:lnTo>
                    <a:lnTo>
                      <a:pt x="1393" y="1727"/>
                    </a:lnTo>
                    <a:lnTo>
                      <a:pt x="1430" y="1727"/>
                    </a:lnTo>
                    <a:lnTo>
                      <a:pt x="1430" y="1735"/>
                    </a:lnTo>
                    <a:lnTo>
                      <a:pt x="1471" y="1735"/>
                    </a:lnTo>
                    <a:lnTo>
                      <a:pt x="1471" y="1741"/>
                    </a:lnTo>
                    <a:lnTo>
                      <a:pt x="1721" y="1741"/>
                    </a:lnTo>
                    <a:lnTo>
                      <a:pt x="1721" y="1713"/>
                    </a:lnTo>
                    <a:lnTo>
                      <a:pt x="1726" y="1713"/>
                    </a:lnTo>
                    <a:lnTo>
                      <a:pt x="1726" y="325"/>
                    </a:lnTo>
                    <a:lnTo>
                      <a:pt x="1706" y="325"/>
                    </a:lnTo>
                    <a:lnTo>
                      <a:pt x="1706" y="316"/>
                    </a:lnTo>
                    <a:lnTo>
                      <a:pt x="1654" y="316"/>
                    </a:lnTo>
                    <a:lnTo>
                      <a:pt x="1654" y="310"/>
                    </a:lnTo>
                    <a:lnTo>
                      <a:pt x="1626" y="310"/>
                    </a:lnTo>
                    <a:lnTo>
                      <a:pt x="1626" y="296"/>
                    </a:lnTo>
                    <a:lnTo>
                      <a:pt x="1575" y="296"/>
                    </a:lnTo>
                    <a:lnTo>
                      <a:pt x="1575" y="288"/>
                    </a:lnTo>
                    <a:lnTo>
                      <a:pt x="1539" y="288"/>
                    </a:lnTo>
                    <a:lnTo>
                      <a:pt x="1539" y="279"/>
                    </a:lnTo>
                    <a:lnTo>
                      <a:pt x="1493" y="279"/>
                    </a:lnTo>
                    <a:lnTo>
                      <a:pt x="1493" y="273"/>
                    </a:lnTo>
                    <a:lnTo>
                      <a:pt x="1458" y="273"/>
                    </a:lnTo>
                    <a:lnTo>
                      <a:pt x="1458" y="265"/>
                    </a:lnTo>
                    <a:lnTo>
                      <a:pt x="1415" y="265"/>
                    </a:lnTo>
                    <a:lnTo>
                      <a:pt x="1415" y="259"/>
                    </a:lnTo>
                    <a:lnTo>
                      <a:pt x="1378" y="259"/>
                    </a:lnTo>
                    <a:lnTo>
                      <a:pt x="1378" y="251"/>
                    </a:lnTo>
                    <a:lnTo>
                      <a:pt x="1334" y="251"/>
                    </a:lnTo>
                    <a:lnTo>
                      <a:pt x="1334" y="237"/>
                    </a:lnTo>
                    <a:lnTo>
                      <a:pt x="1297" y="237"/>
                    </a:lnTo>
                    <a:lnTo>
                      <a:pt x="1297" y="228"/>
                    </a:lnTo>
                    <a:lnTo>
                      <a:pt x="1253" y="228"/>
                    </a:lnTo>
                    <a:lnTo>
                      <a:pt x="1253" y="213"/>
                    </a:lnTo>
                    <a:lnTo>
                      <a:pt x="1175" y="213"/>
                    </a:lnTo>
                    <a:lnTo>
                      <a:pt x="1175" y="200"/>
                    </a:lnTo>
                    <a:lnTo>
                      <a:pt x="1138" y="200"/>
                    </a:lnTo>
                    <a:lnTo>
                      <a:pt x="1138" y="191"/>
                    </a:lnTo>
                    <a:lnTo>
                      <a:pt x="1101" y="191"/>
                    </a:lnTo>
                    <a:lnTo>
                      <a:pt x="1101" y="177"/>
                    </a:lnTo>
                    <a:lnTo>
                      <a:pt x="1057" y="177"/>
                    </a:lnTo>
                    <a:lnTo>
                      <a:pt x="1057" y="169"/>
                    </a:lnTo>
                    <a:lnTo>
                      <a:pt x="1020" y="169"/>
                    </a:lnTo>
                    <a:lnTo>
                      <a:pt x="1020" y="163"/>
                    </a:lnTo>
                    <a:lnTo>
                      <a:pt x="970" y="163"/>
                    </a:lnTo>
                    <a:lnTo>
                      <a:pt x="970" y="154"/>
                    </a:lnTo>
                    <a:lnTo>
                      <a:pt x="942" y="154"/>
                    </a:lnTo>
                    <a:lnTo>
                      <a:pt x="942" y="149"/>
                    </a:lnTo>
                    <a:lnTo>
                      <a:pt x="888" y="149"/>
                    </a:lnTo>
                    <a:lnTo>
                      <a:pt x="888" y="140"/>
                    </a:lnTo>
                    <a:lnTo>
                      <a:pt x="853" y="140"/>
                    </a:lnTo>
                    <a:lnTo>
                      <a:pt x="853" y="125"/>
                    </a:lnTo>
                    <a:lnTo>
                      <a:pt x="810" y="125"/>
                    </a:lnTo>
                    <a:lnTo>
                      <a:pt x="810" y="118"/>
                    </a:lnTo>
                    <a:lnTo>
                      <a:pt x="773" y="118"/>
                    </a:lnTo>
                    <a:lnTo>
                      <a:pt x="773" y="112"/>
                    </a:lnTo>
                    <a:lnTo>
                      <a:pt x="729" y="112"/>
                    </a:lnTo>
                    <a:lnTo>
                      <a:pt x="729" y="95"/>
                    </a:lnTo>
                    <a:lnTo>
                      <a:pt x="692" y="95"/>
                    </a:lnTo>
                    <a:lnTo>
                      <a:pt x="692" y="89"/>
                    </a:lnTo>
                    <a:lnTo>
                      <a:pt x="650" y="89"/>
                    </a:lnTo>
                    <a:lnTo>
                      <a:pt x="650" y="81"/>
                    </a:lnTo>
                    <a:lnTo>
                      <a:pt x="613" y="81"/>
                    </a:lnTo>
                    <a:lnTo>
                      <a:pt x="613" y="74"/>
                    </a:lnTo>
                    <a:lnTo>
                      <a:pt x="568" y="74"/>
                    </a:lnTo>
                    <a:lnTo>
                      <a:pt x="568" y="59"/>
                    </a:lnTo>
                    <a:lnTo>
                      <a:pt x="533" y="59"/>
                    </a:lnTo>
                    <a:lnTo>
                      <a:pt x="533" y="52"/>
                    </a:lnTo>
                    <a:lnTo>
                      <a:pt x="453" y="52"/>
                    </a:lnTo>
                    <a:lnTo>
                      <a:pt x="453" y="37"/>
                    </a:lnTo>
                    <a:lnTo>
                      <a:pt x="401" y="37"/>
                    </a:lnTo>
                    <a:lnTo>
                      <a:pt x="401" y="30"/>
                    </a:lnTo>
                    <a:lnTo>
                      <a:pt x="372" y="30"/>
                    </a:lnTo>
                    <a:lnTo>
                      <a:pt x="372" y="21"/>
                    </a:lnTo>
                    <a:lnTo>
                      <a:pt x="322" y="21"/>
                    </a:lnTo>
                    <a:lnTo>
                      <a:pt x="322" y="7"/>
                    </a:lnTo>
                    <a:lnTo>
                      <a:pt x="291" y="7"/>
                    </a:lnTo>
                    <a:lnTo>
                      <a:pt x="291" y="0"/>
                    </a:lnTo>
                    <a:lnTo>
                      <a:pt x="0" y="0"/>
                    </a:lnTo>
                    <a:close/>
                  </a:path>
                </a:pathLst>
              </a:custGeom>
              <a:solidFill>
                <a:srgbClr val="020296"/>
              </a:solidFill>
              <a:ln w="9525">
                <a:noFill/>
              </a:ln>
            </p:spPr>
            <p:txBody>
              <a:bodyPr/>
              <a:lstStyle/>
              <a:p>
                <a:endParaRPr lang="en-US"/>
              </a:p>
            </p:txBody>
          </p:sp>
          <p:sp>
            <p:nvSpPr>
              <p:cNvPr id="1276132" name="Freeform 1276131"/>
              <p:cNvSpPr/>
              <p:nvPr/>
            </p:nvSpPr>
            <p:spPr>
              <a:xfrm>
                <a:off x="905" y="3154"/>
                <a:ext cx="158" cy="125"/>
              </a:xfrm>
              <a:custGeom>
                <a:avLst/>
                <a:gdLst/>
                <a:ahLst/>
                <a:cxnLst/>
                <a:rect l="0" t="0" r="0" b="0"/>
                <a:pathLst>
                  <a:path w="1587" h="1617">
                    <a:moveTo>
                      <a:pt x="0" y="0"/>
                    </a:moveTo>
                    <a:lnTo>
                      <a:pt x="0" y="1350"/>
                    </a:lnTo>
                    <a:lnTo>
                      <a:pt x="36" y="1350"/>
                    </a:lnTo>
                    <a:lnTo>
                      <a:pt x="36" y="1359"/>
                    </a:lnTo>
                    <a:lnTo>
                      <a:pt x="72" y="1359"/>
                    </a:lnTo>
                    <a:lnTo>
                      <a:pt x="72" y="1364"/>
                    </a:lnTo>
                    <a:lnTo>
                      <a:pt x="109" y="1364"/>
                    </a:lnTo>
                    <a:lnTo>
                      <a:pt x="109" y="1381"/>
                    </a:lnTo>
                    <a:lnTo>
                      <a:pt x="151" y="1381"/>
                    </a:lnTo>
                    <a:lnTo>
                      <a:pt x="151" y="1387"/>
                    </a:lnTo>
                    <a:lnTo>
                      <a:pt x="188" y="1387"/>
                    </a:lnTo>
                    <a:lnTo>
                      <a:pt x="188" y="1395"/>
                    </a:lnTo>
                    <a:lnTo>
                      <a:pt x="224" y="1395"/>
                    </a:lnTo>
                    <a:lnTo>
                      <a:pt x="224" y="1401"/>
                    </a:lnTo>
                    <a:lnTo>
                      <a:pt x="255" y="1401"/>
                    </a:lnTo>
                    <a:lnTo>
                      <a:pt x="255" y="1418"/>
                    </a:lnTo>
                    <a:lnTo>
                      <a:pt x="334" y="1418"/>
                    </a:lnTo>
                    <a:lnTo>
                      <a:pt x="334" y="1432"/>
                    </a:lnTo>
                    <a:lnTo>
                      <a:pt x="370" y="1432"/>
                    </a:lnTo>
                    <a:lnTo>
                      <a:pt x="370" y="1438"/>
                    </a:lnTo>
                    <a:lnTo>
                      <a:pt x="407" y="1438"/>
                    </a:lnTo>
                    <a:lnTo>
                      <a:pt x="407" y="1447"/>
                    </a:lnTo>
                    <a:lnTo>
                      <a:pt x="451" y="1447"/>
                    </a:lnTo>
                    <a:lnTo>
                      <a:pt x="451" y="1461"/>
                    </a:lnTo>
                    <a:lnTo>
                      <a:pt x="496" y="1461"/>
                    </a:lnTo>
                    <a:lnTo>
                      <a:pt x="496" y="1469"/>
                    </a:lnTo>
                    <a:lnTo>
                      <a:pt x="532" y="1469"/>
                    </a:lnTo>
                    <a:lnTo>
                      <a:pt x="532" y="1476"/>
                    </a:lnTo>
                    <a:lnTo>
                      <a:pt x="569" y="1476"/>
                    </a:lnTo>
                    <a:lnTo>
                      <a:pt x="569" y="1483"/>
                    </a:lnTo>
                    <a:lnTo>
                      <a:pt x="605" y="1483"/>
                    </a:lnTo>
                    <a:lnTo>
                      <a:pt x="605" y="1498"/>
                    </a:lnTo>
                    <a:lnTo>
                      <a:pt x="647" y="1498"/>
                    </a:lnTo>
                    <a:lnTo>
                      <a:pt x="647" y="1506"/>
                    </a:lnTo>
                    <a:lnTo>
                      <a:pt x="684" y="1506"/>
                    </a:lnTo>
                    <a:lnTo>
                      <a:pt x="684" y="1520"/>
                    </a:lnTo>
                    <a:lnTo>
                      <a:pt x="757" y="1520"/>
                    </a:lnTo>
                    <a:lnTo>
                      <a:pt x="757" y="1529"/>
                    </a:lnTo>
                    <a:lnTo>
                      <a:pt x="786" y="1529"/>
                    </a:lnTo>
                    <a:lnTo>
                      <a:pt x="786" y="1535"/>
                    </a:lnTo>
                    <a:lnTo>
                      <a:pt x="838" y="1535"/>
                    </a:lnTo>
                    <a:lnTo>
                      <a:pt x="838" y="1549"/>
                    </a:lnTo>
                    <a:lnTo>
                      <a:pt x="875" y="1549"/>
                    </a:lnTo>
                    <a:lnTo>
                      <a:pt x="875" y="1557"/>
                    </a:lnTo>
                    <a:lnTo>
                      <a:pt x="903" y="1557"/>
                    </a:lnTo>
                    <a:lnTo>
                      <a:pt x="903" y="1566"/>
                    </a:lnTo>
                    <a:lnTo>
                      <a:pt x="939" y="1566"/>
                    </a:lnTo>
                    <a:lnTo>
                      <a:pt x="939" y="1580"/>
                    </a:lnTo>
                    <a:lnTo>
                      <a:pt x="990" y="1580"/>
                    </a:lnTo>
                    <a:lnTo>
                      <a:pt x="990" y="1586"/>
                    </a:lnTo>
                    <a:lnTo>
                      <a:pt x="1021" y="1586"/>
                    </a:lnTo>
                    <a:lnTo>
                      <a:pt x="1021" y="1594"/>
                    </a:lnTo>
                    <a:lnTo>
                      <a:pt x="1056" y="1594"/>
                    </a:lnTo>
                    <a:lnTo>
                      <a:pt x="1056" y="1602"/>
                    </a:lnTo>
                    <a:lnTo>
                      <a:pt x="1093" y="1602"/>
                    </a:lnTo>
                    <a:lnTo>
                      <a:pt x="1093" y="1617"/>
                    </a:lnTo>
                    <a:lnTo>
                      <a:pt x="1587" y="1617"/>
                    </a:lnTo>
                    <a:lnTo>
                      <a:pt x="1587" y="251"/>
                    </a:lnTo>
                    <a:lnTo>
                      <a:pt x="1559" y="251"/>
                    </a:lnTo>
                    <a:lnTo>
                      <a:pt x="1559" y="237"/>
                    </a:lnTo>
                    <a:lnTo>
                      <a:pt x="1508" y="237"/>
                    </a:lnTo>
                    <a:lnTo>
                      <a:pt x="1508" y="229"/>
                    </a:lnTo>
                    <a:lnTo>
                      <a:pt x="1472" y="229"/>
                    </a:lnTo>
                    <a:lnTo>
                      <a:pt x="1472" y="220"/>
                    </a:lnTo>
                    <a:lnTo>
                      <a:pt x="1426" y="220"/>
                    </a:lnTo>
                    <a:lnTo>
                      <a:pt x="1426" y="214"/>
                    </a:lnTo>
                    <a:lnTo>
                      <a:pt x="1391" y="214"/>
                    </a:lnTo>
                    <a:lnTo>
                      <a:pt x="1391" y="206"/>
                    </a:lnTo>
                    <a:lnTo>
                      <a:pt x="1348" y="206"/>
                    </a:lnTo>
                    <a:lnTo>
                      <a:pt x="1348" y="200"/>
                    </a:lnTo>
                    <a:lnTo>
                      <a:pt x="1311" y="200"/>
                    </a:lnTo>
                    <a:lnTo>
                      <a:pt x="1311" y="192"/>
                    </a:lnTo>
                    <a:lnTo>
                      <a:pt x="1267" y="192"/>
                    </a:lnTo>
                    <a:lnTo>
                      <a:pt x="1267" y="178"/>
                    </a:lnTo>
                    <a:lnTo>
                      <a:pt x="1230" y="178"/>
                    </a:lnTo>
                    <a:lnTo>
                      <a:pt x="1230" y="169"/>
                    </a:lnTo>
                    <a:lnTo>
                      <a:pt x="1186" y="169"/>
                    </a:lnTo>
                    <a:lnTo>
                      <a:pt x="1186" y="154"/>
                    </a:lnTo>
                    <a:lnTo>
                      <a:pt x="1108" y="154"/>
                    </a:lnTo>
                    <a:lnTo>
                      <a:pt x="1108" y="141"/>
                    </a:lnTo>
                    <a:lnTo>
                      <a:pt x="1071" y="141"/>
                    </a:lnTo>
                    <a:lnTo>
                      <a:pt x="1071" y="132"/>
                    </a:lnTo>
                    <a:lnTo>
                      <a:pt x="1034" y="132"/>
                    </a:lnTo>
                    <a:lnTo>
                      <a:pt x="1034" y="118"/>
                    </a:lnTo>
                    <a:lnTo>
                      <a:pt x="990" y="118"/>
                    </a:lnTo>
                    <a:lnTo>
                      <a:pt x="990" y="110"/>
                    </a:lnTo>
                    <a:lnTo>
                      <a:pt x="953" y="110"/>
                    </a:lnTo>
                    <a:lnTo>
                      <a:pt x="953" y="104"/>
                    </a:lnTo>
                    <a:lnTo>
                      <a:pt x="903" y="104"/>
                    </a:lnTo>
                    <a:lnTo>
                      <a:pt x="903" y="95"/>
                    </a:lnTo>
                    <a:lnTo>
                      <a:pt x="875" y="95"/>
                    </a:lnTo>
                    <a:lnTo>
                      <a:pt x="875" y="90"/>
                    </a:lnTo>
                    <a:lnTo>
                      <a:pt x="821" y="90"/>
                    </a:lnTo>
                    <a:lnTo>
                      <a:pt x="821" y="81"/>
                    </a:lnTo>
                    <a:lnTo>
                      <a:pt x="786" y="81"/>
                    </a:lnTo>
                    <a:lnTo>
                      <a:pt x="786" y="66"/>
                    </a:lnTo>
                    <a:lnTo>
                      <a:pt x="743" y="66"/>
                    </a:lnTo>
                    <a:lnTo>
                      <a:pt x="743" y="59"/>
                    </a:lnTo>
                    <a:lnTo>
                      <a:pt x="706" y="59"/>
                    </a:lnTo>
                    <a:lnTo>
                      <a:pt x="706" y="53"/>
                    </a:lnTo>
                    <a:lnTo>
                      <a:pt x="662" y="53"/>
                    </a:lnTo>
                    <a:lnTo>
                      <a:pt x="662" y="36"/>
                    </a:lnTo>
                    <a:lnTo>
                      <a:pt x="625" y="36"/>
                    </a:lnTo>
                    <a:lnTo>
                      <a:pt x="625" y="30"/>
                    </a:lnTo>
                    <a:lnTo>
                      <a:pt x="583" y="30"/>
                    </a:lnTo>
                    <a:lnTo>
                      <a:pt x="583" y="22"/>
                    </a:lnTo>
                    <a:lnTo>
                      <a:pt x="546" y="22"/>
                    </a:lnTo>
                    <a:lnTo>
                      <a:pt x="546" y="15"/>
                    </a:lnTo>
                    <a:lnTo>
                      <a:pt x="501" y="15"/>
                    </a:lnTo>
                    <a:lnTo>
                      <a:pt x="501" y="0"/>
                    </a:lnTo>
                    <a:lnTo>
                      <a:pt x="0" y="0"/>
                    </a:lnTo>
                    <a:close/>
                  </a:path>
                </a:pathLst>
              </a:custGeom>
              <a:solidFill>
                <a:srgbClr val="020287"/>
              </a:solidFill>
              <a:ln w="9525">
                <a:noFill/>
              </a:ln>
            </p:spPr>
            <p:txBody>
              <a:bodyPr/>
              <a:lstStyle/>
              <a:p>
                <a:endParaRPr lang="en-US"/>
              </a:p>
            </p:txBody>
          </p:sp>
          <p:sp>
            <p:nvSpPr>
              <p:cNvPr id="1276133" name="Freeform 1276132"/>
              <p:cNvSpPr/>
              <p:nvPr/>
            </p:nvSpPr>
            <p:spPr>
              <a:xfrm>
                <a:off x="912" y="3160"/>
                <a:ext cx="145" cy="113"/>
              </a:xfrm>
              <a:custGeom>
                <a:avLst/>
                <a:gdLst/>
                <a:ahLst/>
                <a:cxnLst/>
                <a:rect l="0" t="0" r="0" b="0"/>
                <a:pathLst>
                  <a:path w="1450" h="1468">
                    <a:moveTo>
                      <a:pt x="0" y="0"/>
                    </a:moveTo>
                    <a:lnTo>
                      <a:pt x="0" y="1283"/>
                    </a:lnTo>
                    <a:lnTo>
                      <a:pt x="37" y="1283"/>
                    </a:lnTo>
                    <a:lnTo>
                      <a:pt x="37" y="1300"/>
                    </a:lnTo>
                    <a:lnTo>
                      <a:pt x="79" y="1300"/>
                    </a:lnTo>
                    <a:lnTo>
                      <a:pt x="79" y="1306"/>
                    </a:lnTo>
                    <a:lnTo>
                      <a:pt x="116" y="1306"/>
                    </a:lnTo>
                    <a:lnTo>
                      <a:pt x="116" y="1314"/>
                    </a:lnTo>
                    <a:lnTo>
                      <a:pt x="152" y="1314"/>
                    </a:lnTo>
                    <a:lnTo>
                      <a:pt x="152" y="1320"/>
                    </a:lnTo>
                    <a:lnTo>
                      <a:pt x="183" y="1320"/>
                    </a:lnTo>
                    <a:lnTo>
                      <a:pt x="183" y="1337"/>
                    </a:lnTo>
                    <a:lnTo>
                      <a:pt x="262" y="1337"/>
                    </a:lnTo>
                    <a:lnTo>
                      <a:pt x="262" y="1351"/>
                    </a:lnTo>
                    <a:lnTo>
                      <a:pt x="298" y="1351"/>
                    </a:lnTo>
                    <a:lnTo>
                      <a:pt x="298" y="1357"/>
                    </a:lnTo>
                    <a:lnTo>
                      <a:pt x="335" y="1357"/>
                    </a:lnTo>
                    <a:lnTo>
                      <a:pt x="335" y="1366"/>
                    </a:lnTo>
                    <a:lnTo>
                      <a:pt x="379" y="1366"/>
                    </a:lnTo>
                    <a:lnTo>
                      <a:pt x="379" y="1380"/>
                    </a:lnTo>
                    <a:lnTo>
                      <a:pt x="424" y="1380"/>
                    </a:lnTo>
                    <a:lnTo>
                      <a:pt x="424" y="1388"/>
                    </a:lnTo>
                    <a:lnTo>
                      <a:pt x="460" y="1388"/>
                    </a:lnTo>
                    <a:lnTo>
                      <a:pt x="460" y="1395"/>
                    </a:lnTo>
                    <a:lnTo>
                      <a:pt x="497" y="1395"/>
                    </a:lnTo>
                    <a:lnTo>
                      <a:pt x="497" y="1402"/>
                    </a:lnTo>
                    <a:lnTo>
                      <a:pt x="533" y="1402"/>
                    </a:lnTo>
                    <a:lnTo>
                      <a:pt x="533" y="1417"/>
                    </a:lnTo>
                    <a:lnTo>
                      <a:pt x="575" y="1417"/>
                    </a:lnTo>
                    <a:lnTo>
                      <a:pt x="575" y="1425"/>
                    </a:lnTo>
                    <a:lnTo>
                      <a:pt x="612" y="1425"/>
                    </a:lnTo>
                    <a:lnTo>
                      <a:pt x="612" y="1439"/>
                    </a:lnTo>
                    <a:lnTo>
                      <a:pt x="685" y="1439"/>
                    </a:lnTo>
                    <a:lnTo>
                      <a:pt x="685" y="1448"/>
                    </a:lnTo>
                    <a:lnTo>
                      <a:pt x="714" y="1448"/>
                    </a:lnTo>
                    <a:lnTo>
                      <a:pt x="714" y="1454"/>
                    </a:lnTo>
                    <a:lnTo>
                      <a:pt x="766" y="1454"/>
                    </a:lnTo>
                    <a:lnTo>
                      <a:pt x="766" y="1468"/>
                    </a:lnTo>
                    <a:lnTo>
                      <a:pt x="1450" y="1468"/>
                    </a:lnTo>
                    <a:lnTo>
                      <a:pt x="1450" y="156"/>
                    </a:lnTo>
                    <a:lnTo>
                      <a:pt x="1436" y="156"/>
                    </a:lnTo>
                    <a:lnTo>
                      <a:pt x="1436" y="148"/>
                    </a:lnTo>
                    <a:lnTo>
                      <a:pt x="1400" y="148"/>
                    </a:lnTo>
                    <a:lnTo>
                      <a:pt x="1400" y="139"/>
                    </a:lnTo>
                    <a:lnTo>
                      <a:pt x="1354" y="139"/>
                    </a:lnTo>
                    <a:lnTo>
                      <a:pt x="1354" y="133"/>
                    </a:lnTo>
                    <a:lnTo>
                      <a:pt x="1319" y="133"/>
                    </a:lnTo>
                    <a:lnTo>
                      <a:pt x="1319" y="125"/>
                    </a:lnTo>
                    <a:lnTo>
                      <a:pt x="1276" y="125"/>
                    </a:lnTo>
                    <a:lnTo>
                      <a:pt x="1276" y="119"/>
                    </a:lnTo>
                    <a:lnTo>
                      <a:pt x="1239" y="119"/>
                    </a:lnTo>
                    <a:lnTo>
                      <a:pt x="1239" y="111"/>
                    </a:lnTo>
                    <a:lnTo>
                      <a:pt x="1195" y="111"/>
                    </a:lnTo>
                    <a:lnTo>
                      <a:pt x="1195" y="97"/>
                    </a:lnTo>
                    <a:lnTo>
                      <a:pt x="1158" y="97"/>
                    </a:lnTo>
                    <a:lnTo>
                      <a:pt x="1158" y="88"/>
                    </a:lnTo>
                    <a:lnTo>
                      <a:pt x="1114" y="88"/>
                    </a:lnTo>
                    <a:lnTo>
                      <a:pt x="1114" y="73"/>
                    </a:lnTo>
                    <a:lnTo>
                      <a:pt x="1036" y="73"/>
                    </a:lnTo>
                    <a:lnTo>
                      <a:pt x="1036" y="60"/>
                    </a:lnTo>
                    <a:lnTo>
                      <a:pt x="999" y="60"/>
                    </a:lnTo>
                    <a:lnTo>
                      <a:pt x="999" y="51"/>
                    </a:lnTo>
                    <a:lnTo>
                      <a:pt x="962" y="51"/>
                    </a:lnTo>
                    <a:lnTo>
                      <a:pt x="962" y="37"/>
                    </a:lnTo>
                    <a:lnTo>
                      <a:pt x="918" y="37"/>
                    </a:lnTo>
                    <a:lnTo>
                      <a:pt x="918" y="29"/>
                    </a:lnTo>
                    <a:lnTo>
                      <a:pt x="881" y="29"/>
                    </a:lnTo>
                    <a:lnTo>
                      <a:pt x="881" y="23"/>
                    </a:lnTo>
                    <a:lnTo>
                      <a:pt x="831" y="23"/>
                    </a:lnTo>
                    <a:lnTo>
                      <a:pt x="831" y="14"/>
                    </a:lnTo>
                    <a:lnTo>
                      <a:pt x="803" y="14"/>
                    </a:lnTo>
                    <a:lnTo>
                      <a:pt x="803" y="9"/>
                    </a:lnTo>
                    <a:lnTo>
                      <a:pt x="749" y="9"/>
                    </a:lnTo>
                    <a:lnTo>
                      <a:pt x="749" y="0"/>
                    </a:lnTo>
                    <a:lnTo>
                      <a:pt x="0" y="0"/>
                    </a:lnTo>
                    <a:close/>
                  </a:path>
                </a:pathLst>
              </a:custGeom>
              <a:solidFill>
                <a:srgbClr val="02027A"/>
              </a:solidFill>
              <a:ln w="9525">
                <a:noFill/>
              </a:ln>
            </p:spPr>
            <p:txBody>
              <a:bodyPr/>
              <a:lstStyle/>
              <a:p>
                <a:endParaRPr lang="en-US"/>
              </a:p>
            </p:txBody>
          </p:sp>
          <p:sp>
            <p:nvSpPr>
              <p:cNvPr id="1276134" name="Freeform 1276133"/>
              <p:cNvSpPr/>
              <p:nvPr/>
            </p:nvSpPr>
            <p:spPr>
              <a:xfrm>
                <a:off x="918" y="3165"/>
                <a:ext cx="132" cy="103"/>
              </a:xfrm>
              <a:custGeom>
                <a:avLst/>
                <a:gdLst/>
                <a:ahLst/>
                <a:cxnLst/>
                <a:rect l="0" t="0" r="0" b="0"/>
                <a:pathLst>
                  <a:path w="1319" h="1335">
                    <a:moveTo>
                      <a:pt x="0" y="0"/>
                    </a:moveTo>
                    <a:lnTo>
                      <a:pt x="0" y="1240"/>
                    </a:lnTo>
                    <a:lnTo>
                      <a:pt x="20" y="1240"/>
                    </a:lnTo>
                    <a:lnTo>
                      <a:pt x="20" y="1246"/>
                    </a:lnTo>
                    <a:lnTo>
                      <a:pt x="57" y="1246"/>
                    </a:lnTo>
                    <a:lnTo>
                      <a:pt x="57" y="1254"/>
                    </a:lnTo>
                    <a:lnTo>
                      <a:pt x="93" y="1254"/>
                    </a:lnTo>
                    <a:lnTo>
                      <a:pt x="93" y="1260"/>
                    </a:lnTo>
                    <a:lnTo>
                      <a:pt x="124" y="1260"/>
                    </a:lnTo>
                    <a:lnTo>
                      <a:pt x="124" y="1277"/>
                    </a:lnTo>
                    <a:lnTo>
                      <a:pt x="203" y="1277"/>
                    </a:lnTo>
                    <a:lnTo>
                      <a:pt x="203" y="1291"/>
                    </a:lnTo>
                    <a:lnTo>
                      <a:pt x="239" y="1291"/>
                    </a:lnTo>
                    <a:lnTo>
                      <a:pt x="239" y="1297"/>
                    </a:lnTo>
                    <a:lnTo>
                      <a:pt x="276" y="1297"/>
                    </a:lnTo>
                    <a:lnTo>
                      <a:pt x="276" y="1306"/>
                    </a:lnTo>
                    <a:lnTo>
                      <a:pt x="320" y="1306"/>
                    </a:lnTo>
                    <a:lnTo>
                      <a:pt x="320" y="1320"/>
                    </a:lnTo>
                    <a:lnTo>
                      <a:pt x="365" y="1320"/>
                    </a:lnTo>
                    <a:lnTo>
                      <a:pt x="365" y="1328"/>
                    </a:lnTo>
                    <a:lnTo>
                      <a:pt x="401" y="1328"/>
                    </a:lnTo>
                    <a:lnTo>
                      <a:pt x="401" y="1335"/>
                    </a:lnTo>
                    <a:lnTo>
                      <a:pt x="1319" y="1335"/>
                    </a:lnTo>
                    <a:lnTo>
                      <a:pt x="1319" y="79"/>
                    </a:lnTo>
                    <a:lnTo>
                      <a:pt x="1295" y="79"/>
                    </a:lnTo>
                    <a:lnTo>
                      <a:pt x="1295" y="73"/>
                    </a:lnTo>
                    <a:lnTo>
                      <a:pt x="1260" y="73"/>
                    </a:lnTo>
                    <a:lnTo>
                      <a:pt x="1260" y="65"/>
                    </a:lnTo>
                    <a:lnTo>
                      <a:pt x="1217" y="65"/>
                    </a:lnTo>
                    <a:lnTo>
                      <a:pt x="1217" y="59"/>
                    </a:lnTo>
                    <a:lnTo>
                      <a:pt x="1180" y="59"/>
                    </a:lnTo>
                    <a:lnTo>
                      <a:pt x="1180" y="51"/>
                    </a:lnTo>
                    <a:lnTo>
                      <a:pt x="1136" y="51"/>
                    </a:lnTo>
                    <a:lnTo>
                      <a:pt x="1136" y="37"/>
                    </a:lnTo>
                    <a:lnTo>
                      <a:pt x="1099" y="37"/>
                    </a:lnTo>
                    <a:lnTo>
                      <a:pt x="1099" y="28"/>
                    </a:lnTo>
                    <a:lnTo>
                      <a:pt x="1055" y="28"/>
                    </a:lnTo>
                    <a:lnTo>
                      <a:pt x="1055" y="13"/>
                    </a:lnTo>
                    <a:lnTo>
                      <a:pt x="977" y="13"/>
                    </a:lnTo>
                    <a:lnTo>
                      <a:pt x="977" y="0"/>
                    </a:lnTo>
                    <a:lnTo>
                      <a:pt x="0" y="0"/>
                    </a:lnTo>
                    <a:close/>
                  </a:path>
                </a:pathLst>
              </a:custGeom>
              <a:solidFill>
                <a:srgbClr val="02026D"/>
              </a:solidFill>
              <a:ln w="9525">
                <a:noFill/>
              </a:ln>
            </p:spPr>
            <p:txBody>
              <a:bodyPr/>
              <a:lstStyle/>
              <a:p>
                <a:endParaRPr lang="en-US"/>
              </a:p>
            </p:txBody>
          </p:sp>
          <p:sp>
            <p:nvSpPr>
              <p:cNvPr id="1276135" name="Freeform 1276134"/>
              <p:cNvSpPr/>
              <p:nvPr/>
            </p:nvSpPr>
            <p:spPr>
              <a:xfrm>
                <a:off x="926" y="3171"/>
                <a:ext cx="118" cy="92"/>
              </a:xfrm>
              <a:custGeom>
                <a:avLst/>
                <a:gdLst/>
                <a:ahLst/>
                <a:cxnLst/>
                <a:rect l="0" t="0" r="0" b="0"/>
                <a:pathLst>
                  <a:path w="1181" h="1204">
                    <a:moveTo>
                      <a:pt x="0" y="0"/>
                    </a:moveTo>
                    <a:lnTo>
                      <a:pt x="0" y="1181"/>
                    </a:lnTo>
                    <a:lnTo>
                      <a:pt x="14" y="1181"/>
                    </a:lnTo>
                    <a:lnTo>
                      <a:pt x="14" y="1187"/>
                    </a:lnTo>
                    <a:lnTo>
                      <a:pt x="45" y="1187"/>
                    </a:lnTo>
                    <a:lnTo>
                      <a:pt x="45" y="1204"/>
                    </a:lnTo>
                    <a:lnTo>
                      <a:pt x="1181" y="1204"/>
                    </a:lnTo>
                    <a:lnTo>
                      <a:pt x="1181" y="0"/>
                    </a:lnTo>
                    <a:lnTo>
                      <a:pt x="0" y="0"/>
                    </a:lnTo>
                    <a:close/>
                  </a:path>
                </a:pathLst>
              </a:custGeom>
              <a:solidFill>
                <a:srgbClr val="020260"/>
              </a:solidFill>
              <a:ln w="9525">
                <a:noFill/>
              </a:ln>
            </p:spPr>
            <p:txBody>
              <a:bodyPr/>
              <a:lstStyle/>
              <a:p>
                <a:endParaRPr lang="en-US"/>
              </a:p>
            </p:txBody>
          </p:sp>
          <p:sp>
            <p:nvSpPr>
              <p:cNvPr id="1276136" name="Rectangles 1276135"/>
              <p:cNvSpPr/>
              <p:nvPr/>
            </p:nvSpPr>
            <p:spPr>
              <a:xfrm>
                <a:off x="931" y="3175"/>
                <a:ext cx="104" cy="81"/>
              </a:xfrm>
              <a:prstGeom prst="rect">
                <a:avLst/>
              </a:prstGeom>
              <a:solidFill>
                <a:srgbClr val="020251"/>
              </a:solidFill>
              <a:ln w="9525">
                <a:noFill/>
              </a:ln>
            </p:spPr>
            <p:txBody>
              <a:bodyPr/>
              <a:lstStyle/>
              <a:p>
                <a:endParaRPr lang="en-US"/>
              </a:p>
            </p:txBody>
          </p:sp>
          <p:sp>
            <p:nvSpPr>
              <p:cNvPr id="1276137" name="Rectangles 1276136"/>
              <p:cNvSpPr/>
              <p:nvPr/>
            </p:nvSpPr>
            <p:spPr>
              <a:xfrm>
                <a:off x="938" y="3181"/>
                <a:ext cx="90" cy="70"/>
              </a:xfrm>
              <a:prstGeom prst="rect">
                <a:avLst/>
              </a:prstGeom>
              <a:solidFill>
                <a:srgbClr val="020244"/>
              </a:solidFill>
              <a:ln w="9525">
                <a:noFill/>
              </a:ln>
            </p:spPr>
            <p:txBody>
              <a:bodyPr/>
              <a:lstStyle/>
              <a:p>
                <a:endParaRPr lang="en-US"/>
              </a:p>
            </p:txBody>
          </p:sp>
          <p:sp>
            <p:nvSpPr>
              <p:cNvPr id="1276138" name="Rectangles 1276137"/>
              <p:cNvSpPr/>
              <p:nvPr/>
            </p:nvSpPr>
            <p:spPr>
              <a:xfrm>
                <a:off x="945" y="3186"/>
                <a:ext cx="77" cy="60"/>
              </a:xfrm>
              <a:prstGeom prst="rect">
                <a:avLst/>
              </a:prstGeom>
              <a:solidFill>
                <a:srgbClr val="020238"/>
              </a:solidFill>
              <a:ln w="9525">
                <a:noFill/>
              </a:ln>
            </p:spPr>
            <p:txBody>
              <a:bodyPr/>
              <a:lstStyle/>
              <a:p>
                <a:endParaRPr lang="en-US"/>
              </a:p>
            </p:txBody>
          </p:sp>
          <p:sp>
            <p:nvSpPr>
              <p:cNvPr id="1276139" name="Rectangles 1276138"/>
              <p:cNvSpPr/>
              <p:nvPr/>
            </p:nvSpPr>
            <p:spPr>
              <a:xfrm>
                <a:off x="952" y="3192"/>
                <a:ext cx="63" cy="48"/>
              </a:xfrm>
              <a:prstGeom prst="rect">
                <a:avLst/>
              </a:prstGeom>
              <a:solidFill>
                <a:srgbClr val="02022B"/>
              </a:solidFill>
              <a:ln w="9525">
                <a:noFill/>
              </a:ln>
            </p:spPr>
            <p:txBody>
              <a:bodyPr/>
              <a:lstStyle/>
              <a:p>
                <a:endParaRPr lang="en-US"/>
              </a:p>
            </p:txBody>
          </p:sp>
          <p:sp>
            <p:nvSpPr>
              <p:cNvPr id="1276140" name="Rectangles 1276139"/>
              <p:cNvSpPr/>
              <p:nvPr/>
            </p:nvSpPr>
            <p:spPr>
              <a:xfrm>
                <a:off x="958" y="3197"/>
                <a:ext cx="50" cy="38"/>
              </a:xfrm>
              <a:prstGeom prst="rect">
                <a:avLst/>
              </a:prstGeom>
              <a:solidFill>
                <a:srgbClr val="02021C"/>
              </a:solidFill>
              <a:ln w="9525">
                <a:noFill/>
              </a:ln>
            </p:spPr>
            <p:txBody>
              <a:bodyPr/>
              <a:lstStyle/>
              <a:p>
                <a:endParaRPr lang="en-US"/>
              </a:p>
            </p:txBody>
          </p:sp>
          <p:sp>
            <p:nvSpPr>
              <p:cNvPr id="1276141" name="Rectangles 1276140"/>
              <p:cNvSpPr/>
              <p:nvPr/>
            </p:nvSpPr>
            <p:spPr>
              <a:xfrm>
                <a:off x="965" y="3202"/>
                <a:ext cx="37" cy="28"/>
              </a:xfrm>
              <a:prstGeom prst="rect">
                <a:avLst/>
              </a:prstGeom>
              <a:solidFill>
                <a:srgbClr val="02020F"/>
              </a:solidFill>
              <a:ln w="9525">
                <a:noFill/>
              </a:ln>
            </p:spPr>
            <p:txBody>
              <a:bodyPr/>
              <a:lstStyle/>
              <a:p>
                <a:endParaRPr lang="en-US"/>
              </a:p>
            </p:txBody>
          </p:sp>
          <p:sp>
            <p:nvSpPr>
              <p:cNvPr id="1276142" name="Rectangles 1276141"/>
              <p:cNvSpPr/>
              <p:nvPr/>
            </p:nvSpPr>
            <p:spPr>
              <a:xfrm>
                <a:off x="972" y="3207"/>
                <a:ext cx="22" cy="17"/>
              </a:xfrm>
              <a:prstGeom prst="rect">
                <a:avLst/>
              </a:prstGeom>
              <a:solidFill>
                <a:srgbClr val="000000"/>
              </a:solidFill>
              <a:ln w="9525">
                <a:noFill/>
              </a:ln>
            </p:spPr>
            <p:txBody>
              <a:bodyPr/>
              <a:lstStyle/>
              <a:p>
                <a:endParaRPr lang="en-US"/>
              </a:p>
            </p:txBody>
          </p:sp>
          <p:sp>
            <p:nvSpPr>
              <p:cNvPr id="1276143" name="Freeform 1276142"/>
              <p:cNvSpPr/>
              <p:nvPr/>
            </p:nvSpPr>
            <p:spPr>
              <a:xfrm>
                <a:off x="851" y="3145"/>
                <a:ext cx="265" cy="142"/>
              </a:xfrm>
              <a:custGeom>
                <a:avLst/>
                <a:gdLst/>
                <a:ahLst/>
                <a:cxnLst/>
                <a:rect l="0" t="0" r="0" b="0"/>
                <a:pathLst>
                  <a:path w="2644" h="1845">
                    <a:moveTo>
                      <a:pt x="474" y="0"/>
                    </a:moveTo>
                    <a:lnTo>
                      <a:pt x="0" y="1328"/>
                    </a:lnTo>
                    <a:lnTo>
                      <a:pt x="2157" y="1845"/>
                    </a:lnTo>
                    <a:lnTo>
                      <a:pt x="2172" y="1823"/>
                    </a:lnTo>
                    <a:lnTo>
                      <a:pt x="2172" y="1814"/>
                    </a:lnTo>
                    <a:lnTo>
                      <a:pt x="2179" y="1786"/>
                    </a:lnTo>
                    <a:lnTo>
                      <a:pt x="2187" y="1757"/>
                    </a:lnTo>
                    <a:lnTo>
                      <a:pt x="2209" y="1720"/>
                    </a:lnTo>
                    <a:lnTo>
                      <a:pt x="2209" y="1684"/>
                    </a:lnTo>
                    <a:lnTo>
                      <a:pt x="2229" y="1647"/>
                    </a:lnTo>
                    <a:lnTo>
                      <a:pt x="2246" y="1594"/>
                    </a:lnTo>
                    <a:lnTo>
                      <a:pt x="2266" y="1550"/>
                    </a:lnTo>
                    <a:lnTo>
                      <a:pt x="2288" y="1499"/>
                    </a:lnTo>
                    <a:lnTo>
                      <a:pt x="2302" y="1440"/>
                    </a:lnTo>
                    <a:lnTo>
                      <a:pt x="2324" y="1388"/>
                    </a:lnTo>
                    <a:lnTo>
                      <a:pt x="2347" y="1328"/>
                    </a:lnTo>
                    <a:lnTo>
                      <a:pt x="2369" y="1269"/>
                    </a:lnTo>
                    <a:lnTo>
                      <a:pt x="2390" y="1204"/>
                    </a:lnTo>
                    <a:lnTo>
                      <a:pt x="2412" y="1150"/>
                    </a:lnTo>
                    <a:lnTo>
                      <a:pt x="2434" y="1085"/>
                    </a:lnTo>
                    <a:lnTo>
                      <a:pt x="2448" y="1025"/>
                    </a:lnTo>
                    <a:lnTo>
                      <a:pt x="2484" y="965"/>
                    </a:lnTo>
                    <a:lnTo>
                      <a:pt x="2499" y="908"/>
                    </a:lnTo>
                    <a:lnTo>
                      <a:pt x="2521" y="849"/>
                    </a:lnTo>
                    <a:lnTo>
                      <a:pt x="2535" y="789"/>
                    </a:lnTo>
                    <a:lnTo>
                      <a:pt x="2551" y="753"/>
                    </a:lnTo>
                    <a:lnTo>
                      <a:pt x="2571" y="693"/>
                    </a:lnTo>
                    <a:lnTo>
                      <a:pt x="2588" y="657"/>
                    </a:lnTo>
                    <a:lnTo>
                      <a:pt x="2601" y="613"/>
                    </a:lnTo>
                    <a:lnTo>
                      <a:pt x="2616" y="576"/>
                    </a:lnTo>
                    <a:lnTo>
                      <a:pt x="2624" y="545"/>
                    </a:lnTo>
                    <a:lnTo>
                      <a:pt x="2638" y="523"/>
                    </a:lnTo>
                    <a:lnTo>
                      <a:pt x="2644" y="509"/>
                    </a:lnTo>
                    <a:lnTo>
                      <a:pt x="2644" y="486"/>
                    </a:lnTo>
                    <a:lnTo>
                      <a:pt x="474"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1276144" name="Freeform 1276143"/>
              <p:cNvSpPr/>
              <p:nvPr/>
            </p:nvSpPr>
            <p:spPr>
              <a:xfrm>
                <a:off x="1097" y="3238"/>
                <a:ext cx="44" cy="59"/>
              </a:xfrm>
              <a:custGeom>
                <a:avLst/>
                <a:gdLst/>
                <a:ahLst/>
                <a:cxnLst/>
                <a:rect l="0" t="0" r="0" b="0"/>
                <a:pathLst>
                  <a:path w="437" h="761">
                    <a:moveTo>
                      <a:pt x="241" y="0"/>
                    </a:moveTo>
                    <a:lnTo>
                      <a:pt x="0" y="702"/>
                    </a:lnTo>
                    <a:lnTo>
                      <a:pt x="182" y="761"/>
                    </a:lnTo>
                    <a:lnTo>
                      <a:pt x="437" y="52"/>
                    </a:lnTo>
                    <a:lnTo>
                      <a:pt x="241" y="0"/>
                    </a:lnTo>
                    <a:close/>
                  </a:path>
                </a:pathLst>
              </a:custGeom>
              <a:solidFill>
                <a:srgbClr val="828282"/>
              </a:solidFill>
              <a:ln w="9525">
                <a:noFill/>
              </a:ln>
            </p:spPr>
            <p:txBody>
              <a:bodyPr/>
              <a:lstStyle/>
              <a:p>
                <a:endParaRPr lang="en-US"/>
              </a:p>
            </p:txBody>
          </p:sp>
          <p:sp>
            <p:nvSpPr>
              <p:cNvPr id="1276145" name="Freeform 1276144"/>
              <p:cNvSpPr/>
              <p:nvPr/>
            </p:nvSpPr>
            <p:spPr>
              <a:xfrm>
                <a:off x="1097" y="3238"/>
                <a:ext cx="44" cy="59"/>
              </a:xfrm>
              <a:custGeom>
                <a:avLst/>
                <a:gdLst/>
                <a:ahLst/>
                <a:cxnLst/>
                <a:rect l="0" t="0" r="0" b="0"/>
                <a:pathLst>
                  <a:path w="437" h="761">
                    <a:moveTo>
                      <a:pt x="241" y="0"/>
                    </a:moveTo>
                    <a:lnTo>
                      <a:pt x="0" y="702"/>
                    </a:lnTo>
                    <a:lnTo>
                      <a:pt x="182" y="761"/>
                    </a:lnTo>
                    <a:lnTo>
                      <a:pt x="437" y="52"/>
                    </a:lnTo>
                    <a:lnTo>
                      <a:pt x="241"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1276146" name="Freeform 1276145"/>
              <p:cNvSpPr/>
              <p:nvPr/>
            </p:nvSpPr>
            <p:spPr>
              <a:xfrm>
                <a:off x="1124" y="3249"/>
                <a:ext cx="13" cy="14"/>
              </a:xfrm>
              <a:custGeom>
                <a:avLst/>
                <a:gdLst/>
                <a:ahLst/>
                <a:cxnLst/>
                <a:rect l="0" t="0" r="0" b="0"/>
                <a:pathLst>
                  <a:path w="132" h="179">
                    <a:moveTo>
                      <a:pt x="0" y="83"/>
                    </a:moveTo>
                    <a:lnTo>
                      <a:pt x="0" y="120"/>
                    </a:lnTo>
                    <a:lnTo>
                      <a:pt x="9" y="125"/>
                    </a:lnTo>
                    <a:lnTo>
                      <a:pt x="9" y="148"/>
                    </a:lnTo>
                    <a:lnTo>
                      <a:pt x="28" y="162"/>
                    </a:lnTo>
                    <a:lnTo>
                      <a:pt x="28" y="179"/>
                    </a:lnTo>
                    <a:lnTo>
                      <a:pt x="65" y="179"/>
                    </a:lnTo>
                    <a:lnTo>
                      <a:pt x="81" y="162"/>
                    </a:lnTo>
                    <a:lnTo>
                      <a:pt x="81" y="148"/>
                    </a:lnTo>
                    <a:lnTo>
                      <a:pt x="87" y="142"/>
                    </a:lnTo>
                    <a:lnTo>
                      <a:pt x="87" y="111"/>
                    </a:lnTo>
                    <a:lnTo>
                      <a:pt x="96" y="105"/>
                    </a:lnTo>
                    <a:lnTo>
                      <a:pt x="96" y="89"/>
                    </a:lnTo>
                    <a:lnTo>
                      <a:pt x="109" y="83"/>
                    </a:lnTo>
                    <a:lnTo>
                      <a:pt x="109" y="74"/>
                    </a:lnTo>
                    <a:lnTo>
                      <a:pt x="118" y="68"/>
                    </a:lnTo>
                    <a:lnTo>
                      <a:pt x="118" y="60"/>
                    </a:lnTo>
                    <a:lnTo>
                      <a:pt x="124" y="46"/>
                    </a:lnTo>
                    <a:lnTo>
                      <a:pt x="124" y="31"/>
                    </a:lnTo>
                    <a:lnTo>
                      <a:pt x="132" y="31"/>
                    </a:lnTo>
                    <a:lnTo>
                      <a:pt x="132" y="0"/>
                    </a:lnTo>
                    <a:lnTo>
                      <a:pt x="87" y="0"/>
                    </a:lnTo>
                    <a:lnTo>
                      <a:pt x="81" y="8"/>
                    </a:lnTo>
                    <a:lnTo>
                      <a:pt x="59" y="8"/>
                    </a:lnTo>
                    <a:lnTo>
                      <a:pt x="51" y="23"/>
                    </a:lnTo>
                    <a:lnTo>
                      <a:pt x="45" y="23"/>
                    </a:lnTo>
                    <a:lnTo>
                      <a:pt x="28" y="46"/>
                    </a:lnTo>
                    <a:lnTo>
                      <a:pt x="9" y="46"/>
                    </a:lnTo>
                    <a:lnTo>
                      <a:pt x="9" y="60"/>
                    </a:lnTo>
                    <a:lnTo>
                      <a:pt x="0" y="68"/>
                    </a:lnTo>
                    <a:lnTo>
                      <a:pt x="0" y="83"/>
                    </a:lnTo>
                    <a:close/>
                  </a:path>
                </a:pathLst>
              </a:custGeom>
              <a:solidFill>
                <a:srgbClr val="BFBFBF"/>
              </a:solidFill>
              <a:ln w="9525">
                <a:noFill/>
              </a:ln>
            </p:spPr>
            <p:txBody>
              <a:bodyPr/>
              <a:lstStyle/>
              <a:p>
                <a:endParaRPr lang="en-US"/>
              </a:p>
            </p:txBody>
          </p:sp>
          <p:sp>
            <p:nvSpPr>
              <p:cNvPr id="1276147" name="Freeform 1276146"/>
              <p:cNvSpPr/>
              <p:nvPr/>
            </p:nvSpPr>
            <p:spPr>
              <a:xfrm>
                <a:off x="1124" y="3249"/>
                <a:ext cx="13" cy="14"/>
              </a:xfrm>
              <a:custGeom>
                <a:avLst/>
                <a:gdLst/>
                <a:ahLst/>
                <a:cxnLst/>
                <a:rect l="0" t="0" r="0" b="0"/>
                <a:pathLst>
                  <a:path w="132" h="179">
                    <a:moveTo>
                      <a:pt x="0" y="83"/>
                    </a:moveTo>
                    <a:lnTo>
                      <a:pt x="0" y="120"/>
                    </a:lnTo>
                    <a:lnTo>
                      <a:pt x="9" y="125"/>
                    </a:lnTo>
                    <a:lnTo>
                      <a:pt x="9" y="148"/>
                    </a:lnTo>
                    <a:lnTo>
                      <a:pt x="28" y="162"/>
                    </a:lnTo>
                    <a:lnTo>
                      <a:pt x="28" y="179"/>
                    </a:lnTo>
                    <a:lnTo>
                      <a:pt x="65" y="179"/>
                    </a:lnTo>
                    <a:lnTo>
                      <a:pt x="81" y="162"/>
                    </a:lnTo>
                    <a:lnTo>
                      <a:pt x="81" y="148"/>
                    </a:lnTo>
                    <a:lnTo>
                      <a:pt x="87" y="142"/>
                    </a:lnTo>
                    <a:lnTo>
                      <a:pt x="87" y="111"/>
                    </a:lnTo>
                    <a:lnTo>
                      <a:pt x="96" y="105"/>
                    </a:lnTo>
                    <a:lnTo>
                      <a:pt x="96" y="89"/>
                    </a:lnTo>
                    <a:lnTo>
                      <a:pt x="109" y="83"/>
                    </a:lnTo>
                    <a:lnTo>
                      <a:pt x="109" y="74"/>
                    </a:lnTo>
                    <a:lnTo>
                      <a:pt x="118" y="68"/>
                    </a:lnTo>
                    <a:lnTo>
                      <a:pt x="118" y="60"/>
                    </a:lnTo>
                    <a:lnTo>
                      <a:pt x="124" y="46"/>
                    </a:lnTo>
                    <a:lnTo>
                      <a:pt x="124" y="31"/>
                    </a:lnTo>
                    <a:lnTo>
                      <a:pt x="132" y="31"/>
                    </a:lnTo>
                    <a:lnTo>
                      <a:pt x="132" y="0"/>
                    </a:lnTo>
                    <a:lnTo>
                      <a:pt x="87" y="0"/>
                    </a:lnTo>
                    <a:lnTo>
                      <a:pt x="81" y="8"/>
                    </a:lnTo>
                    <a:lnTo>
                      <a:pt x="59" y="8"/>
                    </a:lnTo>
                    <a:lnTo>
                      <a:pt x="51" y="23"/>
                    </a:lnTo>
                    <a:lnTo>
                      <a:pt x="45" y="23"/>
                    </a:lnTo>
                    <a:lnTo>
                      <a:pt x="28" y="46"/>
                    </a:lnTo>
                    <a:lnTo>
                      <a:pt x="9" y="46"/>
                    </a:lnTo>
                    <a:lnTo>
                      <a:pt x="9" y="60"/>
                    </a:lnTo>
                    <a:lnTo>
                      <a:pt x="0" y="68"/>
                    </a:lnTo>
                    <a:lnTo>
                      <a:pt x="0" y="83"/>
                    </a:lnTo>
                  </a:path>
                </a:pathLst>
              </a:custGeom>
              <a:noFill/>
              <a:ln w="0" cap="flat" cmpd="sng">
                <a:solidFill>
                  <a:srgbClr val="000000"/>
                </a:solidFill>
                <a:prstDash val="solid"/>
                <a:headEnd type="none" w="med" len="med"/>
                <a:tailEnd type="none" w="med" len="med"/>
              </a:ln>
            </p:spPr>
            <p:txBody>
              <a:bodyPr/>
              <a:lstStyle/>
              <a:p>
                <a:endParaRPr lang="en-US"/>
              </a:p>
            </p:txBody>
          </p:sp>
          <p:sp>
            <p:nvSpPr>
              <p:cNvPr id="1276148" name="Freeform 1276147"/>
              <p:cNvSpPr/>
              <p:nvPr/>
            </p:nvSpPr>
            <p:spPr>
              <a:xfrm>
                <a:off x="1112" y="3273"/>
                <a:ext cx="13" cy="14"/>
              </a:xfrm>
              <a:custGeom>
                <a:avLst/>
                <a:gdLst/>
                <a:ahLst/>
                <a:cxnLst/>
                <a:rect l="0" t="0" r="0" b="0"/>
                <a:pathLst>
                  <a:path w="132" h="184">
                    <a:moveTo>
                      <a:pt x="0" y="90"/>
                    </a:moveTo>
                    <a:lnTo>
                      <a:pt x="0" y="105"/>
                    </a:lnTo>
                    <a:lnTo>
                      <a:pt x="8" y="119"/>
                    </a:lnTo>
                    <a:lnTo>
                      <a:pt x="8" y="133"/>
                    </a:lnTo>
                    <a:lnTo>
                      <a:pt x="16" y="147"/>
                    </a:lnTo>
                    <a:lnTo>
                      <a:pt x="16" y="156"/>
                    </a:lnTo>
                    <a:lnTo>
                      <a:pt x="30" y="156"/>
                    </a:lnTo>
                    <a:lnTo>
                      <a:pt x="30" y="162"/>
                    </a:lnTo>
                    <a:lnTo>
                      <a:pt x="36" y="178"/>
                    </a:lnTo>
                    <a:lnTo>
                      <a:pt x="45" y="178"/>
                    </a:lnTo>
                    <a:lnTo>
                      <a:pt x="52" y="184"/>
                    </a:lnTo>
                    <a:lnTo>
                      <a:pt x="80" y="184"/>
                    </a:lnTo>
                    <a:lnTo>
                      <a:pt x="80" y="178"/>
                    </a:lnTo>
                    <a:lnTo>
                      <a:pt x="89" y="162"/>
                    </a:lnTo>
                    <a:lnTo>
                      <a:pt x="89" y="147"/>
                    </a:lnTo>
                    <a:lnTo>
                      <a:pt x="95" y="133"/>
                    </a:lnTo>
                    <a:lnTo>
                      <a:pt x="95" y="105"/>
                    </a:lnTo>
                    <a:lnTo>
                      <a:pt x="109" y="96"/>
                    </a:lnTo>
                    <a:lnTo>
                      <a:pt x="109" y="90"/>
                    </a:lnTo>
                    <a:lnTo>
                      <a:pt x="117" y="74"/>
                    </a:lnTo>
                    <a:lnTo>
                      <a:pt x="117" y="68"/>
                    </a:lnTo>
                    <a:lnTo>
                      <a:pt x="126" y="53"/>
                    </a:lnTo>
                    <a:lnTo>
                      <a:pt x="126" y="37"/>
                    </a:lnTo>
                    <a:lnTo>
                      <a:pt x="132" y="31"/>
                    </a:lnTo>
                    <a:lnTo>
                      <a:pt x="132" y="0"/>
                    </a:lnTo>
                    <a:lnTo>
                      <a:pt x="95" y="0"/>
                    </a:lnTo>
                    <a:lnTo>
                      <a:pt x="89" y="8"/>
                    </a:lnTo>
                    <a:lnTo>
                      <a:pt x="80" y="8"/>
                    </a:lnTo>
                    <a:lnTo>
                      <a:pt x="58" y="17"/>
                    </a:lnTo>
                    <a:lnTo>
                      <a:pt x="52" y="17"/>
                    </a:lnTo>
                    <a:lnTo>
                      <a:pt x="45" y="31"/>
                    </a:lnTo>
                    <a:lnTo>
                      <a:pt x="36" y="31"/>
                    </a:lnTo>
                    <a:lnTo>
                      <a:pt x="16" y="45"/>
                    </a:lnTo>
                    <a:lnTo>
                      <a:pt x="8" y="45"/>
                    </a:lnTo>
                    <a:lnTo>
                      <a:pt x="8" y="53"/>
                    </a:lnTo>
                    <a:lnTo>
                      <a:pt x="0" y="68"/>
                    </a:lnTo>
                    <a:lnTo>
                      <a:pt x="0" y="90"/>
                    </a:lnTo>
                    <a:close/>
                  </a:path>
                </a:pathLst>
              </a:custGeom>
              <a:solidFill>
                <a:srgbClr val="BFBFBF"/>
              </a:solidFill>
              <a:ln w="9525">
                <a:noFill/>
              </a:ln>
            </p:spPr>
            <p:txBody>
              <a:bodyPr/>
              <a:lstStyle/>
              <a:p>
                <a:endParaRPr lang="en-US"/>
              </a:p>
            </p:txBody>
          </p:sp>
          <p:sp>
            <p:nvSpPr>
              <p:cNvPr id="1276149" name="Freeform 1276148"/>
              <p:cNvSpPr/>
              <p:nvPr/>
            </p:nvSpPr>
            <p:spPr>
              <a:xfrm>
                <a:off x="1112" y="3273"/>
                <a:ext cx="13" cy="14"/>
              </a:xfrm>
              <a:custGeom>
                <a:avLst/>
                <a:gdLst/>
                <a:ahLst/>
                <a:cxnLst/>
                <a:rect l="0" t="0" r="0" b="0"/>
                <a:pathLst>
                  <a:path w="132" h="184">
                    <a:moveTo>
                      <a:pt x="0" y="90"/>
                    </a:moveTo>
                    <a:lnTo>
                      <a:pt x="0" y="105"/>
                    </a:lnTo>
                    <a:lnTo>
                      <a:pt x="8" y="119"/>
                    </a:lnTo>
                    <a:lnTo>
                      <a:pt x="8" y="133"/>
                    </a:lnTo>
                    <a:lnTo>
                      <a:pt x="16" y="147"/>
                    </a:lnTo>
                    <a:lnTo>
                      <a:pt x="16" y="156"/>
                    </a:lnTo>
                    <a:lnTo>
                      <a:pt x="30" y="156"/>
                    </a:lnTo>
                    <a:lnTo>
                      <a:pt x="30" y="162"/>
                    </a:lnTo>
                    <a:lnTo>
                      <a:pt x="36" y="178"/>
                    </a:lnTo>
                    <a:lnTo>
                      <a:pt x="45" y="178"/>
                    </a:lnTo>
                    <a:lnTo>
                      <a:pt x="52" y="184"/>
                    </a:lnTo>
                    <a:lnTo>
                      <a:pt x="80" y="184"/>
                    </a:lnTo>
                    <a:lnTo>
                      <a:pt x="80" y="178"/>
                    </a:lnTo>
                    <a:lnTo>
                      <a:pt x="89" y="162"/>
                    </a:lnTo>
                    <a:lnTo>
                      <a:pt x="89" y="147"/>
                    </a:lnTo>
                    <a:lnTo>
                      <a:pt x="95" y="133"/>
                    </a:lnTo>
                    <a:lnTo>
                      <a:pt x="95" y="105"/>
                    </a:lnTo>
                    <a:lnTo>
                      <a:pt x="109" y="96"/>
                    </a:lnTo>
                    <a:lnTo>
                      <a:pt x="109" y="90"/>
                    </a:lnTo>
                    <a:lnTo>
                      <a:pt x="117" y="74"/>
                    </a:lnTo>
                    <a:lnTo>
                      <a:pt x="117" y="68"/>
                    </a:lnTo>
                    <a:lnTo>
                      <a:pt x="126" y="53"/>
                    </a:lnTo>
                    <a:lnTo>
                      <a:pt x="126" y="37"/>
                    </a:lnTo>
                    <a:lnTo>
                      <a:pt x="132" y="31"/>
                    </a:lnTo>
                    <a:lnTo>
                      <a:pt x="132" y="0"/>
                    </a:lnTo>
                    <a:lnTo>
                      <a:pt x="95" y="0"/>
                    </a:lnTo>
                    <a:lnTo>
                      <a:pt x="89" y="8"/>
                    </a:lnTo>
                    <a:lnTo>
                      <a:pt x="80" y="8"/>
                    </a:lnTo>
                    <a:lnTo>
                      <a:pt x="58" y="17"/>
                    </a:lnTo>
                    <a:lnTo>
                      <a:pt x="52" y="17"/>
                    </a:lnTo>
                    <a:lnTo>
                      <a:pt x="45" y="31"/>
                    </a:lnTo>
                    <a:lnTo>
                      <a:pt x="36" y="31"/>
                    </a:lnTo>
                    <a:lnTo>
                      <a:pt x="16" y="45"/>
                    </a:lnTo>
                    <a:lnTo>
                      <a:pt x="8" y="45"/>
                    </a:lnTo>
                    <a:lnTo>
                      <a:pt x="8" y="53"/>
                    </a:lnTo>
                    <a:lnTo>
                      <a:pt x="0" y="68"/>
                    </a:lnTo>
                    <a:lnTo>
                      <a:pt x="0" y="9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1276150" name="Straight Connector 1276149"/>
              <p:cNvSpPr/>
              <p:nvPr/>
            </p:nvSpPr>
            <p:spPr>
              <a:xfrm flipH="1">
                <a:off x="860" y="2966"/>
                <a:ext cx="33" cy="154"/>
              </a:xfrm>
              <a:prstGeom prst="line">
                <a:avLst/>
              </a:prstGeom>
              <a:ln w="28575" cap="flat" cmpd="sng">
                <a:solidFill>
                  <a:schemeClr val="tx1"/>
                </a:solidFill>
                <a:prstDash val="solid"/>
                <a:headEnd type="none" w="med" len="med"/>
                <a:tailEnd type="none" w="med" len="med"/>
              </a:ln>
            </p:spPr>
          </p:sp>
        </p:grpSp>
        <p:grpSp>
          <p:nvGrpSpPr>
            <p:cNvPr id="1276151" name="Group 1276150"/>
            <p:cNvGrpSpPr/>
            <p:nvPr/>
          </p:nvGrpSpPr>
          <p:grpSpPr>
            <a:xfrm flipH="1">
              <a:off x="1526" y="3494"/>
              <a:ext cx="240" cy="192"/>
              <a:chOff x="1248" y="2736"/>
              <a:chExt cx="240" cy="192"/>
            </a:xfrm>
          </p:grpSpPr>
          <p:sp>
            <p:nvSpPr>
              <p:cNvPr id="1276152" name="Straight Connector 1276151"/>
              <p:cNvSpPr/>
              <p:nvPr/>
            </p:nvSpPr>
            <p:spPr>
              <a:xfrm flipV="1">
                <a:off x="1296" y="2736"/>
                <a:ext cx="192" cy="96"/>
              </a:xfrm>
              <a:prstGeom prst="line">
                <a:avLst/>
              </a:prstGeom>
              <a:ln w="12700" cap="flat" cmpd="sng">
                <a:solidFill>
                  <a:schemeClr val="tx1"/>
                </a:solidFill>
                <a:prstDash val="solid"/>
                <a:headEnd type="none" w="med" len="med"/>
                <a:tailEnd type="triangle" w="med" len="med"/>
              </a:ln>
            </p:spPr>
          </p:sp>
          <p:sp>
            <p:nvSpPr>
              <p:cNvPr id="1276153" name="Straight Connector 1276152"/>
              <p:cNvSpPr/>
              <p:nvPr/>
            </p:nvSpPr>
            <p:spPr>
              <a:xfrm flipH="1">
                <a:off x="1248" y="2832"/>
                <a:ext cx="192" cy="96"/>
              </a:xfrm>
              <a:prstGeom prst="line">
                <a:avLst/>
              </a:prstGeom>
              <a:ln w="12700" cap="flat" cmpd="sng">
                <a:solidFill>
                  <a:schemeClr val="tx1"/>
                </a:solidFill>
                <a:prstDash val="solid"/>
                <a:headEnd type="none" w="med" len="med"/>
                <a:tailEnd type="triangle" w="med" len="med"/>
              </a:ln>
            </p:spPr>
          </p:sp>
          <p:sp>
            <p:nvSpPr>
              <p:cNvPr id="1276154" name="Straight Connector 1276153"/>
              <p:cNvSpPr/>
              <p:nvPr/>
            </p:nvSpPr>
            <p:spPr>
              <a:xfrm>
                <a:off x="1296" y="2832"/>
                <a:ext cx="144" cy="0"/>
              </a:xfrm>
              <a:prstGeom prst="line">
                <a:avLst/>
              </a:prstGeom>
              <a:ln w="12700" cap="flat" cmpd="sng">
                <a:solidFill>
                  <a:schemeClr val="tx1"/>
                </a:solidFill>
                <a:prstDash val="solid"/>
                <a:headEnd type="none" w="med" len="med"/>
                <a:tailEnd type="none" w="med" len="med"/>
              </a:ln>
            </p:spPr>
          </p:sp>
        </p:grpSp>
        <p:pic>
          <p:nvPicPr>
            <p:cNvPr id="1276155" name="Picture 1276154"/>
            <p:cNvPicPr>
              <a:picLocks noChangeAspect="1"/>
            </p:cNvPicPr>
            <p:nvPr/>
          </p:nvPicPr>
          <p:blipFill>
            <a:blip r:embed="rId2"/>
            <a:stretch>
              <a:fillRect/>
            </a:stretch>
          </p:blipFill>
          <p:spPr>
            <a:xfrm>
              <a:off x="2006" y="3110"/>
              <a:ext cx="296" cy="432"/>
            </a:xfrm>
            <a:prstGeom prst="rect">
              <a:avLst/>
            </a:prstGeom>
            <a:noFill/>
            <a:ln w="9525">
              <a:noFill/>
            </a:ln>
          </p:spPr>
        </p:pic>
        <p:pic>
          <p:nvPicPr>
            <p:cNvPr id="1276156" name="Picture 1276155"/>
            <p:cNvPicPr>
              <a:picLocks noChangeAspect="1"/>
            </p:cNvPicPr>
            <p:nvPr/>
          </p:nvPicPr>
          <p:blipFill>
            <a:blip r:embed="rId2"/>
            <a:stretch>
              <a:fillRect/>
            </a:stretch>
          </p:blipFill>
          <p:spPr>
            <a:xfrm>
              <a:off x="1718" y="3686"/>
              <a:ext cx="296" cy="432"/>
            </a:xfrm>
            <a:prstGeom prst="rect">
              <a:avLst/>
            </a:prstGeom>
            <a:noFill/>
            <a:ln w="9525">
              <a:noFill/>
            </a:ln>
          </p:spPr>
        </p:pic>
        <p:grpSp>
          <p:nvGrpSpPr>
            <p:cNvPr id="1276157" name="Group 1276156"/>
            <p:cNvGrpSpPr/>
            <p:nvPr/>
          </p:nvGrpSpPr>
          <p:grpSpPr>
            <a:xfrm>
              <a:off x="1622" y="3254"/>
              <a:ext cx="240" cy="192"/>
              <a:chOff x="1248" y="2736"/>
              <a:chExt cx="240" cy="192"/>
            </a:xfrm>
          </p:grpSpPr>
          <p:sp>
            <p:nvSpPr>
              <p:cNvPr id="1276158" name="Straight Connector 1276157"/>
              <p:cNvSpPr/>
              <p:nvPr/>
            </p:nvSpPr>
            <p:spPr>
              <a:xfrm flipV="1">
                <a:off x="1296" y="2736"/>
                <a:ext cx="192" cy="96"/>
              </a:xfrm>
              <a:prstGeom prst="line">
                <a:avLst/>
              </a:prstGeom>
              <a:ln w="12700" cap="flat" cmpd="sng">
                <a:solidFill>
                  <a:schemeClr val="tx1"/>
                </a:solidFill>
                <a:prstDash val="solid"/>
                <a:headEnd type="none" w="med" len="med"/>
                <a:tailEnd type="triangle" w="med" len="med"/>
              </a:ln>
            </p:spPr>
          </p:sp>
          <p:sp>
            <p:nvSpPr>
              <p:cNvPr id="1276159" name="Straight Connector 1276158"/>
              <p:cNvSpPr/>
              <p:nvPr/>
            </p:nvSpPr>
            <p:spPr>
              <a:xfrm flipH="1">
                <a:off x="1248" y="2832"/>
                <a:ext cx="192" cy="96"/>
              </a:xfrm>
              <a:prstGeom prst="line">
                <a:avLst/>
              </a:prstGeom>
              <a:ln w="12700" cap="flat" cmpd="sng">
                <a:solidFill>
                  <a:schemeClr val="tx1"/>
                </a:solidFill>
                <a:prstDash val="solid"/>
                <a:headEnd type="none" w="med" len="med"/>
                <a:tailEnd type="triangle" w="med" len="med"/>
              </a:ln>
            </p:spPr>
          </p:sp>
          <p:sp>
            <p:nvSpPr>
              <p:cNvPr id="1276160" name="Straight Connector 1276159"/>
              <p:cNvSpPr/>
              <p:nvPr/>
            </p:nvSpPr>
            <p:spPr>
              <a:xfrm>
                <a:off x="1296" y="2832"/>
                <a:ext cx="144" cy="0"/>
              </a:xfrm>
              <a:prstGeom prst="line">
                <a:avLst/>
              </a:prstGeom>
              <a:ln w="12700" cap="flat" cmpd="sng">
                <a:solidFill>
                  <a:schemeClr val="tx1"/>
                </a:solidFill>
                <a:prstDash val="solid"/>
                <a:headEnd type="none" w="med" len="med"/>
                <a:tailEnd type="none" w="med" len="med"/>
              </a:ln>
            </p:spPr>
          </p:sp>
        </p:grpSp>
        <p:grpSp>
          <p:nvGrpSpPr>
            <p:cNvPr id="1276161" name="Group 1276160"/>
            <p:cNvGrpSpPr/>
            <p:nvPr/>
          </p:nvGrpSpPr>
          <p:grpSpPr>
            <a:xfrm>
              <a:off x="2006" y="3542"/>
              <a:ext cx="240" cy="192"/>
              <a:chOff x="1248" y="2736"/>
              <a:chExt cx="240" cy="192"/>
            </a:xfrm>
          </p:grpSpPr>
          <p:sp>
            <p:nvSpPr>
              <p:cNvPr id="1276162" name="Straight Connector 1276161"/>
              <p:cNvSpPr/>
              <p:nvPr/>
            </p:nvSpPr>
            <p:spPr>
              <a:xfrm flipV="1">
                <a:off x="1296" y="2736"/>
                <a:ext cx="192" cy="96"/>
              </a:xfrm>
              <a:prstGeom prst="line">
                <a:avLst/>
              </a:prstGeom>
              <a:ln w="12700" cap="flat" cmpd="sng">
                <a:solidFill>
                  <a:schemeClr val="tx1"/>
                </a:solidFill>
                <a:prstDash val="solid"/>
                <a:headEnd type="none" w="med" len="med"/>
                <a:tailEnd type="triangle" w="med" len="med"/>
              </a:ln>
            </p:spPr>
          </p:sp>
          <p:sp>
            <p:nvSpPr>
              <p:cNvPr id="1276163" name="Straight Connector 1276162"/>
              <p:cNvSpPr/>
              <p:nvPr/>
            </p:nvSpPr>
            <p:spPr>
              <a:xfrm flipH="1">
                <a:off x="1248" y="2832"/>
                <a:ext cx="192" cy="96"/>
              </a:xfrm>
              <a:prstGeom prst="line">
                <a:avLst/>
              </a:prstGeom>
              <a:ln w="12700" cap="flat" cmpd="sng">
                <a:solidFill>
                  <a:schemeClr val="tx1"/>
                </a:solidFill>
                <a:prstDash val="solid"/>
                <a:headEnd type="none" w="med" len="med"/>
                <a:tailEnd type="triangle" w="med" len="med"/>
              </a:ln>
            </p:spPr>
          </p:sp>
          <p:sp>
            <p:nvSpPr>
              <p:cNvPr id="1276164" name="Straight Connector 1276163"/>
              <p:cNvSpPr/>
              <p:nvPr/>
            </p:nvSpPr>
            <p:spPr>
              <a:xfrm>
                <a:off x="1296" y="2832"/>
                <a:ext cx="144" cy="0"/>
              </a:xfrm>
              <a:prstGeom prst="line">
                <a:avLst/>
              </a:prstGeom>
              <a:ln w="12700" cap="flat" cmpd="sng">
                <a:solidFill>
                  <a:schemeClr val="tx1"/>
                </a:solidFill>
                <a:prstDash val="solid"/>
                <a:headEnd type="none" w="med" len="med"/>
                <a:tailEnd type="none" w="med" len="med"/>
              </a:ln>
            </p:spPr>
          </p:sp>
        </p:grpSp>
        <p:grpSp>
          <p:nvGrpSpPr>
            <p:cNvPr id="1276165" name="Group 1276164"/>
            <p:cNvGrpSpPr/>
            <p:nvPr/>
          </p:nvGrpSpPr>
          <p:grpSpPr>
            <a:xfrm>
              <a:off x="3648" y="3360"/>
              <a:ext cx="296" cy="432"/>
              <a:chOff x="3360" y="3024"/>
              <a:chExt cx="296" cy="432"/>
            </a:xfrm>
          </p:grpSpPr>
          <p:sp>
            <p:nvSpPr>
              <p:cNvPr id="1276166" name="Freeform 1276165"/>
              <p:cNvSpPr/>
              <p:nvPr/>
            </p:nvSpPr>
            <p:spPr>
              <a:xfrm>
                <a:off x="3394" y="3298"/>
                <a:ext cx="9" cy="5"/>
              </a:xfrm>
              <a:custGeom>
                <a:avLst/>
                <a:gdLst/>
                <a:ahLst/>
                <a:cxnLst/>
                <a:rect l="0" t="0" r="0" b="0"/>
                <a:pathLst>
                  <a:path w="206" h="84">
                    <a:moveTo>
                      <a:pt x="0" y="67"/>
                    </a:moveTo>
                    <a:lnTo>
                      <a:pt x="199" y="0"/>
                    </a:lnTo>
                    <a:lnTo>
                      <a:pt x="206" y="17"/>
                    </a:lnTo>
                    <a:lnTo>
                      <a:pt x="7" y="84"/>
                    </a:lnTo>
                    <a:lnTo>
                      <a:pt x="0" y="67"/>
                    </a:lnTo>
                    <a:close/>
                  </a:path>
                </a:pathLst>
              </a:custGeom>
              <a:solidFill>
                <a:srgbClr val="6B6859"/>
              </a:solidFill>
              <a:ln w="9525">
                <a:noFill/>
              </a:ln>
            </p:spPr>
            <p:txBody>
              <a:bodyPr/>
              <a:lstStyle/>
              <a:p>
                <a:endParaRPr lang="en-US"/>
              </a:p>
            </p:txBody>
          </p:sp>
          <p:sp>
            <p:nvSpPr>
              <p:cNvPr id="1276167" name="Freeform 1276166"/>
              <p:cNvSpPr/>
              <p:nvPr/>
            </p:nvSpPr>
            <p:spPr>
              <a:xfrm>
                <a:off x="3453" y="3450"/>
                <a:ext cx="3" cy="6"/>
              </a:xfrm>
              <a:custGeom>
                <a:avLst/>
                <a:gdLst/>
                <a:ahLst/>
                <a:cxnLst/>
                <a:rect l="0" t="0" r="0" b="0"/>
                <a:pathLst>
                  <a:path w="82" h="108">
                    <a:moveTo>
                      <a:pt x="45" y="0"/>
                    </a:moveTo>
                    <a:lnTo>
                      <a:pt x="80" y="77"/>
                    </a:lnTo>
                    <a:lnTo>
                      <a:pt x="82" y="87"/>
                    </a:lnTo>
                    <a:lnTo>
                      <a:pt x="80" y="95"/>
                    </a:lnTo>
                    <a:lnTo>
                      <a:pt x="74" y="102"/>
                    </a:lnTo>
                    <a:lnTo>
                      <a:pt x="66" y="106"/>
                    </a:lnTo>
                    <a:lnTo>
                      <a:pt x="57" y="108"/>
                    </a:lnTo>
                    <a:lnTo>
                      <a:pt x="49" y="106"/>
                    </a:lnTo>
                    <a:lnTo>
                      <a:pt x="41" y="102"/>
                    </a:lnTo>
                    <a:lnTo>
                      <a:pt x="35" y="93"/>
                    </a:lnTo>
                    <a:lnTo>
                      <a:pt x="0" y="16"/>
                    </a:lnTo>
                    <a:lnTo>
                      <a:pt x="45" y="0"/>
                    </a:lnTo>
                    <a:close/>
                  </a:path>
                </a:pathLst>
              </a:custGeom>
              <a:solidFill>
                <a:srgbClr val="6B6859"/>
              </a:solidFill>
              <a:ln w="9525">
                <a:noFill/>
              </a:ln>
            </p:spPr>
            <p:txBody>
              <a:bodyPr/>
              <a:lstStyle/>
              <a:p>
                <a:endParaRPr lang="en-US"/>
              </a:p>
            </p:txBody>
          </p:sp>
          <p:sp>
            <p:nvSpPr>
              <p:cNvPr id="1276168" name="Freeform 1276167"/>
              <p:cNvSpPr/>
              <p:nvPr/>
            </p:nvSpPr>
            <p:spPr>
              <a:xfrm>
                <a:off x="3443" y="3433"/>
                <a:ext cx="13" cy="18"/>
              </a:xfrm>
              <a:custGeom>
                <a:avLst/>
                <a:gdLst/>
                <a:ahLst/>
                <a:cxnLst/>
                <a:rect l="0" t="0" r="0" b="0"/>
                <a:pathLst>
                  <a:path w="293" h="319">
                    <a:moveTo>
                      <a:pt x="247" y="317"/>
                    </a:moveTo>
                    <a:lnTo>
                      <a:pt x="261" y="307"/>
                    </a:lnTo>
                    <a:lnTo>
                      <a:pt x="275" y="287"/>
                    </a:lnTo>
                    <a:lnTo>
                      <a:pt x="285" y="256"/>
                    </a:lnTo>
                    <a:lnTo>
                      <a:pt x="292" y="218"/>
                    </a:lnTo>
                    <a:lnTo>
                      <a:pt x="293" y="173"/>
                    </a:lnTo>
                    <a:lnTo>
                      <a:pt x="288" y="120"/>
                    </a:lnTo>
                    <a:lnTo>
                      <a:pt x="274" y="62"/>
                    </a:lnTo>
                    <a:lnTo>
                      <a:pt x="251" y="0"/>
                    </a:lnTo>
                    <a:lnTo>
                      <a:pt x="235" y="5"/>
                    </a:lnTo>
                    <a:lnTo>
                      <a:pt x="219" y="10"/>
                    </a:lnTo>
                    <a:lnTo>
                      <a:pt x="204" y="17"/>
                    </a:lnTo>
                    <a:lnTo>
                      <a:pt x="188" y="22"/>
                    </a:lnTo>
                    <a:lnTo>
                      <a:pt x="172" y="28"/>
                    </a:lnTo>
                    <a:lnTo>
                      <a:pt x="157" y="34"/>
                    </a:lnTo>
                    <a:lnTo>
                      <a:pt x="140" y="40"/>
                    </a:lnTo>
                    <a:lnTo>
                      <a:pt x="125" y="45"/>
                    </a:lnTo>
                    <a:lnTo>
                      <a:pt x="110" y="52"/>
                    </a:lnTo>
                    <a:lnTo>
                      <a:pt x="94" y="58"/>
                    </a:lnTo>
                    <a:lnTo>
                      <a:pt x="78" y="63"/>
                    </a:lnTo>
                    <a:lnTo>
                      <a:pt x="63" y="69"/>
                    </a:lnTo>
                    <a:lnTo>
                      <a:pt x="47" y="75"/>
                    </a:lnTo>
                    <a:lnTo>
                      <a:pt x="31" y="81"/>
                    </a:lnTo>
                    <a:lnTo>
                      <a:pt x="15" y="86"/>
                    </a:lnTo>
                    <a:lnTo>
                      <a:pt x="0" y="92"/>
                    </a:lnTo>
                    <a:lnTo>
                      <a:pt x="15" y="122"/>
                    </a:lnTo>
                    <a:lnTo>
                      <a:pt x="30" y="152"/>
                    </a:lnTo>
                    <a:lnTo>
                      <a:pt x="48" y="177"/>
                    </a:lnTo>
                    <a:lnTo>
                      <a:pt x="65" y="201"/>
                    </a:lnTo>
                    <a:lnTo>
                      <a:pt x="82" y="222"/>
                    </a:lnTo>
                    <a:lnTo>
                      <a:pt x="101" y="242"/>
                    </a:lnTo>
                    <a:lnTo>
                      <a:pt x="119" y="259"/>
                    </a:lnTo>
                    <a:lnTo>
                      <a:pt x="136" y="274"/>
                    </a:lnTo>
                    <a:lnTo>
                      <a:pt x="154" y="287"/>
                    </a:lnTo>
                    <a:lnTo>
                      <a:pt x="171" y="297"/>
                    </a:lnTo>
                    <a:lnTo>
                      <a:pt x="186" y="306"/>
                    </a:lnTo>
                    <a:lnTo>
                      <a:pt x="202" y="312"/>
                    </a:lnTo>
                    <a:lnTo>
                      <a:pt x="215" y="316"/>
                    </a:lnTo>
                    <a:lnTo>
                      <a:pt x="227" y="318"/>
                    </a:lnTo>
                    <a:lnTo>
                      <a:pt x="238" y="319"/>
                    </a:lnTo>
                    <a:lnTo>
                      <a:pt x="247" y="317"/>
                    </a:lnTo>
                    <a:close/>
                  </a:path>
                </a:pathLst>
              </a:custGeom>
              <a:solidFill>
                <a:srgbClr val="6B6859"/>
              </a:solidFill>
              <a:ln w="9525">
                <a:noFill/>
              </a:ln>
            </p:spPr>
            <p:txBody>
              <a:bodyPr/>
              <a:lstStyle/>
              <a:p>
                <a:endParaRPr lang="en-US"/>
              </a:p>
            </p:txBody>
          </p:sp>
          <p:sp>
            <p:nvSpPr>
              <p:cNvPr id="1276169" name="Freeform 1276168"/>
              <p:cNvSpPr/>
              <p:nvPr/>
            </p:nvSpPr>
            <p:spPr>
              <a:xfrm>
                <a:off x="3394" y="3299"/>
                <a:ext cx="60" cy="139"/>
              </a:xfrm>
              <a:custGeom>
                <a:avLst/>
                <a:gdLst/>
                <a:ahLst/>
                <a:cxnLst/>
                <a:rect l="0" t="0" r="0" b="0"/>
                <a:pathLst>
                  <a:path w="1314" h="2506">
                    <a:moveTo>
                      <a:pt x="198" y="0"/>
                    </a:moveTo>
                    <a:lnTo>
                      <a:pt x="0" y="66"/>
                    </a:lnTo>
                    <a:lnTo>
                      <a:pt x="1064" y="2506"/>
                    </a:lnTo>
                    <a:lnTo>
                      <a:pt x="1314" y="2421"/>
                    </a:lnTo>
                    <a:lnTo>
                      <a:pt x="198" y="0"/>
                    </a:lnTo>
                    <a:close/>
                  </a:path>
                </a:pathLst>
              </a:custGeom>
              <a:solidFill>
                <a:srgbClr val="6B6859"/>
              </a:solidFill>
              <a:ln w="9525">
                <a:noFill/>
              </a:ln>
            </p:spPr>
            <p:txBody>
              <a:bodyPr/>
              <a:lstStyle/>
              <a:p>
                <a:endParaRPr lang="en-US"/>
              </a:p>
            </p:txBody>
          </p:sp>
          <p:sp>
            <p:nvSpPr>
              <p:cNvPr id="1276170" name="Freeform 1276169"/>
              <p:cNvSpPr/>
              <p:nvPr/>
            </p:nvSpPr>
            <p:spPr>
              <a:xfrm>
                <a:off x="3392" y="3292"/>
                <a:ext cx="11" cy="10"/>
              </a:xfrm>
              <a:custGeom>
                <a:avLst/>
                <a:gdLst/>
                <a:ahLst/>
                <a:cxnLst/>
                <a:rect l="0" t="0" r="0" b="0"/>
                <a:pathLst>
                  <a:path w="235" h="179">
                    <a:moveTo>
                      <a:pt x="235" y="111"/>
                    </a:moveTo>
                    <a:lnTo>
                      <a:pt x="36" y="179"/>
                    </a:lnTo>
                    <a:lnTo>
                      <a:pt x="0" y="97"/>
                    </a:lnTo>
                    <a:lnTo>
                      <a:pt x="70" y="0"/>
                    </a:lnTo>
                    <a:lnTo>
                      <a:pt x="199" y="30"/>
                    </a:lnTo>
                    <a:lnTo>
                      <a:pt x="235" y="111"/>
                    </a:lnTo>
                    <a:close/>
                  </a:path>
                </a:pathLst>
              </a:custGeom>
              <a:solidFill>
                <a:srgbClr val="6B6859"/>
              </a:solidFill>
              <a:ln w="9525">
                <a:noFill/>
              </a:ln>
            </p:spPr>
            <p:txBody>
              <a:bodyPr/>
              <a:lstStyle/>
              <a:p>
                <a:endParaRPr lang="en-US"/>
              </a:p>
            </p:txBody>
          </p:sp>
          <p:sp>
            <p:nvSpPr>
              <p:cNvPr id="1276171" name="Freeform 1276170"/>
              <p:cNvSpPr/>
              <p:nvPr/>
            </p:nvSpPr>
            <p:spPr>
              <a:xfrm>
                <a:off x="3403" y="3103"/>
                <a:ext cx="208" cy="202"/>
              </a:xfrm>
              <a:custGeom>
                <a:avLst/>
                <a:gdLst/>
                <a:ahLst/>
                <a:cxnLst/>
                <a:rect l="0" t="0" r="0" b="0"/>
                <a:pathLst>
                  <a:path w="4569" h="3641">
                    <a:moveTo>
                      <a:pt x="0" y="1626"/>
                    </a:moveTo>
                    <a:lnTo>
                      <a:pt x="3650" y="0"/>
                    </a:lnTo>
                    <a:lnTo>
                      <a:pt x="4569" y="1998"/>
                    </a:lnTo>
                    <a:lnTo>
                      <a:pt x="873" y="3641"/>
                    </a:lnTo>
                    <a:lnTo>
                      <a:pt x="0" y="1626"/>
                    </a:lnTo>
                    <a:close/>
                  </a:path>
                </a:pathLst>
              </a:custGeom>
              <a:solidFill>
                <a:srgbClr val="6B6859"/>
              </a:solidFill>
              <a:ln w="9525">
                <a:noFill/>
              </a:ln>
            </p:spPr>
            <p:txBody>
              <a:bodyPr/>
              <a:lstStyle/>
              <a:p>
                <a:endParaRPr lang="en-US"/>
              </a:p>
            </p:txBody>
          </p:sp>
          <p:sp>
            <p:nvSpPr>
              <p:cNvPr id="1276172" name="Freeform 1276171"/>
              <p:cNvSpPr/>
              <p:nvPr/>
            </p:nvSpPr>
            <p:spPr>
              <a:xfrm>
                <a:off x="3385" y="3045"/>
                <a:ext cx="271" cy="393"/>
              </a:xfrm>
              <a:custGeom>
                <a:avLst/>
                <a:gdLst/>
                <a:ahLst/>
                <a:cxnLst/>
                <a:rect l="0" t="0" r="0" b="0"/>
                <a:pathLst>
                  <a:path w="5957" h="7066">
                    <a:moveTo>
                      <a:pt x="2496" y="7056"/>
                    </a:moveTo>
                    <a:lnTo>
                      <a:pt x="5894" y="5433"/>
                    </a:lnTo>
                    <a:lnTo>
                      <a:pt x="5912" y="5421"/>
                    </a:lnTo>
                    <a:lnTo>
                      <a:pt x="5927" y="5407"/>
                    </a:lnTo>
                    <a:lnTo>
                      <a:pt x="5941" y="5389"/>
                    </a:lnTo>
                    <a:lnTo>
                      <a:pt x="5950" y="5369"/>
                    </a:lnTo>
                    <a:lnTo>
                      <a:pt x="5955" y="5348"/>
                    </a:lnTo>
                    <a:lnTo>
                      <a:pt x="5957" y="5325"/>
                    </a:lnTo>
                    <a:lnTo>
                      <a:pt x="5955" y="5303"/>
                    </a:lnTo>
                    <a:lnTo>
                      <a:pt x="5948" y="5282"/>
                    </a:lnTo>
                    <a:lnTo>
                      <a:pt x="3503" y="65"/>
                    </a:lnTo>
                    <a:lnTo>
                      <a:pt x="3492" y="47"/>
                    </a:lnTo>
                    <a:lnTo>
                      <a:pt x="3477" y="31"/>
                    </a:lnTo>
                    <a:lnTo>
                      <a:pt x="3460" y="18"/>
                    </a:lnTo>
                    <a:lnTo>
                      <a:pt x="3441" y="9"/>
                    </a:lnTo>
                    <a:lnTo>
                      <a:pt x="3420" y="3"/>
                    </a:lnTo>
                    <a:lnTo>
                      <a:pt x="3399" y="0"/>
                    </a:lnTo>
                    <a:lnTo>
                      <a:pt x="3377" y="3"/>
                    </a:lnTo>
                    <a:lnTo>
                      <a:pt x="3357" y="9"/>
                    </a:lnTo>
                    <a:lnTo>
                      <a:pt x="63" y="1487"/>
                    </a:lnTo>
                    <a:lnTo>
                      <a:pt x="45" y="1497"/>
                    </a:lnTo>
                    <a:lnTo>
                      <a:pt x="29" y="1512"/>
                    </a:lnTo>
                    <a:lnTo>
                      <a:pt x="16" y="1530"/>
                    </a:lnTo>
                    <a:lnTo>
                      <a:pt x="7" y="1550"/>
                    </a:lnTo>
                    <a:lnTo>
                      <a:pt x="2" y="1572"/>
                    </a:lnTo>
                    <a:lnTo>
                      <a:pt x="0" y="1594"/>
                    </a:lnTo>
                    <a:lnTo>
                      <a:pt x="3" y="1616"/>
                    </a:lnTo>
                    <a:lnTo>
                      <a:pt x="9" y="1637"/>
                    </a:lnTo>
                    <a:lnTo>
                      <a:pt x="2350" y="7000"/>
                    </a:lnTo>
                    <a:lnTo>
                      <a:pt x="2361" y="7018"/>
                    </a:lnTo>
                    <a:lnTo>
                      <a:pt x="2376" y="7034"/>
                    </a:lnTo>
                    <a:lnTo>
                      <a:pt x="2393" y="7048"/>
                    </a:lnTo>
                    <a:lnTo>
                      <a:pt x="2412" y="7057"/>
                    </a:lnTo>
                    <a:lnTo>
                      <a:pt x="2433" y="7064"/>
                    </a:lnTo>
                    <a:lnTo>
                      <a:pt x="2454" y="7066"/>
                    </a:lnTo>
                    <a:lnTo>
                      <a:pt x="2476" y="7064"/>
                    </a:lnTo>
                    <a:lnTo>
                      <a:pt x="2496" y="7056"/>
                    </a:lnTo>
                    <a:close/>
                  </a:path>
                </a:pathLst>
              </a:custGeom>
              <a:solidFill>
                <a:srgbClr val="6B6859"/>
              </a:solidFill>
              <a:ln w="9525">
                <a:noFill/>
              </a:ln>
            </p:spPr>
            <p:txBody>
              <a:bodyPr/>
              <a:lstStyle/>
              <a:p>
                <a:endParaRPr lang="en-US"/>
              </a:p>
            </p:txBody>
          </p:sp>
          <p:sp>
            <p:nvSpPr>
              <p:cNvPr id="1276173" name="Freeform 1276172"/>
              <p:cNvSpPr/>
              <p:nvPr/>
            </p:nvSpPr>
            <p:spPr>
              <a:xfrm>
                <a:off x="3569" y="3096"/>
                <a:ext cx="51" cy="121"/>
              </a:xfrm>
              <a:custGeom>
                <a:avLst/>
                <a:gdLst/>
                <a:ahLst/>
                <a:cxnLst/>
                <a:rect l="0" t="0" r="0" b="0"/>
                <a:pathLst>
                  <a:path w="1134" h="2180">
                    <a:moveTo>
                      <a:pt x="917" y="2127"/>
                    </a:moveTo>
                    <a:lnTo>
                      <a:pt x="0" y="131"/>
                    </a:lnTo>
                    <a:lnTo>
                      <a:pt x="33" y="0"/>
                    </a:lnTo>
                    <a:lnTo>
                      <a:pt x="70" y="14"/>
                    </a:lnTo>
                    <a:lnTo>
                      <a:pt x="106" y="29"/>
                    </a:lnTo>
                    <a:lnTo>
                      <a:pt x="143" y="44"/>
                    </a:lnTo>
                    <a:lnTo>
                      <a:pt x="180" y="61"/>
                    </a:lnTo>
                    <a:lnTo>
                      <a:pt x="217" y="78"/>
                    </a:lnTo>
                    <a:lnTo>
                      <a:pt x="252" y="96"/>
                    </a:lnTo>
                    <a:lnTo>
                      <a:pt x="288" y="116"/>
                    </a:lnTo>
                    <a:lnTo>
                      <a:pt x="324" y="136"/>
                    </a:lnTo>
                    <a:lnTo>
                      <a:pt x="358" y="159"/>
                    </a:lnTo>
                    <a:lnTo>
                      <a:pt x="393" y="181"/>
                    </a:lnTo>
                    <a:lnTo>
                      <a:pt x="428" y="204"/>
                    </a:lnTo>
                    <a:lnTo>
                      <a:pt x="461" y="228"/>
                    </a:lnTo>
                    <a:lnTo>
                      <a:pt x="495" y="252"/>
                    </a:lnTo>
                    <a:lnTo>
                      <a:pt x="528" y="279"/>
                    </a:lnTo>
                    <a:lnTo>
                      <a:pt x="560" y="305"/>
                    </a:lnTo>
                    <a:lnTo>
                      <a:pt x="592" y="333"/>
                    </a:lnTo>
                    <a:lnTo>
                      <a:pt x="624" y="361"/>
                    </a:lnTo>
                    <a:lnTo>
                      <a:pt x="654" y="389"/>
                    </a:lnTo>
                    <a:lnTo>
                      <a:pt x="684" y="419"/>
                    </a:lnTo>
                    <a:lnTo>
                      <a:pt x="713" y="450"/>
                    </a:lnTo>
                    <a:lnTo>
                      <a:pt x="742" y="481"/>
                    </a:lnTo>
                    <a:lnTo>
                      <a:pt x="769" y="513"/>
                    </a:lnTo>
                    <a:lnTo>
                      <a:pt x="796" y="545"/>
                    </a:lnTo>
                    <a:lnTo>
                      <a:pt x="822" y="578"/>
                    </a:lnTo>
                    <a:lnTo>
                      <a:pt x="847" y="612"/>
                    </a:lnTo>
                    <a:lnTo>
                      <a:pt x="871" y="647"/>
                    </a:lnTo>
                    <a:lnTo>
                      <a:pt x="895" y="681"/>
                    </a:lnTo>
                    <a:lnTo>
                      <a:pt x="917" y="717"/>
                    </a:lnTo>
                    <a:lnTo>
                      <a:pt x="939" y="754"/>
                    </a:lnTo>
                    <a:lnTo>
                      <a:pt x="959" y="791"/>
                    </a:lnTo>
                    <a:lnTo>
                      <a:pt x="979" y="828"/>
                    </a:lnTo>
                    <a:lnTo>
                      <a:pt x="997" y="866"/>
                    </a:lnTo>
                    <a:lnTo>
                      <a:pt x="1026" y="938"/>
                    </a:lnTo>
                    <a:lnTo>
                      <a:pt x="1053" y="1015"/>
                    </a:lnTo>
                    <a:lnTo>
                      <a:pt x="1075" y="1096"/>
                    </a:lnTo>
                    <a:lnTo>
                      <a:pt x="1095" y="1180"/>
                    </a:lnTo>
                    <a:lnTo>
                      <a:pt x="1110" y="1267"/>
                    </a:lnTo>
                    <a:lnTo>
                      <a:pt x="1121" y="1356"/>
                    </a:lnTo>
                    <a:lnTo>
                      <a:pt x="1130" y="1446"/>
                    </a:lnTo>
                    <a:lnTo>
                      <a:pt x="1134" y="1536"/>
                    </a:lnTo>
                    <a:lnTo>
                      <a:pt x="1134" y="1626"/>
                    </a:lnTo>
                    <a:lnTo>
                      <a:pt x="1131" y="1716"/>
                    </a:lnTo>
                    <a:lnTo>
                      <a:pt x="1122" y="1802"/>
                    </a:lnTo>
                    <a:lnTo>
                      <a:pt x="1111" y="1886"/>
                    </a:lnTo>
                    <a:lnTo>
                      <a:pt x="1096" y="1967"/>
                    </a:lnTo>
                    <a:lnTo>
                      <a:pt x="1076" y="2044"/>
                    </a:lnTo>
                    <a:lnTo>
                      <a:pt x="1053" y="2115"/>
                    </a:lnTo>
                    <a:lnTo>
                      <a:pt x="1025" y="2180"/>
                    </a:lnTo>
                    <a:lnTo>
                      <a:pt x="917" y="2127"/>
                    </a:lnTo>
                    <a:close/>
                  </a:path>
                </a:pathLst>
              </a:custGeom>
              <a:solidFill>
                <a:srgbClr val="6B6859"/>
              </a:solidFill>
              <a:ln w="9525">
                <a:noFill/>
              </a:ln>
            </p:spPr>
            <p:txBody>
              <a:bodyPr/>
              <a:lstStyle/>
              <a:p>
                <a:endParaRPr lang="en-US"/>
              </a:p>
            </p:txBody>
          </p:sp>
          <p:sp>
            <p:nvSpPr>
              <p:cNvPr id="1276174" name="Freeform 1276173"/>
              <p:cNvSpPr/>
              <p:nvPr/>
            </p:nvSpPr>
            <p:spPr>
              <a:xfrm>
                <a:off x="3378" y="3082"/>
                <a:ext cx="207" cy="202"/>
              </a:xfrm>
              <a:custGeom>
                <a:avLst/>
                <a:gdLst/>
                <a:ahLst/>
                <a:cxnLst/>
                <a:rect l="0" t="0" r="0" b="0"/>
                <a:pathLst>
                  <a:path w="4569" h="3641">
                    <a:moveTo>
                      <a:pt x="0" y="1625"/>
                    </a:moveTo>
                    <a:lnTo>
                      <a:pt x="3650" y="0"/>
                    </a:lnTo>
                    <a:lnTo>
                      <a:pt x="4569" y="1997"/>
                    </a:lnTo>
                    <a:lnTo>
                      <a:pt x="873" y="3641"/>
                    </a:lnTo>
                    <a:lnTo>
                      <a:pt x="0" y="1625"/>
                    </a:lnTo>
                    <a:close/>
                  </a:path>
                </a:pathLst>
              </a:custGeom>
              <a:solidFill>
                <a:srgbClr val="545959"/>
              </a:solidFill>
              <a:ln w="9525">
                <a:noFill/>
              </a:ln>
            </p:spPr>
            <p:txBody>
              <a:bodyPr/>
              <a:lstStyle/>
              <a:p>
                <a:endParaRPr lang="en-US"/>
              </a:p>
            </p:txBody>
          </p:sp>
          <p:sp>
            <p:nvSpPr>
              <p:cNvPr id="1276175" name="Freeform 1276174"/>
              <p:cNvSpPr/>
              <p:nvPr/>
            </p:nvSpPr>
            <p:spPr>
              <a:xfrm>
                <a:off x="3360" y="3024"/>
                <a:ext cx="271" cy="393"/>
              </a:xfrm>
              <a:custGeom>
                <a:avLst/>
                <a:gdLst/>
                <a:ahLst/>
                <a:cxnLst/>
                <a:rect l="0" t="0" r="0" b="0"/>
                <a:pathLst>
                  <a:path w="5957" h="7065">
                    <a:moveTo>
                      <a:pt x="2497" y="7056"/>
                    </a:moveTo>
                    <a:lnTo>
                      <a:pt x="5894" y="5432"/>
                    </a:lnTo>
                    <a:lnTo>
                      <a:pt x="5912" y="5421"/>
                    </a:lnTo>
                    <a:lnTo>
                      <a:pt x="5928" y="5406"/>
                    </a:lnTo>
                    <a:lnTo>
                      <a:pt x="5941" y="5388"/>
                    </a:lnTo>
                    <a:lnTo>
                      <a:pt x="5950" y="5368"/>
                    </a:lnTo>
                    <a:lnTo>
                      <a:pt x="5955" y="5347"/>
                    </a:lnTo>
                    <a:lnTo>
                      <a:pt x="5957" y="5325"/>
                    </a:lnTo>
                    <a:lnTo>
                      <a:pt x="5955" y="5303"/>
                    </a:lnTo>
                    <a:lnTo>
                      <a:pt x="5948" y="5282"/>
                    </a:lnTo>
                    <a:lnTo>
                      <a:pt x="3503" y="64"/>
                    </a:lnTo>
                    <a:lnTo>
                      <a:pt x="3492" y="46"/>
                    </a:lnTo>
                    <a:lnTo>
                      <a:pt x="3477" y="31"/>
                    </a:lnTo>
                    <a:lnTo>
                      <a:pt x="3460" y="18"/>
                    </a:lnTo>
                    <a:lnTo>
                      <a:pt x="3441" y="8"/>
                    </a:lnTo>
                    <a:lnTo>
                      <a:pt x="3420" y="2"/>
                    </a:lnTo>
                    <a:lnTo>
                      <a:pt x="3399" y="0"/>
                    </a:lnTo>
                    <a:lnTo>
                      <a:pt x="3377" y="2"/>
                    </a:lnTo>
                    <a:lnTo>
                      <a:pt x="3357" y="8"/>
                    </a:lnTo>
                    <a:lnTo>
                      <a:pt x="63" y="1486"/>
                    </a:lnTo>
                    <a:lnTo>
                      <a:pt x="45" y="1497"/>
                    </a:lnTo>
                    <a:lnTo>
                      <a:pt x="30" y="1512"/>
                    </a:lnTo>
                    <a:lnTo>
                      <a:pt x="16" y="1530"/>
                    </a:lnTo>
                    <a:lnTo>
                      <a:pt x="7" y="1550"/>
                    </a:lnTo>
                    <a:lnTo>
                      <a:pt x="2" y="1572"/>
                    </a:lnTo>
                    <a:lnTo>
                      <a:pt x="0" y="1594"/>
                    </a:lnTo>
                    <a:lnTo>
                      <a:pt x="3" y="1615"/>
                    </a:lnTo>
                    <a:lnTo>
                      <a:pt x="9" y="1636"/>
                    </a:lnTo>
                    <a:lnTo>
                      <a:pt x="2351" y="6999"/>
                    </a:lnTo>
                    <a:lnTo>
                      <a:pt x="2362" y="7018"/>
                    </a:lnTo>
                    <a:lnTo>
                      <a:pt x="2377" y="7034"/>
                    </a:lnTo>
                    <a:lnTo>
                      <a:pt x="2394" y="7048"/>
                    </a:lnTo>
                    <a:lnTo>
                      <a:pt x="2413" y="7057"/>
                    </a:lnTo>
                    <a:lnTo>
                      <a:pt x="2434" y="7063"/>
                    </a:lnTo>
                    <a:lnTo>
                      <a:pt x="2455" y="7065"/>
                    </a:lnTo>
                    <a:lnTo>
                      <a:pt x="2477" y="7063"/>
                    </a:lnTo>
                    <a:lnTo>
                      <a:pt x="2497" y="7056"/>
                    </a:lnTo>
                    <a:close/>
                  </a:path>
                </a:pathLst>
              </a:custGeom>
              <a:solidFill>
                <a:srgbClr val="BAC2C2"/>
              </a:solidFill>
              <a:ln w="9525">
                <a:noFill/>
              </a:ln>
            </p:spPr>
            <p:txBody>
              <a:bodyPr/>
              <a:lstStyle/>
              <a:p>
                <a:endParaRPr lang="en-US"/>
              </a:p>
            </p:txBody>
          </p:sp>
          <p:sp>
            <p:nvSpPr>
              <p:cNvPr id="1276176" name="Freeform 1276175"/>
              <p:cNvSpPr/>
              <p:nvPr/>
            </p:nvSpPr>
            <p:spPr>
              <a:xfrm>
                <a:off x="3360" y="3024"/>
                <a:ext cx="162" cy="99"/>
              </a:xfrm>
              <a:custGeom>
                <a:avLst/>
                <a:gdLst/>
                <a:ahLst/>
                <a:cxnLst/>
                <a:rect l="0" t="0" r="0" b="0"/>
                <a:pathLst>
                  <a:path w="3562" h="1773">
                    <a:moveTo>
                      <a:pt x="3562" y="183"/>
                    </a:moveTo>
                    <a:lnTo>
                      <a:pt x="3502" y="64"/>
                    </a:lnTo>
                    <a:lnTo>
                      <a:pt x="3491" y="46"/>
                    </a:lnTo>
                    <a:lnTo>
                      <a:pt x="3476" y="31"/>
                    </a:lnTo>
                    <a:lnTo>
                      <a:pt x="3459" y="18"/>
                    </a:lnTo>
                    <a:lnTo>
                      <a:pt x="3440" y="8"/>
                    </a:lnTo>
                    <a:lnTo>
                      <a:pt x="3418" y="2"/>
                    </a:lnTo>
                    <a:lnTo>
                      <a:pt x="3397" y="0"/>
                    </a:lnTo>
                    <a:lnTo>
                      <a:pt x="3376" y="2"/>
                    </a:lnTo>
                    <a:lnTo>
                      <a:pt x="3356" y="8"/>
                    </a:lnTo>
                    <a:lnTo>
                      <a:pt x="62" y="1486"/>
                    </a:lnTo>
                    <a:lnTo>
                      <a:pt x="44" y="1497"/>
                    </a:lnTo>
                    <a:lnTo>
                      <a:pt x="29" y="1512"/>
                    </a:lnTo>
                    <a:lnTo>
                      <a:pt x="16" y="1530"/>
                    </a:lnTo>
                    <a:lnTo>
                      <a:pt x="7" y="1550"/>
                    </a:lnTo>
                    <a:lnTo>
                      <a:pt x="2" y="1572"/>
                    </a:lnTo>
                    <a:lnTo>
                      <a:pt x="0" y="1594"/>
                    </a:lnTo>
                    <a:lnTo>
                      <a:pt x="2" y="1615"/>
                    </a:lnTo>
                    <a:lnTo>
                      <a:pt x="8" y="1636"/>
                    </a:lnTo>
                    <a:lnTo>
                      <a:pt x="68" y="1773"/>
                    </a:lnTo>
                    <a:lnTo>
                      <a:pt x="3562" y="183"/>
                    </a:lnTo>
                    <a:close/>
                  </a:path>
                </a:pathLst>
              </a:custGeom>
              <a:solidFill>
                <a:srgbClr val="BAC2C2"/>
              </a:solidFill>
              <a:ln w="9525">
                <a:noFill/>
              </a:ln>
            </p:spPr>
            <p:txBody>
              <a:bodyPr/>
              <a:lstStyle/>
              <a:p>
                <a:endParaRPr lang="en-US"/>
              </a:p>
            </p:txBody>
          </p:sp>
          <p:sp>
            <p:nvSpPr>
              <p:cNvPr id="1276177" name="Freeform 1276176"/>
              <p:cNvSpPr/>
              <p:nvPr/>
            </p:nvSpPr>
            <p:spPr>
              <a:xfrm>
                <a:off x="3360" y="3024"/>
                <a:ext cx="161" cy="97"/>
              </a:xfrm>
              <a:custGeom>
                <a:avLst/>
                <a:gdLst/>
                <a:ahLst/>
                <a:cxnLst/>
                <a:rect l="0" t="0" r="0" b="0"/>
                <a:pathLst>
                  <a:path w="3550" h="1748">
                    <a:moveTo>
                      <a:pt x="3550" y="163"/>
                    </a:moveTo>
                    <a:lnTo>
                      <a:pt x="3545" y="153"/>
                    </a:lnTo>
                    <a:lnTo>
                      <a:pt x="3541" y="144"/>
                    </a:lnTo>
                    <a:lnTo>
                      <a:pt x="3538" y="137"/>
                    </a:lnTo>
                    <a:lnTo>
                      <a:pt x="3533" y="130"/>
                    </a:lnTo>
                    <a:lnTo>
                      <a:pt x="3529" y="120"/>
                    </a:lnTo>
                    <a:lnTo>
                      <a:pt x="3523" y="108"/>
                    </a:lnTo>
                    <a:lnTo>
                      <a:pt x="3514" y="90"/>
                    </a:lnTo>
                    <a:lnTo>
                      <a:pt x="3502" y="64"/>
                    </a:lnTo>
                    <a:lnTo>
                      <a:pt x="3491" y="46"/>
                    </a:lnTo>
                    <a:lnTo>
                      <a:pt x="3476" y="31"/>
                    </a:lnTo>
                    <a:lnTo>
                      <a:pt x="3459" y="18"/>
                    </a:lnTo>
                    <a:lnTo>
                      <a:pt x="3440" y="8"/>
                    </a:lnTo>
                    <a:lnTo>
                      <a:pt x="3418" y="2"/>
                    </a:lnTo>
                    <a:lnTo>
                      <a:pt x="3397" y="0"/>
                    </a:lnTo>
                    <a:lnTo>
                      <a:pt x="3376" y="2"/>
                    </a:lnTo>
                    <a:lnTo>
                      <a:pt x="3356" y="8"/>
                    </a:lnTo>
                    <a:lnTo>
                      <a:pt x="3257" y="53"/>
                    </a:lnTo>
                    <a:lnTo>
                      <a:pt x="3166" y="94"/>
                    </a:lnTo>
                    <a:lnTo>
                      <a:pt x="3083" y="131"/>
                    </a:lnTo>
                    <a:lnTo>
                      <a:pt x="3004" y="167"/>
                    </a:lnTo>
                    <a:lnTo>
                      <a:pt x="2932" y="198"/>
                    </a:lnTo>
                    <a:lnTo>
                      <a:pt x="2864" y="229"/>
                    </a:lnTo>
                    <a:lnTo>
                      <a:pt x="2800" y="258"/>
                    </a:lnTo>
                    <a:lnTo>
                      <a:pt x="2740" y="286"/>
                    </a:lnTo>
                    <a:lnTo>
                      <a:pt x="2681" y="312"/>
                    </a:lnTo>
                    <a:lnTo>
                      <a:pt x="2623" y="337"/>
                    </a:lnTo>
                    <a:lnTo>
                      <a:pt x="2565" y="364"/>
                    </a:lnTo>
                    <a:lnTo>
                      <a:pt x="2508" y="389"/>
                    </a:lnTo>
                    <a:lnTo>
                      <a:pt x="2450" y="415"/>
                    </a:lnTo>
                    <a:lnTo>
                      <a:pt x="2389" y="443"/>
                    </a:lnTo>
                    <a:lnTo>
                      <a:pt x="2327" y="471"/>
                    </a:lnTo>
                    <a:lnTo>
                      <a:pt x="2259" y="501"/>
                    </a:lnTo>
                    <a:lnTo>
                      <a:pt x="2189" y="532"/>
                    </a:lnTo>
                    <a:lnTo>
                      <a:pt x="2113" y="567"/>
                    </a:lnTo>
                    <a:lnTo>
                      <a:pt x="2031" y="603"/>
                    </a:lnTo>
                    <a:lnTo>
                      <a:pt x="1942" y="643"/>
                    </a:lnTo>
                    <a:lnTo>
                      <a:pt x="1846" y="686"/>
                    </a:lnTo>
                    <a:lnTo>
                      <a:pt x="1741" y="733"/>
                    </a:lnTo>
                    <a:lnTo>
                      <a:pt x="1628" y="784"/>
                    </a:lnTo>
                    <a:lnTo>
                      <a:pt x="1505" y="839"/>
                    </a:lnTo>
                    <a:lnTo>
                      <a:pt x="1370" y="899"/>
                    </a:lnTo>
                    <a:lnTo>
                      <a:pt x="1224" y="966"/>
                    </a:lnTo>
                    <a:lnTo>
                      <a:pt x="1066" y="1036"/>
                    </a:lnTo>
                    <a:lnTo>
                      <a:pt x="895" y="1113"/>
                    </a:lnTo>
                    <a:lnTo>
                      <a:pt x="710" y="1195"/>
                    </a:lnTo>
                    <a:lnTo>
                      <a:pt x="510" y="1286"/>
                    </a:lnTo>
                    <a:lnTo>
                      <a:pt x="294" y="1382"/>
                    </a:lnTo>
                    <a:lnTo>
                      <a:pt x="62" y="1486"/>
                    </a:lnTo>
                    <a:lnTo>
                      <a:pt x="44" y="1497"/>
                    </a:lnTo>
                    <a:lnTo>
                      <a:pt x="29" y="1512"/>
                    </a:lnTo>
                    <a:lnTo>
                      <a:pt x="16" y="1530"/>
                    </a:lnTo>
                    <a:lnTo>
                      <a:pt x="7" y="1550"/>
                    </a:lnTo>
                    <a:lnTo>
                      <a:pt x="2" y="1572"/>
                    </a:lnTo>
                    <a:lnTo>
                      <a:pt x="0" y="1594"/>
                    </a:lnTo>
                    <a:lnTo>
                      <a:pt x="2" y="1615"/>
                    </a:lnTo>
                    <a:lnTo>
                      <a:pt x="8" y="1636"/>
                    </a:lnTo>
                    <a:lnTo>
                      <a:pt x="14" y="1648"/>
                    </a:lnTo>
                    <a:lnTo>
                      <a:pt x="18" y="1657"/>
                    </a:lnTo>
                    <a:lnTo>
                      <a:pt x="21" y="1665"/>
                    </a:lnTo>
                    <a:lnTo>
                      <a:pt x="26" y="1673"/>
                    </a:lnTo>
                    <a:lnTo>
                      <a:pt x="31" y="1685"/>
                    </a:lnTo>
                    <a:lnTo>
                      <a:pt x="37" y="1699"/>
                    </a:lnTo>
                    <a:lnTo>
                      <a:pt x="46" y="1719"/>
                    </a:lnTo>
                    <a:lnTo>
                      <a:pt x="57" y="1748"/>
                    </a:lnTo>
                    <a:lnTo>
                      <a:pt x="162" y="1700"/>
                    </a:lnTo>
                    <a:lnTo>
                      <a:pt x="259" y="1656"/>
                    </a:lnTo>
                    <a:lnTo>
                      <a:pt x="348" y="1616"/>
                    </a:lnTo>
                    <a:lnTo>
                      <a:pt x="430" y="1579"/>
                    </a:lnTo>
                    <a:lnTo>
                      <a:pt x="508" y="1543"/>
                    </a:lnTo>
                    <a:lnTo>
                      <a:pt x="579" y="1511"/>
                    </a:lnTo>
                    <a:lnTo>
                      <a:pt x="648" y="1480"/>
                    </a:lnTo>
                    <a:lnTo>
                      <a:pt x="713" y="1451"/>
                    </a:lnTo>
                    <a:lnTo>
                      <a:pt x="776" y="1422"/>
                    </a:lnTo>
                    <a:lnTo>
                      <a:pt x="837" y="1395"/>
                    </a:lnTo>
                    <a:lnTo>
                      <a:pt x="898" y="1367"/>
                    </a:lnTo>
                    <a:lnTo>
                      <a:pt x="959" y="1340"/>
                    </a:lnTo>
                    <a:lnTo>
                      <a:pt x="1021" y="1311"/>
                    </a:lnTo>
                    <a:lnTo>
                      <a:pt x="1085" y="1282"/>
                    </a:lnTo>
                    <a:lnTo>
                      <a:pt x="1153" y="1251"/>
                    </a:lnTo>
                    <a:lnTo>
                      <a:pt x="1223" y="1220"/>
                    </a:lnTo>
                    <a:lnTo>
                      <a:pt x="1299" y="1186"/>
                    </a:lnTo>
                    <a:lnTo>
                      <a:pt x="1379" y="1149"/>
                    </a:lnTo>
                    <a:lnTo>
                      <a:pt x="1466" y="1110"/>
                    </a:lnTo>
                    <a:lnTo>
                      <a:pt x="1560" y="1067"/>
                    </a:lnTo>
                    <a:lnTo>
                      <a:pt x="1662" y="1020"/>
                    </a:lnTo>
                    <a:lnTo>
                      <a:pt x="1772" y="971"/>
                    </a:lnTo>
                    <a:lnTo>
                      <a:pt x="1892" y="916"/>
                    </a:lnTo>
                    <a:lnTo>
                      <a:pt x="2024" y="857"/>
                    </a:lnTo>
                    <a:lnTo>
                      <a:pt x="2166" y="792"/>
                    </a:lnTo>
                    <a:lnTo>
                      <a:pt x="2320" y="722"/>
                    </a:lnTo>
                    <a:lnTo>
                      <a:pt x="2488" y="646"/>
                    </a:lnTo>
                    <a:lnTo>
                      <a:pt x="2668" y="564"/>
                    </a:lnTo>
                    <a:lnTo>
                      <a:pt x="2864" y="474"/>
                    </a:lnTo>
                    <a:lnTo>
                      <a:pt x="3075" y="378"/>
                    </a:lnTo>
                    <a:lnTo>
                      <a:pt x="3304" y="275"/>
                    </a:lnTo>
                    <a:lnTo>
                      <a:pt x="3550" y="163"/>
                    </a:lnTo>
                    <a:close/>
                  </a:path>
                </a:pathLst>
              </a:custGeom>
              <a:solidFill>
                <a:srgbClr val="BFC7C7"/>
              </a:solidFill>
              <a:ln w="9525">
                <a:noFill/>
              </a:ln>
            </p:spPr>
            <p:txBody>
              <a:bodyPr/>
              <a:lstStyle/>
              <a:p>
                <a:endParaRPr lang="en-US"/>
              </a:p>
            </p:txBody>
          </p:sp>
          <p:sp>
            <p:nvSpPr>
              <p:cNvPr id="1276178" name="Freeform 1276177"/>
              <p:cNvSpPr/>
              <p:nvPr/>
            </p:nvSpPr>
            <p:spPr>
              <a:xfrm>
                <a:off x="3360" y="3024"/>
                <a:ext cx="161" cy="96"/>
              </a:xfrm>
              <a:custGeom>
                <a:avLst/>
                <a:gdLst/>
                <a:ahLst/>
                <a:cxnLst/>
                <a:rect l="0" t="0" r="0" b="0"/>
                <a:pathLst>
                  <a:path w="3539" h="1724">
                    <a:moveTo>
                      <a:pt x="3539" y="143"/>
                    </a:moveTo>
                    <a:lnTo>
                      <a:pt x="3534" y="135"/>
                    </a:lnTo>
                    <a:lnTo>
                      <a:pt x="3531" y="129"/>
                    </a:lnTo>
                    <a:lnTo>
                      <a:pt x="3529" y="123"/>
                    </a:lnTo>
                    <a:lnTo>
                      <a:pt x="3526" y="117"/>
                    </a:lnTo>
                    <a:lnTo>
                      <a:pt x="3523" y="110"/>
                    </a:lnTo>
                    <a:lnTo>
                      <a:pt x="3518" y="99"/>
                    </a:lnTo>
                    <a:lnTo>
                      <a:pt x="3511" y="84"/>
                    </a:lnTo>
                    <a:lnTo>
                      <a:pt x="3502" y="64"/>
                    </a:lnTo>
                    <a:lnTo>
                      <a:pt x="3491" y="46"/>
                    </a:lnTo>
                    <a:lnTo>
                      <a:pt x="3476" y="31"/>
                    </a:lnTo>
                    <a:lnTo>
                      <a:pt x="3459" y="18"/>
                    </a:lnTo>
                    <a:lnTo>
                      <a:pt x="3440" y="8"/>
                    </a:lnTo>
                    <a:lnTo>
                      <a:pt x="3418" y="2"/>
                    </a:lnTo>
                    <a:lnTo>
                      <a:pt x="3397" y="0"/>
                    </a:lnTo>
                    <a:lnTo>
                      <a:pt x="3376" y="2"/>
                    </a:lnTo>
                    <a:lnTo>
                      <a:pt x="3356" y="8"/>
                    </a:lnTo>
                    <a:lnTo>
                      <a:pt x="3257" y="53"/>
                    </a:lnTo>
                    <a:lnTo>
                      <a:pt x="3166" y="94"/>
                    </a:lnTo>
                    <a:lnTo>
                      <a:pt x="3083" y="131"/>
                    </a:lnTo>
                    <a:lnTo>
                      <a:pt x="3004" y="167"/>
                    </a:lnTo>
                    <a:lnTo>
                      <a:pt x="2932" y="198"/>
                    </a:lnTo>
                    <a:lnTo>
                      <a:pt x="2864" y="229"/>
                    </a:lnTo>
                    <a:lnTo>
                      <a:pt x="2800" y="258"/>
                    </a:lnTo>
                    <a:lnTo>
                      <a:pt x="2740" y="286"/>
                    </a:lnTo>
                    <a:lnTo>
                      <a:pt x="2681" y="312"/>
                    </a:lnTo>
                    <a:lnTo>
                      <a:pt x="2623" y="337"/>
                    </a:lnTo>
                    <a:lnTo>
                      <a:pt x="2565" y="364"/>
                    </a:lnTo>
                    <a:lnTo>
                      <a:pt x="2508" y="389"/>
                    </a:lnTo>
                    <a:lnTo>
                      <a:pt x="2450" y="415"/>
                    </a:lnTo>
                    <a:lnTo>
                      <a:pt x="2389" y="443"/>
                    </a:lnTo>
                    <a:lnTo>
                      <a:pt x="2327" y="471"/>
                    </a:lnTo>
                    <a:lnTo>
                      <a:pt x="2259" y="501"/>
                    </a:lnTo>
                    <a:lnTo>
                      <a:pt x="2189" y="532"/>
                    </a:lnTo>
                    <a:lnTo>
                      <a:pt x="2113" y="567"/>
                    </a:lnTo>
                    <a:lnTo>
                      <a:pt x="2031" y="603"/>
                    </a:lnTo>
                    <a:lnTo>
                      <a:pt x="1942" y="643"/>
                    </a:lnTo>
                    <a:lnTo>
                      <a:pt x="1846" y="686"/>
                    </a:lnTo>
                    <a:lnTo>
                      <a:pt x="1741" y="733"/>
                    </a:lnTo>
                    <a:lnTo>
                      <a:pt x="1628" y="784"/>
                    </a:lnTo>
                    <a:lnTo>
                      <a:pt x="1505" y="839"/>
                    </a:lnTo>
                    <a:lnTo>
                      <a:pt x="1370" y="899"/>
                    </a:lnTo>
                    <a:lnTo>
                      <a:pt x="1224" y="966"/>
                    </a:lnTo>
                    <a:lnTo>
                      <a:pt x="1066" y="1036"/>
                    </a:lnTo>
                    <a:lnTo>
                      <a:pt x="895" y="1113"/>
                    </a:lnTo>
                    <a:lnTo>
                      <a:pt x="710" y="1195"/>
                    </a:lnTo>
                    <a:lnTo>
                      <a:pt x="510" y="1286"/>
                    </a:lnTo>
                    <a:lnTo>
                      <a:pt x="294" y="1382"/>
                    </a:lnTo>
                    <a:lnTo>
                      <a:pt x="62" y="1486"/>
                    </a:lnTo>
                    <a:lnTo>
                      <a:pt x="44" y="1497"/>
                    </a:lnTo>
                    <a:lnTo>
                      <a:pt x="29" y="1512"/>
                    </a:lnTo>
                    <a:lnTo>
                      <a:pt x="16" y="1530"/>
                    </a:lnTo>
                    <a:lnTo>
                      <a:pt x="7" y="1550"/>
                    </a:lnTo>
                    <a:lnTo>
                      <a:pt x="2" y="1572"/>
                    </a:lnTo>
                    <a:lnTo>
                      <a:pt x="0" y="1594"/>
                    </a:lnTo>
                    <a:lnTo>
                      <a:pt x="2" y="1615"/>
                    </a:lnTo>
                    <a:lnTo>
                      <a:pt x="8" y="1636"/>
                    </a:lnTo>
                    <a:lnTo>
                      <a:pt x="13" y="1646"/>
                    </a:lnTo>
                    <a:lnTo>
                      <a:pt x="16" y="1652"/>
                    </a:lnTo>
                    <a:lnTo>
                      <a:pt x="19" y="1658"/>
                    </a:lnTo>
                    <a:lnTo>
                      <a:pt x="22" y="1666"/>
                    </a:lnTo>
                    <a:lnTo>
                      <a:pt x="26" y="1674"/>
                    </a:lnTo>
                    <a:lnTo>
                      <a:pt x="31" y="1686"/>
                    </a:lnTo>
                    <a:lnTo>
                      <a:pt x="37" y="1702"/>
                    </a:lnTo>
                    <a:lnTo>
                      <a:pt x="46" y="1724"/>
                    </a:lnTo>
                    <a:lnTo>
                      <a:pt x="151" y="1676"/>
                    </a:lnTo>
                    <a:lnTo>
                      <a:pt x="248" y="1633"/>
                    </a:lnTo>
                    <a:lnTo>
                      <a:pt x="337" y="1592"/>
                    </a:lnTo>
                    <a:lnTo>
                      <a:pt x="419" y="1555"/>
                    </a:lnTo>
                    <a:lnTo>
                      <a:pt x="497" y="1520"/>
                    </a:lnTo>
                    <a:lnTo>
                      <a:pt x="568" y="1488"/>
                    </a:lnTo>
                    <a:lnTo>
                      <a:pt x="637" y="1457"/>
                    </a:lnTo>
                    <a:lnTo>
                      <a:pt x="702" y="1427"/>
                    </a:lnTo>
                    <a:lnTo>
                      <a:pt x="765" y="1399"/>
                    </a:lnTo>
                    <a:lnTo>
                      <a:pt x="826" y="1372"/>
                    </a:lnTo>
                    <a:lnTo>
                      <a:pt x="886" y="1344"/>
                    </a:lnTo>
                    <a:lnTo>
                      <a:pt x="948" y="1316"/>
                    </a:lnTo>
                    <a:lnTo>
                      <a:pt x="1010" y="1288"/>
                    </a:lnTo>
                    <a:lnTo>
                      <a:pt x="1074" y="1259"/>
                    </a:lnTo>
                    <a:lnTo>
                      <a:pt x="1141" y="1229"/>
                    </a:lnTo>
                    <a:lnTo>
                      <a:pt x="1212" y="1197"/>
                    </a:lnTo>
                    <a:lnTo>
                      <a:pt x="1287" y="1163"/>
                    </a:lnTo>
                    <a:lnTo>
                      <a:pt x="1368" y="1126"/>
                    </a:lnTo>
                    <a:lnTo>
                      <a:pt x="1455" y="1087"/>
                    </a:lnTo>
                    <a:lnTo>
                      <a:pt x="1548" y="1045"/>
                    </a:lnTo>
                    <a:lnTo>
                      <a:pt x="1650" y="998"/>
                    </a:lnTo>
                    <a:lnTo>
                      <a:pt x="1761" y="949"/>
                    </a:lnTo>
                    <a:lnTo>
                      <a:pt x="1881" y="894"/>
                    </a:lnTo>
                    <a:lnTo>
                      <a:pt x="2013" y="835"/>
                    </a:lnTo>
                    <a:lnTo>
                      <a:pt x="2154" y="771"/>
                    </a:lnTo>
                    <a:lnTo>
                      <a:pt x="2308" y="700"/>
                    </a:lnTo>
                    <a:lnTo>
                      <a:pt x="2477" y="625"/>
                    </a:lnTo>
                    <a:lnTo>
                      <a:pt x="2657" y="543"/>
                    </a:lnTo>
                    <a:lnTo>
                      <a:pt x="2853" y="453"/>
                    </a:lnTo>
                    <a:lnTo>
                      <a:pt x="3064" y="357"/>
                    </a:lnTo>
                    <a:lnTo>
                      <a:pt x="3293" y="254"/>
                    </a:lnTo>
                    <a:lnTo>
                      <a:pt x="3539" y="143"/>
                    </a:lnTo>
                    <a:close/>
                  </a:path>
                </a:pathLst>
              </a:custGeom>
              <a:solidFill>
                <a:srgbClr val="C9D1D1"/>
              </a:solidFill>
              <a:ln w="9525">
                <a:noFill/>
              </a:ln>
            </p:spPr>
            <p:txBody>
              <a:bodyPr/>
              <a:lstStyle/>
              <a:p>
                <a:endParaRPr lang="en-US"/>
              </a:p>
            </p:txBody>
          </p:sp>
          <p:sp>
            <p:nvSpPr>
              <p:cNvPr id="1276179" name="Freeform 1276178"/>
              <p:cNvSpPr/>
              <p:nvPr/>
            </p:nvSpPr>
            <p:spPr>
              <a:xfrm>
                <a:off x="3360" y="3024"/>
                <a:ext cx="160" cy="94"/>
              </a:xfrm>
              <a:custGeom>
                <a:avLst/>
                <a:gdLst/>
                <a:ahLst/>
                <a:cxnLst/>
                <a:rect l="0" t="0" r="0" b="0"/>
                <a:pathLst>
                  <a:path w="3526" h="1698">
                    <a:moveTo>
                      <a:pt x="3526" y="123"/>
                    </a:moveTo>
                    <a:lnTo>
                      <a:pt x="3522" y="112"/>
                    </a:lnTo>
                    <a:lnTo>
                      <a:pt x="3518" y="103"/>
                    </a:lnTo>
                    <a:lnTo>
                      <a:pt x="3513" y="91"/>
                    </a:lnTo>
                    <a:lnTo>
                      <a:pt x="3502" y="64"/>
                    </a:lnTo>
                    <a:lnTo>
                      <a:pt x="3491" y="46"/>
                    </a:lnTo>
                    <a:lnTo>
                      <a:pt x="3476" y="31"/>
                    </a:lnTo>
                    <a:lnTo>
                      <a:pt x="3459" y="18"/>
                    </a:lnTo>
                    <a:lnTo>
                      <a:pt x="3440" y="8"/>
                    </a:lnTo>
                    <a:lnTo>
                      <a:pt x="3418" y="2"/>
                    </a:lnTo>
                    <a:lnTo>
                      <a:pt x="3397" y="0"/>
                    </a:lnTo>
                    <a:lnTo>
                      <a:pt x="3376" y="2"/>
                    </a:lnTo>
                    <a:lnTo>
                      <a:pt x="3356" y="8"/>
                    </a:lnTo>
                    <a:lnTo>
                      <a:pt x="3257" y="53"/>
                    </a:lnTo>
                    <a:lnTo>
                      <a:pt x="3166" y="94"/>
                    </a:lnTo>
                    <a:lnTo>
                      <a:pt x="3083" y="131"/>
                    </a:lnTo>
                    <a:lnTo>
                      <a:pt x="3004" y="167"/>
                    </a:lnTo>
                    <a:lnTo>
                      <a:pt x="2932" y="198"/>
                    </a:lnTo>
                    <a:lnTo>
                      <a:pt x="2864" y="229"/>
                    </a:lnTo>
                    <a:lnTo>
                      <a:pt x="2800" y="258"/>
                    </a:lnTo>
                    <a:lnTo>
                      <a:pt x="2740" y="286"/>
                    </a:lnTo>
                    <a:lnTo>
                      <a:pt x="2681" y="312"/>
                    </a:lnTo>
                    <a:lnTo>
                      <a:pt x="2623" y="337"/>
                    </a:lnTo>
                    <a:lnTo>
                      <a:pt x="2565" y="364"/>
                    </a:lnTo>
                    <a:lnTo>
                      <a:pt x="2508" y="389"/>
                    </a:lnTo>
                    <a:lnTo>
                      <a:pt x="2450" y="415"/>
                    </a:lnTo>
                    <a:lnTo>
                      <a:pt x="2389" y="443"/>
                    </a:lnTo>
                    <a:lnTo>
                      <a:pt x="2327" y="471"/>
                    </a:lnTo>
                    <a:lnTo>
                      <a:pt x="2259" y="501"/>
                    </a:lnTo>
                    <a:lnTo>
                      <a:pt x="2189" y="532"/>
                    </a:lnTo>
                    <a:lnTo>
                      <a:pt x="2113" y="567"/>
                    </a:lnTo>
                    <a:lnTo>
                      <a:pt x="2031" y="603"/>
                    </a:lnTo>
                    <a:lnTo>
                      <a:pt x="1942" y="643"/>
                    </a:lnTo>
                    <a:lnTo>
                      <a:pt x="1846" y="686"/>
                    </a:lnTo>
                    <a:lnTo>
                      <a:pt x="1741" y="733"/>
                    </a:lnTo>
                    <a:lnTo>
                      <a:pt x="1628" y="784"/>
                    </a:lnTo>
                    <a:lnTo>
                      <a:pt x="1505" y="839"/>
                    </a:lnTo>
                    <a:lnTo>
                      <a:pt x="1370" y="899"/>
                    </a:lnTo>
                    <a:lnTo>
                      <a:pt x="1224" y="966"/>
                    </a:lnTo>
                    <a:lnTo>
                      <a:pt x="1066" y="1036"/>
                    </a:lnTo>
                    <a:lnTo>
                      <a:pt x="895" y="1113"/>
                    </a:lnTo>
                    <a:lnTo>
                      <a:pt x="710" y="1195"/>
                    </a:lnTo>
                    <a:lnTo>
                      <a:pt x="510" y="1286"/>
                    </a:lnTo>
                    <a:lnTo>
                      <a:pt x="294" y="1382"/>
                    </a:lnTo>
                    <a:lnTo>
                      <a:pt x="62" y="1486"/>
                    </a:lnTo>
                    <a:lnTo>
                      <a:pt x="44" y="1497"/>
                    </a:lnTo>
                    <a:lnTo>
                      <a:pt x="29" y="1512"/>
                    </a:lnTo>
                    <a:lnTo>
                      <a:pt x="16" y="1530"/>
                    </a:lnTo>
                    <a:lnTo>
                      <a:pt x="7" y="1550"/>
                    </a:lnTo>
                    <a:lnTo>
                      <a:pt x="2" y="1572"/>
                    </a:lnTo>
                    <a:lnTo>
                      <a:pt x="0" y="1594"/>
                    </a:lnTo>
                    <a:lnTo>
                      <a:pt x="2" y="1615"/>
                    </a:lnTo>
                    <a:lnTo>
                      <a:pt x="8" y="1636"/>
                    </a:lnTo>
                    <a:lnTo>
                      <a:pt x="14" y="1648"/>
                    </a:lnTo>
                    <a:lnTo>
                      <a:pt x="18" y="1657"/>
                    </a:lnTo>
                    <a:lnTo>
                      <a:pt x="25" y="1671"/>
                    </a:lnTo>
                    <a:lnTo>
                      <a:pt x="36" y="1698"/>
                    </a:lnTo>
                    <a:lnTo>
                      <a:pt x="141" y="1651"/>
                    </a:lnTo>
                    <a:lnTo>
                      <a:pt x="237" y="1608"/>
                    </a:lnTo>
                    <a:lnTo>
                      <a:pt x="326" y="1568"/>
                    </a:lnTo>
                    <a:lnTo>
                      <a:pt x="409" y="1530"/>
                    </a:lnTo>
                    <a:lnTo>
                      <a:pt x="486" y="1496"/>
                    </a:lnTo>
                    <a:lnTo>
                      <a:pt x="558" y="1463"/>
                    </a:lnTo>
                    <a:lnTo>
                      <a:pt x="626" y="1433"/>
                    </a:lnTo>
                    <a:lnTo>
                      <a:pt x="691" y="1403"/>
                    </a:lnTo>
                    <a:lnTo>
                      <a:pt x="754" y="1375"/>
                    </a:lnTo>
                    <a:lnTo>
                      <a:pt x="815" y="1347"/>
                    </a:lnTo>
                    <a:lnTo>
                      <a:pt x="875" y="1320"/>
                    </a:lnTo>
                    <a:lnTo>
                      <a:pt x="936" y="1292"/>
                    </a:lnTo>
                    <a:lnTo>
                      <a:pt x="999" y="1264"/>
                    </a:lnTo>
                    <a:lnTo>
                      <a:pt x="1063" y="1236"/>
                    </a:lnTo>
                    <a:lnTo>
                      <a:pt x="1130" y="1205"/>
                    </a:lnTo>
                    <a:lnTo>
                      <a:pt x="1201" y="1173"/>
                    </a:lnTo>
                    <a:lnTo>
                      <a:pt x="1276" y="1140"/>
                    </a:lnTo>
                    <a:lnTo>
                      <a:pt x="1357" y="1103"/>
                    </a:lnTo>
                    <a:lnTo>
                      <a:pt x="1443" y="1064"/>
                    </a:lnTo>
                    <a:lnTo>
                      <a:pt x="1537" y="1022"/>
                    </a:lnTo>
                    <a:lnTo>
                      <a:pt x="1639" y="975"/>
                    </a:lnTo>
                    <a:lnTo>
                      <a:pt x="1749" y="926"/>
                    </a:lnTo>
                    <a:lnTo>
                      <a:pt x="1870" y="872"/>
                    </a:lnTo>
                    <a:lnTo>
                      <a:pt x="2000" y="813"/>
                    </a:lnTo>
                    <a:lnTo>
                      <a:pt x="2143" y="749"/>
                    </a:lnTo>
                    <a:lnTo>
                      <a:pt x="2297" y="679"/>
                    </a:lnTo>
                    <a:lnTo>
                      <a:pt x="2464" y="603"/>
                    </a:lnTo>
                    <a:lnTo>
                      <a:pt x="2646" y="521"/>
                    </a:lnTo>
                    <a:lnTo>
                      <a:pt x="2841" y="432"/>
                    </a:lnTo>
                    <a:lnTo>
                      <a:pt x="3053" y="337"/>
                    </a:lnTo>
                    <a:lnTo>
                      <a:pt x="3281" y="234"/>
                    </a:lnTo>
                    <a:lnTo>
                      <a:pt x="3526" y="123"/>
                    </a:lnTo>
                    <a:close/>
                  </a:path>
                </a:pathLst>
              </a:custGeom>
              <a:solidFill>
                <a:srgbClr val="D1D9D9"/>
              </a:solidFill>
              <a:ln w="9525">
                <a:noFill/>
              </a:ln>
            </p:spPr>
            <p:txBody>
              <a:bodyPr/>
              <a:lstStyle/>
              <a:p>
                <a:endParaRPr lang="en-US"/>
              </a:p>
            </p:txBody>
          </p:sp>
          <p:sp>
            <p:nvSpPr>
              <p:cNvPr id="1276180" name="Freeform 1276179"/>
              <p:cNvSpPr/>
              <p:nvPr/>
            </p:nvSpPr>
            <p:spPr>
              <a:xfrm>
                <a:off x="3360" y="3024"/>
                <a:ext cx="160" cy="93"/>
              </a:xfrm>
              <a:custGeom>
                <a:avLst/>
                <a:gdLst/>
                <a:ahLst/>
                <a:cxnLst/>
                <a:rect l="0" t="0" r="0" b="0"/>
                <a:pathLst>
                  <a:path w="3515" h="1674">
                    <a:moveTo>
                      <a:pt x="3515" y="103"/>
                    </a:moveTo>
                    <a:lnTo>
                      <a:pt x="3513" y="96"/>
                    </a:lnTo>
                    <a:lnTo>
                      <a:pt x="3511" y="91"/>
                    </a:lnTo>
                    <a:lnTo>
                      <a:pt x="3508" y="81"/>
                    </a:lnTo>
                    <a:lnTo>
                      <a:pt x="3502" y="64"/>
                    </a:lnTo>
                    <a:lnTo>
                      <a:pt x="3491" y="46"/>
                    </a:lnTo>
                    <a:lnTo>
                      <a:pt x="3476" y="31"/>
                    </a:lnTo>
                    <a:lnTo>
                      <a:pt x="3459" y="18"/>
                    </a:lnTo>
                    <a:lnTo>
                      <a:pt x="3440" y="8"/>
                    </a:lnTo>
                    <a:lnTo>
                      <a:pt x="3418" y="2"/>
                    </a:lnTo>
                    <a:lnTo>
                      <a:pt x="3397" y="0"/>
                    </a:lnTo>
                    <a:lnTo>
                      <a:pt x="3376" y="2"/>
                    </a:lnTo>
                    <a:lnTo>
                      <a:pt x="3356" y="8"/>
                    </a:lnTo>
                    <a:lnTo>
                      <a:pt x="3257" y="53"/>
                    </a:lnTo>
                    <a:lnTo>
                      <a:pt x="3166" y="94"/>
                    </a:lnTo>
                    <a:lnTo>
                      <a:pt x="3083" y="131"/>
                    </a:lnTo>
                    <a:lnTo>
                      <a:pt x="3004" y="167"/>
                    </a:lnTo>
                    <a:lnTo>
                      <a:pt x="2932" y="198"/>
                    </a:lnTo>
                    <a:lnTo>
                      <a:pt x="2864" y="229"/>
                    </a:lnTo>
                    <a:lnTo>
                      <a:pt x="2800" y="258"/>
                    </a:lnTo>
                    <a:lnTo>
                      <a:pt x="2740" y="286"/>
                    </a:lnTo>
                    <a:lnTo>
                      <a:pt x="2681" y="312"/>
                    </a:lnTo>
                    <a:lnTo>
                      <a:pt x="2623" y="337"/>
                    </a:lnTo>
                    <a:lnTo>
                      <a:pt x="2565" y="364"/>
                    </a:lnTo>
                    <a:lnTo>
                      <a:pt x="2508" y="389"/>
                    </a:lnTo>
                    <a:lnTo>
                      <a:pt x="2450" y="415"/>
                    </a:lnTo>
                    <a:lnTo>
                      <a:pt x="2389" y="443"/>
                    </a:lnTo>
                    <a:lnTo>
                      <a:pt x="2327" y="471"/>
                    </a:lnTo>
                    <a:lnTo>
                      <a:pt x="2259" y="501"/>
                    </a:lnTo>
                    <a:lnTo>
                      <a:pt x="2189" y="532"/>
                    </a:lnTo>
                    <a:lnTo>
                      <a:pt x="2113" y="567"/>
                    </a:lnTo>
                    <a:lnTo>
                      <a:pt x="2031" y="603"/>
                    </a:lnTo>
                    <a:lnTo>
                      <a:pt x="1942" y="643"/>
                    </a:lnTo>
                    <a:lnTo>
                      <a:pt x="1846" y="686"/>
                    </a:lnTo>
                    <a:lnTo>
                      <a:pt x="1741" y="733"/>
                    </a:lnTo>
                    <a:lnTo>
                      <a:pt x="1628" y="784"/>
                    </a:lnTo>
                    <a:lnTo>
                      <a:pt x="1505" y="839"/>
                    </a:lnTo>
                    <a:lnTo>
                      <a:pt x="1370" y="899"/>
                    </a:lnTo>
                    <a:lnTo>
                      <a:pt x="1224" y="966"/>
                    </a:lnTo>
                    <a:lnTo>
                      <a:pt x="1066" y="1036"/>
                    </a:lnTo>
                    <a:lnTo>
                      <a:pt x="895" y="1113"/>
                    </a:lnTo>
                    <a:lnTo>
                      <a:pt x="710" y="1195"/>
                    </a:lnTo>
                    <a:lnTo>
                      <a:pt x="510" y="1286"/>
                    </a:lnTo>
                    <a:lnTo>
                      <a:pt x="294" y="1382"/>
                    </a:lnTo>
                    <a:lnTo>
                      <a:pt x="62" y="1486"/>
                    </a:lnTo>
                    <a:lnTo>
                      <a:pt x="44" y="1497"/>
                    </a:lnTo>
                    <a:lnTo>
                      <a:pt x="29" y="1512"/>
                    </a:lnTo>
                    <a:lnTo>
                      <a:pt x="16" y="1530"/>
                    </a:lnTo>
                    <a:lnTo>
                      <a:pt x="7" y="1550"/>
                    </a:lnTo>
                    <a:lnTo>
                      <a:pt x="2" y="1572"/>
                    </a:lnTo>
                    <a:lnTo>
                      <a:pt x="0" y="1594"/>
                    </a:lnTo>
                    <a:lnTo>
                      <a:pt x="2" y="1615"/>
                    </a:lnTo>
                    <a:lnTo>
                      <a:pt x="8" y="1636"/>
                    </a:lnTo>
                    <a:lnTo>
                      <a:pt x="12" y="1644"/>
                    </a:lnTo>
                    <a:lnTo>
                      <a:pt x="15" y="1649"/>
                    </a:lnTo>
                    <a:lnTo>
                      <a:pt x="18" y="1657"/>
                    </a:lnTo>
                    <a:lnTo>
                      <a:pt x="25" y="1674"/>
                    </a:lnTo>
                    <a:lnTo>
                      <a:pt x="130" y="1627"/>
                    </a:lnTo>
                    <a:lnTo>
                      <a:pt x="225" y="1583"/>
                    </a:lnTo>
                    <a:lnTo>
                      <a:pt x="315" y="1543"/>
                    </a:lnTo>
                    <a:lnTo>
                      <a:pt x="398" y="1506"/>
                    </a:lnTo>
                    <a:lnTo>
                      <a:pt x="474" y="1472"/>
                    </a:lnTo>
                    <a:lnTo>
                      <a:pt x="547" y="1439"/>
                    </a:lnTo>
                    <a:lnTo>
                      <a:pt x="615" y="1408"/>
                    </a:lnTo>
                    <a:lnTo>
                      <a:pt x="679" y="1379"/>
                    </a:lnTo>
                    <a:lnTo>
                      <a:pt x="743" y="1352"/>
                    </a:lnTo>
                    <a:lnTo>
                      <a:pt x="804" y="1324"/>
                    </a:lnTo>
                    <a:lnTo>
                      <a:pt x="864" y="1297"/>
                    </a:lnTo>
                    <a:lnTo>
                      <a:pt x="925" y="1269"/>
                    </a:lnTo>
                    <a:lnTo>
                      <a:pt x="987" y="1241"/>
                    </a:lnTo>
                    <a:lnTo>
                      <a:pt x="1052" y="1212"/>
                    </a:lnTo>
                    <a:lnTo>
                      <a:pt x="1119" y="1182"/>
                    </a:lnTo>
                    <a:lnTo>
                      <a:pt x="1189" y="1150"/>
                    </a:lnTo>
                    <a:lnTo>
                      <a:pt x="1265" y="1116"/>
                    </a:lnTo>
                    <a:lnTo>
                      <a:pt x="1345" y="1081"/>
                    </a:lnTo>
                    <a:lnTo>
                      <a:pt x="1432" y="1042"/>
                    </a:lnTo>
                    <a:lnTo>
                      <a:pt x="1526" y="999"/>
                    </a:lnTo>
                    <a:lnTo>
                      <a:pt x="1628" y="953"/>
                    </a:lnTo>
                    <a:lnTo>
                      <a:pt x="1738" y="903"/>
                    </a:lnTo>
                    <a:lnTo>
                      <a:pt x="1859" y="850"/>
                    </a:lnTo>
                    <a:lnTo>
                      <a:pt x="1989" y="791"/>
                    </a:lnTo>
                    <a:lnTo>
                      <a:pt x="2132" y="726"/>
                    </a:lnTo>
                    <a:lnTo>
                      <a:pt x="2286" y="657"/>
                    </a:lnTo>
                    <a:lnTo>
                      <a:pt x="2453" y="582"/>
                    </a:lnTo>
                    <a:lnTo>
                      <a:pt x="2635" y="500"/>
                    </a:lnTo>
                    <a:lnTo>
                      <a:pt x="2830" y="412"/>
                    </a:lnTo>
                    <a:lnTo>
                      <a:pt x="3042" y="316"/>
                    </a:lnTo>
                    <a:lnTo>
                      <a:pt x="3269" y="214"/>
                    </a:lnTo>
                    <a:lnTo>
                      <a:pt x="3515" y="103"/>
                    </a:lnTo>
                    <a:close/>
                  </a:path>
                </a:pathLst>
              </a:custGeom>
              <a:solidFill>
                <a:srgbClr val="D6DEDE"/>
              </a:solidFill>
              <a:ln w="9525">
                <a:noFill/>
              </a:ln>
            </p:spPr>
            <p:txBody>
              <a:bodyPr/>
              <a:lstStyle/>
              <a:p>
                <a:endParaRPr lang="en-US"/>
              </a:p>
            </p:txBody>
          </p:sp>
          <p:sp>
            <p:nvSpPr>
              <p:cNvPr id="1276181" name="Freeform 1276180"/>
              <p:cNvSpPr/>
              <p:nvPr/>
            </p:nvSpPr>
            <p:spPr>
              <a:xfrm>
                <a:off x="3360" y="3024"/>
                <a:ext cx="159" cy="92"/>
              </a:xfrm>
              <a:custGeom>
                <a:avLst/>
                <a:gdLst/>
                <a:ahLst/>
                <a:cxnLst/>
                <a:rect l="0" t="0" r="0" b="0"/>
                <a:pathLst>
                  <a:path w="3503" h="1649">
                    <a:moveTo>
                      <a:pt x="3503" y="83"/>
                    </a:moveTo>
                    <a:lnTo>
                      <a:pt x="3502" y="64"/>
                    </a:lnTo>
                    <a:lnTo>
                      <a:pt x="3491" y="46"/>
                    </a:lnTo>
                    <a:lnTo>
                      <a:pt x="3476" y="31"/>
                    </a:lnTo>
                    <a:lnTo>
                      <a:pt x="3459" y="18"/>
                    </a:lnTo>
                    <a:lnTo>
                      <a:pt x="3440" y="8"/>
                    </a:lnTo>
                    <a:lnTo>
                      <a:pt x="3418" y="2"/>
                    </a:lnTo>
                    <a:lnTo>
                      <a:pt x="3397" y="0"/>
                    </a:lnTo>
                    <a:lnTo>
                      <a:pt x="3376" y="2"/>
                    </a:lnTo>
                    <a:lnTo>
                      <a:pt x="3356" y="8"/>
                    </a:lnTo>
                    <a:lnTo>
                      <a:pt x="62" y="1486"/>
                    </a:lnTo>
                    <a:lnTo>
                      <a:pt x="44" y="1497"/>
                    </a:lnTo>
                    <a:lnTo>
                      <a:pt x="29" y="1512"/>
                    </a:lnTo>
                    <a:lnTo>
                      <a:pt x="16" y="1530"/>
                    </a:lnTo>
                    <a:lnTo>
                      <a:pt x="7" y="1550"/>
                    </a:lnTo>
                    <a:lnTo>
                      <a:pt x="2" y="1572"/>
                    </a:lnTo>
                    <a:lnTo>
                      <a:pt x="0" y="1594"/>
                    </a:lnTo>
                    <a:lnTo>
                      <a:pt x="2" y="1615"/>
                    </a:lnTo>
                    <a:lnTo>
                      <a:pt x="8" y="1636"/>
                    </a:lnTo>
                    <a:lnTo>
                      <a:pt x="13" y="1649"/>
                    </a:lnTo>
                    <a:lnTo>
                      <a:pt x="3503" y="83"/>
                    </a:lnTo>
                    <a:close/>
                  </a:path>
                </a:pathLst>
              </a:custGeom>
              <a:solidFill>
                <a:srgbClr val="E0E8E8"/>
              </a:solidFill>
              <a:ln w="9525">
                <a:noFill/>
              </a:ln>
            </p:spPr>
            <p:txBody>
              <a:bodyPr/>
              <a:lstStyle/>
              <a:p>
                <a:endParaRPr lang="en-US"/>
              </a:p>
            </p:txBody>
          </p:sp>
          <p:sp>
            <p:nvSpPr>
              <p:cNvPr id="1276182" name="Freeform 1276181"/>
              <p:cNvSpPr/>
              <p:nvPr/>
            </p:nvSpPr>
            <p:spPr>
              <a:xfrm>
                <a:off x="3533" y="3064"/>
                <a:ext cx="2" cy="3"/>
              </a:xfrm>
              <a:custGeom>
                <a:avLst/>
                <a:gdLst/>
                <a:ahLst/>
                <a:cxnLst/>
                <a:rect l="0" t="0" r="0" b="0"/>
                <a:pathLst>
                  <a:path w="28" h="40">
                    <a:moveTo>
                      <a:pt x="0" y="2"/>
                    </a:moveTo>
                    <a:lnTo>
                      <a:pt x="9" y="0"/>
                    </a:lnTo>
                    <a:lnTo>
                      <a:pt x="16" y="2"/>
                    </a:lnTo>
                    <a:lnTo>
                      <a:pt x="22" y="7"/>
                    </a:lnTo>
                    <a:lnTo>
                      <a:pt x="26" y="13"/>
                    </a:lnTo>
                    <a:lnTo>
                      <a:pt x="28" y="21"/>
                    </a:lnTo>
                    <a:lnTo>
                      <a:pt x="27" y="29"/>
                    </a:lnTo>
                    <a:lnTo>
                      <a:pt x="23" y="35"/>
                    </a:lnTo>
                    <a:lnTo>
                      <a:pt x="16" y="40"/>
                    </a:lnTo>
                    <a:lnTo>
                      <a:pt x="0" y="2"/>
                    </a:lnTo>
                    <a:close/>
                  </a:path>
                </a:pathLst>
              </a:custGeom>
              <a:solidFill>
                <a:srgbClr val="7A8282"/>
              </a:solidFill>
              <a:ln w="9525">
                <a:noFill/>
              </a:ln>
            </p:spPr>
            <p:txBody>
              <a:bodyPr/>
              <a:lstStyle/>
              <a:p>
                <a:endParaRPr lang="en-US"/>
              </a:p>
            </p:txBody>
          </p:sp>
          <p:sp>
            <p:nvSpPr>
              <p:cNvPr id="1276183" name="Freeform 1276182"/>
              <p:cNvSpPr/>
              <p:nvPr/>
            </p:nvSpPr>
            <p:spPr>
              <a:xfrm>
                <a:off x="3374" y="3064"/>
                <a:ext cx="160" cy="90"/>
              </a:xfrm>
              <a:custGeom>
                <a:avLst/>
                <a:gdLst/>
                <a:ahLst/>
                <a:cxnLst/>
                <a:rect l="0" t="0" r="0" b="0"/>
                <a:pathLst>
                  <a:path w="3529" h="1614">
                    <a:moveTo>
                      <a:pt x="8" y="1596"/>
                    </a:moveTo>
                    <a:lnTo>
                      <a:pt x="0" y="1577"/>
                    </a:lnTo>
                    <a:lnTo>
                      <a:pt x="3513" y="0"/>
                    </a:lnTo>
                    <a:lnTo>
                      <a:pt x="3529" y="38"/>
                    </a:lnTo>
                    <a:lnTo>
                      <a:pt x="16" y="1614"/>
                    </a:lnTo>
                    <a:lnTo>
                      <a:pt x="8" y="1596"/>
                    </a:lnTo>
                    <a:close/>
                  </a:path>
                </a:pathLst>
              </a:custGeom>
              <a:solidFill>
                <a:srgbClr val="7A8282"/>
              </a:solidFill>
              <a:ln w="9525">
                <a:noFill/>
              </a:ln>
            </p:spPr>
            <p:txBody>
              <a:bodyPr/>
              <a:lstStyle/>
              <a:p>
                <a:endParaRPr lang="en-US"/>
              </a:p>
            </p:txBody>
          </p:sp>
          <p:sp>
            <p:nvSpPr>
              <p:cNvPr id="1276184" name="Freeform 1276183"/>
              <p:cNvSpPr/>
              <p:nvPr/>
            </p:nvSpPr>
            <p:spPr>
              <a:xfrm>
                <a:off x="3373" y="3152"/>
                <a:ext cx="1" cy="2"/>
              </a:xfrm>
              <a:custGeom>
                <a:avLst/>
                <a:gdLst/>
                <a:ahLst/>
                <a:cxnLst/>
                <a:rect l="0" t="0" r="0" b="0"/>
                <a:pathLst>
                  <a:path w="28" h="40">
                    <a:moveTo>
                      <a:pt x="28" y="37"/>
                    </a:moveTo>
                    <a:lnTo>
                      <a:pt x="19" y="40"/>
                    </a:lnTo>
                    <a:lnTo>
                      <a:pt x="12" y="37"/>
                    </a:lnTo>
                    <a:lnTo>
                      <a:pt x="6" y="33"/>
                    </a:lnTo>
                    <a:lnTo>
                      <a:pt x="2" y="26"/>
                    </a:lnTo>
                    <a:lnTo>
                      <a:pt x="0" y="19"/>
                    </a:lnTo>
                    <a:lnTo>
                      <a:pt x="1" y="11"/>
                    </a:lnTo>
                    <a:lnTo>
                      <a:pt x="5" y="5"/>
                    </a:lnTo>
                    <a:lnTo>
                      <a:pt x="12" y="0"/>
                    </a:lnTo>
                    <a:lnTo>
                      <a:pt x="28" y="37"/>
                    </a:lnTo>
                    <a:close/>
                  </a:path>
                </a:pathLst>
              </a:custGeom>
              <a:solidFill>
                <a:srgbClr val="7A8282"/>
              </a:solidFill>
              <a:ln w="9525">
                <a:noFill/>
              </a:ln>
            </p:spPr>
            <p:txBody>
              <a:bodyPr/>
              <a:lstStyle/>
              <a:p>
                <a:endParaRPr lang="en-US"/>
              </a:p>
            </p:txBody>
          </p:sp>
          <p:sp>
            <p:nvSpPr>
              <p:cNvPr id="1276185" name="Freeform 1276184"/>
              <p:cNvSpPr/>
              <p:nvPr/>
            </p:nvSpPr>
            <p:spPr>
              <a:xfrm>
                <a:off x="3537" y="3075"/>
                <a:ext cx="2" cy="2"/>
              </a:xfrm>
              <a:custGeom>
                <a:avLst/>
                <a:gdLst/>
                <a:ahLst/>
                <a:cxnLst/>
                <a:rect l="0" t="0" r="0" b="0"/>
                <a:pathLst>
                  <a:path w="28" h="40">
                    <a:moveTo>
                      <a:pt x="0" y="2"/>
                    </a:moveTo>
                    <a:lnTo>
                      <a:pt x="9" y="0"/>
                    </a:lnTo>
                    <a:lnTo>
                      <a:pt x="16" y="2"/>
                    </a:lnTo>
                    <a:lnTo>
                      <a:pt x="22" y="6"/>
                    </a:lnTo>
                    <a:lnTo>
                      <a:pt x="26" y="13"/>
                    </a:lnTo>
                    <a:lnTo>
                      <a:pt x="28" y="21"/>
                    </a:lnTo>
                    <a:lnTo>
                      <a:pt x="27" y="29"/>
                    </a:lnTo>
                    <a:lnTo>
                      <a:pt x="23" y="35"/>
                    </a:lnTo>
                    <a:lnTo>
                      <a:pt x="16" y="40"/>
                    </a:lnTo>
                    <a:lnTo>
                      <a:pt x="0" y="2"/>
                    </a:lnTo>
                    <a:close/>
                  </a:path>
                </a:pathLst>
              </a:custGeom>
              <a:solidFill>
                <a:srgbClr val="EDF5F5"/>
              </a:solidFill>
              <a:ln w="9525">
                <a:noFill/>
              </a:ln>
            </p:spPr>
            <p:txBody>
              <a:bodyPr/>
              <a:lstStyle/>
              <a:p>
                <a:endParaRPr lang="en-US"/>
              </a:p>
            </p:txBody>
          </p:sp>
          <p:sp>
            <p:nvSpPr>
              <p:cNvPr id="1276186" name="Freeform 1276185"/>
              <p:cNvSpPr/>
              <p:nvPr/>
            </p:nvSpPr>
            <p:spPr>
              <a:xfrm>
                <a:off x="3377" y="3075"/>
                <a:ext cx="161" cy="91"/>
              </a:xfrm>
              <a:custGeom>
                <a:avLst/>
                <a:gdLst/>
                <a:ahLst/>
                <a:cxnLst/>
                <a:rect l="0" t="0" r="0" b="0"/>
                <a:pathLst>
                  <a:path w="3547" h="1633">
                    <a:moveTo>
                      <a:pt x="8" y="1614"/>
                    </a:moveTo>
                    <a:lnTo>
                      <a:pt x="0" y="1595"/>
                    </a:lnTo>
                    <a:lnTo>
                      <a:pt x="3531" y="0"/>
                    </a:lnTo>
                    <a:lnTo>
                      <a:pt x="3547" y="38"/>
                    </a:lnTo>
                    <a:lnTo>
                      <a:pt x="17" y="1633"/>
                    </a:lnTo>
                    <a:lnTo>
                      <a:pt x="8" y="1614"/>
                    </a:lnTo>
                    <a:close/>
                  </a:path>
                </a:pathLst>
              </a:custGeom>
              <a:solidFill>
                <a:srgbClr val="EDF5F5"/>
              </a:solidFill>
              <a:ln w="9525">
                <a:noFill/>
              </a:ln>
            </p:spPr>
            <p:txBody>
              <a:bodyPr/>
              <a:lstStyle/>
              <a:p>
                <a:endParaRPr lang="en-US"/>
              </a:p>
            </p:txBody>
          </p:sp>
          <p:sp>
            <p:nvSpPr>
              <p:cNvPr id="1276187" name="Freeform 1276186"/>
              <p:cNvSpPr/>
              <p:nvPr/>
            </p:nvSpPr>
            <p:spPr>
              <a:xfrm>
                <a:off x="3376" y="3164"/>
                <a:ext cx="2" cy="2"/>
              </a:xfrm>
              <a:custGeom>
                <a:avLst/>
                <a:gdLst/>
                <a:ahLst/>
                <a:cxnLst/>
                <a:rect l="0" t="0" r="0" b="0"/>
                <a:pathLst>
                  <a:path w="29" h="40">
                    <a:moveTo>
                      <a:pt x="29" y="38"/>
                    </a:moveTo>
                    <a:lnTo>
                      <a:pt x="19" y="40"/>
                    </a:lnTo>
                    <a:lnTo>
                      <a:pt x="12" y="38"/>
                    </a:lnTo>
                    <a:lnTo>
                      <a:pt x="6" y="34"/>
                    </a:lnTo>
                    <a:lnTo>
                      <a:pt x="2" y="27"/>
                    </a:lnTo>
                    <a:lnTo>
                      <a:pt x="0" y="19"/>
                    </a:lnTo>
                    <a:lnTo>
                      <a:pt x="1" y="12"/>
                    </a:lnTo>
                    <a:lnTo>
                      <a:pt x="5" y="6"/>
                    </a:lnTo>
                    <a:lnTo>
                      <a:pt x="12" y="0"/>
                    </a:lnTo>
                    <a:lnTo>
                      <a:pt x="29" y="38"/>
                    </a:lnTo>
                    <a:close/>
                  </a:path>
                </a:pathLst>
              </a:custGeom>
              <a:solidFill>
                <a:srgbClr val="EDF5F5"/>
              </a:solidFill>
              <a:ln w="9525">
                <a:noFill/>
              </a:ln>
            </p:spPr>
            <p:txBody>
              <a:bodyPr/>
              <a:lstStyle/>
              <a:p>
                <a:endParaRPr lang="en-US"/>
              </a:p>
            </p:txBody>
          </p:sp>
          <p:sp>
            <p:nvSpPr>
              <p:cNvPr id="1276188" name="Freeform 1276187"/>
              <p:cNvSpPr/>
              <p:nvPr/>
            </p:nvSpPr>
            <p:spPr>
              <a:xfrm>
                <a:off x="3368" y="3169"/>
                <a:ext cx="50" cy="122"/>
              </a:xfrm>
              <a:custGeom>
                <a:avLst/>
                <a:gdLst/>
                <a:ahLst/>
                <a:cxnLst/>
                <a:rect l="0" t="0" r="0" b="0"/>
                <a:pathLst>
                  <a:path w="1103" h="2201">
                    <a:moveTo>
                      <a:pt x="230" y="56"/>
                    </a:moveTo>
                    <a:lnTo>
                      <a:pt x="1103" y="2072"/>
                    </a:lnTo>
                    <a:lnTo>
                      <a:pt x="1067" y="2201"/>
                    </a:lnTo>
                    <a:lnTo>
                      <a:pt x="1031" y="2186"/>
                    </a:lnTo>
                    <a:lnTo>
                      <a:pt x="994" y="2172"/>
                    </a:lnTo>
                    <a:lnTo>
                      <a:pt x="958" y="2155"/>
                    </a:lnTo>
                    <a:lnTo>
                      <a:pt x="921" y="2138"/>
                    </a:lnTo>
                    <a:lnTo>
                      <a:pt x="886" y="2119"/>
                    </a:lnTo>
                    <a:lnTo>
                      <a:pt x="850" y="2100"/>
                    </a:lnTo>
                    <a:lnTo>
                      <a:pt x="814" y="2079"/>
                    </a:lnTo>
                    <a:lnTo>
                      <a:pt x="780" y="2058"/>
                    </a:lnTo>
                    <a:lnTo>
                      <a:pt x="745" y="2036"/>
                    </a:lnTo>
                    <a:lnTo>
                      <a:pt x="711" y="2012"/>
                    </a:lnTo>
                    <a:lnTo>
                      <a:pt x="677" y="1988"/>
                    </a:lnTo>
                    <a:lnTo>
                      <a:pt x="644" y="1964"/>
                    </a:lnTo>
                    <a:lnTo>
                      <a:pt x="610" y="1939"/>
                    </a:lnTo>
                    <a:lnTo>
                      <a:pt x="579" y="1911"/>
                    </a:lnTo>
                    <a:lnTo>
                      <a:pt x="547" y="1884"/>
                    </a:lnTo>
                    <a:lnTo>
                      <a:pt x="515" y="1856"/>
                    </a:lnTo>
                    <a:lnTo>
                      <a:pt x="485" y="1827"/>
                    </a:lnTo>
                    <a:lnTo>
                      <a:pt x="455" y="1797"/>
                    </a:lnTo>
                    <a:lnTo>
                      <a:pt x="426" y="1767"/>
                    </a:lnTo>
                    <a:lnTo>
                      <a:pt x="397" y="1736"/>
                    </a:lnTo>
                    <a:lnTo>
                      <a:pt x="370" y="1705"/>
                    </a:lnTo>
                    <a:lnTo>
                      <a:pt x="342" y="1672"/>
                    </a:lnTo>
                    <a:lnTo>
                      <a:pt x="316" y="1638"/>
                    </a:lnTo>
                    <a:lnTo>
                      <a:pt x="291" y="1604"/>
                    </a:lnTo>
                    <a:lnTo>
                      <a:pt x="267" y="1571"/>
                    </a:lnTo>
                    <a:lnTo>
                      <a:pt x="243" y="1536"/>
                    </a:lnTo>
                    <a:lnTo>
                      <a:pt x="221" y="1500"/>
                    </a:lnTo>
                    <a:lnTo>
                      <a:pt x="199" y="1463"/>
                    </a:lnTo>
                    <a:lnTo>
                      <a:pt x="178" y="1427"/>
                    </a:lnTo>
                    <a:lnTo>
                      <a:pt x="158" y="1389"/>
                    </a:lnTo>
                    <a:lnTo>
                      <a:pt x="140" y="1351"/>
                    </a:lnTo>
                    <a:lnTo>
                      <a:pt x="123" y="1314"/>
                    </a:lnTo>
                    <a:lnTo>
                      <a:pt x="94" y="1241"/>
                    </a:lnTo>
                    <a:lnTo>
                      <a:pt x="70" y="1164"/>
                    </a:lnTo>
                    <a:lnTo>
                      <a:pt x="49" y="1083"/>
                    </a:lnTo>
                    <a:lnTo>
                      <a:pt x="32" y="997"/>
                    </a:lnTo>
                    <a:lnTo>
                      <a:pt x="19" y="910"/>
                    </a:lnTo>
                    <a:lnTo>
                      <a:pt x="8" y="822"/>
                    </a:lnTo>
                    <a:lnTo>
                      <a:pt x="2" y="732"/>
                    </a:lnTo>
                    <a:lnTo>
                      <a:pt x="0" y="641"/>
                    </a:lnTo>
                    <a:lnTo>
                      <a:pt x="2" y="551"/>
                    </a:lnTo>
                    <a:lnTo>
                      <a:pt x="8" y="463"/>
                    </a:lnTo>
                    <a:lnTo>
                      <a:pt x="18" y="375"/>
                    </a:lnTo>
                    <a:lnTo>
                      <a:pt x="31" y="292"/>
                    </a:lnTo>
                    <a:lnTo>
                      <a:pt x="48" y="212"/>
                    </a:lnTo>
                    <a:lnTo>
                      <a:pt x="69" y="136"/>
                    </a:lnTo>
                    <a:lnTo>
                      <a:pt x="94" y="65"/>
                    </a:lnTo>
                    <a:lnTo>
                      <a:pt x="123" y="0"/>
                    </a:lnTo>
                    <a:lnTo>
                      <a:pt x="230" y="56"/>
                    </a:lnTo>
                    <a:close/>
                  </a:path>
                </a:pathLst>
              </a:custGeom>
              <a:solidFill>
                <a:srgbClr val="EDF5F5"/>
              </a:solidFill>
              <a:ln w="9525">
                <a:noFill/>
              </a:ln>
            </p:spPr>
            <p:txBody>
              <a:bodyPr/>
              <a:lstStyle/>
              <a:p>
                <a:endParaRPr lang="en-US"/>
              </a:p>
            </p:txBody>
          </p:sp>
          <p:sp>
            <p:nvSpPr>
              <p:cNvPr id="1276189" name="Freeform 1276188"/>
              <p:cNvSpPr/>
              <p:nvPr/>
            </p:nvSpPr>
            <p:spPr>
              <a:xfrm>
                <a:off x="3367" y="3169"/>
                <a:ext cx="50" cy="122"/>
              </a:xfrm>
              <a:custGeom>
                <a:avLst/>
                <a:gdLst/>
                <a:ahLst/>
                <a:cxnLst/>
                <a:rect l="0" t="0" r="0" b="0"/>
                <a:pathLst>
                  <a:path w="1103" h="2202">
                    <a:moveTo>
                      <a:pt x="230" y="56"/>
                    </a:moveTo>
                    <a:lnTo>
                      <a:pt x="1103" y="2072"/>
                    </a:lnTo>
                    <a:lnTo>
                      <a:pt x="1067" y="2202"/>
                    </a:lnTo>
                    <a:lnTo>
                      <a:pt x="1030" y="2187"/>
                    </a:lnTo>
                    <a:lnTo>
                      <a:pt x="994" y="2172"/>
                    </a:lnTo>
                    <a:lnTo>
                      <a:pt x="958" y="2155"/>
                    </a:lnTo>
                    <a:lnTo>
                      <a:pt x="921" y="2138"/>
                    </a:lnTo>
                    <a:lnTo>
                      <a:pt x="886" y="2119"/>
                    </a:lnTo>
                    <a:lnTo>
                      <a:pt x="850" y="2100"/>
                    </a:lnTo>
                    <a:lnTo>
                      <a:pt x="814" y="2079"/>
                    </a:lnTo>
                    <a:lnTo>
                      <a:pt x="779" y="2058"/>
                    </a:lnTo>
                    <a:lnTo>
                      <a:pt x="745" y="2036"/>
                    </a:lnTo>
                    <a:lnTo>
                      <a:pt x="711" y="2013"/>
                    </a:lnTo>
                    <a:lnTo>
                      <a:pt x="676" y="1989"/>
                    </a:lnTo>
                    <a:lnTo>
                      <a:pt x="644" y="1964"/>
                    </a:lnTo>
                    <a:lnTo>
                      <a:pt x="610" y="1939"/>
                    </a:lnTo>
                    <a:lnTo>
                      <a:pt x="578" y="1912"/>
                    </a:lnTo>
                    <a:lnTo>
                      <a:pt x="547" y="1884"/>
                    </a:lnTo>
                    <a:lnTo>
                      <a:pt x="515" y="1857"/>
                    </a:lnTo>
                    <a:lnTo>
                      <a:pt x="485" y="1827"/>
                    </a:lnTo>
                    <a:lnTo>
                      <a:pt x="455" y="1798"/>
                    </a:lnTo>
                    <a:lnTo>
                      <a:pt x="425" y="1767"/>
                    </a:lnTo>
                    <a:lnTo>
                      <a:pt x="397" y="1737"/>
                    </a:lnTo>
                    <a:lnTo>
                      <a:pt x="369" y="1705"/>
                    </a:lnTo>
                    <a:lnTo>
                      <a:pt x="342" y="1672"/>
                    </a:lnTo>
                    <a:lnTo>
                      <a:pt x="316" y="1639"/>
                    </a:lnTo>
                    <a:lnTo>
                      <a:pt x="291" y="1605"/>
                    </a:lnTo>
                    <a:lnTo>
                      <a:pt x="266" y="1571"/>
                    </a:lnTo>
                    <a:lnTo>
                      <a:pt x="243" y="1536"/>
                    </a:lnTo>
                    <a:lnTo>
                      <a:pt x="220" y="1500"/>
                    </a:lnTo>
                    <a:lnTo>
                      <a:pt x="199" y="1464"/>
                    </a:lnTo>
                    <a:lnTo>
                      <a:pt x="178" y="1428"/>
                    </a:lnTo>
                    <a:lnTo>
                      <a:pt x="158" y="1390"/>
                    </a:lnTo>
                    <a:lnTo>
                      <a:pt x="140" y="1352"/>
                    </a:lnTo>
                    <a:lnTo>
                      <a:pt x="123" y="1314"/>
                    </a:lnTo>
                    <a:lnTo>
                      <a:pt x="94" y="1241"/>
                    </a:lnTo>
                    <a:lnTo>
                      <a:pt x="69" y="1164"/>
                    </a:lnTo>
                    <a:lnTo>
                      <a:pt x="49" y="1083"/>
                    </a:lnTo>
                    <a:lnTo>
                      <a:pt x="32" y="998"/>
                    </a:lnTo>
                    <a:lnTo>
                      <a:pt x="18" y="910"/>
                    </a:lnTo>
                    <a:lnTo>
                      <a:pt x="8" y="823"/>
                    </a:lnTo>
                    <a:lnTo>
                      <a:pt x="2" y="732"/>
                    </a:lnTo>
                    <a:lnTo>
                      <a:pt x="0" y="641"/>
                    </a:lnTo>
                    <a:lnTo>
                      <a:pt x="2" y="552"/>
                    </a:lnTo>
                    <a:lnTo>
                      <a:pt x="8" y="463"/>
                    </a:lnTo>
                    <a:lnTo>
                      <a:pt x="17" y="376"/>
                    </a:lnTo>
                    <a:lnTo>
                      <a:pt x="31" y="292"/>
                    </a:lnTo>
                    <a:lnTo>
                      <a:pt x="48" y="212"/>
                    </a:lnTo>
                    <a:lnTo>
                      <a:pt x="68" y="136"/>
                    </a:lnTo>
                    <a:lnTo>
                      <a:pt x="94" y="66"/>
                    </a:lnTo>
                    <a:lnTo>
                      <a:pt x="123" y="0"/>
                    </a:lnTo>
                    <a:lnTo>
                      <a:pt x="230" y="56"/>
                    </a:lnTo>
                    <a:close/>
                  </a:path>
                </a:pathLst>
              </a:custGeom>
              <a:solidFill>
                <a:srgbClr val="BAC2C2"/>
              </a:solidFill>
              <a:ln w="9525">
                <a:noFill/>
              </a:ln>
            </p:spPr>
            <p:txBody>
              <a:bodyPr/>
              <a:lstStyle/>
              <a:p>
                <a:endParaRPr lang="en-US"/>
              </a:p>
            </p:txBody>
          </p:sp>
          <p:sp>
            <p:nvSpPr>
              <p:cNvPr id="1276190" name="Freeform 1276189"/>
              <p:cNvSpPr/>
              <p:nvPr/>
            </p:nvSpPr>
            <p:spPr>
              <a:xfrm>
                <a:off x="3544" y="3074"/>
                <a:ext cx="52" cy="121"/>
              </a:xfrm>
              <a:custGeom>
                <a:avLst/>
                <a:gdLst/>
                <a:ahLst/>
                <a:cxnLst/>
                <a:rect l="0" t="0" r="0" b="0"/>
                <a:pathLst>
                  <a:path w="1133" h="2181">
                    <a:moveTo>
                      <a:pt x="917" y="2127"/>
                    </a:moveTo>
                    <a:lnTo>
                      <a:pt x="0" y="131"/>
                    </a:lnTo>
                    <a:lnTo>
                      <a:pt x="32" y="0"/>
                    </a:lnTo>
                    <a:lnTo>
                      <a:pt x="69" y="14"/>
                    </a:lnTo>
                    <a:lnTo>
                      <a:pt x="106" y="29"/>
                    </a:lnTo>
                    <a:lnTo>
                      <a:pt x="142" y="44"/>
                    </a:lnTo>
                    <a:lnTo>
                      <a:pt x="179" y="60"/>
                    </a:lnTo>
                    <a:lnTo>
                      <a:pt x="216" y="78"/>
                    </a:lnTo>
                    <a:lnTo>
                      <a:pt x="252" y="96"/>
                    </a:lnTo>
                    <a:lnTo>
                      <a:pt x="287" y="116"/>
                    </a:lnTo>
                    <a:lnTo>
                      <a:pt x="323" y="136"/>
                    </a:lnTo>
                    <a:lnTo>
                      <a:pt x="358" y="159"/>
                    </a:lnTo>
                    <a:lnTo>
                      <a:pt x="392" y="181"/>
                    </a:lnTo>
                    <a:lnTo>
                      <a:pt x="427" y="204"/>
                    </a:lnTo>
                    <a:lnTo>
                      <a:pt x="461" y="228"/>
                    </a:lnTo>
                    <a:lnTo>
                      <a:pt x="494" y="252"/>
                    </a:lnTo>
                    <a:lnTo>
                      <a:pt x="527" y="279"/>
                    </a:lnTo>
                    <a:lnTo>
                      <a:pt x="560" y="305"/>
                    </a:lnTo>
                    <a:lnTo>
                      <a:pt x="591" y="332"/>
                    </a:lnTo>
                    <a:lnTo>
                      <a:pt x="623" y="361"/>
                    </a:lnTo>
                    <a:lnTo>
                      <a:pt x="653" y="389"/>
                    </a:lnTo>
                    <a:lnTo>
                      <a:pt x="683" y="419"/>
                    </a:lnTo>
                    <a:lnTo>
                      <a:pt x="713" y="449"/>
                    </a:lnTo>
                    <a:lnTo>
                      <a:pt x="741" y="481"/>
                    </a:lnTo>
                    <a:lnTo>
                      <a:pt x="769" y="513"/>
                    </a:lnTo>
                    <a:lnTo>
                      <a:pt x="795" y="545"/>
                    </a:lnTo>
                    <a:lnTo>
                      <a:pt x="822" y="578"/>
                    </a:lnTo>
                    <a:lnTo>
                      <a:pt x="846" y="612"/>
                    </a:lnTo>
                    <a:lnTo>
                      <a:pt x="871" y="647"/>
                    </a:lnTo>
                    <a:lnTo>
                      <a:pt x="894" y="681"/>
                    </a:lnTo>
                    <a:lnTo>
                      <a:pt x="917" y="717"/>
                    </a:lnTo>
                    <a:lnTo>
                      <a:pt x="938" y="754"/>
                    </a:lnTo>
                    <a:lnTo>
                      <a:pt x="958" y="791"/>
                    </a:lnTo>
                    <a:lnTo>
                      <a:pt x="978" y="828"/>
                    </a:lnTo>
                    <a:lnTo>
                      <a:pt x="996" y="866"/>
                    </a:lnTo>
                    <a:lnTo>
                      <a:pt x="1026" y="938"/>
                    </a:lnTo>
                    <a:lnTo>
                      <a:pt x="1052" y="1015"/>
                    </a:lnTo>
                    <a:lnTo>
                      <a:pt x="1075" y="1096"/>
                    </a:lnTo>
                    <a:lnTo>
                      <a:pt x="1094" y="1180"/>
                    </a:lnTo>
                    <a:lnTo>
                      <a:pt x="1109" y="1266"/>
                    </a:lnTo>
                    <a:lnTo>
                      <a:pt x="1121" y="1356"/>
                    </a:lnTo>
                    <a:lnTo>
                      <a:pt x="1129" y="1446"/>
                    </a:lnTo>
                    <a:lnTo>
                      <a:pt x="1133" y="1536"/>
                    </a:lnTo>
                    <a:lnTo>
                      <a:pt x="1133" y="1626"/>
                    </a:lnTo>
                    <a:lnTo>
                      <a:pt x="1130" y="1716"/>
                    </a:lnTo>
                    <a:lnTo>
                      <a:pt x="1122" y="1802"/>
                    </a:lnTo>
                    <a:lnTo>
                      <a:pt x="1110" y="1886"/>
                    </a:lnTo>
                    <a:lnTo>
                      <a:pt x="1095" y="1967"/>
                    </a:lnTo>
                    <a:lnTo>
                      <a:pt x="1076" y="2043"/>
                    </a:lnTo>
                    <a:lnTo>
                      <a:pt x="1052" y="2115"/>
                    </a:lnTo>
                    <a:lnTo>
                      <a:pt x="1025" y="2181"/>
                    </a:lnTo>
                    <a:lnTo>
                      <a:pt x="917" y="2127"/>
                    </a:lnTo>
                    <a:close/>
                  </a:path>
                </a:pathLst>
              </a:custGeom>
              <a:solidFill>
                <a:srgbClr val="EDF5F5"/>
              </a:solidFill>
              <a:ln w="9525">
                <a:noFill/>
              </a:ln>
            </p:spPr>
            <p:txBody>
              <a:bodyPr/>
              <a:lstStyle/>
              <a:p>
                <a:endParaRPr lang="en-US"/>
              </a:p>
            </p:txBody>
          </p:sp>
          <p:sp>
            <p:nvSpPr>
              <p:cNvPr id="1276191" name="Freeform 1276190"/>
              <p:cNvSpPr/>
              <p:nvPr/>
            </p:nvSpPr>
            <p:spPr>
              <a:xfrm>
                <a:off x="3544" y="3074"/>
                <a:ext cx="51" cy="122"/>
              </a:xfrm>
              <a:custGeom>
                <a:avLst/>
                <a:gdLst/>
                <a:ahLst/>
                <a:cxnLst/>
                <a:rect l="0" t="0" r="0" b="0"/>
                <a:pathLst>
                  <a:path w="1134" h="2180">
                    <a:moveTo>
                      <a:pt x="918" y="2126"/>
                    </a:moveTo>
                    <a:lnTo>
                      <a:pt x="0" y="130"/>
                    </a:lnTo>
                    <a:lnTo>
                      <a:pt x="33" y="0"/>
                    </a:lnTo>
                    <a:lnTo>
                      <a:pt x="70" y="13"/>
                    </a:lnTo>
                    <a:lnTo>
                      <a:pt x="107" y="28"/>
                    </a:lnTo>
                    <a:lnTo>
                      <a:pt x="143" y="43"/>
                    </a:lnTo>
                    <a:lnTo>
                      <a:pt x="180" y="60"/>
                    </a:lnTo>
                    <a:lnTo>
                      <a:pt x="217" y="78"/>
                    </a:lnTo>
                    <a:lnTo>
                      <a:pt x="252" y="96"/>
                    </a:lnTo>
                    <a:lnTo>
                      <a:pt x="288" y="116"/>
                    </a:lnTo>
                    <a:lnTo>
                      <a:pt x="324" y="136"/>
                    </a:lnTo>
                    <a:lnTo>
                      <a:pt x="359" y="158"/>
                    </a:lnTo>
                    <a:lnTo>
                      <a:pt x="393" y="180"/>
                    </a:lnTo>
                    <a:lnTo>
                      <a:pt x="428" y="203"/>
                    </a:lnTo>
                    <a:lnTo>
                      <a:pt x="462" y="227"/>
                    </a:lnTo>
                    <a:lnTo>
                      <a:pt x="495" y="252"/>
                    </a:lnTo>
                    <a:lnTo>
                      <a:pt x="528" y="278"/>
                    </a:lnTo>
                    <a:lnTo>
                      <a:pt x="561" y="304"/>
                    </a:lnTo>
                    <a:lnTo>
                      <a:pt x="592" y="332"/>
                    </a:lnTo>
                    <a:lnTo>
                      <a:pt x="624" y="360"/>
                    </a:lnTo>
                    <a:lnTo>
                      <a:pt x="654" y="389"/>
                    </a:lnTo>
                    <a:lnTo>
                      <a:pt x="684" y="418"/>
                    </a:lnTo>
                    <a:lnTo>
                      <a:pt x="714" y="449"/>
                    </a:lnTo>
                    <a:lnTo>
                      <a:pt x="742" y="480"/>
                    </a:lnTo>
                    <a:lnTo>
                      <a:pt x="770" y="512"/>
                    </a:lnTo>
                    <a:lnTo>
                      <a:pt x="796" y="545"/>
                    </a:lnTo>
                    <a:lnTo>
                      <a:pt x="823" y="577"/>
                    </a:lnTo>
                    <a:lnTo>
                      <a:pt x="847" y="611"/>
                    </a:lnTo>
                    <a:lnTo>
                      <a:pt x="872" y="646"/>
                    </a:lnTo>
                    <a:lnTo>
                      <a:pt x="895" y="681"/>
                    </a:lnTo>
                    <a:lnTo>
                      <a:pt x="918" y="717"/>
                    </a:lnTo>
                    <a:lnTo>
                      <a:pt x="939" y="754"/>
                    </a:lnTo>
                    <a:lnTo>
                      <a:pt x="959" y="790"/>
                    </a:lnTo>
                    <a:lnTo>
                      <a:pt x="979" y="827"/>
                    </a:lnTo>
                    <a:lnTo>
                      <a:pt x="997" y="865"/>
                    </a:lnTo>
                    <a:lnTo>
                      <a:pt x="1027" y="937"/>
                    </a:lnTo>
                    <a:lnTo>
                      <a:pt x="1053" y="1014"/>
                    </a:lnTo>
                    <a:lnTo>
                      <a:pt x="1076" y="1095"/>
                    </a:lnTo>
                    <a:lnTo>
                      <a:pt x="1095" y="1179"/>
                    </a:lnTo>
                    <a:lnTo>
                      <a:pt x="1110" y="1266"/>
                    </a:lnTo>
                    <a:lnTo>
                      <a:pt x="1122" y="1355"/>
                    </a:lnTo>
                    <a:lnTo>
                      <a:pt x="1130" y="1445"/>
                    </a:lnTo>
                    <a:lnTo>
                      <a:pt x="1134" y="1536"/>
                    </a:lnTo>
                    <a:lnTo>
                      <a:pt x="1134" y="1625"/>
                    </a:lnTo>
                    <a:lnTo>
                      <a:pt x="1131" y="1715"/>
                    </a:lnTo>
                    <a:lnTo>
                      <a:pt x="1123" y="1801"/>
                    </a:lnTo>
                    <a:lnTo>
                      <a:pt x="1111" y="1886"/>
                    </a:lnTo>
                    <a:lnTo>
                      <a:pt x="1096" y="1966"/>
                    </a:lnTo>
                    <a:lnTo>
                      <a:pt x="1077" y="2043"/>
                    </a:lnTo>
                    <a:lnTo>
                      <a:pt x="1053" y="2115"/>
                    </a:lnTo>
                    <a:lnTo>
                      <a:pt x="1026" y="2180"/>
                    </a:lnTo>
                    <a:lnTo>
                      <a:pt x="918" y="2126"/>
                    </a:lnTo>
                    <a:close/>
                  </a:path>
                </a:pathLst>
              </a:custGeom>
              <a:solidFill>
                <a:srgbClr val="BAC2C2"/>
              </a:solidFill>
              <a:ln w="9525">
                <a:noFill/>
              </a:ln>
            </p:spPr>
            <p:txBody>
              <a:bodyPr/>
              <a:lstStyle/>
              <a:p>
                <a:endParaRPr lang="en-US"/>
              </a:p>
            </p:txBody>
          </p:sp>
          <p:sp>
            <p:nvSpPr>
              <p:cNvPr id="1276192" name="Freeform 1276191"/>
              <p:cNvSpPr/>
              <p:nvPr/>
            </p:nvSpPr>
            <p:spPr>
              <a:xfrm>
                <a:off x="3426" y="3144"/>
                <a:ext cx="164" cy="228"/>
              </a:xfrm>
              <a:custGeom>
                <a:avLst/>
                <a:gdLst/>
                <a:ahLst/>
                <a:cxnLst/>
                <a:rect l="0" t="0" r="0" b="0"/>
                <a:pathLst>
                  <a:path w="3622" h="4112">
                    <a:moveTo>
                      <a:pt x="1404" y="4112"/>
                    </a:moveTo>
                    <a:lnTo>
                      <a:pt x="3622" y="3023"/>
                    </a:lnTo>
                    <a:lnTo>
                      <a:pt x="2218" y="0"/>
                    </a:lnTo>
                    <a:lnTo>
                      <a:pt x="0" y="989"/>
                    </a:lnTo>
                    <a:lnTo>
                      <a:pt x="1404" y="4112"/>
                    </a:lnTo>
                    <a:close/>
                  </a:path>
                </a:pathLst>
              </a:custGeom>
              <a:solidFill>
                <a:srgbClr val="EDF5F5"/>
              </a:solidFill>
              <a:ln w="9525">
                <a:noFill/>
              </a:ln>
            </p:spPr>
            <p:txBody>
              <a:bodyPr/>
              <a:lstStyle/>
              <a:p>
                <a:endParaRPr lang="en-US"/>
              </a:p>
            </p:txBody>
          </p:sp>
          <p:sp>
            <p:nvSpPr>
              <p:cNvPr id="1276193" name="Freeform 1276192"/>
              <p:cNvSpPr/>
              <p:nvPr/>
            </p:nvSpPr>
            <p:spPr>
              <a:xfrm>
                <a:off x="3426" y="3141"/>
                <a:ext cx="164" cy="228"/>
              </a:xfrm>
              <a:custGeom>
                <a:avLst/>
                <a:gdLst/>
                <a:ahLst/>
                <a:cxnLst/>
                <a:rect l="0" t="0" r="0" b="0"/>
                <a:pathLst>
                  <a:path w="3622" h="4113">
                    <a:moveTo>
                      <a:pt x="1404" y="4113"/>
                    </a:moveTo>
                    <a:lnTo>
                      <a:pt x="3622" y="3024"/>
                    </a:lnTo>
                    <a:lnTo>
                      <a:pt x="2218" y="0"/>
                    </a:lnTo>
                    <a:lnTo>
                      <a:pt x="0" y="989"/>
                    </a:lnTo>
                    <a:lnTo>
                      <a:pt x="1404" y="4113"/>
                    </a:lnTo>
                    <a:close/>
                  </a:path>
                </a:pathLst>
              </a:custGeom>
              <a:solidFill>
                <a:srgbClr val="111919"/>
              </a:solidFill>
              <a:ln w="9525">
                <a:noFill/>
              </a:ln>
            </p:spPr>
            <p:txBody>
              <a:bodyPr/>
              <a:lstStyle/>
              <a:p>
                <a:endParaRPr lang="en-US"/>
              </a:p>
            </p:txBody>
          </p:sp>
          <p:sp>
            <p:nvSpPr>
              <p:cNvPr id="1276194" name="Freeform 1276193"/>
              <p:cNvSpPr/>
              <p:nvPr/>
            </p:nvSpPr>
            <p:spPr>
              <a:xfrm>
                <a:off x="3432" y="3146"/>
                <a:ext cx="157" cy="218"/>
              </a:xfrm>
              <a:custGeom>
                <a:avLst/>
                <a:gdLst/>
                <a:ahLst/>
                <a:cxnLst/>
                <a:rect l="0" t="0" r="0" b="0"/>
                <a:pathLst>
                  <a:path w="3446" h="3913">
                    <a:moveTo>
                      <a:pt x="1335" y="3913"/>
                    </a:moveTo>
                    <a:lnTo>
                      <a:pt x="3446" y="2878"/>
                    </a:lnTo>
                    <a:lnTo>
                      <a:pt x="2111" y="0"/>
                    </a:lnTo>
                    <a:lnTo>
                      <a:pt x="0" y="942"/>
                    </a:lnTo>
                    <a:lnTo>
                      <a:pt x="1335" y="3913"/>
                    </a:lnTo>
                    <a:close/>
                  </a:path>
                </a:pathLst>
              </a:custGeom>
              <a:solidFill>
                <a:srgbClr val="1A781C"/>
              </a:solidFill>
              <a:ln w="9525">
                <a:noFill/>
              </a:ln>
            </p:spPr>
            <p:txBody>
              <a:bodyPr/>
              <a:lstStyle/>
              <a:p>
                <a:endParaRPr lang="en-US"/>
              </a:p>
            </p:txBody>
          </p:sp>
          <p:sp>
            <p:nvSpPr>
              <p:cNvPr id="1276195" name="Freeform 1276194"/>
              <p:cNvSpPr/>
              <p:nvPr/>
            </p:nvSpPr>
            <p:spPr>
              <a:xfrm>
                <a:off x="3439" y="3109"/>
                <a:ext cx="19" cy="19"/>
              </a:xfrm>
              <a:custGeom>
                <a:avLst/>
                <a:gdLst/>
                <a:ahLst/>
                <a:cxnLst/>
                <a:rect l="0" t="0" r="0" b="0"/>
                <a:pathLst>
                  <a:path w="431" h="343">
                    <a:moveTo>
                      <a:pt x="431" y="186"/>
                    </a:moveTo>
                    <a:lnTo>
                      <a:pt x="79" y="343"/>
                    </a:lnTo>
                    <a:lnTo>
                      <a:pt x="0" y="157"/>
                    </a:lnTo>
                    <a:lnTo>
                      <a:pt x="352" y="0"/>
                    </a:lnTo>
                    <a:lnTo>
                      <a:pt x="431" y="186"/>
                    </a:lnTo>
                    <a:close/>
                  </a:path>
                </a:pathLst>
              </a:custGeom>
              <a:solidFill>
                <a:srgbClr val="000000"/>
              </a:solidFill>
              <a:ln w="9525">
                <a:noFill/>
              </a:ln>
            </p:spPr>
            <p:txBody>
              <a:bodyPr/>
              <a:lstStyle/>
              <a:p>
                <a:endParaRPr lang="en-US"/>
              </a:p>
            </p:txBody>
          </p:sp>
          <p:sp>
            <p:nvSpPr>
              <p:cNvPr id="1276196" name="Freeform 1276195"/>
              <p:cNvSpPr/>
              <p:nvPr/>
            </p:nvSpPr>
            <p:spPr>
              <a:xfrm>
                <a:off x="3442" y="3112"/>
                <a:ext cx="16" cy="15"/>
              </a:xfrm>
              <a:custGeom>
                <a:avLst/>
                <a:gdLst/>
                <a:ahLst/>
                <a:cxnLst/>
                <a:rect l="0" t="0" r="0" b="0"/>
                <a:pathLst>
                  <a:path w="347" h="257">
                    <a:moveTo>
                      <a:pt x="347" y="126"/>
                    </a:moveTo>
                    <a:lnTo>
                      <a:pt x="53" y="257"/>
                    </a:lnTo>
                    <a:lnTo>
                      <a:pt x="0" y="132"/>
                    </a:lnTo>
                    <a:lnTo>
                      <a:pt x="294" y="0"/>
                    </a:lnTo>
                    <a:lnTo>
                      <a:pt x="347" y="126"/>
                    </a:lnTo>
                    <a:close/>
                  </a:path>
                </a:pathLst>
              </a:custGeom>
              <a:solidFill>
                <a:srgbClr val="BAC2C2"/>
              </a:solidFill>
              <a:ln w="9525">
                <a:noFill/>
              </a:ln>
            </p:spPr>
            <p:txBody>
              <a:bodyPr/>
              <a:lstStyle/>
              <a:p>
                <a:endParaRPr lang="en-US"/>
              </a:p>
            </p:txBody>
          </p:sp>
          <p:sp>
            <p:nvSpPr>
              <p:cNvPr id="1276197" name="Freeform 1276196"/>
              <p:cNvSpPr/>
              <p:nvPr/>
            </p:nvSpPr>
            <p:spPr>
              <a:xfrm>
                <a:off x="3447" y="3110"/>
                <a:ext cx="10" cy="13"/>
              </a:xfrm>
              <a:custGeom>
                <a:avLst/>
                <a:gdLst/>
                <a:ahLst/>
                <a:cxnLst/>
                <a:rect l="0" t="0" r="0" b="0"/>
                <a:pathLst>
                  <a:path w="238" h="234">
                    <a:moveTo>
                      <a:pt x="5" y="73"/>
                    </a:moveTo>
                    <a:lnTo>
                      <a:pt x="167" y="0"/>
                    </a:lnTo>
                    <a:lnTo>
                      <a:pt x="171" y="0"/>
                    </a:lnTo>
                    <a:lnTo>
                      <a:pt x="175" y="2"/>
                    </a:lnTo>
                    <a:lnTo>
                      <a:pt x="180" y="6"/>
                    </a:lnTo>
                    <a:lnTo>
                      <a:pt x="183" y="13"/>
                    </a:lnTo>
                    <a:lnTo>
                      <a:pt x="236" y="141"/>
                    </a:lnTo>
                    <a:lnTo>
                      <a:pt x="238" y="147"/>
                    </a:lnTo>
                    <a:lnTo>
                      <a:pt x="238" y="154"/>
                    </a:lnTo>
                    <a:lnTo>
                      <a:pt x="237" y="159"/>
                    </a:lnTo>
                    <a:lnTo>
                      <a:pt x="234" y="162"/>
                    </a:lnTo>
                    <a:lnTo>
                      <a:pt x="73" y="234"/>
                    </a:lnTo>
                    <a:lnTo>
                      <a:pt x="69" y="234"/>
                    </a:lnTo>
                    <a:lnTo>
                      <a:pt x="64" y="232"/>
                    </a:lnTo>
                    <a:lnTo>
                      <a:pt x="60" y="228"/>
                    </a:lnTo>
                    <a:lnTo>
                      <a:pt x="56" y="221"/>
                    </a:lnTo>
                    <a:lnTo>
                      <a:pt x="2" y="94"/>
                    </a:lnTo>
                    <a:lnTo>
                      <a:pt x="0" y="86"/>
                    </a:lnTo>
                    <a:lnTo>
                      <a:pt x="0" y="80"/>
                    </a:lnTo>
                    <a:lnTo>
                      <a:pt x="1" y="76"/>
                    </a:lnTo>
                    <a:lnTo>
                      <a:pt x="5" y="73"/>
                    </a:lnTo>
                    <a:close/>
                  </a:path>
                </a:pathLst>
              </a:custGeom>
              <a:solidFill>
                <a:srgbClr val="E0E8E8"/>
              </a:solidFill>
              <a:ln w="9525">
                <a:noFill/>
              </a:ln>
            </p:spPr>
            <p:txBody>
              <a:bodyPr/>
              <a:lstStyle/>
              <a:p>
                <a:endParaRPr lang="en-US"/>
              </a:p>
            </p:txBody>
          </p:sp>
          <p:sp>
            <p:nvSpPr>
              <p:cNvPr id="1276198" name="Freeform 1276197"/>
              <p:cNvSpPr/>
              <p:nvPr/>
            </p:nvSpPr>
            <p:spPr>
              <a:xfrm>
                <a:off x="3447" y="3111"/>
                <a:ext cx="10" cy="11"/>
              </a:xfrm>
              <a:custGeom>
                <a:avLst/>
                <a:gdLst/>
                <a:ahLst/>
                <a:cxnLst/>
                <a:rect l="0" t="0" r="0" b="0"/>
                <a:pathLst>
                  <a:path w="204" h="199">
                    <a:moveTo>
                      <a:pt x="4" y="62"/>
                    </a:moveTo>
                    <a:lnTo>
                      <a:pt x="142" y="0"/>
                    </a:lnTo>
                    <a:lnTo>
                      <a:pt x="146" y="0"/>
                    </a:lnTo>
                    <a:lnTo>
                      <a:pt x="150" y="2"/>
                    </a:lnTo>
                    <a:lnTo>
                      <a:pt x="153" y="5"/>
                    </a:lnTo>
                    <a:lnTo>
                      <a:pt x="156" y="10"/>
                    </a:lnTo>
                    <a:lnTo>
                      <a:pt x="202" y="120"/>
                    </a:lnTo>
                    <a:lnTo>
                      <a:pt x="204" y="125"/>
                    </a:lnTo>
                    <a:lnTo>
                      <a:pt x="204" y="130"/>
                    </a:lnTo>
                    <a:lnTo>
                      <a:pt x="202" y="135"/>
                    </a:lnTo>
                    <a:lnTo>
                      <a:pt x="200" y="138"/>
                    </a:lnTo>
                    <a:lnTo>
                      <a:pt x="62" y="199"/>
                    </a:lnTo>
                    <a:lnTo>
                      <a:pt x="58" y="199"/>
                    </a:lnTo>
                    <a:lnTo>
                      <a:pt x="54" y="198"/>
                    </a:lnTo>
                    <a:lnTo>
                      <a:pt x="51" y="194"/>
                    </a:lnTo>
                    <a:lnTo>
                      <a:pt x="48" y="188"/>
                    </a:lnTo>
                    <a:lnTo>
                      <a:pt x="2" y="80"/>
                    </a:lnTo>
                    <a:lnTo>
                      <a:pt x="0" y="74"/>
                    </a:lnTo>
                    <a:lnTo>
                      <a:pt x="0" y="68"/>
                    </a:lnTo>
                    <a:lnTo>
                      <a:pt x="2" y="64"/>
                    </a:lnTo>
                    <a:lnTo>
                      <a:pt x="4" y="62"/>
                    </a:lnTo>
                    <a:close/>
                  </a:path>
                </a:pathLst>
              </a:custGeom>
              <a:solidFill>
                <a:srgbClr val="919999"/>
              </a:solidFill>
              <a:ln w="9525">
                <a:noFill/>
              </a:ln>
            </p:spPr>
            <p:txBody>
              <a:bodyPr/>
              <a:lstStyle/>
              <a:p>
                <a:endParaRPr lang="en-US"/>
              </a:p>
            </p:txBody>
          </p:sp>
          <p:sp>
            <p:nvSpPr>
              <p:cNvPr id="1276199" name="Freeform 1276198"/>
              <p:cNvSpPr/>
              <p:nvPr/>
            </p:nvSpPr>
            <p:spPr>
              <a:xfrm>
                <a:off x="3450" y="3113"/>
                <a:ext cx="6" cy="8"/>
              </a:xfrm>
              <a:custGeom>
                <a:avLst/>
                <a:gdLst/>
                <a:ahLst/>
                <a:cxnLst/>
                <a:rect l="0" t="0" r="0" b="0"/>
                <a:pathLst>
                  <a:path w="118" h="154">
                    <a:moveTo>
                      <a:pt x="88" y="6"/>
                    </a:moveTo>
                    <a:lnTo>
                      <a:pt x="116" y="77"/>
                    </a:lnTo>
                    <a:lnTo>
                      <a:pt x="118" y="85"/>
                    </a:lnTo>
                    <a:lnTo>
                      <a:pt x="118" y="95"/>
                    </a:lnTo>
                    <a:lnTo>
                      <a:pt x="116" y="103"/>
                    </a:lnTo>
                    <a:lnTo>
                      <a:pt x="112" y="108"/>
                    </a:lnTo>
                    <a:lnTo>
                      <a:pt x="14" y="152"/>
                    </a:lnTo>
                    <a:lnTo>
                      <a:pt x="6" y="154"/>
                    </a:lnTo>
                    <a:lnTo>
                      <a:pt x="2" y="150"/>
                    </a:lnTo>
                    <a:lnTo>
                      <a:pt x="0" y="140"/>
                    </a:lnTo>
                    <a:lnTo>
                      <a:pt x="1" y="127"/>
                    </a:lnTo>
                    <a:lnTo>
                      <a:pt x="4" y="112"/>
                    </a:lnTo>
                    <a:lnTo>
                      <a:pt x="9" y="95"/>
                    </a:lnTo>
                    <a:lnTo>
                      <a:pt x="14" y="77"/>
                    </a:lnTo>
                    <a:lnTo>
                      <a:pt x="21" y="61"/>
                    </a:lnTo>
                    <a:lnTo>
                      <a:pt x="29" y="46"/>
                    </a:lnTo>
                    <a:lnTo>
                      <a:pt x="38" y="33"/>
                    </a:lnTo>
                    <a:lnTo>
                      <a:pt x="48" y="21"/>
                    </a:lnTo>
                    <a:lnTo>
                      <a:pt x="58" y="12"/>
                    </a:lnTo>
                    <a:lnTo>
                      <a:pt x="67" y="4"/>
                    </a:lnTo>
                    <a:lnTo>
                      <a:pt x="76" y="0"/>
                    </a:lnTo>
                    <a:lnTo>
                      <a:pt x="83" y="1"/>
                    </a:lnTo>
                    <a:lnTo>
                      <a:pt x="88" y="6"/>
                    </a:lnTo>
                    <a:close/>
                  </a:path>
                </a:pathLst>
              </a:custGeom>
              <a:solidFill>
                <a:srgbClr val="D1D9D9"/>
              </a:solidFill>
              <a:ln w="9525">
                <a:noFill/>
              </a:ln>
            </p:spPr>
            <p:txBody>
              <a:bodyPr/>
              <a:lstStyle/>
              <a:p>
                <a:endParaRPr lang="en-US"/>
              </a:p>
            </p:txBody>
          </p:sp>
          <p:sp>
            <p:nvSpPr>
              <p:cNvPr id="1276200" name="Freeform 1276199"/>
              <p:cNvSpPr/>
              <p:nvPr/>
            </p:nvSpPr>
            <p:spPr>
              <a:xfrm>
                <a:off x="3463" y="3099"/>
                <a:ext cx="13" cy="16"/>
              </a:xfrm>
              <a:custGeom>
                <a:avLst/>
                <a:gdLst/>
                <a:ahLst/>
                <a:cxnLst/>
                <a:rect l="0" t="0" r="0" b="0"/>
                <a:pathLst>
                  <a:path w="287" h="280">
                    <a:moveTo>
                      <a:pt x="287" y="186"/>
                    </a:moveTo>
                    <a:lnTo>
                      <a:pt x="78" y="280"/>
                    </a:lnTo>
                    <a:lnTo>
                      <a:pt x="0" y="93"/>
                    </a:lnTo>
                    <a:lnTo>
                      <a:pt x="210" y="0"/>
                    </a:lnTo>
                    <a:lnTo>
                      <a:pt x="287" y="186"/>
                    </a:lnTo>
                    <a:close/>
                  </a:path>
                </a:pathLst>
              </a:custGeom>
              <a:solidFill>
                <a:srgbClr val="000000"/>
              </a:solidFill>
              <a:ln w="9525">
                <a:noFill/>
              </a:ln>
            </p:spPr>
            <p:txBody>
              <a:bodyPr/>
              <a:lstStyle/>
              <a:p>
                <a:endParaRPr lang="en-US"/>
              </a:p>
            </p:txBody>
          </p:sp>
          <p:sp>
            <p:nvSpPr>
              <p:cNvPr id="1276201" name="Freeform 1276200"/>
              <p:cNvSpPr/>
              <p:nvPr/>
            </p:nvSpPr>
            <p:spPr>
              <a:xfrm>
                <a:off x="3465" y="3102"/>
                <a:ext cx="11" cy="12"/>
              </a:xfrm>
              <a:custGeom>
                <a:avLst/>
                <a:gdLst/>
                <a:ahLst/>
                <a:cxnLst/>
                <a:rect l="0" t="0" r="0" b="0"/>
                <a:pathLst>
                  <a:path w="227" h="203">
                    <a:moveTo>
                      <a:pt x="227" y="125"/>
                    </a:moveTo>
                    <a:lnTo>
                      <a:pt x="53" y="203"/>
                    </a:lnTo>
                    <a:lnTo>
                      <a:pt x="0" y="78"/>
                    </a:lnTo>
                    <a:lnTo>
                      <a:pt x="175" y="0"/>
                    </a:lnTo>
                    <a:lnTo>
                      <a:pt x="227" y="125"/>
                    </a:lnTo>
                    <a:close/>
                  </a:path>
                </a:pathLst>
              </a:custGeom>
              <a:solidFill>
                <a:srgbClr val="BAC2C2"/>
              </a:solidFill>
              <a:ln w="9525">
                <a:noFill/>
              </a:ln>
            </p:spPr>
            <p:txBody>
              <a:bodyPr/>
              <a:lstStyle/>
              <a:p>
                <a:endParaRPr lang="en-US"/>
              </a:p>
            </p:txBody>
          </p:sp>
          <p:sp>
            <p:nvSpPr>
              <p:cNvPr id="1276202" name="Freeform 1276201"/>
              <p:cNvSpPr/>
              <p:nvPr/>
            </p:nvSpPr>
            <p:spPr>
              <a:xfrm>
                <a:off x="3465" y="3100"/>
                <a:ext cx="10" cy="13"/>
              </a:xfrm>
              <a:custGeom>
                <a:avLst/>
                <a:gdLst/>
                <a:ahLst/>
                <a:cxnLst/>
                <a:rect l="0" t="0" r="0" b="0"/>
                <a:pathLst>
                  <a:path w="238" h="234">
                    <a:moveTo>
                      <a:pt x="4" y="72"/>
                    </a:moveTo>
                    <a:lnTo>
                      <a:pt x="167" y="0"/>
                    </a:lnTo>
                    <a:lnTo>
                      <a:pt x="171" y="0"/>
                    </a:lnTo>
                    <a:lnTo>
                      <a:pt x="175" y="2"/>
                    </a:lnTo>
                    <a:lnTo>
                      <a:pt x="180" y="6"/>
                    </a:lnTo>
                    <a:lnTo>
                      <a:pt x="183" y="12"/>
                    </a:lnTo>
                    <a:lnTo>
                      <a:pt x="236" y="141"/>
                    </a:lnTo>
                    <a:lnTo>
                      <a:pt x="238" y="147"/>
                    </a:lnTo>
                    <a:lnTo>
                      <a:pt x="238" y="154"/>
                    </a:lnTo>
                    <a:lnTo>
                      <a:pt x="237" y="159"/>
                    </a:lnTo>
                    <a:lnTo>
                      <a:pt x="234" y="162"/>
                    </a:lnTo>
                    <a:lnTo>
                      <a:pt x="73" y="234"/>
                    </a:lnTo>
                    <a:lnTo>
                      <a:pt x="69" y="234"/>
                    </a:lnTo>
                    <a:lnTo>
                      <a:pt x="63" y="232"/>
                    </a:lnTo>
                    <a:lnTo>
                      <a:pt x="59" y="227"/>
                    </a:lnTo>
                    <a:lnTo>
                      <a:pt x="55" y="221"/>
                    </a:lnTo>
                    <a:lnTo>
                      <a:pt x="2" y="94"/>
                    </a:lnTo>
                    <a:lnTo>
                      <a:pt x="0" y="86"/>
                    </a:lnTo>
                    <a:lnTo>
                      <a:pt x="0" y="80"/>
                    </a:lnTo>
                    <a:lnTo>
                      <a:pt x="1" y="76"/>
                    </a:lnTo>
                    <a:lnTo>
                      <a:pt x="4" y="72"/>
                    </a:lnTo>
                    <a:close/>
                  </a:path>
                </a:pathLst>
              </a:custGeom>
              <a:solidFill>
                <a:srgbClr val="E0E8E8"/>
              </a:solidFill>
              <a:ln w="9525">
                <a:noFill/>
              </a:ln>
            </p:spPr>
            <p:txBody>
              <a:bodyPr/>
              <a:lstStyle/>
              <a:p>
                <a:endParaRPr lang="en-US"/>
              </a:p>
            </p:txBody>
          </p:sp>
          <p:sp>
            <p:nvSpPr>
              <p:cNvPr id="1276203" name="Freeform 1276202"/>
              <p:cNvSpPr/>
              <p:nvPr/>
            </p:nvSpPr>
            <p:spPr>
              <a:xfrm>
                <a:off x="3465" y="3101"/>
                <a:ext cx="10" cy="11"/>
              </a:xfrm>
              <a:custGeom>
                <a:avLst/>
                <a:gdLst/>
                <a:ahLst/>
                <a:cxnLst/>
                <a:rect l="0" t="0" r="0" b="0"/>
                <a:pathLst>
                  <a:path w="204" h="199">
                    <a:moveTo>
                      <a:pt x="4" y="62"/>
                    </a:moveTo>
                    <a:lnTo>
                      <a:pt x="141" y="0"/>
                    </a:lnTo>
                    <a:lnTo>
                      <a:pt x="145" y="0"/>
                    </a:lnTo>
                    <a:lnTo>
                      <a:pt x="150" y="2"/>
                    </a:lnTo>
                    <a:lnTo>
                      <a:pt x="153" y="5"/>
                    </a:lnTo>
                    <a:lnTo>
                      <a:pt x="156" y="10"/>
                    </a:lnTo>
                    <a:lnTo>
                      <a:pt x="202" y="120"/>
                    </a:lnTo>
                    <a:lnTo>
                      <a:pt x="204" y="125"/>
                    </a:lnTo>
                    <a:lnTo>
                      <a:pt x="204" y="130"/>
                    </a:lnTo>
                    <a:lnTo>
                      <a:pt x="202" y="135"/>
                    </a:lnTo>
                    <a:lnTo>
                      <a:pt x="200" y="138"/>
                    </a:lnTo>
                    <a:lnTo>
                      <a:pt x="62" y="199"/>
                    </a:lnTo>
                    <a:lnTo>
                      <a:pt x="58" y="199"/>
                    </a:lnTo>
                    <a:lnTo>
                      <a:pt x="54" y="198"/>
                    </a:lnTo>
                    <a:lnTo>
                      <a:pt x="51" y="194"/>
                    </a:lnTo>
                    <a:lnTo>
                      <a:pt x="48" y="188"/>
                    </a:lnTo>
                    <a:lnTo>
                      <a:pt x="2" y="80"/>
                    </a:lnTo>
                    <a:lnTo>
                      <a:pt x="0" y="73"/>
                    </a:lnTo>
                    <a:lnTo>
                      <a:pt x="0" y="68"/>
                    </a:lnTo>
                    <a:lnTo>
                      <a:pt x="2" y="64"/>
                    </a:lnTo>
                    <a:lnTo>
                      <a:pt x="4" y="62"/>
                    </a:lnTo>
                    <a:close/>
                  </a:path>
                </a:pathLst>
              </a:custGeom>
              <a:solidFill>
                <a:srgbClr val="919999"/>
              </a:solidFill>
              <a:ln w="9525">
                <a:noFill/>
              </a:ln>
            </p:spPr>
            <p:txBody>
              <a:bodyPr/>
              <a:lstStyle/>
              <a:p>
                <a:endParaRPr lang="en-US"/>
              </a:p>
            </p:txBody>
          </p:sp>
          <p:sp>
            <p:nvSpPr>
              <p:cNvPr id="1276204" name="Freeform 1276203"/>
              <p:cNvSpPr/>
              <p:nvPr/>
            </p:nvSpPr>
            <p:spPr>
              <a:xfrm>
                <a:off x="3468" y="3103"/>
                <a:ext cx="6" cy="8"/>
              </a:xfrm>
              <a:custGeom>
                <a:avLst/>
                <a:gdLst/>
                <a:ahLst/>
                <a:cxnLst/>
                <a:rect l="0" t="0" r="0" b="0"/>
                <a:pathLst>
                  <a:path w="119" h="154">
                    <a:moveTo>
                      <a:pt x="88" y="6"/>
                    </a:moveTo>
                    <a:lnTo>
                      <a:pt x="116" y="78"/>
                    </a:lnTo>
                    <a:lnTo>
                      <a:pt x="118" y="86"/>
                    </a:lnTo>
                    <a:lnTo>
                      <a:pt x="119" y="95"/>
                    </a:lnTo>
                    <a:lnTo>
                      <a:pt x="117" y="103"/>
                    </a:lnTo>
                    <a:lnTo>
                      <a:pt x="112" y="109"/>
                    </a:lnTo>
                    <a:lnTo>
                      <a:pt x="14" y="152"/>
                    </a:lnTo>
                    <a:lnTo>
                      <a:pt x="6" y="154"/>
                    </a:lnTo>
                    <a:lnTo>
                      <a:pt x="2" y="150"/>
                    </a:lnTo>
                    <a:lnTo>
                      <a:pt x="0" y="140"/>
                    </a:lnTo>
                    <a:lnTo>
                      <a:pt x="1" y="128"/>
                    </a:lnTo>
                    <a:lnTo>
                      <a:pt x="4" y="112"/>
                    </a:lnTo>
                    <a:lnTo>
                      <a:pt x="9" y="95"/>
                    </a:lnTo>
                    <a:lnTo>
                      <a:pt x="14" y="78"/>
                    </a:lnTo>
                    <a:lnTo>
                      <a:pt x="21" y="61"/>
                    </a:lnTo>
                    <a:lnTo>
                      <a:pt x="29" y="46"/>
                    </a:lnTo>
                    <a:lnTo>
                      <a:pt x="38" y="33"/>
                    </a:lnTo>
                    <a:lnTo>
                      <a:pt x="48" y="21"/>
                    </a:lnTo>
                    <a:lnTo>
                      <a:pt x="58" y="12"/>
                    </a:lnTo>
                    <a:lnTo>
                      <a:pt x="67" y="4"/>
                    </a:lnTo>
                    <a:lnTo>
                      <a:pt x="76" y="0"/>
                    </a:lnTo>
                    <a:lnTo>
                      <a:pt x="82" y="1"/>
                    </a:lnTo>
                    <a:lnTo>
                      <a:pt x="88" y="6"/>
                    </a:lnTo>
                    <a:close/>
                  </a:path>
                </a:pathLst>
              </a:custGeom>
              <a:solidFill>
                <a:srgbClr val="D1D9D9"/>
              </a:solidFill>
              <a:ln w="9525">
                <a:noFill/>
              </a:ln>
            </p:spPr>
            <p:txBody>
              <a:bodyPr/>
              <a:lstStyle/>
              <a:p>
                <a:endParaRPr lang="en-US"/>
              </a:p>
            </p:txBody>
          </p:sp>
          <p:sp>
            <p:nvSpPr>
              <p:cNvPr id="1276205" name="Freeform 1276204"/>
              <p:cNvSpPr/>
              <p:nvPr/>
            </p:nvSpPr>
            <p:spPr>
              <a:xfrm>
                <a:off x="3488" y="3092"/>
                <a:ext cx="4" cy="6"/>
              </a:xfrm>
              <a:custGeom>
                <a:avLst/>
                <a:gdLst/>
                <a:ahLst/>
                <a:cxnLst/>
                <a:rect l="0" t="0" r="0" b="0"/>
                <a:pathLst>
                  <a:path w="100" h="104">
                    <a:moveTo>
                      <a:pt x="50" y="104"/>
                    </a:moveTo>
                    <a:lnTo>
                      <a:pt x="40" y="103"/>
                    </a:lnTo>
                    <a:lnTo>
                      <a:pt x="31" y="99"/>
                    </a:lnTo>
                    <a:lnTo>
                      <a:pt x="23" y="95"/>
                    </a:lnTo>
                    <a:lnTo>
                      <a:pt x="15" y="89"/>
                    </a:lnTo>
                    <a:lnTo>
                      <a:pt x="8" y="80"/>
                    </a:lnTo>
                    <a:lnTo>
                      <a:pt x="4" y="72"/>
                    </a:lnTo>
                    <a:lnTo>
                      <a:pt x="1" y="62"/>
                    </a:lnTo>
                    <a:lnTo>
                      <a:pt x="0" y="52"/>
                    </a:lnTo>
                    <a:lnTo>
                      <a:pt x="1" y="41"/>
                    </a:lnTo>
                    <a:lnTo>
                      <a:pt x="4" y="32"/>
                    </a:lnTo>
                    <a:lnTo>
                      <a:pt x="8" y="23"/>
                    </a:lnTo>
                    <a:lnTo>
                      <a:pt x="15" y="15"/>
                    </a:lnTo>
                    <a:lnTo>
                      <a:pt x="23" y="9"/>
                    </a:lnTo>
                    <a:lnTo>
                      <a:pt x="31" y="5"/>
                    </a:lnTo>
                    <a:lnTo>
                      <a:pt x="40" y="1"/>
                    </a:lnTo>
                    <a:lnTo>
                      <a:pt x="50" y="0"/>
                    </a:lnTo>
                    <a:lnTo>
                      <a:pt x="60" y="1"/>
                    </a:lnTo>
                    <a:lnTo>
                      <a:pt x="70" y="5"/>
                    </a:lnTo>
                    <a:lnTo>
                      <a:pt x="78" y="9"/>
                    </a:lnTo>
                    <a:lnTo>
                      <a:pt x="86" y="15"/>
                    </a:lnTo>
                    <a:lnTo>
                      <a:pt x="92" y="23"/>
                    </a:lnTo>
                    <a:lnTo>
                      <a:pt x="96" y="32"/>
                    </a:lnTo>
                    <a:lnTo>
                      <a:pt x="99" y="41"/>
                    </a:lnTo>
                    <a:lnTo>
                      <a:pt x="100" y="52"/>
                    </a:lnTo>
                    <a:lnTo>
                      <a:pt x="99" y="62"/>
                    </a:lnTo>
                    <a:lnTo>
                      <a:pt x="96" y="72"/>
                    </a:lnTo>
                    <a:lnTo>
                      <a:pt x="92" y="80"/>
                    </a:lnTo>
                    <a:lnTo>
                      <a:pt x="86" y="89"/>
                    </a:lnTo>
                    <a:lnTo>
                      <a:pt x="78" y="95"/>
                    </a:lnTo>
                    <a:lnTo>
                      <a:pt x="70" y="99"/>
                    </a:lnTo>
                    <a:lnTo>
                      <a:pt x="60" y="103"/>
                    </a:lnTo>
                    <a:lnTo>
                      <a:pt x="50" y="104"/>
                    </a:lnTo>
                    <a:close/>
                  </a:path>
                </a:pathLst>
              </a:custGeom>
              <a:solidFill>
                <a:srgbClr val="616666"/>
              </a:solidFill>
              <a:ln w="9525">
                <a:noFill/>
              </a:ln>
            </p:spPr>
            <p:txBody>
              <a:bodyPr/>
              <a:lstStyle/>
              <a:p>
                <a:endParaRPr lang="en-US"/>
              </a:p>
            </p:txBody>
          </p:sp>
          <p:sp>
            <p:nvSpPr>
              <p:cNvPr id="1276206" name="Freeform 1276205"/>
              <p:cNvSpPr/>
              <p:nvPr/>
            </p:nvSpPr>
            <p:spPr>
              <a:xfrm>
                <a:off x="3419" y="3131"/>
                <a:ext cx="5" cy="5"/>
              </a:xfrm>
              <a:custGeom>
                <a:avLst/>
                <a:gdLst/>
                <a:ahLst/>
                <a:cxnLst/>
                <a:rect l="0" t="0" r="0" b="0"/>
                <a:pathLst>
                  <a:path w="100" h="103">
                    <a:moveTo>
                      <a:pt x="50" y="103"/>
                    </a:moveTo>
                    <a:lnTo>
                      <a:pt x="39" y="102"/>
                    </a:lnTo>
                    <a:lnTo>
                      <a:pt x="30" y="99"/>
                    </a:lnTo>
                    <a:lnTo>
                      <a:pt x="22" y="95"/>
                    </a:lnTo>
                    <a:lnTo>
                      <a:pt x="14" y="88"/>
                    </a:lnTo>
                    <a:lnTo>
                      <a:pt x="8" y="80"/>
                    </a:lnTo>
                    <a:lnTo>
                      <a:pt x="4" y="71"/>
                    </a:lnTo>
                    <a:lnTo>
                      <a:pt x="1" y="62"/>
                    </a:lnTo>
                    <a:lnTo>
                      <a:pt x="0" y="51"/>
                    </a:lnTo>
                    <a:lnTo>
                      <a:pt x="1" y="41"/>
                    </a:lnTo>
                    <a:lnTo>
                      <a:pt x="4" y="31"/>
                    </a:lnTo>
                    <a:lnTo>
                      <a:pt x="8" y="23"/>
                    </a:lnTo>
                    <a:lnTo>
                      <a:pt x="14" y="15"/>
                    </a:lnTo>
                    <a:lnTo>
                      <a:pt x="22" y="8"/>
                    </a:lnTo>
                    <a:lnTo>
                      <a:pt x="30" y="4"/>
                    </a:lnTo>
                    <a:lnTo>
                      <a:pt x="39" y="1"/>
                    </a:lnTo>
                    <a:lnTo>
                      <a:pt x="50" y="0"/>
                    </a:lnTo>
                    <a:lnTo>
                      <a:pt x="60" y="1"/>
                    </a:lnTo>
                    <a:lnTo>
                      <a:pt x="69" y="4"/>
                    </a:lnTo>
                    <a:lnTo>
                      <a:pt x="77" y="8"/>
                    </a:lnTo>
                    <a:lnTo>
                      <a:pt x="85" y="15"/>
                    </a:lnTo>
                    <a:lnTo>
                      <a:pt x="91" y="23"/>
                    </a:lnTo>
                    <a:lnTo>
                      <a:pt x="96" y="31"/>
                    </a:lnTo>
                    <a:lnTo>
                      <a:pt x="99" y="41"/>
                    </a:lnTo>
                    <a:lnTo>
                      <a:pt x="100" y="51"/>
                    </a:lnTo>
                    <a:lnTo>
                      <a:pt x="99" y="62"/>
                    </a:lnTo>
                    <a:lnTo>
                      <a:pt x="96" y="71"/>
                    </a:lnTo>
                    <a:lnTo>
                      <a:pt x="91" y="80"/>
                    </a:lnTo>
                    <a:lnTo>
                      <a:pt x="85" y="88"/>
                    </a:lnTo>
                    <a:lnTo>
                      <a:pt x="77" y="95"/>
                    </a:lnTo>
                    <a:lnTo>
                      <a:pt x="69" y="99"/>
                    </a:lnTo>
                    <a:lnTo>
                      <a:pt x="60" y="102"/>
                    </a:lnTo>
                    <a:lnTo>
                      <a:pt x="50" y="103"/>
                    </a:lnTo>
                    <a:close/>
                  </a:path>
                </a:pathLst>
              </a:custGeom>
              <a:solidFill>
                <a:srgbClr val="616666"/>
              </a:solidFill>
              <a:ln w="9525">
                <a:noFill/>
              </a:ln>
            </p:spPr>
            <p:txBody>
              <a:bodyPr/>
              <a:lstStyle/>
              <a:p>
                <a:endParaRPr lang="en-US"/>
              </a:p>
            </p:txBody>
          </p:sp>
          <p:sp>
            <p:nvSpPr>
              <p:cNvPr id="1276207" name="Freeform 1276206"/>
              <p:cNvSpPr/>
              <p:nvPr/>
            </p:nvSpPr>
            <p:spPr>
              <a:xfrm>
                <a:off x="3490" y="3094"/>
                <a:ext cx="2" cy="3"/>
              </a:xfrm>
              <a:custGeom>
                <a:avLst/>
                <a:gdLst/>
                <a:ahLst/>
                <a:cxnLst/>
                <a:rect l="0" t="0" r="0" b="0"/>
                <a:pathLst>
                  <a:path w="55" h="57">
                    <a:moveTo>
                      <a:pt x="28" y="57"/>
                    </a:moveTo>
                    <a:lnTo>
                      <a:pt x="16" y="55"/>
                    </a:lnTo>
                    <a:lnTo>
                      <a:pt x="8" y="49"/>
                    </a:lnTo>
                    <a:lnTo>
                      <a:pt x="2" y="40"/>
                    </a:lnTo>
                    <a:lnTo>
                      <a:pt x="0" y="28"/>
                    </a:lnTo>
                    <a:lnTo>
                      <a:pt x="2" y="17"/>
                    </a:lnTo>
                    <a:lnTo>
                      <a:pt x="8" y="8"/>
                    </a:lnTo>
                    <a:lnTo>
                      <a:pt x="16" y="2"/>
                    </a:lnTo>
                    <a:lnTo>
                      <a:pt x="28" y="0"/>
                    </a:lnTo>
                    <a:lnTo>
                      <a:pt x="39" y="2"/>
                    </a:lnTo>
                    <a:lnTo>
                      <a:pt x="47" y="8"/>
                    </a:lnTo>
                    <a:lnTo>
                      <a:pt x="53" y="17"/>
                    </a:lnTo>
                    <a:lnTo>
                      <a:pt x="55" y="28"/>
                    </a:lnTo>
                    <a:lnTo>
                      <a:pt x="53" y="40"/>
                    </a:lnTo>
                    <a:lnTo>
                      <a:pt x="47" y="49"/>
                    </a:lnTo>
                    <a:lnTo>
                      <a:pt x="39" y="55"/>
                    </a:lnTo>
                    <a:lnTo>
                      <a:pt x="28" y="57"/>
                    </a:lnTo>
                    <a:close/>
                  </a:path>
                </a:pathLst>
              </a:custGeom>
              <a:solidFill>
                <a:srgbClr val="D1D9D9"/>
              </a:solidFill>
              <a:ln w="9525">
                <a:noFill/>
              </a:ln>
            </p:spPr>
            <p:txBody>
              <a:bodyPr/>
              <a:lstStyle/>
              <a:p>
                <a:endParaRPr lang="en-US"/>
              </a:p>
            </p:txBody>
          </p:sp>
          <p:sp>
            <p:nvSpPr>
              <p:cNvPr id="1276208" name="Freeform 1276207"/>
              <p:cNvSpPr/>
              <p:nvPr/>
            </p:nvSpPr>
            <p:spPr>
              <a:xfrm>
                <a:off x="3421" y="3133"/>
                <a:ext cx="2" cy="3"/>
              </a:xfrm>
              <a:custGeom>
                <a:avLst/>
                <a:gdLst/>
                <a:ahLst/>
                <a:cxnLst/>
                <a:rect l="0" t="0" r="0" b="0"/>
                <a:pathLst>
                  <a:path w="55" h="56">
                    <a:moveTo>
                      <a:pt x="28" y="56"/>
                    </a:moveTo>
                    <a:lnTo>
                      <a:pt x="17" y="54"/>
                    </a:lnTo>
                    <a:lnTo>
                      <a:pt x="9" y="48"/>
                    </a:lnTo>
                    <a:lnTo>
                      <a:pt x="2" y="40"/>
                    </a:lnTo>
                    <a:lnTo>
                      <a:pt x="0" y="28"/>
                    </a:lnTo>
                    <a:lnTo>
                      <a:pt x="2" y="16"/>
                    </a:lnTo>
                    <a:lnTo>
                      <a:pt x="9" y="8"/>
                    </a:lnTo>
                    <a:lnTo>
                      <a:pt x="17" y="2"/>
                    </a:lnTo>
                    <a:lnTo>
                      <a:pt x="28" y="0"/>
                    </a:lnTo>
                    <a:lnTo>
                      <a:pt x="39" y="2"/>
                    </a:lnTo>
                    <a:lnTo>
                      <a:pt x="47" y="8"/>
                    </a:lnTo>
                    <a:lnTo>
                      <a:pt x="53" y="16"/>
                    </a:lnTo>
                    <a:lnTo>
                      <a:pt x="55" y="28"/>
                    </a:lnTo>
                    <a:lnTo>
                      <a:pt x="53" y="40"/>
                    </a:lnTo>
                    <a:lnTo>
                      <a:pt x="47" y="48"/>
                    </a:lnTo>
                    <a:lnTo>
                      <a:pt x="39" y="54"/>
                    </a:lnTo>
                    <a:lnTo>
                      <a:pt x="28" y="56"/>
                    </a:lnTo>
                    <a:close/>
                  </a:path>
                </a:pathLst>
              </a:custGeom>
              <a:solidFill>
                <a:srgbClr val="D1D9D9"/>
              </a:solidFill>
              <a:ln w="9525">
                <a:noFill/>
              </a:ln>
            </p:spPr>
            <p:txBody>
              <a:bodyPr/>
              <a:lstStyle/>
              <a:p>
                <a:endParaRPr lang="en-US"/>
              </a:p>
            </p:txBody>
          </p:sp>
          <p:sp>
            <p:nvSpPr>
              <p:cNvPr id="1276209" name="Freeform 1276208"/>
              <p:cNvSpPr/>
              <p:nvPr/>
            </p:nvSpPr>
            <p:spPr>
              <a:xfrm>
                <a:off x="3433" y="3076"/>
                <a:ext cx="29" cy="29"/>
              </a:xfrm>
              <a:custGeom>
                <a:avLst/>
                <a:gdLst/>
                <a:ahLst/>
                <a:cxnLst/>
                <a:rect l="0" t="0" r="0" b="0"/>
                <a:pathLst>
                  <a:path w="624" h="522">
                    <a:moveTo>
                      <a:pt x="498" y="0"/>
                    </a:moveTo>
                    <a:lnTo>
                      <a:pt x="0" y="222"/>
                    </a:lnTo>
                    <a:lnTo>
                      <a:pt x="125" y="522"/>
                    </a:lnTo>
                    <a:lnTo>
                      <a:pt x="624" y="301"/>
                    </a:lnTo>
                    <a:lnTo>
                      <a:pt x="498" y="0"/>
                    </a:lnTo>
                    <a:close/>
                  </a:path>
                </a:pathLst>
              </a:custGeom>
              <a:solidFill>
                <a:srgbClr val="111919"/>
              </a:solidFill>
              <a:ln w="9525">
                <a:noFill/>
              </a:ln>
            </p:spPr>
            <p:txBody>
              <a:bodyPr/>
              <a:lstStyle/>
              <a:p>
                <a:endParaRPr lang="en-US"/>
              </a:p>
            </p:txBody>
          </p:sp>
          <p:sp>
            <p:nvSpPr>
              <p:cNvPr id="1276210" name="Freeform 1276209"/>
              <p:cNvSpPr/>
              <p:nvPr/>
            </p:nvSpPr>
            <p:spPr>
              <a:xfrm>
                <a:off x="3434" y="3077"/>
                <a:ext cx="27" cy="27"/>
              </a:xfrm>
              <a:custGeom>
                <a:avLst/>
                <a:gdLst/>
                <a:ahLst/>
                <a:cxnLst/>
                <a:rect l="0" t="0" r="0" b="0"/>
                <a:pathLst>
                  <a:path w="589" h="484">
                    <a:moveTo>
                      <a:pt x="474" y="0"/>
                    </a:moveTo>
                    <a:lnTo>
                      <a:pt x="0" y="211"/>
                    </a:lnTo>
                    <a:lnTo>
                      <a:pt x="114" y="484"/>
                    </a:lnTo>
                    <a:lnTo>
                      <a:pt x="589" y="273"/>
                    </a:lnTo>
                    <a:lnTo>
                      <a:pt x="474" y="0"/>
                    </a:lnTo>
                    <a:close/>
                  </a:path>
                </a:pathLst>
              </a:custGeom>
              <a:solidFill>
                <a:srgbClr val="EDF5F5"/>
              </a:solidFill>
              <a:ln w="9525">
                <a:noFill/>
              </a:ln>
            </p:spPr>
            <p:txBody>
              <a:bodyPr/>
              <a:lstStyle/>
              <a:p>
                <a:endParaRPr lang="en-US"/>
              </a:p>
            </p:txBody>
          </p:sp>
          <p:sp>
            <p:nvSpPr>
              <p:cNvPr id="1276211" name="Freeform 1276210"/>
              <p:cNvSpPr/>
              <p:nvPr/>
            </p:nvSpPr>
            <p:spPr>
              <a:xfrm>
                <a:off x="3434" y="3078"/>
                <a:ext cx="27" cy="26"/>
              </a:xfrm>
              <a:custGeom>
                <a:avLst/>
                <a:gdLst/>
                <a:ahLst/>
                <a:cxnLst/>
                <a:rect l="0" t="0" r="0" b="0"/>
                <a:pathLst>
                  <a:path w="583" h="471">
                    <a:moveTo>
                      <a:pt x="473" y="0"/>
                    </a:moveTo>
                    <a:lnTo>
                      <a:pt x="0" y="211"/>
                    </a:lnTo>
                    <a:lnTo>
                      <a:pt x="108" y="471"/>
                    </a:lnTo>
                    <a:lnTo>
                      <a:pt x="583" y="260"/>
                    </a:lnTo>
                    <a:lnTo>
                      <a:pt x="473" y="0"/>
                    </a:lnTo>
                    <a:close/>
                  </a:path>
                </a:pathLst>
              </a:custGeom>
              <a:solidFill>
                <a:srgbClr val="878F8F"/>
              </a:solidFill>
              <a:ln w="9525">
                <a:noFill/>
              </a:ln>
            </p:spPr>
            <p:txBody>
              <a:bodyPr/>
              <a:lstStyle/>
              <a:p>
                <a:endParaRPr lang="en-US"/>
              </a:p>
            </p:txBody>
          </p:sp>
          <p:sp>
            <p:nvSpPr>
              <p:cNvPr id="1276212" name="Freeform 1276211"/>
              <p:cNvSpPr/>
              <p:nvPr/>
            </p:nvSpPr>
            <p:spPr>
              <a:xfrm>
                <a:off x="3447" y="3082"/>
                <a:ext cx="10" cy="13"/>
              </a:xfrm>
              <a:custGeom>
                <a:avLst/>
                <a:gdLst/>
                <a:ahLst/>
                <a:cxnLst/>
                <a:rect l="0" t="0" r="0" b="0"/>
                <a:pathLst>
                  <a:path w="227" h="234">
                    <a:moveTo>
                      <a:pt x="159" y="223"/>
                    </a:moveTo>
                    <a:lnTo>
                      <a:pt x="137" y="231"/>
                    </a:lnTo>
                    <a:lnTo>
                      <a:pt x="115" y="234"/>
                    </a:lnTo>
                    <a:lnTo>
                      <a:pt x="93" y="232"/>
                    </a:lnTo>
                    <a:lnTo>
                      <a:pt x="73" y="225"/>
                    </a:lnTo>
                    <a:lnTo>
                      <a:pt x="54" y="215"/>
                    </a:lnTo>
                    <a:lnTo>
                      <a:pt x="36" y="201"/>
                    </a:lnTo>
                    <a:lnTo>
                      <a:pt x="22" y="184"/>
                    </a:lnTo>
                    <a:lnTo>
                      <a:pt x="11" y="163"/>
                    </a:lnTo>
                    <a:lnTo>
                      <a:pt x="4" y="141"/>
                    </a:lnTo>
                    <a:lnTo>
                      <a:pt x="0" y="118"/>
                    </a:lnTo>
                    <a:lnTo>
                      <a:pt x="3" y="96"/>
                    </a:lnTo>
                    <a:lnTo>
                      <a:pt x="9" y="74"/>
                    </a:lnTo>
                    <a:lnTo>
                      <a:pt x="19" y="55"/>
                    </a:lnTo>
                    <a:lnTo>
                      <a:pt x="32" y="37"/>
                    </a:lnTo>
                    <a:lnTo>
                      <a:pt x="48" y="22"/>
                    </a:lnTo>
                    <a:lnTo>
                      <a:pt x="69" y="10"/>
                    </a:lnTo>
                    <a:lnTo>
                      <a:pt x="90" y="3"/>
                    </a:lnTo>
                    <a:lnTo>
                      <a:pt x="113" y="0"/>
                    </a:lnTo>
                    <a:lnTo>
                      <a:pt x="134" y="2"/>
                    </a:lnTo>
                    <a:lnTo>
                      <a:pt x="156" y="8"/>
                    </a:lnTo>
                    <a:lnTo>
                      <a:pt x="174" y="19"/>
                    </a:lnTo>
                    <a:lnTo>
                      <a:pt x="191" y="32"/>
                    </a:lnTo>
                    <a:lnTo>
                      <a:pt x="206" y="49"/>
                    </a:lnTo>
                    <a:lnTo>
                      <a:pt x="217" y="70"/>
                    </a:lnTo>
                    <a:lnTo>
                      <a:pt x="224" y="93"/>
                    </a:lnTo>
                    <a:lnTo>
                      <a:pt x="227" y="116"/>
                    </a:lnTo>
                    <a:lnTo>
                      <a:pt x="225" y="138"/>
                    </a:lnTo>
                    <a:lnTo>
                      <a:pt x="219" y="159"/>
                    </a:lnTo>
                    <a:lnTo>
                      <a:pt x="209" y="179"/>
                    </a:lnTo>
                    <a:lnTo>
                      <a:pt x="195" y="197"/>
                    </a:lnTo>
                    <a:lnTo>
                      <a:pt x="179" y="212"/>
                    </a:lnTo>
                    <a:lnTo>
                      <a:pt x="159" y="223"/>
                    </a:lnTo>
                    <a:close/>
                  </a:path>
                </a:pathLst>
              </a:custGeom>
              <a:solidFill>
                <a:srgbClr val="E33338"/>
              </a:solidFill>
              <a:ln w="9525">
                <a:noFill/>
              </a:ln>
            </p:spPr>
            <p:txBody>
              <a:bodyPr/>
              <a:lstStyle/>
              <a:p>
                <a:endParaRPr lang="en-US"/>
              </a:p>
            </p:txBody>
          </p:sp>
          <p:sp>
            <p:nvSpPr>
              <p:cNvPr id="1276213" name="Freeform 1276212"/>
              <p:cNvSpPr/>
              <p:nvPr/>
            </p:nvSpPr>
            <p:spPr>
              <a:xfrm>
                <a:off x="3447" y="3082"/>
                <a:ext cx="10" cy="12"/>
              </a:xfrm>
              <a:custGeom>
                <a:avLst/>
                <a:gdLst/>
                <a:ahLst/>
                <a:cxnLst/>
                <a:rect l="0" t="0" r="0" b="0"/>
                <a:pathLst>
                  <a:path w="208" h="214">
                    <a:moveTo>
                      <a:pt x="146" y="206"/>
                    </a:moveTo>
                    <a:lnTo>
                      <a:pt x="125" y="212"/>
                    </a:lnTo>
                    <a:lnTo>
                      <a:pt x="105" y="214"/>
                    </a:lnTo>
                    <a:lnTo>
                      <a:pt x="84" y="212"/>
                    </a:lnTo>
                    <a:lnTo>
                      <a:pt x="66" y="206"/>
                    </a:lnTo>
                    <a:lnTo>
                      <a:pt x="48" y="196"/>
                    </a:lnTo>
                    <a:lnTo>
                      <a:pt x="31" y="183"/>
                    </a:lnTo>
                    <a:lnTo>
                      <a:pt x="18" y="168"/>
                    </a:lnTo>
                    <a:lnTo>
                      <a:pt x="8" y="149"/>
                    </a:lnTo>
                    <a:lnTo>
                      <a:pt x="2" y="129"/>
                    </a:lnTo>
                    <a:lnTo>
                      <a:pt x="0" y="108"/>
                    </a:lnTo>
                    <a:lnTo>
                      <a:pt x="2" y="86"/>
                    </a:lnTo>
                    <a:lnTo>
                      <a:pt x="8" y="67"/>
                    </a:lnTo>
                    <a:lnTo>
                      <a:pt x="17" y="49"/>
                    </a:lnTo>
                    <a:lnTo>
                      <a:pt x="29" y="33"/>
                    </a:lnTo>
                    <a:lnTo>
                      <a:pt x="45" y="19"/>
                    </a:lnTo>
                    <a:lnTo>
                      <a:pt x="63" y="8"/>
                    </a:lnTo>
                    <a:lnTo>
                      <a:pt x="83" y="2"/>
                    </a:lnTo>
                    <a:lnTo>
                      <a:pt x="104" y="0"/>
                    </a:lnTo>
                    <a:lnTo>
                      <a:pt x="123" y="2"/>
                    </a:lnTo>
                    <a:lnTo>
                      <a:pt x="142" y="7"/>
                    </a:lnTo>
                    <a:lnTo>
                      <a:pt x="161" y="17"/>
                    </a:lnTo>
                    <a:lnTo>
                      <a:pt x="176" y="30"/>
                    </a:lnTo>
                    <a:lnTo>
                      <a:pt x="189" y="45"/>
                    </a:lnTo>
                    <a:lnTo>
                      <a:pt x="200" y="63"/>
                    </a:lnTo>
                    <a:lnTo>
                      <a:pt x="206" y="84"/>
                    </a:lnTo>
                    <a:lnTo>
                      <a:pt x="208" y="105"/>
                    </a:lnTo>
                    <a:lnTo>
                      <a:pt x="206" y="127"/>
                    </a:lnTo>
                    <a:lnTo>
                      <a:pt x="201" y="147"/>
                    </a:lnTo>
                    <a:lnTo>
                      <a:pt x="191" y="164"/>
                    </a:lnTo>
                    <a:lnTo>
                      <a:pt x="179" y="181"/>
                    </a:lnTo>
                    <a:lnTo>
                      <a:pt x="164" y="195"/>
                    </a:lnTo>
                    <a:lnTo>
                      <a:pt x="146" y="206"/>
                    </a:lnTo>
                    <a:close/>
                  </a:path>
                </a:pathLst>
              </a:custGeom>
              <a:solidFill>
                <a:srgbClr val="EB5F61"/>
              </a:solidFill>
              <a:ln w="9525">
                <a:noFill/>
              </a:ln>
            </p:spPr>
            <p:txBody>
              <a:bodyPr/>
              <a:lstStyle/>
              <a:p>
                <a:endParaRPr lang="en-US"/>
              </a:p>
            </p:txBody>
          </p:sp>
          <p:sp>
            <p:nvSpPr>
              <p:cNvPr id="1276214" name="Freeform 1276213"/>
              <p:cNvSpPr/>
              <p:nvPr/>
            </p:nvSpPr>
            <p:spPr>
              <a:xfrm>
                <a:off x="3448" y="3083"/>
                <a:ext cx="8" cy="10"/>
              </a:xfrm>
              <a:custGeom>
                <a:avLst/>
                <a:gdLst/>
                <a:ahLst/>
                <a:cxnLst/>
                <a:rect l="0" t="0" r="0" b="0"/>
                <a:pathLst>
                  <a:path w="189" h="194">
                    <a:moveTo>
                      <a:pt x="131" y="187"/>
                    </a:moveTo>
                    <a:lnTo>
                      <a:pt x="113" y="193"/>
                    </a:lnTo>
                    <a:lnTo>
                      <a:pt x="95" y="194"/>
                    </a:lnTo>
                    <a:lnTo>
                      <a:pt x="76" y="192"/>
                    </a:lnTo>
                    <a:lnTo>
                      <a:pt x="59" y="187"/>
                    </a:lnTo>
                    <a:lnTo>
                      <a:pt x="44" y="178"/>
                    </a:lnTo>
                    <a:lnTo>
                      <a:pt x="29" y="167"/>
                    </a:lnTo>
                    <a:lnTo>
                      <a:pt x="17" y="152"/>
                    </a:lnTo>
                    <a:lnTo>
                      <a:pt x="8" y="135"/>
                    </a:lnTo>
                    <a:lnTo>
                      <a:pt x="2" y="116"/>
                    </a:lnTo>
                    <a:lnTo>
                      <a:pt x="0" y="97"/>
                    </a:lnTo>
                    <a:lnTo>
                      <a:pt x="2" y="79"/>
                    </a:lnTo>
                    <a:lnTo>
                      <a:pt x="7" y="61"/>
                    </a:lnTo>
                    <a:lnTo>
                      <a:pt x="15" y="45"/>
                    </a:lnTo>
                    <a:lnTo>
                      <a:pt x="26" y="30"/>
                    </a:lnTo>
                    <a:lnTo>
                      <a:pt x="41" y="17"/>
                    </a:lnTo>
                    <a:lnTo>
                      <a:pt x="57" y="8"/>
                    </a:lnTo>
                    <a:lnTo>
                      <a:pt x="75" y="1"/>
                    </a:lnTo>
                    <a:lnTo>
                      <a:pt x="95" y="0"/>
                    </a:lnTo>
                    <a:lnTo>
                      <a:pt x="112" y="1"/>
                    </a:lnTo>
                    <a:lnTo>
                      <a:pt x="130" y="7"/>
                    </a:lnTo>
                    <a:lnTo>
                      <a:pt x="146" y="15"/>
                    </a:lnTo>
                    <a:lnTo>
                      <a:pt x="160" y="27"/>
                    </a:lnTo>
                    <a:lnTo>
                      <a:pt x="172" y="41"/>
                    </a:lnTo>
                    <a:lnTo>
                      <a:pt x="181" y="58"/>
                    </a:lnTo>
                    <a:lnTo>
                      <a:pt x="187" y="77"/>
                    </a:lnTo>
                    <a:lnTo>
                      <a:pt x="189" y="96"/>
                    </a:lnTo>
                    <a:lnTo>
                      <a:pt x="188" y="114"/>
                    </a:lnTo>
                    <a:lnTo>
                      <a:pt x="182" y="132"/>
                    </a:lnTo>
                    <a:lnTo>
                      <a:pt x="174" y="149"/>
                    </a:lnTo>
                    <a:lnTo>
                      <a:pt x="163" y="165"/>
                    </a:lnTo>
                    <a:lnTo>
                      <a:pt x="149" y="177"/>
                    </a:lnTo>
                    <a:lnTo>
                      <a:pt x="131" y="187"/>
                    </a:lnTo>
                    <a:close/>
                  </a:path>
                </a:pathLst>
              </a:custGeom>
              <a:solidFill>
                <a:srgbClr val="F0878A"/>
              </a:solidFill>
              <a:ln w="9525">
                <a:noFill/>
              </a:ln>
            </p:spPr>
            <p:txBody>
              <a:bodyPr/>
              <a:lstStyle/>
              <a:p>
                <a:endParaRPr lang="en-US"/>
              </a:p>
            </p:txBody>
          </p:sp>
          <p:sp>
            <p:nvSpPr>
              <p:cNvPr id="1276215" name="Freeform 1276214"/>
              <p:cNvSpPr/>
              <p:nvPr/>
            </p:nvSpPr>
            <p:spPr>
              <a:xfrm>
                <a:off x="3448" y="3083"/>
                <a:ext cx="8" cy="10"/>
              </a:xfrm>
              <a:custGeom>
                <a:avLst/>
                <a:gdLst/>
                <a:ahLst/>
                <a:cxnLst/>
                <a:rect l="0" t="0" r="0" b="0"/>
                <a:pathLst>
                  <a:path w="171" h="177">
                    <a:moveTo>
                      <a:pt x="120" y="170"/>
                    </a:moveTo>
                    <a:lnTo>
                      <a:pt x="104" y="175"/>
                    </a:lnTo>
                    <a:lnTo>
                      <a:pt x="87" y="177"/>
                    </a:lnTo>
                    <a:lnTo>
                      <a:pt x="70" y="176"/>
                    </a:lnTo>
                    <a:lnTo>
                      <a:pt x="54" y="171"/>
                    </a:lnTo>
                    <a:lnTo>
                      <a:pt x="40" y="163"/>
                    </a:lnTo>
                    <a:lnTo>
                      <a:pt x="27" y="152"/>
                    </a:lnTo>
                    <a:lnTo>
                      <a:pt x="15" y="139"/>
                    </a:lnTo>
                    <a:lnTo>
                      <a:pt x="7" y="124"/>
                    </a:lnTo>
                    <a:lnTo>
                      <a:pt x="2" y="107"/>
                    </a:lnTo>
                    <a:lnTo>
                      <a:pt x="0" y="90"/>
                    </a:lnTo>
                    <a:lnTo>
                      <a:pt x="2" y="72"/>
                    </a:lnTo>
                    <a:lnTo>
                      <a:pt x="7" y="56"/>
                    </a:lnTo>
                    <a:lnTo>
                      <a:pt x="14" y="41"/>
                    </a:lnTo>
                    <a:lnTo>
                      <a:pt x="25" y="28"/>
                    </a:lnTo>
                    <a:lnTo>
                      <a:pt x="37" y="16"/>
                    </a:lnTo>
                    <a:lnTo>
                      <a:pt x="52" y="8"/>
                    </a:lnTo>
                    <a:lnTo>
                      <a:pt x="68" y="2"/>
                    </a:lnTo>
                    <a:lnTo>
                      <a:pt x="85" y="0"/>
                    </a:lnTo>
                    <a:lnTo>
                      <a:pt x="102" y="2"/>
                    </a:lnTo>
                    <a:lnTo>
                      <a:pt x="117" y="7"/>
                    </a:lnTo>
                    <a:lnTo>
                      <a:pt x="132" y="15"/>
                    </a:lnTo>
                    <a:lnTo>
                      <a:pt x="145" y="25"/>
                    </a:lnTo>
                    <a:lnTo>
                      <a:pt x="156" y="38"/>
                    </a:lnTo>
                    <a:lnTo>
                      <a:pt x="164" y="53"/>
                    </a:lnTo>
                    <a:lnTo>
                      <a:pt x="169" y="70"/>
                    </a:lnTo>
                    <a:lnTo>
                      <a:pt x="171" y="88"/>
                    </a:lnTo>
                    <a:lnTo>
                      <a:pt x="169" y="105"/>
                    </a:lnTo>
                    <a:lnTo>
                      <a:pt x="165" y="121"/>
                    </a:lnTo>
                    <a:lnTo>
                      <a:pt x="158" y="136"/>
                    </a:lnTo>
                    <a:lnTo>
                      <a:pt x="148" y="150"/>
                    </a:lnTo>
                    <a:lnTo>
                      <a:pt x="136" y="162"/>
                    </a:lnTo>
                    <a:lnTo>
                      <a:pt x="120" y="170"/>
                    </a:lnTo>
                    <a:close/>
                  </a:path>
                </a:pathLst>
              </a:custGeom>
              <a:solidFill>
                <a:srgbClr val="F5AEB0"/>
              </a:solidFill>
              <a:ln w="9525">
                <a:noFill/>
              </a:ln>
            </p:spPr>
            <p:txBody>
              <a:bodyPr/>
              <a:lstStyle/>
              <a:p>
                <a:endParaRPr lang="en-US"/>
              </a:p>
            </p:txBody>
          </p:sp>
          <p:sp>
            <p:nvSpPr>
              <p:cNvPr id="1276216" name="Freeform 1276215"/>
              <p:cNvSpPr/>
              <p:nvPr/>
            </p:nvSpPr>
            <p:spPr>
              <a:xfrm>
                <a:off x="3449" y="3083"/>
                <a:ext cx="7" cy="9"/>
              </a:xfrm>
              <a:custGeom>
                <a:avLst/>
                <a:gdLst/>
                <a:ahLst/>
                <a:cxnLst/>
                <a:rect l="0" t="0" r="0" b="0"/>
                <a:pathLst>
                  <a:path w="152" h="156">
                    <a:moveTo>
                      <a:pt x="106" y="149"/>
                    </a:moveTo>
                    <a:lnTo>
                      <a:pt x="92" y="155"/>
                    </a:lnTo>
                    <a:lnTo>
                      <a:pt x="77" y="156"/>
                    </a:lnTo>
                    <a:lnTo>
                      <a:pt x="63" y="155"/>
                    </a:lnTo>
                    <a:lnTo>
                      <a:pt x="48" y="150"/>
                    </a:lnTo>
                    <a:lnTo>
                      <a:pt x="35" y="143"/>
                    </a:lnTo>
                    <a:lnTo>
                      <a:pt x="24" y="133"/>
                    </a:lnTo>
                    <a:lnTo>
                      <a:pt x="14" y="122"/>
                    </a:lnTo>
                    <a:lnTo>
                      <a:pt x="6" y="108"/>
                    </a:lnTo>
                    <a:lnTo>
                      <a:pt x="2" y="93"/>
                    </a:lnTo>
                    <a:lnTo>
                      <a:pt x="0" y="78"/>
                    </a:lnTo>
                    <a:lnTo>
                      <a:pt x="1" y="63"/>
                    </a:lnTo>
                    <a:lnTo>
                      <a:pt x="5" y="49"/>
                    </a:lnTo>
                    <a:lnTo>
                      <a:pt x="13" y="35"/>
                    </a:lnTo>
                    <a:lnTo>
                      <a:pt x="22" y="24"/>
                    </a:lnTo>
                    <a:lnTo>
                      <a:pt x="33" y="13"/>
                    </a:lnTo>
                    <a:lnTo>
                      <a:pt x="46" y="6"/>
                    </a:lnTo>
                    <a:lnTo>
                      <a:pt x="60" y="1"/>
                    </a:lnTo>
                    <a:lnTo>
                      <a:pt x="76" y="0"/>
                    </a:lnTo>
                    <a:lnTo>
                      <a:pt x="90" y="1"/>
                    </a:lnTo>
                    <a:lnTo>
                      <a:pt x="104" y="5"/>
                    </a:lnTo>
                    <a:lnTo>
                      <a:pt x="118" y="11"/>
                    </a:lnTo>
                    <a:lnTo>
                      <a:pt x="129" y="21"/>
                    </a:lnTo>
                    <a:lnTo>
                      <a:pt x="139" y="32"/>
                    </a:lnTo>
                    <a:lnTo>
                      <a:pt x="146" y="46"/>
                    </a:lnTo>
                    <a:lnTo>
                      <a:pt x="150" y="61"/>
                    </a:lnTo>
                    <a:lnTo>
                      <a:pt x="152" y="77"/>
                    </a:lnTo>
                    <a:lnTo>
                      <a:pt x="151" y="91"/>
                    </a:lnTo>
                    <a:lnTo>
                      <a:pt x="147" y="106"/>
                    </a:lnTo>
                    <a:lnTo>
                      <a:pt x="140" y="120"/>
                    </a:lnTo>
                    <a:lnTo>
                      <a:pt x="131" y="131"/>
                    </a:lnTo>
                    <a:lnTo>
                      <a:pt x="120" y="142"/>
                    </a:lnTo>
                    <a:lnTo>
                      <a:pt x="106" y="149"/>
                    </a:lnTo>
                    <a:close/>
                  </a:path>
                </a:pathLst>
              </a:custGeom>
              <a:solidFill>
                <a:srgbClr val="FAD6D9"/>
              </a:solidFill>
              <a:ln w="9525">
                <a:noFill/>
              </a:ln>
            </p:spPr>
            <p:txBody>
              <a:bodyPr/>
              <a:lstStyle/>
              <a:p>
                <a:endParaRPr lang="en-US"/>
              </a:p>
            </p:txBody>
          </p:sp>
          <p:sp>
            <p:nvSpPr>
              <p:cNvPr id="1276217" name="Freeform 1276216"/>
              <p:cNvSpPr/>
              <p:nvPr/>
            </p:nvSpPr>
            <p:spPr>
              <a:xfrm>
                <a:off x="3449" y="3083"/>
                <a:ext cx="6" cy="8"/>
              </a:xfrm>
              <a:custGeom>
                <a:avLst/>
                <a:gdLst/>
                <a:ahLst/>
                <a:cxnLst/>
                <a:rect l="0" t="0" r="0" b="0"/>
                <a:pathLst>
                  <a:path w="134" h="139">
                    <a:moveTo>
                      <a:pt x="93" y="134"/>
                    </a:moveTo>
                    <a:lnTo>
                      <a:pt x="80" y="138"/>
                    </a:lnTo>
                    <a:lnTo>
                      <a:pt x="68" y="139"/>
                    </a:lnTo>
                    <a:lnTo>
                      <a:pt x="55" y="138"/>
                    </a:lnTo>
                    <a:lnTo>
                      <a:pt x="42" y="134"/>
                    </a:lnTo>
                    <a:lnTo>
                      <a:pt x="30" y="127"/>
                    </a:lnTo>
                    <a:lnTo>
                      <a:pt x="20" y="119"/>
                    </a:lnTo>
                    <a:lnTo>
                      <a:pt x="12" y="109"/>
                    </a:lnTo>
                    <a:lnTo>
                      <a:pt x="5" y="97"/>
                    </a:lnTo>
                    <a:lnTo>
                      <a:pt x="1" y="83"/>
                    </a:lnTo>
                    <a:lnTo>
                      <a:pt x="0" y="70"/>
                    </a:lnTo>
                    <a:lnTo>
                      <a:pt x="1" y="57"/>
                    </a:lnTo>
                    <a:lnTo>
                      <a:pt x="5" y="44"/>
                    </a:lnTo>
                    <a:lnTo>
                      <a:pt x="11" y="31"/>
                    </a:lnTo>
                    <a:lnTo>
                      <a:pt x="19" y="21"/>
                    </a:lnTo>
                    <a:lnTo>
                      <a:pt x="28" y="12"/>
                    </a:lnTo>
                    <a:lnTo>
                      <a:pt x="40" y="5"/>
                    </a:lnTo>
                    <a:lnTo>
                      <a:pt x="54" y="1"/>
                    </a:lnTo>
                    <a:lnTo>
                      <a:pt x="66" y="0"/>
                    </a:lnTo>
                    <a:lnTo>
                      <a:pt x="79" y="1"/>
                    </a:lnTo>
                    <a:lnTo>
                      <a:pt x="91" y="5"/>
                    </a:lnTo>
                    <a:lnTo>
                      <a:pt x="104" y="11"/>
                    </a:lnTo>
                    <a:lnTo>
                      <a:pt x="114" y="20"/>
                    </a:lnTo>
                    <a:lnTo>
                      <a:pt x="122" y="29"/>
                    </a:lnTo>
                    <a:lnTo>
                      <a:pt x="129" y="42"/>
                    </a:lnTo>
                    <a:lnTo>
                      <a:pt x="133" y="56"/>
                    </a:lnTo>
                    <a:lnTo>
                      <a:pt x="134" y="68"/>
                    </a:lnTo>
                    <a:lnTo>
                      <a:pt x="133" y="82"/>
                    </a:lnTo>
                    <a:lnTo>
                      <a:pt x="129" y="95"/>
                    </a:lnTo>
                    <a:lnTo>
                      <a:pt x="123" y="107"/>
                    </a:lnTo>
                    <a:lnTo>
                      <a:pt x="115" y="118"/>
                    </a:lnTo>
                    <a:lnTo>
                      <a:pt x="106" y="126"/>
                    </a:lnTo>
                    <a:lnTo>
                      <a:pt x="93" y="134"/>
                    </a:lnTo>
                    <a:close/>
                  </a:path>
                </a:pathLst>
              </a:custGeom>
              <a:solidFill>
                <a:srgbClr val="FFFFFF"/>
              </a:solidFill>
              <a:ln w="9525">
                <a:noFill/>
              </a:ln>
            </p:spPr>
            <p:txBody>
              <a:bodyPr/>
              <a:lstStyle/>
              <a:p>
                <a:endParaRPr lang="en-US"/>
              </a:p>
            </p:txBody>
          </p:sp>
          <p:sp>
            <p:nvSpPr>
              <p:cNvPr id="1276218" name="Freeform 1276217"/>
              <p:cNvSpPr/>
              <p:nvPr/>
            </p:nvSpPr>
            <p:spPr>
              <a:xfrm>
                <a:off x="3441" y="3093"/>
                <a:ext cx="1" cy="2"/>
              </a:xfrm>
              <a:custGeom>
                <a:avLst/>
                <a:gdLst/>
                <a:ahLst/>
                <a:cxnLst/>
                <a:rect l="0" t="0" r="0" b="0"/>
                <a:pathLst>
                  <a:path w="21" h="33">
                    <a:moveTo>
                      <a:pt x="11" y="0"/>
                    </a:moveTo>
                    <a:lnTo>
                      <a:pt x="5" y="3"/>
                    </a:lnTo>
                    <a:lnTo>
                      <a:pt x="1" y="8"/>
                    </a:lnTo>
                    <a:lnTo>
                      <a:pt x="0" y="15"/>
                    </a:lnTo>
                    <a:lnTo>
                      <a:pt x="1" y="20"/>
                    </a:lnTo>
                    <a:lnTo>
                      <a:pt x="4" y="26"/>
                    </a:lnTo>
                    <a:lnTo>
                      <a:pt x="8" y="31"/>
                    </a:lnTo>
                    <a:lnTo>
                      <a:pt x="14" y="33"/>
                    </a:lnTo>
                    <a:lnTo>
                      <a:pt x="21" y="32"/>
                    </a:lnTo>
                    <a:lnTo>
                      <a:pt x="11" y="0"/>
                    </a:lnTo>
                    <a:close/>
                  </a:path>
                </a:pathLst>
              </a:custGeom>
              <a:solidFill>
                <a:srgbClr val="CCFFFF"/>
              </a:solidFill>
              <a:ln w="9525">
                <a:noFill/>
              </a:ln>
            </p:spPr>
            <p:txBody>
              <a:bodyPr/>
              <a:lstStyle/>
              <a:p>
                <a:endParaRPr lang="en-US"/>
              </a:p>
            </p:txBody>
          </p:sp>
          <p:sp>
            <p:nvSpPr>
              <p:cNvPr id="1276219" name="Freeform 1276218"/>
              <p:cNvSpPr/>
              <p:nvPr/>
            </p:nvSpPr>
            <p:spPr>
              <a:xfrm>
                <a:off x="3442" y="3089"/>
                <a:ext cx="3" cy="6"/>
              </a:xfrm>
              <a:custGeom>
                <a:avLst/>
                <a:gdLst/>
                <a:ahLst/>
                <a:cxnLst/>
                <a:rect l="0" t="0" r="0" b="0"/>
                <a:pathLst>
                  <a:path w="75" h="98">
                    <a:moveTo>
                      <a:pt x="40" y="12"/>
                    </a:moveTo>
                    <a:lnTo>
                      <a:pt x="40" y="12"/>
                    </a:lnTo>
                    <a:lnTo>
                      <a:pt x="42" y="22"/>
                    </a:lnTo>
                    <a:lnTo>
                      <a:pt x="42" y="28"/>
                    </a:lnTo>
                    <a:lnTo>
                      <a:pt x="39" y="37"/>
                    </a:lnTo>
                    <a:lnTo>
                      <a:pt x="36" y="43"/>
                    </a:lnTo>
                    <a:lnTo>
                      <a:pt x="30" y="49"/>
                    </a:lnTo>
                    <a:lnTo>
                      <a:pt x="21" y="57"/>
                    </a:lnTo>
                    <a:lnTo>
                      <a:pt x="12" y="61"/>
                    </a:lnTo>
                    <a:lnTo>
                      <a:pt x="0" y="66"/>
                    </a:lnTo>
                    <a:lnTo>
                      <a:pt x="10" y="98"/>
                    </a:lnTo>
                    <a:lnTo>
                      <a:pt x="26" y="92"/>
                    </a:lnTo>
                    <a:lnTo>
                      <a:pt x="39" y="84"/>
                    </a:lnTo>
                    <a:lnTo>
                      <a:pt x="50" y="74"/>
                    </a:lnTo>
                    <a:lnTo>
                      <a:pt x="63" y="64"/>
                    </a:lnTo>
                    <a:lnTo>
                      <a:pt x="70" y="49"/>
                    </a:lnTo>
                    <a:lnTo>
                      <a:pt x="75" y="34"/>
                    </a:lnTo>
                    <a:lnTo>
                      <a:pt x="75" y="18"/>
                    </a:lnTo>
                    <a:lnTo>
                      <a:pt x="71" y="0"/>
                    </a:lnTo>
                    <a:lnTo>
                      <a:pt x="71" y="0"/>
                    </a:lnTo>
                    <a:lnTo>
                      <a:pt x="40" y="12"/>
                    </a:lnTo>
                    <a:close/>
                  </a:path>
                </a:pathLst>
              </a:custGeom>
              <a:solidFill>
                <a:srgbClr val="CCFFFF"/>
              </a:solidFill>
              <a:ln w="9525">
                <a:noFill/>
              </a:ln>
            </p:spPr>
            <p:txBody>
              <a:bodyPr/>
              <a:lstStyle/>
              <a:p>
                <a:endParaRPr lang="en-US"/>
              </a:p>
            </p:txBody>
          </p:sp>
          <p:sp>
            <p:nvSpPr>
              <p:cNvPr id="1276220" name="Freeform 1276219"/>
              <p:cNvSpPr/>
              <p:nvPr/>
            </p:nvSpPr>
            <p:spPr>
              <a:xfrm>
                <a:off x="3440" y="3087"/>
                <a:ext cx="5" cy="3"/>
              </a:xfrm>
              <a:custGeom>
                <a:avLst/>
                <a:gdLst/>
                <a:ahLst/>
                <a:cxnLst/>
                <a:rect l="0" t="0" r="0" b="0"/>
                <a:pathLst>
                  <a:path w="108" h="49">
                    <a:moveTo>
                      <a:pt x="20" y="43"/>
                    </a:moveTo>
                    <a:lnTo>
                      <a:pt x="20" y="43"/>
                    </a:lnTo>
                    <a:lnTo>
                      <a:pt x="27" y="39"/>
                    </a:lnTo>
                    <a:lnTo>
                      <a:pt x="36" y="35"/>
                    </a:lnTo>
                    <a:lnTo>
                      <a:pt x="45" y="33"/>
                    </a:lnTo>
                    <a:lnTo>
                      <a:pt x="54" y="33"/>
                    </a:lnTo>
                    <a:lnTo>
                      <a:pt x="62" y="36"/>
                    </a:lnTo>
                    <a:lnTo>
                      <a:pt x="69" y="39"/>
                    </a:lnTo>
                    <a:lnTo>
                      <a:pt x="74" y="43"/>
                    </a:lnTo>
                    <a:lnTo>
                      <a:pt x="77" y="49"/>
                    </a:lnTo>
                    <a:lnTo>
                      <a:pt x="108" y="37"/>
                    </a:lnTo>
                    <a:lnTo>
                      <a:pt x="98" y="22"/>
                    </a:lnTo>
                    <a:lnTo>
                      <a:pt x="87" y="11"/>
                    </a:lnTo>
                    <a:lnTo>
                      <a:pt x="74" y="4"/>
                    </a:lnTo>
                    <a:lnTo>
                      <a:pt x="58" y="0"/>
                    </a:lnTo>
                    <a:lnTo>
                      <a:pt x="41" y="0"/>
                    </a:lnTo>
                    <a:lnTo>
                      <a:pt x="26" y="3"/>
                    </a:lnTo>
                    <a:lnTo>
                      <a:pt x="13" y="9"/>
                    </a:lnTo>
                    <a:lnTo>
                      <a:pt x="0" y="18"/>
                    </a:lnTo>
                    <a:lnTo>
                      <a:pt x="0" y="18"/>
                    </a:lnTo>
                    <a:lnTo>
                      <a:pt x="20" y="43"/>
                    </a:lnTo>
                    <a:close/>
                  </a:path>
                </a:pathLst>
              </a:custGeom>
              <a:solidFill>
                <a:srgbClr val="CCFFFF"/>
              </a:solidFill>
              <a:ln w="9525">
                <a:noFill/>
              </a:ln>
            </p:spPr>
            <p:txBody>
              <a:bodyPr/>
              <a:lstStyle/>
              <a:p>
                <a:endParaRPr lang="en-US"/>
              </a:p>
            </p:txBody>
          </p:sp>
          <p:sp>
            <p:nvSpPr>
              <p:cNvPr id="1276221" name="Freeform 1276220"/>
              <p:cNvSpPr/>
              <p:nvPr/>
            </p:nvSpPr>
            <p:spPr>
              <a:xfrm>
                <a:off x="3438" y="3088"/>
                <a:ext cx="3" cy="8"/>
              </a:xfrm>
              <a:custGeom>
                <a:avLst/>
                <a:gdLst/>
                <a:ahLst/>
                <a:cxnLst/>
                <a:rect l="0" t="0" r="0" b="0"/>
                <a:pathLst>
                  <a:path w="69" h="129">
                    <a:moveTo>
                      <a:pt x="36" y="112"/>
                    </a:moveTo>
                    <a:lnTo>
                      <a:pt x="36" y="112"/>
                    </a:lnTo>
                    <a:lnTo>
                      <a:pt x="33" y="104"/>
                    </a:lnTo>
                    <a:lnTo>
                      <a:pt x="32" y="95"/>
                    </a:lnTo>
                    <a:lnTo>
                      <a:pt x="34" y="83"/>
                    </a:lnTo>
                    <a:lnTo>
                      <a:pt x="38" y="69"/>
                    </a:lnTo>
                    <a:lnTo>
                      <a:pt x="44" y="58"/>
                    </a:lnTo>
                    <a:lnTo>
                      <a:pt x="52" y="44"/>
                    </a:lnTo>
                    <a:lnTo>
                      <a:pt x="60" y="34"/>
                    </a:lnTo>
                    <a:lnTo>
                      <a:pt x="69" y="25"/>
                    </a:lnTo>
                    <a:lnTo>
                      <a:pt x="49" y="0"/>
                    </a:lnTo>
                    <a:lnTo>
                      <a:pt x="37" y="11"/>
                    </a:lnTo>
                    <a:lnTo>
                      <a:pt x="25" y="25"/>
                    </a:lnTo>
                    <a:lnTo>
                      <a:pt x="16" y="41"/>
                    </a:lnTo>
                    <a:lnTo>
                      <a:pt x="8" y="57"/>
                    </a:lnTo>
                    <a:lnTo>
                      <a:pt x="2" y="75"/>
                    </a:lnTo>
                    <a:lnTo>
                      <a:pt x="0" y="92"/>
                    </a:lnTo>
                    <a:lnTo>
                      <a:pt x="1" y="112"/>
                    </a:lnTo>
                    <a:lnTo>
                      <a:pt x="8" y="129"/>
                    </a:lnTo>
                    <a:lnTo>
                      <a:pt x="8" y="129"/>
                    </a:lnTo>
                    <a:lnTo>
                      <a:pt x="36" y="112"/>
                    </a:lnTo>
                    <a:close/>
                  </a:path>
                </a:pathLst>
              </a:custGeom>
              <a:solidFill>
                <a:srgbClr val="CCFFFF"/>
              </a:solidFill>
              <a:ln w="9525">
                <a:noFill/>
              </a:ln>
            </p:spPr>
            <p:txBody>
              <a:bodyPr/>
              <a:lstStyle/>
              <a:p>
                <a:endParaRPr lang="en-US"/>
              </a:p>
            </p:txBody>
          </p:sp>
          <p:sp>
            <p:nvSpPr>
              <p:cNvPr id="1276222" name="Freeform 1276221"/>
              <p:cNvSpPr/>
              <p:nvPr/>
            </p:nvSpPr>
            <p:spPr>
              <a:xfrm>
                <a:off x="3438" y="3095"/>
                <a:ext cx="5" cy="4"/>
              </a:xfrm>
              <a:custGeom>
                <a:avLst/>
                <a:gdLst/>
                <a:ahLst/>
                <a:cxnLst/>
                <a:rect l="0" t="0" r="0" b="0"/>
                <a:pathLst>
                  <a:path w="117" h="76">
                    <a:moveTo>
                      <a:pt x="107" y="41"/>
                    </a:moveTo>
                    <a:lnTo>
                      <a:pt x="107" y="41"/>
                    </a:lnTo>
                    <a:lnTo>
                      <a:pt x="96" y="43"/>
                    </a:lnTo>
                    <a:lnTo>
                      <a:pt x="83" y="43"/>
                    </a:lnTo>
                    <a:lnTo>
                      <a:pt x="72" y="42"/>
                    </a:lnTo>
                    <a:lnTo>
                      <a:pt x="62" y="36"/>
                    </a:lnTo>
                    <a:lnTo>
                      <a:pt x="52" y="30"/>
                    </a:lnTo>
                    <a:lnTo>
                      <a:pt x="43" y="23"/>
                    </a:lnTo>
                    <a:lnTo>
                      <a:pt x="35" y="13"/>
                    </a:lnTo>
                    <a:lnTo>
                      <a:pt x="28" y="0"/>
                    </a:lnTo>
                    <a:lnTo>
                      <a:pt x="0" y="17"/>
                    </a:lnTo>
                    <a:lnTo>
                      <a:pt x="9" y="32"/>
                    </a:lnTo>
                    <a:lnTo>
                      <a:pt x="20" y="46"/>
                    </a:lnTo>
                    <a:lnTo>
                      <a:pt x="33" y="57"/>
                    </a:lnTo>
                    <a:lnTo>
                      <a:pt x="48" y="66"/>
                    </a:lnTo>
                    <a:lnTo>
                      <a:pt x="64" y="73"/>
                    </a:lnTo>
                    <a:lnTo>
                      <a:pt x="81" y="76"/>
                    </a:lnTo>
                    <a:lnTo>
                      <a:pt x="98" y="76"/>
                    </a:lnTo>
                    <a:lnTo>
                      <a:pt x="117" y="72"/>
                    </a:lnTo>
                    <a:lnTo>
                      <a:pt x="117" y="72"/>
                    </a:lnTo>
                    <a:lnTo>
                      <a:pt x="107" y="41"/>
                    </a:lnTo>
                    <a:close/>
                  </a:path>
                </a:pathLst>
              </a:custGeom>
              <a:solidFill>
                <a:srgbClr val="CCFFFF"/>
              </a:solidFill>
              <a:ln w="9525">
                <a:noFill/>
              </a:ln>
            </p:spPr>
            <p:txBody>
              <a:bodyPr/>
              <a:lstStyle/>
              <a:p>
                <a:endParaRPr lang="en-US"/>
              </a:p>
            </p:txBody>
          </p:sp>
          <p:sp>
            <p:nvSpPr>
              <p:cNvPr id="1276223" name="Freeform 1276222"/>
              <p:cNvSpPr/>
              <p:nvPr/>
            </p:nvSpPr>
            <p:spPr>
              <a:xfrm>
                <a:off x="3443" y="3094"/>
                <a:ext cx="4" cy="5"/>
              </a:xfrm>
              <a:custGeom>
                <a:avLst/>
                <a:gdLst/>
                <a:ahLst/>
                <a:cxnLst/>
                <a:rect l="0" t="0" r="0" b="0"/>
                <a:pathLst>
                  <a:path w="79" h="88">
                    <a:moveTo>
                      <a:pt x="47" y="0"/>
                    </a:moveTo>
                    <a:lnTo>
                      <a:pt x="46" y="8"/>
                    </a:lnTo>
                    <a:lnTo>
                      <a:pt x="44" y="15"/>
                    </a:lnTo>
                    <a:lnTo>
                      <a:pt x="40" y="24"/>
                    </a:lnTo>
                    <a:lnTo>
                      <a:pt x="35" y="32"/>
                    </a:lnTo>
                    <a:lnTo>
                      <a:pt x="28" y="39"/>
                    </a:lnTo>
                    <a:lnTo>
                      <a:pt x="21" y="46"/>
                    </a:lnTo>
                    <a:lnTo>
                      <a:pt x="11" y="52"/>
                    </a:lnTo>
                    <a:lnTo>
                      <a:pt x="0" y="57"/>
                    </a:lnTo>
                    <a:lnTo>
                      <a:pt x="10" y="88"/>
                    </a:lnTo>
                    <a:lnTo>
                      <a:pt x="25" y="82"/>
                    </a:lnTo>
                    <a:lnTo>
                      <a:pt x="40" y="73"/>
                    </a:lnTo>
                    <a:lnTo>
                      <a:pt x="51" y="64"/>
                    </a:lnTo>
                    <a:lnTo>
                      <a:pt x="61" y="53"/>
                    </a:lnTo>
                    <a:lnTo>
                      <a:pt x="68" y="41"/>
                    </a:lnTo>
                    <a:lnTo>
                      <a:pt x="74" y="28"/>
                    </a:lnTo>
                    <a:lnTo>
                      <a:pt x="78" y="14"/>
                    </a:lnTo>
                    <a:lnTo>
                      <a:pt x="79" y="2"/>
                    </a:lnTo>
                    <a:lnTo>
                      <a:pt x="47" y="0"/>
                    </a:lnTo>
                    <a:close/>
                  </a:path>
                </a:pathLst>
              </a:custGeom>
              <a:solidFill>
                <a:srgbClr val="CCFFFF"/>
              </a:solidFill>
              <a:ln w="9525">
                <a:noFill/>
              </a:ln>
            </p:spPr>
            <p:txBody>
              <a:bodyPr/>
              <a:lstStyle/>
              <a:p>
                <a:endParaRPr lang="en-US"/>
              </a:p>
            </p:txBody>
          </p:sp>
          <p:sp>
            <p:nvSpPr>
              <p:cNvPr id="1276224" name="Freeform 1276223"/>
              <p:cNvSpPr/>
              <p:nvPr/>
            </p:nvSpPr>
            <p:spPr>
              <a:xfrm>
                <a:off x="3442" y="3097"/>
                <a:ext cx="2" cy="1"/>
              </a:xfrm>
              <a:custGeom>
                <a:avLst/>
                <a:gdLst/>
                <a:ahLst/>
                <a:cxnLst/>
                <a:rect l="0" t="0" r="0" b="0"/>
                <a:pathLst>
                  <a:path w="32" h="18">
                    <a:moveTo>
                      <a:pt x="32" y="18"/>
                    </a:moveTo>
                    <a:lnTo>
                      <a:pt x="31" y="11"/>
                    </a:lnTo>
                    <a:lnTo>
                      <a:pt x="28" y="6"/>
                    </a:lnTo>
                    <a:lnTo>
                      <a:pt x="23" y="3"/>
                    </a:lnTo>
                    <a:lnTo>
                      <a:pt x="17" y="0"/>
                    </a:lnTo>
                    <a:lnTo>
                      <a:pt x="11" y="2"/>
                    </a:lnTo>
                    <a:lnTo>
                      <a:pt x="6" y="4"/>
                    </a:lnTo>
                    <a:lnTo>
                      <a:pt x="2" y="9"/>
                    </a:lnTo>
                    <a:lnTo>
                      <a:pt x="0" y="16"/>
                    </a:lnTo>
                    <a:lnTo>
                      <a:pt x="32" y="18"/>
                    </a:lnTo>
                    <a:close/>
                  </a:path>
                </a:pathLst>
              </a:custGeom>
              <a:solidFill>
                <a:srgbClr val="CCFFFF"/>
              </a:solidFill>
              <a:ln w="9525">
                <a:noFill/>
              </a:ln>
            </p:spPr>
            <p:txBody>
              <a:bodyPr/>
              <a:lstStyle/>
              <a:p>
                <a:endParaRPr lang="en-US"/>
              </a:p>
            </p:txBody>
          </p:sp>
          <p:sp>
            <p:nvSpPr>
              <p:cNvPr id="1276225" name="Freeform 1276224"/>
              <p:cNvSpPr/>
              <p:nvPr/>
            </p:nvSpPr>
            <p:spPr>
              <a:xfrm>
                <a:off x="3442" y="3094"/>
                <a:ext cx="1" cy="2"/>
              </a:xfrm>
              <a:custGeom>
                <a:avLst/>
                <a:gdLst/>
                <a:ahLst/>
                <a:cxnLst/>
                <a:rect l="0" t="0" r="0" b="0"/>
                <a:pathLst>
                  <a:path w="22" h="32">
                    <a:moveTo>
                      <a:pt x="12" y="0"/>
                    </a:moveTo>
                    <a:lnTo>
                      <a:pt x="5" y="3"/>
                    </a:lnTo>
                    <a:lnTo>
                      <a:pt x="1" y="8"/>
                    </a:lnTo>
                    <a:lnTo>
                      <a:pt x="0" y="14"/>
                    </a:lnTo>
                    <a:lnTo>
                      <a:pt x="1" y="20"/>
                    </a:lnTo>
                    <a:lnTo>
                      <a:pt x="4" y="26"/>
                    </a:lnTo>
                    <a:lnTo>
                      <a:pt x="9" y="30"/>
                    </a:lnTo>
                    <a:lnTo>
                      <a:pt x="15" y="32"/>
                    </a:lnTo>
                    <a:lnTo>
                      <a:pt x="22" y="31"/>
                    </a:lnTo>
                    <a:lnTo>
                      <a:pt x="12" y="0"/>
                    </a:lnTo>
                    <a:close/>
                  </a:path>
                </a:pathLst>
              </a:custGeom>
              <a:solidFill>
                <a:srgbClr val="00CCFF"/>
              </a:solidFill>
              <a:ln w="9525">
                <a:noFill/>
              </a:ln>
            </p:spPr>
            <p:txBody>
              <a:bodyPr/>
              <a:lstStyle/>
              <a:p>
                <a:endParaRPr lang="en-US"/>
              </a:p>
            </p:txBody>
          </p:sp>
          <p:sp>
            <p:nvSpPr>
              <p:cNvPr id="1276226" name="Freeform 1276225"/>
              <p:cNvSpPr/>
              <p:nvPr/>
            </p:nvSpPr>
            <p:spPr>
              <a:xfrm>
                <a:off x="3442" y="3090"/>
                <a:ext cx="4" cy="5"/>
              </a:xfrm>
              <a:custGeom>
                <a:avLst/>
                <a:gdLst/>
                <a:ahLst/>
                <a:cxnLst/>
                <a:rect l="0" t="0" r="0" b="0"/>
                <a:pathLst>
                  <a:path w="74" h="99">
                    <a:moveTo>
                      <a:pt x="39" y="13"/>
                    </a:moveTo>
                    <a:lnTo>
                      <a:pt x="39" y="12"/>
                    </a:lnTo>
                    <a:lnTo>
                      <a:pt x="41" y="22"/>
                    </a:lnTo>
                    <a:lnTo>
                      <a:pt x="41" y="30"/>
                    </a:lnTo>
                    <a:lnTo>
                      <a:pt x="38" y="37"/>
                    </a:lnTo>
                    <a:lnTo>
                      <a:pt x="35" y="43"/>
                    </a:lnTo>
                    <a:lnTo>
                      <a:pt x="28" y="51"/>
                    </a:lnTo>
                    <a:lnTo>
                      <a:pt x="20" y="58"/>
                    </a:lnTo>
                    <a:lnTo>
                      <a:pt x="11" y="62"/>
                    </a:lnTo>
                    <a:lnTo>
                      <a:pt x="0" y="68"/>
                    </a:lnTo>
                    <a:lnTo>
                      <a:pt x="10" y="99"/>
                    </a:lnTo>
                    <a:lnTo>
                      <a:pt x="25" y="94"/>
                    </a:lnTo>
                    <a:lnTo>
                      <a:pt x="38" y="85"/>
                    </a:lnTo>
                    <a:lnTo>
                      <a:pt x="51" y="76"/>
                    </a:lnTo>
                    <a:lnTo>
                      <a:pt x="62" y="64"/>
                    </a:lnTo>
                    <a:lnTo>
                      <a:pt x="69" y="52"/>
                    </a:lnTo>
                    <a:lnTo>
                      <a:pt x="74" y="36"/>
                    </a:lnTo>
                    <a:lnTo>
                      <a:pt x="74" y="18"/>
                    </a:lnTo>
                    <a:lnTo>
                      <a:pt x="70" y="1"/>
                    </a:lnTo>
                    <a:lnTo>
                      <a:pt x="70" y="0"/>
                    </a:lnTo>
                    <a:lnTo>
                      <a:pt x="39" y="13"/>
                    </a:lnTo>
                    <a:close/>
                  </a:path>
                </a:pathLst>
              </a:custGeom>
              <a:solidFill>
                <a:srgbClr val="00CCFF"/>
              </a:solidFill>
              <a:ln w="9525">
                <a:noFill/>
              </a:ln>
            </p:spPr>
            <p:txBody>
              <a:bodyPr/>
              <a:lstStyle/>
              <a:p>
                <a:endParaRPr lang="en-US"/>
              </a:p>
            </p:txBody>
          </p:sp>
          <p:sp>
            <p:nvSpPr>
              <p:cNvPr id="1276227" name="Freeform 1276226"/>
              <p:cNvSpPr/>
              <p:nvPr/>
            </p:nvSpPr>
            <p:spPr>
              <a:xfrm>
                <a:off x="3441" y="3088"/>
                <a:ext cx="5" cy="3"/>
              </a:xfrm>
              <a:custGeom>
                <a:avLst/>
                <a:gdLst/>
                <a:ahLst/>
                <a:cxnLst/>
                <a:rect l="0" t="0" r="0" b="0"/>
                <a:pathLst>
                  <a:path w="108" h="50">
                    <a:moveTo>
                      <a:pt x="20" y="44"/>
                    </a:moveTo>
                    <a:lnTo>
                      <a:pt x="20" y="43"/>
                    </a:lnTo>
                    <a:lnTo>
                      <a:pt x="27" y="39"/>
                    </a:lnTo>
                    <a:lnTo>
                      <a:pt x="37" y="35"/>
                    </a:lnTo>
                    <a:lnTo>
                      <a:pt x="46" y="34"/>
                    </a:lnTo>
                    <a:lnTo>
                      <a:pt x="54" y="34"/>
                    </a:lnTo>
                    <a:lnTo>
                      <a:pt x="61" y="36"/>
                    </a:lnTo>
                    <a:lnTo>
                      <a:pt x="69" y="39"/>
                    </a:lnTo>
                    <a:lnTo>
                      <a:pt x="74" y="43"/>
                    </a:lnTo>
                    <a:lnTo>
                      <a:pt x="77" y="50"/>
                    </a:lnTo>
                    <a:lnTo>
                      <a:pt x="108" y="37"/>
                    </a:lnTo>
                    <a:lnTo>
                      <a:pt x="99" y="22"/>
                    </a:lnTo>
                    <a:lnTo>
                      <a:pt x="88" y="12"/>
                    </a:lnTo>
                    <a:lnTo>
                      <a:pt x="73" y="4"/>
                    </a:lnTo>
                    <a:lnTo>
                      <a:pt x="58" y="0"/>
                    </a:lnTo>
                    <a:lnTo>
                      <a:pt x="42" y="0"/>
                    </a:lnTo>
                    <a:lnTo>
                      <a:pt x="26" y="3"/>
                    </a:lnTo>
                    <a:lnTo>
                      <a:pt x="13" y="10"/>
                    </a:lnTo>
                    <a:lnTo>
                      <a:pt x="0" y="18"/>
                    </a:lnTo>
                    <a:lnTo>
                      <a:pt x="0" y="17"/>
                    </a:lnTo>
                    <a:lnTo>
                      <a:pt x="20" y="44"/>
                    </a:lnTo>
                    <a:close/>
                  </a:path>
                </a:pathLst>
              </a:custGeom>
              <a:solidFill>
                <a:srgbClr val="00CCFF"/>
              </a:solidFill>
              <a:ln w="9525">
                <a:noFill/>
              </a:ln>
            </p:spPr>
            <p:txBody>
              <a:bodyPr/>
              <a:lstStyle/>
              <a:p>
                <a:endParaRPr lang="en-US"/>
              </a:p>
            </p:txBody>
          </p:sp>
          <p:sp>
            <p:nvSpPr>
              <p:cNvPr id="1276228" name="Freeform 1276227"/>
              <p:cNvSpPr/>
              <p:nvPr/>
            </p:nvSpPr>
            <p:spPr>
              <a:xfrm>
                <a:off x="3438" y="3089"/>
                <a:ext cx="4" cy="7"/>
              </a:xfrm>
              <a:custGeom>
                <a:avLst/>
                <a:gdLst/>
                <a:ahLst/>
                <a:cxnLst/>
                <a:rect l="0" t="0" r="0" b="0"/>
                <a:pathLst>
                  <a:path w="69" h="131">
                    <a:moveTo>
                      <a:pt x="36" y="114"/>
                    </a:moveTo>
                    <a:lnTo>
                      <a:pt x="36" y="114"/>
                    </a:lnTo>
                    <a:lnTo>
                      <a:pt x="34" y="107"/>
                    </a:lnTo>
                    <a:lnTo>
                      <a:pt x="33" y="96"/>
                    </a:lnTo>
                    <a:lnTo>
                      <a:pt x="35" y="83"/>
                    </a:lnTo>
                    <a:lnTo>
                      <a:pt x="38" y="72"/>
                    </a:lnTo>
                    <a:lnTo>
                      <a:pt x="44" y="59"/>
                    </a:lnTo>
                    <a:lnTo>
                      <a:pt x="52" y="46"/>
                    </a:lnTo>
                    <a:lnTo>
                      <a:pt x="60" y="36"/>
                    </a:lnTo>
                    <a:lnTo>
                      <a:pt x="69" y="27"/>
                    </a:lnTo>
                    <a:lnTo>
                      <a:pt x="49" y="0"/>
                    </a:lnTo>
                    <a:lnTo>
                      <a:pt x="36" y="13"/>
                    </a:lnTo>
                    <a:lnTo>
                      <a:pt x="25" y="27"/>
                    </a:lnTo>
                    <a:lnTo>
                      <a:pt x="15" y="42"/>
                    </a:lnTo>
                    <a:lnTo>
                      <a:pt x="7" y="59"/>
                    </a:lnTo>
                    <a:lnTo>
                      <a:pt x="2" y="77"/>
                    </a:lnTo>
                    <a:lnTo>
                      <a:pt x="0" y="94"/>
                    </a:lnTo>
                    <a:lnTo>
                      <a:pt x="1" y="113"/>
                    </a:lnTo>
                    <a:lnTo>
                      <a:pt x="7" y="131"/>
                    </a:lnTo>
                    <a:lnTo>
                      <a:pt x="7" y="131"/>
                    </a:lnTo>
                    <a:lnTo>
                      <a:pt x="36" y="114"/>
                    </a:lnTo>
                    <a:close/>
                  </a:path>
                </a:pathLst>
              </a:custGeom>
              <a:solidFill>
                <a:srgbClr val="00CCFF"/>
              </a:solidFill>
              <a:ln w="9525">
                <a:noFill/>
              </a:ln>
            </p:spPr>
            <p:txBody>
              <a:bodyPr/>
              <a:lstStyle/>
              <a:p>
                <a:endParaRPr lang="en-US"/>
              </a:p>
            </p:txBody>
          </p:sp>
          <p:sp>
            <p:nvSpPr>
              <p:cNvPr id="1276229" name="Freeform 1276228"/>
              <p:cNvSpPr/>
              <p:nvPr/>
            </p:nvSpPr>
            <p:spPr>
              <a:xfrm>
                <a:off x="3439" y="3095"/>
                <a:ext cx="5" cy="4"/>
              </a:xfrm>
              <a:custGeom>
                <a:avLst/>
                <a:gdLst/>
                <a:ahLst/>
                <a:cxnLst/>
                <a:rect l="0" t="0" r="0" b="0"/>
                <a:pathLst>
                  <a:path w="117" h="77">
                    <a:moveTo>
                      <a:pt x="107" y="41"/>
                    </a:moveTo>
                    <a:lnTo>
                      <a:pt x="107" y="41"/>
                    </a:lnTo>
                    <a:lnTo>
                      <a:pt x="96" y="43"/>
                    </a:lnTo>
                    <a:lnTo>
                      <a:pt x="85" y="43"/>
                    </a:lnTo>
                    <a:lnTo>
                      <a:pt x="75" y="41"/>
                    </a:lnTo>
                    <a:lnTo>
                      <a:pt x="63" y="37"/>
                    </a:lnTo>
                    <a:lnTo>
                      <a:pt x="54" y="29"/>
                    </a:lnTo>
                    <a:lnTo>
                      <a:pt x="44" y="22"/>
                    </a:lnTo>
                    <a:lnTo>
                      <a:pt x="36" y="13"/>
                    </a:lnTo>
                    <a:lnTo>
                      <a:pt x="29" y="0"/>
                    </a:lnTo>
                    <a:lnTo>
                      <a:pt x="0" y="17"/>
                    </a:lnTo>
                    <a:lnTo>
                      <a:pt x="9" y="32"/>
                    </a:lnTo>
                    <a:lnTo>
                      <a:pt x="21" y="45"/>
                    </a:lnTo>
                    <a:lnTo>
                      <a:pt x="34" y="57"/>
                    </a:lnTo>
                    <a:lnTo>
                      <a:pt x="49" y="66"/>
                    </a:lnTo>
                    <a:lnTo>
                      <a:pt x="64" y="73"/>
                    </a:lnTo>
                    <a:lnTo>
                      <a:pt x="81" y="77"/>
                    </a:lnTo>
                    <a:lnTo>
                      <a:pt x="98" y="77"/>
                    </a:lnTo>
                    <a:lnTo>
                      <a:pt x="117" y="73"/>
                    </a:lnTo>
                    <a:lnTo>
                      <a:pt x="117" y="73"/>
                    </a:lnTo>
                    <a:lnTo>
                      <a:pt x="107" y="41"/>
                    </a:lnTo>
                    <a:close/>
                  </a:path>
                </a:pathLst>
              </a:custGeom>
              <a:solidFill>
                <a:srgbClr val="00CCFF"/>
              </a:solidFill>
              <a:ln w="9525">
                <a:noFill/>
              </a:ln>
            </p:spPr>
            <p:txBody>
              <a:bodyPr/>
              <a:lstStyle/>
              <a:p>
                <a:endParaRPr lang="en-US"/>
              </a:p>
            </p:txBody>
          </p:sp>
          <p:sp>
            <p:nvSpPr>
              <p:cNvPr id="1276230" name="Freeform 1276229"/>
              <p:cNvSpPr/>
              <p:nvPr/>
            </p:nvSpPr>
            <p:spPr>
              <a:xfrm>
                <a:off x="3444" y="3094"/>
                <a:ext cx="3" cy="5"/>
              </a:xfrm>
              <a:custGeom>
                <a:avLst/>
                <a:gdLst/>
                <a:ahLst/>
                <a:cxnLst/>
                <a:rect l="0" t="0" r="0" b="0"/>
                <a:pathLst>
                  <a:path w="81" h="90">
                    <a:moveTo>
                      <a:pt x="48" y="0"/>
                    </a:moveTo>
                    <a:lnTo>
                      <a:pt x="47" y="8"/>
                    </a:lnTo>
                    <a:lnTo>
                      <a:pt x="44" y="18"/>
                    </a:lnTo>
                    <a:lnTo>
                      <a:pt x="41" y="26"/>
                    </a:lnTo>
                    <a:lnTo>
                      <a:pt x="36" y="34"/>
                    </a:lnTo>
                    <a:lnTo>
                      <a:pt x="31" y="40"/>
                    </a:lnTo>
                    <a:lnTo>
                      <a:pt x="22" y="47"/>
                    </a:lnTo>
                    <a:lnTo>
                      <a:pt x="12" y="54"/>
                    </a:lnTo>
                    <a:lnTo>
                      <a:pt x="0" y="58"/>
                    </a:lnTo>
                    <a:lnTo>
                      <a:pt x="10" y="90"/>
                    </a:lnTo>
                    <a:lnTo>
                      <a:pt x="27" y="83"/>
                    </a:lnTo>
                    <a:lnTo>
                      <a:pt x="40" y="75"/>
                    </a:lnTo>
                    <a:lnTo>
                      <a:pt x="51" y="65"/>
                    </a:lnTo>
                    <a:lnTo>
                      <a:pt x="62" y="55"/>
                    </a:lnTo>
                    <a:lnTo>
                      <a:pt x="70" y="41"/>
                    </a:lnTo>
                    <a:lnTo>
                      <a:pt x="75" y="28"/>
                    </a:lnTo>
                    <a:lnTo>
                      <a:pt x="78" y="17"/>
                    </a:lnTo>
                    <a:lnTo>
                      <a:pt x="81" y="4"/>
                    </a:lnTo>
                    <a:lnTo>
                      <a:pt x="48" y="0"/>
                    </a:lnTo>
                    <a:close/>
                  </a:path>
                </a:pathLst>
              </a:custGeom>
              <a:solidFill>
                <a:srgbClr val="00CCFF"/>
              </a:solidFill>
              <a:ln w="9525">
                <a:noFill/>
              </a:ln>
            </p:spPr>
            <p:txBody>
              <a:bodyPr/>
              <a:lstStyle/>
              <a:p>
                <a:endParaRPr lang="en-US"/>
              </a:p>
            </p:txBody>
          </p:sp>
          <p:sp>
            <p:nvSpPr>
              <p:cNvPr id="1276231" name="Freeform 1276230"/>
              <p:cNvSpPr/>
              <p:nvPr/>
            </p:nvSpPr>
            <p:spPr>
              <a:xfrm>
                <a:off x="3443" y="3097"/>
                <a:ext cx="2" cy="1"/>
              </a:xfrm>
              <a:custGeom>
                <a:avLst/>
                <a:gdLst/>
                <a:ahLst/>
                <a:cxnLst/>
                <a:rect l="0" t="0" r="0" b="0"/>
                <a:pathLst>
                  <a:path w="33" h="19">
                    <a:moveTo>
                      <a:pt x="33" y="19"/>
                    </a:moveTo>
                    <a:lnTo>
                      <a:pt x="32" y="12"/>
                    </a:lnTo>
                    <a:lnTo>
                      <a:pt x="28" y="6"/>
                    </a:lnTo>
                    <a:lnTo>
                      <a:pt x="23" y="2"/>
                    </a:lnTo>
                    <a:lnTo>
                      <a:pt x="18" y="0"/>
                    </a:lnTo>
                    <a:lnTo>
                      <a:pt x="12" y="0"/>
                    </a:lnTo>
                    <a:lnTo>
                      <a:pt x="6" y="3"/>
                    </a:lnTo>
                    <a:lnTo>
                      <a:pt x="2" y="7"/>
                    </a:lnTo>
                    <a:lnTo>
                      <a:pt x="0" y="15"/>
                    </a:lnTo>
                    <a:lnTo>
                      <a:pt x="33" y="19"/>
                    </a:lnTo>
                    <a:close/>
                  </a:path>
                </a:pathLst>
              </a:custGeom>
              <a:solidFill>
                <a:srgbClr val="00CCFF"/>
              </a:solidFill>
              <a:ln w="9525">
                <a:noFill/>
              </a:ln>
            </p:spPr>
            <p:txBody>
              <a:bodyPr/>
              <a:lstStyle/>
              <a:p>
                <a:endParaRPr lang="en-US"/>
              </a:p>
            </p:txBody>
          </p:sp>
          <p:sp>
            <p:nvSpPr>
              <p:cNvPr id="1276232" name="Freeform 1276231"/>
              <p:cNvSpPr/>
              <p:nvPr/>
            </p:nvSpPr>
            <p:spPr>
              <a:xfrm>
                <a:off x="3398" y="3240"/>
                <a:ext cx="1" cy="1"/>
              </a:xfrm>
              <a:custGeom>
                <a:avLst/>
                <a:gdLst/>
                <a:ahLst/>
                <a:cxnLst/>
                <a:rect l="0" t="0" r="0" b="0"/>
                <a:pathLst>
                  <a:path w="21" h="27">
                    <a:moveTo>
                      <a:pt x="0" y="25"/>
                    </a:moveTo>
                    <a:lnTo>
                      <a:pt x="6" y="27"/>
                    </a:lnTo>
                    <a:lnTo>
                      <a:pt x="11" y="26"/>
                    </a:lnTo>
                    <a:lnTo>
                      <a:pt x="16" y="24"/>
                    </a:lnTo>
                    <a:lnTo>
                      <a:pt x="19" y="20"/>
                    </a:lnTo>
                    <a:lnTo>
                      <a:pt x="21" y="15"/>
                    </a:lnTo>
                    <a:lnTo>
                      <a:pt x="21" y="9"/>
                    </a:lnTo>
                    <a:lnTo>
                      <a:pt x="19" y="4"/>
                    </a:lnTo>
                    <a:lnTo>
                      <a:pt x="14" y="0"/>
                    </a:lnTo>
                    <a:lnTo>
                      <a:pt x="0" y="25"/>
                    </a:lnTo>
                    <a:close/>
                  </a:path>
                </a:pathLst>
              </a:custGeom>
              <a:solidFill>
                <a:srgbClr val="000000"/>
              </a:solidFill>
              <a:ln w="9525">
                <a:noFill/>
              </a:ln>
            </p:spPr>
            <p:txBody>
              <a:bodyPr/>
              <a:lstStyle/>
              <a:p>
                <a:endParaRPr lang="en-US"/>
              </a:p>
            </p:txBody>
          </p:sp>
          <p:sp>
            <p:nvSpPr>
              <p:cNvPr id="1276233" name="Freeform 1276232"/>
              <p:cNvSpPr/>
              <p:nvPr/>
            </p:nvSpPr>
            <p:spPr>
              <a:xfrm>
                <a:off x="3389" y="3221"/>
                <a:ext cx="10" cy="20"/>
              </a:xfrm>
              <a:custGeom>
                <a:avLst/>
                <a:gdLst/>
                <a:ahLst/>
                <a:cxnLst/>
                <a:rect l="0" t="0" r="0" b="0"/>
                <a:pathLst>
                  <a:path w="218" h="365">
                    <a:moveTo>
                      <a:pt x="0" y="0"/>
                    </a:moveTo>
                    <a:lnTo>
                      <a:pt x="0" y="0"/>
                    </a:lnTo>
                    <a:lnTo>
                      <a:pt x="1" y="29"/>
                    </a:lnTo>
                    <a:lnTo>
                      <a:pt x="3" y="56"/>
                    </a:lnTo>
                    <a:lnTo>
                      <a:pt x="8" y="84"/>
                    </a:lnTo>
                    <a:lnTo>
                      <a:pt x="15" y="110"/>
                    </a:lnTo>
                    <a:lnTo>
                      <a:pt x="22" y="135"/>
                    </a:lnTo>
                    <a:lnTo>
                      <a:pt x="31" y="162"/>
                    </a:lnTo>
                    <a:lnTo>
                      <a:pt x="41" y="187"/>
                    </a:lnTo>
                    <a:lnTo>
                      <a:pt x="55" y="211"/>
                    </a:lnTo>
                    <a:lnTo>
                      <a:pt x="68" y="235"/>
                    </a:lnTo>
                    <a:lnTo>
                      <a:pt x="84" y="258"/>
                    </a:lnTo>
                    <a:lnTo>
                      <a:pt x="102" y="278"/>
                    </a:lnTo>
                    <a:lnTo>
                      <a:pt x="119" y="298"/>
                    </a:lnTo>
                    <a:lnTo>
                      <a:pt x="138" y="317"/>
                    </a:lnTo>
                    <a:lnTo>
                      <a:pt x="159" y="335"/>
                    </a:lnTo>
                    <a:lnTo>
                      <a:pt x="180" y="352"/>
                    </a:lnTo>
                    <a:lnTo>
                      <a:pt x="204" y="365"/>
                    </a:lnTo>
                    <a:lnTo>
                      <a:pt x="218" y="340"/>
                    </a:lnTo>
                    <a:lnTo>
                      <a:pt x="196" y="326"/>
                    </a:lnTo>
                    <a:lnTo>
                      <a:pt x="177" y="311"/>
                    </a:lnTo>
                    <a:lnTo>
                      <a:pt x="157" y="296"/>
                    </a:lnTo>
                    <a:lnTo>
                      <a:pt x="139" y="277"/>
                    </a:lnTo>
                    <a:lnTo>
                      <a:pt x="122" y="259"/>
                    </a:lnTo>
                    <a:lnTo>
                      <a:pt x="107" y="239"/>
                    </a:lnTo>
                    <a:lnTo>
                      <a:pt x="92" y="218"/>
                    </a:lnTo>
                    <a:lnTo>
                      <a:pt x="79" y="197"/>
                    </a:lnTo>
                    <a:lnTo>
                      <a:pt x="68" y="174"/>
                    </a:lnTo>
                    <a:lnTo>
                      <a:pt x="58" y="151"/>
                    </a:lnTo>
                    <a:lnTo>
                      <a:pt x="49" y="127"/>
                    </a:lnTo>
                    <a:lnTo>
                      <a:pt x="41" y="102"/>
                    </a:lnTo>
                    <a:lnTo>
                      <a:pt x="36" y="77"/>
                    </a:lnTo>
                    <a:lnTo>
                      <a:pt x="31" y="52"/>
                    </a:lnTo>
                    <a:lnTo>
                      <a:pt x="29" y="27"/>
                    </a:lnTo>
                    <a:lnTo>
                      <a:pt x="28" y="0"/>
                    </a:lnTo>
                    <a:lnTo>
                      <a:pt x="28" y="0"/>
                    </a:lnTo>
                    <a:lnTo>
                      <a:pt x="0" y="0"/>
                    </a:lnTo>
                    <a:close/>
                  </a:path>
                </a:pathLst>
              </a:custGeom>
              <a:solidFill>
                <a:srgbClr val="000000"/>
              </a:solidFill>
              <a:ln w="9525">
                <a:noFill/>
              </a:ln>
            </p:spPr>
            <p:txBody>
              <a:bodyPr/>
              <a:lstStyle/>
              <a:p>
                <a:endParaRPr lang="en-US"/>
              </a:p>
            </p:txBody>
          </p:sp>
          <p:sp>
            <p:nvSpPr>
              <p:cNvPr id="1276234" name="Freeform 1276233"/>
              <p:cNvSpPr/>
              <p:nvPr/>
            </p:nvSpPr>
            <p:spPr>
              <a:xfrm>
                <a:off x="3389" y="3216"/>
                <a:ext cx="2" cy="5"/>
              </a:xfrm>
              <a:custGeom>
                <a:avLst/>
                <a:gdLst/>
                <a:ahLst/>
                <a:cxnLst/>
                <a:rect l="0" t="0" r="0" b="0"/>
                <a:pathLst>
                  <a:path w="37" h="92">
                    <a:moveTo>
                      <a:pt x="9" y="0"/>
                    </a:moveTo>
                    <a:lnTo>
                      <a:pt x="7" y="10"/>
                    </a:lnTo>
                    <a:lnTo>
                      <a:pt x="5" y="23"/>
                    </a:lnTo>
                    <a:lnTo>
                      <a:pt x="4" y="33"/>
                    </a:lnTo>
                    <a:lnTo>
                      <a:pt x="2" y="45"/>
                    </a:lnTo>
                    <a:lnTo>
                      <a:pt x="1" y="58"/>
                    </a:lnTo>
                    <a:lnTo>
                      <a:pt x="1" y="69"/>
                    </a:lnTo>
                    <a:lnTo>
                      <a:pt x="0" y="80"/>
                    </a:lnTo>
                    <a:lnTo>
                      <a:pt x="0" y="92"/>
                    </a:lnTo>
                    <a:lnTo>
                      <a:pt x="28" y="92"/>
                    </a:lnTo>
                    <a:lnTo>
                      <a:pt x="28" y="82"/>
                    </a:lnTo>
                    <a:lnTo>
                      <a:pt x="29" y="71"/>
                    </a:lnTo>
                    <a:lnTo>
                      <a:pt x="29" y="60"/>
                    </a:lnTo>
                    <a:lnTo>
                      <a:pt x="30" y="49"/>
                    </a:lnTo>
                    <a:lnTo>
                      <a:pt x="32" y="38"/>
                    </a:lnTo>
                    <a:lnTo>
                      <a:pt x="33" y="27"/>
                    </a:lnTo>
                    <a:lnTo>
                      <a:pt x="35" y="17"/>
                    </a:lnTo>
                    <a:lnTo>
                      <a:pt x="37" y="6"/>
                    </a:lnTo>
                    <a:lnTo>
                      <a:pt x="9" y="0"/>
                    </a:lnTo>
                    <a:close/>
                  </a:path>
                </a:pathLst>
              </a:custGeom>
              <a:solidFill>
                <a:srgbClr val="000000"/>
              </a:solidFill>
              <a:ln w="9525">
                <a:noFill/>
              </a:ln>
            </p:spPr>
            <p:txBody>
              <a:bodyPr/>
              <a:lstStyle/>
              <a:p>
                <a:endParaRPr lang="en-US"/>
              </a:p>
            </p:txBody>
          </p:sp>
          <p:sp>
            <p:nvSpPr>
              <p:cNvPr id="1276235" name="Freeform 1276234"/>
              <p:cNvSpPr/>
              <p:nvPr/>
            </p:nvSpPr>
            <p:spPr>
              <a:xfrm>
                <a:off x="3389" y="3220"/>
                <a:ext cx="1" cy="1"/>
              </a:xfrm>
              <a:custGeom>
                <a:avLst/>
                <a:gdLst/>
                <a:ahLst/>
                <a:cxnLst/>
                <a:rect l="0" t="0" r="0" b="0"/>
                <a:pathLst>
                  <a:path w="28" h="18">
                    <a:moveTo>
                      <a:pt x="28" y="18"/>
                    </a:moveTo>
                    <a:lnTo>
                      <a:pt x="28" y="11"/>
                    </a:lnTo>
                    <a:lnTo>
                      <a:pt x="26" y="6"/>
                    </a:lnTo>
                    <a:lnTo>
                      <a:pt x="22" y="2"/>
                    </a:lnTo>
                    <a:lnTo>
                      <a:pt x="17" y="0"/>
                    </a:lnTo>
                    <a:lnTo>
                      <a:pt x="12" y="0"/>
                    </a:lnTo>
                    <a:lnTo>
                      <a:pt x="7" y="2"/>
                    </a:lnTo>
                    <a:lnTo>
                      <a:pt x="3" y="5"/>
                    </a:lnTo>
                    <a:lnTo>
                      <a:pt x="0" y="11"/>
                    </a:lnTo>
                    <a:lnTo>
                      <a:pt x="28" y="18"/>
                    </a:lnTo>
                    <a:close/>
                  </a:path>
                </a:pathLst>
              </a:custGeom>
              <a:solidFill>
                <a:srgbClr val="000000"/>
              </a:solidFill>
              <a:ln w="9525">
                <a:noFill/>
              </a:ln>
            </p:spPr>
            <p:txBody>
              <a:bodyPr/>
              <a:lstStyle/>
              <a:p>
                <a:endParaRPr lang="en-US"/>
              </a:p>
            </p:txBody>
          </p:sp>
          <p:sp>
            <p:nvSpPr>
              <p:cNvPr id="1276236" name="Freeform 1276235"/>
              <p:cNvSpPr/>
              <p:nvPr/>
            </p:nvSpPr>
            <p:spPr>
              <a:xfrm>
                <a:off x="3397" y="3233"/>
                <a:ext cx="1" cy="2"/>
              </a:xfrm>
              <a:custGeom>
                <a:avLst/>
                <a:gdLst/>
                <a:ahLst/>
                <a:cxnLst/>
                <a:rect l="0" t="0" r="0" b="0"/>
                <a:pathLst>
                  <a:path w="21" h="27">
                    <a:moveTo>
                      <a:pt x="0" y="25"/>
                    </a:moveTo>
                    <a:lnTo>
                      <a:pt x="6" y="27"/>
                    </a:lnTo>
                    <a:lnTo>
                      <a:pt x="11" y="26"/>
                    </a:lnTo>
                    <a:lnTo>
                      <a:pt x="16" y="24"/>
                    </a:lnTo>
                    <a:lnTo>
                      <a:pt x="19" y="20"/>
                    </a:lnTo>
                    <a:lnTo>
                      <a:pt x="21" y="14"/>
                    </a:lnTo>
                    <a:lnTo>
                      <a:pt x="21" y="9"/>
                    </a:lnTo>
                    <a:lnTo>
                      <a:pt x="19" y="4"/>
                    </a:lnTo>
                    <a:lnTo>
                      <a:pt x="14" y="0"/>
                    </a:lnTo>
                    <a:lnTo>
                      <a:pt x="0" y="25"/>
                    </a:lnTo>
                    <a:close/>
                  </a:path>
                </a:pathLst>
              </a:custGeom>
              <a:solidFill>
                <a:srgbClr val="000000"/>
              </a:solidFill>
              <a:ln w="9525">
                <a:noFill/>
              </a:ln>
            </p:spPr>
            <p:txBody>
              <a:bodyPr/>
              <a:lstStyle/>
              <a:p>
                <a:endParaRPr lang="en-US"/>
              </a:p>
            </p:txBody>
          </p:sp>
          <p:sp>
            <p:nvSpPr>
              <p:cNvPr id="1276237" name="Freeform 1276236"/>
              <p:cNvSpPr/>
              <p:nvPr/>
            </p:nvSpPr>
            <p:spPr>
              <a:xfrm>
                <a:off x="3393" y="3224"/>
                <a:ext cx="5" cy="11"/>
              </a:xfrm>
              <a:custGeom>
                <a:avLst/>
                <a:gdLst/>
                <a:ahLst/>
                <a:cxnLst/>
                <a:rect l="0" t="0" r="0" b="0"/>
                <a:pathLst>
                  <a:path w="115" h="181">
                    <a:moveTo>
                      <a:pt x="0" y="0"/>
                    </a:moveTo>
                    <a:lnTo>
                      <a:pt x="0" y="0"/>
                    </a:lnTo>
                    <a:lnTo>
                      <a:pt x="0" y="13"/>
                    </a:lnTo>
                    <a:lnTo>
                      <a:pt x="2" y="27"/>
                    </a:lnTo>
                    <a:lnTo>
                      <a:pt x="4" y="40"/>
                    </a:lnTo>
                    <a:lnTo>
                      <a:pt x="7" y="53"/>
                    </a:lnTo>
                    <a:lnTo>
                      <a:pt x="11" y="68"/>
                    </a:lnTo>
                    <a:lnTo>
                      <a:pt x="15" y="80"/>
                    </a:lnTo>
                    <a:lnTo>
                      <a:pt x="21" y="92"/>
                    </a:lnTo>
                    <a:lnTo>
                      <a:pt x="28" y="104"/>
                    </a:lnTo>
                    <a:lnTo>
                      <a:pt x="34" y="116"/>
                    </a:lnTo>
                    <a:lnTo>
                      <a:pt x="42" y="126"/>
                    </a:lnTo>
                    <a:lnTo>
                      <a:pt x="50" y="138"/>
                    </a:lnTo>
                    <a:lnTo>
                      <a:pt x="59" y="147"/>
                    </a:lnTo>
                    <a:lnTo>
                      <a:pt x="68" y="157"/>
                    </a:lnTo>
                    <a:lnTo>
                      <a:pt x="80" y="165"/>
                    </a:lnTo>
                    <a:lnTo>
                      <a:pt x="90" y="173"/>
                    </a:lnTo>
                    <a:lnTo>
                      <a:pt x="101" y="181"/>
                    </a:lnTo>
                    <a:lnTo>
                      <a:pt x="115" y="156"/>
                    </a:lnTo>
                    <a:lnTo>
                      <a:pt x="106" y="149"/>
                    </a:lnTo>
                    <a:lnTo>
                      <a:pt x="96" y="142"/>
                    </a:lnTo>
                    <a:lnTo>
                      <a:pt x="87" y="136"/>
                    </a:lnTo>
                    <a:lnTo>
                      <a:pt x="80" y="126"/>
                    </a:lnTo>
                    <a:lnTo>
                      <a:pt x="70" y="119"/>
                    </a:lnTo>
                    <a:lnTo>
                      <a:pt x="64" y="109"/>
                    </a:lnTo>
                    <a:lnTo>
                      <a:pt x="58" y="101"/>
                    </a:lnTo>
                    <a:lnTo>
                      <a:pt x="52" y="89"/>
                    </a:lnTo>
                    <a:lnTo>
                      <a:pt x="46" y="80"/>
                    </a:lnTo>
                    <a:lnTo>
                      <a:pt x="42" y="69"/>
                    </a:lnTo>
                    <a:lnTo>
                      <a:pt x="38" y="58"/>
                    </a:lnTo>
                    <a:lnTo>
                      <a:pt x="34" y="47"/>
                    </a:lnTo>
                    <a:lnTo>
                      <a:pt x="33" y="35"/>
                    </a:lnTo>
                    <a:lnTo>
                      <a:pt x="31" y="23"/>
                    </a:lnTo>
                    <a:lnTo>
                      <a:pt x="29" y="11"/>
                    </a:lnTo>
                    <a:lnTo>
                      <a:pt x="29" y="0"/>
                    </a:lnTo>
                    <a:lnTo>
                      <a:pt x="29" y="0"/>
                    </a:lnTo>
                    <a:lnTo>
                      <a:pt x="0" y="0"/>
                    </a:lnTo>
                    <a:close/>
                  </a:path>
                </a:pathLst>
              </a:custGeom>
              <a:solidFill>
                <a:srgbClr val="000000"/>
              </a:solidFill>
              <a:ln w="9525">
                <a:noFill/>
              </a:ln>
            </p:spPr>
            <p:txBody>
              <a:bodyPr/>
              <a:lstStyle/>
              <a:p>
                <a:endParaRPr lang="en-US"/>
              </a:p>
            </p:txBody>
          </p:sp>
          <p:sp>
            <p:nvSpPr>
              <p:cNvPr id="1276238" name="Freeform 1276237"/>
              <p:cNvSpPr/>
              <p:nvPr/>
            </p:nvSpPr>
            <p:spPr>
              <a:xfrm>
                <a:off x="3393" y="3222"/>
                <a:ext cx="1" cy="2"/>
              </a:xfrm>
              <a:custGeom>
                <a:avLst/>
                <a:gdLst/>
                <a:ahLst/>
                <a:cxnLst/>
                <a:rect l="0" t="0" r="0" b="0"/>
                <a:pathLst>
                  <a:path w="33" h="47">
                    <a:moveTo>
                      <a:pt x="4" y="0"/>
                    </a:moveTo>
                    <a:lnTo>
                      <a:pt x="3" y="6"/>
                    </a:lnTo>
                    <a:lnTo>
                      <a:pt x="2" y="11"/>
                    </a:lnTo>
                    <a:lnTo>
                      <a:pt x="1" y="18"/>
                    </a:lnTo>
                    <a:lnTo>
                      <a:pt x="1" y="23"/>
                    </a:lnTo>
                    <a:lnTo>
                      <a:pt x="0" y="30"/>
                    </a:lnTo>
                    <a:lnTo>
                      <a:pt x="0" y="36"/>
                    </a:lnTo>
                    <a:lnTo>
                      <a:pt x="0" y="41"/>
                    </a:lnTo>
                    <a:lnTo>
                      <a:pt x="0" y="47"/>
                    </a:lnTo>
                    <a:lnTo>
                      <a:pt x="29" y="47"/>
                    </a:lnTo>
                    <a:lnTo>
                      <a:pt x="29" y="41"/>
                    </a:lnTo>
                    <a:lnTo>
                      <a:pt x="29" y="36"/>
                    </a:lnTo>
                    <a:lnTo>
                      <a:pt x="29" y="32"/>
                    </a:lnTo>
                    <a:lnTo>
                      <a:pt x="30" y="26"/>
                    </a:lnTo>
                    <a:lnTo>
                      <a:pt x="30" y="20"/>
                    </a:lnTo>
                    <a:lnTo>
                      <a:pt x="31" y="17"/>
                    </a:lnTo>
                    <a:lnTo>
                      <a:pt x="32" y="12"/>
                    </a:lnTo>
                    <a:lnTo>
                      <a:pt x="33" y="7"/>
                    </a:lnTo>
                    <a:lnTo>
                      <a:pt x="4" y="0"/>
                    </a:lnTo>
                    <a:close/>
                  </a:path>
                </a:pathLst>
              </a:custGeom>
              <a:solidFill>
                <a:srgbClr val="000000"/>
              </a:solidFill>
              <a:ln w="9525">
                <a:noFill/>
              </a:ln>
            </p:spPr>
            <p:txBody>
              <a:bodyPr/>
              <a:lstStyle/>
              <a:p>
                <a:endParaRPr lang="en-US"/>
              </a:p>
            </p:txBody>
          </p:sp>
          <p:sp>
            <p:nvSpPr>
              <p:cNvPr id="1276239" name="Freeform 1276238"/>
              <p:cNvSpPr/>
              <p:nvPr/>
            </p:nvSpPr>
            <p:spPr>
              <a:xfrm>
                <a:off x="3393" y="3224"/>
                <a:ext cx="1" cy="1"/>
              </a:xfrm>
              <a:custGeom>
                <a:avLst/>
                <a:gdLst/>
                <a:ahLst/>
                <a:cxnLst/>
                <a:rect l="0" t="0" r="0" b="0"/>
                <a:pathLst>
                  <a:path w="29" h="18">
                    <a:moveTo>
                      <a:pt x="29" y="18"/>
                    </a:moveTo>
                    <a:lnTo>
                      <a:pt x="29" y="11"/>
                    </a:lnTo>
                    <a:lnTo>
                      <a:pt x="27" y="6"/>
                    </a:lnTo>
                    <a:lnTo>
                      <a:pt x="22" y="2"/>
                    </a:lnTo>
                    <a:lnTo>
                      <a:pt x="17" y="0"/>
                    </a:lnTo>
                    <a:lnTo>
                      <a:pt x="12" y="0"/>
                    </a:lnTo>
                    <a:lnTo>
                      <a:pt x="7" y="2"/>
                    </a:lnTo>
                    <a:lnTo>
                      <a:pt x="3" y="5"/>
                    </a:lnTo>
                    <a:lnTo>
                      <a:pt x="0" y="11"/>
                    </a:lnTo>
                    <a:lnTo>
                      <a:pt x="29" y="18"/>
                    </a:lnTo>
                    <a:close/>
                  </a:path>
                </a:pathLst>
              </a:custGeom>
              <a:solidFill>
                <a:srgbClr val="000000"/>
              </a:solidFill>
              <a:ln w="9525">
                <a:noFill/>
              </a:ln>
            </p:spPr>
            <p:txBody>
              <a:bodyPr/>
              <a:lstStyle/>
              <a:p>
                <a:endParaRPr lang="en-US"/>
              </a:p>
            </p:txBody>
          </p:sp>
          <p:sp>
            <p:nvSpPr>
              <p:cNvPr id="1276240" name="Freeform 1276239"/>
              <p:cNvSpPr/>
              <p:nvPr/>
            </p:nvSpPr>
            <p:spPr>
              <a:xfrm>
                <a:off x="3563" y="3123"/>
                <a:ext cx="1" cy="1"/>
              </a:xfrm>
              <a:custGeom>
                <a:avLst/>
                <a:gdLst/>
                <a:ahLst/>
                <a:cxnLst/>
                <a:rect l="0" t="0" r="0" b="0"/>
                <a:pathLst>
                  <a:path w="15" h="20">
                    <a:moveTo>
                      <a:pt x="15" y="1"/>
                    </a:moveTo>
                    <a:lnTo>
                      <a:pt x="7" y="0"/>
                    </a:lnTo>
                    <a:lnTo>
                      <a:pt x="1" y="5"/>
                    </a:lnTo>
                    <a:lnTo>
                      <a:pt x="0" y="13"/>
                    </a:lnTo>
                    <a:lnTo>
                      <a:pt x="5" y="20"/>
                    </a:lnTo>
                    <a:lnTo>
                      <a:pt x="15" y="1"/>
                    </a:lnTo>
                    <a:close/>
                  </a:path>
                </a:pathLst>
              </a:custGeom>
              <a:solidFill>
                <a:srgbClr val="000000"/>
              </a:solidFill>
              <a:ln w="9525">
                <a:noFill/>
              </a:ln>
            </p:spPr>
            <p:txBody>
              <a:bodyPr/>
              <a:lstStyle/>
              <a:p>
                <a:endParaRPr lang="en-US"/>
              </a:p>
            </p:txBody>
          </p:sp>
          <p:sp>
            <p:nvSpPr>
              <p:cNvPr id="1276241" name="Freeform 1276240"/>
              <p:cNvSpPr/>
              <p:nvPr/>
            </p:nvSpPr>
            <p:spPr>
              <a:xfrm>
                <a:off x="3563" y="3123"/>
                <a:ext cx="7" cy="15"/>
              </a:xfrm>
              <a:custGeom>
                <a:avLst/>
                <a:gdLst/>
                <a:ahLst/>
                <a:cxnLst/>
                <a:rect l="0" t="0" r="0" b="0"/>
                <a:pathLst>
                  <a:path w="164" h="274">
                    <a:moveTo>
                      <a:pt x="164" y="274"/>
                    </a:moveTo>
                    <a:lnTo>
                      <a:pt x="164" y="274"/>
                    </a:lnTo>
                    <a:lnTo>
                      <a:pt x="162" y="253"/>
                    </a:lnTo>
                    <a:lnTo>
                      <a:pt x="160" y="233"/>
                    </a:lnTo>
                    <a:lnTo>
                      <a:pt x="157" y="211"/>
                    </a:lnTo>
                    <a:lnTo>
                      <a:pt x="153" y="190"/>
                    </a:lnTo>
                    <a:lnTo>
                      <a:pt x="147" y="170"/>
                    </a:lnTo>
                    <a:lnTo>
                      <a:pt x="139" y="152"/>
                    </a:lnTo>
                    <a:lnTo>
                      <a:pt x="130" y="135"/>
                    </a:lnTo>
                    <a:lnTo>
                      <a:pt x="122" y="116"/>
                    </a:lnTo>
                    <a:lnTo>
                      <a:pt x="112" y="98"/>
                    </a:lnTo>
                    <a:lnTo>
                      <a:pt x="100" y="82"/>
                    </a:lnTo>
                    <a:lnTo>
                      <a:pt x="87" y="65"/>
                    </a:lnTo>
                    <a:lnTo>
                      <a:pt x="73" y="50"/>
                    </a:lnTo>
                    <a:lnTo>
                      <a:pt x="59" y="35"/>
                    </a:lnTo>
                    <a:lnTo>
                      <a:pt x="43" y="23"/>
                    </a:lnTo>
                    <a:lnTo>
                      <a:pt x="27" y="10"/>
                    </a:lnTo>
                    <a:lnTo>
                      <a:pt x="10" y="0"/>
                    </a:lnTo>
                    <a:lnTo>
                      <a:pt x="0" y="19"/>
                    </a:lnTo>
                    <a:lnTo>
                      <a:pt x="15" y="29"/>
                    </a:lnTo>
                    <a:lnTo>
                      <a:pt x="30" y="40"/>
                    </a:lnTo>
                    <a:lnTo>
                      <a:pt x="45" y="52"/>
                    </a:lnTo>
                    <a:lnTo>
                      <a:pt x="59" y="65"/>
                    </a:lnTo>
                    <a:lnTo>
                      <a:pt x="71" y="80"/>
                    </a:lnTo>
                    <a:lnTo>
                      <a:pt x="83" y="94"/>
                    </a:lnTo>
                    <a:lnTo>
                      <a:pt x="94" y="110"/>
                    </a:lnTo>
                    <a:lnTo>
                      <a:pt x="104" y="126"/>
                    </a:lnTo>
                    <a:lnTo>
                      <a:pt x="112" y="143"/>
                    </a:lnTo>
                    <a:lnTo>
                      <a:pt x="119" y="161"/>
                    </a:lnTo>
                    <a:lnTo>
                      <a:pt x="126" y="179"/>
                    </a:lnTo>
                    <a:lnTo>
                      <a:pt x="132" y="197"/>
                    </a:lnTo>
                    <a:lnTo>
                      <a:pt x="136" y="216"/>
                    </a:lnTo>
                    <a:lnTo>
                      <a:pt x="139" y="235"/>
                    </a:lnTo>
                    <a:lnTo>
                      <a:pt x="141" y="255"/>
                    </a:lnTo>
                    <a:lnTo>
                      <a:pt x="141" y="274"/>
                    </a:lnTo>
                    <a:lnTo>
                      <a:pt x="141" y="274"/>
                    </a:lnTo>
                    <a:lnTo>
                      <a:pt x="164" y="274"/>
                    </a:lnTo>
                    <a:close/>
                  </a:path>
                </a:pathLst>
              </a:custGeom>
              <a:solidFill>
                <a:srgbClr val="000000"/>
              </a:solidFill>
              <a:ln w="9525">
                <a:noFill/>
              </a:ln>
            </p:spPr>
            <p:txBody>
              <a:bodyPr/>
              <a:lstStyle/>
              <a:p>
                <a:endParaRPr lang="en-US"/>
              </a:p>
            </p:txBody>
          </p:sp>
          <p:sp>
            <p:nvSpPr>
              <p:cNvPr id="1276242" name="Freeform 1276241"/>
              <p:cNvSpPr/>
              <p:nvPr/>
            </p:nvSpPr>
            <p:spPr>
              <a:xfrm>
                <a:off x="3569" y="3138"/>
                <a:ext cx="1" cy="4"/>
              </a:xfrm>
              <a:custGeom>
                <a:avLst/>
                <a:gdLst/>
                <a:ahLst/>
                <a:cxnLst/>
                <a:rect l="0" t="0" r="0" b="0"/>
                <a:pathLst>
                  <a:path w="29" h="68">
                    <a:moveTo>
                      <a:pt x="21" y="68"/>
                    </a:moveTo>
                    <a:lnTo>
                      <a:pt x="22" y="60"/>
                    </a:lnTo>
                    <a:lnTo>
                      <a:pt x="24" y="52"/>
                    </a:lnTo>
                    <a:lnTo>
                      <a:pt x="25" y="43"/>
                    </a:lnTo>
                    <a:lnTo>
                      <a:pt x="26" y="34"/>
                    </a:lnTo>
                    <a:lnTo>
                      <a:pt x="28" y="25"/>
                    </a:lnTo>
                    <a:lnTo>
                      <a:pt x="28" y="17"/>
                    </a:lnTo>
                    <a:lnTo>
                      <a:pt x="29" y="8"/>
                    </a:lnTo>
                    <a:lnTo>
                      <a:pt x="29" y="0"/>
                    </a:lnTo>
                    <a:lnTo>
                      <a:pt x="6" y="0"/>
                    </a:lnTo>
                    <a:lnTo>
                      <a:pt x="6" y="8"/>
                    </a:lnTo>
                    <a:lnTo>
                      <a:pt x="5" y="17"/>
                    </a:lnTo>
                    <a:lnTo>
                      <a:pt x="5" y="25"/>
                    </a:lnTo>
                    <a:lnTo>
                      <a:pt x="5" y="32"/>
                    </a:lnTo>
                    <a:lnTo>
                      <a:pt x="4" y="41"/>
                    </a:lnTo>
                    <a:lnTo>
                      <a:pt x="3" y="48"/>
                    </a:lnTo>
                    <a:lnTo>
                      <a:pt x="1" y="56"/>
                    </a:lnTo>
                    <a:lnTo>
                      <a:pt x="0" y="64"/>
                    </a:lnTo>
                    <a:lnTo>
                      <a:pt x="21" y="68"/>
                    </a:lnTo>
                    <a:close/>
                  </a:path>
                </a:pathLst>
              </a:custGeom>
              <a:solidFill>
                <a:srgbClr val="000000"/>
              </a:solidFill>
              <a:ln w="9525">
                <a:noFill/>
              </a:ln>
            </p:spPr>
            <p:txBody>
              <a:bodyPr/>
              <a:lstStyle/>
              <a:p>
                <a:endParaRPr lang="en-US"/>
              </a:p>
            </p:txBody>
          </p:sp>
          <p:sp>
            <p:nvSpPr>
              <p:cNvPr id="1276243" name="Freeform 1276242"/>
              <p:cNvSpPr/>
              <p:nvPr/>
            </p:nvSpPr>
            <p:spPr>
              <a:xfrm>
                <a:off x="3569" y="3138"/>
                <a:ext cx="1" cy="1"/>
              </a:xfrm>
              <a:custGeom>
                <a:avLst/>
                <a:gdLst/>
                <a:ahLst/>
                <a:cxnLst/>
                <a:rect l="0" t="0" r="0" b="0"/>
                <a:pathLst>
                  <a:path w="21" h="12">
                    <a:moveTo>
                      <a:pt x="0" y="0"/>
                    </a:moveTo>
                    <a:lnTo>
                      <a:pt x="3" y="8"/>
                    </a:lnTo>
                    <a:lnTo>
                      <a:pt x="10" y="12"/>
                    </a:lnTo>
                    <a:lnTo>
                      <a:pt x="17" y="11"/>
                    </a:lnTo>
                    <a:lnTo>
                      <a:pt x="21" y="4"/>
                    </a:lnTo>
                    <a:lnTo>
                      <a:pt x="0" y="0"/>
                    </a:lnTo>
                    <a:close/>
                  </a:path>
                </a:pathLst>
              </a:custGeom>
              <a:solidFill>
                <a:srgbClr val="000000"/>
              </a:solidFill>
              <a:ln w="9525">
                <a:noFill/>
              </a:ln>
            </p:spPr>
            <p:txBody>
              <a:bodyPr/>
              <a:lstStyle/>
              <a:p>
                <a:endParaRPr lang="en-US"/>
              </a:p>
            </p:txBody>
          </p:sp>
          <p:sp>
            <p:nvSpPr>
              <p:cNvPr id="1276244" name="Freeform 1276243"/>
              <p:cNvSpPr/>
              <p:nvPr/>
            </p:nvSpPr>
            <p:spPr>
              <a:xfrm>
                <a:off x="3563" y="3128"/>
                <a:ext cx="1" cy="1"/>
              </a:xfrm>
              <a:custGeom>
                <a:avLst/>
                <a:gdLst/>
                <a:ahLst/>
                <a:cxnLst/>
                <a:rect l="0" t="0" r="0" b="0"/>
                <a:pathLst>
                  <a:path w="15" h="20">
                    <a:moveTo>
                      <a:pt x="15" y="1"/>
                    </a:moveTo>
                    <a:lnTo>
                      <a:pt x="7" y="0"/>
                    </a:lnTo>
                    <a:lnTo>
                      <a:pt x="1" y="6"/>
                    </a:lnTo>
                    <a:lnTo>
                      <a:pt x="0" y="14"/>
                    </a:lnTo>
                    <a:lnTo>
                      <a:pt x="5" y="20"/>
                    </a:lnTo>
                    <a:lnTo>
                      <a:pt x="15" y="1"/>
                    </a:lnTo>
                    <a:close/>
                  </a:path>
                </a:pathLst>
              </a:custGeom>
              <a:solidFill>
                <a:srgbClr val="000000"/>
              </a:solidFill>
              <a:ln w="9525">
                <a:noFill/>
              </a:ln>
            </p:spPr>
            <p:txBody>
              <a:bodyPr/>
              <a:lstStyle/>
              <a:p>
                <a:endParaRPr lang="en-US"/>
              </a:p>
            </p:txBody>
          </p:sp>
          <p:sp>
            <p:nvSpPr>
              <p:cNvPr id="1276245" name="Freeform 1276244"/>
              <p:cNvSpPr/>
              <p:nvPr/>
            </p:nvSpPr>
            <p:spPr>
              <a:xfrm>
                <a:off x="3564" y="3128"/>
                <a:ext cx="4" cy="8"/>
              </a:xfrm>
              <a:custGeom>
                <a:avLst/>
                <a:gdLst/>
                <a:ahLst/>
                <a:cxnLst/>
                <a:rect l="0" t="0" r="0" b="0"/>
                <a:pathLst>
                  <a:path w="86" h="136">
                    <a:moveTo>
                      <a:pt x="86" y="136"/>
                    </a:moveTo>
                    <a:lnTo>
                      <a:pt x="86" y="136"/>
                    </a:lnTo>
                    <a:lnTo>
                      <a:pt x="85" y="116"/>
                    </a:lnTo>
                    <a:lnTo>
                      <a:pt x="81" y="95"/>
                    </a:lnTo>
                    <a:lnTo>
                      <a:pt x="76" y="76"/>
                    </a:lnTo>
                    <a:lnTo>
                      <a:pt x="66" y="58"/>
                    </a:lnTo>
                    <a:lnTo>
                      <a:pt x="55" y="41"/>
                    </a:lnTo>
                    <a:lnTo>
                      <a:pt x="42" y="26"/>
                    </a:lnTo>
                    <a:lnTo>
                      <a:pt x="27" y="12"/>
                    </a:lnTo>
                    <a:lnTo>
                      <a:pt x="10" y="0"/>
                    </a:lnTo>
                    <a:lnTo>
                      <a:pt x="0" y="19"/>
                    </a:lnTo>
                    <a:lnTo>
                      <a:pt x="14" y="29"/>
                    </a:lnTo>
                    <a:lnTo>
                      <a:pt x="28" y="40"/>
                    </a:lnTo>
                    <a:lnTo>
                      <a:pt x="39" y="54"/>
                    </a:lnTo>
                    <a:lnTo>
                      <a:pt x="48" y="69"/>
                    </a:lnTo>
                    <a:lnTo>
                      <a:pt x="55" y="85"/>
                    </a:lnTo>
                    <a:lnTo>
                      <a:pt x="60" y="102"/>
                    </a:lnTo>
                    <a:lnTo>
                      <a:pt x="64" y="118"/>
                    </a:lnTo>
                    <a:lnTo>
                      <a:pt x="65" y="136"/>
                    </a:lnTo>
                    <a:lnTo>
                      <a:pt x="65" y="136"/>
                    </a:lnTo>
                    <a:lnTo>
                      <a:pt x="86" y="136"/>
                    </a:lnTo>
                    <a:close/>
                  </a:path>
                </a:pathLst>
              </a:custGeom>
              <a:solidFill>
                <a:srgbClr val="000000"/>
              </a:solidFill>
              <a:ln w="9525">
                <a:noFill/>
              </a:ln>
            </p:spPr>
            <p:txBody>
              <a:bodyPr/>
              <a:lstStyle/>
              <a:p>
                <a:endParaRPr lang="en-US"/>
              </a:p>
            </p:txBody>
          </p:sp>
          <p:sp>
            <p:nvSpPr>
              <p:cNvPr id="1276246" name="Freeform 1276245"/>
              <p:cNvSpPr/>
              <p:nvPr/>
            </p:nvSpPr>
            <p:spPr>
              <a:xfrm>
                <a:off x="3567" y="3136"/>
                <a:ext cx="1" cy="2"/>
              </a:xfrm>
              <a:custGeom>
                <a:avLst/>
                <a:gdLst/>
                <a:ahLst/>
                <a:cxnLst/>
                <a:rect l="0" t="0" r="0" b="0"/>
                <a:pathLst>
                  <a:path w="24" h="35">
                    <a:moveTo>
                      <a:pt x="21" y="35"/>
                    </a:moveTo>
                    <a:lnTo>
                      <a:pt x="22" y="30"/>
                    </a:lnTo>
                    <a:lnTo>
                      <a:pt x="22" y="26"/>
                    </a:lnTo>
                    <a:lnTo>
                      <a:pt x="23" y="21"/>
                    </a:lnTo>
                    <a:lnTo>
                      <a:pt x="23" y="18"/>
                    </a:lnTo>
                    <a:lnTo>
                      <a:pt x="24" y="15"/>
                    </a:lnTo>
                    <a:lnTo>
                      <a:pt x="24" y="9"/>
                    </a:lnTo>
                    <a:lnTo>
                      <a:pt x="24" y="5"/>
                    </a:lnTo>
                    <a:lnTo>
                      <a:pt x="24" y="0"/>
                    </a:lnTo>
                    <a:lnTo>
                      <a:pt x="3" y="0"/>
                    </a:lnTo>
                    <a:lnTo>
                      <a:pt x="3" y="5"/>
                    </a:lnTo>
                    <a:lnTo>
                      <a:pt x="3" y="9"/>
                    </a:lnTo>
                    <a:lnTo>
                      <a:pt x="3" y="11"/>
                    </a:lnTo>
                    <a:lnTo>
                      <a:pt x="2" y="14"/>
                    </a:lnTo>
                    <a:lnTo>
                      <a:pt x="2" y="19"/>
                    </a:lnTo>
                    <a:lnTo>
                      <a:pt x="1" y="24"/>
                    </a:lnTo>
                    <a:lnTo>
                      <a:pt x="1" y="28"/>
                    </a:lnTo>
                    <a:lnTo>
                      <a:pt x="0" y="31"/>
                    </a:lnTo>
                    <a:lnTo>
                      <a:pt x="21" y="35"/>
                    </a:lnTo>
                    <a:close/>
                  </a:path>
                </a:pathLst>
              </a:custGeom>
              <a:solidFill>
                <a:srgbClr val="000000"/>
              </a:solidFill>
              <a:ln w="9525">
                <a:noFill/>
              </a:ln>
            </p:spPr>
            <p:txBody>
              <a:bodyPr/>
              <a:lstStyle/>
              <a:p>
                <a:endParaRPr lang="en-US"/>
              </a:p>
            </p:txBody>
          </p:sp>
          <p:sp>
            <p:nvSpPr>
              <p:cNvPr id="1276247" name="Freeform 1276246"/>
              <p:cNvSpPr/>
              <p:nvPr/>
            </p:nvSpPr>
            <p:spPr>
              <a:xfrm>
                <a:off x="3567" y="3135"/>
                <a:ext cx="1" cy="1"/>
              </a:xfrm>
              <a:custGeom>
                <a:avLst/>
                <a:gdLst/>
                <a:ahLst/>
                <a:cxnLst/>
                <a:rect l="0" t="0" r="0" b="0"/>
                <a:pathLst>
                  <a:path w="21" h="13">
                    <a:moveTo>
                      <a:pt x="0" y="0"/>
                    </a:moveTo>
                    <a:lnTo>
                      <a:pt x="2" y="9"/>
                    </a:lnTo>
                    <a:lnTo>
                      <a:pt x="10" y="13"/>
                    </a:lnTo>
                    <a:lnTo>
                      <a:pt x="17" y="12"/>
                    </a:lnTo>
                    <a:lnTo>
                      <a:pt x="21" y="4"/>
                    </a:lnTo>
                    <a:lnTo>
                      <a:pt x="0" y="0"/>
                    </a:lnTo>
                    <a:close/>
                  </a:path>
                </a:pathLst>
              </a:custGeom>
              <a:solidFill>
                <a:srgbClr val="000000"/>
              </a:solidFill>
              <a:ln w="9525">
                <a:noFill/>
              </a:ln>
            </p:spPr>
            <p:txBody>
              <a:bodyPr/>
              <a:lstStyle/>
              <a:p>
                <a:endParaRPr lang="en-US"/>
              </a:p>
            </p:txBody>
          </p:sp>
          <p:sp>
            <p:nvSpPr>
              <p:cNvPr id="1276248" name="Freeform 1276247"/>
              <p:cNvSpPr/>
              <p:nvPr/>
            </p:nvSpPr>
            <p:spPr>
              <a:xfrm>
                <a:off x="3388" y="3300"/>
                <a:ext cx="53" cy="137"/>
              </a:xfrm>
              <a:custGeom>
                <a:avLst/>
                <a:gdLst/>
                <a:ahLst/>
                <a:cxnLst/>
                <a:rect l="0" t="0" r="0" b="0"/>
                <a:pathLst>
                  <a:path w="1169" h="2481">
                    <a:moveTo>
                      <a:pt x="166" y="0"/>
                    </a:moveTo>
                    <a:lnTo>
                      <a:pt x="0" y="73"/>
                    </a:lnTo>
                    <a:lnTo>
                      <a:pt x="959" y="2481"/>
                    </a:lnTo>
                    <a:lnTo>
                      <a:pt x="1169" y="2389"/>
                    </a:lnTo>
                    <a:lnTo>
                      <a:pt x="166" y="0"/>
                    </a:lnTo>
                    <a:close/>
                  </a:path>
                </a:pathLst>
              </a:custGeom>
              <a:solidFill>
                <a:srgbClr val="545959"/>
              </a:solidFill>
              <a:ln w="9525">
                <a:noFill/>
              </a:ln>
            </p:spPr>
            <p:txBody>
              <a:bodyPr/>
              <a:lstStyle/>
              <a:p>
                <a:endParaRPr lang="en-US"/>
              </a:p>
            </p:txBody>
          </p:sp>
          <p:sp>
            <p:nvSpPr>
              <p:cNvPr id="1276249" name="Freeform 1276248"/>
              <p:cNvSpPr/>
              <p:nvPr/>
            </p:nvSpPr>
            <p:spPr>
              <a:xfrm>
                <a:off x="3388" y="3300"/>
                <a:ext cx="52" cy="137"/>
              </a:xfrm>
              <a:custGeom>
                <a:avLst/>
                <a:gdLst/>
                <a:ahLst/>
                <a:cxnLst/>
                <a:rect l="0" t="0" r="0" b="0"/>
                <a:pathLst>
                  <a:path w="1140" h="2467">
                    <a:moveTo>
                      <a:pt x="140" y="0"/>
                    </a:moveTo>
                    <a:lnTo>
                      <a:pt x="126" y="6"/>
                    </a:lnTo>
                    <a:lnTo>
                      <a:pt x="114" y="10"/>
                    </a:lnTo>
                    <a:lnTo>
                      <a:pt x="104" y="14"/>
                    </a:lnTo>
                    <a:lnTo>
                      <a:pt x="94" y="19"/>
                    </a:lnTo>
                    <a:lnTo>
                      <a:pt x="81" y="24"/>
                    </a:lnTo>
                    <a:lnTo>
                      <a:pt x="61" y="32"/>
                    </a:lnTo>
                    <a:lnTo>
                      <a:pt x="36" y="44"/>
                    </a:lnTo>
                    <a:lnTo>
                      <a:pt x="0" y="61"/>
                    </a:lnTo>
                    <a:lnTo>
                      <a:pt x="29" y="132"/>
                    </a:lnTo>
                    <a:lnTo>
                      <a:pt x="55" y="199"/>
                    </a:lnTo>
                    <a:lnTo>
                      <a:pt x="81" y="260"/>
                    </a:lnTo>
                    <a:lnTo>
                      <a:pt x="103" y="317"/>
                    </a:lnTo>
                    <a:lnTo>
                      <a:pt x="125" y="370"/>
                    </a:lnTo>
                    <a:lnTo>
                      <a:pt x="144" y="419"/>
                    </a:lnTo>
                    <a:lnTo>
                      <a:pt x="163" y="467"/>
                    </a:lnTo>
                    <a:lnTo>
                      <a:pt x="181" y="511"/>
                    </a:lnTo>
                    <a:lnTo>
                      <a:pt x="198" y="554"/>
                    </a:lnTo>
                    <a:lnTo>
                      <a:pt x="215" y="596"/>
                    </a:lnTo>
                    <a:lnTo>
                      <a:pt x="232" y="637"/>
                    </a:lnTo>
                    <a:lnTo>
                      <a:pt x="249" y="680"/>
                    </a:lnTo>
                    <a:lnTo>
                      <a:pt x="265" y="723"/>
                    </a:lnTo>
                    <a:lnTo>
                      <a:pt x="284" y="766"/>
                    </a:lnTo>
                    <a:lnTo>
                      <a:pt x="302" y="812"/>
                    </a:lnTo>
                    <a:lnTo>
                      <a:pt x="322" y="861"/>
                    </a:lnTo>
                    <a:lnTo>
                      <a:pt x="342" y="913"/>
                    </a:lnTo>
                    <a:lnTo>
                      <a:pt x="364" y="968"/>
                    </a:lnTo>
                    <a:lnTo>
                      <a:pt x="388" y="1029"/>
                    </a:lnTo>
                    <a:lnTo>
                      <a:pt x="414" y="1093"/>
                    </a:lnTo>
                    <a:lnTo>
                      <a:pt x="442" y="1164"/>
                    </a:lnTo>
                    <a:lnTo>
                      <a:pt x="473" y="1239"/>
                    </a:lnTo>
                    <a:lnTo>
                      <a:pt x="505" y="1323"/>
                    </a:lnTo>
                    <a:lnTo>
                      <a:pt x="542" y="1412"/>
                    </a:lnTo>
                    <a:lnTo>
                      <a:pt x="581" y="1511"/>
                    </a:lnTo>
                    <a:lnTo>
                      <a:pt x="623" y="1618"/>
                    </a:lnTo>
                    <a:lnTo>
                      <a:pt x="669" y="1733"/>
                    </a:lnTo>
                    <a:lnTo>
                      <a:pt x="719" y="1858"/>
                    </a:lnTo>
                    <a:lnTo>
                      <a:pt x="773" y="1993"/>
                    </a:lnTo>
                    <a:lnTo>
                      <a:pt x="832" y="2140"/>
                    </a:lnTo>
                    <a:lnTo>
                      <a:pt x="895" y="2297"/>
                    </a:lnTo>
                    <a:lnTo>
                      <a:pt x="962" y="2467"/>
                    </a:lnTo>
                    <a:lnTo>
                      <a:pt x="972" y="2462"/>
                    </a:lnTo>
                    <a:lnTo>
                      <a:pt x="982" y="2458"/>
                    </a:lnTo>
                    <a:lnTo>
                      <a:pt x="989" y="2455"/>
                    </a:lnTo>
                    <a:lnTo>
                      <a:pt x="996" y="2452"/>
                    </a:lnTo>
                    <a:lnTo>
                      <a:pt x="1003" y="2449"/>
                    </a:lnTo>
                    <a:lnTo>
                      <a:pt x="1009" y="2445"/>
                    </a:lnTo>
                    <a:lnTo>
                      <a:pt x="1015" y="2442"/>
                    </a:lnTo>
                    <a:lnTo>
                      <a:pt x="1022" y="2439"/>
                    </a:lnTo>
                    <a:lnTo>
                      <a:pt x="1030" y="2436"/>
                    </a:lnTo>
                    <a:lnTo>
                      <a:pt x="1040" y="2432"/>
                    </a:lnTo>
                    <a:lnTo>
                      <a:pt x="1050" y="2428"/>
                    </a:lnTo>
                    <a:lnTo>
                      <a:pt x="1063" y="2422"/>
                    </a:lnTo>
                    <a:lnTo>
                      <a:pt x="1077" y="2416"/>
                    </a:lnTo>
                    <a:lnTo>
                      <a:pt x="1095" y="2409"/>
                    </a:lnTo>
                    <a:lnTo>
                      <a:pt x="1116" y="2399"/>
                    </a:lnTo>
                    <a:lnTo>
                      <a:pt x="1140" y="2390"/>
                    </a:lnTo>
                    <a:lnTo>
                      <a:pt x="1110" y="2318"/>
                    </a:lnTo>
                    <a:lnTo>
                      <a:pt x="1081" y="2251"/>
                    </a:lnTo>
                    <a:lnTo>
                      <a:pt x="1056" y="2190"/>
                    </a:lnTo>
                    <a:lnTo>
                      <a:pt x="1033" y="2134"/>
                    </a:lnTo>
                    <a:lnTo>
                      <a:pt x="1011" y="2082"/>
                    </a:lnTo>
                    <a:lnTo>
                      <a:pt x="991" y="2032"/>
                    </a:lnTo>
                    <a:lnTo>
                      <a:pt x="970" y="1985"/>
                    </a:lnTo>
                    <a:lnTo>
                      <a:pt x="952" y="1940"/>
                    </a:lnTo>
                    <a:lnTo>
                      <a:pt x="935" y="1897"/>
                    </a:lnTo>
                    <a:lnTo>
                      <a:pt x="916" y="1856"/>
                    </a:lnTo>
                    <a:lnTo>
                      <a:pt x="899" y="1814"/>
                    </a:lnTo>
                    <a:lnTo>
                      <a:pt x="882" y="1773"/>
                    </a:lnTo>
                    <a:lnTo>
                      <a:pt x="864" y="1730"/>
                    </a:lnTo>
                    <a:lnTo>
                      <a:pt x="846" y="1686"/>
                    </a:lnTo>
                    <a:lnTo>
                      <a:pt x="826" y="1640"/>
                    </a:lnTo>
                    <a:lnTo>
                      <a:pt x="807" y="1592"/>
                    </a:lnTo>
                    <a:lnTo>
                      <a:pt x="785" y="1541"/>
                    </a:lnTo>
                    <a:lnTo>
                      <a:pt x="762" y="1485"/>
                    </a:lnTo>
                    <a:lnTo>
                      <a:pt x="738" y="1426"/>
                    </a:lnTo>
                    <a:lnTo>
                      <a:pt x="710" y="1362"/>
                    </a:lnTo>
                    <a:lnTo>
                      <a:pt x="682" y="1292"/>
                    </a:lnTo>
                    <a:lnTo>
                      <a:pt x="650" y="1216"/>
                    </a:lnTo>
                    <a:lnTo>
                      <a:pt x="615" y="1134"/>
                    </a:lnTo>
                    <a:lnTo>
                      <a:pt x="578" y="1044"/>
                    </a:lnTo>
                    <a:lnTo>
                      <a:pt x="537" y="947"/>
                    </a:lnTo>
                    <a:lnTo>
                      <a:pt x="493" y="842"/>
                    </a:lnTo>
                    <a:lnTo>
                      <a:pt x="445" y="727"/>
                    </a:lnTo>
                    <a:lnTo>
                      <a:pt x="393" y="603"/>
                    </a:lnTo>
                    <a:lnTo>
                      <a:pt x="337" y="469"/>
                    </a:lnTo>
                    <a:lnTo>
                      <a:pt x="276" y="324"/>
                    </a:lnTo>
                    <a:lnTo>
                      <a:pt x="210" y="167"/>
                    </a:lnTo>
                    <a:lnTo>
                      <a:pt x="140" y="0"/>
                    </a:lnTo>
                    <a:close/>
                  </a:path>
                </a:pathLst>
              </a:custGeom>
              <a:solidFill>
                <a:srgbClr val="707575"/>
              </a:solidFill>
              <a:ln w="9525">
                <a:noFill/>
              </a:ln>
            </p:spPr>
            <p:txBody>
              <a:bodyPr/>
              <a:lstStyle/>
              <a:p>
                <a:endParaRPr lang="en-US"/>
              </a:p>
            </p:txBody>
          </p:sp>
          <p:sp>
            <p:nvSpPr>
              <p:cNvPr id="1276250" name="Freeform 1276249"/>
              <p:cNvSpPr/>
              <p:nvPr/>
            </p:nvSpPr>
            <p:spPr>
              <a:xfrm>
                <a:off x="3389" y="3301"/>
                <a:ext cx="50" cy="136"/>
              </a:xfrm>
              <a:custGeom>
                <a:avLst/>
                <a:gdLst/>
                <a:ahLst/>
                <a:cxnLst/>
                <a:rect l="0" t="0" r="0" b="0"/>
                <a:pathLst>
                  <a:path w="1109" h="2454">
                    <a:moveTo>
                      <a:pt x="113" y="0"/>
                    </a:moveTo>
                    <a:lnTo>
                      <a:pt x="100" y="4"/>
                    </a:lnTo>
                    <a:lnTo>
                      <a:pt x="92" y="9"/>
                    </a:lnTo>
                    <a:lnTo>
                      <a:pt x="84" y="12"/>
                    </a:lnTo>
                    <a:lnTo>
                      <a:pt x="76" y="15"/>
                    </a:lnTo>
                    <a:lnTo>
                      <a:pt x="65" y="19"/>
                    </a:lnTo>
                    <a:lnTo>
                      <a:pt x="49" y="26"/>
                    </a:lnTo>
                    <a:lnTo>
                      <a:pt x="29" y="36"/>
                    </a:lnTo>
                    <a:lnTo>
                      <a:pt x="0" y="49"/>
                    </a:lnTo>
                    <a:lnTo>
                      <a:pt x="29" y="120"/>
                    </a:lnTo>
                    <a:lnTo>
                      <a:pt x="56" y="187"/>
                    </a:lnTo>
                    <a:lnTo>
                      <a:pt x="81" y="248"/>
                    </a:lnTo>
                    <a:lnTo>
                      <a:pt x="103" y="305"/>
                    </a:lnTo>
                    <a:lnTo>
                      <a:pt x="125" y="358"/>
                    </a:lnTo>
                    <a:lnTo>
                      <a:pt x="145" y="407"/>
                    </a:lnTo>
                    <a:lnTo>
                      <a:pt x="164" y="455"/>
                    </a:lnTo>
                    <a:lnTo>
                      <a:pt x="182" y="499"/>
                    </a:lnTo>
                    <a:lnTo>
                      <a:pt x="199" y="542"/>
                    </a:lnTo>
                    <a:lnTo>
                      <a:pt x="216" y="584"/>
                    </a:lnTo>
                    <a:lnTo>
                      <a:pt x="233" y="625"/>
                    </a:lnTo>
                    <a:lnTo>
                      <a:pt x="249" y="667"/>
                    </a:lnTo>
                    <a:lnTo>
                      <a:pt x="267" y="711"/>
                    </a:lnTo>
                    <a:lnTo>
                      <a:pt x="284" y="754"/>
                    </a:lnTo>
                    <a:lnTo>
                      <a:pt x="302" y="800"/>
                    </a:lnTo>
                    <a:lnTo>
                      <a:pt x="323" y="849"/>
                    </a:lnTo>
                    <a:lnTo>
                      <a:pt x="343" y="900"/>
                    </a:lnTo>
                    <a:lnTo>
                      <a:pt x="366" y="956"/>
                    </a:lnTo>
                    <a:lnTo>
                      <a:pt x="389" y="1016"/>
                    </a:lnTo>
                    <a:lnTo>
                      <a:pt x="415" y="1081"/>
                    </a:lnTo>
                    <a:lnTo>
                      <a:pt x="443" y="1151"/>
                    </a:lnTo>
                    <a:lnTo>
                      <a:pt x="474" y="1227"/>
                    </a:lnTo>
                    <a:lnTo>
                      <a:pt x="507" y="1311"/>
                    </a:lnTo>
                    <a:lnTo>
                      <a:pt x="544" y="1400"/>
                    </a:lnTo>
                    <a:lnTo>
                      <a:pt x="583" y="1499"/>
                    </a:lnTo>
                    <a:lnTo>
                      <a:pt x="626" y="1606"/>
                    </a:lnTo>
                    <a:lnTo>
                      <a:pt x="672" y="1721"/>
                    </a:lnTo>
                    <a:lnTo>
                      <a:pt x="723" y="1846"/>
                    </a:lnTo>
                    <a:lnTo>
                      <a:pt x="777" y="1981"/>
                    </a:lnTo>
                    <a:lnTo>
                      <a:pt x="835" y="2128"/>
                    </a:lnTo>
                    <a:lnTo>
                      <a:pt x="898" y="2285"/>
                    </a:lnTo>
                    <a:lnTo>
                      <a:pt x="966" y="2454"/>
                    </a:lnTo>
                    <a:lnTo>
                      <a:pt x="982" y="2447"/>
                    </a:lnTo>
                    <a:lnTo>
                      <a:pt x="994" y="2442"/>
                    </a:lnTo>
                    <a:lnTo>
                      <a:pt x="1003" y="2436"/>
                    </a:lnTo>
                    <a:lnTo>
                      <a:pt x="1014" y="2432"/>
                    </a:lnTo>
                    <a:lnTo>
                      <a:pt x="1029" y="2426"/>
                    </a:lnTo>
                    <a:lnTo>
                      <a:pt x="1047" y="2417"/>
                    </a:lnTo>
                    <a:lnTo>
                      <a:pt x="1073" y="2407"/>
                    </a:lnTo>
                    <a:lnTo>
                      <a:pt x="1109" y="2392"/>
                    </a:lnTo>
                    <a:lnTo>
                      <a:pt x="1080" y="2320"/>
                    </a:lnTo>
                    <a:lnTo>
                      <a:pt x="1052" y="2254"/>
                    </a:lnTo>
                    <a:lnTo>
                      <a:pt x="1027" y="2193"/>
                    </a:lnTo>
                    <a:lnTo>
                      <a:pt x="1003" y="2136"/>
                    </a:lnTo>
                    <a:lnTo>
                      <a:pt x="981" y="2083"/>
                    </a:lnTo>
                    <a:lnTo>
                      <a:pt x="960" y="2035"/>
                    </a:lnTo>
                    <a:lnTo>
                      <a:pt x="941" y="1987"/>
                    </a:lnTo>
                    <a:lnTo>
                      <a:pt x="922" y="1943"/>
                    </a:lnTo>
                    <a:lnTo>
                      <a:pt x="905" y="1900"/>
                    </a:lnTo>
                    <a:lnTo>
                      <a:pt x="887" y="1858"/>
                    </a:lnTo>
                    <a:lnTo>
                      <a:pt x="869" y="1817"/>
                    </a:lnTo>
                    <a:lnTo>
                      <a:pt x="852" y="1774"/>
                    </a:lnTo>
                    <a:lnTo>
                      <a:pt x="835" y="1732"/>
                    </a:lnTo>
                    <a:lnTo>
                      <a:pt x="816" y="1688"/>
                    </a:lnTo>
                    <a:lnTo>
                      <a:pt x="797" y="1643"/>
                    </a:lnTo>
                    <a:lnTo>
                      <a:pt x="778" y="1594"/>
                    </a:lnTo>
                    <a:lnTo>
                      <a:pt x="756" y="1542"/>
                    </a:lnTo>
                    <a:lnTo>
                      <a:pt x="733" y="1488"/>
                    </a:lnTo>
                    <a:lnTo>
                      <a:pt x="708" y="1428"/>
                    </a:lnTo>
                    <a:lnTo>
                      <a:pt x="681" y="1363"/>
                    </a:lnTo>
                    <a:lnTo>
                      <a:pt x="652" y="1294"/>
                    </a:lnTo>
                    <a:lnTo>
                      <a:pt x="621" y="1218"/>
                    </a:lnTo>
                    <a:lnTo>
                      <a:pt x="586" y="1136"/>
                    </a:lnTo>
                    <a:lnTo>
                      <a:pt x="549" y="1046"/>
                    </a:lnTo>
                    <a:lnTo>
                      <a:pt x="508" y="948"/>
                    </a:lnTo>
                    <a:lnTo>
                      <a:pt x="464" y="842"/>
                    </a:lnTo>
                    <a:lnTo>
                      <a:pt x="417" y="728"/>
                    </a:lnTo>
                    <a:lnTo>
                      <a:pt x="364" y="604"/>
                    </a:lnTo>
                    <a:lnTo>
                      <a:pt x="308" y="469"/>
                    </a:lnTo>
                    <a:lnTo>
                      <a:pt x="248" y="325"/>
                    </a:lnTo>
                    <a:lnTo>
                      <a:pt x="183" y="168"/>
                    </a:lnTo>
                    <a:lnTo>
                      <a:pt x="113" y="0"/>
                    </a:lnTo>
                    <a:close/>
                  </a:path>
                </a:pathLst>
              </a:custGeom>
              <a:solidFill>
                <a:srgbClr val="8C9494"/>
              </a:solidFill>
              <a:ln w="9525">
                <a:noFill/>
              </a:ln>
            </p:spPr>
            <p:txBody>
              <a:bodyPr/>
              <a:lstStyle/>
              <a:p>
                <a:endParaRPr lang="en-US"/>
              </a:p>
            </p:txBody>
          </p:sp>
          <p:sp>
            <p:nvSpPr>
              <p:cNvPr id="1276251" name="Freeform 1276250"/>
              <p:cNvSpPr/>
              <p:nvPr/>
            </p:nvSpPr>
            <p:spPr>
              <a:xfrm>
                <a:off x="3389" y="3301"/>
                <a:ext cx="49" cy="136"/>
              </a:xfrm>
              <a:custGeom>
                <a:avLst/>
                <a:gdLst/>
                <a:ahLst/>
                <a:cxnLst/>
                <a:rect l="0" t="0" r="0" b="0"/>
                <a:pathLst>
                  <a:path w="1078" h="2440">
                    <a:moveTo>
                      <a:pt x="86" y="0"/>
                    </a:moveTo>
                    <a:lnTo>
                      <a:pt x="77" y="3"/>
                    </a:lnTo>
                    <a:lnTo>
                      <a:pt x="71" y="6"/>
                    </a:lnTo>
                    <a:lnTo>
                      <a:pt x="65" y="8"/>
                    </a:lnTo>
                    <a:lnTo>
                      <a:pt x="59" y="10"/>
                    </a:lnTo>
                    <a:lnTo>
                      <a:pt x="49" y="14"/>
                    </a:lnTo>
                    <a:lnTo>
                      <a:pt x="38" y="20"/>
                    </a:lnTo>
                    <a:lnTo>
                      <a:pt x="22" y="27"/>
                    </a:lnTo>
                    <a:lnTo>
                      <a:pt x="0" y="37"/>
                    </a:lnTo>
                    <a:lnTo>
                      <a:pt x="30" y="108"/>
                    </a:lnTo>
                    <a:lnTo>
                      <a:pt x="57" y="175"/>
                    </a:lnTo>
                    <a:lnTo>
                      <a:pt x="81" y="236"/>
                    </a:lnTo>
                    <a:lnTo>
                      <a:pt x="104" y="293"/>
                    </a:lnTo>
                    <a:lnTo>
                      <a:pt x="126" y="345"/>
                    </a:lnTo>
                    <a:lnTo>
                      <a:pt x="145" y="395"/>
                    </a:lnTo>
                    <a:lnTo>
                      <a:pt x="165" y="442"/>
                    </a:lnTo>
                    <a:lnTo>
                      <a:pt x="182" y="487"/>
                    </a:lnTo>
                    <a:lnTo>
                      <a:pt x="199" y="530"/>
                    </a:lnTo>
                    <a:lnTo>
                      <a:pt x="217" y="572"/>
                    </a:lnTo>
                    <a:lnTo>
                      <a:pt x="234" y="613"/>
                    </a:lnTo>
                    <a:lnTo>
                      <a:pt x="250" y="655"/>
                    </a:lnTo>
                    <a:lnTo>
                      <a:pt x="268" y="698"/>
                    </a:lnTo>
                    <a:lnTo>
                      <a:pt x="286" y="742"/>
                    </a:lnTo>
                    <a:lnTo>
                      <a:pt x="304" y="788"/>
                    </a:lnTo>
                    <a:lnTo>
                      <a:pt x="324" y="837"/>
                    </a:lnTo>
                    <a:lnTo>
                      <a:pt x="345" y="888"/>
                    </a:lnTo>
                    <a:lnTo>
                      <a:pt x="368" y="944"/>
                    </a:lnTo>
                    <a:lnTo>
                      <a:pt x="391" y="1003"/>
                    </a:lnTo>
                    <a:lnTo>
                      <a:pt x="418" y="1069"/>
                    </a:lnTo>
                    <a:lnTo>
                      <a:pt x="445" y="1138"/>
                    </a:lnTo>
                    <a:lnTo>
                      <a:pt x="476" y="1215"/>
                    </a:lnTo>
                    <a:lnTo>
                      <a:pt x="509" y="1297"/>
                    </a:lnTo>
                    <a:lnTo>
                      <a:pt x="546" y="1388"/>
                    </a:lnTo>
                    <a:lnTo>
                      <a:pt x="585" y="1486"/>
                    </a:lnTo>
                    <a:lnTo>
                      <a:pt x="628" y="1593"/>
                    </a:lnTo>
                    <a:lnTo>
                      <a:pt x="675" y="1707"/>
                    </a:lnTo>
                    <a:lnTo>
                      <a:pt x="725" y="1833"/>
                    </a:lnTo>
                    <a:lnTo>
                      <a:pt x="780" y="1968"/>
                    </a:lnTo>
                    <a:lnTo>
                      <a:pt x="838" y="2113"/>
                    </a:lnTo>
                    <a:lnTo>
                      <a:pt x="901" y="2270"/>
                    </a:lnTo>
                    <a:lnTo>
                      <a:pt x="969" y="2440"/>
                    </a:lnTo>
                    <a:lnTo>
                      <a:pt x="982" y="2435"/>
                    </a:lnTo>
                    <a:lnTo>
                      <a:pt x="990" y="2431"/>
                    </a:lnTo>
                    <a:lnTo>
                      <a:pt x="998" y="2426"/>
                    </a:lnTo>
                    <a:lnTo>
                      <a:pt x="1006" y="2423"/>
                    </a:lnTo>
                    <a:lnTo>
                      <a:pt x="1016" y="2419"/>
                    </a:lnTo>
                    <a:lnTo>
                      <a:pt x="1031" y="2413"/>
                    </a:lnTo>
                    <a:lnTo>
                      <a:pt x="1050" y="2404"/>
                    </a:lnTo>
                    <a:lnTo>
                      <a:pt x="1078" y="2394"/>
                    </a:lnTo>
                    <a:lnTo>
                      <a:pt x="1048" y="2322"/>
                    </a:lnTo>
                    <a:lnTo>
                      <a:pt x="1020" y="2256"/>
                    </a:lnTo>
                    <a:lnTo>
                      <a:pt x="995" y="2195"/>
                    </a:lnTo>
                    <a:lnTo>
                      <a:pt x="973" y="2138"/>
                    </a:lnTo>
                    <a:lnTo>
                      <a:pt x="950" y="2085"/>
                    </a:lnTo>
                    <a:lnTo>
                      <a:pt x="930" y="2035"/>
                    </a:lnTo>
                    <a:lnTo>
                      <a:pt x="910" y="1989"/>
                    </a:lnTo>
                    <a:lnTo>
                      <a:pt x="892" y="1944"/>
                    </a:lnTo>
                    <a:lnTo>
                      <a:pt x="875" y="1901"/>
                    </a:lnTo>
                    <a:lnTo>
                      <a:pt x="857" y="1859"/>
                    </a:lnTo>
                    <a:lnTo>
                      <a:pt x="840" y="1817"/>
                    </a:lnTo>
                    <a:lnTo>
                      <a:pt x="823" y="1775"/>
                    </a:lnTo>
                    <a:lnTo>
                      <a:pt x="805" y="1733"/>
                    </a:lnTo>
                    <a:lnTo>
                      <a:pt x="787" y="1688"/>
                    </a:lnTo>
                    <a:lnTo>
                      <a:pt x="768" y="1643"/>
                    </a:lnTo>
                    <a:lnTo>
                      <a:pt x="748" y="1595"/>
                    </a:lnTo>
                    <a:lnTo>
                      <a:pt x="727" y="1543"/>
                    </a:lnTo>
                    <a:lnTo>
                      <a:pt x="703" y="1487"/>
                    </a:lnTo>
                    <a:lnTo>
                      <a:pt x="679" y="1428"/>
                    </a:lnTo>
                    <a:lnTo>
                      <a:pt x="652" y="1364"/>
                    </a:lnTo>
                    <a:lnTo>
                      <a:pt x="624" y="1294"/>
                    </a:lnTo>
                    <a:lnTo>
                      <a:pt x="592" y="1218"/>
                    </a:lnTo>
                    <a:lnTo>
                      <a:pt x="557" y="1135"/>
                    </a:lnTo>
                    <a:lnTo>
                      <a:pt x="521" y="1045"/>
                    </a:lnTo>
                    <a:lnTo>
                      <a:pt x="480" y="948"/>
                    </a:lnTo>
                    <a:lnTo>
                      <a:pt x="436" y="843"/>
                    </a:lnTo>
                    <a:lnTo>
                      <a:pt x="388" y="728"/>
                    </a:lnTo>
                    <a:lnTo>
                      <a:pt x="337" y="604"/>
                    </a:lnTo>
                    <a:lnTo>
                      <a:pt x="281" y="469"/>
                    </a:lnTo>
                    <a:lnTo>
                      <a:pt x="221" y="324"/>
                    </a:lnTo>
                    <a:lnTo>
                      <a:pt x="155" y="168"/>
                    </a:lnTo>
                    <a:lnTo>
                      <a:pt x="86" y="0"/>
                    </a:lnTo>
                    <a:close/>
                  </a:path>
                </a:pathLst>
              </a:custGeom>
              <a:solidFill>
                <a:srgbClr val="A8B0B0"/>
              </a:solidFill>
              <a:ln w="9525">
                <a:noFill/>
              </a:ln>
            </p:spPr>
            <p:txBody>
              <a:bodyPr/>
              <a:lstStyle/>
              <a:p>
                <a:endParaRPr lang="en-US"/>
              </a:p>
            </p:txBody>
          </p:sp>
          <p:sp>
            <p:nvSpPr>
              <p:cNvPr id="1276252" name="Freeform 1276251"/>
              <p:cNvSpPr/>
              <p:nvPr/>
            </p:nvSpPr>
            <p:spPr>
              <a:xfrm>
                <a:off x="3389" y="3302"/>
                <a:ext cx="48" cy="135"/>
              </a:xfrm>
              <a:custGeom>
                <a:avLst/>
                <a:gdLst/>
                <a:ahLst/>
                <a:cxnLst/>
                <a:rect l="0" t="0" r="0" b="0"/>
                <a:pathLst>
                  <a:path w="1046" h="2428">
                    <a:moveTo>
                      <a:pt x="58" y="0"/>
                    </a:moveTo>
                    <a:lnTo>
                      <a:pt x="52" y="2"/>
                    </a:lnTo>
                    <a:lnTo>
                      <a:pt x="47" y="4"/>
                    </a:lnTo>
                    <a:lnTo>
                      <a:pt x="43" y="5"/>
                    </a:lnTo>
                    <a:lnTo>
                      <a:pt x="39" y="7"/>
                    </a:lnTo>
                    <a:lnTo>
                      <a:pt x="33" y="10"/>
                    </a:lnTo>
                    <a:lnTo>
                      <a:pt x="25" y="13"/>
                    </a:lnTo>
                    <a:lnTo>
                      <a:pt x="15" y="18"/>
                    </a:lnTo>
                    <a:lnTo>
                      <a:pt x="0" y="25"/>
                    </a:lnTo>
                    <a:lnTo>
                      <a:pt x="29" y="97"/>
                    </a:lnTo>
                    <a:lnTo>
                      <a:pt x="56" y="164"/>
                    </a:lnTo>
                    <a:lnTo>
                      <a:pt x="80" y="225"/>
                    </a:lnTo>
                    <a:lnTo>
                      <a:pt x="104" y="282"/>
                    </a:lnTo>
                    <a:lnTo>
                      <a:pt x="125" y="334"/>
                    </a:lnTo>
                    <a:lnTo>
                      <a:pt x="145" y="384"/>
                    </a:lnTo>
                    <a:lnTo>
                      <a:pt x="164" y="430"/>
                    </a:lnTo>
                    <a:lnTo>
                      <a:pt x="182" y="475"/>
                    </a:lnTo>
                    <a:lnTo>
                      <a:pt x="199" y="518"/>
                    </a:lnTo>
                    <a:lnTo>
                      <a:pt x="217" y="560"/>
                    </a:lnTo>
                    <a:lnTo>
                      <a:pt x="233" y="601"/>
                    </a:lnTo>
                    <a:lnTo>
                      <a:pt x="250" y="643"/>
                    </a:lnTo>
                    <a:lnTo>
                      <a:pt x="268" y="686"/>
                    </a:lnTo>
                    <a:lnTo>
                      <a:pt x="285" y="730"/>
                    </a:lnTo>
                    <a:lnTo>
                      <a:pt x="305" y="776"/>
                    </a:lnTo>
                    <a:lnTo>
                      <a:pt x="324" y="825"/>
                    </a:lnTo>
                    <a:lnTo>
                      <a:pt x="344" y="876"/>
                    </a:lnTo>
                    <a:lnTo>
                      <a:pt x="367" y="932"/>
                    </a:lnTo>
                    <a:lnTo>
                      <a:pt x="391" y="991"/>
                    </a:lnTo>
                    <a:lnTo>
                      <a:pt x="418" y="1056"/>
                    </a:lnTo>
                    <a:lnTo>
                      <a:pt x="445" y="1126"/>
                    </a:lnTo>
                    <a:lnTo>
                      <a:pt x="477" y="1203"/>
                    </a:lnTo>
                    <a:lnTo>
                      <a:pt x="511" y="1285"/>
                    </a:lnTo>
                    <a:lnTo>
                      <a:pt x="546" y="1376"/>
                    </a:lnTo>
                    <a:lnTo>
                      <a:pt x="586" y="1474"/>
                    </a:lnTo>
                    <a:lnTo>
                      <a:pt x="629" y="1580"/>
                    </a:lnTo>
                    <a:lnTo>
                      <a:pt x="676" y="1695"/>
                    </a:lnTo>
                    <a:lnTo>
                      <a:pt x="726" y="1821"/>
                    </a:lnTo>
                    <a:lnTo>
                      <a:pt x="781" y="1956"/>
                    </a:lnTo>
                    <a:lnTo>
                      <a:pt x="840" y="2101"/>
                    </a:lnTo>
                    <a:lnTo>
                      <a:pt x="903" y="2258"/>
                    </a:lnTo>
                    <a:lnTo>
                      <a:pt x="972" y="2428"/>
                    </a:lnTo>
                    <a:lnTo>
                      <a:pt x="980" y="2424"/>
                    </a:lnTo>
                    <a:lnTo>
                      <a:pt x="986" y="2421"/>
                    </a:lnTo>
                    <a:lnTo>
                      <a:pt x="991" y="2419"/>
                    </a:lnTo>
                    <a:lnTo>
                      <a:pt x="997" y="2415"/>
                    </a:lnTo>
                    <a:lnTo>
                      <a:pt x="1004" y="2412"/>
                    </a:lnTo>
                    <a:lnTo>
                      <a:pt x="1013" y="2408"/>
                    </a:lnTo>
                    <a:lnTo>
                      <a:pt x="1028" y="2403"/>
                    </a:lnTo>
                    <a:lnTo>
                      <a:pt x="1046" y="2395"/>
                    </a:lnTo>
                    <a:lnTo>
                      <a:pt x="1017" y="2324"/>
                    </a:lnTo>
                    <a:lnTo>
                      <a:pt x="989" y="2257"/>
                    </a:lnTo>
                    <a:lnTo>
                      <a:pt x="964" y="2196"/>
                    </a:lnTo>
                    <a:lnTo>
                      <a:pt x="941" y="2139"/>
                    </a:lnTo>
                    <a:lnTo>
                      <a:pt x="920" y="2086"/>
                    </a:lnTo>
                    <a:lnTo>
                      <a:pt x="899" y="2037"/>
                    </a:lnTo>
                    <a:lnTo>
                      <a:pt x="880" y="1990"/>
                    </a:lnTo>
                    <a:lnTo>
                      <a:pt x="861" y="1946"/>
                    </a:lnTo>
                    <a:lnTo>
                      <a:pt x="843" y="1903"/>
                    </a:lnTo>
                    <a:lnTo>
                      <a:pt x="826" y="1861"/>
                    </a:lnTo>
                    <a:lnTo>
                      <a:pt x="809" y="1819"/>
                    </a:lnTo>
                    <a:lnTo>
                      <a:pt x="792" y="1778"/>
                    </a:lnTo>
                    <a:lnTo>
                      <a:pt x="774" y="1734"/>
                    </a:lnTo>
                    <a:lnTo>
                      <a:pt x="756" y="1691"/>
                    </a:lnTo>
                    <a:lnTo>
                      <a:pt x="737" y="1645"/>
                    </a:lnTo>
                    <a:lnTo>
                      <a:pt x="718" y="1596"/>
                    </a:lnTo>
                    <a:lnTo>
                      <a:pt x="696" y="1545"/>
                    </a:lnTo>
                    <a:lnTo>
                      <a:pt x="673" y="1490"/>
                    </a:lnTo>
                    <a:lnTo>
                      <a:pt x="648" y="1430"/>
                    </a:lnTo>
                    <a:lnTo>
                      <a:pt x="622" y="1365"/>
                    </a:lnTo>
                    <a:lnTo>
                      <a:pt x="593" y="1296"/>
                    </a:lnTo>
                    <a:lnTo>
                      <a:pt x="562" y="1220"/>
                    </a:lnTo>
                    <a:lnTo>
                      <a:pt x="528" y="1138"/>
                    </a:lnTo>
                    <a:lnTo>
                      <a:pt x="490" y="1047"/>
                    </a:lnTo>
                    <a:lnTo>
                      <a:pt x="450" y="950"/>
                    </a:lnTo>
                    <a:lnTo>
                      <a:pt x="407" y="843"/>
                    </a:lnTo>
                    <a:lnTo>
                      <a:pt x="359" y="730"/>
                    </a:lnTo>
                    <a:lnTo>
                      <a:pt x="308" y="605"/>
                    </a:lnTo>
                    <a:lnTo>
                      <a:pt x="251" y="470"/>
                    </a:lnTo>
                    <a:lnTo>
                      <a:pt x="192" y="325"/>
                    </a:lnTo>
                    <a:lnTo>
                      <a:pt x="127" y="169"/>
                    </a:lnTo>
                    <a:lnTo>
                      <a:pt x="58" y="0"/>
                    </a:lnTo>
                    <a:close/>
                  </a:path>
                </a:pathLst>
              </a:custGeom>
              <a:solidFill>
                <a:srgbClr val="C4CCCC"/>
              </a:solidFill>
              <a:ln w="9525">
                <a:noFill/>
              </a:ln>
            </p:spPr>
            <p:txBody>
              <a:bodyPr/>
              <a:lstStyle/>
              <a:p>
                <a:endParaRPr lang="en-US"/>
              </a:p>
            </p:txBody>
          </p:sp>
          <p:sp>
            <p:nvSpPr>
              <p:cNvPr id="1276253" name="Freeform 1276252"/>
              <p:cNvSpPr/>
              <p:nvPr/>
            </p:nvSpPr>
            <p:spPr>
              <a:xfrm>
                <a:off x="3389" y="3302"/>
                <a:ext cx="46" cy="134"/>
              </a:xfrm>
              <a:custGeom>
                <a:avLst/>
                <a:gdLst/>
                <a:ahLst/>
                <a:cxnLst/>
                <a:rect l="0" t="0" r="0" b="0"/>
                <a:pathLst>
                  <a:path w="1017" h="2414">
                    <a:moveTo>
                      <a:pt x="32" y="0"/>
                    </a:moveTo>
                    <a:lnTo>
                      <a:pt x="0" y="13"/>
                    </a:lnTo>
                    <a:lnTo>
                      <a:pt x="977" y="2414"/>
                    </a:lnTo>
                    <a:lnTo>
                      <a:pt x="1017" y="2396"/>
                    </a:lnTo>
                    <a:lnTo>
                      <a:pt x="32" y="0"/>
                    </a:lnTo>
                    <a:close/>
                  </a:path>
                </a:pathLst>
              </a:custGeom>
              <a:solidFill>
                <a:srgbClr val="E0E8E8"/>
              </a:solidFill>
              <a:ln w="9525">
                <a:noFill/>
              </a:ln>
            </p:spPr>
            <p:txBody>
              <a:bodyPr/>
              <a:lstStyle/>
              <a:p>
                <a:endParaRPr lang="en-US"/>
              </a:p>
            </p:txBody>
          </p:sp>
          <p:sp>
            <p:nvSpPr>
              <p:cNvPr id="1276254" name="Freeform 1276253"/>
              <p:cNvSpPr/>
              <p:nvPr/>
            </p:nvSpPr>
            <p:spPr>
              <a:xfrm>
                <a:off x="3388" y="3298"/>
                <a:ext cx="8" cy="6"/>
              </a:xfrm>
              <a:custGeom>
                <a:avLst/>
                <a:gdLst/>
                <a:ahLst/>
                <a:cxnLst/>
                <a:rect l="0" t="0" r="0" b="0"/>
                <a:pathLst>
                  <a:path w="173" h="95">
                    <a:moveTo>
                      <a:pt x="173" y="20"/>
                    </a:moveTo>
                    <a:lnTo>
                      <a:pt x="7" y="95"/>
                    </a:lnTo>
                    <a:lnTo>
                      <a:pt x="0" y="75"/>
                    </a:lnTo>
                    <a:lnTo>
                      <a:pt x="166" y="0"/>
                    </a:lnTo>
                    <a:lnTo>
                      <a:pt x="173" y="20"/>
                    </a:lnTo>
                    <a:close/>
                  </a:path>
                </a:pathLst>
              </a:custGeom>
              <a:solidFill>
                <a:srgbClr val="111919"/>
              </a:solidFill>
              <a:ln w="9525">
                <a:noFill/>
              </a:ln>
            </p:spPr>
            <p:txBody>
              <a:bodyPr/>
              <a:lstStyle/>
              <a:p>
                <a:endParaRPr lang="en-US"/>
              </a:p>
            </p:txBody>
          </p:sp>
          <p:sp>
            <p:nvSpPr>
              <p:cNvPr id="1276255" name="Freeform 1276254"/>
              <p:cNvSpPr/>
              <p:nvPr/>
            </p:nvSpPr>
            <p:spPr>
              <a:xfrm>
                <a:off x="3386" y="3293"/>
                <a:ext cx="9" cy="10"/>
              </a:xfrm>
              <a:custGeom>
                <a:avLst/>
                <a:gdLst/>
                <a:ahLst/>
                <a:cxnLst/>
                <a:rect l="0" t="0" r="0" b="0"/>
                <a:pathLst>
                  <a:path w="200" h="179">
                    <a:moveTo>
                      <a:pt x="200" y="106"/>
                    </a:moveTo>
                    <a:lnTo>
                      <a:pt x="33" y="179"/>
                    </a:lnTo>
                    <a:lnTo>
                      <a:pt x="0" y="100"/>
                    </a:lnTo>
                    <a:lnTo>
                      <a:pt x="58" y="0"/>
                    </a:lnTo>
                    <a:lnTo>
                      <a:pt x="168" y="26"/>
                    </a:lnTo>
                    <a:lnTo>
                      <a:pt x="200" y="106"/>
                    </a:lnTo>
                    <a:close/>
                  </a:path>
                </a:pathLst>
              </a:custGeom>
              <a:solidFill>
                <a:srgbClr val="545959"/>
              </a:solidFill>
              <a:ln w="9525">
                <a:noFill/>
              </a:ln>
            </p:spPr>
            <p:txBody>
              <a:bodyPr/>
              <a:lstStyle/>
              <a:p>
                <a:endParaRPr lang="en-US"/>
              </a:p>
            </p:txBody>
          </p:sp>
          <p:sp>
            <p:nvSpPr>
              <p:cNvPr id="1276256" name="Freeform 1276255"/>
              <p:cNvSpPr/>
              <p:nvPr/>
            </p:nvSpPr>
            <p:spPr>
              <a:xfrm>
                <a:off x="3386" y="3293"/>
                <a:ext cx="8" cy="10"/>
              </a:xfrm>
              <a:custGeom>
                <a:avLst/>
                <a:gdLst/>
                <a:ahLst/>
                <a:cxnLst/>
                <a:rect l="0" t="0" r="0" b="0"/>
                <a:pathLst>
                  <a:path w="173" h="177">
                    <a:moveTo>
                      <a:pt x="173" y="116"/>
                    </a:moveTo>
                    <a:lnTo>
                      <a:pt x="159" y="122"/>
                    </a:lnTo>
                    <a:lnTo>
                      <a:pt x="147" y="126"/>
                    </a:lnTo>
                    <a:lnTo>
                      <a:pt x="137" y="131"/>
                    </a:lnTo>
                    <a:lnTo>
                      <a:pt x="127" y="135"/>
                    </a:lnTo>
                    <a:lnTo>
                      <a:pt x="114" y="141"/>
                    </a:lnTo>
                    <a:lnTo>
                      <a:pt x="94" y="150"/>
                    </a:lnTo>
                    <a:lnTo>
                      <a:pt x="69" y="161"/>
                    </a:lnTo>
                    <a:lnTo>
                      <a:pt x="33" y="177"/>
                    </a:lnTo>
                    <a:lnTo>
                      <a:pt x="30" y="168"/>
                    </a:lnTo>
                    <a:lnTo>
                      <a:pt x="27" y="161"/>
                    </a:lnTo>
                    <a:lnTo>
                      <a:pt x="25" y="156"/>
                    </a:lnTo>
                    <a:lnTo>
                      <a:pt x="23" y="150"/>
                    </a:lnTo>
                    <a:lnTo>
                      <a:pt x="20" y="141"/>
                    </a:lnTo>
                    <a:lnTo>
                      <a:pt x="16" y="131"/>
                    </a:lnTo>
                    <a:lnTo>
                      <a:pt x="9" y="117"/>
                    </a:lnTo>
                    <a:lnTo>
                      <a:pt x="0" y="97"/>
                    </a:lnTo>
                    <a:lnTo>
                      <a:pt x="7" y="86"/>
                    </a:lnTo>
                    <a:lnTo>
                      <a:pt x="11" y="78"/>
                    </a:lnTo>
                    <a:lnTo>
                      <a:pt x="15" y="70"/>
                    </a:lnTo>
                    <a:lnTo>
                      <a:pt x="19" y="63"/>
                    </a:lnTo>
                    <a:lnTo>
                      <a:pt x="24" y="54"/>
                    </a:lnTo>
                    <a:lnTo>
                      <a:pt x="31" y="41"/>
                    </a:lnTo>
                    <a:lnTo>
                      <a:pt x="40" y="24"/>
                    </a:lnTo>
                    <a:lnTo>
                      <a:pt x="52" y="0"/>
                    </a:lnTo>
                    <a:lnTo>
                      <a:pt x="63" y="3"/>
                    </a:lnTo>
                    <a:lnTo>
                      <a:pt x="70" y="6"/>
                    </a:lnTo>
                    <a:lnTo>
                      <a:pt x="76" y="8"/>
                    </a:lnTo>
                    <a:lnTo>
                      <a:pt x="83" y="11"/>
                    </a:lnTo>
                    <a:lnTo>
                      <a:pt x="91" y="15"/>
                    </a:lnTo>
                    <a:lnTo>
                      <a:pt x="102" y="20"/>
                    </a:lnTo>
                    <a:lnTo>
                      <a:pt x="119" y="27"/>
                    </a:lnTo>
                    <a:lnTo>
                      <a:pt x="140" y="37"/>
                    </a:lnTo>
                    <a:lnTo>
                      <a:pt x="144" y="44"/>
                    </a:lnTo>
                    <a:lnTo>
                      <a:pt x="146" y="50"/>
                    </a:lnTo>
                    <a:lnTo>
                      <a:pt x="149" y="56"/>
                    </a:lnTo>
                    <a:lnTo>
                      <a:pt x="151" y="61"/>
                    </a:lnTo>
                    <a:lnTo>
                      <a:pt x="154" y="69"/>
                    </a:lnTo>
                    <a:lnTo>
                      <a:pt x="159" y="80"/>
                    </a:lnTo>
                    <a:lnTo>
                      <a:pt x="165" y="95"/>
                    </a:lnTo>
                    <a:lnTo>
                      <a:pt x="173" y="116"/>
                    </a:lnTo>
                    <a:close/>
                  </a:path>
                </a:pathLst>
              </a:custGeom>
              <a:solidFill>
                <a:srgbClr val="707575"/>
              </a:solidFill>
              <a:ln w="9525">
                <a:noFill/>
              </a:ln>
            </p:spPr>
            <p:txBody>
              <a:bodyPr/>
              <a:lstStyle/>
              <a:p>
                <a:endParaRPr lang="en-US"/>
              </a:p>
            </p:txBody>
          </p:sp>
          <p:sp>
            <p:nvSpPr>
              <p:cNvPr id="1276257" name="Freeform 1276256"/>
              <p:cNvSpPr/>
              <p:nvPr/>
            </p:nvSpPr>
            <p:spPr>
              <a:xfrm>
                <a:off x="3387" y="3293"/>
                <a:ext cx="6" cy="9"/>
              </a:xfrm>
              <a:custGeom>
                <a:avLst/>
                <a:gdLst/>
                <a:ahLst/>
                <a:cxnLst/>
                <a:rect l="0" t="0" r="0" b="0"/>
                <a:pathLst>
                  <a:path w="142" h="175">
                    <a:moveTo>
                      <a:pt x="142" y="126"/>
                    </a:moveTo>
                    <a:lnTo>
                      <a:pt x="131" y="131"/>
                    </a:lnTo>
                    <a:lnTo>
                      <a:pt x="122" y="135"/>
                    </a:lnTo>
                    <a:lnTo>
                      <a:pt x="115" y="137"/>
                    </a:lnTo>
                    <a:lnTo>
                      <a:pt x="107" y="141"/>
                    </a:lnTo>
                    <a:lnTo>
                      <a:pt x="96" y="145"/>
                    </a:lnTo>
                    <a:lnTo>
                      <a:pt x="81" y="152"/>
                    </a:lnTo>
                    <a:lnTo>
                      <a:pt x="61" y="161"/>
                    </a:lnTo>
                    <a:lnTo>
                      <a:pt x="32" y="175"/>
                    </a:lnTo>
                    <a:lnTo>
                      <a:pt x="29" y="165"/>
                    </a:lnTo>
                    <a:lnTo>
                      <a:pt x="26" y="159"/>
                    </a:lnTo>
                    <a:lnTo>
                      <a:pt x="24" y="153"/>
                    </a:lnTo>
                    <a:lnTo>
                      <a:pt x="22" y="146"/>
                    </a:lnTo>
                    <a:lnTo>
                      <a:pt x="19" y="139"/>
                    </a:lnTo>
                    <a:lnTo>
                      <a:pt x="15" y="128"/>
                    </a:lnTo>
                    <a:lnTo>
                      <a:pt x="8" y="114"/>
                    </a:lnTo>
                    <a:lnTo>
                      <a:pt x="0" y="95"/>
                    </a:lnTo>
                    <a:lnTo>
                      <a:pt x="5" y="84"/>
                    </a:lnTo>
                    <a:lnTo>
                      <a:pt x="9" y="76"/>
                    </a:lnTo>
                    <a:lnTo>
                      <a:pt x="12" y="68"/>
                    </a:lnTo>
                    <a:lnTo>
                      <a:pt x="16" y="61"/>
                    </a:lnTo>
                    <a:lnTo>
                      <a:pt x="20" y="53"/>
                    </a:lnTo>
                    <a:lnTo>
                      <a:pt x="26" y="40"/>
                    </a:lnTo>
                    <a:lnTo>
                      <a:pt x="34" y="23"/>
                    </a:lnTo>
                    <a:lnTo>
                      <a:pt x="45" y="0"/>
                    </a:lnTo>
                    <a:lnTo>
                      <a:pt x="53" y="4"/>
                    </a:lnTo>
                    <a:lnTo>
                      <a:pt x="59" y="8"/>
                    </a:lnTo>
                    <a:lnTo>
                      <a:pt x="63" y="11"/>
                    </a:lnTo>
                    <a:lnTo>
                      <a:pt x="68" y="15"/>
                    </a:lnTo>
                    <a:lnTo>
                      <a:pt x="74" y="19"/>
                    </a:lnTo>
                    <a:lnTo>
                      <a:pt x="83" y="25"/>
                    </a:lnTo>
                    <a:lnTo>
                      <a:pt x="94" y="34"/>
                    </a:lnTo>
                    <a:lnTo>
                      <a:pt x="111" y="46"/>
                    </a:lnTo>
                    <a:lnTo>
                      <a:pt x="115" y="55"/>
                    </a:lnTo>
                    <a:lnTo>
                      <a:pt x="117" y="60"/>
                    </a:lnTo>
                    <a:lnTo>
                      <a:pt x="120" y="65"/>
                    </a:lnTo>
                    <a:lnTo>
                      <a:pt x="122" y="71"/>
                    </a:lnTo>
                    <a:lnTo>
                      <a:pt x="125" y="79"/>
                    </a:lnTo>
                    <a:lnTo>
                      <a:pt x="129" y="89"/>
                    </a:lnTo>
                    <a:lnTo>
                      <a:pt x="135" y="105"/>
                    </a:lnTo>
                    <a:lnTo>
                      <a:pt x="142" y="126"/>
                    </a:lnTo>
                    <a:close/>
                  </a:path>
                </a:pathLst>
              </a:custGeom>
              <a:solidFill>
                <a:srgbClr val="8C9494"/>
              </a:solidFill>
              <a:ln w="9525">
                <a:noFill/>
              </a:ln>
            </p:spPr>
            <p:txBody>
              <a:bodyPr/>
              <a:lstStyle/>
              <a:p>
                <a:endParaRPr lang="en-US"/>
              </a:p>
            </p:txBody>
          </p:sp>
          <p:sp>
            <p:nvSpPr>
              <p:cNvPr id="1276258" name="Freeform 1276257"/>
              <p:cNvSpPr/>
              <p:nvPr/>
            </p:nvSpPr>
            <p:spPr>
              <a:xfrm>
                <a:off x="3387" y="3293"/>
                <a:ext cx="5" cy="9"/>
              </a:xfrm>
              <a:custGeom>
                <a:avLst/>
                <a:gdLst/>
                <a:ahLst/>
                <a:cxnLst/>
                <a:rect l="0" t="0" r="0" b="0"/>
                <a:pathLst>
                  <a:path w="116" h="172">
                    <a:moveTo>
                      <a:pt x="116" y="136"/>
                    </a:moveTo>
                    <a:lnTo>
                      <a:pt x="107" y="139"/>
                    </a:lnTo>
                    <a:lnTo>
                      <a:pt x="101" y="141"/>
                    </a:lnTo>
                    <a:lnTo>
                      <a:pt x="95" y="144"/>
                    </a:lnTo>
                    <a:lnTo>
                      <a:pt x="88" y="146"/>
                    </a:lnTo>
                    <a:lnTo>
                      <a:pt x="80" y="150"/>
                    </a:lnTo>
                    <a:lnTo>
                      <a:pt x="69" y="155"/>
                    </a:lnTo>
                    <a:lnTo>
                      <a:pt x="54" y="162"/>
                    </a:lnTo>
                    <a:lnTo>
                      <a:pt x="32" y="172"/>
                    </a:lnTo>
                    <a:lnTo>
                      <a:pt x="29" y="163"/>
                    </a:lnTo>
                    <a:lnTo>
                      <a:pt x="26" y="156"/>
                    </a:lnTo>
                    <a:lnTo>
                      <a:pt x="24" y="151"/>
                    </a:lnTo>
                    <a:lnTo>
                      <a:pt x="22" y="144"/>
                    </a:lnTo>
                    <a:lnTo>
                      <a:pt x="19" y="136"/>
                    </a:lnTo>
                    <a:lnTo>
                      <a:pt x="15" y="126"/>
                    </a:lnTo>
                    <a:lnTo>
                      <a:pt x="8" y="112"/>
                    </a:lnTo>
                    <a:lnTo>
                      <a:pt x="0" y="93"/>
                    </a:lnTo>
                    <a:lnTo>
                      <a:pt x="5" y="82"/>
                    </a:lnTo>
                    <a:lnTo>
                      <a:pt x="8" y="74"/>
                    </a:lnTo>
                    <a:lnTo>
                      <a:pt x="11" y="67"/>
                    </a:lnTo>
                    <a:lnTo>
                      <a:pt x="14" y="60"/>
                    </a:lnTo>
                    <a:lnTo>
                      <a:pt x="18" y="51"/>
                    </a:lnTo>
                    <a:lnTo>
                      <a:pt x="23" y="39"/>
                    </a:lnTo>
                    <a:lnTo>
                      <a:pt x="31" y="22"/>
                    </a:lnTo>
                    <a:lnTo>
                      <a:pt x="40" y="0"/>
                    </a:lnTo>
                    <a:lnTo>
                      <a:pt x="46" y="5"/>
                    </a:lnTo>
                    <a:lnTo>
                      <a:pt x="50" y="9"/>
                    </a:lnTo>
                    <a:lnTo>
                      <a:pt x="53" y="14"/>
                    </a:lnTo>
                    <a:lnTo>
                      <a:pt x="56" y="18"/>
                    </a:lnTo>
                    <a:lnTo>
                      <a:pt x="60" y="23"/>
                    </a:lnTo>
                    <a:lnTo>
                      <a:pt x="65" y="30"/>
                    </a:lnTo>
                    <a:lnTo>
                      <a:pt x="73" y="41"/>
                    </a:lnTo>
                    <a:lnTo>
                      <a:pt x="83" y="56"/>
                    </a:lnTo>
                    <a:lnTo>
                      <a:pt x="87" y="64"/>
                    </a:lnTo>
                    <a:lnTo>
                      <a:pt x="89" y="69"/>
                    </a:lnTo>
                    <a:lnTo>
                      <a:pt x="92" y="75"/>
                    </a:lnTo>
                    <a:lnTo>
                      <a:pt x="95" y="81"/>
                    </a:lnTo>
                    <a:lnTo>
                      <a:pt x="98" y="88"/>
                    </a:lnTo>
                    <a:lnTo>
                      <a:pt x="102" y="99"/>
                    </a:lnTo>
                    <a:lnTo>
                      <a:pt x="108" y="115"/>
                    </a:lnTo>
                    <a:lnTo>
                      <a:pt x="116" y="136"/>
                    </a:lnTo>
                    <a:close/>
                  </a:path>
                </a:pathLst>
              </a:custGeom>
              <a:solidFill>
                <a:srgbClr val="A8B0B0"/>
              </a:solidFill>
              <a:ln w="9525">
                <a:noFill/>
              </a:ln>
            </p:spPr>
            <p:txBody>
              <a:bodyPr/>
              <a:lstStyle/>
              <a:p>
                <a:endParaRPr lang="en-US"/>
              </a:p>
            </p:txBody>
          </p:sp>
          <p:sp>
            <p:nvSpPr>
              <p:cNvPr id="1276259" name="Freeform 1276258"/>
              <p:cNvSpPr/>
              <p:nvPr/>
            </p:nvSpPr>
            <p:spPr>
              <a:xfrm>
                <a:off x="3387" y="3293"/>
                <a:ext cx="4" cy="9"/>
              </a:xfrm>
              <a:custGeom>
                <a:avLst/>
                <a:gdLst/>
                <a:ahLst/>
                <a:cxnLst/>
                <a:rect l="0" t="0" r="0" b="0"/>
                <a:pathLst>
                  <a:path w="88" h="170">
                    <a:moveTo>
                      <a:pt x="88" y="145"/>
                    </a:moveTo>
                    <a:lnTo>
                      <a:pt x="81" y="147"/>
                    </a:lnTo>
                    <a:lnTo>
                      <a:pt x="77" y="150"/>
                    </a:lnTo>
                    <a:lnTo>
                      <a:pt x="73" y="151"/>
                    </a:lnTo>
                    <a:lnTo>
                      <a:pt x="69" y="153"/>
                    </a:lnTo>
                    <a:lnTo>
                      <a:pt x="64" y="155"/>
                    </a:lnTo>
                    <a:lnTo>
                      <a:pt x="57" y="158"/>
                    </a:lnTo>
                    <a:lnTo>
                      <a:pt x="47" y="163"/>
                    </a:lnTo>
                    <a:lnTo>
                      <a:pt x="32" y="170"/>
                    </a:lnTo>
                    <a:lnTo>
                      <a:pt x="29" y="161"/>
                    </a:lnTo>
                    <a:lnTo>
                      <a:pt x="26" y="154"/>
                    </a:lnTo>
                    <a:lnTo>
                      <a:pt x="24" y="148"/>
                    </a:lnTo>
                    <a:lnTo>
                      <a:pt x="22" y="142"/>
                    </a:lnTo>
                    <a:lnTo>
                      <a:pt x="19" y="134"/>
                    </a:lnTo>
                    <a:lnTo>
                      <a:pt x="15" y="123"/>
                    </a:lnTo>
                    <a:lnTo>
                      <a:pt x="8" y="109"/>
                    </a:lnTo>
                    <a:lnTo>
                      <a:pt x="0" y="89"/>
                    </a:lnTo>
                    <a:lnTo>
                      <a:pt x="4" y="79"/>
                    </a:lnTo>
                    <a:lnTo>
                      <a:pt x="7" y="71"/>
                    </a:lnTo>
                    <a:lnTo>
                      <a:pt x="9" y="65"/>
                    </a:lnTo>
                    <a:lnTo>
                      <a:pt x="12" y="58"/>
                    </a:lnTo>
                    <a:lnTo>
                      <a:pt x="15" y="49"/>
                    </a:lnTo>
                    <a:lnTo>
                      <a:pt x="19" y="38"/>
                    </a:lnTo>
                    <a:lnTo>
                      <a:pt x="26" y="22"/>
                    </a:lnTo>
                    <a:lnTo>
                      <a:pt x="34" y="0"/>
                    </a:lnTo>
                    <a:lnTo>
                      <a:pt x="40" y="11"/>
                    </a:lnTo>
                    <a:lnTo>
                      <a:pt x="43" y="21"/>
                    </a:lnTo>
                    <a:lnTo>
                      <a:pt x="47" y="36"/>
                    </a:lnTo>
                    <a:lnTo>
                      <a:pt x="55" y="65"/>
                    </a:lnTo>
                    <a:lnTo>
                      <a:pt x="59" y="74"/>
                    </a:lnTo>
                    <a:lnTo>
                      <a:pt x="61" y="79"/>
                    </a:lnTo>
                    <a:lnTo>
                      <a:pt x="64" y="84"/>
                    </a:lnTo>
                    <a:lnTo>
                      <a:pt x="66" y="90"/>
                    </a:lnTo>
                    <a:lnTo>
                      <a:pt x="69" y="98"/>
                    </a:lnTo>
                    <a:lnTo>
                      <a:pt x="73" y="108"/>
                    </a:lnTo>
                    <a:lnTo>
                      <a:pt x="79" y="124"/>
                    </a:lnTo>
                    <a:lnTo>
                      <a:pt x="88" y="145"/>
                    </a:lnTo>
                    <a:close/>
                  </a:path>
                </a:pathLst>
              </a:custGeom>
              <a:solidFill>
                <a:srgbClr val="C4CCCC"/>
              </a:solidFill>
              <a:ln w="9525">
                <a:noFill/>
              </a:ln>
            </p:spPr>
            <p:txBody>
              <a:bodyPr/>
              <a:lstStyle/>
              <a:p>
                <a:endParaRPr lang="en-US"/>
              </a:p>
            </p:txBody>
          </p:sp>
          <p:sp>
            <p:nvSpPr>
              <p:cNvPr id="1276260" name="Freeform 1276259"/>
              <p:cNvSpPr/>
              <p:nvPr/>
            </p:nvSpPr>
            <p:spPr>
              <a:xfrm>
                <a:off x="3388" y="3293"/>
                <a:ext cx="2" cy="9"/>
              </a:xfrm>
              <a:custGeom>
                <a:avLst/>
                <a:gdLst/>
                <a:ahLst/>
                <a:cxnLst/>
                <a:rect l="0" t="0" r="0" b="0"/>
                <a:pathLst>
                  <a:path w="59" h="167">
                    <a:moveTo>
                      <a:pt x="59" y="155"/>
                    </a:moveTo>
                    <a:lnTo>
                      <a:pt x="33" y="167"/>
                    </a:lnTo>
                    <a:lnTo>
                      <a:pt x="0" y="87"/>
                    </a:lnTo>
                    <a:lnTo>
                      <a:pt x="29" y="0"/>
                    </a:lnTo>
                    <a:lnTo>
                      <a:pt x="26" y="76"/>
                    </a:lnTo>
                    <a:lnTo>
                      <a:pt x="59" y="155"/>
                    </a:lnTo>
                    <a:close/>
                  </a:path>
                </a:pathLst>
              </a:custGeom>
              <a:solidFill>
                <a:srgbClr val="E0E8E8"/>
              </a:solidFill>
              <a:ln w="9525">
                <a:noFill/>
              </a:ln>
            </p:spPr>
            <p:txBody>
              <a:bodyPr/>
              <a:lstStyle/>
              <a:p>
                <a:endParaRPr lang="en-US"/>
              </a:p>
            </p:txBody>
          </p:sp>
          <p:sp>
            <p:nvSpPr>
              <p:cNvPr id="1276261" name="Freeform 1276260"/>
              <p:cNvSpPr/>
              <p:nvPr/>
            </p:nvSpPr>
            <p:spPr>
              <a:xfrm>
                <a:off x="3386" y="3294"/>
                <a:ext cx="8" cy="4"/>
              </a:xfrm>
              <a:custGeom>
                <a:avLst/>
                <a:gdLst/>
                <a:ahLst/>
                <a:cxnLst/>
                <a:rect l="0" t="0" r="0" b="0"/>
                <a:pathLst>
                  <a:path w="172" h="81">
                    <a:moveTo>
                      <a:pt x="170" y="4"/>
                    </a:moveTo>
                    <a:lnTo>
                      <a:pt x="168" y="0"/>
                    </a:lnTo>
                    <a:lnTo>
                      <a:pt x="0" y="73"/>
                    </a:lnTo>
                    <a:lnTo>
                      <a:pt x="4" y="81"/>
                    </a:lnTo>
                    <a:lnTo>
                      <a:pt x="172" y="8"/>
                    </a:lnTo>
                    <a:lnTo>
                      <a:pt x="170" y="4"/>
                    </a:lnTo>
                    <a:close/>
                  </a:path>
                </a:pathLst>
              </a:custGeom>
              <a:solidFill>
                <a:srgbClr val="EDF5F5"/>
              </a:solidFill>
              <a:ln w="9525">
                <a:noFill/>
              </a:ln>
            </p:spPr>
            <p:txBody>
              <a:bodyPr/>
              <a:lstStyle/>
              <a:p>
                <a:endParaRPr lang="en-US"/>
              </a:p>
            </p:txBody>
          </p:sp>
          <p:sp>
            <p:nvSpPr>
              <p:cNvPr id="1276262" name="Freeform 1276261"/>
              <p:cNvSpPr/>
              <p:nvPr/>
            </p:nvSpPr>
            <p:spPr>
              <a:xfrm>
                <a:off x="3432" y="3432"/>
                <a:ext cx="10" cy="6"/>
              </a:xfrm>
              <a:custGeom>
                <a:avLst/>
                <a:gdLst/>
                <a:ahLst/>
                <a:cxnLst/>
                <a:rect l="0" t="0" r="0" b="0"/>
                <a:pathLst>
                  <a:path w="216" h="103">
                    <a:moveTo>
                      <a:pt x="216" y="12"/>
                    </a:moveTo>
                    <a:lnTo>
                      <a:pt x="4" y="103"/>
                    </a:lnTo>
                    <a:lnTo>
                      <a:pt x="0" y="93"/>
                    </a:lnTo>
                    <a:lnTo>
                      <a:pt x="211" y="0"/>
                    </a:lnTo>
                    <a:lnTo>
                      <a:pt x="216" y="12"/>
                    </a:lnTo>
                    <a:close/>
                  </a:path>
                </a:pathLst>
              </a:custGeom>
              <a:solidFill>
                <a:srgbClr val="111919"/>
              </a:solidFill>
              <a:ln w="9525">
                <a:noFill/>
              </a:ln>
            </p:spPr>
            <p:txBody>
              <a:bodyPr/>
              <a:lstStyle/>
              <a:p>
                <a:endParaRPr lang="en-US"/>
              </a:p>
            </p:txBody>
          </p:sp>
          <p:sp>
            <p:nvSpPr>
              <p:cNvPr id="1276263" name="Freeform 1276262"/>
              <p:cNvSpPr/>
              <p:nvPr/>
            </p:nvSpPr>
            <p:spPr>
              <a:xfrm>
                <a:off x="3432" y="3433"/>
                <a:ext cx="11" cy="16"/>
              </a:xfrm>
              <a:custGeom>
                <a:avLst/>
                <a:gdLst/>
                <a:ahLst/>
                <a:cxnLst/>
                <a:rect l="0" t="0" r="0" b="0"/>
                <a:pathLst>
                  <a:path w="250" h="298">
                    <a:moveTo>
                      <a:pt x="207" y="296"/>
                    </a:moveTo>
                    <a:lnTo>
                      <a:pt x="219" y="286"/>
                    </a:lnTo>
                    <a:lnTo>
                      <a:pt x="232" y="267"/>
                    </a:lnTo>
                    <a:lnTo>
                      <a:pt x="242" y="241"/>
                    </a:lnTo>
                    <a:lnTo>
                      <a:pt x="248" y="206"/>
                    </a:lnTo>
                    <a:lnTo>
                      <a:pt x="250" y="165"/>
                    </a:lnTo>
                    <a:lnTo>
                      <a:pt x="245" y="116"/>
                    </a:lnTo>
                    <a:lnTo>
                      <a:pt x="233" y="62"/>
                    </a:lnTo>
                    <a:lnTo>
                      <a:pt x="211" y="0"/>
                    </a:lnTo>
                    <a:lnTo>
                      <a:pt x="198" y="6"/>
                    </a:lnTo>
                    <a:lnTo>
                      <a:pt x="185" y="12"/>
                    </a:lnTo>
                    <a:lnTo>
                      <a:pt x="171" y="17"/>
                    </a:lnTo>
                    <a:lnTo>
                      <a:pt x="158" y="24"/>
                    </a:lnTo>
                    <a:lnTo>
                      <a:pt x="145" y="29"/>
                    </a:lnTo>
                    <a:lnTo>
                      <a:pt x="132" y="35"/>
                    </a:lnTo>
                    <a:lnTo>
                      <a:pt x="118" y="41"/>
                    </a:lnTo>
                    <a:lnTo>
                      <a:pt x="106" y="46"/>
                    </a:lnTo>
                    <a:lnTo>
                      <a:pt x="93" y="52"/>
                    </a:lnTo>
                    <a:lnTo>
                      <a:pt x="80" y="57"/>
                    </a:lnTo>
                    <a:lnTo>
                      <a:pt x="66" y="64"/>
                    </a:lnTo>
                    <a:lnTo>
                      <a:pt x="53" y="69"/>
                    </a:lnTo>
                    <a:lnTo>
                      <a:pt x="40" y="75"/>
                    </a:lnTo>
                    <a:lnTo>
                      <a:pt x="27" y="81"/>
                    </a:lnTo>
                    <a:lnTo>
                      <a:pt x="13" y="87"/>
                    </a:lnTo>
                    <a:lnTo>
                      <a:pt x="0" y="92"/>
                    </a:lnTo>
                    <a:lnTo>
                      <a:pt x="13" y="123"/>
                    </a:lnTo>
                    <a:lnTo>
                      <a:pt x="28" y="150"/>
                    </a:lnTo>
                    <a:lnTo>
                      <a:pt x="42" y="175"/>
                    </a:lnTo>
                    <a:lnTo>
                      <a:pt x="57" y="198"/>
                    </a:lnTo>
                    <a:lnTo>
                      <a:pt x="73" y="218"/>
                    </a:lnTo>
                    <a:lnTo>
                      <a:pt x="87" y="236"/>
                    </a:lnTo>
                    <a:lnTo>
                      <a:pt x="102" y="250"/>
                    </a:lnTo>
                    <a:lnTo>
                      <a:pt x="117" y="263"/>
                    </a:lnTo>
                    <a:lnTo>
                      <a:pt x="132" y="274"/>
                    </a:lnTo>
                    <a:lnTo>
                      <a:pt x="145" y="283"/>
                    </a:lnTo>
                    <a:lnTo>
                      <a:pt x="158" y="289"/>
                    </a:lnTo>
                    <a:lnTo>
                      <a:pt x="170" y="294"/>
                    </a:lnTo>
                    <a:lnTo>
                      <a:pt x="182" y="297"/>
                    </a:lnTo>
                    <a:lnTo>
                      <a:pt x="192" y="298"/>
                    </a:lnTo>
                    <a:lnTo>
                      <a:pt x="200" y="298"/>
                    </a:lnTo>
                    <a:lnTo>
                      <a:pt x="207" y="296"/>
                    </a:lnTo>
                    <a:close/>
                  </a:path>
                </a:pathLst>
              </a:custGeom>
              <a:solidFill>
                <a:srgbClr val="111919"/>
              </a:solidFill>
              <a:ln w="9525">
                <a:noFill/>
              </a:ln>
            </p:spPr>
            <p:txBody>
              <a:bodyPr/>
              <a:lstStyle/>
              <a:p>
                <a:endParaRPr lang="en-US"/>
              </a:p>
            </p:txBody>
          </p:sp>
          <p:sp>
            <p:nvSpPr>
              <p:cNvPr id="1276264" name="Freeform 1276263"/>
              <p:cNvSpPr/>
              <p:nvPr/>
            </p:nvSpPr>
            <p:spPr>
              <a:xfrm>
                <a:off x="3432" y="3433"/>
                <a:ext cx="10" cy="16"/>
              </a:xfrm>
              <a:custGeom>
                <a:avLst/>
                <a:gdLst/>
                <a:ahLst/>
                <a:cxnLst/>
                <a:rect l="0" t="0" r="0" b="0"/>
                <a:pathLst>
                  <a:path w="226" h="287">
                    <a:moveTo>
                      <a:pt x="199" y="285"/>
                    </a:moveTo>
                    <a:lnTo>
                      <a:pt x="209" y="276"/>
                    </a:lnTo>
                    <a:lnTo>
                      <a:pt x="217" y="259"/>
                    </a:lnTo>
                    <a:lnTo>
                      <a:pt x="224" y="234"/>
                    </a:lnTo>
                    <a:lnTo>
                      <a:pt x="226" y="202"/>
                    </a:lnTo>
                    <a:lnTo>
                      <a:pt x="223" y="162"/>
                    </a:lnTo>
                    <a:lnTo>
                      <a:pt x="214" y="115"/>
                    </a:lnTo>
                    <a:lnTo>
                      <a:pt x="200" y="61"/>
                    </a:lnTo>
                    <a:lnTo>
                      <a:pt x="178" y="0"/>
                    </a:lnTo>
                    <a:lnTo>
                      <a:pt x="166" y="5"/>
                    </a:lnTo>
                    <a:lnTo>
                      <a:pt x="155" y="10"/>
                    </a:lnTo>
                    <a:lnTo>
                      <a:pt x="144" y="15"/>
                    </a:lnTo>
                    <a:lnTo>
                      <a:pt x="134" y="20"/>
                    </a:lnTo>
                    <a:lnTo>
                      <a:pt x="123" y="24"/>
                    </a:lnTo>
                    <a:lnTo>
                      <a:pt x="111" y="30"/>
                    </a:lnTo>
                    <a:lnTo>
                      <a:pt x="100" y="34"/>
                    </a:lnTo>
                    <a:lnTo>
                      <a:pt x="89" y="39"/>
                    </a:lnTo>
                    <a:lnTo>
                      <a:pt x="78" y="44"/>
                    </a:lnTo>
                    <a:lnTo>
                      <a:pt x="67" y="49"/>
                    </a:lnTo>
                    <a:lnTo>
                      <a:pt x="55" y="54"/>
                    </a:lnTo>
                    <a:lnTo>
                      <a:pt x="45" y="58"/>
                    </a:lnTo>
                    <a:lnTo>
                      <a:pt x="34" y="63"/>
                    </a:lnTo>
                    <a:lnTo>
                      <a:pt x="23" y="69"/>
                    </a:lnTo>
                    <a:lnTo>
                      <a:pt x="11" y="73"/>
                    </a:lnTo>
                    <a:lnTo>
                      <a:pt x="0" y="78"/>
                    </a:lnTo>
                    <a:lnTo>
                      <a:pt x="13" y="109"/>
                    </a:lnTo>
                    <a:lnTo>
                      <a:pt x="28" y="136"/>
                    </a:lnTo>
                    <a:lnTo>
                      <a:pt x="42" y="161"/>
                    </a:lnTo>
                    <a:lnTo>
                      <a:pt x="56" y="184"/>
                    </a:lnTo>
                    <a:lnTo>
                      <a:pt x="72" y="204"/>
                    </a:lnTo>
                    <a:lnTo>
                      <a:pt x="86" y="221"/>
                    </a:lnTo>
                    <a:lnTo>
                      <a:pt x="101" y="236"/>
                    </a:lnTo>
                    <a:lnTo>
                      <a:pt x="115" y="250"/>
                    </a:lnTo>
                    <a:lnTo>
                      <a:pt x="129" y="260"/>
                    </a:lnTo>
                    <a:lnTo>
                      <a:pt x="142" y="270"/>
                    </a:lnTo>
                    <a:lnTo>
                      <a:pt x="155" y="276"/>
                    </a:lnTo>
                    <a:lnTo>
                      <a:pt x="166" y="282"/>
                    </a:lnTo>
                    <a:lnTo>
                      <a:pt x="177" y="285"/>
                    </a:lnTo>
                    <a:lnTo>
                      <a:pt x="186" y="287"/>
                    </a:lnTo>
                    <a:lnTo>
                      <a:pt x="193" y="287"/>
                    </a:lnTo>
                    <a:lnTo>
                      <a:pt x="199" y="285"/>
                    </a:lnTo>
                    <a:close/>
                  </a:path>
                </a:pathLst>
              </a:custGeom>
              <a:solidFill>
                <a:srgbClr val="2B3333"/>
              </a:solidFill>
              <a:ln w="9525">
                <a:noFill/>
              </a:ln>
            </p:spPr>
            <p:txBody>
              <a:bodyPr/>
              <a:lstStyle/>
              <a:p>
                <a:endParaRPr lang="en-US"/>
              </a:p>
            </p:txBody>
          </p:sp>
          <p:sp>
            <p:nvSpPr>
              <p:cNvPr id="1276265" name="Freeform 1276264"/>
              <p:cNvSpPr/>
              <p:nvPr/>
            </p:nvSpPr>
            <p:spPr>
              <a:xfrm>
                <a:off x="3433" y="3434"/>
                <a:ext cx="9" cy="15"/>
              </a:xfrm>
              <a:custGeom>
                <a:avLst/>
                <a:gdLst/>
                <a:ahLst/>
                <a:cxnLst/>
                <a:rect l="0" t="0" r="0" b="0"/>
                <a:pathLst>
                  <a:path w="202" h="274">
                    <a:moveTo>
                      <a:pt x="189" y="273"/>
                    </a:moveTo>
                    <a:lnTo>
                      <a:pt x="196" y="265"/>
                    </a:lnTo>
                    <a:lnTo>
                      <a:pt x="201" y="251"/>
                    </a:lnTo>
                    <a:lnTo>
                      <a:pt x="202" y="227"/>
                    </a:lnTo>
                    <a:lnTo>
                      <a:pt x="200" y="197"/>
                    </a:lnTo>
                    <a:lnTo>
                      <a:pt x="193" y="159"/>
                    </a:lnTo>
                    <a:lnTo>
                      <a:pt x="182" y="114"/>
                    </a:lnTo>
                    <a:lnTo>
                      <a:pt x="165" y="60"/>
                    </a:lnTo>
                    <a:lnTo>
                      <a:pt x="142" y="0"/>
                    </a:lnTo>
                    <a:lnTo>
                      <a:pt x="125" y="7"/>
                    </a:lnTo>
                    <a:lnTo>
                      <a:pt x="107" y="14"/>
                    </a:lnTo>
                    <a:lnTo>
                      <a:pt x="89" y="23"/>
                    </a:lnTo>
                    <a:lnTo>
                      <a:pt x="72" y="30"/>
                    </a:lnTo>
                    <a:lnTo>
                      <a:pt x="53" y="39"/>
                    </a:lnTo>
                    <a:lnTo>
                      <a:pt x="36" y="46"/>
                    </a:lnTo>
                    <a:lnTo>
                      <a:pt x="18" y="54"/>
                    </a:lnTo>
                    <a:lnTo>
                      <a:pt x="0" y="62"/>
                    </a:lnTo>
                    <a:lnTo>
                      <a:pt x="14" y="92"/>
                    </a:lnTo>
                    <a:lnTo>
                      <a:pt x="28" y="120"/>
                    </a:lnTo>
                    <a:lnTo>
                      <a:pt x="41" y="145"/>
                    </a:lnTo>
                    <a:lnTo>
                      <a:pt x="57" y="168"/>
                    </a:lnTo>
                    <a:lnTo>
                      <a:pt x="71" y="188"/>
                    </a:lnTo>
                    <a:lnTo>
                      <a:pt x="85" y="206"/>
                    </a:lnTo>
                    <a:lnTo>
                      <a:pt x="98" y="221"/>
                    </a:lnTo>
                    <a:lnTo>
                      <a:pt x="113" y="235"/>
                    </a:lnTo>
                    <a:lnTo>
                      <a:pt x="126" y="246"/>
                    </a:lnTo>
                    <a:lnTo>
                      <a:pt x="138" y="256"/>
                    </a:lnTo>
                    <a:lnTo>
                      <a:pt x="149" y="262"/>
                    </a:lnTo>
                    <a:lnTo>
                      <a:pt x="160" y="268"/>
                    </a:lnTo>
                    <a:lnTo>
                      <a:pt x="170" y="272"/>
                    </a:lnTo>
                    <a:lnTo>
                      <a:pt x="178" y="274"/>
                    </a:lnTo>
                    <a:lnTo>
                      <a:pt x="184" y="274"/>
                    </a:lnTo>
                    <a:lnTo>
                      <a:pt x="189" y="273"/>
                    </a:lnTo>
                    <a:close/>
                  </a:path>
                </a:pathLst>
              </a:custGeom>
              <a:solidFill>
                <a:srgbClr val="474F4F"/>
              </a:solidFill>
              <a:ln w="9525">
                <a:noFill/>
              </a:ln>
            </p:spPr>
            <p:txBody>
              <a:bodyPr/>
              <a:lstStyle/>
              <a:p>
                <a:endParaRPr lang="en-US"/>
              </a:p>
            </p:txBody>
          </p:sp>
          <p:sp>
            <p:nvSpPr>
              <p:cNvPr id="1276266" name="Freeform 1276265"/>
              <p:cNvSpPr/>
              <p:nvPr/>
            </p:nvSpPr>
            <p:spPr>
              <a:xfrm>
                <a:off x="3433" y="3435"/>
                <a:ext cx="9" cy="14"/>
              </a:xfrm>
              <a:custGeom>
                <a:avLst/>
                <a:gdLst/>
                <a:ahLst/>
                <a:cxnLst/>
                <a:rect l="0" t="0" r="0" b="0"/>
                <a:pathLst>
                  <a:path w="186" h="264">
                    <a:moveTo>
                      <a:pt x="180" y="263"/>
                    </a:moveTo>
                    <a:lnTo>
                      <a:pt x="185" y="256"/>
                    </a:lnTo>
                    <a:lnTo>
                      <a:pt x="186" y="243"/>
                    </a:lnTo>
                    <a:lnTo>
                      <a:pt x="183" y="222"/>
                    </a:lnTo>
                    <a:lnTo>
                      <a:pt x="177" y="193"/>
                    </a:lnTo>
                    <a:lnTo>
                      <a:pt x="166" y="157"/>
                    </a:lnTo>
                    <a:lnTo>
                      <a:pt x="151" y="113"/>
                    </a:lnTo>
                    <a:lnTo>
                      <a:pt x="131" y="60"/>
                    </a:lnTo>
                    <a:lnTo>
                      <a:pt x="108" y="0"/>
                    </a:lnTo>
                    <a:lnTo>
                      <a:pt x="94" y="7"/>
                    </a:lnTo>
                    <a:lnTo>
                      <a:pt x="80" y="13"/>
                    </a:lnTo>
                    <a:lnTo>
                      <a:pt x="67" y="18"/>
                    </a:lnTo>
                    <a:lnTo>
                      <a:pt x="54" y="24"/>
                    </a:lnTo>
                    <a:lnTo>
                      <a:pt x="40" y="30"/>
                    </a:lnTo>
                    <a:lnTo>
                      <a:pt x="27" y="36"/>
                    </a:lnTo>
                    <a:lnTo>
                      <a:pt x="13" y="41"/>
                    </a:lnTo>
                    <a:lnTo>
                      <a:pt x="0" y="48"/>
                    </a:lnTo>
                    <a:lnTo>
                      <a:pt x="13" y="78"/>
                    </a:lnTo>
                    <a:lnTo>
                      <a:pt x="26" y="106"/>
                    </a:lnTo>
                    <a:lnTo>
                      <a:pt x="40" y="131"/>
                    </a:lnTo>
                    <a:lnTo>
                      <a:pt x="55" y="154"/>
                    </a:lnTo>
                    <a:lnTo>
                      <a:pt x="69" y="174"/>
                    </a:lnTo>
                    <a:lnTo>
                      <a:pt x="83" y="192"/>
                    </a:lnTo>
                    <a:lnTo>
                      <a:pt x="96" y="208"/>
                    </a:lnTo>
                    <a:lnTo>
                      <a:pt x="110" y="222"/>
                    </a:lnTo>
                    <a:lnTo>
                      <a:pt x="122" y="233"/>
                    </a:lnTo>
                    <a:lnTo>
                      <a:pt x="134" y="243"/>
                    </a:lnTo>
                    <a:lnTo>
                      <a:pt x="145" y="250"/>
                    </a:lnTo>
                    <a:lnTo>
                      <a:pt x="155" y="256"/>
                    </a:lnTo>
                    <a:lnTo>
                      <a:pt x="164" y="261"/>
                    </a:lnTo>
                    <a:lnTo>
                      <a:pt x="171" y="263"/>
                    </a:lnTo>
                    <a:lnTo>
                      <a:pt x="176" y="264"/>
                    </a:lnTo>
                    <a:lnTo>
                      <a:pt x="180" y="263"/>
                    </a:lnTo>
                    <a:close/>
                  </a:path>
                </a:pathLst>
              </a:custGeom>
              <a:solidFill>
                <a:srgbClr val="616666"/>
              </a:solidFill>
              <a:ln w="9525">
                <a:noFill/>
              </a:ln>
            </p:spPr>
            <p:txBody>
              <a:bodyPr/>
              <a:lstStyle/>
              <a:p>
                <a:endParaRPr lang="en-US"/>
              </a:p>
            </p:txBody>
          </p:sp>
          <p:sp>
            <p:nvSpPr>
              <p:cNvPr id="1276267" name="Freeform 1276266"/>
              <p:cNvSpPr/>
              <p:nvPr/>
            </p:nvSpPr>
            <p:spPr>
              <a:xfrm>
                <a:off x="3433" y="3435"/>
                <a:ext cx="8" cy="14"/>
              </a:xfrm>
              <a:custGeom>
                <a:avLst/>
                <a:gdLst/>
                <a:ahLst/>
                <a:cxnLst/>
                <a:rect l="0" t="0" r="0" b="0"/>
                <a:pathLst>
                  <a:path w="173" h="251">
                    <a:moveTo>
                      <a:pt x="171" y="251"/>
                    </a:moveTo>
                    <a:lnTo>
                      <a:pt x="173" y="245"/>
                    </a:lnTo>
                    <a:lnTo>
                      <a:pt x="170" y="233"/>
                    </a:lnTo>
                    <a:lnTo>
                      <a:pt x="164" y="214"/>
                    </a:lnTo>
                    <a:lnTo>
                      <a:pt x="153" y="187"/>
                    </a:lnTo>
                    <a:lnTo>
                      <a:pt x="137" y="153"/>
                    </a:lnTo>
                    <a:lnTo>
                      <a:pt x="119" y="110"/>
                    </a:lnTo>
                    <a:lnTo>
                      <a:pt x="97" y="60"/>
                    </a:lnTo>
                    <a:lnTo>
                      <a:pt x="72" y="0"/>
                    </a:lnTo>
                    <a:lnTo>
                      <a:pt x="63" y="4"/>
                    </a:lnTo>
                    <a:lnTo>
                      <a:pt x="54" y="7"/>
                    </a:lnTo>
                    <a:lnTo>
                      <a:pt x="45" y="11"/>
                    </a:lnTo>
                    <a:lnTo>
                      <a:pt x="36" y="16"/>
                    </a:lnTo>
                    <a:lnTo>
                      <a:pt x="27" y="20"/>
                    </a:lnTo>
                    <a:lnTo>
                      <a:pt x="18" y="23"/>
                    </a:lnTo>
                    <a:lnTo>
                      <a:pt x="9" y="27"/>
                    </a:lnTo>
                    <a:lnTo>
                      <a:pt x="0" y="31"/>
                    </a:lnTo>
                    <a:lnTo>
                      <a:pt x="13" y="62"/>
                    </a:lnTo>
                    <a:lnTo>
                      <a:pt x="26" y="89"/>
                    </a:lnTo>
                    <a:lnTo>
                      <a:pt x="41" y="115"/>
                    </a:lnTo>
                    <a:lnTo>
                      <a:pt x="54" y="138"/>
                    </a:lnTo>
                    <a:lnTo>
                      <a:pt x="68" y="159"/>
                    </a:lnTo>
                    <a:lnTo>
                      <a:pt x="81" y="177"/>
                    </a:lnTo>
                    <a:lnTo>
                      <a:pt x="95" y="193"/>
                    </a:lnTo>
                    <a:lnTo>
                      <a:pt x="107" y="206"/>
                    </a:lnTo>
                    <a:lnTo>
                      <a:pt x="119" y="218"/>
                    </a:lnTo>
                    <a:lnTo>
                      <a:pt x="130" y="229"/>
                    </a:lnTo>
                    <a:lnTo>
                      <a:pt x="141" y="236"/>
                    </a:lnTo>
                    <a:lnTo>
                      <a:pt x="150" y="242"/>
                    </a:lnTo>
                    <a:lnTo>
                      <a:pt x="157" y="246"/>
                    </a:lnTo>
                    <a:lnTo>
                      <a:pt x="163" y="250"/>
                    </a:lnTo>
                    <a:lnTo>
                      <a:pt x="168" y="251"/>
                    </a:lnTo>
                    <a:lnTo>
                      <a:pt x="171" y="251"/>
                    </a:lnTo>
                    <a:close/>
                  </a:path>
                </a:pathLst>
              </a:custGeom>
              <a:solidFill>
                <a:srgbClr val="7A8282"/>
              </a:solidFill>
              <a:ln w="9525">
                <a:noFill/>
              </a:ln>
            </p:spPr>
            <p:txBody>
              <a:bodyPr/>
              <a:lstStyle/>
              <a:p>
                <a:endParaRPr lang="en-US"/>
              </a:p>
            </p:txBody>
          </p:sp>
          <p:sp>
            <p:nvSpPr>
              <p:cNvPr id="1276268" name="Freeform 1276267"/>
              <p:cNvSpPr/>
              <p:nvPr/>
            </p:nvSpPr>
            <p:spPr>
              <a:xfrm>
                <a:off x="3434" y="3436"/>
                <a:ext cx="7" cy="13"/>
              </a:xfrm>
              <a:custGeom>
                <a:avLst/>
                <a:gdLst/>
                <a:ahLst/>
                <a:cxnLst/>
                <a:rect l="0" t="0" r="0" b="0"/>
                <a:pathLst>
                  <a:path w="163" h="240">
                    <a:moveTo>
                      <a:pt x="163" y="240"/>
                    </a:moveTo>
                    <a:lnTo>
                      <a:pt x="162" y="235"/>
                    </a:lnTo>
                    <a:lnTo>
                      <a:pt x="156" y="225"/>
                    </a:lnTo>
                    <a:lnTo>
                      <a:pt x="145" y="208"/>
                    </a:lnTo>
                    <a:lnTo>
                      <a:pt x="129" y="183"/>
                    </a:lnTo>
                    <a:lnTo>
                      <a:pt x="110" y="150"/>
                    </a:lnTo>
                    <a:lnTo>
                      <a:pt x="89" y="110"/>
                    </a:lnTo>
                    <a:lnTo>
                      <a:pt x="64" y="59"/>
                    </a:lnTo>
                    <a:lnTo>
                      <a:pt x="39" y="0"/>
                    </a:lnTo>
                    <a:lnTo>
                      <a:pt x="34" y="2"/>
                    </a:lnTo>
                    <a:lnTo>
                      <a:pt x="28" y="5"/>
                    </a:lnTo>
                    <a:lnTo>
                      <a:pt x="24" y="7"/>
                    </a:lnTo>
                    <a:lnTo>
                      <a:pt x="19" y="9"/>
                    </a:lnTo>
                    <a:lnTo>
                      <a:pt x="14" y="11"/>
                    </a:lnTo>
                    <a:lnTo>
                      <a:pt x="10" y="13"/>
                    </a:lnTo>
                    <a:lnTo>
                      <a:pt x="5" y="15"/>
                    </a:lnTo>
                    <a:lnTo>
                      <a:pt x="0" y="17"/>
                    </a:lnTo>
                    <a:lnTo>
                      <a:pt x="13" y="48"/>
                    </a:lnTo>
                    <a:lnTo>
                      <a:pt x="26" y="75"/>
                    </a:lnTo>
                    <a:lnTo>
                      <a:pt x="41" y="102"/>
                    </a:lnTo>
                    <a:lnTo>
                      <a:pt x="54" y="124"/>
                    </a:lnTo>
                    <a:lnTo>
                      <a:pt x="68" y="145"/>
                    </a:lnTo>
                    <a:lnTo>
                      <a:pt x="82" y="163"/>
                    </a:lnTo>
                    <a:lnTo>
                      <a:pt x="94" y="180"/>
                    </a:lnTo>
                    <a:lnTo>
                      <a:pt x="106" y="193"/>
                    </a:lnTo>
                    <a:lnTo>
                      <a:pt x="117" y="205"/>
                    </a:lnTo>
                    <a:lnTo>
                      <a:pt x="127" y="215"/>
                    </a:lnTo>
                    <a:lnTo>
                      <a:pt x="138" y="224"/>
                    </a:lnTo>
                    <a:lnTo>
                      <a:pt x="146" y="230"/>
                    </a:lnTo>
                    <a:lnTo>
                      <a:pt x="152" y="234"/>
                    </a:lnTo>
                    <a:lnTo>
                      <a:pt x="158" y="238"/>
                    </a:lnTo>
                    <a:lnTo>
                      <a:pt x="161" y="240"/>
                    </a:lnTo>
                    <a:lnTo>
                      <a:pt x="163" y="240"/>
                    </a:lnTo>
                    <a:close/>
                  </a:path>
                </a:pathLst>
              </a:custGeom>
              <a:solidFill>
                <a:srgbClr val="919999"/>
              </a:solidFill>
              <a:ln w="9525">
                <a:noFill/>
              </a:ln>
            </p:spPr>
            <p:txBody>
              <a:bodyPr/>
              <a:lstStyle/>
              <a:p>
                <a:endParaRPr lang="en-US"/>
              </a:p>
            </p:txBody>
          </p:sp>
          <p:sp>
            <p:nvSpPr>
              <p:cNvPr id="1276269" name="Freeform 1276268"/>
              <p:cNvSpPr/>
              <p:nvPr/>
            </p:nvSpPr>
            <p:spPr>
              <a:xfrm>
                <a:off x="3441" y="3449"/>
                <a:ext cx="2" cy="5"/>
              </a:xfrm>
              <a:custGeom>
                <a:avLst/>
                <a:gdLst/>
                <a:ahLst/>
                <a:cxnLst/>
                <a:rect l="0" t="0" r="0" b="0"/>
                <a:pathLst>
                  <a:path w="48" h="99">
                    <a:moveTo>
                      <a:pt x="13" y="0"/>
                    </a:moveTo>
                    <a:lnTo>
                      <a:pt x="44" y="76"/>
                    </a:lnTo>
                    <a:lnTo>
                      <a:pt x="48" y="92"/>
                    </a:lnTo>
                    <a:lnTo>
                      <a:pt x="46" y="99"/>
                    </a:lnTo>
                    <a:lnTo>
                      <a:pt x="39" y="96"/>
                    </a:lnTo>
                    <a:lnTo>
                      <a:pt x="31" y="83"/>
                    </a:lnTo>
                    <a:lnTo>
                      <a:pt x="0" y="7"/>
                    </a:lnTo>
                    <a:lnTo>
                      <a:pt x="13" y="0"/>
                    </a:lnTo>
                    <a:close/>
                  </a:path>
                </a:pathLst>
              </a:custGeom>
              <a:solidFill>
                <a:srgbClr val="2B3333"/>
              </a:solidFill>
              <a:ln w="9525">
                <a:noFill/>
              </a:ln>
            </p:spPr>
            <p:txBody>
              <a:bodyPr/>
              <a:lstStyle/>
              <a:p>
                <a:endParaRPr lang="en-US"/>
              </a:p>
            </p:txBody>
          </p:sp>
        </p:grpSp>
        <p:grpSp>
          <p:nvGrpSpPr>
            <p:cNvPr id="1276270" name="Group 1276269"/>
            <p:cNvGrpSpPr/>
            <p:nvPr/>
          </p:nvGrpSpPr>
          <p:grpSpPr>
            <a:xfrm>
              <a:off x="4368" y="3072"/>
              <a:ext cx="296" cy="432"/>
              <a:chOff x="3360" y="3024"/>
              <a:chExt cx="296" cy="432"/>
            </a:xfrm>
          </p:grpSpPr>
          <p:sp>
            <p:nvSpPr>
              <p:cNvPr id="1276271" name="Freeform 1276270"/>
              <p:cNvSpPr/>
              <p:nvPr/>
            </p:nvSpPr>
            <p:spPr>
              <a:xfrm>
                <a:off x="3394" y="3298"/>
                <a:ext cx="9" cy="5"/>
              </a:xfrm>
              <a:custGeom>
                <a:avLst/>
                <a:gdLst/>
                <a:ahLst/>
                <a:cxnLst/>
                <a:rect l="0" t="0" r="0" b="0"/>
                <a:pathLst>
                  <a:path w="206" h="84">
                    <a:moveTo>
                      <a:pt x="0" y="67"/>
                    </a:moveTo>
                    <a:lnTo>
                      <a:pt x="199" y="0"/>
                    </a:lnTo>
                    <a:lnTo>
                      <a:pt x="206" y="17"/>
                    </a:lnTo>
                    <a:lnTo>
                      <a:pt x="7" y="84"/>
                    </a:lnTo>
                    <a:lnTo>
                      <a:pt x="0" y="67"/>
                    </a:lnTo>
                    <a:close/>
                  </a:path>
                </a:pathLst>
              </a:custGeom>
              <a:solidFill>
                <a:srgbClr val="6B6859"/>
              </a:solidFill>
              <a:ln w="9525">
                <a:noFill/>
              </a:ln>
            </p:spPr>
            <p:txBody>
              <a:bodyPr/>
              <a:lstStyle/>
              <a:p>
                <a:endParaRPr lang="en-US"/>
              </a:p>
            </p:txBody>
          </p:sp>
          <p:sp>
            <p:nvSpPr>
              <p:cNvPr id="1276272" name="Freeform 1276271"/>
              <p:cNvSpPr/>
              <p:nvPr/>
            </p:nvSpPr>
            <p:spPr>
              <a:xfrm>
                <a:off x="3453" y="3450"/>
                <a:ext cx="3" cy="6"/>
              </a:xfrm>
              <a:custGeom>
                <a:avLst/>
                <a:gdLst/>
                <a:ahLst/>
                <a:cxnLst/>
                <a:rect l="0" t="0" r="0" b="0"/>
                <a:pathLst>
                  <a:path w="82" h="108">
                    <a:moveTo>
                      <a:pt x="45" y="0"/>
                    </a:moveTo>
                    <a:lnTo>
                      <a:pt x="80" y="77"/>
                    </a:lnTo>
                    <a:lnTo>
                      <a:pt x="82" y="87"/>
                    </a:lnTo>
                    <a:lnTo>
                      <a:pt x="80" y="95"/>
                    </a:lnTo>
                    <a:lnTo>
                      <a:pt x="74" y="102"/>
                    </a:lnTo>
                    <a:lnTo>
                      <a:pt x="66" y="106"/>
                    </a:lnTo>
                    <a:lnTo>
                      <a:pt x="57" y="108"/>
                    </a:lnTo>
                    <a:lnTo>
                      <a:pt x="49" y="106"/>
                    </a:lnTo>
                    <a:lnTo>
                      <a:pt x="41" y="102"/>
                    </a:lnTo>
                    <a:lnTo>
                      <a:pt x="35" y="93"/>
                    </a:lnTo>
                    <a:lnTo>
                      <a:pt x="0" y="16"/>
                    </a:lnTo>
                    <a:lnTo>
                      <a:pt x="45" y="0"/>
                    </a:lnTo>
                    <a:close/>
                  </a:path>
                </a:pathLst>
              </a:custGeom>
              <a:solidFill>
                <a:srgbClr val="6B6859"/>
              </a:solidFill>
              <a:ln w="9525">
                <a:noFill/>
              </a:ln>
            </p:spPr>
            <p:txBody>
              <a:bodyPr/>
              <a:lstStyle/>
              <a:p>
                <a:endParaRPr lang="en-US"/>
              </a:p>
            </p:txBody>
          </p:sp>
          <p:sp>
            <p:nvSpPr>
              <p:cNvPr id="1276273" name="Freeform 1276272"/>
              <p:cNvSpPr/>
              <p:nvPr/>
            </p:nvSpPr>
            <p:spPr>
              <a:xfrm>
                <a:off x="3443" y="3433"/>
                <a:ext cx="13" cy="18"/>
              </a:xfrm>
              <a:custGeom>
                <a:avLst/>
                <a:gdLst/>
                <a:ahLst/>
                <a:cxnLst/>
                <a:rect l="0" t="0" r="0" b="0"/>
                <a:pathLst>
                  <a:path w="293" h="319">
                    <a:moveTo>
                      <a:pt x="247" y="317"/>
                    </a:moveTo>
                    <a:lnTo>
                      <a:pt x="261" y="307"/>
                    </a:lnTo>
                    <a:lnTo>
                      <a:pt x="275" y="287"/>
                    </a:lnTo>
                    <a:lnTo>
                      <a:pt x="285" y="256"/>
                    </a:lnTo>
                    <a:lnTo>
                      <a:pt x="292" y="218"/>
                    </a:lnTo>
                    <a:lnTo>
                      <a:pt x="293" y="173"/>
                    </a:lnTo>
                    <a:lnTo>
                      <a:pt x="288" y="120"/>
                    </a:lnTo>
                    <a:lnTo>
                      <a:pt x="274" y="62"/>
                    </a:lnTo>
                    <a:lnTo>
                      <a:pt x="251" y="0"/>
                    </a:lnTo>
                    <a:lnTo>
                      <a:pt x="235" y="5"/>
                    </a:lnTo>
                    <a:lnTo>
                      <a:pt x="219" y="10"/>
                    </a:lnTo>
                    <a:lnTo>
                      <a:pt x="204" y="17"/>
                    </a:lnTo>
                    <a:lnTo>
                      <a:pt x="188" y="22"/>
                    </a:lnTo>
                    <a:lnTo>
                      <a:pt x="172" y="28"/>
                    </a:lnTo>
                    <a:lnTo>
                      <a:pt x="157" y="34"/>
                    </a:lnTo>
                    <a:lnTo>
                      <a:pt x="140" y="40"/>
                    </a:lnTo>
                    <a:lnTo>
                      <a:pt x="125" y="45"/>
                    </a:lnTo>
                    <a:lnTo>
                      <a:pt x="110" y="52"/>
                    </a:lnTo>
                    <a:lnTo>
                      <a:pt x="94" y="58"/>
                    </a:lnTo>
                    <a:lnTo>
                      <a:pt x="78" y="63"/>
                    </a:lnTo>
                    <a:lnTo>
                      <a:pt x="63" y="69"/>
                    </a:lnTo>
                    <a:lnTo>
                      <a:pt x="47" y="75"/>
                    </a:lnTo>
                    <a:lnTo>
                      <a:pt x="31" y="81"/>
                    </a:lnTo>
                    <a:lnTo>
                      <a:pt x="15" y="86"/>
                    </a:lnTo>
                    <a:lnTo>
                      <a:pt x="0" y="92"/>
                    </a:lnTo>
                    <a:lnTo>
                      <a:pt x="15" y="122"/>
                    </a:lnTo>
                    <a:lnTo>
                      <a:pt x="30" y="152"/>
                    </a:lnTo>
                    <a:lnTo>
                      <a:pt x="48" y="177"/>
                    </a:lnTo>
                    <a:lnTo>
                      <a:pt x="65" y="201"/>
                    </a:lnTo>
                    <a:lnTo>
                      <a:pt x="82" y="222"/>
                    </a:lnTo>
                    <a:lnTo>
                      <a:pt x="101" y="242"/>
                    </a:lnTo>
                    <a:lnTo>
                      <a:pt x="119" y="259"/>
                    </a:lnTo>
                    <a:lnTo>
                      <a:pt x="136" y="274"/>
                    </a:lnTo>
                    <a:lnTo>
                      <a:pt x="154" y="287"/>
                    </a:lnTo>
                    <a:lnTo>
                      <a:pt x="171" y="297"/>
                    </a:lnTo>
                    <a:lnTo>
                      <a:pt x="186" y="306"/>
                    </a:lnTo>
                    <a:lnTo>
                      <a:pt x="202" y="312"/>
                    </a:lnTo>
                    <a:lnTo>
                      <a:pt x="215" y="316"/>
                    </a:lnTo>
                    <a:lnTo>
                      <a:pt x="227" y="318"/>
                    </a:lnTo>
                    <a:lnTo>
                      <a:pt x="238" y="319"/>
                    </a:lnTo>
                    <a:lnTo>
                      <a:pt x="247" y="317"/>
                    </a:lnTo>
                    <a:close/>
                  </a:path>
                </a:pathLst>
              </a:custGeom>
              <a:solidFill>
                <a:srgbClr val="6B6859"/>
              </a:solidFill>
              <a:ln w="9525">
                <a:noFill/>
              </a:ln>
            </p:spPr>
            <p:txBody>
              <a:bodyPr/>
              <a:lstStyle/>
              <a:p>
                <a:endParaRPr lang="en-US"/>
              </a:p>
            </p:txBody>
          </p:sp>
          <p:sp>
            <p:nvSpPr>
              <p:cNvPr id="1276274" name="Freeform 1276273"/>
              <p:cNvSpPr/>
              <p:nvPr/>
            </p:nvSpPr>
            <p:spPr>
              <a:xfrm>
                <a:off x="3394" y="3299"/>
                <a:ext cx="60" cy="139"/>
              </a:xfrm>
              <a:custGeom>
                <a:avLst/>
                <a:gdLst/>
                <a:ahLst/>
                <a:cxnLst/>
                <a:rect l="0" t="0" r="0" b="0"/>
                <a:pathLst>
                  <a:path w="1314" h="2506">
                    <a:moveTo>
                      <a:pt x="198" y="0"/>
                    </a:moveTo>
                    <a:lnTo>
                      <a:pt x="0" y="66"/>
                    </a:lnTo>
                    <a:lnTo>
                      <a:pt x="1064" y="2506"/>
                    </a:lnTo>
                    <a:lnTo>
                      <a:pt x="1314" y="2421"/>
                    </a:lnTo>
                    <a:lnTo>
                      <a:pt x="198" y="0"/>
                    </a:lnTo>
                    <a:close/>
                  </a:path>
                </a:pathLst>
              </a:custGeom>
              <a:solidFill>
                <a:srgbClr val="6B6859"/>
              </a:solidFill>
              <a:ln w="9525">
                <a:noFill/>
              </a:ln>
            </p:spPr>
            <p:txBody>
              <a:bodyPr/>
              <a:lstStyle/>
              <a:p>
                <a:endParaRPr lang="en-US"/>
              </a:p>
            </p:txBody>
          </p:sp>
          <p:sp>
            <p:nvSpPr>
              <p:cNvPr id="1276275" name="Freeform 1276274"/>
              <p:cNvSpPr/>
              <p:nvPr/>
            </p:nvSpPr>
            <p:spPr>
              <a:xfrm>
                <a:off x="3392" y="3292"/>
                <a:ext cx="11" cy="10"/>
              </a:xfrm>
              <a:custGeom>
                <a:avLst/>
                <a:gdLst/>
                <a:ahLst/>
                <a:cxnLst/>
                <a:rect l="0" t="0" r="0" b="0"/>
                <a:pathLst>
                  <a:path w="235" h="179">
                    <a:moveTo>
                      <a:pt x="235" y="111"/>
                    </a:moveTo>
                    <a:lnTo>
                      <a:pt x="36" y="179"/>
                    </a:lnTo>
                    <a:lnTo>
                      <a:pt x="0" y="97"/>
                    </a:lnTo>
                    <a:lnTo>
                      <a:pt x="70" y="0"/>
                    </a:lnTo>
                    <a:lnTo>
                      <a:pt x="199" y="30"/>
                    </a:lnTo>
                    <a:lnTo>
                      <a:pt x="235" y="111"/>
                    </a:lnTo>
                    <a:close/>
                  </a:path>
                </a:pathLst>
              </a:custGeom>
              <a:solidFill>
                <a:srgbClr val="6B6859"/>
              </a:solidFill>
              <a:ln w="9525">
                <a:noFill/>
              </a:ln>
            </p:spPr>
            <p:txBody>
              <a:bodyPr/>
              <a:lstStyle/>
              <a:p>
                <a:endParaRPr lang="en-US"/>
              </a:p>
            </p:txBody>
          </p:sp>
          <p:sp>
            <p:nvSpPr>
              <p:cNvPr id="1276276" name="Freeform 1276275"/>
              <p:cNvSpPr/>
              <p:nvPr/>
            </p:nvSpPr>
            <p:spPr>
              <a:xfrm>
                <a:off x="3403" y="3103"/>
                <a:ext cx="208" cy="202"/>
              </a:xfrm>
              <a:custGeom>
                <a:avLst/>
                <a:gdLst/>
                <a:ahLst/>
                <a:cxnLst/>
                <a:rect l="0" t="0" r="0" b="0"/>
                <a:pathLst>
                  <a:path w="4569" h="3641">
                    <a:moveTo>
                      <a:pt x="0" y="1626"/>
                    </a:moveTo>
                    <a:lnTo>
                      <a:pt x="3650" y="0"/>
                    </a:lnTo>
                    <a:lnTo>
                      <a:pt x="4569" y="1998"/>
                    </a:lnTo>
                    <a:lnTo>
                      <a:pt x="873" y="3641"/>
                    </a:lnTo>
                    <a:lnTo>
                      <a:pt x="0" y="1626"/>
                    </a:lnTo>
                    <a:close/>
                  </a:path>
                </a:pathLst>
              </a:custGeom>
              <a:solidFill>
                <a:srgbClr val="6B6859"/>
              </a:solidFill>
              <a:ln w="9525">
                <a:noFill/>
              </a:ln>
            </p:spPr>
            <p:txBody>
              <a:bodyPr/>
              <a:lstStyle/>
              <a:p>
                <a:endParaRPr lang="en-US"/>
              </a:p>
            </p:txBody>
          </p:sp>
          <p:sp>
            <p:nvSpPr>
              <p:cNvPr id="1276277" name="Freeform 1276276"/>
              <p:cNvSpPr/>
              <p:nvPr/>
            </p:nvSpPr>
            <p:spPr>
              <a:xfrm>
                <a:off x="3385" y="3045"/>
                <a:ext cx="271" cy="393"/>
              </a:xfrm>
              <a:custGeom>
                <a:avLst/>
                <a:gdLst/>
                <a:ahLst/>
                <a:cxnLst/>
                <a:rect l="0" t="0" r="0" b="0"/>
                <a:pathLst>
                  <a:path w="5957" h="7066">
                    <a:moveTo>
                      <a:pt x="2496" y="7056"/>
                    </a:moveTo>
                    <a:lnTo>
                      <a:pt x="5894" y="5433"/>
                    </a:lnTo>
                    <a:lnTo>
                      <a:pt x="5912" y="5421"/>
                    </a:lnTo>
                    <a:lnTo>
                      <a:pt x="5927" y="5407"/>
                    </a:lnTo>
                    <a:lnTo>
                      <a:pt x="5941" y="5389"/>
                    </a:lnTo>
                    <a:lnTo>
                      <a:pt x="5950" y="5369"/>
                    </a:lnTo>
                    <a:lnTo>
                      <a:pt x="5955" y="5348"/>
                    </a:lnTo>
                    <a:lnTo>
                      <a:pt x="5957" y="5325"/>
                    </a:lnTo>
                    <a:lnTo>
                      <a:pt x="5955" y="5303"/>
                    </a:lnTo>
                    <a:lnTo>
                      <a:pt x="5948" y="5282"/>
                    </a:lnTo>
                    <a:lnTo>
                      <a:pt x="3503" y="65"/>
                    </a:lnTo>
                    <a:lnTo>
                      <a:pt x="3492" y="47"/>
                    </a:lnTo>
                    <a:lnTo>
                      <a:pt x="3477" y="31"/>
                    </a:lnTo>
                    <a:lnTo>
                      <a:pt x="3460" y="18"/>
                    </a:lnTo>
                    <a:lnTo>
                      <a:pt x="3441" y="9"/>
                    </a:lnTo>
                    <a:lnTo>
                      <a:pt x="3420" y="3"/>
                    </a:lnTo>
                    <a:lnTo>
                      <a:pt x="3399" y="0"/>
                    </a:lnTo>
                    <a:lnTo>
                      <a:pt x="3377" y="3"/>
                    </a:lnTo>
                    <a:lnTo>
                      <a:pt x="3357" y="9"/>
                    </a:lnTo>
                    <a:lnTo>
                      <a:pt x="63" y="1487"/>
                    </a:lnTo>
                    <a:lnTo>
                      <a:pt x="45" y="1497"/>
                    </a:lnTo>
                    <a:lnTo>
                      <a:pt x="29" y="1512"/>
                    </a:lnTo>
                    <a:lnTo>
                      <a:pt x="16" y="1530"/>
                    </a:lnTo>
                    <a:lnTo>
                      <a:pt x="7" y="1550"/>
                    </a:lnTo>
                    <a:lnTo>
                      <a:pt x="2" y="1572"/>
                    </a:lnTo>
                    <a:lnTo>
                      <a:pt x="0" y="1594"/>
                    </a:lnTo>
                    <a:lnTo>
                      <a:pt x="3" y="1616"/>
                    </a:lnTo>
                    <a:lnTo>
                      <a:pt x="9" y="1637"/>
                    </a:lnTo>
                    <a:lnTo>
                      <a:pt x="2350" y="7000"/>
                    </a:lnTo>
                    <a:lnTo>
                      <a:pt x="2361" y="7018"/>
                    </a:lnTo>
                    <a:lnTo>
                      <a:pt x="2376" y="7034"/>
                    </a:lnTo>
                    <a:lnTo>
                      <a:pt x="2393" y="7048"/>
                    </a:lnTo>
                    <a:lnTo>
                      <a:pt x="2412" y="7057"/>
                    </a:lnTo>
                    <a:lnTo>
                      <a:pt x="2433" y="7064"/>
                    </a:lnTo>
                    <a:lnTo>
                      <a:pt x="2454" y="7066"/>
                    </a:lnTo>
                    <a:lnTo>
                      <a:pt x="2476" y="7064"/>
                    </a:lnTo>
                    <a:lnTo>
                      <a:pt x="2496" y="7056"/>
                    </a:lnTo>
                    <a:close/>
                  </a:path>
                </a:pathLst>
              </a:custGeom>
              <a:solidFill>
                <a:srgbClr val="6B6859"/>
              </a:solidFill>
              <a:ln w="9525">
                <a:noFill/>
              </a:ln>
            </p:spPr>
            <p:txBody>
              <a:bodyPr/>
              <a:lstStyle/>
              <a:p>
                <a:endParaRPr lang="en-US"/>
              </a:p>
            </p:txBody>
          </p:sp>
          <p:sp>
            <p:nvSpPr>
              <p:cNvPr id="1276278" name="Freeform 1276277"/>
              <p:cNvSpPr/>
              <p:nvPr/>
            </p:nvSpPr>
            <p:spPr>
              <a:xfrm>
                <a:off x="3569" y="3096"/>
                <a:ext cx="51" cy="121"/>
              </a:xfrm>
              <a:custGeom>
                <a:avLst/>
                <a:gdLst/>
                <a:ahLst/>
                <a:cxnLst/>
                <a:rect l="0" t="0" r="0" b="0"/>
                <a:pathLst>
                  <a:path w="1134" h="2180">
                    <a:moveTo>
                      <a:pt x="917" y="2127"/>
                    </a:moveTo>
                    <a:lnTo>
                      <a:pt x="0" y="131"/>
                    </a:lnTo>
                    <a:lnTo>
                      <a:pt x="33" y="0"/>
                    </a:lnTo>
                    <a:lnTo>
                      <a:pt x="70" y="14"/>
                    </a:lnTo>
                    <a:lnTo>
                      <a:pt x="106" y="29"/>
                    </a:lnTo>
                    <a:lnTo>
                      <a:pt x="143" y="44"/>
                    </a:lnTo>
                    <a:lnTo>
                      <a:pt x="180" y="61"/>
                    </a:lnTo>
                    <a:lnTo>
                      <a:pt x="217" y="78"/>
                    </a:lnTo>
                    <a:lnTo>
                      <a:pt x="252" y="96"/>
                    </a:lnTo>
                    <a:lnTo>
                      <a:pt x="288" y="116"/>
                    </a:lnTo>
                    <a:lnTo>
                      <a:pt x="324" y="136"/>
                    </a:lnTo>
                    <a:lnTo>
                      <a:pt x="358" y="159"/>
                    </a:lnTo>
                    <a:lnTo>
                      <a:pt x="393" y="181"/>
                    </a:lnTo>
                    <a:lnTo>
                      <a:pt x="428" y="204"/>
                    </a:lnTo>
                    <a:lnTo>
                      <a:pt x="461" y="228"/>
                    </a:lnTo>
                    <a:lnTo>
                      <a:pt x="495" y="252"/>
                    </a:lnTo>
                    <a:lnTo>
                      <a:pt x="528" y="279"/>
                    </a:lnTo>
                    <a:lnTo>
                      <a:pt x="560" y="305"/>
                    </a:lnTo>
                    <a:lnTo>
                      <a:pt x="592" y="333"/>
                    </a:lnTo>
                    <a:lnTo>
                      <a:pt x="624" y="361"/>
                    </a:lnTo>
                    <a:lnTo>
                      <a:pt x="654" y="389"/>
                    </a:lnTo>
                    <a:lnTo>
                      <a:pt x="684" y="419"/>
                    </a:lnTo>
                    <a:lnTo>
                      <a:pt x="713" y="450"/>
                    </a:lnTo>
                    <a:lnTo>
                      <a:pt x="742" y="481"/>
                    </a:lnTo>
                    <a:lnTo>
                      <a:pt x="769" y="513"/>
                    </a:lnTo>
                    <a:lnTo>
                      <a:pt x="796" y="545"/>
                    </a:lnTo>
                    <a:lnTo>
                      <a:pt x="822" y="578"/>
                    </a:lnTo>
                    <a:lnTo>
                      <a:pt x="847" y="612"/>
                    </a:lnTo>
                    <a:lnTo>
                      <a:pt x="871" y="647"/>
                    </a:lnTo>
                    <a:lnTo>
                      <a:pt x="895" y="681"/>
                    </a:lnTo>
                    <a:lnTo>
                      <a:pt x="917" y="717"/>
                    </a:lnTo>
                    <a:lnTo>
                      <a:pt x="939" y="754"/>
                    </a:lnTo>
                    <a:lnTo>
                      <a:pt x="959" y="791"/>
                    </a:lnTo>
                    <a:lnTo>
                      <a:pt x="979" y="828"/>
                    </a:lnTo>
                    <a:lnTo>
                      <a:pt x="997" y="866"/>
                    </a:lnTo>
                    <a:lnTo>
                      <a:pt x="1026" y="938"/>
                    </a:lnTo>
                    <a:lnTo>
                      <a:pt x="1053" y="1015"/>
                    </a:lnTo>
                    <a:lnTo>
                      <a:pt x="1075" y="1096"/>
                    </a:lnTo>
                    <a:lnTo>
                      <a:pt x="1095" y="1180"/>
                    </a:lnTo>
                    <a:lnTo>
                      <a:pt x="1110" y="1267"/>
                    </a:lnTo>
                    <a:lnTo>
                      <a:pt x="1121" y="1356"/>
                    </a:lnTo>
                    <a:lnTo>
                      <a:pt x="1130" y="1446"/>
                    </a:lnTo>
                    <a:lnTo>
                      <a:pt x="1134" y="1536"/>
                    </a:lnTo>
                    <a:lnTo>
                      <a:pt x="1134" y="1626"/>
                    </a:lnTo>
                    <a:lnTo>
                      <a:pt x="1131" y="1716"/>
                    </a:lnTo>
                    <a:lnTo>
                      <a:pt x="1122" y="1802"/>
                    </a:lnTo>
                    <a:lnTo>
                      <a:pt x="1111" y="1886"/>
                    </a:lnTo>
                    <a:lnTo>
                      <a:pt x="1096" y="1967"/>
                    </a:lnTo>
                    <a:lnTo>
                      <a:pt x="1076" y="2044"/>
                    </a:lnTo>
                    <a:lnTo>
                      <a:pt x="1053" y="2115"/>
                    </a:lnTo>
                    <a:lnTo>
                      <a:pt x="1025" y="2180"/>
                    </a:lnTo>
                    <a:lnTo>
                      <a:pt x="917" y="2127"/>
                    </a:lnTo>
                    <a:close/>
                  </a:path>
                </a:pathLst>
              </a:custGeom>
              <a:solidFill>
                <a:srgbClr val="6B6859"/>
              </a:solidFill>
              <a:ln w="9525">
                <a:noFill/>
              </a:ln>
            </p:spPr>
            <p:txBody>
              <a:bodyPr/>
              <a:lstStyle/>
              <a:p>
                <a:endParaRPr lang="en-US"/>
              </a:p>
            </p:txBody>
          </p:sp>
          <p:sp>
            <p:nvSpPr>
              <p:cNvPr id="1276279" name="Freeform 1276278"/>
              <p:cNvSpPr/>
              <p:nvPr/>
            </p:nvSpPr>
            <p:spPr>
              <a:xfrm>
                <a:off x="3378" y="3082"/>
                <a:ext cx="207" cy="202"/>
              </a:xfrm>
              <a:custGeom>
                <a:avLst/>
                <a:gdLst/>
                <a:ahLst/>
                <a:cxnLst/>
                <a:rect l="0" t="0" r="0" b="0"/>
                <a:pathLst>
                  <a:path w="4569" h="3641">
                    <a:moveTo>
                      <a:pt x="0" y="1625"/>
                    </a:moveTo>
                    <a:lnTo>
                      <a:pt x="3650" y="0"/>
                    </a:lnTo>
                    <a:lnTo>
                      <a:pt x="4569" y="1997"/>
                    </a:lnTo>
                    <a:lnTo>
                      <a:pt x="873" y="3641"/>
                    </a:lnTo>
                    <a:lnTo>
                      <a:pt x="0" y="1625"/>
                    </a:lnTo>
                    <a:close/>
                  </a:path>
                </a:pathLst>
              </a:custGeom>
              <a:solidFill>
                <a:srgbClr val="545959"/>
              </a:solidFill>
              <a:ln w="9525">
                <a:noFill/>
              </a:ln>
            </p:spPr>
            <p:txBody>
              <a:bodyPr/>
              <a:lstStyle/>
              <a:p>
                <a:endParaRPr lang="en-US"/>
              </a:p>
            </p:txBody>
          </p:sp>
          <p:sp>
            <p:nvSpPr>
              <p:cNvPr id="1276280" name="Freeform 1276279"/>
              <p:cNvSpPr/>
              <p:nvPr/>
            </p:nvSpPr>
            <p:spPr>
              <a:xfrm>
                <a:off x="3360" y="3024"/>
                <a:ext cx="271" cy="393"/>
              </a:xfrm>
              <a:custGeom>
                <a:avLst/>
                <a:gdLst/>
                <a:ahLst/>
                <a:cxnLst/>
                <a:rect l="0" t="0" r="0" b="0"/>
                <a:pathLst>
                  <a:path w="5957" h="7065">
                    <a:moveTo>
                      <a:pt x="2497" y="7056"/>
                    </a:moveTo>
                    <a:lnTo>
                      <a:pt x="5894" y="5432"/>
                    </a:lnTo>
                    <a:lnTo>
                      <a:pt x="5912" y="5421"/>
                    </a:lnTo>
                    <a:lnTo>
                      <a:pt x="5928" y="5406"/>
                    </a:lnTo>
                    <a:lnTo>
                      <a:pt x="5941" y="5388"/>
                    </a:lnTo>
                    <a:lnTo>
                      <a:pt x="5950" y="5368"/>
                    </a:lnTo>
                    <a:lnTo>
                      <a:pt x="5955" y="5347"/>
                    </a:lnTo>
                    <a:lnTo>
                      <a:pt x="5957" y="5325"/>
                    </a:lnTo>
                    <a:lnTo>
                      <a:pt x="5955" y="5303"/>
                    </a:lnTo>
                    <a:lnTo>
                      <a:pt x="5948" y="5282"/>
                    </a:lnTo>
                    <a:lnTo>
                      <a:pt x="3503" y="64"/>
                    </a:lnTo>
                    <a:lnTo>
                      <a:pt x="3492" y="46"/>
                    </a:lnTo>
                    <a:lnTo>
                      <a:pt x="3477" y="31"/>
                    </a:lnTo>
                    <a:lnTo>
                      <a:pt x="3460" y="18"/>
                    </a:lnTo>
                    <a:lnTo>
                      <a:pt x="3441" y="8"/>
                    </a:lnTo>
                    <a:lnTo>
                      <a:pt x="3420" y="2"/>
                    </a:lnTo>
                    <a:lnTo>
                      <a:pt x="3399" y="0"/>
                    </a:lnTo>
                    <a:lnTo>
                      <a:pt x="3377" y="2"/>
                    </a:lnTo>
                    <a:lnTo>
                      <a:pt x="3357" y="8"/>
                    </a:lnTo>
                    <a:lnTo>
                      <a:pt x="63" y="1486"/>
                    </a:lnTo>
                    <a:lnTo>
                      <a:pt x="45" y="1497"/>
                    </a:lnTo>
                    <a:lnTo>
                      <a:pt x="30" y="1512"/>
                    </a:lnTo>
                    <a:lnTo>
                      <a:pt x="16" y="1530"/>
                    </a:lnTo>
                    <a:lnTo>
                      <a:pt x="7" y="1550"/>
                    </a:lnTo>
                    <a:lnTo>
                      <a:pt x="2" y="1572"/>
                    </a:lnTo>
                    <a:lnTo>
                      <a:pt x="0" y="1594"/>
                    </a:lnTo>
                    <a:lnTo>
                      <a:pt x="3" y="1615"/>
                    </a:lnTo>
                    <a:lnTo>
                      <a:pt x="9" y="1636"/>
                    </a:lnTo>
                    <a:lnTo>
                      <a:pt x="2351" y="6999"/>
                    </a:lnTo>
                    <a:lnTo>
                      <a:pt x="2362" y="7018"/>
                    </a:lnTo>
                    <a:lnTo>
                      <a:pt x="2377" y="7034"/>
                    </a:lnTo>
                    <a:lnTo>
                      <a:pt x="2394" y="7048"/>
                    </a:lnTo>
                    <a:lnTo>
                      <a:pt x="2413" y="7057"/>
                    </a:lnTo>
                    <a:lnTo>
                      <a:pt x="2434" y="7063"/>
                    </a:lnTo>
                    <a:lnTo>
                      <a:pt x="2455" y="7065"/>
                    </a:lnTo>
                    <a:lnTo>
                      <a:pt x="2477" y="7063"/>
                    </a:lnTo>
                    <a:lnTo>
                      <a:pt x="2497" y="7056"/>
                    </a:lnTo>
                    <a:close/>
                  </a:path>
                </a:pathLst>
              </a:custGeom>
              <a:solidFill>
                <a:srgbClr val="BAC2C2"/>
              </a:solidFill>
              <a:ln w="9525">
                <a:noFill/>
              </a:ln>
            </p:spPr>
            <p:txBody>
              <a:bodyPr/>
              <a:lstStyle/>
              <a:p>
                <a:endParaRPr lang="en-US"/>
              </a:p>
            </p:txBody>
          </p:sp>
          <p:sp>
            <p:nvSpPr>
              <p:cNvPr id="1276281" name="Freeform 1276280"/>
              <p:cNvSpPr/>
              <p:nvPr/>
            </p:nvSpPr>
            <p:spPr>
              <a:xfrm>
                <a:off x="3360" y="3024"/>
                <a:ext cx="162" cy="99"/>
              </a:xfrm>
              <a:custGeom>
                <a:avLst/>
                <a:gdLst/>
                <a:ahLst/>
                <a:cxnLst/>
                <a:rect l="0" t="0" r="0" b="0"/>
                <a:pathLst>
                  <a:path w="3562" h="1773">
                    <a:moveTo>
                      <a:pt x="3562" y="183"/>
                    </a:moveTo>
                    <a:lnTo>
                      <a:pt x="3502" y="64"/>
                    </a:lnTo>
                    <a:lnTo>
                      <a:pt x="3491" y="46"/>
                    </a:lnTo>
                    <a:lnTo>
                      <a:pt x="3476" y="31"/>
                    </a:lnTo>
                    <a:lnTo>
                      <a:pt x="3459" y="18"/>
                    </a:lnTo>
                    <a:lnTo>
                      <a:pt x="3440" y="8"/>
                    </a:lnTo>
                    <a:lnTo>
                      <a:pt x="3418" y="2"/>
                    </a:lnTo>
                    <a:lnTo>
                      <a:pt x="3397" y="0"/>
                    </a:lnTo>
                    <a:lnTo>
                      <a:pt x="3376" y="2"/>
                    </a:lnTo>
                    <a:lnTo>
                      <a:pt x="3356" y="8"/>
                    </a:lnTo>
                    <a:lnTo>
                      <a:pt x="62" y="1486"/>
                    </a:lnTo>
                    <a:lnTo>
                      <a:pt x="44" y="1497"/>
                    </a:lnTo>
                    <a:lnTo>
                      <a:pt x="29" y="1512"/>
                    </a:lnTo>
                    <a:lnTo>
                      <a:pt x="16" y="1530"/>
                    </a:lnTo>
                    <a:lnTo>
                      <a:pt x="7" y="1550"/>
                    </a:lnTo>
                    <a:lnTo>
                      <a:pt x="2" y="1572"/>
                    </a:lnTo>
                    <a:lnTo>
                      <a:pt x="0" y="1594"/>
                    </a:lnTo>
                    <a:lnTo>
                      <a:pt x="2" y="1615"/>
                    </a:lnTo>
                    <a:lnTo>
                      <a:pt x="8" y="1636"/>
                    </a:lnTo>
                    <a:lnTo>
                      <a:pt x="68" y="1773"/>
                    </a:lnTo>
                    <a:lnTo>
                      <a:pt x="3562" y="183"/>
                    </a:lnTo>
                    <a:close/>
                  </a:path>
                </a:pathLst>
              </a:custGeom>
              <a:solidFill>
                <a:srgbClr val="BAC2C2"/>
              </a:solidFill>
              <a:ln w="9525">
                <a:noFill/>
              </a:ln>
            </p:spPr>
            <p:txBody>
              <a:bodyPr/>
              <a:lstStyle/>
              <a:p>
                <a:endParaRPr lang="en-US"/>
              </a:p>
            </p:txBody>
          </p:sp>
          <p:sp>
            <p:nvSpPr>
              <p:cNvPr id="1276282" name="Freeform 1276281"/>
              <p:cNvSpPr/>
              <p:nvPr/>
            </p:nvSpPr>
            <p:spPr>
              <a:xfrm>
                <a:off x="3360" y="3024"/>
                <a:ext cx="161" cy="97"/>
              </a:xfrm>
              <a:custGeom>
                <a:avLst/>
                <a:gdLst/>
                <a:ahLst/>
                <a:cxnLst/>
                <a:rect l="0" t="0" r="0" b="0"/>
                <a:pathLst>
                  <a:path w="3550" h="1748">
                    <a:moveTo>
                      <a:pt x="3550" y="163"/>
                    </a:moveTo>
                    <a:lnTo>
                      <a:pt x="3545" y="153"/>
                    </a:lnTo>
                    <a:lnTo>
                      <a:pt x="3541" y="144"/>
                    </a:lnTo>
                    <a:lnTo>
                      <a:pt x="3538" y="137"/>
                    </a:lnTo>
                    <a:lnTo>
                      <a:pt x="3533" y="130"/>
                    </a:lnTo>
                    <a:lnTo>
                      <a:pt x="3529" y="120"/>
                    </a:lnTo>
                    <a:lnTo>
                      <a:pt x="3523" y="108"/>
                    </a:lnTo>
                    <a:lnTo>
                      <a:pt x="3514" y="90"/>
                    </a:lnTo>
                    <a:lnTo>
                      <a:pt x="3502" y="64"/>
                    </a:lnTo>
                    <a:lnTo>
                      <a:pt x="3491" y="46"/>
                    </a:lnTo>
                    <a:lnTo>
                      <a:pt x="3476" y="31"/>
                    </a:lnTo>
                    <a:lnTo>
                      <a:pt x="3459" y="18"/>
                    </a:lnTo>
                    <a:lnTo>
                      <a:pt x="3440" y="8"/>
                    </a:lnTo>
                    <a:lnTo>
                      <a:pt x="3418" y="2"/>
                    </a:lnTo>
                    <a:lnTo>
                      <a:pt x="3397" y="0"/>
                    </a:lnTo>
                    <a:lnTo>
                      <a:pt x="3376" y="2"/>
                    </a:lnTo>
                    <a:lnTo>
                      <a:pt x="3356" y="8"/>
                    </a:lnTo>
                    <a:lnTo>
                      <a:pt x="3257" y="53"/>
                    </a:lnTo>
                    <a:lnTo>
                      <a:pt x="3166" y="94"/>
                    </a:lnTo>
                    <a:lnTo>
                      <a:pt x="3083" y="131"/>
                    </a:lnTo>
                    <a:lnTo>
                      <a:pt x="3004" y="167"/>
                    </a:lnTo>
                    <a:lnTo>
                      <a:pt x="2932" y="198"/>
                    </a:lnTo>
                    <a:lnTo>
                      <a:pt x="2864" y="229"/>
                    </a:lnTo>
                    <a:lnTo>
                      <a:pt x="2800" y="258"/>
                    </a:lnTo>
                    <a:lnTo>
                      <a:pt x="2740" y="286"/>
                    </a:lnTo>
                    <a:lnTo>
                      <a:pt x="2681" y="312"/>
                    </a:lnTo>
                    <a:lnTo>
                      <a:pt x="2623" y="337"/>
                    </a:lnTo>
                    <a:lnTo>
                      <a:pt x="2565" y="364"/>
                    </a:lnTo>
                    <a:lnTo>
                      <a:pt x="2508" y="389"/>
                    </a:lnTo>
                    <a:lnTo>
                      <a:pt x="2450" y="415"/>
                    </a:lnTo>
                    <a:lnTo>
                      <a:pt x="2389" y="443"/>
                    </a:lnTo>
                    <a:lnTo>
                      <a:pt x="2327" y="471"/>
                    </a:lnTo>
                    <a:lnTo>
                      <a:pt x="2259" y="501"/>
                    </a:lnTo>
                    <a:lnTo>
                      <a:pt x="2189" y="532"/>
                    </a:lnTo>
                    <a:lnTo>
                      <a:pt x="2113" y="567"/>
                    </a:lnTo>
                    <a:lnTo>
                      <a:pt x="2031" y="603"/>
                    </a:lnTo>
                    <a:lnTo>
                      <a:pt x="1942" y="643"/>
                    </a:lnTo>
                    <a:lnTo>
                      <a:pt x="1846" y="686"/>
                    </a:lnTo>
                    <a:lnTo>
                      <a:pt x="1741" y="733"/>
                    </a:lnTo>
                    <a:lnTo>
                      <a:pt x="1628" y="784"/>
                    </a:lnTo>
                    <a:lnTo>
                      <a:pt x="1505" y="839"/>
                    </a:lnTo>
                    <a:lnTo>
                      <a:pt x="1370" y="899"/>
                    </a:lnTo>
                    <a:lnTo>
                      <a:pt x="1224" y="966"/>
                    </a:lnTo>
                    <a:lnTo>
                      <a:pt x="1066" y="1036"/>
                    </a:lnTo>
                    <a:lnTo>
                      <a:pt x="895" y="1113"/>
                    </a:lnTo>
                    <a:lnTo>
                      <a:pt x="710" y="1195"/>
                    </a:lnTo>
                    <a:lnTo>
                      <a:pt x="510" y="1286"/>
                    </a:lnTo>
                    <a:lnTo>
                      <a:pt x="294" y="1382"/>
                    </a:lnTo>
                    <a:lnTo>
                      <a:pt x="62" y="1486"/>
                    </a:lnTo>
                    <a:lnTo>
                      <a:pt x="44" y="1497"/>
                    </a:lnTo>
                    <a:lnTo>
                      <a:pt x="29" y="1512"/>
                    </a:lnTo>
                    <a:lnTo>
                      <a:pt x="16" y="1530"/>
                    </a:lnTo>
                    <a:lnTo>
                      <a:pt x="7" y="1550"/>
                    </a:lnTo>
                    <a:lnTo>
                      <a:pt x="2" y="1572"/>
                    </a:lnTo>
                    <a:lnTo>
                      <a:pt x="0" y="1594"/>
                    </a:lnTo>
                    <a:lnTo>
                      <a:pt x="2" y="1615"/>
                    </a:lnTo>
                    <a:lnTo>
                      <a:pt x="8" y="1636"/>
                    </a:lnTo>
                    <a:lnTo>
                      <a:pt x="14" y="1648"/>
                    </a:lnTo>
                    <a:lnTo>
                      <a:pt x="18" y="1657"/>
                    </a:lnTo>
                    <a:lnTo>
                      <a:pt x="21" y="1665"/>
                    </a:lnTo>
                    <a:lnTo>
                      <a:pt x="26" y="1673"/>
                    </a:lnTo>
                    <a:lnTo>
                      <a:pt x="31" y="1685"/>
                    </a:lnTo>
                    <a:lnTo>
                      <a:pt x="37" y="1699"/>
                    </a:lnTo>
                    <a:lnTo>
                      <a:pt x="46" y="1719"/>
                    </a:lnTo>
                    <a:lnTo>
                      <a:pt x="57" y="1748"/>
                    </a:lnTo>
                    <a:lnTo>
                      <a:pt x="162" y="1700"/>
                    </a:lnTo>
                    <a:lnTo>
                      <a:pt x="259" y="1656"/>
                    </a:lnTo>
                    <a:lnTo>
                      <a:pt x="348" y="1616"/>
                    </a:lnTo>
                    <a:lnTo>
                      <a:pt x="430" y="1579"/>
                    </a:lnTo>
                    <a:lnTo>
                      <a:pt x="508" y="1543"/>
                    </a:lnTo>
                    <a:lnTo>
                      <a:pt x="579" y="1511"/>
                    </a:lnTo>
                    <a:lnTo>
                      <a:pt x="648" y="1480"/>
                    </a:lnTo>
                    <a:lnTo>
                      <a:pt x="713" y="1451"/>
                    </a:lnTo>
                    <a:lnTo>
                      <a:pt x="776" y="1422"/>
                    </a:lnTo>
                    <a:lnTo>
                      <a:pt x="837" y="1395"/>
                    </a:lnTo>
                    <a:lnTo>
                      <a:pt x="898" y="1367"/>
                    </a:lnTo>
                    <a:lnTo>
                      <a:pt x="959" y="1340"/>
                    </a:lnTo>
                    <a:lnTo>
                      <a:pt x="1021" y="1311"/>
                    </a:lnTo>
                    <a:lnTo>
                      <a:pt x="1085" y="1282"/>
                    </a:lnTo>
                    <a:lnTo>
                      <a:pt x="1153" y="1251"/>
                    </a:lnTo>
                    <a:lnTo>
                      <a:pt x="1223" y="1220"/>
                    </a:lnTo>
                    <a:lnTo>
                      <a:pt x="1299" y="1186"/>
                    </a:lnTo>
                    <a:lnTo>
                      <a:pt x="1379" y="1149"/>
                    </a:lnTo>
                    <a:lnTo>
                      <a:pt x="1466" y="1110"/>
                    </a:lnTo>
                    <a:lnTo>
                      <a:pt x="1560" y="1067"/>
                    </a:lnTo>
                    <a:lnTo>
                      <a:pt x="1662" y="1020"/>
                    </a:lnTo>
                    <a:lnTo>
                      <a:pt x="1772" y="971"/>
                    </a:lnTo>
                    <a:lnTo>
                      <a:pt x="1892" y="916"/>
                    </a:lnTo>
                    <a:lnTo>
                      <a:pt x="2024" y="857"/>
                    </a:lnTo>
                    <a:lnTo>
                      <a:pt x="2166" y="792"/>
                    </a:lnTo>
                    <a:lnTo>
                      <a:pt x="2320" y="722"/>
                    </a:lnTo>
                    <a:lnTo>
                      <a:pt x="2488" y="646"/>
                    </a:lnTo>
                    <a:lnTo>
                      <a:pt x="2668" y="564"/>
                    </a:lnTo>
                    <a:lnTo>
                      <a:pt x="2864" y="474"/>
                    </a:lnTo>
                    <a:lnTo>
                      <a:pt x="3075" y="378"/>
                    </a:lnTo>
                    <a:lnTo>
                      <a:pt x="3304" y="275"/>
                    </a:lnTo>
                    <a:lnTo>
                      <a:pt x="3550" y="163"/>
                    </a:lnTo>
                    <a:close/>
                  </a:path>
                </a:pathLst>
              </a:custGeom>
              <a:solidFill>
                <a:srgbClr val="BFC7C7"/>
              </a:solidFill>
              <a:ln w="9525">
                <a:noFill/>
              </a:ln>
            </p:spPr>
            <p:txBody>
              <a:bodyPr/>
              <a:lstStyle/>
              <a:p>
                <a:endParaRPr lang="en-US"/>
              </a:p>
            </p:txBody>
          </p:sp>
          <p:sp>
            <p:nvSpPr>
              <p:cNvPr id="1276283" name="Freeform 1276282"/>
              <p:cNvSpPr/>
              <p:nvPr/>
            </p:nvSpPr>
            <p:spPr>
              <a:xfrm>
                <a:off x="3360" y="3024"/>
                <a:ext cx="161" cy="96"/>
              </a:xfrm>
              <a:custGeom>
                <a:avLst/>
                <a:gdLst/>
                <a:ahLst/>
                <a:cxnLst/>
                <a:rect l="0" t="0" r="0" b="0"/>
                <a:pathLst>
                  <a:path w="3539" h="1724">
                    <a:moveTo>
                      <a:pt x="3539" y="143"/>
                    </a:moveTo>
                    <a:lnTo>
                      <a:pt x="3534" y="135"/>
                    </a:lnTo>
                    <a:lnTo>
                      <a:pt x="3531" y="129"/>
                    </a:lnTo>
                    <a:lnTo>
                      <a:pt x="3529" y="123"/>
                    </a:lnTo>
                    <a:lnTo>
                      <a:pt x="3526" y="117"/>
                    </a:lnTo>
                    <a:lnTo>
                      <a:pt x="3523" y="110"/>
                    </a:lnTo>
                    <a:lnTo>
                      <a:pt x="3518" y="99"/>
                    </a:lnTo>
                    <a:lnTo>
                      <a:pt x="3511" y="84"/>
                    </a:lnTo>
                    <a:lnTo>
                      <a:pt x="3502" y="64"/>
                    </a:lnTo>
                    <a:lnTo>
                      <a:pt x="3491" y="46"/>
                    </a:lnTo>
                    <a:lnTo>
                      <a:pt x="3476" y="31"/>
                    </a:lnTo>
                    <a:lnTo>
                      <a:pt x="3459" y="18"/>
                    </a:lnTo>
                    <a:lnTo>
                      <a:pt x="3440" y="8"/>
                    </a:lnTo>
                    <a:lnTo>
                      <a:pt x="3418" y="2"/>
                    </a:lnTo>
                    <a:lnTo>
                      <a:pt x="3397" y="0"/>
                    </a:lnTo>
                    <a:lnTo>
                      <a:pt x="3376" y="2"/>
                    </a:lnTo>
                    <a:lnTo>
                      <a:pt x="3356" y="8"/>
                    </a:lnTo>
                    <a:lnTo>
                      <a:pt x="3257" y="53"/>
                    </a:lnTo>
                    <a:lnTo>
                      <a:pt x="3166" y="94"/>
                    </a:lnTo>
                    <a:lnTo>
                      <a:pt x="3083" y="131"/>
                    </a:lnTo>
                    <a:lnTo>
                      <a:pt x="3004" y="167"/>
                    </a:lnTo>
                    <a:lnTo>
                      <a:pt x="2932" y="198"/>
                    </a:lnTo>
                    <a:lnTo>
                      <a:pt x="2864" y="229"/>
                    </a:lnTo>
                    <a:lnTo>
                      <a:pt x="2800" y="258"/>
                    </a:lnTo>
                    <a:lnTo>
                      <a:pt x="2740" y="286"/>
                    </a:lnTo>
                    <a:lnTo>
                      <a:pt x="2681" y="312"/>
                    </a:lnTo>
                    <a:lnTo>
                      <a:pt x="2623" y="337"/>
                    </a:lnTo>
                    <a:lnTo>
                      <a:pt x="2565" y="364"/>
                    </a:lnTo>
                    <a:lnTo>
                      <a:pt x="2508" y="389"/>
                    </a:lnTo>
                    <a:lnTo>
                      <a:pt x="2450" y="415"/>
                    </a:lnTo>
                    <a:lnTo>
                      <a:pt x="2389" y="443"/>
                    </a:lnTo>
                    <a:lnTo>
                      <a:pt x="2327" y="471"/>
                    </a:lnTo>
                    <a:lnTo>
                      <a:pt x="2259" y="501"/>
                    </a:lnTo>
                    <a:lnTo>
                      <a:pt x="2189" y="532"/>
                    </a:lnTo>
                    <a:lnTo>
                      <a:pt x="2113" y="567"/>
                    </a:lnTo>
                    <a:lnTo>
                      <a:pt x="2031" y="603"/>
                    </a:lnTo>
                    <a:lnTo>
                      <a:pt x="1942" y="643"/>
                    </a:lnTo>
                    <a:lnTo>
                      <a:pt x="1846" y="686"/>
                    </a:lnTo>
                    <a:lnTo>
                      <a:pt x="1741" y="733"/>
                    </a:lnTo>
                    <a:lnTo>
                      <a:pt x="1628" y="784"/>
                    </a:lnTo>
                    <a:lnTo>
                      <a:pt x="1505" y="839"/>
                    </a:lnTo>
                    <a:lnTo>
                      <a:pt x="1370" y="899"/>
                    </a:lnTo>
                    <a:lnTo>
                      <a:pt x="1224" y="966"/>
                    </a:lnTo>
                    <a:lnTo>
                      <a:pt x="1066" y="1036"/>
                    </a:lnTo>
                    <a:lnTo>
                      <a:pt x="895" y="1113"/>
                    </a:lnTo>
                    <a:lnTo>
                      <a:pt x="710" y="1195"/>
                    </a:lnTo>
                    <a:lnTo>
                      <a:pt x="510" y="1286"/>
                    </a:lnTo>
                    <a:lnTo>
                      <a:pt x="294" y="1382"/>
                    </a:lnTo>
                    <a:lnTo>
                      <a:pt x="62" y="1486"/>
                    </a:lnTo>
                    <a:lnTo>
                      <a:pt x="44" y="1497"/>
                    </a:lnTo>
                    <a:lnTo>
                      <a:pt x="29" y="1512"/>
                    </a:lnTo>
                    <a:lnTo>
                      <a:pt x="16" y="1530"/>
                    </a:lnTo>
                    <a:lnTo>
                      <a:pt x="7" y="1550"/>
                    </a:lnTo>
                    <a:lnTo>
                      <a:pt x="2" y="1572"/>
                    </a:lnTo>
                    <a:lnTo>
                      <a:pt x="0" y="1594"/>
                    </a:lnTo>
                    <a:lnTo>
                      <a:pt x="2" y="1615"/>
                    </a:lnTo>
                    <a:lnTo>
                      <a:pt x="8" y="1636"/>
                    </a:lnTo>
                    <a:lnTo>
                      <a:pt x="13" y="1646"/>
                    </a:lnTo>
                    <a:lnTo>
                      <a:pt x="16" y="1652"/>
                    </a:lnTo>
                    <a:lnTo>
                      <a:pt x="19" y="1658"/>
                    </a:lnTo>
                    <a:lnTo>
                      <a:pt x="22" y="1666"/>
                    </a:lnTo>
                    <a:lnTo>
                      <a:pt x="26" y="1674"/>
                    </a:lnTo>
                    <a:lnTo>
                      <a:pt x="31" y="1686"/>
                    </a:lnTo>
                    <a:lnTo>
                      <a:pt x="37" y="1702"/>
                    </a:lnTo>
                    <a:lnTo>
                      <a:pt x="46" y="1724"/>
                    </a:lnTo>
                    <a:lnTo>
                      <a:pt x="151" y="1676"/>
                    </a:lnTo>
                    <a:lnTo>
                      <a:pt x="248" y="1633"/>
                    </a:lnTo>
                    <a:lnTo>
                      <a:pt x="337" y="1592"/>
                    </a:lnTo>
                    <a:lnTo>
                      <a:pt x="419" y="1555"/>
                    </a:lnTo>
                    <a:lnTo>
                      <a:pt x="497" y="1520"/>
                    </a:lnTo>
                    <a:lnTo>
                      <a:pt x="568" y="1488"/>
                    </a:lnTo>
                    <a:lnTo>
                      <a:pt x="637" y="1457"/>
                    </a:lnTo>
                    <a:lnTo>
                      <a:pt x="702" y="1427"/>
                    </a:lnTo>
                    <a:lnTo>
                      <a:pt x="765" y="1399"/>
                    </a:lnTo>
                    <a:lnTo>
                      <a:pt x="826" y="1372"/>
                    </a:lnTo>
                    <a:lnTo>
                      <a:pt x="886" y="1344"/>
                    </a:lnTo>
                    <a:lnTo>
                      <a:pt x="948" y="1316"/>
                    </a:lnTo>
                    <a:lnTo>
                      <a:pt x="1010" y="1288"/>
                    </a:lnTo>
                    <a:lnTo>
                      <a:pt x="1074" y="1259"/>
                    </a:lnTo>
                    <a:lnTo>
                      <a:pt x="1141" y="1229"/>
                    </a:lnTo>
                    <a:lnTo>
                      <a:pt x="1212" y="1197"/>
                    </a:lnTo>
                    <a:lnTo>
                      <a:pt x="1287" y="1163"/>
                    </a:lnTo>
                    <a:lnTo>
                      <a:pt x="1368" y="1126"/>
                    </a:lnTo>
                    <a:lnTo>
                      <a:pt x="1455" y="1087"/>
                    </a:lnTo>
                    <a:lnTo>
                      <a:pt x="1548" y="1045"/>
                    </a:lnTo>
                    <a:lnTo>
                      <a:pt x="1650" y="998"/>
                    </a:lnTo>
                    <a:lnTo>
                      <a:pt x="1761" y="949"/>
                    </a:lnTo>
                    <a:lnTo>
                      <a:pt x="1881" y="894"/>
                    </a:lnTo>
                    <a:lnTo>
                      <a:pt x="2013" y="835"/>
                    </a:lnTo>
                    <a:lnTo>
                      <a:pt x="2154" y="771"/>
                    </a:lnTo>
                    <a:lnTo>
                      <a:pt x="2308" y="700"/>
                    </a:lnTo>
                    <a:lnTo>
                      <a:pt x="2477" y="625"/>
                    </a:lnTo>
                    <a:lnTo>
                      <a:pt x="2657" y="543"/>
                    </a:lnTo>
                    <a:lnTo>
                      <a:pt x="2853" y="453"/>
                    </a:lnTo>
                    <a:lnTo>
                      <a:pt x="3064" y="357"/>
                    </a:lnTo>
                    <a:lnTo>
                      <a:pt x="3293" y="254"/>
                    </a:lnTo>
                    <a:lnTo>
                      <a:pt x="3539" y="143"/>
                    </a:lnTo>
                    <a:close/>
                  </a:path>
                </a:pathLst>
              </a:custGeom>
              <a:solidFill>
                <a:srgbClr val="C9D1D1"/>
              </a:solidFill>
              <a:ln w="9525">
                <a:noFill/>
              </a:ln>
            </p:spPr>
            <p:txBody>
              <a:bodyPr/>
              <a:lstStyle/>
              <a:p>
                <a:endParaRPr lang="en-US"/>
              </a:p>
            </p:txBody>
          </p:sp>
          <p:sp>
            <p:nvSpPr>
              <p:cNvPr id="1276284" name="Freeform 1276283"/>
              <p:cNvSpPr/>
              <p:nvPr/>
            </p:nvSpPr>
            <p:spPr>
              <a:xfrm>
                <a:off x="3360" y="3024"/>
                <a:ext cx="160" cy="94"/>
              </a:xfrm>
              <a:custGeom>
                <a:avLst/>
                <a:gdLst/>
                <a:ahLst/>
                <a:cxnLst/>
                <a:rect l="0" t="0" r="0" b="0"/>
                <a:pathLst>
                  <a:path w="3526" h="1698">
                    <a:moveTo>
                      <a:pt x="3526" y="123"/>
                    </a:moveTo>
                    <a:lnTo>
                      <a:pt x="3522" y="112"/>
                    </a:lnTo>
                    <a:lnTo>
                      <a:pt x="3518" y="103"/>
                    </a:lnTo>
                    <a:lnTo>
                      <a:pt x="3513" y="91"/>
                    </a:lnTo>
                    <a:lnTo>
                      <a:pt x="3502" y="64"/>
                    </a:lnTo>
                    <a:lnTo>
                      <a:pt x="3491" y="46"/>
                    </a:lnTo>
                    <a:lnTo>
                      <a:pt x="3476" y="31"/>
                    </a:lnTo>
                    <a:lnTo>
                      <a:pt x="3459" y="18"/>
                    </a:lnTo>
                    <a:lnTo>
                      <a:pt x="3440" y="8"/>
                    </a:lnTo>
                    <a:lnTo>
                      <a:pt x="3418" y="2"/>
                    </a:lnTo>
                    <a:lnTo>
                      <a:pt x="3397" y="0"/>
                    </a:lnTo>
                    <a:lnTo>
                      <a:pt x="3376" y="2"/>
                    </a:lnTo>
                    <a:lnTo>
                      <a:pt x="3356" y="8"/>
                    </a:lnTo>
                    <a:lnTo>
                      <a:pt x="3257" y="53"/>
                    </a:lnTo>
                    <a:lnTo>
                      <a:pt x="3166" y="94"/>
                    </a:lnTo>
                    <a:lnTo>
                      <a:pt x="3083" y="131"/>
                    </a:lnTo>
                    <a:lnTo>
                      <a:pt x="3004" y="167"/>
                    </a:lnTo>
                    <a:lnTo>
                      <a:pt x="2932" y="198"/>
                    </a:lnTo>
                    <a:lnTo>
                      <a:pt x="2864" y="229"/>
                    </a:lnTo>
                    <a:lnTo>
                      <a:pt x="2800" y="258"/>
                    </a:lnTo>
                    <a:lnTo>
                      <a:pt x="2740" y="286"/>
                    </a:lnTo>
                    <a:lnTo>
                      <a:pt x="2681" y="312"/>
                    </a:lnTo>
                    <a:lnTo>
                      <a:pt x="2623" y="337"/>
                    </a:lnTo>
                    <a:lnTo>
                      <a:pt x="2565" y="364"/>
                    </a:lnTo>
                    <a:lnTo>
                      <a:pt x="2508" y="389"/>
                    </a:lnTo>
                    <a:lnTo>
                      <a:pt x="2450" y="415"/>
                    </a:lnTo>
                    <a:lnTo>
                      <a:pt x="2389" y="443"/>
                    </a:lnTo>
                    <a:lnTo>
                      <a:pt x="2327" y="471"/>
                    </a:lnTo>
                    <a:lnTo>
                      <a:pt x="2259" y="501"/>
                    </a:lnTo>
                    <a:lnTo>
                      <a:pt x="2189" y="532"/>
                    </a:lnTo>
                    <a:lnTo>
                      <a:pt x="2113" y="567"/>
                    </a:lnTo>
                    <a:lnTo>
                      <a:pt x="2031" y="603"/>
                    </a:lnTo>
                    <a:lnTo>
                      <a:pt x="1942" y="643"/>
                    </a:lnTo>
                    <a:lnTo>
                      <a:pt x="1846" y="686"/>
                    </a:lnTo>
                    <a:lnTo>
                      <a:pt x="1741" y="733"/>
                    </a:lnTo>
                    <a:lnTo>
                      <a:pt x="1628" y="784"/>
                    </a:lnTo>
                    <a:lnTo>
                      <a:pt x="1505" y="839"/>
                    </a:lnTo>
                    <a:lnTo>
                      <a:pt x="1370" y="899"/>
                    </a:lnTo>
                    <a:lnTo>
                      <a:pt x="1224" y="966"/>
                    </a:lnTo>
                    <a:lnTo>
                      <a:pt x="1066" y="1036"/>
                    </a:lnTo>
                    <a:lnTo>
                      <a:pt x="895" y="1113"/>
                    </a:lnTo>
                    <a:lnTo>
                      <a:pt x="710" y="1195"/>
                    </a:lnTo>
                    <a:lnTo>
                      <a:pt x="510" y="1286"/>
                    </a:lnTo>
                    <a:lnTo>
                      <a:pt x="294" y="1382"/>
                    </a:lnTo>
                    <a:lnTo>
                      <a:pt x="62" y="1486"/>
                    </a:lnTo>
                    <a:lnTo>
                      <a:pt x="44" y="1497"/>
                    </a:lnTo>
                    <a:lnTo>
                      <a:pt x="29" y="1512"/>
                    </a:lnTo>
                    <a:lnTo>
                      <a:pt x="16" y="1530"/>
                    </a:lnTo>
                    <a:lnTo>
                      <a:pt x="7" y="1550"/>
                    </a:lnTo>
                    <a:lnTo>
                      <a:pt x="2" y="1572"/>
                    </a:lnTo>
                    <a:lnTo>
                      <a:pt x="0" y="1594"/>
                    </a:lnTo>
                    <a:lnTo>
                      <a:pt x="2" y="1615"/>
                    </a:lnTo>
                    <a:lnTo>
                      <a:pt x="8" y="1636"/>
                    </a:lnTo>
                    <a:lnTo>
                      <a:pt x="14" y="1648"/>
                    </a:lnTo>
                    <a:lnTo>
                      <a:pt x="18" y="1657"/>
                    </a:lnTo>
                    <a:lnTo>
                      <a:pt x="25" y="1671"/>
                    </a:lnTo>
                    <a:lnTo>
                      <a:pt x="36" y="1698"/>
                    </a:lnTo>
                    <a:lnTo>
                      <a:pt x="141" y="1651"/>
                    </a:lnTo>
                    <a:lnTo>
                      <a:pt x="237" y="1608"/>
                    </a:lnTo>
                    <a:lnTo>
                      <a:pt x="326" y="1568"/>
                    </a:lnTo>
                    <a:lnTo>
                      <a:pt x="409" y="1530"/>
                    </a:lnTo>
                    <a:lnTo>
                      <a:pt x="486" y="1496"/>
                    </a:lnTo>
                    <a:lnTo>
                      <a:pt x="558" y="1463"/>
                    </a:lnTo>
                    <a:lnTo>
                      <a:pt x="626" y="1433"/>
                    </a:lnTo>
                    <a:lnTo>
                      <a:pt x="691" y="1403"/>
                    </a:lnTo>
                    <a:lnTo>
                      <a:pt x="754" y="1375"/>
                    </a:lnTo>
                    <a:lnTo>
                      <a:pt x="815" y="1347"/>
                    </a:lnTo>
                    <a:lnTo>
                      <a:pt x="875" y="1320"/>
                    </a:lnTo>
                    <a:lnTo>
                      <a:pt x="936" y="1292"/>
                    </a:lnTo>
                    <a:lnTo>
                      <a:pt x="999" y="1264"/>
                    </a:lnTo>
                    <a:lnTo>
                      <a:pt x="1063" y="1236"/>
                    </a:lnTo>
                    <a:lnTo>
                      <a:pt x="1130" y="1205"/>
                    </a:lnTo>
                    <a:lnTo>
                      <a:pt x="1201" y="1173"/>
                    </a:lnTo>
                    <a:lnTo>
                      <a:pt x="1276" y="1140"/>
                    </a:lnTo>
                    <a:lnTo>
                      <a:pt x="1357" y="1103"/>
                    </a:lnTo>
                    <a:lnTo>
                      <a:pt x="1443" y="1064"/>
                    </a:lnTo>
                    <a:lnTo>
                      <a:pt x="1537" y="1022"/>
                    </a:lnTo>
                    <a:lnTo>
                      <a:pt x="1639" y="975"/>
                    </a:lnTo>
                    <a:lnTo>
                      <a:pt x="1749" y="926"/>
                    </a:lnTo>
                    <a:lnTo>
                      <a:pt x="1870" y="872"/>
                    </a:lnTo>
                    <a:lnTo>
                      <a:pt x="2000" y="813"/>
                    </a:lnTo>
                    <a:lnTo>
                      <a:pt x="2143" y="749"/>
                    </a:lnTo>
                    <a:lnTo>
                      <a:pt x="2297" y="679"/>
                    </a:lnTo>
                    <a:lnTo>
                      <a:pt x="2464" y="603"/>
                    </a:lnTo>
                    <a:lnTo>
                      <a:pt x="2646" y="521"/>
                    </a:lnTo>
                    <a:lnTo>
                      <a:pt x="2841" y="432"/>
                    </a:lnTo>
                    <a:lnTo>
                      <a:pt x="3053" y="337"/>
                    </a:lnTo>
                    <a:lnTo>
                      <a:pt x="3281" y="234"/>
                    </a:lnTo>
                    <a:lnTo>
                      <a:pt x="3526" y="123"/>
                    </a:lnTo>
                    <a:close/>
                  </a:path>
                </a:pathLst>
              </a:custGeom>
              <a:solidFill>
                <a:srgbClr val="D1D9D9"/>
              </a:solidFill>
              <a:ln w="9525">
                <a:noFill/>
              </a:ln>
            </p:spPr>
            <p:txBody>
              <a:bodyPr/>
              <a:lstStyle/>
              <a:p>
                <a:endParaRPr lang="en-US"/>
              </a:p>
            </p:txBody>
          </p:sp>
          <p:sp>
            <p:nvSpPr>
              <p:cNvPr id="1276285" name="Freeform 1276284"/>
              <p:cNvSpPr/>
              <p:nvPr/>
            </p:nvSpPr>
            <p:spPr>
              <a:xfrm>
                <a:off x="3360" y="3024"/>
                <a:ext cx="160" cy="93"/>
              </a:xfrm>
              <a:custGeom>
                <a:avLst/>
                <a:gdLst/>
                <a:ahLst/>
                <a:cxnLst/>
                <a:rect l="0" t="0" r="0" b="0"/>
                <a:pathLst>
                  <a:path w="3515" h="1674">
                    <a:moveTo>
                      <a:pt x="3515" y="103"/>
                    </a:moveTo>
                    <a:lnTo>
                      <a:pt x="3513" y="96"/>
                    </a:lnTo>
                    <a:lnTo>
                      <a:pt x="3511" y="91"/>
                    </a:lnTo>
                    <a:lnTo>
                      <a:pt x="3508" y="81"/>
                    </a:lnTo>
                    <a:lnTo>
                      <a:pt x="3502" y="64"/>
                    </a:lnTo>
                    <a:lnTo>
                      <a:pt x="3491" y="46"/>
                    </a:lnTo>
                    <a:lnTo>
                      <a:pt x="3476" y="31"/>
                    </a:lnTo>
                    <a:lnTo>
                      <a:pt x="3459" y="18"/>
                    </a:lnTo>
                    <a:lnTo>
                      <a:pt x="3440" y="8"/>
                    </a:lnTo>
                    <a:lnTo>
                      <a:pt x="3418" y="2"/>
                    </a:lnTo>
                    <a:lnTo>
                      <a:pt x="3397" y="0"/>
                    </a:lnTo>
                    <a:lnTo>
                      <a:pt x="3376" y="2"/>
                    </a:lnTo>
                    <a:lnTo>
                      <a:pt x="3356" y="8"/>
                    </a:lnTo>
                    <a:lnTo>
                      <a:pt x="3257" y="53"/>
                    </a:lnTo>
                    <a:lnTo>
                      <a:pt x="3166" y="94"/>
                    </a:lnTo>
                    <a:lnTo>
                      <a:pt x="3083" y="131"/>
                    </a:lnTo>
                    <a:lnTo>
                      <a:pt x="3004" y="167"/>
                    </a:lnTo>
                    <a:lnTo>
                      <a:pt x="2932" y="198"/>
                    </a:lnTo>
                    <a:lnTo>
                      <a:pt x="2864" y="229"/>
                    </a:lnTo>
                    <a:lnTo>
                      <a:pt x="2800" y="258"/>
                    </a:lnTo>
                    <a:lnTo>
                      <a:pt x="2740" y="286"/>
                    </a:lnTo>
                    <a:lnTo>
                      <a:pt x="2681" y="312"/>
                    </a:lnTo>
                    <a:lnTo>
                      <a:pt x="2623" y="337"/>
                    </a:lnTo>
                    <a:lnTo>
                      <a:pt x="2565" y="364"/>
                    </a:lnTo>
                    <a:lnTo>
                      <a:pt x="2508" y="389"/>
                    </a:lnTo>
                    <a:lnTo>
                      <a:pt x="2450" y="415"/>
                    </a:lnTo>
                    <a:lnTo>
                      <a:pt x="2389" y="443"/>
                    </a:lnTo>
                    <a:lnTo>
                      <a:pt x="2327" y="471"/>
                    </a:lnTo>
                    <a:lnTo>
                      <a:pt x="2259" y="501"/>
                    </a:lnTo>
                    <a:lnTo>
                      <a:pt x="2189" y="532"/>
                    </a:lnTo>
                    <a:lnTo>
                      <a:pt x="2113" y="567"/>
                    </a:lnTo>
                    <a:lnTo>
                      <a:pt x="2031" y="603"/>
                    </a:lnTo>
                    <a:lnTo>
                      <a:pt x="1942" y="643"/>
                    </a:lnTo>
                    <a:lnTo>
                      <a:pt x="1846" y="686"/>
                    </a:lnTo>
                    <a:lnTo>
                      <a:pt x="1741" y="733"/>
                    </a:lnTo>
                    <a:lnTo>
                      <a:pt x="1628" y="784"/>
                    </a:lnTo>
                    <a:lnTo>
                      <a:pt x="1505" y="839"/>
                    </a:lnTo>
                    <a:lnTo>
                      <a:pt x="1370" y="899"/>
                    </a:lnTo>
                    <a:lnTo>
                      <a:pt x="1224" y="966"/>
                    </a:lnTo>
                    <a:lnTo>
                      <a:pt x="1066" y="1036"/>
                    </a:lnTo>
                    <a:lnTo>
                      <a:pt x="895" y="1113"/>
                    </a:lnTo>
                    <a:lnTo>
                      <a:pt x="710" y="1195"/>
                    </a:lnTo>
                    <a:lnTo>
                      <a:pt x="510" y="1286"/>
                    </a:lnTo>
                    <a:lnTo>
                      <a:pt x="294" y="1382"/>
                    </a:lnTo>
                    <a:lnTo>
                      <a:pt x="62" y="1486"/>
                    </a:lnTo>
                    <a:lnTo>
                      <a:pt x="44" y="1497"/>
                    </a:lnTo>
                    <a:lnTo>
                      <a:pt x="29" y="1512"/>
                    </a:lnTo>
                    <a:lnTo>
                      <a:pt x="16" y="1530"/>
                    </a:lnTo>
                    <a:lnTo>
                      <a:pt x="7" y="1550"/>
                    </a:lnTo>
                    <a:lnTo>
                      <a:pt x="2" y="1572"/>
                    </a:lnTo>
                    <a:lnTo>
                      <a:pt x="0" y="1594"/>
                    </a:lnTo>
                    <a:lnTo>
                      <a:pt x="2" y="1615"/>
                    </a:lnTo>
                    <a:lnTo>
                      <a:pt x="8" y="1636"/>
                    </a:lnTo>
                    <a:lnTo>
                      <a:pt x="12" y="1644"/>
                    </a:lnTo>
                    <a:lnTo>
                      <a:pt x="15" y="1649"/>
                    </a:lnTo>
                    <a:lnTo>
                      <a:pt x="18" y="1657"/>
                    </a:lnTo>
                    <a:lnTo>
                      <a:pt x="25" y="1674"/>
                    </a:lnTo>
                    <a:lnTo>
                      <a:pt x="130" y="1627"/>
                    </a:lnTo>
                    <a:lnTo>
                      <a:pt x="225" y="1583"/>
                    </a:lnTo>
                    <a:lnTo>
                      <a:pt x="315" y="1543"/>
                    </a:lnTo>
                    <a:lnTo>
                      <a:pt x="398" y="1506"/>
                    </a:lnTo>
                    <a:lnTo>
                      <a:pt x="474" y="1472"/>
                    </a:lnTo>
                    <a:lnTo>
                      <a:pt x="547" y="1439"/>
                    </a:lnTo>
                    <a:lnTo>
                      <a:pt x="615" y="1408"/>
                    </a:lnTo>
                    <a:lnTo>
                      <a:pt x="679" y="1379"/>
                    </a:lnTo>
                    <a:lnTo>
                      <a:pt x="743" y="1352"/>
                    </a:lnTo>
                    <a:lnTo>
                      <a:pt x="804" y="1324"/>
                    </a:lnTo>
                    <a:lnTo>
                      <a:pt x="864" y="1297"/>
                    </a:lnTo>
                    <a:lnTo>
                      <a:pt x="925" y="1269"/>
                    </a:lnTo>
                    <a:lnTo>
                      <a:pt x="987" y="1241"/>
                    </a:lnTo>
                    <a:lnTo>
                      <a:pt x="1052" y="1212"/>
                    </a:lnTo>
                    <a:lnTo>
                      <a:pt x="1119" y="1182"/>
                    </a:lnTo>
                    <a:lnTo>
                      <a:pt x="1189" y="1150"/>
                    </a:lnTo>
                    <a:lnTo>
                      <a:pt x="1265" y="1116"/>
                    </a:lnTo>
                    <a:lnTo>
                      <a:pt x="1345" y="1081"/>
                    </a:lnTo>
                    <a:lnTo>
                      <a:pt x="1432" y="1042"/>
                    </a:lnTo>
                    <a:lnTo>
                      <a:pt x="1526" y="999"/>
                    </a:lnTo>
                    <a:lnTo>
                      <a:pt x="1628" y="953"/>
                    </a:lnTo>
                    <a:lnTo>
                      <a:pt x="1738" y="903"/>
                    </a:lnTo>
                    <a:lnTo>
                      <a:pt x="1859" y="850"/>
                    </a:lnTo>
                    <a:lnTo>
                      <a:pt x="1989" y="791"/>
                    </a:lnTo>
                    <a:lnTo>
                      <a:pt x="2132" y="726"/>
                    </a:lnTo>
                    <a:lnTo>
                      <a:pt x="2286" y="657"/>
                    </a:lnTo>
                    <a:lnTo>
                      <a:pt x="2453" y="582"/>
                    </a:lnTo>
                    <a:lnTo>
                      <a:pt x="2635" y="500"/>
                    </a:lnTo>
                    <a:lnTo>
                      <a:pt x="2830" y="412"/>
                    </a:lnTo>
                    <a:lnTo>
                      <a:pt x="3042" y="316"/>
                    </a:lnTo>
                    <a:lnTo>
                      <a:pt x="3269" y="214"/>
                    </a:lnTo>
                    <a:lnTo>
                      <a:pt x="3515" y="103"/>
                    </a:lnTo>
                    <a:close/>
                  </a:path>
                </a:pathLst>
              </a:custGeom>
              <a:solidFill>
                <a:srgbClr val="D6DEDE"/>
              </a:solidFill>
              <a:ln w="9525">
                <a:noFill/>
              </a:ln>
            </p:spPr>
            <p:txBody>
              <a:bodyPr/>
              <a:lstStyle/>
              <a:p>
                <a:endParaRPr lang="en-US"/>
              </a:p>
            </p:txBody>
          </p:sp>
          <p:sp>
            <p:nvSpPr>
              <p:cNvPr id="1276286" name="Freeform 1276285"/>
              <p:cNvSpPr/>
              <p:nvPr/>
            </p:nvSpPr>
            <p:spPr>
              <a:xfrm>
                <a:off x="3360" y="3024"/>
                <a:ext cx="159" cy="92"/>
              </a:xfrm>
              <a:custGeom>
                <a:avLst/>
                <a:gdLst/>
                <a:ahLst/>
                <a:cxnLst/>
                <a:rect l="0" t="0" r="0" b="0"/>
                <a:pathLst>
                  <a:path w="3503" h="1649">
                    <a:moveTo>
                      <a:pt x="3503" y="83"/>
                    </a:moveTo>
                    <a:lnTo>
                      <a:pt x="3502" y="64"/>
                    </a:lnTo>
                    <a:lnTo>
                      <a:pt x="3491" y="46"/>
                    </a:lnTo>
                    <a:lnTo>
                      <a:pt x="3476" y="31"/>
                    </a:lnTo>
                    <a:lnTo>
                      <a:pt x="3459" y="18"/>
                    </a:lnTo>
                    <a:lnTo>
                      <a:pt x="3440" y="8"/>
                    </a:lnTo>
                    <a:lnTo>
                      <a:pt x="3418" y="2"/>
                    </a:lnTo>
                    <a:lnTo>
                      <a:pt x="3397" y="0"/>
                    </a:lnTo>
                    <a:lnTo>
                      <a:pt x="3376" y="2"/>
                    </a:lnTo>
                    <a:lnTo>
                      <a:pt x="3356" y="8"/>
                    </a:lnTo>
                    <a:lnTo>
                      <a:pt x="62" y="1486"/>
                    </a:lnTo>
                    <a:lnTo>
                      <a:pt x="44" y="1497"/>
                    </a:lnTo>
                    <a:lnTo>
                      <a:pt x="29" y="1512"/>
                    </a:lnTo>
                    <a:lnTo>
                      <a:pt x="16" y="1530"/>
                    </a:lnTo>
                    <a:lnTo>
                      <a:pt x="7" y="1550"/>
                    </a:lnTo>
                    <a:lnTo>
                      <a:pt x="2" y="1572"/>
                    </a:lnTo>
                    <a:lnTo>
                      <a:pt x="0" y="1594"/>
                    </a:lnTo>
                    <a:lnTo>
                      <a:pt x="2" y="1615"/>
                    </a:lnTo>
                    <a:lnTo>
                      <a:pt x="8" y="1636"/>
                    </a:lnTo>
                    <a:lnTo>
                      <a:pt x="13" y="1649"/>
                    </a:lnTo>
                    <a:lnTo>
                      <a:pt x="3503" y="83"/>
                    </a:lnTo>
                    <a:close/>
                  </a:path>
                </a:pathLst>
              </a:custGeom>
              <a:solidFill>
                <a:srgbClr val="E0E8E8"/>
              </a:solidFill>
              <a:ln w="9525">
                <a:noFill/>
              </a:ln>
            </p:spPr>
            <p:txBody>
              <a:bodyPr/>
              <a:lstStyle/>
              <a:p>
                <a:endParaRPr lang="en-US"/>
              </a:p>
            </p:txBody>
          </p:sp>
          <p:sp>
            <p:nvSpPr>
              <p:cNvPr id="1276287" name="Freeform 1276286"/>
              <p:cNvSpPr/>
              <p:nvPr/>
            </p:nvSpPr>
            <p:spPr>
              <a:xfrm>
                <a:off x="3533" y="3064"/>
                <a:ext cx="2" cy="3"/>
              </a:xfrm>
              <a:custGeom>
                <a:avLst/>
                <a:gdLst/>
                <a:ahLst/>
                <a:cxnLst/>
                <a:rect l="0" t="0" r="0" b="0"/>
                <a:pathLst>
                  <a:path w="28" h="40">
                    <a:moveTo>
                      <a:pt x="0" y="2"/>
                    </a:moveTo>
                    <a:lnTo>
                      <a:pt x="9" y="0"/>
                    </a:lnTo>
                    <a:lnTo>
                      <a:pt x="16" y="2"/>
                    </a:lnTo>
                    <a:lnTo>
                      <a:pt x="22" y="7"/>
                    </a:lnTo>
                    <a:lnTo>
                      <a:pt x="26" y="13"/>
                    </a:lnTo>
                    <a:lnTo>
                      <a:pt x="28" y="21"/>
                    </a:lnTo>
                    <a:lnTo>
                      <a:pt x="27" y="29"/>
                    </a:lnTo>
                    <a:lnTo>
                      <a:pt x="23" y="35"/>
                    </a:lnTo>
                    <a:lnTo>
                      <a:pt x="16" y="40"/>
                    </a:lnTo>
                    <a:lnTo>
                      <a:pt x="0" y="2"/>
                    </a:lnTo>
                    <a:close/>
                  </a:path>
                </a:pathLst>
              </a:custGeom>
              <a:solidFill>
                <a:srgbClr val="7A8282"/>
              </a:solidFill>
              <a:ln w="9525">
                <a:noFill/>
              </a:ln>
            </p:spPr>
            <p:txBody>
              <a:bodyPr/>
              <a:lstStyle/>
              <a:p>
                <a:endParaRPr lang="en-US"/>
              </a:p>
            </p:txBody>
          </p:sp>
          <p:sp>
            <p:nvSpPr>
              <p:cNvPr id="1276288" name="Freeform 1276287"/>
              <p:cNvSpPr/>
              <p:nvPr/>
            </p:nvSpPr>
            <p:spPr>
              <a:xfrm>
                <a:off x="3374" y="3064"/>
                <a:ext cx="160" cy="90"/>
              </a:xfrm>
              <a:custGeom>
                <a:avLst/>
                <a:gdLst/>
                <a:ahLst/>
                <a:cxnLst/>
                <a:rect l="0" t="0" r="0" b="0"/>
                <a:pathLst>
                  <a:path w="3529" h="1614">
                    <a:moveTo>
                      <a:pt x="8" y="1596"/>
                    </a:moveTo>
                    <a:lnTo>
                      <a:pt x="0" y="1577"/>
                    </a:lnTo>
                    <a:lnTo>
                      <a:pt x="3513" y="0"/>
                    </a:lnTo>
                    <a:lnTo>
                      <a:pt x="3529" y="38"/>
                    </a:lnTo>
                    <a:lnTo>
                      <a:pt x="16" y="1614"/>
                    </a:lnTo>
                    <a:lnTo>
                      <a:pt x="8" y="1596"/>
                    </a:lnTo>
                    <a:close/>
                  </a:path>
                </a:pathLst>
              </a:custGeom>
              <a:solidFill>
                <a:srgbClr val="7A8282"/>
              </a:solidFill>
              <a:ln w="9525">
                <a:noFill/>
              </a:ln>
            </p:spPr>
            <p:txBody>
              <a:bodyPr/>
              <a:lstStyle/>
              <a:p>
                <a:endParaRPr lang="en-US"/>
              </a:p>
            </p:txBody>
          </p:sp>
          <p:sp>
            <p:nvSpPr>
              <p:cNvPr id="1276289" name="Freeform 1276288"/>
              <p:cNvSpPr/>
              <p:nvPr/>
            </p:nvSpPr>
            <p:spPr>
              <a:xfrm>
                <a:off x="3373" y="3152"/>
                <a:ext cx="1" cy="2"/>
              </a:xfrm>
              <a:custGeom>
                <a:avLst/>
                <a:gdLst/>
                <a:ahLst/>
                <a:cxnLst/>
                <a:rect l="0" t="0" r="0" b="0"/>
                <a:pathLst>
                  <a:path w="28" h="40">
                    <a:moveTo>
                      <a:pt x="28" y="37"/>
                    </a:moveTo>
                    <a:lnTo>
                      <a:pt x="19" y="40"/>
                    </a:lnTo>
                    <a:lnTo>
                      <a:pt x="12" y="37"/>
                    </a:lnTo>
                    <a:lnTo>
                      <a:pt x="6" y="33"/>
                    </a:lnTo>
                    <a:lnTo>
                      <a:pt x="2" y="26"/>
                    </a:lnTo>
                    <a:lnTo>
                      <a:pt x="0" y="19"/>
                    </a:lnTo>
                    <a:lnTo>
                      <a:pt x="1" y="11"/>
                    </a:lnTo>
                    <a:lnTo>
                      <a:pt x="5" y="5"/>
                    </a:lnTo>
                    <a:lnTo>
                      <a:pt x="12" y="0"/>
                    </a:lnTo>
                    <a:lnTo>
                      <a:pt x="28" y="37"/>
                    </a:lnTo>
                    <a:close/>
                  </a:path>
                </a:pathLst>
              </a:custGeom>
              <a:solidFill>
                <a:srgbClr val="7A8282"/>
              </a:solidFill>
              <a:ln w="9525">
                <a:noFill/>
              </a:ln>
            </p:spPr>
            <p:txBody>
              <a:bodyPr/>
              <a:lstStyle/>
              <a:p>
                <a:endParaRPr lang="en-US"/>
              </a:p>
            </p:txBody>
          </p:sp>
          <p:sp>
            <p:nvSpPr>
              <p:cNvPr id="1276290" name="Freeform 1276289"/>
              <p:cNvSpPr/>
              <p:nvPr/>
            </p:nvSpPr>
            <p:spPr>
              <a:xfrm>
                <a:off x="3537" y="3075"/>
                <a:ext cx="2" cy="2"/>
              </a:xfrm>
              <a:custGeom>
                <a:avLst/>
                <a:gdLst/>
                <a:ahLst/>
                <a:cxnLst/>
                <a:rect l="0" t="0" r="0" b="0"/>
                <a:pathLst>
                  <a:path w="28" h="40">
                    <a:moveTo>
                      <a:pt x="0" y="2"/>
                    </a:moveTo>
                    <a:lnTo>
                      <a:pt x="9" y="0"/>
                    </a:lnTo>
                    <a:lnTo>
                      <a:pt x="16" y="2"/>
                    </a:lnTo>
                    <a:lnTo>
                      <a:pt x="22" y="6"/>
                    </a:lnTo>
                    <a:lnTo>
                      <a:pt x="26" y="13"/>
                    </a:lnTo>
                    <a:lnTo>
                      <a:pt x="28" y="21"/>
                    </a:lnTo>
                    <a:lnTo>
                      <a:pt x="27" y="29"/>
                    </a:lnTo>
                    <a:lnTo>
                      <a:pt x="23" y="35"/>
                    </a:lnTo>
                    <a:lnTo>
                      <a:pt x="16" y="40"/>
                    </a:lnTo>
                    <a:lnTo>
                      <a:pt x="0" y="2"/>
                    </a:lnTo>
                    <a:close/>
                  </a:path>
                </a:pathLst>
              </a:custGeom>
              <a:solidFill>
                <a:srgbClr val="EDF5F5"/>
              </a:solidFill>
              <a:ln w="9525">
                <a:noFill/>
              </a:ln>
            </p:spPr>
            <p:txBody>
              <a:bodyPr/>
              <a:lstStyle/>
              <a:p>
                <a:endParaRPr lang="en-US"/>
              </a:p>
            </p:txBody>
          </p:sp>
          <p:sp>
            <p:nvSpPr>
              <p:cNvPr id="1276291" name="Freeform 1276290"/>
              <p:cNvSpPr/>
              <p:nvPr/>
            </p:nvSpPr>
            <p:spPr>
              <a:xfrm>
                <a:off x="3377" y="3075"/>
                <a:ext cx="161" cy="91"/>
              </a:xfrm>
              <a:custGeom>
                <a:avLst/>
                <a:gdLst/>
                <a:ahLst/>
                <a:cxnLst/>
                <a:rect l="0" t="0" r="0" b="0"/>
                <a:pathLst>
                  <a:path w="3547" h="1633">
                    <a:moveTo>
                      <a:pt x="8" y="1614"/>
                    </a:moveTo>
                    <a:lnTo>
                      <a:pt x="0" y="1595"/>
                    </a:lnTo>
                    <a:lnTo>
                      <a:pt x="3531" y="0"/>
                    </a:lnTo>
                    <a:lnTo>
                      <a:pt x="3547" y="38"/>
                    </a:lnTo>
                    <a:lnTo>
                      <a:pt x="17" y="1633"/>
                    </a:lnTo>
                    <a:lnTo>
                      <a:pt x="8" y="1614"/>
                    </a:lnTo>
                    <a:close/>
                  </a:path>
                </a:pathLst>
              </a:custGeom>
              <a:solidFill>
                <a:srgbClr val="EDF5F5"/>
              </a:solidFill>
              <a:ln w="9525">
                <a:noFill/>
              </a:ln>
            </p:spPr>
            <p:txBody>
              <a:bodyPr/>
              <a:lstStyle/>
              <a:p>
                <a:endParaRPr lang="en-US"/>
              </a:p>
            </p:txBody>
          </p:sp>
          <p:sp>
            <p:nvSpPr>
              <p:cNvPr id="1276292" name="Freeform 1276291"/>
              <p:cNvSpPr/>
              <p:nvPr/>
            </p:nvSpPr>
            <p:spPr>
              <a:xfrm>
                <a:off x="3376" y="3164"/>
                <a:ext cx="2" cy="2"/>
              </a:xfrm>
              <a:custGeom>
                <a:avLst/>
                <a:gdLst/>
                <a:ahLst/>
                <a:cxnLst/>
                <a:rect l="0" t="0" r="0" b="0"/>
                <a:pathLst>
                  <a:path w="29" h="40">
                    <a:moveTo>
                      <a:pt x="29" y="38"/>
                    </a:moveTo>
                    <a:lnTo>
                      <a:pt x="19" y="40"/>
                    </a:lnTo>
                    <a:lnTo>
                      <a:pt x="12" y="38"/>
                    </a:lnTo>
                    <a:lnTo>
                      <a:pt x="6" y="34"/>
                    </a:lnTo>
                    <a:lnTo>
                      <a:pt x="2" y="27"/>
                    </a:lnTo>
                    <a:lnTo>
                      <a:pt x="0" y="19"/>
                    </a:lnTo>
                    <a:lnTo>
                      <a:pt x="1" y="12"/>
                    </a:lnTo>
                    <a:lnTo>
                      <a:pt x="5" y="6"/>
                    </a:lnTo>
                    <a:lnTo>
                      <a:pt x="12" y="0"/>
                    </a:lnTo>
                    <a:lnTo>
                      <a:pt x="29" y="38"/>
                    </a:lnTo>
                    <a:close/>
                  </a:path>
                </a:pathLst>
              </a:custGeom>
              <a:solidFill>
                <a:srgbClr val="EDF5F5"/>
              </a:solidFill>
              <a:ln w="9525">
                <a:noFill/>
              </a:ln>
            </p:spPr>
            <p:txBody>
              <a:bodyPr/>
              <a:lstStyle/>
              <a:p>
                <a:endParaRPr lang="en-US"/>
              </a:p>
            </p:txBody>
          </p:sp>
          <p:sp>
            <p:nvSpPr>
              <p:cNvPr id="1276293" name="Freeform 1276292"/>
              <p:cNvSpPr/>
              <p:nvPr/>
            </p:nvSpPr>
            <p:spPr>
              <a:xfrm>
                <a:off x="3368" y="3169"/>
                <a:ext cx="50" cy="122"/>
              </a:xfrm>
              <a:custGeom>
                <a:avLst/>
                <a:gdLst/>
                <a:ahLst/>
                <a:cxnLst/>
                <a:rect l="0" t="0" r="0" b="0"/>
                <a:pathLst>
                  <a:path w="1103" h="2201">
                    <a:moveTo>
                      <a:pt x="230" y="56"/>
                    </a:moveTo>
                    <a:lnTo>
                      <a:pt x="1103" y="2072"/>
                    </a:lnTo>
                    <a:lnTo>
                      <a:pt x="1067" y="2201"/>
                    </a:lnTo>
                    <a:lnTo>
                      <a:pt x="1031" y="2186"/>
                    </a:lnTo>
                    <a:lnTo>
                      <a:pt x="994" y="2172"/>
                    </a:lnTo>
                    <a:lnTo>
                      <a:pt x="958" y="2155"/>
                    </a:lnTo>
                    <a:lnTo>
                      <a:pt x="921" y="2138"/>
                    </a:lnTo>
                    <a:lnTo>
                      <a:pt x="886" y="2119"/>
                    </a:lnTo>
                    <a:lnTo>
                      <a:pt x="850" y="2100"/>
                    </a:lnTo>
                    <a:lnTo>
                      <a:pt x="814" y="2079"/>
                    </a:lnTo>
                    <a:lnTo>
                      <a:pt x="780" y="2058"/>
                    </a:lnTo>
                    <a:lnTo>
                      <a:pt x="745" y="2036"/>
                    </a:lnTo>
                    <a:lnTo>
                      <a:pt x="711" y="2012"/>
                    </a:lnTo>
                    <a:lnTo>
                      <a:pt x="677" y="1988"/>
                    </a:lnTo>
                    <a:lnTo>
                      <a:pt x="644" y="1964"/>
                    </a:lnTo>
                    <a:lnTo>
                      <a:pt x="610" y="1939"/>
                    </a:lnTo>
                    <a:lnTo>
                      <a:pt x="579" y="1911"/>
                    </a:lnTo>
                    <a:lnTo>
                      <a:pt x="547" y="1884"/>
                    </a:lnTo>
                    <a:lnTo>
                      <a:pt x="515" y="1856"/>
                    </a:lnTo>
                    <a:lnTo>
                      <a:pt x="485" y="1827"/>
                    </a:lnTo>
                    <a:lnTo>
                      <a:pt x="455" y="1797"/>
                    </a:lnTo>
                    <a:lnTo>
                      <a:pt x="426" y="1767"/>
                    </a:lnTo>
                    <a:lnTo>
                      <a:pt x="397" y="1736"/>
                    </a:lnTo>
                    <a:lnTo>
                      <a:pt x="370" y="1705"/>
                    </a:lnTo>
                    <a:lnTo>
                      <a:pt x="342" y="1672"/>
                    </a:lnTo>
                    <a:lnTo>
                      <a:pt x="316" y="1638"/>
                    </a:lnTo>
                    <a:lnTo>
                      <a:pt x="291" y="1604"/>
                    </a:lnTo>
                    <a:lnTo>
                      <a:pt x="267" y="1571"/>
                    </a:lnTo>
                    <a:lnTo>
                      <a:pt x="243" y="1536"/>
                    </a:lnTo>
                    <a:lnTo>
                      <a:pt x="221" y="1500"/>
                    </a:lnTo>
                    <a:lnTo>
                      <a:pt x="199" y="1463"/>
                    </a:lnTo>
                    <a:lnTo>
                      <a:pt x="178" y="1427"/>
                    </a:lnTo>
                    <a:lnTo>
                      <a:pt x="158" y="1389"/>
                    </a:lnTo>
                    <a:lnTo>
                      <a:pt x="140" y="1351"/>
                    </a:lnTo>
                    <a:lnTo>
                      <a:pt x="123" y="1314"/>
                    </a:lnTo>
                    <a:lnTo>
                      <a:pt x="94" y="1241"/>
                    </a:lnTo>
                    <a:lnTo>
                      <a:pt x="70" y="1164"/>
                    </a:lnTo>
                    <a:lnTo>
                      <a:pt x="49" y="1083"/>
                    </a:lnTo>
                    <a:lnTo>
                      <a:pt x="32" y="997"/>
                    </a:lnTo>
                    <a:lnTo>
                      <a:pt x="19" y="910"/>
                    </a:lnTo>
                    <a:lnTo>
                      <a:pt x="8" y="822"/>
                    </a:lnTo>
                    <a:lnTo>
                      <a:pt x="2" y="732"/>
                    </a:lnTo>
                    <a:lnTo>
                      <a:pt x="0" y="641"/>
                    </a:lnTo>
                    <a:lnTo>
                      <a:pt x="2" y="551"/>
                    </a:lnTo>
                    <a:lnTo>
                      <a:pt x="8" y="463"/>
                    </a:lnTo>
                    <a:lnTo>
                      <a:pt x="18" y="375"/>
                    </a:lnTo>
                    <a:lnTo>
                      <a:pt x="31" y="292"/>
                    </a:lnTo>
                    <a:lnTo>
                      <a:pt x="48" y="212"/>
                    </a:lnTo>
                    <a:lnTo>
                      <a:pt x="69" y="136"/>
                    </a:lnTo>
                    <a:lnTo>
                      <a:pt x="94" y="65"/>
                    </a:lnTo>
                    <a:lnTo>
                      <a:pt x="123" y="0"/>
                    </a:lnTo>
                    <a:lnTo>
                      <a:pt x="230" y="56"/>
                    </a:lnTo>
                    <a:close/>
                  </a:path>
                </a:pathLst>
              </a:custGeom>
              <a:solidFill>
                <a:srgbClr val="EDF5F5"/>
              </a:solidFill>
              <a:ln w="9525">
                <a:noFill/>
              </a:ln>
            </p:spPr>
            <p:txBody>
              <a:bodyPr/>
              <a:lstStyle/>
              <a:p>
                <a:endParaRPr lang="en-US"/>
              </a:p>
            </p:txBody>
          </p:sp>
          <p:sp>
            <p:nvSpPr>
              <p:cNvPr id="1276294" name="Freeform 1276293"/>
              <p:cNvSpPr/>
              <p:nvPr/>
            </p:nvSpPr>
            <p:spPr>
              <a:xfrm>
                <a:off x="3367" y="3169"/>
                <a:ext cx="50" cy="122"/>
              </a:xfrm>
              <a:custGeom>
                <a:avLst/>
                <a:gdLst/>
                <a:ahLst/>
                <a:cxnLst/>
                <a:rect l="0" t="0" r="0" b="0"/>
                <a:pathLst>
                  <a:path w="1103" h="2202">
                    <a:moveTo>
                      <a:pt x="230" y="56"/>
                    </a:moveTo>
                    <a:lnTo>
                      <a:pt x="1103" y="2072"/>
                    </a:lnTo>
                    <a:lnTo>
                      <a:pt x="1067" y="2202"/>
                    </a:lnTo>
                    <a:lnTo>
                      <a:pt x="1030" y="2187"/>
                    </a:lnTo>
                    <a:lnTo>
                      <a:pt x="994" y="2172"/>
                    </a:lnTo>
                    <a:lnTo>
                      <a:pt x="958" y="2155"/>
                    </a:lnTo>
                    <a:lnTo>
                      <a:pt x="921" y="2138"/>
                    </a:lnTo>
                    <a:lnTo>
                      <a:pt x="886" y="2119"/>
                    </a:lnTo>
                    <a:lnTo>
                      <a:pt x="850" y="2100"/>
                    </a:lnTo>
                    <a:lnTo>
                      <a:pt x="814" y="2079"/>
                    </a:lnTo>
                    <a:lnTo>
                      <a:pt x="779" y="2058"/>
                    </a:lnTo>
                    <a:lnTo>
                      <a:pt x="745" y="2036"/>
                    </a:lnTo>
                    <a:lnTo>
                      <a:pt x="711" y="2013"/>
                    </a:lnTo>
                    <a:lnTo>
                      <a:pt x="676" y="1989"/>
                    </a:lnTo>
                    <a:lnTo>
                      <a:pt x="644" y="1964"/>
                    </a:lnTo>
                    <a:lnTo>
                      <a:pt x="610" y="1939"/>
                    </a:lnTo>
                    <a:lnTo>
                      <a:pt x="578" y="1912"/>
                    </a:lnTo>
                    <a:lnTo>
                      <a:pt x="547" y="1884"/>
                    </a:lnTo>
                    <a:lnTo>
                      <a:pt x="515" y="1857"/>
                    </a:lnTo>
                    <a:lnTo>
                      <a:pt x="485" y="1827"/>
                    </a:lnTo>
                    <a:lnTo>
                      <a:pt x="455" y="1798"/>
                    </a:lnTo>
                    <a:lnTo>
                      <a:pt x="425" y="1767"/>
                    </a:lnTo>
                    <a:lnTo>
                      <a:pt x="397" y="1737"/>
                    </a:lnTo>
                    <a:lnTo>
                      <a:pt x="369" y="1705"/>
                    </a:lnTo>
                    <a:lnTo>
                      <a:pt x="342" y="1672"/>
                    </a:lnTo>
                    <a:lnTo>
                      <a:pt x="316" y="1639"/>
                    </a:lnTo>
                    <a:lnTo>
                      <a:pt x="291" y="1605"/>
                    </a:lnTo>
                    <a:lnTo>
                      <a:pt x="266" y="1571"/>
                    </a:lnTo>
                    <a:lnTo>
                      <a:pt x="243" y="1536"/>
                    </a:lnTo>
                    <a:lnTo>
                      <a:pt x="220" y="1500"/>
                    </a:lnTo>
                    <a:lnTo>
                      <a:pt x="199" y="1464"/>
                    </a:lnTo>
                    <a:lnTo>
                      <a:pt x="178" y="1428"/>
                    </a:lnTo>
                    <a:lnTo>
                      <a:pt x="158" y="1390"/>
                    </a:lnTo>
                    <a:lnTo>
                      <a:pt x="140" y="1352"/>
                    </a:lnTo>
                    <a:lnTo>
                      <a:pt x="123" y="1314"/>
                    </a:lnTo>
                    <a:lnTo>
                      <a:pt x="94" y="1241"/>
                    </a:lnTo>
                    <a:lnTo>
                      <a:pt x="69" y="1164"/>
                    </a:lnTo>
                    <a:lnTo>
                      <a:pt x="49" y="1083"/>
                    </a:lnTo>
                    <a:lnTo>
                      <a:pt x="32" y="998"/>
                    </a:lnTo>
                    <a:lnTo>
                      <a:pt x="18" y="910"/>
                    </a:lnTo>
                    <a:lnTo>
                      <a:pt x="8" y="823"/>
                    </a:lnTo>
                    <a:lnTo>
                      <a:pt x="2" y="732"/>
                    </a:lnTo>
                    <a:lnTo>
                      <a:pt x="0" y="641"/>
                    </a:lnTo>
                    <a:lnTo>
                      <a:pt x="2" y="552"/>
                    </a:lnTo>
                    <a:lnTo>
                      <a:pt x="8" y="463"/>
                    </a:lnTo>
                    <a:lnTo>
                      <a:pt x="17" y="376"/>
                    </a:lnTo>
                    <a:lnTo>
                      <a:pt x="31" y="292"/>
                    </a:lnTo>
                    <a:lnTo>
                      <a:pt x="48" y="212"/>
                    </a:lnTo>
                    <a:lnTo>
                      <a:pt x="68" y="136"/>
                    </a:lnTo>
                    <a:lnTo>
                      <a:pt x="94" y="66"/>
                    </a:lnTo>
                    <a:lnTo>
                      <a:pt x="123" y="0"/>
                    </a:lnTo>
                    <a:lnTo>
                      <a:pt x="230" y="56"/>
                    </a:lnTo>
                    <a:close/>
                  </a:path>
                </a:pathLst>
              </a:custGeom>
              <a:solidFill>
                <a:srgbClr val="BAC2C2"/>
              </a:solidFill>
              <a:ln w="9525">
                <a:noFill/>
              </a:ln>
            </p:spPr>
            <p:txBody>
              <a:bodyPr/>
              <a:lstStyle/>
              <a:p>
                <a:endParaRPr lang="en-US"/>
              </a:p>
            </p:txBody>
          </p:sp>
          <p:sp>
            <p:nvSpPr>
              <p:cNvPr id="1276295" name="Freeform 1276294"/>
              <p:cNvSpPr/>
              <p:nvPr/>
            </p:nvSpPr>
            <p:spPr>
              <a:xfrm>
                <a:off x="3544" y="3074"/>
                <a:ext cx="52" cy="121"/>
              </a:xfrm>
              <a:custGeom>
                <a:avLst/>
                <a:gdLst/>
                <a:ahLst/>
                <a:cxnLst/>
                <a:rect l="0" t="0" r="0" b="0"/>
                <a:pathLst>
                  <a:path w="1133" h="2181">
                    <a:moveTo>
                      <a:pt x="917" y="2127"/>
                    </a:moveTo>
                    <a:lnTo>
                      <a:pt x="0" y="131"/>
                    </a:lnTo>
                    <a:lnTo>
                      <a:pt x="32" y="0"/>
                    </a:lnTo>
                    <a:lnTo>
                      <a:pt x="69" y="14"/>
                    </a:lnTo>
                    <a:lnTo>
                      <a:pt x="106" y="29"/>
                    </a:lnTo>
                    <a:lnTo>
                      <a:pt x="142" y="44"/>
                    </a:lnTo>
                    <a:lnTo>
                      <a:pt x="179" y="60"/>
                    </a:lnTo>
                    <a:lnTo>
                      <a:pt x="216" y="78"/>
                    </a:lnTo>
                    <a:lnTo>
                      <a:pt x="252" y="96"/>
                    </a:lnTo>
                    <a:lnTo>
                      <a:pt x="287" y="116"/>
                    </a:lnTo>
                    <a:lnTo>
                      <a:pt x="323" y="136"/>
                    </a:lnTo>
                    <a:lnTo>
                      <a:pt x="358" y="159"/>
                    </a:lnTo>
                    <a:lnTo>
                      <a:pt x="392" y="181"/>
                    </a:lnTo>
                    <a:lnTo>
                      <a:pt x="427" y="204"/>
                    </a:lnTo>
                    <a:lnTo>
                      <a:pt x="461" y="228"/>
                    </a:lnTo>
                    <a:lnTo>
                      <a:pt x="494" y="252"/>
                    </a:lnTo>
                    <a:lnTo>
                      <a:pt x="527" y="279"/>
                    </a:lnTo>
                    <a:lnTo>
                      <a:pt x="560" y="305"/>
                    </a:lnTo>
                    <a:lnTo>
                      <a:pt x="591" y="332"/>
                    </a:lnTo>
                    <a:lnTo>
                      <a:pt x="623" y="361"/>
                    </a:lnTo>
                    <a:lnTo>
                      <a:pt x="653" y="389"/>
                    </a:lnTo>
                    <a:lnTo>
                      <a:pt x="683" y="419"/>
                    </a:lnTo>
                    <a:lnTo>
                      <a:pt x="713" y="449"/>
                    </a:lnTo>
                    <a:lnTo>
                      <a:pt x="741" y="481"/>
                    </a:lnTo>
                    <a:lnTo>
                      <a:pt x="769" y="513"/>
                    </a:lnTo>
                    <a:lnTo>
                      <a:pt x="795" y="545"/>
                    </a:lnTo>
                    <a:lnTo>
                      <a:pt x="822" y="578"/>
                    </a:lnTo>
                    <a:lnTo>
                      <a:pt x="846" y="612"/>
                    </a:lnTo>
                    <a:lnTo>
                      <a:pt x="871" y="647"/>
                    </a:lnTo>
                    <a:lnTo>
                      <a:pt x="894" y="681"/>
                    </a:lnTo>
                    <a:lnTo>
                      <a:pt x="917" y="717"/>
                    </a:lnTo>
                    <a:lnTo>
                      <a:pt x="938" y="754"/>
                    </a:lnTo>
                    <a:lnTo>
                      <a:pt x="958" y="791"/>
                    </a:lnTo>
                    <a:lnTo>
                      <a:pt x="978" y="828"/>
                    </a:lnTo>
                    <a:lnTo>
                      <a:pt x="996" y="866"/>
                    </a:lnTo>
                    <a:lnTo>
                      <a:pt x="1026" y="938"/>
                    </a:lnTo>
                    <a:lnTo>
                      <a:pt x="1052" y="1015"/>
                    </a:lnTo>
                    <a:lnTo>
                      <a:pt x="1075" y="1096"/>
                    </a:lnTo>
                    <a:lnTo>
                      <a:pt x="1094" y="1180"/>
                    </a:lnTo>
                    <a:lnTo>
                      <a:pt x="1109" y="1266"/>
                    </a:lnTo>
                    <a:lnTo>
                      <a:pt x="1121" y="1356"/>
                    </a:lnTo>
                    <a:lnTo>
                      <a:pt x="1129" y="1446"/>
                    </a:lnTo>
                    <a:lnTo>
                      <a:pt x="1133" y="1536"/>
                    </a:lnTo>
                    <a:lnTo>
                      <a:pt x="1133" y="1626"/>
                    </a:lnTo>
                    <a:lnTo>
                      <a:pt x="1130" y="1716"/>
                    </a:lnTo>
                    <a:lnTo>
                      <a:pt x="1122" y="1802"/>
                    </a:lnTo>
                    <a:lnTo>
                      <a:pt x="1110" y="1886"/>
                    </a:lnTo>
                    <a:lnTo>
                      <a:pt x="1095" y="1967"/>
                    </a:lnTo>
                    <a:lnTo>
                      <a:pt x="1076" y="2043"/>
                    </a:lnTo>
                    <a:lnTo>
                      <a:pt x="1052" y="2115"/>
                    </a:lnTo>
                    <a:lnTo>
                      <a:pt x="1025" y="2181"/>
                    </a:lnTo>
                    <a:lnTo>
                      <a:pt x="917" y="2127"/>
                    </a:lnTo>
                    <a:close/>
                  </a:path>
                </a:pathLst>
              </a:custGeom>
              <a:solidFill>
                <a:srgbClr val="EDF5F5"/>
              </a:solidFill>
              <a:ln w="9525">
                <a:noFill/>
              </a:ln>
            </p:spPr>
            <p:txBody>
              <a:bodyPr/>
              <a:lstStyle/>
              <a:p>
                <a:endParaRPr lang="en-US"/>
              </a:p>
            </p:txBody>
          </p:sp>
          <p:sp>
            <p:nvSpPr>
              <p:cNvPr id="1276296" name="Freeform 1276295"/>
              <p:cNvSpPr/>
              <p:nvPr/>
            </p:nvSpPr>
            <p:spPr>
              <a:xfrm>
                <a:off x="3544" y="3074"/>
                <a:ext cx="51" cy="122"/>
              </a:xfrm>
              <a:custGeom>
                <a:avLst/>
                <a:gdLst/>
                <a:ahLst/>
                <a:cxnLst/>
                <a:rect l="0" t="0" r="0" b="0"/>
                <a:pathLst>
                  <a:path w="1134" h="2180">
                    <a:moveTo>
                      <a:pt x="918" y="2126"/>
                    </a:moveTo>
                    <a:lnTo>
                      <a:pt x="0" y="130"/>
                    </a:lnTo>
                    <a:lnTo>
                      <a:pt x="33" y="0"/>
                    </a:lnTo>
                    <a:lnTo>
                      <a:pt x="70" y="13"/>
                    </a:lnTo>
                    <a:lnTo>
                      <a:pt x="107" y="28"/>
                    </a:lnTo>
                    <a:lnTo>
                      <a:pt x="143" y="43"/>
                    </a:lnTo>
                    <a:lnTo>
                      <a:pt x="180" y="60"/>
                    </a:lnTo>
                    <a:lnTo>
                      <a:pt x="217" y="78"/>
                    </a:lnTo>
                    <a:lnTo>
                      <a:pt x="252" y="96"/>
                    </a:lnTo>
                    <a:lnTo>
                      <a:pt x="288" y="116"/>
                    </a:lnTo>
                    <a:lnTo>
                      <a:pt x="324" y="136"/>
                    </a:lnTo>
                    <a:lnTo>
                      <a:pt x="359" y="158"/>
                    </a:lnTo>
                    <a:lnTo>
                      <a:pt x="393" y="180"/>
                    </a:lnTo>
                    <a:lnTo>
                      <a:pt x="428" y="203"/>
                    </a:lnTo>
                    <a:lnTo>
                      <a:pt x="462" y="227"/>
                    </a:lnTo>
                    <a:lnTo>
                      <a:pt x="495" y="252"/>
                    </a:lnTo>
                    <a:lnTo>
                      <a:pt x="528" y="278"/>
                    </a:lnTo>
                    <a:lnTo>
                      <a:pt x="561" y="304"/>
                    </a:lnTo>
                    <a:lnTo>
                      <a:pt x="592" y="332"/>
                    </a:lnTo>
                    <a:lnTo>
                      <a:pt x="624" y="360"/>
                    </a:lnTo>
                    <a:lnTo>
                      <a:pt x="654" y="389"/>
                    </a:lnTo>
                    <a:lnTo>
                      <a:pt x="684" y="418"/>
                    </a:lnTo>
                    <a:lnTo>
                      <a:pt x="714" y="449"/>
                    </a:lnTo>
                    <a:lnTo>
                      <a:pt x="742" y="480"/>
                    </a:lnTo>
                    <a:lnTo>
                      <a:pt x="770" y="512"/>
                    </a:lnTo>
                    <a:lnTo>
                      <a:pt x="796" y="545"/>
                    </a:lnTo>
                    <a:lnTo>
                      <a:pt x="823" y="577"/>
                    </a:lnTo>
                    <a:lnTo>
                      <a:pt x="847" y="611"/>
                    </a:lnTo>
                    <a:lnTo>
                      <a:pt x="872" y="646"/>
                    </a:lnTo>
                    <a:lnTo>
                      <a:pt x="895" y="681"/>
                    </a:lnTo>
                    <a:lnTo>
                      <a:pt x="918" y="717"/>
                    </a:lnTo>
                    <a:lnTo>
                      <a:pt x="939" y="754"/>
                    </a:lnTo>
                    <a:lnTo>
                      <a:pt x="959" y="790"/>
                    </a:lnTo>
                    <a:lnTo>
                      <a:pt x="979" y="827"/>
                    </a:lnTo>
                    <a:lnTo>
                      <a:pt x="997" y="865"/>
                    </a:lnTo>
                    <a:lnTo>
                      <a:pt x="1027" y="937"/>
                    </a:lnTo>
                    <a:lnTo>
                      <a:pt x="1053" y="1014"/>
                    </a:lnTo>
                    <a:lnTo>
                      <a:pt x="1076" y="1095"/>
                    </a:lnTo>
                    <a:lnTo>
                      <a:pt x="1095" y="1179"/>
                    </a:lnTo>
                    <a:lnTo>
                      <a:pt x="1110" y="1266"/>
                    </a:lnTo>
                    <a:lnTo>
                      <a:pt x="1122" y="1355"/>
                    </a:lnTo>
                    <a:lnTo>
                      <a:pt x="1130" y="1445"/>
                    </a:lnTo>
                    <a:lnTo>
                      <a:pt x="1134" y="1536"/>
                    </a:lnTo>
                    <a:lnTo>
                      <a:pt x="1134" y="1625"/>
                    </a:lnTo>
                    <a:lnTo>
                      <a:pt x="1131" y="1715"/>
                    </a:lnTo>
                    <a:lnTo>
                      <a:pt x="1123" y="1801"/>
                    </a:lnTo>
                    <a:lnTo>
                      <a:pt x="1111" y="1886"/>
                    </a:lnTo>
                    <a:lnTo>
                      <a:pt x="1096" y="1966"/>
                    </a:lnTo>
                    <a:lnTo>
                      <a:pt x="1077" y="2043"/>
                    </a:lnTo>
                    <a:lnTo>
                      <a:pt x="1053" y="2115"/>
                    </a:lnTo>
                    <a:lnTo>
                      <a:pt x="1026" y="2180"/>
                    </a:lnTo>
                    <a:lnTo>
                      <a:pt x="918" y="2126"/>
                    </a:lnTo>
                    <a:close/>
                  </a:path>
                </a:pathLst>
              </a:custGeom>
              <a:solidFill>
                <a:srgbClr val="BAC2C2"/>
              </a:solidFill>
              <a:ln w="9525">
                <a:noFill/>
              </a:ln>
            </p:spPr>
            <p:txBody>
              <a:bodyPr/>
              <a:lstStyle/>
              <a:p>
                <a:endParaRPr lang="en-US"/>
              </a:p>
            </p:txBody>
          </p:sp>
          <p:sp>
            <p:nvSpPr>
              <p:cNvPr id="1276297" name="Freeform 1276296"/>
              <p:cNvSpPr/>
              <p:nvPr/>
            </p:nvSpPr>
            <p:spPr>
              <a:xfrm>
                <a:off x="3426" y="3144"/>
                <a:ext cx="164" cy="228"/>
              </a:xfrm>
              <a:custGeom>
                <a:avLst/>
                <a:gdLst/>
                <a:ahLst/>
                <a:cxnLst/>
                <a:rect l="0" t="0" r="0" b="0"/>
                <a:pathLst>
                  <a:path w="3622" h="4112">
                    <a:moveTo>
                      <a:pt x="1404" y="4112"/>
                    </a:moveTo>
                    <a:lnTo>
                      <a:pt x="3622" y="3023"/>
                    </a:lnTo>
                    <a:lnTo>
                      <a:pt x="2218" y="0"/>
                    </a:lnTo>
                    <a:lnTo>
                      <a:pt x="0" y="989"/>
                    </a:lnTo>
                    <a:lnTo>
                      <a:pt x="1404" y="4112"/>
                    </a:lnTo>
                    <a:close/>
                  </a:path>
                </a:pathLst>
              </a:custGeom>
              <a:solidFill>
                <a:srgbClr val="EDF5F5"/>
              </a:solidFill>
              <a:ln w="9525">
                <a:noFill/>
              </a:ln>
            </p:spPr>
            <p:txBody>
              <a:bodyPr/>
              <a:lstStyle/>
              <a:p>
                <a:endParaRPr lang="en-US"/>
              </a:p>
            </p:txBody>
          </p:sp>
          <p:sp>
            <p:nvSpPr>
              <p:cNvPr id="1276298" name="Freeform 1276297"/>
              <p:cNvSpPr/>
              <p:nvPr/>
            </p:nvSpPr>
            <p:spPr>
              <a:xfrm>
                <a:off x="3426" y="3141"/>
                <a:ext cx="164" cy="228"/>
              </a:xfrm>
              <a:custGeom>
                <a:avLst/>
                <a:gdLst/>
                <a:ahLst/>
                <a:cxnLst/>
                <a:rect l="0" t="0" r="0" b="0"/>
                <a:pathLst>
                  <a:path w="3622" h="4113">
                    <a:moveTo>
                      <a:pt x="1404" y="4113"/>
                    </a:moveTo>
                    <a:lnTo>
                      <a:pt x="3622" y="3024"/>
                    </a:lnTo>
                    <a:lnTo>
                      <a:pt x="2218" y="0"/>
                    </a:lnTo>
                    <a:lnTo>
                      <a:pt x="0" y="989"/>
                    </a:lnTo>
                    <a:lnTo>
                      <a:pt x="1404" y="4113"/>
                    </a:lnTo>
                    <a:close/>
                  </a:path>
                </a:pathLst>
              </a:custGeom>
              <a:solidFill>
                <a:srgbClr val="111919"/>
              </a:solidFill>
              <a:ln w="9525">
                <a:noFill/>
              </a:ln>
            </p:spPr>
            <p:txBody>
              <a:bodyPr/>
              <a:lstStyle/>
              <a:p>
                <a:endParaRPr lang="en-US"/>
              </a:p>
            </p:txBody>
          </p:sp>
          <p:sp>
            <p:nvSpPr>
              <p:cNvPr id="1276299" name="Freeform 1276298"/>
              <p:cNvSpPr/>
              <p:nvPr/>
            </p:nvSpPr>
            <p:spPr>
              <a:xfrm>
                <a:off x="3432" y="3146"/>
                <a:ext cx="157" cy="218"/>
              </a:xfrm>
              <a:custGeom>
                <a:avLst/>
                <a:gdLst/>
                <a:ahLst/>
                <a:cxnLst/>
                <a:rect l="0" t="0" r="0" b="0"/>
                <a:pathLst>
                  <a:path w="3446" h="3913">
                    <a:moveTo>
                      <a:pt x="1335" y="3913"/>
                    </a:moveTo>
                    <a:lnTo>
                      <a:pt x="3446" y="2878"/>
                    </a:lnTo>
                    <a:lnTo>
                      <a:pt x="2111" y="0"/>
                    </a:lnTo>
                    <a:lnTo>
                      <a:pt x="0" y="942"/>
                    </a:lnTo>
                    <a:lnTo>
                      <a:pt x="1335" y="3913"/>
                    </a:lnTo>
                    <a:close/>
                  </a:path>
                </a:pathLst>
              </a:custGeom>
              <a:solidFill>
                <a:srgbClr val="1A781C"/>
              </a:solidFill>
              <a:ln w="9525">
                <a:noFill/>
              </a:ln>
            </p:spPr>
            <p:txBody>
              <a:bodyPr/>
              <a:lstStyle/>
              <a:p>
                <a:endParaRPr lang="en-US"/>
              </a:p>
            </p:txBody>
          </p:sp>
          <p:sp>
            <p:nvSpPr>
              <p:cNvPr id="1276300" name="Freeform 1276299"/>
              <p:cNvSpPr/>
              <p:nvPr/>
            </p:nvSpPr>
            <p:spPr>
              <a:xfrm>
                <a:off x="3439" y="3109"/>
                <a:ext cx="19" cy="19"/>
              </a:xfrm>
              <a:custGeom>
                <a:avLst/>
                <a:gdLst/>
                <a:ahLst/>
                <a:cxnLst/>
                <a:rect l="0" t="0" r="0" b="0"/>
                <a:pathLst>
                  <a:path w="431" h="343">
                    <a:moveTo>
                      <a:pt x="431" y="186"/>
                    </a:moveTo>
                    <a:lnTo>
                      <a:pt x="79" y="343"/>
                    </a:lnTo>
                    <a:lnTo>
                      <a:pt x="0" y="157"/>
                    </a:lnTo>
                    <a:lnTo>
                      <a:pt x="352" y="0"/>
                    </a:lnTo>
                    <a:lnTo>
                      <a:pt x="431" y="186"/>
                    </a:lnTo>
                    <a:close/>
                  </a:path>
                </a:pathLst>
              </a:custGeom>
              <a:solidFill>
                <a:srgbClr val="000000"/>
              </a:solidFill>
              <a:ln w="9525">
                <a:noFill/>
              </a:ln>
            </p:spPr>
            <p:txBody>
              <a:bodyPr/>
              <a:lstStyle/>
              <a:p>
                <a:endParaRPr lang="en-US"/>
              </a:p>
            </p:txBody>
          </p:sp>
          <p:sp>
            <p:nvSpPr>
              <p:cNvPr id="1276301" name="Freeform 1276300"/>
              <p:cNvSpPr/>
              <p:nvPr/>
            </p:nvSpPr>
            <p:spPr>
              <a:xfrm>
                <a:off x="3442" y="3112"/>
                <a:ext cx="16" cy="15"/>
              </a:xfrm>
              <a:custGeom>
                <a:avLst/>
                <a:gdLst/>
                <a:ahLst/>
                <a:cxnLst/>
                <a:rect l="0" t="0" r="0" b="0"/>
                <a:pathLst>
                  <a:path w="347" h="257">
                    <a:moveTo>
                      <a:pt x="347" y="126"/>
                    </a:moveTo>
                    <a:lnTo>
                      <a:pt x="53" y="257"/>
                    </a:lnTo>
                    <a:lnTo>
                      <a:pt x="0" y="132"/>
                    </a:lnTo>
                    <a:lnTo>
                      <a:pt x="294" y="0"/>
                    </a:lnTo>
                    <a:lnTo>
                      <a:pt x="347" y="126"/>
                    </a:lnTo>
                    <a:close/>
                  </a:path>
                </a:pathLst>
              </a:custGeom>
              <a:solidFill>
                <a:srgbClr val="BAC2C2"/>
              </a:solidFill>
              <a:ln w="9525">
                <a:noFill/>
              </a:ln>
            </p:spPr>
            <p:txBody>
              <a:bodyPr/>
              <a:lstStyle/>
              <a:p>
                <a:endParaRPr lang="en-US"/>
              </a:p>
            </p:txBody>
          </p:sp>
          <p:sp>
            <p:nvSpPr>
              <p:cNvPr id="1276302" name="Freeform 1276301"/>
              <p:cNvSpPr/>
              <p:nvPr/>
            </p:nvSpPr>
            <p:spPr>
              <a:xfrm>
                <a:off x="3447" y="3110"/>
                <a:ext cx="10" cy="13"/>
              </a:xfrm>
              <a:custGeom>
                <a:avLst/>
                <a:gdLst/>
                <a:ahLst/>
                <a:cxnLst/>
                <a:rect l="0" t="0" r="0" b="0"/>
                <a:pathLst>
                  <a:path w="238" h="234">
                    <a:moveTo>
                      <a:pt x="5" y="73"/>
                    </a:moveTo>
                    <a:lnTo>
                      <a:pt x="167" y="0"/>
                    </a:lnTo>
                    <a:lnTo>
                      <a:pt x="171" y="0"/>
                    </a:lnTo>
                    <a:lnTo>
                      <a:pt x="175" y="2"/>
                    </a:lnTo>
                    <a:lnTo>
                      <a:pt x="180" y="6"/>
                    </a:lnTo>
                    <a:lnTo>
                      <a:pt x="183" y="13"/>
                    </a:lnTo>
                    <a:lnTo>
                      <a:pt x="236" y="141"/>
                    </a:lnTo>
                    <a:lnTo>
                      <a:pt x="238" y="147"/>
                    </a:lnTo>
                    <a:lnTo>
                      <a:pt x="238" y="154"/>
                    </a:lnTo>
                    <a:lnTo>
                      <a:pt x="237" y="159"/>
                    </a:lnTo>
                    <a:lnTo>
                      <a:pt x="234" y="162"/>
                    </a:lnTo>
                    <a:lnTo>
                      <a:pt x="73" y="234"/>
                    </a:lnTo>
                    <a:lnTo>
                      <a:pt x="69" y="234"/>
                    </a:lnTo>
                    <a:lnTo>
                      <a:pt x="64" y="232"/>
                    </a:lnTo>
                    <a:lnTo>
                      <a:pt x="60" y="228"/>
                    </a:lnTo>
                    <a:lnTo>
                      <a:pt x="56" y="221"/>
                    </a:lnTo>
                    <a:lnTo>
                      <a:pt x="2" y="94"/>
                    </a:lnTo>
                    <a:lnTo>
                      <a:pt x="0" y="86"/>
                    </a:lnTo>
                    <a:lnTo>
                      <a:pt x="0" y="80"/>
                    </a:lnTo>
                    <a:lnTo>
                      <a:pt x="1" y="76"/>
                    </a:lnTo>
                    <a:lnTo>
                      <a:pt x="5" y="73"/>
                    </a:lnTo>
                    <a:close/>
                  </a:path>
                </a:pathLst>
              </a:custGeom>
              <a:solidFill>
                <a:srgbClr val="E0E8E8"/>
              </a:solidFill>
              <a:ln w="9525">
                <a:noFill/>
              </a:ln>
            </p:spPr>
            <p:txBody>
              <a:bodyPr/>
              <a:lstStyle/>
              <a:p>
                <a:endParaRPr lang="en-US"/>
              </a:p>
            </p:txBody>
          </p:sp>
          <p:sp>
            <p:nvSpPr>
              <p:cNvPr id="1276303" name="Freeform 1276302"/>
              <p:cNvSpPr/>
              <p:nvPr/>
            </p:nvSpPr>
            <p:spPr>
              <a:xfrm>
                <a:off x="3447" y="3111"/>
                <a:ext cx="10" cy="11"/>
              </a:xfrm>
              <a:custGeom>
                <a:avLst/>
                <a:gdLst/>
                <a:ahLst/>
                <a:cxnLst/>
                <a:rect l="0" t="0" r="0" b="0"/>
                <a:pathLst>
                  <a:path w="204" h="199">
                    <a:moveTo>
                      <a:pt x="4" y="62"/>
                    </a:moveTo>
                    <a:lnTo>
                      <a:pt x="142" y="0"/>
                    </a:lnTo>
                    <a:lnTo>
                      <a:pt x="146" y="0"/>
                    </a:lnTo>
                    <a:lnTo>
                      <a:pt x="150" y="2"/>
                    </a:lnTo>
                    <a:lnTo>
                      <a:pt x="153" y="5"/>
                    </a:lnTo>
                    <a:lnTo>
                      <a:pt x="156" y="10"/>
                    </a:lnTo>
                    <a:lnTo>
                      <a:pt x="202" y="120"/>
                    </a:lnTo>
                    <a:lnTo>
                      <a:pt x="204" y="125"/>
                    </a:lnTo>
                    <a:lnTo>
                      <a:pt x="204" y="130"/>
                    </a:lnTo>
                    <a:lnTo>
                      <a:pt x="202" y="135"/>
                    </a:lnTo>
                    <a:lnTo>
                      <a:pt x="200" y="138"/>
                    </a:lnTo>
                    <a:lnTo>
                      <a:pt x="62" y="199"/>
                    </a:lnTo>
                    <a:lnTo>
                      <a:pt x="58" y="199"/>
                    </a:lnTo>
                    <a:lnTo>
                      <a:pt x="54" y="198"/>
                    </a:lnTo>
                    <a:lnTo>
                      <a:pt x="51" y="194"/>
                    </a:lnTo>
                    <a:lnTo>
                      <a:pt x="48" y="188"/>
                    </a:lnTo>
                    <a:lnTo>
                      <a:pt x="2" y="80"/>
                    </a:lnTo>
                    <a:lnTo>
                      <a:pt x="0" y="74"/>
                    </a:lnTo>
                    <a:lnTo>
                      <a:pt x="0" y="68"/>
                    </a:lnTo>
                    <a:lnTo>
                      <a:pt x="2" y="64"/>
                    </a:lnTo>
                    <a:lnTo>
                      <a:pt x="4" y="62"/>
                    </a:lnTo>
                    <a:close/>
                  </a:path>
                </a:pathLst>
              </a:custGeom>
              <a:solidFill>
                <a:srgbClr val="919999"/>
              </a:solidFill>
              <a:ln w="9525">
                <a:noFill/>
              </a:ln>
            </p:spPr>
            <p:txBody>
              <a:bodyPr/>
              <a:lstStyle/>
              <a:p>
                <a:endParaRPr lang="en-US"/>
              </a:p>
            </p:txBody>
          </p:sp>
          <p:sp>
            <p:nvSpPr>
              <p:cNvPr id="1276304" name="Freeform 1276303"/>
              <p:cNvSpPr/>
              <p:nvPr/>
            </p:nvSpPr>
            <p:spPr>
              <a:xfrm>
                <a:off x="3450" y="3113"/>
                <a:ext cx="6" cy="8"/>
              </a:xfrm>
              <a:custGeom>
                <a:avLst/>
                <a:gdLst/>
                <a:ahLst/>
                <a:cxnLst/>
                <a:rect l="0" t="0" r="0" b="0"/>
                <a:pathLst>
                  <a:path w="118" h="154">
                    <a:moveTo>
                      <a:pt x="88" y="6"/>
                    </a:moveTo>
                    <a:lnTo>
                      <a:pt x="116" y="77"/>
                    </a:lnTo>
                    <a:lnTo>
                      <a:pt x="118" y="85"/>
                    </a:lnTo>
                    <a:lnTo>
                      <a:pt x="118" y="95"/>
                    </a:lnTo>
                    <a:lnTo>
                      <a:pt x="116" y="103"/>
                    </a:lnTo>
                    <a:lnTo>
                      <a:pt x="112" y="108"/>
                    </a:lnTo>
                    <a:lnTo>
                      <a:pt x="14" y="152"/>
                    </a:lnTo>
                    <a:lnTo>
                      <a:pt x="6" y="154"/>
                    </a:lnTo>
                    <a:lnTo>
                      <a:pt x="2" y="150"/>
                    </a:lnTo>
                    <a:lnTo>
                      <a:pt x="0" y="140"/>
                    </a:lnTo>
                    <a:lnTo>
                      <a:pt x="1" y="127"/>
                    </a:lnTo>
                    <a:lnTo>
                      <a:pt x="4" y="112"/>
                    </a:lnTo>
                    <a:lnTo>
                      <a:pt x="9" y="95"/>
                    </a:lnTo>
                    <a:lnTo>
                      <a:pt x="14" y="77"/>
                    </a:lnTo>
                    <a:lnTo>
                      <a:pt x="21" y="61"/>
                    </a:lnTo>
                    <a:lnTo>
                      <a:pt x="29" y="46"/>
                    </a:lnTo>
                    <a:lnTo>
                      <a:pt x="38" y="33"/>
                    </a:lnTo>
                    <a:lnTo>
                      <a:pt x="48" y="21"/>
                    </a:lnTo>
                    <a:lnTo>
                      <a:pt x="58" y="12"/>
                    </a:lnTo>
                    <a:lnTo>
                      <a:pt x="67" y="4"/>
                    </a:lnTo>
                    <a:lnTo>
                      <a:pt x="76" y="0"/>
                    </a:lnTo>
                    <a:lnTo>
                      <a:pt x="83" y="1"/>
                    </a:lnTo>
                    <a:lnTo>
                      <a:pt x="88" y="6"/>
                    </a:lnTo>
                    <a:close/>
                  </a:path>
                </a:pathLst>
              </a:custGeom>
              <a:solidFill>
                <a:srgbClr val="D1D9D9"/>
              </a:solidFill>
              <a:ln w="9525">
                <a:noFill/>
              </a:ln>
            </p:spPr>
            <p:txBody>
              <a:bodyPr/>
              <a:lstStyle/>
              <a:p>
                <a:endParaRPr lang="en-US"/>
              </a:p>
            </p:txBody>
          </p:sp>
          <p:sp>
            <p:nvSpPr>
              <p:cNvPr id="1276305" name="Freeform 1276304"/>
              <p:cNvSpPr/>
              <p:nvPr/>
            </p:nvSpPr>
            <p:spPr>
              <a:xfrm>
                <a:off x="3463" y="3099"/>
                <a:ext cx="13" cy="16"/>
              </a:xfrm>
              <a:custGeom>
                <a:avLst/>
                <a:gdLst/>
                <a:ahLst/>
                <a:cxnLst/>
                <a:rect l="0" t="0" r="0" b="0"/>
                <a:pathLst>
                  <a:path w="287" h="280">
                    <a:moveTo>
                      <a:pt x="287" y="186"/>
                    </a:moveTo>
                    <a:lnTo>
                      <a:pt x="78" y="280"/>
                    </a:lnTo>
                    <a:lnTo>
                      <a:pt x="0" y="93"/>
                    </a:lnTo>
                    <a:lnTo>
                      <a:pt x="210" y="0"/>
                    </a:lnTo>
                    <a:lnTo>
                      <a:pt x="287" y="186"/>
                    </a:lnTo>
                    <a:close/>
                  </a:path>
                </a:pathLst>
              </a:custGeom>
              <a:solidFill>
                <a:srgbClr val="000000"/>
              </a:solidFill>
              <a:ln w="9525">
                <a:noFill/>
              </a:ln>
            </p:spPr>
            <p:txBody>
              <a:bodyPr/>
              <a:lstStyle/>
              <a:p>
                <a:endParaRPr lang="en-US"/>
              </a:p>
            </p:txBody>
          </p:sp>
          <p:sp>
            <p:nvSpPr>
              <p:cNvPr id="1276306" name="Freeform 1276305"/>
              <p:cNvSpPr/>
              <p:nvPr/>
            </p:nvSpPr>
            <p:spPr>
              <a:xfrm>
                <a:off x="3465" y="3102"/>
                <a:ext cx="11" cy="12"/>
              </a:xfrm>
              <a:custGeom>
                <a:avLst/>
                <a:gdLst/>
                <a:ahLst/>
                <a:cxnLst/>
                <a:rect l="0" t="0" r="0" b="0"/>
                <a:pathLst>
                  <a:path w="227" h="203">
                    <a:moveTo>
                      <a:pt x="227" y="125"/>
                    </a:moveTo>
                    <a:lnTo>
                      <a:pt x="53" y="203"/>
                    </a:lnTo>
                    <a:lnTo>
                      <a:pt x="0" y="78"/>
                    </a:lnTo>
                    <a:lnTo>
                      <a:pt x="175" y="0"/>
                    </a:lnTo>
                    <a:lnTo>
                      <a:pt x="227" y="125"/>
                    </a:lnTo>
                    <a:close/>
                  </a:path>
                </a:pathLst>
              </a:custGeom>
              <a:solidFill>
                <a:srgbClr val="BAC2C2"/>
              </a:solidFill>
              <a:ln w="9525">
                <a:noFill/>
              </a:ln>
            </p:spPr>
            <p:txBody>
              <a:bodyPr/>
              <a:lstStyle/>
              <a:p>
                <a:endParaRPr lang="en-US"/>
              </a:p>
            </p:txBody>
          </p:sp>
          <p:sp>
            <p:nvSpPr>
              <p:cNvPr id="1276307" name="Freeform 1276306"/>
              <p:cNvSpPr/>
              <p:nvPr/>
            </p:nvSpPr>
            <p:spPr>
              <a:xfrm>
                <a:off x="3465" y="3100"/>
                <a:ext cx="10" cy="13"/>
              </a:xfrm>
              <a:custGeom>
                <a:avLst/>
                <a:gdLst/>
                <a:ahLst/>
                <a:cxnLst/>
                <a:rect l="0" t="0" r="0" b="0"/>
                <a:pathLst>
                  <a:path w="238" h="234">
                    <a:moveTo>
                      <a:pt x="4" y="72"/>
                    </a:moveTo>
                    <a:lnTo>
                      <a:pt x="167" y="0"/>
                    </a:lnTo>
                    <a:lnTo>
                      <a:pt x="171" y="0"/>
                    </a:lnTo>
                    <a:lnTo>
                      <a:pt x="175" y="2"/>
                    </a:lnTo>
                    <a:lnTo>
                      <a:pt x="180" y="6"/>
                    </a:lnTo>
                    <a:lnTo>
                      <a:pt x="183" y="12"/>
                    </a:lnTo>
                    <a:lnTo>
                      <a:pt x="236" y="141"/>
                    </a:lnTo>
                    <a:lnTo>
                      <a:pt x="238" y="147"/>
                    </a:lnTo>
                    <a:lnTo>
                      <a:pt x="238" y="154"/>
                    </a:lnTo>
                    <a:lnTo>
                      <a:pt x="237" y="159"/>
                    </a:lnTo>
                    <a:lnTo>
                      <a:pt x="234" y="162"/>
                    </a:lnTo>
                    <a:lnTo>
                      <a:pt x="73" y="234"/>
                    </a:lnTo>
                    <a:lnTo>
                      <a:pt x="69" y="234"/>
                    </a:lnTo>
                    <a:lnTo>
                      <a:pt x="63" y="232"/>
                    </a:lnTo>
                    <a:lnTo>
                      <a:pt x="59" y="227"/>
                    </a:lnTo>
                    <a:lnTo>
                      <a:pt x="55" y="221"/>
                    </a:lnTo>
                    <a:lnTo>
                      <a:pt x="2" y="94"/>
                    </a:lnTo>
                    <a:lnTo>
                      <a:pt x="0" y="86"/>
                    </a:lnTo>
                    <a:lnTo>
                      <a:pt x="0" y="80"/>
                    </a:lnTo>
                    <a:lnTo>
                      <a:pt x="1" y="76"/>
                    </a:lnTo>
                    <a:lnTo>
                      <a:pt x="4" y="72"/>
                    </a:lnTo>
                    <a:close/>
                  </a:path>
                </a:pathLst>
              </a:custGeom>
              <a:solidFill>
                <a:srgbClr val="E0E8E8"/>
              </a:solidFill>
              <a:ln w="9525">
                <a:noFill/>
              </a:ln>
            </p:spPr>
            <p:txBody>
              <a:bodyPr/>
              <a:lstStyle/>
              <a:p>
                <a:endParaRPr lang="en-US"/>
              </a:p>
            </p:txBody>
          </p:sp>
          <p:sp>
            <p:nvSpPr>
              <p:cNvPr id="1276308" name="Freeform 1276307"/>
              <p:cNvSpPr/>
              <p:nvPr/>
            </p:nvSpPr>
            <p:spPr>
              <a:xfrm>
                <a:off x="3465" y="3101"/>
                <a:ext cx="10" cy="11"/>
              </a:xfrm>
              <a:custGeom>
                <a:avLst/>
                <a:gdLst/>
                <a:ahLst/>
                <a:cxnLst/>
                <a:rect l="0" t="0" r="0" b="0"/>
                <a:pathLst>
                  <a:path w="204" h="199">
                    <a:moveTo>
                      <a:pt x="4" y="62"/>
                    </a:moveTo>
                    <a:lnTo>
                      <a:pt x="141" y="0"/>
                    </a:lnTo>
                    <a:lnTo>
                      <a:pt x="145" y="0"/>
                    </a:lnTo>
                    <a:lnTo>
                      <a:pt x="150" y="2"/>
                    </a:lnTo>
                    <a:lnTo>
                      <a:pt x="153" y="5"/>
                    </a:lnTo>
                    <a:lnTo>
                      <a:pt x="156" y="10"/>
                    </a:lnTo>
                    <a:lnTo>
                      <a:pt x="202" y="120"/>
                    </a:lnTo>
                    <a:lnTo>
                      <a:pt x="204" y="125"/>
                    </a:lnTo>
                    <a:lnTo>
                      <a:pt x="204" y="130"/>
                    </a:lnTo>
                    <a:lnTo>
                      <a:pt x="202" y="135"/>
                    </a:lnTo>
                    <a:lnTo>
                      <a:pt x="200" y="138"/>
                    </a:lnTo>
                    <a:lnTo>
                      <a:pt x="62" y="199"/>
                    </a:lnTo>
                    <a:lnTo>
                      <a:pt x="58" y="199"/>
                    </a:lnTo>
                    <a:lnTo>
                      <a:pt x="54" y="198"/>
                    </a:lnTo>
                    <a:lnTo>
                      <a:pt x="51" y="194"/>
                    </a:lnTo>
                    <a:lnTo>
                      <a:pt x="48" y="188"/>
                    </a:lnTo>
                    <a:lnTo>
                      <a:pt x="2" y="80"/>
                    </a:lnTo>
                    <a:lnTo>
                      <a:pt x="0" y="73"/>
                    </a:lnTo>
                    <a:lnTo>
                      <a:pt x="0" y="68"/>
                    </a:lnTo>
                    <a:lnTo>
                      <a:pt x="2" y="64"/>
                    </a:lnTo>
                    <a:lnTo>
                      <a:pt x="4" y="62"/>
                    </a:lnTo>
                    <a:close/>
                  </a:path>
                </a:pathLst>
              </a:custGeom>
              <a:solidFill>
                <a:srgbClr val="919999"/>
              </a:solidFill>
              <a:ln w="9525">
                <a:noFill/>
              </a:ln>
            </p:spPr>
            <p:txBody>
              <a:bodyPr/>
              <a:lstStyle/>
              <a:p>
                <a:endParaRPr lang="en-US"/>
              </a:p>
            </p:txBody>
          </p:sp>
          <p:sp>
            <p:nvSpPr>
              <p:cNvPr id="1276309" name="Freeform 1276308"/>
              <p:cNvSpPr/>
              <p:nvPr/>
            </p:nvSpPr>
            <p:spPr>
              <a:xfrm>
                <a:off x="3468" y="3103"/>
                <a:ext cx="6" cy="8"/>
              </a:xfrm>
              <a:custGeom>
                <a:avLst/>
                <a:gdLst/>
                <a:ahLst/>
                <a:cxnLst/>
                <a:rect l="0" t="0" r="0" b="0"/>
                <a:pathLst>
                  <a:path w="119" h="154">
                    <a:moveTo>
                      <a:pt x="88" y="6"/>
                    </a:moveTo>
                    <a:lnTo>
                      <a:pt x="116" y="78"/>
                    </a:lnTo>
                    <a:lnTo>
                      <a:pt x="118" y="86"/>
                    </a:lnTo>
                    <a:lnTo>
                      <a:pt x="119" y="95"/>
                    </a:lnTo>
                    <a:lnTo>
                      <a:pt x="117" y="103"/>
                    </a:lnTo>
                    <a:lnTo>
                      <a:pt x="112" y="109"/>
                    </a:lnTo>
                    <a:lnTo>
                      <a:pt x="14" y="152"/>
                    </a:lnTo>
                    <a:lnTo>
                      <a:pt x="6" y="154"/>
                    </a:lnTo>
                    <a:lnTo>
                      <a:pt x="2" y="150"/>
                    </a:lnTo>
                    <a:lnTo>
                      <a:pt x="0" y="140"/>
                    </a:lnTo>
                    <a:lnTo>
                      <a:pt x="1" y="128"/>
                    </a:lnTo>
                    <a:lnTo>
                      <a:pt x="4" y="112"/>
                    </a:lnTo>
                    <a:lnTo>
                      <a:pt x="9" y="95"/>
                    </a:lnTo>
                    <a:lnTo>
                      <a:pt x="14" y="78"/>
                    </a:lnTo>
                    <a:lnTo>
                      <a:pt x="21" y="61"/>
                    </a:lnTo>
                    <a:lnTo>
                      <a:pt x="29" y="46"/>
                    </a:lnTo>
                    <a:lnTo>
                      <a:pt x="38" y="33"/>
                    </a:lnTo>
                    <a:lnTo>
                      <a:pt x="48" y="21"/>
                    </a:lnTo>
                    <a:lnTo>
                      <a:pt x="58" y="12"/>
                    </a:lnTo>
                    <a:lnTo>
                      <a:pt x="67" y="4"/>
                    </a:lnTo>
                    <a:lnTo>
                      <a:pt x="76" y="0"/>
                    </a:lnTo>
                    <a:lnTo>
                      <a:pt x="82" y="1"/>
                    </a:lnTo>
                    <a:lnTo>
                      <a:pt x="88" y="6"/>
                    </a:lnTo>
                    <a:close/>
                  </a:path>
                </a:pathLst>
              </a:custGeom>
              <a:solidFill>
                <a:srgbClr val="D1D9D9"/>
              </a:solidFill>
              <a:ln w="9525">
                <a:noFill/>
              </a:ln>
            </p:spPr>
            <p:txBody>
              <a:bodyPr/>
              <a:lstStyle/>
              <a:p>
                <a:endParaRPr lang="en-US"/>
              </a:p>
            </p:txBody>
          </p:sp>
          <p:sp>
            <p:nvSpPr>
              <p:cNvPr id="1276310" name="Freeform 1276309"/>
              <p:cNvSpPr/>
              <p:nvPr/>
            </p:nvSpPr>
            <p:spPr>
              <a:xfrm>
                <a:off x="3488" y="3092"/>
                <a:ext cx="4" cy="6"/>
              </a:xfrm>
              <a:custGeom>
                <a:avLst/>
                <a:gdLst/>
                <a:ahLst/>
                <a:cxnLst/>
                <a:rect l="0" t="0" r="0" b="0"/>
                <a:pathLst>
                  <a:path w="100" h="104">
                    <a:moveTo>
                      <a:pt x="50" y="104"/>
                    </a:moveTo>
                    <a:lnTo>
                      <a:pt x="40" y="103"/>
                    </a:lnTo>
                    <a:lnTo>
                      <a:pt x="31" y="99"/>
                    </a:lnTo>
                    <a:lnTo>
                      <a:pt x="23" y="95"/>
                    </a:lnTo>
                    <a:lnTo>
                      <a:pt x="15" y="89"/>
                    </a:lnTo>
                    <a:lnTo>
                      <a:pt x="8" y="80"/>
                    </a:lnTo>
                    <a:lnTo>
                      <a:pt x="4" y="72"/>
                    </a:lnTo>
                    <a:lnTo>
                      <a:pt x="1" y="62"/>
                    </a:lnTo>
                    <a:lnTo>
                      <a:pt x="0" y="52"/>
                    </a:lnTo>
                    <a:lnTo>
                      <a:pt x="1" y="41"/>
                    </a:lnTo>
                    <a:lnTo>
                      <a:pt x="4" y="32"/>
                    </a:lnTo>
                    <a:lnTo>
                      <a:pt x="8" y="23"/>
                    </a:lnTo>
                    <a:lnTo>
                      <a:pt x="15" y="15"/>
                    </a:lnTo>
                    <a:lnTo>
                      <a:pt x="23" y="9"/>
                    </a:lnTo>
                    <a:lnTo>
                      <a:pt x="31" y="5"/>
                    </a:lnTo>
                    <a:lnTo>
                      <a:pt x="40" y="1"/>
                    </a:lnTo>
                    <a:lnTo>
                      <a:pt x="50" y="0"/>
                    </a:lnTo>
                    <a:lnTo>
                      <a:pt x="60" y="1"/>
                    </a:lnTo>
                    <a:lnTo>
                      <a:pt x="70" y="5"/>
                    </a:lnTo>
                    <a:lnTo>
                      <a:pt x="78" y="9"/>
                    </a:lnTo>
                    <a:lnTo>
                      <a:pt x="86" y="15"/>
                    </a:lnTo>
                    <a:lnTo>
                      <a:pt x="92" y="23"/>
                    </a:lnTo>
                    <a:lnTo>
                      <a:pt x="96" y="32"/>
                    </a:lnTo>
                    <a:lnTo>
                      <a:pt x="99" y="41"/>
                    </a:lnTo>
                    <a:lnTo>
                      <a:pt x="100" y="52"/>
                    </a:lnTo>
                    <a:lnTo>
                      <a:pt x="99" y="62"/>
                    </a:lnTo>
                    <a:lnTo>
                      <a:pt x="96" y="72"/>
                    </a:lnTo>
                    <a:lnTo>
                      <a:pt x="92" y="80"/>
                    </a:lnTo>
                    <a:lnTo>
                      <a:pt x="86" y="89"/>
                    </a:lnTo>
                    <a:lnTo>
                      <a:pt x="78" y="95"/>
                    </a:lnTo>
                    <a:lnTo>
                      <a:pt x="70" y="99"/>
                    </a:lnTo>
                    <a:lnTo>
                      <a:pt x="60" y="103"/>
                    </a:lnTo>
                    <a:lnTo>
                      <a:pt x="50" y="104"/>
                    </a:lnTo>
                    <a:close/>
                  </a:path>
                </a:pathLst>
              </a:custGeom>
              <a:solidFill>
                <a:srgbClr val="616666"/>
              </a:solidFill>
              <a:ln w="9525">
                <a:noFill/>
              </a:ln>
            </p:spPr>
            <p:txBody>
              <a:bodyPr/>
              <a:lstStyle/>
              <a:p>
                <a:endParaRPr lang="en-US"/>
              </a:p>
            </p:txBody>
          </p:sp>
          <p:sp>
            <p:nvSpPr>
              <p:cNvPr id="1276311" name="Freeform 1276310"/>
              <p:cNvSpPr/>
              <p:nvPr/>
            </p:nvSpPr>
            <p:spPr>
              <a:xfrm>
                <a:off x="3419" y="3131"/>
                <a:ext cx="5" cy="5"/>
              </a:xfrm>
              <a:custGeom>
                <a:avLst/>
                <a:gdLst/>
                <a:ahLst/>
                <a:cxnLst/>
                <a:rect l="0" t="0" r="0" b="0"/>
                <a:pathLst>
                  <a:path w="100" h="103">
                    <a:moveTo>
                      <a:pt x="50" y="103"/>
                    </a:moveTo>
                    <a:lnTo>
                      <a:pt x="39" y="102"/>
                    </a:lnTo>
                    <a:lnTo>
                      <a:pt x="30" y="99"/>
                    </a:lnTo>
                    <a:lnTo>
                      <a:pt x="22" y="95"/>
                    </a:lnTo>
                    <a:lnTo>
                      <a:pt x="14" y="88"/>
                    </a:lnTo>
                    <a:lnTo>
                      <a:pt x="8" y="80"/>
                    </a:lnTo>
                    <a:lnTo>
                      <a:pt x="4" y="71"/>
                    </a:lnTo>
                    <a:lnTo>
                      <a:pt x="1" y="62"/>
                    </a:lnTo>
                    <a:lnTo>
                      <a:pt x="0" y="51"/>
                    </a:lnTo>
                    <a:lnTo>
                      <a:pt x="1" y="41"/>
                    </a:lnTo>
                    <a:lnTo>
                      <a:pt x="4" y="31"/>
                    </a:lnTo>
                    <a:lnTo>
                      <a:pt x="8" y="23"/>
                    </a:lnTo>
                    <a:lnTo>
                      <a:pt x="14" y="15"/>
                    </a:lnTo>
                    <a:lnTo>
                      <a:pt x="22" y="8"/>
                    </a:lnTo>
                    <a:lnTo>
                      <a:pt x="30" y="4"/>
                    </a:lnTo>
                    <a:lnTo>
                      <a:pt x="39" y="1"/>
                    </a:lnTo>
                    <a:lnTo>
                      <a:pt x="50" y="0"/>
                    </a:lnTo>
                    <a:lnTo>
                      <a:pt x="60" y="1"/>
                    </a:lnTo>
                    <a:lnTo>
                      <a:pt x="69" y="4"/>
                    </a:lnTo>
                    <a:lnTo>
                      <a:pt x="77" y="8"/>
                    </a:lnTo>
                    <a:lnTo>
                      <a:pt x="85" y="15"/>
                    </a:lnTo>
                    <a:lnTo>
                      <a:pt x="91" y="23"/>
                    </a:lnTo>
                    <a:lnTo>
                      <a:pt x="96" y="31"/>
                    </a:lnTo>
                    <a:lnTo>
                      <a:pt x="99" y="41"/>
                    </a:lnTo>
                    <a:lnTo>
                      <a:pt x="100" y="51"/>
                    </a:lnTo>
                    <a:lnTo>
                      <a:pt x="99" y="62"/>
                    </a:lnTo>
                    <a:lnTo>
                      <a:pt x="96" y="71"/>
                    </a:lnTo>
                    <a:lnTo>
                      <a:pt x="91" y="80"/>
                    </a:lnTo>
                    <a:lnTo>
                      <a:pt x="85" y="88"/>
                    </a:lnTo>
                    <a:lnTo>
                      <a:pt x="77" y="95"/>
                    </a:lnTo>
                    <a:lnTo>
                      <a:pt x="69" y="99"/>
                    </a:lnTo>
                    <a:lnTo>
                      <a:pt x="60" y="102"/>
                    </a:lnTo>
                    <a:lnTo>
                      <a:pt x="50" y="103"/>
                    </a:lnTo>
                    <a:close/>
                  </a:path>
                </a:pathLst>
              </a:custGeom>
              <a:solidFill>
                <a:srgbClr val="616666"/>
              </a:solidFill>
              <a:ln w="9525">
                <a:noFill/>
              </a:ln>
            </p:spPr>
            <p:txBody>
              <a:bodyPr/>
              <a:lstStyle/>
              <a:p>
                <a:endParaRPr lang="en-US"/>
              </a:p>
            </p:txBody>
          </p:sp>
          <p:sp>
            <p:nvSpPr>
              <p:cNvPr id="1276312" name="Freeform 1276311"/>
              <p:cNvSpPr/>
              <p:nvPr/>
            </p:nvSpPr>
            <p:spPr>
              <a:xfrm>
                <a:off x="3490" y="3094"/>
                <a:ext cx="2" cy="3"/>
              </a:xfrm>
              <a:custGeom>
                <a:avLst/>
                <a:gdLst/>
                <a:ahLst/>
                <a:cxnLst/>
                <a:rect l="0" t="0" r="0" b="0"/>
                <a:pathLst>
                  <a:path w="55" h="57">
                    <a:moveTo>
                      <a:pt x="28" y="57"/>
                    </a:moveTo>
                    <a:lnTo>
                      <a:pt x="16" y="55"/>
                    </a:lnTo>
                    <a:lnTo>
                      <a:pt x="8" y="49"/>
                    </a:lnTo>
                    <a:lnTo>
                      <a:pt x="2" y="40"/>
                    </a:lnTo>
                    <a:lnTo>
                      <a:pt x="0" y="28"/>
                    </a:lnTo>
                    <a:lnTo>
                      <a:pt x="2" y="17"/>
                    </a:lnTo>
                    <a:lnTo>
                      <a:pt x="8" y="8"/>
                    </a:lnTo>
                    <a:lnTo>
                      <a:pt x="16" y="2"/>
                    </a:lnTo>
                    <a:lnTo>
                      <a:pt x="28" y="0"/>
                    </a:lnTo>
                    <a:lnTo>
                      <a:pt x="39" y="2"/>
                    </a:lnTo>
                    <a:lnTo>
                      <a:pt x="47" y="8"/>
                    </a:lnTo>
                    <a:lnTo>
                      <a:pt x="53" y="17"/>
                    </a:lnTo>
                    <a:lnTo>
                      <a:pt x="55" y="28"/>
                    </a:lnTo>
                    <a:lnTo>
                      <a:pt x="53" y="40"/>
                    </a:lnTo>
                    <a:lnTo>
                      <a:pt x="47" y="49"/>
                    </a:lnTo>
                    <a:lnTo>
                      <a:pt x="39" y="55"/>
                    </a:lnTo>
                    <a:lnTo>
                      <a:pt x="28" y="57"/>
                    </a:lnTo>
                    <a:close/>
                  </a:path>
                </a:pathLst>
              </a:custGeom>
              <a:solidFill>
                <a:srgbClr val="D1D9D9"/>
              </a:solidFill>
              <a:ln w="9525">
                <a:noFill/>
              </a:ln>
            </p:spPr>
            <p:txBody>
              <a:bodyPr/>
              <a:lstStyle/>
              <a:p>
                <a:endParaRPr lang="en-US"/>
              </a:p>
            </p:txBody>
          </p:sp>
          <p:sp>
            <p:nvSpPr>
              <p:cNvPr id="1276313" name="Freeform 1276312"/>
              <p:cNvSpPr/>
              <p:nvPr/>
            </p:nvSpPr>
            <p:spPr>
              <a:xfrm>
                <a:off x="3421" y="3133"/>
                <a:ext cx="2" cy="3"/>
              </a:xfrm>
              <a:custGeom>
                <a:avLst/>
                <a:gdLst/>
                <a:ahLst/>
                <a:cxnLst/>
                <a:rect l="0" t="0" r="0" b="0"/>
                <a:pathLst>
                  <a:path w="55" h="56">
                    <a:moveTo>
                      <a:pt x="28" y="56"/>
                    </a:moveTo>
                    <a:lnTo>
                      <a:pt x="17" y="54"/>
                    </a:lnTo>
                    <a:lnTo>
                      <a:pt x="9" y="48"/>
                    </a:lnTo>
                    <a:lnTo>
                      <a:pt x="2" y="40"/>
                    </a:lnTo>
                    <a:lnTo>
                      <a:pt x="0" y="28"/>
                    </a:lnTo>
                    <a:lnTo>
                      <a:pt x="2" y="16"/>
                    </a:lnTo>
                    <a:lnTo>
                      <a:pt x="9" y="8"/>
                    </a:lnTo>
                    <a:lnTo>
                      <a:pt x="17" y="2"/>
                    </a:lnTo>
                    <a:lnTo>
                      <a:pt x="28" y="0"/>
                    </a:lnTo>
                    <a:lnTo>
                      <a:pt x="39" y="2"/>
                    </a:lnTo>
                    <a:lnTo>
                      <a:pt x="47" y="8"/>
                    </a:lnTo>
                    <a:lnTo>
                      <a:pt x="53" y="16"/>
                    </a:lnTo>
                    <a:lnTo>
                      <a:pt x="55" y="28"/>
                    </a:lnTo>
                    <a:lnTo>
                      <a:pt x="53" y="40"/>
                    </a:lnTo>
                    <a:lnTo>
                      <a:pt x="47" y="48"/>
                    </a:lnTo>
                    <a:lnTo>
                      <a:pt x="39" y="54"/>
                    </a:lnTo>
                    <a:lnTo>
                      <a:pt x="28" y="56"/>
                    </a:lnTo>
                    <a:close/>
                  </a:path>
                </a:pathLst>
              </a:custGeom>
              <a:solidFill>
                <a:srgbClr val="D1D9D9"/>
              </a:solidFill>
              <a:ln w="9525">
                <a:noFill/>
              </a:ln>
            </p:spPr>
            <p:txBody>
              <a:bodyPr/>
              <a:lstStyle/>
              <a:p>
                <a:endParaRPr lang="en-US"/>
              </a:p>
            </p:txBody>
          </p:sp>
          <p:sp>
            <p:nvSpPr>
              <p:cNvPr id="1276314" name="Freeform 1276313"/>
              <p:cNvSpPr/>
              <p:nvPr/>
            </p:nvSpPr>
            <p:spPr>
              <a:xfrm>
                <a:off x="3433" y="3076"/>
                <a:ext cx="29" cy="29"/>
              </a:xfrm>
              <a:custGeom>
                <a:avLst/>
                <a:gdLst/>
                <a:ahLst/>
                <a:cxnLst/>
                <a:rect l="0" t="0" r="0" b="0"/>
                <a:pathLst>
                  <a:path w="624" h="522">
                    <a:moveTo>
                      <a:pt x="498" y="0"/>
                    </a:moveTo>
                    <a:lnTo>
                      <a:pt x="0" y="222"/>
                    </a:lnTo>
                    <a:lnTo>
                      <a:pt x="125" y="522"/>
                    </a:lnTo>
                    <a:lnTo>
                      <a:pt x="624" y="301"/>
                    </a:lnTo>
                    <a:lnTo>
                      <a:pt x="498" y="0"/>
                    </a:lnTo>
                    <a:close/>
                  </a:path>
                </a:pathLst>
              </a:custGeom>
              <a:solidFill>
                <a:srgbClr val="111919"/>
              </a:solidFill>
              <a:ln w="9525">
                <a:noFill/>
              </a:ln>
            </p:spPr>
            <p:txBody>
              <a:bodyPr/>
              <a:lstStyle/>
              <a:p>
                <a:endParaRPr lang="en-US"/>
              </a:p>
            </p:txBody>
          </p:sp>
          <p:sp>
            <p:nvSpPr>
              <p:cNvPr id="1276315" name="Freeform 1276314"/>
              <p:cNvSpPr/>
              <p:nvPr/>
            </p:nvSpPr>
            <p:spPr>
              <a:xfrm>
                <a:off x="3434" y="3077"/>
                <a:ext cx="27" cy="27"/>
              </a:xfrm>
              <a:custGeom>
                <a:avLst/>
                <a:gdLst/>
                <a:ahLst/>
                <a:cxnLst/>
                <a:rect l="0" t="0" r="0" b="0"/>
                <a:pathLst>
                  <a:path w="589" h="484">
                    <a:moveTo>
                      <a:pt x="474" y="0"/>
                    </a:moveTo>
                    <a:lnTo>
                      <a:pt x="0" y="211"/>
                    </a:lnTo>
                    <a:lnTo>
                      <a:pt x="114" y="484"/>
                    </a:lnTo>
                    <a:lnTo>
                      <a:pt x="589" y="273"/>
                    </a:lnTo>
                    <a:lnTo>
                      <a:pt x="474" y="0"/>
                    </a:lnTo>
                    <a:close/>
                  </a:path>
                </a:pathLst>
              </a:custGeom>
              <a:solidFill>
                <a:srgbClr val="EDF5F5"/>
              </a:solidFill>
              <a:ln w="9525">
                <a:noFill/>
              </a:ln>
            </p:spPr>
            <p:txBody>
              <a:bodyPr/>
              <a:lstStyle/>
              <a:p>
                <a:endParaRPr lang="en-US"/>
              </a:p>
            </p:txBody>
          </p:sp>
          <p:sp>
            <p:nvSpPr>
              <p:cNvPr id="1276316" name="Freeform 1276315"/>
              <p:cNvSpPr/>
              <p:nvPr/>
            </p:nvSpPr>
            <p:spPr>
              <a:xfrm>
                <a:off x="3434" y="3078"/>
                <a:ext cx="27" cy="26"/>
              </a:xfrm>
              <a:custGeom>
                <a:avLst/>
                <a:gdLst/>
                <a:ahLst/>
                <a:cxnLst/>
                <a:rect l="0" t="0" r="0" b="0"/>
                <a:pathLst>
                  <a:path w="583" h="471">
                    <a:moveTo>
                      <a:pt x="473" y="0"/>
                    </a:moveTo>
                    <a:lnTo>
                      <a:pt x="0" y="211"/>
                    </a:lnTo>
                    <a:lnTo>
                      <a:pt x="108" y="471"/>
                    </a:lnTo>
                    <a:lnTo>
                      <a:pt x="583" y="260"/>
                    </a:lnTo>
                    <a:lnTo>
                      <a:pt x="473" y="0"/>
                    </a:lnTo>
                    <a:close/>
                  </a:path>
                </a:pathLst>
              </a:custGeom>
              <a:solidFill>
                <a:srgbClr val="878F8F"/>
              </a:solidFill>
              <a:ln w="9525">
                <a:noFill/>
              </a:ln>
            </p:spPr>
            <p:txBody>
              <a:bodyPr/>
              <a:lstStyle/>
              <a:p>
                <a:endParaRPr lang="en-US"/>
              </a:p>
            </p:txBody>
          </p:sp>
          <p:sp>
            <p:nvSpPr>
              <p:cNvPr id="1276317" name="Freeform 1276316"/>
              <p:cNvSpPr/>
              <p:nvPr/>
            </p:nvSpPr>
            <p:spPr>
              <a:xfrm>
                <a:off x="3447" y="3082"/>
                <a:ext cx="10" cy="13"/>
              </a:xfrm>
              <a:custGeom>
                <a:avLst/>
                <a:gdLst/>
                <a:ahLst/>
                <a:cxnLst/>
                <a:rect l="0" t="0" r="0" b="0"/>
                <a:pathLst>
                  <a:path w="227" h="234">
                    <a:moveTo>
                      <a:pt x="159" y="223"/>
                    </a:moveTo>
                    <a:lnTo>
                      <a:pt x="137" y="231"/>
                    </a:lnTo>
                    <a:lnTo>
                      <a:pt x="115" y="234"/>
                    </a:lnTo>
                    <a:lnTo>
                      <a:pt x="93" y="232"/>
                    </a:lnTo>
                    <a:lnTo>
                      <a:pt x="73" y="225"/>
                    </a:lnTo>
                    <a:lnTo>
                      <a:pt x="54" y="215"/>
                    </a:lnTo>
                    <a:lnTo>
                      <a:pt x="36" y="201"/>
                    </a:lnTo>
                    <a:lnTo>
                      <a:pt x="22" y="184"/>
                    </a:lnTo>
                    <a:lnTo>
                      <a:pt x="11" y="163"/>
                    </a:lnTo>
                    <a:lnTo>
                      <a:pt x="4" y="141"/>
                    </a:lnTo>
                    <a:lnTo>
                      <a:pt x="0" y="118"/>
                    </a:lnTo>
                    <a:lnTo>
                      <a:pt x="3" y="96"/>
                    </a:lnTo>
                    <a:lnTo>
                      <a:pt x="9" y="74"/>
                    </a:lnTo>
                    <a:lnTo>
                      <a:pt x="19" y="55"/>
                    </a:lnTo>
                    <a:lnTo>
                      <a:pt x="32" y="37"/>
                    </a:lnTo>
                    <a:lnTo>
                      <a:pt x="48" y="22"/>
                    </a:lnTo>
                    <a:lnTo>
                      <a:pt x="69" y="10"/>
                    </a:lnTo>
                    <a:lnTo>
                      <a:pt x="90" y="3"/>
                    </a:lnTo>
                    <a:lnTo>
                      <a:pt x="113" y="0"/>
                    </a:lnTo>
                    <a:lnTo>
                      <a:pt x="134" y="2"/>
                    </a:lnTo>
                    <a:lnTo>
                      <a:pt x="156" y="8"/>
                    </a:lnTo>
                    <a:lnTo>
                      <a:pt x="174" y="19"/>
                    </a:lnTo>
                    <a:lnTo>
                      <a:pt x="191" y="32"/>
                    </a:lnTo>
                    <a:lnTo>
                      <a:pt x="206" y="49"/>
                    </a:lnTo>
                    <a:lnTo>
                      <a:pt x="217" y="70"/>
                    </a:lnTo>
                    <a:lnTo>
                      <a:pt x="224" y="93"/>
                    </a:lnTo>
                    <a:lnTo>
                      <a:pt x="227" y="116"/>
                    </a:lnTo>
                    <a:lnTo>
                      <a:pt x="225" y="138"/>
                    </a:lnTo>
                    <a:lnTo>
                      <a:pt x="219" y="159"/>
                    </a:lnTo>
                    <a:lnTo>
                      <a:pt x="209" y="179"/>
                    </a:lnTo>
                    <a:lnTo>
                      <a:pt x="195" y="197"/>
                    </a:lnTo>
                    <a:lnTo>
                      <a:pt x="179" y="212"/>
                    </a:lnTo>
                    <a:lnTo>
                      <a:pt x="159" y="223"/>
                    </a:lnTo>
                    <a:close/>
                  </a:path>
                </a:pathLst>
              </a:custGeom>
              <a:solidFill>
                <a:srgbClr val="E33338"/>
              </a:solidFill>
              <a:ln w="9525">
                <a:noFill/>
              </a:ln>
            </p:spPr>
            <p:txBody>
              <a:bodyPr/>
              <a:lstStyle/>
              <a:p>
                <a:endParaRPr lang="en-US"/>
              </a:p>
            </p:txBody>
          </p:sp>
          <p:sp>
            <p:nvSpPr>
              <p:cNvPr id="1276318" name="Freeform 1276317"/>
              <p:cNvSpPr/>
              <p:nvPr/>
            </p:nvSpPr>
            <p:spPr>
              <a:xfrm>
                <a:off x="3447" y="3082"/>
                <a:ext cx="10" cy="12"/>
              </a:xfrm>
              <a:custGeom>
                <a:avLst/>
                <a:gdLst/>
                <a:ahLst/>
                <a:cxnLst/>
                <a:rect l="0" t="0" r="0" b="0"/>
                <a:pathLst>
                  <a:path w="208" h="214">
                    <a:moveTo>
                      <a:pt x="146" y="206"/>
                    </a:moveTo>
                    <a:lnTo>
                      <a:pt x="125" y="212"/>
                    </a:lnTo>
                    <a:lnTo>
                      <a:pt x="105" y="214"/>
                    </a:lnTo>
                    <a:lnTo>
                      <a:pt x="84" y="212"/>
                    </a:lnTo>
                    <a:lnTo>
                      <a:pt x="66" y="206"/>
                    </a:lnTo>
                    <a:lnTo>
                      <a:pt x="48" y="196"/>
                    </a:lnTo>
                    <a:lnTo>
                      <a:pt x="31" y="183"/>
                    </a:lnTo>
                    <a:lnTo>
                      <a:pt x="18" y="168"/>
                    </a:lnTo>
                    <a:lnTo>
                      <a:pt x="8" y="149"/>
                    </a:lnTo>
                    <a:lnTo>
                      <a:pt x="2" y="129"/>
                    </a:lnTo>
                    <a:lnTo>
                      <a:pt x="0" y="108"/>
                    </a:lnTo>
                    <a:lnTo>
                      <a:pt x="2" y="86"/>
                    </a:lnTo>
                    <a:lnTo>
                      <a:pt x="8" y="67"/>
                    </a:lnTo>
                    <a:lnTo>
                      <a:pt x="17" y="49"/>
                    </a:lnTo>
                    <a:lnTo>
                      <a:pt x="29" y="33"/>
                    </a:lnTo>
                    <a:lnTo>
                      <a:pt x="45" y="19"/>
                    </a:lnTo>
                    <a:lnTo>
                      <a:pt x="63" y="8"/>
                    </a:lnTo>
                    <a:lnTo>
                      <a:pt x="83" y="2"/>
                    </a:lnTo>
                    <a:lnTo>
                      <a:pt x="104" y="0"/>
                    </a:lnTo>
                    <a:lnTo>
                      <a:pt x="123" y="2"/>
                    </a:lnTo>
                    <a:lnTo>
                      <a:pt x="142" y="7"/>
                    </a:lnTo>
                    <a:lnTo>
                      <a:pt x="161" y="17"/>
                    </a:lnTo>
                    <a:lnTo>
                      <a:pt x="176" y="30"/>
                    </a:lnTo>
                    <a:lnTo>
                      <a:pt x="189" y="45"/>
                    </a:lnTo>
                    <a:lnTo>
                      <a:pt x="200" y="63"/>
                    </a:lnTo>
                    <a:lnTo>
                      <a:pt x="206" y="84"/>
                    </a:lnTo>
                    <a:lnTo>
                      <a:pt x="208" y="105"/>
                    </a:lnTo>
                    <a:lnTo>
                      <a:pt x="206" y="127"/>
                    </a:lnTo>
                    <a:lnTo>
                      <a:pt x="201" y="147"/>
                    </a:lnTo>
                    <a:lnTo>
                      <a:pt x="191" y="164"/>
                    </a:lnTo>
                    <a:lnTo>
                      <a:pt x="179" y="181"/>
                    </a:lnTo>
                    <a:lnTo>
                      <a:pt x="164" y="195"/>
                    </a:lnTo>
                    <a:lnTo>
                      <a:pt x="146" y="206"/>
                    </a:lnTo>
                    <a:close/>
                  </a:path>
                </a:pathLst>
              </a:custGeom>
              <a:solidFill>
                <a:srgbClr val="EB5F61"/>
              </a:solidFill>
              <a:ln w="9525">
                <a:noFill/>
              </a:ln>
            </p:spPr>
            <p:txBody>
              <a:bodyPr/>
              <a:lstStyle/>
              <a:p>
                <a:endParaRPr lang="en-US"/>
              </a:p>
            </p:txBody>
          </p:sp>
          <p:sp>
            <p:nvSpPr>
              <p:cNvPr id="1276319" name="Freeform 1276318"/>
              <p:cNvSpPr/>
              <p:nvPr/>
            </p:nvSpPr>
            <p:spPr>
              <a:xfrm>
                <a:off x="3448" y="3083"/>
                <a:ext cx="8" cy="10"/>
              </a:xfrm>
              <a:custGeom>
                <a:avLst/>
                <a:gdLst/>
                <a:ahLst/>
                <a:cxnLst/>
                <a:rect l="0" t="0" r="0" b="0"/>
                <a:pathLst>
                  <a:path w="189" h="194">
                    <a:moveTo>
                      <a:pt x="131" y="187"/>
                    </a:moveTo>
                    <a:lnTo>
                      <a:pt x="113" y="193"/>
                    </a:lnTo>
                    <a:lnTo>
                      <a:pt x="95" y="194"/>
                    </a:lnTo>
                    <a:lnTo>
                      <a:pt x="76" y="192"/>
                    </a:lnTo>
                    <a:lnTo>
                      <a:pt x="59" y="187"/>
                    </a:lnTo>
                    <a:lnTo>
                      <a:pt x="44" y="178"/>
                    </a:lnTo>
                    <a:lnTo>
                      <a:pt x="29" y="167"/>
                    </a:lnTo>
                    <a:lnTo>
                      <a:pt x="17" y="152"/>
                    </a:lnTo>
                    <a:lnTo>
                      <a:pt x="8" y="135"/>
                    </a:lnTo>
                    <a:lnTo>
                      <a:pt x="2" y="116"/>
                    </a:lnTo>
                    <a:lnTo>
                      <a:pt x="0" y="97"/>
                    </a:lnTo>
                    <a:lnTo>
                      <a:pt x="2" y="79"/>
                    </a:lnTo>
                    <a:lnTo>
                      <a:pt x="7" y="61"/>
                    </a:lnTo>
                    <a:lnTo>
                      <a:pt x="15" y="45"/>
                    </a:lnTo>
                    <a:lnTo>
                      <a:pt x="26" y="30"/>
                    </a:lnTo>
                    <a:lnTo>
                      <a:pt x="41" y="17"/>
                    </a:lnTo>
                    <a:lnTo>
                      <a:pt x="57" y="8"/>
                    </a:lnTo>
                    <a:lnTo>
                      <a:pt x="75" y="1"/>
                    </a:lnTo>
                    <a:lnTo>
                      <a:pt x="95" y="0"/>
                    </a:lnTo>
                    <a:lnTo>
                      <a:pt x="112" y="1"/>
                    </a:lnTo>
                    <a:lnTo>
                      <a:pt x="130" y="7"/>
                    </a:lnTo>
                    <a:lnTo>
                      <a:pt x="146" y="15"/>
                    </a:lnTo>
                    <a:lnTo>
                      <a:pt x="160" y="27"/>
                    </a:lnTo>
                    <a:lnTo>
                      <a:pt x="172" y="41"/>
                    </a:lnTo>
                    <a:lnTo>
                      <a:pt x="181" y="58"/>
                    </a:lnTo>
                    <a:lnTo>
                      <a:pt x="187" y="77"/>
                    </a:lnTo>
                    <a:lnTo>
                      <a:pt x="189" y="96"/>
                    </a:lnTo>
                    <a:lnTo>
                      <a:pt x="188" y="114"/>
                    </a:lnTo>
                    <a:lnTo>
                      <a:pt x="182" y="132"/>
                    </a:lnTo>
                    <a:lnTo>
                      <a:pt x="174" y="149"/>
                    </a:lnTo>
                    <a:lnTo>
                      <a:pt x="163" y="165"/>
                    </a:lnTo>
                    <a:lnTo>
                      <a:pt x="149" y="177"/>
                    </a:lnTo>
                    <a:lnTo>
                      <a:pt x="131" y="187"/>
                    </a:lnTo>
                    <a:close/>
                  </a:path>
                </a:pathLst>
              </a:custGeom>
              <a:solidFill>
                <a:srgbClr val="F0878A"/>
              </a:solidFill>
              <a:ln w="9525">
                <a:noFill/>
              </a:ln>
            </p:spPr>
            <p:txBody>
              <a:bodyPr/>
              <a:lstStyle/>
              <a:p>
                <a:endParaRPr lang="en-US"/>
              </a:p>
            </p:txBody>
          </p:sp>
          <p:sp>
            <p:nvSpPr>
              <p:cNvPr id="1276320" name="Freeform 1276319"/>
              <p:cNvSpPr/>
              <p:nvPr/>
            </p:nvSpPr>
            <p:spPr>
              <a:xfrm>
                <a:off x="3448" y="3083"/>
                <a:ext cx="8" cy="10"/>
              </a:xfrm>
              <a:custGeom>
                <a:avLst/>
                <a:gdLst/>
                <a:ahLst/>
                <a:cxnLst/>
                <a:rect l="0" t="0" r="0" b="0"/>
                <a:pathLst>
                  <a:path w="171" h="177">
                    <a:moveTo>
                      <a:pt x="120" y="170"/>
                    </a:moveTo>
                    <a:lnTo>
                      <a:pt x="104" y="175"/>
                    </a:lnTo>
                    <a:lnTo>
                      <a:pt x="87" y="177"/>
                    </a:lnTo>
                    <a:lnTo>
                      <a:pt x="70" y="176"/>
                    </a:lnTo>
                    <a:lnTo>
                      <a:pt x="54" y="171"/>
                    </a:lnTo>
                    <a:lnTo>
                      <a:pt x="40" y="163"/>
                    </a:lnTo>
                    <a:lnTo>
                      <a:pt x="27" y="152"/>
                    </a:lnTo>
                    <a:lnTo>
                      <a:pt x="15" y="139"/>
                    </a:lnTo>
                    <a:lnTo>
                      <a:pt x="7" y="124"/>
                    </a:lnTo>
                    <a:lnTo>
                      <a:pt x="2" y="107"/>
                    </a:lnTo>
                    <a:lnTo>
                      <a:pt x="0" y="90"/>
                    </a:lnTo>
                    <a:lnTo>
                      <a:pt x="2" y="72"/>
                    </a:lnTo>
                    <a:lnTo>
                      <a:pt x="7" y="56"/>
                    </a:lnTo>
                    <a:lnTo>
                      <a:pt x="14" y="41"/>
                    </a:lnTo>
                    <a:lnTo>
                      <a:pt x="25" y="28"/>
                    </a:lnTo>
                    <a:lnTo>
                      <a:pt x="37" y="16"/>
                    </a:lnTo>
                    <a:lnTo>
                      <a:pt x="52" y="8"/>
                    </a:lnTo>
                    <a:lnTo>
                      <a:pt x="68" y="2"/>
                    </a:lnTo>
                    <a:lnTo>
                      <a:pt x="85" y="0"/>
                    </a:lnTo>
                    <a:lnTo>
                      <a:pt x="102" y="2"/>
                    </a:lnTo>
                    <a:lnTo>
                      <a:pt x="117" y="7"/>
                    </a:lnTo>
                    <a:lnTo>
                      <a:pt x="132" y="15"/>
                    </a:lnTo>
                    <a:lnTo>
                      <a:pt x="145" y="25"/>
                    </a:lnTo>
                    <a:lnTo>
                      <a:pt x="156" y="38"/>
                    </a:lnTo>
                    <a:lnTo>
                      <a:pt x="164" y="53"/>
                    </a:lnTo>
                    <a:lnTo>
                      <a:pt x="169" y="70"/>
                    </a:lnTo>
                    <a:lnTo>
                      <a:pt x="171" y="88"/>
                    </a:lnTo>
                    <a:lnTo>
                      <a:pt x="169" y="105"/>
                    </a:lnTo>
                    <a:lnTo>
                      <a:pt x="165" y="121"/>
                    </a:lnTo>
                    <a:lnTo>
                      <a:pt x="158" y="136"/>
                    </a:lnTo>
                    <a:lnTo>
                      <a:pt x="148" y="150"/>
                    </a:lnTo>
                    <a:lnTo>
                      <a:pt x="136" y="162"/>
                    </a:lnTo>
                    <a:lnTo>
                      <a:pt x="120" y="170"/>
                    </a:lnTo>
                    <a:close/>
                  </a:path>
                </a:pathLst>
              </a:custGeom>
              <a:solidFill>
                <a:srgbClr val="F5AEB0"/>
              </a:solidFill>
              <a:ln w="9525">
                <a:noFill/>
              </a:ln>
            </p:spPr>
            <p:txBody>
              <a:bodyPr/>
              <a:lstStyle/>
              <a:p>
                <a:endParaRPr lang="en-US"/>
              </a:p>
            </p:txBody>
          </p:sp>
          <p:sp>
            <p:nvSpPr>
              <p:cNvPr id="1276321" name="Freeform 1276320"/>
              <p:cNvSpPr/>
              <p:nvPr/>
            </p:nvSpPr>
            <p:spPr>
              <a:xfrm>
                <a:off x="3449" y="3083"/>
                <a:ext cx="7" cy="9"/>
              </a:xfrm>
              <a:custGeom>
                <a:avLst/>
                <a:gdLst/>
                <a:ahLst/>
                <a:cxnLst/>
                <a:rect l="0" t="0" r="0" b="0"/>
                <a:pathLst>
                  <a:path w="152" h="156">
                    <a:moveTo>
                      <a:pt x="106" y="149"/>
                    </a:moveTo>
                    <a:lnTo>
                      <a:pt x="92" y="155"/>
                    </a:lnTo>
                    <a:lnTo>
                      <a:pt x="77" y="156"/>
                    </a:lnTo>
                    <a:lnTo>
                      <a:pt x="63" y="155"/>
                    </a:lnTo>
                    <a:lnTo>
                      <a:pt x="48" y="150"/>
                    </a:lnTo>
                    <a:lnTo>
                      <a:pt x="35" y="143"/>
                    </a:lnTo>
                    <a:lnTo>
                      <a:pt x="24" y="133"/>
                    </a:lnTo>
                    <a:lnTo>
                      <a:pt x="14" y="122"/>
                    </a:lnTo>
                    <a:lnTo>
                      <a:pt x="6" y="108"/>
                    </a:lnTo>
                    <a:lnTo>
                      <a:pt x="2" y="93"/>
                    </a:lnTo>
                    <a:lnTo>
                      <a:pt x="0" y="78"/>
                    </a:lnTo>
                    <a:lnTo>
                      <a:pt x="1" y="63"/>
                    </a:lnTo>
                    <a:lnTo>
                      <a:pt x="5" y="49"/>
                    </a:lnTo>
                    <a:lnTo>
                      <a:pt x="13" y="35"/>
                    </a:lnTo>
                    <a:lnTo>
                      <a:pt x="22" y="24"/>
                    </a:lnTo>
                    <a:lnTo>
                      <a:pt x="33" y="13"/>
                    </a:lnTo>
                    <a:lnTo>
                      <a:pt x="46" y="6"/>
                    </a:lnTo>
                    <a:lnTo>
                      <a:pt x="60" y="1"/>
                    </a:lnTo>
                    <a:lnTo>
                      <a:pt x="76" y="0"/>
                    </a:lnTo>
                    <a:lnTo>
                      <a:pt x="90" y="1"/>
                    </a:lnTo>
                    <a:lnTo>
                      <a:pt x="104" y="5"/>
                    </a:lnTo>
                    <a:lnTo>
                      <a:pt x="118" y="11"/>
                    </a:lnTo>
                    <a:lnTo>
                      <a:pt x="129" y="21"/>
                    </a:lnTo>
                    <a:lnTo>
                      <a:pt x="139" y="32"/>
                    </a:lnTo>
                    <a:lnTo>
                      <a:pt x="146" y="46"/>
                    </a:lnTo>
                    <a:lnTo>
                      <a:pt x="150" y="61"/>
                    </a:lnTo>
                    <a:lnTo>
                      <a:pt x="152" y="77"/>
                    </a:lnTo>
                    <a:lnTo>
                      <a:pt x="151" y="91"/>
                    </a:lnTo>
                    <a:lnTo>
                      <a:pt x="147" y="106"/>
                    </a:lnTo>
                    <a:lnTo>
                      <a:pt x="140" y="120"/>
                    </a:lnTo>
                    <a:lnTo>
                      <a:pt x="131" y="131"/>
                    </a:lnTo>
                    <a:lnTo>
                      <a:pt x="120" y="142"/>
                    </a:lnTo>
                    <a:lnTo>
                      <a:pt x="106" y="149"/>
                    </a:lnTo>
                    <a:close/>
                  </a:path>
                </a:pathLst>
              </a:custGeom>
              <a:solidFill>
                <a:srgbClr val="FAD6D9"/>
              </a:solidFill>
              <a:ln w="9525">
                <a:noFill/>
              </a:ln>
            </p:spPr>
            <p:txBody>
              <a:bodyPr/>
              <a:lstStyle/>
              <a:p>
                <a:endParaRPr lang="en-US"/>
              </a:p>
            </p:txBody>
          </p:sp>
          <p:sp>
            <p:nvSpPr>
              <p:cNvPr id="1276322" name="Freeform 1276321"/>
              <p:cNvSpPr/>
              <p:nvPr/>
            </p:nvSpPr>
            <p:spPr>
              <a:xfrm>
                <a:off x="3449" y="3083"/>
                <a:ext cx="6" cy="8"/>
              </a:xfrm>
              <a:custGeom>
                <a:avLst/>
                <a:gdLst/>
                <a:ahLst/>
                <a:cxnLst/>
                <a:rect l="0" t="0" r="0" b="0"/>
                <a:pathLst>
                  <a:path w="134" h="139">
                    <a:moveTo>
                      <a:pt x="93" y="134"/>
                    </a:moveTo>
                    <a:lnTo>
                      <a:pt x="80" y="138"/>
                    </a:lnTo>
                    <a:lnTo>
                      <a:pt x="68" y="139"/>
                    </a:lnTo>
                    <a:lnTo>
                      <a:pt x="55" y="138"/>
                    </a:lnTo>
                    <a:lnTo>
                      <a:pt x="42" y="134"/>
                    </a:lnTo>
                    <a:lnTo>
                      <a:pt x="30" y="127"/>
                    </a:lnTo>
                    <a:lnTo>
                      <a:pt x="20" y="119"/>
                    </a:lnTo>
                    <a:lnTo>
                      <a:pt x="12" y="109"/>
                    </a:lnTo>
                    <a:lnTo>
                      <a:pt x="5" y="97"/>
                    </a:lnTo>
                    <a:lnTo>
                      <a:pt x="1" y="83"/>
                    </a:lnTo>
                    <a:lnTo>
                      <a:pt x="0" y="70"/>
                    </a:lnTo>
                    <a:lnTo>
                      <a:pt x="1" y="57"/>
                    </a:lnTo>
                    <a:lnTo>
                      <a:pt x="5" y="44"/>
                    </a:lnTo>
                    <a:lnTo>
                      <a:pt x="11" y="31"/>
                    </a:lnTo>
                    <a:lnTo>
                      <a:pt x="19" y="21"/>
                    </a:lnTo>
                    <a:lnTo>
                      <a:pt x="28" y="12"/>
                    </a:lnTo>
                    <a:lnTo>
                      <a:pt x="40" y="5"/>
                    </a:lnTo>
                    <a:lnTo>
                      <a:pt x="54" y="1"/>
                    </a:lnTo>
                    <a:lnTo>
                      <a:pt x="66" y="0"/>
                    </a:lnTo>
                    <a:lnTo>
                      <a:pt x="79" y="1"/>
                    </a:lnTo>
                    <a:lnTo>
                      <a:pt x="91" y="5"/>
                    </a:lnTo>
                    <a:lnTo>
                      <a:pt x="104" y="11"/>
                    </a:lnTo>
                    <a:lnTo>
                      <a:pt x="114" y="20"/>
                    </a:lnTo>
                    <a:lnTo>
                      <a:pt x="122" y="29"/>
                    </a:lnTo>
                    <a:lnTo>
                      <a:pt x="129" y="42"/>
                    </a:lnTo>
                    <a:lnTo>
                      <a:pt x="133" y="56"/>
                    </a:lnTo>
                    <a:lnTo>
                      <a:pt x="134" y="68"/>
                    </a:lnTo>
                    <a:lnTo>
                      <a:pt x="133" y="82"/>
                    </a:lnTo>
                    <a:lnTo>
                      <a:pt x="129" y="95"/>
                    </a:lnTo>
                    <a:lnTo>
                      <a:pt x="123" y="107"/>
                    </a:lnTo>
                    <a:lnTo>
                      <a:pt x="115" y="118"/>
                    </a:lnTo>
                    <a:lnTo>
                      <a:pt x="106" y="126"/>
                    </a:lnTo>
                    <a:lnTo>
                      <a:pt x="93" y="134"/>
                    </a:lnTo>
                    <a:close/>
                  </a:path>
                </a:pathLst>
              </a:custGeom>
              <a:solidFill>
                <a:srgbClr val="FFFFFF"/>
              </a:solidFill>
              <a:ln w="9525">
                <a:noFill/>
              </a:ln>
            </p:spPr>
            <p:txBody>
              <a:bodyPr/>
              <a:lstStyle/>
              <a:p>
                <a:endParaRPr lang="en-US"/>
              </a:p>
            </p:txBody>
          </p:sp>
          <p:sp>
            <p:nvSpPr>
              <p:cNvPr id="1276323" name="Freeform 1276322"/>
              <p:cNvSpPr/>
              <p:nvPr/>
            </p:nvSpPr>
            <p:spPr>
              <a:xfrm>
                <a:off x="3441" y="3093"/>
                <a:ext cx="1" cy="2"/>
              </a:xfrm>
              <a:custGeom>
                <a:avLst/>
                <a:gdLst/>
                <a:ahLst/>
                <a:cxnLst/>
                <a:rect l="0" t="0" r="0" b="0"/>
                <a:pathLst>
                  <a:path w="21" h="33">
                    <a:moveTo>
                      <a:pt x="11" y="0"/>
                    </a:moveTo>
                    <a:lnTo>
                      <a:pt x="5" y="3"/>
                    </a:lnTo>
                    <a:lnTo>
                      <a:pt x="1" y="8"/>
                    </a:lnTo>
                    <a:lnTo>
                      <a:pt x="0" y="15"/>
                    </a:lnTo>
                    <a:lnTo>
                      <a:pt x="1" y="20"/>
                    </a:lnTo>
                    <a:lnTo>
                      <a:pt x="4" y="26"/>
                    </a:lnTo>
                    <a:lnTo>
                      <a:pt x="8" y="31"/>
                    </a:lnTo>
                    <a:lnTo>
                      <a:pt x="14" y="33"/>
                    </a:lnTo>
                    <a:lnTo>
                      <a:pt x="21" y="32"/>
                    </a:lnTo>
                    <a:lnTo>
                      <a:pt x="11" y="0"/>
                    </a:lnTo>
                    <a:close/>
                  </a:path>
                </a:pathLst>
              </a:custGeom>
              <a:solidFill>
                <a:srgbClr val="CCFFFF"/>
              </a:solidFill>
              <a:ln w="9525">
                <a:noFill/>
              </a:ln>
            </p:spPr>
            <p:txBody>
              <a:bodyPr/>
              <a:lstStyle/>
              <a:p>
                <a:endParaRPr lang="en-US"/>
              </a:p>
            </p:txBody>
          </p:sp>
          <p:sp>
            <p:nvSpPr>
              <p:cNvPr id="1276324" name="Freeform 1276323"/>
              <p:cNvSpPr/>
              <p:nvPr/>
            </p:nvSpPr>
            <p:spPr>
              <a:xfrm>
                <a:off x="3442" y="3089"/>
                <a:ext cx="3" cy="6"/>
              </a:xfrm>
              <a:custGeom>
                <a:avLst/>
                <a:gdLst/>
                <a:ahLst/>
                <a:cxnLst/>
                <a:rect l="0" t="0" r="0" b="0"/>
                <a:pathLst>
                  <a:path w="75" h="98">
                    <a:moveTo>
                      <a:pt x="40" y="12"/>
                    </a:moveTo>
                    <a:lnTo>
                      <a:pt x="40" y="12"/>
                    </a:lnTo>
                    <a:lnTo>
                      <a:pt x="42" y="22"/>
                    </a:lnTo>
                    <a:lnTo>
                      <a:pt x="42" y="28"/>
                    </a:lnTo>
                    <a:lnTo>
                      <a:pt x="39" y="37"/>
                    </a:lnTo>
                    <a:lnTo>
                      <a:pt x="36" y="43"/>
                    </a:lnTo>
                    <a:lnTo>
                      <a:pt x="30" y="49"/>
                    </a:lnTo>
                    <a:lnTo>
                      <a:pt x="21" y="57"/>
                    </a:lnTo>
                    <a:lnTo>
                      <a:pt x="12" y="61"/>
                    </a:lnTo>
                    <a:lnTo>
                      <a:pt x="0" y="66"/>
                    </a:lnTo>
                    <a:lnTo>
                      <a:pt x="10" y="98"/>
                    </a:lnTo>
                    <a:lnTo>
                      <a:pt x="26" y="92"/>
                    </a:lnTo>
                    <a:lnTo>
                      <a:pt x="39" y="84"/>
                    </a:lnTo>
                    <a:lnTo>
                      <a:pt x="50" y="74"/>
                    </a:lnTo>
                    <a:lnTo>
                      <a:pt x="63" y="64"/>
                    </a:lnTo>
                    <a:lnTo>
                      <a:pt x="70" y="49"/>
                    </a:lnTo>
                    <a:lnTo>
                      <a:pt x="75" y="34"/>
                    </a:lnTo>
                    <a:lnTo>
                      <a:pt x="75" y="18"/>
                    </a:lnTo>
                    <a:lnTo>
                      <a:pt x="71" y="0"/>
                    </a:lnTo>
                    <a:lnTo>
                      <a:pt x="71" y="0"/>
                    </a:lnTo>
                    <a:lnTo>
                      <a:pt x="40" y="12"/>
                    </a:lnTo>
                    <a:close/>
                  </a:path>
                </a:pathLst>
              </a:custGeom>
              <a:solidFill>
                <a:srgbClr val="CCFFFF"/>
              </a:solidFill>
              <a:ln w="9525">
                <a:noFill/>
              </a:ln>
            </p:spPr>
            <p:txBody>
              <a:bodyPr/>
              <a:lstStyle/>
              <a:p>
                <a:endParaRPr lang="en-US"/>
              </a:p>
            </p:txBody>
          </p:sp>
          <p:sp>
            <p:nvSpPr>
              <p:cNvPr id="1276325" name="Freeform 1276324"/>
              <p:cNvSpPr/>
              <p:nvPr/>
            </p:nvSpPr>
            <p:spPr>
              <a:xfrm>
                <a:off x="3440" y="3087"/>
                <a:ext cx="5" cy="3"/>
              </a:xfrm>
              <a:custGeom>
                <a:avLst/>
                <a:gdLst/>
                <a:ahLst/>
                <a:cxnLst/>
                <a:rect l="0" t="0" r="0" b="0"/>
                <a:pathLst>
                  <a:path w="108" h="49">
                    <a:moveTo>
                      <a:pt x="20" y="43"/>
                    </a:moveTo>
                    <a:lnTo>
                      <a:pt x="20" y="43"/>
                    </a:lnTo>
                    <a:lnTo>
                      <a:pt x="27" y="39"/>
                    </a:lnTo>
                    <a:lnTo>
                      <a:pt x="36" y="35"/>
                    </a:lnTo>
                    <a:lnTo>
                      <a:pt x="45" y="33"/>
                    </a:lnTo>
                    <a:lnTo>
                      <a:pt x="54" y="33"/>
                    </a:lnTo>
                    <a:lnTo>
                      <a:pt x="62" y="36"/>
                    </a:lnTo>
                    <a:lnTo>
                      <a:pt x="69" y="39"/>
                    </a:lnTo>
                    <a:lnTo>
                      <a:pt x="74" y="43"/>
                    </a:lnTo>
                    <a:lnTo>
                      <a:pt x="77" y="49"/>
                    </a:lnTo>
                    <a:lnTo>
                      <a:pt x="108" y="37"/>
                    </a:lnTo>
                    <a:lnTo>
                      <a:pt x="98" y="22"/>
                    </a:lnTo>
                    <a:lnTo>
                      <a:pt x="87" y="11"/>
                    </a:lnTo>
                    <a:lnTo>
                      <a:pt x="74" y="4"/>
                    </a:lnTo>
                    <a:lnTo>
                      <a:pt x="58" y="0"/>
                    </a:lnTo>
                    <a:lnTo>
                      <a:pt x="41" y="0"/>
                    </a:lnTo>
                    <a:lnTo>
                      <a:pt x="26" y="3"/>
                    </a:lnTo>
                    <a:lnTo>
                      <a:pt x="13" y="9"/>
                    </a:lnTo>
                    <a:lnTo>
                      <a:pt x="0" y="18"/>
                    </a:lnTo>
                    <a:lnTo>
                      <a:pt x="0" y="18"/>
                    </a:lnTo>
                    <a:lnTo>
                      <a:pt x="20" y="43"/>
                    </a:lnTo>
                    <a:close/>
                  </a:path>
                </a:pathLst>
              </a:custGeom>
              <a:solidFill>
                <a:srgbClr val="CCFFFF"/>
              </a:solidFill>
              <a:ln w="9525">
                <a:noFill/>
              </a:ln>
            </p:spPr>
            <p:txBody>
              <a:bodyPr/>
              <a:lstStyle/>
              <a:p>
                <a:endParaRPr lang="en-US"/>
              </a:p>
            </p:txBody>
          </p:sp>
          <p:sp>
            <p:nvSpPr>
              <p:cNvPr id="1276326" name="Freeform 1276325"/>
              <p:cNvSpPr/>
              <p:nvPr/>
            </p:nvSpPr>
            <p:spPr>
              <a:xfrm>
                <a:off x="3438" y="3088"/>
                <a:ext cx="3" cy="8"/>
              </a:xfrm>
              <a:custGeom>
                <a:avLst/>
                <a:gdLst/>
                <a:ahLst/>
                <a:cxnLst/>
                <a:rect l="0" t="0" r="0" b="0"/>
                <a:pathLst>
                  <a:path w="69" h="129">
                    <a:moveTo>
                      <a:pt x="36" y="112"/>
                    </a:moveTo>
                    <a:lnTo>
                      <a:pt x="36" y="112"/>
                    </a:lnTo>
                    <a:lnTo>
                      <a:pt x="33" y="104"/>
                    </a:lnTo>
                    <a:lnTo>
                      <a:pt x="32" y="95"/>
                    </a:lnTo>
                    <a:lnTo>
                      <a:pt x="34" y="83"/>
                    </a:lnTo>
                    <a:lnTo>
                      <a:pt x="38" y="69"/>
                    </a:lnTo>
                    <a:lnTo>
                      <a:pt x="44" y="58"/>
                    </a:lnTo>
                    <a:lnTo>
                      <a:pt x="52" y="44"/>
                    </a:lnTo>
                    <a:lnTo>
                      <a:pt x="60" y="34"/>
                    </a:lnTo>
                    <a:lnTo>
                      <a:pt x="69" y="25"/>
                    </a:lnTo>
                    <a:lnTo>
                      <a:pt x="49" y="0"/>
                    </a:lnTo>
                    <a:lnTo>
                      <a:pt x="37" y="11"/>
                    </a:lnTo>
                    <a:lnTo>
                      <a:pt x="25" y="25"/>
                    </a:lnTo>
                    <a:lnTo>
                      <a:pt x="16" y="41"/>
                    </a:lnTo>
                    <a:lnTo>
                      <a:pt x="8" y="57"/>
                    </a:lnTo>
                    <a:lnTo>
                      <a:pt x="2" y="75"/>
                    </a:lnTo>
                    <a:lnTo>
                      <a:pt x="0" y="92"/>
                    </a:lnTo>
                    <a:lnTo>
                      <a:pt x="1" y="112"/>
                    </a:lnTo>
                    <a:lnTo>
                      <a:pt x="8" y="129"/>
                    </a:lnTo>
                    <a:lnTo>
                      <a:pt x="8" y="129"/>
                    </a:lnTo>
                    <a:lnTo>
                      <a:pt x="36" y="112"/>
                    </a:lnTo>
                    <a:close/>
                  </a:path>
                </a:pathLst>
              </a:custGeom>
              <a:solidFill>
                <a:srgbClr val="CCFFFF"/>
              </a:solidFill>
              <a:ln w="9525">
                <a:noFill/>
              </a:ln>
            </p:spPr>
            <p:txBody>
              <a:bodyPr/>
              <a:lstStyle/>
              <a:p>
                <a:endParaRPr lang="en-US"/>
              </a:p>
            </p:txBody>
          </p:sp>
          <p:sp>
            <p:nvSpPr>
              <p:cNvPr id="1276327" name="Freeform 1276326"/>
              <p:cNvSpPr/>
              <p:nvPr/>
            </p:nvSpPr>
            <p:spPr>
              <a:xfrm>
                <a:off x="3438" y="3095"/>
                <a:ext cx="5" cy="4"/>
              </a:xfrm>
              <a:custGeom>
                <a:avLst/>
                <a:gdLst/>
                <a:ahLst/>
                <a:cxnLst/>
                <a:rect l="0" t="0" r="0" b="0"/>
                <a:pathLst>
                  <a:path w="117" h="76">
                    <a:moveTo>
                      <a:pt x="107" y="41"/>
                    </a:moveTo>
                    <a:lnTo>
                      <a:pt x="107" y="41"/>
                    </a:lnTo>
                    <a:lnTo>
                      <a:pt x="96" y="43"/>
                    </a:lnTo>
                    <a:lnTo>
                      <a:pt x="83" y="43"/>
                    </a:lnTo>
                    <a:lnTo>
                      <a:pt x="72" y="42"/>
                    </a:lnTo>
                    <a:lnTo>
                      <a:pt x="62" y="36"/>
                    </a:lnTo>
                    <a:lnTo>
                      <a:pt x="52" y="30"/>
                    </a:lnTo>
                    <a:lnTo>
                      <a:pt x="43" y="23"/>
                    </a:lnTo>
                    <a:lnTo>
                      <a:pt x="35" y="13"/>
                    </a:lnTo>
                    <a:lnTo>
                      <a:pt x="28" y="0"/>
                    </a:lnTo>
                    <a:lnTo>
                      <a:pt x="0" y="17"/>
                    </a:lnTo>
                    <a:lnTo>
                      <a:pt x="9" y="32"/>
                    </a:lnTo>
                    <a:lnTo>
                      <a:pt x="20" y="46"/>
                    </a:lnTo>
                    <a:lnTo>
                      <a:pt x="33" y="57"/>
                    </a:lnTo>
                    <a:lnTo>
                      <a:pt x="48" y="66"/>
                    </a:lnTo>
                    <a:lnTo>
                      <a:pt x="64" y="73"/>
                    </a:lnTo>
                    <a:lnTo>
                      <a:pt x="81" y="76"/>
                    </a:lnTo>
                    <a:lnTo>
                      <a:pt x="98" y="76"/>
                    </a:lnTo>
                    <a:lnTo>
                      <a:pt x="117" y="72"/>
                    </a:lnTo>
                    <a:lnTo>
                      <a:pt x="117" y="72"/>
                    </a:lnTo>
                    <a:lnTo>
                      <a:pt x="107" y="41"/>
                    </a:lnTo>
                    <a:close/>
                  </a:path>
                </a:pathLst>
              </a:custGeom>
              <a:solidFill>
                <a:srgbClr val="CCFFFF"/>
              </a:solidFill>
              <a:ln w="9525">
                <a:noFill/>
              </a:ln>
            </p:spPr>
            <p:txBody>
              <a:bodyPr/>
              <a:lstStyle/>
              <a:p>
                <a:endParaRPr lang="en-US"/>
              </a:p>
            </p:txBody>
          </p:sp>
          <p:sp>
            <p:nvSpPr>
              <p:cNvPr id="1276328" name="Freeform 1276327"/>
              <p:cNvSpPr/>
              <p:nvPr/>
            </p:nvSpPr>
            <p:spPr>
              <a:xfrm>
                <a:off x="3443" y="3094"/>
                <a:ext cx="4" cy="5"/>
              </a:xfrm>
              <a:custGeom>
                <a:avLst/>
                <a:gdLst/>
                <a:ahLst/>
                <a:cxnLst/>
                <a:rect l="0" t="0" r="0" b="0"/>
                <a:pathLst>
                  <a:path w="79" h="88">
                    <a:moveTo>
                      <a:pt x="47" y="0"/>
                    </a:moveTo>
                    <a:lnTo>
                      <a:pt x="46" y="8"/>
                    </a:lnTo>
                    <a:lnTo>
                      <a:pt x="44" y="15"/>
                    </a:lnTo>
                    <a:lnTo>
                      <a:pt x="40" y="24"/>
                    </a:lnTo>
                    <a:lnTo>
                      <a:pt x="35" y="32"/>
                    </a:lnTo>
                    <a:lnTo>
                      <a:pt x="28" y="39"/>
                    </a:lnTo>
                    <a:lnTo>
                      <a:pt x="21" y="46"/>
                    </a:lnTo>
                    <a:lnTo>
                      <a:pt x="11" y="52"/>
                    </a:lnTo>
                    <a:lnTo>
                      <a:pt x="0" y="57"/>
                    </a:lnTo>
                    <a:lnTo>
                      <a:pt x="10" y="88"/>
                    </a:lnTo>
                    <a:lnTo>
                      <a:pt x="25" y="82"/>
                    </a:lnTo>
                    <a:lnTo>
                      <a:pt x="40" y="73"/>
                    </a:lnTo>
                    <a:lnTo>
                      <a:pt x="51" y="64"/>
                    </a:lnTo>
                    <a:lnTo>
                      <a:pt x="61" y="53"/>
                    </a:lnTo>
                    <a:lnTo>
                      <a:pt x="68" y="41"/>
                    </a:lnTo>
                    <a:lnTo>
                      <a:pt x="74" y="28"/>
                    </a:lnTo>
                    <a:lnTo>
                      <a:pt x="78" y="14"/>
                    </a:lnTo>
                    <a:lnTo>
                      <a:pt x="79" y="2"/>
                    </a:lnTo>
                    <a:lnTo>
                      <a:pt x="47" y="0"/>
                    </a:lnTo>
                    <a:close/>
                  </a:path>
                </a:pathLst>
              </a:custGeom>
              <a:solidFill>
                <a:srgbClr val="CCFFFF"/>
              </a:solidFill>
              <a:ln w="9525">
                <a:noFill/>
              </a:ln>
            </p:spPr>
            <p:txBody>
              <a:bodyPr/>
              <a:lstStyle/>
              <a:p>
                <a:endParaRPr lang="en-US"/>
              </a:p>
            </p:txBody>
          </p:sp>
          <p:sp>
            <p:nvSpPr>
              <p:cNvPr id="1276329" name="Freeform 1276328"/>
              <p:cNvSpPr/>
              <p:nvPr/>
            </p:nvSpPr>
            <p:spPr>
              <a:xfrm>
                <a:off x="3442" y="3097"/>
                <a:ext cx="2" cy="1"/>
              </a:xfrm>
              <a:custGeom>
                <a:avLst/>
                <a:gdLst/>
                <a:ahLst/>
                <a:cxnLst/>
                <a:rect l="0" t="0" r="0" b="0"/>
                <a:pathLst>
                  <a:path w="32" h="18">
                    <a:moveTo>
                      <a:pt x="32" y="18"/>
                    </a:moveTo>
                    <a:lnTo>
                      <a:pt x="31" y="11"/>
                    </a:lnTo>
                    <a:lnTo>
                      <a:pt x="28" y="6"/>
                    </a:lnTo>
                    <a:lnTo>
                      <a:pt x="23" y="3"/>
                    </a:lnTo>
                    <a:lnTo>
                      <a:pt x="17" y="0"/>
                    </a:lnTo>
                    <a:lnTo>
                      <a:pt x="11" y="2"/>
                    </a:lnTo>
                    <a:lnTo>
                      <a:pt x="6" y="4"/>
                    </a:lnTo>
                    <a:lnTo>
                      <a:pt x="2" y="9"/>
                    </a:lnTo>
                    <a:lnTo>
                      <a:pt x="0" y="16"/>
                    </a:lnTo>
                    <a:lnTo>
                      <a:pt x="32" y="18"/>
                    </a:lnTo>
                    <a:close/>
                  </a:path>
                </a:pathLst>
              </a:custGeom>
              <a:solidFill>
                <a:srgbClr val="CCFFFF"/>
              </a:solidFill>
              <a:ln w="9525">
                <a:noFill/>
              </a:ln>
            </p:spPr>
            <p:txBody>
              <a:bodyPr/>
              <a:lstStyle/>
              <a:p>
                <a:endParaRPr lang="en-US"/>
              </a:p>
            </p:txBody>
          </p:sp>
          <p:sp>
            <p:nvSpPr>
              <p:cNvPr id="1276330" name="Freeform 1276329"/>
              <p:cNvSpPr/>
              <p:nvPr/>
            </p:nvSpPr>
            <p:spPr>
              <a:xfrm>
                <a:off x="3442" y="3094"/>
                <a:ext cx="1" cy="2"/>
              </a:xfrm>
              <a:custGeom>
                <a:avLst/>
                <a:gdLst/>
                <a:ahLst/>
                <a:cxnLst/>
                <a:rect l="0" t="0" r="0" b="0"/>
                <a:pathLst>
                  <a:path w="22" h="32">
                    <a:moveTo>
                      <a:pt x="12" y="0"/>
                    </a:moveTo>
                    <a:lnTo>
                      <a:pt x="5" y="3"/>
                    </a:lnTo>
                    <a:lnTo>
                      <a:pt x="1" y="8"/>
                    </a:lnTo>
                    <a:lnTo>
                      <a:pt x="0" y="14"/>
                    </a:lnTo>
                    <a:lnTo>
                      <a:pt x="1" y="20"/>
                    </a:lnTo>
                    <a:lnTo>
                      <a:pt x="4" y="26"/>
                    </a:lnTo>
                    <a:lnTo>
                      <a:pt x="9" y="30"/>
                    </a:lnTo>
                    <a:lnTo>
                      <a:pt x="15" y="32"/>
                    </a:lnTo>
                    <a:lnTo>
                      <a:pt x="22" y="31"/>
                    </a:lnTo>
                    <a:lnTo>
                      <a:pt x="12" y="0"/>
                    </a:lnTo>
                    <a:close/>
                  </a:path>
                </a:pathLst>
              </a:custGeom>
              <a:solidFill>
                <a:srgbClr val="00CCFF"/>
              </a:solidFill>
              <a:ln w="9525">
                <a:noFill/>
              </a:ln>
            </p:spPr>
            <p:txBody>
              <a:bodyPr/>
              <a:lstStyle/>
              <a:p>
                <a:endParaRPr lang="en-US"/>
              </a:p>
            </p:txBody>
          </p:sp>
          <p:sp>
            <p:nvSpPr>
              <p:cNvPr id="1276331" name="Freeform 1276330"/>
              <p:cNvSpPr/>
              <p:nvPr/>
            </p:nvSpPr>
            <p:spPr>
              <a:xfrm>
                <a:off x="3442" y="3090"/>
                <a:ext cx="4" cy="5"/>
              </a:xfrm>
              <a:custGeom>
                <a:avLst/>
                <a:gdLst/>
                <a:ahLst/>
                <a:cxnLst/>
                <a:rect l="0" t="0" r="0" b="0"/>
                <a:pathLst>
                  <a:path w="74" h="99">
                    <a:moveTo>
                      <a:pt x="39" y="13"/>
                    </a:moveTo>
                    <a:lnTo>
                      <a:pt x="39" y="12"/>
                    </a:lnTo>
                    <a:lnTo>
                      <a:pt x="41" y="22"/>
                    </a:lnTo>
                    <a:lnTo>
                      <a:pt x="41" y="30"/>
                    </a:lnTo>
                    <a:lnTo>
                      <a:pt x="38" y="37"/>
                    </a:lnTo>
                    <a:lnTo>
                      <a:pt x="35" y="43"/>
                    </a:lnTo>
                    <a:lnTo>
                      <a:pt x="28" y="51"/>
                    </a:lnTo>
                    <a:lnTo>
                      <a:pt x="20" y="58"/>
                    </a:lnTo>
                    <a:lnTo>
                      <a:pt x="11" y="62"/>
                    </a:lnTo>
                    <a:lnTo>
                      <a:pt x="0" y="68"/>
                    </a:lnTo>
                    <a:lnTo>
                      <a:pt x="10" y="99"/>
                    </a:lnTo>
                    <a:lnTo>
                      <a:pt x="25" y="94"/>
                    </a:lnTo>
                    <a:lnTo>
                      <a:pt x="38" y="85"/>
                    </a:lnTo>
                    <a:lnTo>
                      <a:pt x="51" y="76"/>
                    </a:lnTo>
                    <a:lnTo>
                      <a:pt x="62" y="64"/>
                    </a:lnTo>
                    <a:lnTo>
                      <a:pt x="69" y="52"/>
                    </a:lnTo>
                    <a:lnTo>
                      <a:pt x="74" y="36"/>
                    </a:lnTo>
                    <a:lnTo>
                      <a:pt x="74" y="18"/>
                    </a:lnTo>
                    <a:lnTo>
                      <a:pt x="70" y="1"/>
                    </a:lnTo>
                    <a:lnTo>
                      <a:pt x="70" y="0"/>
                    </a:lnTo>
                    <a:lnTo>
                      <a:pt x="39" y="13"/>
                    </a:lnTo>
                    <a:close/>
                  </a:path>
                </a:pathLst>
              </a:custGeom>
              <a:solidFill>
                <a:srgbClr val="00CCFF"/>
              </a:solidFill>
              <a:ln w="9525">
                <a:noFill/>
              </a:ln>
            </p:spPr>
            <p:txBody>
              <a:bodyPr/>
              <a:lstStyle/>
              <a:p>
                <a:endParaRPr lang="en-US"/>
              </a:p>
            </p:txBody>
          </p:sp>
          <p:sp>
            <p:nvSpPr>
              <p:cNvPr id="1276332" name="Freeform 1276331"/>
              <p:cNvSpPr/>
              <p:nvPr/>
            </p:nvSpPr>
            <p:spPr>
              <a:xfrm>
                <a:off x="3441" y="3088"/>
                <a:ext cx="5" cy="3"/>
              </a:xfrm>
              <a:custGeom>
                <a:avLst/>
                <a:gdLst/>
                <a:ahLst/>
                <a:cxnLst/>
                <a:rect l="0" t="0" r="0" b="0"/>
                <a:pathLst>
                  <a:path w="108" h="50">
                    <a:moveTo>
                      <a:pt x="20" y="44"/>
                    </a:moveTo>
                    <a:lnTo>
                      <a:pt x="20" y="43"/>
                    </a:lnTo>
                    <a:lnTo>
                      <a:pt x="27" y="39"/>
                    </a:lnTo>
                    <a:lnTo>
                      <a:pt x="37" y="35"/>
                    </a:lnTo>
                    <a:lnTo>
                      <a:pt x="46" y="34"/>
                    </a:lnTo>
                    <a:lnTo>
                      <a:pt x="54" y="34"/>
                    </a:lnTo>
                    <a:lnTo>
                      <a:pt x="61" y="36"/>
                    </a:lnTo>
                    <a:lnTo>
                      <a:pt x="69" y="39"/>
                    </a:lnTo>
                    <a:lnTo>
                      <a:pt x="74" y="43"/>
                    </a:lnTo>
                    <a:lnTo>
                      <a:pt x="77" y="50"/>
                    </a:lnTo>
                    <a:lnTo>
                      <a:pt x="108" y="37"/>
                    </a:lnTo>
                    <a:lnTo>
                      <a:pt x="99" y="22"/>
                    </a:lnTo>
                    <a:lnTo>
                      <a:pt x="88" y="12"/>
                    </a:lnTo>
                    <a:lnTo>
                      <a:pt x="73" y="4"/>
                    </a:lnTo>
                    <a:lnTo>
                      <a:pt x="58" y="0"/>
                    </a:lnTo>
                    <a:lnTo>
                      <a:pt x="42" y="0"/>
                    </a:lnTo>
                    <a:lnTo>
                      <a:pt x="26" y="3"/>
                    </a:lnTo>
                    <a:lnTo>
                      <a:pt x="13" y="10"/>
                    </a:lnTo>
                    <a:lnTo>
                      <a:pt x="0" y="18"/>
                    </a:lnTo>
                    <a:lnTo>
                      <a:pt x="0" y="17"/>
                    </a:lnTo>
                    <a:lnTo>
                      <a:pt x="20" y="44"/>
                    </a:lnTo>
                    <a:close/>
                  </a:path>
                </a:pathLst>
              </a:custGeom>
              <a:solidFill>
                <a:srgbClr val="00CCFF"/>
              </a:solidFill>
              <a:ln w="9525">
                <a:noFill/>
              </a:ln>
            </p:spPr>
            <p:txBody>
              <a:bodyPr/>
              <a:lstStyle/>
              <a:p>
                <a:endParaRPr lang="en-US"/>
              </a:p>
            </p:txBody>
          </p:sp>
          <p:sp>
            <p:nvSpPr>
              <p:cNvPr id="1276333" name="Freeform 1276332"/>
              <p:cNvSpPr/>
              <p:nvPr/>
            </p:nvSpPr>
            <p:spPr>
              <a:xfrm>
                <a:off x="3438" y="3089"/>
                <a:ext cx="4" cy="7"/>
              </a:xfrm>
              <a:custGeom>
                <a:avLst/>
                <a:gdLst/>
                <a:ahLst/>
                <a:cxnLst/>
                <a:rect l="0" t="0" r="0" b="0"/>
                <a:pathLst>
                  <a:path w="69" h="131">
                    <a:moveTo>
                      <a:pt x="36" y="114"/>
                    </a:moveTo>
                    <a:lnTo>
                      <a:pt x="36" y="114"/>
                    </a:lnTo>
                    <a:lnTo>
                      <a:pt x="34" y="107"/>
                    </a:lnTo>
                    <a:lnTo>
                      <a:pt x="33" y="96"/>
                    </a:lnTo>
                    <a:lnTo>
                      <a:pt x="35" y="83"/>
                    </a:lnTo>
                    <a:lnTo>
                      <a:pt x="38" y="72"/>
                    </a:lnTo>
                    <a:lnTo>
                      <a:pt x="44" y="59"/>
                    </a:lnTo>
                    <a:lnTo>
                      <a:pt x="52" y="46"/>
                    </a:lnTo>
                    <a:lnTo>
                      <a:pt x="60" y="36"/>
                    </a:lnTo>
                    <a:lnTo>
                      <a:pt x="69" y="27"/>
                    </a:lnTo>
                    <a:lnTo>
                      <a:pt x="49" y="0"/>
                    </a:lnTo>
                    <a:lnTo>
                      <a:pt x="36" y="13"/>
                    </a:lnTo>
                    <a:lnTo>
                      <a:pt x="25" y="27"/>
                    </a:lnTo>
                    <a:lnTo>
                      <a:pt x="15" y="42"/>
                    </a:lnTo>
                    <a:lnTo>
                      <a:pt x="7" y="59"/>
                    </a:lnTo>
                    <a:lnTo>
                      <a:pt x="2" y="77"/>
                    </a:lnTo>
                    <a:lnTo>
                      <a:pt x="0" y="94"/>
                    </a:lnTo>
                    <a:lnTo>
                      <a:pt x="1" y="113"/>
                    </a:lnTo>
                    <a:lnTo>
                      <a:pt x="7" y="131"/>
                    </a:lnTo>
                    <a:lnTo>
                      <a:pt x="7" y="131"/>
                    </a:lnTo>
                    <a:lnTo>
                      <a:pt x="36" y="114"/>
                    </a:lnTo>
                    <a:close/>
                  </a:path>
                </a:pathLst>
              </a:custGeom>
              <a:solidFill>
                <a:srgbClr val="00CCFF"/>
              </a:solidFill>
              <a:ln w="9525">
                <a:noFill/>
              </a:ln>
            </p:spPr>
            <p:txBody>
              <a:bodyPr/>
              <a:lstStyle/>
              <a:p>
                <a:endParaRPr lang="en-US"/>
              </a:p>
            </p:txBody>
          </p:sp>
          <p:sp>
            <p:nvSpPr>
              <p:cNvPr id="1276334" name="Freeform 1276333"/>
              <p:cNvSpPr/>
              <p:nvPr/>
            </p:nvSpPr>
            <p:spPr>
              <a:xfrm>
                <a:off x="3439" y="3095"/>
                <a:ext cx="5" cy="4"/>
              </a:xfrm>
              <a:custGeom>
                <a:avLst/>
                <a:gdLst/>
                <a:ahLst/>
                <a:cxnLst/>
                <a:rect l="0" t="0" r="0" b="0"/>
                <a:pathLst>
                  <a:path w="117" h="77">
                    <a:moveTo>
                      <a:pt x="107" y="41"/>
                    </a:moveTo>
                    <a:lnTo>
                      <a:pt x="107" y="41"/>
                    </a:lnTo>
                    <a:lnTo>
                      <a:pt x="96" y="43"/>
                    </a:lnTo>
                    <a:lnTo>
                      <a:pt x="85" y="43"/>
                    </a:lnTo>
                    <a:lnTo>
                      <a:pt x="75" y="41"/>
                    </a:lnTo>
                    <a:lnTo>
                      <a:pt x="63" y="37"/>
                    </a:lnTo>
                    <a:lnTo>
                      <a:pt x="54" y="29"/>
                    </a:lnTo>
                    <a:lnTo>
                      <a:pt x="44" y="22"/>
                    </a:lnTo>
                    <a:lnTo>
                      <a:pt x="36" y="13"/>
                    </a:lnTo>
                    <a:lnTo>
                      <a:pt x="29" y="0"/>
                    </a:lnTo>
                    <a:lnTo>
                      <a:pt x="0" y="17"/>
                    </a:lnTo>
                    <a:lnTo>
                      <a:pt x="9" y="32"/>
                    </a:lnTo>
                    <a:lnTo>
                      <a:pt x="21" y="45"/>
                    </a:lnTo>
                    <a:lnTo>
                      <a:pt x="34" y="57"/>
                    </a:lnTo>
                    <a:lnTo>
                      <a:pt x="49" y="66"/>
                    </a:lnTo>
                    <a:lnTo>
                      <a:pt x="64" y="73"/>
                    </a:lnTo>
                    <a:lnTo>
                      <a:pt x="81" y="77"/>
                    </a:lnTo>
                    <a:lnTo>
                      <a:pt x="98" y="77"/>
                    </a:lnTo>
                    <a:lnTo>
                      <a:pt x="117" y="73"/>
                    </a:lnTo>
                    <a:lnTo>
                      <a:pt x="117" y="73"/>
                    </a:lnTo>
                    <a:lnTo>
                      <a:pt x="107" y="41"/>
                    </a:lnTo>
                    <a:close/>
                  </a:path>
                </a:pathLst>
              </a:custGeom>
              <a:solidFill>
                <a:srgbClr val="00CCFF"/>
              </a:solidFill>
              <a:ln w="9525">
                <a:noFill/>
              </a:ln>
            </p:spPr>
            <p:txBody>
              <a:bodyPr/>
              <a:lstStyle/>
              <a:p>
                <a:endParaRPr lang="en-US"/>
              </a:p>
            </p:txBody>
          </p:sp>
          <p:sp>
            <p:nvSpPr>
              <p:cNvPr id="1276335" name="Freeform 1276334"/>
              <p:cNvSpPr/>
              <p:nvPr/>
            </p:nvSpPr>
            <p:spPr>
              <a:xfrm>
                <a:off x="3444" y="3094"/>
                <a:ext cx="3" cy="5"/>
              </a:xfrm>
              <a:custGeom>
                <a:avLst/>
                <a:gdLst/>
                <a:ahLst/>
                <a:cxnLst/>
                <a:rect l="0" t="0" r="0" b="0"/>
                <a:pathLst>
                  <a:path w="81" h="90">
                    <a:moveTo>
                      <a:pt x="48" y="0"/>
                    </a:moveTo>
                    <a:lnTo>
                      <a:pt x="47" y="8"/>
                    </a:lnTo>
                    <a:lnTo>
                      <a:pt x="44" y="18"/>
                    </a:lnTo>
                    <a:lnTo>
                      <a:pt x="41" y="26"/>
                    </a:lnTo>
                    <a:lnTo>
                      <a:pt x="36" y="34"/>
                    </a:lnTo>
                    <a:lnTo>
                      <a:pt x="31" y="40"/>
                    </a:lnTo>
                    <a:lnTo>
                      <a:pt x="22" y="47"/>
                    </a:lnTo>
                    <a:lnTo>
                      <a:pt x="12" y="54"/>
                    </a:lnTo>
                    <a:lnTo>
                      <a:pt x="0" y="58"/>
                    </a:lnTo>
                    <a:lnTo>
                      <a:pt x="10" y="90"/>
                    </a:lnTo>
                    <a:lnTo>
                      <a:pt x="27" y="83"/>
                    </a:lnTo>
                    <a:lnTo>
                      <a:pt x="40" y="75"/>
                    </a:lnTo>
                    <a:lnTo>
                      <a:pt x="51" y="65"/>
                    </a:lnTo>
                    <a:lnTo>
                      <a:pt x="62" y="55"/>
                    </a:lnTo>
                    <a:lnTo>
                      <a:pt x="70" y="41"/>
                    </a:lnTo>
                    <a:lnTo>
                      <a:pt x="75" y="28"/>
                    </a:lnTo>
                    <a:lnTo>
                      <a:pt x="78" y="17"/>
                    </a:lnTo>
                    <a:lnTo>
                      <a:pt x="81" y="4"/>
                    </a:lnTo>
                    <a:lnTo>
                      <a:pt x="48" y="0"/>
                    </a:lnTo>
                    <a:close/>
                  </a:path>
                </a:pathLst>
              </a:custGeom>
              <a:solidFill>
                <a:srgbClr val="00CCFF"/>
              </a:solidFill>
              <a:ln w="9525">
                <a:noFill/>
              </a:ln>
            </p:spPr>
            <p:txBody>
              <a:bodyPr/>
              <a:lstStyle/>
              <a:p>
                <a:endParaRPr lang="en-US"/>
              </a:p>
            </p:txBody>
          </p:sp>
          <p:sp>
            <p:nvSpPr>
              <p:cNvPr id="1276336" name="Freeform 1276335"/>
              <p:cNvSpPr/>
              <p:nvPr/>
            </p:nvSpPr>
            <p:spPr>
              <a:xfrm>
                <a:off x="3443" y="3097"/>
                <a:ext cx="2" cy="1"/>
              </a:xfrm>
              <a:custGeom>
                <a:avLst/>
                <a:gdLst/>
                <a:ahLst/>
                <a:cxnLst/>
                <a:rect l="0" t="0" r="0" b="0"/>
                <a:pathLst>
                  <a:path w="33" h="19">
                    <a:moveTo>
                      <a:pt x="33" y="19"/>
                    </a:moveTo>
                    <a:lnTo>
                      <a:pt x="32" y="12"/>
                    </a:lnTo>
                    <a:lnTo>
                      <a:pt x="28" y="6"/>
                    </a:lnTo>
                    <a:lnTo>
                      <a:pt x="23" y="2"/>
                    </a:lnTo>
                    <a:lnTo>
                      <a:pt x="18" y="0"/>
                    </a:lnTo>
                    <a:lnTo>
                      <a:pt x="12" y="0"/>
                    </a:lnTo>
                    <a:lnTo>
                      <a:pt x="6" y="3"/>
                    </a:lnTo>
                    <a:lnTo>
                      <a:pt x="2" y="7"/>
                    </a:lnTo>
                    <a:lnTo>
                      <a:pt x="0" y="15"/>
                    </a:lnTo>
                    <a:lnTo>
                      <a:pt x="33" y="19"/>
                    </a:lnTo>
                    <a:close/>
                  </a:path>
                </a:pathLst>
              </a:custGeom>
              <a:solidFill>
                <a:srgbClr val="00CCFF"/>
              </a:solidFill>
              <a:ln w="9525">
                <a:noFill/>
              </a:ln>
            </p:spPr>
            <p:txBody>
              <a:bodyPr/>
              <a:lstStyle/>
              <a:p>
                <a:endParaRPr lang="en-US"/>
              </a:p>
            </p:txBody>
          </p:sp>
          <p:sp>
            <p:nvSpPr>
              <p:cNvPr id="1276337" name="Freeform 1276336"/>
              <p:cNvSpPr/>
              <p:nvPr/>
            </p:nvSpPr>
            <p:spPr>
              <a:xfrm>
                <a:off x="3398" y="3240"/>
                <a:ext cx="1" cy="1"/>
              </a:xfrm>
              <a:custGeom>
                <a:avLst/>
                <a:gdLst/>
                <a:ahLst/>
                <a:cxnLst/>
                <a:rect l="0" t="0" r="0" b="0"/>
                <a:pathLst>
                  <a:path w="21" h="27">
                    <a:moveTo>
                      <a:pt x="0" y="25"/>
                    </a:moveTo>
                    <a:lnTo>
                      <a:pt x="6" y="27"/>
                    </a:lnTo>
                    <a:lnTo>
                      <a:pt x="11" y="26"/>
                    </a:lnTo>
                    <a:lnTo>
                      <a:pt x="16" y="24"/>
                    </a:lnTo>
                    <a:lnTo>
                      <a:pt x="19" y="20"/>
                    </a:lnTo>
                    <a:lnTo>
                      <a:pt x="21" y="15"/>
                    </a:lnTo>
                    <a:lnTo>
                      <a:pt x="21" y="9"/>
                    </a:lnTo>
                    <a:lnTo>
                      <a:pt x="19" y="4"/>
                    </a:lnTo>
                    <a:lnTo>
                      <a:pt x="14" y="0"/>
                    </a:lnTo>
                    <a:lnTo>
                      <a:pt x="0" y="25"/>
                    </a:lnTo>
                    <a:close/>
                  </a:path>
                </a:pathLst>
              </a:custGeom>
              <a:solidFill>
                <a:srgbClr val="000000"/>
              </a:solidFill>
              <a:ln w="9525">
                <a:noFill/>
              </a:ln>
            </p:spPr>
            <p:txBody>
              <a:bodyPr/>
              <a:lstStyle/>
              <a:p>
                <a:endParaRPr lang="en-US"/>
              </a:p>
            </p:txBody>
          </p:sp>
          <p:sp>
            <p:nvSpPr>
              <p:cNvPr id="1276338" name="Freeform 1276337"/>
              <p:cNvSpPr/>
              <p:nvPr/>
            </p:nvSpPr>
            <p:spPr>
              <a:xfrm>
                <a:off x="3389" y="3221"/>
                <a:ext cx="10" cy="20"/>
              </a:xfrm>
              <a:custGeom>
                <a:avLst/>
                <a:gdLst/>
                <a:ahLst/>
                <a:cxnLst/>
                <a:rect l="0" t="0" r="0" b="0"/>
                <a:pathLst>
                  <a:path w="218" h="365">
                    <a:moveTo>
                      <a:pt x="0" y="0"/>
                    </a:moveTo>
                    <a:lnTo>
                      <a:pt x="0" y="0"/>
                    </a:lnTo>
                    <a:lnTo>
                      <a:pt x="1" y="29"/>
                    </a:lnTo>
                    <a:lnTo>
                      <a:pt x="3" y="56"/>
                    </a:lnTo>
                    <a:lnTo>
                      <a:pt x="8" y="84"/>
                    </a:lnTo>
                    <a:lnTo>
                      <a:pt x="15" y="110"/>
                    </a:lnTo>
                    <a:lnTo>
                      <a:pt x="22" y="135"/>
                    </a:lnTo>
                    <a:lnTo>
                      <a:pt x="31" y="162"/>
                    </a:lnTo>
                    <a:lnTo>
                      <a:pt x="41" y="187"/>
                    </a:lnTo>
                    <a:lnTo>
                      <a:pt x="55" y="211"/>
                    </a:lnTo>
                    <a:lnTo>
                      <a:pt x="68" y="235"/>
                    </a:lnTo>
                    <a:lnTo>
                      <a:pt x="84" y="258"/>
                    </a:lnTo>
                    <a:lnTo>
                      <a:pt x="102" y="278"/>
                    </a:lnTo>
                    <a:lnTo>
                      <a:pt x="119" y="298"/>
                    </a:lnTo>
                    <a:lnTo>
                      <a:pt x="138" y="317"/>
                    </a:lnTo>
                    <a:lnTo>
                      <a:pt x="159" y="335"/>
                    </a:lnTo>
                    <a:lnTo>
                      <a:pt x="180" y="352"/>
                    </a:lnTo>
                    <a:lnTo>
                      <a:pt x="204" y="365"/>
                    </a:lnTo>
                    <a:lnTo>
                      <a:pt x="218" y="340"/>
                    </a:lnTo>
                    <a:lnTo>
                      <a:pt x="196" y="326"/>
                    </a:lnTo>
                    <a:lnTo>
                      <a:pt x="177" y="311"/>
                    </a:lnTo>
                    <a:lnTo>
                      <a:pt x="157" y="296"/>
                    </a:lnTo>
                    <a:lnTo>
                      <a:pt x="139" y="277"/>
                    </a:lnTo>
                    <a:lnTo>
                      <a:pt x="122" y="259"/>
                    </a:lnTo>
                    <a:lnTo>
                      <a:pt x="107" y="239"/>
                    </a:lnTo>
                    <a:lnTo>
                      <a:pt x="92" y="218"/>
                    </a:lnTo>
                    <a:lnTo>
                      <a:pt x="79" y="197"/>
                    </a:lnTo>
                    <a:lnTo>
                      <a:pt x="68" y="174"/>
                    </a:lnTo>
                    <a:lnTo>
                      <a:pt x="58" y="151"/>
                    </a:lnTo>
                    <a:lnTo>
                      <a:pt x="49" y="127"/>
                    </a:lnTo>
                    <a:lnTo>
                      <a:pt x="41" y="102"/>
                    </a:lnTo>
                    <a:lnTo>
                      <a:pt x="36" y="77"/>
                    </a:lnTo>
                    <a:lnTo>
                      <a:pt x="31" y="52"/>
                    </a:lnTo>
                    <a:lnTo>
                      <a:pt x="29" y="27"/>
                    </a:lnTo>
                    <a:lnTo>
                      <a:pt x="28" y="0"/>
                    </a:lnTo>
                    <a:lnTo>
                      <a:pt x="28" y="0"/>
                    </a:lnTo>
                    <a:lnTo>
                      <a:pt x="0" y="0"/>
                    </a:lnTo>
                    <a:close/>
                  </a:path>
                </a:pathLst>
              </a:custGeom>
              <a:solidFill>
                <a:srgbClr val="000000"/>
              </a:solidFill>
              <a:ln w="9525">
                <a:noFill/>
              </a:ln>
            </p:spPr>
            <p:txBody>
              <a:bodyPr/>
              <a:lstStyle/>
              <a:p>
                <a:endParaRPr lang="en-US"/>
              </a:p>
            </p:txBody>
          </p:sp>
          <p:sp>
            <p:nvSpPr>
              <p:cNvPr id="1276339" name="Freeform 1276338"/>
              <p:cNvSpPr/>
              <p:nvPr/>
            </p:nvSpPr>
            <p:spPr>
              <a:xfrm>
                <a:off x="3389" y="3216"/>
                <a:ext cx="2" cy="5"/>
              </a:xfrm>
              <a:custGeom>
                <a:avLst/>
                <a:gdLst/>
                <a:ahLst/>
                <a:cxnLst/>
                <a:rect l="0" t="0" r="0" b="0"/>
                <a:pathLst>
                  <a:path w="37" h="92">
                    <a:moveTo>
                      <a:pt x="9" y="0"/>
                    </a:moveTo>
                    <a:lnTo>
                      <a:pt x="7" y="10"/>
                    </a:lnTo>
                    <a:lnTo>
                      <a:pt x="5" y="23"/>
                    </a:lnTo>
                    <a:lnTo>
                      <a:pt x="4" y="33"/>
                    </a:lnTo>
                    <a:lnTo>
                      <a:pt x="2" y="45"/>
                    </a:lnTo>
                    <a:lnTo>
                      <a:pt x="1" y="58"/>
                    </a:lnTo>
                    <a:lnTo>
                      <a:pt x="1" y="69"/>
                    </a:lnTo>
                    <a:lnTo>
                      <a:pt x="0" y="80"/>
                    </a:lnTo>
                    <a:lnTo>
                      <a:pt x="0" y="92"/>
                    </a:lnTo>
                    <a:lnTo>
                      <a:pt x="28" y="92"/>
                    </a:lnTo>
                    <a:lnTo>
                      <a:pt x="28" y="82"/>
                    </a:lnTo>
                    <a:lnTo>
                      <a:pt x="29" y="71"/>
                    </a:lnTo>
                    <a:lnTo>
                      <a:pt x="29" y="60"/>
                    </a:lnTo>
                    <a:lnTo>
                      <a:pt x="30" y="49"/>
                    </a:lnTo>
                    <a:lnTo>
                      <a:pt x="32" y="38"/>
                    </a:lnTo>
                    <a:lnTo>
                      <a:pt x="33" y="27"/>
                    </a:lnTo>
                    <a:lnTo>
                      <a:pt x="35" y="17"/>
                    </a:lnTo>
                    <a:lnTo>
                      <a:pt x="37" y="6"/>
                    </a:lnTo>
                    <a:lnTo>
                      <a:pt x="9" y="0"/>
                    </a:lnTo>
                    <a:close/>
                  </a:path>
                </a:pathLst>
              </a:custGeom>
              <a:solidFill>
                <a:srgbClr val="000000"/>
              </a:solidFill>
              <a:ln w="9525">
                <a:noFill/>
              </a:ln>
            </p:spPr>
            <p:txBody>
              <a:bodyPr/>
              <a:lstStyle/>
              <a:p>
                <a:endParaRPr lang="en-US"/>
              </a:p>
            </p:txBody>
          </p:sp>
          <p:sp>
            <p:nvSpPr>
              <p:cNvPr id="1276340" name="Freeform 1276339"/>
              <p:cNvSpPr/>
              <p:nvPr/>
            </p:nvSpPr>
            <p:spPr>
              <a:xfrm>
                <a:off x="3389" y="3220"/>
                <a:ext cx="1" cy="1"/>
              </a:xfrm>
              <a:custGeom>
                <a:avLst/>
                <a:gdLst/>
                <a:ahLst/>
                <a:cxnLst/>
                <a:rect l="0" t="0" r="0" b="0"/>
                <a:pathLst>
                  <a:path w="28" h="18">
                    <a:moveTo>
                      <a:pt x="28" y="18"/>
                    </a:moveTo>
                    <a:lnTo>
                      <a:pt x="28" y="11"/>
                    </a:lnTo>
                    <a:lnTo>
                      <a:pt x="26" y="6"/>
                    </a:lnTo>
                    <a:lnTo>
                      <a:pt x="22" y="2"/>
                    </a:lnTo>
                    <a:lnTo>
                      <a:pt x="17" y="0"/>
                    </a:lnTo>
                    <a:lnTo>
                      <a:pt x="12" y="0"/>
                    </a:lnTo>
                    <a:lnTo>
                      <a:pt x="7" y="2"/>
                    </a:lnTo>
                    <a:lnTo>
                      <a:pt x="3" y="5"/>
                    </a:lnTo>
                    <a:lnTo>
                      <a:pt x="0" y="11"/>
                    </a:lnTo>
                    <a:lnTo>
                      <a:pt x="28" y="18"/>
                    </a:lnTo>
                    <a:close/>
                  </a:path>
                </a:pathLst>
              </a:custGeom>
              <a:solidFill>
                <a:srgbClr val="000000"/>
              </a:solidFill>
              <a:ln w="9525">
                <a:noFill/>
              </a:ln>
            </p:spPr>
            <p:txBody>
              <a:bodyPr/>
              <a:lstStyle/>
              <a:p>
                <a:endParaRPr lang="en-US"/>
              </a:p>
            </p:txBody>
          </p:sp>
          <p:sp>
            <p:nvSpPr>
              <p:cNvPr id="1276341" name="Freeform 1276340"/>
              <p:cNvSpPr/>
              <p:nvPr/>
            </p:nvSpPr>
            <p:spPr>
              <a:xfrm>
                <a:off x="3397" y="3233"/>
                <a:ext cx="1" cy="2"/>
              </a:xfrm>
              <a:custGeom>
                <a:avLst/>
                <a:gdLst/>
                <a:ahLst/>
                <a:cxnLst/>
                <a:rect l="0" t="0" r="0" b="0"/>
                <a:pathLst>
                  <a:path w="21" h="27">
                    <a:moveTo>
                      <a:pt x="0" y="25"/>
                    </a:moveTo>
                    <a:lnTo>
                      <a:pt x="6" y="27"/>
                    </a:lnTo>
                    <a:lnTo>
                      <a:pt x="11" y="26"/>
                    </a:lnTo>
                    <a:lnTo>
                      <a:pt x="16" y="24"/>
                    </a:lnTo>
                    <a:lnTo>
                      <a:pt x="19" y="20"/>
                    </a:lnTo>
                    <a:lnTo>
                      <a:pt x="21" y="14"/>
                    </a:lnTo>
                    <a:lnTo>
                      <a:pt x="21" y="9"/>
                    </a:lnTo>
                    <a:lnTo>
                      <a:pt x="19" y="4"/>
                    </a:lnTo>
                    <a:lnTo>
                      <a:pt x="14" y="0"/>
                    </a:lnTo>
                    <a:lnTo>
                      <a:pt x="0" y="25"/>
                    </a:lnTo>
                    <a:close/>
                  </a:path>
                </a:pathLst>
              </a:custGeom>
              <a:solidFill>
                <a:srgbClr val="000000"/>
              </a:solidFill>
              <a:ln w="9525">
                <a:noFill/>
              </a:ln>
            </p:spPr>
            <p:txBody>
              <a:bodyPr/>
              <a:lstStyle/>
              <a:p>
                <a:endParaRPr lang="en-US"/>
              </a:p>
            </p:txBody>
          </p:sp>
          <p:sp>
            <p:nvSpPr>
              <p:cNvPr id="1276342" name="Freeform 1276341"/>
              <p:cNvSpPr/>
              <p:nvPr/>
            </p:nvSpPr>
            <p:spPr>
              <a:xfrm>
                <a:off x="3393" y="3224"/>
                <a:ext cx="5" cy="11"/>
              </a:xfrm>
              <a:custGeom>
                <a:avLst/>
                <a:gdLst/>
                <a:ahLst/>
                <a:cxnLst/>
                <a:rect l="0" t="0" r="0" b="0"/>
                <a:pathLst>
                  <a:path w="115" h="181">
                    <a:moveTo>
                      <a:pt x="0" y="0"/>
                    </a:moveTo>
                    <a:lnTo>
                      <a:pt x="0" y="0"/>
                    </a:lnTo>
                    <a:lnTo>
                      <a:pt x="0" y="13"/>
                    </a:lnTo>
                    <a:lnTo>
                      <a:pt x="2" y="27"/>
                    </a:lnTo>
                    <a:lnTo>
                      <a:pt x="4" y="40"/>
                    </a:lnTo>
                    <a:lnTo>
                      <a:pt x="7" y="53"/>
                    </a:lnTo>
                    <a:lnTo>
                      <a:pt x="11" y="68"/>
                    </a:lnTo>
                    <a:lnTo>
                      <a:pt x="15" y="80"/>
                    </a:lnTo>
                    <a:lnTo>
                      <a:pt x="21" y="92"/>
                    </a:lnTo>
                    <a:lnTo>
                      <a:pt x="28" y="104"/>
                    </a:lnTo>
                    <a:lnTo>
                      <a:pt x="34" y="116"/>
                    </a:lnTo>
                    <a:lnTo>
                      <a:pt x="42" y="126"/>
                    </a:lnTo>
                    <a:lnTo>
                      <a:pt x="50" y="138"/>
                    </a:lnTo>
                    <a:lnTo>
                      <a:pt x="59" y="147"/>
                    </a:lnTo>
                    <a:lnTo>
                      <a:pt x="68" y="157"/>
                    </a:lnTo>
                    <a:lnTo>
                      <a:pt x="80" y="165"/>
                    </a:lnTo>
                    <a:lnTo>
                      <a:pt x="90" y="173"/>
                    </a:lnTo>
                    <a:lnTo>
                      <a:pt x="101" y="181"/>
                    </a:lnTo>
                    <a:lnTo>
                      <a:pt x="115" y="156"/>
                    </a:lnTo>
                    <a:lnTo>
                      <a:pt x="106" y="149"/>
                    </a:lnTo>
                    <a:lnTo>
                      <a:pt x="96" y="142"/>
                    </a:lnTo>
                    <a:lnTo>
                      <a:pt x="87" y="136"/>
                    </a:lnTo>
                    <a:lnTo>
                      <a:pt x="80" y="126"/>
                    </a:lnTo>
                    <a:lnTo>
                      <a:pt x="70" y="119"/>
                    </a:lnTo>
                    <a:lnTo>
                      <a:pt x="64" y="109"/>
                    </a:lnTo>
                    <a:lnTo>
                      <a:pt x="58" y="101"/>
                    </a:lnTo>
                    <a:lnTo>
                      <a:pt x="52" y="89"/>
                    </a:lnTo>
                    <a:lnTo>
                      <a:pt x="46" y="80"/>
                    </a:lnTo>
                    <a:lnTo>
                      <a:pt x="42" y="69"/>
                    </a:lnTo>
                    <a:lnTo>
                      <a:pt x="38" y="58"/>
                    </a:lnTo>
                    <a:lnTo>
                      <a:pt x="34" y="47"/>
                    </a:lnTo>
                    <a:lnTo>
                      <a:pt x="33" y="35"/>
                    </a:lnTo>
                    <a:lnTo>
                      <a:pt x="31" y="23"/>
                    </a:lnTo>
                    <a:lnTo>
                      <a:pt x="29" y="11"/>
                    </a:lnTo>
                    <a:lnTo>
                      <a:pt x="29" y="0"/>
                    </a:lnTo>
                    <a:lnTo>
                      <a:pt x="29" y="0"/>
                    </a:lnTo>
                    <a:lnTo>
                      <a:pt x="0" y="0"/>
                    </a:lnTo>
                    <a:close/>
                  </a:path>
                </a:pathLst>
              </a:custGeom>
              <a:solidFill>
                <a:srgbClr val="000000"/>
              </a:solidFill>
              <a:ln w="9525">
                <a:noFill/>
              </a:ln>
            </p:spPr>
            <p:txBody>
              <a:bodyPr/>
              <a:lstStyle/>
              <a:p>
                <a:endParaRPr lang="en-US"/>
              </a:p>
            </p:txBody>
          </p:sp>
          <p:sp>
            <p:nvSpPr>
              <p:cNvPr id="1276343" name="Freeform 1276342"/>
              <p:cNvSpPr/>
              <p:nvPr/>
            </p:nvSpPr>
            <p:spPr>
              <a:xfrm>
                <a:off x="3393" y="3222"/>
                <a:ext cx="1" cy="2"/>
              </a:xfrm>
              <a:custGeom>
                <a:avLst/>
                <a:gdLst/>
                <a:ahLst/>
                <a:cxnLst/>
                <a:rect l="0" t="0" r="0" b="0"/>
                <a:pathLst>
                  <a:path w="33" h="47">
                    <a:moveTo>
                      <a:pt x="4" y="0"/>
                    </a:moveTo>
                    <a:lnTo>
                      <a:pt x="3" y="6"/>
                    </a:lnTo>
                    <a:lnTo>
                      <a:pt x="2" y="11"/>
                    </a:lnTo>
                    <a:lnTo>
                      <a:pt x="1" y="18"/>
                    </a:lnTo>
                    <a:lnTo>
                      <a:pt x="1" y="23"/>
                    </a:lnTo>
                    <a:lnTo>
                      <a:pt x="0" y="30"/>
                    </a:lnTo>
                    <a:lnTo>
                      <a:pt x="0" y="36"/>
                    </a:lnTo>
                    <a:lnTo>
                      <a:pt x="0" y="41"/>
                    </a:lnTo>
                    <a:lnTo>
                      <a:pt x="0" y="47"/>
                    </a:lnTo>
                    <a:lnTo>
                      <a:pt x="29" y="47"/>
                    </a:lnTo>
                    <a:lnTo>
                      <a:pt x="29" y="41"/>
                    </a:lnTo>
                    <a:lnTo>
                      <a:pt x="29" y="36"/>
                    </a:lnTo>
                    <a:lnTo>
                      <a:pt x="29" y="32"/>
                    </a:lnTo>
                    <a:lnTo>
                      <a:pt x="30" y="26"/>
                    </a:lnTo>
                    <a:lnTo>
                      <a:pt x="30" y="20"/>
                    </a:lnTo>
                    <a:lnTo>
                      <a:pt x="31" y="17"/>
                    </a:lnTo>
                    <a:lnTo>
                      <a:pt x="32" y="12"/>
                    </a:lnTo>
                    <a:lnTo>
                      <a:pt x="33" y="7"/>
                    </a:lnTo>
                    <a:lnTo>
                      <a:pt x="4" y="0"/>
                    </a:lnTo>
                    <a:close/>
                  </a:path>
                </a:pathLst>
              </a:custGeom>
              <a:solidFill>
                <a:srgbClr val="000000"/>
              </a:solidFill>
              <a:ln w="9525">
                <a:noFill/>
              </a:ln>
            </p:spPr>
            <p:txBody>
              <a:bodyPr/>
              <a:lstStyle/>
              <a:p>
                <a:endParaRPr lang="en-US"/>
              </a:p>
            </p:txBody>
          </p:sp>
          <p:sp>
            <p:nvSpPr>
              <p:cNvPr id="1276344" name="Freeform 1276343"/>
              <p:cNvSpPr/>
              <p:nvPr/>
            </p:nvSpPr>
            <p:spPr>
              <a:xfrm>
                <a:off x="3393" y="3224"/>
                <a:ext cx="1" cy="1"/>
              </a:xfrm>
              <a:custGeom>
                <a:avLst/>
                <a:gdLst/>
                <a:ahLst/>
                <a:cxnLst/>
                <a:rect l="0" t="0" r="0" b="0"/>
                <a:pathLst>
                  <a:path w="29" h="18">
                    <a:moveTo>
                      <a:pt x="29" y="18"/>
                    </a:moveTo>
                    <a:lnTo>
                      <a:pt x="29" y="11"/>
                    </a:lnTo>
                    <a:lnTo>
                      <a:pt x="27" y="6"/>
                    </a:lnTo>
                    <a:lnTo>
                      <a:pt x="22" y="2"/>
                    </a:lnTo>
                    <a:lnTo>
                      <a:pt x="17" y="0"/>
                    </a:lnTo>
                    <a:lnTo>
                      <a:pt x="12" y="0"/>
                    </a:lnTo>
                    <a:lnTo>
                      <a:pt x="7" y="2"/>
                    </a:lnTo>
                    <a:lnTo>
                      <a:pt x="3" y="5"/>
                    </a:lnTo>
                    <a:lnTo>
                      <a:pt x="0" y="11"/>
                    </a:lnTo>
                    <a:lnTo>
                      <a:pt x="29" y="18"/>
                    </a:lnTo>
                    <a:close/>
                  </a:path>
                </a:pathLst>
              </a:custGeom>
              <a:solidFill>
                <a:srgbClr val="000000"/>
              </a:solidFill>
              <a:ln w="9525">
                <a:noFill/>
              </a:ln>
            </p:spPr>
            <p:txBody>
              <a:bodyPr/>
              <a:lstStyle/>
              <a:p>
                <a:endParaRPr lang="en-US"/>
              </a:p>
            </p:txBody>
          </p:sp>
          <p:sp>
            <p:nvSpPr>
              <p:cNvPr id="1276345" name="Freeform 1276344"/>
              <p:cNvSpPr/>
              <p:nvPr/>
            </p:nvSpPr>
            <p:spPr>
              <a:xfrm>
                <a:off x="3563" y="3123"/>
                <a:ext cx="1" cy="1"/>
              </a:xfrm>
              <a:custGeom>
                <a:avLst/>
                <a:gdLst/>
                <a:ahLst/>
                <a:cxnLst/>
                <a:rect l="0" t="0" r="0" b="0"/>
                <a:pathLst>
                  <a:path w="15" h="20">
                    <a:moveTo>
                      <a:pt x="15" y="1"/>
                    </a:moveTo>
                    <a:lnTo>
                      <a:pt x="7" y="0"/>
                    </a:lnTo>
                    <a:lnTo>
                      <a:pt x="1" y="5"/>
                    </a:lnTo>
                    <a:lnTo>
                      <a:pt x="0" y="13"/>
                    </a:lnTo>
                    <a:lnTo>
                      <a:pt x="5" y="20"/>
                    </a:lnTo>
                    <a:lnTo>
                      <a:pt x="15" y="1"/>
                    </a:lnTo>
                    <a:close/>
                  </a:path>
                </a:pathLst>
              </a:custGeom>
              <a:solidFill>
                <a:srgbClr val="000000"/>
              </a:solidFill>
              <a:ln w="9525">
                <a:noFill/>
              </a:ln>
            </p:spPr>
            <p:txBody>
              <a:bodyPr/>
              <a:lstStyle/>
              <a:p>
                <a:endParaRPr lang="en-US"/>
              </a:p>
            </p:txBody>
          </p:sp>
          <p:sp>
            <p:nvSpPr>
              <p:cNvPr id="1276346" name="Freeform 1276345"/>
              <p:cNvSpPr/>
              <p:nvPr/>
            </p:nvSpPr>
            <p:spPr>
              <a:xfrm>
                <a:off x="3563" y="3123"/>
                <a:ext cx="7" cy="15"/>
              </a:xfrm>
              <a:custGeom>
                <a:avLst/>
                <a:gdLst/>
                <a:ahLst/>
                <a:cxnLst/>
                <a:rect l="0" t="0" r="0" b="0"/>
                <a:pathLst>
                  <a:path w="164" h="274">
                    <a:moveTo>
                      <a:pt x="164" y="274"/>
                    </a:moveTo>
                    <a:lnTo>
                      <a:pt x="164" y="274"/>
                    </a:lnTo>
                    <a:lnTo>
                      <a:pt x="162" y="253"/>
                    </a:lnTo>
                    <a:lnTo>
                      <a:pt x="160" y="233"/>
                    </a:lnTo>
                    <a:lnTo>
                      <a:pt x="157" y="211"/>
                    </a:lnTo>
                    <a:lnTo>
                      <a:pt x="153" y="190"/>
                    </a:lnTo>
                    <a:lnTo>
                      <a:pt x="147" y="170"/>
                    </a:lnTo>
                    <a:lnTo>
                      <a:pt x="139" y="152"/>
                    </a:lnTo>
                    <a:lnTo>
                      <a:pt x="130" y="135"/>
                    </a:lnTo>
                    <a:lnTo>
                      <a:pt x="122" y="116"/>
                    </a:lnTo>
                    <a:lnTo>
                      <a:pt x="112" y="98"/>
                    </a:lnTo>
                    <a:lnTo>
                      <a:pt x="100" y="82"/>
                    </a:lnTo>
                    <a:lnTo>
                      <a:pt x="87" y="65"/>
                    </a:lnTo>
                    <a:lnTo>
                      <a:pt x="73" y="50"/>
                    </a:lnTo>
                    <a:lnTo>
                      <a:pt x="59" y="35"/>
                    </a:lnTo>
                    <a:lnTo>
                      <a:pt x="43" y="23"/>
                    </a:lnTo>
                    <a:lnTo>
                      <a:pt x="27" y="10"/>
                    </a:lnTo>
                    <a:lnTo>
                      <a:pt x="10" y="0"/>
                    </a:lnTo>
                    <a:lnTo>
                      <a:pt x="0" y="19"/>
                    </a:lnTo>
                    <a:lnTo>
                      <a:pt x="15" y="29"/>
                    </a:lnTo>
                    <a:lnTo>
                      <a:pt x="30" y="40"/>
                    </a:lnTo>
                    <a:lnTo>
                      <a:pt x="45" y="52"/>
                    </a:lnTo>
                    <a:lnTo>
                      <a:pt x="59" y="65"/>
                    </a:lnTo>
                    <a:lnTo>
                      <a:pt x="71" y="80"/>
                    </a:lnTo>
                    <a:lnTo>
                      <a:pt x="83" y="94"/>
                    </a:lnTo>
                    <a:lnTo>
                      <a:pt x="94" y="110"/>
                    </a:lnTo>
                    <a:lnTo>
                      <a:pt x="104" y="126"/>
                    </a:lnTo>
                    <a:lnTo>
                      <a:pt x="112" y="143"/>
                    </a:lnTo>
                    <a:lnTo>
                      <a:pt x="119" y="161"/>
                    </a:lnTo>
                    <a:lnTo>
                      <a:pt x="126" y="179"/>
                    </a:lnTo>
                    <a:lnTo>
                      <a:pt x="132" y="197"/>
                    </a:lnTo>
                    <a:lnTo>
                      <a:pt x="136" y="216"/>
                    </a:lnTo>
                    <a:lnTo>
                      <a:pt x="139" y="235"/>
                    </a:lnTo>
                    <a:lnTo>
                      <a:pt x="141" y="255"/>
                    </a:lnTo>
                    <a:lnTo>
                      <a:pt x="141" y="274"/>
                    </a:lnTo>
                    <a:lnTo>
                      <a:pt x="141" y="274"/>
                    </a:lnTo>
                    <a:lnTo>
                      <a:pt x="164" y="274"/>
                    </a:lnTo>
                    <a:close/>
                  </a:path>
                </a:pathLst>
              </a:custGeom>
              <a:solidFill>
                <a:srgbClr val="000000"/>
              </a:solidFill>
              <a:ln w="9525">
                <a:noFill/>
              </a:ln>
            </p:spPr>
            <p:txBody>
              <a:bodyPr/>
              <a:lstStyle/>
              <a:p>
                <a:endParaRPr lang="en-US"/>
              </a:p>
            </p:txBody>
          </p:sp>
          <p:sp>
            <p:nvSpPr>
              <p:cNvPr id="1276347" name="Freeform 1276346"/>
              <p:cNvSpPr/>
              <p:nvPr/>
            </p:nvSpPr>
            <p:spPr>
              <a:xfrm>
                <a:off x="3569" y="3138"/>
                <a:ext cx="1" cy="4"/>
              </a:xfrm>
              <a:custGeom>
                <a:avLst/>
                <a:gdLst/>
                <a:ahLst/>
                <a:cxnLst/>
                <a:rect l="0" t="0" r="0" b="0"/>
                <a:pathLst>
                  <a:path w="29" h="68">
                    <a:moveTo>
                      <a:pt x="21" y="68"/>
                    </a:moveTo>
                    <a:lnTo>
                      <a:pt x="22" y="60"/>
                    </a:lnTo>
                    <a:lnTo>
                      <a:pt x="24" y="52"/>
                    </a:lnTo>
                    <a:lnTo>
                      <a:pt x="25" y="43"/>
                    </a:lnTo>
                    <a:lnTo>
                      <a:pt x="26" y="34"/>
                    </a:lnTo>
                    <a:lnTo>
                      <a:pt x="28" y="25"/>
                    </a:lnTo>
                    <a:lnTo>
                      <a:pt x="28" y="17"/>
                    </a:lnTo>
                    <a:lnTo>
                      <a:pt x="29" y="8"/>
                    </a:lnTo>
                    <a:lnTo>
                      <a:pt x="29" y="0"/>
                    </a:lnTo>
                    <a:lnTo>
                      <a:pt x="6" y="0"/>
                    </a:lnTo>
                    <a:lnTo>
                      <a:pt x="6" y="8"/>
                    </a:lnTo>
                    <a:lnTo>
                      <a:pt x="5" y="17"/>
                    </a:lnTo>
                    <a:lnTo>
                      <a:pt x="5" y="25"/>
                    </a:lnTo>
                    <a:lnTo>
                      <a:pt x="5" y="32"/>
                    </a:lnTo>
                    <a:lnTo>
                      <a:pt x="4" y="41"/>
                    </a:lnTo>
                    <a:lnTo>
                      <a:pt x="3" y="48"/>
                    </a:lnTo>
                    <a:lnTo>
                      <a:pt x="1" y="56"/>
                    </a:lnTo>
                    <a:lnTo>
                      <a:pt x="0" y="64"/>
                    </a:lnTo>
                    <a:lnTo>
                      <a:pt x="21" y="68"/>
                    </a:lnTo>
                    <a:close/>
                  </a:path>
                </a:pathLst>
              </a:custGeom>
              <a:solidFill>
                <a:srgbClr val="000000"/>
              </a:solidFill>
              <a:ln w="9525">
                <a:noFill/>
              </a:ln>
            </p:spPr>
            <p:txBody>
              <a:bodyPr/>
              <a:lstStyle/>
              <a:p>
                <a:endParaRPr lang="en-US"/>
              </a:p>
            </p:txBody>
          </p:sp>
          <p:sp>
            <p:nvSpPr>
              <p:cNvPr id="1276348" name="Freeform 1276347"/>
              <p:cNvSpPr/>
              <p:nvPr/>
            </p:nvSpPr>
            <p:spPr>
              <a:xfrm>
                <a:off x="3569" y="3138"/>
                <a:ext cx="1" cy="1"/>
              </a:xfrm>
              <a:custGeom>
                <a:avLst/>
                <a:gdLst/>
                <a:ahLst/>
                <a:cxnLst/>
                <a:rect l="0" t="0" r="0" b="0"/>
                <a:pathLst>
                  <a:path w="21" h="12">
                    <a:moveTo>
                      <a:pt x="0" y="0"/>
                    </a:moveTo>
                    <a:lnTo>
                      <a:pt x="3" y="8"/>
                    </a:lnTo>
                    <a:lnTo>
                      <a:pt x="10" y="12"/>
                    </a:lnTo>
                    <a:lnTo>
                      <a:pt x="17" y="11"/>
                    </a:lnTo>
                    <a:lnTo>
                      <a:pt x="21" y="4"/>
                    </a:lnTo>
                    <a:lnTo>
                      <a:pt x="0" y="0"/>
                    </a:lnTo>
                    <a:close/>
                  </a:path>
                </a:pathLst>
              </a:custGeom>
              <a:solidFill>
                <a:srgbClr val="000000"/>
              </a:solidFill>
              <a:ln w="9525">
                <a:noFill/>
              </a:ln>
            </p:spPr>
            <p:txBody>
              <a:bodyPr/>
              <a:lstStyle/>
              <a:p>
                <a:endParaRPr lang="en-US"/>
              </a:p>
            </p:txBody>
          </p:sp>
          <p:sp>
            <p:nvSpPr>
              <p:cNvPr id="1276349" name="Freeform 1276348"/>
              <p:cNvSpPr/>
              <p:nvPr/>
            </p:nvSpPr>
            <p:spPr>
              <a:xfrm>
                <a:off x="3563" y="3128"/>
                <a:ext cx="1" cy="1"/>
              </a:xfrm>
              <a:custGeom>
                <a:avLst/>
                <a:gdLst/>
                <a:ahLst/>
                <a:cxnLst/>
                <a:rect l="0" t="0" r="0" b="0"/>
                <a:pathLst>
                  <a:path w="15" h="20">
                    <a:moveTo>
                      <a:pt x="15" y="1"/>
                    </a:moveTo>
                    <a:lnTo>
                      <a:pt x="7" y="0"/>
                    </a:lnTo>
                    <a:lnTo>
                      <a:pt x="1" y="6"/>
                    </a:lnTo>
                    <a:lnTo>
                      <a:pt x="0" y="14"/>
                    </a:lnTo>
                    <a:lnTo>
                      <a:pt x="5" y="20"/>
                    </a:lnTo>
                    <a:lnTo>
                      <a:pt x="15" y="1"/>
                    </a:lnTo>
                    <a:close/>
                  </a:path>
                </a:pathLst>
              </a:custGeom>
              <a:solidFill>
                <a:srgbClr val="000000"/>
              </a:solidFill>
              <a:ln w="9525">
                <a:noFill/>
              </a:ln>
            </p:spPr>
            <p:txBody>
              <a:bodyPr/>
              <a:lstStyle/>
              <a:p>
                <a:endParaRPr lang="en-US"/>
              </a:p>
            </p:txBody>
          </p:sp>
          <p:sp>
            <p:nvSpPr>
              <p:cNvPr id="1276350" name="Freeform 1276349"/>
              <p:cNvSpPr/>
              <p:nvPr/>
            </p:nvSpPr>
            <p:spPr>
              <a:xfrm>
                <a:off x="3564" y="3128"/>
                <a:ext cx="4" cy="8"/>
              </a:xfrm>
              <a:custGeom>
                <a:avLst/>
                <a:gdLst/>
                <a:ahLst/>
                <a:cxnLst/>
                <a:rect l="0" t="0" r="0" b="0"/>
                <a:pathLst>
                  <a:path w="86" h="136">
                    <a:moveTo>
                      <a:pt x="86" y="136"/>
                    </a:moveTo>
                    <a:lnTo>
                      <a:pt x="86" y="136"/>
                    </a:lnTo>
                    <a:lnTo>
                      <a:pt x="85" y="116"/>
                    </a:lnTo>
                    <a:lnTo>
                      <a:pt x="81" y="95"/>
                    </a:lnTo>
                    <a:lnTo>
                      <a:pt x="76" y="76"/>
                    </a:lnTo>
                    <a:lnTo>
                      <a:pt x="66" y="58"/>
                    </a:lnTo>
                    <a:lnTo>
                      <a:pt x="55" y="41"/>
                    </a:lnTo>
                    <a:lnTo>
                      <a:pt x="42" y="26"/>
                    </a:lnTo>
                    <a:lnTo>
                      <a:pt x="27" y="12"/>
                    </a:lnTo>
                    <a:lnTo>
                      <a:pt x="10" y="0"/>
                    </a:lnTo>
                    <a:lnTo>
                      <a:pt x="0" y="19"/>
                    </a:lnTo>
                    <a:lnTo>
                      <a:pt x="14" y="29"/>
                    </a:lnTo>
                    <a:lnTo>
                      <a:pt x="28" y="40"/>
                    </a:lnTo>
                    <a:lnTo>
                      <a:pt x="39" y="54"/>
                    </a:lnTo>
                    <a:lnTo>
                      <a:pt x="48" y="69"/>
                    </a:lnTo>
                    <a:lnTo>
                      <a:pt x="55" y="85"/>
                    </a:lnTo>
                    <a:lnTo>
                      <a:pt x="60" y="102"/>
                    </a:lnTo>
                    <a:lnTo>
                      <a:pt x="64" y="118"/>
                    </a:lnTo>
                    <a:lnTo>
                      <a:pt x="65" y="136"/>
                    </a:lnTo>
                    <a:lnTo>
                      <a:pt x="65" y="136"/>
                    </a:lnTo>
                    <a:lnTo>
                      <a:pt x="86" y="136"/>
                    </a:lnTo>
                    <a:close/>
                  </a:path>
                </a:pathLst>
              </a:custGeom>
              <a:solidFill>
                <a:srgbClr val="000000"/>
              </a:solidFill>
              <a:ln w="9525">
                <a:noFill/>
              </a:ln>
            </p:spPr>
            <p:txBody>
              <a:bodyPr/>
              <a:lstStyle/>
              <a:p>
                <a:endParaRPr lang="en-US"/>
              </a:p>
            </p:txBody>
          </p:sp>
          <p:sp>
            <p:nvSpPr>
              <p:cNvPr id="1276351" name="Freeform 1276350"/>
              <p:cNvSpPr/>
              <p:nvPr/>
            </p:nvSpPr>
            <p:spPr>
              <a:xfrm>
                <a:off x="3567" y="3136"/>
                <a:ext cx="1" cy="2"/>
              </a:xfrm>
              <a:custGeom>
                <a:avLst/>
                <a:gdLst/>
                <a:ahLst/>
                <a:cxnLst/>
                <a:rect l="0" t="0" r="0" b="0"/>
                <a:pathLst>
                  <a:path w="24" h="35">
                    <a:moveTo>
                      <a:pt x="21" y="35"/>
                    </a:moveTo>
                    <a:lnTo>
                      <a:pt x="22" y="30"/>
                    </a:lnTo>
                    <a:lnTo>
                      <a:pt x="22" y="26"/>
                    </a:lnTo>
                    <a:lnTo>
                      <a:pt x="23" y="21"/>
                    </a:lnTo>
                    <a:lnTo>
                      <a:pt x="23" y="18"/>
                    </a:lnTo>
                    <a:lnTo>
                      <a:pt x="24" y="15"/>
                    </a:lnTo>
                    <a:lnTo>
                      <a:pt x="24" y="9"/>
                    </a:lnTo>
                    <a:lnTo>
                      <a:pt x="24" y="5"/>
                    </a:lnTo>
                    <a:lnTo>
                      <a:pt x="24" y="0"/>
                    </a:lnTo>
                    <a:lnTo>
                      <a:pt x="3" y="0"/>
                    </a:lnTo>
                    <a:lnTo>
                      <a:pt x="3" y="5"/>
                    </a:lnTo>
                    <a:lnTo>
                      <a:pt x="3" y="9"/>
                    </a:lnTo>
                    <a:lnTo>
                      <a:pt x="3" y="11"/>
                    </a:lnTo>
                    <a:lnTo>
                      <a:pt x="2" y="14"/>
                    </a:lnTo>
                    <a:lnTo>
                      <a:pt x="2" y="19"/>
                    </a:lnTo>
                    <a:lnTo>
                      <a:pt x="1" y="24"/>
                    </a:lnTo>
                    <a:lnTo>
                      <a:pt x="1" y="28"/>
                    </a:lnTo>
                    <a:lnTo>
                      <a:pt x="0" y="31"/>
                    </a:lnTo>
                    <a:lnTo>
                      <a:pt x="21" y="35"/>
                    </a:lnTo>
                    <a:close/>
                  </a:path>
                </a:pathLst>
              </a:custGeom>
              <a:solidFill>
                <a:srgbClr val="000000"/>
              </a:solidFill>
              <a:ln w="9525">
                <a:noFill/>
              </a:ln>
            </p:spPr>
            <p:txBody>
              <a:bodyPr/>
              <a:lstStyle/>
              <a:p>
                <a:endParaRPr lang="en-US"/>
              </a:p>
            </p:txBody>
          </p:sp>
          <p:sp>
            <p:nvSpPr>
              <p:cNvPr id="1276352" name="Freeform 1276351"/>
              <p:cNvSpPr/>
              <p:nvPr/>
            </p:nvSpPr>
            <p:spPr>
              <a:xfrm>
                <a:off x="3567" y="3135"/>
                <a:ext cx="1" cy="1"/>
              </a:xfrm>
              <a:custGeom>
                <a:avLst/>
                <a:gdLst/>
                <a:ahLst/>
                <a:cxnLst/>
                <a:rect l="0" t="0" r="0" b="0"/>
                <a:pathLst>
                  <a:path w="21" h="13">
                    <a:moveTo>
                      <a:pt x="0" y="0"/>
                    </a:moveTo>
                    <a:lnTo>
                      <a:pt x="2" y="9"/>
                    </a:lnTo>
                    <a:lnTo>
                      <a:pt x="10" y="13"/>
                    </a:lnTo>
                    <a:lnTo>
                      <a:pt x="17" y="12"/>
                    </a:lnTo>
                    <a:lnTo>
                      <a:pt x="21" y="4"/>
                    </a:lnTo>
                    <a:lnTo>
                      <a:pt x="0" y="0"/>
                    </a:lnTo>
                    <a:close/>
                  </a:path>
                </a:pathLst>
              </a:custGeom>
              <a:solidFill>
                <a:srgbClr val="000000"/>
              </a:solidFill>
              <a:ln w="9525">
                <a:noFill/>
              </a:ln>
            </p:spPr>
            <p:txBody>
              <a:bodyPr/>
              <a:lstStyle/>
              <a:p>
                <a:endParaRPr lang="en-US"/>
              </a:p>
            </p:txBody>
          </p:sp>
          <p:sp>
            <p:nvSpPr>
              <p:cNvPr id="1276353" name="Freeform 1276352"/>
              <p:cNvSpPr/>
              <p:nvPr/>
            </p:nvSpPr>
            <p:spPr>
              <a:xfrm>
                <a:off x="3388" y="3300"/>
                <a:ext cx="53" cy="137"/>
              </a:xfrm>
              <a:custGeom>
                <a:avLst/>
                <a:gdLst/>
                <a:ahLst/>
                <a:cxnLst/>
                <a:rect l="0" t="0" r="0" b="0"/>
                <a:pathLst>
                  <a:path w="1169" h="2481">
                    <a:moveTo>
                      <a:pt x="166" y="0"/>
                    </a:moveTo>
                    <a:lnTo>
                      <a:pt x="0" y="73"/>
                    </a:lnTo>
                    <a:lnTo>
                      <a:pt x="959" y="2481"/>
                    </a:lnTo>
                    <a:lnTo>
                      <a:pt x="1169" y="2389"/>
                    </a:lnTo>
                    <a:lnTo>
                      <a:pt x="166" y="0"/>
                    </a:lnTo>
                    <a:close/>
                  </a:path>
                </a:pathLst>
              </a:custGeom>
              <a:solidFill>
                <a:srgbClr val="545959"/>
              </a:solidFill>
              <a:ln w="9525">
                <a:noFill/>
              </a:ln>
            </p:spPr>
            <p:txBody>
              <a:bodyPr/>
              <a:lstStyle/>
              <a:p>
                <a:endParaRPr lang="en-US"/>
              </a:p>
            </p:txBody>
          </p:sp>
          <p:sp>
            <p:nvSpPr>
              <p:cNvPr id="1276354" name="Freeform 1276353"/>
              <p:cNvSpPr/>
              <p:nvPr/>
            </p:nvSpPr>
            <p:spPr>
              <a:xfrm>
                <a:off x="3388" y="3300"/>
                <a:ext cx="52" cy="137"/>
              </a:xfrm>
              <a:custGeom>
                <a:avLst/>
                <a:gdLst/>
                <a:ahLst/>
                <a:cxnLst/>
                <a:rect l="0" t="0" r="0" b="0"/>
                <a:pathLst>
                  <a:path w="1140" h="2467">
                    <a:moveTo>
                      <a:pt x="140" y="0"/>
                    </a:moveTo>
                    <a:lnTo>
                      <a:pt x="126" y="6"/>
                    </a:lnTo>
                    <a:lnTo>
                      <a:pt x="114" y="10"/>
                    </a:lnTo>
                    <a:lnTo>
                      <a:pt x="104" y="14"/>
                    </a:lnTo>
                    <a:lnTo>
                      <a:pt x="94" y="19"/>
                    </a:lnTo>
                    <a:lnTo>
                      <a:pt x="81" y="24"/>
                    </a:lnTo>
                    <a:lnTo>
                      <a:pt x="61" y="32"/>
                    </a:lnTo>
                    <a:lnTo>
                      <a:pt x="36" y="44"/>
                    </a:lnTo>
                    <a:lnTo>
                      <a:pt x="0" y="61"/>
                    </a:lnTo>
                    <a:lnTo>
                      <a:pt x="29" y="132"/>
                    </a:lnTo>
                    <a:lnTo>
                      <a:pt x="55" y="199"/>
                    </a:lnTo>
                    <a:lnTo>
                      <a:pt x="81" y="260"/>
                    </a:lnTo>
                    <a:lnTo>
                      <a:pt x="103" y="317"/>
                    </a:lnTo>
                    <a:lnTo>
                      <a:pt x="125" y="370"/>
                    </a:lnTo>
                    <a:lnTo>
                      <a:pt x="144" y="419"/>
                    </a:lnTo>
                    <a:lnTo>
                      <a:pt x="163" y="467"/>
                    </a:lnTo>
                    <a:lnTo>
                      <a:pt x="181" y="511"/>
                    </a:lnTo>
                    <a:lnTo>
                      <a:pt x="198" y="554"/>
                    </a:lnTo>
                    <a:lnTo>
                      <a:pt x="215" y="596"/>
                    </a:lnTo>
                    <a:lnTo>
                      <a:pt x="232" y="637"/>
                    </a:lnTo>
                    <a:lnTo>
                      <a:pt x="249" y="680"/>
                    </a:lnTo>
                    <a:lnTo>
                      <a:pt x="265" y="723"/>
                    </a:lnTo>
                    <a:lnTo>
                      <a:pt x="284" y="766"/>
                    </a:lnTo>
                    <a:lnTo>
                      <a:pt x="302" y="812"/>
                    </a:lnTo>
                    <a:lnTo>
                      <a:pt x="322" y="861"/>
                    </a:lnTo>
                    <a:lnTo>
                      <a:pt x="342" y="913"/>
                    </a:lnTo>
                    <a:lnTo>
                      <a:pt x="364" y="968"/>
                    </a:lnTo>
                    <a:lnTo>
                      <a:pt x="388" y="1029"/>
                    </a:lnTo>
                    <a:lnTo>
                      <a:pt x="414" y="1093"/>
                    </a:lnTo>
                    <a:lnTo>
                      <a:pt x="442" y="1164"/>
                    </a:lnTo>
                    <a:lnTo>
                      <a:pt x="473" y="1239"/>
                    </a:lnTo>
                    <a:lnTo>
                      <a:pt x="505" y="1323"/>
                    </a:lnTo>
                    <a:lnTo>
                      <a:pt x="542" y="1412"/>
                    </a:lnTo>
                    <a:lnTo>
                      <a:pt x="581" y="1511"/>
                    </a:lnTo>
                    <a:lnTo>
                      <a:pt x="623" y="1618"/>
                    </a:lnTo>
                    <a:lnTo>
                      <a:pt x="669" y="1733"/>
                    </a:lnTo>
                    <a:lnTo>
                      <a:pt x="719" y="1858"/>
                    </a:lnTo>
                    <a:lnTo>
                      <a:pt x="773" y="1993"/>
                    </a:lnTo>
                    <a:lnTo>
                      <a:pt x="832" y="2140"/>
                    </a:lnTo>
                    <a:lnTo>
                      <a:pt x="895" y="2297"/>
                    </a:lnTo>
                    <a:lnTo>
                      <a:pt x="962" y="2467"/>
                    </a:lnTo>
                    <a:lnTo>
                      <a:pt x="972" y="2462"/>
                    </a:lnTo>
                    <a:lnTo>
                      <a:pt x="982" y="2458"/>
                    </a:lnTo>
                    <a:lnTo>
                      <a:pt x="989" y="2455"/>
                    </a:lnTo>
                    <a:lnTo>
                      <a:pt x="996" y="2452"/>
                    </a:lnTo>
                    <a:lnTo>
                      <a:pt x="1003" y="2449"/>
                    </a:lnTo>
                    <a:lnTo>
                      <a:pt x="1009" y="2445"/>
                    </a:lnTo>
                    <a:lnTo>
                      <a:pt x="1015" y="2442"/>
                    </a:lnTo>
                    <a:lnTo>
                      <a:pt x="1022" y="2439"/>
                    </a:lnTo>
                    <a:lnTo>
                      <a:pt x="1030" y="2436"/>
                    </a:lnTo>
                    <a:lnTo>
                      <a:pt x="1040" y="2432"/>
                    </a:lnTo>
                    <a:lnTo>
                      <a:pt x="1050" y="2428"/>
                    </a:lnTo>
                    <a:lnTo>
                      <a:pt x="1063" y="2422"/>
                    </a:lnTo>
                    <a:lnTo>
                      <a:pt x="1077" y="2416"/>
                    </a:lnTo>
                    <a:lnTo>
                      <a:pt x="1095" y="2409"/>
                    </a:lnTo>
                    <a:lnTo>
                      <a:pt x="1116" y="2399"/>
                    </a:lnTo>
                    <a:lnTo>
                      <a:pt x="1140" y="2390"/>
                    </a:lnTo>
                    <a:lnTo>
                      <a:pt x="1110" y="2318"/>
                    </a:lnTo>
                    <a:lnTo>
                      <a:pt x="1081" y="2251"/>
                    </a:lnTo>
                    <a:lnTo>
                      <a:pt x="1056" y="2190"/>
                    </a:lnTo>
                    <a:lnTo>
                      <a:pt x="1033" y="2134"/>
                    </a:lnTo>
                    <a:lnTo>
                      <a:pt x="1011" y="2082"/>
                    </a:lnTo>
                    <a:lnTo>
                      <a:pt x="991" y="2032"/>
                    </a:lnTo>
                    <a:lnTo>
                      <a:pt x="970" y="1985"/>
                    </a:lnTo>
                    <a:lnTo>
                      <a:pt x="952" y="1940"/>
                    </a:lnTo>
                    <a:lnTo>
                      <a:pt x="935" y="1897"/>
                    </a:lnTo>
                    <a:lnTo>
                      <a:pt x="916" y="1856"/>
                    </a:lnTo>
                    <a:lnTo>
                      <a:pt x="899" y="1814"/>
                    </a:lnTo>
                    <a:lnTo>
                      <a:pt x="882" y="1773"/>
                    </a:lnTo>
                    <a:lnTo>
                      <a:pt x="864" y="1730"/>
                    </a:lnTo>
                    <a:lnTo>
                      <a:pt x="846" y="1686"/>
                    </a:lnTo>
                    <a:lnTo>
                      <a:pt x="826" y="1640"/>
                    </a:lnTo>
                    <a:lnTo>
                      <a:pt x="807" y="1592"/>
                    </a:lnTo>
                    <a:lnTo>
                      <a:pt x="785" y="1541"/>
                    </a:lnTo>
                    <a:lnTo>
                      <a:pt x="762" y="1485"/>
                    </a:lnTo>
                    <a:lnTo>
                      <a:pt x="738" y="1426"/>
                    </a:lnTo>
                    <a:lnTo>
                      <a:pt x="710" y="1362"/>
                    </a:lnTo>
                    <a:lnTo>
                      <a:pt x="682" y="1292"/>
                    </a:lnTo>
                    <a:lnTo>
                      <a:pt x="650" y="1216"/>
                    </a:lnTo>
                    <a:lnTo>
                      <a:pt x="615" y="1134"/>
                    </a:lnTo>
                    <a:lnTo>
                      <a:pt x="578" y="1044"/>
                    </a:lnTo>
                    <a:lnTo>
                      <a:pt x="537" y="947"/>
                    </a:lnTo>
                    <a:lnTo>
                      <a:pt x="493" y="842"/>
                    </a:lnTo>
                    <a:lnTo>
                      <a:pt x="445" y="727"/>
                    </a:lnTo>
                    <a:lnTo>
                      <a:pt x="393" y="603"/>
                    </a:lnTo>
                    <a:lnTo>
                      <a:pt x="337" y="469"/>
                    </a:lnTo>
                    <a:lnTo>
                      <a:pt x="276" y="324"/>
                    </a:lnTo>
                    <a:lnTo>
                      <a:pt x="210" y="167"/>
                    </a:lnTo>
                    <a:lnTo>
                      <a:pt x="140" y="0"/>
                    </a:lnTo>
                    <a:close/>
                  </a:path>
                </a:pathLst>
              </a:custGeom>
              <a:solidFill>
                <a:srgbClr val="707575"/>
              </a:solidFill>
              <a:ln w="9525">
                <a:noFill/>
              </a:ln>
            </p:spPr>
            <p:txBody>
              <a:bodyPr/>
              <a:lstStyle/>
              <a:p>
                <a:endParaRPr lang="en-US"/>
              </a:p>
            </p:txBody>
          </p:sp>
          <p:sp>
            <p:nvSpPr>
              <p:cNvPr id="1276355" name="Freeform 1276354"/>
              <p:cNvSpPr/>
              <p:nvPr/>
            </p:nvSpPr>
            <p:spPr>
              <a:xfrm>
                <a:off x="3389" y="3301"/>
                <a:ext cx="50" cy="136"/>
              </a:xfrm>
              <a:custGeom>
                <a:avLst/>
                <a:gdLst/>
                <a:ahLst/>
                <a:cxnLst/>
                <a:rect l="0" t="0" r="0" b="0"/>
                <a:pathLst>
                  <a:path w="1109" h="2454">
                    <a:moveTo>
                      <a:pt x="113" y="0"/>
                    </a:moveTo>
                    <a:lnTo>
                      <a:pt x="100" y="4"/>
                    </a:lnTo>
                    <a:lnTo>
                      <a:pt x="92" y="9"/>
                    </a:lnTo>
                    <a:lnTo>
                      <a:pt x="84" y="12"/>
                    </a:lnTo>
                    <a:lnTo>
                      <a:pt x="76" y="15"/>
                    </a:lnTo>
                    <a:lnTo>
                      <a:pt x="65" y="19"/>
                    </a:lnTo>
                    <a:lnTo>
                      <a:pt x="49" y="26"/>
                    </a:lnTo>
                    <a:lnTo>
                      <a:pt x="29" y="36"/>
                    </a:lnTo>
                    <a:lnTo>
                      <a:pt x="0" y="49"/>
                    </a:lnTo>
                    <a:lnTo>
                      <a:pt x="29" y="120"/>
                    </a:lnTo>
                    <a:lnTo>
                      <a:pt x="56" y="187"/>
                    </a:lnTo>
                    <a:lnTo>
                      <a:pt x="81" y="248"/>
                    </a:lnTo>
                    <a:lnTo>
                      <a:pt x="103" y="305"/>
                    </a:lnTo>
                    <a:lnTo>
                      <a:pt x="125" y="358"/>
                    </a:lnTo>
                    <a:lnTo>
                      <a:pt x="145" y="407"/>
                    </a:lnTo>
                    <a:lnTo>
                      <a:pt x="164" y="455"/>
                    </a:lnTo>
                    <a:lnTo>
                      <a:pt x="182" y="499"/>
                    </a:lnTo>
                    <a:lnTo>
                      <a:pt x="199" y="542"/>
                    </a:lnTo>
                    <a:lnTo>
                      <a:pt x="216" y="584"/>
                    </a:lnTo>
                    <a:lnTo>
                      <a:pt x="233" y="625"/>
                    </a:lnTo>
                    <a:lnTo>
                      <a:pt x="249" y="667"/>
                    </a:lnTo>
                    <a:lnTo>
                      <a:pt x="267" y="711"/>
                    </a:lnTo>
                    <a:lnTo>
                      <a:pt x="284" y="754"/>
                    </a:lnTo>
                    <a:lnTo>
                      <a:pt x="302" y="800"/>
                    </a:lnTo>
                    <a:lnTo>
                      <a:pt x="323" y="849"/>
                    </a:lnTo>
                    <a:lnTo>
                      <a:pt x="343" y="900"/>
                    </a:lnTo>
                    <a:lnTo>
                      <a:pt x="366" y="956"/>
                    </a:lnTo>
                    <a:lnTo>
                      <a:pt x="389" y="1016"/>
                    </a:lnTo>
                    <a:lnTo>
                      <a:pt x="415" y="1081"/>
                    </a:lnTo>
                    <a:lnTo>
                      <a:pt x="443" y="1151"/>
                    </a:lnTo>
                    <a:lnTo>
                      <a:pt x="474" y="1227"/>
                    </a:lnTo>
                    <a:lnTo>
                      <a:pt x="507" y="1311"/>
                    </a:lnTo>
                    <a:lnTo>
                      <a:pt x="544" y="1400"/>
                    </a:lnTo>
                    <a:lnTo>
                      <a:pt x="583" y="1499"/>
                    </a:lnTo>
                    <a:lnTo>
                      <a:pt x="626" y="1606"/>
                    </a:lnTo>
                    <a:lnTo>
                      <a:pt x="672" y="1721"/>
                    </a:lnTo>
                    <a:lnTo>
                      <a:pt x="723" y="1846"/>
                    </a:lnTo>
                    <a:lnTo>
                      <a:pt x="777" y="1981"/>
                    </a:lnTo>
                    <a:lnTo>
                      <a:pt x="835" y="2128"/>
                    </a:lnTo>
                    <a:lnTo>
                      <a:pt x="898" y="2285"/>
                    </a:lnTo>
                    <a:lnTo>
                      <a:pt x="966" y="2454"/>
                    </a:lnTo>
                    <a:lnTo>
                      <a:pt x="982" y="2447"/>
                    </a:lnTo>
                    <a:lnTo>
                      <a:pt x="994" y="2442"/>
                    </a:lnTo>
                    <a:lnTo>
                      <a:pt x="1003" y="2436"/>
                    </a:lnTo>
                    <a:lnTo>
                      <a:pt x="1014" y="2432"/>
                    </a:lnTo>
                    <a:lnTo>
                      <a:pt x="1029" y="2426"/>
                    </a:lnTo>
                    <a:lnTo>
                      <a:pt x="1047" y="2417"/>
                    </a:lnTo>
                    <a:lnTo>
                      <a:pt x="1073" y="2407"/>
                    </a:lnTo>
                    <a:lnTo>
                      <a:pt x="1109" y="2392"/>
                    </a:lnTo>
                    <a:lnTo>
                      <a:pt x="1080" y="2320"/>
                    </a:lnTo>
                    <a:lnTo>
                      <a:pt x="1052" y="2254"/>
                    </a:lnTo>
                    <a:lnTo>
                      <a:pt x="1027" y="2193"/>
                    </a:lnTo>
                    <a:lnTo>
                      <a:pt x="1003" y="2136"/>
                    </a:lnTo>
                    <a:lnTo>
                      <a:pt x="981" y="2083"/>
                    </a:lnTo>
                    <a:lnTo>
                      <a:pt x="960" y="2035"/>
                    </a:lnTo>
                    <a:lnTo>
                      <a:pt x="941" y="1987"/>
                    </a:lnTo>
                    <a:lnTo>
                      <a:pt x="922" y="1943"/>
                    </a:lnTo>
                    <a:lnTo>
                      <a:pt x="905" y="1900"/>
                    </a:lnTo>
                    <a:lnTo>
                      <a:pt x="887" y="1858"/>
                    </a:lnTo>
                    <a:lnTo>
                      <a:pt x="869" y="1817"/>
                    </a:lnTo>
                    <a:lnTo>
                      <a:pt x="852" y="1774"/>
                    </a:lnTo>
                    <a:lnTo>
                      <a:pt x="835" y="1732"/>
                    </a:lnTo>
                    <a:lnTo>
                      <a:pt x="816" y="1688"/>
                    </a:lnTo>
                    <a:lnTo>
                      <a:pt x="797" y="1643"/>
                    </a:lnTo>
                    <a:lnTo>
                      <a:pt x="778" y="1594"/>
                    </a:lnTo>
                    <a:lnTo>
                      <a:pt x="756" y="1542"/>
                    </a:lnTo>
                    <a:lnTo>
                      <a:pt x="733" y="1488"/>
                    </a:lnTo>
                    <a:lnTo>
                      <a:pt x="708" y="1428"/>
                    </a:lnTo>
                    <a:lnTo>
                      <a:pt x="681" y="1363"/>
                    </a:lnTo>
                    <a:lnTo>
                      <a:pt x="652" y="1294"/>
                    </a:lnTo>
                    <a:lnTo>
                      <a:pt x="621" y="1218"/>
                    </a:lnTo>
                    <a:lnTo>
                      <a:pt x="586" y="1136"/>
                    </a:lnTo>
                    <a:lnTo>
                      <a:pt x="549" y="1046"/>
                    </a:lnTo>
                    <a:lnTo>
                      <a:pt x="508" y="948"/>
                    </a:lnTo>
                    <a:lnTo>
                      <a:pt x="464" y="842"/>
                    </a:lnTo>
                    <a:lnTo>
                      <a:pt x="417" y="728"/>
                    </a:lnTo>
                    <a:lnTo>
                      <a:pt x="364" y="604"/>
                    </a:lnTo>
                    <a:lnTo>
                      <a:pt x="308" y="469"/>
                    </a:lnTo>
                    <a:lnTo>
                      <a:pt x="248" y="325"/>
                    </a:lnTo>
                    <a:lnTo>
                      <a:pt x="183" y="168"/>
                    </a:lnTo>
                    <a:lnTo>
                      <a:pt x="113" y="0"/>
                    </a:lnTo>
                    <a:close/>
                  </a:path>
                </a:pathLst>
              </a:custGeom>
              <a:solidFill>
                <a:srgbClr val="8C9494"/>
              </a:solidFill>
              <a:ln w="9525">
                <a:noFill/>
              </a:ln>
            </p:spPr>
            <p:txBody>
              <a:bodyPr/>
              <a:lstStyle/>
              <a:p>
                <a:endParaRPr lang="en-US"/>
              </a:p>
            </p:txBody>
          </p:sp>
          <p:sp>
            <p:nvSpPr>
              <p:cNvPr id="1276356" name="Freeform 1276355"/>
              <p:cNvSpPr/>
              <p:nvPr/>
            </p:nvSpPr>
            <p:spPr>
              <a:xfrm>
                <a:off x="3389" y="3301"/>
                <a:ext cx="49" cy="136"/>
              </a:xfrm>
              <a:custGeom>
                <a:avLst/>
                <a:gdLst/>
                <a:ahLst/>
                <a:cxnLst/>
                <a:rect l="0" t="0" r="0" b="0"/>
                <a:pathLst>
                  <a:path w="1078" h="2440">
                    <a:moveTo>
                      <a:pt x="86" y="0"/>
                    </a:moveTo>
                    <a:lnTo>
                      <a:pt x="77" y="3"/>
                    </a:lnTo>
                    <a:lnTo>
                      <a:pt x="71" y="6"/>
                    </a:lnTo>
                    <a:lnTo>
                      <a:pt x="65" y="8"/>
                    </a:lnTo>
                    <a:lnTo>
                      <a:pt x="59" y="10"/>
                    </a:lnTo>
                    <a:lnTo>
                      <a:pt x="49" y="14"/>
                    </a:lnTo>
                    <a:lnTo>
                      <a:pt x="38" y="20"/>
                    </a:lnTo>
                    <a:lnTo>
                      <a:pt x="22" y="27"/>
                    </a:lnTo>
                    <a:lnTo>
                      <a:pt x="0" y="37"/>
                    </a:lnTo>
                    <a:lnTo>
                      <a:pt x="30" y="108"/>
                    </a:lnTo>
                    <a:lnTo>
                      <a:pt x="57" y="175"/>
                    </a:lnTo>
                    <a:lnTo>
                      <a:pt x="81" y="236"/>
                    </a:lnTo>
                    <a:lnTo>
                      <a:pt x="104" y="293"/>
                    </a:lnTo>
                    <a:lnTo>
                      <a:pt x="126" y="345"/>
                    </a:lnTo>
                    <a:lnTo>
                      <a:pt x="145" y="395"/>
                    </a:lnTo>
                    <a:lnTo>
                      <a:pt x="165" y="442"/>
                    </a:lnTo>
                    <a:lnTo>
                      <a:pt x="182" y="487"/>
                    </a:lnTo>
                    <a:lnTo>
                      <a:pt x="199" y="530"/>
                    </a:lnTo>
                    <a:lnTo>
                      <a:pt x="217" y="572"/>
                    </a:lnTo>
                    <a:lnTo>
                      <a:pt x="234" y="613"/>
                    </a:lnTo>
                    <a:lnTo>
                      <a:pt x="250" y="655"/>
                    </a:lnTo>
                    <a:lnTo>
                      <a:pt x="268" y="698"/>
                    </a:lnTo>
                    <a:lnTo>
                      <a:pt x="286" y="742"/>
                    </a:lnTo>
                    <a:lnTo>
                      <a:pt x="304" y="788"/>
                    </a:lnTo>
                    <a:lnTo>
                      <a:pt x="324" y="837"/>
                    </a:lnTo>
                    <a:lnTo>
                      <a:pt x="345" y="888"/>
                    </a:lnTo>
                    <a:lnTo>
                      <a:pt x="368" y="944"/>
                    </a:lnTo>
                    <a:lnTo>
                      <a:pt x="391" y="1003"/>
                    </a:lnTo>
                    <a:lnTo>
                      <a:pt x="418" y="1069"/>
                    </a:lnTo>
                    <a:lnTo>
                      <a:pt x="445" y="1138"/>
                    </a:lnTo>
                    <a:lnTo>
                      <a:pt x="476" y="1215"/>
                    </a:lnTo>
                    <a:lnTo>
                      <a:pt x="509" y="1297"/>
                    </a:lnTo>
                    <a:lnTo>
                      <a:pt x="546" y="1388"/>
                    </a:lnTo>
                    <a:lnTo>
                      <a:pt x="585" y="1486"/>
                    </a:lnTo>
                    <a:lnTo>
                      <a:pt x="628" y="1593"/>
                    </a:lnTo>
                    <a:lnTo>
                      <a:pt x="675" y="1707"/>
                    </a:lnTo>
                    <a:lnTo>
                      <a:pt x="725" y="1833"/>
                    </a:lnTo>
                    <a:lnTo>
                      <a:pt x="780" y="1968"/>
                    </a:lnTo>
                    <a:lnTo>
                      <a:pt x="838" y="2113"/>
                    </a:lnTo>
                    <a:lnTo>
                      <a:pt x="901" y="2270"/>
                    </a:lnTo>
                    <a:lnTo>
                      <a:pt x="969" y="2440"/>
                    </a:lnTo>
                    <a:lnTo>
                      <a:pt x="982" y="2435"/>
                    </a:lnTo>
                    <a:lnTo>
                      <a:pt x="990" y="2431"/>
                    </a:lnTo>
                    <a:lnTo>
                      <a:pt x="998" y="2426"/>
                    </a:lnTo>
                    <a:lnTo>
                      <a:pt x="1006" y="2423"/>
                    </a:lnTo>
                    <a:lnTo>
                      <a:pt x="1016" y="2419"/>
                    </a:lnTo>
                    <a:lnTo>
                      <a:pt x="1031" y="2413"/>
                    </a:lnTo>
                    <a:lnTo>
                      <a:pt x="1050" y="2404"/>
                    </a:lnTo>
                    <a:lnTo>
                      <a:pt x="1078" y="2394"/>
                    </a:lnTo>
                    <a:lnTo>
                      <a:pt x="1048" y="2322"/>
                    </a:lnTo>
                    <a:lnTo>
                      <a:pt x="1020" y="2256"/>
                    </a:lnTo>
                    <a:lnTo>
                      <a:pt x="995" y="2195"/>
                    </a:lnTo>
                    <a:lnTo>
                      <a:pt x="973" y="2138"/>
                    </a:lnTo>
                    <a:lnTo>
                      <a:pt x="950" y="2085"/>
                    </a:lnTo>
                    <a:lnTo>
                      <a:pt x="930" y="2035"/>
                    </a:lnTo>
                    <a:lnTo>
                      <a:pt x="910" y="1989"/>
                    </a:lnTo>
                    <a:lnTo>
                      <a:pt x="892" y="1944"/>
                    </a:lnTo>
                    <a:lnTo>
                      <a:pt x="875" y="1901"/>
                    </a:lnTo>
                    <a:lnTo>
                      <a:pt x="857" y="1859"/>
                    </a:lnTo>
                    <a:lnTo>
                      <a:pt x="840" y="1817"/>
                    </a:lnTo>
                    <a:lnTo>
                      <a:pt x="823" y="1775"/>
                    </a:lnTo>
                    <a:lnTo>
                      <a:pt x="805" y="1733"/>
                    </a:lnTo>
                    <a:lnTo>
                      <a:pt x="787" y="1688"/>
                    </a:lnTo>
                    <a:lnTo>
                      <a:pt x="768" y="1643"/>
                    </a:lnTo>
                    <a:lnTo>
                      <a:pt x="748" y="1595"/>
                    </a:lnTo>
                    <a:lnTo>
                      <a:pt x="727" y="1543"/>
                    </a:lnTo>
                    <a:lnTo>
                      <a:pt x="703" y="1487"/>
                    </a:lnTo>
                    <a:lnTo>
                      <a:pt x="679" y="1428"/>
                    </a:lnTo>
                    <a:lnTo>
                      <a:pt x="652" y="1364"/>
                    </a:lnTo>
                    <a:lnTo>
                      <a:pt x="624" y="1294"/>
                    </a:lnTo>
                    <a:lnTo>
                      <a:pt x="592" y="1218"/>
                    </a:lnTo>
                    <a:lnTo>
                      <a:pt x="557" y="1135"/>
                    </a:lnTo>
                    <a:lnTo>
                      <a:pt x="521" y="1045"/>
                    </a:lnTo>
                    <a:lnTo>
                      <a:pt x="480" y="948"/>
                    </a:lnTo>
                    <a:lnTo>
                      <a:pt x="436" y="843"/>
                    </a:lnTo>
                    <a:lnTo>
                      <a:pt x="388" y="728"/>
                    </a:lnTo>
                    <a:lnTo>
                      <a:pt x="337" y="604"/>
                    </a:lnTo>
                    <a:lnTo>
                      <a:pt x="281" y="469"/>
                    </a:lnTo>
                    <a:lnTo>
                      <a:pt x="221" y="324"/>
                    </a:lnTo>
                    <a:lnTo>
                      <a:pt x="155" y="168"/>
                    </a:lnTo>
                    <a:lnTo>
                      <a:pt x="86" y="0"/>
                    </a:lnTo>
                    <a:close/>
                  </a:path>
                </a:pathLst>
              </a:custGeom>
              <a:solidFill>
                <a:srgbClr val="A8B0B0"/>
              </a:solidFill>
              <a:ln w="9525">
                <a:noFill/>
              </a:ln>
            </p:spPr>
            <p:txBody>
              <a:bodyPr/>
              <a:lstStyle/>
              <a:p>
                <a:endParaRPr lang="en-US"/>
              </a:p>
            </p:txBody>
          </p:sp>
          <p:sp>
            <p:nvSpPr>
              <p:cNvPr id="1276357" name="Freeform 1276356"/>
              <p:cNvSpPr/>
              <p:nvPr/>
            </p:nvSpPr>
            <p:spPr>
              <a:xfrm>
                <a:off x="3389" y="3302"/>
                <a:ext cx="48" cy="135"/>
              </a:xfrm>
              <a:custGeom>
                <a:avLst/>
                <a:gdLst/>
                <a:ahLst/>
                <a:cxnLst/>
                <a:rect l="0" t="0" r="0" b="0"/>
                <a:pathLst>
                  <a:path w="1046" h="2428">
                    <a:moveTo>
                      <a:pt x="58" y="0"/>
                    </a:moveTo>
                    <a:lnTo>
                      <a:pt x="52" y="2"/>
                    </a:lnTo>
                    <a:lnTo>
                      <a:pt x="47" y="4"/>
                    </a:lnTo>
                    <a:lnTo>
                      <a:pt x="43" y="5"/>
                    </a:lnTo>
                    <a:lnTo>
                      <a:pt x="39" y="7"/>
                    </a:lnTo>
                    <a:lnTo>
                      <a:pt x="33" y="10"/>
                    </a:lnTo>
                    <a:lnTo>
                      <a:pt x="25" y="13"/>
                    </a:lnTo>
                    <a:lnTo>
                      <a:pt x="15" y="18"/>
                    </a:lnTo>
                    <a:lnTo>
                      <a:pt x="0" y="25"/>
                    </a:lnTo>
                    <a:lnTo>
                      <a:pt x="29" y="97"/>
                    </a:lnTo>
                    <a:lnTo>
                      <a:pt x="56" y="164"/>
                    </a:lnTo>
                    <a:lnTo>
                      <a:pt x="80" y="225"/>
                    </a:lnTo>
                    <a:lnTo>
                      <a:pt x="104" y="282"/>
                    </a:lnTo>
                    <a:lnTo>
                      <a:pt x="125" y="334"/>
                    </a:lnTo>
                    <a:lnTo>
                      <a:pt x="145" y="384"/>
                    </a:lnTo>
                    <a:lnTo>
                      <a:pt x="164" y="430"/>
                    </a:lnTo>
                    <a:lnTo>
                      <a:pt x="182" y="475"/>
                    </a:lnTo>
                    <a:lnTo>
                      <a:pt x="199" y="518"/>
                    </a:lnTo>
                    <a:lnTo>
                      <a:pt x="217" y="560"/>
                    </a:lnTo>
                    <a:lnTo>
                      <a:pt x="233" y="601"/>
                    </a:lnTo>
                    <a:lnTo>
                      <a:pt x="250" y="643"/>
                    </a:lnTo>
                    <a:lnTo>
                      <a:pt x="268" y="686"/>
                    </a:lnTo>
                    <a:lnTo>
                      <a:pt x="285" y="730"/>
                    </a:lnTo>
                    <a:lnTo>
                      <a:pt x="305" y="776"/>
                    </a:lnTo>
                    <a:lnTo>
                      <a:pt x="324" y="825"/>
                    </a:lnTo>
                    <a:lnTo>
                      <a:pt x="344" y="876"/>
                    </a:lnTo>
                    <a:lnTo>
                      <a:pt x="367" y="932"/>
                    </a:lnTo>
                    <a:lnTo>
                      <a:pt x="391" y="991"/>
                    </a:lnTo>
                    <a:lnTo>
                      <a:pt x="418" y="1056"/>
                    </a:lnTo>
                    <a:lnTo>
                      <a:pt x="445" y="1126"/>
                    </a:lnTo>
                    <a:lnTo>
                      <a:pt x="477" y="1203"/>
                    </a:lnTo>
                    <a:lnTo>
                      <a:pt x="511" y="1285"/>
                    </a:lnTo>
                    <a:lnTo>
                      <a:pt x="546" y="1376"/>
                    </a:lnTo>
                    <a:lnTo>
                      <a:pt x="586" y="1474"/>
                    </a:lnTo>
                    <a:lnTo>
                      <a:pt x="629" y="1580"/>
                    </a:lnTo>
                    <a:lnTo>
                      <a:pt x="676" y="1695"/>
                    </a:lnTo>
                    <a:lnTo>
                      <a:pt x="726" y="1821"/>
                    </a:lnTo>
                    <a:lnTo>
                      <a:pt x="781" y="1956"/>
                    </a:lnTo>
                    <a:lnTo>
                      <a:pt x="840" y="2101"/>
                    </a:lnTo>
                    <a:lnTo>
                      <a:pt x="903" y="2258"/>
                    </a:lnTo>
                    <a:lnTo>
                      <a:pt x="972" y="2428"/>
                    </a:lnTo>
                    <a:lnTo>
                      <a:pt x="980" y="2424"/>
                    </a:lnTo>
                    <a:lnTo>
                      <a:pt x="986" y="2421"/>
                    </a:lnTo>
                    <a:lnTo>
                      <a:pt x="991" y="2419"/>
                    </a:lnTo>
                    <a:lnTo>
                      <a:pt x="997" y="2415"/>
                    </a:lnTo>
                    <a:lnTo>
                      <a:pt x="1004" y="2412"/>
                    </a:lnTo>
                    <a:lnTo>
                      <a:pt x="1013" y="2408"/>
                    </a:lnTo>
                    <a:lnTo>
                      <a:pt x="1028" y="2403"/>
                    </a:lnTo>
                    <a:lnTo>
                      <a:pt x="1046" y="2395"/>
                    </a:lnTo>
                    <a:lnTo>
                      <a:pt x="1017" y="2324"/>
                    </a:lnTo>
                    <a:lnTo>
                      <a:pt x="989" y="2257"/>
                    </a:lnTo>
                    <a:lnTo>
                      <a:pt x="964" y="2196"/>
                    </a:lnTo>
                    <a:lnTo>
                      <a:pt x="941" y="2139"/>
                    </a:lnTo>
                    <a:lnTo>
                      <a:pt x="920" y="2086"/>
                    </a:lnTo>
                    <a:lnTo>
                      <a:pt x="899" y="2037"/>
                    </a:lnTo>
                    <a:lnTo>
                      <a:pt x="880" y="1990"/>
                    </a:lnTo>
                    <a:lnTo>
                      <a:pt x="861" y="1946"/>
                    </a:lnTo>
                    <a:lnTo>
                      <a:pt x="843" y="1903"/>
                    </a:lnTo>
                    <a:lnTo>
                      <a:pt x="826" y="1861"/>
                    </a:lnTo>
                    <a:lnTo>
                      <a:pt x="809" y="1819"/>
                    </a:lnTo>
                    <a:lnTo>
                      <a:pt x="792" y="1778"/>
                    </a:lnTo>
                    <a:lnTo>
                      <a:pt x="774" y="1734"/>
                    </a:lnTo>
                    <a:lnTo>
                      <a:pt x="756" y="1691"/>
                    </a:lnTo>
                    <a:lnTo>
                      <a:pt x="737" y="1645"/>
                    </a:lnTo>
                    <a:lnTo>
                      <a:pt x="718" y="1596"/>
                    </a:lnTo>
                    <a:lnTo>
                      <a:pt x="696" y="1545"/>
                    </a:lnTo>
                    <a:lnTo>
                      <a:pt x="673" y="1490"/>
                    </a:lnTo>
                    <a:lnTo>
                      <a:pt x="648" y="1430"/>
                    </a:lnTo>
                    <a:lnTo>
                      <a:pt x="622" y="1365"/>
                    </a:lnTo>
                    <a:lnTo>
                      <a:pt x="593" y="1296"/>
                    </a:lnTo>
                    <a:lnTo>
                      <a:pt x="562" y="1220"/>
                    </a:lnTo>
                    <a:lnTo>
                      <a:pt x="528" y="1138"/>
                    </a:lnTo>
                    <a:lnTo>
                      <a:pt x="490" y="1047"/>
                    </a:lnTo>
                    <a:lnTo>
                      <a:pt x="450" y="950"/>
                    </a:lnTo>
                    <a:lnTo>
                      <a:pt x="407" y="843"/>
                    </a:lnTo>
                    <a:lnTo>
                      <a:pt x="359" y="730"/>
                    </a:lnTo>
                    <a:lnTo>
                      <a:pt x="308" y="605"/>
                    </a:lnTo>
                    <a:lnTo>
                      <a:pt x="251" y="470"/>
                    </a:lnTo>
                    <a:lnTo>
                      <a:pt x="192" y="325"/>
                    </a:lnTo>
                    <a:lnTo>
                      <a:pt x="127" y="169"/>
                    </a:lnTo>
                    <a:lnTo>
                      <a:pt x="58" y="0"/>
                    </a:lnTo>
                    <a:close/>
                  </a:path>
                </a:pathLst>
              </a:custGeom>
              <a:solidFill>
                <a:srgbClr val="C4CCCC"/>
              </a:solidFill>
              <a:ln w="9525">
                <a:noFill/>
              </a:ln>
            </p:spPr>
            <p:txBody>
              <a:bodyPr/>
              <a:lstStyle/>
              <a:p>
                <a:endParaRPr lang="en-US"/>
              </a:p>
            </p:txBody>
          </p:sp>
          <p:sp>
            <p:nvSpPr>
              <p:cNvPr id="1276358" name="Freeform 1276357"/>
              <p:cNvSpPr/>
              <p:nvPr/>
            </p:nvSpPr>
            <p:spPr>
              <a:xfrm>
                <a:off x="3389" y="3302"/>
                <a:ext cx="46" cy="134"/>
              </a:xfrm>
              <a:custGeom>
                <a:avLst/>
                <a:gdLst/>
                <a:ahLst/>
                <a:cxnLst/>
                <a:rect l="0" t="0" r="0" b="0"/>
                <a:pathLst>
                  <a:path w="1017" h="2414">
                    <a:moveTo>
                      <a:pt x="32" y="0"/>
                    </a:moveTo>
                    <a:lnTo>
                      <a:pt x="0" y="13"/>
                    </a:lnTo>
                    <a:lnTo>
                      <a:pt x="977" y="2414"/>
                    </a:lnTo>
                    <a:lnTo>
                      <a:pt x="1017" y="2396"/>
                    </a:lnTo>
                    <a:lnTo>
                      <a:pt x="32" y="0"/>
                    </a:lnTo>
                    <a:close/>
                  </a:path>
                </a:pathLst>
              </a:custGeom>
              <a:solidFill>
                <a:srgbClr val="E0E8E8"/>
              </a:solidFill>
              <a:ln w="9525">
                <a:noFill/>
              </a:ln>
            </p:spPr>
            <p:txBody>
              <a:bodyPr/>
              <a:lstStyle/>
              <a:p>
                <a:endParaRPr lang="en-US"/>
              </a:p>
            </p:txBody>
          </p:sp>
          <p:sp>
            <p:nvSpPr>
              <p:cNvPr id="1276359" name="Freeform 1276358"/>
              <p:cNvSpPr/>
              <p:nvPr/>
            </p:nvSpPr>
            <p:spPr>
              <a:xfrm>
                <a:off x="3388" y="3298"/>
                <a:ext cx="8" cy="6"/>
              </a:xfrm>
              <a:custGeom>
                <a:avLst/>
                <a:gdLst/>
                <a:ahLst/>
                <a:cxnLst/>
                <a:rect l="0" t="0" r="0" b="0"/>
                <a:pathLst>
                  <a:path w="173" h="95">
                    <a:moveTo>
                      <a:pt x="173" y="20"/>
                    </a:moveTo>
                    <a:lnTo>
                      <a:pt x="7" y="95"/>
                    </a:lnTo>
                    <a:lnTo>
                      <a:pt x="0" y="75"/>
                    </a:lnTo>
                    <a:lnTo>
                      <a:pt x="166" y="0"/>
                    </a:lnTo>
                    <a:lnTo>
                      <a:pt x="173" y="20"/>
                    </a:lnTo>
                    <a:close/>
                  </a:path>
                </a:pathLst>
              </a:custGeom>
              <a:solidFill>
                <a:srgbClr val="111919"/>
              </a:solidFill>
              <a:ln w="9525">
                <a:noFill/>
              </a:ln>
            </p:spPr>
            <p:txBody>
              <a:bodyPr/>
              <a:lstStyle/>
              <a:p>
                <a:endParaRPr lang="en-US"/>
              </a:p>
            </p:txBody>
          </p:sp>
          <p:sp>
            <p:nvSpPr>
              <p:cNvPr id="1276360" name="Freeform 1276359"/>
              <p:cNvSpPr/>
              <p:nvPr/>
            </p:nvSpPr>
            <p:spPr>
              <a:xfrm>
                <a:off x="3386" y="3293"/>
                <a:ext cx="9" cy="10"/>
              </a:xfrm>
              <a:custGeom>
                <a:avLst/>
                <a:gdLst/>
                <a:ahLst/>
                <a:cxnLst/>
                <a:rect l="0" t="0" r="0" b="0"/>
                <a:pathLst>
                  <a:path w="200" h="179">
                    <a:moveTo>
                      <a:pt x="200" y="106"/>
                    </a:moveTo>
                    <a:lnTo>
                      <a:pt x="33" y="179"/>
                    </a:lnTo>
                    <a:lnTo>
                      <a:pt x="0" y="100"/>
                    </a:lnTo>
                    <a:lnTo>
                      <a:pt x="58" y="0"/>
                    </a:lnTo>
                    <a:lnTo>
                      <a:pt x="168" y="26"/>
                    </a:lnTo>
                    <a:lnTo>
                      <a:pt x="200" y="106"/>
                    </a:lnTo>
                    <a:close/>
                  </a:path>
                </a:pathLst>
              </a:custGeom>
              <a:solidFill>
                <a:srgbClr val="545959"/>
              </a:solidFill>
              <a:ln w="9525">
                <a:noFill/>
              </a:ln>
            </p:spPr>
            <p:txBody>
              <a:bodyPr/>
              <a:lstStyle/>
              <a:p>
                <a:endParaRPr lang="en-US"/>
              </a:p>
            </p:txBody>
          </p:sp>
          <p:sp>
            <p:nvSpPr>
              <p:cNvPr id="1276361" name="Freeform 1276360"/>
              <p:cNvSpPr/>
              <p:nvPr/>
            </p:nvSpPr>
            <p:spPr>
              <a:xfrm>
                <a:off x="3386" y="3293"/>
                <a:ext cx="8" cy="10"/>
              </a:xfrm>
              <a:custGeom>
                <a:avLst/>
                <a:gdLst/>
                <a:ahLst/>
                <a:cxnLst/>
                <a:rect l="0" t="0" r="0" b="0"/>
                <a:pathLst>
                  <a:path w="173" h="177">
                    <a:moveTo>
                      <a:pt x="173" y="116"/>
                    </a:moveTo>
                    <a:lnTo>
                      <a:pt x="159" y="122"/>
                    </a:lnTo>
                    <a:lnTo>
                      <a:pt x="147" y="126"/>
                    </a:lnTo>
                    <a:lnTo>
                      <a:pt x="137" y="131"/>
                    </a:lnTo>
                    <a:lnTo>
                      <a:pt x="127" y="135"/>
                    </a:lnTo>
                    <a:lnTo>
                      <a:pt x="114" y="141"/>
                    </a:lnTo>
                    <a:lnTo>
                      <a:pt x="94" y="150"/>
                    </a:lnTo>
                    <a:lnTo>
                      <a:pt x="69" y="161"/>
                    </a:lnTo>
                    <a:lnTo>
                      <a:pt x="33" y="177"/>
                    </a:lnTo>
                    <a:lnTo>
                      <a:pt x="30" y="168"/>
                    </a:lnTo>
                    <a:lnTo>
                      <a:pt x="27" y="161"/>
                    </a:lnTo>
                    <a:lnTo>
                      <a:pt x="25" y="156"/>
                    </a:lnTo>
                    <a:lnTo>
                      <a:pt x="23" y="150"/>
                    </a:lnTo>
                    <a:lnTo>
                      <a:pt x="20" y="141"/>
                    </a:lnTo>
                    <a:lnTo>
                      <a:pt x="16" y="131"/>
                    </a:lnTo>
                    <a:lnTo>
                      <a:pt x="9" y="117"/>
                    </a:lnTo>
                    <a:lnTo>
                      <a:pt x="0" y="97"/>
                    </a:lnTo>
                    <a:lnTo>
                      <a:pt x="7" y="86"/>
                    </a:lnTo>
                    <a:lnTo>
                      <a:pt x="11" y="78"/>
                    </a:lnTo>
                    <a:lnTo>
                      <a:pt x="15" y="70"/>
                    </a:lnTo>
                    <a:lnTo>
                      <a:pt x="19" y="63"/>
                    </a:lnTo>
                    <a:lnTo>
                      <a:pt x="24" y="54"/>
                    </a:lnTo>
                    <a:lnTo>
                      <a:pt x="31" y="41"/>
                    </a:lnTo>
                    <a:lnTo>
                      <a:pt x="40" y="24"/>
                    </a:lnTo>
                    <a:lnTo>
                      <a:pt x="52" y="0"/>
                    </a:lnTo>
                    <a:lnTo>
                      <a:pt x="63" y="3"/>
                    </a:lnTo>
                    <a:lnTo>
                      <a:pt x="70" y="6"/>
                    </a:lnTo>
                    <a:lnTo>
                      <a:pt x="76" y="8"/>
                    </a:lnTo>
                    <a:lnTo>
                      <a:pt x="83" y="11"/>
                    </a:lnTo>
                    <a:lnTo>
                      <a:pt x="91" y="15"/>
                    </a:lnTo>
                    <a:lnTo>
                      <a:pt x="102" y="20"/>
                    </a:lnTo>
                    <a:lnTo>
                      <a:pt x="119" y="27"/>
                    </a:lnTo>
                    <a:lnTo>
                      <a:pt x="140" y="37"/>
                    </a:lnTo>
                    <a:lnTo>
                      <a:pt x="144" y="44"/>
                    </a:lnTo>
                    <a:lnTo>
                      <a:pt x="146" y="50"/>
                    </a:lnTo>
                    <a:lnTo>
                      <a:pt x="149" y="56"/>
                    </a:lnTo>
                    <a:lnTo>
                      <a:pt x="151" y="61"/>
                    </a:lnTo>
                    <a:lnTo>
                      <a:pt x="154" y="69"/>
                    </a:lnTo>
                    <a:lnTo>
                      <a:pt x="159" y="80"/>
                    </a:lnTo>
                    <a:lnTo>
                      <a:pt x="165" y="95"/>
                    </a:lnTo>
                    <a:lnTo>
                      <a:pt x="173" y="116"/>
                    </a:lnTo>
                    <a:close/>
                  </a:path>
                </a:pathLst>
              </a:custGeom>
              <a:solidFill>
                <a:srgbClr val="707575"/>
              </a:solidFill>
              <a:ln w="9525">
                <a:noFill/>
              </a:ln>
            </p:spPr>
            <p:txBody>
              <a:bodyPr/>
              <a:lstStyle/>
              <a:p>
                <a:endParaRPr lang="en-US"/>
              </a:p>
            </p:txBody>
          </p:sp>
          <p:sp>
            <p:nvSpPr>
              <p:cNvPr id="1276362" name="Freeform 1276361"/>
              <p:cNvSpPr/>
              <p:nvPr/>
            </p:nvSpPr>
            <p:spPr>
              <a:xfrm>
                <a:off x="3387" y="3293"/>
                <a:ext cx="6" cy="9"/>
              </a:xfrm>
              <a:custGeom>
                <a:avLst/>
                <a:gdLst/>
                <a:ahLst/>
                <a:cxnLst/>
                <a:rect l="0" t="0" r="0" b="0"/>
                <a:pathLst>
                  <a:path w="142" h="175">
                    <a:moveTo>
                      <a:pt x="142" y="126"/>
                    </a:moveTo>
                    <a:lnTo>
                      <a:pt x="131" y="131"/>
                    </a:lnTo>
                    <a:lnTo>
                      <a:pt x="122" y="135"/>
                    </a:lnTo>
                    <a:lnTo>
                      <a:pt x="115" y="137"/>
                    </a:lnTo>
                    <a:lnTo>
                      <a:pt x="107" y="141"/>
                    </a:lnTo>
                    <a:lnTo>
                      <a:pt x="96" y="145"/>
                    </a:lnTo>
                    <a:lnTo>
                      <a:pt x="81" y="152"/>
                    </a:lnTo>
                    <a:lnTo>
                      <a:pt x="61" y="161"/>
                    </a:lnTo>
                    <a:lnTo>
                      <a:pt x="32" y="175"/>
                    </a:lnTo>
                    <a:lnTo>
                      <a:pt x="29" y="165"/>
                    </a:lnTo>
                    <a:lnTo>
                      <a:pt x="26" y="159"/>
                    </a:lnTo>
                    <a:lnTo>
                      <a:pt x="24" y="153"/>
                    </a:lnTo>
                    <a:lnTo>
                      <a:pt x="22" y="146"/>
                    </a:lnTo>
                    <a:lnTo>
                      <a:pt x="19" y="139"/>
                    </a:lnTo>
                    <a:lnTo>
                      <a:pt x="15" y="128"/>
                    </a:lnTo>
                    <a:lnTo>
                      <a:pt x="8" y="114"/>
                    </a:lnTo>
                    <a:lnTo>
                      <a:pt x="0" y="95"/>
                    </a:lnTo>
                    <a:lnTo>
                      <a:pt x="5" y="84"/>
                    </a:lnTo>
                    <a:lnTo>
                      <a:pt x="9" y="76"/>
                    </a:lnTo>
                    <a:lnTo>
                      <a:pt x="12" y="68"/>
                    </a:lnTo>
                    <a:lnTo>
                      <a:pt x="16" y="61"/>
                    </a:lnTo>
                    <a:lnTo>
                      <a:pt x="20" y="53"/>
                    </a:lnTo>
                    <a:lnTo>
                      <a:pt x="26" y="40"/>
                    </a:lnTo>
                    <a:lnTo>
                      <a:pt x="34" y="23"/>
                    </a:lnTo>
                    <a:lnTo>
                      <a:pt x="45" y="0"/>
                    </a:lnTo>
                    <a:lnTo>
                      <a:pt x="53" y="4"/>
                    </a:lnTo>
                    <a:lnTo>
                      <a:pt x="59" y="8"/>
                    </a:lnTo>
                    <a:lnTo>
                      <a:pt x="63" y="11"/>
                    </a:lnTo>
                    <a:lnTo>
                      <a:pt x="68" y="15"/>
                    </a:lnTo>
                    <a:lnTo>
                      <a:pt x="74" y="19"/>
                    </a:lnTo>
                    <a:lnTo>
                      <a:pt x="83" y="25"/>
                    </a:lnTo>
                    <a:lnTo>
                      <a:pt x="94" y="34"/>
                    </a:lnTo>
                    <a:lnTo>
                      <a:pt x="111" y="46"/>
                    </a:lnTo>
                    <a:lnTo>
                      <a:pt x="115" y="55"/>
                    </a:lnTo>
                    <a:lnTo>
                      <a:pt x="117" y="60"/>
                    </a:lnTo>
                    <a:lnTo>
                      <a:pt x="120" y="65"/>
                    </a:lnTo>
                    <a:lnTo>
                      <a:pt x="122" y="71"/>
                    </a:lnTo>
                    <a:lnTo>
                      <a:pt x="125" y="79"/>
                    </a:lnTo>
                    <a:lnTo>
                      <a:pt x="129" y="89"/>
                    </a:lnTo>
                    <a:lnTo>
                      <a:pt x="135" y="105"/>
                    </a:lnTo>
                    <a:lnTo>
                      <a:pt x="142" y="126"/>
                    </a:lnTo>
                    <a:close/>
                  </a:path>
                </a:pathLst>
              </a:custGeom>
              <a:solidFill>
                <a:srgbClr val="8C9494"/>
              </a:solidFill>
              <a:ln w="9525">
                <a:noFill/>
              </a:ln>
            </p:spPr>
            <p:txBody>
              <a:bodyPr/>
              <a:lstStyle/>
              <a:p>
                <a:endParaRPr lang="en-US"/>
              </a:p>
            </p:txBody>
          </p:sp>
          <p:sp>
            <p:nvSpPr>
              <p:cNvPr id="1276363" name="Freeform 1276362"/>
              <p:cNvSpPr/>
              <p:nvPr/>
            </p:nvSpPr>
            <p:spPr>
              <a:xfrm>
                <a:off x="3387" y="3293"/>
                <a:ext cx="5" cy="9"/>
              </a:xfrm>
              <a:custGeom>
                <a:avLst/>
                <a:gdLst/>
                <a:ahLst/>
                <a:cxnLst/>
                <a:rect l="0" t="0" r="0" b="0"/>
                <a:pathLst>
                  <a:path w="116" h="172">
                    <a:moveTo>
                      <a:pt x="116" y="136"/>
                    </a:moveTo>
                    <a:lnTo>
                      <a:pt x="107" y="139"/>
                    </a:lnTo>
                    <a:lnTo>
                      <a:pt x="101" y="141"/>
                    </a:lnTo>
                    <a:lnTo>
                      <a:pt x="95" y="144"/>
                    </a:lnTo>
                    <a:lnTo>
                      <a:pt x="88" y="146"/>
                    </a:lnTo>
                    <a:lnTo>
                      <a:pt x="80" y="150"/>
                    </a:lnTo>
                    <a:lnTo>
                      <a:pt x="69" y="155"/>
                    </a:lnTo>
                    <a:lnTo>
                      <a:pt x="54" y="162"/>
                    </a:lnTo>
                    <a:lnTo>
                      <a:pt x="32" y="172"/>
                    </a:lnTo>
                    <a:lnTo>
                      <a:pt x="29" y="163"/>
                    </a:lnTo>
                    <a:lnTo>
                      <a:pt x="26" y="156"/>
                    </a:lnTo>
                    <a:lnTo>
                      <a:pt x="24" y="151"/>
                    </a:lnTo>
                    <a:lnTo>
                      <a:pt x="22" y="144"/>
                    </a:lnTo>
                    <a:lnTo>
                      <a:pt x="19" y="136"/>
                    </a:lnTo>
                    <a:lnTo>
                      <a:pt x="15" y="126"/>
                    </a:lnTo>
                    <a:lnTo>
                      <a:pt x="8" y="112"/>
                    </a:lnTo>
                    <a:lnTo>
                      <a:pt x="0" y="93"/>
                    </a:lnTo>
                    <a:lnTo>
                      <a:pt x="5" y="82"/>
                    </a:lnTo>
                    <a:lnTo>
                      <a:pt x="8" y="74"/>
                    </a:lnTo>
                    <a:lnTo>
                      <a:pt x="11" y="67"/>
                    </a:lnTo>
                    <a:lnTo>
                      <a:pt x="14" y="60"/>
                    </a:lnTo>
                    <a:lnTo>
                      <a:pt x="18" y="51"/>
                    </a:lnTo>
                    <a:lnTo>
                      <a:pt x="23" y="39"/>
                    </a:lnTo>
                    <a:lnTo>
                      <a:pt x="31" y="22"/>
                    </a:lnTo>
                    <a:lnTo>
                      <a:pt x="40" y="0"/>
                    </a:lnTo>
                    <a:lnTo>
                      <a:pt x="46" y="5"/>
                    </a:lnTo>
                    <a:lnTo>
                      <a:pt x="50" y="9"/>
                    </a:lnTo>
                    <a:lnTo>
                      <a:pt x="53" y="14"/>
                    </a:lnTo>
                    <a:lnTo>
                      <a:pt x="56" y="18"/>
                    </a:lnTo>
                    <a:lnTo>
                      <a:pt x="60" y="23"/>
                    </a:lnTo>
                    <a:lnTo>
                      <a:pt x="65" y="30"/>
                    </a:lnTo>
                    <a:lnTo>
                      <a:pt x="73" y="41"/>
                    </a:lnTo>
                    <a:lnTo>
                      <a:pt x="83" y="56"/>
                    </a:lnTo>
                    <a:lnTo>
                      <a:pt x="87" y="64"/>
                    </a:lnTo>
                    <a:lnTo>
                      <a:pt x="89" y="69"/>
                    </a:lnTo>
                    <a:lnTo>
                      <a:pt x="92" y="75"/>
                    </a:lnTo>
                    <a:lnTo>
                      <a:pt x="95" y="81"/>
                    </a:lnTo>
                    <a:lnTo>
                      <a:pt x="98" y="88"/>
                    </a:lnTo>
                    <a:lnTo>
                      <a:pt x="102" y="99"/>
                    </a:lnTo>
                    <a:lnTo>
                      <a:pt x="108" y="115"/>
                    </a:lnTo>
                    <a:lnTo>
                      <a:pt x="116" y="136"/>
                    </a:lnTo>
                    <a:close/>
                  </a:path>
                </a:pathLst>
              </a:custGeom>
              <a:solidFill>
                <a:srgbClr val="A8B0B0"/>
              </a:solidFill>
              <a:ln w="9525">
                <a:noFill/>
              </a:ln>
            </p:spPr>
            <p:txBody>
              <a:bodyPr/>
              <a:lstStyle/>
              <a:p>
                <a:endParaRPr lang="en-US"/>
              </a:p>
            </p:txBody>
          </p:sp>
          <p:sp>
            <p:nvSpPr>
              <p:cNvPr id="1276364" name="Freeform 1276363"/>
              <p:cNvSpPr/>
              <p:nvPr/>
            </p:nvSpPr>
            <p:spPr>
              <a:xfrm>
                <a:off x="3387" y="3293"/>
                <a:ext cx="4" cy="9"/>
              </a:xfrm>
              <a:custGeom>
                <a:avLst/>
                <a:gdLst/>
                <a:ahLst/>
                <a:cxnLst/>
                <a:rect l="0" t="0" r="0" b="0"/>
                <a:pathLst>
                  <a:path w="88" h="170">
                    <a:moveTo>
                      <a:pt x="88" y="145"/>
                    </a:moveTo>
                    <a:lnTo>
                      <a:pt x="81" y="147"/>
                    </a:lnTo>
                    <a:lnTo>
                      <a:pt x="77" y="150"/>
                    </a:lnTo>
                    <a:lnTo>
                      <a:pt x="73" y="151"/>
                    </a:lnTo>
                    <a:lnTo>
                      <a:pt x="69" y="153"/>
                    </a:lnTo>
                    <a:lnTo>
                      <a:pt x="64" y="155"/>
                    </a:lnTo>
                    <a:lnTo>
                      <a:pt x="57" y="158"/>
                    </a:lnTo>
                    <a:lnTo>
                      <a:pt x="47" y="163"/>
                    </a:lnTo>
                    <a:lnTo>
                      <a:pt x="32" y="170"/>
                    </a:lnTo>
                    <a:lnTo>
                      <a:pt x="29" y="161"/>
                    </a:lnTo>
                    <a:lnTo>
                      <a:pt x="26" y="154"/>
                    </a:lnTo>
                    <a:lnTo>
                      <a:pt x="24" y="148"/>
                    </a:lnTo>
                    <a:lnTo>
                      <a:pt x="22" y="142"/>
                    </a:lnTo>
                    <a:lnTo>
                      <a:pt x="19" y="134"/>
                    </a:lnTo>
                    <a:lnTo>
                      <a:pt x="15" y="123"/>
                    </a:lnTo>
                    <a:lnTo>
                      <a:pt x="8" y="109"/>
                    </a:lnTo>
                    <a:lnTo>
                      <a:pt x="0" y="89"/>
                    </a:lnTo>
                    <a:lnTo>
                      <a:pt x="4" y="79"/>
                    </a:lnTo>
                    <a:lnTo>
                      <a:pt x="7" y="71"/>
                    </a:lnTo>
                    <a:lnTo>
                      <a:pt x="9" y="65"/>
                    </a:lnTo>
                    <a:lnTo>
                      <a:pt x="12" y="58"/>
                    </a:lnTo>
                    <a:lnTo>
                      <a:pt x="15" y="49"/>
                    </a:lnTo>
                    <a:lnTo>
                      <a:pt x="19" y="38"/>
                    </a:lnTo>
                    <a:lnTo>
                      <a:pt x="26" y="22"/>
                    </a:lnTo>
                    <a:lnTo>
                      <a:pt x="34" y="0"/>
                    </a:lnTo>
                    <a:lnTo>
                      <a:pt x="40" y="11"/>
                    </a:lnTo>
                    <a:lnTo>
                      <a:pt x="43" y="21"/>
                    </a:lnTo>
                    <a:lnTo>
                      <a:pt x="47" y="36"/>
                    </a:lnTo>
                    <a:lnTo>
                      <a:pt x="55" y="65"/>
                    </a:lnTo>
                    <a:lnTo>
                      <a:pt x="59" y="74"/>
                    </a:lnTo>
                    <a:lnTo>
                      <a:pt x="61" y="79"/>
                    </a:lnTo>
                    <a:lnTo>
                      <a:pt x="64" y="84"/>
                    </a:lnTo>
                    <a:lnTo>
                      <a:pt x="66" y="90"/>
                    </a:lnTo>
                    <a:lnTo>
                      <a:pt x="69" y="98"/>
                    </a:lnTo>
                    <a:lnTo>
                      <a:pt x="73" y="108"/>
                    </a:lnTo>
                    <a:lnTo>
                      <a:pt x="79" y="124"/>
                    </a:lnTo>
                    <a:lnTo>
                      <a:pt x="88" y="145"/>
                    </a:lnTo>
                    <a:close/>
                  </a:path>
                </a:pathLst>
              </a:custGeom>
              <a:solidFill>
                <a:srgbClr val="C4CCCC"/>
              </a:solidFill>
              <a:ln w="9525">
                <a:noFill/>
              </a:ln>
            </p:spPr>
            <p:txBody>
              <a:bodyPr/>
              <a:lstStyle/>
              <a:p>
                <a:endParaRPr lang="en-US"/>
              </a:p>
            </p:txBody>
          </p:sp>
          <p:sp>
            <p:nvSpPr>
              <p:cNvPr id="1276365" name="Freeform 1276364"/>
              <p:cNvSpPr/>
              <p:nvPr/>
            </p:nvSpPr>
            <p:spPr>
              <a:xfrm>
                <a:off x="3388" y="3293"/>
                <a:ext cx="2" cy="9"/>
              </a:xfrm>
              <a:custGeom>
                <a:avLst/>
                <a:gdLst/>
                <a:ahLst/>
                <a:cxnLst/>
                <a:rect l="0" t="0" r="0" b="0"/>
                <a:pathLst>
                  <a:path w="59" h="167">
                    <a:moveTo>
                      <a:pt x="59" y="155"/>
                    </a:moveTo>
                    <a:lnTo>
                      <a:pt x="33" y="167"/>
                    </a:lnTo>
                    <a:lnTo>
                      <a:pt x="0" y="87"/>
                    </a:lnTo>
                    <a:lnTo>
                      <a:pt x="29" y="0"/>
                    </a:lnTo>
                    <a:lnTo>
                      <a:pt x="26" y="76"/>
                    </a:lnTo>
                    <a:lnTo>
                      <a:pt x="59" y="155"/>
                    </a:lnTo>
                    <a:close/>
                  </a:path>
                </a:pathLst>
              </a:custGeom>
              <a:solidFill>
                <a:srgbClr val="E0E8E8"/>
              </a:solidFill>
              <a:ln w="9525">
                <a:noFill/>
              </a:ln>
            </p:spPr>
            <p:txBody>
              <a:bodyPr/>
              <a:lstStyle/>
              <a:p>
                <a:endParaRPr lang="en-US"/>
              </a:p>
            </p:txBody>
          </p:sp>
          <p:sp>
            <p:nvSpPr>
              <p:cNvPr id="1276366" name="Freeform 1276365"/>
              <p:cNvSpPr/>
              <p:nvPr/>
            </p:nvSpPr>
            <p:spPr>
              <a:xfrm>
                <a:off x="3386" y="3294"/>
                <a:ext cx="8" cy="4"/>
              </a:xfrm>
              <a:custGeom>
                <a:avLst/>
                <a:gdLst/>
                <a:ahLst/>
                <a:cxnLst/>
                <a:rect l="0" t="0" r="0" b="0"/>
                <a:pathLst>
                  <a:path w="172" h="81">
                    <a:moveTo>
                      <a:pt x="170" y="4"/>
                    </a:moveTo>
                    <a:lnTo>
                      <a:pt x="168" y="0"/>
                    </a:lnTo>
                    <a:lnTo>
                      <a:pt x="0" y="73"/>
                    </a:lnTo>
                    <a:lnTo>
                      <a:pt x="4" y="81"/>
                    </a:lnTo>
                    <a:lnTo>
                      <a:pt x="172" y="8"/>
                    </a:lnTo>
                    <a:lnTo>
                      <a:pt x="170" y="4"/>
                    </a:lnTo>
                    <a:close/>
                  </a:path>
                </a:pathLst>
              </a:custGeom>
              <a:solidFill>
                <a:srgbClr val="EDF5F5"/>
              </a:solidFill>
              <a:ln w="9525">
                <a:noFill/>
              </a:ln>
            </p:spPr>
            <p:txBody>
              <a:bodyPr/>
              <a:lstStyle/>
              <a:p>
                <a:endParaRPr lang="en-US"/>
              </a:p>
            </p:txBody>
          </p:sp>
          <p:sp>
            <p:nvSpPr>
              <p:cNvPr id="1276367" name="Freeform 1276366"/>
              <p:cNvSpPr/>
              <p:nvPr/>
            </p:nvSpPr>
            <p:spPr>
              <a:xfrm>
                <a:off x="3432" y="3432"/>
                <a:ext cx="10" cy="6"/>
              </a:xfrm>
              <a:custGeom>
                <a:avLst/>
                <a:gdLst/>
                <a:ahLst/>
                <a:cxnLst/>
                <a:rect l="0" t="0" r="0" b="0"/>
                <a:pathLst>
                  <a:path w="216" h="103">
                    <a:moveTo>
                      <a:pt x="216" y="12"/>
                    </a:moveTo>
                    <a:lnTo>
                      <a:pt x="4" y="103"/>
                    </a:lnTo>
                    <a:lnTo>
                      <a:pt x="0" y="93"/>
                    </a:lnTo>
                    <a:lnTo>
                      <a:pt x="211" y="0"/>
                    </a:lnTo>
                    <a:lnTo>
                      <a:pt x="216" y="12"/>
                    </a:lnTo>
                    <a:close/>
                  </a:path>
                </a:pathLst>
              </a:custGeom>
              <a:solidFill>
                <a:srgbClr val="111919"/>
              </a:solidFill>
              <a:ln w="9525">
                <a:noFill/>
              </a:ln>
            </p:spPr>
            <p:txBody>
              <a:bodyPr/>
              <a:lstStyle/>
              <a:p>
                <a:endParaRPr lang="en-US"/>
              </a:p>
            </p:txBody>
          </p:sp>
          <p:sp>
            <p:nvSpPr>
              <p:cNvPr id="1276368" name="Freeform 1276367"/>
              <p:cNvSpPr/>
              <p:nvPr/>
            </p:nvSpPr>
            <p:spPr>
              <a:xfrm>
                <a:off x="3432" y="3433"/>
                <a:ext cx="11" cy="16"/>
              </a:xfrm>
              <a:custGeom>
                <a:avLst/>
                <a:gdLst/>
                <a:ahLst/>
                <a:cxnLst/>
                <a:rect l="0" t="0" r="0" b="0"/>
                <a:pathLst>
                  <a:path w="250" h="298">
                    <a:moveTo>
                      <a:pt x="207" y="296"/>
                    </a:moveTo>
                    <a:lnTo>
                      <a:pt x="219" y="286"/>
                    </a:lnTo>
                    <a:lnTo>
                      <a:pt x="232" y="267"/>
                    </a:lnTo>
                    <a:lnTo>
                      <a:pt x="242" y="241"/>
                    </a:lnTo>
                    <a:lnTo>
                      <a:pt x="248" y="206"/>
                    </a:lnTo>
                    <a:lnTo>
                      <a:pt x="250" y="165"/>
                    </a:lnTo>
                    <a:lnTo>
                      <a:pt x="245" y="116"/>
                    </a:lnTo>
                    <a:lnTo>
                      <a:pt x="233" y="62"/>
                    </a:lnTo>
                    <a:lnTo>
                      <a:pt x="211" y="0"/>
                    </a:lnTo>
                    <a:lnTo>
                      <a:pt x="198" y="6"/>
                    </a:lnTo>
                    <a:lnTo>
                      <a:pt x="185" y="12"/>
                    </a:lnTo>
                    <a:lnTo>
                      <a:pt x="171" y="17"/>
                    </a:lnTo>
                    <a:lnTo>
                      <a:pt x="158" y="24"/>
                    </a:lnTo>
                    <a:lnTo>
                      <a:pt x="145" y="29"/>
                    </a:lnTo>
                    <a:lnTo>
                      <a:pt x="132" y="35"/>
                    </a:lnTo>
                    <a:lnTo>
                      <a:pt x="118" y="41"/>
                    </a:lnTo>
                    <a:lnTo>
                      <a:pt x="106" y="46"/>
                    </a:lnTo>
                    <a:lnTo>
                      <a:pt x="93" y="52"/>
                    </a:lnTo>
                    <a:lnTo>
                      <a:pt x="80" y="57"/>
                    </a:lnTo>
                    <a:lnTo>
                      <a:pt x="66" y="64"/>
                    </a:lnTo>
                    <a:lnTo>
                      <a:pt x="53" y="69"/>
                    </a:lnTo>
                    <a:lnTo>
                      <a:pt x="40" y="75"/>
                    </a:lnTo>
                    <a:lnTo>
                      <a:pt x="27" y="81"/>
                    </a:lnTo>
                    <a:lnTo>
                      <a:pt x="13" y="87"/>
                    </a:lnTo>
                    <a:lnTo>
                      <a:pt x="0" y="92"/>
                    </a:lnTo>
                    <a:lnTo>
                      <a:pt x="13" y="123"/>
                    </a:lnTo>
                    <a:lnTo>
                      <a:pt x="28" y="150"/>
                    </a:lnTo>
                    <a:lnTo>
                      <a:pt x="42" y="175"/>
                    </a:lnTo>
                    <a:lnTo>
                      <a:pt x="57" y="198"/>
                    </a:lnTo>
                    <a:lnTo>
                      <a:pt x="73" y="218"/>
                    </a:lnTo>
                    <a:lnTo>
                      <a:pt x="87" y="236"/>
                    </a:lnTo>
                    <a:lnTo>
                      <a:pt x="102" y="250"/>
                    </a:lnTo>
                    <a:lnTo>
                      <a:pt x="117" y="263"/>
                    </a:lnTo>
                    <a:lnTo>
                      <a:pt x="132" y="274"/>
                    </a:lnTo>
                    <a:lnTo>
                      <a:pt x="145" y="283"/>
                    </a:lnTo>
                    <a:lnTo>
                      <a:pt x="158" y="289"/>
                    </a:lnTo>
                    <a:lnTo>
                      <a:pt x="170" y="294"/>
                    </a:lnTo>
                    <a:lnTo>
                      <a:pt x="182" y="297"/>
                    </a:lnTo>
                    <a:lnTo>
                      <a:pt x="192" y="298"/>
                    </a:lnTo>
                    <a:lnTo>
                      <a:pt x="200" y="298"/>
                    </a:lnTo>
                    <a:lnTo>
                      <a:pt x="207" y="296"/>
                    </a:lnTo>
                    <a:close/>
                  </a:path>
                </a:pathLst>
              </a:custGeom>
              <a:solidFill>
                <a:srgbClr val="111919"/>
              </a:solidFill>
              <a:ln w="9525">
                <a:noFill/>
              </a:ln>
            </p:spPr>
            <p:txBody>
              <a:bodyPr/>
              <a:lstStyle/>
              <a:p>
                <a:endParaRPr lang="en-US"/>
              </a:p>
            </p:txBody>
          </p:sp>
          <p:sp>
            <p:nvSpPr>
              <p:cNvPr id="1276369" name="Freeform 1276368"/>
              <p:cNvSpPr/>
              <p:nvPr/>
            </p:nvSpPr>
            <p:spPr>
              <a:xfrm>
                <a:off x="3432" y="3433"/>
                <a:ext cx="10" cy="16"/>
              </a:xfrm>
              <a:custGeom>
                <a:avLst/>
                <a:gdLst/>
                <a:ahLst/>
                <a:cxnLst/>
                <a:rect l="0" t="0" r="0" b="0"/>
                <a:pathLst>
                  <a:path w="226" h="287">
                    <a:moveTo>
                      <a:pt x="199" y="285"/>
                    </a:moveTo>
                    <a:lnTo>
                      <a:pt x="209" y="276"/>
                    </a:lnTo>
                    <a:lnTo>
                      <a:pt x="217" y="259"/>
                    </a:lnTo>
                    <a:lnTo>
                      <a:pt x="224" y="234"/>
                    </a:lnTo>
                    <a:lnTo>
                      <a:pt x="226" y="202"/>
                    </a:lnTo>
                    <a:lnTo>
                      <a:pt x="223" y="162"/>
                    </a:lnTo>
                    <a:lnTo>
                      <a:pt x="214" y="115"/>
                    </a:lnTo>
                    <a:lnTo>
                      <a:pt x="200" y="61"/>
                    </a:lnTo>
                    <a:lnTo>
                      <a:pt x="178" y="0"/>
                    </a:lnTo>
                    <a:lnTo>
                      <a:pt x="166" y="5"/>
                    </a:lnTo>
                    <a:lnTo>
                      <a:pt x="155" y="10"/>
                    </a:lnTo>
                    <a:lnTo>
                      <a:pt x="144" y="15"/>
                    </a:lnTo>
                    <a:lnTo>
                      <a:pt x="134" y="20"/>
                    </a:lnTo>
                    <a:lnTo>
                      <a:pt x="123" y="24"/>
                    </a:lnTo>
                    <a:lnTo>
                      <a:pt x="111" y="30"/>
                    </a:lnTo>
                    <a:lnTo>
                      <a:pt x="100" y="34"/>
                    </a:lnTo>
                    <a:lnTo>
                      <a:pt x="89" y="39"/>
                    </a:lnTo>
                    <a:lnTo>
                      <a:pt x="78" y="44"/>
                    </a:lnTo>
                    <a:lnTo>
                      <a:pt x="67" y="49"/>
                    </a:lnTo>
                    <a:lnTo>
                      <a:pt x="55" y="54"/>
                    </a:lnTo>
                    <a:lnTo>
                      <a:pt x="45" y="58"/>
                    </a:lnTo>
                    <a:lnTo>
                      <a:pt x="34" y="63"/>
                    </a:lnTo>
                    <a:lnTo>
                      <a:pt x="23" y="69"/>
                    </a:lnTo>
                    <a:lnTo>
                      <a:pt x="11" y="73"/>
                    </a:lnTo>
                    <a:lnTo>
                      <a:pt x="0" y="78"/>
                    </a:lnTo>
                    <a:lnTo>
                      <a:pt x="13" y="109"/>
                    </a:lnTo>
                    <a:lnTo>
                      <a:pt x="28" y="136"/>
                    </a:lnTo>
                    <a:lnTo>
                      <a:pt x="42" y="161"/>
                    </a:lnTo>
                    <a:lnTo>
                      <a:pt x="56" y="184"/>
                    </a:lnTo>
                    <a:lnTo>
                      <a:pt x="72" y="204"/>
                    </a:lnTo>
                    <a:lnTo>
                      <a:pt x="86" y="221"/>
                    </a:lnTo>
                    <a:lnTo>
                      <a:pt x="101" y="236"/>
                    </a:lnTo>
                    <a:lnTo>
                      <a:pt x="115" y="250"/>
                    </a:lnTo>
                    <a:lnTo>
                      <a:pt x="129" y="260"/>
                    </a:lnTo>
                    <a:lnTo>
                      <a:pt x="142" y="270"/>
                    </a:lnTo>
                    <a:lnTo>
                      <a:pt x="155" y="276"/>
                    </a:lnTo>
                    <a:lnTo>
                      <a:pt x="166" y="282"/>
                    </a:lnTo>
                    <a:lnTo>
                      <a:pt x="177" y="285"/>
                    </a:lnTo>
                    <a:lnTo>
                      <a:pt x="186" y="287"/>
                    </a:lnTo>
                    <a:lnTo>
                      <a:pt x="193" y="287"/>
                    </a:lnTo>
                    <a:lnTo>
                      <a:pt x="199" y="285"/>
                    </a:lnTo>
                    <a:close/>
                  </a:path>
                </a:pathLst>
              </a:custGeom>
              <a:solidFill>
                <a:srgbClr val="2B3333"/>
              </a:solidFill>
              <a:ln w="9525">
                <a:noFill/>
              </a:ln>
            </p:spPr>
            <p:txBody>
              <a:bodyPr/>
              <a:lstStyle/>
              <a:p>
                <a:endParaRPr lang="en-US"/>
              </a:p>
            </p:txBody>
          </p:sp>
          <p:sp>
            <p:nvSpPr>
              <p:cNvPr id="1276370" name="Freeform 1276369"/>
              <p:cNvSpPr/>
              <p:nvPr/>
            </p:nvSpPr>
            <p:spPr>
              <a:xfrm>
                <a:off x="3433" y="3434"/>
                <a:ext cx="9" cy="15"/>
              </a:xfrm>
              <a:custGeom>
                <a:avLst/>
                <a:gdLst/>
                <a:ahLst/>
                <a:cxnLst/>
                <a:rect l="0" t="0" r="0" b="0"/>
                <a:pathLst>
                  <a:path w="202" h="274">
                    <a:moveTo>
                      <a:pt x="189" y="273"/>
                    </a:moveTo>
                    <a:lnTo>
                      <a:pt x="196" y="265"/>
                    </a:lnTo>
                    <a:lnTo>
                      <a:pt x="201" y="251"/>
                    </a:lnTo>
                    <a:lnTo>
                      <a:pt x="202" y="227"/>
                    </a:lnTo>
                    <a:lnTo>
                      <a:pt x="200" y="197"/>
                    </a:lnTo>
                    <a:lnTo>
                      <a:pt x="193" y="159"/>
                    </a:lnTo>
                    <a:lnTo>
                      <a:pt x="182" y="114"/>
                    </a:lnTo>
                    <a:lnTo>
                      <a:pt x="165" y="60"/>
                    </a:lnTo>
                    <a:lnTo>
                      <a:pt x="142" y="0"/>
                    </a:lnTo>
                    <a:lnTo>
                      <a:pt x="125" y="7"/>
                    </a:lnTo>
                    <a:lnTo>
                      <a:pt x="107" y="14"/>
                    </a:lnTo>
                    <a:lnTo>
                      <a:pt x="89" y="23"/>
                    </a:lnTo>
                    <a:lnTo>
                      <a:pt x="72" y="30"/>
                    </a:lnTo>
                    <a:lnTo>
                      <a:pt x="53" y="39"/>
                    </a:lnTo>
                    <a:lnTo>
                      <a:pt x="36" y="46"/>
                    </a:lnTo>
                    <a:lnTo>
                      <a:pt x="18" y="54"/>
                    </a:lnTo>
                    <a:lnTo>
                      <a:pt x="0" y="62"/>
                    </a:lnTo>
                    <a:lnTo>
                      <a:pt x="14" y="92"/>
                    </a:lnTo>
                    <a:lnTo>
                      <a:pt x="28" y="120"/>
                    </a:lnTo>
                    <a:lnTo>
                      <a:pt x="41" y="145"/>
                    </a:lnTo>
                    <a:lnTo>
                      <a:pt x="57" y="168"/>
                    </a:lnTo>
                    <a:lnTo>
                      <a:pt x="71" y="188"/>
                    </a:lnTo>
                    <a:lnTo>
                      <a:pt x="85" y="206"/>
                    </a:lnTo>
                    <a:lnTo>
                      <a:pt x="98" y="221"/>
                    </a:lnTo>
                    <a:lnTo>
                      <a:pt x="113" y="235"/>
                    </a:lnTo>
                    <a:lnTo>
                      <a:pt x="126" y="246"/>
                    </a:lnTo>
                    <a:lnTo>
                      <a:pt x="138" y="256"/>
                    </a:lnTo>
                    <a:lnTo>
                      <a:pt x="149" y="262"/>
                    </a:lnTo>
                    <a:lnTo>
                      <a:pt x="160" y="268"/>
                    </a:lnTo>
                    <a:lnTo>
                      <a:pt x="170" y="272"/>
                    </a:lnTo>
                    <a:lnTo>
                      <a:pt x="178" y="274"/>
                    </a:lnTo>
                    <a:lnTo>
                      <a:pt x="184" y="274"/>
                    </a:lnTo>
                    <a:lnTo>
                      <a:pt x="189" y="273"/>
                    </a:lnTo>
                    <a:close/>
                  </a:path>
                </a:pathLst>
              </a:custGeom>
              <a:solidFill>
                <a:srgbClr val="474F4F"/>
              </a:solidFill>
              <a:ln w="9525">
                <a:noFill/>
              </a:ln>
            </p:spPr>
            <p:txBody>
              <a:bodyPr/>
              <a:lstStyle/>
              <a:p>
                <a:endParaRPr lang="en-US"/>
              </a:p>
            </p:txBody>
          </p:sp>
          <p:sp>
            <p:nvSpPr>
              <p:cNvPr id="1276371" name="Freeform 1276370"/>
              <p:cNvSpPr/>
              <p:nvPr/>
            </p:nvSpPr>
            <p:spPr>
              <a:xfrm>
                <a:off x="3433" y="3435"/>
                <a:ext cx="9" cy="14"/>
              </a:xfrm>
              <a:custGeom>
                <a:avLst/>
                <a:gdLst/>
                <a:ahLst/>
                <a:cxnLst/>
                <a:rect l="0" t="0" r="0" b="0"/>
                <a:pathLst>
                  <a:path w="186" h="264">
                    <a:moveTo>
                      <a:pt x="180" y="263"/>
                    </a:moveTo>
                    <a:lnTo>
                      <a:pt x="185" y="256"/>
                    </a:lnTo>
                    <a:lnTo>
                      <a:pt x="186" y="243"/>
                    </a:lnTo>
                    <a:lnTo>
                      <a:pt x="183" y="222"/>
                    </a:lnTo>
                    <a:lnTo>
                      <a:pt x="177" y="193"/>
                    </a:lnTo>
                    <a:lnTo>
                      <a:pt x="166" y="157"/>
                    </a:lnTo>
                    <a:lnTo>
                      <a:pt x="151" y="113"/>
                    </a:lnTo>
                    <a:lnTo>
                      <a:pt x="131" y="60"/>
                    </a:lnTo>
                    <a:lnTo>
                      <a:pt x="108" y="0"/>
                    </a:lnTo>
                    <a:lnTo>
                      <a:pt x="94" y="7"/>
                    </a:lnTo>
                    <a:lnTo>
                      <a:pt x="80" y="13"/>
                    </a:lnTo>
                    <a:lnTo>
                      <a:pt x="67" y="18"/>
                    </a:lnTo>
                    <a:lnTo>
                      <a:pt x="54" y="24"/>
                    </a:lnTo>
                    <a:lnTo>
                      <a:pt x="40" y="30"/>
                    </a:lnTo>
                    <a:lnTo>
                      <a:pt x="27" y="36"/>
                    </a:lnTo>
                    <a:lnTo>
                      <a:pt x="13" y="41"/>
                    </a:lnTo>
                    <a:lnTo>
                      <a:pt x="0" y="48"/>
                    </a:lnTo>
                    <a:lnTo>
                      <a:pt x="13" y="78"/>
                    </a:lnTo>
                    <a:lnTo>
                      <a:pt x="26" y="106"/>
                    </a:lnTo>
                    <a:lnTo>
                      <a:pt x="40" y="131"/>
                    </a:lnTo>
                    <a:lnTo>
                      <a:pt x="55" y="154"/>
                    </a:lnTo>
                    <a:lnTo>
                      <a:pt x="69" y="174"/>
                    </a:lnTo>
                    <a:lnTo>
                      <a:pt x="83" y="192"/>
                    </a:lnTo>
                    <a:lnTo>
                      <a:pt x="96" y="208"/>
                    </a:lnTo>
                    <a:lnTo>
                      <a:pt x="110" y="222"/>
                    </a:lnTo>
                    <a:lnTo>
                      <a:pt x="122" y="233"/>
                    </a:lnTo>
                    <a:lnTo>
                      <a:pt x="134" y="243"/>
                    </a:lnTo>
                    <a:lnTo>
                      <a:pt x="145" y="250"/>
                    </a:lnTo>
                    <a:lnTo>
                      <a:pt x="155" y="256"/>
                    </a:lnTo>
                    <a:lnTo>
                      <a:pt x="164" y="261"/>
                    </a:lnTo>
                    <a:lnTo>
                      <a:pt x="171" y="263"/>
                    </a:lnTo>
                    <a:lnTo>
                      <a:pt x="176" y="264"/>
                    </a:lnTo>
                    <a:lnTo>
                      <a:pt x="180" y="263"/>
                    </a:lnTo>
                    <a:close/>
                  </a:path>
                </a:pathLst>
              </a:custGeom>
              <a:solidFill>
                <a:srgbClr val="616666"/>
              </a:solidFill>
              <a:ln w="9525">
                <a:noFill/>
              </a:ln>
            </p:spPr>
            <p:txBody>
              <a:bodyPr/>
              <a:lstStyle/>
              <a:p>
                <a:endParaRPr lang="en-US"/>
              </a:p>
            </p:txBody>
          </p:sp>
          <p:sp>
            <p:nvSpPr>
              <p:cNvPr id="1276372" name="Freeform 1276371"/>
              <p:cNvSpPr/>
              <p:nvPr/>
            </p:nvSpPr>
            <p:spPr>
              <a:xfrm>
                <a:off x="3433" y="3435"/>
                <a:ext cx="8" cy="14"/>
              </a:xfrm>
              <a:custGeom>
                <a:avLst/>
                <a:gdLst/>
                <a:ahLst/>
                <a:cxnLst/>
                <a:rect l="0" t="0" r="0" b="0"/>
                <a:pathLst>
                  <a:path w="173" h="251">
                    <a:moveTo>
                      <a:pt x="171" y="251"/>
                    </a:moveTo>
                    <a:lnTo>
                      <a:pt x="173" y="245"/>
                    </a:lnTo>
                    <a:lnTo>
                      <a:pt x="170" y="233"/>
                    </a:lnTo>
                    <a:lnTo>
                      <a:pt x="164" y="214"/>
                    </a:lnTo>
                    <a:lnTo>
                      <a:pt x="153" y="187"/>
                    </a:lnTo>
                    <a:lnTo>
                      <a:pt x="137" y="153"/>
                    </a:lnTo>
                    <a:lnTo>
                      <a:pt x="119" y="110"/>
                    </a:lnTo>
                    <a:lnTo>
                      <a:pt x="97" y="60"/>
                    </a:lnTo>
                    <a:lnTo>
                      <a:pt x="72" y="0"/>
                    </a:lnTo>
                    <a:lnTo>
                      <a:pt x="63" y="4"/>
                    </a:lnTo>
                    <a:lnTo>
                      <a:pt x="54" y="7"/>
                    </a:lnTo>
                    <a:lnTo>
                      <a:pt x="45" y="11"/>
                    </a:lnTo>
                    <a:lnTo>
                      <a:pt x="36" y="16"/>
                    </a:lnTo>
                    <a:lnTo>
                      <a:pt x="27" y="20"/>
                    </a:lnTo>
                    <a:lnTo>
                      <a:pt x="18" y="23"/>
                    </a:lnTo>
                    <a:lnTo>
                      <a:pt x="9" y="27"/>
                    </a:lnTo>
                    <a:lnTo>
                      <a:pt x="0" y="31"/>
                    </a:lnTo>
                    <a:lnTo>
                      <a:pt x="13" y="62"/>
                    </a:lnTo>
                    <a:lnTo>
                      <a:pt x="26" y="89"/>
                    </a:lnTo>
                    <a:lnTo>
                      <a:pt x="41" y="115"/>
                    </a:lnTo>
                    <a:lnTo>
                      <a:pt x="54" y="138"/>
                    </a:lnTo>
                    <a:lnTo>
                      <a:pt x="68" y="159"/>
                    </a:lnTo>
                    <a:lnTo>
                      <a:pt x="81" y="177"/>
                    </a:lnTo>
                    <a:lnTo>
                      <a:pt x="95" y="193"/>
                    </a:lnTo>
                    <a:lnTo>
                      <a:pt x="107" y="206"/>
                    </a:lnTo>
                    <a:lnTo>
                      <a:pt x="119" y="218"/>
                    </a:lnTo>
                    <a:lnTo>
                      <a:pt x="130" y="229"/>
                    </a:lnTo>
                    <a:lnTo>
                      <a:pt x="141" y="236"/>
                    </a:lnTo>
                    <a:lnTo>
                      <a:pt x="150" y="242"/>
                    </a:lnTo>
                    <a:lnTo>
                      <a:pt x="157" y="246"/>
                    </a:lnTo>
                    <a:lnTo>
                      <a:pt x="163" y="250"/>
                    </a:lnTo>
                    <a:lnTo>
                      <a:pt x="168" y="251"/>
                    </a:lnTo>
                    <a:lnTo>
                      <a:pt x="171" y="251"/>
                    </a:lnTo>
                    <a:close/>
                  </a:path>
                </a:pathLst>
              </a:custGeom>
              <a:solidFill>
                <a:srgbClr val="7A8282"/>
              </a:solidFill>
              <a:ln w="9525">
                <a:noFill/>
              </a:ln>
            </p:spPr>
            <p:txBody>
              <a:bodyPr/>
              <a:lstStyle/>
              <a:p>
                <a:endParaRPr lang="en-US"/>
              </a:p>
            </p:txBody>
          </p:sp>
          <p:sp>
            <p:nvSpPr>
              <p:cNvPr id="1276373" name="Freeform 1276372"/>
              <p:cNvSpPr/>
              <p:nvPr/>
            </p:nvSpPr>
            <p:spPr>
              <a:xfrm>
                <a:off x="3434" y="3436"/>
                <a:ext cx="7" cy="13"/>
              </a:xfrm>
              <a:custGeom>
                <a:avLst/>
                <a:gdLst/>
                <a:ahLst/>
                <a:cxnLst/>
                <a:rect l="0" t="0" r="0" b="0"/>
                <a:pathLst>
                  <a:path w="163" h="240">
                    <a:moveTo>
                      <a:pt x="163" y="240"/>
                    </a:moveTo>
                    <a:lnTo>
                      <a:pt x="162" y="235"/>
                    </a:lnTo>
                    <a:lnTo>
                      <a:pt x="156" y="225"/>
                    </a:lnTo>
                    <a:lnTo>
                      <a:pt x="145" y="208"/>
                    </a:lnTo>
                    <a:lnTo>
                      <a:pt x="129" y="183"/>
                    </a:lnTo>
                    <a:lnTo>
                      <a:pt x="110" y="150"/>
                    </a:lnTo>
                    <a:lnTo>
                      <a:pt x="89" y="110"/>
                    </a:lnTo>
                    <a:lnTo>
                      <a:pt x="64" y="59"/>
                    </a:lnTo>
                    <a:lnTo>
                      <a:pt x="39" y="0"/>
                    </a:lnTo>
                    <a:lnTo>
                      <a:pt x="34" y="2"/>
                    </a:lnTo>
                    <a:lnTo>
                      <a:pt x="28" y="5"/>
                    </a:lnTo>
                    <a:lnTo>
                      <a:pt x="24" y="7"/>
                    </a:lnTo>
                    <a:lnTo>
                      <a:pt x="19" y="9"/>
                    </a:lnTo>
                    <a:lnTo>
                      <a:pt x="14" y="11"/>
                    </a:lnTo>
                    <a:lnTo>
                      <a:pt x="10" y="13"/>
                    </a:lnTo>
                    <a:lnTo>
                      <a:pt x="5" y="15"/>
                    </a:lnTo>
                    <a:lnTo>
                      <a:pt x="0" y="17"/>
                    </a:lnTo>
                    <a:lnTo>
                      <a:pt x="13" y="48"/>
                    </a:lnTo>
                    <a:lnTo>
                      <a:pt x="26" y="75"/>
                    </a:lnTo>
                    <a:lnTo>
                      <a:pt x="41" y="102"/>
                    </a:lnTo>
                    <a:lnTo>
                      <a:pt x="54" y="124"/>
                    </a:lnTo>
                    <a:lnTo>
                      <a:pt x="68" y="145"/>
                    </a:lnTo>
                    <a:lnTo>
                      <a:pt x="82" y="163"/>
                    </a:lnTo>
                    <a:lnTo>
                      <a:pt x="94" y="180"/>
                    </a:lnTo>
                    <a:lnTo>
                      <a:pt x="106" y="193"/>
                    </a:lnTo>
                    <a:lnTo>
                      <a:pt x="117" y="205"/>
                    </a:lnTo>
                    <a:lnTo>
                      <a:pt x="127" y="215"/>
                    </a:lnTo>
                    <a:lnTo>
                      <a:pt x="138" y="224"/>
                    </a:lnTo>
                    <a:lnTo>
                      <a:pt x="146" y="230"/>
                    </a:lnTo>
                    <a:lnTo>
                      <a:pt x="152" y="234"/>
                    </a:lnTo>
                    <a:lnTo>
                      <a:pt x="158" y="238"/>
                    </a:lnTo>
                    <a:lnTo>
                      <a:pt x="161" y="240"/>
                    </a:lnTo>
                    <a:lnTo>
                      <a:pt x="163" y="240"/>
                    </a:lnTo>
                    <a:close/>
                  </a:path>
                </a:pathLst>
              </a:custGeom>
              <a:solidFill>
                <a:srgbClr val="919999"/>
              </a:solidFill>
              <a:ln w="9525">
                <a:noFill/>
              </a:ln>
            </p:spPr>
            <p:txBody>
              <a:bodyPr/>
              <a:lstStyle/>
              <a:p>
                <a:endParaRPr lang="en-US"/>
              </a:p>
            </p:txBody>
          </p:sp>
          <p:sp>
            <p:nvSpPr>
              <p:cNvPr id="1276374" name="Freeform 1276373"/>
              <p:cNvSpPr/>
              <p:nvPr/>
            </p:nvSpPr>
            <p:spPr>
              <a:xfrm>
                <a:off x="3441" y="3449"/>
                <a:ext cx="2" cy="5"/>
              </a:xfrm>
              <a:custGeom>
                <a:avLst/>
                <a:gdLst/>
                <a:ahLst/>
                <a:cxnLst/>
                <a:rect l="0" t="0" r="0" b="0"/>
                <a:pathLst>
                  <a:path w="48" h="99">
                    <a:moveTo>
                      <a:pt x="13" y="0"/>
                    </a:moveTo>
                    <a:lnTo>
                      <a:pt x="44" y="76"/>
                    </a:lnTo>
                    <a:lnTo>
                      <a:pt x="48" y="92"/>
                    </a:lnTo>
                    <a:lnTo>
                      <a:pt x="46" y="99"/>
                    </a:lnTo>
                    <a:lnTo>
                      <a:pt x="39" y="96"/>
                    </a:lnTo>
                    <a:lnTo>
                      <a:pt x="31" y="83"/>
                    </a:lnTo>
                    <a:lnTo>
                      <a:pt x="0" y="7"/>
                    </a:lnTo>
                    <a:lnTo>
                      <a:pt x="13" y="0"/>
                    </a:lnTo>
                    <a:close/>
                  </a:path>
                </a:pathLst>
              </a:custGeom>
              <a:solidFill>
                <a:srgbClr val="2B3333"/>
              </a:solidFill>
              <a:ln w="9525">
                <a:noFill/>
              </a:ln>
            </p:spPr>
            <p:txBody>
              <a:bodyPr/>
              <a:lstStyle/>
              <a:p>
                <a:endParaRPr lang="en-US"/>
              </a:p>
            </p:txBody>
          </p:sp>
        </p:grpSp>
        <p:grpSp>
          <p:nvGrpSpPr>
            <p:cNvPr id="1276375" name="Group 1276374"/>
            <p:cNvGrpSpPr/>
            <p:nvPr/>
          </p:nvGrpSpPr>
          <p:grpSpPr>
            <a:xfrm>
              <a:off x="4368" y="3600"/>
              <a:ext cx="296" cy="432"/>
              <a:chOff x="3360" y="3024"/>
              <a:chExt cx="296" cy="432"/>
            </a:xfrm>
          </p:grpSpPr>
          <p:sp>
            <p:nvSpPr>
              <p:cNvPr id="1276376" name="Freeform 1276375"/>
              <p:cNvSpPr/>
              <p:nvPr/>
            </p:nvSpPr>
            <p:spPr>
              <a:xfrm>
                <a:off x="3394" y="3298"/>
                <a:ext cx="9" cy="5"/>
              </a:xfrm>
              <a:custGeom>
                <a:avLst/>
                <a:gdLst/>
                <a:ahLst/>
                <a:cxnLst/>
                <a:rect l="0" t="0" r="0" b="0"/>
                <a:pathLst>
                  <a:path w="206" h="84">
                    <a:moveTo>
                      <a:pt x="0" y="67"/>
                    </a:moveTo>
                    <a:lnTo>
                      <a:pt x="199" y="0"/>
                    </a:lnTo>
                    <a:lnTo>
                      <a:pt x="206" y="17"/>
                    </a:lnTo>
                    <a:lnTo>
                      <a:pt x="7" y="84"/>
                    </a:lnTo>
                    <a:lnTo>
                      <a:pt x="0" y="67"/>
                    </a:lnTo>
                    <a:close/>
                  </a:path>
                </a:pathLst>
              </a:custGeom>
              <a:solidFill>
                <a:srgbClr val="6B6859"/>
              </a:solidFill>
              <a:ln w="9525">
                <a:noFill/>
              </a:ln>
            </p:spPr>
            <p:txBody>
              <a:bodyPr/>
              <a:lstStyle/>
              <a:p>
                <a:endParaRPr lang="en-US"/>
              </a:p>
            </p:txBody>
          </p:sp>
          <p:sp>
            <p:nvSpPr>
              <p:cNvPr id="1276377" name="Freeform 1276376"/>
              <p:cNvSpPr/>
              <p:nvPr/>
            </p:nvSpPr>
            <p:spPr>
              <a:xfrm>
                <a:off x="3453" y="3450"/>
                <a:ext cx="3" cy="6"/>
              </a:xfrm>
              <a:custGeom>
                <a:avLst/>
                <a:gdLst/>
                <a:ahLst/>
                <a:cxnLst/>
                <a:rect l="0" t="0" r="0" b="0"/>
                <a:pathLst>
                  <a:path w="82" h="108">
                    <a:moveTo>
                      <a:pt x="45" y="0"/>
                    </a:moveTo>
                    <a:lnTo>
                      <a:pt x="80" y="77"/>
                    </a:lnTo>
                    <a:lnTo>
                      <a:pt x="82" y="87"/>
                    </a:lnTo>
                    <a:lnTo>
                      <a:pt x="80" y="95"/>
                    </a:lnTo>
                    <a:lnTo>
                      <a:pt x="74" y="102"/>
                    </a:lnTo>
                    <a:lnTo>
                      <a:pt x="66" y="106"/>
                    </a:lnTo>
                    <a:lnTo>
                      <a:pt x="57" y="108"/>
                    </a:lnTo>
                    <a:lnTo>
                      <a:pt x="49" y="106"/>
                    </a:lnTo>
                    <a:lnTo>
                      <a:pt x="41" y="102"/>
                    </a:lnTo>
                    <a:lnTo>
                      <a:pt x="35" y="93"/>
                    </a:lnTo>
                    <a:lnTo>
                      <a:pt x="0" y="16"/>
                    </a:lnTo>
                    <a:lnTo>
                      <a:pt x="45" y="0"/>
                    </a:lnTo>
                    <a:close/>
                  </a:path>
                </a:pathLst>
              </a:custGeom>
              <a:solidFill>
                <a:srgbClr val="6B6859"/>
              </a:solidFill>
              <a:ln w="9525">
                <a:noFill/>
              </a:ln>
            </p:spPr>
            <p:txBody>
              <a:bodyPr/>
              <a:lstStyle/>
              <a:p>
                <a:endParaRPr lang="en-US"/>
              </a:p>
            </p:txBody>
          </p:sp>
          <p:sp>
            <p:nvSpPr>
              <p:cNvPr id="1276378" name="Freeform 1276377"/>
              <p:cNvSpPr/>
              <p:nvPr/>
            </p:nvSpPr>
            <p:spPr>
              <a:xfrm>
                <a:off x="3443" y="3433"/>
                <a:ext cx="13" cy="18"/>
              </a:xfrm>
              <a:custGeom>
                <a:avLst/>
                <a:gdLst/>
                <a:ahLst/>
                <a:cxnLst/>
                <a:rect l="0" t="0" r="0" b="0"/>
                <a:pathLst>
                  <a:path w="293" h="319">
                    <a:moveTo>
                      <a:pt x="247" y="317"/>
                    </a:moveTo>
                    <a:lnTo>
                      <a:pt x="261" y="307"/>
                    </a:lnTo>
                    <a:lnTo>
                      <a:pt x="275" y="287"/>
                    </a:lnTo>
                    <a:lnTo>
                      <a:pt x="285" y="256"/>
                    </a:lnTo>
                    <a:lnTo>
                      <a:pt x="292" y="218"/>
                    </a:lnTo>
                    <a:lnTo>
                      <a:pt x="293" y="173"/>
                    </a:lnTo>
                    <a:lnTo>
                      <a:pt x="288" y="120"/>
                    </a:lnTo>
                    <a:lnTo>
                      <a:pt x="274" y="62"/>
                    </a:lnTo>
                    <a:lnTo>
                      <a:pt x="251" y="0"/>
                    </a:lnTo>
                    <a:lnTo>
                      <a:pt x="235" y="5"/>
                    </a:lnTo>
                    <a:lnTo>
                      <a:pt x="219" y="10"/>
                    </a:lnTo>
                    <a:lnTo>
                      <a:pt x="204" y="17"/>
                    </a:lnTo>
                    <a:lnTo>
                      <a:pt x="188" y="22"/>
                    </a:lnTo>
                    <a:lnTo>
                      <a:pt x="172" y="28"/>
                    </a:lnTo>
                    <a:lnTo>
                      <a:pt x="157" y="34"/>
                    </a:lnTo>
                    <a:lnTo>
                      <a:pt x="140" y="40"/>
                    </a:lnTo>
                    <a:lnTo>
                      <a:pt x="125" y="45"/>
                    </a:lnTo>
                    <a:lnTo>
                      <a:pt x="110" y="52"/>
                    </a:lnTo>
                    <a:lnTo>
                      <a:pt x="94" y="58"/>
                    </a:lnTo>
                    <a:lnTo>
                      <a:pt x="78" y="63"/>
                    </a:lnTo>
                    <a:lnTo>
                      <a:pt x="63" y="69"/>
                    </a:lnTo>
                    <a:lnTo>
                      <a:pt x="47" y="75"/>
                    </a:lnTo>
                    <a:lnTo>
                      <a:pt x="31" y="81"/>
                    </a:lnTo>
                    <a:lnTo>
                      <a:pt x="15" y="86"/>
                    </a:lnTo>
                    <a:lnTo>
                      <a:pt x="0" y="92"/>
                    </a:lnTo>
                    <a:lnTo>
                      <a:pt x="15" y="122"/>
                    </a:lnTo>
                    <a:lnTo>
                      <a:pt x="30" y="152"/>
                    </a:lnTo>
                    <a:lnTo>
                      <a:pt x="48" y="177"/>
                    </a:lnTo>
                    <a:lnTo>
                      <a:pt x="65" y="201"/>
                    </a:lnTo>
                    <a:lnTo>
                      <a:pt x="82" y="222"/>
                    </a:lnTo>
                    <a:lnTo>
                      <a:pt x="101" y="242"/>
                    </a:lnTo>
                    <a:lnTo>
                      <a:pt x="119" y="259"/>
                    </a:lnTo>
                    <a:lnTo>
                      <a:pt x="136" y="274"/>
                    </a:lnTo>
                    <a:lnTo>
                      <a:pt x="154" y="287"/>
                    </a:lnTo>
                    <a:lnTo>
                      <a:pt x="171" y="297"/>
                    </a:lnTo>
                    <a:lnTo>
                      <a:pt x="186" y="306"/>
                    </a:lnTo>
                    <a:lnTo>
                      <a:pt x="202" y="312"/>
                    </a:lnTo>
                    <a:lnTo>
                      <a:pt x="215" y="316"/>
                    </a:lnTo>
                    <a:lnTo>
                      <a:pt x="227" y="318"/>
                    </a:lnTo>
                    <a:lnTo>
                      <a:pt x="238" y="319"/>
                    </a:lnTo>
                    <a:lnTo>
                      <a:pt x="247" y="317"/>
                    </a:lnTo>
                    <a:close/>
                  </a:path>
                </a:pathLst>
              </a:custGeom>
              <a:solidFill>
                <a:srgbClr val="6B6859"/>
              </a:solidFill>
              <a:ln w="9525">
                <a:noFill/>
              </a:ln>
            </p:spPr>
            <p:txBody>
              <a:bodyPr/>
              <a:lstStyle/>
              <a:p>
                <a:endParaRPr lang="en-US"/>
              </a:p>
            </p:txBody>
          </p:sp>
          <p:sp>
            <p:nvSpPr>
              <p:cNvPr id="1276379" name="Freeform 1276378"/>
              <p:cNvSpPr/>
              <p:nvPr/>
            </p:nvSpPr>
            <p:spPr>
              <a:xfrm>
                <a:off x="3394" y="3299"/>
                <a:ext cx="60" cy="139"/>
              </a:xfrm>
              <a:custGeom>
                <a:avLst/>
                <a:gdLst/>
                <a:ahLst/>
                <a:cxnLst/>
                <a:rect l="0" t="0" r="0" b="0"/>
                <a:pathLst>
                  <a:path w="1314" h="2506">
                    <a:moveTo>
                      <a:pt x="198" y="0"/>
                    </a:moveTo>
                    <a:lnTo>
                      <a:pt x="0" y="66"/>
                    </a:lnTo>
                    <a:lnTo>
                      <a:pt x="1064" y="2506"/>
                    </a:lnTo>
                    <a:lnTo>
                      <a:pt x="1314" y="2421"/>
                    </a:lnTo>
                    <a:lnTo>
                      <a:pt x="198" y="0"/>
                    </a:lnTo>
                    <a:close/>
                  </a:path>
                </a:pathLst>
              </a:custGeom>
              <a:solidFill>
                <a:srgbClr val="6B6859"/>
              </a:solidFill>
              <a:ln w="9525">
                <a:noFill/>
              </a:ln>
            </p:spPr>
            <p:txBody>
              <a:bodyPr/>
              <a:lstStyle/>
              <a:p>
                <a:endParaRPr lang="en-US"/>
              </a:p>
            </p:txBody>
          </p:sp>
          <p:sp>
            <p:nvSpPr>
              <p:cNvPr id="1276380" name="Freeform 1276379"/>
              <p:cNvSpPr/>
              <p:nvPr/>
            </p:nvSpPr>
            <p:spPr>
              <a:xfrm>
                <a:off x="3392" y="3292"/>
                <a:ext cx="11" cy="10"/>
              </a:xfrm>
              <a:custGeom>
                <a:avLst/>
                <a:gdLst/>
                <a:ahLst/>
                <a:cxnLst/>
                <a:rect l="0" t="0" r="0" b="0"/>
                <a:pathLst>
                  <a:path w="235" h="179">
                    <a:moveTo>
                      <a:pt x="235" y="111"/>
                    </a:moveTo>
                    <a:lnTo>
                      <a:pt x="36" y="179"/>
                    </a:lnTo>
                    <a:lnTo>
                      <a:pt x="0" y="97"/>
                    </a:lnTo>
                    <a:lnTo>
                      <a:pt x="70" y="0"/>
                    </a:lnTo>
                    <a:lnTo>
                      <a:pt x="199" y="30"/>
                    </a:lnTo>
                    <a:lnTo>
                      <a:pt x="235" y="111"/>
                    </a:lnTo>
                    <a:close/>
                  </a:path>
                </a:pathLst>
              </a:custGeom>
              <a:solidFill>
                <a:srgbClr val="6B6859"/>
              </a:solidFill>
              <a:ln w="9525">
                <a:noFill/>
              </a:ln>
            </p:spPr>
            <p:txBody>
              <a:bodyPr/>
              <a:lstStyle/>
              <a:p>
                <a:endParaRPr lang="en-US"/>
              </a:p>
            </p:txBody>
          </p:sp>
          <p:sp>
            <p:nvSpPr>
              <p:cNvPr id="1276381" name="Freeform 1276380"/>
              <p:cNvSpPr/>
              <p:nvPr/>
            </p:nvSpPr>
            <p:spPr>
              <a:xfrm>
                <a:off x="3403" y="3103"/>
                <a:ext cx="208" cy="202"/>
              </a:xfrm>
              <a:custGeom>
                <a:avLst/>
                <a:gdLst/>
                <a:ahLst/>
                <a:cxnLst/>
                <a:rect l="0" t="0" r="0" b="0"/>
                <a:pathLst>
                  <a:path w="4569" h="3641">
                    <a:moveTo>
                      <a:pt x="0" y="1626"/>
                    </a:moveTo>
                    <a:lnTo>
                      <a:pt x="3650" y="0"/>
                    </a:lnTo>
                    <a:lnTo>
                      <a:pt x="4569" y="1998"/>
                    </a:lnTo>
                    <a:lnTo>
                      <a:pt x="873" y="3641"/>
                    </a:lnTo>
                    <a:lnTo>
                      <a:pt x="0" y="1626"/>
                    </a:lnTo>
                    <a:close/>
                  </a:path>
                </a:pathLst>
              </a:custGeom>
              <a:solidFill>
                <a:srgbClr val="6B6859"/>
              </a:solidFill>
              <a:ln w="9525">
                <a:noFill/>
              </a:ln>
            </p:spPr>
            <p:txBody>
              <a:bodyPr/>
              <a:lstStyle/>
              <a:p>
                <a:endParaRPr lang="en-US"/>
              </a:p>
            </p:txBody>
          </p:sp>
          <p:sp>
            <p:nvSpPr>
              <p:cNvPr id="1276382" name="Freeform 1276381"/>
              <p:cNvSpPr/>
              <p:nvPr/>
            </p:nvSpPr>
            <p:spPr>
              <a:xfrm>
                <a:off x="3385" y="3045"/>
                <a:ext cx="271" cy="393"/>
              </a:xfrm>
              <a:custGeom>
                <a:avLst/>
                <a:gdLst/>
                <a:ahLst/>
                <a:cxnLst/>
                <a:rect l="0" t="0" r="0" b="0"/>
                <a:pathLst>
                  <a:path w="5957" h="7066">
                    <a:moveTo>
                      <a:pt x="2496" y="7056"/>
                    </a:moveTo>
                    <a:lnTo>
                      <a:pt x="5894" y="5433"/>
                    </a:lnTo>
                    <a:lnTo>
                      <a:pt x="5912" y="5421"/>
                    </a:lnTo>
                    <a:lnTo>
                      <a:pt x="5927" y="5407"/>
                    </a:lnTo>
                    <a:lnTo>
                      <a:pt x="5941" y="5389"/>
                    </a:lnTo>
                    <a:lnTo>
                      <a:pt x="5950" y="5369"/>
                    </a:lnTo>
                    <a:lnTo>
                      <a:pt x="5955" y="5348"/>
                    </a:lnTo>
                    <a:lnTo>
                      <a:pt x="5957" y="5325"/>
                    </a:lnTo>
                    <a:lnTo>
                      <a:pt x="5955" y="5303"/>
                    </a:lnTo>
                    <a:lnTo>
                      <a:pt x="5948" y="5282"/>
                    </a:lnTo>
                    <a:lnTo>
                      <a:pt x="3503" y="65"/>
                    </a:lnTo>
                    <a:lnTo>
                      <a:pt x="3492" y="47"/>
                    </a:lnTo>
                    <a:lnTo>
                      <a:pt x="3477" y="31"/>
                    </a:lnTo>
                    <a:lnTo>
                      <a:pt x="3460" y="18"/>
                    </a:lnTo>
                    <a:lnTo>
                      <a:pt x="3441" y="9"/>
                    </a:lnTo>
                    <a:lnTo>
                      <a:pt x="3420" y="3"/>
                    </a:lnTo>
                    <a:lnTo>
                      <a:pt x="3399" y="0"/>
                    </a:lnTo>
                    <a:lnTo>
                      <a:pt x="3377" y="3"/>
                    </a:lnTo>
                    <a:lnTo>
                      <a:pt x="3357" y="9"/>
                    </a:lnTo>
                    <a:lnTo>
                      <a:pt x="63" y="1487"/>
                    </a:lnTo>
                    <a:lnTo>
                      <a:pt x="45" y="1497"/>
                    </a:lnTo>
                    <a:lnTo>
                      <a:pt x="29" y="1512"/>
                    </a:lnTo>
                    <a:lnTo>
                      <a:pt x="16" y="1530"/>
                    </a:lnTo>
                    <a:lnTo>
                      <a:pt x="7" y="1550"/>
                    </a:lnTo>
                    <a:lnTo>
                      <a:pt x="2" y="1572"/>
                    </a:lnTo>
                    <a:lnTo>
                      <a:pt x="0" y="1594"/>
                    </a:lnTo>
                    <a:lnTo>
                      <a:pt x="3" y="1616"/>
                    </a:lnTo>
                    <a:lnTo>
                      <a:pt x="9" y="1637"/>
                    </a:lnTo>
                    <a:lnTo>
                      <a:pt x="2350" y="7000"/>
                    </a:lnTo>
                    <a:lnTo>
                      <a:pt x="2361" y="7018"/>
                    </a:lnTo>
                    <a:lnTo>
                      <a:pt x="2376" y="7034"/>
                    </a:lnTo>
                    <a:lnTo>
                      <a:pt x="2393" y="7048"/>
                    </a:lnTo>
                    <a:lnTo>
                      <a:pt x="2412" y="7057"/>
                    </a:lnTo>
                    <a:lnTo>
                      <a:pt x="2433" y="7064"/>
                    </a:lnTo>
                    <a:lnTo>
                      <a:pt x="2454" y="7066"/>
                    </a:lnTo>
                    <a:lnTo>
                      <a:pt x="2476" y="7064"/>
                    </a:lnTo>
                    <a:lnTo>
                      <a:pt x="2496" y="7056"/>
                    </a:lnTo>
                    <a:close/>
                  </a:path>
                </a:pathLst>
              </a:custGeom>
              <a:solidFill>
                <a:srgbClr val="6B6859"/>
              </a:solidFill>
              <a:ln w="9525">
                <a:noFill/>
              </a:ln>
            </p:spPr>
            <p:txBody>
              <a:bodyPr/>
              <a:lstStyle/>
              <a:p>
                <a:endParaRPr lang="en-US"/>
              </a:p>
            </p:txBody>
          </p:sp>
          <p:sp>
            <p:nvSpPr>
              <p:cNvPr id="1276383" name="Freeform 1276382"/>
              <p:cNvSpPr/>
              <p:nvPr/>
            </p:nvSpPr>
            <p:spPr>
              <a:xfrm>
                <a:off x="3569" y="3096"/>
                <a:ext cx="51" cy="121"/>
              </a:xfrm>
              <a:custGeom>
                <a:avLst/>
                <a:gdLst/>
                <a:ahLst/>
                <a:cxnLst/>
                <a:rect l="0" t="0" r="0" b="0"/>
                <a:pathLst>
                  <a:path w="1134" h="2180">
                    <a:moveTo>
                      <a:pt x="917" y="2127"/>
                    </a:moveTo>
                    <a:lnTo>
                      <a:pt x="0" y="131"/>
                    </a:lnTo>
                    <a:lnTo>
                      <a:pt x="33" y="0"/>
                    </a:lnTo>
                    <a:lnTo>
                      <a:pt x="70" y="14"/>
                    </a:lnTo>
                    <a:lnTo>
                      <a:pt x="106" y="29"/>
                    </a:lnTo>
                    <a:lnTo>
                      <a:pt x="143" y="44"/>
                    </a:lnTo>
                    <a:lnTo>
                      <a:pt x="180" y="61"/>
                    </a:lnTo>
                    <a:lnTo>
                      <a:pt x="217" y="78"/>
                    </a:lnTo>
                    <a:lnTo>
                      <a:pt x="252" y="96"/>
                    </a:lnTo>
                    <a:lnTo>
                      <a:pt x="288" y="116"/>
                    </a:lnTo>
                    <a:lnTo>
                      <a:pt x="324" y="136"/>
                    </a:lnTo>
                    <a:lnTo>
                      <a:pt x="358" y="159"/>
                    </a:lnTo>
                    <a:lnTo>
                      <a:pt x="393" y="181"/>
                    </a:lnTo>
                    <a:lnTo>
                      <a:pt x="428" y="204"/>
                    </a:lnTo>
                    <a:lnTo>
                      <a:pt x="461" y="228"/>
                    </a:lnTo>
                    <a:lnTo>
                      <a:pt x="495" y="252"/>
                    </a:lnTo>
                    <a:lnTo>
                      <a:pt x="528" y="279"/>
                    </a:lnTo>
                    <a:lnTo>
                      <a:pt x="560" y="305"/>
                    </a:lnTo>
                    <a:lnTo>
                      <a:pt x="592" y="333"/>
                    </a:lnTo>
                    <a:lnTo>
                      <a:pt x="624" y="361"/>
                    </a:lnTo>
                    <a:lnTo>
                      <a:pt x="654" y="389"/>
                    </a:lnTo>
                    <a:lnTo>
                      <a:pt x="684" y="419"/>
                    </a:lnTo>
                    <a:lnTo>
                      <a:pt x="713" y="450"/>
                    </a:lnTo>
                    <a:lnTo>
                      <a:pt x="742" y="481"/>
                    </a:lnTo>
                    <a:lnTo>
                      <a:pt x="769" y="513"/>
                    </a:lnTo>
                    <a:lnTo>
                      <a:pt x="796" y="545"/>
                    </a:lnTo>
                    <a:lnTo>
                      <a:pt x="822" y="578"/>
                    </a:lnTo>
                    <a:lnTo>
                      <a:pt x="847" y="612"/>
                    </a:lnTo>
                    <a:lnTo>
                      <a:pt x="871" y="647"/>
                    </a:lnTo>
                    <a:lnTo>
                      <a:pt x="895" y="681"/>
                    </a:lnTo>
                    <a:lnTo>
                      <a:pt x="917" y="717"/>
                    </a:lnTo>
                    <a:lnTo>
                      <a:pt x="939" y="754"/>
                    </a:lnTo>
                    <a:lnTo>
                      <a:pt x="959" y="791"/>
                    </a:lnTo>
                    <a:lnTo>
                      <a:pt x="979" y="828"/>
                    </a:lnTo>
                    <a:lnTo>
                      <a:pt x="997" y="866"/>
                    </a:lnTo>
                    <a:lnTo>
                      <a:pt x="1026" y="938"/>
                    </a:lnTo>
                    <a:lnTo>
                      <a:pt x="1053" y="1015"/>
                    </a:lnTo>
                    <a:lnTo>
                      <a:pt x="1075" y="1096"/>
                    </a:lnTo>
                    <a:lnTo>
                      <a:pt x="1095" y="1180"/>
                    </a:lnTo>
                    <a:lnTo>
                      <a:pt x="1110" y="1267"/>
                    </a:lnTo>
                    <a:lnTo>
                      <a:pt x="1121" y="1356"/>
                    </a:lnTo>
                    <a:lnTo>
                      <a:pt x="1130" y="1446"/>
                    </a:lnTo>
                    <a:lnTo>
                      <a:pt x="1134" y="1536"/>
                    </a:lnTo>
                    <a:lnTo>
                      <a:pt x="1134" y="1626"/>
                    </a:lnTo>
                    <a:lnTo>
                      <a:pt x="1131" y="1716"/>
                    </a:lnTo>
                    <a:lnTo>
                      <a:pt x="1122" y="1802"/>
                    </a:lnTo>
                    <a:lnTo>
                      <a:pt x="1111" y="1886"/>
                    </a:lnTo>
                    <a:lnTo>
                      <a:pt x="1096" y="1967"/>
                    </a:lnTo>
                    <a:lnTo>
                      <a:pt x="1076" y="2044"/>
                    </a:lnTo>
                    <a:lnTo>
                      <a:pt x="1053" y="2115"/>
                    </a:lnTo>
                    <a:lnTo>
                      <a:pt x="1025" y="2180"/>
                    </a:lnTo>
                    <a:lnTo>
                      <a:pt x="917" y="2127"/>
                    </a:lnTo>
                    <a:close/>
                  </a:path>
                </a:pathLst>
              </a:custGeom>
              <a:solidFill>
                <a:srgbClr val="6B6859"/>
              </a:solidFill>
              <a:ln w="9525">
                <a:noFill/>
              </a:ln>
            </p:spPr>
            <p:txBody>
              <a:bodyPr/>
              <a:lstStyle/>
              <a:p>
                <a:endParaRPr lang="en-US"/>
              </a:p>
            </p:txBody>
          </p:sp>
          <p:sp>
            <p:nvSpPr>
              <p:cNvPr id="1276384" name="Freeform 1276383"/>
              <p:cNvSpPr/>
              <p:nvPr/>
            </p:nvSpPr>
            <p:spPr>
              <a:xfrm>
                <a:off x="3378" y="3082"/>
                <a:ext cx="207" cy="202"/>
              </a:xfrm>
              <a:custGeom>
                <a:avLst/>
                <a:gdLst/>
                <a:ahLst/>
                <a:cxnLst/>
                <a:rect l="0" t="0" r="0" b="0"/>
                <a:pathLst>
                  <a:path w="4569" h="3641">
                    <a:moveTo>
                      <a:pt x="0" y="1625"/>
                    </a:moveTo>
                    <a:lnTo>
                      <a:pt x="3650" y="0"/>
                    </a:lnTo>
                    <a:lnTo>
                      <a:pt x="4569" y="1997"/>
                    </a:lnTo>
                    <a:lnTo>
                      <a:pt x="873" y="3641"/>
                    </a:lnTo>
                    <a:lnTo>
                      <a:pt x="0" y="1625"/>
                    </a:lnTo>
                    <a:close/>
                  </a:path>
                </a:pathLst>
              </a:custGeom>
              <a:solidFill>
                <a:srgbClr val="545959"/>
              </a:solidFill>
              <a:ln w="9525">
                <a:noFill/>
              </a:ln>
            </p:spPr>
            <p:txBody>
              <a:bodyPr/>
              <a:lstStyle/>
              <a:p>
                <a:endParaRPr lang="en-US"/>
              </a:p>
            </p:txBody>
          </p:sp>
          <p:sp>
            <p:nvSpPr>
              <p:cNvPr id="1276385" name="Freeform 1276384"/>
              <p:cNvSpPr/>
              <p:nvPr/>
            </p:nvSpPr>
            <p:spPr>
              <a:xfrm>
                <a:off x="3360" y="3024"/>
                <a:ext cx="271" cy="393"/>
              </a:xfrm>
              <a:custGeom>
                <a:avLst/>
                <a:gdLst/>
                <a:ahLst/>
                <a:cxnLst/>
                <a:rect l="0" t="0" r="0" b="0"/>
                <a:pathLst>
                  <a:path w="5957" h="7065">
                    <a:moveTo>
                      <a:pt x="2497" y="7056"/>
                    </a:moveTo>
                    <a:lnTo>
                      <a:pt x="5894" y="5432"/>
                    </a:lnTo>
                    <a:lnTo>
                      <a:pt x="5912" y="5421"/>
                    </a:lnTo>
                    <a:lnTo>
                      <a:pt x="5928" y="5406"/>
                    </a:lnTo>
                    <a:lnTo>
                      <a:pt x="5941" y="5388"/>
                    </a:lnTo>
                    <a:lnTo>
                      <a:pt x="5950" y="5368"/>
                    </a:lnTo>
                    <a:lnTo>
                      <a:pt x="5955" y="5347"/>
                    </a:lnTo>
                    <a:lnTo>
                      <a:pt x="5957" y="5325"/>
                    </a:lnTo>
                    <a:lnTo>
                      <a:pt x="5955" y="5303"/>
                    </a:lnTo>
                    <a:lnTo>
                      <a:pt x="5948" y="5282"/>
                    </a:lnTo>
                    <a:lnTo>
                      <a:pt x="3503" y="64"/>
                    </a:lnTo>
                    <a:lnTo>
                      <a:pt x="3492" y="46"/>
                    </a:lnTo>
                    <a:lnTo>
                      <a:pt x="3477" y="31"/>
                    </a:lnTo>
                    <a:lnTo>
                      <a:pt x="3460" y="18"/>
                    </a:lnTo>
                    <a:lnTo>
                      <a:pt x="3441" y="8"/>
                    </a:lnTo>
                    <a:lnTo>
                      <a:pt x="3420" y="2"/>
                    </a:lnTo>
                    <a:lnTo>
                      <a:pt x="3399" y="0"/>
                    </a:lnTo>
                    <a:lnTo>
                      <a:pt x="3377" y="2"/>
                    </a:lnTo>
                    <a:lnTo>
                      <a:pt x="3357" y="8"/>
                    </a:lnTo>
                    <a:lnTo>
                      <a:pt x="63" y="1486"/>
                    </a:lnTo>
                    <a:lnTo>
                      <a:pt x="45" y="1497"/>
                    </a:lnTo>
                    <a:lnTo>
                      <a:pt x="30" y="1512"/>
                    </a:lnTo>
                    <a:lnTo>
                      <a:pt x="16" y="1530"/>
                    </a:lnTo>
                    <a:lnTo>
                      <a:pt x="7" y="1550"/>
                    </a:lnTo>
                    <a:lnTo>
                      <a:pt x="2" y="1572"/>
                    </a:lnTo>
                    <a:lnTo>
                      <a:pt x="0" y="1594"/>
                    </a:lnTo>
                    <a:lnTo>
                      <a:pt x="3" y="1615"/>
                    </a:lnTo>
                    <a:lnTo>
                      <a:pt x="9" y="1636"/>
                    </a:lnTo>
                    <a:lnTo>
                      <a:pt x="2351" y="6999"/>
                    </a:lnTo>
                    <a:lnTo>
                      <a:pt x="2362" y="7018"/>
                    </a:lnTo>
                    <a:lnTo>
                      <a:pt x="2377" y="7034"/>
                    </a:lnTo>
                    <a:lnTo>
                      <a:pt x="2394" y="7048"/>
                    </a:lnTo>
                    <a:lnTo>
                      <a:pt x="2413" y="7057"/>
                    </a:lnTo>
                    <a:lnTo>
                      <a:pt x="2434" y="7063"/>
                    </a:lnTo>
                    <a:lnTo>
                      <a:pt x="2455" y="7065"/>
                    </a:lnTo>
                    <a:lnTo>
                      <a:pt x="2477" y="7063"/>
                    </a:lnTo>
                    <a:lnTo>
                      <a:pt x="2497" y="7056"/>
                    </a:lnTo>
                    <a:close/>
                  </a:path>
                </a:pathLst>
              </a:custGeom>
              <a:solidFill>
                <a:srgbClr val="BAC2C2"/>
              </a:solidFill>
              <a:ln w="9525">
                <a:noFill/>
              </a:ln>
            </p:spPr>
            <p:txBody>
              <a:bodyPr/>
              <a:lstStyle/>
              <a:p>
                <a:endParaRPr lang="en-US"/>
              </a:p>
            </p:txBody>
          </p:sp>
          <p:sp>
            <p:nvSpPr>
              <p:cNvPr id="1276386" name="Freeform 1276385"/>
              <p:cNvSpPr/>
              <p:nvPr/>
            </p:nvSpPr>
            <p:spPr>
              <a:xfrm>
                <a:off x="3360" y="3024"/>
                <a:ext cx="162" cy="99"/>
              </a:xfrm>
              <a:custGeom>
                <a:avLst/>
                <a:gdLst/>
                <a:ahLst/>
                <a:cxnLst/>
                <a:rect l="0" t="0" r="0" b="0"/>
                <a:pathLst>
                  <a:path w="3562" h="1773">
                    <a:moveTo>
                      <a:pt x="3562" y="183"/>
                    </a:moveTo>
                    <a:lnTo>
                      <a:pt x="3502" y="64"/>
                    </a:lnTo>
                    <a:lnTo>
                      <a:pt x="3491" y="46"/>
                    </a:lnTo>
                    <a:lnTo>
                      <a:pt x="3476" y="31"/>
                    </a:lnTo>
                    <a:lnTo>
                      <a:pt x="3459" y="18"/>
                    </a:lnTo>
                    <a:lnTo>
                      <a:pt x="3440" y="8"/>
                    </a:lnTo>
                    <a:lnTo>
                      <a:pt x="3418" y="2"/>
                    </a:lnTo>
                    <a:lnTo>
                      <a:pt x="3397" y="0"/>
                    </a:lnTo>
                    <a:lnTo>
                      <a:pt x="3376" y="2"/>
                    </a:lnTo>
                    <a:lnTo>
                      <a:pt x="3356" y="8"/>
                    </a:lnTo>
                    <a:lnTo>
                      <a:pt x="62" y="1486"/>
                    </a:lnTo>
                    <a:lnTo>
                      <a:pt x="44" y="1497"/>
                    </a:lnTo>
                    <a:lnTo>
                      <a:pt x="29" y="1512"/>
                    </a:lnTo>
                    <a:lnTo>
                      <a:pt x="16" y="1530"/>
                    </a:lnTo>
                    <a:lnTo>
                      <a:pt x="7" y="1550"/>
                    </a:lnTo>
                    <a:lnTo>
                      <a:pt x="2" y="1572"/>
                    </a:lnTo>
                    <a:lnTo>
                      <a:pt x="0" y="1594"/>
                    </a:lnTo>
                    <a:lnTo>
                      <a:pt x="2" y="1615"/>
                    </a:lnTo>
                    <a:lnTo>
                      <a:pt x="8" y="1636"/>
                    </a:lnTo>
                    <a:lnTo>
                      <a:pt x="68" y="1773"/>
                    </a:lnTo>
                    <a:lnTo>
                      <a:pt x="3562" y="183"/>
                    </a:lnTo>
                    <a:close/>
                  </a:path>
                </a:pathLst>
              </a:custGeom>
              <a:solidFill>
                <a:srgbClr val="BAC2C2"/>
              </a:solidFill>
              <a:ln w="9525">
                <a:noFill/>
              </a:ln>
            </p:spPr>
            <p:txBody>
              <a:bodyPr/>
              <a:lstStyle/>
              <a:p>
                <a:endParaRPr lang="en-US"/>
              </a:p>
            </p:txBody>
          </p:sp>
          <p:sp>
            <p:nvSpPr>
              <p:cNvPr id="1276387" name="Freeform 1276386"/>
              <p:cNvSpPr/>
              <p:nvPr/>
            </p:nvSpPr>
            <p:spPr>
              <a:xfrm>
                <a:off x="3360" y="3024"/>
                <a:ext cx="161" cy="97"/>
              </a:xfrm>
              <a:custGeom>
                <a:avLst/>
                <a:gdLst/>
                <a:ahLst/>
                <a:cxnLst/>
                <a:rect l="0" t="0" r="0" b="0"/>
                <a:pathLst>
                  <a:path w="3550" h="1748">
                    <a:moveTo>
                      <a:pt x="3550" y="163"/>
                    </a:moveTo>
                    <a:lnTo>
                      <a:pt x="3545" y="153"/>
                    </a:lnTo>
                    <a:lnTo>
                      <a:pt x="3541" y="144"/>
                    </a:lnTo>
                    <a:lnTo>
                      <a:pt x="3538" y="137"/>
                    </a:lnTo>
                    <a:lnTo>
                      <a:pt x="3533" y="130"/>
                    </a:lnTo>
                    <a:lnTo>
                      <a:pt x="3529" y="120"/>
                    </a:lnTo>
                    <a:lnTo>
                      <a:pt x="3523" y="108"/>
                    </a:lnTo>
                    <a:lnTo>
                      <a:pt x="3514" y="90"/>
                    </a:lnTo>
                    <a:lnTo>
                      <a:pt x="3502" y="64"/>
                    </a:lnTo>
                    <a:lnTo>
                      <a:pt x="3491" y="46"/>
                    </a:lnTo>
                    <a:lnTo>
                      <a:pt x="3476" y="31"/>
                    </a:lnTo>
                    <a:lnTo>
                      <a:pt x="3459" y="18"/>
                    </a:lnTo>
                    <a:lnTo>
                      <a:pt x="3440" y="8"/>
                    </a:lnTo>
                    <a:lnTo>
                      <a:pt x="3418" y="2"/>
                    </a:lnTo>
                    <a:lnTo>
                      <a:pt x="3397" y="0"/>
                    </a:lnTo>
                    <a:lnTo>
                      <a:pt x="3376" y="2"/>
                    </a:lnTo>
                    <a:lnTo>
                      <a:pt x="3356" y="8"/>
                    </a:lnTo>
                    <a:lnTo>
                      <a:pt x="3257" y="53"/>
                    </a:lnTo>
                    <a:lnTo>
                      <a:pt x="3166" y="94"/>
                    </a:lnTo>
                    <a:lnTo>
                      <a:pt x="3083" y="131"/>
                    </a:lnTo>
                    <a:lnTo>
                      <a:pt x="3004" y="167"/>
                    </a:lnTo>
                    <a:lnTo>
                      <a:pt x="2932" y="198"/>
                    </a:lnTo>
                    <a:lnTo>
                      <a:pt x="2864" y="229"/>
                    </a:lnTo>
                    <a:lnTo>
                      <a:pt x="2800" y="258"/>
                    </a:lnTo>
                    <a:lnTo>
                      <a:pt x="2740" y="286"/>
                    </a:lnTo>
                    <a:lnTo>
                      <a:pt x="2681" y="312"/>
                    </a:lnTo>
                    <a:lnTo>
                      <a:pt x="2623" y="337"/>
                    </a:lnTo>
                    <a:lnTo>
                      <a:pt x="2565" y="364"/>
                    </a:lnTo>
                    <a:lnTo>
                      <a:pt x="2508" y="389"/>
                    </a:lnTo>
                    <a:lnTo>
                      <a:pt x="2450" y="415"/>
                    </a:lnTo>
                    <a:lnTo>
                      <a:pt x="2389" y="443"/>
                    </a:lnTo>
                    <a:lnTo>
                      <a:pt x="2327" y="471"/>
                    </a:lnTo>
                    <a:lnTo>
                      <a:pt x="2259" y="501"/>
                    </a:lnTo>
                    <a:lnTo>
                      <a:pt x="2189" y="532"/>
                    </a:lnTo>
                    <a:lnTo>
                      <a:pt x="2113" y="567"/>
                    </a:lnTo>
                    <a:lnTo>
                      <a:pt x="2031" y="603"/>
                    </a:lnTo>
                    <a:lnTo>
                      <a:pt x="1942" y="643"/>
                    </a:lnTo>
                    <a:lnTo>
                      <a:pt x="1846" y="686"/>
                    </a:lnTo>
                    <a:lnTo>
                      <a:pt x="1741" y="733"/>
                    </a:lnTo>
                    <a:lnTo>
                      <a:pt x="1628" y="784"/>
                    </a:lnTo>
                    <a:lnTo>
                      <a:pt x="1505" y="839"/>
                    </a:lnTo>
                    <a:lnTo>
                      <a:pt x="1370" y="899"/>
                    </a:lnTo>
                    <a:lnTo>
                      <a:pt x="1224" y="966"/>
                    </a:lnTo>
                    <a:lnTo>
                      <a:pt x="1066" y="1036"/>
                    </a:lnTo>
                    <a:lnTo>
                      <a:pt x="895" y="1113"/>
                    </a:lnTo>
                    <a:lnTo>
                      <a:pt x="710" y="1195"/>
                    </a:lnTo>
                    <a:lnTo>
                      <a:pt x="510" y="1286"/>
                    </a:lnTo>
                    <a:lnTo>
                      <a:pt x="294" y="1382"/>
                    </a:lnTo>
                    <a:lnTo>
                      <a:pt x="62" y="1486"/>
                    </a:lnTo>
                    <a:lnTo>
                      <a:pt x="44" y="1497"/>
                    </a:lnTo>
                    <a:lnTo>
                      <a:pt x="29" y="1512"/>
                    </a:lnTo>
                    <a:lnTo>
                      <a:pt x="16" y="1530"/>
                    </a:lnTo>
                    <a:lnTo>
                      <a:pt x="7" y="1550"/>
                    </a:lnTo>
                    <a:lnTo>
                      <a:pt x="2" y="1572"/>
                    </a:lnTo>
                    <a:lnTo>
                      <a:pt x="0" y="1594"/>
                    </a:lnTo>
                    <a:lnTo>
                      <a:pt x="2" y="1615"/>
                    </a:lnTo>
                    <a:lnTo>
                      <a:pt x="8" y="1636"/>
                    </a:lnTo>
                    <a:lnTo>
                      <a:pt x="14" y="1648"/>
                    </a:lnTo>
                    <a:lnTo>
                      <a:pt x="18" y="1657"/>
                    </a:lnTo>
                    <a:lnTo>
                      <a:pt x="21" y="1665"/>
                    </a:lnTo>
                    <a:lnTo>
                      <a:pt x="26" y="1673"/>
                    </a:lnTo>
                    <a:lnTo>
                      <a:pt x="31" y="1685"/>
                    </a:lnTo>
                    <a:lnTo>
                      <a:pt x="37" y="1699"/>
                    </a:lnTo>
                    <a:lnTo>
                      <a:pt x="46" y="1719"/>
                    </a:lnTo>
                    <a:lnTo>
                      <a:pt x="57" y="1748"/>
                    </a:lnTo>
                    <a:lnTo>
                      <a:pt x="162" y="1700"/>
                    </a:lnTo>
                    <a:lnTo>
                      <a:pt x="259" y="1656"/>
                    </a:lnTo>
                    <a:lnTo>
                      <a:pt x="348" y="1616"/>
                    </a:lnTo>
                    <a:lnTo>
                      <a:pt x="430" y="1579"/>
                    </a:lnTo>
                    <a:lnTo>
                      <a:pt x="508" y="1543"/>
                    </a:lnTo>
                    <a:lnTo>
                      <a:pt x="579" y="1511"/>
                    </a:lnTo>
                    <a:lnTo>
                      <a:pt x="648" y="1480"/>
                    </a:lnTo>
                    <a:lnTo>
                      <a:pt x="713" y="1451"/>
                    </a:lnTo>
                    <a:lnTo>
                      <a:pt x="776" y="1422"/>
                    </a:lnTo>
                    <a:lnTo>
                      <a:pt x="837" y="1395"/>
                    </a:lnTo>
                    <a:lnTo>
                      <a:pt x="898" y="1367"/>
                    </a:lnTo>
                    <a:lnTo>
                      <a:pt x="959" y="1340"/>
                    </a:lnTo>
                    <a:lnTo>
                      <a:pt x="1021" y="1311"/>
                    </a:lnTo>
                    <a:lnTo>
                      <a:pt x="1085" y="1282"/>
                    </a:lnTo>
                    <a:lnTo>
                      <a:pt x="1153" y="1251"/>
                    </a:lnTo>
                    <a:lnTo>
                      <a:pt x="1223" y="1220"/>
                    </a:lnTo>
                    <a:lnTo>
                      <a:pt x="1299" y="1186"/>
                    </a:lnTo>
                    <a:lnTo>
                      <a:pt x="1379" y="1149"/>
                    </a:lnTo>
                    <a:lnTo>
                      <a:pt x="1466" y="1110"/>
                    </a:lnTo>
                    <a:lnTo>
                      <a:pt x="1560" y="1067"/>
                    </a:lnTo>
                    <a:lnTo>
                      <a:pt x="1662" y="1020"/>
                    </a:lnTo>
                    <a:lnTo>
                      <a:pt x="1772" y="971"/>
                    </a:lnTo>
                    <a:lnTo>
                      <a:pt x="1892" y="916"/>
                    </a:lnTo>
                    <a:lnTo>
                      <a:pt x="2024" y="857"/>
                    </a:lnTo>
                    <a:lnTo>
                      <a:pt x="2166" y="792"/>
                    </a:lnTo>
                    <a:lnTo>
                      <a:pt x="2320" y="722"/>
                    </a:lnTo>
                    <a:lnTo>
                      <a:pt x="2488" y="646"/>
                    </a:lnTo>
                    <a:lnTo>
                      <a:pt x="2668" y="564"/>
                    </a:lnTo>
                    <a:lnTo>
                      <a:pt x="2864" y="474"/>
                    </a:lnTo>
                    <a:lnTo>
                      <a:pt x="3075" y="378"/>
                    </a:lnTo>
                    <a:lnTo>
                      <a:pt x="3304" y="275"/>
                    </a:lnTo>
                    <a:lnTo>
                      <a:pt x="3550" y="163"/>
                    </a:lnTo>
                    <a:close/>
                  </a:path>
                </a:pathLst>
              </a:custGeom>
              <a:solidFill>
                <a:srgbClr val="BFC7C7"/>
              </a:solidFill>
              <a:ln w="9525">
                <a:noFill/>
              </a:ln>
            </p:spPr>
            <p:txBody>
              <a:bodyPr/>
              <a:lstStyle/>
              <a:p>
                <a:endParaRPr lang="en-US"/>
              </a:p>
            </p:txBody>
          </p:sp>
          <p:sp>
            <p:nvSpPr>
              <p:cNvPr id="1276388" name="Freeform 1276387"/>
              <p:cNvSpPr/>
              <p:nvPr/>
            </p:nvSpPr>
            <p:spPr>
              <a:xfrm>
                <a:off x="3360" y="3024"/>
                <a:ext cx="161" cy="96"/>
              </a:xfrm>
              <a:custGeom>
                <a:avLst/>
                <a:gdLst/>
                <a:ahLst/>
                <a:cxnLst/>
                <a:rect l="0" t="0" r="0" b="0"/>
                <a:pathLst>
                  <a:path w="3539" h="1724">
                    <a:moveTo>
                      <a:pt x="3539" y="143"/>
                    </a:moveTo>
                    <a:lnTo>
                      <a:pt x="3534" y="135"/>
                    </a:lnTo>
                    <a:lnTo>
                      <a:pt x="3531" y="129"/>
                    </a:lnTo>
                    <a:lnTo>
                      <a:pt x="3529" y="123"/>
                    </a:lnTo>
                    <a:lnTo>
                      <a:pt x="3526" y="117"/>
                    </a:lnTo>
                    <a:lnTo>
                      <a:pt x="3523" y="110"/>
                    </a:lnTo>
                    <a:lnTo>
                      <a:pt x="3518" y="99"/>
                    </a:lnTo>
                    <a:lnTo>
                      <a:pt x="3511" y="84"/>
                    </a:lnTo>
                    <a:lnTo>
                      <a:pt x="3502" y="64"/>
                    </a:lnTo>
                    <a:lnTo>
                      <a:pt x="3491" y="46"/>
                    </a:lnTo>
                    <a:lnTo>
                      <a:pt x="3476" y="31"/>
                    </a:lnTo>
                    <a:lnTo>
                      <a:pt x="3459" y="18"/>
                    </a:lnTo>
                    <a:lnTo>
                      <a:pt x="3440" y="8"/>
                    </a:lnTo>
                    <a:lnTo>
                      <a:pt x="3418" y="2"/>
                    </a:lnTo>
                    <a:lnTo>
                      <a:pt x="3397" y="0"/>
                    </a:lnTo>
                    <a:lnTo>
                      <a:pt x="3376" y="2"/>
                    </a:lnTo>
                    <a:lnTo>
                      <a:pt x="3356" y="8"/>
                    </a:lnTo>
                    <a:lnTo>
                      <a:pt x="3257" y="53"/>
                    </a:lnTo>
                    <a:lnTo>
                      <a:pt x="3166" y="94"/>
                    </a:lnTo>
                    <a:lnTo>
                      <a:pt x="3083" y="131"/>
                    </a:lnTo>
                    <a:lnTo>
                      <a:pt x="3004" y="167"/>
                    </a:lnTo>
                    <a:lnTo>
                      <a:pt x="2932" y="198"/>
                    </a:lnTo>
                    <a:lnTo>
                      <a:pt x="2864" y="229"/>
                    </a:lnTo>
                    <a:lnTo>
                      <a:pt x="2800" y="258"/>
                    </a:lnTo>
                    <a:lnTo>
                      <a:pt x="2740" y="286"/>
                    </a:lnTo>
                    <a:lnTo>
                      <a:pt x="2681" y="312"/>
                    </a:lnTo>
                    <a:lnTo>
                      <a:pt x="2623" y="337"/>
                    </a:lnTo>
                    <a:lnTo>
                      <a:pt x="2565" y="364"/>
                    </a:lnTo>
                    <a:lnTo>
                      <a:pt x="2508" y="389"/>
                    </a:lnTo>
                    <a:lnTo>
                      <a:pt x="2450" y="415"/>
                    </a:lnTo>
                    <a:lnTo>
                      <a:pt x="2389" y="443"/>
                    </a:lnTo>
                    <a:lnTo>
                      <a:pt x="2327" y="471"/>
                    </a:lnTo>
                    <a:lnTo>
                      <a:pt x="2259" y="501"/>
                    </a:lnTo>
                    <a:lnTo>
                      <a:pt x="2189" y="532"/>
                    </a:lnTo>
                    <a:lnTo>
                      <a:pt x="2113" y="567"/>
                    </a:lnTo>
                    <a:lnTo>
                      <a:pt x="2031" y="603"/>
                    </a:lnTo>
                    <a:lnTo>
                      <a:pt x="1942" y="643"/>
                    </a:lnTo>
                    <a:lnTo>
                      <a:pt x="1846" y="686"/>
                    </a:lnTo>
                    <a:lnTo>
                      <a:pt x="1741" y="733"/>
                    </a:lnTo>
                    <a:lnTo>
                      <a:pt x="1628" y="784"/>
                    </a:lnTo>
                    <a:lnTo>
                      <a:pt x="1505" y="839"/>
                    </a:lnTo>
                    <a:lnTo>
                      <a:pt x="1370" y="899"/>
                    </a:lnTo>
                    <a:lnTo>
                      <a:pt x="1224" y="966"/>
                    </a:lnTo>
                    <a:lnTo>
                      <a:pt x="1066" y="1036"/>
                    </a:lnTo>
                    <a:lnTo>
                      <a:pt x="895" y="1113"/>
                    </a:lnTo>
                    <a:lnTo>
                      <a:pt x="710" y="1195"/>
                    </a:lnTo>
                    <a:lnTo>
                      <a:pt x="510" y="1286"/>
                    </a:lnTo>
                    <a:lnTo>
                      <a:pt x="294" y="1382"/>
                    </a:lnTo>
                    <a:lnTo>
                      <a:pt x="62" y="1486"/>
                    </a:lnTo>
                    <a:lnTo>
                      <a:pt x="44" y="1497"/>
                    </a:lnTo>
                    <a:lnTo>
                      <a:pt x="29" y="1512"/>
                    </a:lnTo>
                    <a:lnTo>
                      <a:pt x="16" y="1530"/>
                    </a:lnTo>
                    <a:lnTo>
                      <a:pt x="7" y="1550"/>
                    </a:lnTo>
                    <a:lnTo>
                      <a:pt x="2" y="1572"/>
                    </a:lnTo>
                    <a:lnTo>
                      <a:pt x="0" y="1594"/>
                    </a:lnTo>
                    <a:lnTo>
                      <a:pt x="2" y="1615"/>
                    </a:lnTo>
                    <a:lnTo>
                      <a:pt x="8" y="1636"/>
                    </a:lnTo>
                    <a:lnTo>
                      <a:pt x="13" y="1646"/>
                    </a:lnTo>
                    <a:lnTo>
                      <a:pt x="16" y="1652"/>
                    </a:lnTo>
                    <a:lnTo>
                      <a:pt x="19" y="1658"/>
                    </a:lnTo>
                    <a:lnTo>
                      <a:pt x="22" y="1666"/>
                    </a:lnTo>
                    <a:lnTo>
                      <a:pt x="26" y="1674"/>
                    </a:lnTo>
                    <a:lnTo>
                      <a:pt x="31" y="1686"/>
                    </a:lnTo>
                    <a:lnTo>
                      <a:pt x="37" y="1702"/>
                    </a:lnTo>
                    <a:lnTo>
                      <a:pt x="46" y="1724"/>
                    </a:lnTo>
                    <a:lnTo>
                      <a:pt x="151" y="1676"/>
                    </a:lnTo>
                    <a:lnTo>
                      <a:pt x="248" y="1633"/>
                    </a:lnTo>
                    <a:lnTo>
                      <a:pt x="337" y="1592"/>
                    </a:lnTo>
                    <a:lnTo>
                      <a:pt x="419" y="1555"/>
                    </a:lnTo>
                    <a:lnTo>
                      <a:pt x="497" y="1520"/>
                    </a:lnTo>
                    <a:lnTo>
                      <a:pt x="568" y="1488"/>
                    </a:lnTo>
                    <a:lnTo>
                      <a:pt x="637" y="1457"/>
                    </a:lnTo>
                    <a:lnTo>
                      <a:pt x="702" y="1427"/>
                    </a:lnTo>
                    <a:lnTo>
                      <a:pt x="765" y="1399"/>
                    </a:lnTo>
                    <a:lnTo>
                      <a:pt x="826" y="1372"/>
                    </a:lnTo>
                    <a:lnTo>
                      <a:pt x="886" y="1344"/>
                    </a:lnTo>
                    <a:lnTo>
                      <a:pt x="948" y="1316"/>
                    </a:lnTo>
                    <a:lnTo>
                      <a:pt x="1010" y="1288"/>
                    </a:lnTo>
                    <a:lnTo>
                      <a:pt x="1074" y="1259"/>
                    </a:lnTo>
                    <a:lnTo>
                      <a:pt x="1141" y="1229"/>
                    </a:lnTo>
                    <a:lnTo>
                      <a:pt x="1212" y="1197"/>
                    </a:lnTo>
                    <a:lnTo>
                      <a:pt x="1287" y="1163"/>
                    </a:lnTo>
                    <a:lnTo>
                      <a:pt x="1368" y="1126"/>
                    </a:lnTo>
                    <a:lnTo>
                      <a:pt x="1455" y="1087"/>
                    </a:lnTo>
                    <a:lnTo>
                      <a:pt x="1548" y="1045"/>
                    </a:lnTo>
                    <a:lnTo>
                      <a:pt x="1650" y="998"/>
                    </a:lnTo>
                    <a:lnTo>
                      <a:pt x="1761" y="949"/>
                    </a:lnTo>
                    <a:lnTo>
                      <a:pt x="1881" y="894"/>
                    </a:lnTo>
                    <a:lnTo>
                      <a:pt x="2013" y="835"/>
                    </a:lnTo>
                    <a:lnTo>
                      <a:pt x="2154" y="771"/>
                    </a:lnTo>
                    <a:lnTo>
                      <a:pt x="2308" y="700"/>
                    </a:lnTo>
                    <a:lnTo>
                      <a:pt x="2477" y="625"/>
                    </a:lnTo>
                    <a:lnTo>
                      <a:pt x="2657" y="543"/>
                    </a:lnTo>
                    <a:lnTo>
                      <a:pt x="2853" y="453"/>
                    </a:lnTo>
                    <a:lnTo>
                      <a:pt x="3064" y="357"/>
                    </a:lnTo>
                    <a:lnTo>
                      <a:pt x="3293" y="254"/>
                    </a:lnTo>
                    <a:lnTo>
                      <a:pt x="3539" y="143"/>
                    </a:lnTo>
                    <a:close/>
                  </a:path>
                </a:pathLst>
              </a:custGeom>
              <a:solidFill>
                <a:srgbClr val="C9D1D1"/>
              </a:solidFill>
              <a:ln w="9525">
                <a:noFill/>
              </a:ln>
            </p:spPr>
            <p:txBody>
              <a:bodyPr/>
              <a:lstStyle/>
              <a:p>
                <a:endParaRPr lang="en-US"/>
              </a:p>
            </p:txBody>
          </p:sp>
          <p:sp>
            <p:nvSpPr>
              <p:cNvPr id="1276389" name="Freeform 1276388"/>
              <p:cNvSpPr/>
              <p:nvPr/>
            </p:nvSpPr>
            <p:spPr>
              <a:xfrm>
                <a:off x="3360" y="3024"/>
                <a:ext cx="160" cy="94"/>
              </a:xfrm>
              <a:custGeom>
                <a:avLst/>
                <a:gdLst/>
                <a:ahLst/>
                <a:cxnLst/>
                <a:rect l="0" t="0" r="0" b="0"/>
                <a:pathLst>
                  <a:path w="3526" h="1698">
                    <a:moveTo>
                      <a:pt x="3526" y="123"/>
                    </a:moveTo>
                    <a:lnTo>
                      <a:pt x="3522" y="112"/>
                    </a:lnTo>
                    <a:lnTo>
                      <a:pt x="3518" y="103"/>
                    </a:lnTo>
                    <a:lnTo>
                      <a:pt x="3513" y="91"/>
                    </a:lnTo>
                    <a:lnTo>
                      <a:pt x="3502" y="64"/>
                    </a:lnTo>
                    <a:lnTo>
                      <a:pt x="3491" y="46"/>
                    </a:lnTo>
                    <a:lnTo>
                      <a:pt x="3476" y="31"/>
                    </a:lnTo>
                    <a:lnTo>
                      <a:pt x="3459" y="18"/>
                    </a:lnTo>
                    <a:lnTo>
                      <a:pt x="3440" y="8"/>
                    </a:lnTo>
                    <a:lnTo>
                      <a:pt x="3418" y="2"/>
                    </a:lnTo>
                    <a:lnTo>
                      <a:pt x="3397" y="0"/>
                    </a:lnTo>
                    <a:lnTo>
                      <a:pt x="3376" y="2"/>
                    </a:lnTo>
                    <a:lnTo>
                      <a:pt x="3356" y="8"/>
                    </a:lnTo>
                    <a:lnTo>
                      <a:pt x="3257" y="53"/>
                    </a:lnTo>
                    <a:lnTo>
                      <a:pt x="3166" y="94"/>
                    </a:lnTo>
                    <a:lnTo>
                      <a:pt x="3083" y="131"/>
                    </a:lnTo>
                    <a:lnTo>
                      <a:pt x="3004" y="167"/>
                    </a:lnTo>
                    <a:lnTo>
                      <a:pt x="2932" y="198"/>
                    </a:lnTo>
                    <a:lnTo>
                      <a:pt x="2864" y="229"/>
                    </a:lnTo>
                    <a:lnTo>
                      <a:pt x="2800" y="258"/>
                    </a:lnTo>
                    <a:lnTo>
                      <a:pt x="2740" y="286"/>
                    </a:lnTo>
                    <a:lnTo>
                      <a:pt x="2681" y="312"/>
                    </a:lnTo>
                    <a:lnTo>
                      <a:pt x="2623" y="337"/>
                    </a:lnTo>
                    <a:lnTo>
                      <a:pt x="2565" y="364"/>
                    </a:lnTo>
                    <a:lnTo>
                      <a:pt x="2508" y="389"/>
                    </a:lnTo>
                    <a:lnTo>
                      <a:pt x="2450" y="415"/>
                    </a:lnTo>
                    <a:lnTo>
                      <a:pt x="2389" y="443"/>
                    </a:lnTo>
                    <a:lnTo>
                      <a:pt x="2327" y="471"/>
                    </a:lnTo>
                    <a:lnTo>
                      <a:pt x="2259" y="501"/>
                    </a:lnTo>
                    <a:lnTo>
                      <a:pt x="2189" y="532"/>
                    </a:lnTo>
                    <a:lnTo>
                      <a:pt x="2113" y="567"/>
                    </a:lnTo>
                    <a:lnTo>
                      <a:pt x="2031" y="603"/>
                    </a:lnTo>
                    <a:lnTo>
                      <a:pt x="1942" y="643"/>
                    </a:lnTo>
                    <a:lnTo>
                      <a:pt x="1846" y="686"/>
                    </a:lnTo>
                    <a:lnTo>
                      <a:pt x="1741" y="733"/>
                    </a:lnTo>
                    <a:lnTo>
                      <a:pt x="1628" y="784"/>
                    </a:lnTo>
                    <a:lnTo>
                      <a:pt x="1505" y="839"/>
                    </a:lnTo>
                    <a:lnTo>
                      <a:pt x="1370" y="899"/>
                    </a:lnTo>
                    <a:lnTo>
                      <a:pt x="1224" y="966"/>
                    </a:lnTo>
                    <a:lnTo>
                      <a:pt x="1066" y="1036"/>
                    </a:lnTo>
                    <a:lnTo>
                      <a:pt x="895" y="1113"/>
                    </a:lnTo>
                    <a:lnTo>
                      <a:pt x="710" y="1195"/>
                    </a:lnTo>
                    <a:lnTo>
                      <a:pt x="510" y="1286"/>
                    </a:lnTo>
                    <a:lnTo>
                      <a:pt x="294" y="1382"/>
                    </a:lnTo>
                    <a:lnTo>
                      <a:pt x="62" y="1486"/>
                    </a:lnTo>
                    <a:lnTo>
                      <a:pt x="44" y="1497"/>
                    </a:lnTo>
                    <a:lnTo>
                      <a:pt x="29" y="1512"/>
                    </a:lnTo>
                    <a:lnTo>
                      <a:pt x="16" y="1530"/>
                    </a:lnTo>
                    <a:lnTo>
                      <a:pt x="7" y="1550"/>
                    </a:lnTo>
                    <a:lnTo>
                      <a:pt x="2" y="1572"/>
                    </a:lnTo>
                    <a:lnTo>
                      <a:pt x="0" y="1594"/>
                    </a:lnTo>
                    <a:lnTo>
                      <a:pt x="2" y="1615"/>
                    </a:lnTo>
                    <a:lnTo>
                      <a:pt x="8" y="1636"/>
                    </a:lnTo>
                    <a:lnTo>
                      <a:pt x="14" y="1648"/>
                    </a:lnTo>
                    <a:lnTo>
                      <a:pt x="18" y="1657"/>
                    </a:lnTo>
                    <a:lnTo>
                      <a:pt x="25" y="1671"/>
                    </a:lnTo>
                    <a:lnTo>
                      <a:pt x="36" y="1698"/>
                    </a:lnTo>
                    <a:lnTo>
                      <a:pt x="141" y="1651"/>
                    </a:lnTo>
                    <a:lnTo>
                      <a:pt x="237" y="1608"/>
                    </a:lnTo>
                    <a:lnTo>
                      <a:pt x="326" y="1568"/>
                    </a:lnTo>
                    <a:lnTo>
                      <a:pt x="409" y="1530"/>
                    </a:lnTo>
                    <a:lnTo>
                      <a:pt x="486" y="1496"/>
                    </a:lnTo>
                    <a:lnTo>
                      <a:pt x="558" y="1463"/>
                    </a:lnTo>
                    <a:lnTo>
                      <a:pt x="626" y="1433"/>
                    </a:lnTo>
                    <a:lnTo>
                      <a:pt x="691" y="1403"/>
                    </a:lnTo>
                    <a:lnTo>
                      <a:pt x="754" y="1375"/>
                    </a:lnTo>
                    <a:lnTo>
                      <a:pt x="815" y="1347"/>
                    </a:lnTo>
                    <a:lnTo>
                      <a:pt x="875" y="1320"/>
                    </a:lnTo>
                    <a:lnTo>
                      <a:pt x="936" y="1292"/>
                    </a:lnTo>
                    <a:lnTo>
                      <a:pt x="999" y="1264"/>
                    </a:lnTo>
                    <a:lnTo>
                      <a:pt x="1063" y="1236"/>
                    </a:lnTo>
                    <a:lnTo>
                      <a:pt x="1130" y="1205"/>
                    </a:lnTo>
                    <a:lnTo>
                      <a:pt x="1201" y="1173"/>
                    </a:lnTo>
                    <a:lnTo>
                      <a:pt x="1276" y="1140"/>
                    </a:lnTo>
                    <a:lnTo>
                      <a:pt x="1357" y="1103"/>
                    </a:lnTo>
                    <a:lnTo>
                      <a:pt x="1443" y="1064"/>
                    </a:lnTo>
                    <a:lnTo>
                      <a:pt x="1537" y="1022"/>
                    </a:lnTo>
                    <a:lnTo>
                      <a:pt x="1639" y="975"/>
                    </a:lnTo>
                    <a:lnTo>
                      <a:pt x="1749" y="926"/>
                    </a:lnTo>
                    <a:lnTo>
                      <a:pt x="1870" y="872"/>
                    </a:lnTo>
                    <a:lnTo>
                      <a:pt x="2000" y="813"/>
                    </a:lnTo>
                    <a:lnTo>
                      <a:pt x="2143" y="749"/>
                    </a:lnTo>
                    <a:lnTo>
                      <a:pt x="2297" y="679"/>
                    </a:lnTo>
                    <a:lnTo>
                      <a:pt x="2464" y="603"/>
                    </a:lnTo>
                    <a:lnTo>
                      <a:pt x="2646" y="521"/>
                    </a:lnTo>
                    <a:lnTo>
                      <a:pt x="2841" y="432"/>
                    </a:lnTo>
                    <a:lnTo>
                      <a:pt x="3053" y="337"/>
                    </a:lnTo>
                    <a:lnTo>
                      <a:pt x="3281" y="234"/>
                    </a:lnTo>
                    <a:lnTo>
                      <a:pt x="3526" y="123"/>
                    </a:lnTo>
                    <a:close/>
                  </a:path>
                </a:pathLst>
              </a:custGeom>
              <a:solidFill>
                <a:srgbClr val="D1D9D9"/>
              </a:solidFill>
              <a:ln w="9525">
                <a:noFill/>
              </a:ln>
            </p:spPr>
            <p:txBody>
              <a:bodyPr/>
              <a:lstStyle/>
              <a:p>
                <a:endParaRPr lang="en-US"/>
              </a:p>
            </p:txBody>
          </p:sp>
          <p:sp>
            <p:nvSpPr>
              <p:cNvPr id="1276390" name="Freeform 1276389"/>
              <p:cNvSpPr/>
              <p:nvPr/>
            </p:nvSpPr>
            <p:spPr>
              <a:xfrm>
                <a:off x="3360" y="3024"/>
                <a:ext cx="160" cy="93"/>
              </a:xfrm>
              <a:custGeom>
                <a:avLst/>
                <a:gdLst/>
                <a:ahLst/>
                <a:cxnLst/>
                <a:rect l="0" t="0" r="0" b="0"/>
                <a:pathLst>
                  <a:path w="3515" h="1674">
                    <a:moveTo>
                      <a:pt x="3515" y="103"/>
                    </a:moveTo>
                    <a:lnTo>
                      <a:pt x="3513" y="96"/>
                    </a:lnTo>
                    <a:lnTo>
                      <a:pt x="3511" y="91"/>
                    </a:lnTo>
                    <a:lnTo>
                      <a:pt x="3508" y="81"/>
                    </a:lnTo>
                    <a:lnTo>
                      <a:pt x="3502" y="64"/>
                    </a:lnTo>
                    <a:lnTo>
                      <a:pt x="3491" y="46"/>
                    </a:lnTo>
                    <a:lnTo>
                      <a:pt x="3476" y="31"/>
                    </a:lnTo>
                    <a:lnTo>
                      <a:pt x="3459" y="18"/>
                    </a:lnTo>
                    <a:lnTo>
                      <a:pt x="3440" y="8"/>
                    </a:lnTo>
                    <a:lnTo>
                      <a:pt x="3418" y="2"/>
                    </a:lnTo>
                    <a:lnTo>
                      <a:pt x="3397" y="0"/>
                    </a:lnTo>
                    <a:lnTo>
                      <a:pt x="3376" y="2"/>
                    </a:lnTo>
                    <a:lnTo>
                      <a:pt x="3356" y="8"/>
                    </a:lnTo>
                    <a:lnTo>
                      <a:pt x="3257" y="53"/>
                    </a:lnTo>
                    <a:lnTo>
                      <a:pt x="3166" y="94"/>
                    </a:lnTo>
                    <a:lnTo>
                      <a:pt x="3083" y="131"/>
                    </a:lnTo>
                    <a:lnTo>
                      <a:pt x="3004" y="167"/>
                    </a:lnTo>
                    <a:lnTo>
                      <a:pt x="2932" y="198"/>
                    </a:lnTo>
                    <a:lnTo>
                      <a:pt x="2864" y="229"/>
                    </a:lnTo>
                    <a:lnTo>
                      <a:pt x="2800" y="258"/>
                    </a:lnTo>
                    <a:lnTo>
                      <a:pt x="2740" y="286"/>
                    </a:lnTo>
                    <a:lnTo>
                      <a:pt x="2681" y="312"/>
                    </a:lnTo>
                    <a:lnTo>
                      <a:pt x="2623" y="337"/>
                    </a:lnTo>
                    <a:lnTo>
                      <a:pt x="2565" y="364"/>
                    </a:lnTo>
                    <a:lnTo>
                      <a:pt x="2508" y="389"/>
                    </a:lnTo>
                    <a:lnTo>
                      <a:pt x="2450" y="415"/>
                    </a:lnTo>
                    <a:lnTo>
                      <a:pt x="2389" y="443"/>
                    </a:lnTo>
                    <a:lnTo>
                      <a:pt x="2327" y="471"/>
                    </a:lnTo>
                    <a:lnTo>
                      <a:pt x="2259" y="501"/>
                    </a:lnTo>
                    <a:lnTo>
                      <a:pt x="2189" y="532"/>
                    </a:lnTo>
                    <a:lnTo>
                      <a:pt x="2113" y="567"/>
                    </a:lnTo>
                    <a:lnTo>
                      <a:pt x="2031" y="603"/>
                    </a:lnTo>
                    <a:lnTo>
                      <a:pt x="1942" y="643"/>
                    </a:lnTo>
                    <a:lnTo>
                      <a:pt x="1846" y="686"/>
                    </a:lnTo>
                    <a:lnTo>
                      <a:pt x="1741" y="733"/>
                    </a:lnTo>
                    <a:lnTo>
                      <a:pt x="1628" y="784"/>
                    </a:lnTo>
                    <a:lnTo>
                      <a:pt x="1505" y="839"/>
                    </a:lnTo>
                    <a:lnTo>
                      <a:pt x="1370" y="899"/>
                    </a:lnTo>
                    <a:lnTo>
                      <a:pt x="1224" y="966"/>
                    </a:lnTo>
                    <a:lnTo>
                      <a:pt x="1066" y="1036"/>
                    </a:lnTo>
                    <a:lnTo>
                      <a:pt x="895" y="1113"/>
                    </a:lnTo>
                    <a:lnTo>
                      <a:pt x="710" y="1195"/>
                    </a:lnTo>
                    <a:lnTo>
                      <a:pt x="510" y="1286"/>
                    </a:lnTo>
                    <a:lnTo>
                      <a:pt x="294" y="1382"/>
                    </a:lnTo>
                    <a:lnTo>
                      <a:pt x="62" y="1486"/>
                    </a:lnTo>
                    <a:lnTo>
                      <a:pt x="44" y="1497"/>
                    </a:lnTo>
                    <a:lnTo>
                      <a:pt x="29" y="1512"/>
                    </a:lnTo>
                    <a:lnTo>
                      <a:pt x="16" y="1530"/>
                    </a:lnTo>
                    <a:lnTo>
                      <a:pt x="7" y="1550"/>
                    </a:lnTo>
                    <a:lnTo>
                      <a:pt x="2" y="1572"/>
                    </a:lnTo>
                    <a:lnTo>
                      <a:pt x="0" y="1594"/>
                    </a:lnTo>
                    <a:lnTo>
                      <a:pt x="2" y="1615"/>
                    </a:lnTo>
                    <a:lnTo>
                      <a:pt x="8" y="1636"/>
                    </a:lnTo>
                    <a:lnTo>
                      <a:pt x="12" y="1644"/>
                    </a:lnTo>
                    <a:lnTo>
                      <a:pt x="15" y="1649"/>
                    </a:lnTo>
                    <a:lnTo>
                      <a:pt x="18" y="1657"/>
                    </a:lnTo>
                    <a:lnTo>
                      <a:pt x="25" y="1674"/>
                    </a:lnTo>
                    <a:lnTo>
                      <a:pt x="130" y="1627"/>
                    </a:lnTo>
                    <a:lnTo>
                      <a:pt x="225" y="1583"/>
                    </a:lnTo>
                    <a:lnTo>
                      <a:pt x="315" y="1543"/>
                    </a:lnTo>
                    <a:lnTo>
                      <a:pt x="398" y="1506"/>
                    </a:lnTo>
                    <a:lnTo>
                      <a:pt x="474" y="1472"/>
                    </a:lnTo>
                    <a:lnTo>
                      <a:pt x="547" y="1439"/>
                    </a:lnTo>
                    <a:lnTo>
                      <a:pt x="615" y="1408"/>
                    </a:lnTo>
                    <a:lnTo>
                      <a:pt x="679" y="1379"/>
                    </a:lnTo>
                    <a:lnTo>
                      <a:pt x="743" y="1352"/>
                    </a:lnTo>
                    <a:lnTo>
                      <a:pt x="804" y="1324"/>
                    </a:lnTo>
                    <a:lnTo>
                      <a:pt x="864" y="1297"/>
                    </a:lnTo>
                    <a:lnTo>
                      <a:pt x="925" y="1269"/>
                    </a:lnTo>
                    <a:lnTo>
                      <a:pt x="987" y="1241"/>
                    </a:lnTo>
                    <a:lnTo>
                      <a:pt x="1052" y="1212"/>
                    </a:lnTo>
                    <a:lnTo>
                      <a:pt x="1119" y="1182"/>
                    </a:lnTo>
                    <a:lnTo>
                      <a:pt x="1189" y="1150"/>
                    </a:lnTo>
                    <a:lnTo>
                      <a:pt x="1265" y="1116"/>
                    </a:lnTo>
                    <a:lnTo>
                      <a:pt x="1345" y="1081"/>
                    </a:lnTo>
                    <a:lnTo>
                      <a:pt x="1432" y="1042"/>
                    </a:lnTo>
                    <a:lnTo>
                      <a:pt x="1526" y="999"/>
                    </a:lnTo>
                    <a:lnTo>
                      <a:pt x="1628" y="953"/>
                    </a:lnTo>
                    <a:lnTo>
                      <a:pt x="1738" y="903"/>
                    </a:lnTo>
                    <a:lnTo>
                      <a:pt x="1859" y="850"/>
                    </a:lnTo>
                    <a:lnTo>
                      <a:pt x="1989" y="791"/>
                    </a:lnTo>
                    <a:lnTo>
                      <a:pt x="2132" y="726"/>
                    </a:lnTo>
                    <a:lnTo>
                      <a:pt x="2286" y="657"/>
                    </a:lnTo>
                    <a:lnTo>
                      <a:pt x="2453" y="582"/>
                    </a:lnTo>
                    <a:lnTo>
                      <a:pt x="2635" y="500"/>
                    </a:lnTo>
                    <a:lnTo>
                      <a:pt x="2830" y="412"/>
                    </a:lnTo>
                    <a:lnTo>
                      <a:pt x="3042" y="316"/>
                    </a:lnTo>
                    <a:lnTo>
                      <a:pt x="3269" y="214"/>
                    </a:lnTo>
                    <a:lnTo>
                      <a:pt x="3515" y="103"/>
                    </a:lnTo>
                    <a:close/>
                  </a:path>
                </a:pathLst>
              </a:custGeom>
              <a:solidFill>
                <a:srgbClr val="D6DEDE"/>
              </a:solidFill>
              <a:ln w="9525">
                <a:noFill/>
              </a:ln>
            </p:spPr>
            <p:txBody>
              <a:bodyPr/>
              <a:lstStyle/>
              <a:p>
                <a:endParaRPr lang="en-US"/>
              </a:p>
            </p:txBody>
          </p:sp>
          <p:sp>
            <p:nvSpPr>
              <p:cNvPr id="1276391" name="Freeform 1276390"/>
              <p:cNvSpPr/>
              <p:nvPr/>
            </p:nvSpPr>
            <p:spPr>
              <a:xfrm>
                <a:off x="3360" y="3024"/>
                <a:ext cx="159" cy="92"/>
              </a:xfrm>
              <a:custGeom>
                <a:avLst/>
                <a:gdLst/>
                <a:ahLst/>
                <a:cxnLst/>
                <a:rect l="0" t="0" r="0" b="0"/>
                <a:pathLst>
                  <a:path w="3503" h="1649">
                    <a:moveTo>
                      <a:pt x="3503" y="83"/>
                    </a:moveTo>
                    <a:lnTo>
                      <a:pt x="3502" y="64"/>
                    </a:lnTo>
                    <a:lnTo>
                      <a:pt x="3491" y="46"/>
                    </a:lnTo>
                    <a:lnTo>
                      <a:pt x="3476" y="31"/>
                    </a:lnTo>
                    <a:lnTo>
                      <a:pt x="3459" y="18"/>
                    </a:lnTo>
                    <a:lnTo>
                      <a:pt x="3440" y="8"/>
                    </a:lnTo>
                    <a:lnTo>
                      <a:pt x="3418" y="2"/>
                    </a:lnTo>
                    <a:lnTo>
                      <a:pt x="3397" y="0"/>
                    </a:lnTo>
                    <a:lnTo>
                      <a:pt x="3376" y="2"/>
                    </a:lnTo>
                    <a:lnTo>
                      <a:pt x="3356" y="8"/>
                    </a:lnTo>
                    <a:lnTo>
                      <a:pt x="62" y="1486"/>
                    </a:lnTo>
                    <a:lnTo>
                      <a:pt x="44" y="1497"/>
                    </a:lnTo>
                    <a:lnTo>
                      <a:pt x="29" y="1512"/>
                    </a:lnTo>
                    <a:lnTo>
                      <a:pt x="16" y="1530"/>
                    </a:lnTo>
                    <a:lnTo>
                      <a:pt x="7" y="1550"/>
                    </a:lnTo>
                    <a:lnTo>
                      <a:pt x="2" y="1572"/>
                    </a:lnTo>
                    <a:lnTo>
                      <a:pt x="0" y="1594"/>
                    </a:lnTo>
                    <a:lnTo>
                      <a:pt x="2" y="1615"/>
                    </a:lnTo>
                    <a:lnTo>
                      <a:pt x="8" y="1636"/>
                    </a:lnTo>
                    <a:lnTo>
                      <a:pt x="13" y="1649"/>
                    </a:lnTo>
                    <a:lnTo>
                      <a:pt x="3503" y="83"/>
                    </a:lnTo>
                    <a:close/>
                  </a:path>
                </a:pathLst>
              </a:custGeom>
              <a:solidFill>
                <a:srgbClr val="E0E8E8"/>
              </a:solidFill>
              <a:ln w="9525">
                <a:noFill/>
              </a:ln>
            </p:spPr>
            <p:txBody>
              <a:bodyPr/>
              <a:lstStyle/>
              <a:p>
                <a:endParaRPr lang="en-US"/>
              </a:p>
            </p:txBody>
          </p:sp>
          <p:sp>
            <p:nvSpPr>
              <p:cNvPr id="1276392" name="Freeform 1276391"/>
              <p:cNvSpPr/>
              <p:nvPr/>
            </p:nvSpPr>
            <p:spPr>
              <a:xfrm>
                <a:off x="3533" y="3064"/>
                <a:ext cx="2" cy="3"/>
              </a:xfrm>
              <a:custGeom>
                <a:avLst/>
                <a:gdLst/>
                <a:ahLst/>
                <a:cxnLst/>
                <a:rect l="0" t="0" r="0" b="0"/>
                <a:pathLst>
                  <a:path w="28" h="40">
                    <a:moveTo>
                      <a:pt x="0" y="2"/>
                    </a:moveTo>
                    <a:lnTo>
                      <a:pt x="9" y="0"/>
                    </a:lnTo>
                    <a:lnTo>
                      <a:pt x="16" y="2"/>
                    </a:lnTo>
                    <a:lnTo>
                      <a:pt x="22" y="7"/>
                    </a:lnTo>
                    <a:lnTo>
                      <a:pt x="26" y="13"/>
                    </a:lnTo>
                    <a:lnTo>
                      <a:pt x="28" y="21"/>
                    </a:lnTo>
                    <a:lnTo>
                      <a:pt x="27" y="29"/>
                    </a:lnTo>
                    <a:lnTo>
                      <a:pt x="23" y="35"/>
                    </a:lnTo>
                    <a:lnTo>
                      <a:pt x="16" y="40"/>
                    </a:lnTo>
                    <a:lnTo>
                      <a:pt x="0" y="2"/>
                    </a:lnTo>
                    <a:close/>
                  </a:path>
                </a:pathLst>
              </a:custGeom>
              <a:solidFill>
                <a:srgbClr val="7A8282"/>
              </a:solidFill>
              <a:ln w="9525">
                <a:noFill/>
              </a:ln>
            </p:spPr>
            <p:txBody>
              <a:bodyPr/>
              <a:lstStyle/>
              <a:p>
                <a:endParaRPr lang="en-US"/>
              </a:p>
            </p:txBody>
          </p:sp>
          <p:sp>
            <p:nvSpPr>
              <p:cNvPr id="1276393" name="Freeform 1276392"/>
              <p:cNvSpPr/>
              <p:nvPr/>
            </p:nvSpPr>
            <p:spPr>
              <a:xfrm>
                <a:off x="3374" y="3064"/>
                <a:ext cx="160" cy="90"/>
              </a:xfrm>
              <a:custGeom>
                <a:avLst/>
                <a:gdLst/>
                <a:ahLst/>
                <a:cxnLst/>
                <a:rect l="0" t="0" r="0" b="0"/>
                <a:pathLst>
                  <a:path w="3529" h="1614">
                    <a:moveTo>
                      <a:pt x="8" y="1596"/>
                    </a:moveTo>
                    <a:lnTo>
                      <a:pt x="0" y="1577"/>
                    </a:lnTo>
                    <a:lnTo>
                      <a:pt x="3513" y="0"/>
                    </a:lnTo>
                    <a:lnTo>
                      <a:pt x="3529" y="38"/>
                    </a:lnTo>
                    <a:lnTo>
                      <a:pt x="16" y="1614"/>
                    </a:lnTo>
                    <a:lnTo>
                      <a:pt x="8" y="1596"/>
                    </a:lnTo>
                    <a:close/>
                  </a:path>
                </a:pathLst>
              </a:custGeom>
              <a:solidFill>
                <a:srgbClr val="7A8282"/>
              </a:solidFill>
              <a:ln w="9525">
                <a:noFill/>
              </a:ln>
            </p:spPr>
            <p:txBody>
              <a:bodyPr/>
              <a:lstStyle/>
              <a:p>
                <a:endParaRPr lang="en-US"/>
              </a:p>
            </p:txBody>
          </p:sp>
          <p:sp>
            <p:nvSpPr>
              <p:cNvPr id="1276394" name="Freeform 1276393"/>
              <p:cNvSpPr/>
              <p:nvPr/>
            </p:nvSpPr>
            <p:spPr>
              <a:xfrm>
                <a:off x="3373" y="3152"/>
                <a:ext cx="1" cy="2"/>
              </a:xfrm>
              <a:custGeom>
                <a:avLst/>
                <a:gdLst/>
                <a:ahLst/>
                <a:cxnLst/>
                <a:rect l="0" t="0" r="0" b="0"/>
                <a:pathLst>
                  <a:path w="28" h="40">
                    <a:moveTo>
                      <a:pt x="28" y="37"/>
                    </a:moveTo>
                    <a:lnTo>
                      <a:pt x="19" y="40"/>
                    </a:lnTo>
                    <a:lnTo>
                      <a:pt x="12" y="37"/>
                    </a:lnTo>
                    <a:lnTo>
                      <a:pt x="6" y="33"/>
                    </a:lnTo>
                    <a:lnTo>
                      <a:pt x="2" y="26"/>
                    </a:lnTo>
                    <a:lnTo>
                      <a:pt x="0" y="19"/>
                    </a:lnTo>
                    <a:lnTo>
                      <a:pt x="1" y="11"/>
                    </a:lnTo>
                    <a:lnTo>
                      <a:pt x="5" y="5"/>
                    </a:lnTo>
                    <a:lnTo>
                      <a:pt x="12" y="0"/>
                    </a:lnTo>
                    <a:lnTo>
                      <a:pt x="28" y="37"/>
                    </a:lnTo>
                    <a:close/>
                  </a:path>
                </a:pathLst>
              </a:custGeom>
              <a:solidFill>
                <a:srgbClr val="7A8282"/>
              </a:solidFill>
              <a:ln w="9525">
                <a:noFill/>
              </a:ln>
            </p:spPr>
            <p:txBody>
              <a:bodyPr/>
              <a:lstStyle/>
              <a:p>
                <a:endParaRPr lang="en-US"/>
              </a:p>
            </p:txBody>
          </p:sp>
          <p:sp>
            <p:nvSpPr>
              <p:cNvPr id="1276395" name="Freeform 1276394"/>
              <p:cNvSpPr/>
              <p:nvPr/>
            </p:nvSpPr>
            <p:spPr>
              <a:xfrm>
                <a:off x="3537" y="3075"/>
                <a:ext cx="2" cy="2"/>
              </a:xfrm>
              <a:custGeom>
                <a:avLst/>
                <a:gdLst/>
                <a:ahLst/>
                <a:cxnLst/>
                <a:rect l="0" t="0" r="0" b="0"/>
                <a:pathLst>
                  <a:path w="28" h="40">
                    <a:moveTo>
                      <a:pt x="0" y="2"/>
                    </a:moveTo>
                    <a:lnTo>
                      <a:pt x="9" y="0"/>
                    </a:lnTo>
                    <a:lnTo>
                      <a:pt x="16" y="2"/>
                    </a:lnTo>
                    <a:lnTo>
                      <a:pt x="22" y="6"/>
                    </a:lnTo>
                    <a:lnTo>
                      <a:pt x="26" y="13"/>
                    </a:lnTo>
                    <a:lnTo>
                      <a:pt x="28" y="21"/>
                    </a:lnTo>
                    <a:lnTo>
                      <a:pt x="27" y="29"/>
                    </a:lnTo>
                    <a:lnTo>
                      <a:pt x="23" y="35"/>
                    </a:lnTo>
                    <a:lnTo>
                      <a:pt x="16" y="40"/>
                    </a:lnTo>
                    <a:lnTo>
                      <a:pt x="0" y="2"/>
                    </a:lnTo>
                    <a:close/>
                  </a:path>
                </a:pathLst>
              </a:custGeom>
              <a:solidFill>
                <a:srgbClr val="EDF5F5"/>
              </a:solidFill>
              <a:ln w="9525">
                <a:noFill/>
              </a:ln>
            </p:spPr>
            <p:txBody>
              <a:bodyPr/>
              <a:lstStyle/>
              <a:p>
                <a:endParaRPr lang="en-US"/>
              </a:p>
            </p:txBody>
          </p:sp>
          <p:sp>
            <p:nvSpPr>
              <p:cNvPr id="1276396" name="Freeform 1276395"/>
              <p:cNvSpPr/>
              <p:nvPr/>
            </p:nvSpPr>
            <p:spPr>
              <a:xfrm>
                <a:off x="3377" y="3075"/>
                <a:ext cx="161" cy="91"/>
              </a:xfrm>
              <a:custGeom>
                <a:avLst/>
                <a:gdLst/>
                <a:ahLst/>
                <a:cxnLst/>
                <a:rect l="0" t="0" r="0" b="0"/>
                <a:pathLst>
                  <a:path w="3547" h="1633">
                    <a:moveTo>
                      <a:pt x="8" y="1614"/>
                    </a:moveTo>
                    <a:lnTo>
                      <a:pt x="0" y="1595"/>
                    </a:lnTo>
                    <a:lnTo>
                      <a:pt x="3531" y="0"/>
                    </a:lnTo>
                    <a:lnTo>
                      <a:pt x="3547" y="38"/>
                    </a:lnTo>
                    <a:lnTo>
                      <a:pt x="17" y="1633"/>
                    </a:lnTo>
                    <a:lnTo>
                      <a:pt x="8" y="1614"/>
                    </a:lnTo>
                    <a:close/>
                  </a:path>
                </a:pathLst>
              </a:custGeom>
              <a:solidFill>
                <a:srgbClr val="EDF5F5"/>
              </a:solidFill>
              <a:ln w="9525">
                <a:noFill/>
              </a:ln>
            </p:spPr>
            <p:txBody>
              <a:bodyPr/>
              <a:lstStyle/>
              <a:p>
                <a:endParaRPr lang="en-US"/>
              </a:p>
            </p:txBody>
          </p:sp>
          <p:sp>
            <p:nvSpPr>
              <p:cNvPr id="1276397" name="Freeform 1276396"/>
              <p:cNvSpPr/>
              <p:nvPr/>
            </p:nvSpPr>
            <p:spPr>
              <a:xfrm>
                <a:off x="3376" y="3164"/>
                <a:ext cx="2" cy="2"/>
              </a:xfrm>
              <a:custGeom>
                <a:avLst/>
                <a:gdLst/>
                <a:ahLst/>
                <a:cxnLst/>
                <a:rect l="0" t="0" r="0" b="0"/>
                <a:pathLst>
                  <a:path w="29" h="40">
                    <a:moveTo>
                      <a:pt x="29" y="38"/>
                    </a:moveTo>
                    <a:lnTo>
                      <a:pt x="19" y="40"/>
                    </a:lnTo>
                    <a:lnTo>
                      <a:pt x="12" y="38"/>
                    </a:lnTo>
                    <a:lnTo>
                      <a:pt x="6" y="34"/>
                    </a:lnTo>
                    <a:lnTo>
                      <a:pt x="2" y="27"/>
                    </a:lnTo>
                    <a:lnTo>
                      <a:pt x="0" y="19"/>
                    </a:lnTo>
                    <a:lnTo>
                      <a:pt x="1" y="12"/>
                    </a:lnTo>
                    <a:lnTo>
                      <a:pt x="5" y="6"/>
                    </a:lnTo>
                    <a:lnTo>
                      <a:pt x="12" y="0"/>
                    </a:lnTo>
                    <a:lnTo>
                      <a:pt x="29" y="38"/>
                    </a:lnTo>
                    <a:close/>
                  </a:path>
                </a:pathLst>
              </a:custGeom>
              <a:solidFill>
                <a:srgbClr val="EDF5F5"/>
              </a:solidFill>
              <a:ln w="9525">
                <a:noFill/>
              </a:ln>
            </p:spPr>
            <p:txBody>
              <a:bodyPr/>
              <a:lstStyle/>
              <a:p>
                <a:endParaRPr lang="en-US"/>
              </a:p>
            </p:txBody>
          </p:sp>
          <p:sp>
            <p:nvSpPr>
              <p:cNvPr id="1276398" name="Freeform 1276397"/>
              <p:cNvSpPr/>
              <p:nvPr/>
            </p:nvSpPr>
            <p:spPr>
              <a:xfrm>
                <a:off x="3368" y="3169"/>
                <a:ext cx="50" cy="122"/>
              </a:xfrm>
              <a:custGeom>
                <a:avLst/>
                <a:gdLst/>
                <a:ahLst/>
                <a:cxnLst/>
                <a:rect l="0" t="0" r="0" b="0"/>
                <a:pathLst>
                  <a:path w="1103" h="2201">
                    <a:moveTo>
                      <a:pt x="230" y="56"/>
                    </a:moveTo>
                    <a:lnTo>
                      <a:pt x="1103" y="2072"/>
                    </a:lnTo>
                    <a:lnTo>
                      <a:pt x="1067" y="2201"/>
                    </a:lnTo>
                    <a:lnTo>
                      <a:pt x="1031" y="2186"/>
                    </a:lnTo>
                    <a:lnTo>
                      <a:pt x="994" y="2172"/>
                    </a:lnTo>
                    <a:lnTo>
                      <a:pt x="958" y="2155"/>
                    </a:lnTo>
                    <a:lnTo>
                      <a:pt x="921" y="2138"/>
                    </a:lnTo>
                    <a:lnTo>
                      <a:pt x="886" y="2119"/>
                    </a:lnTo>
                    <a:lnTo>
                      <a:pt x="850" y="2100"/>
                    </a:lnTo>
                    <a:lnTo>
                      <a:pt x="814" y="2079"/>
                    </a:lnTo>
                    <a:lnTo>
                      <a:pt x="780" y="2058"/>
                    </a:lnTo>
                    <a:lnTo>
                      <a:pt x="745" y="2036"/>
                    </a:lnTo>
                    <a:lnTo>
                      <a:pt x="711" y="2012"/>
                    </a:lnTo>
                    <a:lnTo>
                      <a:pt x="677" y="1988"/>
                    </a:lnTo>
                    <a:lnTo>
                      <a:pt x="644" y="1964"/>
                    </a:lnTo>
                    <a:lnTo>
                      <a:pt x="610" y="1939"/>
                    </a:lnTo>
                    <a:lnTo>
                      <a:pt x="579" y="1911"/>
                    </a:lnTo>
                    <a:lnTo>
                      <a:pt x="547" y="1884"/>
                    </a:lnTo>
                    <a:lnTo>
                      <a:pt x="515" y="1856"/>
                    </a:lnTo>
                    <a:lnTo>
                      <a:pt x="485" y="1827"/>
                    </a:lnTo>
                    <a:lnTo>
                      <a:pt x="455" y="1797"/>
                    </a:lnTo>
                    <a:lnTo>
                      <a:pt x="426" y="1767"/>
                    </a:lnTo>
                    <a:lnTo>
                      <a:pt x="397" y="1736"/>
                    </a:lnTo>
                    <a:lnTo>
                      <a:pt x="370" y="1705"/>
                    </a:lnTo>
                    <a:lnTo>
                      <a:pt x="342" y="1672"/>
                    </a:lnTo>
                    <a:lnTo>
                      <a:pt x="316" y="1638"/>
                    </a:lnTo>
                    <a:lnTo>
                      <a:pt x="291" y="1604"/>
                    </a:lnTo>
                    <a:lnTo>
                      <a:pt x="267" y="1571"/>
                    </a:lnTo>
                    <a:lnTo>
                      <a:pt x="243" y="1536"/>
                    </a:lnTo>
                    <a:lnTo>
                      <a:pt x="221" y="1500"/>
                    </a:lnTo>
                    <a:lnTo>
                      <a:pt x="199" y="1463"/>
                    </a:lnTo>
                    <a:lnTo>
                      <a:pt x="178" y="1427"/>
                    </a:lnTo>
                    <a:lnTo>
                      <a:pt x="158" y="1389"/>
                    </a:lnTo>
                    <a:lnTo>
                      <a:pt x="140" y="1351"/>
                    </a:lnTo>
                    <a:lnTo>
                      <a:pt x="123" y="1314"/>
                    </a:lnTo>
                    <a:lnTo>
                      <a:pt x="94" y="1241"/>
                    </a:lnTo>
                    <a:lnTo>
                      <a:pt x="70" y="1164"/>
                    </a:lnTo>
                    <a:lnTo>
                      <a:pt x="49" y="1083"/>
                    </a:lnTo>
                    <a:lnTo>
                      <a:pt x="32" y="997"/>
                    </a:lnTo>
                    <a:lnTo>
                      <a:pt x="19" y="910"/>
                    </a:lnTo>
                    <a:lnTo>
                      <a:pt x="8" y="822"/>
                    </a:lnTo>
                    <a:lnTo>
                      <a:pt x="2" y="732"/>
                    </a:lnTo>
                    <a:lnTo>
                      <a:pt x="0" y="641"/>
                    </a:lnTo>
                    <a:lnTo>
                      <a:pt x="2" y="551"/>
                    </a:lnTo>
                    <a:lnTo>
                      <a:pt x="8" y="463"/>
                    </a:lnTo>
                    <a:lnTo>
                      <a:pt x="18" y="375"/>
                    </a:lnTo>
                    <a:lnTo>
                      <a:pt x="31" y="292"/>
                    </a:lnTo>
                    <a:lnTo>
                      <a:pt x="48" y="212"/>
                    </a:lnTo>
                    <a:lnTo>
                      <a:pt x="69" y="136"/>
                    </a:lnTo>
                    <a:lnTo>
                      <a:pt x="94" y="65"/>
                    </a:lnTo>
                    <a:lnTo>
                      <a:pt x="123" y="0"/>
                    </a:lnTo>
                    <a:lnTo>
                      <a:pt x="230" y="56"/>
                    </a:lnTo>
                    <a:close/>
                  </a:path>
                </a:pathLst>
              </a:custGeom>
              <a:solidFill>
                <a:srgbClr val="EDF5F5"/>
              </a:solidFill>
              <a:ln w="9525">
                <a:noFill/>
              </a:ln>
            </p:spPr>
            <p:txBody>
              <a:bodyPr/>
              <a:lstStyle/>
              <a:p>
                <a:endParaRPr lang="en-US"/>
              </a:p>
            </p:txBody>
          </p:sp>
          <p:sp>
            <p:nvSpPr>
              <p:cNvPr id="1276399" name="Freeform 1276398"/>
              <p:cNvSpPr/>
              <p:nvPr/>
            </p:nvSpPr>
            <p:spPr>
              <a:xfrm>
                <a:off x="3367" y="3169"/>
                <a:ext cx="50" cy="122"/>
              </a:xfrm>
              <a:custGeom>
                <a:avLst/>
                <a:gdLst/>
                <a:ahLst/>
                <a:cxnLst/>
                <a:rect l="0" t="0" r="0" b="0"/>
                <a:pathLst>
                  <a:path w="1103" h="2202">
                    <a:moveTo>
                      <a:pt x="230" y="56"/>
                    </a:moveTo>
                    <a:lnTo>
                      <a:pt x="1103" y="2072"/>
                    </a:lnTo>
                    <a:lnTo>
                      <a:pt x="1067" y="2202"/>
                    </a:lnTo>
                    <a:lnTo>
                      <a:pt x="1030" y="2187"/>
                    </a:lnTo>
                    <a:lnTo>
                      <a:pt x="994" y="2172"/>
                    </a:lnTo>
                    <a:lnTo>
                      <a:pt x="958" y="2155"/>
                    </a:lnTo>
                    <a:lnTo>
                      <a:pt x="921" y="2138"/>
                    </a:lnTo>
                    <a:lnTo>
                      <a:pt x="886" y="2119"/>
                    </a:lnTo>
                    <a:lnTo>
                      <a:pt x="850" y="2100"/>
                    </a:lnTo>
                    <a:lnTo>
                      <a:pt x="814" y="2079"/>
                    </a:lnTo>
                    <a:lnTo>
                      <a:pt x="779" y="2058"/>
                    </a:lnTo>
                    <a:lnTo>
                      <a:pt x="745" y="2036"/>
                    </a:lnTo>
                    <a:lnTo>
                      <a:pt x="711" y="2013"/>
                    </a:lnTo>
                    <a:lnTo>
                      <a:pt x="676" y="1989"/>
                    </a:lnTo>
                    <a:lnTo>
                      <a:pt x="644" y="1964"/>
                    </a:lnTo>
                    <a:lnTo>
                      <a:pt x="610" y="1939"/>
                    </a:lnTo>
                    <a:lnTo>
                      <a:pt x="578" y="1912"/>
                    </a:lnTo>
                    <a:lnTo>
                      <a:pt x="547" y="1884"/>
                    </a:lnTo>
                    <a:lnTo>
                      <a:pt x="515" y="1857"/>
                    </a:lnTo>
                    <a:lnTo>
                      <a:pt x="485" y="1827"/>
                    </a:lnTo>
                    <a:lnTo>
                      <a:pt x="455" y="1798"/>
                    </a:lnTo>
                    <a:lnTo>
                      <a:pt x="425" y="1767"/>
                    </a:lnTo>
                    <a:lnTo>
                      <a:pt x="397" y="1737"/>
                    </a:lnTo>
                    <a:lnTo>
                      <a:pt x="369" y="1705"/>
                    </a:lnTo>
                    <a:lnTo>
                      <a:pt x="342" y="1672"/>
                    </a:lnTo>
                    <a:lnTo>
                      <a:pt x="316" y="1639"/>
                    </a:lnTo>
                    <a:lnTo>
                      <a:pt x="291" y="1605"/>
                    </a:lnTo>
                    <a:lnTo>
                      <a:pt x="266" y="1571"/>
                    </a:lnTo>
                    <a:lnTo>
                      <a:pt x="243" y="1536"/>
                    </a:lnTo>
                    <a:lnTo>
                      <a:pt x="220" y="1500"/>
                    </a:lnTo>
                    <a:lnTo>
                      <a:pt x="199" y="1464"/>
                    </a:lnTo>
                    <a:lnTo>
                      <a:pt x="178" y="1428"/>
                    </a:lnTo>
                    <a:lnTo>
                      <a:pt x="158" y="1390"/>
                    </a:lnTo>
                    <a:lnTo>
                      <a:pt x="140" y="1352"/>
                    </a:lnTo>
                    <a:lnTo>
                      <a:pt x="123" y="1314"/>
                    </a:lnTo>
                    <a:lnTo>
                      <a:pt x="94" y="1241"/>
                    </a:lnTo>
                    <a:lnTo>
                      <a:pt x="69" y="1164"/>
                    </a:lnTo>
                    <a:lnTo>
                      <a:pt x="49" y="1083"/>
                    </a:lnTo>
                    <a:lnTo>
                      <a:pt x="32" y="998"/>
                    </a:lnTo>
                    <a:lnTo>
                      <a:pt x="18" y="910"/>
                    </a:lnTo>
                    <a:lnTo>
                      <a:pt x="8" y="823"/>
                    </a:lnTo>
                    <a:lnTo>
                      <a:pt x="2" y="732"/>
                    </a:lnTo>
                    <a:lnTo>
                      <a:pt x="0" y="641"/>
                    </a:lnTo>
                    <a:lnTo>
                      <a:pt x="2" y="552"/>
                    </a:lnTo>
                    <a:lnTo>
                      <a:pt x="8" y="463"/>
                    </a:lnTo>
                    <a:lnTo>
                      <a:pt x="17" y="376"/>
                    </a:lnTo>
                    <a:lnTo>
                      <a:pt x="31" y="292"/>
                    </a:lnTo>
                    <a:lnTo>
                      <a:pt x="48" y="212"/>
                    </a:lnTo>
                    <a:lnTo>
                      <a:pt x="68" y="136"/>
                    </a:lnTo>
                    <a:lnTo>
                      <a:pt x="94" y="66"/>
                    </a:lnTo>
                    <a:lnTo>
                      <a:pt x="123" y="0"/>
                    </a:lnTo>
                    <a:lnTo>
                      <a:pt x="230" y="56"/>
                    </a:lnTo>
                    <a:close/>
                  </a:path>
                </a:pathLst>
              </a:custGeom>
              <a:solidFill>
                <a:srgbClr val="BAC2C2"/>
              </a:solidFill>
              <a:ln w="9525">
                <a:noFill/>
              </a:ln>
            </p:spPr>
            <p:txBody>
              <a:bodyPr/>
              <a:lstStyle/>
              <a:p>
                <a:endParaRPr lang="en-US"/>
              </a:p>
            </p:txBody>
          </p:sp>
          <p:sp>
            <p:nvSpPr>
              <p:cNvPr id="1276400" name="Freeform 1276399"/>
              <p:cNvSpPr/>
              <p:nvPr/>
            </p:nvSpPr>
            <p:spPr>
              <a:xfrm>
                <a:off x="3544" y="3074"/>
                <a:ext cx="52" cy="121"/>
              </a:xfrm>
              <a:custGeom>
                <a:avLst/>
                <a:gdLst/>
                <a:ahLst/>
                <a:cxnLst/>
                <a:rect l="0" t="0" r="0" b="0"/>
                <a:pathLst>
                  <a:path w="1133" h="2181">
                    <a:moveTo>
                      <a:pt x="917" y="2127"/>
                    </a:moveTo>
                    <a:lnTo>
                      <a:pt x="0" y="131"/>
                    </a:lnTo>
                    <a:lnTo>
                      <a:pt x="32" y="0"/>
                    </a:lnTo>
                    <a:lnTo>
                      <a:pt x="69" y="14"/>
                    </a:lnTo>
                    <a:lnTo>
                      <a:pt x="106" y="29"/>
                    </a:lnTo>
                    <a:lnTo>
                      <a:pt x="142" y="44"/>
                    </a:lnTo>
                    <a:lnTo>
                      <a:pt x="179" y="60"/>
                    </a:lnTo>
                    <a:lnTo>
                      <a:pt x="216" y="78"/>
                    </a:lnTo>
                    <a:lnTo>
                      <a:pt x="252" y="96"/>
                    </a:lnTo>
                    <a:lnTo>
                      <a:pt x="287" y="116"/>
                    </a:lnTo>
                    <a:lnTo>
                      <a:pt x="323" y="136"/>
                    </a:lnTo>
                    <a:lnTo>
                      <a:pt x="358" y="159"/>
                    </a:lnTo>
                    <a:lnTo>
                      <a:pt x="392" y="181"/>
                    </a:lnTo>
                    <a:lnTo>
                      <a:pt x="427" y="204"/>
                    </a:lnTo>
                    <a:lnTo>
                      <a:pt x="461" y="228"/>
                    </a:lnTo>
                    <a:lnTo>
                      <a:pt x="494" y="252"/>
                    </a:lnTo>
                    <a:lnTo>
                      <a:pt x="527" y="279"/>
                    </a:lnTo>
                    <a:lnTo>
                      <a:pt x="560" y="305"/>
                    </a:lnTo>
                    <a:lnTo>
                      <a:pt x="591" y="332"/>
                    </a:lnTo>
                    <a:lnTo>
                      <a:pt x="623" y="361"/>
                    </a:lnTo>
                    <a:lnTo>
                      <a:pt x="653" y="389"/>
                    </a:lnTo>
                    <a:lnTo>
                      <a:pt x="683" y="419"/>
                    </a:lnTo>
                    <a:lnTo>
                      <a:pt x="713" y="449"/>
                    </a:lnTo>
                    <a:lnTo>
                      <a:pt x="741" y="481"/>
                    </a:lnTo>
                    <a:lnTo>
                      <a:pt x="769" y="513"/>
                    </a:lnTo>
                    <a:lnTo>
                      <a:pt x="795" y="545"/>
                    </a:lnTo>
                    <a:lnTo>
                      <a:pt x="822" y="578"/>
                    </a:lnTo>
                    <a:lnTo>
                      <a:pt x="846" y="612"/>
                    </a:lnTo>
                    <a:lnTo>
                      <a:pt x="871" y="647"/>
                    </a:lnTo>
                    <a:lnTo>
                      <a:pt x="894" y="681"/>
                    </a:lnTo>
                    <a:lnTo>
                      <a:pt x="917" y="717"/>
                    </a:lnTo>
                    <a:lnTo>
                      <a:pt x="938" y="754"/>
                    </a:lnTo>
                    <a:lnTo>
                      <a:pt x="958" y="791"/>
                    </a:lnTo>
                    <a:lnTo>
                      <a:pt x="978" y="828"/>
                    </a:lnTo>
                    <a:lnTo>
                      <a:pt x="996" y="866"/>
                    </a:lnTo>
                    <a:lnTo>
                      <a:pt x="1026" y="938"/>
                    </a:lnTo>
                    <a:lnTo>
                      <a:pt x="1052" y="1015"/>
                    </a:lnTo>
                    <a:lnTo>
                      <a:pt x="1075" y="1096"/>
                    </a:lnTo>
                    <a:lnTo>
                      <a:pt x="1094" y="1180"/>
                    </a:lnTo>
                    <a:lnTo>
                      <a:pt x="1109" y="1266"/>
                    </a:lnTo>
                    <a:lnTo>
                      <a:pt x="1121" y="1356"/>
                    </a:lnTo>
                    <a:lnTo>
                      <a:pt x="1129" y="1446"/>
                    </a:lnTo>
                    <a:lnTo>
                      <a:pt x="1133" y="1536"/>
                    </a:lnTo>
                    <a:lnTo>
                      <a:pt x="1133" y="1626"/>
                    </a:lnTo>
                    <a:lnTo>
                      <a:pt x="1130" y="1716"/>
                    </a:lnTo>
                    <a:lnTo>
                      <a:pt x="1122" y="1802"/>
                    </a:lnTo>
                    <a:lnTo>
                      <a:pt x="1110" y="1886"/>
                    </a:lnTo>
                    <a:lnTo>
                      <a:pt x="1095" y="1967"/>
                    </a:lnTo>
                    <a:lnTo>
                      <a:pt x="1076" y="2043"/>
                    </a:lnTo>
                    <a:lnTo>
                      <a:pt x="1052" y="2115"/>
                    </a:lnTo>
                    <a:lnTo>
                      <a:pt x="1025" y="2181"/>
                    </a:lnTo>
                    <a:lnTo>
                      <a:pt x="917" y="2127"/>
                    </a:lnTo>
                    <a:close/>
                  </a:path>
                </a:pathLst>
              </a:custGeom>
              <a:solidFill>
                <a:srgbClr val="EDF5F5"/>
              </a:solidFill>
              <a:ln w="9525">
                <a:noFill/>
              </a:ln>
            </p:spPr>
            <p:txBody>
              <a:bodyPr/>
              <a:lstStyle/>
              <a:p>
                <a:endParaRPr lang="en-US"/>
              </a:p>
            </p:txBody>
          </p:sp>
          <p:sp>
            <p:nvSpPr>
              <p:cNvPr id="1276401" name="Freeform 1276400"/>
              <p:cNvSpPr/>
              <p:nvPr/>
            </p:nvSpPr>
            <p:spPr>
              <a:xfrm>
                <a:off x="3544" y="3074"/>
                <a:ext cx="51" cy="122"/>
              </a:xfrm>
              <a:custGeom>
                <a:avLst/>
                <a:gdLst/>
                <a:ahLst/>
                <a:cxnLst/>
                <a:rect l="0" t="0" r="0" b="0"/>
                <a:pathLst>
                  <a:path w="1134" h="2180">
                    <a:moveTo>
                      <a:pt x="918" y="2126"/>
                    </a:moveTo>
                    <a:lnTo>
                      <a:pt x="0" y="130"/>
                    </a:lnTo>
                    <a:lnTo>
                      <a:pt x="33" y="0"/>
                    </a:lnTo>
                    <a:lnTo>
                      <a:pt x="70" y="13"/>
                    </a:lnTo>
                    <a:lnTo>
                      <a:pt x="107" y="28"/>
                    </a:lnTo>
                    <a:lnTo>
                      <a:pt x="143" y="43"/>
                    </a:lnTo>
                    <a:lnTo>
                      <a:pt x="180" y="60"/>
                    </a:lnTo>
                    <a:lnTo>
                      <a:pt x="217" y="78"/>
                    </a:lnTo>
                    <a:lnTo>
                      <a:pt x="252" y="96"/>
                    </a:lnTo>
                    <a:lnTo>
                      <a:pt x="288" y="116"/>
                    </a:lnTo>
                    <a:lnTo>
                      <a:pt x="324" y="136"/>
                    </a:lnTo>
                    <a:lnTo>
                      <a:pt x="359" y="158"/>
                    </a:lnTo>
                    <a:lnTo>
                      <a:pt x="393" y="180"/>
                    </a:lnTo>
                    <a:lnTo>
                      <a:pt x="428" y="203"/>
                    </a:lnTo>
                    <a:lnTo>
                      <a:pt x="462" y="227"/>
                    </a:lnTo>
                    <a:lnTo>
                      <a:pt x="495" y="252"/>
                    </a:lnTo>
                    <a:lnTo>
                      <a:pt x="528" y="278"/>
                    </a:lnTo>
                    <a:lnTo>
                      <a:pt x="561" y="304"/>
                    </a:lnTo>
                    <a:lnTo>
                      <a:pt x="592" y="332"/>
                    </a:lnTo>
                    <a:lnTo>
                      <a:pt x="624" y="360"/>
                    </a:lnTo>
                    <a:lnTo>
                      <a:pt x="654" y="389"/>
                    </a:lnTo>
                    <a:lnTo>
                      <a:pt x="684" y="418"/>
                    </a:lnTo>
                    <a:lnTo>
                      <a:pt x="714" y="449"/>
                    </a:lnTo>
                    <a:lnTo>
                      <a:pt x="742" y="480"/>
                    </a:lnTo>
                    <a:lnTo>
                      <a:pt x="770" y="512"/>
                    </a:lnTo>
                    <a:lnTo>
                      <a:pt x="796" y="545"/>
                    </a:lnTo>
                    <a:lnTo>
                      <a:pt x="823" y="577"/>
                    </a:lnTo>
                    <a:lnTo>
                      <a:pt x="847" y="611"/>
                    </a:lnTo>
                    <a:lnTo>
                      <a:pt x="872" y="646"/>
                    </a:lnTo>
                    <a:lnTo>
                      <a:pt x="895" y="681"/>
                    </a:lnTo>
                    <a:lnTo>
                      <a:pt x="918" y="717"/>
                    </a:lnTo>
                    <a:lnTo>
                      <a:pt x="939" y="754"/>
                    </a:lnTo>
                    <a:lnTo>
                      <a:pt x="959" y="790"/>
                    </a:lnTo>
                    <a:lnTo>
                      <a:pt x="979" y="827"/>
                    </a:lnTo>
                    <a:lnTo>
                      <a:pt x="997" y="865"/>
                    </a:lnTo>
                    <a:lnTo>
                      <a:pt x="1027" y="937"/>
                    </a:lnTo>
                    <a:lnTo>
                      <a:pt x="1053" y="1014"/>
                    </a:lnTo>
                    <a:lnTo>
                      <a:pt x="1076" y="1095"/>
                    </a:lnTo>
                    <a:lnTo>
                      <a:pt x="1095" y="1179"/>
                    </a:lnTo>
                    <a:lnTo>
                      <a:pt x="1110" y="1266"/>
                    </a:lnTo>
                    <a:lnTo>
                      <a:pt x="1122" y="1355"/>
                    </a:lnTo>
                    <a:lnTo>
                      <a:pt x="1130" y="1445"/>
                    </a:lnTo>
                    <a:lnTo>
                      <a:pt x="1134" y="1536"/>
                    </a:lnTo>
                    <a:lnTo>
                      <a:pt x="1134" y="1625"/>
                    </a:lnTo>
                    <a:lnTo>
                      <a:pt x="1131" y="1715"/>
                    </a:lnTo>
                    <a:lnTo>
                      <a:pt x="1123" y="1801"/>
                    </a:lnTo>
                    <a:lnTo>
                      <a:pt x="1111" y="1886"/>
                    </a:lnTo>
                    <a:lnTo>
                      <a:pt x="1096" y="1966"/>
                    </a:lnTo>
                    <a:lnTo>
                      <a:pt x="1077" y="2043"/>
                    </a:lnTo>
                    <a:lnTo>
                      <a:pt x="1053" y="2115"/>
                    </a:lnTo>
                    <a:lnTo>
                      <a:pt x="1026" y="2180"/>
                    </a:lnTo>
                    <a:lnTo>
                      <a:pt x="918" y="2126"/>
                    </a:lnTo>
                    <a:close/>
                  </a:path>
                </a:pathLst>
              </a:custGeom>
              <a:solidFill>
                <a:srgbClr val="BAC2C2"/>
              </a:solidFill>
              <a:ln w="9525">
                <a:noFill/>
              </a:ln>
            </p:spPr>
            <p:txBody>
              <a:bodyPr/>
              <a:lstStyle/>
              <a:p>
                <a:endParaRPr lang="en-US"/>
              </a:p>
            </p:txBody>
          </p:sp>
          <p:sp>
            <p:nvSpPr>
              <p:cNvPr id="1276402" name="Freeform 1276401"/>
              <p:cNvSpPr/>
              <p:nvPr/>
            </p:nvSpPr>
            <p:spPr>
              <a:xfrm>
                <a:off x="3426" y="3144"/>
                <a:ext cx="164" cy="228"/>
              </a:xfrm>
              <a:custGeom>
                <a:avLst/>
                <a:gdLst/>
                <a:ahLst/>
                <a:cxnLst/>
                <a:rect l="0" t="0" r="0" b="0"/>
                <a:pathLst>
                  <a:path w="3622" h="4112">
                    <a:moveTo>
                      <a:pt x="1404" y="4112"/>
                    </a:moveTo>
                    <a:lnTo>
                      <a:pt x="3622" y="3023"/>
                    </a:lnTo>
                    <a:lnTo>
                      <a:pt x="2218" y="0"/>
                    </a:lnTo>
                    <a:lnTo>
                      <a:pt x="0" y="989"/>
                    </a:lnTo>
                    <a:lnTo>
                      <a:pt x="1404" y="4112"/>
                    </a:lnTo>
                    <a:close/>
                  </a:path>
                </a:pathLst>
              </a:custGeom>
              <a:solidFill>
                <a:srgbClr val="EDF5F5"/>
              </a:solidFill>
              <a:ln w="9525">
                <a:noFill/>
              </a:ln>
            </p:spPr>
            <p:txBody>
              <a:bodyPr/>
              <a:lstStyle/>
              <a:p>
                <a:endParaRPr lang="en-US"/>
              </a:p>
            </p:txBody>
          </p:sp>
          <p:sp>
            <p:nvSpPr>
              <p:cNvPr id="1276403" name="Freeform 1276402"/>
              <p:cNvSpPr/>
              <p:nvPr/>
            </p:nvSpPr>
            <p:spPr>
              <a:xfrm>
                <a:off x="3426" y="3141"/>
                <a:ext cx="164" cy="228"/>
              </a:xfrm>
              <a:custGeom>
                <a:avLst/>
                <a:gdLst/>
                <a:ahLst/>
                <a:cxnLst/>
                <a:rect l="0" t="0" r="0" b="0"/>
                <a:pathLst>
                  <a:path w="3622" h="4113">
                    <a:moveTo>
                      <a:pt x="1404" y="4113"/>
                    </a:moveTo>
                    <a:lnTo>
                      <a:pt x="3622" y="3024"/>
                    </a:lnTo>
                    <a:lnTo>
                      <a:pt x="2218" y="0"/>
                    </a:lnTo>
                    <a:lnTo>
                      <a:pt x="0" y="989"/>
                    </a:lnTo>
                    <a:lnTo>
                      <a:pt x="1404" y="4113"/>
                    </a:lnTo>
                    <a:close/>
                  </a:path>
                </a:pathLst>
              </a:custGeom>
              <a:solidFill>
                <a:srgbClr val="111919"/>
              </a:solidFill>
              <a:ln w="9525">
                <a:noFill/>
              </a:ln>
            </p:spPr>
            <p:txBody>
              <a:bodyPr/>
              <a:lstStyle/>
              <a:p>
                <a:endParaRPr lang="en-US"/>
              </a:p>
            </p:txBody>
          </p:sp>
          <p:sp>
            <p:nvSpPr>
              <p:cNvPr id="1276404" name="Freeform 1276403"/>
              <p:cNvSpPr/>
              <p:nvPr/>
            </p:nvSpPr>
            <p:spPr>
              <a:xfrm>
                <a:off x="3432" y="3146"/>
                <a:ext cx="157" cy="218"/>
              </a:xfrm>
              <a:custGeom>
                <a:avLst/>
                <a:gdLst/>
                <a:ahLst/>
                <a:cxnLst/>
                <a:rect l="0" t="0" r="0" b="0"/>
                <a:pathLst>
                  <a:path w="3446" h="3913">
                    <a:moveTo>
                      <a:pt x="1335" y="3913"/>
                    </a:moveTo>
                    <a:lnTo>
                      <a:pt x="3446" y="2878"/>
                    </a:lnTo>
                    <a:lnTo>
                      <a:pt x="2111" y="0"/>
                    </a:lnTo>
                    <a:lnTo>
                      <a:pt x="0" y="942"/>
                    </a:lnTo>
                    <a:lnTo>
                      <a:pt x="1335" y="3913"/>
                    </a:lnTo>
                    <a:close/>
                  </a:path>
                </a:pathLst>
              </a:custGeom>
              <a:solidFill>
                <a:srgbClr val="1A781C"/>
              </a:solidFill>
              <a:ln w="9525">
                <a:noFill/>
              </a:ln>
            </p:spPr>
            <p:txBody>
              <a:bodyPr/>
              <a:lstStyle/>
              <a:p>
                <a:endParaRPr lang="en-US"/>
              </a:p>
            </p:txBody>
          </p:sp>
          <p:sp>
            <p:nvSpPr>
              <p:cNvPr id="1276405" name="Freeform 1276404"/>
              <p:cNvSpPr/>
              <p:nvPr/>
            </p:nvSpPr>
            <p:spPr>
              <a:xfrm>
                <a:off x="3439" y="3109"/>
                <a:ext cx="19" cy="19"/>
              </a:xfrm>
              <a:custGeom>
                <a:avLst/>
                <a:gdLst/>
                <a:ahLst/>
                <a:cxnLst/>
                <a:rect l="0" t="0" r="0" b="0"/>
                <a:pathLst>
                  <a:path w="431" h="343">
                    <a:moveTo>
                      <a:pt x="431" y="186"/>
                    </a:moveTo>
                    <a:lnTo>
                      <a:pt x="79" y="343"/>
                    </a:lnTo>
                    <a:lnTo>
                      <a:pt x="0" y="157"/>
                    </a:lnTo>
                    <a:lnTo>
                      <a:pt x="352" y="0"/>
                    </a:lnTo>
                    <a:lnTo>
                      <a:pt x="431" y="186"/>
                    </a:lnTo>
                    <a:close/>
                  </a:path>
                </a:pathLst>
              </a:custGeom>
              <a:solidFill>
                <a:srgbClr val="000000"/>
              </a:solidFill>
              <a:ln w="9525">
                <a:noFill/>
              </a:ln>
            </p:spPr>
            <p:txBody>
              <a:bodyPr/>
              <a:lstStyle/>
              <a:p>
                <a:endParaRPr lang="en-US"/>
              </a:p>
            </p:txBody>
          </p:sp>
          <p:sp>
            <p:nvSpPr>
              <p:cNvPr id="1276406" name="Freeform 1276405"/>
              <p:cNvSpPr/>
              <p:nvPr/>
            </p:nvSpPr>
            <p:spPr>
              <a:xfrm>
                <a:off x="3442" y="3112"/>
                <a:ext cx="16" cy="15"/>
              </a:xfrm>
              <a:custGeom>
                <a:avLst/>
                <a:gdLst/>
                <a:ahLst/>
                <a:cxnLst/>
                <a:rect l="0" t="0" r="0" b="0"/>
                <a:pathLst>
                  <a:path w="347" h="257">
                    <a:moveTo>
                      <a:pt x="347" y="126"/>
                    </a:moveTo>
                    <a:lnTo>
                      <a:pt x="53" y="257"/>
                    </a:lnTo>
                    <a:lnTo>
                      <a:pt x="0" y="132"/>
                    </a:lnTo>
                    <a:lnTo>
                      <a:pt x="294" y="0"/>
                    </a:lnTo>
                    <a:lnTo>
                      <a:pt x="347" y="126"/>
                    </a:lnTo>
                    <a:close/>
                  </a:path>
                </a:pathLst>
              </a:custGeom>
              <a:solidFill>
                <a:srgbClr val="BAC2C2"/>
              </a:solidFill>
              <a:ln w="9525">
                <a:noFill/>
              </a:ln>
            </p:spPr>
            <p:txBody>
              <a:bodyPr/>
              <a:lstStyle/>
              <a:p>
                <a:endParaRPr lang="en-US"/>
              </a:p>
            </p:txBody>
          </p:sp>
          <p:sp>
            <p:nvSpPr>
              <p:cNvPr id="1276407" name="Freeform 1276406"/>
              <p:cNvSpPr/>
              <p:nvPr/>
            </p:nvSpPr>
            <p:spPr>
              <a:xfrm>
                <a:off x="3447" y="3110"/>
                <a:ext cx="10" cy="13"/>
              </a:xfrm>
              <a:custGeom>
                <a:avLst/>
                <a:gdLst/>
                <a:ahLst/>
                <a:cxnLst/>
                <a:rect l="0" t="0" r="0" b="0"/>
                <a:pathLst>
                  <a:path w="238" h="234">
                    <a:moveTo>
                      <a:pt x="5" y="73"/>
                    </a:moveTo>
                    <a:lnTo>
                      <a:pt x="167" y="0"/>
                    </a:lnTo>
                    <a:lnTo>
                      <a:pt x="171" y="0"/>
                    </a:lnTo>
                    <a:lnTo>
                      <a:pt x="175" y="2"/>
                    </a:lnTo>
                    <a:lnTo>
                      <a:pt x="180" y="6"/>
                    </a:lnTo>
                    <a:lnTo>
                      <a:pt x="183" y="13"/>
                    </a:lnTo>
                    <a:lnTo>
                      <a:pt x="236" y="141"/>
                    </a:lnTo>
                    <a:lnTo>
                      <a:pt x="238" y="147"/>
                    </a:lnTo>
                    <a:lnTo>
                      <a:pt x="238" y="154"/>
                    </a:lnTo>
                    <a:lnTo>
                      <a:pt x="237" y="159"/>
                    </a:lnTo>
                    <a:lnTo>
                      <a:pt x="234" y="162"/>
                    </a:lnTo>
                    <a:lnTo>
                      <a:pt x="73" y="234"/>
                    </a:lnTo>
                    <a:lnTo>
                      <a:pt x="69" y="234"/>
                    </a:lnTo>
                    <a:lnTo>
                      <a:pt x="64" y="232"/>
                    </a:lnTo>
                    <a:lnTo>
                      <a:pt x="60" y="228"/>
                    </a:lnTo>
                    <a:lnTo>
                      <a:pt x="56" y="221"/>
                    </a:lnTo>
                    <a:lnTo>
                      <a:pt x="2" y="94"/>
                    </a:lnTo>
                    <a:lnTo>
                      <a:pt x="0" y="86"/>
                    </a:lnTo>
                    <a:lnTo>
                      <a:pt x="0" y="80"/>
                    </a:lnTo>
                    <a:lnTo>
                      <a:pt x="1" y="76"/>
                    </a:lnTo>
                    <a:lnTo>
                      <a:pt x="5" y="73"/>
                    </a:lnTo>
                    <a:close/>
                  </a:path>
                </a:pathLst>
              </a:custGeom>
              <a:solidFill>
                <a:srgbClr val="E0E8E8"/>
              </a:solidFill>
              <a:ln w="9525">
                <a:noFill/>
              </a:ln>
            </p:spPr>
            <p:txBody>
              <a:bodyPr/>
              <a:lstStyle/>
              <a:p>
                <a:endParaRPr lang="en-US"/>
              </a:p>
            </p:txBody>
          </p:sp>
          <p:sp>
            <p:nvSpPr>
              <p:cNvPr id="1276408" name="Freeform 1276407"/>
              <p:cNvSpPr/>
              <p:nvPr/>
            </p:nvSpPr>
            <p:spPr>
              <a:xfrm>
                <a:off x="3447" y="3111"/>
                <a:ext cx="10" cy="11"/>
              </a:xfrm>
              <a:custGeom>
                <a:avLst/>
                <a:gdLst/>
                <a:ahLst/>
                <a:cxnLst/>
                <a:rect l="0" t="0" r="0" b="0"/>
                <a:pathLst>
                  <a:path w="204" h="199">
                    <a:moveTo>
                      <a:pt x="4" y="62"/>
                    </a:moveTo>
                    <a:lnTo>
                      <a:pt x="142" y="0"/>
                    </a:lnTo>
                    <a:lnTo>
                      <a:pt x="146" y="0"/>
                    </a:lnTo>
                    <a:lnTo>
                      <a:pt x="150" y="2"/>
                    </a:lnTo>
                    <a:lnTo>
                      <a:pt x="153" y="5"/>
                    </a:lnTo>
                    <a:lnTo>
                      <a:pt x="156" y="10"/>
                    </a:lnTo>
                    <a:lnTo>
                      <a:pt x="202" y="120"/>
                    </a:lnTo>
                    <a:lnTo>
                      <a:pt x="204" y="125"/>
                    </a:lnTo>
                    <a:lnTo>
                      <a:pt x="204" y="130"/>
                    </a:lnTo>
                    <a:lnTo>
                      <a:pt x="202" y="135"/>
                    </a:lnTo>
                    <a:lnTo>
                      <a:pt x="200" y="138"/>
                    </a:lnTo>
                    <a:lnTo>
                      <a:pt x="62" y="199"/>
                    </a:lnTo>
                    <a:lnTo>
                      <a:pt x="58" y="199"/>
                    </a:lnTo>
                    <a:lnTo>
                      <a:pt x="54" y="198"/>
                    </a:lnTo>
                    <a:lnTo>
                      <a:pt x="51" y="194"/>
                    </a:lnTo>
                    <a:lnTo>
                      <a:pt x="48" y="188"/>
                    </a:lnTo>
                    <a:lnTo>
                      <a:pt x="2" y="80"/>
                    </a:lnTo>
                    <a:lnTo>
                      <a:pt x="0" y="74"/>
                    </a:lnTo>
                    <a:lnTo>
                      <a:pt x="0" y="68"/>
                    </a:lnTo>
                    <a:lnTo>
                      <a:pt x="2" y="64"/>
                    </a:lnTo>
                    <a:lnTo>
                      <a:pt x="4" y="62"/>
                    </a:lnTo>
                    <a:close/>
                  </a:path>
                </a:pathLst>
              </a:custGeom>
              <a:solidFill>
                <a:srgbClr val="919999"/>
              </a:solidFill>
              <a:ln w="9525">
                <a:noFill/>
              </a:ln>
            </p:spPr>
            <p:txBody>
              <a:bodyPr/>
              <a:lstStyle/>
              <a:p>
                <a:endParaRPr lang="en-US"/>
              </a:p>
            </p:txBody>
          </p:sp>
          <p:sp>
            <p:nvSpPr>
              <p:cNvPr id="1276409" name="Freeform 1276408"/>
              <p:cNvSpPr/>
              <p:nvPr/>
            </p:nvSpPr>
            <p:spPr>
              <a:xfrm>
                <a:off x="3450" y="3113"/>
                <a:ext cx="6" cy="8"/>
              </a:xfrm>
              <a:custGeom>
                <a:avLst/>
                <a:gdLst/>
                <a:ahLst/>
                <a:cxnLst/>
                <a:rect l="0" t="0" r="0" b="0"/>
                <a:pathLst>
                  <a:path w="118" h="154">
                    <a:moveTo>
                      <a:pt x="88" y="6"/>
                    </a:moveTo>
                    <a:lnTo>
                      <a:pt x="116" y="77"/>
                    </a:lnTo>
                    <a:lnTo>
                      <a:pt x="118" y="85"/>
                    </a:lnTo>
                    <a:lnTo>
                      <a:pt x="118" y="95"/>
                    </a:lnTo>
                    <a:lnTo>
                      <a:pt x="116" y="103"/>
                    </a:lnTo>
                    <a:lnTo>
                      <a:pt x="112" y="108"/>
                    </a:lnTo>
                    <a:lnTo>
                      <a:pt x="14" y="152"/>
                    </a:lnTo>
                    <a:lnTo>
                      <a:pt x="6" y="154"/>
                    </a:lnTo>
                    <a:lnTo>
                      <a:pt x="2" y="150"/>
                    </a:lnTo>
                    <a:lnTo>
                      <a:pt x="0" y="140"/>
                    </a:lnTo>
                    <a:lnTo>
                      <a:pt x="1" y="127"/>
                    </a:lnTo>
                    <a:lnTo>
                      <a:pt x="4" y="112"/>
                    </a:lnTo>
                    <a:lnTo>
                      <a:pt x="9" y="95"/>
                    </a:lnTo>
                    <a:lnTo>
                      <a:pt x="14" y="77"/>
                    </a:lnTo>
                    <a:lnTo>
                      <a:pt x="21" y="61"/>
                    </a:lnTo>
                    <a:lnTo>
                      <a:pt x="29" y="46"/>
                    </a:lnTo>
                    <a:lnTo>
                      <a:pt x="38" y="33"/>
                    </a:lnTo>
                    <a:lnTo>
                      <a:pt x="48" y="21"/>
                    </a:lnTo>
                    <a:lnTo>
                      <a:pt x="58" y="12"/>
                    </a:lnTo>
                    <a:lnTo>
                      <a:pt x="67" y="4"/>
                    </a:lnTo>
                    <a:lnTo>
                      <a:pt x="76" y="0"/>
                    </a:lnTo>
                    <a:lnTo>
                      <a:pt x="83" y="1"/>
                    </a:lnTo>
                    <a:lnTo>
                      <a:pt x="88" y="6"/>
                    </a:lnTo>
                    <a:close/>
                  </a:path>
                </a:pathLst>
              </a:custGeom>
              <a:solidFill>
                <a:srgbClr val="D1D9D9"/>
              </a:solidFill>
              <a:ln w="9525">
                <a:noFill/>
              </a:ln>
            </p:spPr>
            <p:txBody>
              <a:bodyPr/>
              <a:lstStyle/>
              <a:p>
                <a:endParaRPr lang="en-US"/>
              </a:p>
            </p:txBody>
          </p:sp>
          <p:sp>
            <p:nvSpPr>
              <p:cNvPr id="1276410" name="Freeform 1276409"/>
              <p:cNvSpPr/>
              <p:nvPr/>
            </p:nvSpPr>
            <p:spPr>
              <a:xfrm>
                <a:off x="3463" y="3099"/>
                <a:ext cx="13" cy="16"/>
              </a:xfrm>
              <a:custGeom>
                <a:avLst/>
                <a:gdLst/>
                <a:ahLst/>
                <a:cxnLst/>
                <a:rect l="0" t="0" r="0" b="0"/>
                <a:pathLst>
                  <a:path w="287" h="280">
                    <a:moveTo>
                      <a:pt x="287" y="186"/>
                    </a:moveTo>
                    <a:lnTo>
                      <a:pt x="78" y="280"/>
                    </a:lnTo>
                    <a:lnTo>
                      <a:pt x="0" y="93"/>
                    </a:lnTo>
                    <a:lnTo>
                      <a:pt x="210" y="0"/>
                    </a:lnTo>
                    <a:lnTo>
                      <a:pt x="287" y="186"/>
                    </a:lnTo>
                    <a:close/>
                  </a:path>
                </a:pathLst>
              </a:custGeom>
              <a:solidFill>
                <a:srgbClr val="000000"/>
              </a:solidFill>
              <a:ln w="9525">
                <a:noFill/>
              </a:ln>
            </p:spPr>
            <p:txBody>
              <a:bodyPr/>
              <a:lstStyle/>
              <a:p>
                <a:endParaRPr lang="en-US"/>
              </a:p>
            </p:txBody>
          </p:sp>
          <p:sp>
            <p:nvSpPr>
              <p:cNvPr id="1276411" name="Freeform 1276410"/>
              <p:cNvSpPr/>
              <p:nvPr/>
            </p:nvSpPr>
            <p:spPr>
              <a:xfrm>
                <a:off x="3465" y="3102"/>
                <a:ext cx="11" cy="12"/>
              </a:xfrm>
              <a:custGeom>
                <a:avLst/>
                <a:gdLst/>
                <a:ahLst/>
                <a:cxnLst/>
                <a:rect l="0" t="0" r="0" b="0"/>
                <a:pathLst>
                  <a:path w="227" h="203">
                    <a:moveTo>
                      <a:pt x="227" y="125"/>
                    </a:moveTo>
                    <a:lnTo>
                      <a:pt x="53" y="203"/>
                    </a:lnTo>
                    <a:lnTo>
                      <a:pt x="0" y="78"/>
                    </a:lnTo>
                    <a:lnTo>
                      <a:pt x="175" y="0"/>
                    </a:lnTo>
                    <a:lnTo>
                      <a:pt x="227" y="125"/>
                    </a:lnTo>
                    <a:close/>
                  </a:path>
                </a:pathLst>
              </a:custGeom>
              <a:solidFill>
                <a:srgbClr val="BAC2C2"/>
              </a:solidFill>
              <a:ln w="9525">
                <a:noFill/>
              </a:ln>
            </p:spPr>
            <p:txBody>
              <a:bodyPr/>
              <a:lstStyle/>
              <a:p>
                <a:endParaRPr lang="en-US"/>
              </a:p>
            </p:txBody>
          </p:sp>
          <p:sp>
            <p:nvSpPr>
              <p:cNvPr id="1276412" name="Freeform 1276411"/>
              <p:cNvSpPr/>
              <p:nvPr/>
            </p:nvSpPr>
            <p:spPr>
              <a:xfrm>
                <a:off x="3465" y="3100"/>
                <a:ext cx="10" cy="13"/>
              </a:xfrm>
              <a:custGeom>
                <a:avLst/>
                <a:gdLst/>
                <a:ahLst/>
                <a:cxnLst/>
                <a:rect l="0" t="0" r="0" b="0"/>
                <a:pathLst>
                  <a:path w="238" h="234">
                    <a:moveTo>
                      <a:pt x="4" y="72"/>
                    </a:moveTo>
                    <a:lnTo>
                      <a:pt x="167" y="0"/>
                    </a:lnTo>
                    <a:lnTo>
                      <a:pt x="171" y="0"/>
                    </a:lnTo>
                    <a:lnTo>
                      <a:pt x="175" y="2"/>
                    </a:lnTo>
                    <a:lnTo>
                      <a:pt x="180" y="6"/>
                    </a:lnTo>
                    <a:lnTo>
                      <a:pt x="183" y="12"/>
                    </a:lnTo>
                    <a:lnTo>
                      <a:pt x="236" y="141"/>
                    </a:lnTo>
                    <a:lnTo>
                      <a:pt x="238" y="147"/>
                    </a:lnTo>
                    <a:lnTo>
                      <a:pt x="238" y="154"/>
                    </a:lnTo>
                    <a:lnTo>
                      <a:pt x="237" y="159"/>
                    </a:lnTo>
                    <a:lnTo>
                      <a:pt x="234" y="162"/>
                    </a:lnTo>
                    <a:lnTo>
                      <a:pt x="73" y="234"/>
                    </a:lnTo>
                    <a:lnTo>
                      <a:pt x="69" y="234"/>
                    </a:lnTo>
                    <a:lnTo>
                      <a:pt x="63" y="232"/>
                    </a:lnTo>
                    <a:lnTo>
                      <a:pt x="59" y="227"/>
                    </a:lnTo>
                    <a:lnTo>
                      <a:pt x="55" y="221"/>
                    </a:lnTo>
                    <a:lnTo>
                      <a:pt x="2" y="94"/>
                    </a:lnTo>
                    <a:lnTo>
                      <a:pt x="0" y="86"/>
                    </a:lnTo>
                    <a:lnTo>
                      <a:pt x="0" y="80"/>
                    </a:lnTo>
                    <a:lnTo>
                      <a:pt x="1" y="76"/>
                    </a:lnTo>
                    <a:lnTo>
                      <a:pt x="4" y="72"/>
                    </a:lnTo>
                    <a:close/>
                  </a:path>
                </a:pathLst>
              </a:custGeom>
              <a:solidFill>
                <a:srgbClr val="E0E8E8"/>
              </a:solidFill>
              <a:ln w="9525">
                <a:noFill/>
              </a:ln>
            </p:spPr>
            <p:txBody>
              <a:bodyPr/>
              <a:lstStyle/>
              <a:p>
                <a:endParaRPr lang="en-US"/>
              </a:p>
            </p:txBody>
          </p:sp>
          <p:sp>
            <p:nvSpPr>
              <p:cNvPr id="1276413" name="Freeform 1276412"/>
              <p:cNvSpPr/>
              <p:nvPr/>
            </p:nvSpPr>
            <p:spPr>
              <a:xfrm>
                <a:off x="3465" y="3101"/>
                <a:ext cx="10" cy="11"/>
              </a:xfrm>
              <a:custGeom>
                <a:avLst/>
                <a:gdLst/>
                <a:ahLst/>
                <a:cxnLst/>
                <a:rect l="0" t="0" r="0" b="0"/>
                <a:pathLst>
                  <a:path w="204" h="199">
                    <a:moveTo>
                      <a:pt x="4" y="62"/>
                    </a:moveTo>
                    <a:lnTo>
                      <a:pt x="141" y="0"/>
                    </a:lnTo>
                    <a:lnTo>
                      <a:pt x="145" y="0"/>
                    </a:lnTo>
                    <a:lnTo>
                      <a:pt x="150" y="2"/>
                    </a:lnTo>
                    <a:lnTo>
                      <a:pt x="153" y="5"/>
                    </a:lnTo>
                    <a:lnTo>
                      <a:pt x="156" y="10"/>
                    </a:lnTo>
                    <a:lnTo>
                      <a:pt x="202" y="120"/>
                    </a:lnTo>
                    <a:lnTo>
                      <a:pt x="204" y="125"/>
                    </a:lnTo>
                    <a:lnTo>
                      <a:pt x="204" y="130"/>
                    </a:lnTo>
                    <a:lnTo>
                      <a:pt x="202" y="135"/>
                    </a:lnTo>
                    <a:lnTo>
                      <a:pt x="200" y="138"/>
                    </a:lnTo>
                    <a:lnTo>
                      <a:pt x="62" y="199"/>
                    </a:lnTo>
                    <a:lnTo>
                      <a:pt x="58" y="199"/>
                    </a:lnTo>
                    <a:lnTo>
                      <a:pt x="54" y="198"/>
                    </a:lnTo>
                    <a:lnTo>
                      <a:pt x="51" y="194"/>
                    </a:lnTo>
                    <a:lnTo>
                      <a:pt x="48" y="188"/>
                    </a:lnTo>
                    <a:lnTo>
                      <a:pt x="2" y="80"/>
                    </a:lnTo>
                    <a:lnTo>
                      <a:pt x="0" y="73"/>
                    </a:lnTo>
                    <a:lnTo>
                      <a:pt x="0" y="68"/>
                    </a:lnTo>
                    <a:lnTo>
                      <a:pt x="2" y="64"/>
                    </a:lnTo>
                    <a:lnTo>
                      <a:pt x="4" y="62"/>
                    </a:lnTo>
                    <a:close/>
                  </a:path>
                </a:pathLst>
              </a:custGeom>
              <a:solidFill>
                <a:srgbClr val="919999"/>
              </a:solidFill>
              <a:ln w="9525">
                <a:noFill/>
              </a:ln>
            </p:spPr>
            <p:txBody>
              <a:bodyPr/>
              <a:lstStyle/>
              <a:p>
                <a:endParaRPr lang="en-US"/>
              </a:p>
            </p:txBody>
          </p:sp>
          <p:sp>
            <p:nvSpPr>
              <p:cNvPr id="1276414" name="Freeform 1276413"/>
              <p:cNvSpPr/>
              <p:nvPr/>
            </p:nvSpPr>
            <p:spPr>
              <a:xfrm>
                <a:off x="3468" y="3103"/>
                <a:ext cx="6" cy="8"/>
              </a:xfrm>
              <a:custGeom>
                <a:avLst/>
                <a:gdLst/>
                <a:ahLst/>
                <a:cxnLst/>
                <a:rect l="0" t="0" r="0" b="0"/>
                <a:pathLst>
                  <a:path w="119" h="154">
                    <a:moveTo>
                      <a:pt x="88" y="6"/>
                    </a:moveTo>
                    <a:lnTo>
                      <a:pt x="116" y="78"/>
                    </a:lnTo>
                    <a:lnTo>
                      <a:pt x="118" y="86"/>
                    </a:lnTo>
                    <a:lnTo>
                      <a:pt x="119" y="95"/>
                    </a:lnTo>
                    <a:lnTo>
                      <a:pt x="117" y="103"/>
                    </a:lnTo>
                    <a:lnTo>
                      <a:pt x="112" y="109"/>
                    </a:lnTo>
                    <a:lnTo>
                      <a:pt x="14" y="152"/>
                    </a:lnTo>
                    <a:lnTo>
                      <a:pt x="6" y="154"/>
                    </a:lnTo>
                    <a:lnTo>
                      <a:pt x="2" y="150"/>
                    </a:lnTo>
                    <a:lnTo>
                      <a:pt x="0" y="140"/>
                    </a:lnTo>
                    <a:lnTo>
                      <a:pt x="1" y="128"/>
                    </a:lnTo>
                    <a:lnTo>
                      <a:pt x="4" y="112"/>
                    </a:lnTo>
                    <a:lnTo>
                      <a:pt x="9" y="95"/>
                    </a:lnTo>
                    <a:lnTo>
                      <a:pt x="14" y="78"/>
                    </a:lnTo>
                    <a:lnTo>
                      <a:pt x="21" y="61"/>
                    </a:lnTo>
                    <a:lnTo>
                      <a:pt x="29" y="46"/>
                    </a:lnTo>
                    <a:lnTo>
                      <a:pt x="38" y="33"/>
                    </a:lnTo>
                    <a:lnTo>
                      <a:pt x="48" y="21"/>
                    </a:lnTo>
                    <a:lnTo>
                      <a:pt x="58" y="12"/>
                    </a:lnTo>
                    <a:lnTo>
                      <a:pt x="67" y="4"/>
                    </a:lnTo>
                    <a:lnTo>
                      <a:pt x="76" y="0"/>
                    </a:lnTo>
                    <a:lnTo>
                      <a:pt x="82" y="1"/>
                    </a:lnTo>
                    <a:lnTo>
                      <a:pt x="88" y="6"/>
                    </a:lnTo>
                    <a:close/>
                  </a:path>
                </a:pathLst>
              </a:custGeom>
              <a:solidFill>
                <a:srgbClr val="D1D9D9"/>
              </a:solidFill>
              <a:ln w="9525">
                <a:noFill/>
              </a:ln>
            </p:spPr>
            <p:txBody>
              <a:bodyPr/>
              <a:lstStyle/>
              <a:p>
                <a:endParaRPr lang="en-US"/>
              </a:p>
            </p:txBody>
          </p:sp>
          <p:sp>
            <p:nvSpPr>
              <p:cNvPr id="1276415" name="Freeform 1276414"/>
              <p:cNvSpPr/>
              <p:nvPr/>
            </p:nvSpPr>
            <p:spPr>
              <a:xfrm>
                <a:off x="3488" y="3092"/>
                <a:ext cx="4" cy="6"/>
              </a:xfrm>
              <a:custGeom>
                <a:avLst/>
                <a:gdLst/>
                <a:ahLst/>
                <a:cxnLst/>
                <a:rect l="0" t="0" r="0" b="0"/>
                <a:pathLst>
                  <a:path w="100" h="104">
                    <a:moveTo>
                      <a:pt x="50" y="104"/>
                    </a:moveTo>
                    <a:lnTo>
                      <a:pt x="40" y="103"/>
                    </a:lnTo>
                    <a:lnTo>
                      <a:pt x="31" y="99"/>
                    </a:lnTo>
                    <a:lnTo>
                      <a:pt x="23" y="95"/>
                    </a:lnTo>
                    <a:lnTo>
                      <a:pt x="15" y="89"/>
                    </a:lnTo>
                    <a:lnTo>
                      <a:pt x="8" y="80"/>
                    </a:lnTo>
                    <a:lnTo>
                      <a:pt x="4" y="72"/>
                    </a:lnTo>
                    <a:lnTo>
                      <a:pt x="1" y="62"/>
                    </a:lnTo>
                    <a:lnTo>
                      <a:pt x="0" y="52"/>
                    </a:lnTo>
                    <a:lnTo>
                      <a:pt x="1" y="41"/>
                    </a:lnTo>
                    <a:lnTo>
                      <a:pt x="4" y="32"/>
                    </a:lnTo>
                    <a:lnTo>
                      <a:pt x="8" y="23"/>
                    </a:lnTo>
                    <a:lnTo>
                      <a:pt x="15" y="15"/>
                    </a:lnTo>
                    <a:lnTo>
                      <a:pt x="23" y="9"/>
                    </a:lnTo>
                    <a:lnTo>
                      <a:pt x="31" y="5"/>
                    </a:lnTo>
                    <a:lnTo>
                      <a:pt x="40" y="1"/>
                    </a:lnTo>
                    <a:lnTo>
                      <a:pt x="50" y="0"/>
                    </a:lnTo>
                    <a:lnTo>
                      <a:pt x="60" y="1"/>
                    </a:lnTo>
                    <a:lnTo>
                      <a:pt x="70" y="5"/>
                    </a:lnTo>
                    <a:lnTo>
                      <a:pt x="78" y="9"/>
                    </a:lnTo>
                    <a:lnTo>
                      <a:pt x="86" y="15"/>
                    </a:lnTo>
                    <a:lnTo>
                      <a:pt x="92" y="23"/>
                    </a:lnTo>
                    <a:lnTo>
                      <a:pt x="96" y="32"/>
                    </a:lnTo>
                    <a:lnTo>
                      <a:pt x="99" y="41"/>
                    </a:lnTo>
                    <a:lnTo>
                      <a:pt x="100" y="52"/>
                    </a:lnTo>
                    <a:lnTo>
                      <a:pt x="99" y="62"/>
                    </a:lnTo>
                    <a:lnTo>
                      <a:pt x="96" y="72"/>
                    </a:lnTo>
                    <a:lnTo>
                      <a:pt x="92" y="80"/>
                    </a:lnTo>
                    <a:lnTo>
                      <a:pt x="86" y="89"/>
                    </a:lnTo>
                    <a:lnTo>
                      <a:pt x="78" y="95"/>
                    </a:lnTo>
                    <a:lnTo>
                      <a:pt x="70" y="99"/>
                    </a:lnTo>
                    <a:lnTo>
                      <a:pt x="60" y="103"/>
                    </a:lnTo>
                    <a:lnTo>
                      <a:pt x="50" y="104"/>
                    </a:lnTo>
                    <a:close/>
                  </a:path>
                </a:pathLst>
              </a:custGeom>
              <a:solidFill>
                <a:srgbClr val="616666"/>
              </a:solidFill>
              <a:ln w="9525">
                <a:noFill/>
              </a:ln>
            </p:spPr>
            <p:txBody>
              <a:bodyPr/>
              <a:lstStyle/>
              <a:p>
                <a:endParaRPr lang="en-US"/>
              </a:p>
            </p:txBody>
          </p:sp>
          <p:sp>
            <p:nvSpPr>
              <p:cNvPr id="1276416" name="Freeform 1276415"/>
              <p:cNvSpPr/>
              <p:nvPr/>
            </p:nvSpPr>
            <p:spPr>
              <a:xfrm>
                <a:off x="3419" y="3131"/>
                <a:ext cx="5" cy="5"/>
              </a:xfrm>
              <a:custGeom>
                <a:avLst/>
                <a:gdLst/>
                <a:ahLst/>
                <a:cxnLst/>
                <a:rect l="0" t="0" r="0" b="0"/>
                <a:pathLst>
                  <a:path w="100" h="103">
                    <a:moveTo>
                      <a:pt x="50" y="103"/>
                    </a:moveTo>
                    <a:lnTo>
                      <a:pt x="39" y="102"/>
                    </a:lnTo>
                    <a:lnTo>
                      <a:pt x="30" y="99"/>
                    </a:lnTo>
                    <a:lnTo>
                      <a:pt x="22" y="95"/>
                    </a:lnTo>
                    <a:lnTo>
                      <a:pt x="14" y="88"/>
                    </a:lnTo>
                    <a:lnTo>
                      <a:pt x="8" y="80"/>
                    </a:lnTo>
                    <a:lnTo>
                      <a:pt x="4" y="71"/>
                    </a:lnTo>
                    <a:lnTo>
                      <a:pt x="1" y="62"/>
                    </a:lnTo>
                    <a:lnTo>
                      <a:pt x="0" y="51"/>
                    </a:lnTo>
                    <a:lnTo>
                      <a:pt x="1" y="41"/>
                    </a:lnTo>
                    <a:lnTo>
                      <a:pt x="4" y="31"/>
                    </a:lnTo>
                    <a:lnTo>
                      <a:pt x="8" y="23"/>
                    </a:lnTo>
                    <a:lnTo>
                      <a:pt x="14" y="15"/>
                    </a:lnTo>
                    <a:lnTo>
                      <a:pt x="22" y="8"/>
                    </a:lnTo>
                    <a:lnTo>
                      <a:pt x="30" y="4"/>
                    </a:lnTo>
                    <a:lnTo>
                      <a:pt x="39" y="1"/>
                    </a:lnTo>
                    <a:lnTo>
                      <a:pt x="50" y="0"/>
                    </a:lnTo>
                    <a:lnTo>
                      <a:pt x="60" y="1"/>
                    </a:lnTo>
                    <a:lnTo>
                      <a:pt x="69" y="4"/>
                    </a:lnTo>
                    <a:lnTo>
                      <a:pt x="77" y="8"/>
                    </a:lnTo>
                    <a:lnTo>
                      <a:pt x="85" y="15"/>
                    </a:lnTo>
                    <a:lnTo>
                      <a:pt x="91" y="23"/>
                    </a:lnTo>
                    <a:lnTo>
                      <a:pt x="96" y="31"/>
                    </a:lnTo>
                    <a:lnTo>
                      <a:pt x="99" y="41"/>
                    </a:lnTo>
                    <a:lnTo>
                      <a:pt x="100" y="51"/>
                    </a:lnTo>
                    <a:lnTo>
                      <a:pt x="99" y="62"/>
                    </a:lnTo>
                    <a:lnTo>
                      <a:pt x="96" y="71"/>
                    </a:lnTo>
                    <a:lnTo>
                      <a:pt x="91" y="80"/>
                    </a:lnTo>
                    <a:lnTo>
                      <a:pt x="85" y="88"/>
                    </a:lnTo>
                    <a:lnTo>
                      <a:pt x="77" y="95"/>
                    </a:lnTo>
                    <a:lnTo>
                      <a:pt x="69" y="99"/>
                    </a:lnTo>
                    <a:lnTo>
                      <a:pt x="60" y="102"/>
                    </a:lnTo>
                    <a:lnTo>
                      <a:pt x="50" y="103"/>
                    </a:lnTo>
                    <a:close/>
                  </a:path>
                </a:pathLst>
              </a:custGeom>
              <a:solidFill>
                <a:srgbClr val="616666"/>
              </a:solidFill>
              <a:ln w="9525">
                <a:noFill/>
              </a:ln>
            </p:spPr>
            <p:txBody>
              <a:bodyPr/>
              <a:lstStyle/>
              <a:p>
                <a:endParaRPr lang="en-US"/>
              </a:p>
            </p:txBody>
          </p:sp>
          <p:sp>
            <p:nvSpPr>
              <p:cNvPr id="1276417" name="Freeform 1276416"/>
              <p:cNvSpPr/>
              <p:nvPr/>
            </p:nvSpPr>
            <p:spPr>
              <a:xfrm>
                <a:off x="3490" y="3094"/>
                <a:ext cx="2" cy="3"/>
              </a:xfrm>
              <a:custGeom>
                <a:avLst/>
                <a:gdLst/>
                <a:ahLst/>
                <a:cxnLst/>
                <a:rect l="0" t="0" r="0" b="0"/>
                <a:pathLst>
                  <a:path w="55" h="57">
                    <a:moveTo>
                      <a:pt x="28" y="57"/>
                    </a:moveTo>
                    <a:lnTo>
                      <a:pt x="16" y="55"/>
                    </a:lnTo>
                    <a:lnTo>
                      <a:pt x="8" y="49"/>
                    </a:lnTo>
                    <a:lnTo>
                      <a:pt x="2" y="40"/>
                    </a:lnTo>
                    <a:lnTo>
                      <a:pt x="0" y="28"/>
                    </a:lnTo>
                    <a:lnTo>
                      <a:pt x="2" y="17"/>
                    </a:lnTo>
                    <a:lnTo>
                      <a:pt x="8" y="8"/>
                    </a:lnTo>
                    <a:lnTo>
                      <a:pt x="16" y="2"/>
                    </a:lnTo>
                    <a:lnTo>
                      <a:pt x="28" y="0"/>
                    </a:lnTo>
                    <a:lnTo>
                      <a:pt x="39" y="2"/>
                    </a:lnTo>
                    <a:lnTo>
                      <a:pt x="47" y="8"/>
                    </a:lnTo>
                    <a:lnTo>
                      <a:pt x="53" y="17"/>
                    </a:lnTo>
                    <a:lnTo>
                      <a:pt x="55" y="28"/>
                    </a:lnTo>
                    <a:lnTo>
                      <a:pt x="53" y="40"/>
                    </a:lnTo>
                    <a:lnTo>
                      <a:pt x="47" y="49"/>
                    </a:lnTo>
                    <a:lnTo>
                      <a:pt x="39" y="55"/>
                    </a:lnTo>
                    <a:lnTo>
                      <a:pt x="28" y="57"/>
                    </a:lnTo>
                    <a:close/>
                  </a:path>
                </a:pathLst>
              </a:custGeom>
              <a:solidFill>
                <a:srgbClr val="D1D9D9"/>
              </a:solidFill>
              <a:ln w="9525">
                <a:noFill/>
              </a:ln>
            </p:spPr>
            <p:txBody>
              <a:bodyPr/>
              <a:lstStyle/>
              <a:p>
                <a:endParaRPr lang="en-US"/>
              </a:p>
            </p:txBody>
          </p:sp>
          <p:sp>
            <p:nvSpPr>
              <p:cNvPr id="1276418" name="Freeform 1276417"/>
              <p:cNvSpPr/>
              <p:nvPr/>
            </p:nvSpPr>
            <p:spPr>
              <a:xfrm>
                <a:off x="3421" y="3133"/>
                <a:ext cx="2" cy="3"/>
              </a:xfrm>
              <a:custGeom>
                <a:avLst/>
                <a:gdLst/>
                <a:ahLst/>
                <a:cxnLst/>
                <a:rect l="0" t="0" r="0" b="0"/>
                <a:pathLst>
                  <a:path w="55" h="56">
                    <a:moveTo>
                      <a:pt x="28" y="56"/>
                    </a:moveTo>
                    <a:lnTo>
                      <a:pt x="17" y="54"/>
                    </a:lnTo>
                    <a:lnTo>
                      <a:pt x="9" y="48"/>
                    </a:lnTo>
                    <a:lnTo>
                      <a:pt x="2" y="40"/>
                    </a:lnTo>
                    <a:lnTo>
                      <a:pt x="0" y="28"/>
                    </a:lnTo>
                    <a:lnTo>
                      <a:pt x="2" y="16"/>
                    </a:lnTo>
                    <a:lnTo>
                      <a:pt x="9" y="8"/>
                    </a:lnTo>
                    <a:lnTo>
                      <a:pt x="17" y="2"/>
                    </a:lnTo>
                    <a:lnTo>
                      <a:pt x="28" y="0"/>
                    </a:lnTo>
                    <a:lnTo>
                      <a:pt x="39" y="2"/>
                    </a:lnTo>
                    <a:lnTo>
                      <a:pt x="47" y="8"/>
                    </a:lnTo>
                    <a:lnTo>
                      <a:pt x="53" y="16"/>
                    </a:lnTo>
                    <a:lnTo>
                      <a:pt x="55" y="28"/>
                    </a:lnTo>
                    <a:lnTo>
                      <a:pt x="53" y="40"/>
                    </a:lnTo>
                    <a:lnTo>
                      <a:pt x="47" y="48"/>
                    </a:lnTo>
                    <a:lnTo>
                      <a:pt x="39" y="54"/>
                    </a:lnTo>
                    <a:lnTo>
                      <a:pt x="28" y="56"/>
                    </a:lnTo>
                    <a:close/>
                  </a:path>
                </a:pathLst>
              </a:custGeom>
              <a:solidFill>
                <a:srgbClr val="D1D9D9"/>
              </a:solidFill>
              <a:ln w="9525">
                <a:noFill/>
              </a:ln>
            </p:spPr>
            <p:txBody>
              <a:bodyPr/>
              <a:lstStyle/>
              <a:p>
                <a:endParaRPr lang="en-US"/>
              </a:p>
            </p:txBody>
          </p:sp>
          <p:sp>
            <p:nvSpPr>
              <p:cNvPr id="1276419" name="Freeform 1276418"/>
              <p:cNvSpPr/>
              <p:nvPr/>
            </p:nvSpPr>
            <p:spPr>
              <a:xfrm>
                <a:off x="3433" y="3076"/>
                <a:ext cx="29" cy="29"/>
              </a:xfrm>
              <a:custGeom>
                <a:avLst/>
                <a:gdLst/>
                <a:ahLst/>
                <a:cxnLst/>
                <a:rect l="0" t="0" r="0" b="0"/>
                <a:pathLst>
                  <a:path w="624" h="522">
                    <a:moveTo>
                      <a:pt x="498" y="0"/>
                    </a:moveTo>
                    <a:lnTo>
                      <a:pt x="0" y="222"/>
                    </a:lnTo>
                    <a:lnTo>
                      <a:pt x="125" y="522"/>
                    </a:lnTo>
                    <a:lnTo>
                      <a:pt x="624" y="301"/>
                    </a:lnTo>
                    <a:lnTo>
                      <a:pt x="498" y="0"/>
                    </a:lnTo>
                    <a:close/>
                  </a:path>
                </a:pathLst>
              </a:custGeom>
              <a:solidFill>
                <a:srgbClr val="111919"/>
              </a:solidFill>
              <a:ln w="9525">
                <a:noFill/>
              </a:ln>
            </p:spPr>
            <p:txBody>
              <a:bodyPr/>
              <a:lstStyle/>
              <a:p>
                <a:endParaRPr lang="en-US"/>
              </a:p>
            </p:txBody>
          </p:sp>
          <p:sp>
            <p:nvSpPr>
              <p:cNvPr id="1276420" name="Freeform 1276419"/>
              <p:cNvSpPr/>
              <p:nvPr/>
            </p:nvSpPr>
            <p:spPr>
              <a:xfrm>
                <a:off x="3434" y="3077"/>
                <a:ext cx="27" cy="27"/>
              </a:xfrm>
              <a:custGeom>
                <a:avLst/>
                <a:gdLst/>
                <a:ahLst/>
                <a:cxnLst/>
                <a:rect l="0" t="0" r="0" b="0"/>
                <a:pathLst>
                  <a:path w="589" h="484">
                    <a:moveTo>
                      <a:pt x="474" y="0"/>
                    </a:moveTo>
                    <a:lnTo>
                      <a:pt x="0" y="211"/>
                    </a:lnTo>
                    <a:lnTo>
                      <a:pt x="114" y="484"/>
                    </a:lnTo>
                    <a:lnTo>
                      <a:pt x="589" y="273"/>
                    </a:lnTo>
                    <a:lnTo>
                      <a:pt x="474" y="0"/>
                    </a:lnTo>
                    <a:close/>
                  </a:path>
                </a:pathLst>
              </a:custGeom>
              <a:solidFill>
                <a:srgbClr val="EDF5F5"/>
              </a:solidFill>
              <a:ln w="9525">
                <a:noFill/>
              </a:ln>
            </p:spPr>
            <p:txBody>
              <a:bodyPr/>
              <a:lstStyle/>
              <a:p>
                <a:endParaRPr lang="en-US"/>
              </a:p>
            </p:txBody>
          </p:sp>
          <p:sp>
            <p:nvSpPr>
              <p:cNvPr id="1276421" name="Freeform 1276420"/>
              <p:cNvSpPr/>
              <p:nvPr/>
            </p:nvSpPr>
            <p:spPr>
              <a:xfrm>
                <a:off x="3434" y="3078"/>
                <a:ext cx="27" cy="26"/>
              </a:xfrm>
              <a:custGeom>
                <a:avLst/>
                <a:gdLst/>
                <a:ahLst/>
                <a:cxnLst/>
                <a:rect l="0" t="0" r="0" b="0"/>
                <a:pathLst>
                  <a:path w="583" h="471">
                    <a:moveTo>
                      <a:pt x="473" y="0"/>
                    </a:moveTo>
                    <a:lnTo>
                      <a:pt x="0" y="211"/>
                    </a:lnTo>
                    <a:lnTo>
                      <a:pt x="108" y="471"/>
                    </a:lnTo>
                    <a:lnTo>
                      <a:pt x="583" y="260"/>
                    </a:lnTo>
                    <a:lnTo>
                      <a:pt x="473" y="0"/>
                    </a:lnTo>
                    <a:close/>
                  </a:path>
                </a:pathLst>
              </a:custGeom>
              <a:solidFill>
                <a:srgbClr val="878F8F"/>
              </a:solidFill>
              <a:ln w="9525">
                <a:noFill/>
              </a:ln>
            </p:spPr>
            <p:txBody>
              <a:bodyPr/>
              <a:lstStyle/>
              <a:p>
                <a:endParaRPr lang="en-US"/>
              </a:p>
            </p:txBody>
          </p:sp>
          <p:sp>
            <p:nvSpPr>
              <p:cNvPr id="1276422" name="Freeform 1276421"/>
              <p:cNvSpPr/>
              <p:nvPr/>
            </p:nvSpPr>
            <p:spPr>
              <a:xfrm>
                <a:off x="3447" y="3082"/>
                <a:ext cx="10" cy="13"/>
              </a:xfrm>
              <a:custGeom>
                <a:avLst/>
                <a:gdLst/>
                <a:ahLst/>
                <a:cxnLst/>
                <a:rect l="0" t="0" r="0" b="0"/>
                <a:pathLst>
                  <a:path w="227" h="234">
                    <a:moveTo>
                      <a:pt x="159" y="223"/>
                    </a:moveTo>
                    <a:lnTo>
                      <a:pt x="137" y="231"/>
                    </a:lnTo>
                    <a:lnTo>
                      <a:pt x="115" y="234"/>
                    </a:lnTo>
                    <a:lnTo>
                      <a:pt x="93" y="232"/>
                    </a:lnTo>
                    <a:lnTo>
                      <a:pt x="73" y="225"/>
                    </a:lnTo>
                    <a:lnTo>
                      <a:pt x="54" y="215"/>
                    </a:lnTo>
                    <a:lnTo>
                      <a:pt x="36" y="201"/>
                    </a:lnTo>
                    <a:lnTo>
                      <a:pt x="22" y="184"/>
                    </a:lnTo>
                    <a:lnTo>
                      <a:pt x="11" y="163"/>
                    </a:lnTo>
                    <a:lnTo>
                      <a:pt x="4" y="141"/>
                    </a:lnTo>
                    <a:lnTo>
                      <a:pt x="0" y="118"/>
                    </a:lnTo>
                    <a:lnTo>
                      <a:pt x="3" y="96"/>
                    </a:lnTo>
                    <a:lnTo>
                      <a:pt x="9" y="74"/>
                    </a:lnTo>
                    <a:lnTo>
                      <a:pt x="19" y="55"/>
                    </a:lnTo>
                    <a:lnTo>
                      <a:pt x="32" y="37"/>
                    </a:lnTo>
                    <a:lnTo>
                      <a:pt x="48" y="22"/>
                    </a:lnTo>
                    <a:lnTo>
                      <a:pt x="69" y="10"/>
                    </a:lnTo>
                    <a:lnTo>
                      <a:pt x="90" y="3"/>
                    </a:lnTo>
                    <a:lnTo>
                      <a:pt x="113" y="0"/>
                    </a:lnTo>
                    <a:lnTo>
                      <a:pt x="134" y="2"/>
                    </a:lnTo>
                    <a:lnTo>
                      <a:pt x="156" y="8"/>
                    </a:lnTo>
                    <a:lnTo>
                      <a:pt x="174" y="19"/>
                    </a:lnTo>
                    <a:lnTo>
                      <a:pt x="191" y="32"/>
                    </a:lnTo>
                    <a:lnTo>
                      <a:pt x="206" y="49"/>
                    </a:lnTo>
                    <a:lnTo>
                      <a:pt x="217" y="70"/>
                    </a:lnTo>
                    <a:lnTo>
                      <a:pt x="224" y="93"/>
                    </a:lnTo>
                    <a:lnTo>
                      <a:pt x="227" y="116"/>
                    </a:lnTo>
                    <a:lnTo>
                      <a:pt x="225" y="138"/>
                    </a:lnTo>
                    <a:lnTo>
                      <a:pt x="219" y="159"/>
                    </a:lnTo>
                    <a:lnTo>
                      <a:pt x="209" y="179"/>
                    </a:lnTo>
                    <a:lnTo>
                      <a:pt x="195" y="197"/>
                    </a:lnTo>
                    <a:lnTo>
                      <a:pt x="179" y="212"/>
                    </a:lnTo>
                    <a:lnTo>
                      <a:pt x="159" y="223"/>
                    </a:lnTo>
                    <a:close/>
                  </a:path>
                </a:pathLst>
              </a:custGeom>
              <a:solidFill>
                <a:srgbClr val="E33338"/>
              </a:solidFill>
              <a:ln w="9525">
                <a:noFill/>
              </a:ln>
            </p:spPr>
            <p:txBody>
              <a:bodyPr/>
              <a:lstStyle/>
              <a:p>
                <a:endParaRPr lang="en-US"/>
              </a:p>
            </p:txBody>
          </p:sp>
          <p:sp>
            <p:nvSpPr>
              <p:cNvPr id="1276423" name="Freeform 1276422"/>
              <p:cNvSpPr/>
              <p:nvPr/>
            </p:nvSpPr>
            <p:spPr>
              <a:xfrm>
                <a:off x="3447" y="3082"/>
                <a:ext cx="10" cy="12"/>
              </a:xfrm>
              <a:custGeom>
                <a:avLst/>
                <a:gdLst/>
                <a:ahLst/>
                <a:cxnLst/>
                <a:rect l="0" t="0" r="0" b="0"/>
                <a:pathLst>
                  <a:path w="208" h="214">
                    <a:moveTo>
                      <a:pt x="146" y="206"/>
                    </a:moveTo>
                    <a:lnTo>
                      <a:pt x="125" y="212"/>
                    </a:lnTo>
                    <a:lnTo>
                      <a:pt x="105" y="214"/>
                    </a:lnTo>
                    <a:lnTo>
                      <a:pt x="84" y="212"/>
                    </a:lnTo>
                    <a:lnTo>
                      <a:pt x="66" y="206"/>
                    </a:lnTo>
                    <a:lnTo>
                      <a:pt x="48" y="196"/>
                    </a:lnTo>
                    <a:lnTo>
                      <a:pt x="31" y="183"/>
                    </a:lnTo>
                    <a:lnTo>
                      <a:pt x="18" y="168"/>
                    </a:lnTo>
                    <a:lnTo>
                      <a:pt x="8" y="149"/>
                    </a:lnTo>
                    <a:lnTo>
                      <a:pt x="2" y="129"/>
                    </a:lnTo>
                    <a:lnTo>
                      <a:pt x="0" y="108"/>
                    </a:lnTo>
                    <a:lnTo>
                      <a:pt x="2" y="86"/>
                    </a:lnTo>
                    <a:lnTo>
                      <a:pt x="8" y="67"/>
                    </a:lnTo>
                    <a:lnTo>
                      <a:pt x="17" y="49"/>
                    </a:lnTo>
                    <a:lnTo>
                      <a:pt x="29" y="33"/>
                    </a:lnTo>
                    <a:lnTo>
                      <a:pt x="45" y="19"/>
                    </a:lnTo>
                    <a:lnTo>
                      <a:pt x="63" y="8"/>
                    </a:lnTo>
                    <a:lnTo>
                      <a:pt x="83" y="2"/>
                    </a:lnTo>
                    <a:lnTo>
                      <a:pt x="104" y="0"/>
                    </a:lnTo>
                    <a:lnTo>
                      <a:pt x="123" y="2"/>
                    </a:lnTo>
                    <a:lnTo>
                      <a:pt x="142" y="7"/>
                    </a:lnTo>
                    <a:lnTo>
                      <a:pt x="161" y="17"/>
                    </a:lnTo>
                    <a:lnTo>
                      <a:pt x="176" y="30"/>
                    </a:lnTo>
                    <a:lnTo>
                      <a:pt x="189" y="45"/>
                    </a:lnTo>
                    <a:lnTo>
                      <a:pt x="200" y="63"/>
                    </a:lnTo>
                    <a:lnTo>
                      <a:pt x="206" y="84"/>
                    </a:lnTo>
                    <a:lnTo>
                      <a:pt x="208" y="105"/>
                    </a:lnTo>
                    <a:lnTo>
                      <a:pt x="206" y="127"/>
                    </a:lnTo>
                    <a:lnTo>
                      <a:pt x="201" y="147"/>
                    </a:lnTo>
                    <a:lnTo>
                      <a:pt x="191" y="164"/>
                    </a:lnTo>
                    <a:lnTo>
                      <a:pt x="179" y="181"/>
                    </a:lnTo>
                    <a:lnTo>
                      <a:pt x="164" y="195"/>
                    </a:lnTo>
                    <a:lnTo>
                      <a:pt x="146" y="206"/>
                    </a:lnTo>
                    <a:close/>
                  </a:path>
                </a:pathLst>
              </a:custGeom>
              <a:solidFill>
                <a:srgbClr val="EB5F61"/>
              </a:solidFill>
              <a:ln w="9525">
                <a:noFill/>
              </a:ln>
            </p:spPr>
            <p:txBody>
              <a:bodyPr/>
              <a:lstStyle/>
              <a:p>
                <a:endParaRPr lang="en-US"/>
              </a:p>
            </p:txBody>
          </p:sp>
          <p:sp>
            <p:nvSpPr>
              <p:cNvPr id="1276424" name="Freeform 1276423"/>
              <p:cNvSpPr/>
              <p:nvPr/>
            </p:nvSpPr>
            <p:spPr>
              <a:xfrm>
                <a:off x="3448" y="3083"/>
                <a:ext cx="8" cy="10"/>
              </a:xfrm>
              <a:custGeom>
                <a:avLst/>
                <a:gdLst/>
                <a:ahLst/>
                <a:cxnLst/>
                <a:rect l="0" t="0" r="0" b="0"/>
                <a:pathLst>
                  <a:path w="189" h="194">
                    <a:moveTo>
                      <a:pt x="131" y="187"/>
                    </a:moveTo>
                    <a:lnTo>
                      <a:pt x="113" y="193"/>
                    </a:lnTo>
                    <a:lnTo>
                      <a:pt x="95" y="194"/>
                    </a:lnTo>
                    <a:lnTo>
                      <a:pt x="76" y="192"/>
                    </a:lnTo>
                    <a:lnTo>
                      <a:pt x="59" y="187"/>
                    </a:lnTo>
                    <a:lnTo>
                      <a:pt x="44" y="178"/>
                    </a:lnTo>
                    <a:lnTo>
                      <a:pt x="29" y="167"/>
                    </a:lnTo>
                    <a:lnTo>
                      <a:pt x="17" y="152"/>
                    </a:lnTo>
                    <a:lnTo>
                      <a:pt x="8" y="135"/>
                    </a:lnTo>
                    <a:lnTo>
                      <a:pt x="2" y="116"/>
                    </a:lnTo>
                    <a:lnTo>
                      <a:pt x="0" y="97"/>
                    </a:lnTo>
                    <a:lnTo>
                      <a:pt x="2" y="79"/>
                    </a:lnTo>
                    <a:lnTo>
                      <a:pt x="7" y="61"/>
                    </a:lnTo>
                    <a:lnTo>
                      <a:pt x="15" y="45"/>
                    </a:lnTo>
                    <a:lnTo>
                      <a:pt x="26" y="30"/>
                    </a:lnTo>
                    <a:lnTo>
                      <a:pt x="41" y="17"/>
                    </a:lnTo>
                    <a:lnTo>
                      <a:pt x="57" y="8"/>
                    </a:lnTo>
                    <a:lnTo>
                      <a:pt x="75" y="1"/>
                    </a:lnTo>
                    <a:lnTo>
                      <a:pt x="95" y="0"/>
                    </a:lnTo>
                    <a:lnTo>
                      <a:pt x="112" y="1"/>
                    </a:lnTo>
                    <a:lnTo>
                      <a:pt x="130" y="7"/>
                    </a:lnTo>
                    <a:lnTo>
                      <a:pt x="146" y="15"/>
                    </a:lnTo>
                    <a:lnTo>
                      <a:pt x="160" y="27"/>
                    </a:lnTo>
                    <a:lnTo>
                      <a:pt x="172" y="41"/>
                    </a:lnTo>
                    <a:lnTo>
                      <a:pt x="181" y="58"/>
                    </a:lnTo>
                    <a:lnTo>
                      <a:pt x="187" y="77"/>
                    </a:lnTo>
                    <a:lnTo>
                      <a:pt x="189" y="96"/>
                    </a:lnTo>
                    <a:lnTo>
                      <a:pt x="188" y="114"/>
                    </a:lnTo>
                    <a:lnTo>
                      <a:pt x="182" y="132"/>
                    </a:lnTo>
                    <a:lnTo>
                      <a:pt x="174" y="149"/>
                    </a:lnTo>
                    <a:lnTo>
                      <a:pt x="163" y="165"/>
                    </a:lnTo>
                    <a:lnTo>
                      <a:pt x="149" y="177"/>
                    </a:lnTo>
                    <a:lnTo>
                      <a:pt x="131" y="187"/>
                    </a:lnTo>
                    <a:close/>
                  </a:path>
                </a:pathLst>
              </a:custGeom>
              <a:solidFill>
                <a:srgbClr val="F0878A"/>
              </a:solidFill>
              <a:ln w="9525">
                <a:noFill/>
              </a:ln>
            </p:spPr>
            <p:txBody>
              <a:bodyPr/>
              <a:lstStyle/>
              <a:p>
                <a:endParaRPr lang="en-US"/>
              </a:p>
            </p:txBody>
          </p:sp>
          <p:sp>
            <p:nvSpPr>
              <p:cNvPr id="1276425" name="Freeform 1276424"/>
              <p:cNvSpPr/>
              <p:nvPr/>
            </p:nvSpPr>
            <p:spPr>
              <a:xfrm>
                <a:off x="3448" y="3083"/>
                <a:ext cx="8" cy="10"/>
              </a:xfrm>
              <a:custGeom>
                <a:avLst/>
                <a:gdLst/>
                <a:ahLst/>
                <a:cxnLst/>
                <a:rect l="0" t="0" r="0" b="0"/>
                <a:pathLst>
                  <a:path w="171" h="177">
                    <a:moveTo>
                      <a:pt x="120" y="170"/>
                    </a:moveTo>
                    <a:lnTo>
                      <a:pt x="104" y="175"/>
                    </a:lnTo>
                    <a:lnTo>
                      <a:pt x="87" y="177"/>
                    </a:lnTo>
                    <a:lnTo>
                      <a:pt x="70" y="176"/>
                    </a:lnTo>
                    <a:lnTo>
                      <a:pt x="54" y="171"/>
                    </a:lnTo>
                    <a:lnTo>
                      <a:pt x="40" y="163"/>
                    </a:lnTo>
                    <a:lnTo>
                      <a:pt x="27" y="152"/>
                    </a:lnTo>
                    <a:lnTo>
                      <a:pt x="15" y="139"/>
                    </a:lnTo>
                    <a:lnTo>
                      <a:pt x="7" y="124"/>
                    </a:lnTo>
                    <a:lnTo>
                      <a:pt x="2" y="107"/>
                    </a:lnTo>
                    <a:lnTo>
                      <a:pt x="0" y="90"/>
                    </a:lnTo>
                    <a:lnTo>
                      <a:pt x="2" y="72"/>
                    </a:lnTo>
                    <a:lnTo>
                      <a:pt x="7" y="56"/>
                    </a:lnTo>
                    <a:lnTo>
                      <a:pt x="14" y="41"/>
                    </a:lnTo>
                    <a:lnTo>
                      <a:pt x="25" y="28"/>
                    </a:lnTo>
                    <a:lnTo>
                      <a:pt x="37" y="16"/>
                    </a:lnTo>
                    <a:lnTo>
                      <a:pt x="52" y="8"/>
                    </a:lnTo>
                    <a:lnTo>
                      <a:pt x="68" y="2"/>
                    </a:lnTo>
                    <a:lnTo>
                      <a:pt x="85" y="0"/>
                    </a:lnTo>
                    <a:lnTo>
                      <a:pt x="102" y="2"/>
                    </a:lnTo>
                    <a:lnTo>
                      <a:pt x="117" y="7"/>
                    </a:lnTo>
                    <a:lnTo>
                      <a:pt x="132" y="15"/>
                    </a:lnTo>
                    <a:lnTo>
                      <a:pt x="145" y="25"/>
                    </a:lnTo>
                    <a:lnTo>
                      <a:pt x="156" y="38"/>
                    </a:lnTo>
                    <a:lnTo>
                      <a:pt x="164" y="53"/>
                    </a:lnTo>
                    <a:lnTo>
                      <a:pt x="169" y="70"/>
                    </a:lnTo>
                    <a:lnTo>
                      <a:pt x="171" y="88"/>
                    </a:lnTo>
                    <a:lnTo>
                      <a:pt x="169" y="105"/>
                    </a:lnTo>
                    <a:lnTo>
                      <a:pt x="165" y="121"/>
                    </a:lnTo>
                    <a:lnTo>
                      <a:pt x="158" y="136"/>
                    </a:lnTo>
                    <a:lnTo>
                      <a:pt x="148" y="150"/>
                    </a:lnTo>
                    <a:lnTo>
                      <a:pt x="136" y="162"/>
                    </a:lnTo>
                    <a:lnTo>
                      <a:pt x="120" y="170"/>
                    </a:lnTo>
                    <a:close/>
                  </a:path>
                </a:pathLst>
              </a:custGeom>
              <a:solidFill>
                <a:srgbClr val="F5AEB0"/>
              </a:solidFill>
              <a:ln w="9525">
                <a:noFill/>
              </a:ln>
            </p:spPr>
            <p:txBody>
              <a:bodyPr/>
              <a:lstStyle/>
              <a:p>
                <a:endParaRPr lang="en-US"/>
              </a:p>
            </p:txBody>
          </p:sp>
          <p:sp>
            <p:nvSpPr>
              <p:cNvPr id="1276426" name="Freeform 1276425"/>
              <p:cNvSpPr/>
              <p:nvPr/>
            </p:nvSpPr>
            <p:spPr>
              <a:xfrm>
                <a:off x="3449" y="3083"/>
                <a:ext cx="7" cy="9"/>
              </a:xfrm>
              <a:custGeom>
                <a:avLst/>
                <a:gdLst/>
                <a:ahLst/>
                <a:cxnLst/>
                <a:rect l="0" t="0" r="0" b="0"/>
                <a:pathLst>
                  <a:path w="152" h="156">
                    <a:moveTo>
                      <a:pt x="106" y="149"/>
                    </a:moveTo>
                    <a:lnTo>
                      <a:pt x="92" y="155"/>
                    </a:lnTo>
                    <a:lnTo>
                      <a:pt x="77" y="156"/>
                    </a:lnTo>
                    <a:lnTo>
                      <a:pt x="63" y="155"/>
                    </a:lnTo>
                    <a:lnTo>
                      <a:pt x="48" y="150"/>
                    </a:lnTo>
                    <a:lnTo>
                      <a:pt x="35" y="143"/>
                    </a:lnTo>
                    <a:lnTo>
                      <a:pt x="24" y="133"/>
                    </a:lnTo>
                    <a:lnTo>
                      <a:pt x="14" y="122"/>
                    </a:lnTo>
                    <a:lnTo>
                      <a:pt x="6" y="108"/>
                    </a:lnTo>
                    <a:lnTo>
                      <a:pt x="2" y="93"/>
                    </a:lnTo>
                    <a:lnTo>
                      <a:pt x="0" y="78"/>
                    </a:lnTo>
                    <a:lnTo>
                      <a:pt x="1" y="63"/>
                    </a:lnTo>
                    <a:lnTo>
                      <a:pt x="5" y="49"/>
                    </a:lnTo>
                    <a:lnTo>
                      <a:pt x="13" y="35"/>
                    </a:lnTo>
                    <a:lnTo>
                      <a:pt x="22" y="24"/>
                    </a:lnTo>
                    <a:lnTo>
                      <a:pt x="33" y="13"/>
                    </a:lnTo>
                    <a:lnTo>
                      <a:pt x="46" y="6"/>
                    </a:lnTo>
                    <a:lnTo>
                      <a:pt x="60" y="1"/>
                    </a:lnTo>
                    <a:lnTo>
                      <a:pt x="76" y="0"/>
                    </a:lnTo>
                    <a:lnTo>
                      <a:pt x="90" y="1"/>
                    </a:lnTo>
                    <a:lnTo>
                      <a:pt x="104" y="5"/>
                    </a:lnTo>
                    <a:lnTo>
                      <a:pt x="118" y="11"/>
                    </a:lnTo>
                    <a:lnTo>
                      <a:pt x="129" y="21"/>
                    </a:lnTo>
                    <a:lnTo>
                      <a:pt x="139" y="32"/>
                    </a:lnTo>
                    <a:lnTo>
                      <a:pt x="146" y="46"/>
                    </a:lnTo>
                    <a:lnTo>
                      <a:pt x="150" y="61"/>
                    </a:lnTo>
                    <a:lnTo>
                      <a:pt x="152" y="77"/>
                    </a:lnTo>
                    <a:lnTo>
                      <a:pt x="151" y="91"/>
                    </a:lnTo>
                    <a:lnTo>
                      <a:pt x="147" y="106"/>
                    </a:lnTo>
                    <a:lnTo>
                      <a:pt x="140" y="120"/>
                    </a:lnTo>
                    <a:lnTo>
                      <a:pt x="131" y="131"/>
                    </a:lnTo>
                    <a:lnTo>
                      <a:pt x="120" y="142"/>
                    </a:lnTo>
                    <a:lnTo>
                      <a:pt x="106" y="149"/>
                    </a:lnTo>
                    <a:close/>
                  </a:path>
                </a:pathLst>
              </a:custGeom>
              <a:solidFill>
                <a:srgbClr val="FAD6D9"/>
              </a:solidFill>
              <a:ln w="9525">
                <a:noFill/>
              </a:ln>
            </p:spPr>
            <p:txBody>
              <a:bodyPr/>
              <a:lstStyle/>
              <a:p>
                <a:endParaRPr lang="en-US"/>
              </a:p>
            </p:txBody>
          </p:sp>
          <p:sp>
            <p:nvSpPr>
              <p:cNvPr id="1276427" name="Freeform 1276426"/>
              <p:cNvSpPr/>
              <p:nvPr/>
            </p:nvSpPr>
            <p:spPr>
              <a:xfrm>
                <a:off x="3449" y="3083"/>
                <a:ext cx="6" cy="8"/>
              </a:xfrm>
              <a:custGeom>
                <a:avLst/>
                <a:gdLst/>
                <a:ahLst/>
                <a:cxnLst/>
                <a:rect l="0" t="0" r="0" b="0"/>
                <a:pathLst>
                  <a:path w="134" h="139">
                    <a:moveTo>
                      <a:pt x="93" y="134"/>
                    </a:moveTo>
                    <a:lnTo>
                      <a:pt x="80" y="138"/>
                    </a:lnTo>
                    <a:lnTo>
                      <a:pt x="68" y="139"/>
                    </a:lnTo>
                    <a:lnTo>
                      <a:pt x="55" y="138"/>
                    </a:lnTo>
                    <a:lnTo>
                      <a:pt x="42" y="134"/>
                    </a:lnTo>
                    <a:lnTo>
                      <a:pt x="30" y="127"/>
                    </a:lnTo>
                    <a:lnTo>
                      <a:pt x="20" y="119"/>
                    </a:lnTo>
                    <a:lnTo>
                      <a:pt x="12" y="109"/>
                    </a:lnTo>
                    <a:lnTo>
                      <a:pt x="5" y="97"/>
                    </a:lnTo>
                    <a:lnTo>
                      <a:pt x="1" y="83"/>
                    </a:lnTo>
                    <a:lnTo>
                      <a:pt x="0" y="70"/>
                    </a:lnTo>
                    <a:lnTo>
                      <a:pt x="1" y="57"/>
                    </a:lnTo>
                    <a:lnTo>
                      <a:pt x="5" y="44"/>
                    </a:lnTo>
                    <a:lnTo>
                      <a:pt x="11" y="31"/>
                    </a:lnTo>
                    <a:lnTo>
                      <a:pt x="19" y="21"/>
                    </a:lnTo>
                    <a:lnTo>
                      <a:pt x="28" y="12"/>
                    </a:lnTo>
                    <a:lnTo>
                      <a:pt x="40" y="5"/>
                    </a:lnTo>
                    <a:lnTo>
                      <a:pt x="54" y="1"/>
                    </a:lnTo>
                    <a:lnTo>
                      <a:pt x="66" y="0"/>
                    </a:lnTo>
                    <a:lnTo>
                      <a:pt x="79" y="1"/>
                    </a:lnTo>
                    <a:lnTo>
                      <a:pt x="91" y="5"/>
                    </a:lnTo>
                    <a:lnTo>
                      <a:pt x="104" y="11"/>
                    </a:lnTo>
                    <a:lnTo>
                      <a:pt x="114" y="20"/>
                    </a:lnTo>
                    <a:lnTo>
                      <a:pt x="122" y="29"/>
                    </a:lnTo>
                    <a:lnTo>
                      <a:pt x="129" y="42"/>
                    </a:lnTo>
                    <a:lnTo>
                      <a:pt x="133" y="56"/>
                    </a:lnTo>
                    <a:lnTo>
                      <a:pt x="134" y="68"/>
                    </a:lnTo>
                    <a:lnTo>
                      <a:pt x="133" y="82"/>
                    </a:lnTo>
                    <a:lnTo>
                      <a:pt x="129" y="95"/>
                    </a:lnTo>
                    <a:lnTo>
                      <a:pt x="123" y="107"/>
                    </a:lnTo>
                    <a:lnTo>
                      <a:pt x="115" y="118"/>
                    </a:lnTo>
                    <a:lnTo>
                      <a:pt x="106" y="126"/>
                    </a:lnTo>
                    <a:lnTo>
                      <a:pt x="93" y="134"/>
                    </a:lnTo>
                    <a:close/>
                  </a:path>
                </a:pathLst>
              </a:custGeom>
              <a:solidFill>
                <a:srgbClr val="FFFFFF"/>
              </a:solidFill>
              <a:ln w="9525">
                <a:noFill/>
              </a:ln>
            </p:spPr>
            <p:txBody>
              <a:bodyPr/>
              <a:lstStyle/>
              <a:p>
                <a:endParaRPr lang="en-US"/>
              </a:p>
            </p:txBody>
          </p:sp>
          <p:sp>
            <p:nvSpPr>
              <p:cNvPr id="1276428" name="Freeform 1276427"/>
              <p:cNvSpPr/>
              <p:nvPr/>
            </p:nvSpPr>
            <p:spPr>
              <a:xfrm>
                <a:off x="3441" y="3093"/>
                <a:ext cx="1" cy="2"/>
              </a:xfrm>
              <a:custGeom>
                <a:avLst/>
                <a:gdLst/>
                <a:ahLst/>
                <a:cxnLst/>
                <a:rect l="0" t="0" r="0" b="0"/>
                <a:pathLst>
                  <a:path w="21" h="33">
                    <a:moveTo>
                      <a:pt x="11" y="0"/>
                    </a:moveTo>
                    <a:lnTo>
                      <a:pt x="5" y="3"/>
                    </a:lnTo>
                    <a:lnTo>
                      <a:pt x="1" y="8"/>
                    </a:lnTo>
                    <a:lnTo>
                      <a:pt x="0" y="15"/>
                    </a:lnTo>
                    <a:lnTo>
                      <a:pt x="1" y="20"/>
                    </a:lnTo>
                    <a:lnTo>
                      <a:pt x="4" y="26"/>
                    </a:lnTo>
                    <a:lnTo>
                      <a:pt x="8" y="31"/>
                    </a:lnTo>
                    <a:lnTo>
                      <a:pt x="14" y="33"/>
                    </a:lnTo>
                    <a:lnTo>
                      <a:pt x="21" y="32"/>
                    </a:lnTo>
                    <a:lnTo>
                      <a:pt x="11" y="0"/>
                    </a:lnTo>
                    <a:close/>
                  </a:path>
                </a:pathLst>
              </a:custGeom>
              <a:solidFill>
                <a:srgbClr val="CCFFFF"/>
              </a:solidFill>
              <a:ln w="9525">
                <a:noFill/>
              </a:ln>
            </p:spPr>
            <p:txBody>
              <a:bodyPr/>
              <a:lstStyle/>
              <a:p>
                <a:endParaRPr lang="en-US"/>
              </a:p>
            </p:txBody>
          </p:sp>
          <p:sp>
            <p:nvSpPr>
              <p:cNvPr id="1276429" name="Freeform 1276428"/>
              <p:cNvSpPr/>
              <p:nvPr/>
            </p:nvSpPr>
            <p:spPr>
              <a:xfrm>
                <a:off x="3442" y="3089"/>
                <a:ext cx="3" cy="6"/>
              </a:xfrm>
              <a:custGeom>
                <a:avLst/>
                <a:gdLst/>
                <a:ahLst/>
                <a:cxnLst/>
                <a:rect l="0" t="0" r="0" b="0"/>
                <a:pathLst>
                  <a:path w="75" h="98">
                    <a:moveTo>
                      <a:pt x="40" y="12"/>
                    </a:moveTo>
                    <a:lnTo>
                      <a:pt x="40" y="12"/>
                    </a:lnTo>
                    <a:lnTo>
                      <a:pt x="42" y="22"/>
                    </a:lnTo>
                    <a:lnTo>
                      <a:pt x="42" y="28"/>
                    </a:lnTo>
                    <a:lnTo>
                      <a:pt x="39" y="37"/>
                    </a:lnTo>
                    <a:lnTo>
                      <a:pt x="36" y="43"/>
                    </a:lnTo>
                    <a:lnTo>
                      <a:pt x="30" y="49"/>
                    </a:lnTo>
                    <a:lnTo>
                      <a:pt x="21" y="57"/>
                    </a:lnTo>
                    <a:lnTo>
                      <a:pt x="12" y="61"/>
                    </a:lnTo>
                    <a:lnTo>
                      <a:pt x="0" y="66"/>
                    </a:lnTo>
                    <a:lnTo>
                      <a:pt x="10" y="98"/>
                    </a:lnTo>
                    <a:lnTo>
                      <a:pt x="26" y="92"/>
                    </a:lnTo>
                    <a:lnTo>
                      <a:pt x="39" y="84"/>
                    </a:lnTo>
                    <a:lnTo>
                      <a:pt x="50" y="74"/>
                    </a:lnTo>
                    <a:lnTo>
                      <a:pt x="63" y="64"/>
                    </a:lnTo>
                    <a:lnTo>
                      <a:pt x="70" y="49"/>
                    </a:lnTo>
                    <a:lnTo>
                      <a:pt x="75" y="34"/>
                    </a:lnTo>
                    <a:lnTo>
                      <a:pt x="75" y="18"/>
                    </a:lnTo>
                    <a:lnTo>
                      <a:pt x="71" y="0"/>
                    </a:lnTo>
                    <a:lnTo>
                      <a:pt x="71" y="0"/>
                    </a:lnTo>
                    <a:lnTo>
                      <a:pt x="40" y="12"/>
                    </a:lnTo>
                    <a:close/>
                  </a:path>
                </a:pathLst>
              </a:custGeom>
              <a:solidFill>
                <a:srgbClr val="CCFFFF"/>
              </a:solidFill>
              <a:ln w="9525">
                <a:noFill/>
              </a:ln>
            </p:spPr>
            <p:txBody>
              <a:bodyPr/>
              <a:lstStyle/>
              <a:p>
                <a:endParaRPr lang="en-US"/>
              </a:p>
            </p:txBody>
          </p:sp>
          <p:sp>
            <p:nvSpPr>
              <p:cNvPr id="1276430" name="Freeform 1276429"/>
              <p:cNvSpPr/>
              <p:nvPr/>
            </p:nvSpPr>
            <p:spPr>
              <a:xfrm>
                <a:off x="3440" y="3087"/>
                <a:ext cx="5" cy="3"/>
              </a:xfrm>
              <a:custGeom>
                <a:avLst/>
                <a:gdLst/>
                <a:ahLst/>
                <a:cxnLst/>
                <a:rect l="0" t="0" r="0" b="0"/>
                <a:pathLst>
                  <a:path w="108" h="49">
                    <a:moveTo>
                      <a:pt x="20" y="43"/>
                    </a:moveTo>
                    <a:lnTo>
                      <a:pt x="20" y="43"/>
                    </a:lnTo>
                    <a:lnTo>
                      <a:pt x="27" y="39"/>
                    </a:lnTo>
                    <a:lnTo>
                      <a:pt x="36" y="35"/>
                    </a:lnTo>
                    <a:lnTo>
                      <a:pt x="45" y="33"/>
                    </a:lnTo>
                    <a:lnTo>
                      <a:pt x="54" y="33"/>
                    </a:lnTo>
                    <a:lnTo>
                      <a:pt x="62" y="36"/>
                    </a:lnTo>
                    <a:lnTo>
                      <a:pt x="69" y="39"/>
                    </a:lnTo>
                    <a:lnTo>
                      <a:pt x="74" y="43"/>
                    </a:lnTo>
                    <a:lnTo>
                      <a:pt x="77" y="49"/>
                    </a:lnTo>
                    <a:lnTo>
                      <a:pt x="108" y="37"/>
                    </a:lnTo>
                    <a:lnTo>
                      <a:pt x="98" y="22"/>
                    </a:lnTo>
                    <a:lnTo>
                      <a:pt x="87" y="11"/>
                    </a:lnTo>
                    <a:lnTo>
                      <a:pt x="74" y="4"/>
                    </a:lnTo>
                    <a:lnTo>
                      <a:pt x="58" y="0"/>
                    </a:lnTo>
                    <a:lnTo>
                      <a:pt x="41" y="0"/>
                    </a:lnTo>
                    <a:lnTo>
                      <a:pt x="26" y="3"/>
                    </a:lnTo>
                    <a:lnTo>
                      <a:pt x="13" y="9"/>
                    </a:lnTo>
                    <a:lnTo>
                      <a:pt x="0" y="18"/>
                    </a:lnTo>
                    <a:lnTo>
                      <a:pt x="0" y="18"/>
                    </a:lnTo>
                    <a:lnTo>
                      <a:pt x="20" y="43"/>
                    </a:lnTo>
                    <a:close/>
                  </a:path>
                </a:pathLst>
              </a:custGeom>
              <a:solidFill>
                <a:srgbClr val="CCFFFF"/>
              </a:solidFill>
              <a:ln w="9525">
                <a:noFill/>
              </a:ln>
            </p:spPr>
            <p:txBody>
              <a:bodyPr/>
              <a:lstStyle/>
              <a:p>
                <a:endParaRPr lang="en-US"/>
              </a:p>
            </p:txBody>
          </p:sp>
          <p:sp>
            <p:nvSpPr>
              <p:cNvPr id="1276431" name="Freeform 1276430"/>
              <p:cNvSpPr/>
              <p:nvPr/>
            </p:nvSpPr>
            <p:spPr>
              <a:xfrm>
                <a:off x="3438" y="3088"/>
                <a:ext cx="3" cy="8"/>
              </a:xfrm>
              <a:custGeom>
                <a:avLst/>
                <a:gdLst/>
                <a:ahLst/>
                <a:cxnLst/>
                <a:rect l="0" t="0" r="0" b="0"/>
                <a:pathLst>
                  <a:path w="69" h="129">
                    <a:moveTo>
                      <a:pt x="36" y="112"/>
                    </a:moveTo>
                    <a:lnTo>
                      <a:pt x="36" y="112"/>
                    </a:lnTo>
                    <a:lnTo>
                      <a:pt x="33" y="104"/>
                    </a:lnTo>
                    <a:lnTo>
                      <a:pt x="32" y="95"/>
                    </a:lnTo>
                    <a:lnTo>
                      <a:pt x="34" y="83"/>
                    </a:lnTo>
                    <a:lnTo>
                      <a:pt x="38" y="69"/>
                    </a:lnTo>
                    <a:lnTo>
                      <a:pt x="44" y="58"/>
                    </a:lnTo>
                    <a:lnTo>
                      <a:pt x="52" y="44"/>
                    </a:lnTo>
                    <a:lnTo>
                      <a:pt x="60" y="34"/>
                    </a:lnTo>
                    <a:lnTo>
                      <a:pt x="69" y="25"/>
                    </a:lnTo>
                    <a:lnTo>
                      <a:pt x="49" y="0"/>
                    </a:lnTo>
                    <a:lnTo>
                      <a:pt x="37" y="11"/>
                    </a:lnTo>
                    <a:lnTo>
                      <a:pt x="25" y="25"/>
                    </a:lnTo>
                    <a:lnTo>
                      <a:pt x="16" y="41"/>
                    </a:lnTo>
                    <a:lnTo>
                      <a:pt x="8" y="57"/>
                    </a:lnTo>
                    <a:lnTo>
                      <a:pt x="2" y="75"/>
                    </a:lnTo>
                    <a:lnTo>
                      <a:pt x="0" y="92"/>
                    </a:lnTo>
                    <a:lnTo>
                      <a:pt x="1" y="112"/>
                    </a:lnTo>
                    <a:lnTo>
                      <a:pt x="8" y="129"/>
                    </a:lnTo>
                    <a:lnTo>
                      <a:pt x="8" y="129"/>
                    </a:lnTo>
                    <a:lnTo>
                      <a:pt x="36" y="112"/>
                    </a:lnTo>
                    <a:close/>
                  </a:path>
                </a:pathLst>
              </a:custGeom>
              <a:solidFill>
                <a:srgbClr val="CCFFFF"/>
              </a:solidFill>
              <a:ln w="9525">
                <a:noFill/>
              </a:ln>
            </p:spPr>
            <p:txBody>
              <a:bodyPr/>
              <a:lstStyle/>
              <a:p>
                <a:endParaRPr lang="en-US"/>
              </a:p>
            </p:txBody>
          </p:sp>
          <p:sp>
            <p:nvSpPr>
              <p:cNvPr id="1276432" name="Freeform 1276431"/>
              <p:cNvSpPr/>
              <p:nvPr/>
            </p:nvSpPr>
            <p:spPr>
              <a:xfrm>
                <a:off x="3438" y="3095"/>
                <a:ext cx="5" cy="4"/>
              </a:xfrm>
              <a:custGeom>
                <a:avLst/>
                <a:gdLst/>
                <a:ahLst/>
                <a:cxnLst/>
                <a:rect l="0" t="0" r="0" b="0"/>
                <a:pathLst>
                  <a:path w="117" h="76">
                    <a:moveTo>
                      <a:pt x="107" y="41"/>
                    </a:moveTo>
                    <a:lnTo>
                      <a:pt x="107" y="41"/>
                    </a:lnTo>
                    <a:lnTo>
                      <a:pt x="96" y="43"/>
                    </a:lnTo>
                    <a:lnTo>
                      <a:pt x="83" y="43"/>
                    </a:lnTo>
                    <a:lnTo>
                      <a:pt x="72" y="42"/>
                    </a:lnTo>
                    <a:lnTo>
                      <a:pt x="62" y="36"/>
                    </a:lnTo>
                    <a:lnTo>
                      <a:pt x="52" y="30"/>
                    </a:lnTo>
                    <a:lnTo>
                      <a:pt x="43" y="23"/>
                    </a:lnTo>
                    <a:lnTo>
                      <a:pt x="35" y="13"/>
                    </a:lnTo>
                    <a:lnTo>
                      <a:pt x="28" y="0"/>
                    </a:lnTo>
                    <a:lnTo>
                      <a:pt x="0" y="17"/>
                    </a:lnTo>
                    <a:lnTo>
                      <a:pt x="9" y="32"/>
                    </a:lnTo>
                    <a:lnTo>
                      <a:pt x="20" y="46"/>
                    </a:lnTo>
                    <a:lnTo>
                      <a:pt x="33" y="57"/>
                    </a:lnTo>
                    <a:lnTo>
                      <a:pt x="48" y="66"/>
                    </a:lnTo>
                    <a:lnTo>
                      <a:pt x="64" y="73"/>
                    </a:lnTo>
                    <a:lnTo>
                      <a:pt x="81" y="76"/>
                    </a:lnTo>
                    <a:lnTo>
                      <a:pt x="98" y="76"/>
                    </a:lnTo>
                    <a:lnTo>
                      <a:pt x="117" y="72"/>
                    </a:lnTo>
                    <a:lnTo>
                      <a:pt x="117" y="72"/>
                    </a:lnTo>
                    <a:lnTo>
                      <a:pt x="107" y="41"/>
                    </a:lnTo>
                    <a:close/>
                  </a:path>
                </a:pathLst>
              </a:custGeom>
              <a:solidFill>
                <a:srgbClr val="CCFFFF"/>
              </a:solidFill>
              <a:ln w="9525">
                <a:noFill/>
              </a:ln>
            </p:spPr>
            <p:txBody>
              <a:bodyPr/>
              <a:lstStyle/>
              <a:p>
                <a:endParaRPr lang="en-US"/>
              </a:p>
            </p:txBody>
          </p:sp>
          <p:sp>
            <p:nvSpPr>
              <p:cNvPr id="1276433" name="Freeform 1276432"/>
              <p:cNvSpPr/>
              <p:nvPr/>
            </p:nvSpPr>
            <p:spPr>
              <a:xfrm>
                <a:off x="3443" y="3094"/>
                <a:ext cx="4" cy="5"/>
              </a:xfrm>
              <a:custGeom>
                <a:avLst/>
                <a:gdLst/>
                <a:ahLst/>
                <a:cxnLst/>
                <a:rect l="0" t="0" r="0" b="0"/>
                <a:pathLst>
                  <a:path w="79" h="88">
                    <a:moveTo>
                      <a:pt x="47" y="0"/>
                    </a:moveTo>
                    <a:lnTo>
                      <a:pt x="46" y="8"/>
                    </a:lnTo>
                    <a:lnTo>
                      <a:pt x="44" y="15"/>
                    </a:lnTo>
                    <a:lnTo>
                      <a:pt x="40" y="24"/>
                    </a:lnTo>
                    <a:lnTo>
                      <a:pt x="35" y="32"/>
                    </a:lnTo>
                    <a:lnTo>
                      <a:pt x="28" y="39"/>
                    </a:lnTo>
                    <a:lnTo>
                      <a:pt x="21" y="46"/>
                    </a:lnTo>
                    <a:lnTo>
                      <a:pt x="11" y="52"/>
                    </a:lnTo>
                    <a:lnTo>
                      <a:pt x="0" y="57"/>
                    </a:lnTo>
                    <a:lnTo>
                      <a:pt x="10" y="88"/>
                    </a:lnTo>
                    <a:lnTo>
                      <a:pt x="25" y="82"/>
                    </a:lnTo>
                    <a:lnTo>
                      <a:pt x="40" y="73"/>
                    </a:lnTo>
                    <a:lnTo>
                      <a:pt x="51" y="64"/>
                    </a:lnTo>
                    <a:lnTo>
                      <a:pt x="61" y="53"/>
                    </a:lnTo>
                    <a:lnTo>
                      <a:pt x="68" y="41"/>
                    </a:lnTo>
                    <a:lnTo>
                      <a:pt x="74" y="28"/>
                    </a:lnTo>
                    <a:lnTo>
                      <a:pt x="78" y="14"/>
                    </a:lnTo>
                    <a:lnTo>
                      <a:pt x="79" y="2"/>
                    </a:lnTo>
                    <a:lnTo>
                      <a:pt x="47" y="0"/>
                    </a:lnTo>
                    <a:close/>
                  </a:path>
                </a:pathLst>
              </a:custGeom>
              <a:solidFill>
                <a:srgbClr val="CCFFFF"/>
              </a:solidFill>
              <a:ln w="9525">
                <a:noFill/>
              </a:ln>
            </p:spPr>
            <p:txBody>
              <a:bodyPr/>
              <a:lstStyle/>
              <a:p>
                <a:endParaRPr lang="en-US"/>
              </a:p>
            </p:txBody>
          </p:sp>
          <p:sp>
            <p:nvSpPr>
              <p:cNvPr id="1276434" name="Freeform 1276433"/>
              <p:cNvSpPr/>
              <p:nvPr/>
            </p:nvSpPr>
            <p:spPr>
              <a:xfrm>
                <a:off x="3442" y="3097"/>
                <a:ext cx="2" cy="1"/>
              </a:xfrm>
              <a:custGeom>
                <a:avLst/>
                <a:gdLst/>
                <a:ahLst/>
                <a:cxnLst/>
                <a:rect l="0" t="0" r="0" b="0"/>
                <a:pathLst>
                  <a:path w="32" h="18">
                    <a:moveTo>
                      <a:pt x="32" y="18"/>
                    </a:moveTo>
                    <a:lnTo>
                      <a:pt x="31" y="11"/>
                    </a:lnTo>
                    <a:lnTo>
                      <a:pt x="28" y="6"/>
                    </a:lnTo>
                    <a:lnTo>
                      <a:pt x="23" y="3"/>
                    </a:lnTo>
                    <a:lnTo>
                      <a:pt x="17" y="0"/>
                    </a:lnTo>
                    <a:lnTo>
                      <a:pt x="11" y="2"/>
                    </a:lnTo>
                    <a:lnTo>
                      <a:pt x="6" y="4"/>
                    </a:lnTo>
                    <a:lnTo>
                      <a:pt x="2" y="9"/>
                    </a:lnTo>
                    <a:lnTo>
                      <a:pt x="0" y="16"/>
                    </a:lnTo>
                    <a:lnTo>
                      <a:pt x="32" y="18"/>
                    </a:lnTo>
                    <a:close/>
                  </a:path>
                </a:pathLst>
              </a:custGeom>
              <a:solidFill>
                <a:srgbClr val="CCFFFF"/>
              </a:solidFill>
              <a:ln w="9525">
                <a:noFill/>
              </a:ln>
            </p:spPr>
            <p:txBody>
              <a:bodyPr/>
              <a:lstStyle/>
              <a:p>
                <a:endParaRPr lang="en-US"/>
              </a:p>
            </p:txBody>
          </p:sp>
          <p:sp>
            <p:nvSpPr>
              <p:cNvPr id="1276435" name="Freeform 1276434"/>
              <p:cNvSpPr/>
              <p:nvPr/>
            </p:nvSpPr>
            <p:spPr>
              <a:xfrm>
                <a:off x="3442" y="3094"/>
                <a:ext cx="1" cy="2"/>
              </a:xfrm>
              <a:custGeom>
                <a:avLst/>
                <a:gdLst/>
                <a:ahLst/>
                <a:cxnLst/>
                <a:rect l="0" t="0" r="0" b="0"/>
                <a:pathLst>
                  <a:path w="22" h="32">
                    <a:moveTo>
                      <a:pt x="12" y="0"/>
                    </a:moveTo>
                    <a:lnTo>
                      <a:pt x="5" y="3"/>
                    </a:lnTo>
                    <a:lnTo>
                      <a:pt x="1" y="8"/>
                    </a:lnTo>
                    <a:lnTo>
                      <a:pt x="0" y="14"/>
                    </a:lnTo>
                    <a:lnTo>
                      <a:pt x="1" y="20"/>
                    </a:lnTo>
                    <a:lnTo>
                      <a:pt x="4" y="26"/>
                    </a:lnTo>
                    <a:lnTo>
                      <a:pt x="9" y="30"/>
                    </a:lnTo>
                    <a:lnTo>
                      <a:pt x="15" y="32"/>
                    </a:lnTo>
                    <a:lnTo>
                      <a:pt x="22" y="31"/>
                    </a:lnTo>
                    <a:lnTo>
                      <a:pt x="12" y="0"/>
                    </a:lnTo>
                    <a:close/>
                  </a:path>
                </a:pathLst>
              </a:custGeom>
              <a:solidFill>
                <a:srgbClr val="00CCFF"/>
              </a:solidFill>
              <a:ln w="9525">
                <a:noFill/>
              </a:ln>
            </p:spPr>
            <p:txBody>
              <a:bodyPr/>
              <a:lstStyle/>
              <a:p>
                <a:endParaRPr lang="en-US"/>
              </a:p>
            </p:txBody>
          </p:sp>
          <p:sp>
            <p:nvSpPr>
              <p:cNvPr id="1276436" name="Freeform 1276435"/>
              <p:cNvSpPr/>
              <p:nvPr/>
            </p:nvSpPr>
            <p:spPr>
              <a:xfrm>
                <a:off x="3442" y="3090"/>
                <a:ext cx="4" cy="5"/>
              </a:xfrm>
              <a:custGeom>
                <a:avLst/>
                <a:gdLst/>
                <a:ahLst/>
                <a:cxnLst/>
                <a:rect l="0" t="0" r="0" b="0"/>
                <a:pathLst>
                  <a:path w="74" h="99">
                    <a:moveTo>
                      <a:pt x="39" y="13"/>
                    </a:moveTo>
                    <a:lnTo>
                      <a:pt x="39" y="12"/>
                    </a:lnTo>
                    <a:lnTo>
                      <a:pt x="41" y="22"/>
                    </a:lnTo>
                    <a:lnTo>
                      <a:pt x="41" y="30"/>
                    </a:lnTo>
                    <a:lnTo>
                      <a:pt x="38" y="37"/>
                    </a:lnTo>
                    <a:lnTo>
                      <a:pt x="35" y="43"/>
                    </a:lnTo>
                    <a:lnTo>
                      <a:pt x="28" y="51"/>
                    </a:lnTo>
                    <a:lnTo>
                      <a:pt x="20" y="58"/>
                    </a:lnTo>
                    <a:lnTo>
                      <a:pt x="11" y="62"/>
                    </a:lnTo>
                    <a:lnTo>
                      <a:pt x="0" y="68"/>
                    </a:lnTo>
                    <a:lnTo>
                      <a:pt x="10" y="99"/>
                    </a:lnTo>
                    <a:lnTo>
                      <a:pt x="25" y="94"/>
                    </a:lnTo>
                    <a:lnTo>
                      <a:pt x="38" y="85"/>
                    </a:lnTo>
                    <a:lnTo>
                      <a:pt x="51" y="76"/>
                    </a:lnTo>
                    <a:lnTo>
                      <a:pt x="62" y="64"/>
                    </a:lnTo>
                    <a:lnTo>
                      <a:pt x="69" y="52"/>
                    </a:lnTo>
                    <a:lnTo>
                      <a:pt x="74" y="36"/>
                    </a:lnTo>
                    <a:lnTo>
                      <a:pt x="74" y="18"/>
                    </a:lnTo>
                    <a:lnTo>
                      <a:pt x="70" y="1"/>
                    </a:lnTo>
                    <a:lnTo>
                      <a:pt x="70" y="0"/>
                    </a:lnTo>
                    <a:lnTo>
                      <a:pt x="39" y="13"/>
                    </a:lnTo>
                    <a:close/>
                  </a:path>
                </a:pathLst>
              </a:custGeom>
              <a:solidFill>
                <a:srgbClr val="00CCFF"/>
              </a:solidFill>
              <a:ln w="9525">
                <a:noFill/>
              </a:ln>
            </p:spPr>
            <p:txBody>
              <a:bodyPr/>
              <a:lstStyle/>
              <a:p>
                <a:endParaRPr lang="en-US"/>
              </a:p>
            </p:txBody>
          </p:sp>
          <p:sp>
            <p:nvSpPr>
              <p:cNvPr id="1276437" name="Freeform 1276436"/>
              <p:cNvSpPr/>
              <p:nvPr/>
            </p:nvSpPr>
            <p:spPr>
              <a:xfrm>
                <a:off x="3441" y="3088"/>
                <a:ext cx="5" cy="3"/>
              </a:xfrm>
              <a:custGeom>
                <a:avLst/>
                <a:gdLst/>
                <a:ahLst/>
                <a:cxnLst/>
                <a:rect l="0" t="0" r="0" b="0"/>
                <a:pathLst>
                  <a:path w="108" h="50">
                    <a:moveTo>
                      <a:pt x="20" y="44"/>
                    </a:moveTo>
                    <a:lnTo>
                      <a:pt x="20" y="43"/>
                    </a:lnTo>
                    <a:lnTo>
                      <a:pt x="27" y="39"/>
                    </a:lnTo>
                    <a:lnTo>
                      <a:pt x="37" y="35"/>
                    </a:lnTo>
                    <a:lnTo>
                      <a:pt x="46" y="34"/>
                    </a:lnTo>
                    <a:lnTo>
                      <a:pt x="54" y="34"/>
                    </a:lnTo>
                    <a:lnTo>
                      <a:pt x="61" y="36"/>
                    </a:lnTo>
                    <a:lnTo>
                      <a:pt x="69" y="39"/>
                    </a:lnTo>
                    <a:lnTo>
                      <a:pt x="74" y="43"/>
                    </a:lnTo>
                    <a:lnTo>
                      <a:pt x="77" y="50"/>
                    </a:lnTo>
                    <a:lnTo>
                      <a:pt x="108" y="37"/>
                    </a:lnTo>
                    <a:lnTo>
                      <a:pt x="99" y="22"/>
                    </a:lnTo>
                    <a:lnTo>
                      <a:pt x="88" y="12"/>
                    </a:lnTo>
                    <a:lnTo>
                      <a:pt x="73" y="4"/>
                    </a:lnTo>
                    <a:lnTo>
                      <a:pt x="58" y="0"/>
                    </a:lnTo>
                    <a:lnTo>
                      <a:pt x="42" y="0"/>
                    </a:lnTo>
                    <a:lnTo>
                      <a:pt x="26" y="3"/>
                    </a:lnTo>
                    <a:lnTo>
                      <a:pt x="13" y="10"/>
                    </a:lnTo>
                    <a:lnTo>
                      <a:pt x="0" y="18"/>
                    </a:lnTo>
                    <a:lnTo>
                      <a:pt x="0" y="17"/>
                    </a:lnTo>
                    <a:lnTo>
                      <a:pt x="20" y="44"/>
                    </a:lnTo>
                    <a:close/>
                  </a:path>
                </a:pathLst>
              </a:custGeom>
              <a:solidFill>
                <a:srgbClr val="00CCFF"/>
              </a:solidFill>
              <a:ln w="9525">
                <a:noFill/>
              </a:ln>
            </p:spPr>
            <p:txBody>
              <a:bodyPr/>
              <a:lstStyle/>
              <a:p>
                <a:endParaRPr lang="en-US"/>
              </a:p>
            </p:txBody>
          </p:sp>
          <p:sp>
            <p:nvSpPr>
              <p:cNvPr id="1276438" name="Freeform 1276437"/>
              <p:cNvSpPr/>
              <p:nvPr/>
            </p:nvSpPr>
            <p:spPr>
              <a:xfrm>
                <a:off x="3438" y="3089"/>
                <a:ext cx="4" cy="7"/>
              </a:xfrm>
              <a:custGeom>
                <a:avLst/>
                <a:gdLst/>
                <a:ahLst/>
                <a:cxnLst/>
                <a:rect l="0" t="0" r="0" b="0"/>
                <a:pathLst>
                  <a:path w="69" h="131">
                    <a:moveTo>
                      <a:pt x="36" y="114"/>
                    </a:moveTo>
                    <a:lnTo>
                      <a:pt x="36" y="114"/>
                    </a:lnTo>
                    <a:lnTo>
                      <a:pt x="34" y="107"/>
                    </a:lnTo>
                    <a:lnTo>
                      <a:pt x="33" y="96"/>
                    </a:lnTo>
                    <a:lnTo>
                      <a:pt x="35" y="83"/>
                    </a:lnTo>
                    <a:lnTo>
                      <a:pt x="38" y="72"/>
                    </a:lnTo>
                    <a:lnTo>
                      <a:pt x="44" y="59"/>
                    </a:lnTo>
                    <a:lnTo>
                      <a:pt x="52" y="46"/>
                    </a:lnTo>
                    <a:lnTo>
                      <a:pt x="60" y="36"/>
                    </a:lnTo>
                    <a:lnTo>
                      <a:pt x="69" y="27"/>
                    </a:lnTo>
                    <a:lnTo>
                      <a:pt x="49" y="0"/>
                    </a:lnTo>
                    <a:lnTo>
                      <a:pt x="36" y="13"/>
                    </a:lnTo>
                    <a:lnTo>
                      <a:pt x="25" y="27"/>
                    </a:lnTo>
                    <a:lnTo>
                      <a:pt x="15" y="42"/>
                    </a:lnTo>
                    <a:lnTo>
                      <a:pt x="7" y="59"/>
                    </a:lnTo>
                    <a:lnTo>
                      <a:pt x="2" y="77"/>
                    </a:lnTo>
                    <a:lnTo>
                      <a:pt x="0" y="94"/>
                    </a:lnTo>
                    <a:lnTo>
                      <a:pt x="1" y="113"/>
                    </a:lnTo>
                    <a:lnTo>
                      <a:pt x="7" y="131"/>
                    </a:lnTo>
                    <a:lnTo>
                      <a:pt x="7" y="131"/>
                    </a:lnTo>
                    <a:lnTo>
                      <a:pt x="36" y="114"/>
                    </a:lnTo>
                    <a:close/>
                  </a:path>
                </a:pathLst>
              </a:custGeom>
              <a:solidFill>
                <a:srgbClr val="00CCFF"/>
              </a:solidFill>
              <a:ln w="9525">
                <a:noFill/>
              </a:ln>
            </p:spPr>
            <p:txBody>
              <a:bodyPr/>
              <a:lstStyle/>
              <a:p>
                <a:endParaRPr lang="en-US"/>
              </a:p>
            </p:txBody>
          </p:sp>
          <p:sp>
            <p:nvSpPr>
              <p:cNvPr id="1276439" name="Freeform 1276438"/>
              <p:cNvSpPr/>
              <p:nvPr/>
            </p:nvSpPr>
            <p:spPr>
              <a:xfrm>
                <a:off x="3439" y="3095"/>
                <a:ext cx="5" cy="4"/>
              </a:xfrm>
              <a:custGeom>
                <a:avLst/>
                <a:gdLst/>
                <a:ahLst/>
                <a:cxnLst/>
                <a:rect l="0" t="0" r="0" b="0"/>
                <a:pathLst>
                  <a:path w="117" h="77">
                    <a:moveTo>
                      <a:pt x="107" y="41"/>
                    </a:moveTo>
                    <a:lnTo>
                      <a:pt x="107" y="41"/>
                    </a:lnTo>
                    <a:lnTo>
                      <a:pt x="96" y="43"/>
                    </a:lnTo>
                    <a:lnTo>
                      <a:pt x="85" y="43"/>
                    </a:lnTo>
                    <a:lnTo>
                      <a:pt x="75" y="41"/>
                    </a:lnTo>
                    <a:lnTo>
                      <a:pt x="63" y="37"/>
                    </a:lnTo>
                    <a:lnTo>
                      <a:pt x="54" y="29"/>
                    </a:lnTo>
                    <a:lnTo>
                      <a:pt x="44" y="22"/>
                    </a:lnTo>
                    <a:lnTo>
                      <a:pt x="36" y="13"/>
                    </a:lnTo>
                    <a:lnTo>
                      <a:pt x="29" y="0"/>
                    </a:lnTo>
                    <a:lnTo>
                      <a:pt x="0" y="17"/>
                    </a:lnTo>
                    <a:lnTo>
                      <a:pt x="9" y="32"/>
                    </a:lnTo>
                    <a:lnTo>
                      <a:pt x="21" y="45"/>
                    </a:lnTo>
                    <a:lnTo>
                      <a:pt x="34" y="57"/>
                    </a:lnTo>
                    <a:lnTo>
                      <a:pt x="49" y="66"/>
                    </a:lnTo>
                    <a:lnTo>
                      <a:pt x="64" y="73"/>
                    </a:lnTo>
                    <a:lnTo>
                      <a:pt x="81" y="77"/>
                    </a:lnTo>
                    <a:lnTo>
                      <a:pt x="98" y="77"/>
                    </a:lnTo>
                    <a:lnTo>
                      <a:pt x="117" y="73"/>
                    </a:lnTo>
                    <a:lnTo>
                      <a:pt x="117" y="73"/>
                    </a:lnTo>
                    <a:lnTo>
                      <a:pt x="107" y="41"/>
                    </a:lnTo>
                    <a:close/>
                  </a:path>
                </a:pathLst>
              </a:custGeom>
              <a:solidFill>
                <a:srgbClr val="00CCFF"/>
              </a:solidFill>
              <a:ln w="9525">
                <a:noFill/>
              </a:ln>
            </p:spPr>
            <p:txBody>
              <a:bodyPr/>
              <a:lstStyle/>
              <a:p>
                <a:endParaRPr lang="en-US"/>
              </a:p>
            </p:txBody>
          </p:sp>
          <p:sp>
            <p:nvSpPr>
              <p:cNvPr id="1276440" name="Freeform 1276439"/>
              <p:cNvSpPr/>
              <p:nvPr/>
            </p:nvSpPr>
            <p:spPr>
              <a:xfrm>
                <a:off x="3444" y="3094"/>
                <a:ext cx="3" cy="5"/>
              </a:xfrm>
              <a:custGeom>
                <a:avLst/>
                <a:gdLst/>
                <a:ahLst/>
                <a:cxnLst/>
                <a:rect l="0" t="0" r="0" b="0"/>
                <a:pathLst>
                  <a:path w="81" h="90">
                    <a:moveTo>
                      <a:pt x="48" y="0"/>
                    </a:moveTo>
                    <a:lnTo>
                      <a:pt x="47" y="8"/>
                    </a:lnTo>
                    <a:lnTo>
                      <a:pt x="44" y="18"/>
                    </a:lnTo>
                    <a:lnTo>
                      <a:pt x="41" y="26"/>
                    </a:lnTo>
                    <a:lnTo>
                      <a:pt x="36" y="34"/>
                    </a:lnTo>
                    <a:lnTo>
                      <a:pt x="31" y="40"/>
                    </a:lnTo>
                    <a:lnTo>
                      <a:pt x="22" y="47"/>
                    </a:lnTo>
                    <a:lnTo>
                      <a:pt x="12" y="54"/>
                    </a:lnTo>
                    <a:lnTo>
                      <a:pt x="0" y="58"/>
                    </a:lnTo>
                    <a:lnTo>
                      <a:pt x="10" y="90"/>
                    </a:lnTo>
                    <a:lnTo>
                      <a:pt x="27" y="83"/>
                    </a:lnTo>
                    <a:lnTo>
                      <a:pt x="40" y="75"/>
                    </a:lnTo>
                    <a:lnTo>
                      <a:pt x="51" y="65"/>
                    </a:lnTo>
                    <a:lnTo>
                      <a:pt x="62" y="55"/>
                    </a:lnTo>
                    <a:lnTo>
                      <a:pt x="70" y="41"/>
                    </a:lnTo>
                    <a:lnTo>
                      <a:pt x="75" y="28"/>
                    </a:lnTo>
                    <a:lnTo>
                      <a:pt x="78" y="17"/>
                    </a:lnTo>
                    <a:lnTo>
                      <a:pt x="81" y="4"/>
                    </a:lnTo>
                    <a:lnTo>
                      <a:pt x="48" y="0"/>
                    </a:lnTo>
                    <a:close/>
                  </a:path>
                </a:pathLst>
              </a:custGeom>
              <a:solidFill>
                <a:srgbClr val="00CCFF"/>
              </a:solidFill>
              <a:ln w="9525">
                <a:noFill/>
              </a:ln>
            </p:spPr>
            <p:txBody>
              <a:bodyPr/>
              <a:lstStyle/>
              <a:p>
                <a:endParaRPr lang="en-US"/>
              </a:p>
            </p:txBody>
          </p:sp>
          <p:sp>
            <p:nvSpPr>
              <p:cNvPr id="1276441" name="Freeform 1276440"/>
              <p:cNvSpPr/>
              <p:nvPr/>
            </p:nvSpPr>
            <p:spPr>
              <a:xfrm>
                <a:off x="3443" y="3097"/>
                <a:ext cx="2" cy="1"/>
              </a:xfrm>
              <a:custGeom>
                <a:avLst/>
                <a:gdLst/>
                <a:ahLst/>
                <a:cxnLst/>
                <a:rect l="0" t="0" r="0" b="0"/>
                <a:pathLst>
                  <a:path w="33" h="19">
                    <a:moveTo>
                      <a:pt x="33" y="19"/>
                    </a:moveTo>
                    <a:lnTo>
                      <a:pt x="32" y="12"/>
                    </a:lnTo>
                    <a:lnTo>
                      <a:pt x="28" y="6"/>
                    </a:lnTo>
                    <a:lnTo>
                      <a:pt x="23" y="2"/>
                    </a:lnTo>
                    <a:lnTo>
                      <a:pt x="18" y="0"/>
                    </a:lnTo>
                    <a:lnTo>
                      <a:pt x="12" y="0"/>
                    </a:lnTo>
                    <a:lnTo>
                      <a:pt x="6" y="3"/>
                    </a:lnTo>
                    <a:lnTo>
                      <a:pt x="2" y="7"/>
                    </a:lnTo>
                    <a:lnTo>
                      <a:pt x="0" y="15"/>
                    </a:lnTo>
                    <a:lnTo>
                      <a:pt x="33" y="19"/>
                    </a:lnTo>
                    <a:close/>
                  </a:path>
                </a:pathLst>
              </a:custGeom>
              <a:solidFill>
                <a:srgbClr val="00CCFF"/>
              </a:solidFill>
              <a:ln w="9525">
                <a:noFill/>
              </a:ln>
            </p:spPr>
            <p:txBody>
              <a:bodyPr/>
              <a:lstStyle/>
              <a:p>
                <a:endParaRPr lang="en-US"/>
              </a:p>
            </p:txBody>
          </p:sp>
          <p:sp>
            <p:nvSpPr>
              <p:cNvPr id="1276442" name="Freeform 1276441"/>
              <p:cNvSpPr/>
              <p:nvPr/>
            </p:nvSpPr>
            <p:spPr>
              <a:xfrm>
                <a:off x="3398" y="3240"/>
                <a:ext cx="1" cy="1"/>
              </a:xfrm>
              <a:custGeom>
                <a:avLst/>
                <a:gdLst/>
                <a:ahLst/>
                <a:cxnLst/>
                <a:rect l="0" t="0" r="0" b="0"/>
                <a:pathLst>
                  <a:path w="21" h="27">
                    <a:moveTo>
                      <a:pt x="0" y="25"/>
                    </a:moveTo>
                    <a:lnTo>
                      <a:pt x="6" y="27"/>
                    </a:lnTo>
                    <a:lnTo>
                      <a:pt x="11" y="26"/>
                    </a:lnTo>
                    <a:lnTo>
                      <a:pt x="16" y="24"/>
                    </a:lnTo>
                    <a:lnTo>
                      <a:pt x="19" y="20"/>
                    </a:lnTo>
                    <a:lnTo>
                      <a:pt x="21" y="15"/>
                    </a:lnTo>
                    <a:lnTo>
                      <a:pt x="21" y="9"/>
                    </a:lnTo>
                    <a:lnTo>
                      <a:pt x="19" y="4"/>
                    </a:lnTo>
                    <a:lnTo>
                      <a:pt x="14" y="0"/>
                    </a:lnTo>
                    <a:lnTo>
                      <a:pt x="0" y="25"/>
                    </a:lnTo>
                    <a:close/>
                  </a:path>
                </a:pathLst>
              </a:custGeom>
              <a:solidFill>
                <a:srgbClr val="000000"/>
              </a:solidFill>
              <a:ln w="9525">
                <a:noFill/>
              </a:ln>
            </p:spPr>
            <p:txBody>
              <a:bodyPr/>
              <a:lstStyle/>
              <a:p>
                <a:endParaRPr lang="en-US"/>
              </a:p>
            </p:txBody>
          </p:sp>
          <p:sp>
            <p:nvSpPr>
              <p:cNvPr id="1276443" name="Freeform 1276442"/>
              <p:cNvSpPr/>
              <p:nvPr/>
            </p:nvSpPr>
            <p:spPr>
              <a:xfrm>
                <a:off x="3389" y="3221"/>
                <a:ext cx="10" cy="20"/>
              </a:xfrm>
              <a:custGeom>
                <a:avLst/>
                <a:gdLst/>
                <a:ahLst/>
                <a:cxnLst/>
                <a:rect l="0" t="0" r="0" b="0"/>
                <a:pathLst>
                  <a:path w="218" h="365">
                    <a:moveTo>
                      <a:pt x="0" y="0"/>
                    </a:moveTo>
                    <a:lnTo>
                      <a:pt x="0" y="0"/>
                    </a:lnTo>
                    <a:lnTo>
                      <a:pt x="1" y="29"/>
                    </a:lnTo>
                    <a:lnTo>
                      <a:pt x="3" y="56"/>
                    </a:lnTo>
                    <a:lnTo>
                      <a:pt x="8" y="84"/>
                    </a:lnTo>
                    <a:lnTo>
                      <a:pt x="15" y="110"/>
                    </a:lnTo>
                    <a:lnTo>
                      <a:pt x="22" y="135"/>
                    </a:lnTo>
                    <a:lnTo>
                      <a:pt x="31" y="162"/>
                    </a:lnTo>
                    <a:lnTo>
                      <a:pt x="41" y="187"/>
                    </a:lnTo>
                    <a:lnTo>
                      <a:pt x="55" y="211"/>
                    </a:lnTo>
                    <a:lnTo>
                      <a:pt x="68" y="235"/>
                    </a:lnTo>
                    <a:lnTo>
                      <a:pt x="84" y="258"/>
                    </a:lnTo>
                    <a:lnTo>
                      <a:pt x="102" y="278"/>
                    </a:lnTo>
                    <a:lnTo>
                      <a:pt x="119" y="298"/>
                    </a:lnTo>
                    <a:lnTo>
                      <a:pt x="138" y="317"/>
                    </a:lnTo>
                    <a:lnTo>
                      <a:pt x="159" y="335"/>
                    </a:lnTo>
                    <a:lnTo>
                      <a:pt x="180" y="352"/>
                    </a:lnTo>
                    <a:lnTo>
                      <a:pt x="204" y="365"/>
                    </a:lnTo>
                    <a:lnTo>
                      <a:pt x="218" y="340"/>
                    </a:lnTo>
                    <a:lnTo>
                      <a:pt x="196" y="326"/>
                    </a:lnTo>
                    <a:lnTo>
                      <a:pt x="177" y="311"/>
                    </a:lnTo>
                    <a:lnTo>
                      <a:pt x="157" y="296"/>
                    </a:lnTo>
                    <a:lnTo>
                      <a:pt x="139" y="277"/>
                    </a:lnTo>
                    <a:lnTo>
                      <a:pt x="122" y="259"/>
                    </a:lnTo>
                    <a:lnTo>
                      <a:pt x="107" y="239"/>
                    </a:lnTo>
                    <a:lnTo>
                      <a:pt x="92" y="218"/>
                    </a:lnTo>
                    <a:lnTo>
                      <a:pt x="79" y="197"/>
                    </a:lnTo>
                    <a:lnTo>
                      <a:pt x="68" y="174"/>
                    </a:lnTo>
                    <a:lnTo>
                      <a:pt x="58" y="151"/>
                    </a:lnTo>
                    <a:lnTo>
                      <a:pt x="49" y="127"/>
                    </a:lnTo>
                    <a:lnTo>
                      <a:pt x="41" y="102"/>
                    </a:lnTo>
                    <a:lnTo>
                      <a:pt x="36" y="77"/>
                    </a:lnTo>
                    <a:lnTo>
                      <a:pt x="31" y="52"/>
                    </a:lnTo>
                    <a:lnTo>
                      <a:pt x="29" y="27"/>
                    </a:lnTo>
                    <a:lnTo>
                      <a:pt x="28" y="0"/>
                    </a:lnTo>
                    <a:lnTo>
                      <a:pt x="28" y="0"/>
                    </a:lnTo>
                    <a:lnTo>
                      <a:pt x="0" y="0"/>
                    </a:lnTo>
                    <a:close/>
                  </a:path>
                </a:pathLst>
              </a:custGeom>
              <a:solidFill>
                <a:srgbClr val="000000"/>
              </a:solidFill>
              <a:ln w="9525">
                <a:noFill/>
              </a:ln>
            </p:spPr>
            <p:txBody>
              <a:bodyPr/>
              <a:lstStyle/>
              <a:p>
                <a:endParaRPr lang="en-US"/>
              </a:p>
            </p:txBody>
          </p:sp>
          <p:sp>
            <p:nvSpPr>
              <p:cNvPr id="1276444" name="Freeform 1276443"/>
              <p:cNvSpPr/>
              <p:nvPr/>
            </p:nvSpPr>
            <p:spPr>
              <a:xfrm>
                <a:off x="3389" y="3216"/>
                <a:ext cx="2" cy="5"/>
              </a:xfrm>
              <a:custGeom>
                <a:avLst/>
                <a:gdLst/>
                <a:ahLst/>
                <a:cxnLst/>
                <a:rect l="0" t="0" r="0" b="0"/>
                <a:pathLst>
                  <a:path w="37" h="92">
                    <a:moveTo>
                      <a:pt x="9" y="0"/>
                    </a:moveTo>
                    <a:lnTo>
                      <a:pt x="7" y="10"/>
                    </a:lnTo>
                    <a:lnTo>
                      <a:pt x="5" y="23"/>
                    </a:lnTo>
                    <a:lnTo>
                      <a:pt x="4" y="33"/>
                    </a:lnTo>
                    <a:lnTo>
                      <a:pt x="2" y="45"/>
                    </a:lnTo>
                    <a:lnTo>
                      <a:pt x="1" y="58"/>
                    </a:lnTo>
                    <a:lnTo>
                      <a:pt x="1" y="69"/>
                    </a:lnTo>
                    <a:lnTo>
                      <a:pt x="0" y="80"/>
                    </a:lnTo>
                    <a:lnTo>
                      <a:pt x="0" y="92"/>
                    </a:lnTo>
                    <a:lnTo>
                      <a:pt x="28" y="92"/>
                    </a:lnTo>
                    <a:lnTo>
                      <a:pt x="28" y="82"/>
                    </a:lnTo>
                    <a:lnTo>
                      <a:pt x="29" y="71"/>
                    </a:lnTo>
                    <a:lnTo>
                      <a:pt x="29" y="60"/>
                    </a:lnTo>
                    <a:lnTo>
                      <a:pt x="30" y="49"/>
                    </a:lnTo>
                    <a:lnTo>
                      <a:pt x="32" y="38"/>
                    </a:lnTo>
                    <a:lnTo>
                      <a:pt x="33" y="27"/>
                    </a:lnTo>
                    <a:lnTo>
                      <a:pt x="35" y="17"/>
                    </a:lnTo>
                    <a:lnTo>
                      <a:pt x="37" y="6"/>
                    </a:lnTo>
                    <a:lnTo>
                      <a:pt x="9" y="0"/>
                    </a:lnTo>
                    <a:close/>
                  </a:path>
                </a:pathLst>
              </a:custGeom>
              <a:solidFill>
                <a:srgbClr val="000000"/>
              </a:solidFill>
              <a:ln w="9525">
                <a:noFill/>
              </a:ln>
            </p:spPr>
            <p:txBody>
              <a:bodyPr/>
              <a:lstStyle/>
              <a:p>
                <a:endParaRPr lang="en-US"/>
              </a:p>
            </p:txBody>
          </p:sp>
          <p:sp>
            <p:nvSpPr>
              <p:cNvPr id="1276445" name="Freeform 1276444"/>
              <p:cNvSpPr/>
              <p:nvPr/>
            </p:nvSpPr>
            <p:spPr>
              <a:xfrm>
                <a:off x="3389" y="3220"/>
                <a:ext cx="1" cy="1"/>
              </a:xfrm>
              <a:custGeom>
                <a:avLst/>
                <a:gdLst/>
                <a:ahLst/>
                <a:cxnLst/>
                <a:rect l="0" t="0" r="0" b="0"/>
                <a:pathLst>
                  <a:path w="28" h="18">
                    <a:moveTo>
                      <a:pt x="28" y="18"/>
                    </a:moveTo>
                    <a:lnTo>
                      <a:pt x="28" y="11"/>
                    </a:lnTo>
                    <a:lnTo>
                      <a:pt x="26" y="6"/>
                    </a:lnTo>
                    <a:lnTo>
                      <a:pt x="22" y="2"/>
                    </a:lnTo>
                    <a:lnTo>
                      <a:pt x="17" y="0"/>
                    </a:lnTo>
                    <a:lnTo>
                      <a:pt x="12" y="0"/>
                    </a:lnTo>
                    <a:lnTo>
                      <a:pt x="7" y="2"/>
                    </a:lnTo>
                    <a:lnTo>
                      <a:pt x="3" y="5"/>
                    </a:lnTo>
                    <a:lnTo>
                      <a:pt x="0" y="11"/>
                    </a:lnTo>
                    <a:lnTo>
                      <a:pt x="28" y="18"/>
                    </a:lnTo>
                    <a:close/>
                  </a:path>
                </a:pathLst>
              </a:custGeom>
              <a:solidFill>
                <a:srgbClr val="000000"/>
              </a:solidFill>
              <a:ln w="9525">
                <a:noFill/>
              </a:ln>
            </p:spPr>
            <p:txBody>
              <a:bodyPr/>
              <a:lstStyle/>
              <a:p>
                <a:endParaRPr lang="en-US"/>
              </a:p>
            </p:txBody>
          </p:sp>
          <p:sp>
            <p:nvSpPr>
              <p:cNvPr id="1276446" name="Freeform 1276445"/>
              <p:cNvSpPr/>
              <p:nvPr/>
            </p:nvSpPr>
            <p:spPr>
              <a:xfrm>
                <a:off x="3397" y="3233"/>
                <a:ext cx="1" cy="2"/>
              </a:xfrm>
              <a:custGeom>
                <a:avLst/>
                <a:gdLst/>
                <a:ahLst/>
                <a:cxnLst/>
                <a:rect l="0" t="0" r="0" b="0"/>
                <a:pathLst>
                  <a:path w="21" h="27">
                    <a:moveTo>
                      <a:pt x="0" y="25"/>
                    </a:moveTo>
                    <a:lnTo>
                      <a:pt x="6" y="27"/>
                    </a:lnTo>
                    <a:lnTo>
                      <a:pt x="11" y="26"/>
                    </a:lnTo>
                    <a:lnTo>
                      <a:pt x="16" y="24"/>
                    </a:lnTo>
                    <a:lnTo>
                      <a:pt x="19" y="20"/>
                    </a:lnTo>
                    <a:lnTo>
                      <a:pt x="21" y="14"/>
                    </a:lnTo>
                    <a:lnTo>
                      <a:pt x="21" y="9"/>
                    </a:lnTo>
                    <a:lnTo>
                      <a:pt x="19" y="4"/>
                    </a:lnTo>
                    <a:lnTo>
                      <a:pt x="14" y="0"/>
                    </a:lnTo>
                    <a:lnTo>
                      <a:pt x="0" y="25"/>
                    </a:lnTo>
                    <a:close/>
                  </a:path>
                </a:pathLst>
              </a:custGeom>
              <a:solidFill>
                <a:srgbClr val="000000"/>
              </a:solidFill>
              <a:ln w="9525">
                <a:noFill/>
              </a:ln>
            </p:spPr>
            <p:txBody>
              <a:bodyPr/>
              <a:lstStyle/>
              <a:p>
                <a:endParaRPr lang="en-US"/>
              </a:p>
            </p:txBody>
          </p:sp>
          <p:sp>
            <p:nvSpPr>
              <p:cNvPr id="1276447" name="Freeform 1276446"/>
              <p:cNvSpPr/>
              <p:nvPr/>
            </p:nvSpPr>
            <p:spPr>
              <a:xfrm>
                <a:off x="3393" y="3224"/>
                <a:ext cx="5" cy="11"/>
              </a:xfrm>
              <a:custGeom>
                <a:avLst/>
                <a:gdLst/>
                <a:ahLst/>
                <a:cxnLst/>
                <a:rect l="0" t="0" r="0" b="0"/>
                <a:pathLst>
                  <a:path w="115" h="181">
                    <a:moveTo>
                      <a:pt x="0" y="0"/>
                    </a:moveTo>
                    <a:lnTo>
                      <a:pt x="0" y="0"/>
                    </a:lnTo>
                    <a:lnTo>
                      <a:pt x="0" y="13"/>
                    </a:lnTo>
                    <a:lnTo>
                      <a:pt x="2" y="27"/>
                    </a:lnTo>
                    <a:lnTo>
                      <a:pt x="4" y="40"/>
                    </a:lnTo>
                    <a:lnTo>
                      <a:pt x="7" y="53"/>
                    </a:lnTo>
                    <a:lnTo>
                      <a:pt x="11" y="68"/>
                    </a:lnTo>
                    <a:lnTo>
                      <a:pt x="15" y="80"/>
                    </a:lnTo>
                    <a:lnTo>
                      <a:pt x="21" y="92"/>
                    </a:lnTo>
                    <a:lnTo>
                      <a:pt x="28" y="104"/>
                    </a:lnTo>
                    <a:lnTo>
                      <a:pt x="34" y="116"/>
                    </a:lnTo>
                    <a:lnTo>
                      <a:pt x="42" y="126"/>
                    </a:lnTo>
                    <a:lnTo>
                      <a:pt x="50" y="138"/>
                    </a:lnTo>
                    <a:lnTo>
                      <a:pt x="59" y="147"/>
                    </a:lnTo>
                    <a:lnTo>
                      <a:pt x="68" y="157"/>
                    </a:lnTo>
                    <a:lnTo>
                      <a:pt x="80" y="165"/>
                    </a:lnTo>
                    <a:lnTo>
                      <a:pt x="90" y="173"/>
                    </a:lnTo>
                    <a:lnTo>
                      <a:pt x="101" y="181"/>
                    </a:lnTo>
                    <a:lnTo>
                      <a:pt x="115" y="156"/>
                    </a:lnTo>
                    <a:lnTo>
                      <a:pt x="106" y="149"/>
                    </a:lnTo>
                    <a:lnTo>
                      <a:pt x="96" y="142"/>
                    </a:lnTo>
                    <a:lnTo>
                      <a:pt x="87" y="136"/>
                    </a:lnTo>
                    <a:lnTo>
                      <a:pt x="80" y="126"/>
                    </a:lnTo>
                    <a:lnTo>
                      <a:pt x="70" y="119"/>
                    </a:lnTo>
                    <a:lnTo>
                      <a:pt x="64" y="109"/>
                    </a:lnTo>
                    <a:lnTo>
                      <a:pt x="58" y="101"/>
                    </a:lnTo>
                    <a:lnTo>
                      <a:pt x="52" y="89"/>
                    </a:lnTo>
                    <a:lnTo>
                      <a:pt x="46" y="80"/>
                    </a:lnTo>
                    <a:lnTo>
                      <a:pt x="42" y="69"/>
                    </a:lnTo>
                    <a:lnTo>
                      <a:pt x="38" y="58"/>
                    </a:lnTo>
                    <a:lnTo>
                      <a:pt x="34" y="47"/>
                    </a:lnTo>
                    <a:lnTo>
                      <a:pt x="33" y="35"/>
                    </a:lnTo>
                    <a:lnTo>
                      <a:pt x="31" y="23"/>
                    </a:lnTo>
                    <a:lnTo>
                      <a:pt x="29" y="11"/>
                    </a:lnTo>
                    <a:lnTo>
                      <a:pt x="29" y="0"/>
                    </a:lnTo>
                    <a:lnTo>
                      <a:pt x="29" y="0"/>
                    </a:lnTo>
                    <a:lnTo>
                      <a:pt x="0" y="0"/>
                    </a:lnTo>
                    <a:close/>
                  </a:path>
                </a:pathLst>
              </a:custGeom>
              <a:solidFill>
                <a:srgbClr val="000000"/>
              </a:solidFill>
              <a:ln w="9525">
                <a:noFill/>
              </a:ln>
            </p:spPr>
            <p:txBody>
              <a:bodyPr/>
              <a:lstStyle/>
              <a:p>
                <a:endParaRPr lang="en-US"/>
              </a:p>
            </p:txBody>
          </p:sp>
          <p:sp>
            <p:nvSpPr>
              <p:cNvPr id="1276448" name="Freeform 1276447"/>
              <p:cNvSpPr/>
              <p:nvPr/>
            </p:nvSpPr>
            <p:spPr>
              <a:xfrm>
                <a:off x="3393" y="3222"/>
                <a:ext cx="1" cy="2"/>
              </a:xfrm>
              <a:custGeom>
                <a:avLst/>
                <a:gdLst/>
                <a:ahLst/>
                <a:cxnLst/>
                <a:rect l="0" t="0" r="0" b="0"/>
                <a:pathLst>
                  <a:path w="33" h="47">
                    <a:moveTo>
                      <a:pt x="4" y="0"/>
                    </a:moveTo>
                    <a:lnTo>
                      <a:pt x="3" y="6"/>
                    </a:lnTo>
                    <a:lnTo>
                      <a:pt x="2" y="11"/>
                    </a:lnTo>
                    <a:lnTo>
                      <a:pt x="1" y="18"/>
                    </a:lnTo>
                    <a:lnTo>
                      <a:pt x="1" y="23"/>
                    </a:lnTo>
                    <a:lnTo>
                      <a:pt x="0" y="30"/>
                    </a:lnTo>
                    <a:lnTo>
                      <a:pt x="0" y="36"/>
                    </a:lnTo>
                    <a:lnTo>
                      <a:pt x="0" y="41"/>
                    </a:lnTo>
                    <a:lnTo>
                      <a:pt x="0" y="47"/>
                    </a:lnTo>
                    <a:lnTo>
                      <a:pt x="29" y="47"/>
                    </a:lnTo>
                    <a:lnTo>
                      <a:pt x="29" y="41"/>
                    </a:lnTo>
                    <a:lnTo>
                      <a:pt x="29" y="36"/>
                    </a:lnTo>
                    <a:lnTo>
                      <a:pt x="29" y="32"/>
                    </a:lnTo>
                    <a:lnTo>
                      <a:pt x="30" y="26"/>
                    </a:lnTo>
                    <a:lnTo>
                      <a:pt x="30" y="20"/>
                    </a:lnTo>
                    <a:lnTo>
                      <a:pt x="31" y="17"/>
                    </a:lnTo>
                    <a:lnTo>
                      <a:pt x="32" y="12"/>
                    </a:lnTo>
                    <a:lnTo>
                      <a:pt x="33" y="7"/>
                    </a:lnTo>
                    <a:lnTo>
                      <a:pt x="4" y="0"/>
                    </a:lnTo>
                    <a:close/>
                  </a:path>
                </a:pathLst>
              </a:custGeom>
              <a:solidFill>
                <a:srgbClr val="000000"/>
              </a:solidFill>
              <a:ln w="9525">
                <a:noFill/>
              </a:ln>
            </p:spPr>
            <p:txBody>
              <a:bodyPr/>
              <a:lstStyle/>
              <a:p>
                <a:endParaRPr lang="en-US"/>
              </a:p>
            </p:txBody>
          </p:sp>
          <p:sp>
            <p:nvSpPr>
              <p:cNvPr id="1276449" name="Freeform 1276448"/>
              <p:cNvSpPr/>
              <p:nvPr/>
            </p:nvSpPr>
            <p:spPr>
              <a:xfrm>
                <a:off x="3393" y="3224"/>
                <a:ext cx="1" cy="1"/>
              </a:xfrm>
              <a:custGeom>
                <a:avLst/>
                <a:gdLst/>
                <a:ahLst/>
                <a:cxnLst/>
                <a:rect l="0" t="0" r="0" b="0"/>
                <a:pathLst>
                  <a:path w="29" h="18">
                    <a:moveTo>
                      <a:pt x="29" y="18"/>
                    </a:moveTo>
                    <a:lnTo>
                      <a:pt x="29" y="11"/>
                    </a:lnTo>
                    <a:lnTo>
                      <a:pt x="27" y="6"/>
                    </a:lnTo>
                    <a:lnTo>
                      <a:pt x="22" y="2"/>
                    </a:lnTo>
                    <a:lnTo>
                      <a:pt x="17" y="0"/>
                    </a:lnTo>
                    <a:lnTo>
                      <a:pt x="12" y="0"/>
                    </a:lnTo>
                    <a:lnTo>
                      <a:pt x="7" y="2"/>
                    </a:lnTo>
                    <a:lnTo>
                      <a:pt x="3" y="5"/>
                    </a:lnTo>
                    <a:lnTo>
                      <a:pt x="0" y="11"/>
                    </a:lnTo>
                    <a:lnTo>
                      <a:pt x="29" y="18"/>
                    </a:lnTo>
                    <a:close/>
                  </a:path>
                </a:pathLst>
              </a:custGeom>
              <a:solidFill>
                <a:srgbClr val="000000"/>
              </a:solidFill>
              <a:ln w="9525">
                <a:noFill/>
              </a:ln>
            </p:spPr>
            <p:txBody>
              <a:bodyPr/>
              <a:lstStyle/>
              <a:p>
                <a:endParaRPr lang="en-US"/>
              </a:p>
            </p:txBody>
          </p:sp>
          <p:sp>
            <p:nvSpPr>
              <p:cNvPr id="1276450" name="Freeform 1276449"/>
              <p:cNvSpPr/>
              <p:nvPr/>
            </p:nvSpPr>
            <p:spPr>
              <a:xfrm>
                <a:off x="3563" y="3123"/>
                <a:ext cx="1" cy="1"/>
              </a:xfrm>
              <a:custGeom>
                <a:avLst/>
                <a:gdLst/>
                <a:ahLst/>
                <a:cxnLst/>
                <a:rect l="0" t="0" r="0" b="0"/>
                <a:pathLst>
                  <a:path w="15" h="20">
                    <a:moveTo>
                      <a:pt x="15" y="1"/>
                    </a:moveTo>
                    <a:lnTo>
                      <a:pt x="7" y="0"/>
                    </a:lnTo>
                    <a:lnTo>
                      <a:pt x="1" y="5"/>
                    </a:lnTo>
                    <a:lnTo>
                      <a:pt x="0" y="13"/>
                    </a:lnTo>
                    <a:lnTo>
                      <a:pt x="5" y="20"/>
                    </a:lnTo>
                    <a:lnTo>
                      <a:pt x="15" y="1"/>
                    </a:lnTo>
                    <a:close/>
                  </a:path>
                </a:pathLst>
              </a:custGeom>
              <a:solidFill>
                <a:srgbClr val="000000"/>
              </a:solidFill>
              <a:ln w="9525">
                <a:noFill/>
              </a:ln>
            </p:spPr>
            <p:txBody>
              <a:bodyPr/>
              <a:lstStyle/>
              <a:p>
                <a:endParaRPr lang="en-US"/>
              </a:p>
            </p:txBody>
          </p:sp>
          <p:sp>
            <p:nvSpPr>
              <p:cNvPr id="1276451" name="Freeform 1276450"/>
              <p:cNvSpPr/>
              <p:nvPr/>
            </p:nvSpPr>
            <p:spPr>
              <a:xfrm>
                <a:off x="3563" y="3123"/>
                <a:ext cx="7" cy="15"/>
              </a:xfrm>
              <a:custGeom>
                <a:avLst/>
                <a:gdLst/>
                <a:ahLst/>
                <a:cxnLst/>
                <a:rect l="0" t="0" r="0" b="0"/>
                <a:pathLst>
                  <a:path w="164" h="274">
                    <a:moveTo>
                      <a:pt x="164" y="274"/>
                    </a:moveTo>
                    <a:lnTo>
                      <a:pt x="164" y="274"/>
                    </a:lnTo>
                    <a:lnTo>
                      <a:pt x="162" y="253"/>
                    </a:lnTo>
                    <a:lnTo>
                      <a:pt x="160" y="233"/>
                    </a:lnTo>
                    <a:lnTo>
                      <a:pt x="157" y="211"/>
                    </a:lnTo>
                    <a:lnTo>
                      <a:pt x="153" y="190"/>
                    </a:lnTo>
                    <a:lnTo>
                      <a:pt x="147" y="170"/>
                    </a:lnTo>
                    <a:lnTo>
                      <a:pt x="139" y="152"/>
                    </a:lnTo>
                    <a:lnTo>
                      <a:pt x="130" y="135"/>
                    </a:lnTo>
                    <a:lnTo>
                      <a:pt x="122" y="116"/>
                    </a:lnTo>
                    <a:lnTo>
                      <a:pt x="112" y="98"/>
                    </a:lnTo>
                    <a:lnTo>
                      <a:pt x="100" y="82"/>
                    </a:lnTo>
                    <a:lnTo>
                      <a:pt x="87" y="65"/>
                    </a:lnTo>
                    <a:lnTo>
                      <a:pt x="73" y="50"/>
                    </a:lnTo>
                    <a:lnTo>
                      <a:pt x="59" y="35"/>
                    </a:lnTo>
                    <a:lnTo>
                      <a:pt x="43" y="23"/>
                    </a:lnTo>
                    <a:lnTo>
                      <a:pt x="27" y="10"/>
                    </a:lnTo>
                    <a:lnTo>
                      <a:pt x="10" y="0"/>
                    </a:lnTo>
                    <a:lnTo>
                      <a:pt x="0" y="19"/>
                    </a:lnTo>
                    <a:lnTo>
                      <a:pt x="15" y="29"/>
                    </a:lnTo>
                    <a:lnTo>
                      <a:pt x="30" y="40"/>
                    </a:lnTo>
                    <a:lnTo>
                      <a:pt x="45" y="52"/>
                    </a:lnTo>
                    <a:lnTo>
                      <a:pt x="59" y="65"/>
                    </a:lnTo>
                    <a:lnTo>
                      <a:pt x="71" y="80"/>
                    </a:lnTo>
                    <a:lnTo>
                      <a:pt x="83" y="94"/>
                    </a:lnTo>
                    <a:lnTo>
                      <a:pt x="94" y="110"/>
                    </a:lnTo>
                    <a:lnTo>
                      <a:pt x="104" y="126"/>
                    </a:lnTo>
                    <a:lnTo>
                      <a:pt x="112" y="143"/>
                    </a:lnTo>
                    <a:lnTo>
                      <a:pt x="119" y="161"/>
                    </a:lnTo>
                    <a:lnTo>
                      <a:pt x="126" y="179"/>
                    </a:lnTo>
                    <a:lnTo>
                      <a:pt x="132" y="197"/>
                    </a:lnTo>
                    <a:lnTo>
                      <a:pt x="136" y="216"/>
                    </a:lnTo>
                    <a:lnTo>
                      <a:pt x="139" y="235"/>
                    </a:lnTo>
                    <a:lnTo>
                      <a:pt x="141" y="255"/>
                    </a:lnTo>
                    <a:lnTo>
                      <a:pt x="141" y="274"/>
                    </a:lnTo>
                    <a:lnTo>
                      <a:pt x="141" y="274"/>
                    </a:lnTo>
                    <a:lnTo>
                      <a:pt x="164" y="274"/>
                    </a:lnTo>
                    <a:close/>
                  </a:path>
                </a:pathLst>
              </a:custGeom>
              <a:solidFill>
                <a:srgbClr val="000000"/>
              </a:solidFill>
              <a:ln w="9525">
                <a:noFill/>
              </a:ln>
            </p:spPr>
            <p:txBody>
              <a:bodyPr/>
              <a:lstStyle/>
              <a:p>
                <a:endParaRPr lang="en-US"/>
              </a:p>
            </p:txBody>
          </p:sp>
          <p:sp>
            <p:nvSpPr>
              <p:cNvPr id="1276452" name="Freeform 1276451"/>
              <p:cNvSpPr/>
              <p:nvPr/>
            </p:nvSpPr>
            <p:spPr>
              <a:xfrm>
                <a:off x="3569" y="3138"/>
                <a:ext cx="1" cy="4"/>
              </a:xfrm>
              <a:custGeom>
                <a:avLst/>
                <a:gdLst/>
                <a:ahLst/>
                <a:cxnLst/>
                <a:rect l="0" t="0" r="0" b="0"/>
                <a:pathLst>
                  <a:path w="29" h="68">
                    <a:moveTo>
                      <a:pt x="21" y="68"/>
                    </a:moveTo>
                    <a:lnTo>
                      <a:pt x="22" y="60"/>
                    </a:lnTo>
                    <a:lnTo>
                      <a:pt x="24" y="52"/>
                    </a:lnTo>
                    <a:lnTo>
                      <a:pt x="25" y="43"/>
                    </a:lnTo>
                    <a:lnTo>
                      <a:pt x="26" y="34"/>
                    </a:lnTo>
                    <a:lnTo>
                      <a:pt x="28" y="25"/>
                    </a:lnTo>
                    <a:lnTo>
                      <a:pt x="28" y="17"/>
                    </a:lnTo>
                    <a:lnTo>
                      <a:pt x="29" y="8"/>
                    </a:lnTo>
                    <a:lnTo>
                      <a:pt x="29" y="0"/>
                    </a:lnTo>
                    <a:lnTo>
                      <a:pt x="6" y="0"/>
                    </a:lnTo>
                    <a:lnTo>
                      <a:pt x="6" y="8"/>
                    </a:lnTo>
                    <a:lnTo>
                      <a:pt x="5" y="17"/>
                    </a:lnTo>
                    <a:lnTo>
                      <a:pt x="5" y="25"/>
                    </a:lnTo>
                    <a:lnTo>
                      <a:pt x="5" y="32"/>
                    </a:lnTo>
                    <a:lnTo>
                      <a:pt x="4" y="41"/>
                    </a:lnTo>
                    <a:lnTo>
                      <a:pt x="3" y="48"/>
                    </a:lnTo>
                    <a:lnTo>
                      <a:pt x="1" y="56"/>
                    </a:lnTo>
                    <a:lnTo>
                      <a:pt x="0" y="64"/>
                    </a:lnTo>
                    <a:lnTo>
                      <a:pt x="21" y="68"/>
                    </a:lnTo>
                    <a:close/>
                  </a:path>
                </a:pathLst>
              </a:custGeom>
              <a:solidFill>
                <a:srgbClr val="000000"/>
              </a:solidFill>
              <a:ln w="9525">
                <a:noFill/>
              </a:ln>
            </p:spPr>
            <p:txBody>
              <a:bodyPr/>
              <a:lstStyle/>
              <a:p>
                <a:endParaRPr lang="en-US"/>
              </a:p>
            </p:txBody>
          </p:sp>
          <p:sp>
            <p:nvSpPr>
              <p:cNvPr id="1276453" name="Freeform 1276452"/>
              <p:cNvSpPr/>
              <p:nvPr/>
            </p:nvSpPr>
            <p:spPr>
              <a:xfrm>
                <a:off x="3569" y="3138"/>
                <a:ext cx="1" cy="1"/>
              </a:xfrm>
              <a:custGeom>
                <a:avLst/>
                <a:gdLst/>
                <a:ahLst/>
                <a:cxnLst/>
                <a:rect l="0" t="0" r="0" b="0"/>
                <a:pathLst>
                  <a:path w="21" h="12">
                    <a:moveTo>
                      <a:pt x="0" y="0"/>
                    </a:moveTo>
                    <a:lnTo>
                      <a:pt x="3" y="8"/>
                    </a:lnTo>
                    <a:lnTo>
                      <a:pt x="10" y="12"/>
                    </a:lnTo>
                    <a:lnTo>
                      <a:pt x="17" y="11"/>
                    </a:lnTo>
                    <a:lnTo>
                      <a:pt x="21" y="4"/>
                    </a:lnTo>
                    <a:lnTo>
                      <a:pt x="0" y="0"/>
                    </a:lnTo>
                    <a:close/>
                  </a:path>
                </a:pathLst>
              </a:custGeom>
              <a:solidFill>
                <a:srgbClr val="000000"/>
              </a:solidFill>
              <a:ln w="9525">
                <a:noFill/>
              </a:ln>
            </p:spPr>
            <p:txBody>
              <a:bodyPr/>
              <a:lstStyle/>
              <a:p>
                <a:endParaRPr lang="en-US"/>
              </a:p>
            </p:txBody>
          </p:sp>
          <p:sp>
            <p:nvSpPr>
              <p:cNvPr id="1276454" name="Freeform 1276453"/>
              <p:cNvSpPr/>
              <p:nvPr/>
            </p:nvSpPr>
            <p:spPr>
              <a:xfrm>
                <a:off x="3563" y="3128"/>
                <a:ext cx="1" cy="1"/>
              </a:xfrm>
              <a:custGeom>
                <a:avLst/>
                <a:gdLst/>
                <a:ahLst/>
                <a:cxnLst/>
                <a:rect l="0" t="0" r="0" b="0"/>
                <a:pathLst>
                  <a:path w="15" h="20">
                    <a:moveTo>
                      <a:pt x="15" y="1"/>
                    </a:moveTo>
                    <a:lnTo>
                      <a:pt x="7" y="0"/>
                    </a:lnTo>
                    <a:lnTo>
                      <a:pt x="1" y="6"/>
                    </a:lnTo>
                    <a:lnTo>
                      <a:pt x="0" y="14"/>
                    </a:lnTo>
                    <a:lnTo>
                      <a:pt x="5" y="20"/>
                    </a:lnTo>
                    <a:lnTo>
                      <a:pt x="15" y="1"/>
                    </a:lnTo>
                    <a:close/>
                  </a:path>
                </a:pathLst>
              </a:custGeom>
              <a:solidFill>
                <a:srgbClr val="000000"/>
              </a:solidFill>
              <a:ln w="9525">
                <a:noFill/>
              </a:ln>
            </p:spPr>
            <p:txBody>
              <a:bodyPr/>
              <a:lstStyle/>
              <a:p>
                <a:endParaRPr lang="en-US"/>
              </a:p>
            </p:txBody>
          </p:sp>
          <p:sp>
            <p:nvSpPr>
              <p:cNvPr id="1276455" name="Freeform 1276454"/>
              <p:cNvSpPr/>
              <p:nvPr/>
            </p:nvSpPr>
            <p:spPr>
              <a:xfrm>
                <a:off x="3564" y="3128"/>
                <a:ext cx="4" cy="8"/>
              </a:xfrm>
              <a:custGeom>
                <a:avLst/>
                <a:gdLst/>
                <a:ahLst/>
                <a:cxnLst/>
                <a:rect l="0" t="0" r="0" b="0"/>
                <a:pathLst>
                  <a:path w="86" h="136">
                    <a:moveTo>
                      <a:pt x="86" y="136"/>
                    </a:moveTo>
                    <a:lnTo>
                      <a:pt x="86" y="136"/>
                    </a:lnTo>
                    <a:lnTo>
                      <a:pt x="85" y="116"/>
                    </a:lnTo>
                    <a:lnTo>
                      <a:pt x="81" y="95"/>
                    </a:lnTo>
                    <a:lnTo>
                      <a:pt x="76" y="76"/>
                    </a:lnTo>
                    <a:lnTo>
                      <a:pt x="66" y="58"/>
                    </a:lnTo>
                    <a:lnTo>
                      <a:pt x="55" y="41"/>
                    </a:lnTo>
                    <a:lnTo>
                      <a:pt x="42" y="26"/>
                    </a:lnTo>
                    <a:lnTo>
                      <a:pt x="27" y="12"/>
                    </a:lnTo>
                    <a:lnTo>
                      <a:pt x="10" y="0"/>
                    </a:lnTo>
                    <a:lnTo>
                      <a:pt x="0" y="19"/>
                    </a:lnTo>
                    <a:lnTo>
                      <a:pt x="14" y="29"/>
                    </a:lnTo>
                    <a:lnTo>
                      <a:pt x="28" y="40"/>
                    </a:lnTo>
                    <a:lnTo>
                      <a:pt x="39" y="54"/>
                    </a:lnTo>
                    <a:lnTo>
                      <a:pt x="48" y="69"/>
                    </a:lnTo>
                    <a:lnTo>
                      <a:pt x="55" y="85"/>
                    </a:lnTo>
                    <a:lnTo>
                      <a:pt x="60" y="102"/>
                    </a:lnTo>
                    <a:lnTo>
                      <a:pt x="64" y="118"/>
                    </a:lnTo>
                    <a:lnTo>
                      <a:pt x="65" y="136"/>
                    </a:lnTo>
                    <a:lnTo>
                      <a:pt x="65" y="136"/>
                    </a:lnTo>
                    <a:lnTo>
                      <a:pt x="86" y="136"/>
                    </a:lnTo>
                    <a:close/>
                  </a:path>
                </a:pathLst>
              </a:custGeom>
              <a:solidFill>
                <a:srgbClr val="000000"/>
              </a:solidFill>
              <a:ln w="9525">
                <a:noFill/>
              </a:ln>
            </p:spPr>
            <p:txBody>
              <a:bodyPr/>
              <a:lstStyle/>
              <a:p>
                <a:endParaRPr lang="en-US"/>
              </a:p>
            </p:txBody>
          </p:sp>
          <p:sp>
            <p:nvSpPr>
              <p:cNvPr id="1276456" name="Freeform 1276455"/>
              <p:cNvSpPr/>
              <p:nvPr/>
            </p:nvSpPr>
            <p:spPr>
              <a:xfrm>
                <a:off x="3567" y="3136"/>
                <a:ext cx="1" cy="2"/>
              </a:xfrm>
              <a:custGeom>
                <a:avLst/>
                <a:gdLst/>
                <a:ahLst/>
                <a:cxnLst/>
                <a:rect l="0" t="0" r="0" b="0"/>
                <a:pathLst>
                  <a:path w="24" h="35">
                    <a:moveTo>
                      <a:pt x="21" y="35"/>
                    </a:moveTo>
                    <a:lnTo>
                      <a:pt x="22" y="30"/>
                    </a:lnTo>
                    <a:lnTo>
                      <a:pt x="22" y="26"/>
                    </a:lnTo>
                    <a:lnTo>
                      <a:pt x="23" y="21"/>
                    </a:lnTo>
                    <a:lnTo>
                      <a:pt x="23" y="18"/>
                    </a:lnTo>
                    <a:lnTo>
                      <a:pt x="24" y="15"/>
                    </a:lnTo>
                    <a:lnTo>
                      <a:pt x="24" y="9"/>
                    </a:lnTo>
                    <a:lnTo>
                      <a:pt x="24" y="5"/>
                    </a:lnTo>
                    <a:lnTo>
                      <a:pt x="24" y="0"/>
                    </a:lnTo>
                    <a:lnTo>
                      <a:pt x="3" y="0"/>
                    </a:lnTo>
                    <a:lnTo>
                      <a:pt x="3" y="5"/>
                    </a:lnTo>
                    <a:lnTo>
                      <a:pt x="3" y="9"/>
                    </a:lnTo>
                    <a:lnTo>
                      <a:pt x="3" y="11"/>
                    </a:lnTo>
                    <a:lnTo>
                      <a:pt x="2" y="14"/>
                    </a:lnTo>
                    <a:lnTo>
                      <a:pt x="2" y="19"/>
                    </a:lnTo>
                    <a:lnTo>
                      <a:pt x="1" y="24"/>
                    </a:lnTo>
                    <a:lnTo>
                      <a:pt x="1" y="28"/>
                    </a:lnTo>
                    <a:lnTo>
                      <a:pt x="0" y="31"/>
                    </a:lnTo>
                    <a:lnTo>
                      <a:pt x="21" y="35"/>
                    </a:lnTo>
                    <a:close/>
                  </a:path>
                </a:pathLst>
              </a:custGeom>
              <a:solidFill>
                <a:srgbClr val="000000"/>
              </a:solidFill>
              <a:ln w="9525">
                <a:noFill/>
              </a:ln>
            </p:spPr>
            <p:txBody>
              <a:bodyPr/>
              <a:lstStyle/>
              <a:p>
                <a:endParaRPr lang="en-US"/>
              </a:p>
            </p:txBody>
          </p:sp>
          <p:sp>
            <p:nvSpPr>
              <p:cNvPr id="1276457" name="Freeform 1276456"/>
              <p:cNvSpPr/>
              <p:nvPr/>
            </p:nvSpPr>
            <p:spPr>
              <a:xfrm>
                <a:off x="3567" y="3135"/>
                <a:ext cx="1" cy="1"/>
              </a:xfrm>
              <a:custGeom>
                <a:avLst/>
                <a:gdLst/>
                <a:ahLst/>
                <a:cxnLst/>
                <a:rect l="0" t="0" r="0" b="0"/>
                <a:pathLst>
                  <a:path w="21" h="13">
                    <a:moveTo>
                      <a:pt x="0" y="0"/>
                    </a:moveTo>
                    <a:lnTo>
                      <a:pt x="2" y="9"/>
                    </a:lnTo>
                    <a:lnTo>
                      <a:pt x="10" y="13"/>
                    </a:lnTo>
                    <a:lnTo>
                      <a:pt x="17" y="12"/>
                    </a:lnTo>
                    <a:lnTo>
                      <a:pt x="21" y="4"/>
                    </a:lnTo>
                    <a:lnTo>
                      <a:pt x="0" y="0"/>
                    </a:lnTo>
                    <a:close/>
                  </a:path>
                </a:pathLst>
              </a:custGeom>
              <a:solidFill>
                <a:srgbClr val="000000"/>
              </a:solidFill>
              <a:ln w="9525">
                <a:noFill/>
              </a:ln>
            </p:spPr>
            <p:txBody>
              <a:bodyPr/>
              <a:lstStyle/>
              <a:p>
                <a:endParaRPr lang="en-US"/>
              </a:p>
            </p:txBody>
          </p:sp>
          <p:sp>
            <p:nvSpPr>
              <p:cNvPr id="1276458" name="Freeform 1276457"/>
              <p:cNvSpPr/>
              <p:nvPr/>
            </p:nvSpPr>
            <p:spPr>
              <a:xfrm>
                <a:off x="3388" y="3300"/>
                <a:ext cx="53" cy="137"/>
              </a:xfrm>
              <a:custGeom>
                <a:avLst/>
                <a:gdLst/>
                <a:ahLst/>
                <a:cxnLst/>
                <a:rect l="0" t="0" r="0" b="0"/>
                <a:pathLst>
                  <a:path w="1169" h="2481">
                    <a:moveTo>
                      <a:pt x="166" y="0"/>
                    </a:moveTo>
                    <a:lnTo>
                      <a:pt x="0" y="73"/>
                    </a:lnTo>
                    <a:lnTo>
                      <a:pt x="959" y="2481"/>
                    </a:lnTo>
                    <a:lnTo>
                      <a:pt x="1169" y="2389"/>
                    </a:lnTo>
                    <a:lnTo>
                      <a:pt x="166" y="0"/>
                    </a:lnTo>
                    <a:close/>
                  </a:path>
                </a:pathLst>
              </a:custGeom>
              <a:solidFill>
                <a:srgbClr val="545959"/>
              </a:solidFill>
              <a:ln w="9525">
                <a:noFill/>
              </a:ln>
            </p:spPr>
            <p:txBody>
              <a:bodyPr/>
              <a:lstStyle/>
              <a:p>
                <a:endParaRPr lang="en-US"/>
              </a:p>
            </p:txBody>
          </p:sp>
          <p:sp>
            <p:nvSpPr>
              <p:cNvPr id="1276459" name="Freeform 1276458"/>
              <p:cNvSpPr/>
              <p:nvPr/>
            </p:nvSpPr>
            <p:spPr>
              <a:xfrm>
                <a:off x="3388" y="3300"/>
                <a:ext cx="52" cy="137"/>
              </a:xfrm>
              <a:custGeom>
                <a:avLst/>
                <a:gdLst/>
                <a:ahLst/>
                <a:cxnLst/>
                <a:rect l="0" t="0" r="0" b="0"/>
                <a:pathLst>
                  <a:path w="1140" h="2467">
                    <a:moveTo>
                      <a:pt x="140" y="0"/>
                    </a:moveTo>
                    <a:lnTo>
                      <a:pt x="126" y="6"/>
                    </a:lnTo>
                    <a:lnTo>
                      <a:pt x="114" y="10"/>
                    </a:lnTo>
                    <a:lnTo>
                      <a:pt x="104" y="14"/>
                    </a:lnTo>
                    <a:lnTo>
                      <a:pt x="94" y="19"/>
                    </a:lnTo>
                    <a:lnTo>
                      <a:pt x="81" y="24"/>
                    </a:lnTo>
                    <a:lnTo>
                      <a:pt x="61" y="32"/>
                    </a:lnTo>
                    <a:lnTo>
                      <a:pt x="36" y="44"/>
                    </a:lnTo>
                    <a:lnTo>
                      <a:pt x="0" y="61"/>
                    </a:lnTo>
                    <a:lnTo>
                      <a:pt x="29" y="132"/>
                    </a:lnTo>
                    <a:lnTo>
                      <a:pt x="55" y="199"/>
                    </a:lnTo>
                    <a:lnTo>
                      <a:pt x="81" y="260"/>
                    </a:lnTo>
                    <a:lnTo>
                      <a:pt x="103" y="317"/>
                    </a:lnTo>
                    <a:lnTo>
                      <a:pt x="125" y="370"/>
                    </a:lnTo>
                    <a:lnTo>
                      <a:pt x="144" y="419"/>
                    </a:lnTo>
                    <a:lnTo>
                      <a:pt x="163" y="467"/>
                    </a:lnTo>
                    <a:lnTo>
                      <a:pt x="181" y="511"/>
                    </a:lnTo>
                    <a:lnTo>
                      <a:pt x="198" y="554"/>
                    </a:lnTo>
                    <a:lnTo>
                      <a:pt x="215" y="596"/>
                    </a:lnTo>
                    <a:lnTo>
                      <a:pt x="232" y="637"/>
                    </a:lnTo>
                    <a:lnTo>
                      <a:pt x="249" y="680"/>
                    </a:lnTo>
                    <a:lnTo>
                      <a:pt x="265" y="723"/>
                    </a:lnTo>
                    <a:lnTo>
                      <a:pt x="284" y="766"/>
                    </a:lnTo>
                    <a:lnTo>
                      <a:pt x="302" y="812"/>
                    </a:lnTo>
                    <a:lnTo>
                      <a:pt x="322" y="861"/>
                    </a:lnTo>
                    <a:lnTo>
                      <a:pt x="342" y="913"/>
                    </a:lnTo>
                    <a:lnTo>
                      <a:pt x="364" y="968"/>
                    </a:lnTo>
                    <a:lnTo>
                      <a:pt x="388" y="1029"/>
                    </a:lnTo>
                    <a:lnTo>
                      <a:pt x="414" y="1093"/>
                    </a:lnTo>
                    <a:lnTo>
                      <a:pt x="442" y="1164"/>
                    </a:lnTo>
                    <a:lnTo>
                      <a:pt x="473" y="1239"/>
                    </a:lnTo>
                    <a:lnTo>
                      <a:pt x="505" y="1323"/>
                    </a:lnTo>
                    <a:lnTo>
                      <a:pt x="542" y="1412"/>
                    </a:lnTo>
                    <a:lnTo>
                      <a:pt x="581" y="1511"/>
                    </a:lnTo>
                    <a:lnTo>
                      <a:pt x="623" y="1618"/>
                    </a:lnTo>
                    <a:lnTo>
                      <a:pt x="669" y="1733"/>
                    </a:lnTo>
                    <a:lnTo>
                      <a:pt x="719" y="1858"/>
                    </a:lnTo>
                    <a:lnTo>
                      <a:pt x="773" y="1993"/>
                    </a:lnTo>
                    <a:lnTo>
                      <a:pt x="832" y="2140"/>
                    </a:lnTo>
                    <a:lnTo>
                      <a:pt x="895" y="2297"/>
                    </a:lnTo>
                    <a:lnTo>
                      <a:pt x="962" y="2467"/>
                    </a:lnTo>
                    <a:lnTo>
                      <a:pt x="972" y="2462"/>
                    </a:lnTo>
                    <a:lnTo>
                      <a:pt x="982" y="2458"/>
                    </a:lnTo>
                    <a:lnTo>
                      <a:pt x="989" y="2455"/>
                    </a:lnTo>
                    <a:lnTo>
                      <a:pt x="996" y="2452"/>
                    </a:lnTo>
                    <a:lnTo>
                      <a:pt x="1003" y="2449"/>
                    </a:lnTo>
                    <a:lnTo>
                      <a:pt x="1009" y="2445"/>
                    </a:lnTo>
                    <a:lnTo>
                      <a:pt x="1015" y="2442"/>
                    </a:lnTo>
                    <a:lnTo>
                      <a:pt x="1022" y="2439"/>
                    </a:lnTo>
                    <a:lnTo>
                      <a:pt x="1030" y="2436"/>
                    </a:lnTo>
                    <a:lnTo>
                      <a:pt x="1040" y="2432"/>
                    </a:lnTo>
                    <a:lnTo>
                      <a:pt x="1050" y="2428"/>
                    </a:lnTo>
                    <a:lnTo>
                      <a:pt x="1063" y="2422"/>
                    </a:lnTo>
                    <a:lnTo>
                      <a:pt x="1077" y="2416"/>
                    </a:lnTo>
                    <a:lnTo>
                      <a:pt x="1095" y="2409"/>
                    </a:lnTo>
                    <a:lnTo>
                      <a:pt x="1116" y="2399"/>
                    </a:lnTo>
                    <a:lnTo>
                      <a:pt x="1140" y="2390"/>
                    </a:lnTo>
                    <a:lnTo>
                      <a:pt x="1110" y="2318"/>
                    </a:lnTo>
                    <a:lnTo>
                      <a:pt x="1081" y="2251"/>
                    </a:lnTo>
                    <a:lnTo>
                      <a:pt x="1056" y="2190"/>
                    </a:lnTo>
                    <a:lnTo>
                      <a:pt x="1033" y="2134"/>
                    </a:lnTo>
                    <a:lnTo>
                      <a:pt x="1011" y="2082"/>
                    </a:lnTo>
                    <a:lnTo>
                      <a:pt x="991" y="2032"/>
                    </a:lnTo>
                    <a:lnTo>
                      <a:pt x="970" y="1985"/>
                    </a:lnTo>
                    <a:lnTo>
                      <a:pt x="952" y="1940"/>
                    </a:lnTo>
                    <a:lnTo>
                      <a:pt x="935" y="1897"/>
                    </a:lnTo>
                    <a:lnTo>
                      <a:pt x="916" y="1856"/>
                    </a:lnTo>
                    <a:lnTo>
                      <a:pt x="899" y="1814"/>
                    </a:lnTo>
                    <a:lnTo>
                      <a:pt x="882" y="1773"/>
                    </a:lnTo>
                    <a:lnTo>
                      <a:pt x="864" y="1730"/>
                    </a:lnTo>
                    <a:lnTo>
                      <a:pt x="846" y="1686"/>
                    </a:lnTo>
                    <a:lnTo>
                      <a:pt x="826" y="1640"/>
                    </a:lnTo>
                    <a:lnTo>
                      <a:pt x="807" y="1592"/>
                    </a:lnTo>
                    <a:lnTo>
                      <a:pt x="785" y="1541"/>
                    </a:lnTo>
                    <a:lnTo>
                      <a:pt x="762" y="1485"/>
                    </a:lnTo>
                    <a:lnTo>
                      <a:pt x="738" y="1426"/>
                    </a:lnTo>
                    <a:lnTo>
                      <a:pt x="710" y="1362"/>
                    </a:lnTo>
                    <a:lnTo>
                      <a:pt x="682" y="1292"/>
                    </a:lnTo>
                    <a:lnTo>
                      <a:pt x="650" y="1216"/>
                    </a:lnTo>
                    <a:lnTo>
                      <a:pt x="615" y="1134"/>
                    </a:lnTo>
                    <a:lnTo>
                      <a:pt x="578" y="1044"/>
                    </a:lnTo>
                    <a:lnTo>
                      <a:pt x="537" y="947"/>
                    </a:lnTo>
                    <a:lnTo>
                      <a:pt x="493" y="842"/>
                    </a:lnTo>
                    <a:lnTo>
                      <a:pt x="445" y="727"/>
                    </a:lnTo>
                    <a:lnTo>
                      <a:pt x="393" y="603"/>
                    </a:lnTo>
                    <a:lnTo>
                      <a:pt x="337" y="469"/>
                    </a:lnTo>
                    <a:lnTo>
                      <a:pt x="276" y="324"/>
                    </a:lnTo>
                    <a:lnTo>
                      <a:pt x="210" y="167"/>
                    </a:lnTo>
                    <a:lnTo>
                      <a:pt x="140" y="0"/>
                    </a:lnTo>
                    <a:close/>
                  </a:path>
                </a:pathLst>
              </a:custGeom>
              <a:solidFill>
                <a:srgbClr val="707575"/>
              </a:solidFill>
              <a:ln w="9525">
                <a:noFill/>
              </a:ln>
            </p:spPr>
            <p:txBody>
              <a:bodyPr/>
              <a:lstStyle/>
              <a:p>
                <a:endParaRPr lang="en-US"/>
              </a:p>
            </p:txBody>
          </p:sp>
          <p:sp>
            <p:nvSpPr>
              <p:cNvPr id="1276460" name="Freeform 1276459"/>
              <p:cNvSpPr/>
              <p:nvPr/>
            </p:nvSpPr>
            <p:spPr>
              <a:xfrm>
                <a:off x="3389" y="3301"/>
                <a:ext cx="50" cy="136"/>
              </a:xfrm>
              <a:custGeom>
                <a:avLst/>
                <a:gdLst/>
                <a:ahLst/>
                <a:cxnLst/>
                <a:rect l="0" t="0" r="0" b="0"/>
                <a:pathLst>
                  <a:path w="1109" h="2454">
                    <a:moveTo>
                      <a:pt x="113" y="0"/>
                    </a:moveTo>
                    <a:lnTo>
                      <a:pt x="100" y="4"/>
                    </a:lnTo>
                    <a:lnTo>
                      <a:pt x="92" y="9"/>
                    </a:lnTo>
                    <a:lnTo>
                      <a:pt x="84" y="12"/>
                    </a:lnTo>
                    <a:lnTo>
                      <a:pt x="76" y="15"/>
                    </a:lnTo>
                    <a:lnTo>
                      <a:pt x="65" y="19"/>
                    </a:lnTo>
                    <a:lnTo>
                      <a:pt x="49" y="26"/>
                    </a:lnTo>
                    <a:lnTo>
                      <a:pt x="29" y="36"/>
                    </a:lnTo>
                    <a:lnTo>
                      <a:pt x="0" y="49"/>
                    </a:lnTo>
                    <a:lnTo>
                      <a:pt x="29" y="120"/>
                    </a:lnTo>
                    <a:lnTo>
                      <a:pt x="56" y="187"/>
                    </a:lnTo>
                    <a:lnTo>
                      <a:pt x="81" y="248"/>
                    </a:lnTo>
                    <a:lnTo>
                      <a:pt x="103" y="305"/>
                    </a:lnTo>
                    <a:lnTo>
                      <a:pt x="125" y="358"/>
                    </a:lnTo>
                    <a:lnTo>
                      <a:pt x="145" y="407"/>
                    </a:lnTo>
                    <a:lnTo>
                      <a:pt x="164" y="455"/>
                    </a:lnTo>
                    <a:lnTo>
                      <a:pt x="182" y="499"/>
                    </a:lnTo>
                    <a:lnTo>
                      <a:pt x="199" y="542"/>
                    </a:lnTo>
                    <a:lnTo>
                      <a:pt x="216" y="584"/>
                    </a:lnTo>
                    <a:lnTo>
                      <a:pt x="233" y="625"/>
                    </a:lnTo>
                    <a:lnTo>
                      <a:pt x="249" y="667"/>
                    </a:lnTo>
                    <a:lnTo>
                      <a:pt x="267" y="711"/>
                    </a:lnTo>
                    <a:lnTo>
                      <a:pt x="284" y="754"/>
                    </a:lnTo>
                    <a:lnTo>
                      <a:pt x="302" y="800"/>
                    </a:lnTo>
                    <a:lnTo>
                      <a:pt x="323" y="849"/>
                    </a:lnTo>
                    <a:lnTo>
                      <a:pt x="343" y="900"/>
                    </a:lnTo>
                    <a:lnTo>
                      <a:pt x="366" y="956"/>
                    </a:lnTo>
                    <a:lnTo>
                      <a:pt x="389" y="1016"/>
                    </a:lnTo>
                    <a:lnTo>
                      <a:pt x="415" y="1081"/>
                    </a:lnTo>
                    <a:lnTo>
                      <a:pt x="443" y="1151"/>
                    </a:lnTo>
                    <a:lnTo>
                      <a:pt x="474" y="1227"/>
                    </a:lnTo>
                    <a:lnTo>
                      <a:pt x="507" y="1311"/>
                    </a:lnTo>
                    <a:lnTo>
                      <a:pt x="544" y="1400"/>
                    </a:lnTo>
                    <a:lnTo>
                      <a:pt x="583" y="1499"/>
                    </a:lnTo>
                    <a:lnTo>
                      <a:pt x="626" y="1606"/>
                    </a:lnTo>
                    <a:lnTo>
                      <a:pt x="672" y="1721"/>
                    </a:lnTo>
                    <a:lnTo>
                      <a:pt x="723" y="1846"/>
                    </a:lnTo>
                    <a:lnTo>
                      <a:pt x="777" y="1981"/>
                    </a:lnTo>
                    <a:lnTo>
                      <a:pt x="835" y="2128"/>
                    </a:lnTo>
                    <a:lnTo>
                      <a:pt x="898" y="2285"/>
                    </a:lnTo>
                    <a:lnTo>
                      <a:pt x="966" y="2454"/>
                    </a:lnTo>
                    <a:lnTo>
                      <a:pt x="982" y="2447"/>
                    </a:lnTo>
                    <a:lnTo>
                      <a:pt x="994" y="2442"/>
                    </a:lnTo>
                    <a:lnTo>
                      <a:pt x="1003" y="2436"/>
                    </a:lnTo>
                    <a:lnTo>
                      <a:pt x="1014" y="2432"/>
                    </a:lnTo>
                    <a:lnTo>
                      <a:pt x="1029" y="2426"/>
                    </a:lnTo>
                    <a:lnTo>
                      <a:pt x="1047" y="2417"/>
                    </a:lnTo>
                    <a:lnTo>
                      <a:pt x="1073" y="2407"/>
                    </a:lnTo>
                    <a:lnTo>
                      <a:pt x="1109" y="2392"/>
                    </a:lnTo>
                    <a:lnTo>
                      <a:pt x="1080" y="2320"/>
                    </a:lnTo>
                    <a:lnTo>
                      <a:pt x="1052" y="2254"/>
                    </a:lnTo>
                    <a:lnTo>
                      <a:pt x="1027" y="2193"/>
                    </a:lnTo>
                    <a:lnTo>
                      <a:pt x="1003" y="2136"/>
                    </a:lnTo>
                    <a:lnTo>
                      <a:pt x="981" y="2083"/>
                    </a:lnTo>
                    <a:lnTo>
                      <a:pt x="960" y="2035"/>
                    </a:lnTo>
                    <a:lnTo>
                      <a:pt x="941" y="1987"/>
                    </a:lnTo>
                    <a:lnTo>
                      <a:pt x="922" y="1943"/>
                    </a:lnTo>
                    <a:lnTo>
                      <a:pt x="905" y="1900"/>
                    </a:lnTo>
                    <a:lnTo>
                      <a:pt x="887" y="1858"/>
                    </a:lnTo>
                    <a:lnTo>
                      <a:pt x="869" y="1817"/>
                    </a:lnTo>
                    <a:lnTo>
                      <a:pt x="852" y="1774"/>
                    </a:lnTo>
                    <a:lnTo>
                      <a:pt x="835" y="1732"/>
                    </a:lnTo>
                    <a:lnTo>
                      <a:pt x="816" y="1688"/>
                    </a:lnTo>
                    <a:lnTo>
                      <a:pt x="797" y="1643"/>
                    </a:lnTo>
                    <a:lnTo>
                      <a:pt x="778" y="1594"/>
                    </a:lnTo>
                    <a:lnTo>
                      <a:pt x="756" y="1542"/>
                    </a:lnTo>
                    <a:lnTo>
                      <a:pt x="733" y="1488"/>
                    </a:lnTo>
                    <a:lnTo>
                      <a:pt x="708" y="1428"/>
                    </a:lnTo>
                    <a:lnTo>
                      <a:pt x="681" y="1363"/>
                    </a:lnTo>
                    <a:lnTo>
                      <a:pt x="652" y="1294"/>
                    </a:lnTo>
                    <a:lnTo>
                      <a:pt x="621" y="1218"/>
                    </a:lnTo>
                    <a:lnTo>
                      <a:pt x="586" y="1136"/>
                    </a:lnTo>
                    <a:lnTo>
                      <a:pt x="549" y="1046"/>
                    </a:lnTo>
                    <a:lnTo>
                      <a:pt x="508" y="948"/>
                    </a:lnTo>
                    <a:lnTo>
                      <a:pt x="464" y="842"/>
                    </a:lnTo>
                    <a:lnTo>
                      <a:pt x="417" y="728"/>
                    </a:lnTo>
                    <a:lnTo>
                      <a:pt x="364" y="604"/>
                    </a:lnTo>
                    <a:lnTo>
                      <a:pt x="308" y="469"/>
                    </a:lnTo>
                    <a:lnTo>
                      <a:pt x="248" y="325"/>
                    </a:lnTo>
                    <a:lnTo>
                      <a:pt x="183" y="168"/>
                    </a:lnTo>
                    <a:lnTo>
                      <a:pt x="113" y="0"/>
                    </a:lnTo>
                    <a:close/>
                  </a:path>
                </a:pathLst>
              </a:custGeom>
              <a:solidFill>
                <a:srgbClr val="8C9494"/>
              </a:solidFill>
              <a:ln w="9525">
                <a:noFill/>
              </a:ln>
            </p:spPr>
            <p:txBody>
              <a:bodyPr/>
              <a:lstStyle/>
              <a:p>
                <a:endParaRPr lang="en-US"/>
              </a:p>
            </p:txBody>
          </p:sp>
          <p:sp>
            <p:nvSpPr>
              <p:cNvPr id="1276461" name="Freeform 1276460"/>
              <p:cNvSpPr/>
              <p:nvPr/>
            </p:nvSpPr>
            <p:spPr>
              <a:xfrm>
                <a:off x="3389" y="3301"/>
                <a:ext cx="49" cy="136"/>
              </a:xfrm>
              <a:custGeom>
                <a:avLst/>
                <a:gdLst/>
                <a:ahLst/>
                <a:cxnLst/>
                <a:rect l="0" t="0" r="0" b="0"/>
                <a:pathLst>
                  <a:path w="1078" h="2440">
                    <a:moveTo>
                      <a:pt x="86" y="0"/>
                    </a:moveTo>
                    <a:lnTo>
                      <a:pt x="77" y="3"/>
                    </a:lnTo>
                    <a:lnTo>
                      <a:pt x="71" y="6"/>
                    </a:lnTo>
                    <a:lnTo>
                      <a:pt x="65" y="8"/>
                    </a:lnTo>
                    <a:lnTo>
                      <a:pt x="59" y="10"/>
                    </a:lnTo>
                    <a:lnTo>
                      <a:pt x="49" y="14"/>
                    </a:lnTo>
                    <a:lnTo>
                      <a:pt x="38" y="20"/>
                    </a:lnTo>
                    <a:lnTo>
                      <a:pt x="22" y="27"/>
                    </a:lnTo>
                    <a:lnTo>
                      <a:pt x="0" y="37"/>
                    </a:lnTo>
                    <a:lnTo>
                      <a:pt x="30" y="108"/>
                    </a:lnTo>
                    <a:lnTo>
                      <a:pt x="57" y="175"/>
                    </a:lnTo>
                    <a:lnTo>
                      <a:pt x="81" y="236"/>
                    </a:lnTo>
                    <a:lnTo>
                      <a:pt x="104" y="293"/>
                    </a:lnTo>
                    <a:lnTo>
                      <a:pt x="126" y="345"/>
                    </a:lnTo>
                    <a:lnTo>
                      <a:pt x="145" y="395"/>
                    </a:lnTo>
                    <a:lnTo>
                      <a:pt x="165" y="442"/>
                    </a:lnTo>
                    <a:lnTo>
                      <a:pt x="182" y="487"/>
                    </a:lnTo>
                    <a:lnTo>
                      <a:pt x="199" y="530"/>
                    </a:lnTo>
                    <a:lnTo>
                      <a:pt x="217" y="572"/>
                    </a:lnTo>
                    <a:lnTo>
                      <a:pt x="234" y="613"/>
                    </a:lnTo>
                    <a:lnTo>
                      <a:pt x="250" y="655"/>
                    </a:lnTo>
                    <a:lnTo>
                      <a:pt x="268" y="698"/>
                    </a:lnTo>
                    <a:lnTo>
                      <a:pt x="286" y="742"/>
                    </a:lnTo>
                    <a:lnTo>
                      <a:pt x="304" y="788"/>
                    </a:lnTo>
                    <a:lnTo>
                      <a:pt x="324" y="837"/>
                    </a:lnTo>
                    <a:lnTo>
                      <a:pt x="345" y="888"/>
                    </a:lnTo>
                    <a:lnTo>
                      <a:pt x="368" y="944"/>
                    </a:lnTo>
                    <a:lnTo>
                      <a:pt x="391" y="1003"/>
                    </a:lnTo>
                    <a:lnTo>
                      <a:pt x="418" y="1069"/>
                    </a:lnTo>
                    <a:lnTo>
                      <a:pt x="445" y="1138"/>
                    </a:lnTo>
                    <a:lnTo>
                      <a:pt x="476" y="1215"/>
                    </a:lnTo>
                    <a:lnTo>
                      <a:pt x="509" y="1297"/>
                    </a:lnTo>
                    <a:lnTo>
                      <a:pt x="546" y="1388"/>
                    </a:lnTo>
                    <a:lnTo>
                      <a:pt x="585" y="1486"/>
                    </a:lnTo>
                    <a:lnTo>
                      <a:pt x="628" y="1593"/>
                    </a:lnTo>
                    <a:lnTo>
                      <a:pt x="675" y="1707"/>
                    </a:lnTo>
                    <a:lnTo>
                      <a:pt x="725" y="1833"/>
                    </a:lnTo>
                    <a:lnTo>
                      <a:pt x="780" y="1968"/>
                    </a:lnTo>
                    <a:lnTo>
                      <a:pt x="838" y="2113"/>
                    </a:lnTo>
                    <a:lnTo>
                      <a:pt x="901" y="2270"/>
                    </a:lnTo>
                    <a:lnTo>
                      <a:pt x="969" y="2440"/>
                    </a:lnTo>
                    <a:lnTo>
                      <a:pt x="982" y="2435"/>
                    </a:lnTo>
                    <a:lnTo>
                      <a:pt x="990" y="2431"/>
                    </a:lnTo>
                    <a:lnTo>
                      <a:pt x="998" y="2426"/>
                    </a:lnTo>
                    <a:lnTo>
                      <a:pt x="1006" y="2423"/>
                    </a:lnTo>
                    <a:lnTo>
                      <a:pt x="1016" y="2419"/>
                    </a:lnTo>
                    <a:lnTo>
                      <a:pt x="1031" y="2413"/>
                    </a:lnTo>
                    <a:lnTo>
                      <a:pt x="1050" y="2404"/>
                    </a:lnTo>
                    <a:lnTo>
                      <a:pt x="1078" y="2394"/>
                    </a:lnTo>
                    <a:lnTo>
                      <a:pt x="1048" y="2322"/>
                    </a:lnTo>
                    <a:lnTo>
                      <a:pt x="1020" y="2256"/>
                    </a:lnTo>
                    <a:lnTo>
                      <a:pt x="995" y="2195"/>
                    </a:lnTo>
                    <a:lnTo>
                      <a:pt x="973" y="2138"/>
                    </a:lnTo>
                    <a:lnTo>
                      <a:pt x="950" y="2085"/>
                    </a:lnTo>
                    <a:lnTo>
                      <a:pt x="930" y="2035"/>
                    </a:lnTo>
                    <a:lnTo>
                      <a:pt x="910" y="1989"/>
                    </a:lnTo>
                    <a:lnTo>
                      <a:pt x="892" y="1944"/>
                    </a:lnTo>
                    <a:lnTo>
                      <a:pt x="875" y="1901"/>
                    </a:lnTo>
                    <a:lnTo>
                      <a:pt x="857" y="1859"/>
                    </a:lnTo>
                    <a:lnTo>
                      <a:pt x="840" y="1817"/>
                    </a:lnTo>
                    <a:lnTo>
                      <a:pt x="823" y="1775"/>
                    </a:lnTo>
                    <a:lnTo>
                      <a:pt x="805" y="1733"/>
                    </a:lnTo>
                    <a:lnTo>
                      <a:pt x="787" y="1688"/>
                    </a:lnTo>
                    <a:lnTo>
                      <a:pt x="768" y="1643"/>
                    </a:lnTo>
                    <a:lnTo>
                      <a:pt x="748" y="1595"/>
                    </a:lnTo>
                    <a:lnTo>
                      <a:pt x="727" y="1543"/>
                    </a:lnTo>
                    <a:lnTo>
                      <a:pt x="703" y="1487"/>
                    </a:lnTo>
                    <a:lnTo>
                      <a:pt x="679" y="1428"/>
                    </a:lnTo>
                    <a:lnTo>
                      <a:pt x="652" y="1364"/>
                    </a:lnTo>
                    <a:lnTo>
                      <a:pt x="624" y="1294"/>
                    </a:lnTo>
                    <a:lnTo>
                      <a:pt x="592" y="1218"/>
                    </a:lnTo>
                    <a:lnTo>
                      <a:pt x="557" y="1135"/>
                    </a:lnTo>
                    <a:lnTo>
                      <a:pt x="521" y="1045"/>
                    </a:lnTo>
                    <a:lnTo>
                      <a:pt x="480" y="948"/>
                    </a:lnTo>
                    <a:lnTo>
                      <a:pt x="436" y="843"/>
                    </a:lnTo>
                    <a:lnTo>
                      <a:pt x="388" y="728"/>
                    </a:lnTo>
                    <a:lnTo>
                      <a:pt x="337" y="604"/>
                    </a:lnTo>
                    <a:lnTo>
                      <a:pt x="281" y="469"/>
                    </a:lnTo>
                    <a:lnTo>
                      <a:pt x="221" y="324"/>
                    </a:lnTo>
                    <a:lnTo>
                      <a:pt x="155" y="168"/>
                    </a:lnTo>
                    <a:lnTo>
                      <a:pt x="86" y="0"/>
                    </a:lnTo>
                    <a:close/>
                  </a:path>
                </a:pathLst>
              </a:custGeom>
              <a:solidFill>
                <a:srgbClr val="A8B0B0"/>
              </a:solidFill>
              <a:ln w="9525">
                <a:noFill/>
              </a:ln>
            </p:spPr>
            <p:txBody>
              <a:bodyPr/>
              <a:lstStyle/>
              <a:p>
                <a:endParaRPr lang="en-US"/>
              </a:p>
            </p:txBody>
          </p:sp>
          <p:sp>
            <p:nvSpPr>
              <p:cNvPr id="1276462" name="Freeform 1276461"/>
              <p:cNvSpPr/>
              <p:nvPr/>
            </p:nvSpPr>
            <p:spPr>
              <a:xfrm>
                <a:off x="3389" y="3302"/>
                <a:ext cx="48" cy="135"/>
              </a:xfrm>
              <a:custGeom>
                <a:avLst/>
                <a:gdLst/>
                <a:ahLst/>
                <a:cxnLst/>
                <a:rect l="0" t="0" r="0" b="0"/>
                <a:pathLst>
                  <a:path w="1046" h="2428">
                    <a:moveTo>
                      <a:pt x="58" y="0"/>
                    </a:moveTo>
                    <a:lnTo>
                      <a:pt x="52" y="2"/>
                    </a:lnTo>
                    <a:lnTo>
                      <a:pt x="47" y="4"/>
                    </a:lnTo>
                    <a:lnTo>
                      <a:pt x="43" y="5"/>
                    </a:lnTo>
                    <a:lnTo>
                      <a:pt x="39" y="7"/>
                    </a:lnTo>
                    <a:lnTo>
                      <a:pt x="33" y="10"/>
                    </a:lnTo>
                    <a:lnTo>
                      <a:pt x="25" y="13"/>
                    </a:lnTo>
                    <a:lnTo>
                      <a:pt x="15" y="18"/>
                    </a:lnTo>
                    <a:lnTo>
                      <a:pt x="0" y="25"/>
                    </a:lnTo>
                    <a:lnTo>
                      <a:pt x="29" y="97"/>
                    </a:lnTo>
                    <a:lnTo>
                      <a:pt x="56" y="164"/>
                    </a:lnTo>
                    <a:lnTo>
                      <a:pt x="80" y="225"/>
                    </a:lnTo>
                    <a:lnTo>
                      <a:pt x="104" y="282"/>
                    </a:lnTo>
                    <a:lnTo>
                      <a:pt x="125" y="334"/>
                    </a:lnTo>
                    <a:lnTo>
                      <a:pt x="145" y="384"/>
                    </a:lnTo>
                    <a:lnTo>
                      <a:pt x="164" y="430"/>
                    </a:lnTo>
                    <a:lnTo>
                      <a:pt x="182" y="475"/>
                    </a:lnTo>
                    <a:lnTo>
                      <a:pt x="199" y="518"/>
                    </a:lnTo>
                    <a:lnTo>
                      <a:pt x="217" y="560"/>
                    </a:lnTo>
                    <a:lnTo>
                      <a:pt x="233" y="601"/>
                    </a:lnTo>
                    <a:lnTo>
                      <a:pt x="250" y="643"/>
                    </a:lnTo>
                    <a:lnTo>
                      <a:pt x="268" y="686"/>
                    </a:lnTo>
                    <a:lnTo>
                      <a:pt x="285" y="730"/>
                    </a:lnTo>
                    <a:lnTo>
                      <a:pt x="305" y="776"/>
                    </a:lnTo>
                    <a:lnTo>
                      <a:pt x="324" y="825"/>
                    </a:lnTo>
                    <a:lnTo>
                      <a:pt x="344" y="876"/>
                    </a:lnTo>
                    <a:lnTo>
                      <a:pt x="367" y="932"/>
                    </a:lnTo>
                    <a:lnTo>
                      <a:pt x="391" y="991"/>
                    </a:lnTo>
                    <a:lnTo>
                      <a:pt x="418" y="1056"/>
                    </a:lnTo>
                    <a:lnTo>
                      <a:pt x="445" y="1126"/>
                    </a:lnTo>
                    <a:lnTo>
                      <a:pt x="477" y="1203"/>
                    </a:lnTo>
                    <a:lnTo>
                      <a:pt x="511" y="1285"/>
                    </a:lnTo>
                    <a:lnTo>
                      <a:pt x="546" y="1376"/>
                    </a:lnTo>
                    <a:lnTo>
                      <a:pt x="586" y="1474"/>
                    </a:lnTo>
                    <a:lnTo>
                      <a:pt x="629" y="1580"/>
                    </a:lnTo>
                    <a:lnTo>
                      <a:pt x="676" y="1695"/>
                    </a:lnTo>
                    <a:lnTo>
                      <a:pt x="726" y="1821"/>
                    </a:lnTo>
                    <a:lnTo>
                      <a:pt x="781" y="1956"/>
                    </a:lnTo>
                    <a:lnTo>
                      <a:pt x="840" y="2101"/>
                    </a:lnTo>
                    <a:lnTo>
                      <a:pt x="903" y="2258"/>
                    </a:lnTo>
                    <a:lnTo>
                      <a:pt x="972" y="2428"/>
                    </a:lnTo>
                    <a:lnTo>
                      <a:pt x="980" y="2424"/>
                    </a:lnTo>
                    <a:lnTo>
                      <a:pt x="986" y="2421"/>
                    </a:lnTo>
                    <a:lnTo>
                      <a:pt x="991" y="2419"/>
                    </a:lnTo>
                    <a:lnTo>
                      <a:pt x="997" y="2415"/>
                    </a:lnTo>
                    <a:lnTo>
                      <a:pt x="1004" y="2412"/>
                    </a:lnTo>
                    <a:lnTo>
                      <a:pt x="1013" y="2408"/>
                    </a:lnTo>
                    <a:lnTo>
                      <a:pt x="1028" y="2403"/>
                    </a:lnTo>
                    <a:lnTo>
                      <a:pt x="1046" y="2395"/>
                    </a:lnTo>
                    <a:lnTo>
                      <a:pt x="1017" y="2324"/>
                    </a:lnTo>
                    <a:lnTo>
                      <a:pt x="989" y="2257"/>
                    </a:lnTo>
                    <a:lnTo>
                      <a:pt x="964" y="2196"/>
                    </a:lnTo>
                    <a:lnTo>
                      <a:pt x="941" y="2139"/>
                    </a:lnTo>
                    <a:lnTo>
                      <a:pt x="920" y="2086"/>
                    </a:lnTo>
                    <a:lnTo>
                      <a:pt x="899" y="2037"/>
                    </a:lnTo>
                    <a:lnTo>
                      <a:pt x="880" y="1990"/>
                    </a:lnTo>
                    <a:lnTo>
                      <a:pt x="861" y="1946"/>
                    </a:lnTo>
                    <a:lnTo>
                      <a:pt x="843" y="1903"/>
                    </a:lnTo>
                    <a:lnTo>
                      <a:pt x="826" y="1861"/>
                    </a:lnTo>
                    <a:lnTo>
                      <a:pt x="809" y="1819"/>
                    </a:lnTo>
                    <a:lnTo>
                      <a:pt x="792" y="1778"/>
                    </a:lnTo>
                    <a:lnTo>
                      <a:pt x="774" y="1734"/>
                    </a:lnTo>
                    <a:lnTo>
                      <a:pt x="756" y="1691"/>
                    </a:lnTo>
                    <a:lnTo>
                      <a:pt x="737" y="1645"/>
                    </a:lnTo>
                    <a:lnTo>
                      <a:pt x="718" y="1596"/>
                    </a:lnTo>
                    <a:lnTo>
                      <a:pt x="696" y="1545"/>
                    </a:lnTo>
                    <a:lnTo>
                      <a:pt x="673" y="1490"/>
                    </a:lnTo>
                    <a:lnTo>
                      <a:pt x="648" y="1430"/>
                    </a:lnTo>
                    <a:lnTo>
                      <a:pt x="622" y="1365"/>
                    </a:lnTo>
                    <a:lnTo>
                      <a:pt x="593" y="1296"/>
                    </a:lnTo>
                    <a:lnTo>
                      <a:pt x="562" y="1220"/>
                    </a:lnTo>
                    <a:lnTo>
                      <a:pt x="528" y="1138"/>
                    </a:lnTo>
                    <a:lnTo>
                      <a:pt x="490" y="1047"/>
                    </a:lnTo>
                    <a:lnTo>
                      <a:pt x="450" y="950"/>
                    </a:lnTo>
                    <a:lnTo>
                      <a:pt x="407" y="843"/>
                    </a:lnTo>
                    <a:lnTo>
                      <a:pt x="359" y="730"/>
                    </a:lnTo>
                    <a:lnTo>
                      <a:pt x="308" y="605"/>
                    </a:lnTo>
                    <a:lnTo>
                      <a:pt x="251" y="470"/>
                    </a:lnTo>
                    <a:lnTo>
                      <a:pt x="192" y="325"/>
                    </a:lnTo>
                    <a:lnTo>
                      <a:pt x="127" y="169"/>
                    </a:lnTo>
                    <a:lnTo>
                      <a:pt x="58" y="0"/>
                    </a:lnTo>
                    <a:close/>
                  </a:path>
                </a:pathLst>
              </a:custGeom>
              <a:solidFill>
                <a:srgbClr val="C4CCCC"/>
              </a:solidFill>
              <a:ln w="9525">
                <a:noFill/>
              </a:ln>
            </p:spPr>
            <p:txBody>
              <a:bodyPr/>
              <a:lstStyle/>
              <a:p>
                <a:endParaRPr lang="en-US"/>
              </a:p>
            </p:txBody>
          </p:sp>
          <p:sp>
            <p:nvSpPr>
              <p:cNvPr id="1276463" name="Freeform 1276462"/>
              <p:cNvSpPr/>
              <p:nvPr/>
            </p:nvSpPr>
            <p:spPr>
              <a:xfrm>
                <a:off x="3389" y="3302"/>
                <a:ext cx="46" cy="134"/>
              </a:xfrm>
              <a:custGeom>
                <a:avLst/>
                <a:gdLst/>
                <a:ahLst/>
                <a:cxnLst/>
                <a:rect l="0" t="0" r="0" b="0"/>
                <a:pathLst>
                  <a:path w="1017" h="2414">
                    <a:moveTo>
                      <a:pt x="32" y="0"/>
                    </a:moveTo>
                    <a:lnTo>
                      <a:pt x="0" y="13"/>
                    </a:lnTo>
                    <a:lnTo>
                      <a:pt x="977" y="2414"/>
                    </a:lnTo>
                    <a:lnTo>
                      <a:pt x="1017" y="2396"/>
                    </a:lnTo>
                    <a:lnTo>
                      <a:pt x="32" y="0"/>
                    </a:lnTo>
                    <a:close/>
                  </a:path>
                </a:pathLst>
              </a:custGeom>
              <a:solidFill>
                <a:srgbClr val="E0E8E8"/>
              </a:solidFill>
              <a:ln w="9525">
                <a:noFill/>
              </a:ln>
            </p:spPr>
            <p:txBody>
              <a:bodyPr/>
              <a:lstStyle/>
              <a:p>
                <a:endParaRPr lang="en-US"/>
              </a:p>
            </p:txBody>
          </p:sp>
          <p:sp>
            <p:nvSpPr>
              <p:cNvPr id="1276464" name="Freeform 1276463"/>
              <p:cNvSpPr/>
              <p:nvPr/>
            </p:nvSpPr>
            <p:spPr>
              <a:xfrm>
                <a:off x="3388" y="3298"/>
                <a:ext cx="8" cy="6"/>
              </a:xfrm>
              <a:custGeom>
                <a:avLst/>
                <a:gdLst/>
                <a:ahLst/>
                <a:cxnLst/>
                <a:rect l="0" t="0" r="0" b="0"/>
                <a:pathLst>
                  <a:path w="173" h="95">
                    <a:moveTo>
                      <a:pt x="173" y="20"/>
                    </a:moveTo>
                    <a:lnTo>
                      <a:pt x="7" y="95"/>
                    </a:lnTo>
                    <a:lnTo>
                      <a:pt x="0" y="75"/>
                    </a:lnTo>
                    <a:lnTo>
                      <a:pt x="166" y="0"/>
                    </a:lnTo>
                    <a:lnTo>
                      <a:pt x="173" y="20"/>
                    </a:lnTo>
                    <a:close/>
                  </a:path>
                </a:pathLst>
              </a:custGeom>
              <a:solidFill>
                <a:srgbClr val="111919"/>
              </a:solidFill>
              <a:ln w="9525">
                <a:noFill/>
              </a:ln>
            </p:spPr>
            <p:txBody>
              <a:bodyPr/>
              <a:lstStyle/>
              <a:p>
                <a:endParaRPr lang="en-US"/>
              </a:p>
            </p:txBody>
          </p:sp>
          <p:sp>
            <p:nvSpPr>
              <p:cNvPr id="1276465" name="Freeform 1276464"/>
              <p:cNvSpPr/>
              <p:nvPr/>
            </p:nvSpPr>
            <p:spPr>
              <a:xfrm>
                <a:off x="3386" y="3293"/>
                <a:ext cx="9" cy="10"/>
              </a:xfrm>
              <a:custGeom>
                <a:avLst/>
                <a:gdLst/>
                <a:ahLst/>
                <a:cxnLst/>
                <a:rect l="0" t="0" r="0" b="0"/>
                <a:pathLst>
                  <a:path w="200" h="179">
                    <a:moveTo>
                      <a:pt x="200" y="106"/>
                    </a:moveTo>
                    <a:lnTo>
                      <a:pt x="33" y="179"/>
                    </a:lnTo>
                    <a:lnTo>
                      <a:pt x="0" y="100"/>
                    </a:lnTo>
                    <a:lnTo>
                      <a:pt x="58" y="0"/>
                    </a:lnTo>
                    <a:lnTo>
                      <a:pt x="168" y="26"/>
                    </a:lnTo>
                    <a:lnTo>
                      <a:pt x="200" y="106"/>
                    </a:lnTo>
                    <a:close/>
                  </a:path>
                </a:pathLst>
              </a:custGeom>
              <a:solidFill>
                <a:srgbClr val="545959"/>
              </a:solidFill>
              <a:ln w="9525">
                <a:noFill/>
              </a:ln>
            </p:spPr>
            <p:txBody>
              <a:bodyPr/>
              <a:lstStyle/>
              <a:p>
                <a:endParaRPr lang="en-US"/>
              </a:p>
            </p:txBody>
          </p:sp>
          <p:sp>
            <p:nvSpPr>
              <p:cNvPr id="1276466" name="Freeform 1276465"/>
              <p:cNvSpPr/>
              <p:nvPr/>
            </p:nvSpPr>
            <p:spPr>
              <a:xfrm>
                <a:off x="3386" y="3293"/>
                <a:ext cx="8" cy="10"/>
              </a:xfrm>
              <a:custGeom>
                <a:avLst/>
                <a:gdLst/>
                <a:ahLst/>
                <a:cxnLst/>
                <a:rect l="0" t="0" r="0" b="0"/>
                <a:pathLst>
                  <a:path w="173" h="177">
                    <a:moveTo>
                      <a:pt x="173" y="116"/>
                    </a:moveTo>
                    <a:lnTo>
                      <a:pt x="159" y="122"/>
                    </a:lnTo>
                    <a:lnTo>
                      <a:pt x="147" y="126"/>
                    </a:lnTo>
                    <a:lnTo>
                      <a:pt x="137" y="131"/>
                    </a:lnTo>
                    <a:lnTo>
                      <a:pt x="127" y="135"/>
                    </a:lnTo>
                    <a:lnTo>
                      <a:pt x="114" y="141"/>
                    </a:lnTo>
                    <a:lnTo>
                      <a:pt x="94" y="150"/>
                    </a:lnTo>
                    <a:lnTo>
                      <a:pt x="69" y="161"/>
                    </a:lnTo>
                    <a:lnTo>
                      <a:pt x="33" y="177"/>
                    </a:lnTo>
                    <a:lnTo>
                      <a:pt x="30" y="168"/>
                    </a:lnTo>
                    <a:lnTo>
                      <a:pt x="27" y="161"/>
                    </a:lnTo>
                    <a:lnTo>
                      <a:pt x="25" y="156"/>
                    </a:lnTo>
                    <a:lnTo>
                      <a:pt x="23" y="150"/>
                    </a:lnTo>
                    <a:lnTo>
                      <a:pt x="20" y="141"/>
                    </a:lnTo>
                    <a:lnTo>
                      <a:pt x="16" y="131"/>
                    </a:lnTo>
                    <a:lnTo>
                      <a:pt x="9" y="117"/>
                    </a:lnTo>
                    <a:lnTo>
                      <a:pt x="0" y="97"/>
                    </a:lnTo>
                    <a:lnTo>
                      <a:pt x="7" y="86"/>
                    </a:lnTo>
                    <a:lnTo>
                      <a:pt x="11" y="78"/>
                    </a:lnTo>
                    <a:lnTo>
                      <a:pt x="15" y="70"/>
                    </a:lnTo>
                    <a:lnTo>
                      <a:pt x="19" y="63"/>
                    </a:lnTo>
                    <a:lnTo>
                      <a:pt x="24" y="54"/>
                    </a:lnTo>
                    <a:lnTo>
                      <a:pt x="31" y="41"/>
                    </a:lnTo>
                    <a:lnTo>
                      <a:pt x="40" y="24"/>
                    </a:lnTo>
                    <a:lnTo>
                      <a:pt x="52" y="0"/>
                    </a:lnTo>
                    <a:lnTo>
                      <a:pt x="63" y="3"/>
                    </a:lnTo>
                    <a:lnTo>
                      <a:pt x="70" y="6"/>
                    </a:lnTo>
                    <a:lnTo>
                      <a:pt x="76" y="8"/>
                    </a:lnTo>
                    <a:lnTo>
                      <a:pt x="83" y="11"/>
                    </a:lnTo>
                    <a:lnTo>
                      <a:pt x="91" y="15"/>
                    </a:lnTo>
                    <a:lnTo>
                      <a:pt x="102" y="20"/>
                    </a:lnTo>
                    <a:lnTo>
                      <a:pt x="119" y="27"/>
                    </a:lnTo>
                    <a:lnTo>
                      <a:pt x="140" y="37"/>
                    </a:lnTo>
                    <a:lnTo>
                      <a:pt x="144" y="44"/>
                    </a:lnTo>
                    <a:lnTo>
                      <a:pt x="146" y="50"/>
                    </a:lnTo>
                    <a:lnTo>
                      <a:pt x="149" y="56"/>
                    </a:lnTo>
                    <a:lnTo>
                      <a:pt x="151" y="61"/>
                    </a:lnTo>
                    <a:lnTo>
                      <a:pt x="154" y="69"/>
                    </a:lnTo>
                    <a:lnTo>
                      <a:pt x="159" y="80"/>
                    </a:lnTo>
                    <a:lnTo>
                      <a:pt x="165" y="95"/>
                    </a:lnTo>
                    <a:lnTo>
                      <a:pt x="173" y="116"/>
                    </a:lnTo>
                    <a:close/>
                  </a:path>
                </a:pathLst>
              </a:custGeom>
              <a:solidFill>
                <a:srgbClr val="707575"/>
              </a:solidFill>
              <a:ln w="9525">
                <a:noFill/>
              </a:ln>
            </p:spPr>
            <p:txBody>
              <a:bodyPr/>
              <a:lstStyle/>
              <a:p>
                <a:endParaRPr lang="en-US"/>
              </a:p>
            </p:txBody>
          </p:sp>
          <p:sp>
            <p:nvSpPr>
              <p:cNvPr id="1276467" name="Freeform 1276466"/>
              <p:cNvSpPr/>
              <p:nvPr/>
            </p:nvSpPr>
            <p:spPr>
              <a:xfrm>
                <a:off x="3387" y="3293"/>
                <a:ext cx="6" cy="9"/>
              </a:xfrm>
              <a:custGeom>
                <a:avLst/>
                <a:gdLst/>
                <a:ahLst/>
                <a:cxnLst/>
                <a:rect l="0" t="0" r="0" b="0"/>
                <a:pathLst>
                  <a:path w="142" h="175">
                    <a:moveTo>
                      <a:pt x="142" y="126"/>
                    </a:moveTo>
                    <a:lnTo>
                      <a:pt x="131" y="131"/>
                    </a:lnTo>
                    <a:lnTo>
                      <a:pt x="122" y="135"/>
                    </a:lnTo>
                    <a:lnTo>
                      <a:pt x="115" y="137"/>
                    </a:lnTo>
                    <a:lnTo>
                      <a:pt x="107" y="141"/>
                    </a:lnTo>
                    <a:lnTo>
                      <a:pt x="96" y="145"/>
                    </a:lnTo>
                    <a:lnTo>
                      <a:pt x="81" y="152"/>
                    </a:lnTo>
                    <a:lnTo>
                      <a:pt x="61" y="161"/>
                    </a:lnTo>
                    <a:lnTo>
                      <a:pt x="32" y="175"/>
                    </a:lnTo>
                    <a:lnTo>
                      <a:pt x="29" y="165"/>
                    </a:lnTo>
                    <a:lnTo>
                      <a:pt x="26" y="159"/>
                    </a:lnTo>
                    <a:lnTo>
                      <a:pt x="24" y="153"/>
                    </a:lnTo>
                    <a:lnTo>
                      <a:pt x="22" y="146"/>
                    </a:lnTo>
                    <a:lnTo>
                      <a:pt x="19" y="139"/>
                    </a:lnTo>
                    <a:lnTo>
                      <a:pt x="15" y="128"/>
                    </a:lnTo>
                    <a:lnTo>
                      <a:pt x="8" y="114"/>
                    </a:lnTo>
                    <a:lnTo>
                      <a:pt x="0" y="95"/>
                    </a:lnTo>
                    <a:lnTo>
                      <a:pt x="5" y="84"/>
                    </a:lnTo>
                    <a:lnTo>
                      <a:pt x="9" y="76"/>
                    </a:lnTo>
                    <a:lnTo>
                      <a:pt x="12" y="68"/>
                    </a:lnTo>
                    <a:lnTo>
                      <a:pt x="16" y="61"/>
                    </a:lnTo>
                    <a:lnTo>
                      <a:pt x="20" y="53"/>
                    </a:lnTo>
                    <a:lnTo>
                      <a:pt x="26" y="40"/>
                    </a:lnTo>
                    <a:lnTo>
                      <a:pt x="34" y="23"/>
                    </a:lnTo>
                    <a:lnTo>
                      <a:pt x="45" y="0"/>
                    </a:lnTo>
                    <a:lnTo>
                      <a:pt x="53" y="4"/>
                    </a:lnTo>
                    <a:lnTo>
                      <a:pt x="59" y="8"/>
                    </a:lnTo>
                    <a:lnTo>
                      <a:pt x="63" y="11"/>
                    </a:lnTo>
                    <a:lnTo>
                      <a:pt x="68" y="15"/>
                    </a:lnTo>
                    <a:lnTo>
                      <a:pt x="74" y="19"/>
                    </a:lnTo>
                    <a:lnTo>
                      <a:pt x="83" y="25"/>
                    </a:lnTo>
                    <a:lnTo>
                      <a:pt x="94" y="34"/>
                    </a:lnTo>
                    <a:lnTo>
                      <a:pt x="111" y="46"/>
                    </a:lnTo>
                    <a:lnTo>
                      <a:pt x="115" y="55"/>
                    </a:lnTo>
                    <a:lnTo>
                      <a:pt x="117" y="60"/>
                    </a:lnTo>
                    <a:lnTo>
                      <a:pt x="120" y="65"/>
                    </a:lnTo>
                    <a:lnTo>
                      <a:pt x="122" y="71"/>
                    </a:lnTo>
                    <a:lnTo>
                      <a:pt x="125" y="79"/>
                    </a:lnTo>
                    <a:lnTo>
                      <a:pt x="129" y="89"/>
                    </a:lnTo>
                    <a:lnTo>
                      <a:pt x="135" y="105"/>
                    </a:lnTo>
                    <a:lnTo>
                      <a:pt x="142" y="126"/>
                    </a:lnTo>
                    <a:close/>
                  </a:path>
                </a:pathLst>
              </a:custGeom>
              <a:solidFill>
                <a:srgbClr val="8C9494"/>
              </a:solidFill>
              <a:ln w="9525">
                <a:noFill/>
              </a:ln>
            </p:spPr>
            <p:txBody>
              <a:bodyPr/>
              <a:lstStyle/>
              <a:p>
                <a:endParaRPr lang="en-US"/>
              </a:p>
            </p:txBody>
          </p:sp>
          <p:sp>
            <p:nvSpPr>
              <p:cNvPr id="1276468" name="Freeform 1276467"/>
              <p:cNvSpPr/>
              <p:nvPr/>
            </p:nvSpPr>
            <p:spPr>
              <a:xfrm>
                <a:off x="3387" y="3293"/>
                <a:ext cx="5" cy="9"/>
              </a:xfrm>
              <a:custGeom>
                <a:avLst/>
                <a:gdLst/>
                <a:ahLst/>
                <a:cxnLst/>
                <a:rect l="0" t="0" r="0" b="0"/>
                <a:pathLst>
                  <a:path w="116" h="172">
                    <a:moveTo>
                      <a:pt x="116" y="136"/>
                    </a:moveTo>
                    <a:lnTo>
                      <a:pt x="107" y="139"/>
                    </a:lnTo>
                    <a:lnTo>
                      <a:pt x="101" y="141"/>
                    </a:lnTo>
                    <a:lnTo>
                      <a:pt x="95" y="144"/>
                    </a:lnTo>
                    <a:lnTo>
                      <a:pt x="88" y="146"/>
                    </a:lnTo>
                    <a:lnTo>
                      <a:pt x="80" y="150"/>
                    </a:lnTo>
                    <a:lnTo>
                      <a:pt x="69" y="155"/>
                    </a:lnTo>
                    <a:lnTo>
                      <a:pt x="54" y="162"/>
                    </a:lnTo>
                    <a:lnTo>
                      <a:pt x="32" y="172"/>
                    </a:lnTo>
                    <a:lnTo>
                      <a:pt x="29" y="163"/>
                    </a:lnTo>
                    <a:lnTo>
                      <a:pt x="26" y="156"/>
                    </a:lnTo>
                    <a:lnTo>
                      <a:pt x="24" y="151"/>
                    </a:lnTo>
                    <a:lnTo>
                      <a:pt x="22" y="144"/>
                    </a:lnTo>
                    <a:lnTo>
                      <a:pt x="19" y="136"/>
                    </a:lnTo>
                    <a:lnTo>
                      <a:pt x="15" y="126"/>
                    </a:lnTo>
                    <a:lnTo>
                      <a:pt x="8" y="112"/>
                    </a:lnTo>
                    <a:lnTo>
                      <a:pt x="0" y="93"/>
                    </a:lnTo>
                    <a:lnTo>
                      <a:pt x="5" y="82"/>
                    </a:lnTo>
                    <a:lnTo>
                      <a:pt x="8" y="74"/>
                    </a:lnTo>
                    <a:lnTo>
                      <a:pt x="11" y="67"/>
                    </a:lnTo>
                    <a:lnTo>
                      <a:pt x="14" y="60"/>
                    </a:lnTo>
                    <a:lnTo>
                      <a:pt x="18" y="51"/>
                    </a:lnTo>
                    <a:lnTo>
                      <a:pt x="23" y="39"/>
                    </a:lnTo>
                    <a:lnTo>
                      <a:pt x="31" y="22"/>
                    </a:lnTo>
                    <a:lnTo>
                      <a:pt x="40" y="0"/>
                    </a:lnTo>
                    <a:lnTo>
                      <a:pt x="46" y="5"/>
                    </a:lnTo>
                    <a:lnTo>
                      <a:pt x="50" y="9"/>
                    </a:lnTo>
                    <a:lnTo>
                      <a:pt x="53" y="14"/>
                    </a:lnTo>
                    <a:lnTo>
                      <a:pt x="56" y="18"/>
                    </a:lnTo>
                    <a:lnTo>
                      <a:pt x="60" y="23"/>
                    </a:lnTo>
                    <a:lnTo>
                      <a:pt x="65" y="30"/>
                    </a:lnTo>
                    <a:lnTo>
                      <a:pt x="73" y="41"/>
                    </a:lnTo>
                    <a:lnTo>
                      <a:pt x="83" y="56"/>
                    </a:lnTo>
                    <a:lnTo>
                      <a:pt x="87" y="64"/>
                    </a:lnTo>
                    <a:lnTo>
                      <a:pt x="89" y="69"/>
                    </a:lnTo>
                    <a:lnTo>
                      <a:pt x="92" y="75"/>
                    </a:lnTo>
                    <a:lnTo>
                      <a:pt x="95" y="81"/>
                    </a:lnTo>
                    <a:lnTo>
                      <a:pt x="98" y="88"/>
                    </a:lnTo>
                    <a:lnTo>
                      <a:pt x="102" y="99"/>
                    </a:lnTo>
                    <a:lnTo>
                      <a:pt x="108" y="115"/>
                    </a:lnTo>
                    <a:lnTo>
                      <a:pt x="116" y="136"/>
                    </a:lnTo>
                    <a:close/>
                  </a:path>
                </a:pathLst>
              </a:custGeom>
              <a:solidFill>
                <a:srgbClr val="A8B0B0"/>
              </a:solidFill>
              <a:ln w="9525">
                <a:noFill/>
              </a:ln>
            </p:spPr>
            <p:txBody>
              <a:bodyPr/>
              <a:lstStyle/>
              <a:p>
                <a:endParaRPr lang="en-US"/>
              </a:p>
            </p:txBody>
          </p:sp>
          <p:sp>
            <p:nvSpPr>
              <p:cNvPr id="1276469" name="Freeform 1276468"/>
              <p:cNvSpPr/>
              <p:nvPr/>
            </p:nvSpPr>
            <p:spPr>
              <a:xfrm>
                <a:off x="3387" y="3293"/>
                <a:ext cx="4" cy="9"/>
              </a:xfrm>
              <a:custGeom>
                <a:avLst/>
                <a:gdLst/>
                <a:ahLst/>
                <a:cxnLst/>
                <a:rect l="0" t="0" r="0" b="0"/>
                <a:pathLst>
                  <a:path w="88" h="170">
                    <a:moveTo>
                      <a:pt x="88" y="145"/>
                    </a:moveTo>
                    <a:lnTo>
                      <a:pt x="81" y="147"/>
                    </a:lnTo>
                    <a:lnTo>
                      <a:pt x="77" y="150"/>
                    </a:lnTo>
                    <a:lnTo>
                      <a:pt x="73" y="151"/>
                    </a:lnTo>
                    <a:lnTo>
                      <a:pt x="69" y="153"/>
                    </a:lnTo>
                    <a:lnTo>
                      <a:pt x="64" y="155"/>
                    </a:lnTo>
                    <a:lnTo>
                      <a:pt x="57" y="158"/>
                    </a:lnTo>
                    <a:lnTo>
                      <a:pt x="47" y="163"/>
                    </a:lnTo>
                    <a:lnTo>
                      <a:pt x="32" y="170"/>
                    </a:lnTo>
                    <a:lnTo>
                      <a:pt x="29" y="161"/>
                    </a:lnTo>
                    <a:lnTo>
                      <a:pt x="26" y="154"/>
                    </a:lnTo>
                    <a:lnTo>
                      <a:pt x="24" y="148"/>
                    </a:lnTo>
                    <a:lnTo>
                      <a:pt x="22" y="142"/>
                    </a:lnTo>
                    <a:lnTo>
                      <a:pt x="19" y="134"/>
                    </a:lnTo>
                    <a:lnTo>
                      <a:pt x="15" y="123"/>
                    </a:lnTo>
                    <a:lnTo>
                      <a:pt x="8" y="109"/>
                    </a:lnTo>
                    <a:lnTo>
                      <a:pt x="0" y="89"/>
                    </a:lnTo>
                    <a:lnTo>
                      <a:pt x="4" y="79"/>
                    </a:lnTo>
                    <a:lnTo>
                      <a:pt x="7" y="71"/>
                    </a:lnTo>
                    <a:lnTo>
                      <a:pt x="9" y="65"/>
                    </a:lnTo>
                    <a:lnTo>
                      <a:pt x="12" y="58"/>
                    </a:lnTo>
                    <a:lnTo>
                      <a:pt x="15" y="49"/>
                    </a:lnTo>
                    <a:lnTo>
                      <a:pt x="19" y="38"/>
                    </a:lnTo>
                    <a:lnTo>
                      <a:pt x="26" y="22"/>
                    </a:lnTo>
                    <a:lnTo>
                      <a:pt x="34" y="0"/>
                    </a:lnTo>
                    <a:lnTo>
                      <a:pt x="40" y="11"/>
                    </a:lnTo>
                    <a:lnTo>
                      <a:pt x="43" y="21"/>
                    </a:lnTo>
                    <a:lnTo>
                      <a:pt x="47" y="36"/>
                    </a:lnTo>
                    <a:lnTo>
                      <a:pt x="55" y="65"/>
                    </a:lnTo>
                    <a:lnTo>
                      <a:pt x="59" y="74"/>
                    </a:lnTo>
                    <a:lnTo>
                      <a:pt x="61" y="79"/>
                    </a:lnTo>
                    <a:lnTo>
                      <a:pt x="64" y="84"/>
                    </a:lnTo>
                    <a:lnTo>
                      <a:pt x="66" y="90"/>
                    </a:lnTo>
                    <a:lnTo>
                      <a:pt x="69" y="98"/>
                    </a:lnTo>
                    <a:lnTo>
                      <a:pt x="73" y="108"/>
                    </a:lnTo>
                    <a:lnTo>
                      <a:pt x="79" y="124"/>
                    </a:lnTo>
                    <a:lnTo>
                      <a:pt x="88" y="145"/>
                    </a:lnTo>
                    <a:close/>
                  </a:path>
                </a:pathLst>
              </a:custGeom>
              <a:solidFill>
                <a:srgbClr val="C4CCCC"/>
              </a:solidFill>
              <a:ln w="9525">
                <a:noFill/>
              </a:ln>
            </p:spPr>
            <p:txBody>
              <a:bodyPr/>
              <a:lstStyle/>
              <a:p>
                <a:endParaRPr lang="en-US"/>
              </a:p>
            </p:txBody>
          </p:sp>
          <p:sp>
            <p:nvSpPr>
              <p:cNvPr id="1276470" name="Freeform 1276469"/>
              <p:cNvSpPr/>
              <p:nvPr/>
            </p:nvSpPr>
            <p:spPr>
              <a:xfrm>
                <a:off x="3388" y="3293"/>
                <a:ext cx="2" cy="9"/>
              </a:xfrm>
              <a:custGeom>
                <a:avLst/>
                <a:gdLst/>
                <a:ahLst/>
                <a:cxnLst/>
                <a:rect l="0" t="0" r="0" b="0"/>
                <a:pathLst>
                  <a:path w="59" h="167">
                    <a:moveTo>
                      <a:pt x="59" y="155"/>
                    </a:moveTo>
                    <a:lnTo>
                      <a:pt x="33" y="167"/>
                    </a:lnTo>
                    <a:lnTo>
                      <a:pt x="0" y="87"/>
                    </a:lnTo>
                    <a:lnTo>
                      <a:pt x="29" y="0"/>
                    </a:lnTo>
                    <a:lnTo>
                      <a:pt x="26" y="76"/>
                    </a:lnTo>
                    <a:lnTo>
                      <a:pt x="59" y="155"/>
                    </a:lnTo>
                    <a:close/>
                  </a:path>
                </a:pathLst>
              </a:custGeom>
              <a:solidFill>
                <a:srgbClr val="E0E8E8"/>
              </a:solidFill>
              <a:ln w="9525">
                <a:noFill/>
              </a:ln>
            </p:spPr>
            <p:txBody>
              <a:bodyPr/>
              <a:lstStyle/>
              <a:p>
                <a:endParaRPr lang="en-US"/>
              </a:p>
            </p:txBody>
          </p:sp>
          <p:sp>
            <p:nvSpPr>
              <p:cNvPr id="1276471" name="Freeform 1276470"/>
              <p:cNvSpPr/>
              <p:nvPr/>
            </p:nvSpPr>
            <p:spPr>
              <a:xfrm>
                <a:off x="3386" y="3294"/>
                <a:ext cx="8" cy="4"/>
              </a:xfrm>
              <a:custGeom>
                <a:avLst/>
                <a:gdLst/>
                <a:ahLst/>
                <a:cxnLst/>
                <a:rect l="0" t="0" r="0" b="0"/>
                <a:pathLst>
                  <a:path w="172" h="81">
                    <a:moveTo>
                      <a:pt x="170" y="4"/>
                    </a:moveTo>
                    <a:lnTo>
                      <a:pt x="168" y="0"/>
                    </a:lnTo>
                    <a:lnTo>
                      <a:pt x="0" y="73"/>
                    </a:lnTo>
                    <a:lnTo>
                      <a:pt x="4" y="81"/>
                    </a:lnTo>
                    <a:lnTo>
                      <a:pt x="172" y="8"/>
                    </a:lnTo>
                    <a:lnTo>
                      <a:pt x="170" y="4"/>
                    </a:lnTo>
                    <a:close/>
                  </a:path>
                </a:pathLst>
              </a:custGeom>
              <a:solidFill>
                <a:srgbClr val="EDF5F5"/>
              </a:solidFill>
              <a:ln w="9525">
                <a:noFill/>
              </a:ln>
            </p:spPr>
            <p:txBody>
              <a:bodyPr/>
              <a:lstStyle/>
              <a:p>
                <a:endParaRPr lang="en-US"/>
              </a:p>
            </p:txBody>
          </p:sp>
          <p:sp>
            <p:nvSpPr>
              <p:cNvPr id="1276472" name="Freeform 1276471"/>
              <p:cNvSpPr/>
              <p:nvPr/>
            </p:nvSpPr>
            <p:spPr>
              <a:xfrm>
                <a:off x="3432" y="3432"/>
                <a:ext cx="10" cy="6"/>
              </a:xfrm>
              <a:custGeom>
                <a:avLst/>
                <a:gdLst/>
                <a:ahLst/>
                <a:cxnLst/>
                <a:rect l="0" t="0" r="0" b="0"/>
                <a:pathLst>
                  <a:path w="216" h="103">
                    <a:moveTo>
                      <a:pt x="216" y="12"/>
                    </a:moveTo>
                    <a:lnTo>
                      <a:pt x="4" y="103"/>
                    </a:lnTo>
                    <a:lnTo>
                      <a:pt x="0" y="93"/>
                    </a:lnTo>
                    <a:lnTo>
                      <a:pt x="211" y="0"/>
                    </a:lnTo>
                    <a:lnTo>
                      <a:pt x="216" y="12"/>
                    </a:lnTo>
                    <a:close/>
                  </a:path>
                </a:pathLst>
              </a:custGeom>
              <a:solidFill>
                <a:srgbClr val="111919"/>
              </a:solidFill>
              <a:ln w="9525">
                <a:noFill/>
              </a:ln>
            </p:spPr>
            <p:txBody>
              <a:bodyPr/>
              <a:lstStyle/>
              <a:p>
                <a:endParaRPr lang="en-US"/>
              </a:p>
            </p:txBody>
          </p:sp>
          <p:sp>
            <p:nvSpPr>
              <p:cNvPr id="1276473" name="Freeform 1276472"/>
              <p:cNvSpPr/>
              <p:nvPr/>
            </p:nvSpPr>
            <p:spPr>
              <a:xfrm>
                <a:off x="3432" y="3433"/>
                <a:ext cx="11" cy="16"/>
              </a:xfrm>
              <a:custGeom>
                <a:avLst/>
                <a:gdLst/>
                <a:ahLst/>
                <a:cxnLst/>
                <a:rect l="0" t="0" r="0" b="0"/>
                <a:pathLst>
                  <a:path w="250" h="298">
                    <a:moveTo>
                      <a:pt x="207" y="296"/>
                    </a:moveTo>
                    <a:lnTo>
                      <a:pt x="219" y="286"/>
                    </a:lnTo>
                    <a:lnTo>
                      <a:pt x="232" y="267"/>
                    </a:lnTo>
                    <a:lnTo>
                      <a:pt x="242" y="241"/>
                    </a:lnTo>
                    <a:lnTo>
                      <a:pt x="248" y="206"/>
                    </a:lnTo>
                    <a:lnTo>
                      <a:pt x="250" y="165"/>
                    </a:lnTo>
                    <a:lnTo>
                      <a:pt x="245" y="116"/>
                    </a:lnTo>
                    <a:lnTo>
                      <a:pt x="233" y="62"/>
                    </a:lnTo>
                    <a:lnTo>
                      <a:pt x="211" y="0"/>
                    </a:lnTo>
                    <a:lnTo>
                      <a:pt x="198" y="6"/>
                    </a:lnTo>
                    <a:lnTo>
                      <a:pt x="185" y="12"/>
                    </a:lnTo>
                    <a:lnTo>
                      <a:pt x="171" y="17"/>
                    </a:lnTo>
                    <a:lnTo>
                      <a:pt x="158" y="24"/>
                    </a:lnTo>
                    <a:lnTo>
                      <a:pt x="145" y="29"/>
                    </a:lnTo>
                    <a:lnTo>
                      <a:pt x="132" y="35"/>
                    </a:lnTo>
                    <a:lnTo>
                      <a:pt x="118" y="41"/>
                    </a:lnTo>
                    <a:lnTo>
                      <a:pt x="106" y="46"/>
                    </a:lnTo>
                    <a:lnTo>
                      <a:pt x="93" y="52"/>
                    </a:lnTo>
                    <a:lnTo>
                      <a:pt x="80" y="57"/>
                    </a:lnTo>
                    <a:lnTo>
                      <a:pt x="66" y="64"/>
                    </a:lnTo>
                    <a:lnTo>
                      <a:pt x="53" y="69"/>
                    </a:lnTo>
                    <a:lnTo>
                      <a:pt x="40" y="75"/>
                    </a:lnTo>
                    <a:lnTo>
                      <a:pt x="27" y="81"/>
                    </a:lnTo>
                    <a:lnTo>
                      <a:pt x="13" y="87"/>
                    </a:lnTo>
                    <a:lnTo>
                      <a:pt x="0" y="92"/>
                    </a:lnTo>
                    <a:lnTo>
                      <a:pt x="13" y="123"/>
                    </a:lnTo>
                    <a:lnTo>
                      <a:pt x="28" y="150"/>
                    </a:lnTo>
                    <a:lnTo>
                      <a:pt x="42" y="175"/>
                    </a:lnTo>
                    <a:lnTo>
                      <a:pt x="57" y="198"/>
                    </a:lnTo>
                    <a:lnTo>
                      <a:pt x="73" y="218"/>
                    </a:lnTo>
                    <a:lnTo>
                      <a:pt x="87" y="236"/>
                    </a:lnTo>
                    <a:lnTo>
                      <a:pt x="102" y="250"/>
                    </a:lnTo>
                    <a:lnTo>
                      <a:pt x="117" y="263"/>
                    </a:lnTo>
                    <a:lnTo>
                      <a:pt x="132" y="274"/>
                    </a:lnTo>
                    <a:lnTo>
                      <a:pt x="145" y="283"/>
                    </a:lnTo>
                    <a:lnTo>
                      <a:pt x="158" y="289"/>
                    </a:lnTo>
                    <a:lnTo>
                      <a:pt x="170" y="294"/>
                    </a:lnTo>
                    <a:lnTo>
                      <a:pt x="182" y="297"/>
                    </a:lnTo>
                    <a:lnTo>
                      <a:pt x="192" y="298"/>
                    </a:lnTo>
                    <a:lnTo>
                      <a:pt x="200" y="298"/>
                    </a:lnTo>
                    <a:lnTo>
                      <a:pt x="207" y="296"/>
                    </a:lnTo>
                    <a:close/>
                  </a:path>
                </a:pathLst>
              </a:custGeom>
              <a:solidFill>
                <a:srgbClr val="111919"/>
              </a:solidFill>
              <a:ln w="9525">
                <a:noFill/>
              </a:ln>
            </p:spPr>
            <p:txBody>
              <a:bodyPr/>
              <a:lstStyle/>
              <a:p>
                <a:endParaRPr lang="en-US"/>
              </a:p>
            </p:txBody>
          </p:sp>
          <p:sp>
            <p:nvSpPr>
              <p:cNvPr id="1276474" name="Freeform 1276473"/>
              <p:cNvSpPr/>
              <p:nvPr/>
            </p:nvSpPr>
            <p:spPr>
              <a:xfrm>
                <a:off x="3432" y="3433"/>
                <a:ext cx="10" cy="16"/>
              </a:xfrm>
              <a:custGeom>
                <a:avLst/>
                <a:gdLst/>
                <a:ahLst/>
                <a:cxnLst/>
                <a:rect l="0" t="0" r="0" b="0"/>
                <a:pathLst>
                  <a:path w="226" h="287">
                    <a:moveTo>
                      <a:pt x="199" y="285"/>
                    </a:moveTo>
                    <a:lnTo>
                      <a:pt x="209" y="276"/>
                    </a:lnTo>
                    <a:lnTo>
                      <a:pt x="217" y="259"/>
                    </a:lnTo>
                    <a:lnTo>
                      <a:pt x="224" y="234"/>
                    </a:lnTo>
                    <a:lnTo>
                      <a:pt x="226" y="202"/>
                    </a:lnTo>
                    <a:lnTo>
                      <a:pt x="223" y="162"/>
                    </a:lnTo>
                    <a:lnTo>
                      <a:pt x="214" y="115"/>
                    </a:lnTo>
                    <a:lnTo>
                      <a:pt x="200" y="61"/>
                    </a:lnTo>
                    <a:lnTo>
                      <a:pt x="178" y="0"/>
                    </a:lnTo>
                    <a:lnTo>
                      <a:pt x="166" y="5"/>
                    </a:lnTo>
                    <a:lnTo>
                      <a:pt x="155" y="10"/>
                    </a:lnTo>
                    <a:lnTo>
                      <a:pt x="144" y="15"/>
                    </a:lnTo>
                    <a:lnTo>
                      <a:pt x="134" y="20"/>
                    </a:lnTo>
                    <a:lnTo>
                      <a:pt x="123" y="24"/>
                    </a:lnTo>
                    <a:lnTo>
                      <a:pt x="111" y="30"/>
                    </a:lnTo>
                    <a:lnTo>
                      <a:pt x="100" y="34"/>
                    </a:lnTo>
                    <a:lnTo>
                      <a:pt x="89" y="39"/>
                    </a:lnTo>
                    <a:lnTo>
                      <a:pt x="78" y="44"/>
                    </a:lnTo>
                    <a:lnTo>
                      <a:pt x="67" y="49"/>
                    </a:lnTo>
                    <a:lnTo>
                      <a:pt x="55" y="54"/>
                    </a:lnTo>
                    <a:lnTo>
                      <a:pt x="45" y="58"/>
                    </a:lnTo>
                    <a:lnTo>
                      <a:pt x="34" y="63"/>
                    </a:lnTo>
                    <a:lnTo>
                      <a:pt x="23" y="69"/>
                    </a:lnTo>
                    <a:lnTo>
                      <a:pt x="11" y="73"/>
                    </a:lnTo>
                    <a:lnTo>
                      <a:pt x="0" y="78"/>
                    </a:lnTo>
                    <a:lnTo>
                      <a:pt x="13" y="109"/>
                    </a:lnTo>
                    <a:lnTo>
                      <a:pt x="28" y="136"/>
                    </a:lnTo>
                    <a:lnTo>
                      <a:pt x="42" y="161"/>
                    </a:lnTo>
                    <a:lnTo>
                      <a:pt x="56" y="184"/>
                    </a:lnTo>
                    <a:lnTo>
                      <a:pt x="72" y="204"/>
                    </a:lnTo>
                    <a:lnTo>
                      <a:pt x="86" y="221"/>
                    </a:lnTo>
                    <a:lnTo>
                      <a:pt x="101" y="236"/>
                    </a:lnTo>
                    <a:lnTo>
                      <a:pt x="115" y="250"/>
                    </a:lnTo>
                    <a:lnTo>
                      <a:pt x="129" y="260"/>
                    </a:lnTo>
                    <a:lnTo>
                      <a:pt x="142" y="270"/>
                    </a:lnTo>
                    <a:lnTo>
                      <a:pt x="155" y="276"/>
                    </a:lnTo>
                    <a:lnTo>
                      <a:pt x="166" y="282"/>
                    </a:lnTo>
                    <a:lnTo>
                      <a:pt x="177" y="285"/>
                    </a:lnTo>
                    <a:lnTo>
                      <a:pt x="186" y="287"/>
                    </a:lnTo>
                    <a:lnTo>
                      <a:pt x="193" y="287"/>
                    </a:lnTo>
                    <a:lnTo>
                      <a:pt x="199" y="285"/>
                    </a:lnTo>
                    <a:close/>
                  </a:path>
                </a:pathLst>
              </a:custGeom>
              <a:solidFill>
                <a:srgbClr val="2B3333"/>
              </a:solidFill>
              <a:ln w="9525">
                <a:noFill/>
              </a:ln>
            </p:spPr>
            <p:txBody>
              <a:bodyPr/>
              <a:lstStyle/>
              <a:p>
                <a:endParaRPr lang="en-US"/>
              </a:p>
            </p:txBody>
          </p:sp>
          <p:sp>
            <p:nvSpPr>
              <p:cNvPr id="1276475" name="Freeform 1276474"/>
              <p:cNvSpPr/>
              <p:nvPr/>
            </p:nvSpPr>
            <p:spPr>
              <a:xfrm>
                <a:off x="3433" y="3434"/>
                <a:ext cx="9" cy="15"/>
              </a:xfrm>
              <a:custGeom>
                <a:avLst/>
                <a:gdLst/>
                <a:ahLst/>
                <a:cxnLst/>
                <a:rect l="0" t="0" r="0" b="0"/>
                <a:pathLst>
                  <a:path w="202" h="274">
                    <a:moveTo>
                      <a:pt x="189" y="273"/>
                    </a:moveTo>
                    <a:lnTo>
                      <a:pt x="196" y="265"/>
                    </a:lnTo>
                    <a:lnTo>
                      <a:pt x="201" y="251"/>
                    </a:lnTo>
                    <a:lnTo>
                      <a:pt x="202" y="227"/>
                    </a:lnTo>
                    <a:lnTo>
                      <a:pt x="200" y="197"/>
                    </a:lnTo>
                    <a:lnTo>
                      <a:pt x="193" y="159"/>
                    </a:lnTo>
                    <a:lnTo>
                      <a:pt x="182" y="114"/>
                    </a:lnTo>
                    <a:lnTo>
                      <a:pt x="165" y="60"/>
                    </a:lnTo>
                    <a:lnTo>
                      <a:pt x="142" y="0"/>
                    </a:lnTo>
                    <a:lnTo>
                      <a:pt x="125" y="7"/>
                    </a:lnTo>
                    <a:lnTo>
                      <a:pt x="107" y="14"/>
                    </a:lnTo>
                    <a:lnTo>
                      <a:pt x="89" y="23"/>
                    </a:lnTo>
                    <a:lnTo>
                      <a:pt x="72" y="30"/>
                    </a:lnTo>
                    <a:lnTo>
                      <a:pt x="53" y="39"/>
                    </a:lnTo>
                    <a:lnTo>
                      <a:pt x="36" y="46"/>
                    </a:lnTo>
                    <a:lnTo>
                      <a:pt x="18" y="54"/>
                    </a:lnTo>
                    <a:lnTo>
                      <a:pt x="0" y="62"/>
                    </a:lnTo>
                    <a:lnTo>
                      <a:pt x="14" y="92"/>
                    </a:lnTo>
                    <a:lnTo>
                      <a:pt x="28" y="120"/>
                    </a:lnTo>
                    <a:lnTo>
                      <a:pt x="41" y="145"/>
                    </a:lnTo>
                    <a:lnTo>
                      <a:pt x="57" y="168"/>
                    </a:lnTo>
                    <a:lnTo>
                      <a:pt x="71" y="188"/>
                    </a:lnTo>
                    <a:lnTo>
                      <a:pt x="85" y="206"/>
                    </a:lnTo>
                    <a:lnTo>
                      <a:pt x="98" y="221"/>
                    </a:lnTo>
                    <a:lnTo>
                      <a:pt x="113" y="235"/>
                    </a:lnTo>
                    <a:lnTo>
                      <a:pt x="126" y="246"/>
                    </a:lnTo>
                    <a:lnTo>
                      <a:pt x="138" y="256"/>
                    </a:lnTo>
                    <a:lnTo>
                      <a:pt x="149" y="262"/>
                    </a:lnTo>
                    <a:lnTo>
                      <a:pt x="160" y="268"/>
                    </a:lnTo>
                    <a:lnTo>
                      <a:pt x="170" y="272"/>
                    </a:lnTo>
                    <a:lnTo>
                      <a:pt x="178" y="274"/>
                    </a:lnTo>
                    <a:lnTo>
                      <a:pt x="184" y="274"/>
                    </a:lnTo>
                    <a:lnTo>
                      <a:pt x="189" y="273"/>
                    </a:lnTo>
                    <a:close/>
                  </a:path>
                </a:pathLst>
              </a:custGeom>
              <a:solidFill>
                <a:srgbClr val="474F4F"/>
              </a:solidFill>
              <a:ln w="9525">
                <a:noFill/>
              </a:ln>
            </p:spPr>
            <p:txBody>
              <a:bodyPr/>
              <a:lstStyle/>
              <a:p>
                <a:endParaRPr lang="en-US"/>
              </a:p>
            </p:txBody>
          </p:sp>
          <p:sp>
            <p:nvSpPr>
              <p:cNvPr id="1276476" name="Freeform 1276475"/>
              <p:cNvSpPr/>
              <p:nvPr/>
            </p:nvSpPr>
            <p:spPr>
              <a:xfrm>
                <a:off x="3433" y="3435"/>
                <a:ext cx="9" cy="14"/>
              </a:xfrm>
              <a:custGeom>
                <a:avLst/>
                <a:gdLst/>
                <a:ahLst/>
                <a:cxnLst/>
                <a:rect l="0" t="0" r="0" b="0"/>
                <a:pathLst>
                  <a:path w="186" h="264">
                    <a:moveTo>
                      <a:pt x="180" y="263"/>
                    </a:moveTo>
                    <a:lnTo>
                      <a:pt x="185" y="256"/>
                    </a:lnTo>
                    <a:lnTo>
                      <a:pt x="186" y="243"/>
                    </a:lnTo>
                    <a:lnTo>
                      <a:pt x="183" y="222"/>
                    </a:lnTo>
                    <a:lnTo>
                      <a:pt x="177" y="193"/>
                    </a:lnTo>
                    <a:lnTo>
                      <a:pt x="166" y="157"/>
                    </a:lnTo>
                    <a:lnTo>
                      <a:pt x="151" y="113"/>
                    </a:lnTo>
                    <a:lnTo>
                      <a:pt x="131" y="60"/>
                    </a:lnTo>
                    <a:lnTo>
                      <a:pt x="108" y="0"/>
                    </a:lnTo>
                    <a:lnTo>
                      <a:pt x="94" y="7"/>
                    </a:lnTo>
                    <a:lnTo>
                      <a:pt x="80" y="13"/>
                    </a:lnTo>
                    <a:lnTo>
                      <a:pt x="67" y="18"/>
                    </a:lnTo>
                    <a:lnTo>
                      <a:pt x="54" y="24"/>
                    </a:lnTo>
                    <a:lnTo>
                      <a:pt x="40" y="30"/>
                    </a:lnTo>
                    <a:lnTo>
                      <a:pt x="27" y="36"/>
                    </a:lnTo>
                    <a:lnTo>
                      <a:pt x="13" y="41"/>
                    </a:lnTo>
                    <a:lnTo>
                      <a:pt x="0" y="48"/>
                    </a:lnTo>
                    <a:lnTo>
                      <a:pt x="13" y="78"/>
                    </a:lnTo>
                    <a:lnTo>
                      <a:pt x="26" y="106"/>
                    </a:lnTo>
                    <a:lnTo>
                      <a:pt x="40" y="131"/>
                    </a:lnTo>
                    <a:lnTo>
                      <a:pt x="55" y="154"/>
                    </a:lnTo>
                    <a:lnTo>
                      <a:pt x="69" y="174"/>
                    </a:lnTo>
                    <a:lnTo>
                      <a:pt x="83" y="192"/>
                    </a:lnTo>
                    <a:lnTo>
                      <a:pt x="96" y="208"/>
                    </a:lnTo>
                    <a:lnTo>
                      <a:pt x="110" y="222"/>
                    </a:lnTo>
                    <a:lnTo>
                      <a:pt x="122" y="233"/>
                    </a:lnTo>
                    <a:lnTo>
                      <a:pt x="134" y="243"/>
                    </a:lnTo>
                    <a:lnTo>
                      <a:pt x="145" y="250"/>
                    </a:lnTo>
                    <a:lnTo>
                      <a:pt x="155" y="256"/>
                    </a:lnTo>
                    <a:lnTo>
                      <a:pt x="164" y="261"/>
                    </a:lnTo>
                    <a:lnTo>
                      <a:pt x="171" y="263"/>
                    </a:lnTo>
                    <a:lnTo>
                      <a:pt x="176" y="264"/>
                    </a:lnTo>
                    <a:lnTo>
                      <a:pt x="180" y="263"/>
                    </a:lnTo>
                    <a:close/>
                  </a:path>
                </a:pathLst>
              </a:custGeom>
              <a:solidFill>
                <a:srgbClr val="616666"/>
              </a:solidFill>
              <a:ln w="9525">
                <a:noFill/>
              </a:ln>
            </p:spPr>
            <p:txBody>
              <a:bodyPr/>
              <a:lstStyle/>
              <a:p>
                <a:endParaRPr lang="en-US"/>
              </a:p>
            </p:txBody>
          </p:sp>
          <p:sp>
            <p:nvSpPr>
              <p:cNvPr id="1276477" name="Freeform 1276476"/>
              <p:cNvSpPr/>
              <p:nvPr/>
            </p:nvSpPr>
            <p:spPr>
              <a:xfrm>
                <a:off x="3433" y="3435"/>
                <a:ext cx="8" cy="14"/>
              </a:xfrm>
              <a:custGeom>
                <a:avLst/>
                <a:gdLst/>
                <a:ahLst/>
                <a:cxnLst/>
                <a:rect l="0" t="0" r="0" b="0"/>
                <a:pathLst>
                  <a:path w="173" h="251">
                    <a:moveTo>
                      <a:pt x="171" y="251"/>
                    </a:moveTo>
                    <a:lnTo>
                      <a:pt x="173" y="245"/>
                    </a:lnTo>
                    <a:lnTo>
                      <a:pt x="170" y="233"/>
                    </a:lnTo>
                    <a:lnTo>
                      <a:pt x="164" y="214"/>
                    </a:lnTo>
                    <a:lnTo>
                      <a:pt x="153" y="187"/>
                    </a:lnTo>
                    <a:lnTo>
                      <a:pt x="137" y="153"/>
                    </a:lnTo>
                    <a:lnTo>
                      <a:pt x="119" y="110"/>
                    </a:lnTo>
                    <a:lnTo>
                      <a:pt x="97" y="60"/>
                    </a:lnTo>
                    <a:lnTo>
                      <a:pt x="72" y="0"/>
                    </a:lnTo>
                    <a:lnTo>
                      <a:pt x="63" y="4"/>
                    </a:lnTo>
                    <a:lnTo>
                      <a:pt x="54" y="7"/>
                    </a:lnTo>
                    <a:lnTo>
                      <a:pt x="45" y="11"/>
                    </a:lnTo>
                    <a:lnTo>
                      <a:pt x="36" y="16"/>
                    </a:lnTo>
                    <a:lnTo>
                      <a:pt x="27" y="20"/>
                    </a:lnTo>
                    <a:lnTo>
                      <a:pt x="18" y="23"/>
                    </a:lnTo>
                    <a:lnTo>
                      <a:pt x="9" y="27"/>
                    </a:lnTo>
                    <a:lnTo>
                      <a:pt x="0" y="31"/>
                    </a:lnTo>
                    <a:lnTo>
                      <a:pt x="13" y="62"/>
                    </a:lnTo>
                    <a:lnTo>
                      <a:pt x="26" y="89"/>
                    </a:lnTo>
                    <a:lnTo>
                      <a:pt x="41" y="115"/>
                    </a:lnTo>
                    <a:lnTo>
                      <a:pt x="54" y="138"/>
                    </a:lnTo>
                    <a:lnTo>
                      <a:pt x="68" y="159"/>
                    </a:lnTo>
                    <a:lnTo>
                      <a:pt x="81" y="177"/>
                    </a:lnTo>
                    <a:lnTo>
                      <a:pt x="95" y="193"/>
                    </a:lnTo>
                    <a:lnTo>
                      <a:pt x="107" y="206"/>
                    </a:lnTo>
                    <a:lnTo>
                      <a:pt x="119" y="218"/>
                    </a:lnTo>
                    <a:lnTo>
                      <a:pt x="130" y="229"/>
                    </a:lnTo>
                    <a:lnTo>
                      <a:pt x="141" y="236"/>
                    </a:lnTo>
                    <a:lnTo>
                      <a:pt x="150" y="242"/>
                    </a:lnTo>
                    <a:lnTo>
                      <a:pt x="157" y="246"/>
                    </a:lnTo>
                    <a:lnTo>
                      <a:pt x="163" y="250"/>
                    </a:lnTo>
                    <a:lnTo>
                      <a:pt x="168" y="251"/>
                    </a:lnTo>
                    <a:lnTo>
                      <a:pt x="171" y="251"/>
                    </a:lnTo>
                    <a:close/>
                  </a:path>
                </a:pathLst>
              </a:custGeom>
              <a:solidFill>
                <a:srgbClr val="7A8282"/>
              </a:solidFill>
              <a:ln w="9525">
                <a:noFill/>
              </a:ln>
            </p:spPr>
            <p:txBody>
              <a:bodyPr/>
              <a:lstStyle/>
              <a:p>
                <a:endParaRPr lang="en-US"/>
              </a:p>
            </p:txBody>
          </p:sp>
          <p:sp>
            <p:nvSpPr>
              <p:cNvPr id="1276478" name="Freeform 1276477"/>
              <p:cNvSpPr/>
              <p:nvPr/>
            </p:nvSpPr>
            <p:spPr>
              <a:xfrm>
                <a:off x="3434" y="3436"/>
                <a:ext cx="7" cy="13"/>
              </a:xfrm>
              <a:custGeom>
                <a:avLst/>
                <a:gdLst/>
                <a:ahLst/>
                <a:cxnLst/>
                <a:rect l="0" t="0" r="0" b="0"/>
                <a:pathLst>
                  <a:path w="163" h="240">
                    <a:moveTo>
                      <a:pt x="163" y="240"/>
                    </a:moveTo>
                    <a:lnTo>
                      <a:pt x="162" y="235"/>
                    </a:lnTo>
                    <a:lnTo>
                      <a:pt x="156" y="225"/>
                    </a:lnTo>
                    <a:lnTo>
                      <a:pt x="145" y="208"/>
                    </a:lnTo>
                    <a:lnTo>
                      <a:pt x="129" y="183"/>
                    </a:lnTo>
                    <a:lnTo>
                      <a:pt x="110" y="150"/>
                    </a:lnTo>
                    <a:lnTo>
                      <a:pt x="89" y="110"/>
                    </a:lnTo>
                    <a:lnTo>
                      <a:pt x="64" y="59"/>
                    </a:lnTo>
                    <a:lnTo>
                      <a:pt x="39" y="0"/>
                    </a:lnTo>
                    <a:lnTo>
                      <a:pt x="34" y="2"/>
                    </a:lnTo>
                    <a:lnTo>
                      <a:pt x="28" y="5"/>
                    </a:lnTo>
                    <a:lnTo>
                      <a:pt x="24" y="7"/>
                    </a:lnTo>
                    <a:lnTo>
                      <a:pt x="19" y="9"/>
                    </a:lnTo>
                    <a:lnTo>
                      <a:pt x="14" y="11"/>
                    </a:lnTo>
                    <a:lnTo>
                      <a:pt x="10" y="13"/>
                    </a:lnTo>
                    <a:lnTo>
                      <a:pt x="5" y="15"/>
                    </a:lnTo>
                    <a:lnTo>
                      <a:pt x="0" y="17"/>
                    </a:lnTo>
                    <a:lnTo>
                      <a:pt x="13" y="48"/>
                    </a:lnTo>
                    <a:lnTo>
                      <a:pt x="26" y="75"/>
                    </a:lnTo>
                    <a:lnTo>
                      <a:pt x="41" y="102"/>
                    </a:lnTo>
                    <a:lnTo>
                      <a:pt x="54" y="124"/>
                    </a:lnTo>
                    <a:lnTo>
                      <a:pt x="68" y="145"/>
                    </a:lnTo>
                    <a:lnTo>
                      <a:pt x="82" y="163"/>
                    </a:lnTo>
                    <a:lnTo>
                      <a:pt x="94" y="180"/>
                    </a:lnTo>
                    <a:lnTo>
                      <a:pt x="106" y="193"/>
                    </a:lnTo>
                    <a:lnTo>
                      <a:pt x="117" y="205"/>
                    </a:lnTo>
                    <a:lnTo>
                      <a:pt x="127" y="215"/>
                    </a:lnTo>
                    <a:lnTo>
                      <a:pt x="138" y="224"/>
                    </a:lnTo>
                    <a:lnTo>
                      <a:pt x="146" y="230"/>
                    </a:lnTo>
                    <a:lnTo>
                      <a:pt x="152" y="234"/>
                    </a:lnTo>
                    <a:lnTo>
                      <a:pt x="158" y="238"/>
                    </a:lnTo>
                    <a:lnTo>
                      <a:pt x="161" y="240"/>
                    </a:lnTo>
                    <a:lnTo>
                      <a:pt x="163" y="240"/>
                    </a:lnTo>
                    <a:close/>
                  </a:path>
                </a:pathLst>
              </a:custGeom>
              <a:solidFill>
                <a:srgbClr val="919999"/>
              </a:solidFill>
              <a:ln w="9525">
                <a:noFill/>
              </a:ln>
            </p:spPr>
            <p:txBody>
              <a:bodyPr/>
              <a:lstStyle/>
              <a:p>
                <a:endParaRPr lang="en-US"/>
              </a:p>
            </p:txBody>
          </p:sp>
          <p:sp>
            <p:nvSpPr>
              <p:cNvPr id="1276479" name="Freeform 1276478"/>
              <p:cNvSpPr/>
              <p:nvPr/>
            </p:nvSpPr>
            <p:spPr>
              <a:xfrm>
                <a:off x="3441" y="3449"/>
                <a:ext cx="2" cy="5"/>
              </a:xfrm>
              <a:custGeom>
                <a:avLst/>
                <a:gdLst/>
                <a:ahLst/>
                <a:cxnLst/>
                <a:rect l="0" t="0" r="0" b="0"/>
                <a:pathLst>
                  <a:path w="48" h="99">
                    <a:moveTo>
                      <a:pt x="13" y="0"/>
                    </a:moveTo>
                    <a:lnTo>
                      <a:pt x="44" y="76"/>
                    </a:lnTo>
                    <a:lnTo>
                      <a:pt x="48" y="92"/>
                    </a:lnTo>
                    <a:lnTo>
                      <a:pt x="46" y="99"/>
                    </a:lnTo>
                    <a:lnTo>
                      <a:pt x="39" y="96"/>
                    </a:lnTo>
                    <a:lnTo>
                      <a:pt x="31" y="83"/>
                    </a:lnTo>
                    <a:lnTo>
                      <a:pt x="0" y="7"/>
                    </a:lnTo>
                    <a:lnTo>
                      <a:pt x="13" y="0"/>
                    </a:lnTo>
                    <a:close/>
                  </a:path>
                </a:pathLst>
              </a:custGeom>
              <a:solidFill>
                <a:srgbClr val="2B3333"/>
              </a:solidFill>
              <a:ln w="9525">
                <a:noFill/>
              </a:ln>
            </p:spPr>
            <p:txBody>
              <a:bodyPr/>
              <a:lstStyle/>
              <a:p>
                <a:endParaRPr lang="en-US"/>
              </a:p>
            </p:txBody>
          </p:sp>
        </p:grpSp>
        <p:sp>
          <p:nvSpPr>
            <p:cNvPr id="1276480" name="Text Box 1276479"/>
            <p:cNvSpPr txBox="1"/>
            <p:nvPr/>
          </p:nvSpPr>
          <p:spPr>
            <a:xfrm>
              <a:off x="3312" y="2943"/>
              <a:ext cx="491" cy="232"/>
            </a:xfrm>
            <a:prstGeom prst="rect">
              <a:avLst/>
            </a:prstGeom>
            <a:noFill/>
            <a:ln w="9525">
              <a:noFill/>
            </a:ln>
          </p:spPr>
          <p:txBody>
            <a:bodyPr wrap="none" anchor="t">
              <a:spAutoFit/>
            </a:bodyPr>
            <a:lstStyle/>
            <a:p>
              <a:r>
                <a:rPr sz="1800" b="1"/>
                <a:t>BSS2</a:t>
              </a:r>
            </a:p>
          </p:txBody>
        </p:sp>
        <p:sp>
          <p:nvSpPr>
            <p:cNvPr id="1276481" name="Text Box 1276480"/>
            <p:cNvSpPr txBox="1"/>
            <p:nvPr/>
          </p:nvSpPr>
          <p:spPr>
            <a:xfrm>
              <a:off x="2256" y="2880"/>
              <a:ext cx="491" cy="232"/>
            </a:xfrm>
            <a:prstGeom prst="rect">
              <a:avLst/>
            </a:prstGeom>
            <a:noFill/>
            <a:ln w="9525">
              <a:noFill/>
            </a:ln>
          </p:spPr>
          <p:txBody>
            <a:bodyPr wrap="none" anchor="t">
              <a:spAutoFit/>
            </a:bodyPr>
            <a:lstStyle/>
            <a:p>
              <a:r>
                <a:rPr sz="1800" b="1"/>
                <a:t>BSS1</a:t>
              </a:r>
            </a:p>
          </p:txBody>
        </p:sp>
      </p:grpSp>
    </p:spTree>
    <p:extLst>
      <p:ext uri="{BB962C8B-B14F-4D97-AF65-F5344CB8AC3E}">
        <p14:creationId xmlns:p14="http://schemas.microsoft.com/office/powerpoint/2010/main" val="640907634"/>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lvl="0" eaLnBrk="1" hangingPunct="1"/>
            <a:fld id="{9A0DB2DC-4C9A-4742-B13C-FB6460FD3503}" type="slidenum">
              <a:rPr lang="en-US" dirty="0"/>
              <a:t>25</a:t>
            </a:fld>
            <a:endParaRPr lang="en-US" dirty="0"/>
          </a:p>
        </p:txBody>
      </p:sp>
      <p:sp>
        <p:nvSpPr>
          <p:cNvPr id="1141762" name="Freeform 1141761"/>
          <p:cNvSpPr/>
          <p:nvPr/>
        </p:nvSpPr>
        <p:spPr>
          <a:xfrm>
            <a:off x="1660525" y="1089025"/>
            <a:ext cx="4506913" cy="5024438"/>
          </a:xfrm>
          <a:custGeom>
            <a:avLst/>
            <a:gdLst/>
            <a:ahLst/>
            <a:cxnLst/>
            <a:rect l="0" t="0" r="0" b="0"/>
            <a:pathLst>
              <a:path w="2839" h="3165">
                <a:moveTo>
                  <a:pt x="668" y="28"/>
                </a:moveTo>
                <a:cubicBezTo>
                  <a:pt x="847" y="0"/>
                  <a:pt x="1136" y="1"/>
                  <a:pt x="1306" y="34"/>
                </a:cubicBezTo>
                <a:cubicBezTo>
                  <a:pt x="1476" y="67"/>
                  <a:pt x="1618" y="98"/>
                  <a:pt x="1690" y="226"/>
                </a:cubicBezTo>
                <a:cubicBezTo>
                  <a:pt x="1762" y="354"/>
                  <a:pt x="1722" y="650"/>
                  <a:pt x="1738" y="802"/>
                </a:cubicBezTo>
                <a:cubicBezTo>
                  <a:pt x="1754" y="954"/>
                  <a:pt x="1722" y="994"/>
                  <a:pt x="1786" y="1138"/>
                </a:cubicBezTo>
                <a:cubicBezTo>
                  <a:pt x="1850" y="1282"/>
                  <a:pt x="1970" y="1474"/>
                  <a:pt x="2122" y="1666"/>
                </a:cubicBezTo>
                <a:cubicBezTo>
                  <a:pt x="2274" y="1858"/>
                  <a:pt x="2590" y="2087"/>
                  <a:pt x="2698" y="2290"/>
                </a:cubicBezTo>
                <a:cubicBezTo>
                  <a:pt x="2806" y="2493"/>
                  <a:pt x="2839" y="2753"/>
                  <a:pt x="2771" y="2885"/>
                </a:cubicBezTo>
                <a:cubicBezTo>
                  <a:pt x="2703" y="3017"/>
                  <a:pt x="2655" y="3051"/>
                  <a:pt x="2291" y="3080"/>
                </a:cubicBezTo>
                <a:cubicBezTo>
                  <a:pt x="1927" y="3109"/>
                  <a:pt x="908" y="3165"/>
                  <a:pt x="586" y="3058"/>
                </a:cubicBezTo>
                <a:cubicBezTo>
                  <a:pt x="264" y="2951"/>
                  <a:pt x="380" y="2658"/>
                  <a:pt x="360" y="2440"/>
                </a:cubicBezTo>
                <a:cubicBezTo>
                  <a:pt x="340" y="2222"/>
                  <a:pt x="489" y="1973"/>
                  <a:pt x="463" y="1748"/>
                </a:cubicBezTo>
                <a:cubicBezTo>
                  <a:pt x="437" y="1523"/>
                  <a:pt x="278" y="1277"/>
                  <a:pt x="202" y="1090"/>
                </a:cubicBezTo>
                <a:cubicBezTo>
                  <a:pt x="126" y="903"/>
                  <a:pt x="0" y="776"/>
                  <a:pt x="5" y="628"/>
                </a:cubicBezTo>
                <a:cubicBezTo>
                  <a:pt x="10" y="480"/>
                  <a:pt x="124" y="300"/>
                  <a:pt x="234" y="200"/>
                </a:cubicBezTo>
                <a:cubicBezTo>
                  <a:pt x="344" y="100"/>
                  <a:pt x="489" y="56"/>
                  <a:pt x="668" y="28"/>
                </a:cubicBezTo>
                <a:close/>
              </a:path>
            </a:pathLst>
          </a:custGeom>
          <a:solidFill>
            <a:srgbClr val="CCECFF">
              <a:alpha val="100000"/>
            </a:srgbClr>
          </a:solidFill>
          <a:ln w="9525">
            <a:noFill/>
          </a:ln>
        </p:spPr>
        <p:txBody>
          <a:bodyPr/>
          <a:lstStyle/>
          <a:p>
            <a:endParaRPr lang="en-US"/>
          </a:p>
        </p:txBody>
      </p:sp>
      <p:sp>
        <p:nvSpPr>
          <p:cNvPr id="1141763" name="Oval 1141762"/>
          <p:cNvSpPr/>
          <p:nvPr/>
        </p:nvSpPr>
        <p:spPr>
          <a:xfrm>
            <a:off x="4572000" y="1752600"/>
            <a:ext cx="1600200" cy="996950"/>
          </a:xfrm>
          <a:prstGeom prst="ellipse">
            <a:avLst/>
          </a:prstGeom>
          <a:solidFill>
            <a:schemeClr val="tx2">
              <a:lumMod val="50000"/>
            </a:schemeClr>
          </a:solidFill>
          <a:ln w="9525">
            <a:noFill/>
          </a:ln>
        </p:spPr>
        <p:txBody>
          <a:bodyPr/>
          <a:lstStyle/>
          <a:p>
            <a:endParaRPr lang="en-US"/>
          </a:p>
        </p:txBody>
      </p:sp>
      <p:sp>
        <p:nvSpPr>
          <p:cNvPr id="1141764" name="Oval 1141763"/>
          <p:cNvSpPr/>
          <p:nvPr/>
        </p:nvSpPr>
        <p:spPr>
          <a:xfrm>
            <a:off x="2286000" y="1600200"/>
            <a:ext cx="2079625" cy="1212850"/>
          </a:xfrm>
          <a:prstGeom prst="ellipse">
            <a:avLst/>
          </a:prstGeom>
          <a:solidFill>
            <a:srgbClr val="6699FF"/>
          </a:solidFill>
          <a:ln w="9525">
            <a:noFill/>
          </a:ln>
        </p:spPr>
        <p:txBody>
          <a:bodyPr/>
          <a:lstStyle/>
          <a:p>
            <a:endParaRPr lang="en-US"/>
          </a:p>
        </p:txBody>
      </p:sp>
      <p:sp>
        <p:nvSpPr>
          <p:cNvPr id="1141765" name="Oval 1141764"/>
          <p:cNvSpPr/>
          <p:nvPr/>
        </p:nvSpPr>
        <p:spPr>
          <a:xfrm>
            <a:off x="3122613" y="4097338"/>
            <a:ext cx="2498725" cy="1357312"/>
          </a:xfrm>
          <a:prstGeom prst="ellipse">
            <a:avLst/>
          </a:prstGeom>
          <a:solidFill>
            <a:srgbClr val="6699FF"/>
          </a:solidFill>
          <a:ln w="9525">
            <a:noFill/>
          </a:ln>
        </p:spPr>
        <p:txBody>
          <a:bodyPr/>
          <a:lstStyle/>
          <a:p>
            <a:endParaRPr lang="en-US"/>
          </a:p>
        </p:txBody>
      </p:sp>
      <p:sp>
        <p:nvSpPr>
          <p:cNvPr id="1141766" name="Rectangles 1141765"/>
          <p:cNvSpPr/>
          <p:nvPr/>
        </p:nvSpPr>
        <p:spPr>
          <a:xfrm>
            <a:off x="2227263" y="6248400"/>
            <a:ext cx="1898650" cy="457200"/>
          </a:xfrm>
          <a:prstGeom prst="rect">
            <a:avLst/>
          </a:prstGeom>
          <a:noFill/>
          <a:ln w="12700">
            <a:noFill/>
          </a:ln>
        </p:spPr>
        <p:txBody>
          <a:bodyPr/>
          <a:lstStyle/>
          <a:p>
            <a:endParaRPr lang="en-US"/>
          </a:p>
        </p:txBody>
      </p:sp>
      <p:grpSp>
        <p:nvGrpSpPr>
          <p:cNvPr id="1141767" name="Group 1141766"/>
          <p:cNvGrpSpPr/>
          <p:nvPr/>
        </p:nvGrpSpPr>
        <p:grpSpPr>
          <a:xfrm>
            <a:off x="2635250" y="2963863"/>
            <a:ext cx="3473450" cy="925512"/>
            <a:chOff x="970" y="1958"/>
            <a:chExt cx="2371" cy="583"/>
          </a:xfrm>
          <a:solidFill>
            <a:schemeClr val="accent1">
              <a:lumMod val="20000"/>
              <a:lumOff val="80000"/>
            </a:schemeClr>
          </a:solidFill>
        </p:grpSpPr>
        <p:sp>
          <p:nvSpPr>
            <p:cNvPr id="1141768" name="Rounded Rectangle 1141767"/>
            <p:cNvSpPr/>
            <p:nvPr/>
          </p:nvSpPr>
          <p:spPr>
            <a:xfrm>
              <a:off x="970" y="1958"/>
              <a:ext cx="2371" cy="583"/>
            </a:xfrm>
            <a:prstGeom prst="roundRect">
              <a:avLst>
                <a:gd name="adj" fmla="val 17593"/>
              </a:avLst>
            </a:prstGeom>
            <a:grpFill/>
            <a:ln w="12700" cap="flat" cmpd="sng">
              <a:solidFill>
                <a:schemeClr val="tx1"/>
              </a:solidFill>
              <a:prstDash val="solid"/>
              <a:headEnd type="none" w="med" len="med"/>
              <a:tailEnd type="none" w="med" len="med"/>
            </a:ln>
          </p:spPr>
          <p:txBody>
            <a:bodyPr/>
            <a:lstStyle/>
            <a:p>
              <a:endParaRPr lang="en-US"/>
            </a:p>
          </p:txBody>
        </p:sp>
        <p:sp>
          <p:nvSpPr>
            <p:cNvPr id="1141769" name="Rectangles 1141768"/>
            <p:cNvSpPr/>
            <p:nvPr/>
          </p:nvSpPr>
          <p:spPr>
            <a:xfrm>
              <a:off x="1586" y="2145"/>
              <a:ext cx="1318" cy="211"/>
            </a:xfrm>
            <a:prstGeom prst="rect">
              <a:avLst/>
            </a:prstGeom>
            <a:grpFill/>
            <a:ln w="12700">
              <a:noFill/>
            </a:ln>
          </p:spPr>
          <p:txBody>
            <a:bodyPr wrap="none" lIns="90488" tIns="44450" rIns="90488" bIns="44450">
              <a:spAutoFit/>
            </a:bodyPr>
            <a:lstStyle/>
            <a:p>
              <a:pPr eaLnBrk="0" hangingPunct="0"/>
              <a:r>
                <a:rPr lang="de-DE" altLang="x-none" sz="1600" dirty="0">
                  <a:latin typeface="Arial" panose="020B0604020202020204" pitchFamily="34" charset="0"/>
                </a:rPr>
                <a:t>Distribution System</a:t>
              </a:r>
            </a:p>
          </p:txBody>
        </p:sp>
      </p:grpSp>
      <p:grpSp>
        <p:nvGrpSpPr>
          <p:cNvPr id="1141770" name="Group 1141769"/>
          <p:cNvGrpSpPr/>
          <p:nvPr/>
        </p:nvGrpSpPr>
        <p:grpSpPr>
          <a:xfrm>
            <a:off x="4953000" y="2300288"/>
            <a:ext cx="720725" cy="868362"/>
            <a:chOff x="2552" y="1540"/>
            <a:chExt cx="493" cy="547"/>
          </a:xfrm>
        </p:grpSpPr>
        <p:sp>
          <p:nvSpPr>
            <p:cNvPr id="1141771" name="Rectangles 1141770"/>
            <p:cNvSpPr/>
            <p:nvPr/>
          </p:nvSpPr>
          <p:spPr>
            <a:xfrm>
              <a:off x="2552" y="1540"/>
              <a:ext cx="469" cy="547"/>
            </a:xfrm>
            <a:prstGeom prst="rect">
              <a:avLst/>
            </a:prstGeom>
            <a:solidFill>
              <a:schemeClr val="bg1"/>
            </a:solidFill>
            <a:ln w="12700" cap="flat" cmpd="sng">
              <a:solidFill>
                <a:schemeClr val="tx1"/>
              </a:solidFill>
              <a:prstDash val="solid"/>
              <a:miter/>
              <a:headEnd type="none" w="med" len="med"/>
              <a:tailEnd type="none" w="med" len="med"/>
            </a:ln>
          </p:spPr>
          <p:txBody>
            <a:bodyPr/>
            <a:lstStyle/>
            <a:p>
              <a:endParaRPr lang="en-US"/>
            </a:p>
          </p:txBody>
        </p:sp>
        <p:sp>
          <p:nvSpPr>
            <p:cNvPr id="1141772" name="Rectangles 1141771"/>
            <p:cNvSpPr/>
            <p:nvPr/>
          </p:nvSpPr>
          <p:spPr>
            <a:xfrm>
              <a:off x="2559" y="1706"/>
              <a:ext cx="486" cy="211"/>
            </a:xfrm>
            <a:prstGeom prst="rect">
              <a:avLst/>
            </a:prstGeom>
            <a:noFill/>
            <a:ln w="12700">
              <a:noFill/>
            </a:ln>
          </p:spPr>
          <p:txBody>
            <a:bodyPr wrap="none" lIns="90488" tIns="44450" rIns="90488" bIns="44450">
              <a:spAutoFit/>
            </a:bodyPr>
            <a:lstStyle/>
            <a:p>
              <a:pPr eaLnBrk="0" hangingPunct="0"/>
              <a:r>
                <a:rPr lang="de-DE" altLang="x-none" sz="1600" dirty="0">
                  <a:latin typeface="Arial" panose="020B0604020202020204" pitchFamily="34" charset="0"/>
                </a:rPr>
                <a:t>Portal</a:t>
              </a:r>
            </a:p>
          </p:txBody>
        </p:sp>
      </p:grpSp>
      <p:sp>
        <p:nvSpPr>
          <p:cNvPr id="1141773" name="Rectangles 1141772"/>
          <p:cNvSpPr/>
          <p:nvPr/>
        </p:nvSpPr>
        <p:spPr>
          <a:xfrm>
            <a:off x="4976813" y="1360488"/>
            <a:ext cx="1129030" cy="334645"/>
          </a:xfrm>
          <a:prstGeom prst="rect">
            <a:avLst/>
          </a:prstGeom>
          <a:noFill/>
          <a:ln w="12700">
            <a:noFill/>
          </a:ln>
        </p:spPr>
        <p:txBody>
          <a:bodyPr wrap="none" lIns="90488" tIns="44450" rIns="90488" bIns="44450">
            <a:spAutoFit/>
          </a:bodyPr>
          <a:lstStyle/>
          <a:p>
            <a:pPr eaLnBrk="0" hangingPunct="0"/>
            <a:r>
              <a:rPr lang="de-DE" altLang="x-none" sz="1600" i="1" dirty="0">
                <a:latin typeface="Arial" panose="020B0604020202020204" pitchFamily="34" charset="0"/>
              </a:rPr>
              <a:t>802.x LAN</a:t>
            </a:r>
          </a:p>
        </p:txBody>
      </p:sp>
      <p:sp>
        <p:nvSpPr>
          <p:cNvPr id="1141774" name="Rectangles 1141773"/>
          <p:cNvSpPr/>
          <p:nvPr/>
        </p:nvSpPr>
        <p:spPr>
          <a:xfrm>
            <a:off x="4068763" y="3686175"/>
            <a:ext cx="693737" cy="504825"/>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lstStyle/>
          <a:p>
            <a:pPr algn="ctr" eaLnBrk="0" hangingPunct="0"/>
            <a:r>
              <a:rPr lang="de-DE" altLang="x-none" sz="1600" dirty="0">
                <a:latin typeface="Arial" panose="020B0604020202020204" pitchFamily="34" charset="0"/>
              </a:rPr>
              <a:t>Access</a:t>
            </a:r>
          </a:p>
          <a:p>
            <a:pPr algn="ctr" eaLnBrk="0" hangingPunct="0"/>
            <a:r>
              <a:rPr lang="de-DE" altLang="x-none" sz="1600" dirty="0">
                <a:latin typeface="Arial" panose="020B0604020202020204" pitchFamily="34" charset="0"/>
              </a:rPr>
              <a:t> Point</a:t>
            </a:r>
          </a:p>
        </p:txBody>
      </p:sp>
      <p:sp>
        <p:nvSpPr>
          <p:cNvPr id="1141775" name="Rectangles 1141774"/>
          <p:cNvSpPr/>
          <p:nvPr/>
        </p:nvSpPr>
        <p:spPr>
          <a:xfrm>
            <a:off x="3814763" y="5549900"/>
            <a:ext cx="1253490" cy="334645"/>
          </a:xfrm>
          <a:prstGeom prst="rect">
            <a:avLst/>
          </a:prstGeom>
          <a:noFill/>
          <a:ln w="12700">
            <a:noFill/>
          </a:ln>
        </p:spPr>
        <p:txBody>
          <a:bodyPr wrap="none" lIns="90488" tIns="44450" rIns="90488" bIns="44450">
            <a:spAutoFit/>
          </a:bodyPr>
          <a:lstStyle/>
          <a:p>
            <a:pPr eaLnBrk="0" hangingPunct="0"/>
            <a:r>
              <a:rPr lang="de-DE" altLang="x-none" sz="1600" i="1" dirty="0">
                <a:latin typeface="Arial" panose="020B0604020202020204" pitchFamily="34" charset="0"/>
              </a:rPr>
              <a:t>802.11 LAN</a:t>
            </a:r>
          </a:p>
        </p:txBody>
      </p:sp>
      <p:sp>
        <p:nvSpPr>
          <p:cNvPr id="1141776" name="Rectangles 1141775"/>
          <p:cNvSpPr/>
          <p:nvPr/>
        </p:nvSpPr>
        <p:spPr>
          <a:xfrm>
            <a:off x="3238500" y="4391025"/>
            <a:ext cx="659765" cy="334645"/>
          </a:xfrm>
          <a:prstGeom prst="rect">
            <a:avLst/>
          </a:prstGeom>
          <a:noFill/>
          <a:ln w="12700">
            <a:noFill/>
          </a:ln>
        </p:spPr>
        <p:txBody>
          <a:bodyPr wrap="none" lIns="90488" tIns="44450" rIns="90488" bIns="44450">
            <a:spAutoFit/>
          </a:bodyPr>
          <a:lstStyle/>
          <a:p>
            <a:pPr eaLnBrk="0" hangingPunct="0"/>
            <a:r>
              <a:rPr lang="de-DE" altLang="x-none" sz="1600" dirty="0">
                <a:latin typeface="Arial" panose="020B0604020202020204" pitchFamily="34" charset="0"/>
              </a:rPr>
              <a:t>BSS</a:t>
            </a:r>
            <a:r>
              <a:rPr lang="de-DE" altLang="x-none" sz="1600" baseline="-25000" dirty="0">
                <a:latin typeface="Arial" panose="020B0604020202020204" pitchFamily="34" charset="0"/>
              </a:rPr>
              <a:t>2</a:t>
            </a:r>
            <a:endParaRPr lang="de-DE" altLang="x-none" sz="1600" dirty="0">
              <a:latin typeface="Arial" panose="020B0604020202020204" pitchFamily="34" charset="0"/>
            </a:endParaRPr>
          </a:p>
        </p:txBody>
      </p:sp>
      <p:sp>
        <p:nvSpPr>
          <p:cNvPr id="1141777" name="Rectangles 1141776"/>
          <p:cNvSpPr/>
          <p:nvPr/>
        </p:nvSpPr>
        <p:spPr>
          <a:xfrm>
            <a:off x="2768600" y="1219200"/>
            <a:ext cx="1253490" cy="334645"/>
          </a:xfrm>
          <a:prstGeom prst="rect">
            <a:avLst/>
          </a:prstGeom>
          <a:noFill/>
          <a:ln w="12700">
            <a:noFill/>
          </a:ln>
        </p:spPr>
        <p:txBody>
          <a:bodyPr wrap="none" lIns="90488" tIns="44450" rIns="90488" bIns="44450">
            <a:spAutoFit/>
          </a:bodyPr>
          <a:lstStyle/>
          <a:p>
            <a:pPr eaLnBrk="0" hangingPunct="0"/>
            <a:r>
              <a:rPr lang="de-DE" altLang="x-none" sz="1600" i="1" dirty="0">
                <a:latin typeface="Arial" panose="020B0604020202020204" pitchFamily="34" charset="0"/>
              </a:rPr>
              <a:t>802.11 LAN</a:t>
            </a:r>
          </a:p>
        </p:txBody>
      </p:sp>
      <p:sp>
        <p:nvSpPr>
          <p:cNvPr id="1141778" name="Rectangles 1141777"/>
          <p:cNvSpPr/>
          <p:nvPr/>
        </p:nvSpPr>
        <p:spPr>
          <a:xfrm>
            <a:off x="2541588" y="2301875"/>
            <a:ext cx="659765" cy="334645"/>
          </a:xfrm>
          <a:prstGeom prst="rect">
            <a:avLst/>
          </a:prstGeom>
          <a:noFill/>
          <a:ln w="12700">
            <a:noFill/>
          </a:ln>
        </p:spPr>
        <p:txBody>
          <a:bodyPr wrap="none" lIns="90488" tIns="44450" rIns="90488" bIns="44450">
            <a:spAutoFit/>
          </a:bodyPr>
          <a:lstStyle/>
          <a:p>
            <a:pPr eaLnBrk="0" hangingPunct="0"/>
            <a:r>
              <a:rPr lang="de-DE" altLang="x-none" sz="1600" dirty="0">
                <a:latin typeface="Arial" panose="020B0604020202020204" pitchFamily="34" charset="0"/>
              </a:rPr>
              <a:t>BSS</a:t>
            </a:r>
            <a:r>
              <a:rPr lang="de-DE" altLang="x-none" sz="1600" baseline="-25000" dirty="0">
                <a:latin typeface="Arial" panose="020B0604020202020204" pitchFamily="34" charset="0"/>
              </a:rPr>
              <a:t>1</a:t>
            </a:r>
            <a:endParaRPr lang="de-DE" altLang="x-none" sz="1600" dirty="0">
              <a:latin typeface="Arial" panose="020B0604020202020204" pitchFamily="34" charset="0"/>
            </a:endParaRPr>
          </a:p>
        </p:txBody>
      </p:sp>
      <p:sp>
        <p:nvSpPr>
          <p:cNvPr id="1141779" name="Rectangles 1141778"/>
          <p:cNvSpPr/>
          <p:nvPr/>
        </p:nvSpPr>
        <p:spPr>
          <a:xfrm>
            <a:off x="3230563" y="2667000"/>
            <a:ext cx="692150" cy="534988"/>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lstStyle/>
          <a:p>
            <a:pPr algn="ctr" eaLnBrk="0" hangingPunct="0"/>
            <a:r>
              <a:rPr lang="de-DE" altLang="x-none" sz="1600" dirty="0">
                <a:latin typeface="Arial" panose="020B0604020202020204" pitchFamily="34" charset="0"/>
              </a:rPr>
              <a:t>Access</a:t>
            </a:r>
          </a:p>
          <a:p>
            <a:pPr algn="ctr" eaLnBrk="0" hangingPunct="0"/>
            <a:r>
              <a:rPr lang="de-DE" altLang="x-none" sz="1600" dirty="0">
                <a:latin typeface="Arial" panose="020B0604020202020204" pitchFamily="34" charset="0"/>
              </a:rPr>
              <a:t> Point</a:t>
            </a:r>
          </a:p>
        </p:txBody>
      </p:sp>
      <p:sp>
        <p:nvSpPr>
          <p:cNvPr id="1141780" name="Title 1141779"/>
          <p:cNvSpPr>
            <a:spLocks noGrp="1"/>
          </p:cNvSpPr>
          <p:nvPr>
            <p:ph type="title"/>
          </p:nvPr>
        </p:nvSpPr>
        <p:spPr>
          <a:xfrm>
            <a:off x="314000" y="227607"/>
            <a:ext cx="11360800" cy="763500"/>
          </a:xfrm>
        </p:spPr>
        <p:txBody>
          <a:bodyPr anchor="ctr"/>
          <a:lstStyle/>
          <a:p>
            <a:r>
              <a:t>802.11 - infrastructure network</a:t>
            </a:r>
          </a:p>
        </p:txBody>
      </p:sp>
      <p:sp>
        <p:nvSpPr>
          <p:cNvPr id="1141781" name="Text Placeholder 1141780"/>
          <p:cNvSpPr>
            <a:spLocks noGrp="1"/>
          </p:cNvSpPr>
          <p:nvPr>
            <p:ph type="body" sz="half" idx="2"/>
          </p:nvPr>
        </p:nvSpPr>
        <p:spPr>
          <a:xfrm>
            <a:off x="6324600" y="990600"/>
            <a:ext cx="4486275" cy="5105400"/>
          </a:xfrm>
        </p:spPr>
        <p:txBody>
          <a:bodyPr>
            <a:normAutofit fontScale="92500" lnSpcReduction="10000"/>
          </a:bodyPr>
          <a:lstStyle/>
          <a:p>
            <a:pPr marL="0" indent="0">
              <a:lnSpc>
                <a:spcPct val="90000"/>
              </a:lnSpc>
              <a:buClr>
                <a:srgbClr val="FF0000"/>
              </a:buClr>
              <a:buSzTx/>
              <a:buFont typeface="Wingdings" panose="05000000000000000000" pitchFamily="2" charset="2"/>
            </a:pPr>
            <a:r>
              <a:rPr sz="2000"/>
              <a:t>Station (STA)</a:t>
            </a:r>
          </a:p>
          <a:p>
            <a:pPr marL="476250" lvl="1">
              <a:lnSpc>
                <a:spcPct val="90000"/>
              </a:lnSpc>
              <a:buClrTx/>
              <a:buFontTx/>
            </a:pPr>
            <a:r>
              <a:rPr sz="2000"/>
              <a:t>terminal with access mechanisms to the wireless medium and radio contact to the access point</a:t>
            </a:r>
          </a:p>
          <a:p>
            <a:pPr marL="0" indent="0">
              <a:lnSpc>
                <a:spcPct val="90000"/>
              </a:lnSpc>
              <a:buClr>
                <a:srgbClr val="FF0000"/>
              </a:buClr>
              <a:buSzTx/>
              <a:buFont typeface="Wingdings" panose="05000000000000000000" pitchFamily="2" charset="2"/>
            </a:pPr>
            <a:r>
              <a:rPr sz="2000"/>
              <a:t>Basic Service Set (BSS)</a:t>
            </a:r>
          </a:p>
          <a:p>
            <a:pPr marL="476250" lvl="1">
              <a:lnSpc>
                <a:spcPct val="90000"/>
              </a:lnSpc>
              <a:buClrTx/>
              <a:buFontTx/>
            </a:pPr>
            <a:r>
              <a:rPr sz="2000"/>
              <a:t>group of stations using the same radio frequency</a:t>
            </a:r>
          </a:p>
          <a:p>
            <a:pPr marL="0" indent="0">
              <a:lnSpc>
                <a:spcPct val="90000"/>
              </a:lnSpc>
              <a:buClr>
                <a:srgbClr val="FF0000"/>
              </a:buClr>
              <a:buSzTx/>
              <a:buFont typeface="Wingdings" panose="05000000000000000000" pitchFamily="2" charset="2"/>
            </a:pPr>
            <a:r>
              <a:rPr sz="2000"/>
              <a:t>Access Point</a:t>
            </a:r>
          </a:p>
          <a:p>
            <a:pPr marL="476250" lvl="1">
              <a:lnSpc>
                <a:spcPct val="90000"/>
              </a:lnSpc>
              <a:buClrTx/>
              <a:buFontTx/>
            </a:pPr>
            <a:r>
              <a:rPr sz="2000"/>
              <a:t>station integrated into the wireless LAN and the distribution system Portal bridge to other (wired) networks</a:t>
            </a:r>
          </a:p>
          <a:p>
            <a:pPr marL="0" indent="0">
              <a:lnSpc>
                <a:spcPct val="90000"/>
              </a:lnSpc>
              <a:buClr>
                <a:srgbClr val="FF0000"/>
              </a:buClr>
              <a:buSzTx/>
              <a:buFont typeface="Wingdings" panose="05000000000000000000" pitchFamily="2" charset="2"/>
            </a:pPr>
            <a:r>
              <a:rPr sz="2000"/>
              <a:t>Distribution System</a:t>
            </a:r>
          </a:p>
          <a:p>
            <a:pPr marL="476250" lvl="1">
              <a:lnSpc>
                <a:spcPct val="90000"/>
              </a:lnSpc>
              <a:buClrTx/>
              <a:buFontTx/>
            </a:pPr>
            <a:r>
              <a:rPr sz="2000"/>
              <a:t>interconnection network to form one logical network (EES: Extended Service Set) based </a:t>
            </a:r>
            <a:br>
              <a:rPr sz="2000"/>
            </a:br>
            <a:r>
              <a:rPr sz="2000"/>
              <a:t>on several BSS</a:t>
            </a:r>
          </a:p>
        </p:txBody>
      </p:sp>
      <p:grpSp>
        <p:nvGrpSpPr>
          <p:cNvPr id="1141782" name="Group 1141781"/>
          <p:cNvGrpSpPr/>
          <p:nvPr/>
        </p:nvGrpSpPr>
        <p:grpSpPr>
          <a:xfrm>
            <a:off x="3810000" y="4572000"/>
            <a:ext cx="381000" cy="304800"/>
            <a:chOff x="1248" y="2736"/>
            <a:chExt cx="240" cy="192"/>
          </a:xfrm>
        </p:grpSpPr>
        <p:sp>
          <p:nvSpPr>
            <p:cNvPr id="1141783" name="Straight Connector 1141782"/>
            <p:cNvSpPr/>
            <p:nvPr/>
          </p:nvSpPr>
          <p:spPr>
            <a:xfrm flipV="1">
              <a:off x="1296" y="2736"/>
              <a:ext cx="192" cy="96"/>
            </a:xfrm>
            <a:prstGeom prst="line">
              <a:avLst/>
            </a:prstGeom>
            <a:ln w="12700" cap="flat" cmpd="sng">
              <a:solidFill>
                <a:schemeClr val="tx1"/>
              </a:solidFill>
              <a:prstDash val="solid"/>
              <a:headEnd type="none" w="med" len="med"/>
              <a:tailEnd type="triangle" w="med" len="med"/>
            </a:ln>
          </p:spPr>
        </p:sp>
        <p:sp>
          <p:nvSpPr>
            <p:cNvPr id="1141784" name="Straight Connector 1141783"/>
            <p:cNvSpPr/>
            <p:nvPr/>
          </p:nvSpPr>
          <p:spPr>
            <a:xfrm flipH="1">
              <a:off x="1248" y="2832"/>
              <a:ext cx="192" cy="96"/>
            </a:xfrm>
            <a:prstGeom prst="line">
              <a:avLst/>
            </a:prstGeom>
            <a:ln w="12700" cap="flat" cmpd="sng">
              <a:solidFill>
                <a:schemeClr val="tx1"/>
              </a:solidFill>
              <a:prstDash val="solid"/>
              <a:headEnd type="none" w="med" len="med"/>
              <a:tailEnd type="triangle" w="med" len="med"/>
            </a:ln>
          </p:spPr>
        </p:sp>
        <p:sp>
          <p:nvSpPr>
            <p:cNvPr id="1141785" name="Straight Connector 1141784"/>
            <p:cNvSpPr/>
            <p:nvPr/>
          </p:nvSpPr>
          <p:spPr>
            <a:xfrm>
              <a:off x="1296" y="2832"/>
              <a:ext cx="144" cy="0"/>
            </a:xfrm>
            <a:prstGeom prst="line">
              <a:avLst/>
            </a:prstGeom>
            <a:ln w="12700" cap="flat" cmpd="sng">
              <a:solidFill>
                <a:schemeClr val="tx1"/>
              </a:solidFill>
              <a:prstDash val="solid"/>
              <a:headEnd type="none" w="med" len="med"/>
              <a:tailEnd type="none" w="med" len="med"/>
            </a:ln>
          </p:spPr>
        </p:sp>
      </p:grpSp>
      <p:sp>
        <p:nvSpPr>
          <p:cNvPr id="1141786" name="Text Box 1141785"/>
          <p:cNvSpPr txBox="1"/>
          <p:nvPr/>
        </p:nvSpPr>
        <p:spPr>
          <a:xfrm>
            <a:off x="1752600" y="2133600"/>
            <a:ext cx="650875" cy="337185"/>
          </a:xfrm>
          <a:prstGeom prst="rect">
            <a:avLst/>
          </a:prstGeom>
          <a:noFill/>
          <a:ln w="9525">
            <a:noFill/>
          </a:ln>
        </p:spPr>
        <p:txBody>
          <a:bodyPr wrap="none" anchor="t">
            <a:spAutoFit/>
          </a:bodyPr>
          <a:lstStyle/>
          <a:p>
            <a:pPr eaLnBrk="0" hangingPunct="0"/>
            <a:r>
              <a:rPr lang="de-DE" altLang="x-none" sz="1600" dirty="0">
                <a:latin typeface="Arial" panose="020B0604020202020204" pitchFamily="34" charset="0"/>
              </a:rPr>
              <a:t>STA</a:t>
            </a:r>
            <a:r>
              <a:rPr lang="de-DE" altLang="x-none" sz="1600" baseline="-25000" dirty="0">
                <a:latin typeface="Arial" panose="020B0604020202020204" pitchFamily="34" charset="0"/>
              </a:rPr>
              <a:t>1</a:t>
            </a:r>
            <a:endParaRPr lang="de-DE" altLang="x-none" sz="1600" dirty="0">
              <a:latin typeface="Arial" panose="020B0604020202020204" pitchFamily="34" charset="0"/>
            </a:endParaRPr>
          </a:p>
        </p:txBody>
      </p:sp>
      <p:grpSp>
        <p:nvGrpSpPr>
          <p:cNvPr id="1141787" name="Group 1141786"/>
          <p:cNvGrpSpPr/>
          <p:nvPr/>
        </p:nvGrpSpPr>
        <p:grpSpPr>
          <a:xfrm flipH="1">
            <a:off x="3276600" y="1981200"/>
            <a:ext cx="381000" cy="304800"/>
            <a:chOff x="1248" y="2736"/>
            <a:chExt cx="240" cy="192"/>
          </a:xfrm>
        </p:grpSpPr>
        <p:sp>
          <p:nvSpPr>
            <p:cNvPr id="1141788" name="Straight Connector 1141787"/>
            <p:cNvSpPr/>
            <p:nvPr/>
          </p:nvSpPr>
          <p:spPr>
            <a:xfrm flipV="1">
              <a:off x="1296" y="2736"/>
              <a:ext cx="192" cy="96"/>
            </a:xfrm>
            <a:prstGeom prst="line">
              <a:avLst/>
            </a:prstGeom>
            <a:ln w="12700" cap="flat" cmpd="sng">
              <a:solidFill>
                <a:schemeClr val="tx1"/>
              </a:solidFill>
              <a:prstDash val="solid"/>
              <a:headEnd type="none" w="med" len="med"/>
              <a:tailEnd type="triangle" w="med" len="med"/>
            </a:ln>
          </p:spPr>
        </p:sp>
        <p:sp>
          <p:nvSpPr>
            <p:cNvPr id="1141789" name="Straight Connector 1141788"/>
            <p:cNvSpPr/>
            <p:nvPr/>
          </p:nvSpPr>
          <p:spPr>
            <a:xfrm flipH="1">
              <a:off x="1248" y="2832"/>
              <a:ext cx="192" cy="96"/>
            </a:xfrm>
            <a:prstGeom prst="line">
              <a:avLst/>
            </a:prstGeom>
            <a:ln w="12700" cap="flat" cmpd="sng">
              <a:solidFill>
                <a:schemeClr val="tx1"/>
              </a:solidFill>
              <a:prstDash val="solid"/>
              <a:headEnd type="none" w="med" len="med"/>
              <a:tailEnd type="triangle" w="med" len="med"/>
            </a:ln>
          </p:spPr>
        </p:sp>
        <p:sp>
          <p:nvSpPr>
            <p:cNvPr id="1141790" name="Straight Connector 1141789"/>
            <p:cNvSpPr/>
            <p:nvPr/>
          </p:nvSpPr>
          <p:spPr>
            <a:xfrm>
              <a:off x="1296" y="2832"/>
              <a:ext cx="144" cy="0"/>
            </a:xfrm>
            <a:prstGeom prst="line">
              <a:avLst/>
            </a:prstGeom>
            <a:ln w="12700" cap="flat" cmpd="sng">
              <a:solidFill>
                <a:schemeClr val="tx1"/>
              </a:solidFill>
              <a:prstDash val="solid"/>
              <a:headEnd type="none" w="med" len="med"/>
              <a:tailEnd type="none" w="med" len="med"/>
            </a:ln>
          </p:spPr>
        </p:sp>
      </p:grpSp>
      <p:sp>
        <p:nvSpPr>
          <p:cNvPr id="1141791" name="Straight Connector 1141790"/>
          <p:cNvSpPr/>
          <p:nvPr/>
        </p:nvSpPr>
        <p:spPr>
          <a:xfrm flipV="1">
            <a:off x="3505200" y="2362200"/>
            <a:ext cx="0" cy="304800"/>
          </a:xfrm>
          <a:prstGeom prst="line">
            <a:avLst/>
          </a:prstGeom>
          <a:ln w="28575" cap="flat" cmpd="sng">
            <a:solidFill>
              <a:schemeClr val="tx1"/>
            </a:solidFill>
            <a:prstDash val="solid"/>
            <a:headEnd type="none" w="med" len="med"/>
            <a:tailEnd type="none" w="med" len="med"/>
          </a:ln>
        </p:spPr>
      </p:sp>
      <p:sp>
        <p:nvSpPr>
          <p:cNvPr id="1141792" name="Straight Connector 1141791"/>
          <p:cNvSpPr/>
          <p:nvPr/>
        </p:nvSpPr>
        <p:spPr>
          <a:xfrm flipV="1">
            <a:off x="4419600" y="4191000"/>
            <a:ext cx="0" cy="304800"/>
          </a:xfrm>
          <a:prstGeom prst="line">
            <a:avLst/>
          </a:prstGeom>
          <a:ln w="28575" cap="flat" cmpd="sng">
            <a:solidFill>
              <a:schemeClr val="tx1"/>
            </a:solidFill>
            <a:prstDash val="solid"/>
            <a:headEnd type="none" w="med" len="med"/>
            <a:tailEnd type="none" w="med" len="med"/>
          </a:ln>
        </p:spPr>
      </p:sp>
      <p:grpSp>
        <p:nvGrpSpPr>
          <p:cNvPr id="1141793" name="Group 1141792"/>
          <p:cNvGrpSpPr/>
          <p:nvPr/>
        </p:nvGrpSpPr>
        <p:grpSpPr>
          <a:xfrm flipH="1">
            <a:off x="4648200" y="4495800"/>
            <a:ext cx="381000" cy="304800"/>
            <a:chOff x="1248" y="2736"/>
            <a:chExt cx="240" cy="192"/>
          </a:xfrm>
        </p:grpSpPr>
        <p:sp>
          <p:nvSpPr>
            <p:cNvPr id="1141794" name="Straight Connector 1141793"/>
            <p:cNvSpPr/>
            <p:nvPr/>
          </p:nvSpPr>
          <p:spPr>
            <a:xfrm flipV="1">
              <a:off x="1296" y="2736"/>
              <a:ext cx="192" cy="96"/>
            </a:xfrm>
            <a:prstGeom prst="line">
              <a:avLst/>
            </a:prstGeom>
            <a:ln w="12700" cap="flat" cmpd="sng">
              <a:solidFill>
                <a:schemeClr val="tx1"/>
              </a:solidFill>
              <a:prstDash val="solid"/>
              <a:headEnd type="none" w="med" len="med"/>
              <a:tailEnd type="triangle" w="med" len="med"/>
            </a:ln>
          </p:spPr>
        </p:sp>
        <p:sp>
          <p:nvSpPr>
            <p:cNvPr id="1141795" name="Straight Connector 1141794"/>
            <p:cNvSpPr/>
            <p:nvPr/>
          </p:nvSpPr>
          <p:spPr>
            <a:xfrm flipH="1">
              <a:off x="1248" y="2832"/>
              <a:ext cx="192" cy="96"/>
            </a:xfrm>
            <a:prstGeom prst="line">
              <a:avLst/>
            </a:prstGeom>
            <a:ln w="12700" cap="flat" cmpd="sng">
              <a:solidFill>
                <a:schemeClr val="tx1"/>
              </a:solidFill>
              <a:prstDash val="solid"/>
              <a:headEnd type="none" w="med" len="med"/>
              <a:tailEnd type="triangle" w="med" len="med"/>
            </a:ln>
          </p:spPr>
        </p:sp>
        <p:sp>
          <p:nvSpPr>
            <p:cNvPr id="1141796" name="Straight Connector 1141795"/>
            <p:cNvSpPr/>
            <p:nvPr/>
          </p:nvSpPr>
          <p:spPr>
            <a:xfrm>
              <a:off x="1296" y="2832"/>
              <a:ext cx="144" cy="0"/>
            </a:xfrm>
            <a:prstGeom prst="line">
              <a:avLst/>
            </a:prstGeom>
            <a:ln w="12700" cap="flat" cmpd="sng">
              <a:solidFill>
                <a:schemeClr val="tx1"/>
              </a:solidFill>
              <a:prstDash val="solid"/>
              <a:headEnd type="none" w="med" len="med"/>
              <a:tailEnd type="none" w="med" len="med"/>
            </a:ln>
          </p:spPr>
        </p:sp>
      </p:grpSp>
      <p:sp>
        <p:nvSpPr>
          <p:cNvPr id="1141797" name="Text Box 1141796"/>
          <p:cNvSpPr txBox="1"/>
          <p:nvPr/>
        </p:nvSpPr>
        <p:spPr>
          <a:xfrm>
            <a:off x="2667000" y="5486400"/>
            <a:ext cx="650875" cy="337185"/>
          </a:xfrm>
          <a:prstGeom prst="rect">
            <a:avLst/>
          </a:prstGeom>
          <a:noFill/>
          <a:ln w="9525">
            <a:noFill/>
          </a:ln>
        </p:spPr>
        <p:txBody>
          <a:bodyPr wrap="none" anchor="t">
            <a:spAutoFit/>
          </a:bodyPr>
          <a:lstStyle/>
          <a:p>
            <a:pPr eaLnBrk="0" hangingPunct="0"/>
            <a:r>
              <a:rPr lang="de-DE" altLang="x-none" sz="1600" dirty="0">
                <a:latin typeface="Arial" panose="020B0604020202020204" pitchFamily="34" charset="0"/>
              </a:rPr>
              <a:t>STA</a:t>
            </a:r>
            <a:r>
              <a:rPr lang="de-DE" altLang="x-none" sz="1600" baseline="-25000" dirty="0">
                <a:latin typeface="Arial" panose="020B0604020202020204" pitchFamily="34" charset="0"/>
              </a:rPr>
              <a:t>2</a:t>
            </a:r>
            <a:endParaRPr lang="de-DE" altLang="x-none" sz="1600" dirty="0">
              <a:latin typeface="Arial" panose="020B0604020202020204" pitchFamily="34" charset="0"/>
            </a:endParaRPr>
          </a:p>
        </p:txBody>
      </p:sp>
      <p:sp>
        <p:nvSpPr>
          <p:cNvPr id="1141798" name="Text Box 1141797"/>
          <p:cNvSpPr txBox="1"/>
          <p:nvPr/>
        </p:nvSpPr>
        <p:spPr>
          <a:xfrm>
            <a:off x="5257800" y="5486400"/>
            <a:ext cx="650875" cy="337185"/>
          </a:xfrm>
          <a:prstGeom prst="rect">
            <a:avLst/>
          </a:prstGeom>
          <a:noFill/>
          <a:ln w="9525">
            <a:noFill/>
          </a:ln>
        </p:spPr>
        <p:txBody>
          <a:bodyPr wrap="none" anchor="t">
            <a:spAutoFit/>
          </a:bodyPr>
          <a:lstStyle/>
          <a:p>
            <a:pPr eaLnBrk="0" hangingPunct="0"/>
            <a:r>
              <a:rPr lang="de-DE" altLang="x-none" sz="1600" dirty="0">
                <a:latin typeface="Arial" panose="020B0604020202020204" pitchFamily="34" charset="0"/>
              </a:rPr>
              <a:t>STA</a:t>
            </a:r>
            <a:r>
              <a:rPr lang="de-DE" altLang="x-none" sz="1600" baseline="-25000" dirty="0">
                <a:latin typeface="Arial" panose="020B0604020202020204" pitchFamily="34" charset="0"/>
              </a:rPr>
              <a:t>3</a:t>
            </a:r>
            <a:endParaRPr lang="de-DE" altLang="x-none" sz="1600" dirty="0">
              <a:latin typeface="Arial" panose="020B0604020202020204" pitchFamily="34" charset="0"/>
            </a:endParaRPr>
          </a:p>
        </p:txBody>
      </p:sp>
      <p:sp>
        <p:nvSpPr>
          <p:cNvPr id="1141799" name="Text Box 1141798"/>
          <p:cNvSpPr txBox="1"/>
          <p:nvPr/>
        </p:nvSpPr>
        <p:spPr>
          <a:xfrm>
            <a:off x="1752600" y="3810000"/>
            <a:ext cx="588645" cy="337185"/>
          </a:xfrm>
          <a:prstGeom prst="rect">
            <a:avLst/>
          </a:prstGeom>
          <a:noFill/>
          <a:ln w="9525">
            <a:noFill/>
          </a:ln>
        </p:spPr>
        <p:txBody>
          <a:bodyPr wrap="none" anchor="t">
            <a:spAutoFit/>
          </a:bodyPr>
          <a:lstStyle/>
          <a:p>
            <a:pPr eaLnBrk="0" hangingPunct="0"/>
            <a:r>
              <a:rPr lang="de-DE" altLang="x-none" sz="1600" dirty="0">
                <a:latin typeface="Arial" panose="020B0604020202020204" pitchFamily="34" charset="0"/>
              </a:rPr>
              <a:t>ESS</a:t>
            </a:r>
          </a:p>
        </p:txBody>
      </p:sp>
      <p:sp>
        <p:nvSpPr>
          <p:cNvPr id="1141800" name="Text Box 1141799"/>
          <p:cNvSpPr txBox="1"/>
          <p:nvPr/>
        </p:nvSpPr>
        <p:spPr>
          <a:xfrm>
            <a:off x="9164638" y="6477000"/>
            <a:ext cx="1428750" cy="306705"/>
          </a:xfrm>
          <a:prstGeom prst="rect">
            <a:avLst/>
          </a:prstGeom>
          <a:noFill/>
          <a:ln w="9525">
            <a:noFill/>
          </a:ln>
        </p:spPr>
        <p:txBody>
          <a:bodyPr wrap="none" anchor="t">
            <a:spAutoFit/>
          </a:bodyPr>
          <a:lstStyle/>
          <a:p>
            <a:pPr eaLnBrk="0" hangingPunct="0"/>
            <a:r>
              <a:rPr lang="de-DE" altLang="x-none" sz="1400" dirty="0">
                <a:latin typeface="Arial" panose="020B0604020202020204" pitchFamily="34" charset="0"/>
              </a:rPr>
              <a:t>Source: Schiller</a:t>
            </a:r>
          </a:p>
        </p:txBody>
      </p:sp>
      <p:grpSp>
        <p:nvGrpSpPr>
          <p:cNvPr id="1141801" name="Group 1141800"/>
          <p:cNvGrpSpPr/>
          <p:nvPr/>
        </p:nvGrpSpPr>
        <p:grpSpPr>
          <a:xfrm>
            <a:off x="4876800" y="4648200"/>
            <a:ext cx="838200" cy="762000"/>
            <a:chOff x="3696" y="1728"/>
            <a:chExt cx="528" cy="480"/>
          </a:xfrm>
        </p:grpSpPr>
        <p:grpSp>
          <p:nvGrpSpPr>
            <p:cNvPr id="1141802" name="Group 1141801"/>
            <p:cNvGrpSpPr/>
            <p:nvPr/>
          </p:nvGrpSpPr>
          <p:grpSpPr>
            <a:xfrm>
              <a:off x="3696" y="1882"/>
              <a:ext cx="528" cy="326"/>
              <a:chOff x="3696" y="1882"/>
              <a:chExt cx="528" cy="326"/>
            </a:xfrm>
          </p:grpSpPr>
          <p:sp>
            <p:nvSpPr>
              <p:cNvPr id="1141803" name="Freeform 1141802"/>
              <p:cNvSpPr/>
              <p:nvPr/>
            </p:nvSpPr>
            <p:spPr>
              <a:xfrm>
                <a:off x="4049" y="2052"/>
                <a:ext cx="157" cy="156"/>
              </a:xfrm>
              <a:custGeom>
                <a:avLst/>
                <a:gdLst/>
                <a:ahLst/>
                <a:cxnLst/>
                <a:rect l="0" t="0" r="0" b="0"/>
                <a:pathLst>
                  <a:path w="1567" h="2024">
                    <a:moveTo>
                      <a:pt x="1332" y="133"/>
                    </a:moveTo>
                    <a:lnTo>
                      <a:pt x="647" y="997"/>
                    </a:lnTo>
                    <a:lnTo>
                      <a:pt x="0" y="1661"/>
                    </a:lnTo>
                    <a:lnTo>
                      <a:pt x="0" y="2024"/>
                    </a:lnTo>
                    <a:lnTo>
                      <a:pt x="1567" y="531"/>
                    </a:lnTo>
                    <a:lnTo>
                      <a:pt x="1567" y="0"/>
                    </a:lnTo>
                    <a:lnTo>
                      <a:pt x="1332" y="133"/>
                    </a:lnTo>
                    <a:close/>
                  </a:path>
                </a:pathLst>
              </a:custGeom>
              <a:solidFill>
                <a:srgbClr val="828282"/>
              </a:solidFill>
              <a:ln w="9525">
                <a:noFill/>
              </a:ln>
            </p:spPr>
            <p:txBody>
              <a:bodyPr/>
              <a:lstStyle/>
              <a:p>
                <a:endParaRPr lang="en-US"/>
              </a:p>
            </p:txBody>
          </p:sp>
          <p:sp>
            <p:nvSpPr>
              <p:cNvPr id="1141804" name="Freeform 1141803"/>
              <p:cNvSpPr/>
              <p:nvPr/>
            </p:nvSpPr>
            <p:spPr>
              <a:xfrm>
                <a:off x="4049" y="2052"/>
                <a:ext cx="157" cy="156"/>
              </a:xfrm>
              <a:custGeom>
                <a:avLst/>
                <a:gdLst/>
                <a:ahLst/>
                <a:cxnLst/>
                <a:rect l="0" t="0" r="0" b="0"/>
                <a:pathLst>
                  <a:path w="1567" h="2024">
                    <a:moveTo>
                      <a:pt x="1332" y="133"/>
                    </a:moveTo>
                    <a:lnTo>
                      <a:pt x="647" y="997"/>
                    </a:lnTo>
                    <a:lnTo>
                      <a:pt x="0" y="1661"/>
                    </a:lnTo>
                    <a:lnTo>
                      <a:pt x="0" y="2024"/>
                    </a:lnTo>
                    <a:lnTo>
                      <a:pt x="1567" y="531"/>
                    </a:lnTo>
                    <a:lnTo>
                      <a:pt x="1567" y="0"/>
                    </a:lnTo>
                    <a:lnTo>
                      <a:pt x="1332" y="133"/>
                    </a:lnTo>
                  </a:path>
                </a:pathLst>
              </a:custGeom>
              <a:noFill/>
              <a:ln w="0" cap="flat" cmpd="sng">
                <a:solidFill>
                  <a:srgbClr val="000000"/>
                </a:solidFill>
                <a:prstDash val="solid"/>
                <a:headEnd type="none" w="med" len="med"/>
                <a:tailEnd type="none" w="med" len="med"/>
              </a:ln>
            </p:spPr>
            <p:txBody>
              <a:bodyPr/>
              <a:lstStyle/>
              <a:p>
                <a:endParaRPr lang="en-US"/>
              </a:p>
            </p:txBody>
          </p:sp>
          <p:sp>
            <p:nvSpPr>
              <p:cNvPr id="1141805" name="Freeform 1141804"/>
              <p:cNvSpPr/>
              <p:nvPr/>
            </p:nvSpPr>
            <p:spPr>
              <a:xfrm>
                <a:off x="3696" y="2106"/>
                <a:ext cx="353" cy="101"/>
              </a:xfrm>
              <a:custGeom>
                <a:avLst/>
                <a:gdLst/>
                <a:ahLst/>
                <a:cxnLst/>
                <a:rect l="0" t="0" r="0" b="0"/>
                <a:pathLst>
                  <a:path w="3534" h="1320">
                    <a:moveTo>
                      <a:pt x="0" y="28"/>
                    </a:moveTo>
                    <a:lnTo>
                      <a:pt x="0" y="257"/>
                    </a:lnTo>
                    <a:lnTo>
                      <a:pt x="3534" y="1320"/>
                    </a:lnTo>
                    <a:lnTo>
                      <a:pt x="3534" y="1090"/>
                    </a:lnTo>
                    <a:lnTo>
                      <a:pt x="3467" y="1033"/>
                    </a:lnTo>
                    <a:lnTo>
                      <a:pt x="93" y="0"/>
                    </a:lnTo>
                    <a:lnTo>
                      <a:pt x="0" y="28"/>
                    </a:lnTo>
                    <a:close/>
                  </a:path>
                </a:pathLst>
              </a:custGeom>
              <a:solidFill>
                <a:srgbClr val="828282"/>
              </a:solidFill>
              <a:ln w="9525">
                <a:noFill/>
              </a:ln>
            </p:spPr>
            <p:txBody>
              <a:bodyPr/>
              <a:lstStyle/>
              <a:p>
                <a:endParaRPr lang="en-US"/>
              </a:p>
            </p:txBody>
          </p:sp>
          <p:sp>
            <p:nvSpPr>
              <p:cNvPr id="1141806" name="Freeform 1141805"/>
              <p:cNvSpPr/>
              <p:nvPr/>
            </p:nvSpPr>
            <p:spPr>
              <a:xfrm>
                <a:off x="3696" y="2106"/>
                <a:ext cx="353" cy="101"/>
              </a:xfrm>
              <a:custGeom>
                <a:avLst/>
                <a:gdLst/>
                <a:ahLst/>
                <a:cxnLst/>
                <a:rect l="0" t="0" r="0" b="0"/>
                <a:pathLst>
                  <a:path w="3534" h="1320">
                    <a:moveTo>
                      <a:pt x="0" y="28"/>
                    </a:moveTo>
                    <a:lnTo>
                      <a:pt x="0" y="257"/>
                    </a:lnTo>
                    <a:lnTo>
                      <a:pt x="3534" y="1320"/>
                    </a:lnTo>
                    <a:lnTo>
                      <a:pt x="3534" y="1090"/>
                    </a:lnTo>
                    <a:lnTo>
                      <a:pt x="3467" y="1033"/>
                    </a:lnTo>
                    <a:lnTo>
                      <a:pt x="93" y="0"/>
                    </a:lnTo>
                    <a:lnTo>
                      <a:pt x="0" y="28"/>
                    </a:lnTo>
                  </a:path>
                </a:pathLst>
              </a:custGeom>
              <a:noFill/>
              <a:ln w="0" cap="flat" cmpd="sng">
                <a:solidFill>
                  <a:srgbClr val="000000"/>
                </a:solidFill>
                <a:prstDash val="solid"/>
                <a:headEnd type="none" w="med" len="med"/>
                <a:tailEnd type="none" w="med" len="med"/>
              </a:ln>
            </p:spPr>
            <p:txBody>
              <a:bodyPr/>
              <a:lstStyle/>
              <a:p>
                <a:endParaRPr lang="en-US"/>
              </a:p>
            </p:txBody>
          </p:sp>
          <p:sp>
            <p:nvSpPr>
              <p:cNvPr id="1141807" name="Freeform 1141806"/>
              <p:cNvSpPr/>
              <p:nvPr/>
            </p:nvSpPr>
            <p:spPr>
              <a:xfrm>
                <a:off x="4130" y="2090"/>
                <a:ext cx="56" cy="47"/>
              </a:xfrm>
              <a:custGeom>
                <a:avLst/>
                <a:gdLst/>
                <a:ahLst/>
                <a:cxnLst/>
                <a:rect l="0" t="0" r="0" b="0"/>
                <a:pathLst>
                  <a:path w="560" h="618">
                    <a:moveTo>
                      <a:pt x="0" y="539"/>
                    </a:moveTo>
                    <a:lnTo>
                      <a:pt x="0" y="618"/>
                    </a:lnTo>
                    <a:lnTo>
                      <a:pt x="168" y="464"/>
                    </a:lnTo>
                    <a:lnTo>
                      <a:pt x="212" y="464"/>
                    </a:lnTo>
                    <a:lnTo>
                      <a:pt x="423" y="264"/>
                    </a:lnTo>
                    <a:lnTo>
                      <a:pt x="423" y="220"/>
                    </a:lnTo>
                    <a:lnTo>
                      <a:pt x="560" y="79"/>
                    </a:lnTo>
                    <a:lnTo>
                      <a:pt x="560" y="0"/>
                    </a:lnTo>
                    <a:lnTo>
                      <a:pt x="373" y="184"/>
                    </a:lnTo>
                    <a:lnTo>
                      <a:pt x="342" y="184"/>
                    </a:lnTo>
                    <a:lnTo>
                      <a:pt x="153" y="360"/>
                    </a:lnTo>
                    <a:lnTo>
                      <a:pt x="153" y="405"/>
                    </a:lnTo>
                    <a:lnTo>
                      <a:pt x="0" y="539"/>
                    </a:lnTo>
                    <a:close/>
                  </a:path>
                </a:pathLst>
              </a:custGeom>
              <a:solidFill>
                <a:srgbClr val="424242"/>
              </a:solidFill>
              <a:ln w="9525">
                <a:noFill/>
              </a:ln>
            </p:spPr>
            <p:txBody>
              <a:bodyPr/>
              <a:lstStyle/>
              <a:p>
                <a:endParaRPr lang="en-US"/>
              </a:p>
            </p:txBody>
          </p:sp>
          <p:sp>
            <p:nvSpPr>
              <p:cNvPr id="1141808" name="Freeform 1141807"/>
              <p:cNvSpPr/>
              <p:nvPr/>
            </p:nvSpPr>
            <p:spPr>
              <a:xfrm>
                <a:off x="4130" y="2090"/>
                <a:ext cx="56" cy="47"/>
              </a:xfrm>
              <a:custGeom>
                <a:avLst/>
                <a:gdLst/>
                <a:ahLst/>
                <a:cxnLst/>
                <a:rect l="0" t="0" r="0" b="0"/>
                <a:pathLst>
                  <a:path w="560" h="618">
                    <a:moveTo>
                      <a:pt x="0" y="539"/>
                    </a:moveTo>
                    <a:lnTo>
                      <a:pt x="0" y="618"/>
                    </a:lnTo>
                    <a:lnTo>
                      <a:pt x="168" y="464"/>
                    </a:lnTo>
                    <a:lnTo>
                      <a:pt x="212" y="464"/>
                    </a:lnTo>
                    <a:lnTo>
                      <a:pt x="423" y="264"/>
                    </a:lnTo>
                    <a:lnTo>
                      <a:pt x="423" y="220"/>
                    </a:lnTo>
                    <a:lnTo>
                      <a:pt x="560" y="79"/>
                    </a:lnTo>
                    <a:lnTo>
                      <a:pt x="560" y="0"/>
                    </a:lnTo>
                    <a:lnTo>
                      <a:pt x="373" y="184"/>
                    </a:lnTo>
                    <a:lnTo>
                      <a:pt x="342" y="184"/>
                    </a:lnTo>
                    <a:lnTo>
                      <a:pt x="153" y="360"/>
                    </a:lnTo>
                    <a:lnTo>
                      <a:pt x="153" y="405"/>
                    </a:lnTo>
                    <a:lnTo>
                      <a:pt x="0" y="539"/>
                    </a:lnTo>
                  </a:path>
                </a:pathLst>
              </a:custGeom>
              <a:noFill/>
              <a:ln w="0" cap="flat" cmpd="sng">
                <a:solidFill>
                  <a:srgbClr val="000000"/>
                </a:solidFill>
                <a:prstDash val="solid"/>
                <a:headEnd type="none" w="med" len="med"/>
                <a:tailEnd type="none" w="med" len="med"/>
              </a:ln>
            </p:spPr>
            <p:txBody>
              <a:bodyPr/>
              <a:lstStyle/>
              <a:p>
                <a:endParaRPr lang="en-US"/>
              </a:p>
            </p:txBody>
          </p:sp>
          <p:sp>
            <p:nvSpPr>
              <p:cNvPr id="1141809" name="Straight Connector 1141808"/>
              <p:cNvSpPr/>
              <p:nvPr/>
            </p:nvSpPr>
            <p:spPr>
              <a:xfrm flipH="1">
                <a:off x="4143" y="2126"/>
                <a:ext cx="4" cy="1"/>
              </a:xfrm>
              <a:prstGeom prst="line">
                <a:avLst/>
              </a:prstGeom>
              <a:ln w="0" cap="flat" cmpd="sng">
                <a:solidFill>
                  <a:srgbClr val="000000"/>
                </a:solidFill>
                <a:prstDash val="solid"/>
                <a:headEnd type="none" w="med" len="med"/>
                <a:tailEnd type="none" w="med" len="med"/>
              </a:ln>
            </p:spPr>
          </p:sp>
          <p:sp>
            <p:nvSpPr>
              <p:cNvPr id="1141810" name="Straight Connector 1141809"/>
              <p:cNvSpPr/>
              <p:nvPr/>
            </p:nvSpPr>
            <p:spPr>
              <a:xfrm>
                <a:off x="4167" y="2106"/>
                <a:ext cx="5" cy="1"/>
              </a:xfrm>
              <a:prstGeom prst="line">
                <a:avLst/>
              </a:prstGeom>
              <a:ln w="0" cap="flat" cmpd="sng">
                <a:solidFill>
                  <a:srgbClr val="000000"/>
                </a:solidFill>
                <a:prstDash val="solid"/>
                <a:headEnd type="none" w="med" len="med"/>
                <a:tailEnd type="none" w="med" len="med"/>
              </a:ln>
            </p:spPr>
          </p:sp>
          <p:sp>
            <p:nvSpPr>
              <p:cNvPr id="1141811" name="Straight Connector 1141810"/>
              <p:cNvSpPr/>
              <p:nvPr/>
            </p:nvSpPr>
            <p:spPr>
              <a:xfrm flipH="1">
                <a:off x="4166" y="2110"/>
                <a:ext cx="6" cy="1"/>
              </a:xfrm>
              <a:prstGeom prst="line">
                <a:avLst/>
              </a:prstGeom>
              <a:ln w="0" cap="flat" cmpd="sng">
                <a:solidFill>
                  <a:srgbClr val="000000"/>
                </a:solidFill>
                <a:prstDash val="solid"/>
                <a:headEnd type="none" w="med" len="med"/>
                <a:tailEnd type="none" w="med" len="med"/>
              </a:ln>
            </p:spPr>
          </p:sp>
          <p:sp>
            <p:nvSpPr>
              <p:cNvPr id="1141812" name="Freeform 1141811"/>
              <p:cNvSpPr/>
              <p:nvPr/>
            </p:nvSpPr>
            <p:spPr>
              <a:xfrm>
                <a:off x="4128" y="2128"/>
                <a:ext cx="3" cy="13"/>
              </a:xfrm>
              <a:custGeom>
                <a:avLst/>
                <a:gdLst/>
                <a:ahLst/>
                <a:cxnLst/>
                <a:rect l="0" t="0" r="0" b="0"/>
                <a:pathLst>
                  <a:path w="37" h="169">
                    <a:moveTo>
                      <a:pt x="0" y="15"/>
                    </a:moveTo>
                    <a:lnTo>
                      <a:pt x="0" y="169"/>
                    </a:lnTo>
                    <a:lnTo>
                      <a:pt x="37" y="154"/>
                    </a:lnTo>
                    <a:lnTo>
                      <a:pt x="37" y="0"/>
                    </a:lnTo>
                    <a:lnTo>
                      <a:pt x="0" y="15"/>
                    </a:lnTo>
                    <a:close/>
                  </a:path>
                </a:pathLst>
              </a:custGeom>
              <a:solidFill>
                <a:srgbClr val="BFBFBF"/>
              </a:solidFill>
              <a:ln w="9525">
                <a:noFill/>
              </a:ln>
            </p:spPr>
            <p:txBody>
              <a:bodyPr/>
              <a:lstStyle/>
              <a:p>
                <a:endParaRPr lang="en-US"/>
              </a:p>
            </p:txBody>
          </p:sp>
          <p:sp>
            <p:nvSpPr>
              <p:cNvPr id="1141813" name="Freeform 1141812"/>
              <p:cNvSpPr/>
              <p:nvPr/>
            </p:nvSpPr>
            <p:spPr>
              <a:xfrm>
                <a:off x="4128" y="2128"/>
                <a:ext cx="3" cy="13"/>
              </a:xfrm>
              <a:custGeom>
                <a:avLst/>
                <a:gdLst/>
                <a:ahLst/>
                <a:cxnLst/>
                <a:rect l="0" t="0" r="0" b="0"/>
                <a:pathLst>
                  <a:path w="37" h="169">
                    <a:moveTo>
                      <a:pt x="0" y="15"/>
                    </a:moveTo>
                    <a:lnTo>
                      <a:pt x="0" y="169"/>
                    </a:lnTo>
                    <a:lnTo>
                      <a:pt x="37" y="154"/>
                    </a:lnTo>
                    <a:lnTo>
                      <a:pt x="37" y="0"/>
                    </a:lnTo>
                    <a:lnTo>
                      <a:pt x="0" y="15"/>
                    </a:lnTo>
                  </a:path>
                </a:pathLst>
              </a:custGeom>
              <a:noFill/>
              <a:ln w="0" cap="flat" cmpd="sng">
                <a:solidFill>
                  <a:srgbClr val="000000"/>
                </a:solidFill>
                <a:prstDash val="solid"/>
                <a:headEnd type="none" w="med" len="med"/>
                <a:tailEnd type="none" w="med" len="med"/>
              </a:ln>
            </p:spPr>
            <p:txBody>
              <a:bodyPr/>
              <a:lstStyle/>
              <a:p>
                <a:endParaRPr lang="en-US"/>
              </a:p>
            </p:txBody>
          </p:sp>
          <p:sp>
            <p:nvSpPr>
              <p:cNvPr id="1141814" name="Straight Connector 1141813"/>
              <p:cNvSpPr/>
              <p:nvPr/>
            </p:nvSpPr>
            <p:spPr>
              <a:xfrm>
                <a:off x="3785" y="2052"/>
                <a:ext cx="343" cy="70"/>
              </a:xfrm>
              <a:prstGeom prst="line">
                <a:avLst/>
              </a:prstGeom>
              <a:ln w="0" cap="flat" cmpd="sng">
                <a:solidFill>
                  <a:srgbClr val="000000"/>
                </a:solidFill>
                <a:prstDash val="solid"/>
                <a:headEnd type="none" w="med" len="med"/>
                <a:tailEnd type="none" w="med" len="med"/>
              </a:ln>
            </p:spPr>
          </p:sp>
          <p:sp>
            <p:nvSpPr>
              <p:cNvPr id="1141815" name="Freeform 1141814"/>
              <p:cNvSpPr/>
              <p:nvPr/>
            </p:nvSpPr>
            <p:spPr>
              <a:xfrm>
                <a:off x="3696" y="2034"/>
                <a:ext cx="510" cy="155"/>
              </a:xfrm>
              <a:custGeom>
                <a:avLst/>
                <a:gdLst/>
                <a:ahLst/>
                <a:cxnLst/>
                <a:rect l="0" t="0" r="0" b="0"/>
                <a:pathLst>
                  <a:path w="5101" h="2021">
                    <a:moveTo>
                      <a:pt x="1231" y="0"/>
                    </a:moveTo>
                    <a:lnTo>
                      <a:pt x="889" y="241"/>
                    </a:lnTo>
                    <a:lnTo>
                      <a:pt x="889" y="309"/>
                    </a:lnTo>
                    <a:lnTo>
                      <a:pt x="0" y="950"/>
                    </a:lnTo>
                    <a:lnTo>
                      <a:pt x="3534" y="2021"/>
                    </a:lnTo>
                    <a:lnTo>
                      <a:pt x="4318" y="1252"/>
                    </a:lnTo>
                    <a:lnTo>
                      <a:pt x="4318" y="1150"/>
                    </a:lnTo>
                    <a:lnTo>
                      <a:pt x="4663" y="818"/>
                    </a:lnTo>
                    <a:lnTo>
                      <a:pt x="4742" y="582"/>
                    </a:lnTo>
                    <a:lnTo>
                      <a:pt x="5101" y="241"/>
                    </a:lnTo>
                    <a:lnTo>
                      <a:pt x="4814" y="176"/>
                    </a:lnTo>
                    <a:lnTo>
                      <a:pt x="1652" y="110"/>
                    </a:lnTo>
                    <a:lnTo>
                      <a:pt x="1231" y="0"/>
                    </a:lnTo>
                    <a:close/>
                  </a:path>
                </a:pathLst>
              </a:custGeom>
              <a:solidFill>
                <a:srgbClr val="BFBFBF"/>
              </a:solidFill>
              <a:ln w="9525">
                <a:noFill/>
              </a:ln>
            </p:spPr>
            <p:txBody>
              <a:bodyPr/>
              <a:lstStyle/>
              <a:p>
                <a:endParaRPr lang="en-US"/>
              </a:p>
            </p:txBody>
          </p:sp>
          <p:sp>
            <p:nvSpPr>
              <p:cNvPr id="1141816" name="Freeform 1141815"/>
              <p:cNvSpPr/>
              <p:nvPr/>
            </p:nvSpPr>
            <p:spPr>
              <a:xfrm>
                <a:off x="3696" y="2034"/>
                <a:ext cx="510" cy="155"/>
              </a:xfrm>
              <a:custGeom>
                <a:avLst/>
                <a:gdLst/>
                <a:ahLst/>
                <a:cxnLst/>
                <a:rect l="0" t="0" r="0" b="0"/>
                <a:pathLst>
                  <a:path w="5101" h="2021">
                    <a:moveTo>
                      <a:pt x="1231" y="0"/>
                    </a:moveTo>
                    <a:lnTo>
                      <a:pt x="889" y="241"/>
                    </a:lnTo>
                    <a:lnTo>
                      <a:pt x="889" y="309"/>
                    </a:lnTo>
                    <a:lnTo>
                      <a:pt x="0" y="950"/>
                    </a:lnTo>
                    <a:lnTo>
                      <a:pt x="3534" y="2021"/>
                    </a:lnTo>
                    <a:lnTo>
                      <a:pt x="4318" y="1252"/>
                    </a:lnTo>
                    <a:lnTo>
                      <a:pt x="4318" y="1150"/>
                    </a:lnTo>
                    <a:lnTo>
                      <a:pt x="4663" y="818"/>
                    </a:lnTo>
                    <a:lnTo>
                      <a:pt x="4742" y="582"/>
                    </a:lnTo>
                    <a:lnTo>
                      <a:pt x="5101" y="241"/>
                    </a:lnTo>
                    <a:lnTo>
                      <a:pt x="4814" y="176"/>
                    </a:lnTo>
                    <a:lnTo>
                      <a:pt x="1652" y="110"/>
                    </a:lnTo>
                    <a:lnTo>
                      <a:pt x="1231"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1141817" name="Freeform 1141816"/>
              <p:cNvSpPr/>
              <p:nvPr/>
            </p:nvSpPr>
            <p:spPr>
              <a:xfrm>
                <a:off x="3794" y="2046"/>
                <a:ext cx="31" cy="10"/>
              </a:xfrm>
              <a:custGeom>
                <a:avLst/>
                <a:gdLst/>
                <a:ahLst/>
                <a:cxnLst/>
                <a:rect l="0" t="0" r="0" b="0"/>
                <a:pathLst>
                  <a:path w="306" h="139">
                    <a:moveTo>
                      <a:pt x="117" y="0"/>
                    </a:moveTo>
                    <a:lnTo>
                      <a:pt x="0" y="82"/>
                    </a:lnTo>
                    <a:lnTo>
                      <a:pt x="191" y="139"/>
                    </a:lnTo>
                    <a:lnTo>
                      <a:pt x="306" y="51"/>
                    </a:lnTo>
                    <a:lnTo>
                      <a:pt x="117" y="0"/>
                    </a:lnTo>
                    <a:close/>
                  </a:path>
                </a:pathLst>
              </a:custGeom>
              <a:solidFill>
                <a:srgbClr val="828282"/>
              </a:solidFill>
              <a:ln w="9525">
                <a:noFill/>
              </a:ln>
            </p:spPr>
            <p:txBody>
              <a:bodyPr/>
              <a:lstStyle/>
              <a:p>
                <a:endParaRPr lang="en-US"/>
              </a:p>
            </p:txBody>
          </p:sp>
          <p:sp>
            <p:nvSpPr>
              <p:cNvPr id="1141818" name="Freeform 1141817"/>
              <p:cNvSpPr/>
              <p:nvPr/>
            </p:nvSpPr>
            <p:spPr>
              <a:xfrm>
                <a:off x="3794" y="2046"/>
                <a:ext cx="31" cy="10"/>
              </a:xfrm>
              <a:custGeom>
                <a:avLst/>
                <a:gdLst/>
                <a:ahLst/>
                <a:cxnLst/>
                <a:rect l="0" t="0" r="0" b="0"/>
                <a:pathLst>
                  <a:path w="306" h="139">
                    <a:moveTo>
                      <a:pt x="117" y="0"/>
                    </a:moveTo>
                    <a:lnTo>
                      <a:pt x="0" y="82"/>
                    </a:lnTo>
                    <a:lnTo>
                      <a:pt x="191" y="139"/>
                    </a:lnTo>
                    <a:lnTo>
                      <a:pt x="306" y="51"/>
                    </a:lnTo>
                    <a:lnTo>
                      <a:pt x="117"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1141819" name="Freeform 1141818"/>
              <p:cNvSpPr/>
              <p:nvPr/>
            </p:nvSpPr>
            <p:spPr>
              <a:xfrm>
                <a:off x="3748" y="2066"/>
                <a:ext cx="306" cy="97"/>
              </a:xfrm>
              <a:custGeom>
                <a:avLst/>
                <a:gdLst/>
                <a:ahLst/>
                <a:cxnLst/>
                <a:rect l="0" t="0" r="0" b="0"/>
                <a:pathLst>
                  <a:path w="3060" h="1260">
                    <a:moveTo>
                      <a:pt x="401" y="0"/>
                    </a:moveTo>
                    <a:lnTo>
                      <a:pt x="225" y="139"/>
                    </a:lnTo>
                    <a:lnTo>
                      <a:pt x="189" y="235"/>
                    </a:lnTo>
                    <a:lnTo>
                      <a:pt x="0" y="457"/>
                    </a:lnTo>
                    <a:lnTo>
                      <a:pt x="2688" y="1260"/>
                    </a:lnTo>
                    <a:lnTo>
                      <a:pt x="2833" y="1106"/>
                    </a:lnTo>
                    <a:lnTo>
                      <a:pt x="3060" y="730"/>
                    </a:lnTo>
                    <a:lnTo>
                      <a:pt x="2973" y="693"/>
                    </a:lnTo>
                    <a:lnTo>
                      <a:pt x="401" y="0"/>
                    </a:lnTo>
                    <a:close/>
                  </a:path>
                </a:pathLst>
              </a:custGeom>
              <a:solidFill>
                <a:srgbClr val="BFBFBF"/>
              </a:solidFill>
              <a:ln w="9525">
                <a:noFill/>
              </a:ln>
            </p:spPr>
            <p:txBody>
              <a:bodyPr/>
              <a:lstStyle/>
              <a:p>
                <a:endParaRPr lang="en-US"/>
              </a:p>
            </p:txBody>
          </p:sp>
          <p:sp>
            <p:nvSpPr>
              <p:cNvPr id="1141820" name="Freeform 1141819"/>
              <p:cNvSpPr/>
              <p:nvPr/>
            </p:nvSpPr>
            <p:spPr>
              <a:xfrm>
                <a:off x="3748" y="2066"/>
                <a:ext cx="306" cy="97"/>
              </a:xfrm>
              <a:custGeom>
                <a:avLst/>
                <a:gdLst/>
                <a:ahLst/>
                <a:cxnLst/>
                <a:rect l="0" t="0" r="0" b="0"/>
                <a:pathLst>
                  <a:path w="3060" h="1260">
                    <a:moveTo>
                      <a:pt x="401" y="0"/>
                    </a:moveTo>
                    <a:lnTo>
                      <a:pt x="225" y="139"/>
                    </a:lnTo>
                    <a:lnTo>
                      <a:pt x="189" y="235"/>
                    </a:lnTo>
                    <a:lnTo>
                      <a:pt x="0" y="457"/>
                    </a:lnTo>
                    <a:lnTo>
                      <a:pt x="2688" y="1260"/>
                    </a:lnTo>
                    <a:lnTo>
                      <a:pt x="2833" y="1106"/>
                    </a:lnTo>
                    <a:lnTo>
                      <a:pt x="3060" y="730"/>
                    </a:lnTo>
                    <a:lnTo>
                      <a:pt x="2973" y="693"/>
                    </a:lnTo>
                    <a:lnTo>
                      <a:pt x="401"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1141821" name="Straight Connector 1141820"/>
              <p:cNvSpPr/>
              <p:nvPr/>
            </p:nvSpPr>
            <p:spPr>
              <a:xfrm>
                <a:off x="3783" y="2077"/>
                <a:ext cx="253" cy="52"/>
              </a:xfrm>
              <a:prstGeom prst="line">
                <a:avLst/>
              </a:prstGeom>
              <a:ln w="0" cap="flat" cmpd="sng">
                <a:solidFill>
                  <a:srgbClr val="000000"/>
                </a:solidFill>
                <a:prstDash val="solid"/>
                <a:headEnd type="none" w="med" len="med"/>
                <a:tailEnd type="none" w="med" len="med"/>
              </a:ln>
            </p:spPr>
          </p:sp>
          <p:sp>
            <p:nvSpPr>
              <p:cNvPr id="1141822" name="Straight Connector 1141821"/>
              <p:cNvSpPr/>
              <p:nvPr/>
            </p:nvSpPr>
            <p:spPr>
              <a:xfrm>
                <a:off x="3774" y="2084"/>
                <a:ext cx="250" cy="54"/>
              </a:xfrm>
              <a:prstGeom prst="line">
                <a:avLst/>
              </a:prstGeom>
              <a:ln w="0" cap="flat" cmpd="sng">
                <a:solidFill>
                  <a:srgbClr val="000000"/>
                </a:solidFill>
                <a:prstDash val="solid"/>
                <a:headEnd type="none" w="med" len="med"/>
                <a:tailEnd type="none" w="med" len="med"/>
              </a:ln>
            </p:spPr>
          </p:sp>
          <p:sp>
            <p:nvSpPr>
              <p:cNvPr id="1141823" name="Straight Connector 1141822"/>
              <p:cNvSpPr/>
              <p:nvPr/>
            </p:nvSpPr>
            <p:spPr>
              <a:xfrm>
                <a:off x="3765" y="2094"/>
                <a:ext cx="257" cy="54"/>
              </a:xfrm>
              <a:prstGeom prst="line">
                <a:avLst/>
              </a:prstGeom>
              <a:ln w="0" cap="flat" cmpd="sng">
                <a:solidFill>
                  <a:srgbClr val="000000"/>
                </a:solidFill>
                <a:prstDash val="solid"/>
                <a:headEnd type="none" w="med" len="med"/>
                <a:tailEnd type="none" w="med" len="med"/>
              </a:ln>
            </p:spPr>
          </p:sp>
          <p:sp>
            <p:nvSpPr>
              <p:cNvPr id="1141824" name="Straight Connector 1141823"/>
              <p:cNvSpPr/>
              <p:nvPr/>
            </p:nvSpPr>
            <p:spPr>
              <a:xfrm flipH="1">
                <a:off x="3790" y="2081"/>
                <a:ext cx="10" cy="6"/>
              </a:xfrm>
              <a:prstGeom prst="line">
                <a:avLst/>
              </a:prstGeom>
              <a:ln w="0" cap="flat" cmpd="sng">
                <a:solidFill>
                  <a:srgbClr val="000000"/>
                </a:solidFill>
                <a:prstDash val="solid"/>
                <a:headEnd type="none" w="med" len="med"/>
                <a:tailEnd type="none" w="med" len="med"/>
              </a:ln>
            </p:spPr>
          </p:sp>
          <p:sp>
            <p:nvSpPr>
              <p:cNvPr id="1141825" name="Straight Connector 1141824"/>
              <p:cNvSpPr/>
              <p:nvPr/>
            </p:nvSpPr>
            <p:spPr>
              <a:xfrm flipH="1">
                <a:off x="3813" y="2075"/>
                <a:ext cx="10" cy="8"/>
              </a:xfrm>
              <a:prstGeom prst="line">
                <a:avLst/>
              </a:prstGeom>
              <a:ln w="0" cap="flat" cmpd="sng">
                <a:solidFill>
                  <a:srgbClr val="000000"/>
                </a:solidFill>
                <a:prstDash val="solid"/>
                <a:headEnd type="none" w="med" len="med"/>
                <a:tailEnd type="none" w="med" len="med"/>
              </a:ln>
            </p:spPr>
          </p:sp>
          <p:sp>
            <p:nvSpPr>
              <p:cNvPr id="1141826" name="Straight Connector 1141825"/>
              <p:cNvSpPr/>
              <p:nvPr/>
            </p:nvSpPr>
            <p:spPr>
              <a:xfrm flipH="1">
                <a:off x="3794" y="2072"/>
                <a:ext cx="11" cy="8"/>
              </a:xfrm>
              <a:prstGeom prst="line">
                <a:avLst/>
              </a:prstGeom>
              <a:ln w="0" cap="flat" cmpd="sng">
                <a:solidFill>
                  <a:srgbClr val="000000"/>
                </a:solidFill>
                <a:prstDash val="solid"/>
                <a:headEnd type="none" w="med" len="med"/>
                <a:tailEnd type="none" w="med" len="med"/>
              </a:ln>
            </p:spPr>
          </p:sp>
          <p:sp>
            <p:nvSpPr>
              <p:cNvPr id="1141827" name="Straight Connector 1141826"/>
              <p:cNvSpPr/>
              <p:nvPr/>
            </p:nvSpPr>
            <p:spPr>
              <a:xfrm flipH="1">
                <a:off x="3831" y="2080"/>
                <a:ext cx="10" cy="6"/>
              </a:xfrm>
              <a:prstGeom prst="line">
                <a:avLst/>
              </a:prstGeom>
              <a:ln w="0" cap="flat" cmpd="sng">
                <a:solidFill>
                  <a:srgbClr val="000000"/>
                </a:solidFill>
                <a:prstDash val="solid"/>
                <a:headEnd type="none" w="med" len="med"/>
                <a:tailEnd type="none" w="med" len="med"/>
              </a:ln>
            </p:spPr>
          </p:sp>
          <p:sp>
            <p:nvSpPr>
              <p:cNvPr id="1141828" name="Straight Connector 1141827"/>
              <p:cNvSpPr/>
              <p:nvPr/>
            </p:nvSpPr>
            <p:spPr>
              <a:xfrm flipH="1">
                <a:off x="3850" y="2084"/>
                <a:ext cx="11" cy="6"/>
              </a:xfrm>
              <a:prstGeom prst="line">
                <a:avLst/>
              </a:prstGeom>
              <a:ln w="0" cap="flat" cmpd="sng">
                <a:solidFill>
                  <a:srgbClr val="000000"/>
                </a:solidFill>
                <a:prstDash val="solid"/>
                <a:headEnd type="none" w="med" len="med"/>
                <a:tailEnd type="none" w="med" len="med"/>
              </a:ln>
            </p:spPr>
          </p:sp>
          <p:sp>
            <p:nvSpPr>
              <p:cNvPr id="1141829" name="Straight Connector 1141828"/>
              <p:cNvSpPr/>
              <p:nvPr/>
            </p:nvSpPr>
            <p:spPr>
              <a:xfrm flipH="1">
                <a:off x="3883" y="2111"/>
                <a:ext cx="13" cy="7"/>
              </a:xfrm>
              <a:prstGeom prst="line">
                <a:avLst/>
              </a:prstGeom>
              <a:ln w="0" cap="flat" cmpd="sng">
                <a:solidFill>
                  <a:srgbClr val="000000"/>
                </a:solidFill>
                <a:prstDash val="solid"/>
                <a:headEnd type="none" w="med" len="med"/>
                <a:tailEnd type="none" w="med" len="med"/>
              </a:ln>
            </p:spPr>
          </p:sp>
          <p:sp>
            <p:nvSpPr>
              <p:cNvPr id="1141830" name="Straight Connector 1141829"/>
              <p:cNvSpPr/>
              <p:nvPr/>
            </p:nvSpPr>
            <p:spPr>
              <a:xfrm flipH="1">
                <a:off x="3904" y="2115"/>
                <a:ext cx="11" cy="8"/>
              </a:xfrm>
              <a:prstGeom prst="line">
                <a:avLst/>
              </a:prstGeom>
              <a:ln w="0" cap="flat" cmpd="sng">
                <a:solidFill>
                  <a:srgbClr val="000000"/>
                </a:solidFill>
                <a:prstDash val="solid"/>
                <a:headEnd type="none" w="med" len="med"/>
                <a:tailEnd type="none" w="med" len="med"/>
              </a:ln>
            </p:spPr>
          </p:sp>
          <p:sp>
            <p:nvSpPr>
              <p:cNvPr id="1141831" name="Straight Connector 1141830"/>
              <p:cNvSpPr/>
              <p:nvPr/>
            </p:nvSpPr>
            <p:spPr>
              <a:xfrm flipH="1">
                <a:off x="3923" y="2119"/>
                <a:ext cx="12" cy="8"/>
              </a:xfrm>
              <a:prstGeom prst="line">
                <a:avLst/>
              </a:prstGeom>
              <a:ln w="0" cap="flat" cmpd="sng">
                <a:solidFill>
                  <a:srgbClr val="000000"/>
                </a:solidFill>
                <a:prstDash val="solid"/>
                <a:headEnd type="none" w="med" len="med"/>
                <a:tailEnd type="none" w="med" len="med"/>
              </a:ln>
            </p:spPr>
          </p:sp>
          <p:sp>
            <p:nvSpPr>
              <p:cNvPr id="1141832" name="Straight Connector 1141831"/>
              <p:cNvSpPr/>
              <p:nvPr/>
            </p:nvSpPr>
            <p:spPr>
              <a:xfrm flipH="1">
                <a:off x="3946" y="2124"/>
                <a:ext cx="14" cy="8"/>
              </a:xfrm>
              <a:prstGeom prst="line">
                <a:avLst/>
              </a:prstGeom>
              <a:ln w="0" cap="flat" cmpd="sng">
                <a:solidFill>
                  <a:srgbClr val="000000"/>
                </a:solidFill>
                <a:prstDash val="solid"/>
                <a:headEnd type="none" w="med" len="med"/>
                <a:tailEnd type="none" w="med" len="med"/>
              </a:ln>
            </p:spPr>
          </p:sp>
          <p:sp>
            <p:nvSpPr>
              <p:cNvPr id="1141833" name="Straight Connector 1141832"/>
              <p:cNvSpPr/>
              <p:nvPr/>
            </p:nvSpPr>
            <p:spPr>
              <a:xfrm flipH="1">
                <a:off x="3969" y="2129"/>
                <a:ext cx="12" cy="7"/>
              </a:xfrm>
              <a:prstGeom prst="line">
                <a:avLst/>
              </a:prstGeom>
              <a:ln w="0" cap="flat" cmpd="sng">
                <a:solidFill>
                  <a:srgbClr val="000000"/>
                </a:solidFill>
                <a:prstDash val="solid"/>
                <a:headEnd type="none" w="med" len="med"/>
                <a:tailEnd type="none" w="med" len="med"/>
              </a:ln>
            </p:spPr>
          </p:sp>
          <p:sp>
            <p:nvSpPr>
              <p:cNvPr id="1141834" name="Straight Connector 1141833"/>
              <p:cNvSpPr/>
              <p:nvPr/>
            </p:nvSpPr>
            <p:spPr>
              <a:xfrm flipH="1">
                <a:off x="3991" y="2134"/>
                <a:ext cx="12" cy="7"/>
              </a:xfrm>
              <a:prstGeom prst="line">
                <a:avLst/>
              </a:prstGeom>
              <a:ln w="0" cap="flat" cmpd="sng">
                <a:solidFill>
                  <a:srgbClr val="000000"/>
                </a:solidFill>
                <a:prstDash val="solid"/>
                <a:headEnd type="none" w="med" len="med"/>
                <a:tailEnd type="none" w="med" len="med"/>
              </a:ln>
            </p:spPr>
          </p:sp>
          <p:sp>
            <p:nvSpPr>
              <p:cNvPr id="1141835" name="Straight Connector 1141834"/>
              <p:cNvSpPr/>
              <p:nvPr/>
            </p:nvSpPr>
            <p:spPr>
              <a:xfrm flipH="1">
                <a:off x="3995" y="2122"/>
                <a:ext cx="13" cy="9"/>
              </a:xfrm>
              <a:prstGeom prst="line">
                <a:avLst/>
              </a:prstGeom>
              <a:ln w="0" cap="flat" cmpd="sng">
                <a:solidFill>
                  <a:srgbClr val="000000"/>
                </a:solidFill>
                <a:prstDash val="solid"/>
                <a:headEnd type="none" w="med" len="med"/>
                <a:tailEnd type="none" w="med" len="med"/>
              </a:ln>
            </p:spPr>
          </p:sp>
          <p:sp>
            <p:nvSpPr>
              <p:cNvPr id="1141836" name="Straight Connector 1141835"/>
              <p:cNvSpPr/>
              <p:nvPr/>
            </p:nvSpPr>
            <p:spPr>
              <a:xfrm flipH="1">
                <a:off x="3974" y="2118"/>
                <a:ext cx="13" cy="9"/>
              </a:xfrm>
              <a:prstGeom prst="line">
                <a:avLst/>
              </a:prstGeom>
              <a:ln w="0" cap="flat" cmpd="sng">
                <a:solidFill>
                  <a:srgbClr val="000000"/>
                </a:solidFill>
                <a:prstDash val="solid"/>
                <a:headEnd type="none" w="med" len="med"/>
                <a:tailEnd type="none" w="med" len="med"/>
              </a:ln>
            </p:spPr>
          </p:sp>
          <p:sp>
            <p:nvSpPr>
              <p:cNvPr id="1141837" name="Straight Connector 1141836"/>
              <p:cNvSpPr/>
              <p:nvPr/>
            </p:nvSpPr>
            <p:spPr>
              <a:xfrm flipH="1">
                <a:off x="3952" y="2114"/>
                <a:ext cx="12" cy="8"/>
              </a:xfrm>
              <a:prstGeom prst="line">
                <a:avLst/>
              </a:prstGeom>
              <a:ln w="0" cap="flat" cmpd="sng">
                <a:solidFill>
                  <a:srgbClr val="000000"/>
                </a:solidFill>
                <a:prstDash val="solid"/>
                <a:headEnd type="none" w="med" len="med"/>
                <a:tailEnd type="none" w="med" len="med"/>
              </a:ln>
            </p:spPr>
          </p:sp>
          <p:sp>
            <p:nvSpPr>
              <p:cNvPr id="1141838" name="Straight Connector 1141837"/>
              <p:cNvSpPr/>
              <p:nvPr/>
            </p:nvSpPr>
            <p:spPr>
              <a:xfrm flipH="1">
                <a:off x="3928" y="2110"/>
                <a:ext cx="13" cy="7"/>
              </a:xfrm>
              <a:prstGeom prst="line">
                <a:avLst/>
              </a:prstGeom>
              <a:ln w="0" cap="flat" cmpd="sng">
                <a:solidFill>
                  <a:srgbClr val="000000"/>
                </a:solidFill>
                <a:prstDash val="solid"/>
                <a:headEnd type="none" w="med" len="med"/>
                <a:tailEnd type="none" w="med" len="med"/>
              </a:ln>
            </p:spPr>
          </p:sp>
          <p:sp>
            <p:nvSpPr>
              <p:cNvPr id="1141839" name="Straight Connector 1141838"/>
              <p:cNvSpPr/>
              <p:nvPr/>
            </p:nvSpPr>
            <p:spPr>
              <a:xfrm flipH="1">
                <a:off x="3908" y="2105"/>
                <a:ext cx="13" cy="8"/>
              </a:xfrm>
              <a:prstGeom prst="line">
                <a:avLst/>
              </a:prstGeom>
              <a:ln w="0" cap="flat" cmpd="sng">
                <a:solidFill>
                  <a:srgbClr val="000000"/>
                </a:solidFill>
                <a:prstDash val="solid"/>
                <a:headEnd type="none" w="med" len="med"/>
                <a:tailEnd type="none" w="med" len="med"/>
              </a:ln>
            </p:spPr>
          </p:sp>
          <p:sp>
            <p:nvSpPr>
              <p:cNvPr id="1141840" name="Straight Connector 1141839"/>
              <p:cNvSpPr/>
              <p:nvPr/>
            </p:nvSpPr>
            <p:spPr>
              <a:xfrm flipH="1">
                <a:off x="3890" y="2101"/>
                <a:ext cx="11" cy="8"/>
              </a:xfrm>
              <a:prstGeom prst="line">
                <a:avLst/>
              </a:prstGeom>
              <a:ln w="0" cap="flat" cmpd="sng">
                <a:solidFill>
                  <a:srgbClr val="000000"/>
                </a:solidFill>
                <a:prstDash val="solid"/>
                <a:headEnd type="none" w="med" len="med"/>
                <a:tailEnd type="none" w="med" len="med"/>
              </a:ln>
            </p:spPr>
          </p:sp>
          <p:sp>
            <p:nvSpPr>
              <p:cNvPr id="1141841" name="Straight Connector 1141840"/>
              <p:cNvSpPr/>
              <p:nvPr/>
            </p:nvSpPr>
            <p:spPr>
              <a:xfrm flipH="1">
                <a:off x="3872" y="2088"/>
                <a:ext cx="11" cy="7"/>
              </a:xfrm>
              <a:prstGeom prst="line">
                <a:avLst/>
              </a:prstGeom>
              <a:ln w="0" cap="flat" cmpd="sng">
                <a:solidFill>
                  <a:srgbClr val="000000"/>
                </a:solidFill>
                <a:prstDash val="solid"/>
                <a:headEnd type="none" w="med" len="med"/>
                <a:tailEnd type="none" w="med" len="med"/>
              </a:ln>
            </p:spPr>
          </p:sp>
          <p:sp>
            <p:nvSpPr>
              <p:cNvPr id="1141842" name="Straight Connector 1141841"/>
              <p:cNvSpPr/>
              <p:nvPr/>
            </p:nvSpPr>
            <p:spPr>
              <a:xfrm flipH="1">
                <a:off x="3891" y="2092"/>
                <a:ext cx="10" cy="7"/>
              </a:xfrm>
              <a:prstGeom prst="line">
                <a:avLst/>
              </a:prstGeom>
              <a:ln w="0" cap="flat" cmpd="sng">
                <a:solidFill>
                  <a:srgbClr val="000000"/>
                </a:solidFill>
                <a:prstDash val="solid"/>
                <a:headEnd type="none" w="med" len="med"/>
                <a:tailEnd type="none" w="med" len="med"/>
              </a:ln>
            </p:spPr>
          </p:sp>
          <p:sp>
            <p:nvSpPr>
              <p:cNvPr id="1141843" name="Straight Connector 1141842"/>
              <p:cNvSpPr/>
              <p:nvPr/>
            </p:nvSpPr>
            <p:spPr>
              <a:xfrm flipH="1">
                <a:off x="3913" y="2097"/>
                <a:ext cx="10" cy="6"/>
              </a:xfrm>
              <a:prstGeom prst="line">
                <a:avLst/>
              </a:prstGeom>
              <a:ln w="0" cap="flat" cmpd="sng">
                <a:solidFill>
                  <a:srgbClr val="000000"/>
                </a:solidFill>
                <a:prstDash val="solid"/>
                <a:headEnd type="none" w="med" len="med"/>
                <a:tailEnd type="none" w="med" len="med"/>
              </a:ln>
            </p:spPr>
          </p:sp>
          <p:sp>
            <p:nvSpPr>
              <p:cNvPr id="1141844" name="Straight Connector 1141843"/>
              <p:cNvSpPr/>
              <p:nvPr/>
            </p:nvSpPr>
            <p:spPr>
              <a:xfrm flipH="1">
                <a:off x="3933" y="2101"/>
                <a:ext cx="11" cy="6"/>
              </a:xfrm>
              <a:prstGeom prst="line">
                <a:avLst/>
              </a:prstGeom>
              <a:ln w="0" cap="flat" cmpd="sng">
                <a:solidFill>
                  <a:srgbClr val="000000"/>
                </a:solidFill>
                <a:prstDash val="solid"/>
                <a:headEnd type="none" w="med" len="med"/>
                <a:tailEnd type="none" w="med" len="med"/>
              </a:ln>
            </p:spPr>
          </p:sp>
          <p:sp>
            <p:nvSpPr>
              <p:cNvPr id="1141845" name="Straight Connector 1141844"/>
              <p:cNvSpPr/>
              <p:nvPr/>
            </p:nvSpPr>
            <p:spPr>
              <a:xfrm flipH="1">
                <a:off x="3954" y="2104"/>
                <a:ext cx="10" cy="7"/>
              </a:xfrm>
              <a:prstGeom prst="line">
                <a:avLst/>
              </a:prstGeom>
              <a:ln w="0" cap="flat" cmpd="sng">
                <a:solidFill>
                  <a:srgbClr val="000000"/>
                </a:solidFill>
                <a:prstDash val="solid"/>
                <a:headEnd type="none" w="med" len="med"/>
                <a:tailEnd type="none" w="med" len="med"/>
              </a:ln>
            </p:spPr>
          </p:sp>
          <p:sp>
            <p:nvSpPr>
              <p:cNvPr id="1141846" name="Straight Connector 1141845"/>
              <p:cNvSpPr/>
              <p:nvPr/>
            </p:nvSpPr>
            <p:spPr>
              <a:xfrm flipH="1">
                <a:off x="3974" y="2110"/>
                <a:ext cx="11" cy="7"/>
              </a:xfrm>
              <a:prstGeom prst="line">
                <a:avLst/>
              </a:prstGeom>
              <a:ln w="0" cap="flat" cmpd="sng">
                <a:solidFill>
                  <a:srgbClr val="000000"/>
                </a:solidFill>
                <a:prstDash val="solid"/>
                <a:headEnd type="none" w="med" len="med"/>
                <a:tailEnd type="none" w="med" len="med"/>
              </a:ln>
            </p:spPr>
          </p:sp>
          <p:sp>
            <p:nvSpPr>
              <p:cNvPr id="1141847" name="Straight Connector 1141846"/>
              <p:cNvSpPr/>
              <p:nvPr/>
            </p:nvSpPr>
            <p:spPr>
              <a:xfrm flipH="1">
                <a:off x="3997" y="2114"/>
                <a:ext cx="11" cy="7"/>
              </a:xfrm>
              <a:prstGeom prst="line">
                <a:avLst/>
              </a:prstGeom>
              <a:ln w="0" cap="flat" cmpd="sng">
                <a:solidFill>
                  <a:srgbClr val="000000"/>
                </a:solidFill>
                <a:prstDash val="solid"/>
                <a:headEnd type="none" w="med" len="med"/>
                <a:tailEnd type="none" w="med" len="med"/>
              </a:ln>
            </p:spPr>
          </p:sp>
          <p:sp>
            <p:nvSpPr>
              <p:cNvPr id="1141848" name="Straight Connector 1141847"/>
              <p:cNvSpPr/>
              <p:nvPr/>
            </p:nvSpPr>
            <p:spPr>
              <a:xfrm flipH="1">
                <a:off x="3877" y="2121"/>
                <a:ext cx="14" cy="9"/>
              </a:xfrm>
              <a:prstGeom prst="line">
                <a:avLst/>
              </a:prstGeom>
              <a:ln w="0" cap="flat" cmpd="sng">
                <a:solidFill>
                  <a:srgbClr val="000000"/>
                </a:solidFill>
                <a:prstDash val="solid"/>
                <a:headEnd type="none" w="med" len="med"/>
                <a:tailEnd type="none" w="med" len="med"/>
              </a:ln>
            </p:spPr>
          </p:sp>
          <p:sp>
            <p:nvSpPr>
              <p:cNvPr id="1141849" name="Straight Connector 1141848"/>
              <p:cNvSpPr/>
              <p:nvPr/>
            </p:nvSpPr>
            <p:spPr>
              <a:xfrm flipH="1">
                <a:off x="3898" y="2126"/>
                <a:ext cx="14" cy="9"/>
              </a:xfrm>
              <a:prstGeom prst="line">
                <a:avLst/>
              </a:prstGeom>
              <a:ln w="0" cap="flat" cmpd="sng">
                <a:solidFill>
                  <a:srgbClr val="000000"/>
                </a:solidFill>
                <a:prstDash val="solid"/>
                <a:headEnd type="none" w="med" len="med"/>
                <a:tailEnd type="none" w="med" len="med"/>
              </a:ln>
            </p:spPr>
          </p:sp>
          <p:sp>
            <p:nvSpPr>
              <p:cNvPr id="1141850" name="Straight Connector 1141849"/>
              <p:cNvSpPr/>
              <p:nvPr/>
            </p:nvSpPr>
            <p:spPr>
              <a:xfrm flipH="1">
                <a:off x="3916" y="2130"/>
                <a:ext cx="14" cy="9"/>
              </a:xfrm>
              <a:prstGeom prst="line">
                <a:avLst/>
              </a:prstGeom>
              <a:ln w="0" cap="flat" cmpd="sng">
                <a:solidFill>
                  <a:srgbClr val="000000"/>
                </a:solidFill>
                <a:prstDash val="solid"/>
                <a:headEnd type="none" w="med" len="med"/>
                <a:tailEnd type="none" w="med" len="med"/>
              </a:ln>
            </p:spPr>
          </p:sp>
          <p:sp>
            <p:nvSpPr>
              <p:cNvPr id="1141851" name="Straight Connector 1141850"/>
              <p:cNvSpPr/>
              <p:nvPr/>
            </p:nvSpPr>
            <p:spPr>
              <a:xfrm flipH="1">
                <a:off x="3941" y="2135"/>
                <a:ext cx="14" cy="9"/>
              </a:xfrm>
              <a:prstGeom prst="line">
                <a:avLst/>
              </a:prstGeom>
              <a:ln w="0" cap="flat" cmpd="sng">
                <a:solidFill>
                  <a:srgbClr val="000000"/>
                </a:solidFill>
                <a:prstDash val="solid"/>
                <a:headEnd type="none" w="med" len="med"/>
                <a:tailEnd type="none" w="med" len="med"/>
              </a:ln>
            </p:spPr>
          </p:sp>
          <p:sp>
            <p:nvSpPr>
              <p:cNvPr id="1141852" name="Straight Connector 1141851"/>
              <p:cNvSpPr/>
              <p:nvPr/>
            </p:nvSpPr>
            <p:spPr>
              <a:xfrm flipH="1">
                <a:off x="3961" y="2139"/>
                <a:ext cx="15" cy="9"/>
              </a:xfrm>
              <a:prstGeom prst="line">
                <a:avLst/>
              </a:prstGeom>
              <a:ln w="0" cap="flat" cmpd="sng">
                <a:solidFill>
                  <a:srgbClr val="000000"/>
                </a:solidFill>
                <a:prstDash val="solid"/>
                <a:headEnd type="none" w="med" len="med"/>
                <a:tailEnd type="none" w="med" len="med"/>
              </a:ln>
            </p:spPr>
          </p:sp>
          <p:sp>
            <p:nvSpPr>
              <p:cNvPr id="1141853" name="Straight Connector 1141852"/>
              <p:cNvSpPr/>
              <p:nvPr/>
            </p:nvSpPr>
            <p:spPr>
              <a:xfrm flipH="1">
                <a:off x="3987" y="2144"/>
                <a:ext cx="16" cy="10"/>
              </a:xfrm>
              <a:prstGeom prst="line">
                <a:avLst/>
              </a:prstGeom>
              <a:ln w="0" cap="flat" cmpd="sng">
                <a:solidFill>
                  <a:srgbClr val="000000"/>
                </a:solidFill>
                <a:prstDash val="solid"/>
                <a:headEnd type="none" w="med" len="med"/>
                <a:tailEnd type="none" w="med" len="med"/>
              </a:ln>
            </p:spPr>
          </p:sp>
          <p:sp>
            <p:nvSpPr>
              <p:cNvPr id="1141854" name="Straight Connector 1141853"/>
              <p:cNvSpPr/>
              <p:nvPr/>
            </p:nvSpPr>
            <p:spPr>
              <a:xfrm flipH="1">
                <a:off x="3834" y="2111"/>
                <a:ext cx="15" cy="10"/>
              </a:xfrm>
              <a:prstGeom prst="line">
                <a:avLst/>
              </a:prstGeom>
              <a:ln w="0" cap="flat" cmpd="sng">
                <a:solidFill>
                  <a:srgbClr val="000000"/>
                </a:solidFill>
                <a:prstDash val="solid"/>
                <a:headEnd type="none" w="med" len="med"/>
                <a:tailEnd type="none" w="med" len="med"/>
              </a:ln>
            </p:spPr>
          </p:sp>
          <p:sp>
            <p:nvSpPr>
              <p:cNvPr id="1141855" name="Straight Connector 1141854"/>
              <p:cNvSpPr/>
              <p:nvPr/>
            </p:nvSpPr>
            <p:spPr>
              <a:xfrm flipH="1">
                <a:off x="3855" y="2116"/>
                <a:ext cx="14" cy="10"/>
              </a:xfrm>
              <a:prstGeom prst="line">
                <a:avLst/>
              </a:prstGeom>
              <a:ln w="0" cap="flat" cmpd="sng">
                <a:solidFill>
                  <a:srgbClr val="000000"/>
                </a:solidFill>
                <a:prstDash val="solid"/>
                <a:headEnd type="none" w="med" len="med"/>
                <a:tailEnd type="none" w="med" len="med"/>
              </a:ln>
            </p:spPr>
          </p:sp>
          <p:sp>
            <p:nvSpPr>
              <p:cNvPr id="1141856" name="Straight Connector 1141855"/>
              <p:cNvSpPr/>
              <p:nvPr/>
            </p:nvSpPr>
            <p:spPr>
              <a:xfrm flipH="1">
                <a:off x="4019" y="2118"/>
                <a:ext cx="10" cy="7"/>
              </a:xfrm>
              <a:prstGeom prst="line">
                <a:avLst/>
              </a:prstGeom>
              <a:ln w="0" cap="flat" cmpd="sng">
                <a:solidFill>
                  <a:srgbClr val="000000"/>
                </a:solidFill>
                <a:prstDash val="solid"/>
                <a:headEnd type="none" w="med" len="med"/>
                <a:tailEnd type="none" w="med" len="med"/>
              </a:ln>
            </p:spPr>
          </p:sp>
          <p:sp>
            <p:nvSpPr>
              <p:cNvPr id="1141857" name="Straight Connector 1141856"/>
              <p:cNvSpPr/>
              <p:nvPr/>
            </p:nvSpPr>
            <p:spPr>
              <a:xfrm flipH="1">
                <a:off x="3773" y="2098"/>
                <a:ext cx="12" cy="9"/>
              </a:xfrm>
              <a:prstGeom prst="line">
                <a:avLst/>
              </a:prstGeom>
              <a:ln w="0" cap="flat" cmpd="sng">
                <a:solidFill>
                  <a:srgbClr val="000000"/>
                </a:solidFill>
                <a:prstDash val="solid"/>
                <a:headEnd type="none" w="med" len="med"/>
                <a:tailEnd type="none" w="med" len="med"/>
              </a:ln>
            </p:spPr>
          </p:sp>
          <p:sp>
            <p:nvSpPr>
              <p:cNvPr id="1141858" name="Straight Connector 1141857"/>
              <p:cNvSpPr/>
              <p:nvPr/>
            </p:nvSpPr>
            <p:spPr>
              <a:xfrm flipH="1">
                <a:off x="3794" y="2103"/>
                <a:ext cx="12" cy="8"/>
              </a:xfrm>
              <a:prstGeom prst="line">
                <a:avLst/>
              </a:prstGeom>
              <a:ln w="0" cap="flat" cmpd="sng">
                <a:solidFill>
                  <a:srgbClr val="000000"/>
                </a:solidFill>
                <a:prstDash val="solid"/>
                <a:headEnd type="none" w="med" len="med"/>
                <a:tailEnd type="none" w="med" len="med"/>
              </a:ln>
            </p:spPr>
          </p:sp>
          <p:sp>
            <p:nvSpPr>
              <p:cNvPr id="1141859" name="Straight Connector 1141858"/>
              <p:cNvSpPr/>
              <p:nvPr/>
            </p:nvSpPr>
            <p:spPr>
              <a:xfrm flipH="1">
                <a:off x="3814" y="2108"/>
                <a:ext cx="14" cy="9"/>
              </a:xfrm>
              <a:prstGeom prst="line">
                <a:avLst/>
              </a:prstGeom>
              <a:ln w="0" cap="flat" cmpd="sng">
                <a:solidFill>
                  <a:srgbClr val="000000"/>
                </a:solidFill>
                <a:prstDash val="solid"/>
                <a:headEnd type="none" w="med" len="med"/>
                <a:tailEnd type="none" w="med" len="med"/>
              </a:ln>
            </p:spPr>
          </p:sp>
          <p:sp>
            <p:nvSpPr>
              <p:cNvPr id="1141860" name="Straight Connector 1141859"/>
              <p:cNvSpPr/>
              <p:nvPr/>
            </p:nvSpPr>
            <p:spPr>
              <a:xfrm flipH="1">
                <a:off x="3808" y="2084"/>
                <a:ext cx="11" cy="8"/>
              </a:xfrm>
              <a:prstGeom prst="line">
                <a:avLst/>
              </a:prstGeom>
              <a:ln w="0" cap="flat" cmpd="sng">
                <a:solidFill>
                  <a:srgbClr val="000000"/>
                </a:solidFill>
                <a:prstDash val="solid"/>
                <a:headEnd type="none" w="med" len="med"/>
                <a:tailEnd type="none" w="med" len="med"/>
              </a:ln>
            </p:spPr>
          </p:sp>
          <p:sp>
            <p:nvSpPr>
              <p:cNvPr id="1141861" name="Straight Connector 1141860"/>
              <p:cNvSpPr/>
              <p:nvPr/>
            </p:nvSpPr>
            <p:spPr>
              <a:xfrm flipH="1">
                <a:off x="3821" y="2098"/>
                <a:ext cx="13" cy="8"/>
              </a:xfrm>
              <a:prstGeom prst="line">
                <a:avLst/>
              </a:prstGeom>
              <a:ln w="0" cap="flat" cmpd="sng">
                <a:solidFill>
                  <a:srgbClr val="000000"/>
                </a:solidFill>
                <a:prstDash val="solid"/>
                <a:headEnd type="none" w="med" len="med"/>
                <a:tailEnd type="none" w="med" len="med"/>
              </a:ln>
            </p:spPr>
          </p:sp>
          <p:sp>
            <p:nvSpPr>
              <p:cNvPr id="1141862" name="Straight Connector 1141861"/>
              <p:cNvSpPr/>
              <p:nvPr/>
            </p:nvSpPr>
            <p:spPr>
              <a:xfrm flipH="1">
                <a:off x="3868" y="2097"/>
                <a:ext cx="11" cy="7"/>
              </a:xfrm>
              <a:prstGeom prst="line">
                <a:avLst/>
              </a:prstGeom>
              <a:ln w="0" cap="flat" cmpd="sng">
                <a:solidFill>
                  <a:srgbClr val="000000"/>
                </a:solidFill>
                <a:prstDash val="solid"/>
                <a:headEnd type="none" w="med" len="med"/>
                <a:tailEnd type="none" w="med" len="med"/>
              </a:ln>
            </p:spPr>
          </p:sp>
          <p:sp>
            <p:nvSpPr>
              <p:cNvPr id="1141863" name="Straight Connector 1141862"/>
              <p:cNvSpPr/>
              <p:nvPr/>
            </p:nvSpPr>
            <p:spPr>
              <a:xfrm flipH="1">
                <a:off x="3847" y="2092"/>
                <a:ext cx="11" cy="8"/>
              </a:xfrm>
              <a:prstGeom prst="line">
                <a:avLst/>
              </a:prstGeom>
              <a:ln w="0" cap="flat" cmpd="sng">
                <a:solidFill>
                  <a:srgbClr val="000000"/>
                </a:solidFill>
                <a:prstDash val="solid"/>
                <a:headEnd type="none" w="med" len="med"/>
                <a:tailEnd type="none" w="med" len="med"/>
              </a:ln>
            </p:spPr>
          </p:sp>
          <p:sp>
            <p:nvSpPr>
              <p:cNvPr id="1141864" name="Straight Connector 1141863"/>
              <p:cNvSpPr/>
              <p:nvPr/>
            </p:nvSpPr>
            <p:spPr>
              <a:xfrm flipH="1">
                <a:off x="3828" y="2089"/>
                <a:ext cx="11" cy="7"/>
              </a:xfrm>
              <a:prstGeom prst="line">
                <a:avLst/>
              </a:prstGeom>
              <a:ln w="0" cap="flat" cmpd="sng">
                <a:solidFill>
                  <a:srgbClr val="000000"/>
                </a:solidFill>
                <a:prstDash val="solid"/>
                <a:headEnd type="none" w="med" len="med"/>
                <a:tailEnd type="none" w="med" len="med"/>
              </a:ln>
            </p:spPr>
          </p:sp>
          <p:sp>
            <p:nvSpPr>
              <p:cNvPr id="1141865" name="Straight Connector 1141864"/>
              <p:cNvSpPr/>
              <p:nvPr/>
            </p:nvSpPr>
            <p:spPr>
              <a:xfrm flipH="1">
                <a:off x="3781" y="2089"/>
                <a:ext cx="13" cy="8"/>
              </a:xfrm>
              <a:prstGeom prst="line">
                <a:avLst/>
              </a:prstGeom>
              <a:ln w="0" cap="flat" cmpd="sng">
                <a:solidFill>
                  <a:srgbClr val="000000"/>
                </a:solidFill>
                <a:prstDash val="solid"/>
                <a:headEnd type="none" w="med" len="med"/>
                <a:tailEnd type="none" w="med" len="med"/>
              </a:ln>
            </p:spPr>
          </p:sp>
          <p:sp>
            <p:nvSpPr>
              <p:cNvPr id="1141866" name="Straight Connector 1141865"/>
              <p:cNvSpPr/>
              <p:nvPr/>
            </p:nvSpPr>
            <p:spPr>
              <a:xfrm flipH="1">
                <a:off x="3800" y="2092"/>
                <a:ext cx="12" cy="9"/>
              </a:xfrm>
              <a:prstGeom prst="line">
                <a:avLst/>
              </a:prstGeom>
              <a:ln w="0" cap="flat" cmpd="sng">
                <a:solidFill>
                  <a:srgbClr val="000000"/>
                </a:solidFill>
                <a:prstDash val="solid"/>
                <a:headEnd type="none" w="med" len="med"/>
                <a:tailEnd type="none" w="med" len="med"/>
              </a:ln>
            </p:spPr>
          </p:sp>
          <p:sp>
            <p:nvSpPr>
              <p:cNvPr id="1141867" name="Straight Connector 1141866"/>
              <p:cNvSpPr/>
              <p:nvPr/>
            </p:nvSpPr>
            <p:spPr>
              <a:xfrm flipH="1">
                <a:off x="3841" y="2101"/>
                <a:ext cx="13" cy="9"/>
              </a:xfrm>
              <a:prstGeom prst="line">
                <a:avLst/>
              </a:prstGeom>
              <a:ln w="0" cap="flat" cmpd="sng">
                <a:solidFill>
                  <a:srgbClr val="000000"/>
                </a:solidFill>
                <a:prstDash val="solid"/>
                <a:headEnd type="none" w="med" len="med"/>
                <a:tailEnd type="none" w="med" len="med"/>
              </a:ln>
            </p:spPr>
          </p:sp>
          <p:sp>
            <p:nvSpPr>
              <p:cNvPr id="1141868" name="Straight Connector 1141867"/>
              <p:cNvSpPr/>
              <p:nvPr/>
            </p:nvSpPr>
            <p:spPr>
              <a:xfrm flipH="1">
                <a:off x="3858" y="2105"/>
                <a:ext cx="14" cy="9"/>
              </a:xfrm>
              <a:prstGeom prst="line">
                <a:avLst/>
              </a:prstGeom>
              <a:ln w="0" cap="flat" cmpd="sng">
                <a:solidFill>
                  <a:srgbClr val="000000"/>
                </a:solidFill>
                <a:prstDash val="solid"/>
                <a:headEnd type="none" w="med" len="med"/>
                <a:tailEnd type="none" w="med" len="med"/>
              </a:ln>
            </p:spPr>
          </p:sp>
          <p:sp>
            <p:nvSpPr>
              <p:cNvPr id="1141869" name="Straight Connector 1141868"/>
              <p:cNvSpPr/>
              <p:nvPr/>
            </p:nvSpPr>
            <p:spPr>
              <a:xfrm flipH="1" flipV="1">
                <a:off x="4058" y="2146"/>
                <a:ext cx="19" cy="4"/>
              </a:xfrm>
              <a:prstGeom prst="line">
                <a:avLst/>
              </a:prstGeom>
              <a:ln w="0" cap="flat" cmpd="sng">
                <a:solidFill>
                  <a:srgbClr val="000000"/>
                </a:solidFill>
                <a:prstDash val="solid"/>
                <a:headEnd type="none" w="med" len="med"/>
                <a:tailEnd type="none" w="med" len="med"/>
              </a:ln>
            </p:spPr>
          </p:sp>
          <p:sp>
            <p:nvSpPr>
              <p:cNvPr id="1141870" name="Straight Connector 1141869"/>
              <p:cNvSpPr/>
              <p:nvPr/>
            </p:nvSpPr>
            <p:spPr>
              <a:xfrm>
                <a:off x="4077" y="2150"/>
                <a:ext cx="4" cy="6"/>
              </a:xfrm>
              <a:prstGeom prst="line">
                <a:avLst/>
              </a:prstGeom>
              <a:ln w="0" cap="flat" cmpd="sng">
                <a:solidFill>
                  <a:srgbClr val="000000"/>
                </a:solidFill>
                <a:prstDash val="solid"/>
                <a:headEnd type="none" w="med" len="med"/>
                <a:tailEnd type="none" w="med" len="med"/>
              </a:ln>
            </p:spPr>
          </p:sp>
          <p:sp>
            <p:nvSpPr>
              <p:cNvPr id="1141871" name="Freeform 1141870"/>
              <p:cNvSpPr/>
              <p:nvPr/>
            </p:nvSpPr>
            <p:spPr>
              <a:xfrm>
                <a:off x="4017" y="2122"/>
                <a:ext cx="86" cy="46"/>
              </a:xfrm>
              <a:custGeom>
                <a:avLst/>
                <a:gdLst/>
                <a:ahLst/>
                <a:cxnLst/>
                <a:rect l="0" t="0" r="0" b="0"/>
                <a:pathLst>
                  <a:path w="860" h="590">
                    <a:moveTo>
                      <a:pt x="351" y="0"/>
                    </a:moveTo>
                    <a:lnTo>
                      <a:pt x="277" y="102"/>
                    </a:lnTo>
                    <a:lnTo>
                      <a:pt x="196" y="88"/>
                    </a:lnTo>
                    <a:lnTo>
                      <a:pt x="73" y="213"/>
                    </a:lnTo>
                    <a:lnTo>
                      <a:pt x="160" y="235"/>
                    </a:lnTo>
                    <a:lnTo>
                      <a:pt x="59" y="340"/>
                    </a:lnTo>
                    <a:lnTo>
                      <a:pt x="146" y="376"/>
                    </a:lnTo>
                    <a:lnTo>
                      <a:pt x="0" y="502"/>
                    </a:lnTo>
                    <a:lnTo>
                      <a:pt x="262" y="590"/>
                    </a:lnTo>
                    <a:lnTo>
                      <a:pt x="342" y="493"/>
                    </a:lnTo>
                    <a:lnTo>
                      <a:pt x="547" y="554"/>
                    </a:lnTo>
                    <a:lnTo>
                      <a:pt x="860" y="222"/>
                    </a:lnTo>
                    <a:lnTo>
                      <a:pt x="838" y="132"/>
                    </a:lnTo>
                    <a:lnTo>
                      <a:pt x="351" y="0"/>
                    </a:lnTo>
                    <a:close/>
                  </a:path>
                </a:pathLst>
              </a:custGeom>
              <a:solidFill>
                <a:srgbClr val="828282"/>
              </a:solidFill>
              <a:ln w="9525">
                <a:noFill/>
              </a:ln>
            </p:spPr>
            <p:txBody>
              <a:bodyPr/>
              <a:lstStyle/>
              <a:p>
                <a:endParaRPr lang="en-US"/>
              </a:p>
            </p:txBody>
          </p:sp>
          <p:sp>
            <p:nvSpPr>
              <p:cNvPr id="1141872" name="Freeform 1141871"/>
              <p:cNvSpPr/>
              <p:nvPr/>
            </p:nvSpPr>
            <p:spPr>
              <a:xfrm>
                <a:off x="4017" y="2122"/>
                <a:ext cx="86" cy="46"/>
              </a:xfrm>
              <a:custGeom>
                <a:avLst/>
                <a:gdLst/>
                <a:ahLst/>
                <a:cxnLst/>
                <a:rect l="0" t="0" r="0" b="0"/>
                <a:pathLst>
                  <a:path w="860" h="590">
                    <a:moveTo>
                      <a:pt x="351" y="0"/>
                    </a:moveTo>
                    <a:lnTo>
                      <a:pt x="277" y="102"/>
                    </a:lnTo>
                    <a:lnTo>
                      <a:pt x="196" y="88"/>
                    </a:lnTo>
                    <a:lnTo>
                      <a:pt x="73" y="213"/>
                    </a:lnTo>
                    <a:lnTo>
                      <a:pt x="160" y="235"/>
                    </a:lnTo>
                    <a:lnTo>
                      <a:pt x="59" y="340"/>
                    </a:lnTo>
                    <a:lnTo>
                      <a:pt x="146" y="376"/>
                    </a:lnTo>
                    <a:lnTo>
                      <a:pt x="0" y="502"/>
                    </a:lnTo>
                    <a:lnTo>
                      <a:pt x="262" y="590"/>
                    </a:lnTo>
                    <a:lnTo>
                      <a:pt x="342" y="493"/>
                    </a:lnTo>
                    <a:lnTo>
                      <a:pt x="547" y="554"/>
                    </a:lnTo>
                    <a:lnTo>
                      <a:pt x="860" y="222"/>
                    </a:lnTo>
                    <a:lnTo>
                      <a:pt x="838" y="132"/>
                    </a:lnTo>
                    <a:lnTo>
                      <a:pt x="351"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1141873" name="Straight Connector 1141872"/>
              <p:cNvSpPr/>
              <p:nvPr/>
            </p:nvSpPr>
            <p:spPr>
              <a:xfrm>
                <a:off x="4044" y="2130"/>
                <a:ext cx="45" cy="11"/>
              </a:xfrm>
              <a:prstGeom prst="line">
                <a:avLst/>
              </a:prstGeom>
              <a:ln w="0" cap="flat" cmpd="sng">
                <a:solidFill>
                  <a:srgbClr val="000000"/>
                </a:solidFill>
                <a:prstDash val="solid"/>
                <a:headEnd type="none" w="med" len="med"/>
                <a:tailEnd type="none" w="med" len="med"/>
              </a:ln>
            </p:spPr>
          </p:sp>
          <p:sp>
            <p:nvSpPr>
              <p:cNvPr id="1141874" name="Straight Connector 1141873"/>
              <p:cNvSpPr/>
              <p:nvPr/>
            </p:nvSpPr>
            <p:spPr>
              <a:xfrm flipH="1">
                <a:off x="4068" y="2133"/>
                <a:ext cx="31" cy="25"/>
              </a:xfrm>
              <a:prstGeom prst="line">
                <a:avLst/>
              </a:prstGeom>
              <a:ln w="0" cap="flat" cmpd="sng">
                <a:solidFill>
                  <a:srgbClr val="000000"/>
                </a:solidFill>
                <a:prstDash val="solid"/>
                <a:headEnd type="none" w="med" len="med"/>
                <a:tailEnd type="none" w="med" len="med"/>
              </a:ln>
            </p:spPr>
          </p:sp>
          <p:sp>
            <p:nvSpPr>
              <p:cNvPr id="1141875" name="Straight Connector 1141874"/>
              <p:cNvSpPr/>
              <p:nvPr/>
            </p:nvSpPr>
            <p:spPr>
              <a:xfrm flipH="1" flipV="1">
                <a:off x="4030" y="2150"/>
                <a:ext cx="36" cy="8"/>
              </a:xfrm>
              <a:prstGeom prst="line">
                <a:avLst/>
              </a:prstGeom>
              <a:ln w="0" cap="flat" cmpd="sng">
                <a:solidFill>
                  <a:srgbClr val="000000"/>
                </a:solidFill>
                <a:prstDash val="solid"/>
                <a:headEnd type="none" w="med" len="med"/>
                <a:tailEnd type="none" w="med" len="med"/>
              </a:ln>
            </p:spPr>
          </p:sp>
          <p:sp>
            <p:nvSpPr>
              <p:cNvPr id="1141876" name="Straight Connector 1141875"/>
              <p:cNvSpPr/>
              <p:nvPr/>
            </p:nvSpPr>
            <p:spPr>
              <a:xfrm>
                <a:off x="4068" y="2158"/>
                <a:ext cx="3" cy="7"/>
              </a:xfrm>
              <a:prstGeom prst="line">
                <a:avLst/>
              </a:prstGeom>
              <a:ln w="0" cap="flat" cmpd="sng">
                <a:solidFill>
                  <a:srgbClr val="000000"/>
                </a:solidFill>
                <a:prstDash val="solid"/>
                <a:headEnd type="none" w="med" len="med"/>
                <a:tailEnd type="none" w="med" len="med"/>
              </a:ln>
            </p:spPr>
          </p:sp>
          <p:sp>
            <p:nvSpPr>
              <p:cNvPr id="1141877" name="Straight Connector 1141876"/>
              <p:cNvSpPr/>
              <p:nvPr/>
            </p:nvSpPr>
            <p:spPr>
              <a:xfrm>
                <a:off x="4089" y="2141"/>
                <a:ext cx="3" cy="6"/>
              </a:xfrm>
              <a:prstGeom prst="line">
                <a:avLst/>
              </a:prstGeom>
              <a:ln w="0" cap="flat" cmpd="sng">
                <a:solidFill>
                  <a:srgbClr val="000000"/>
                </a:solidFill>
                <a:prstDash val="solid"/>
                <a:headEnd type="none" w="med" len="med"/>
                <a:tailEnd type="none" w="med" len="med"/>
              </a:ln>
            </p:spPr>
          </p:sp>
          <p:sp>
            <p:nvSpPr>
              <p:cNvPr id="1141878" name="Straight Connector 1141877"/>
              <p:cNvSpPr/>
              <p:nvPr/>
            </p:nvSpPr>
            <p:spPr>
              <a:xfrm flipH="1">
                <a:off x="4035" y="2129"/>
                <a:ext cx="45" cy="35"/>
              </a:xfrm>
              <a:prstGeom prst="line">
                <a:avLst/>
              </a:prstGeom>
              <a:ln w="0" cap="flat" cmpd="sng">
                <a:solidFill>
                  <a:srgbClr val="000000"/>
                </a:solidFill>
                <a:prstDash val="solid"/>
                <a:headEnd type="none" w="med" len="med"/>
                <a:tailEnd type="none" w="med" len="med"/>
              </a:ln>
            </p:spPr>
          </p:sp>
          <p:sp>
            <p:nvSpPr>
              <p:cNvPr id="1141879" name="Straight Connector 1141878"/>
              <p:cNvSpPr/>
              <p:nvPr/>
            </p:nvSpPr>
            <p:spPr>
              <a:xfrm>
                <a:off x="4048" y="2154"/>
                <a:ext cx="4" cy="7"/>
              </a:xfrm>
              <a:prstGeom prst="line">
                <a:avLst/>
              </a:prstGeom>
              <a:ln w="0" cap="flat" cmpd="sng">
                <a:solidFill>
                  <a:srgbClr val="000000"/>
                </a:solidFill>
                <a:prstDash val="solid"/>
                <a:headEnd type="none" w="med" len="med"/>
                <a:tailEnd type="none" w="med" len="med"/>
              </a:ln>
            </p:spPr>
          </p:sp>
          <p:sp>
            <p:nvSpPr>
              <p:cNvPr id="1141880" name="Freeform 1141879"/>
              <p:cNvSpPr/>
              <p:nvPr/>
            </p:nvSpPr>
            <p:spPr>
              <a:xfrm>
                <a:off x="3784" y="2059"/>
                <a:ext cx="332" cy="76"/>
              </a:xfrm>
              <a:custGeom>
                <a:avLst/>
                <a:gdLst/>
                <a:ahLst/>
                <a:cxnLst/>
                <a:rect l="0" t="0" r="0" b="0"/>
                <a:pathLst>
                  <a:path w="3314" h="988">
                    <a:moveTo>
                      <a:pt x="72" y="0"/>
                    </a:moveTo>
                    <a:lnTo>
                      <a:pt x="0" y="60"/>
                    </a:lnTo>
                    <a:lnTo>
                      <a:pt x="0" y="112"/>
                    </a:lnTo>
                    <a:lnTo>
                      <a:pt x="3241" y="988"/>
                    </a:lnTo>
                    <a:lnTo>
                      <a:pt x="3314" y="923"/>
                    </a:lnTo>
                    <a:lnTo>
                      <a:pt x="3286" y="841"/>
                    </a:lnTo>
                    <a:lnTo>
                      <a:pt x="72" y="0"/>
                    </a:lnTo>
                    <a:close/>
                  </a:path>
                </a:pathLst>
              </a:custGeom>
              <a:solidFill>
                <a:srgbClr val="828282"/>
              </a:solidFill>
              <a:ln w="9525">
                <a:noFill/>
              </a:ln>
            </p:spPr>
            <p:txBody>
              <a:bodyPr/>
              <a:lstStyle/>
              <a:p>
                <a:endParaRPr lang="en-US"/>
              </a:p>
            </p:txBody>
          </p:sp>
          <p:sp>
            <p:nvSpPr>
              <p:cNvPr id="1141881" name="Freeform 1141880"/>
              <p:cNvSpPr/>
              <p:nvPr/>
            </p:nvSpPr>
            <p:spPr>
              <a:xfrm>
                <a:off x="3784" y="2059"/>
                <a:ext cx="332" cy="76"/>
              </a:xfrm>
              <a:custGeom>
                <a:avLst/>
                <a:gdLst/>
                <a:ahLst/>
                <a:cxnLst/>
                <a:rect l="0" t="0" r="0" b="0"/>
                <a:pathLst>
                  <a:path w="3314" h="988">
                    <a:moveTo>
                      <a:pt x="72" y="0"/>
                    </a:moveTo>
                    <a:lnTo>
                      <a:pt x="0" y="60"/>
                    </a:lnTo>
                    <a:lnTo>
                      <a:pt x="0" y="112"/>
                    </a:lnTo>
                    <a:lnTo>
                      <a:pt x="3241" y="988"/>
                    </a:lnTo>
                    <a:lnTo>
                      <a:pt x="3314" y="923"/>
                    </a:lnTo>
                    <a:lnTo>
                      <a:pt x="3286" y="841"/>
                    </a:lnTo>
                    <a:lnTo>
                      <a:pt x="72"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1141882" name="Straight Connector 1141881"/>
              <p:cNvSpPr/>
              <p:nvPr/>
            </p:nvSpPr>
            <p:spPr>
              <a:xfrm flipH="1">
                <a:off x="3936" y="2089"/>
                <a:ext cx="6" cy="5"/>
              </a:xfrm>
              <a:prstGeom prst="line">
                <a:avLst/>
              </a:prstGeom>
              <a:ln w="0" cap="flat" cmpd="sng">
                <a:solidFill>
                  <a:srgbClr val="000000"/>
                </a:solidFill>
                <a:prstDash val="solid"/>
                <a:headEnd type="none" w="med" len="med"/>
                <a:tailEnd type="none" w="med" len="med"/>
              </a:ln>
            </p:spPr>
          </p:sp>
          <p:sp>
            <p:nvSpPr>
              <p:cNvPr id="1141883" name="Straight Connector 1141882"/>
              <p:cNvSpPr/>
              <p:nvPr/>
            </p:nvSpPr>
            <p:spPr>
              <a:xfrm flipH="1">
                <a:off x="3913" y="2085"/>
                <a:ext cx="8" cy="5"/>
              </a:xfrm>
              <a:prstGeom prst="line">
                <a:avLst/>
              </a:prstGeom>
              <a:ln w="0" cap="flat" cmpd="sng">
                <a:solidFill>
                  <a:srgbClr val="000000"/>
                </a:solidFill>
                <a:prstDash val="solid"/>
                <a:headEnd type="none" w="med" len="med"/>
                <a:tailEnd type="none" w="med" len="med"/>
              </a:ln>
            </p:spPr>
          </p:sp>
          <p:sp>
            <p:nvSpPr>
              <p:cNvPr id="1141884" name="Straight Connector 1141883"/>
              <p:cNvSpPr/>
              <p:nvPr/>
            </p:nvSpPr>
            <p:spPr>
              <a:xfrm flipH="1">
                <a:off x="3896" y="2081"/>
                <a:ext cx="5" cy="5"/>
              </a:xfrm>
              <a:prstGeom prst="line">
                <a:avLst/>
              </a:prstGeom>
              <a:ln w="0" cap="flat" cmpd="sng">
                <a:solidFill>
                  <a:srgbClr val="000000"/>
                </a:solidFill>
                <a:prstDash val="solid"/>
                <a:headEnd type="none" w="med" len="med"/>
                <a:tailEnd type="none" w="med" len="med"/>
              </a:ln>
            </p:spPr>
          </p:sp>
          <p:sp>
            <p:nvSpPr>
              <p:cNvPr id="1141885" name="Straight Connector 1141884"/>
              <p:cNvSpPr/>
              <p:nvPr/>
            </p:nvSpPr>
            <p:spPr>
              <a:xfrm flipH="1">
                <a:off x="3873" y="2077"/>
                <a:ext cx="7" cy="4"/>
              </a:xfrm>
              <a:prstGeom prst="line">
                <a:avLst/>
              </a:prstGeom>
              <a:ln w="0" cap="flat" cmpd="sng">
                <a:solidFill>
                  <a:srgbClr val="000000"/>
                </a:solidFill>
                <a:prstDash val="solid"/>
                <a:headEnd type="none" w="med" len="med"/>
                <a:tailEnd type="none" w="med" len="med"/>
              </a:ln>
            </p:spPr>
          </p:sp>
          <p:sp>
            <p:nvSpPr>
              <p:cNvPr id="1141886" name="Straight Connector 1141885"/>
              <p:cNvSpPr/>
              <p:nvPr/>
            </p:nvSpPr>
            <p:spPr>
              <a:xfrm flipH="1">
                <a:off x="3852" y="2073"/>
                <a:ext cx="8" cy="4"/>
              </a:xfrm>
              <a:prstGeom prst="line">
                <a:avLst/>
              </a:prstGeom>
              <a:ln w="0" cap="flat" cmpd="sng">
                <a:solidFill>
                  <a:srgbClr val="000000"/>
                </a:solidFill>
                <a:prstDash val="solid"/>
                <a:headEnd type="none" w="med" len="med"/>
                <a:tailEnd type="none" w="med" len="med"/>
              </a:ln>
            </p:spPr>
          </p:sp>
          <p:sp>
            <p:nvSpPr>
              <p:cNvPr id="1141887" name="Straight Connector 1141886"/>
              <p:cNvSpPr/>
              <p:nvPr/>
            </p:nvSpPr>
            <p:spPr>
              <a:xfrm flipH="1">
                <a:off x="3837" y="2069"/>
                <a:ext cx="6" cy="5"/>
              </a:xfrm>
              <a:prstGeom prst="line">
                <a:avLst/>
              </a:prstGeom>
              <a:ln w="0" cap="flat" cmpd="sng">
                <a:solidFill>
                  <a:srgbClr val="000000"/>
                </a:solidFill>
                <a:prstDash val="solid"/>
                <a:headEnd type="none" w="med" len="med"/>
                <a:tailEnd type="none" w="med" len="med"/>
              </a:ln>
            </p:spPr>
          </p:sp>
          <p:sp>
            <p:nvSpPr>
              <p:cNvPr id="1141888" name="Straight Connector 1141887"/>
              <p:cNvSpPr/>
              <p:nvPr/>
            </p:nvSpPr>
            <p:spPr>
              <a:xfrm flipH="1">
                <a:off x="3817" y="2065"/>
                <a:ext cx="6" cy="4"/>
              </a:xfrm>
              <a:prstGeom prst="line">
                <a:avLst/>
              </a:prstGeom>
              <a:ln w="0" cap="flat" cmpd="sng">
                <a:solidFill>
                  <a:srgbClr val="000000"/>
                </a:solidFill>
                <a:prstDash val="solid"/>
                <a:headEnd type="none" w="med" len="med"/>
                <a:tailEnd type="none" w="med" len="med"/>
              </a:ln>
            </p:spPr>
          </p:sp>
          <p:sp>
            <p:nvSpPr>
              <p:cNvPr id="1141889" name="Straight Connector 1141888"/>
              <p:cNvSpPr/>
              <p:nvPr/>
            </p:nvSpPr>
            <p:spPr>
              <a:xfrm flipH="1">
                <a:off x="3797" y="2061"/>
                <a:ext cx="5" cy="4"/>
              </a:xfrm>
              <a:prstGeom prst="line">
                <a:avLst/>
              </a:prstGeom>
              <a:ln w="0" cap="flat" cmpd="sng">
                <a:solidFill>
                  <a:srgbClr val="000000"/>
                </a:solidFill>
                <a:prstDash val="solid"/>
                <a:headEnd type="none" w="med" len="med"/>
                <a:tailEnd type="none" w="med" len="med"/>
              </a:ln>
            </p:spPr>
          </p:sp>
          <p:sp>
            <p:nvSpPr>
              <p:cNvPr id="1141890" name="Straight Connector 1141889"/>
              <p:cNvSpPr/>
              <p:nvPr/>
            </p:nvSpPr>
            <p:spPr>
              <a:xfrm>
                <a:off x="3797" y="2066"/>
                <a:ext cx="1" cy="4"/>
              </a:xfrm>
              <a:prstGeom prst="line">
                <a:avLst/>
              </a:prstGeom>
              <a:ln w="0" cap="flat" cmpd="sng">
                <a:solidFill>
                  <a:srgbClr val="000000"/>
                </a:solidFill>
                <a:prstDash val="solid"/>
                <a:headEnd type="none" w="med" len="med"/>
                <a:tailEnd type="none" w="med" len="med"/>
              </a:ln>
            </p:spPr>
          </p:sp>
          <p:sp>
            <p:nvSpPr>
              <p:cNvPr id="1141891" name="Straight Connector 1141890"/>
              <p:cNvSpPr/>
              <p:nvPr/>
            </p:nvSpPr>
            <p:spPr>
              <a:xfrm>
                <a:off x="3817" y="2069"/>
                <a:ext cx="1" cy="6"/>
              </a:xfrm>
              <a:prstGeom prst="line">
                <a:avLst/>
              </a:prstGeom>
              <a:ln w="0" cap="flat" cmpd="sng">
                <a:solidFill>
                  <a:srgbClr val="000000"/>
                </a:solidFill>
                <a:prstDash val="solid"/>
                <a:headEnd type="none" w="med" len="med"/>
                <a:tailEnd type="none" w="med" len="med"/>
              </a:ln>
            </p:spPr>
          </p:sp>
          <p:sp>
            <p:nvSpPr>
              <p:cNvPr id="1141892" name="Straight Connector 1141891"/>
              <p:cNvSpPr/>
              <p:nvPr/>
            </p:nvSpPr>
            <p:spPr>
              <a:xfrm>
                <a:off x="3837" y="2074"/>
                <a:ext cx="1" cy="5"/>
              </a:xfrm>
              <a:prstGeom prst="line">
                <a:avLst/>
              </a:prstGeom>
              <a:ln w="0" cap="flat" cmpd="sng">
                <a:solidFill>
                  <a:srgbClr val="000000"/>
                </a:solidFill>
                <a:prstDash val="solid"/>
                <a:headEnd type="none" w="med" len="med"/>
                <a:tailEnd type="none" w="med" len="med"/>
              </a:ln>
            </p:spPr>
          </p:sp>
          <p:sp>
            <p:nvSpPr>
              <p:cNvPr id="1141893" name="Straight Connector 1141892"/>
              <p:cNvSpPr/>
              <p:nvPr/>
            </p:nvSpPr>
            <p:spPr>
              <a:xfrm>
                <a:off x="3852" y="2077"/>
                <a:ext cx="1" cy="4"/>
              </a:xfrm>
              <a:prstGeom prst="line">
                <a:avLst/>
              </a:prstGeom>
              <a:ln w="0" cap="flat" cmpd="sng">
                <a:solidFill>
                  <a:srgbClr val="000000"/>
                </a:solidFill>
                <a:prstDash val="solid"/>
                <a:headEnd type="none" w="med" len="med"/>
                <a:tailEnd type="none" w="med" len="med"/>
              </a:ln>
            </p:spPr>
          </p:sp>
          <p:sp>
            <p:nvSpPr>
              <p:cNvPr id="1141894" name="Straight Connector 1141893"/>
              <p:cNvSpPr/>
              <p:nvPr/>
            </p:nvSpPr>
            <p:spPr>
              <a:xfrm>
                <a:off x="3873" y="2081"/>
                <a:ext cx="1" cy="4"/>
              </a:xfrm>
              <a:prstGeom prst="line">
                <a:avLst/>
              </a:prstGeom>
              <a:ln w="0" cap="flat" cmpd="sng">
                <a:solidFill>
                  <a:srgbClr val="000000"/>
                </a:solidFill>
                <a:prstDash val="solid"/>
                <a:headEnd type="none" w="med" len="med"/>
                <a:tailEnd type="none" w="med" len="med"/>
              </a:ln>
            </p:spPr>
          </p:sp>
          <p:sp>
            <p:nvSpPr>
              <p:cNvPr id="1141895" name="Straight Connector 1141894"/>
              <p:cNvSpPr/>
              <p:nvPr/>
            </p:nvSpPr>
            <p:spPr>
              <a:xfrm>
                <a:off x="3896" y="2086"/>
                <a:ext cx="1" cy="4"/>
              </a:xfrm>
              <a:prstGeom prst="line">
                <a:avLst/>
              </a:prstGeom>
              <a:ln w="0" cap="flat" cmpd="sng">
                <a:solidFill>
                  <a:srgbClr val="000000"/>
                </a:solidFill>
                <a:prstDash val="solid"/>
                <a:headEnd type="none" w="med" len="med"/>
                <a:tailEnd type="none" w="med" len="med"/>
              </a:ln>
            </p:spPr>
          </p:sp>
          <p:sp>
            <p:nvSpPr>
              <p:cNvPr id="1141896" name="Straight Connector 1141895"/>
              <p:cNvSpPr/>
              <p:nvPr/>
            </p:nvSpPr>
            <p:spPr>
              <a:xfrm>
                <a:off x="3913" y="2090"/>
                <a:ext cx="1" cy="5"/>
              </a:xfrm>
              <a:prstGeom prst="line">
                <a:avLst/>
              </a:prstGeom>
              <a:ln w="0" cap="flat" cmpd="sng">
                <a:solidFill>
                  <a:srgbClr val="000000"/>
                </a:solidFill>
                <a:prstDash val="solid"/>
                <a:headEnd type="none" w="med" len="med"/>
                <a:tailEnd type="none" w="med" len="med"/>
              </a:ln>
            </p:spPr>
          </p:sp>
          <p:sp>
            <p:nvSpPr>
              <p:cNvPr id="1141897" name="Straight Connector 1141896"/>
              <p:cNvSpPr/>
              <p:nvPr/>
            </p:nvSpPr>
            <p:spPr>
              <a:xfrm flipV="1">
                <a:off x="4106" y="2123"/>
                <a:ext cx="6" cy="7"/>
              </a:xfrm>
              <a:prstGeom prst="line">
                <a:avLst/>
              </a:prstGeom>
              <a:ln w="0" cap="flat" cmpd="sng">
                <a:solidFill>
                  <a:srgbClr val="000000"/>
                </a:solidFill>
                <a:prstDash val="solid"/>
                <a:headEnd type="none" w="med" len="med"/>
                <a:tailEnd type="none" w="med" len="med"/>
              </a:ln>
            </p:spPr>
          </p:sp>
          <p:sp>
            <p:nvSpPr>
              <p:cNvPr id="1141898" name="Straight Connector 1141897"/>
              <p:cNvSpPr/>
              <p:nvPr/>
            </p:nvSpPr>
            <p:spPr>
              <a:xfrm>
                <a:off x="4106" y="2130"/>
                <a:ext cx="2" cy="5"/>
              </a:xfrm>
              <a:prstGeom prst="line">
                <a:avLst/>
              </a:prstGeom>
              <a:ln w="0" cap="flat" cmpd="sng">
                <a:solidFill>
                  <a:srgbClr val="000000"/>
                </a:solidFill>
                <a:prstDash val="solid"/>
                <a:headEnd type="none" w="med" len="med"/>
                <a:tailEnd type="none" w="med" len="med"/>
              </a:ln>
            </p:spPr>
          </p:sp>
          <p:sp>
            <p:nvSpPr>
              <p:cNvPr id="1141899" name="Straight Connector 1141898"/>
              <p:cNvSpPr/>
              <p:nvPr/>
            </p:nvSpPr>
            <p:spPr>
              <a:xfrm flipH="1">
                <a:off x="4089" y="2121"/>
                <a:ext cx="5" cy="5"/>
              </a:xfrm>
              <a:prstGeom prst="line">
                <a:avLst/>
              </a:prstGeom>
              <a:ln w="0" cap="flat" cmpd="sng">
                <a:solidFill>
                  <a:srgbClr val="000000"/>
                </a:solidFill>
                <a:prstDash val="solid"/>
                <a:headEnd type="none" w="med" len="med"/>
                <a:tailEnd type="none" w="med" len="med"/>
              </a:ln>
            </p:spPr>
          </p:sp>
          <p:sp>
            <p:nvSpPr>
              <p:cNvPr id="1141900" name="Straight Connector 1141899"/>
              <p:cNvSpPr/>
              <p:nvPr/>
            </p:nvSpPr>
            <p:spPr>
              <a:xfrm flipH="1">
                <a:off x="4043" y="2111"/>
                <a:ext cx="7" cy="6"/>
              </a:xfrm>
              <a:prstGeom prst="line">
                <a:avLst/>
              </a:prstGeom>
              <a:ln w="0" cap="flat" cmpd="sng">
                <a:solidFill>
                  <a:srgbClr val="000000"/>
                </a:solidFill>
                <a:prstDash val="solid"/>
                <a:headEnd type="none" w="med" len="med"/>
                <a:tailEnd type="none" w="med" len="med"/>
              </a:ln>
            </p:spPr>
          </p:sp>
          <p:sp>
            <p:nvSpPr>
              <p:cNvPr id="1141901" name="Straight Connector 1141900"/>
              <p:cNvSpPr/>
              <p:nvPr/>
            </p:nvSpPr>
            <p:spPr>
              <a:xfrm flipH="1">
                <a:off x="4065" y="2116"/>
                <a:ext cx="8" cy="5"/>
              </a:xfrm>
              <a:prstGeom prst="line">
                <a:avLst/>
              </a:prstGeom>
              <a:ln w="0" cap="flat" cmpd="sng">
                <a:solidFill>
                  <a:srgbClr val="000000"/>
                </a:solidFill>
                <a:prstDash val="solid"/>
                <a:headEnd type="none" w="med" len="med"/>
                <a:tailEnd type="none" w="med" len="med"/>
              </a:ln>
            </p:spPr>
          </p:sp>
          <p:sp>
            <p:nvSpPr>
              <p:cNvPr id="1141902" name="Straight Connector 1141901"/>
              <p:cNvSpPr/>
              <p:nvPr/>
            </p:nvSpPr>
            <p:spPr>
              <a:xfrm flipH="1">
                <a:off x="3999" y="2102"/>
                <a:ext cx="8" cy="6"/>
              </a:xfrm>
              <a:prstGeom prst="line">
                <a:avLst/>
              </a:prstGeom>
              <a:ln w="0" cap="flat" cmpd="sng">
                <a:solidFill>
                  <a:srgbClr val="000000"/>
                </a:solidFill>
                <a:prstDash val="solid"/>
                <a:headEnd type="none" w="med" len="med"/>
                <a:tailEnd type="none" w="med" len="med"/>
              </a:ln>
            </p:spPr>
          </p:sp>
          <p:sp>
            <p:nvSpPr>
              <p:cNvPr id="1141903" name="Straight Connector 1141902"/>
              <p:cNvSpPr/>
              <p:nvPr/>
            </p:nvSpPr>
            <p:spPr>
              <a:xfrm flipH="1">
                <a:off x="4022" y="2107"/>
                <a:ext cx="7" cy="5"/>
              </a:xfrm>
              <a:prstGeom prst="line">
                <a:avLst/>
              </a:prstGeom>
              <a:ln w="0" cap="flat" cmpd="sng">
                <a:solidFill>
                  <a:srgbClr val="000000"/>
                </a:solidFill>
                <a:prstDash val="solid"/>
                <a:headEnd type="none" w="med" len="med"/>
                <a:tailEnd type="none" w="med" len="med"/>
              </a:ln>
            </p:spPr>
          </p:sp>
          <p:sp>
            <p:nvSpPr>
              <p:cNvPr id="1141904" name="Straight Connector 1141903"/>
              <p:cNvSpPr/>
              <p:nvPr/>
            </p:nvSpPr>
            <p:spPr>
              <a:xfrm flipH="1">
                <a:off x="3979" y="2098"/>
                <a:ext cx="6" cy="6"/>
              </a:xfrm>
              <a:prstGeom prst="line">
                <a:avLst/>
              </a:prstGeom>
              <a:ln w="0" cap="flat" cmpd="sng">
                <a:solidFill>
                  <a:srgbClr val="000000"/>
                </a:solidFill>
                <a:prstDash val="solid"/>
                <a:headEnd type="none" w="med" len="med"/>
                <a:tailEnd type="none" w="med" len="med"/>
              </a:ln>
            </p:spPr>
          </p:sp>
          <p:sp>
            <p:nvSpPr>
              <p:cNvPr id="1141905" name="Straight Connector 1141904"/>
              <p:cNvSpPr/>
              <p:nvPr/>
            </p:nvSpPr>
            <p:spPr>
              <a:xfrm flipH="1">
                <a:off x="3956" y="2093"/>
                <a:ext cx="6" cy="6"/>
              </a:xfrm>
              <a:prstGeom prst="line">
                <a:avLst/>
              </a:prstGeom>
              <a:ln w="0" cap="flat" cmpd="sng">
                <a:solidFill>
                  <a:srgbClr val="000000"/>
                </a:solidFill>
                <a:prstDash val="solid"/>
                <a:headEnd type="none" w="med" len="med"/>
                <a:tailEnd type="none" w="med" len="med"/>
              </a:ln>
            </p:spPr>
          </p:sp>
          <p:sp>
            <p:nvSpPr>
              <p:cNvPr id="1141906" name="Straight Connector 1141905"/>
              <p:cNvSpPr/>
              <p:nvPr/>
            </p:nvSpPr>
            <p:spPr>
              <a:xfrm>
                <a:off x="3935" y="2095"/>
                <a:ext cx="1" cy="4"/>
              </a:xfrm>
              <a:prstGeom prst="line">
                <a:avLst/>
              </a:prstGeom>
              <a:ln w="0" cap="flat" cmpd="sng">
                <a:solidFill>
                  <a:srgbClr val="000000"/>
                </a:solidFill>
                <a:prstDash val="solid"/>
                <a:headEnd type="none" w="med" len="med"/>
                <a:tailEnd type="none" w="med" len="med"/>
              </a:ln>
            </p:spPr>
          </p:sp>
          <p:sp>
            <p:nvSpPr>
              <p:cNvPr id="1141907" name="Straight Connector 1141906"/>
              <p:cNvSpPr/>
              <p:nvPr/>
            </p:nvSpPr>
            <p:spPr>
              <a:xfrm>
                <a:off x="3956" y="2099"/>
                <a:ext cx="1" cy="4"/>
              </a:xfrm>
              <a:prstGeom prst="line">
                <a:avLst/>
              </a:prstGeom>
              <a:ln w="0" cap="flat" cmpd="sng">
                <a:solidFill>
                  <a:srgbClr val="000000"/>
                </a:solidFill>
                <a:prstDash val="solid"/>
                <a:headEnd type="none" w="med" len="med"/>
                <a:tailEnd type="none" w="med" len="med"/>
              </a:ln>
            </p:spPr>
          </p:sp>
          <p:sp>
            <p:nvSpPr>
              <p:cNvPr id="1141908" name="Straight Connector 1141907"/>
              <p:cNvSpPr/>
              <p:nvPr/>
            </p:nvSpPr>
            <p:spPr>
              <a:xfrm>
                <a:off x="3979" y="2104"/>
                <a:ext cx="1" cy="4"/>
              </a:xfrm>
              <a:prstGeom prst="line">
                <a:avLst/>
              </a:prstGeom>
              <a:ln w="0" cap="flat" cmpd="sng">
                <a:solidFill>
                  <a:srgbClr val="000000"/>
                </a:solidFill>
                <a:prstDash val="solid"/>
                <a:headEnd type="none" w="med" len="med"/>
                <a:tailEnd type="none" w="med" len="med"/>
              </a:ln>
            </p:spPr>
          </p:sp>
          <p:sp>
            <p:nvSpPr>
              <p:cNvPr id="1141909" name="Straight Connector 1141908"/>
              <p:cNvSpPr/>
              <p:nvPr/>
            </p:nvSpPr>
            <p:spPr>
              <a:xfrm>
                <a:off x="3999" y="2108"/>
                <a:ext cx="1" cy="4"/>
              </a:xfrm>
              <a:prstGeom prst="line">
                <a:avLst/>
              </a:prstGeom>
              <a:ln w="0" cap="flat" cmpd="sng">
                <a:solidFill>
                  <a:srgbClr val="000000"/>
                </a:solidFill>
                <a:prstDash val="solid"/>
                <a:headEnd type="none" w="med" len="med"/>
                <a:tailEnd type="none" w="med" len="med"/>
              </a:ln>
            </p:spPr>
          </p:sp>
          <p:sp>
            <p:nvSpPr>
              <p:cNvPr id="1141910" name="Straight Connector 1141909"/>
              <p:cNvSpPr/>
              <p:nvPr/>
            </p:nvSpPr>
            <p:spPr>
              <a:xfrm>
                <a:off x="4022" y="2113"/>
                <a:ext cx="1" cy="4"/>
              </a:xfrm>
              <a:prstGeom prst="line">
                <a:avLst/>
              </a:prstGeom>
              <a:ln w="0" cap="flat" cmpd="sng">
                <a:solidFill>
                  <a:srgbClr val="000000"/>
                </a:solidFill>
                <a:prstDash val="solid"/>
                <a:headEnd type="none" w="med" len="med"/>
                <a:tailEnd type="none" w="med" len="med"/>
              </a:ln>
            </p:spPr>
          </p:sp>
          <p:sp>
            <p:nvSpPr>
              <p:cNvPr id="1141911" name="Straight Connector 1141910"/>
              <p:cNvSpPr/>
              <p:nvPr/>
            </p:nvSpPr>
            <p:spPr>
              <a:xfrm>
                <a:off x="4042" y="2117"/>
                <a:ext cx="1" cy="4"/>
              </a:xfrm>
              <a:prstGeom prst="line">
                <a:avLst/>
              </a:prstGeom>
              <a:ln w="0" cap="flat" cmpd="sng">
                <a:solidFill>
                  <a:srgbClr val="000000"/>
                </a:solidFill>
                <a:prstDash val="solid"/>
                <a:headEnd type="none" w="med" len="med"/>
                <a:tailEnd type="none" w="med" len="med"/>
              </a:ln>
            </p:spPr>
          </p:sp>
          <p:sp>
            <p:nvSpPr>
              <p:cNvPr id="1141912" name="Straight Connector 1141911"/>
              <p:cNvSpPr/>
              <p:nvPr/>
            </p:nvSpPr>
            <p:spPr>
              <a:xfrm>
                <a:off x="4065" y="2121"/>
                <a:ext cx="1" cy="5"/>
              </a:xfrm>
              <a:prstGeom prst="line">
                <a:avLst/>
              </a:prstGeom>
              <a:ln w="0" cap="flat" cmpd="sng">
                <a:solidFill>
                  <a:srgbClr val="000000"/>
                </a:solidFill>
                <a:prstDash val="solid"/>
                <a:headEnd type="none" w="med" len="med"/>
                <a:tailEnd type="none" w="med" len="med"/>
              </a:ln>
            </p:spPr>
          </p:sp>
          <p:sp>
            <p:nvSpPr>
              <p:cNvPr id="1141913" name="Straight Connector 1141912"/>
              <p:cNvSpPr/>
              <p:nvPr/>
            </p:nvSpPr>
            <p:spPr>
              <a:xfrm>
                <a:off x="4089" y="2126"/>
                <a:ext cx="1" cy="4"/>
              </a:xfrm>
              <a:prstGeom prst="line">
                <a:avLst/>
              </a:prstGeom>
              <a:ln w="0" cap="flat" cmpd="sng">
                <a:solidFill>
                  <a:srgbClr val="000000"/>
                </a:solidFill>
                <a:prstDash val="solid"/>
                <a:headEnd type="none" w="med" len="med"/>
                <a:tailEnd type="none" w="med" len="med"/>
              </a:ln>
            </p:spPr>
          </p:sp>
          <p:sp>
            <p:nvSpPr>
              <p:cNvPr id="1141914" name="Straight Connector 1141913"/>
              <p:cNvSpPr/>
              <p:nvPr/>
            </p:nvSpPr>
            <p:spPr>
              <a:xfrm>
                <a:off x="3785" y="2063"/>
                <a:ext cx="321" cy="67"/>
              </a:xfrm>
              <a:prstGeom prst="line">
                <a:avLst/>
              </a:prstGeom>
              <a:ln w="0" cap="flat" cmpd="sng">
                <a:solidFill>
                  <a:srgbClr val="000000"/>
                </a:solidFill>
                <a:prstDash val="solid"/>
                <a:headEnd type="none" w="med" len="med"/>
                <a:tailEnd type="none" w="med" len="med"/>
              </a:ln>
            </p:spPr>
          </p:sp>
          <p:sp>
            <p:nvSpPr>
              <p:cNvPr id="1141915" name="Freeform 1141914"/>
              <p:cNvSpPr/>
              <p:nvPr/>
            </p:nvSpPr>
            <p:spPr>
              <a:xfrm>
                <a:off x="3729" y="2073"/>
                <a:ext cx="54" cy="31"/>
              </a:xfrm>
              <a:custGeom>
                <a:avLst/>
                <a:gdLst/>
                <a:ahLst/>
                <a:cxnLst/>
                <a:rect l="0" t="0" r="0" b="0"/>
                <a:pathLst>
                  <a:path w="531" h="406">
                    <a:moveTo>
                      <a:pt x="378" y="0"/>
                    </a:moveTo>
                    <a:lnTo>
                      <a:pt x="100" y="207"/>
                    </a:lnTo>
                    <a:lnTo>
                      <a:pt x="100" y="244"/>
                    </a:lnTo>
                    <a:lnTo>
                      <a:pt x="0" y="323"/>
                    </a:lnTo>
                    <a:lnTo>
                      <a:pt x="218" y="406"/>
                    </a:lnTo>
                    <a:lnTo>
                      <a:pt x="355" y="273"/>
                    </a:lnTo>
                    <a:lnTo>
                      <a:pt x="299" y="250"/>
                    </a:lnTo>
                    <a:lnTo>
                      <a:pt x="444" y="147"/>
                    </a:lnTo>
                    <a:lnTo>
                      <a:pt x="400" y="139"/>
                    </a:lnTo>
                    <a:lnTo>
                      <a:pt x="531" y="51"/>
                    </a:lnTo>
                    <a:lnTo>
                      <a:pt x="378" y="0"/>
                    </a:lnTo>
                    <a:close/>
                  </a:path>
                </a:pathLst>
              </a:custGeom>
              <a:solidFill>
                <a:srgbClr val="828282"/>
              </a:solidFill>
              <a:ln w="9525">
                <a:noFill/>
              </a:ln>
            </p:spPr>
            <p:txBody>
              <a:bodyPr/>
              <a:lstStyle/>
              <a:p>
                <a:endParaRPr lang="en-US"/>
              </a:p>
            </p:txBody>
          </p:sp>
          <p:sp>
            <p:nvSpPr>
              <p:cNvPr id="1141916" name="Freeform 1141915"/>
              <p:cNvSpPr/>
              <p:nvPr/>
            </p:nvSpPr>
            <p:spPr>
              <a:xfrm>
                <a:off x="3729" y="2073"/>
                <a:ext cx="54" cy="31"/>
              </a:xfrm>
              <a:custGeom>
                <a:avLst/>
                <a:gdLst/>
                <a:ahLst/>
                <a:cxnLst/>
                <a:rect l="0" t="0" r="0" b="0"/>
                <a:pathLst>
                  <a:path w="531" h="406">
                    <a:moveTo>
                      <a:pt x="378" y="0"/>
                    </a:moveTo>
                    <a:lnTo>
                      <a:pt x="100" y="207"/>
                    </a:lnTo>
                    <a:lnTo>
                      <a:pt x="100" y="244"/>
                    </a:lnTo>
                    <a:lnTo>
                      <a:pt x="0" y="323"/>
                    </a:lnTo>
                    <a:lnTo>
                      <a:pt x="218" y="406"/>
                    </a:lnTo>
                    <a:lnTo>
                      <a:pt x="355" y="273"/>
                    </a:lnTo>
                    <a:lnTo>
                      <a:pt x="299" y="250"/>
                    </a:lnTo>
                    <a:lnTo>
                      <a:pt x="444" y="147"/>
                    </a:lnTo>
                    <a:lnTo>
                      <a:pt x="400" y="139"/>
                    </a:lnTo>
                    <a:lnTo>
                      <a:pt x="531" y="51"/>
                    </a:lnTo>
                    <a:lnTo>
                      <a:pt x="378"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1141917" name="Straight Connector 1141916"/>
              <p:cNvSpPr/>
              <p:nvPr/>
            </p:nvSpPr>
            <p:spPr>
              <a:xfrm flipH="1" flipV="1">
                <a:off x="3756" y="2080"/>
                <a:ext cx="14" cy="4"/>
              </a:xfrm>
              <a:prstGeom prst="line">
                <a:avLst/>
              </a:prstGeom>
              <a:ln w="0" cap="flat" cmpd="sng">
                <a:solidFill>
                  <a:srgbClr val="000000"/>
                </a:solidFill>
                <a:prstDash val="solid"/>
                <a:headEnd type="none" w="med" len="med"/>
                <a:tailEnd type="none" w="med" len="med"/>
              </a:ln>
            </p:spPr>
          </p:sp>
          <p:sp>
            <p:nvSpPr>
              <p:cNvPr id="1141918" name="Straight Connector 1141917"/>
              <p:cNvSpPr/>
              <p:nvPr/>
            </p:nvSpPr>
            <p:spPr>
              <a:xfrm>
                <a:off x="3740" y="2089"/>
                <a:ext cx="19" cy="3"/>
              </a:xfrm>
              <a:prstGeom prst="line">
                <a:avLst/>
              </a:prstGeom>
              <a:ln w="0" cap="flat" cmpd="sng">
                <a:solidFill>
                  <a:srgbClr val="000000"/>
                </a:solidFill>
                <a:prstDash val="solid"/>
                <a:headEnd type="none" w="med" len="med"/>
                <a:tailEnd type="none" w="med" len="med"/>
              </a:ln>
            </p:spPr>
          </p:sp>
          <p:sp>
            <p:nvSpPr>
              <p:cNvPr id="1141919" name="Straight Connector 1141918"/>
              <p:cNvSpPr/>
              <p:nvPr/>
            </p:nvSpPr>
            <p:spPr>
              <a:xfrm flipV="1">
                <a:off x="3740" y="2089"/>
                <a:ext cx="4" cy="3"/>
              </a:xfrm>
              <a:prstGeom prst="line">
                <a:avLst/>
              </a:prstGeom>
              <a:ln w="0" cap="flat" cmpd="sng">
                <a:solidFill>
                  <a:srgbClr val="000000"/>
                </a:solidFill>
                <a:prstDash val="solid"/>
                <a:headEnd type="none" w="med" len="med"/>
                <a:tailEnd type="none" w="med" len="med"/>
              </a:ln>
            </p:spPr>
          </p:sp>
          <p:sp>
            <p:nvSpPr>
              <p:cNvPr id="1141920" name="Freeform 1141919"/>
              <p:cNvSpPr/>
              <p:nvPr/>
            </p:nvSpPr>
            <p:spPr>
              <a:xfrm>
                <a:off x="3717" y="2097"/>
                <a:ext cx="95" cy="30"/>
              </a:xfrm>
              <a:custGeom>
                <a:avLst/>
                <a:gdLst/>
                <a:ahLst/>
                <a:cxnLst/>
                <a:rect l="0" t="0" r="0" b="0"/>
                <a:pathLst>
                  <a:path w="947" h="398">
                    <a:moveTo>
                      <a:pt x="109" y="0"/>
                    </a:moveTo>
                    <a:lnTo>
                      <a:pt x="0" y="81"/>
                    </a:lnTo>
                    <a:lnTo>
                      <a:pt x="0" y="147"/>
                    </a:lnTo>
                    <a:lnTo>
                      <a:pt x="858" y="398"/>
                    </a:lnTo>
                    <a:lnTo>
                      <a:pt x="858" y="332"/>
                    </a:lnTo>
                    <a:lnTo>
                      <a:pt x="947" y="258"/>
                    </a:lnTo>
                    <a:lnTo>
                      <a:pt x="109" y="0"/>
                    </a:lnTo>
                    <a:close/>
                  </a:path>
                </a:pathLst>
              </a:custGeom>
              <a:solidFill>
                <a:srgbClr val="828282"/>
              </a:solidFill>
              <a:ln w="9525">
                <a:noFill/>
              </a:ln>
            </p:spPr>
            <p:txBody>
              <a:bodyPr/>
              <a:lstStyle/>
              <a:p>
                <a:endParaRPr lang="en-US"/>
              </a:p>
            </p:txBody>
          </p:sp>
          <p:sp>
            <p:nvSpPr>
              <p:cNvPr id="1141921" name="Freeform 1141920"/>
              <p:cNvSpPr/>
              <p:nvPr/>
            </p:nvSpPr>
            <p:spPr>
              <a:xfrm>
                <a:off x="3717" y="2097"/>
                <a:ext cx="95" cy="30"/>
              </a:xfrm>
              <a:custGeom>
                <a:avLst/>
                <a:gdLst/>
                <a:ahLst/>
                <a:cxnLst/>
                <a:rect l="0" t="0" r="0" b="0"/>
                <a:pathLst>
                  <a:path w="947" h="398">
                    <a:moveTo>
                      <a:pt x="109" y="0"/>
                    </a:moveTo>
                    <a:lnTo>
                      <a:pt x="0" y="81"/>
                    </a:lnTo>
                    <a:lnTo>
                      <a:pt x="0" y="147"/>
                    </a:lnTo>
                    <a:lnTo>
                      <a:pt x="858" y="398"/>
                    </a:lnTo>
                    <a:lnTo>
                      <a:pt x="858" y="332"/>
                    </a:lnTo>
                    <a:lnTo>
                      <a:pt x="947" y="258"/>
                    </a:lnTo>
                    <a:lnTo>
                      <a:pt x="109"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1141922" name="Straight Connector 1141921"/>
              <p:cNvSpPr/>
              <p:nvPr/>
            </p:nvSpPr>
            <p:spPr>
              <a:xfrm>
                <a:off x="3734" y="2107"/>
                <a:ext cx="1" cy="4"/>
              </a:xfrm>
              <a:prstGeom prst="line">
                <a:avLst/>
              </a:prstGeom>
              <a:ln w="0" cap="flat" cmpd="sng">
                <a:solidFill>
                  <a:srgbClr val="000000"/>
                </a:solidFill>
                <a:prstDash val="solid"/>
                <a:headEnd type="none" w="med" len="med"/>
                <a:tailEnd type="none" w="med" len="med"/>
              </a:ln>
            </p:spPr>
          </p:sp>
          <p:sp>
            <p:nvSpPr>
              <p:cNvPr id="1141923" name="Straight Connector 1141922"/>
              <p:cNvSpPr/>
              <p:nvPr/>
            </p:nvSpPr>
            <p:spPr>
              <a:xfrm>
                <a:off x="3750" y="2111"/>
                <a:ext cx="1" cy="4"/>
              </a:xfrm>
              <a:prstGeom prst="line">
                <a:avLst/>
              </a:prstGeom>
              <a:ln w="0" cap="flat" cmpd="sng">
                <a:solidFill>
                  <a:srgbClr val="000000"/>
                </a:solidFill>
                <a:prstDash val="solid"/>
                <a:headEnd type="none" w="med" len="med"/>
                <a:tailEnd type="none" w="med" len="med"/>
              </a:ln>
            </p:spPr>
          </p:sp>
          <p:sp>
            <p:nvSpPr>
              <p:cNvPr id="1141924" name="Straight Connector 1141923"/>
              <p:cNvSpPr/>
              <p:nvPr/>
            </p:nvSpPr>
            <p:spPr>
              <a:xfrm>
                <a:off x="3773" y="2117"/>
                <a:ext cx="1" cy="4"/>
              </a:xfrm>
              <a:prstGeom prst="line">
                <a:avLst/>
              </a:prstGeom>
              <a:ln w="0" cap="flat" cmpd="sng">
                <a:solidFill>
                  <a:srgbClr val="000000"/>
                </a:solidFill>
                <a:prstDash val="solid"/>
                <a:headEnd type="none" w="med" len="med"/>
                <a:tailEnd type="none" w="med" len="med"/>
              </a:ln>
            </p:spPr>
          </p:sp>
          <p:sp>
            <p:nvSpPr>
              <p:cNvPr id="1141925" name="Straight Connector 1141924"/>
              <p:cNvSpPr/>
              <p:nvPr/>
            </p:nvSpPr>
            <p:spPr>
              <a:xfrm flipV="1">
                <a:off x="3734" y="2101"/>
                <a:ext cx="10" cy="6"/>
              </a:xfrm>
              <a:prstGeom prst="line">
                <a:avLst/>
              </a:prstGeom>
              <a:ln w="0" cap="flat" cmpd="sng">
                <a:solidFill>
                  <a:srgbClr val="000000"/>
                </a:solidFill>
                <a:prstDash val="solid"/>
                <a:headEnd type="none" w="med" len="med"/>
                <a:tailEnd type="none" w="med" len="med"/>
              </a:ln>
            </p:spPr>
          </p:sp>
          <p:sp>
            <p:nvSpPr>
              <p:cNvPr id="1141926" name="Straight Connector 1141925"/>
              <p:cNvSpPr/>
              <p:nvPr/>
            </p:nvSpPr>
            <p:spPr>
              <a:xfrm flipV="1">
                <a:off x="3750" y="2104"/>
                <a:ext cx="10" cy="7"/>
              </a:xfrm>
              <a:prstGeom prst="line">
                <a:avLst/>
              </a:prstGeom>
              <a:ln w="0" cap="flat" cmpd="sng">
                <a:solidFill>
                  <a:srgbClr val="000000"/>
                </a:solidFill>
                <a:prstDash val="solid"/>
                <a:headEnd type="none" w="med" len="med"/>
                <a:tailEnd type="none" w="med" len="med"/>
              </a:ln>
            </p:spPr>
          </p:sp>
          <p:sp>
            <p:nvSpPr>
              <p:cNvPr id="1141927" name="Straight Connector 1141926"/>
              <p:cNvSpPr/>
              <p:nvPr/>
            </p:nvSpPr>
            <p:spPr>
              <a:xfrm flipV="1">
                <a:off x="3773" y="2110"/>
                <a:ext cx="10" cy="6"/>
              </a:xfrm>
              <a:prstGeom prst="line">
                <a:avLst/>
              </a:prstGeom>
              <a:ln w="0" cap="flat" cmpd="sng">
                <a:solidFill>
                  <a:srgbClr val="000000"/>
                </a:solidFill>
                <a:prstDash val="solid"/>
                <a:headEnd type="none" w="med" len="med"/>
                <a:tailEnd type="none" w="med" len="med"/>
              </a:ln>
            </p:spPr>
          </p:sp>
          <p:sp>
            <p:nvSpPr>
              <p:cNvPr id="1141928" name="Straight Connector 1141927"/>
              <p:cNvSpPr/>
              <p:nvPr/>
            </p:nvSpPr>
            <p:spPr>
              <a:xfrm>
                <a:off x="3718" y="2103"/>
                <a:ext cx="85" cy="19"/>
              </a:xfrm>
              <a:prstGeom prst="line">
                <a:avLst/>
              </a:prstGeom>
              <a:ln w="0" cap="flat" cmpd="sng">
                <a:solidFill>
                  <a:srgbClr val="000000"/>
                </a:solidFill>
                <a:prstDash val="solid"/>
                <a:headEnd type="none" w="med" len="med"/>
                <a:tailEnd type="none" w="med" len="med"/>
              </a:ln>
            </p:spPr>
          </p:sp>
          <p:sp>
            <p:nvSpPr>
              <p:cNvPr id="1141929" name="Freeform 1141928"/>
              <p:cNvSpPr/>
              <p:nvPr/>
            </p:nvSpPr>
            <p:spPr>
              <a:xfrm>
                <a:off x="3928" y="2143"/>
                <a:ext cx="133" cy="40"/>
              </a:xfrm>
              <a:custGeom>
                <a:avLst/>
                <a:gdLst/>
                <a:ahLst/>
                <a:cxnLst/>
                <a:rect l="0" t="0" r="0" b="0"/>
                <a:pathLst>
                  <a:path w="1327" h="517">
                    <a:moveTo>
                      <a:pt x="67" y="0"/>
                    </a:moveTo>
                    <a:lnTo>
                      <a:pt x="0" y="82"/>
                    </a:lnTo>
                    <a:lnTo>
                      <a:pt x="0" y="148"/>
                    </a:lnTo>
                    <a:lnTo>
                      <a:pt x="1212" y="517"/>
                    </a:lnTo>
                    <a:lnTo>
                      <a:pt x="1327" y="406"/>
                    </a:lnTo>
                    <a:lnTo>
                      <a:pt x="1290" y="333"/>
                    </a:lnTo>
                    <a:lnTo>
                      <a:pt x="67" y="0"/>
                    </a:lnTo>
                    <a:close/>
                  </a:path>
                </a:pathLst>
              </a:custGeom>
              <a:solidFill>
                <a:srgbClr val="828282"/>
              </a:solidFill>
              <a:ln w="9525">
                <a:noFill/>
              </a:ln>
            </p:spPr>
            <p:txBody>
              <a:bodyPr/>
              <a:lstStyle/>
              <a:p>
                <a:endParaRPr lang="en-US"/>
              </a:p>
            </p:txBody>
          </p:sp>
          <p:sp>
            <p:nvSpPr>
              <p:cNvPr id="1141930" name="Freeform 1141929"/>
              <p:cNvSpPr/>
              <p:nvPr/>
            </p:nvSpPr>
            <p:spPr>
              <a:xfrm>
                <a:off x="3928" y="2143"/>
                <a:ext cx="133" cy="40"/>
              </a:xfrm>
              <a:custGeom>
                <a:avLst/>
                <a:gdLst/>
                <a:ahLst/>
                <a:cxnLst/>
                <a:rect l="0" t="0" r="0" b="0"/>
                <a:pathLst>
                  <a:path w="1327" h="517">
                    <a:moveTo>
                      <a:pt x="67" y="0"/>
                    </a:moveTo>
                    <a:lnTo>
                      <a:pt x="0" y="82"/>
                    </a:lnTo>
                    <a:lnTo>
                      <a:pt x="0" y="148"/>
                    </a:lnTo>
                    <a:lnTo>
                      <a:pt x="1212" y="517"/>
                    </a:lnTo>
                    <a:lnTo>
                      <a:pt x="1327" y="406"/>
                    </a:lnTo>
                    <a:lnTo>
                      <a:pt x="1290" y="333"/>
                    </a:lnTo>
                    <a:lnTo>
                      <a:pt x="67"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1141931" name="Straight Connector 1141930"/>
              <p:cNvSpPr/>
              <p:nvPr/>
            </p:nvSpPr>
            <p:spPr>
              <a:xfrm flipV="1">
                <a:off x="4030" y="2165"/>
                <a:ext cx="10" cy="7"/>
              </a:xfrm>
              <a:prstGeom prst="line">
                <a:avLst/>
              </a:prstGeom>
              <a:ln w="0" cap="flat" cmpd="sng">
                <a:solidFill>
                  <a:srgbClr val="000000"/>
                </a:solidFill>
                <a:prstDash val="solid"/>
                <a:headEnd type="none" w="med" len="med"/>
                <a:tailEnd type="none" w="med" len="med"/>
              </a:ln>
            </p:spPr>
          </p:sp>
          <p:sp>
            <p:nvSpPr>
              <p:cNvPr id="1141932" name="Straight Connector 1141931"/>
              <p:cNvSpPr/>
              <p:nvPr/>
            </p:nvSpPr>
            <p:spPr>
              <a:xfrm flipV="1">
                <a:off x="4007" y="2160"/>
                <a:ext cx="10" cy="7"/>
              </a:xfrm>
              <a:prstGeom prst="line">
                <a:avLst/>
              </a:prstGeom>
              <a:ln w="0" cap="flat" cmpd="sng">
                <a:solidFill>
                  <a:srgbClr val="000000"/>
                </a:solidFill>
                <a:prstDash val="solid"/>
                <a:headEnd type="none" w="med" len="med"/>
                <a:tailEnd type="none" w="med" len="med"/>
              </a:ln>
            </p:spPr>
          </p:sp>
          <p:sp>
            <p:nvSpPr>
              <p:cNvPr id="1141933" name="Straight Connector 1141932"/>
              <p:cNvSpPr/>
              <p:nvPr/>
            </p:nvSpPr>
            <p:spPr>
              <a:xfrm flipV="1">
                <a:off x="3985" y="2155"/>
                <a:ext cx="7" cy="6"/>
              </a:xfrm>
              <a:prstGeom prst="line">
                <a:avLst/>
              </a:prstGeom>
              <a:ln w="0" cap="flat" cmpd="sng">
                <a:solidFill>
                  <a:srgbClr val="000000"/>
                </a:solidFill>
                <a:prstDash val="solid"/>
                <a:headEnd type="none" w="med" len="med"/>
                <a:tailEnd type="none" w="med" len="med"/>
              </a:ln>
            </p:spPr>
          </p:sp>
          <p:sp>
            <p:nvSpPr>
              <p:cNvPr id="1141934" name="Straight Connector 1141933"/>
              <p:cNvSpPr/>
              <p:nvPr/>
            </p:nvSpPr>
            <p:spPr>
              <a:xfrm flipV="1">
                <a:off x="3960" y="2150"/>
                <a:ext cx="8" cy="6"/>
              </a:xfrm>
              <a:prstGeom prst="line">
                <a:avLst/>
              </a:prstGeom>
              <a:ln w="0" cap="flat" cmpd="sng">
                <a:solidFill>
                  <a:srgbClr val="000000"/>
                </a:solidFill>
                <a:prstDash val="solid"/>
                <a:headEnd type="none" w="med" len="med"/>
                <a:tailEnd type="none" w="med" len="med"/>
              </a:ln>
            </p:spPr>
          </p:sp>
          <p:sp>
            <p:nvSpPr>
              <p:cNvPr id="1141935" name="Straight Connector 1141934"/>
              <p:cNvSpPr/>
              <p:nvPr/>
            </p:nvSpPr>
            <p:spPr>
              <a:xfrm>
                <a:off x="3960" y="2157"/>
                <a:ext cx="1" cy="6"/>
              </a:xfrm>
              <a:prstGeom prst="line">
                <a:avLst/>
              </a:prstGeom>
              <a:ln w="0" cap="flat" cmpd="sng">
                <a:solidFill>
                  <a:srgbClr val="000000"/>
                </a:solidFill>
                <a:prstDash val="solid"/>
                <a:headEnd type="none" w="med" len="med"/>
                <a:tailEnd type="none" w="med" len="med"/>
              </a:ln>
            </p:spPr>
          </p:sp>
          <p:sp>
            <p:nvSpPr>
              <p:cNvPr id="1141936" name="Straight Connector 1141935"/>
              <p:cNvSpPr/>
              <p:nvPr/>
            </p:nvSpPr>
            <p:spPr>
              <a:xfrm>
                <a:off x="3984" y="2162"/>
                <a:ext cx="1" cy="6"/>
              </a:xfrm>
              <a:prstGeom prst="line">
                <a:avLst/>
              </a:prstGeom>
              <a:ln w="0" cap="flat" cmpd="sng">
                <a:solidFill>
                  <a:srgbClr val="000000"/>
                </a:solidFill>
                <a:prstDash val="solid"/>
                <a:headEnd type="none" w="med" len="med"/>
                <a:tailEnd type="none" w="med" len="med"/>
              </a:ln>
            </p:spPr>
          </p:sp>
          <p:sp>
            <p:nvSpPr>
              <p:cNvPr id="1141937" name="Straight Connector 1141936"/>
              <p:cNvSpPr/>
              <p:nvPr/>
            </p:nvSpPr>
            <p:spPr>
              <a:xfrm>
                <a:off x="4007" y="2168"/>
                <a:ext cx="1" cy="5"/>
              </a:xfrm>
              <a:prstGeom prst="line">
                <a:avLst/>
              </a:prstGeom>
              <a:ln w="0" cap="flat" cmpd="sng">
                <a:solidFill>
                  <a:srgbClr val="000000"/>
                </a:solidFill>
                <a:prstDash val="solid"/>
                <a:headEnd type="none" w="med" len="med"/>
                <a:tailEnd type="none" w="med" len="med"/>
              </a:ln>
            </p:spPr>
          </p:sp>
          <p:sp>
            <p:nvSpPr>
              <p:cNvPr id="1141938" name="Straight Connector 1141937"/>
              <p:cNvSpPr/>
              <p:nvPr/>
            </p:nvSpPr>
            <p:spPr>
              <a:xfrm>
                <a:off x="4030" y="2172"/>
                <a:ext cx="1" cy="6"/>
              </a:xfrm>
              <a:prstGeom prst="line">
                <a:avLst/>
              </a:prstGeom>
              <a:ln w="0" cap="flat" cmpd="sng">
                <a:solidFill>
                  <a:srgbClr val="000000"/>
                </a:solidFill>
                <a:prstDash val="solid"/>
                <a:headEnd type="none" w="med" len="med"/>
                <a:tailEnd type="none" w="med" len="med"/>
              </a:ln>
            </p:spPr>
          </p:sp>
          <p:sp>
            <p:nvSpPr>
              <p:cNvPr id="1141939" name="Straight Connector 1141938"/>
              <p:cNvSpPr/>
              <p:nvPr/>
            </p:nvSpPr>
            <p:spPr>
              <a:xfrm>
                <a:off x="3928" y="2149"/>
                <a:ext cx="118" cy="27"/>
              </a:xfrm>
              <a:prstGeom prst="line">
                <a:avLst/>
              </a:prstGeom>
              <a:ln w="0" cap="flat" cmpd="sng">
                <a:solidFill>
                  <a:srgbClr val="000000"/>
                </a:solidFill>
                <a:prstDash val="solid"/>
                <a:headEnd type="none" w="med" len="med"/>
                <a:tailEnd type="none" w="med" len="med"/>
              </a:ln>
            </p:spPr>
          </p:sp>
          <p:sp>
            <p:nvSpPr>
              <p:cNvPr id="1141940" name="Straight Connector 1141939"/>
              <p:cNvSpPr/>
              <p:nvPr/>
            </p:nvSpPr>
            <p:spPr>
              <a:xfrm flipV="1">
                <a:off x="4047" y="2169"/>
                <a:ext cx="9" cy="7"/>
              </a:xfrm>
              <a:prstGeom prst="line">
                <a:avLst/>
              </a:prstGeom>
              <a:ln w="0" cap="flat" cmpd="sng">
                <a:solidFill>
                  <a:srgbClr val="000000"/>
                </a:solidFill>
                <a:prstDash val="solid"/>
                <a:headEnd type="none" w="med" len="med"/>
                <a:tailEnd type="none" w="med" len="med"/>
              </a:ln>
            </p:spPr>
          </p:sp>
          <p:sp>
            <p:nvSpPr>
              <p:cNvPr id="1141941" name="Straight Connector 1141940"/>
              <p:cNvSpPr/>
              <p:nvPr/>
            </p:nvSpPr>
            <p:spPr>
              <a:xfrm>
                <a:off x="4046" y="2176"/>
                <a:ext cx="3" cy="7"/>
              </a:xfrm>
              <a:prstGeom prst="line">
                <a:avLst/>
              </a:prstGeom>
              <a:ln w="0" cap="flat" cmpd="sng">
                <a:solidFill>
                  <a:srgbClr val="000000"/>
                </a:solidFill>
                <a:prstDash val="solid"/>
                <a:headEnd type="none" w="med" len="med"/>
                <a:tailEnd type="none" w="med" len="med"/>
              </a:ln>
            </p:spPr>
          </p:sp>
          <p:sp>
            <p:nvSpPr>
              <p:cNvPr id="1141942" name="Freeform 1141941"/>
              <p:cNvSpPr/>
              <p:nvPr/>
            </p:nvSpPr>
            <p:spPr>
              <a:xfrm>
                <a:off x="3801" y="2116"/>
                <a:ext cx="137" cy="40"/>
              </a:xfrm>
              <a:custGeom>
                <a:avLst/>
                <a:gdLst/>
                <a:ahLst/>
                <a:cxnLst/>
                <a:rect l="0" t="0" r="0" b="0"/>
                <a:pathLst>
                  <a:path w="1369" h="524">
                    <a:moveTo>
                      <a:pt x="102" y="0"/>
                    </a:moveTo>
                    <a:lnTo>
                      <a:pt x="0" y="82"/>
                    </a:lnTo>
                    <a:lnTo>
                      <a:pt x="0" y="141"/>
                    </a:lnTo>
                    <a:lnTo>
                      <a:pt x="1295" y="524"/>
                    </a:lnTo>
                    <a:lnTo>
                      <a:pt x="1295" y="443"/>
                    </a:lnTo>
                    <a:lnTo>
                      <a:pt x="1369" y="363"/>
                    </a:lnTo>
                    <a:lnTo>
                      <a:pt x="102" y="0"/>
                    </a:lnTo>
                    <a:close/>
                  </a:path>
                </a:pathLst>
              </a:custGeom>
              <a:solidFill>
                <a:srgbClr val="BFBFBF"/>
              </a:solidFill>
              <a:ln w="9525">
                <a:noFill/>
              </a:ln>
            </p:spPr>
            <p:txBody>
              <a:bodyPr/>
              <a:lstStyle/>
              <a:p>
                <a:endParaRPr lang="en-US"/>
              </a:p>
            </p:txBody>
          </p:sp>
          <p:sp>
            <p:nvSpPr>
              <p:cNvPr id="1141943" name="Freeform 1141942"/>
              <p:cNvSpPr/>
              <p:nvPr/>
            </p:nvSpPr>
            <p:spPr>
              <a:xfrm>
                <a:off x="3801" y="2116"/>
                <a:ext cx="137" cy="40"/>
              </a:xfrm>
              <a:custGeom>
                <a:avLst/>
                <a:gdLst/>
                <a:ahLst/>
                <a:cxnLst/>
                <a:rect l="0" t="0" r="0" b="0"/>
                <a:pathLst>
                  <a:path w="1369" h="524">
                    <a:moveTo>
                      <a:pt x="102" y="0"/>
                    </a:moveTo>
                    <a:lnTo>
                      <a:pt x="0" y="82"/>
                    </a:lnTo>
                    <a:lnTo>
                      <a:pt x="0" y="141"/>
                    </a:lnTo>
                    <a:lnTo>
                      <a:pt x="1295" y="524"/>
                    </a:lnTo>
                    <a:lnTo>
                      <a:pt x="1295" y="443"/>
                    </a:lnTo>
                    <a:lnTo>
                      <a:pt x="1369" y="363"/>
                    </a:lnTo>
                    <a:lnTo>
                      <a:pt x="102"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1141944" name="Straight Connector 1141943"/>
              <p:cNvSpPr/>
              <p:nvPr/>
            </p:nvSpPr>
            <p:spPr>
              <a:xfrm flipH="1" flipV="1">
                <a:off x="3801" y="2122"/>
                <a:ext cx="128" cy="28"/>
              </a:xfrm>
              <a:prstGeom prst="line">
                <a:avLst/>
              </a:prstGeom>
              <a:ln w="0" cap="flat" cmpd="sng">
                <a:solidFill>
                  <a:srgbClr val="000000"/>
                </a:solidFill>
                <a:prstDash val="solid"/>
                <a:headEnd type="none" w="med" len="med"/>
                <a:tailEnd type="none" w="med" len="med"/>
              </a:ln>
            </p:spPr>
          </p:sp>
          <p:sp>
            <p:nvSpPr>
              <p:cNvPr id="1141945" name="Straight Connector 1141944"/>
              <p:cNvSpPr/>
              <p:nvPr/>
            </p:nvSpPr>
            <p:spPr>
              <a:xfrm>
                <a:off x="4128" y="2128"/>
                <a:ext cx="1" cy="23"/>
              </a:xfrm>
              <a:prstGeom prst="line">
                <a:avLst/>
              </a:prstGeom>
              <a:ln w="0" cap="flat" cmpd="sng">
                <a:solidFill>
                  <a:srgbClr val="000000"/>
                </a:solidFill>
                <a:prstDash val="solid"/>
                <a:headEnd type="none" w="med" len="med"/>
                <a:tailEnd type="none" w="med" len="med"/>
              </a:ln>
            </p:spPr>
          </p:sp>
          <p:sp>
            <p:nvSpPr>
              <p:cNvPr id="1141946" name="Freeform 1141945"/>
              <p:cNvSpPr/>
              <p:nvPr/>
            </p:nvSpPr>
            <p:spPr>
              <a:xfrm>
                <a:off x="4089" y="2069"/>
                <a:ext cx="25" cy="26"/>
              </a:xfrm>
              <a:custGeom>
                <a:avLst/>
                <a:gdLst/>
                <a:ahLst/>
                <a:cxnLst/>
                <a:rect l="0" t="0" r="0" b="0"/>
                <a:pathLst>
                  <a:path w="255" h="338">
                    <a:moveTo>
                      <a:pt x="124" y="117"/>
                    </a:moveTo>
                    <a:lnTo>
                      <a:pt x="0" y="258"/>
                    </a:lnTo>
                    <a:lnTo>
                      <a:pt x="59" y="338"/>
                    </a:lnTo>
                    <a:lnTo>
                      <a:pt x="241" y="213"/>
                    </a:lnTo>
                    <a:lnTo>
                      <a:pt x="255" y="0"/>
                    </a:lnTo>
                    <a:lnTo>
                      <a:pt x="124" y="117"/>
                    </a:lnTo>
                    <a:close/>
                  </a:path>
                </a:pathLst>
              </a:custGeom>
              <a:solidFill>
                <a:srgbClr val="424242"/>
              </a:solidFill>
              <a:ln w="9525">
                <a:noFill/>
              </a:ln>
            </p:spPr>
            <p:txBody>
              <a:bodyPr/>
              <a:lstStyle/>
              <a:p>
                <a:endParaRPr lang="en-US"/>
              </a:p>
            </p:txBody>
          </p:sp>
          <p:sp>
            <p:nvSpPr>
              <p:cNvPr id="1141947" name="Freeform 1141946"/>
              <p:cNvSpPr/>
              <p:nvPr/>
            </p:nvSpPr>
            <p:spPr>
              <a:xfrm>
                <a:off x="4089" y="2069"/>
                <a:ext cx="25" cy="26"/>
              </a:xfrm>
              <a:custGeom>
                <a:avLst/>
                <a:gdLst/>
                <a:ahLst/>
                <a:cxnLst/>
                <a:rect l="0" t="0" r="0" b="0"/>
                <a:pathLst>
                  <a:path w="255" h="338">
                    <a:moveTo>
                      <a:pt x="124" y="117"/>
                    </a:moveTo>
                    <a:lnTo>
                      <a:pt x="0" y="258"/>
                    </a:lnTo>
                    <a:lnTo>
                      <a:pt x="59" y="338"/>
                    </a:lnTo>
                    <a:lnTo>
                      <a:pt x="241" y="213"/>
                    </a:lnTo>
                    <a:lnTo>
                      <a:pt x="255" y="0"/>
                    </a:lnTo>
                    <a:lnTo>
                      <a:pt x="124" y="117"/>
                    </a:lnTo>
                  </a:path>
                </a:pathLst>
              </a:custGeom>
              <a:noFill/>
              <a:ln w="0" cap="flat" cmpd="sng">
                <a:solidFill>
                  <a:srgbClr val="000000"/>
                </a:solidFill>
                <a:prstDash val="solid"/>
                <a:headEnd type="none" w="med" len="med"/>
                <a:tailEnd type="none" w="med" len="med"/>
              </a:ln>
            </p:spPr>
            <p:txBody>
              <a:bodyPr/>
              <a:lstStyle/>
              <a:p>
                <a:endParaRPr lang="en-US"/>
              </a:p>
            </p:txBody>
          </p:sp>
          <p:sp>
            <p:nvSpPr>
              <p:cNvPr id="1141948" name="Freeform 1141947"/>
              <p:cNvSpPr/>
              <p:nvPr/>
            </p:nvSpPr>
            <p:spPr>
              <a:xfrm>
                <a:off x="3815" y="2011"/>
                <a:ext cx="303" cy="64"/>
              </a:xfrm>
              <a:custGeom>
                <a:avLst/>
                <a:gdLst/>
                <a:ahLst/>
                <a:cxnLst/>
                <a:rect l="0" t="0" r="0" b="0"/>
                <a:pathLst>
                  <a:path w="3031" h="820">
                    <a:moveTo>
                      <a:pt x="0" y="199"/>
                    </a:moveTo>
                    <a:lnTo>
                      <a:pt x="45" y="318"/>
                    </a:lnTo>
                    <a:lnTo>
                      <a:pt x="511" y="437"/>
                    </a:lnTo>
                    <a:lnTo>
                      <a:pt x="629" y="199"/>
                    </a:lnTo>
                    <a:lnTo>
                      <a:pt x="3009" y="820"/>
                    </a:lnTo>
                    <a:lnTo>
                      <a:pt x="3031" y="628"/>
                    </a:lnTo>
                    <a:lnTo>
                      <a:pt x="496" y="0"/>
                    </a:lnTo>
                    <a:lnTo>
                      <a:pt x="379" y="281"/>
                    </a:lnTo>
                    <a:lnTo>
                      <a:pt x="0" y="199"/>
                    </a:lnTo>
                    <a:close/>
                  </a:path>
                </a:pathLst>
              </a:custGeom>
              <a:solidFill>
                <a:srgbClr val="828282"/>
              </a:solidFill>
              <a:ln w="9525">
                <a:noFill/>
              </a:ln>
            </p:spPr>
            <p:txBody>
              <a:bodyPr/>
              <a:lstStyle/>
              <a:p>
                <a:endParaRPr lang="en-US"/>
              </a:p>
            </p:txBody>
          </p:sp>
          <p:sp>
            <p:nvSpPr>
              <p:cNvPr id="1141949" name="Freeform 1141948"/>
              <p:cNvSpPr/>
              <p:nvPr/>
            </p:nvSpPr>
            <p:spPr>
              <a:xfrm>
                <a:off x="3815" y="2011"/>
                <a:ext cx="303" cy="64"/>
              </a:xfrm>
              <a:custGeom>
                <a:avLst/>
                <a:gdLst/>
                <a:ahLst/>
                <a:cxnLst/>
                <a:rect l="0" t="0" r="0" b="0"/>
                <a:pathLst>
                  <a:path w="3031" h="820">
                    <a:moveTo>
                      <a:pt x="0" y="199"/>
                    </a:moveTo>
                    <a:lnTo>
                      <a:pt x="45" y="318"/>
                    </a:lnTo>
                    <a:lnTo>
                      <a:pt x="511" y="437"/>
                    </a:lnTo>
                    <a:lnTo>
                      <a:pt x="629" y="199"/>
                    </a:lnTo>
                    <a:lnTo>
                      <a:pt x="3009" y="820"/>
                    </a:lnTo>
                    <a:lnTo>
                      <a:pt x="3031" y="628"/>
                    </a:lnTo>
                    <a:lnTo>
                      <a:pt x="496" y="0"/>
                    </a:lnTo>
                    <a:lnTo>
                      <a:pt x="379" y="281"/>
                    </a:lnTo>
                    <a:lnTo>
                      <a:pt x="0" y="199"/>
                    </a:lnTo>
                  </a:path>
                </a:pathLst>
              </a:custGeom>
              <a:noFill/>
              <a:ln w="0" cap="flat" cmpd="sng">
                <a:solidFill>
                  <a:srgbClr val="000000"/>
                </a:solidFill>
                <a:prstDash val="solid"/>
                <a:headEnd type="none" w="med" len="med"/>
                <a:tailEnd type="none" w="med" len="med"/>
              </a:ln>
            </p:spPr>
            <p:txBody>
              <a:bodyPr/>
              <a:lstStyle/>
              <a:p>
                <a:endParaRPr lang="en-US"/>
              </a:p>
            </p:txBody>
          </p:sp>
          <p:sp>
            <p:nvSpPr>
              <p:cNvPr id="1141950" name="Straight Connector 1141949"/>
              <p:cNvSpPr/>
              <p:nvPr/>
            </p:nvSpPr>
            <p:spPr>
              <a:xfrm>
                <a:off x="3868" y="2017"/>
                <a:ext cx="9" cy="8"/>
              </a:xfrm>
              <a:prstGeom prst="line">
                <a:avLst/>
              </a:prstGeom>
              <a:ln w="0" cap="flat" cmpd="sng">
                <a:solidFill>
                  <a:srgbClr val="000000"/>
                </a:solidFill>
                <a:prstDash val="solid"/>
                <a:headEnd type="none" w="med" len="med"/>
                <a:tailEnd type="none" w="med" len="med"/>
              </a:ln>
            </p:spPr>
          </p:sp>
          <p:sp>
            <p:nvSpPr>
              <p:cNvPr id="1141951" name="Freeform 1141950"/>
              <p:cNvSpPr/>
              <p:nvPr/>
            </p:nvSpPr>
            <p:spPr>
              <a:xfrm>
                <a:off x="3862" y="2025"/>
                <a:ext cx="248" cy="56"/>
              </a:xfrm>
              <a:custGeom>
                <a:avLst/>
                <a:gdLst/>
                <a:ahLst/>
                <a:cxnLst/>
                <a:rect l="0" t="0" r="0" b="0"/>
                <a:pathLst>
                  <a:path w="2479" h="722">
                    <a:moveTo>
                      <a:pt x="146" y="0"/>
                    </a:moveTo>
                    <a:lnTo>
                      <a:pt x="0" y="102"/>
                    </a:lnTo>
                    <a:lnTo>
                      <a:pt x="342" y="227"/>
                    </a:lnTo>
                    <a:lnTo>
                      <a:pt x="2353" y="722"/>
                    </a:lnTo>
                    <a:lnTo>
                      <a:pt x="2479" y="610"/>
                    </a:lnTo>
                    <a:lnTo>
                      <a:pt x="146" y="0"/>
                    </a:lnTo>
                    <a:close/>
                  </a:path>
                </a:pathLst>
              </a:custGeom>
              <a:solidFill>
                <a:srgbClr val="BFBFBF"/>
              </a:solidFill>
              <a:ln w="9525">
                <a:noFill/>
              </a:ln>
            </p:spPr>
            <p:txBody>
              <a:bodyPr/>
              <a:lstStyle/>
              <a:p>
                <a:endParaRPr lang="en-US"/>
              </a:p>
            </p:txBody>
          </p:sp>
          <p:sp>
            <p:nvSpPr>
              <p:cNvPr id="1141952" name="Freeform 1141951"/>
              <p:cNvSpPr/>
              <p:nvPr/>
            </p:nvSpPr>
            <p:spPr>
              <a:xfrm>
                <a:off x="3862" y="2025"/>
                <a:ext cx="248" cy="56"/>
              </a:xfrm>
              <a:custGeom>
                <a:avLst/>
                <a:gdLst/>
                <a:ahLst/>
                <a:cxnLst/>
                <a:rect l="0" t="0" r="0" b="0"/>
                <a:pathLst>
                  <a:path w="2479" h="722">
                    <a:moveTo>
                      <a:pt x="146" y="0"/>
                    </a:moveTo>
                    <a:lnTo>
                      <a:pt x="0" y="102"/>
                    </a:lnTo>
                    <a:lnTo>
                      <a:pt x="342" y="227"/>
                    </a:lnTo>
                    <a:lnTo>
                      <a:pt x="2353" y="722"/>
                    </a:lnTo>
                    <a:lnTo>
                      <a:pt x="2479" y="610"/>
                    </a:lnTo>
                    <a:lnTo>
                      <a:pt x="146"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1141953" name="Freeform 1141952"/>
              <p:cNvSpPr/>
              <p:nvPr/>
            </p:nvSpPr>
            <p:spPr>
              <a:xfrm>
                <a:off x="3860" y="2033"/>
                <a:ext cx="239" cy="62"/>
              </a:xfrm>
              <a:custGeom>
                <a:avLst/>
                <a:gdLst/>
                <a:ahLst/>
                <a:cxnLst/>
                <a:rect l="0" t="0" r="0" b="0"/>
                <a:pathLst>
                  <a:path w="2397" h="804">
                    <a:moveTo>
                      <a:pt x="22" y="0"/>
                    </a:moveTo>
                    <a:lnTo>
                      <a:pt x="0" y="207"/>
                    </a:lnTo>
                    <a:lnTo>
                      <a:pt x="2347" y="804"/>
                    </a:lnTo>
                    <a:lnTo>
                      <a:pt x="2397" y="591"/>
                    </a:lnTo>
                    <a:lnTo>
                      <a:pt x="22" y="0"/>
                    </a:lnTo>
                    <a:close/>
                  </a:path>
                </a:pathLst>
              </a:custGeom>
              <a:solidFill>
                <a:srgbClr val="828282"/>
              </a:solidFill>
              <a:ln w="9525">
                <a:noFill/>
              </a:ln>
            </p:spPr>
            <p:txBody>
              <a:bodyPr/>
              <a:lstStyle/>
              <a:p>
                <a:endParaRPr lang="en-US"/>
              </a:p>
            </p:txBody>
          </p:sp>
          <p:sp>
            <p:nvSpPr>
              <p:cNvPr id="1141954" name="Freeform 1141953"/>
              <p:cNvSpPr/>
              <p:nvPr/>
            </p:nvSpPr>
            <p:spPr>
              <a:xfrm>
                <a:off x="3860" y="2033"/>
                <a:ext cx="239" cy="62"/>
              </a:xfrm>
              <a:custGeom>
                <a:avLst/>
                <a:gdLst/>
                <a:ahLst/>
                <a:cxnLst/>
                <a:rect l="0" t="0" r="0" b="0"/>
                <a:pathLst>
                  <a:path w="2397" h="804">
                    <a:moveTo>
                      <a:pt x="22" y="0"/>
                    </a:moveTo>
                    <a:lnTo>
                      <a:pt x="0" y="207"/>
                    </a:lnTo>
                    <a:lnTo>
                      <a:pt x="2347" y="804"/>
                    </a:lnTo>
                    <a:lnTo>
                      <a:pt x="2397" y="591"/>
                    </a:lnTo>
                    <a:lnTo>
                      <a:pt x="22"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1141955" name="Freeform 1141954"/>
              <p:cNvSpPr/>
              <p:nvPr/>
            </p:nvSpPr>
            <p:spPr>
              <a:xfrm>
                <a:off x="3974" y="2051"/>
                <a:ext cx="16" cy="8"/>
              </a:xfrm>
              <a:custGeom>
                <a:avLst/>
                <a:gdLst/>
                <a:ahLst/>
                <a:cxnLst/>
                <a:rect l="0" t="0" r="0" b="0"/>
                <a:pathLst>
                  <a:path w="154" h="104">
                    <a:moveTo>
                      <a:pt x="0" y="67"/>
                    </a:moveTo>
                    <a:lnTo>
                      <a:pt x="0" y="82"/>
                    </a:lnTo>
                    <a:lnTo>
                      <a:pt x="14" y="82"/>
                    </a:lnTo>
                    <a:lnTo>
                      <a:pt x="30" y="104"/>
                    </a:lnTo>
                    <a:lnTo>
                      <a:pt x="140" y="104"/>
                    </a:lnTo>
                    <a:lnTo>
                      <a:pt x="145" y="90"/>
                    </a:lnTo>
                    <a:lnTo>
                      <a:pt x="145" y="82"/>
                    </a:lnTo>
                    <a:lnTo>
                      <a:pt x="154" y="73"/>
                    </a:lnTo>
                    <a:lnTo>
                      <a:pt x="154" y="53"/>
                    </a:lnTo>
                    <a:lnTo>
                      <a:pt x="145" y="36"/>
                    </a:lnTo>
                    <a:lnTo>
                      <a:pt x="145" y="22"/>
                    </a:lnTo>
                    <a:lnTo>
                      <a:pt x="140" y="16"/>
                    </a:lnTo>
                    <a:lnTo>
                      <a:pt x="117" y="8"/>
                    </a:lnTo>
                    <a:lnTo>
                      <a:pt x="110" y="8"/>
                    </a:lnTo>
                    <a:lnTo>
                      <a:pt x="95" y="0"/>
                    </a:lnTo>
                    <a:lnTo>
                      <a:pt x="51" y="0"/>
                    </a:lnTo>
                    <a:lnTo>
                      <a:pt x="51" y="8"/>
                    </a:lnTo>
                    <a:lnTo>
                      <a:pt x="36" y="8"/>
                    </a:lnTo>
                    <a:lnTo>
                      <a:pt x="30" y="16"/>
                    </a:lnTo>
                    <a:lnTo>
                      <a:pt x="14" y="16"/>
                    </a:lnTo>
                    <a:lnTo>
                      <a:pt x="14" y="22"/>
                    </a:lnTo>
                    <a:lnTo>
                      <a:pt x="0" y="45"/>
                    </a:lnTo>
                    <a:lnTo>
                      <a:pt x="0" y="67"/>
                    </a:lnTo>
                    <a:close/>
                  </a:path>
                </a:pathLst>
              </a:custGeom>
              <a:solidFill>
                <a:srgbClr val="4F4F4F"/>
              </a:solidFill>
              <a:ln w="9525">
                <a:noFill/>
              </a:ln>
            </p:spPr>
            <p:txBody>
              <a:bodyPr/>
              <a:lstStyle/>
              <a:p>
                <a:endParaRPr lang="en-US"/>
              </a:p>
            </p:txBody>
          </p:sp>
          <p:sp>
            <p:nvSpPr>
              <p:cNvPr id="1141956" name="Freeform 1141955"/>
              <p:cNvSpPr/>
              <p:nvPr/>
            </p:nvSpPr>
            <p:spPr>
              <a:xfrm>
                <a:off x="3974" y="2051"/>
                <a:ext cx="16" cy="8"/>
              </a:xfrm>
              <a:custGeom>
                <a:avLst/>
                <a:gdLst/>
                <a:ahLst/>
                <a:cxnLst/>
                <a:rect l="0" t="0" r="0" b="0"/>
                <a:pathLst>
                  <a:path w="154" h="104">
                    <a:moveTo>
                      <a:pt x="0" y="67"/>
                    </a:moveTo>
                    <a:lnTo>
                      <a:pt x="0" y="82"/>
                    </a:lnTo>
                    <a:lnTo>
                      <a:pt x="14" y="82"/>
                    </a:lnTo>
                    <a:lnTo>
                      <a:pt x="30" y="104"/>
                    </a:lnTo>
                    <a:lnTo>
                      <a:pt x="140" y="104"/>
                    </a:lnTo>
                    <a:lnTo>
                      <a:pt x="145" y="90"/>
                    </a:lnTo>
                    <a:lnTo>
                      <a:pt x="145" y="82"/>
                    </a:lnTo>
                    <a:lnTo>
                      <a:pt x="154" y="73"/>
                    </a:lnTo>
                    <a:lnTo>
                      <a:pt x="154" y="53"/>
                    </a:lnTo>
                    <a:lnTo>
                      <a:pt x="145" y="36"/>
                    </a:lnTo>
                    <a:lnTo>
                      <a:pt x="145" y="22"/>
                    </a:lnTo>
                    <a:lnTo>
                      <a:pt x="140" y="16"/>
                    </a:lnTo>
                    <a:lnTo>
                      <a:pt x="117" y="8"/>
                    </a:lnTo>
                    <a:lnTo>
                      <a:pt x="110" y="8"/>
                    </a:lnTo>
                    <a:lnTo>
                      <a:pt x="95" y="0"/>
                    </a:lnTo>
                    <a:lnTo>
                      <a:pt x="51" y="0"/>
                    </a:lnTo>
                    <a:lnTo>
                      <a:pt x="51" y="8"/>
                    </a:lnTo>
                    <a:lnTo>
                      <a:pt x="36" y="8"/>
                    </a:lnTo>
                    <a:lnTo>
                      <a:pt x="30" y="16"/>
                    </a:lnTo>
                    <a:lnTo>
                      <a:pt x="14" y="16"/>
                    </a:lnTo>
                    <a:lnTo>
                      <a:pt x="14" y="22"/>
                    </a:lnTo>
                    <a:lnTo>
                      <a:pt x="0" y="45"/>
                    </a:lnTo>
                    <a:lnTo>
                      <a:pt x="0" y="67"/>
                    </a:lnTo>
                  </a:path>
                </a:pathLst>
              </a:custGeom>
              <a:noFill/>
              <a:ln w="0" cap="flat" cmpd="sng">
                <a:solidFill>
                  <a:srgbClr val="000000"/>
                </a:solidFill>
                <a:prstDash val="solid"/>
                <a:headEnd type="none" w="med" len="med"/>
                <a:tailEnd type="none" w="med" len="med"/>
              </a:ln>
            </p:spPr>
            <p:txBody>
              <a:bodyPr/>
              <a:lstStyle/>
              <a:p>
                <a:endParaRPr lang="en-US"/>
              </a:p>
            </p:txBody>
          </p:sp>
          <p:sp>
            <p:nvSpPr>
              <p:cNvPr id="1141957" name="Freeform 1141956"/>
              <p:cNvSpPr/>
              <p:nvPr/>
            </p:nvSpPr>
            <p:spPr>
              <a:xfrm>
                <a:off x="3885" y="2033"/>
                <a:ext cx="10" cy="10"/>
              </a:xfrm>
              <a:custGeom>
                <a:avLst/>
                <a:gdLst/>
                <a:ahLst/>
                <a:cxnLst/>
                <a:rect l="0" t="0" r="0" b="0"/>
                <a:pathLst>
                  <a:path w="96" h="125">
                    <a:moveTo>
                      <a:pt x="67" y="0"/>
                    </a:moveTo>
                    <a:lnTo>
                      <a:pt x="0" y="60"/>
                    </a:lnTo>
                    <a:lnTo>
                      <a:pt x="0" y="119"/>
                    </a:lnTo>
                    <a:lnTo>
                      <a:pt x="22" y="125"/>
                    </a:lnTo>
                    <a:lnTo>
                      <a:pt x="22" y="66"/>
                    </a:lnTo>
                    <a:lnTo>
                      <a:pt x="31" y="66"/>
                    </a:lnTo>
                    <a:lnTo>
                      <a:pt x="96" y="0"/>
                    </a:lnTo>
                    <a:lnTo>
                      <a:pt x="67"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1141958" name="Straight Connector 1141957"/>
              <p:cNvSpPr/>
              <p:nvPr/>
            </p:nvSpPr>
            <p:spPr>
              <a:xfrm flipV="1">
                <a:off x="3900" y="2036"/>
                <a:ext cx="7" cy="5"/>
              </a:xfrm>
              <a:prstGeom prst="line">
                <a:avLst/>
              </a:prstGeom>
              <a:ln w="0" cap="flat" cmpd="sng">
                <a:solidFill>
                  <a:srgbClr val="000000"/>
                </a:solidFill>
                <a:prstDash val="solid"/>
                <a:headEnd type="none" w="med" len="med"/>
                <a:tailEnd type="none" w="med" len="med"/>
              </a:ln>
            </p:spPr>
          </p:sp>
          <p:sp>
            <p:nvSpPr>
              <p:cNvPr id="1141959" name="Straight Connector 1141958"/>
              <p:cNvSpPr/>
              <p:nvPr/>
            </p:nvSpPr>
            <p:spPr>
              <a:xfrm>
                <a:off x="3907" y="2036"/>
                <a:ext cx="2" cy="1"/>
              </a:xfrm>
              <a:prstGeom prst="line">
                <a:avLst/>
              </a:prstGeom>
              <a:ln w="0" cap="flat" cmpd="sng">
                <a:solidFill>
                  <a:srgbClr val="000000"/>
                </a:solidFill>
                <a:prstDash val="solid"/>
                <a:headEnd type="none" w="med" len="med"/>
                <a:tailEnd type="none" w="med" len="med"/>
              </a:ln>
            </p:spPr>
          </p:sp>
          <p:sp>
            <p:nvSpPr>
              <p:cNvPr id="1141960" name="Straight Connector 1141959"/>
              <p:cNvSpPr/>
              <p:nvPr/>
            </p:nvSpPr>
            <p:spPr>
              <a:xfrm flipH="1">
                <a:off x="3905" y="2037"/>
                <a:ext cx="6" cy="4"/>
              </a:xfrm>
              <a:prstGeom prst="line">
                <a:avLst/>
              </a:prstGeom>
              <a:ln w="0" cap="flat" cmpd="sng">
                <a:solidFill>
                  <a:srgbClr val="000000"/>
                </a:solidFill>
                <a:prstDash val="solid"/>
                <a:headEnd type="none" w="med" len="med"/>
                <a:tailEnd type="none" w="med" len="med"/>
              </a:ln>
            </p:spPr>
          </p:sp>
          <p:sp>
            <p:nvSpPr>
              <p:cNvPr id="1141961" name="Straight Connector 1141960"/>
              <p:cNvSpPr/>
              <p:nvPr/>
            </p:nvSpPr>
            <p:spPr>
              <a:xfrm flipV="1">
                <a:off x="3938" y="2043"/>
                <a:ext cx="6" cy="5"/>
              </a:xfrm>
              <a:prstGeom prst="line">
                <a:avLst/>
              </a:prstGeom>
              <a:ln w="0" cap="flat" cmpd="sng">
                <a:solidFill>
                  <a:srgbClr val="000000"/>
                </a:solidFill>
                <a:prstDash val="solid"/>
                <a:headEnd type="none" w="med" len="med"/>
                <a:tailEnd type="none" w="med" len="med"/>
              </a:ln>
            </p:spPr>
          </p:sp>
          <p:sp>
            <p:nvSpPr>
              <p:cNvPr id="1141962" name="Straight Connector 1141961"/>
              <p:cNvSpPr/>
              <p:nvPr/>
            </p:nvSpPr>
            <p:spPr>
              <a:xfrm>
                <a:off x="3944" y="2043"/>
                <a:ext cx="4" cy="1"/>
              </a:xfrm>
              <a:prstGeom prst="line">
                <a:avLst/>
              </a:prstGeom>
              <a:ln w="0" cap="flat" cmpd="sng">
                <a:solidFill>
                  <a:srgbClr val="000000"/>
                </a:solidFill>
                <a:prstDash val="solid"/>
                <a:headEnd type="none" w="med" len="med"/>
                <a:tailEnd type="none" w="med" len="med"/>
              </a:ln>
            </p:spPr>
          </p:sp>
          <p:sp>
            <p:nvSpPr>
              <p:cNvPr id="1141963" name="Straight Connector 1141962"/>
              <p:cNvSpPr/>
              <p:nvPr/>
            </p:nvSpPr>
            <p:spPr>
              <a:xfrm flipH="1">
                <a:off x="3942" y="2043"/>
                <a:ext cx="6" cy="5"/>
              </a:xfrm>
              <a:prstGeom prst="line">
                <a:avLst/>
              </a:prstGeom>
              <a:ln w="0" cap="flat" cmpd="sng">
                <a:solidFill>
                  <a:srgbClr val="000000"/>
                </a:solidFill>
                <a:prstDash val="solid"/>
                <a:headEnd type="none" w="med" len="med"/>
                <a:tailEnd type="none" w="med" len="med"/>
              </a:ln>
            </p:spPr>
          </p:sp>
          <p:sp>
            <p:nvSpPr>
              <p:cNvPr id="1141964" name="Straight Connector 1141963"/>
              <p:cNvSpPr/>
              <p:nvPr/>
            </p:nvSpPr>
            <p:spPr>
              <a:xfrm flipV="1">
                <a:off x="3948" y="2045"/>
                <a:ext cx="6" cy="5"/>
              </a:xfrm>
              <a:prstGeom prst="line">
                <a:avLst/>
              </a:prstGeom>
              <a:ln w="0" cap="flat" cmpd="sng">
                <a:solidFill>
                  <a:srgbClr val="000000"/>
                </a:solidFill>
                <a:prstDash val="solid"/>
                <a:headEnd type="none" w="med" len="med"/>
                <a:tailEnd type="none" w="med" len="med"/>
              </a:ln>
            </p:spPr>
          </p:sp>
          <p:sp>
            <p:nvSpPr>
              <p:cNvPr id="1141965" name="Straight Connector 1141964"/>
              <p:cNvSpPr/>
              <p:nvPr/>
            </p:nvSpPr>
            <p:spPr>
              <a:xfrm>
                <a:off x="3954" y="2045"/>
                <a:ext cx="3" cy="1"/>
              </a:xfrm>
              <a:prstGeom prst="line">
                <a:avLst/>
              </a:prstGeom>
              <a:ln w="0" cap="flat" cmpd="sng">
                <a:solidFill>
                  <a:srgbClr val="000000"/>
                </a:solidFill>
                <a:prstDash val="solid"/>
                <a:headEnd type="none" w="med" len="med"/>
                <a:tailEnd type="none" w="med" len="med"/>
              </a:ln>
            </p:spPr>
          </p:sp>
          <p:sp>
            <p:nvSpPr>
              <p:cNvPr id="1141966" name="Straight Connector 1141965"/>
              <p:cNvSpPr/>
              <p:nvPr/>
            </p:nvSpPr>
            <p:spPr>
              <a:xfrm flipH="1">
                <a:off x="3951" y="2046"/>
                <a:ext cx="6" cy="4"/>
              </a:xfrm>
              <a:prstGeom prst="line">
                <a:avLst/>
              </a:prstGeom>
              <a:ln w="0" cap="flat" cmpd="sng">
                <a:solidFill>
                  <a:srgbClr val="000000"/>
                </a:solidFill>
                <a:prstDash val="solid"/>
                <a:headEnd type="none" w="med" len="med"/>
                <a:tailEnd type="none" w="med" len="med"/>
              </a:ln>
            </p:spPr>
          </p:sp>
          <p:sp>
            <p:nvSpPr>
              <p:cNvPr id="1141967" name="Straight Connector 1141966"/>
              <p:cNvSpPr/>
              <p:nvPr/>
            </p:nvSpPr>
            <p:spPr>
              <a:xfrm flipV="1">
                <a:off x="3909" y="2038"/>
                <a:ext cx="8" cy="5"/>
              </a:xfrm>
              <a:prstGeom prst="line">
                <a:avLst/>
              </a:prstGeom>
              <a:ln w="0" cap="flat" cmpd="sng">
                <a:solidFill>
                  <a:srgbClr val="000000"/>
                </a:solidFill>
                <a:prstDash val="solid"/>
                <a:headEnd type="none" w="med" len="med"/>
                <a:tailEnd type="none" w="med" len="med"/>
              </a:ln>
            </p:spPr>
          </p:sp>
          <p:sp>
            <p:nvSpPr>
              <p:cNvPr id="1141968" name="Straight Connector 1141967"/>
              <p:cNvSpPr/>
              <p:nvPr/>
            </p:nvSpPr>
            <p:spPr>
              <a:xfrm>
                <a:off x="3917" y="2038"/>
                <a:ext cx="3" cy="1"/>
              </a:xfrm>
              <a:prstGeom prst="line">
                <a:avLst/>
              </a:prstGeom>
              <a:ln w="0" cap="flat" cmpd="sng">
                <a:solidFill>
                  <a:srgbClr val="000000"/>
                </a:solidFill>
                <a:prstDash val="solid"/>
                <a:headEnd type="none" w="med" len="med"/>
                <a:tailEnd type="none" w="med" len="med"/>
              </a:ln>
            </p:spPr>
          </p:sp>
          <p:sp>
            <p:nvSpPr>
              <p:cNvPr id="1141969" name="Straight Connector 1141968"/>
              <p:cNvSpPr/>
              <p:nvPr/>
            </p:nvSpPr>
            <p:spPr>
              <a:xfrm flipH="1">
                <a:off x="3914" y="2039"/>
                <a:ext cx="6" cy="4"/>
              </a:xfrm>
              <a:prstGeom prst="line">
                <a:avLst/>
              </a:prstGeom>
              <a:ln w="0" cap="flat" cmpd="sng">
                <a:solidFill>
                  <a:srgbClr val="000000"/>
                </a:solidFill>
                <a:prstDash val="solid"/>
                <a:headEnd type="none" w="med" len="med"/>
                <a:tailEnd type="none" w="med" len="med"/>
              </a:ln>
            </p:spPr>
          </p:sp>
          <p:sp>
            <p:nvSpPr>
              <p:cNvPr id="1141970" name="Straight Connector 1141969"/>
              <p:cNvSpPr/>
              <p:nvPr/>
            </p:nvSpPr>
            <p:spPr>
              <a:xfrm flipV="1">
                <a:off x="3917" y="2039"/>
                <a:ext cx="8" cy="5"/>
              </a:xfrm>
              <a:prstGeom prst="line">
                <a:avLst/>
              </a:prstGeom>
              <a:ln w="0" cap="flat" cmpd="sng">
                <a:solidFill>
                  <a:srgbClr val="000000"/>
                </a:solidFill>
                <a:prstDash val="solid"/>
                <a:headEnd type="none" w="med" len="med"/>
                <a:tailEnd type="none" w="med" len="med"/>
              </a:ln>
            </p:spPr>
          </p:sp>
          <p:sp>
            <p:nvSpPr>
              <p:cNvPr id="1141971" name="Straight Connector 1141970"/>
              <p:cNvSpPr/>
              <p:nvPr/>
            </p:nvSpPr>
            <p:spPr>
              <a:xfrm>
                <a:off x="3925" y="2039"/>
                <a:ext cx="3" cy="2"/>
              </a:xfrm>
              <a:prstGeom prst="line">
                <a:avLst/>
              </a:prstGeom>
              <a:ln w="0" cap="flat" cmpd="sng">
                <a:solidFill>
                  <a:srgbClr val="000000"/>
                </a:solidFill>
                <a:prstDash val="solid"/>
                <a:headEnd type="none" w="med" len="med"/>
                <a:tailEnd type="none" w="med" len="med"/>
              </a:ln>
            </p:spPr>
          </p:sp>
          <p:sp>
            <p:nvSpPr>
              <p:cNvPr id="1141972" name="Straight Connector 1141971"/>
              <p:cNvSpPr/>
              <p:nvPr/>
            </p:nvSpPr>
            <p:spPr>
              <a:xfrm flipH="1">
                <a:off x="3923" y="2041"/>
                <a:ext cx="5" cy="3"/>
              </a:xfrm>
              <a:prstGeom prst="line">
                <a:avLst/>
              </a:prstGeom>
              <a:ln w="0" cap="flat" cmpd="sng">
                <a:solidFill>
                  <a:srgbClr val="000000"/>
                </a:solidFill>
                <a:prstDash val="solid"/>
                <a:headEnd type="none" w="med" len="med"/>
                <a:tailEnd type="none" w="med" len="med"/>
              </a:ln>
            </p:spPr>
          </p:sp>
          <p:sp>
            <p:nvSpPr>
              <p:cNvPr id="1141973" name="Straight Connector 1141972"/>
              <p:cNvSpPr/>
              <p:nvPr/>
            </p:nvSpPr>
            <p:spPr>
              <a:xfrm flipV="1">
                <a:off x="3928" y="2041"/>
                <a:ext cx="6" cy="5"/>
              </a:xfrm>
              <a:prstGeom prst="line">
                <a:avLst/>
              </a:prstGeom>
              <a:ln w="0" cap="flat" cmpd="sng">
                <a:solidFill>
                  <a:srgbClr val="000000"/>
                </a:solidFill>
                <a:prstDash val="solid"/>
                <a:headEnd type="none" w="med" len="med"/>
                <a:tailEnd type="none" w="med" len="med"/>
              </a:ln>
            </p:spPr>
          </p:sp>
          <p:sp>
            <p:nvSpPr>
              <p:cNvPr id="1141974" name="Straight Connector 1141973"/>
              <p:cNvSpPr/>
              <p:nvPr/>
            </p:nvSpPr>
            <p:spPr>
              <a:xfrm>
                <a:off x="3934" y="2041"/>
                <a:ext cx="4" cy="1"/>
              </a:xfrm>
              <a:prstGeom prst="line">
                <a:avLst/>
              </a:prstGeom>
              <a:ln w="0" cap="flat" cmpd="sng">
                <a:solidFill>
                  <a:srgbClr val="000000"/>
                </a:solidFill>
                <a:prstDash val="solid"/>
                <a:headEnd type="none" w="med" len="med"/>
                <a:tailEnd type="none" w="med" len="med"/>
              </a:ln>
            </p:spPr>
          </p:sp>
          <p:sp>
            <p:nvSpPr>
              <p:cNvPr id="1141975" name="Straight Connector 1141974"/>
              <p:cNvSpPr/>
              <p:nvPr/>
            </p:nvSpPr>
            <p:spPr>
              <a:xfrm flipH="1">
                <a:off x="3931" y="2042"/>
                <a:ext cx="7" cy="5"/>
              </a:xfrm>
              <a:prstGeom prst="line">
                <a:avLst/>
              </a:prstGeom>
              <a:ln w="0" cap="flat" cmpd="sng">
                <a:solidFill>
                  <a:srgbClr val="000000"/>
                </a:solidFill>
                <a:prstDash val="solid"/>
                <a:headEnd type="none" w="med" len="med"/>
                <a:tailEnd type="none" w="med" len="med"/>
              </a:ln>
            </p:spPr>
          </p:sp>
          <p:sp>
            <p:nvSpPr>
              <p:cNvPr id="1141976" name="Freeform 1141975"/>
              <p:cNvSpPr/>
              <p:nvPr/>
            </p:nvSpPr>
            <p:spPr>
              <a:xfrm>
                <a:off x="3874" y="2031"/>
                <a:ext cx="9" cy="11"/>
              </a:xfrm>
              <a:custGeom>
                <a:avLst/>
                <a:gdLst/>
                <a:ahLst/>
                <a:cxnLst/>
                <a:rect l="0" t="0" r="0" b="0"/>
                <a:pathLst>
                  <a:path w="93" h="141">
                    <a:moveTo>
                      <a:pt x="65" y="0"/>
                    </a:moveTo>
                    <a:lnTo>
                      <a:pt x="0" y="59"/>
                    </a:lnTo>
                    <a:lnTo>
                      <a:pt x="0" y="141"/>
                    </a:lnTo>
                    <a:lnTo>
                      <a:pt x="28" y="141"/>
                    </a:lnTo>
                    <a:lnTo>
                      <a:pt x="28" y="68"/>
                    </a:lnTo>
                    <a:lnTo>
                      <a:pt x="93" y="8"/>
                    </a:lnTo>
                    <a:lnTo>
                      <a:pt x="65"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1141977" name="Freeform 1141976"/>
              <p:cNvSpPr/>
              <p:nvPr/>
            </p:nvSpPr>
            <p:spPr>
              <a:xfrm>
                <a:off x="4104" y="2077"/>
                <a:ext cx="55" cy="21"/>
              </a:xfrm>
              <a:custGeom>
                <a:avLst/>
                <a:gdLst/>
                <a:ahLst/>
                <a:cxnLst/>
                <a:rect l="0" t="0" r="0" b="0"/>
                <a:pathLst>
                  <a:path w="553" h="272">
                    <a:moveTo>
                      <a:pt x="22" y="171"/>
                    </a:moveTo>
                    <a:lnTo>
                      <a:pt x="28" y="171"/>
                    </a:lnTo>
                    <a:lnTo>
                      <a:pt x="28" y="177"/>
                    </a:lnTo>
                    <a:lnTo>
                      <a:pt x="64" y="177"/>
                    </a:lnTo>
                    <a:lnTo>
                      <a:pt x="87" y="193"/>
                    </a:lnTo>
                    <a:lnTo>
                      <a:pt x="101" y="193"/>
                    </a:lnTo>
                    <a:lnTo>
                      <a:pt x="115" y="199"/>
                    </a:lnTo>
                    <a:lnTo>
                      <a:pt x="196" y="199"/>
                    </a:lnTo>
                    <a:lnTo>
                      <a:pt x="218" y="213"/>
                    </a:lnTo>
                    <a:lnTo>
                      <a:pt x="238" y="213"/>
                    </a:lnTo>
                    <a:lnTo>
                      <a:pt x="255" y="222"/>
                    </a:lnTo>
                    <a:lnTo>
                      <a:pt x="275" y="222"/>
                    </a:lnTo>
                    <a:lnTo>
                      <a:pt x="305" y="236"/>
                    </a:lnTo>
                    <a:lnTo>
                      <a:pt x="356" y="236"/>
                    </a:lnTo>
                    <a:lnTo>
                      <a:pt x="370" y="250"/>
                    </a:lnTo>
                    <a:lnTo>
                      <a:pt x="414" y="250"/>
                    </a:lnTo>
                    <a:lnTo>
                      <a:pt x="429" y="259"/>
                    </a:lnTo>
                    <a:lnTo>
                      <a:pt x="457" y="259"/>
                    </a:lnTo>
                    <a:lnTo>
                      <a:pt x="466" y="272"/>
                    </a:lnTo>
                    <a:lnTo>
                      <a:pt x="479" y="272"/>
                    </a:lnTo>
                    <a:lnTo>
                      <a:pt x="553" y="222"/>
                    </a:lnTo>
                    <a:lnTo>
                      <a:pt x="414" y="111"/>
                    </a:lnTo>
                    <a:lnTo>
                      <a:pt x="401" y="111"/>
                    </a:lnTo>
                    <a:lnTo>
                      <a:pt x="401" y="103"/>
                    </a:lnTo>
                    <a:lnTo>
                      <a:pt x="392" y="103"/>
                    </a:lnTo>
                    <a:lnTo>
                      <a:pt x="364" y="83"/>
                    </a:lnTo>
                    <a:lnTo>
                      <a:pt x="356" y="83"/>
                    </a:lnTo>
                    <a:lnTo>
                      <a:pt x="342" y="59"/>
                    </a:lnTo>
                    <a:lnTo>
                      <a:pt x="334" y="59"/>
                    </a:lnTo>
                    <a:lnTo>
                      <a:pt x="320" y="52"/>
                    </a:lnTo>
                    <a:lnTo>
                      <a:pt x="305" y="37"/>
                    </a:lnTo>
                    <a:lnTo>
                      <a:pt x="283" y="37"/>
                    </a:lnTo>
                    <a:lnTo>
                      <a:pt x="261" y="23"/>
                    </a:lnTo>
                    <a:lnTo>
                      <a:pt x="255" y="23"/>
                    </a:lnTo>
                    <a:lnTo>
                      <a:pt x="247" y="15"/>
                    </a:lnTo>
                    <a:lnTo>
                      <a:pt x="233" y="15"/>
                    </a:lnTo>
                    <a:lnTo>
                      <a:pt x="225" y="0"/>
                    </a:lnTo>
                    <a:lnTo>
                      <a:pt x="87" y="0"/>
                    </a:lnTo>
                    <a:lnTo>
                      <a:pt x="79" y="15"/>
                    </a:lnTo>
                    <a:lnTo>
                      <a:pt x="64" y="15"/>
                    </a:lnTo>
                    <a:lnTo>
                      <a:pt x="50" y="37"/>
                    </a:lnTo>
                    <a:lnTo>
                      <a:pt x="28" y="37"/>
                    </a:lnTo>
                    <a:lnTo>
                      <a:pt x="28" y="52"/>
                    </a:lnTo>
                    <a:lnTo>
                      <a:pt x="22" y="74"/>
                    </a:lnTo>
                    <a:lnTo>
                      <a:pt x="22" y="83"/>
                    </a:lnTo>
                    <a:lnTo>
                      <a:pt x="5" y="83"/>
                    </a:lnTo>
                    <a:lnTo>
                      <a:pt x="5" y="96"/>
                    </a:lnTo>
                    <a:lnTo>
                      <a:pt x="0" y="103"/>
                    </a:lnTo>
                    <a:lnTo>
                      <a:pt x="0" y="140"/>
                    </a:lnTo>
                    <a:lnTo>
                      <a:pt x="5" y="156"/>
                    </a:lnTo>
                    <a:lnTo>
                      <a:pt x="22" y="156"/>
                    </a:lnTo>
                    <a:lnTo>
                      <a:pt x="22" y="171"/>
                    </a:lnTo>
                    <a:close/>
                  </a:path>
                </a:pathLst>
              </a:custGeom>
              <a:solidFill>
                <a:srgbClr val="828282"/>
              </a:solidFill>
              <a:ln w="9525">
                <a:noFill/>
              </a:ln>
            </p:spPr>
            <p:txBody>
              <a:bodyPr/>
              <a:lstStyle/>
              <a:p>
                <a:endParaRPr lang="en-US"/>
              </a:p>
            </p:txBody>
          </p:sp>
          <p:sp>
            <p:nvSpPr>
              <p:cNvPr id="1141978" name="Freeform 1141977"/>
              <p:cNvSpPr/>
              <p:nvPr/>
            </p:nvSpPr>
            <p:spPr>
              <a:xfrm>
                <a:off x="4104" y="2077"/>
                <a:ext cx="55" cy="21"/>
              </a:xfrm>
              <a:custGeom>
                <a:avLst/>
                <a:gdLst/>
                <a:ahLst/>
                <a:cxnLst/>
                <a:rect l="0" t="0" r="0" b="0"/>
                <a:pathLst>
                  <a:path w="553" h="272">
                    <a:moveTo>
                      <a:pt x="22" y="171"/>
                    </a:moveTo>
                    <a:lnTo>
                      <a:pt x="28" y="171"/>
                    </a:lnTo>
                    <a:lnTo>
                      <a:pt x="28" y="177"/>
                    </a:lnTo>
                    <a:lnTo>
                      <a:pt x="64" y="177"/>
                    </a:lnTo>
                    <a:lnTo>
                      <a:pt x="87" y="193"/>
                    </a:lnTo>
                    <a:lnTo>
                      <a:pt x="101" y="193"/>
                    </a:lnTo>
                    <a:lnTo>
                      <a:pt x="115" y="199"/>
                    </a:lnTo>
                    <a:lnTo>
                      <a:pt x="196" y="199"/>
                    </a:lnTo>
                    <a:lnTo>
                      <a:pt x="218" y="213"/>
                    </a:lnTo>
                    <a:lnTo>
                      <a:pt x="238" y="213"/>
                    </a:lnTo>
                    <a:lnTo>
                      <a:pt x="255" y="222"/>
                    </a:lnTo>
                    <a:lnTo>
                      <a:pt x="275" y="222"/>
                    </a:lnTo>
                    <a:lnTo>
                      <a:pt x="305" y="236"/>
                    </a:lnTo>
                    <a:lnTo>
                      <a:pt x="356" y="236"/>
                    </a:lnTo>
                    <a:lnTo>
                      <a:pt x="370" y="250"/>
                    </a:lnTo>
                    <a:lnTo>
                      <a:pt x="414" y="250"/>
                    </a:lnTo>
                    <a:lnTo>
                      <a:pt x="429" y="259"/>
                    </a:lnTo>
                    <a:lnTo>
                      <a:pt x="457" y="259"/>
                    </a:lnTo>
                    <a:lnTo>
                      <a:pt x="466" y="272"/>
                    </a:lnTo>
                    <a:lnTo>
                      <a:pt x="479" y="272"/>
                    </a:lnTo>
                    <a:lnTo>
                      <a:pt x="553" y="222"/>
                    </a:lnTo>
                    <a:lnTo>
                      <a:pt x="414" y="111"/>
                    </a:lnTo>
                    <a:lnTo>
                      <a:pt x="401" y="111"/>
                    </a:lnTo>
                    <a:lnTo>
                      <a:pt x="401" y="103"/>
                    </a:lnTo>
                    <a:lnTo>
                      <a:pt x="392" y="103"/>
                    </a:lnTo>
                    <a:lnTo>
                      <a:pt x="364" y="83"/>
                    </a:lnTo>
                    <a:lnTo>
                      <a:pt x="356" y="83"/>
                    </a:lnTo>
                    <a:lnTo>
                      <a:pt x="342" y="59"/>
                    </a:lnTo>
                    <a:lnTo>
                      <a:pt x="334" y="59"/>
                    </a:lnTo>
                    <a:lnTo>
                      <a:pt x="320" y="52"/>
                    </a:lnTo>
                    <a:lnTo>
                      <a:pt x="305" y="37"/>
                    </a:lnTo>
                    <a:lnTo>
                      <a:pt x="283" y="37"/>
                    </a:lnTo>
                    <a:lnTo>
                      <a:pt x="261" y="23"/>
                    </a:lnTo>
                    <a:lnTo>
                      <a:pt x="255" y="23"/>
                    </a:lnTo>
                    <a:lnTo>
                      <a:pt x="247" y="15"/>
                    </a:lnTo>
                    <a:lnTo>
                      <a:pt x="233" y="15"/>
                    </a:lnTo>
                    <a:lnTo>
                      <a:pt x="225" y="0"/>
                    </a:lnTo>
                    <a:lnTo>
                      <a:pt x="87" y="0"/>
                    </a:lnTo>
                    <a:lnTo>
                      <a:pt x="79" y="15"/>
                    </a:lnTo>
                    <a:lnTo>
                      <a:pt x="64" y="15"/>
                    </a:lnTo>
                    <a:lnTo>
                      <a:pt x="50" y="37"/>
                    </a:lnTo>
                    <a:lnTo>
                      <a:pt x="28" y="37"/>
                    </a:lnTo>
                    <a:lnTo>
                      <a:pt x="28" y="52"/>
                    </a:lnTo>
                    <a:lnTo>
                      <a:pt x="22" y="74"/>
                    </a:lnTo>
                    <a:lnTo>
                      <a:pt x="22" y="83"/>
                    </a:lnTo>
                    <a:lnTo>
                      <a:pt x="5" y="83"/>
                    </a:lnTo>
                    <a:lnTo>
                      <a:pt x="5" y="96"/>
                    </a:lnTo>
                    <a:lnTo>
                      <a:pt x="0" y="103"/>
                    </a:lnTo>
                    <a:lnTo>
                      <a:pt x="0" y="140"/>
                    </a:lnTo>
                    <a:lnTo>
                      <a:pt x="5" y="156"/>
                    </a:lnTo>
                    <a:lnTo>
                      <a:pt x="22" y="156"/>
                    </a:lnTo>
                    <a:lnTo>
                      <a:pt x="22" y="171"/>
                    </a:lnTo>
                  </a:path>
                </a:pathLst>
              </a:custGeom>
              <a:noFill/>
              <a:ln w="0" cap="flat" cmpd="sng">
                <a:solidFill>
                  <a:srgbClr val="000000"/>
                </a:solidFill>
                <a:prstDash val="solid"/>
                <a:headEnd type="none" w="med" len="med"/>
                <a:tailEnd type="none" w="med" len="med"/>
              </a:ln>
            </p:spPr>
            <p:txBody>
              <a:bodyPr/>
              <a:lstStyle/>
              <a:p>
                <a:endParaRPr lang="en-US"/>
              </a:p>
            </p:txBody>
          </p:sp>
          <p:sp>
            <p:nvSpPr>
              <p:cNvPr id="1141979" name="Freeform 1141978"/>
              <p:cNvSpPr/>
              <p:nvPr/>
            </p:nvSpPr>
            <p:spPr>
              <a:xfrm>
                <a:off x="4148" y="1936"/>
                <a:ext cx="76" cy="162"/>
              </a:xfrm>
              <a:custGeom>
                <a:avLst/>
                <a:gdLst/>
                <a:ahLst/>
                <a:cxnLst/>
                <a:rect l="0" t="0" r="0" b="0"/>
                <a:pathLst>
                  <a:path w="763" h="2103">
                    <a:moveTo>
                      <a:pt x="706" y="0"/>
                    </a:moveTo>
                    <a:lnTo>
                      <a:pt x="671" y="38"/>
                    </a:lnTo>
                    <a:lnTo>
                      <a:pt x="0" y="2008"/>
                    </a:lnTo>
                    <a:lnTo>
                      <a:pt x="0" y="2030"/>
                    </a:lnTo>
                    <a:lnTo>
                      <a:pt x="14" y="2030"/>
                    </a:lnTo>
                    <a:lnTo>
                      <a:pt x="14" y="2053"/>
                    </a:lnTo>
                    <a:lnTo>
                      <a:pt x="20" y="2053"/>
                    </a:lnTo>
                    <a:lnTo>
                      <a:pt x="20" y="2067"/>
                    </a:lnTo>
                    <a:lnTo>
                      <a:pt x="29" y="2081"/>
                    </a:lnTo>
                    <a:lnTo>
                      <a:pt x="29" y="2090"/>
                    </a:lnTo>
                    <a:lnTo>
                      <a:pt x="36" y="2090"/>
                    </a:lnTo>
                    <a:lnTo>
                      <a:pt x="36" y="2103"/>
                    </a:lnTo>
                    <a:lnTo>
                      <a:pt x="42" y="2103"/>
                    </a:lnTo>
                    <a:lnTo>
                      <a:pt x="51" y="2090"/>
                    </a:lnTo>
                    <a:lnTo>
                      <a:pt x="79" y="2090"/>
                    </a:lnTo>
                    <a:lnTo>
                      <a:pt x="93" y="2081"/>
                    </a:lnTo>
                    <a:lnTo>
                      <a:pt x="116" y="2081"/>
                    </a:lnTo>
                    <a:lnTo>
                      <a:pt x="129" y="2067"/>
                    </a:lnTo>
                    <a:lnTo>
                      <a:pt x="763" y="60"/>
                    </a:lnTo>
                    <a:lnTo>
                      <a:pt x="706" y="0"/>
                    </a:lnTo>
                    <a:close/>
                  </a:path>
                </a:pathLst>
              </a:custGeom>
              <a:solidFill>
                <a:srgbClr val="828282"/>
              </a:solidFill>
              <a:ln w="9525">
                <a:noFill/>
              </a:ln>
            </p:spPr>
            <p:txBody>
              <a:bodyPr/>
              <a:lstStyle/>
              <a:p>
                <a:endParaRPr lang="en-US"/>
              </a:p>
            </p:txBody>
          </p:sp>
          <p:sp>
            <p:nvSpPr>
              <p:cNvPr id="1141980" name="Freeform 1141979"/>
              <p:cNvSpPr/>
              <p:nvPr/>
            </p:nvSpPr>
            <p:spPr>
              <a:xfrm>
                <a:off x="4148" y="1936"/>
                <a:ext cx="76" cy="162"/>
              </a:xfrm>
              <a:custGeom>
                <a:avLst/>
                <a:gdLst/>
                <a:ahLst/>
                <a:cxnLst/>
                <a:rect l="0" t="0" r="0" b="0"/>
                <a:pathLst>
                  <a:path w="763" h="2103">
                    <a:moveTo>
                      <a:pt x="706" y="0"/>
                    </a:moveTo>
                    <a:lnTo>
                      <a:pt x="671" y="38"/>
                    </a:lnTo>
                    <a:lnTo>
                      <a:pt x="0" y="2008"/>
                    </a:lnTo>
                    <a:lnTo>
                      <a:pt x="0" y="2030"/>
                    </a:lnTo>
                    <a:lnTo>
                      <a:pt x="14" y="2030"/>
                    </a:lnTo>
                    <a:lnTo>
                      <a:pt x="14" y="2053"/>
                    </a:lnTo>
                    <a:lnTo>
                      <a:pt x="20" y="2053"/>
                    </a:lnTo>
                    <a:lnTo>
                      <a:pt x="20" y="2067"/>
                    </a:lnTo>
                    <a:lnTo>
                      <a:pt x="29" y="2081"/>
                    </a:lnTo>
                    <a:lnTo>
                      <a:pt x="29" y="2090"/>
                    </a:lnTo>
                    <a:lnTo>
                      <a:pt x="36" y="2090"/>
                    </a:lnTo>
                    <a:lnTo>
                      <a:pt x="36" y="2103"/>
                    </a:lnTo>
                    <a:lnTo>
                      <a:pt x="42" y="2103"/>
                    </a:lnTo>
                    <a:lnTo>
                      <a:pt x="51" y="2090"/>
                    </a:lnTo>
                    <a:lnTo>
                      <a:pt x="79" y="2090"/>
                    </a:lnTo>
                    <a:lnTo>
                      <a:pt x="93" y="2081"/>
                    </a:lnTo>
                    <a:lnTo>
                      <a:pt x="116" y="2081"/>
                    </a:lnTo>
                    <a:lnTo>
                      <a:pt x="129" y="2067"/>
                    </a:lnTo>
                    <a:lnTo>
                      <a:pt x="763" y="60"/>
                    </a:lnTo>
                    <a:lnTo>
                      <a:pt x="706"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1141981" name="Freeform 1141980"/>
              <p:cNvSpPr/>
              <p:nvPr/>
            </p:nvSpPr>
            <p:spPr>
              <a:xfrm>
                <a:off x="3815" y="1882"/>
                <a:ext cx="403" cy="208"/>
              </a:xfrm>
              <a:custGeom>
                <a:avLst/>
                <a:gdLst/>
                <a:ahLst/>
                <a:cxnLst/>
                <a:rect l="0" t="0" r="0" b="0"/>
                <a:pathLst>
                  <a:path w="4037" h="2709">
                    <a:moveTo>
                      <a:pt x="629" y="0"/>
                    </a:moveTo>
                    <a:lnTo>
                      <a:pt x="205" y="1130"/>
                    </a:lnTo>
                    <a:lnTo>
                      <a:pt x="228" y="1271"/>
                    </a:lnTo>
                    <a:lnTo>
                      <a:pt x="0" y="1882"/>
                    </a:lnTo>
                    <a:lnTo>
                      <a:pt x="402" y="1993"/>
                    </a:lnTo>
                    <a:lnTo>
                      <a:pt x="518" y="1743"/>
                    </a:lnTo>
                    <a:lnTo>
                      <a:pt x="3009" y="2356"/>
                    </a:lnTo>
                    <a:lnTo>
                      <a:pt x="2899" y="2615"/>
                    </a:lnTo>
                    <a:lnTo>
                      <a:pt x="3345" y="2709"/>
                    </a:lnTo>
                    <a:lnTo>
                      <a:pt x="4037" y="710"/>
                    </a:lnTo>
                    <a:lnTo>
                      <a:pt x="3659" y="598"/>
                    </a:lnTo>
                    <a:lnTo>
                      <a:pt x="1167" y="90"/>
                    </a:lnTo>
                    <a:lnTo>
                      <a:pt x="629" y="0"/>
                    </a:lnTo>
                    <a:close/>
                  </a:path>
                </a:pathLst>
              </a:custGeom>
              <a:solidFill>
                <a:srgbClr val="BFBFBF"/>
              </a:solidFill>
              <a:ln w="9525">
                <a:noFill/>
              </a:ln>
            </p:spPr>
            <p:txBody>
              <a:bodyPr/>
              <a:lstStyle/>
              <a:p>
                <a:endParaRPr lang="en-US"/>
              </a:p>
            </p:txBody>
          </p:sp>
          <p:sp>
            <p:nvSpPr>
              <p:cNvPr id="1141982" name="Freeform 1141981"/>
              <p:cNvSpPr/>
              <p:nvPr/>
            </p:nvSpPr>
            <p:spPr>
              <a:xfrm>
                <a:off x="3815" y="1882"/>
                <a:ext cx="403" cy="208"/>
              </a:xfrm>
              <a:custGeom>
                <a:avLst/>
                <a:gdLst/>
                <a:ahLst/>
                <a:cxnLst/>
                <a:rect l="0" t="0" r="0" b="0"/>
                <a:pathLst>
                  <a:path w="4037" h="2709">
                    <a:moveTo>
                      <a:pt x="629" y="0"/>
                    </a:moveTo>
                    <a:lnTo>
                      <a:pt x="205" y="1130"/>
                    </a:lnTo>
                    <a:lnTo>
                      <a:pt x="228" y="1271"/>
                    </a:lnTo>
                    <a:lnTo>
                      <a:pt x="0" y="1882"/>
                    </a:lnTo>
                    <a:lnTo>
                      <a:pt x="402" y="1993"/>
                    </a:lnTo>
                    <a:lnTo>
                      <a:pt x="518" y="1743"/>
                    </a:lnTo>
                    <a:lnTo>
                      <a:pt x="3009" y="2356"/>
                    </a:lnTo>
                    <a:lnTo>
                      <a:pt x="2899" y="2615"/>
                    </a:lnTo>
                    <a:lnTo>
                      <a:pt x="3345" y="2709"/>
                    </a:lnTo>
                    <a:lnTo>
                      <a:pt x="4037" y="710"/>
                    </a:lnTo>
                    <a:lnTo>
                      <a:pt x="3659" y="598"/>
                    </a:lnTo>
                    <a:lnTo>
                      <a:pt x="1167" y="90"/>
                    </a:lnTo>
                    <a:lnTo>
                      <a:pt x="629"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1141983" name="Straight Connector 1141982"/>
              <p:cNvSpPr/>
              <p:nvPr/>
            </p:nvSpPr>
            <p:spPr>
              <a:xfrm>
                <a:off x="3823" y="2008"/>
                <a:ext cx="43" cy="8"/>
              </a:xfrm>
              <a:prstGeom prst="line">
                <a:avLst/>
              </a:prstGeom>
              <a:ln w="0" cap="flat" cmpd="sng">
                <a:solidFill>
                  <a:srgbClr val="000000"/>
                </a:solidFill>
                <a:prstDash val="solid"/>
                <a:headEnd type="none" w="med" len="med"/>
                <a:tailEnd type="none" w="med" len="med"/>
              </a:ln>
            </p:spPr>
          </p:sp>
          <p:sp>
            <p:nvSpPr>
              <p:cNvPr id="1141984" name="Straight Connector 1141983"/>
              <p:cNvSpPr/>
              <p:nvPr/>
            </p:nvSpPr>
            <p:spPr>
              <a:xfrm>
                <a:off x="4116" y="2063"/>
                <a:ext cx="42" cy="9"/>
              </a:xfrm>
              <a:prstGeom prst="line">
                <a:avLst/>
              </a:prstGeom>
              <a:ln w="0" cap="flat" cmpd="sng">
                <a:solidFill>
                  <a:srgbClr val="000000"/>
                </a:solidFill>
                <a:prstDash val="solid"/>
                <a:headEnd type="none" w="med" len="med"/>
                <a:tailEnd type="none" w="med" len="med"/>
              </a:ln>
            </p:spPr>
          </p:sp>
          <p:sp>
            <p:nvSpPr>
              <p:cNvPr id="1141985" name="Freeform 1141984"/>
              <p:cNvSpPr/>
              <p:nvPr/>
            </p:nvSpPr>
            <p:spPr>
              <a:xfrm>
                <a:off x="3835" y="1886"/>
                <a:ext cx="93" cy="93"/>
              </a:xfrm>
              <a:custGeom>
                <a:avLst/>
                <a:gdLst/>
                <a:ahLst/>
                <a:cxnLst/>
                <a:rect l="0" t="0" r="0" b="0"/>
                <a:pathLst>
                  <a:path w="931" h="1202">
                    <a:moveTo>
                      <a:pt x="931" y="58"/>
                    </a:moveTo>
                    <a:lnTo>
                      <a:pt x="443" y="0"/>
                    </a:lnTo>
                    <a:lnTo>
                      <a:pt x="43" y="1086"/>
                    </a:lnTo>
                    <a:lnTo>
                      <a:pt x="0" y="1077"/>
                    </a:lnTo>
                    <a:lnTo>
                      <a:pt x="23" y="1202"/>
                    </a:lnTo>
                    <a:lnTo>
                      <a:pt x="59" y="1202"/>
                    </a:lnTo>
                    <a:lnTo>
                      <a:pt x="488" y="52"/>
                    </a:lnTo>
                    <a:lnTo>
                      <a:pt x="918" y="118"/>
                    </a:lnTo>
                    <a:lnTo>
                      <a:pt x="931" y="58"/>
                    </a:lnTo>
                    <a:close/>
                  </a:path>
                </a:pathLst>
              </a:custGeom>
              <a:solidFill>
                <a:srgbClr val="424242"/>
              </a:solidFill>
              <a:ln w="9525">
                <a:noFill/>
              </a:ln>
            </p:spPr>
            <p:txBody>
              <a:bodyPr/>
              <a:lstStyle/>
              <a:p>
                <a:endParaRPr lang="en-US"/>
              </a:p>
            </p:txBody>
          </p:sp>
          <p:sp>
            <p:nvSpPr>
              <p:cNvPr id="1141986" name="Freeform 1141985"/>
              <p:cNvSpPr/>
              <p:nvPr/>
            </p:nvSpPr>
            <p:spPr>
              <a:xfrm>
                <a:off x="3835" y="1886"/>
                <a:ext cx="93" cy="93"/>
              </a:xfrm>
              <a:custGeom>
                <a:avLst/>
                <a:gdLst/>
                <a:ahLst/>
                <a:cxnLst/>
                <a:rect l="0" t="0" r="0" b="0"/>
                <a:pathLst>
                  <a:path w="931" h="1202">
                    <a:moveTo>
                      <a:pt x="931" y="58"/>
                    </a:moveTo>
                    <a:lnTo>
                      <a:pt x="443" y="0"/>
                    </a:lnTo>
                    <a:lnTo>
                      <a:pt x="43" y="1086"/>
                    </a:lnTo>
                    <a:lnTo>
                      <a:pt x="0" y="1077"/>
                    </a:lnTo>
                    <a:lnTo>
                      <a:pt x="23" y="1202"/>
                    </a:lnTo>
                    <a:lnTo>
                      <a:pt x="59" y="1202"/>
                    </a:lnTo>
                    <a:lnTo>
                      <a:pt x="488" y="52"/>
                    </a:lnTo>
                    <a:lnTo>
                      <a:pt x="918" y="118"/>
                    </a:lnTo>
                    <a:lnTo>
                      <a:pt x="931" y="58"/>
                    </a:lnTo>
                  </a:path>
                </a:pathLst>
              </a:custGeom>
              <a:noFill/>
              <a:ln w="0" cap="flat" cmpd="sng">
                <a:solidFill>
                  <a:srgbClr val="000000"/>
                </a:solidFill>
                <a:prstDash val="solid"/>
                <a:headEnd type="none" w="med" len="med"/>
                <a:tailEnd type="none" w="med" len="med"/>
              </a:ln>
            </p:spPr>
            <p:txBody>
              <a:bodyPr/>
              <a:lstStyle/>
              <a:p>
                <a:endParaRPr lang="en-US"/>
              </a:p>
            </p:txBody>
          </p:sp>
          <p:sp>
            <p:nvSpPr>
              <p:cNvPr id="1141987" name="Straight Connector 1141986"/>
              <p:cNvSpPr/>
              <p:nvPr/>
            </p:nvSpPr>
            <p:spPr>
              <a:xfrm>
                <a:off x="3839" y="1969"/>
                <a:ext cx="1" cy="10"/>
              </a:xfrm>
              <a:prstGeom prst="line">
                <a:avLst/>
              </a:prstGeom>
              <a:ln w="0" cap="flat" cmpd="sng">
                <a:solidFill>
                  <a:srgbClr val="000000"/>
                </a:solidFill>
                <a:prstDash val="solid"/>
                <a:headEnd type="none" w="med" len="med"/>
                <a:tailEnd type="none" w="med" len="med"/>
              </a:ln>
            </p:spPr>
          </p:sp>
          <p:sp>
            <p:nvSpPr>
              <p:cNvPr id="1141988" name="Freeform 1141987"/>
              <p:cNvSpPr/>
              <p:nvPr/>
            </p:nvSpPr>
            <p:spPr>
              <a:xfrm>
                <a:off x="4172" y="1928"/>
                <a:ext cx="47" cy="99"/>
              </a:xfrm>
              <a:custGeom>
                <a:avLst/>
                <a:gdLst/>
                <a:ahLst/>
                <a:cxnLst/>
                <a:rect l="0" t="0" r="0" b="0"/>
                <a:pathLst>
                  <a:path w="466" h="1284">
                    <a:moveTo>
                      <a:pt x="59" y="0"/>
                    </a:moveTo>
                    <a:lnTo>
                      <a:pt x="50" y="0"/>
                    </a:lnTo>
                    <a:lnTo>
                      <a:pt x="50" y="24"/>
                    </a:lnTo>
                    <a:lnTo>
                      <a:pt x="37" y="24"/>
                    </a:lnTo>
                    <a:lnTo>
                      <a:pt x="37" y="38"/>
                    </a:lnTo>
                    <a:lnTo>
                      <a:pt x="65" y="38"/>
                    </a:lnTo>
                    <a:lnTo>
                      <a:pt x="65" y="46"/>
                    </a:lnTo>
                    <a:lnTo>
                      <a:pt x="102" y="46"/>
                    </a:lnTo>
                    <a:lnTo>
                      <a:pt x="102" y="52"/>
                    </a:lnTo>
                    <a:lnTo>
                      <a:pt x="132" y="52"/>
                    </a:lnTo>
                    <a:lnTo>
                      <a:pt x="132" y="60"/>
                    </a:lnTo>
                    <a:lnTo>
                      <a:pt x="168" y="60"/>
                    </a:lnTo>
                    <a:lnTo>
                      <a:pt x="168" y="66"/>
                    </a:lnTo>
                    <a:lnTo>
                      <a:pt x="196" y="66"/>
                    </a:lnTo>
                    <a:lnTo>
                      <a:pt x="196" y="75"/>
                    </a:lnTo>
                    <a:lnTo>
                      <a:pt x="227" y="75"/>
                    </a:lnTo>
                    <a:lnTo>
                      <a:pt x="227" y="83"/>
                    </a:lnTo>
                    <a:lnTo>
                      <a:pt x="255" y="83"/>
                    </a:lnTo>
                    <a:lnTo>
                      <a:pt x="255" y="97"/>
                    </a:lnTo>
                    <a:lnTo>
                      <a:pt x="283" y="97"/>
                    </a:lnTo>
                    <a:lnTo>
                      <a:pt x="283" y="103"/>
                    </a:lnTo>
                    <a:lnTo>
                      <a:pt x="320" y="103"/>
                    </a:lnTo>
                    <a:lnTo>
                      <a:pt x="320" y="112"/>
                    </a:lnTo>
                    <a:lnTo>
                      <a:pt x="342" y="112"/>
                    </a:lnTo>
                    <a:lnTo>
                      <a:pt x="342" y="119"/>
                    </a:lnTo>
                    <a:lnTo>
                      <a:pt x="387" y="119"/>
                    </a:lnTo>
                    <a:lnTo>
                      <a:pt x="387" y="134"/>
                    </a:lnTo>
                    <a:lnTo>
                      <a:pt x="409" y="134"/>
                    </a:lnTo>
                    <a:lnTo>
                      <a:pt x="409" y="149"/>
                    </a:lnTo>
                    <a:lnTo>
                      <a:pt x="401" y="149"/>
                    </a:lnTo>
                    <a:lnTo>
                      <a:pt x="401" y="178"/>
                    </a:lnTo>
                    <a:lnTo>
                      <a:pt x="393" y="178"/>
                    </a:lnTo>
                    <a:lnTo>
                      <a:pt x="393" y="200"/>
                    </a:lnTo>
                    <a:lnTo>
                      <a:pt x="387" y="200"/>
                    </a:lnTo>
                    <a:lnTo>
                      <a:pt x="387" y="222"/>
                    </a:lnTo>
                    <a:lnTo>
                      <a:pt x="372" y="222"/>
                    </a:lnTo>
                    <a:lnTo>
                      <a:pt x="372" y="251"/>
                    </a:lnTo>
                    <a:lnTo>
                      <a:pt x="365" y="251"/>
                    </a:lnTo>
                    <a:lnTo>
                      <a:pt x="365" y="273"/>
                    </a:lnTo>
                    <a:lnTo>
                      <a:pt x="350" y="273"/>
                    </a:lnTo>
                    <a:lnTo>
                      <a:pt x="350" y="297"/>
                    </a:lnTo>
                    <a:lnTo>
                      <a:pt x="342" y="297"/>
                    </a:lnTo>
                    <a:lnTo>
                      <a:pt x="342" y="319"/>
                    </a:lnTo>
                    <a:lnTo>
                      <a:pt x="337" y="319"/>
                    </a:lnTo>
                    <a:lnTo>
                      <a:pt x="337" y="370"/>
                    </a:lnTo>
                    <a:lnTo>
                      <a:pt x="320" y="370"/>
                    </a:lnTo>
                    <a:lnTo>
                      <a:pt x="320" y="398"/>
                    </a:lnTo>
                    <a:lnTo>
                      <a:pt x="314" y="398"/>
                    </a:lnTo>
                    <a:lnTo>
                      <a:pt x="314" y="421"/>
                    </a:lnTo>
                    <a:lnTo>
                      <a:pt x="300" y="421"/>
                    </a:lnTo>
                    <a:lnTo>
                      <a:pt x="300" y="436"/>
                    </a:lnTo>
                    <a:lnTo>
                      <a:pt x="292" y="436"/>
                    </a:lnTo>
                    <a:lnTo>
                      <a:pt x="292" y="473"/>
                    </a:lnTo>
                    <a:lnTo>
                      <a:pt x="283" y="473"/>
                    </a:lnTo>
                    <a:lnTo>
                      <a:pt x="283" y="495"/>
                    </a:lnTo>
                    <a:lnTo>
                      <a:pt x="278" y="495"/>
                    </a:lnTo>
                    <a:lnTo>
                      <a:pt x="278" y="517"/>
                    </a:lnTo>
                    <a:lnTo>
                      <a:pt x="263" y="517"/>
                    </a:lnTo>
                    <a:lnTo>
                      <a:pt x="263" y="541"/>
                    </a:lnTo>
                    <a:lnTo>
                      <a:pt x="255" y="541"/>
                    </a:lnTo>
                    <a:lnTo>
                      <a:pt x="255" y="569"/>
                    </a:lnTo>
                    <a:lnTo>
                      <a:pt x="247" y="569"/>
                    </a:lnTo>
                    <a:lnTo>
                      <a:pt x="247" y="600"/>
                    </a:lnTo>
                    <a:lnTo>
                      <a:pt x="233" y="600"/>
                    </a:lnTo>
                    <a:lnTo>
                      <a:pt x="233" y="614"/>
                    </a:lnTo>
                    <a:lnTo>
                      <a:pt x="227" y="614"/>
                    </a:lnTo>
                    <a:lnTo>
                      <a:pt x="227" y="642"/>
                    </a:lnTo>
                    <a:lnTo>
                      <a:pt x="219" y="642"/>
                    </a:lnTo>
                    <a:lnTo>
                      <a:pt x="219" y="693"/>
                    </a:lnTo>
                    <a:lnTo>
                      <a:pt x="204" y="693"/>
                    </a:lnTo>
                    <a:lnTo>
                      <a:pt x="204" y="717"/>
                    </a:lnTo>
                    <a:lnTo>
                      <a:pt x="196" y="717"/>
                    </a:lnTo>
                    <a:lnTo>
                      <a:pt x="196" y="739"/>
                    </a:lnTo>
                    <a:lnTo>
                      <a:pt x="182" y="739"/>
                    </a:lnTo>
                    <a:lnTo>
                      <a:pt x="182" y="768"/>
                    </a:lnTo>
                    <a:lnTo>
                      <a:pt x="174" y="768"/>
                    </a:lnTo>
                    <a:lnTo>
                      <a:pt x="174" y="790"/>
                    </a:lnTo>
                    <a:lnTo>
                      <a:pt x="168" y="790"/>
                    </a:lnTo>
                    <a:lnTo>
                      <a:pt x="168" y="813"/>
                    </a:lnTo>
                    <a:lnTo>
                      <a:pt x="160" y="813"/>
                    </a:lnTo>
                    <a:lnTo>
                      <a:pt x="160" y="842"/>
                    </a:lnTo>
                    <a:lnTo>
                      <a:pt x="146" y="842"/>
                    </a:lnTo>
                    <a:lnTo>
                      <a:pt x="146" y="873"/>
                    </a:lnTo>
                    <a:lnTo>
                      <a:pt x="137" y="873"/>
                    </a:lnTo>
                    <a:lnTo>
                      <a:pt x="137" y="886"/>
                    </a:lnTo>
                    <a:lnTo>
                      <a:pt x="132" y="886"/>
                    </a:lnTo>
                    <a:lnTo>
                      <a:pt x="132" y="915"/>
                    </a:lnTo>
                    <a:lnTo>
                      <a:pt x="117" y="915"/>
                    </a:lnTo>
                    <a:lnTo>
                      <a:pt x="117" y="937"/>
                    </a:lnTo>
                    <a:lnTo>
                      <a:pt x="109" y="937"/>
                    </a:lnTo>
                    <a:lnTo>
                      <a:pt x="109" y="968"/>
                    </a:lnTo>
                    <a:lnTo>
                      <a:pt x="102" y="968"/>
                    </a:lnTo>
                    <a:lnTo>
                      <a:pt x="102" y="989"/>
                    </a:lnTo>
                    <a:lnTo>
                      <a:pt x="95" y="989"/>
                    </a:lnTo>
                    <a:lnTo>
                      <a:pt x="95" y="1012"/>
                    </a:lnTo>
                    <a:lnTo>
                      <a:pt x="87" y="1012"/>
                    </a:lnTo>
                    <a:lnTo>
                      <a:pt x="87" y="1042"/>
                    </a:lnTo>
                    <a:lnTo>
                      <a:pt x="81" y="1042"/>
                    </a:lnTo>
                    <a:lnTo>
                      <a:pt x="81" y="1056"/>
                    </a:lnTo>
                    <a:lnTo>
                      <a:pt x="65" y="1056"/>
                    </a:lnTo>
                    <a:lnTo>
                      <a:pt x="65" y="1085"/>
                    </a:lnTo>
                    <a:lnTo>
                      <a:pt x="59" y="1085"/>
                    </a:lnTo>
                    <a:lnTo>
                      <a:pt x="59" y="1116"/>
                    </a:lnTo>
                    <a:lnTo>
                      <a:pt x="50" y="1116"/>
                    </a:lnTo>
                    <a:lnTo>
                      <a:pt x="50" y="1145"/>
                    </a:lnTo>
                    <a:lnTo>
                      <a:pt x="37" y="1145"/>
                    </a:lnTo>
                    <a:lnTo>
                      <a:pt x="37" y="1159"/>
                    </a:lnTo>
                    <a:lnTo>
                      <a:pt x="28" y="1159"/>
                    </a:lnTo>
                    <a:lnTo>
                      <a:pt x="28" y="1190"/>
                    </a:lnTo>
                    <a:lnTo>
                      <a:pt x="22" y="1190"/>
                    </a:lnTo>
                    <a:lnTo>
                      <a:pt x="22" y="1210"/>
                    </a:lnTo>
                    <a:lnTo>
                      <a:pt x="15" y="1210"/>
                    </a:lnTo>
                    <a:lnTo>
                      <a:pt x="15" y="1233"/>
                    </a:lnTo>
                    <a:lnTo>
                      <a:pt x="0" y="1233"/>
                    </a:lnTo>
                    <a:lnTo>
                      <a:pt x="0" y="1278"/>
                    </a:lnTo>
                    <a:lnTo>
                      <a:pt x="28" y="1278"/>
                    </a:lnTo>
                    <a:lnTo>
                      <a:pt x="28" y="1284"/>
                    </a:lnTo>
                    <a:lnTo>
                      <a:pt x="65" y="1284"/>
                    </a:lnTo>
                    <a:lnTo>
                      <a:pt x="65" y="1278"/>
                    </a:lnTo>
                    <a:lnTo>
                      <a:pt x="81" y="1278"/>
                    </a:lnTo>
                    <a:lnTo>
                      <a:pt x="81" y="1247"/>
                    </a:lnTo>
                    <a:lnTo>
                      <a:pt x="87" y="1247"/>
                    </a:lnTo>
                    <a:lnTo>
                      <a:pt x="87" y="1227"/>
                    </a:lnTo>
                    <a:lnTo>
                      <a:pt x="95" y="1227"/>
                    </a:lnTo>
                    <a:lnTo>
                      <a:pt x="95" y="1196"/>
                    </a:lnTo>
                    <a:lnTo>
                      <a:pt x="102" y="1196"/>
                    </a:lnTo>
                    <a:lnTo>
                      <a:pt x="102" y="1168"/>
                    </a:lnTo>
                    <a:lnTo>
                      <a:pt x="109" y="1168"/>
                    </a:lnTo>
                    <a:lnTo>
                      <a:pt x="109" y="1153"/>
                    </a:lnTo>
                    <a:lnTo>
                      <a:pt x="117" y="1153"/>
                    </a:lnTo>
                    <a:lnTo>
                      <a:pt x="117" y="1131"/>
                    </a:lnTo>
                    <a:lnTo>
                      <a:pt x="132" y="1131"/>
                    </a:lnTo>
                    <a:lnTo>
                      <a:pt x="132" y="1093"/>
                    </a:lnTo>
                    <a:lnTo>
                      <a:pt x="137" y="1093"/>
                    </a:lnTo>
                    <a:lnTo>
                      <a:pt x="137" y="1071"/>
                    </a:lnTo>
                    <a:lnTo>
                      <a:pt x="146" y="1071"/>
                    </a:lnTo>
                    <a:lnTo>
                      <a:pt x="146" y="1042"/>
                    </a:lnTo>
                    <a:lnTo>
                      <a:pt x="160" y="1042"/>
                    </a:lnTo>
                    <a:lnTo>
                      <a:pt x="160" y="1012"/>
                    </a:lnTo>
                    <a:lnTo>
                      <a:pt x="168" y="1012"/>
                    </a:lnTo>
                    <a:lnTo>
                      <a:pt x="168" y="989"/>
                    </a:lnTo>
                    <a:lnTo>
                      <a:pt x="174" y="989"/>
                    </a:lnTo>
                    <a:lnTo>
                      <a:pt x="174" y="952"/>
                    </a:lnTo>
                    <a:lnTo>
                      <a:pt x="182" y="952"/>
                    </a:lnTo>
                    <a:lnTo>
                      <a:pt x="182" y="932"/>
                    </a:lnTo>
                    <a:lnTo>
                      <a:pt x="196" y="932"/>
                    </a:lnTo>
                    <a:lnTo>
                      <a:pt x="196" y="915"/>
                    </a:lnTo>
                    <a:lnTo>
                      <a:pt x="204" y="915"/>
                    </a:lnTo>
                    <a:lnTo>
                      <a:pt x="204" y="886"/>
                    </a:lnTo>
                    <a:lnTo>
                      <a:pt x="219" y="886"/>
                    </a:lnTo>
                    <a:lnTo>
                      <a:pt x="219" y="836"/>
                    </a:lnTo>
                    <a:lnTo>
                      <a:pt x="227" y="836"/>
                    </a:lnTo>
                    <a:lnTo>
                      <a:pt x="227" y="805"/>
                    </a:lnTo>
                    <a:lnTo>
                      <a:pt x="233" y="805"/>
                    </a:lnTo>
                    <a:lnTo>
                      <a:pt x="233" y="776"/>
                    </a:lnTo>
                    <a:lnTo>
                      <a:pt x="247" y="776"/>
                    </a:lnTo>
                    <a:lnTo>
                      <a:pt x="247" y="753"/>
                    </a:lnTo>
                    <a:lnTo>
                      <a:pt x="255" y="753"/>
                    </a:lnTo>
                    <a:lnTo>
                      <a:pt x="255" y="717"/>
                    </a:lnTo>
                    <a:lnTo>
                      <a:pt x="263" y="717"/>
                    </a:lnTo>
                    <a:lnTo>
                      <a:pt x="263" y="693"/>
                    </a:lnTo>
                    <a:lnTo>
                      <a:pt x="278" y="693"/>
                    </a:lnTo>
                    <a:lnTo>
                      <a:pt x="278" y="680"/>
                    </a:lnTo>
                    <a:lnTo>
                      <a:pt x="283" y="680"/>
                    </a:lnTo>
                    <a:lnTo>
                      <a:pt x="283" y="651"/>
                    </a:lnTo>
                    <a:lnTo>
                      <a:pt x="292" y="651"/>
                    </a:lnTo>
                    <a:lnTo>
                      <a:pt x="292" y="620"/>
                    </a:lnTo>
                    <a:lnTo>
                      <a:pt x="300" y="620"/>
                    </a:lnTo>
                    <a:lnTo>
                      <a:pt x="300" y="600"/>
                    </a:lnTo>
                    <a:lnTo>
                      <a:pt x="314" y="600"/>
                    </a:lnTo>
                    <a:lnTo>
                      <a:pt x="314" y="569"/>
                    </a:lnTo>
                    <a:lnTo>
                      <a:pt x="320" y="569"/>
                    </a:lnTo>
                    <a:lnTo>
                      <a:pt x="320" y="541"/>
                    </a:lnTo>
                    <a:lnTo>
                      <a:pt x="337" y="541"/>
                    </a:lnTo>
                    <a:lnTo>
                      <a:pt x="337" y="489"/>
                    </a:lnTo>
                    <a:lnTo>
                      <a:pt x="342" y="489"/>
                    </a:lnTo>
                    <a:lnTo>
                      <a:pt x="342" y="458"/>
                    </a:lnTo>
                    <a:lnTo>
                      <a:pt x="350" y="458"/>
                    </a:lnTo>
                    <a:lnTo>
                      <a:pt x="350" y="436"/>
                    </a:lnTo>
                    <a:lnTo>
                      <a:pt x="365" y="436"/>
                    </a:lnTo>
                    <a:lnTo>
                      <a:pt x="365" y="415"/>
                    </a:lnTo>
                    <a:lnTo>
                      <a:pt x="372" y="415"/>
                    </a:lnTo>
                    <a:lnTo>
                      <a:pt x="372" y="385"/>
                    </a:lnTo>
                    <a:lnTo>
                      <a:pt x="387" y="385"/>
                    </a:lnTo>
                    <a:lnTo>
                      <a:pt x="387" y="356"/>
                    </a:lnTo>
                    <a:lnTo>
                      <a:pt x="393" y="356"/>
                    </a:lnTo>
                    <a:lnTo>
                      <a:pt x="393" y="333"/>
                    </a:lnTo>
                    <a:lnTo>
                      <a:pt x="401" y="333"/>
                    </a:lnTo>
                    <a:lnTo>
                      <a:pt x="401" y="304"/>
                    </a:lnTo>
                    <a:lnTo>
                      <a:pt x="409" y="304"/>
                    </a:lnTo>
                    <a:lnTo>
                      <a:pt x="409" y="273"/>
                    </a:lnTo>
                    <a:lnTo>
                      <a:pt x="424" y="273"/>
                    </a:lnTo>
                    <a:lnTo>
                      <a:pt x="424" y="251"/>
                    </a:lnTo>
                    <a:lnTo>
                      <a:pt x="429" y="251"/>
                    </a:lnTo>
                    <a:lnTo>
                      <a:pt x="429" y="222"/>
                    </a:lnTo>
                    <a:lnTo>
                      <a:pt x="437" y="222"/>
                    </a:lnTo>
                    <a:lnTo>
                      <a:pt x="437" y="200"/>
                    </a:lnTo>
                    <a:lnTo>
                      <a:pt x="446" y="200"/>
                    </a:lnTo>
                    <a:lnTo>
                      <a:pt x="446" y="178"/>
                    </a:lnTo>
                    <a:lnTo>
                      <a:pt x="452" y="178"/>
                    </a:lnTo>
                    <a:lnTo>
                      <a:pt x="452" y="149"/>
                    </a:lnTo>
                    <a:lnTo>
                      <a:pt x="459" y="149"/>
                    </a:lnTo>
                    <a:lnTo>
                      <a:pt x="459" y="119"/>
                    </a:lnTo>
                    <a:lnTo>
                      <a:pt x="466" y="119"/>
                    </a:lnTo>
                    <a:lnTo>
                      <a:pt x="466" y="103"/>
                    </a:lnTo>
                    <a:lnTo>
                      <a:pt x="437" y="103"/>
                    </a:lnTo>
                    <a:lnTo>
                      <a:pt x="437" y="97"/>
                    </a:lnTo>
                    <a:lnTo>
                      <a:pt x="409" y="97"/>
                    </a:lnTo>
                    <a:lnTo>
                      <a:pt x="409" y="83"/>
                    </a:lnTo>
                    <a:lnTo>
                      <a:pt x="372" y="83"/>
                    </a:lnTo>
                    <a:lnTo>
                      <a:pt x="372" y="75"/>
                    </a:lnTo>
                    <a:lnTo>
                      <a:pt x="342" y="75"/>
                    </a:lnTo>
                    <a:lnTo>
                      <a:pt x="342" y="66"/>
                    </a:lnTo>
                    <a:lnTo>
                      <a:pt x="314" y="66"/>
                    </a:lnTo>
                    <a:lnTo>
                      <a:pt x="314" y="60"/>
                    </a:lnTo>
                    <a:lnTo>
                      <a:pt x="283" y="60"/>
                    </a:lnTo>
                    <a:lnTo>
                      <a:pt x="283" y="52"/>
                    </a:lnTo>
                    <a:lnTo>
                      <a:pt x="247" y="52"/>
                    </a:lnTo>
                    <a:lnTo>
                      <a:pt x="247" y="46"/>
                    </a:lnTo>
                    <a:lnTo>
                      <a:pt x="219" y="46"/>
                    </a:lnTo>
                    <a:lnTo>
                      <a:pt x="219" y="38"/>
                    </a:lnTo>
                    <a:lnTo>
                      <a:pt x="182" y="38"/>
                    </a:lnTo>
                    <a:lnTo>
                      <a:pt x="182" y="24"/>
                    </a:lnTo>
                    <a:lnTo>
                      <a:pt x="160" y="24"/>
                    </a:lnTo>
                    <a:lnTo>
                      <a:pt x="160" y="15"/>
                    </a:lnTo>
                    <a:lnTo>
                      <a:pt x="117" y="15"/>
                    </a:lnTo>
                    <a:lnTo>
                      <a:pt x="117" y="0"/>
                    </a:lnTo>
                    <a:lnTo>
                      <a:pt x="95" y="0"/>
                    </a:lnTo>
                    <a:lnTo>
                      <a:pt x="59" y="0"/>
                    </a:lnTo>
                    <a:close/>
                  </a:path>
                </a:pathLst>
              </a:custGeom>
              <a:solidFill>
                <a:srgbClr val="BFBFBF"/>
              </a:solidFill>
              <a:ln w="9525">
                <a:noFill/>
              </a:ln>
            </p:spPr>
            <p:txBody>
              <a:bodyPr/>
              <a:lstStyle/>
              <a:p>
                <a:endParaRPr lang="en-US"/>
              </a:p>
            </p:txBody>
          </p:sp>
          <p:sp>
            <p:nvSpPr>
              <p:cNvPr id="1141989" name="Freeform 1141988"/>
              <p:cNvSpPr/>
              <p:nvPr/>
            </p:nvSpPr>
            <p:spPr>
              <a:xfrm>
                <a:off x="4172" y="1927"/>
                <a:ext cx="47" cy="100"/>
              </a:xfrm>
              <a:custGeom>
                <a:avLst/>
                <a:gdLst/>
                <a:ahLst/>
                <a:cxnLst/>
                <a:rect l="0" t="0" r="0" b="0"/>
                <a:pathLst>
                  <a:path w="466" h="1297">
                    <a:moveTo>
                      <a:pt x="0" y="1277"/>
                    </a:moveTo>
                    <a:lnTo>
                      <a:pt x="409" y="147"/>
                    </a:lnTo>
                    <a:lnTo>
                      <a:pt x="37" y="37"/>
                    </a:lnTo>
                    <a:lnTo>
                      <a:pt x="59" y="0"/>
                    </a:lnTo>
                    <a:lnTo>
                      <a:pt x="466" y="116"/>
                    </a:lnTo>
                    <a:lnTo>
                      <a:pt x="65" y="1297"/>
                    </a:lnTo>
                    <a:lnTo>
                      <a:pt x="0" y="1277"/>
                    </a:lnTo>
                  </a:path>
                </a:pathLst>
              </a:custGeom>
              <a:noFill/>
              <a:ln w="0" cap="flat" cmpd="sng">
                <a:solidFill>
                  <a:srgbClr val="000000"/>
                </a:solidFill>
                <a:prstDash val="solid"/>
                <a:headEnd type="none" w="med" len="med"/>
                <a:tailEnd type="none" w="med" len="med"/>
              </a:ln>
            </p:spPr>
            <p:txBody>
              <a:bodyPr/>
              <a:lstStyle/>
              <a:p>
                <a:endParaRPr lang="en-US"/>
              </a:p>
            </p:txBody>
          </p:sp>
          <p:sp>
            <p:nvSpPr>
              <p:cNvPr id="1141990" name="Freeform 1141989"/>
              <p:cNvSpPr/>
              <p:nvPr/>
            </p:nvSpPr>
            <p:spPr>
              <a:xfrm>
                <a:off x="4175" y="1929"/>
                <a:ext cx="40" cy="12"/>
              </a:xfrm>
              <a:custGeom>
                <a:avLst/>
                <a:gdLst/>
                <a:ahLst/>
                <a:cxnLst/>
                <a:rect l="0" t="0" r="0" b="0"/>
                <a:pathLst>
                  <a:path w="396" h="148">
                    <a:moveTo>
                      <a:pt x="31" y="0"/>
                    </a:moveTo>
                    <a:lnTo>
                      <a:pt x="0" y="88"/>
                    </a:lnTo>
                    <a:lnTo>
                      <a:pt x="59" y="68"/>
                    </a:lnTo>
                    <a:lnTo>
                      <a:pt x="373" y="148"/>
                    </a:lnTo>
                    <a:lnTo>
                      <a:pt x="396" y="97"/>
                    </a:lnTo>
                    <a:lnTo>
                      <a:pt x="31" y="0"/>
                    </a:lnTo>
                    <a:close/>
                  </a:path>
                </a:pathLst>
              </a:custGeom>
              <a:solidFill>
                <a:srgbClr val="424242"/>
              </a:solidFill>
              <a:ln w="9525">
                <a:noFill/>
              </a:ln>
            </p:spPr>
            <p:txBody>
              <a:bodyPr/>
              <a:lstStyle/>
              <a:p>
                <a:endParaRPr lang="en-US"/>
              </a:p>
            </p:txBody>
          </p:sp>
          <p:sp>
            <p:nvSpPr>
              <p:cNvPr id="1141991" name="Freeform 1141990"/>
              <p:cNvSpPr/>
              <p:nvPr/>
            </p:nvSpPr>
            <p:spPr>
              <a:xfrm>
                <a:off x="4175" y="1929"/>
                <a:ext cx="40" cy="12"/>
              </a:xfrm>
              <a:custGeom>
                <a:avLst/>
                <a:gdLst/>
                <a:ahLst/>
                <a:cxnLst/>
                <a:rect l="0" t="0" r="0" b="0"/>
                <a:pathLst>
                  <a:path w="396" h="148">
                    <a:moveTo>
                      <a:pt x="31" y="0"/>
                    </a:moveTo>
                    <a:lnTo>
                      <a:pt x="0" y="88"/>
                    </a:lnTo>
                    <a:lnTo>
                      <a:pt x="59" y="68"/>
                    </a:lnTo>
                    <a:lnTo>
                      <a:pt x="373" y="148"/>
                    </a:lnTo>
                    <a:lnTo>
                      <a:pt x="396" y="97"/>
                    </a:lnTo>
                    <a:lnTo>
                      <a:pt x="31"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1141992" name="Straight Connector 1141991"/>
              <p:cNvSpPr/>
              <p:nvPr/>
            </p:nvSpPr>
            <p:spPr>
              <a:xfrm flipH="1" flipV="1">
                <a:off x="4178" y="1929"/>
                <a:ext cx="4" cy="5"/>
              </a:xfrm>
              <a:prstGeom prst="line">
                <a:avLst/>
              </a:prstGeom>
              <a:ln w="0" cap="flat" cmpd="sng">
                <a:solidFill>
                  <a:srgbClr val="000000"/>
                </a:solidFill>
                <a:prstDash val="solid"/>
                <a:headEnd type="none" w="med" len="med"/>
                <a:tailEnd type="none" w="med" len="med"/>
              </a:ln>
            </p:spPr>
          </p:sp>
          <p:sp>
            <p:nvSpPr>
              <p:cNvPr id="1141993" name="Freeform 1141992"/>
              <p:cNvSpPr/>
              <p:nvPr/>
            </p:nvSpPr>
            <p:spPr>
              <a:xfrm>
                <a:off x="4170" y="2024"/>
                <a:ext cx="8" cy="12"/>
              </a:xfrm>
              <a:custGeom>
                <a:avLst/>
                <a:gdLst/>
                <a:ahLst/>
                <a:cxnLst/>
                <a:rect l="0" t="0" r="0" b="0"/>
                <a:pathLst>
                  <a:path w="87" h="156">
                    <a:moveTo>
                      <a:pt x="28" y="0"/>
                    </a:moveTo>
                    <a:lnTo>
                      <a:pt x="0" y="134"/>
                    </a:lnTo>
                    <a:lnTo>
                      <a:pt x="28" y="156"/>
                    </a:lnTo>
                    <a:lnTo>
                      <a:pt x="87" y="37"/>
                    </a:lnTo>
                    <a:lnTo>
                      <a:pt x="28" y="0"/>
                    </a:lnTo>
                    <a:close/>
                  </a:path>
                </a:pathLst>
              </a:custGeom>
              <a:solidFill>
                <a:srgbClr val="424242"/>
              </a:solidFill>
              <a:ln w="9525">
                <a:noFill/>
              </a:ln>
            </p:spPr>
            <p:txBody>
              <a:bodyPr/>
              <a:lstStyle/>
              <a:p>
                <a:endParaRPr lang="en-US"/>
              </a:p>
            </p:txBody>
          </p:sp>
          <p:sp>
            <p:nvSpPr>
              <p:cNvPr id="1141994" name="Freeform 1141993"/>
              <p:cNvSpPr/>
              <p:nvPr/>
            </p:nvSpPr>
            <p:spPr>
              <a:xfrm>
                <a:off x="4170" y="2024"/>
                <a:ext cx="8" cy="12"/>
              </a:xfrm>
              <a:custGeom>
                <a:avLst/>
                <a:gdLst/>
                <a:ahLst/>
                <a:cxnLst/>
                <a:rect l="0" t="0" r="0" b="0"/>
                <a:pathLst>
                  <a:path w="87" h="156">
                    <a:moveTo>
                      <a:pt x="28" y="0"/>
                    </a:moveTo>
                    <a:lnTo>
                      <a:pt x="0" y="134"/>
                    </a:lnTo>
                    <a:lnTo>
                      <a:pt x="28" y="156"/>
                    </a:lnTo>
                    <a:lnTo>
                      <a:pt x="87" y="37"/>
                    </a:lnTo>
                    <a:lnTo>
                      <a:pt x="28"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1141995" name="Freeform 1141994"/>
              <p:cNvSpPr/>
              <p:nvPr/>
            </p:nvSpPr>
            <p:spPr>
              <a:xfrm>
                <a:off x="3925" y="1887"/>
                <a:ext cx="256" cy="49"/>
              </a:xfrm>
              <a:custGeom>
                <a:avLst/>
                <a:gdLst/>
                <a:ahLst/>
                <a:cxnLst/>
                <a:rect l="0" t="0" r="0" b="0"/>
                <a:pathLst>
                  <a:path w="2566" h="633">
                    <a:moveTo>
                      <a:pt x="37" y="0"/>
                    </a:moveTo>
                    <a:lnTo>
                      <a:pt x="0" y="110"/>
                    </a:lnTo>
                    <a:lnTo>
                      <a:pt x="2516" y="633"/>
                    </a:lnTo>
                    <a:lnTo>
                      <a:pt x="2566" y="494"/>
                    </a:lnTo>
                    <a:lnTo>
                      <a:pt x="1234" y="176"/>
                    </a:lnTo>
                    <a:lnTo>
                      <a:pt x="37" y="0"/>
                    </a:lnTo>
                    <a:close/>
                  </a:path>
                </a:pathLst>
              </a:custGeom>
              <a:solidFill>
                <a:srgbClr val="BFBFBF"/>
              </a:solidFill>
              <a:ln w="9525">
                <a:noFill/>
              </a:ln>
            </p:spPr>
            <p:txBody>
              <a:bodyPr/>
              <a:lstStyle/>
              <a:p>
                <a:endParaRPr lang="en-US"/>
              </a:p>
            </p:txBody>
          </p:sp>
          <p:sp>
            <p:nvSpPr>
              <p:cNvPr id="1141996" name="Freeform 1141995"/>
              <p:cNvSpPr/>
              <p:nvPr/>
            </p:nvSpPr>
            <p:spPr>
              <a:xfrm>
                <a:off x="3925" y="1887"/>
                <a:ext cx="256" cy="49"/>
              </a:xfrm>
              <a:custGeom>
                <a:avLst/>
                <a:gdLst/>
                <a:ahLst/>
                <a:cxnLst/>
                <a:rect l="0" t="0" r="0" b="0"/>
                <a:pathLst>
                  <a:path w="2566" h="633">
                    <a:moveTo>
                      <a:pt x="37" y="0"/>
                    </a:moveTo>
                    <a:lnTo>
                      <a:pt x="0" y="110"/>
                    </a:lnTo>
                    <a:lnTo>
                      <a:pt x="2516" y="633"/>
                    </a:lnTo>
                    <a:lnTo>
                      <a:pt x="2566" y="494"/>
                    </a:lnTo>
                    <a:lnTo>
                      <a:pt x="1234" y="176"/>
                    </a:lnTo>
                    <a:lnTo>
                      <a:pt x="37"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1141997" name="Freeform 1141996"/>
              <p:cNvSpPr/>
              <p:nvPr/>
            </p:nvSpPr>
            <p:spPr>
              <a:xfrm>
                <a:off x="4007" y="1899"/>
                <a:ext cx="73" cy="17"/>
              </a:xfrm>
              <a:custGeom>
                <a:avLst/>
                <a:gdLst/>
                <a:ahLst/>
                <a:cxnLst/>
                <a:rect l="0" t="0" r="0" b="0"/>
                <a:pathLst>
                  <a:path w="729" h="222">
                    <a:moveTo>
                      <a:pt x="0" y="0"/>
                    </a:moveTo>
                    <a:lnTo>
                      <a:pt x="22" y="80"/>
                    </a:lnTo>
                    <a:lnTo>
                      <a:pt x="685" y="222"/>
                    </a:lnTo>
                    <a:lnTo>
                      <a:pt x="729" y="139"/>
                    </a:lnTo>
                    <a:lnTo>
                      <a:pt x="642" y="80"/>
                    </a:lnTo>
                    <a:lnTo>
                      <a:pt x="0" y="0"/>
                    </a:lnTo>
                    <a:close/>
                  </a:path>
                </a:pathLst>
              </a:custGeom>
              <a:solidFill>
                <a:srgbClr val="828282"/>
              </a:solidFill>
              <a:ln w="9525">
                <a:noFill/>
              </a:ln>
            </p:spPr>
            <p:txBody>
              <a:bodyPr/>
              <a:lstStyle/>
              <a:p>
                <a:endParaRPr lang="en-US"/>
              </a:p>
            </p:txBody>
          </p:sp>
          <p:sp>
            <p:nvSpPr>
              <p:cNvPr id="1141998" name="Freeform 1141997"/>
              <p:cNvSpPr/>
              <p:nvPr/>
            </p:nvSpPr>
            <p:spPr>
              <a:xfrm>
                <a:off x="4007" y="1899"/>
                <a:ext cx="73" cy="17"/>
              </a:xfrm>
              <a:custGeom>
                <a:avLst/>
                <a:gdLst/>
                <a:ahLst/>
                <a:cxnLst/>
                <a:rect l="0" t="0" r="0" b="0"/>
                <a:pathLst>
                  <a:path w="729" h="222">
                    <a:moveTo>
                      <a:pt x="0" y="0"/>
                    </a:moveTo>
                    <a:lnTo>
                      <a:pt x="22" y="80"/>
                    </a:lnTo>
                    <a:lnTo>
                      <a:pt x="685" y="222"/>
                    </a:lnTo>
                    <a:lnTo>
                      <a:pt x="729" y="139"/>
                    </a:lnTo>
                    <a:lnTo>
                      <a:pt x="642" y="80"/>
                    </a:lnTo>
                    <a:lnTo>
                      <a:pt x="0"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1141999" name="Straight Connector 1141998"/>
              <p:cNvSpPr/>
              <p:nvPr/>
            </p:nvSpPr>
            <p:spPr>
              <a:xfrm>
                <a:off x="4068" y="1909"/>
                <a:ext cx="7" cy="7"/>
              </a:xfrm>
              <a:prstGeom prst="line">
                <a:avLst/>
              </a:prstGeom>
              <a:ln w="0" cap="flat" cmpd="sng">
                <a:solidFill>
                  <a:srgbClr val="000000"/>
                </a:solidFill>
                <a:prstDash val="solid"/>
                <a:headEnd type="none" w="med" len="med"/>
                <a:tailEnd type="none" w="med" len="med"/>
              </a:ln>
            </p:spPr>
          </p:sp>
          <p:sp>
            <p:nvSpPr>
              <p:cNvPr id="1142000" name="Freeform 1141999"/>
              <p:cNvSpPr/>
              <p:nvPr/>
            </p:nvSpPr>
            <p:spPr>
              <a:xfrm>
                <a:off x="4007" y="1893"/>
                <a:ext cx="64" cy="16"/>
              </a:xfrm>
              <a:custGeom>
                <a:avLst/>
                <a:gdLst/>
                <a:ahLst/>
                <a:cxnLst/>
                <a:rect l="0" t="0" r="0" b="0"/>
                <a:pathLst>
                  <a:path w="642" h="212">
                    <a:moveTo>
                      <a:pt x="15" y="0"/>
                    </a:moveTo>
                    <a:lnTo>
                      <a:pt x="0" y="80"/>
                    </a:lnTo>
                    <a:lnTo>
                      <a:pt x="605" y="212"/>
                    </a:lnTo>
                    <a:lnTo>
                      <a:pt x="642" y="148"/>
                    </a:lnTo>
                    <a:lnTo>
                      <a:pt x="15" y="0"/>
                    </a:lnTo>
                    <a:close/>
                  </a:path>
                </a:pathLst>
              </a:custGeom>
              <a:solidFill>
                <a:srgbClr val="BFBFBF"/>
              </a:solidFill>
              <a:ln w="9525">
                <a:noFill/>
              </a:ln>
            </p:spPr>
            <p:txBody>
              <a:bodyPr/>
              <a:lstStyle/>
              <a:p>
                <a:endParaRPr lang="en-US"/>
              </a:p>
            </p:txBody>
          </p:sp>
          <p:sp>
            <p:nvSpPr>
              <p:cNvPr id="1142001" name="Freeform 1142000"/>
              <p:cNvSpPr/>
              <p:nvPr/>
            </p:nvSpPr>
            <p:spPr>
              <a:xfrm>
                <a:off x="4007" y="1893"/>
                <a:ext cx="64" cy="16"/>
              </a:xfrm>
              <a:custGeom>
                <a:avLst/>
                <a:gdLst/>
                <a:ahLst/>
                <a:cxnLst/>
                <a:rect l="0" t="0" r="0" b="0"/>
                <a:pathLst>
                  <a:path w="642" h="212">
                    <a:moveTo>
                      <a:pt x="15" y="0"/>
                    </a:moveTo>
                    <a:lnTo>
                      <a:pt x="0" y="80"/>
                    </a:lnTo>
                    <a:lnTo>
                      <a:pt x="605" y="212"/>
                    </a:lnTo>
                    <a:lnTo>
                      <a:pt x="642" y="148"/>
                    </a:lnTo>
                    <a:lnTo>
                      <a:pt x="15"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1142002" name="Freeform 1142001"/>
              <p:cNvSpPr/>
              <p:nvPr/>
            </p:nvSpPr>
            <p:spPr>
              <a:xfrm>
                <a:off x="3870" y="1905"/>
                <a:ext cx="300" cy="147"/>
              </a:xfrm>
              <a:custGeom>
                <a:avLst/>
                <a:gdLst/>
                <a:ahLst/>
                <a:cxnLst/>
                <a:rect l="0" t="0" r="0" b="0"/>
                <a:pathLst>
                  <a:path w="2995" h="1919">
                    <a:moveTo>
                      <a:pt x="525" y="0"/>
                    </a:moveTo>
                    <a:lnTo>
                      <a:pt x="0" y="1328"/>
                    </a:lnTo>
                    <a:lnTo>
                      <a:pt x="2490" y="1919"/>
                    </a:lnTo>
                    <a:lnTo>
                      <a:pt x="2995" y="554"/>
                    </a:lnTo>
                    <a:lnTo>
                      <a:pt x="525" y="0"/>
                    </a:lnTo>
                    <a:close/>
                  </a:path>
                </a:pathLst>
              </a:custGeom>
              <a:solidFill>
                <a:srgbClr val="BFBFBF"/>
              </a:solidFill>
              <a:ln w="9525">
                <a:noFill/>
              </a:ln>
            </p:spPr>
            <p:txBody>
              <a:bodyPr/>
              <a:lstStyle/>
              <a:p>
                <a:endParaRPr lang="en-US"/>
              </a:p>
            </p:txBody>
          </p:sp>
        </p:grpSp>
        <p:sp>
          <p:nvSpPr>
            <p:cNvPr id="1142003" name="Freeform 1142002"/>
            <p:cNvSpPr/>
            <p:nvPr/>
          </p:nvSpPr>
          <p:spPr>
            <a:xfrm>
              <a:off x="3870" y="1905"/>
              <a:ext cx="300" cy="147"/>
            </a:xfrm>
            <a:custGeom>
              <a:avLst/>
              <a:gdLst/>
              <a:ahLst/>
              <a:cxnLst/>
              <a:rect l="0" t="0" r="0" b="0"/>
              <a:pathLst>
                <a:path w="2995" h="1919">
                  <a:moveTo>
                    <a:pt x="525" y="0"/>
                  </a:moveTo>
                  <a:lnTo>
                    <a:pt x="0" y="1328"/>
                  </a:lnTo>
                  <a:lnTo>
                    <a:pt x="2490" y="1919"/>
                  </a:lnTo>
                  <a:lnTo>
                    <a:pt x="2995" y="554"/>
                  </a:lnTo>
                  <a:lnTo>
                    <a:pt x="525"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1142004" name="Freeform 1142003"/>
            <p:cNvSpPr/>
            <p:nvPr/>
          </p:nvSpPr>
          <p:spPr>
            <a:xfrm>
              <a:off x="3885" y="1907"/>
              <a:ext cx="266" cy="142"/>
            </a:xfrm>
            <a:custGeom>
              <a:avLst/>
              <a:gdLst/>
              <a:ahLst/>
              <a:cxnLst/>
              <a:rect l="0" t="0" r="0" b="0"/>
              <a:pathLst>
                <a:path w="2653" h="1851">
                  <a:moveTo>
                    <a:pt x="474" y="0"/>
                  </a:moveTo>
                  <a:lnTo>
                    <a:pt x="474" y="28"/>
                  </a:lnTo>
                  <a:lnTo>
                    <a:pt x="466" y="28"/>
                  </a:lnTo>
                  <a:lnTo>
                    <a:pt x="466" y="59"/>
                  </a:lnTo>
                  <a:lnTo>
                    <a:pt x="460" y="59"/>
                  </a:lnTo>
                  <a:lnTo>
                    <a:pt x="460" y="89"/>
                  </a:lnTo>
                  <a:lnTo>
                    <a:pt x="451" y="89"/>
                  </a:lnTo>
                  <a:lnTo>
                    <a:pt x="451" y="111"/>
                  </a:lnTo>
                  <a:lnTo>
                    <a:pt x="438" y="111"/>
                  </a:lnTo>
                  <a:lnTo>
                    <a:pt x="438" y="133"/>
                  </a:lnTo>
                  <a:lnTo>
                    <a:pt x="429" y="133"/>
                  </a:lnTo>
                  <a:lnTo>
                    <a:pt x="429" y="184"/>
                  </a:lnTo>
                  <a:lnTo>
                    <a:pt x="416" y="184"/>
                  </a:lnTo>
                  <a:lnTo>
                    <a:pt x="416" y="208"/>
                  </a:lnTo>
                  <a:lnTo>
                    <a:pt x="409" y="208"/>
                  </a:lnTo>
                  <a:lnTo>
                    <a:pt x="409" y="228"/>
                  </a:lnTo>
                  <a:lnTo>
                    <a:pt x="392" y="228"/>
                  </a:lnTo>
                  <a:lnTo>
                    <a:pt x="392" y="272"/>
                  </a:lnTo>
                  <a:lnTo>
                    <a:pt x="379" y="272"/>
                  </a:lnTo>
                  <a:lnTo>
                    <a:pt x="379" y="310"/>
                  </a:lnTo>
                  <a:lnTo>
                    <a:pt x="373" y="310"/>
                  </a:lnTo>
                  <a:lnTo>
                    <a:pt x="373" y="332"/>
                  </a:lnTo>
                  <a:lnTo>
                    <a:pt x="357" y="332"/>
                  </a:lnTo>
                  <a:lnTo>
                    <a:pt x="357" y="375"/>
                  </a:lnTo>
                  <a:lnTo>
                    <a:pt x="342" y="375"/>
                  </a:lnTo>
                  <a:lnTo>
                    <a:pt x="342" y="406"/>
                  </a:lnTo>
                  <a:lnTo>
                    <a:pt x="336" y="406"/>
                  </a:lnTo>
                  <a:lnTo>
                    <a:pt x="336" y="435"/>
                  </a:lnTo>
                  <a:lnTo>
                    <a:pt x="320" y="435"/>
                  </a:lnTo>
                  <a:lnTo>
                    <a:pt x="320" y="472"/>
                  </a:lnTo>
                  <a:lnTo>
                    <a:pt x="305" y="472"/>
                  </a:lnTo>
                  <a:lnTo>
                    <a:pt x="305" y="509"/>
                  </a:lnTo>
                  <a:lnTo>
                    <a:pt x="300" y="509"/>
                  </a:lnTo>
                  <a:lnTo>
                    <a:pt x="300" y="531"/>
                  </a:lnTo>
                  <a:lnTo>
                    <a:pt x="292" y="531"/>
                  </a:lnTo>
                  <a:lnTo>
                    <a:pt x="292" y="545"/>
                  </a:lnTo>
                  <a:lnTo>
                    <a:pt x="277" y="545"/>
                  </a:lnTo>
                  <a:lnTo>
                    <a:pt x="277" y="576"/>
                  </a:lnTo>
                  <a:lnTo>
                    <a:pt x="270" y="576"/>
                  </a:lnTo>
                  <a:lnTo>
                    <a:pt x="270" y="605"/>
                  </a:lnTo>
                  <a:lnTo>
                    <a:pt x="263" y="605"/>
                  </a:lnTo>
                  <a:lnTo>
                    <a:pt x="263" y="628"/>
                  </a:lnTo>
                  <a:lnTo>
                    <a:pt x="255" y="628"/>
                  </a:lnTo>
                  <a:lnTo>
                    <a:pt x="255" y="650"/>
                  </a:lnTo>
                  <a:lnTo>
                    <a:pt x="241" y="650"/>
                  </a:lnTo>
                  <a:lnTo>
                    <a:pt x="241" y="670"/>
                  </a:lnTo>
                  <a:lnTo>
                    <a:pt x="233" y="670"/>
                  </a:lnTo>
                  <a:lnTo>
                    <a:pt x="233" y="708"/>
                  </a:lnTo>
                  <a:lnTo>
                    <a:pt x="227" y="708"/>
                  </a:lnTo>
                  <a:lnTo>
                    <a:pt x="227" y="723"/>
                  </a:lnTo>
                  <a:lnTo>
                    <a:pt x="218" y="723"/>
                  </a:lnTo>
                  <a:lnTo>
                    <a:pt x="218" y="753"/>
                  </a:lnTo>
                  <a:lnTo>
                    <a:pt x="205" y="753"/>
                  </a:lnTo>
                  <a:lnTo>
                    <a:pt x="205" y="804"/>
                  </a:lnTo>
                  <a:lnTo>
                    <a:pt x="196" y="804"/>
                  </a:lnTo>
                  <a:lnTo>
                    <a:pt x="196" y="826"/>
                  </a:lnTo>
                  <a:lnTo>
                    <a:pt x="183" y="826"/>
                  </a:lnTo>
                  <a:lnTo>
                    <a:pt x="183" y="849"/>
                  </a:lnTo>
                  <a:lnTo>
                    <a:pt x="176" y="849"/>
                  </a:lnTo>
                  <a:lnTo>
                    <a:pt x="176" y="872"/>
                  </a:lnTo>
                  <a:lnTo>
                    <a:pt x="160" y="872"/>
                  </a:lnTo>
                  <a:lnTo>
                    <a:pt x="160" y="892"/>
                  </a:lnTo>
                  <a:lnTo>
                    <a:pt x="154" y="892"/>
                  </a:lnTo>
                  <a:lnTo>
                    <a:pt x="154" y="923"/>
                  </a:lnTo>
                  <a:lnTo>
                    <a:pt x="146" y="923"/>
                  </a:lnTo>
                  <a:lnTo>
                    <a:pt x="146" y="952"/>
                  </a:lnTo>
                  <a:lnTo>
                    <a:pt x="140" y="952"/>
                  </a:lnTo>
                  <a:lnTo>
                    <a:pt x="140" y="982"/>
                  </a:lnTo>
                  <a:lnTo>
                    <a:pt x="124" y="982"/>
                  </a:lnTo>
                  <a:lnTo>
                    <a:pt x="124" y="989"/>
                  </a:lnTo>
                  <a:lnTo>
                    <a:pt x="118" y="989"/>
                  </a:lnTo>
                  <a:lnTo>
                    <a:pt x="118" y="1025"/>
                  </a:lnTo>
                  <a:lnTo>
                    <a:pt x="109" y="1025"/>
                  </a:lnTo>
                  <a:lnTo>
                    <a:pt x="109" y="1048"/>
                  </a:lnTo>
                  <a:lnTo>
                    <a:pt x="103" y="1048"/>
                  </a:lnTo>
                  <a:lnTo>
                    <a:pt x="103" y="1077"/>
                  </a:lnTo>
                  <a:lnTo>
                    <a:pt x="96" y="1077"/>
                  </a:lnTo>
                  <a:lnTo>
                    <a:pt x="96" y="1093"/>
                  </a:lnTo>
                  <a:lnTo>
                    <a:pt x="87" y="1093"/>
                  </a:lnTo>
                  <a:lnTo>
                    <a:pt x="87" y="1121"/>
                  </a:lnTo>
                  <a:lnTo>
                    <a:pt x="73" y="1121"/>
                  </a:lnTo>
                  <a:lnTo>
                    <a:pt x="73" y="1150"/>
                  </a:lnTo>
                  <a:lnTo>
                    <a:pt x="67" y="1150"/>
                  </a:lnTo>
                  <a:lnTo>
                    <a:pt x="67" y="1167"/>
                  </a:lnTo>
                  <a:lnTo>
                    <a:pt x="59" y="1167"/>
                  </a:lnTo>
                  <a:lnTo>
                    <a:pt x="59" y="1196"/>
                  </a:lnTo>
                  <a:lnTo>
                    <a:pt x="44" y="1196"/>
                  </a:lnTo>
                  <a:lnTo>
                    <a:pt x="44" y="1224"/>
                  </a:lnTo>
                  <a:lnTo>
                    <a:pt x="37" y="1224"/>
                  </a:lnTo>
                  <a:lnTo>
                    <a:pt x="37" y="1247"/>
                  </a:lnTo>
                  <a:lnTo>
                    <a:pt x="31" y="1247"/>
                  </a:lnTo>
                  <a:lnTo>
                    <a:pt x="31" y="1269"/>
                  </a:lnTo>
                  <a:lnTo>
                    <a:pt x="22" y="1269"/>
                  </a:lnTo>
                  <a:lnTo>
                    <a:pt x="22" y="1297"/>
                  </a:lnTo>
                  <a:lnTo>
                    <a:pt x="9" y="1297"/>
                  </a:lnTo>
                  <a:lnTo>
                    <a:pt x="9" y="1321"/>
                  </a:lnTo>
                  <a:lnTo>
                    <a:pt x="0" y="1321"/>
                  </a:lnTo>
                  <a:lnTo>
                    <a:pt x="0" y="1343"/>
                  </a:lnTo>
                  <a:lnTo>
                    <a:pt x="37" y="1343"/>
                  </a:lnTo>
                  <a:lnTo>
                    <a:pt x="37" y="1352"/>
                  </a:lnTo>
                  <a:lnTo>
                    <a:pt x="73" y="1352"/>
                  </a:lnTo>
                  <a:lnTo>
                    <a:pt x="73" y="1357"/>
                  </a:lnTo>
                  <a:lnTo>
                    <a:pt x="109" y="1357"/>
                  </a:lnTo>
                  <a:lnTo>
                    <a:pt x="109" y="1365"/>
                  </a:lnTo>
                  <a:lnTo>
                    <a:pt x="146" y="1365"/>
                  </a:lnTo>
                  <a:lnTo>
                    <a:pt x="146" y="1380"/>
                  </a:lnTo>
                  <a:lnTo>
                    <a:pt x="196" y="1380"/>
                  </a:lnTo>
                  <a:lnTo>
                    <a:pt x="196" y="1388"/>
                  </a:lnTo>
                  <a:lnTo>
                    <a:pt x="227" y="1388"/>
                  </a:lnTo>
                  <a:lnTo>
                    <a:pt x="227" y="1403"/>
                  </a:lnTo>
                  <a:lnTo>
                    <a:pt x="300" y="1403"/>
                  </a:lnTo>
                  <a:lnTo>
                    <a:pt x="300" y="1417"/>
                  </a:lnTo>
                  <a:lnTo>
                    <a:pt x="342" y="1417"/>
                  </a:lnTo>
                  <a:lnTo>
                    <a:pt x="342" y="1425"/>
                  </a:lnTo>
                  <a:lnTo>
                    <a:pt x="379" y="1425"/>
                  </a:lnTo>
                  <a:lnTo>
                    <a:pt x="379" y="1431"/>
                  </a:lnTo>
                  <a:lnTo>
                    <a:pt x="416" y="1431"/>
                  </a:lnTo>
                  <a:lnTo>
                    <a:pt x="416" y="1440"/>
                  </a:lnTo>
                  <a:lnTo>
                    <a:pt x="451" y="1440"/>
                  </a:lnTo>
                  <a:lnTo>
                    <a:pt x="451" y="1446"/>
                  </a:lnTo>
                  <a:lnTo>
                    <a:pt x="488" y="1446"/>
                  </a:lnTo>
                  <a:lnTo>
                    <a:pt x="488" y="1462"/>
                  </a:lnTo>
                  <a:lnTo>
                    <a:pt x="533" y="1462"/>
                  </a:lnTo>
                  <a:lnTo>
                    <a:pt x="533" y="1468"/>
                  </a:lnTo>
                  <a:lnTo>
                    <a:pt x="569" y="1468"/>
                  </a:lnTo>
                  <a:lnTo>
                    <a:pt x="569" y="1477"/>
                  </a:lnTo>
                  <a:lnTo>
                    <a:pt x="605" y="1477"/>
                  </a:lnTo>
                  <a:lnTo>
                    <a:pt x="605" y="1482"/>
                  </a:lnTo>
                  <a:lnTo>
                    <a:pt x="642" y="1482"/>
                  </a:lnTo>
                  <a:lnTo>
                    <a:pt x="642" y="1499"/>
                  </a:lnTo>
                  <a:lnTo>
                    <a:pt x="684" y="1499"/>
                  </a:lnTo>
                  <a:lnTo>
                    <a:pt x="684" y="1505"/>
                  </a:lnTo>
                  <a:lnTo>
                    <a:pt x="721" y="1505"/>
                  </a:lnTo>
                  <a:lnTo>
                    <a:pt x="721" y="1513"/>
                  </a:lnTo>
                  <a:lnTo>
                    <a:pt x="757" y="1513"/>
                  </a:lnTo>
                  <a:lnTo>
                    <a:pt x="757" y="1519"/>
                  </a:lnTo>
                  <a:lnTo>
                    <a:pt x="788" y="1519"/>
                  </a:lnTo>
                  <a:lnTo>
                    <a:pt x="788" y="1536"/>
                  </a:lnTo>
                  <a:lnTo>
                    <a:pt x="867" y="1536"/>
                  </a:lnTo>
                  <a:lnTo>
                    <a:pt x="867" y="1550"/>
                  </a:lnTo>
                  <a:lnTo>
                    <a:pt x="903" y="1550"/>
                  </a:lnTo>
                  <a:lnTo>
                    <a:pt x="903" y="1556"/>
                  </a:lnTo>
                  <a:lnTo>
                    <a:pt x="940" y="1556"/>
                  </a:lnTo>
                  <a:lnTo>
                    <a:pt x="940" y="1565"/>
                  </a:lnTo>
                  <a:lnTo>
                    <a:pt x="984" y="1565"/>
                  </a:lnTo>
                  <a:lnTo>
                    <a:pt x="984" y="1579"/>
                  </a:lnTo>
                  <a:lnTo>
                    <a:pt x="1029" y="1579"/>
                  </a:lnTo>
                  <a:lnTo>
                    <a:pt x="1029" y="1587"/>
                  </a:lnTo>
                  <a:lnTo>
                    <a:pt x="1065" y="1587"/>
                  </a:lnTo>
                  <a:lnTo>
                    <a:pt x="1065" y="1594"/>
                  </a:lnTo>
                  <a:lnTo>
                    <a:pt x="1102" y="1594"/>
                  </a:lnTo>
                  <a:lnTo>
                    <a:pt x="1102" y="1601"/>
                  </a:lnTo>
                  <a:lnTo>
                    <a:pt x="1138" y="1601"/>
                  </a:lnTo>
                  <a:lnTo>
                    <a:pt x="1138" y="1616"/>
                  </a:lnTo>
                  <a:lnTo>
                    <a:pt x="1180" y="1616"/>
                  </a:lnTo>
                  <a:lnTo>
                    <a:pt x="1180" y="1624"/>
                  </a:lnTo>
                  <a:lnTo>
                    <a:pt x="1217" y="1624"/>
                  </a:lnTo>
                  <a:lnTo>
                    <a:pt x="1217" y="1638"/>
                  </a:lnTo>
                  <a:lnTo>
                    <a:pt x="1290" y="1638"/>
                  </a:lnTo>
                  <a:lnTo>
                    <a:pt x="1290" y="1647"/>
                  </a:lnTo>
                  <a:lnTo>
                    <a:pt x="1319" y="1647"/>
                  </a:lnTo>
                  <a:lnTo>
                    <a:pt x="1319" y="1653"/>
                  </a:lnTo>
                  <a:lnTo>
                    <a:pt x="1371" y="1653"/>
                  </a:lnTo>
                  <a:lnTo>
                    <a:pt x="1371" y="1667"/>
                  </a:lnTo>
                  <a:lnTo>
                    <a:pt x="1408" y="1667"/>
                  </a:lnTo>
                  <a:lnTo>
                    <a:pt x="1408" y="1675"/>
                  </a:lnTo>
                  <a:lnTo>
                    <a:pt x="1436" y="1675"/>
                  </a:lnTo>
                  <a:lnTo>
                    <a:pt x="1436" y="1684"/>
                  </a:lnTo>
                  <a:lnTo>
                    <a:pt x="1472" y="1684"/>
                  </a:lnTo>
                  <a:lnTo>
                    <a:pt x="1472" y="1698"/>
                  </a:lnTo>
                  <a:lnTo>
                    <a:pt x="1523" y="1698"/>
                  </a:lnTo>
                  <a:lnTo>
                    <a:pt x="1523" y="1704"/>
                  </a:lnTo>
                  <a:lnTo>
                    <a:pt x="1554" y="1704"/>
                  </a:lnTo>
                  <a:lnTo>
                    <a:pt x="1554" y="1712"/>
                  </a:lnTo>
                  <a:lnTo>
                    <a:pt x="1589" y="1712"/>
                  </a:lnTo>
                  <a:lnTo>
                    <a:pt x="1589" y="1720"/>
                  </a:lnTo>
                  <a:lnTo>
                    <a:pt x="1626" y="1720"/>
                  </a:lnTo>
                  <a:lnTo>
                    <a:pt x="1626" y="1735"/>
                  </a:lnTo>
                  <a:lnTo>
                    <a:pt x="1669" y="1735"/>
                  </a:lnTo>
                  <a:lnTo>
                    <a:pt x="1669" y="1741"/>
                  </a:lnTo>
                  <a:lnTo>
                    <a:pt x="1705" y="1741"/>
                  </a:lnTo>
                  <a:lnTo>
                    <a:pt x="1705" y="1757"/>
                  </a:lnTo>
                  <a:lnTo>
                    <a:pt x="1778" y="1757"/>
                  </a:lnTo>
                  <a:lnTo>
                    <a:pt x="1778" y="1763"/>
                  </a:lnTo>
                  <a:lnTo>
                    <a:pt x="1822" y="1763"/>
                  </a:lnTo>
                  <a:lnTo>
                    <a:pt x="1822" y="1772"/>
                  </a:lnTo>
                  <a:lnTo>
                    <a:pt x="1859" y="1772"/>
                  </a:lnTo>
                  <a:lnTo>
                    <a:pt x="1859" y="1786"/>
                  </a:lnTo>
                  <a:lnTo>
                    <a:pt x="1896" y="1786"/>
                  </a:lnTo>
                  <a:lnTo>
                    <a:pt x="1896" y="1794"/>
                  </a:lnTo>
                  <a:lnTo>
                    <a:pt x="1937" y="1794"/>
                  </a:lnTo>
                  <a:lnTo>
                    <a:pt x="1937" y="1800"/>
                  </a:lnTo>
                  <a:lnTo>
                    <a:pt x="1974" y="1800"/>
                  </a:lnTo>
                  <a:lnTo>
                    <a:pt x="1974" y="1814"/>
                  </a:lnTo>
                  <a:lnTo>
                    <a:pt x="2011" y="1814"/>
                  </a:lnTo>
                  <a:lnTo>
                    <a:pt x="2011" y="1823"/>
                  </a:lnTo>
                  <a:lnTo>
                    <a:pt x="2055" y="1823"/>
                  </a:lnTo>
                  <a:lnTo>
                    <a:pt x="2055" y="1829"/>
                  </a:lnTo>
                  <a:lnTo>
                    <a:pt x="2092" y="1829"/>
                  </a:lnTo>
                  <a:lnTo>
                    <a:pt x="2092" y="1845"/>
                  </a:lnTo>
                  <a:lnTo>
                    <a:pt x="2120" y="1845"/>
                  </a:lnTo>
                  <a:lnTo>
                    <a:pt x="2120" y="1851"/>
                  </a:lnTo>
                  <a:lnTo>
                    <a:pt x="2172" y="1851"/>
                  </a:lnTo>
                  <a:lnTo>
                    <a:pt x="2172" y="1845"/>
                  </a:lnTo>
                  <a:lnTo>
                    <a:pt x="2179" y="1845"/>
                  </a:lnTo>
                  <a:lnTo>
                    <a:pt x="2179" y="1800"/>
                  </a:lnTo>
                  <a:lnTo>
                    <a:pt x="2187" y="1800"/>
                  </a:lnTo>
                  <a:lnTo>
                    <a:pt x="2187" y="1772"/>
                  </a:lnTo>
                  <a:lnTo>
                    <a:pt x="2192" y="1772"/>
                  </a:lnTo>
                  <a:lnTo>
                    <a:pt x="2192" y="1757"/>
                  </a:lnTo>
                  <a:lnTo>
                    <a:pt x="2209" y="1757"/>
                  </a:lnTo>
                  <a:lnTo>
                    <a:pt x="2209" y="1712"/>
                  </a:lnTo>
                  <a:lnTo>
                    <a:pt x="2215" y="1712"/>
                  </a:lnTo>
                  <a:lnTo>
                    <a:pt x="2215" y="1684"/>
                  </a:lnTo>
                  <a:lnTo>
                    <a:pt x="2229" y="1684"/>
                  </a:lnTo>
                  <a:lnTo>
                    <a:pt x="2229" y="1667"/>
                  </a:lnTo>
                  <a:lnTo>
                    <a:pt x="2237" y="1667"/>
                  </a:lnTo>
                  <a:lnTo>
                    <a:pt x="2237" y="1638"/>
                  </a:lnTo>
                  <a:lnTo>
                    <a:pt x="2246" y="1638"/>
                  </a:lnTo>
                  <a:lnTo>
                    <a:pt x="2246" y="1624"/>
                  </a:lnTo>
                  <a:lnTo>
                    <a:pt x="2251" y="1624"/>
                  </a:lnTo>
                  <a:lnTo>
                    <a:pt x="2251" y="1587"/>
                  </a:lnTo>
                  <a:lnTo>
                    <a:pt x="2266" y="1587"/>
                  </a:lnTo>
                  <a:lnTo>
                    <a:pt x="2266" y="1565"/>
                  </a:lnTo>
                  <a:lnTo>
                    <a:pt x="2274" y="1565"/>
                  </a:lnTo>
                  <a:lnTo>
                    <a:pt x="2274" y="1536"/>
                  </a:lnTo>
                  <a:lnTo>
                    <a:pt x="2288" y="1536"/>
                  </a:lnTo>
                  <a:lnTo>
                    <a:pt x="2288" y="1482"/>
                  </a:lnTo>
                  <a:lnTo>
                    <a:pt x="2302" y="1482"/>
                  </a:lnTo>
                  <a:lnTo>
                    <a:pt x="2302" y="1468"/>
                  </a:lnTo>
                  <a:lnTo>
                    <a:pt x="2310" y="1468"/>
                  </a:lnTo>
                  <a:lnTo>
                    <a:pt x="2310" y="1440"/>
                  </a:lnTo>
                  <a:lnTo>
                    <a:pt x="2318" y="1440"/>
                  </a:lnTo>
                  <a:lnTo>
                    <a:pt x="2318" y="1425"/>
                  </a:lnTo>
                  <a:lnTo>
                    <a:pt x="2324" y="1425"/>
                  </a:lnTo>
                  <a:lnTo>
                    <a:pt x="2324" y="1403"/>
                  </a:lnTo>
                  <a:lnTo>
                    <a:pt x="2338" y="1403"/>
                  </a:lnTo>
                  <a:lnTo>
                    <a:pt x="2338" y="1380"/>
                  </a:lnTo>
                  <a:lnTo>
                    <a:pt x="2347" y="1380"/>
                  </a:lnTo>
                  <a:lnTo>
                    <a:pt x="2347" y="1357"/>
                  </a:lnTo>
                  <a:lnTo>
                    <a:pt x="2353" y="1357"/>
                  </a:lnTo>
                  <a:lnTo>
                    <a:pt x="2353" y="1321"/>
                  </a:lnTo>
                  <a:lnTo>
                    <a:pt x="2369" y="1321"/>
                  </a:lnTo>
                  <a:lnTo>
                    <a:pt x="2369" y="1297"/>
                  </a:lnTo>
                  <a:lnTo>
                    <a:pt x="2375" y="1297"/>
                  </a:lnTo>
                  <a:lnTo>
                    <a:pt x="2375" y="1261"/>
                  </a:lnTo>
                  <a:lnTo>
                    <a:pt x="2383" y="1261"/>
                  </a:lnTo>
                  <a:lnTo>
                    <a:pt x="2383" y="1240"/>
                  </a:lnTo>
                  <a:lnTo>
                    <a:pt x="2390" y="1240"/>
                  </a:lnTo>
                  <a:lnTo>
                    <a:pt x="2390" y="1224"/>
                  </a:lnTo>
                  <a:lnTo>
                    <a:pt x="2405" y="1224"/>
                  </a:lnTo>
                  <a:lnTo>
                    <a:pt x="2405" y="1196"/>
                  </a:lnTo>
                  <a:lnTo>
                    <a:pt x="2412" y="1196"/>
                  </a:lnTo>
                  <a:lnTo>
                    <a:pt x="2412" y="1181"/>
                  </a:lnTo>
                  <a:lnTo>
                    <a:pt x="2420" y="1181"/>
                  </a:lnTo>
                  <a:lnTo>
                    <a:pt x="2420" y="1145"/>
                  </a:lnTo>
                  <a:lnTo>
                    <a:pt x="2425" y="1145"/>
                  </a:lnTo>
                  <a:lnTo>
                    <a:pt x="2425" y="1121"/>
                  </a:lnTo>
                  <a:lnTo>
                    <a:pt x="2434" y="1121"/>
                  </a:lnTo>
                  <a:lnTo>
                    <a:pt x="2434" y="1108"/>
                  </a:lnTo>
                  <a:lnTo>
                    <a:pt x="2442" y="1108"/>
                  </a:lnTo>
                  <a:lnTo>
                    <a:pt x="2442" y="1077"/>
                  </a:lnTo>
                  <a:lnTo>
                    <a:pt x="2448" y="1077"/>
                  </a:lnTo>
                  <a:lnTo>
                    <a:pt x="2448" y="1048"/>
                  </a:lnTo>
                  <a:lnTo>
                    <a:pt x="2462" y="1048"/>
                  </a:lnTo>
                  <a:lnTo>
                    <a:pt x="2462" y="1025"/>
                  </a:lnTo>
                  <a:lnTo>
                    <a:pt x="2470" y="1025"/>
                  </a:lnTo>
                  <a:lnTo>
                    <a:pt x="2470" y="1002"/>
                  </a:lnTo>
                  <a:lnTo>
                    <a:pt x="2484" y="1002"/>
                  </a:lnTo>
                  <a:lnTo>
                    <a:pt x="2484" y="989"/>
                  </a:lnTo>
                  <a:lnTo>
                    <a:pt x="2492" y="989"/>
                  </a:lnTo>
                  <a:lnTo>
                    <a:pt x="2492" y="960"/>
                  </a:lnTo>
                  <a:lnTo>
                    <a:pt x="2499" y="960"/>
                  </a:lnTo>
                  <a:lnTo>
                    <a:pt x="2499" y="929"/>
                  </a:lnTo>
                  <a:lnTo>
                    <a:pt x="2507" y="929"/>
                  </a:lnTo>
                  <a:lnTo>
                    <a:pt x="2507" y="892"/>
                  </a:lnTo>
                  <a:lnTo>
                    <a:pt x="2521" y="892"/>
                  </a:lnTo>
                  <a:lnTo>
                    <a:pt x="2521" y="872"/>
                  </a:lnTo>
                  <a:lnTo>
                    <a:pt x="2529" y="872"/>
                  </a:lnTo>
                  <a:lnTo>
                    <a:pt x="2529" y="841"/>
                  </a:lnTo>
                  <a:lnTo>
                    <a:pt x="2535" y="841"/>
                  </a:lnTo>
                  <a:lnTo>
                    <a:pt x="2535" y="826"/>
                  </a:lnTo>
                  <a:lnTo>
                    <a:pt x="2543" y="826"/>
                  </a:lnTo>
                  <a:lnTo>
                    <a:pt x="2543" y="789"/>
                  </a:lnTo>
                  <a:lnTo>
                    <a:pt x="2551" y="789"/>
                  </a:lnTo>
                  <a:lnTo>
                    <a:pt x="2551" y="767"/>
                  </a:lnTo>
                  <a:lnTo>
                    <a:pt x="2557" y="767"/>
                  </a:lnTo>
                  <a:lnTo>
                    <a:pt x="2557" y="745"/>
                  </a:lnTo>
                  <a:lnTo>
                    <a:pt x="2571" y="745"/>
                  </a:lnTo>
                  <a:lnTo>
                    <a:pt x="2571" y="723"/>
                  </a:lnTo>
                  <a:lnTo>
                    <a:pt x="2579" y="723"/>
                  </a:lnTo>
                  <a:lnTo>
                    <a:pt x="2579" y="693"/>
                  </a:lnTo>
                  <a:lnTo>
                    <a:pt x="2588" y="693"/>
                  </a:lnTo>
                  <a:lnTo>
                    <a:pt x="2588" y="670"/>
                  </a:lnTo>
                  <a:lnTo>
                    <a:pt x="2601" y="670"/>
                  </a:lnTo>
                  <a:lnTo>
                    <a:pt x="2601" y="642"/>
                  </a:lnTo>
                  <a:lnTo>
                    <a:pt x="2608" y="642"/>
                  </a:lnTo>
                  <a:lnTo>
                    <a:pt x="2608" y="613"/>
                  </a:lnTo>
                  <a:lnTo>
                    <a:pt x="2616" y="613"/>
                  </a:lnTo>
                  <a:lnTo>
                    <a:pt x="2616" y="591"/>
                  </a:lnTo>
                  <a:lnTo>
                    <a:pt x="2624" y="591"/>
                  </a:lnTo>
                  <a:lnTo>
                    <a:pt x="2624" y="569"/>
                  </a:lnTo>
                  <a:lnTo>
                    <a:pt x="2638" y="569"/>
                  </a:lnTo>
                  <a:lnTo>
                    <a:pt x="2638" y="545"/>
                  </a:lnTo>
                  <a:lnTo>
                    <a:pt x="2644" y="545"/>
                  </a:lnTo>
                  <a:lnTo>
                    <a:pt x="2644" y="523"/>
                  </a:lnTo>
                  <a:lnTo>
                    <a:pt x="2653" y="523"/>
                  </a:lnTo>
                  <a:lnTo>
                    <a:pt x="2653" y="486"/>
                  </a:lnTo>
                  <a:lnTo>
                    <a:pt x="2608" y="486"/>
                  </a:lnTo>
                  <a:lnTo>
                    <a:pt x="2608" y="472"/>
                  </a:lnTo>
                  <a:lnTo>
                    <a:pt x="2529" y="472"/>
                  </a:lnTo>
                  <a:lnTo>
                    <a:pt x="2529" y="457"/>
                  </a:lnTo>
                  <a:lnTo>
                    <a:pt x="2492" y="457"/>
                  </a:lnTo>
                  <a:lnTo>
                    <a:pt x="2492" y="450"/>
                  </a:lnTo>
                  <a:lnTo>
                    <a:pt x="2442" y="450"/>
                  </a:lnTo>
                  <a:lnTo>
                    <a:pt x="2442" y="435"/>
                  </a:lnTo>
                  <a:lnTo>
                    <a:pt x="2369" y="435"/>
                  </a:lnTo>
                  <a:lnTo>
                    <a:pt x="2369" y="421"/>
                  </a:lnTo>
                  <a:lnTo>
                    <a:pt x="2324" y="421"/>
                  </a:lnTo>
                  <a:lnTo>
                    <a:pt x="2324" y="413"/>
                  </a:lnTo>
                  <a:lnTo>
                    <a:pt x="2288" y="413"/>
                  </a:lnTo>
                  <a:lnTo>
                    <a:pt x="2288" y="406"/>
                  </a:lnTo>
                  <a:lnTo>
                    <a:pt x="2246" y="406"/>
                  </a:lnTo>
                  <a:lnTo>
                    <a:pt x="2246" y="391"/>
                  </a:lnTo>
                  <a:lnTo>
                    <a:pt x="2209" y="391"/>
                  </a:lnTo>
                  <a:lnTo>
                    <a:pt x="2209" y="384"/>
                  </a:lnTo>
                  <a:lnTo>
                    <a:pt x="2172" y="384"/>
                  </a:lnTo>
                  <a:lnTo>
                    <a:pt x="2172" y="375"/>
                  </a:lnTo>
                  <a:lnTo>
                    <a:pt x="2120" y="375"/>
                  </a:lnTo>
                  <a:lnTo>
                    <a:pt x="2120" y="369"/>
                  </a:lnTo>
                  <a:lnTo>
                    <a:pt x="2092" y="369"/>
                  </a:lnTo>
                  <a:lnTo>
                    <a:pt x="2092" y="355"/>
                  </a:lnTo>
                  <a:lnTo>
                    <a:pt x="2041" y="355"/>
                  </a:lnTo>
                  <a:lnTo>
                    <a:pt x="2041" y="347"/>
                  </a:lnTo>
                  <a:lnTo>
                    <a:pt x="2005" y="347"/>
                  </a:lnTo>
                  <a:lnTo>
                    <a:pt x="2005" y="338"/>
                  </a:lnTo>
                  <a:lnTo>
                    <a:pt x="1959" y="338"/>
                  </a:lnTo>
                  <a:lnTo>
                    <a:pt x="1959" y="332"/>
                  </a:lnTo>
                  <a:lnTo>
                    <a:pt x="1924" y="332"/>
                  </a:lnTo>
                  <a:lnTo>
                    <a:pt x="1924" y="324"/>
                  </a:lnTo>
                  <a:lnTo>
                    <a:pt x="1881" y="324"/>
                  </a:lnTo>
                  <a:lnTo>
                    <a:pt x="1881" y="318"/>
                  </a:lnTo>
                  <a:lnTo>
                    <a:pt x="1844" y="318"/>
                  </a:lnTo>
                  <a:lnTo>
                    <a:pt x="1844" y="310"/>
                  </a:lnTo>
                  <a:lnTo>
                    <a:pt x="1800" y="310"/>
                  </a:lnTo>
                  <a:lnTo>
                    <a:pt x="1800" y="296"/>
                  </a:lnTo>
                  <a:lnTo>
                    <a:pt x="1763" y="296"/>
                  </a:lnTo>
                  <a:lnTo>
                    <a:pt x="1763" y="287"/>
                  </a:lnTo>
                  <a:lnTo>
                    <a:pt x="1719" y="287"/>
                  </a:lnTo>
                  <a:lnTo>
                    <a:pt x="1719" y="272"/>
                  </a:lnTo>
                  <a:lnTo>
                    <a:pt x="1641" y="272"/>
                  </a:lnTo>
                  <a:lnTo>
                    <a:pt x="1641" y="259"/>
                  </a:lnTo>
                  <a:lnTo>
                    <a:pt x="1604" y="259"/>
                  </a:lnTo>
                  <a:lnTo>
                    <a:pt x="1604" y="250"/>
                  </a:lnTo>
                  <a:lnTo>
                    <a:pt x="1567" y="250"/>
                  </a:lnTo>
                  <a:lnTo>
                    <a:pt x="1567" y="236"/>
                  </a:lnTo>
                  <a:lnTo>
                    <a:pt x="1523" y="236"/>
                  </a:lnTo>
                  <a:lnTo>
                    <a:pt x="1523" y="228"/>
                  </a:lnTo>
                  <a:lnTo>
                    <a:pt x="1486" y="228"/>
                  </a:lnTo>
                  <a:lnTo>
                    <a:pt x="1486" y="222"/>
                  </a:lnTo>
                  <a:lnTo>
                    <a:pt x="1436" y="222"/>
                  </a:lnTo>
                  <a:lnTo>
                    <a:pt x="1436" y="213"/>
                  </a:lnTo>
                  <a:lnTo>
                    <a:pt x="1408" y="213"/>
                  </a:lnTo>
                  <a:lnTo>
                    <a:pt x="1408" y="208"/>
                  </a:lnTo>
                  <a:lnTo>
                    <a:pt x="1354" y="208"/>
                  </a:lnTo>
                  <a:lnTo>
                    <a:pt x="1354" y="199"/>
                  </a:lnTo>
                  <a:lnTo>
                    <a:pt x="1319" y="199"/>
                  </a:lnTo>
                  <a:lnTo>
                    <a:pt x="1319" y="184"/>
                  </a:lnTo>
                  <a:lnTo>
                    <a:pt x="1276" y="184"/>
                  </a:lnTo>
                  <a:lnTo>
                    <a:pt x="1276" y="177"/>
                  </a:lnTo>
                  <a:lnTo>
                    <a:pt x="1239" y="177"/>
                  </a:lnTo>
                  <a:lnTo>
                    <a:pt x="1239" y="171"/>
                  </a:lnTo>
                  <a:lnTo>
                    <a:pt x="1195" y="171"/>
                  </a:lnTo>
                  <a:lnTo>
                    <a:pt x="1195" y="154"/>
                  </a:lnTo>
                  <a:lnTo>
                    <a:pt x="1158" y="154"/>
                  </a:lnTo>
                  <a:lnTo>
                    <a:pt x="1158" y="148"/>
                  </a:lnTo>
                  <a:lnTo>
                    <a:pt x="1116" y="148"/>
                  </a:lnTo>
                  <a:lnTo>
                    <a:pt x="1116" y="140"/>
                  </a:lnTo>
                  <a:lnTo>
                    <a:pt x="1079" y="140"/>
                  </a:lnTo>
                  <a:lnTo>
                    <a:pt x="1079" y="133"/>
                  </a:lnTo>
                  <a:lnTo>
                    <a:pt x="1034" y="133"/>
                  </a:lnTo>
                  <a:lnTo>
                    <a:pt x="1034" y="118"/>
                  </a:lnTo>
                  <a:lnTo>
                    <a:pt x="999" y="118"/>
                  </a:lnTo>
                  <a:lnTo>
                    <a:pt x="999" y="111"/>
                  </a:lnTo>
                  <a:lnTo>
                    <a:pt x="919" y="111"/>
                  </a:lnTo>
                  <a:lnTo>
                    <a:pt x="919" y="96"/>
                  </a:lnTo>
                  <a:lnTo>
                    <a:pt x="867" y="96"/>
                  </a:lnTo>
                  <a:lnTo>
                    <a:pt x="867" y="89"/>
                  </a:lnTo>
                  <a:lnTo>
                    <a:pt x="838" y="89"/>
                  </a:lnTo>
                  <a:lnTo>
                    <a:pt x="838" y="80"/>
                  </a:lnTo>
                  <a:lnTo>
                    <a:pt x="788" y="80"/>
                  </a:lnTo>
                  <a:lnTo>
                    <a:pt x="788" y="66"/>
                  </a:lnTo>
                  <a:lnTo>
                    <a:pt x="757" y="66"/>
                  </a:lnTo>
                  <a:lnTo>
                    <a:pt x="757" y="59"/>
                  </a:lnTo>
                  <a:lnTo>
                    <a:pt x="707" y="59"/>
                  </a:lnTo>
                  <a:lnTo>
                    <a:pt x="707" y="52"/>
                  </a:lnTo>
                  <a:lnTo>
                    <a:pt x="670" y="52"/>
                  </a:lnTo>
                  <a:lnTo>
                    <a:pt x="670" y="37"/>
                  </a:lnTo>
                  <a:lnTo>
                    <a:pt x="627" y="37"/>
                  </a:lnTo>
                  <a:lnTo>
                    <a:pt x="627" y="28"/>
                  </a:lnTo>
                  <a:lnTo>
                    <a:pt x="592" y="28"/>
                  </a:lnTo>
                  <a:lnTo>
                    <a:pt x="592" y="23"/>
                  </a:lnTo>
                  <a:lnTo>
                    <a:pt x="555" y="23"/>
                  </a:lnTo>
                  <a:lnTo>
                    <a:pt x="555" y="15"/>
                  </a:lnTo>
                  <a:lnTo>
                    <a:pt x="510" y="15"/>
                  </a:lnTo>
                  <a:lnTo>
                    <a:pt x="510" y="0"/>
                  </a:lnTo>
                  <a:lnTo>
                    <a:pt x="474" y="0"/>
                  </a:lnTo>
                  <a:close/>
                </a:path>
              </a:pathLst>
            </a:custGeom>
            <a:solidFill>
              <a:srgbClr val="0000FF"/>
            </a:solidFill>
            <a:ln w="9525">
              <a:noFill/>
            </a:ln>
          </p:spPr>
          <p:txBody>
            <a:bodyPr/>
            <a:lstStyle/>
            <a:p>
              <a:endParaRPr lang="en-US"/>
            </a:p>
          </p:txBody>
        </p:sp>
        <p:sp>
          <p:nvSpPr>
            <p:cNvPr id="1142005" name="Freeform 1142004"/>
            <p:cNvSpPr/>
            <p:nvPr/>
          </p:nvSpPr>
          <p:spPr>
            <a:xfrm>
              <a:off x="3885" y="1907"/>
              <a:ext cx="266" cy="142"/>
            </a:xfrm>
            <a:custGeom>
              <a:avLst/>
              <a:gdLst/>
              <a:ahLst/>
              <a:cxnLst/>
              <a:rect l="0" t="0" r="0" b="0"/>
              <a:pathLst>
                <a:path w="2653" h="1851">
                  <a:moveTo>
                    <a:pt x="474" y="0"/>
                  </a:moveTo>
                  <a:lnTo>
                    <a:pt x="474" y="28"/>
                  </a:lnTo>
                  <a:lnTo>
                    <a:pt x="466" y="28"/>
                  </a:lnTo>
                  <a:lnTo>
                    <a:pt x="466" y="59"/>
                  </a:lnTo>
                  <a:lnTo>
                    <a:pt x="460" y="59"/>
                  </a:lnTo>
                  <a:lnTo>
                    <a:pt x="460" y="89"/>
                  </a:lnTo>
                  <a:lnTo>
                    <a:pt x="451" y="89"/>
                  </a:lnTo>
                  <a:lnTo>
                    <a:pt x="451" y="111"/>
                  </a:lnTo>
                  <a:lnTo>
                    <a:pt x="438" y="111"/>
                  </a:lnTo>
                  <a:lnTo>
                    <a:pt x="438" y="133"/>
                  </a:lnTo>
                  <a:lnTo>
                    <a:pt x="429" y="133"/>
                  </a:lnTo>
                  <a:lnTo>
                    <a:pt x="429" y="184"/>
                  </a:lnTo>
                  <a:lnTo>
                    <a:pt x="416" y="184"/>
                  </a:lnTo>
                  <a:lnTo>
                    <a:pt x="416" y="208"/>
                  </a:lnTo>
                  <a:lnTo>
                    <a:pt x="409" y="208"/>
                  </a:lnTo>
                  <a:lnTo>
                    <a:pt x="409" y="228"/>
                  </a:lnTo>
                  <a:lnTo>
                    <a:pt x="392" y="228"/>
                  </a:lnTo>
                  <a:lnTo>
                    <a:pt x="392" y="272"/>
                  </a:lnTo>
                  <a:lnTo>
                    <a:pt x="379" y="272"/>
                  </a:lnTo>
                  <a:lnTo>
                    <a:pt x="379" y="310"/>
                  </a:lnTo>
                  <a:lnTo>
                    <a:pt x="373" y="310"/>
                  </a:lnTo>
                  <a:lnTo>
                    <a:pt x="373" y="332"/>
                  </a:lnTo>
                  <a:lnTo>
                    <a:pt x="357" y="332"/>
                  </a:lnTo>
                  <a:lnTo>
                    <a:pt x="357" y="375"/>
                  </a:lnTo>
                  <a:lnTo>
                    <a:pt x="342" y="375"/>
                  </a:lnTo>
                  <a:lnTo>
                    <a:pt x="342" y="406"/>
                  </a:lnTo>
                  <a:lnTo>
                    <a:pt x="336" y="406"/>
                  </a:lnTo>
                  <a:lnTo>
                    <a:pt x="336" y="435"/>
                  </a:lnTo>
                  <a:lnTo>
                    <a:pt x="320" y="435"/>
                  </a:lnTo>
                  <a:lnTo>
                    <a:pt x="320" y="472"/>
                  </a:lnTo>
                  <a:lnTo>
                    <a:pt x="305" y="472"/>
                  </a:lnTo>
                  <a:lnTo>
                    <a:pt x="305" y="509"/>
                  </a:lnTo>
                  <a:lnTo>
                    <a:pt x="300" y="509"/>
                  </a:lnTo>
                  <a:lnTo>
                    <a:pt x="300" y="531"/>
                  </a:lnTo>
                  <a:lnTo>
                    <a:pt x="292" y="531"/>
                  </a:lnTo>
                  <a:lnTo>
                    <a:pt x="292" y="545"/>
                  </a:lnTo>
                  <a:lnTo>
                    <a:pt x="277" y="545"/>
                  </a:lnTo>
                  <a:lnTo>
                    <a:pt x="277" y="576"/>
                  </a:lnTo>
                  <a:lnTo>
                    <a:pt x="270" y="576"/>
                  </a:lnTo>
                  <a:lnTo>
                    <a:pt x="270" y="605"/>
                  </a:lnTo>
                  <a:lnTo>
                    <a:pt x="263" y="605"/>
                  </a:lnTo>
                  <a:lnTo>
                    <a:pt x="263" y="628"/>
                  </a:lnTo>
                  <a:lnTo>
                    <a:pt x="255" y="628"/>
                  </a:lnTo>
                  <a:lnTo>
                    <a:pt x="255" y="650"/>
                  </a:lnTo>
                  <a:lnTo>
                    <a:pt x="241" y="650"/>
                  </a:lnTo>
                  <a:lnTo>
                    <a:pt x="241" y="670"/>
                  </a:lnTo>
                  <a:lnTo>
                    <a:pt x="233" y="670"/>
                  </a:lnTo>
                  <a:lnTo>
                    <a:pt x="233" y="708"/>
                  </a:lnTo>
                  <a:lnTo>
                    <a:pt x="227" y="708"/>
                  </a:lnTo>
                  <a:lnTo>
                    <a:pt x="227" y="723"/>
                  </a:lnTo>
                  <a:lnTo>
                    <a:pt x="218" y="723"/>
                  </a:lnTo>
                  <a:lnTo>
                    <a:pt x="218" y="753"/>
                  </a:lnTo>
                  <a:lnTo>
                    <a:pt x="205" y="753"/>
                  </a:lnTo>
                  <a:lnTo>
                    <a:pt x="205" y="804"/>
                  </a:lnTo>
                  <a:lnTo>
                    <a:pt x="196" y="804"/>
                  </a:lnTo>
                  <a:lnTo>
                    <a:pt x="196" y="826"/>
                  </a:lnTo>
                  <a:lnTo>
                    <a:pt x="183" y="826"/>
                  </a:lnTo>
                  <a:lnTo>
                    <a:pt x="183" y="849"/>
                  </a:lnTo>
                  <a:lnTo>
                    <a:pt x="176" y="849"/>
                  </a:lnTo>
                  <a:lnTo>
                    <a:pt x="176" y="872"/>
                  </a:lnTo>
                  <a:lnTo>
                    <a:pt x="160" y="872"/>
                  </a:lnTo>
                  <a:lnTo>
                    <a:pt x="160" y="892"/>
                  </a:lnTo>
                  <a:lnTo>
                    <a:pt x="154" y="892"/>
                  </a:lnTo>
                  <a:lnTo>
                    <a:pt x="154" y="923"/>
                  </a:lnTo>
                  <a:lnTo>
                    <a:pt x="146" y="923"/>
                  </a:lnTo>
                  <a:lnTo>
                    <a:pt x="146" y="952"/>
                  </a:lnTo>
                  <a:lnTo>
                    <a:pt x="140" y="952"/>
                  </a:lnTo>
                  <a:lnTo>
                    <a:pt x="140" y="982"/>
                  </a:lnTo>
                  <a:lnTo>
                    <a:pt x="124" y="982"/>
                  </a:lnTo>
                  <a:lnTo>
                    <a:pt x="124" y="989"/>
                  </a:lnTo>
                  <a:lnTo>
                    <a:pt x="118" y="989"/>
                  </a:lnTo>
                  <a:lnTo>
                    <a:pt x="118" y="1025"/>
                  </a:lnTo>
                  <a:lnTo>
                    <a:pt x="109" y="1025"/>
                  </a:lnTo>
                  <a:lnTo>
                    <a:pt x="109" y="1048"/>
                  </a:lnTo>
                  <a:lnTo>
                    <a:pt x="103" y="1048"/>
                  </a:lnTo>
                  <a:lnTo>
                    <a:pt x="103" y="1077"/>
                  </a:lnTo>
                  <a:lnTo>
                    <a:pt x="96" y="1077"/>
                  </a:lnTo>
                  <a:lnTo>
                    <a:pt x="96" y="1093"/>
                  </a:lnTo>
                  <a:lnTo>
                    <a:pt x="87" y="1093"/>
                  </a:lnTo>
                  <a:lnTo>
                    <a:pt x="87" y="1121"/>
                  </a:lnTo>
                  <a:lnTo>
                    <a:pt x="73" y="1121"/>
                  </a:lnTo>
                  <a:lnTo>
                    <a:pt x="73" y="1150"/>
                  </a:lnTo>
                  <a:lnTo>
                    <a:pt x="67" y="1150"/>
                  </a:lnTo>
                  <a:lnTo>
                    <a:pt x="67" y="1167"/>
                  </a:lnTo>
                  <a:lnTo>
                    <a:pt x="59" y="1167"/>
                  </a:lnTo>
                  <a:lnTo>
                    <a:pt x="59" y="1196"/>
                  </a:lnTo>
                  <a:lnTo>
                    <a:pt x="44" y="1196"/>
                  </a:lnTo>
                  <a:lnTo>
                    <a:pt x="44" y="1224"/>
                  </a:lnTo>
                  <a:lnTo>
                    <a:pt x="37" y="1224"/>
                  </a:lnTo>
                  <a:lnTo>
                    <a:pt x="37" y="1247"/>
                  </a:lnTo>
                  <a:lnTo>
                    <a:pt x="31" y="1247"/>
                  </a:lnTo>
                  <a:lnTo>
                    <a:pt x="31" y="1269"/>
                  </a:lnTo>
                  <a:lnTo>
                    <a:pt x="22" y="1269"/>
                  </a:lnTo>
                  <a:lnTo>
                    <a:pt x="22" y="1297"/>
                  </a:lnTo>
                  <a:lnTo>
                    <a:pt x="9" y="1297"/>
                  </a:lnTo>
                  <a:lnTo>
                    <a:pt x="9" y="1321"/>
                  </a:lnTo>
                  <a:lnTo>
                    <a:pt x="0" y="1321"/>
                  </a:lnTo>
                  <a:lnTo>
                    <a:pt x="0" y="1343"/>
                  </a:lnTo>
                  <a:lnTo>
                    <a:pt x="37" y="1343"/>
                  </a:lnTo>
                  <a:lnTo>
                    <a:pt x="37" y="1352"/>
                  </a:lnTo>
                  <a:lnTo>
                    <a:pt x="73" y="1352"/>
                  </a:lnTo>
                  <a:lnTo>
                    <a:pt x="73" y="1357"/>
                  </a:lnTo>
                  <a:lnTo>
                    <a:pt x="109" y="1357"/>
                  </a:lnTo>
                  <a:lnTo>
                    <a:pt x="109" y="1365"/>
                  </a:lnTo>
                  <a:lnTo>
                    <a:pt x="146" y="1365"/>
                  </a:lnTo>
                  <a:lnTo>
                    <a:pt x="146" y="1380"/>
                  </a:lnTo>
                  <a:lnTo>
                    <a:pt x="196" y="1380"/>
                  </a:lnTo>
                  <a:lnTo>
                    <a:pt x="196" y="1388"/>
                  </a:lnTo>
                  <a:lnTo>
                    <a:pt x="227" y="1388"/>
                  </a:lnTo>
                  <a:lnTo>
                    <a:pt x="227" y="1403"/>
                  </a:lnTo>
                  <a:lnTo>
                    <a:pt x="300" y="1403"/>
                  </a:lnTo>
                  <a:lnTo>
                    <a:pt x="300" y="1417"/>
                  </a:lnTo>
                  <a:lnTo>
                    <a:pt x="342" y="1417"/>
                  </a:lnTo>
                  <a:lnTo>
                    <a:pt x="342" y="1425"/>
                  </a:lnTo>
                  <a:lnTo>
                    <a:pt x="379" y="1425"/>
                  </a:lnTo>
                  <a:lnTo>
                    <a:pt x="379" y="1431"/>
                  </a:lnTo>
                  <a:lnTo>
                    <a:pt x="416" y="1431"/>
                  </a:lnTo>
                  <a:lnTo>
                    <a:pt x="416" y="1440"/>
                  </a:lnTo>
                  <a:lnTo>
                    <a:pt x="451" y="1440"/>
                  </a:lnTo>
                  <a:lnTo>
                    <a:pt x="451" y="1446"/>
                  </a:lnTo>
                  <a:lnTo>
                    <a:pt x="488" y="1446"/>
                  </a:lnTo>
                  <a:lnTo>
                    <a:pt x="488" y="1462"/>
                  </a:lnTo>
                  <a:lnTo>
                    <a:pt x="533" y="1462"/>
                  </a:lnTo>
                  <a:lnTo>
                    <a:pt x="533" y="1468"/>
                  </a:lnTo>
                  <a:lnTo>
                    <a:pt x="569" y="1468"/>
                  </a:lnTo>
                  <a:lnTo>
                    <a:pt x="569" y="1477"/>
                  </a:lnTo>
                  <a:lnTo>
                    <a:pt x="605" y="1477"/>
                  </a:lnTo>
                  <a:lnTo>
                    <a:pt x="605" y="1482"/>
                  </a:lnTo>
                  <a:lnTo>
                    <a:pt x="642" y="1482"/>
                  </a:lnTo>
                  <a:lnTo>
                    <a:pt x="642" y="1499"/>
                  </a:lnTo>
                  <a:lnTo>
                    <a:pt x="684" y="1499"/>
                  </a:lnTo>
                  <a:lnTo>
                    <a:pt x="684" y="1505"/>
                  </a:lnTo>
                  <a:lnTo>
                    <a:pt x="721" y="1505"/>
                  </a:lnTo>
                  <a:lnTo>
                    <a:pt x="721" y="1513"/>
                  </a:lnTo>
                  <a:lnTo>
                    <a:pt x="757" y="1513"/>
                  </a:lnTo>
                  <a:lnTo>
                    <a:pt x="757" y="1519"/>
                  </a:lnTo>
                  <a:lnTo>
                    <a:pt x="788" y="1519"/>
                  </a:lnTo>
                  <a:lnTo>
                    <a:pt x="788" y="1536"/>
                  </a:lnTo>
                  <a:lnTo>
                    <a:pt x="867" y="1536"/>
                  </a:lnTo>
                  <a:lnTo>
                    <a:pt x="867" y="1550"/>
                  </a:lnTo>
                  <a:lnTo>
                    <a:pt x="903" y="1550"/>
                  </a:lnTo>
                  <a:lnTo>
                    <a:pt x="903" y="1556"/>
                  </a:lnTo>
                  <a:lnTo>
                    <a:pt x="940" y="1556"/>
                  </a:lnTo>
                  <a:lnTo>
                    <a:pt x="940" y="1565"/>
                  </a:lnTo>
                  <a:lnTo>
                    <a:pt x="984" y="1565"/>
                  </a:lnTo>
                  <a:lnTo>
                    <a:pt x="984" y="1579"/>
                  </a:lnTo>
                  <a:lnTo>
                    <a:pt x="1029" y="1579"/>
                  </a:lnTo>
                  <a:lnTo>
                    <a:pt x="1029" y="1587"/>
                  </a:lnTo>
                  <a:lnTo>
                    <a:pt x="1065" y="1587"/>
                  </a:lnTo>
                  <a:lnTo>
                    <a:pt x="1065" y="1594"/>
                  </a:lnTo>
                  <a:lnTo>
                    <a:pt x="1102" y="1594"/>
                  </a:lnTo>
                  <a:lnTo>
                    <a:pt x="1102" y="1601"/>
                  </a:lnTo>
                  <a:lnTo>
                    <a:pt x="1138" y="1601"/>
                  </a:lnTo>
                  <a:lnTo>
                    <a:pt x="1138" y="1616"/>
                  </a:lnTo>
                  <a:lnTo>
                    <a:pt x="1180" y="1616"/>
                  </a:lnTo>
                  <a:lnTo>
                    <a:pt x="1180" y="1624"/>
                  </a:lnTo>
                  <a:lnTo>
                    <a:pt x="1217" y="1624"/>
                  </a:lnTo>
                  <a:lnTo>
                    <a:pt x="1217" y="1638"/>
                  </a:lnTo>
                  <a:lnTo>
                    <a:pt x="1290" y="1638"/>
                  </a:lnTo>
                  <a:lnTo>
                    <a:pt x="1290" y="1647"/>
                  </a:lnTo>
                  <a:lnTo>
                    <a:pt x="1319" y="1647"/>
                  </a:lnTo>
                  <a:lnTo>
                    <a:pt x="1319" y="1653"/>
                  </a:lnTo>
                  <a:lnTo>
                    <a:pt x="1371" y="1653"/>
                  </a:lnTo>
                  <a:lnTo>
                    <a:pt x="1371" y="1667"/>
                  </a:lnTo>
                  <a:lnTo>
                    <a:pt x="1408" y="1667"/>
                  </a:lnTo>
                  <a:lnTo>
                    <a:pt x="1408" y="1675"/>
                  </a:lnTo>
                  <a:lnTo>
                    <a:pt x="1436" y="1675"/>
                  </a:lnTo>
                  <a:lnTo>
                    <a:pt x="1436" y="1684"/>
                  </a:lnTo>
                  <a:lnTo>
                    <a:pt x="1472" y="1684"/>
                  </a:lnTo>
                  <a:lnTo>
                    <a:pt x="1472" y="1698"/>
                  </a:lnTo>
                  <a:lnTo>
                    <a:pt x="1523" y="1698"/>
                  </a:lnTo>
                  <a:lnTo>
                    <a:pt x="1523" y="1704"/>
                  </a:lnTo>
                  <a:lnTo>
                    <a:pt x="1554" y="1704"/>
                  </a:lnTo>
                  <a:lnTo>
                    <a:pt x="1554" y="1712"/>
                  </a:lnTo>
                  <a:lnTo>
                    <a:pt x="1589" y="1712"/>
                  </a:lnTo>
                  <a:lnTo>
                    <a:pt x="1589" y="1720"/>
                  </a:lnTo>
                  <a:lnTo>
                    <a:pt x="1626" y="1720"/>
                  </a:lnTo>
                  <a:lnTo>
                    <a:pt x="1626" y="1735"/>
                  </a:lnTo>
                  <a:lnTo>
                    <a:pt x="1669" y="1735"/>
                  </a:lnTo>
                  <a:lnTo>
                    <a:pt x="1669" y="1741"/>
                  </a:lnTo>
                  <a:lnTo>
                    <a:pt x="1705" y="1741"/>
                  </a:lnTo>
                  <a:lnTo>
                    <a:pt x="1705" y="1757"/>
                  </a:lnTo>
                  <a:lnTo>
                    <a:pt x="1778" y="1757"/>
                  </a:lnTo>
                  <a:lnTo>
                    <a:pt x="1778" y="1763"/>
                  </a:lnTo>
                  <a:lnTo>
                    <a:pt x="1822" y="1763"/>
                  </a:lnTo>
                  <a:lnTo>
                    <a:pt x="1822" y="1772"/>
                  </a:lnTo>
                  <a:lnTo>
                    <a:pt x="1859" y="1772"/>
                  </a:lnTo>
                  <a:lnTo>
                    <a:pt x="1859" y="1786"/>
                  </a:lnTo>
                  <a:lnTo>
                    <a:pt x="1896" y="1786"/>
                  </a:lnTo>
                  <a:lnTo>
                    <a:pt x="1896" y="1794"/>
                  </a:lnTo>
                  <a:lnTo>
                    <a:pt x="1937" y="1794"/>
                  </a:lnTo>
                  <a:lnTo>
                    <a:pt x="1937" y="1800"/>
                  </a:lnTo>
                  <a:lnTo>
                    <a:pt x="1974" y="1800"/>
                  </a:lnTo>
                  <a:lnTo>
                    <a:pt x="1974" y="1814"/>
                  </a:lnTo>
                  <a:lnTo>
                    <a:pt x="2011" y="1814"/>
                  </a:lnTo>
                  <a:lnTo>
                    <a:pt x="2011" y="1823"/>
                  </a:lnTo>
                  <a:lnTo>
                    <a:pt x="2055" y="1823"/>
                  </a:lnTo>
                  <a:lnTo>
                    <a:pt x="2055" y="1829"/>
                  </a:lnTo>
                  <a:lnTo>
                    <a:pt x="2092" y="1829"/>
                  </a:lnTo>
                  <a:lnTo>
                    <a:pt x="2092" y="1845"/>
                  </a:lnTo>
                  <a:lnTo>
                    <a:pt x="2120" y="1845"/>
                  </a:lnTo>
                  <a:lnTo>
                    <a:pt x="2120" y="1851"/>
                  </a:lnTo>
                  <a:lnTo>
                    <a:pt x="2172" y="1851"/>
                  </a:lnTo>
                  <a:lnTo>
                    <a:pt x="2172" y="1845"/>
                  </a:lnTo>
                  <a:lnTo>
                    <a:pt x="2179" y="1845"/>
                  </a:lnTo>
                  <a:lnTo>
                    <a:pt x="2179" y="1800"/>
                  </a:lnTo>
                  <a:lnTo>
                    <a:pt x="2187" y="1800"/>
                  </a:lnTo>
                  <a:lnTo>
                    <a:pt x="2187" y="1772"/>
                  </a:lnTo>
                  <a:lnTo>
                    <a:pt x="2192" y="1772"/>
                  </a:lnTo>
                  <a:lnTo>
                    <a:pt x="2192" y="1757"/>
                  </a:lnTo>
                  <a:lnTo>
                    <a:pt x="2209" y="1757"/>
                  </a:lnTo>
                  <a:lnTo>
                    <a:pt x="2209" y="1712"/>
                  </a:lnTo>
                  <a:lnTo>
                    <a:pt x="2215" y="1712"/>
                  </a:lnTo>
                  <a:lnTo>
                    <a:pt x="2215" y="1684"/>
                  </a:lnTo>
                  <a:lnTo>
                    <a:pt x="2229" y="1684"/>
                  </a:lnTo>
                  <a:lnTo>
                    <a:pt x="2229" y="1667"/>
                  </a:lnTo>
                  <a:lnTo>
                    <a:pt x="2237" y="1667"/>
                  </a:lnTo>
                  <a:lnTo>
                    <a:pt x="2237" y="1638"/>
                  </a:lnTo>
                  <a:lnTo>
                    <a:pt x="2246" y="1638"/>
                  </a:lnTo>
                  <a:lnTo>
                    <a:pt x="2246" y="1624"/>
                  </a:lnTo>
                  <a:lnTo>
                    <a:pt x="2251" y="1624"/>
                  </a:lnTo>
                  <a:lnTo>
                    <a:pt x="2251" y="1587"/>
                  </a:lnTo>
                  <a:lnTo>
                    <a:pt x="2266" y="1587"/>
                  </a:lnTo>
                  <a:lnTo>
                    <a:pt x="2266" y="1565"/>
                  </a:lnTo>
                  <a:lnTo>
                    <a:pt x="2274" y="1565"/>
                  </a:lnTo>
                  <a:lnTo>
                    <a:pt x="2274" y="1536"/>
                  </a:lnTo>
                  <a:lnTo>
                    <a:pt x="2288" y="1536"/>
                  </a:lnTo>
                  <a:lnTo>
                    <a:pt x="2288" y="1482"/>
                  </a:lnTo>
                  <a:lnTo>
                    <a:pt x="2302" y="1482"/>
                  </a:lnTo>
                  <a:lnTo>
                    <a:pt x="2302" y="1468"/>
                  </a:lnTo>
                  <a:lnTo>
                    <a:pt x="2310" y="1468"/>
                  </a:lnTo>
                  <a:lnTo>
                    <a:pt x="2310" y="1440"/>
                  </a:lnTo>
                  <a:lnTo>
                    <a:pt x="2318" y="1440"/>
                  </a:lnTo>
                  <a:lnTo>
                    <a:pt x="2318" y="1425"/>
                  </a:lnTo>
                  <a:lnTo>
                    <a:pt x="2324" y="1425"/>
                  </a:lnTo>
                  <a:lnTo>
                    <a:pt x="2324" y="1403"/>
                  </a:lnTo>
                  <a:lnTo>
                    <a:pt x="2338" y="1403"/>
                  </a:lnTo>
                  <a:lnTo>
                    <a:pt x="2338" y="1380"/>
                  </a:lnTo>
                  <a:lnTo>
                    <a:pt x="2347" y="1380"/>
                  </a:lnTo>
                  <a:lnTo>
                    <a:pt x="2347" y="1357"/>
                  </a:lnTo>
                  <a:lnTo>
                    <a:pt x="2353" y="1357"/>
                  </a:lnTo>
                  <a:lnTo>
                    <a:pt x="2353" y="1321"/>
                  </a:lnTo>
                  <a:lnTo>
                    <a:pt x="2369" y="1321"/>
                  </a:lnTo>
                  <a:lnTo>
                    <a:pt x="2369" y="1297"/>
                  </a:lnTo>
                  <a:lnTo>
                    <a:pt x="2375" y="1297"/>
                  </a:lnTo>
                  <a:lnTo>
                    <a:pt x="2375" y="1261"/>
                  </a:lnTo>
                  <a:lnTo>
                    <a:pt x="2383" y="1261"/>
                  </a:lnTo>
                  <a:lnTo>
                    <a:pt x="2383" y="1240"/>
                  </a:lnTo>
                  <a:lnTo>
                    <a:pt x="2390" y="1240"/>
                  </a:lnTo>
                  <a:lnTo>
                    <a:pt x="2390" y="1224"/>
                  </a:lnTo>
                  <a:lnTo>
                    <a:pt x="2405" y="1224"/>
                  </a:lnTo>
                  <a:lnTo>
                    <a:pt x="2405" y="1196"/>
                  </a:lnTo>
                  <a:lnTo>
                    <a:pt x="2412" y="1196"/>
                  </a:lnTo>
                  <a:lnTo>
                    <a:pt x="2412" y="1181"/>
                  </a:lnTo>
                  <a:lnTo>
                    <a:pt x="2420" y="1181"/>
                  </a:lnTo>
                  <a:lnTo>
                    <a:pt x="2420" y="1145"/>
                  </a:lnTo>
                  <a:lnTo>
                    <a:pt x="2425" y="1145"/>
                  </a:lnTo>
                  <a:lnTo>
                    <a:pt x="2425" y="1121"/>
                  </a:lnTo>
                  <a:lnTo>
                    <a:pt x="2434" y="1121"/>
                  </a:lnTo>
                  <a:lnTo>
                    <a:pt x="2434" y="1108"/>
                  </a:lnTo>
                  <a:lnTo>
                    <a:pt x="2442" y="1108"/>
                  </a:lnTo>
                  <a:lnTo>
                    <a:pt x="2442" y="1077"/>
                  </a:lnTo>
                  <a:lnTo>
                    <a:pt x="2448" y="1077"/>
                  </a:lnTo>
                  <a:lnTo>
                    <a:pt x="2448" y="1048"/>
                  </a:lnTo>
                  <a:lnTo>
                    <a:pt x="2462" y="1048"/>
                  </a:lnTo>
                  <a:lnTo>
                    <a:pt x="2462" y="1025"/>
                  </a:lnTo>
                  <a:lnTo>
                    <a:pt x="2470" y="1025"/>
                  </a:lnTo>
                  <a:lnTo>
                    <a:pt x="2470" y="1002"/>
                  </a:lnTo>
                  <a:lnTo>
                    <a:pt x="2484" y="1002"/>
                  </a:lnTo>
                  <a:lnTo>
                    <a:pt x="2484" y="989"/>
                  </a:lnTo>
                  <a:lnTo>
                    <a:pt x="2492" y="989"/>
                  </a:lnTo>
                  <a:lnTo>
                    <a:pt x="2492" y="960"/>
                  </a:lnTo>
                  <a:lnTo>
                    <a:pt x="2499" y="960"/>
                  </a:lnTo>
                  <a:lnTo>
                    <a:pt x="2499" y="929"/>
                  </a:lnTo>
                  <a:lnTo>
                    <a:pt x="2507" y="929"/>
                  </a:lnTo>
                  <a:lnTo>
                    <a:pt x="2507" y="892"/>
                  </a:lnTo>
                  <a:lnTo>
                    <a:pt x="2521" y="892"/>
                  </a:lnTo>
                  <a:lnTo>
                    <a:pt x="2521" y="872"/>
                  </a:lnTo>
                  <a:lnTo>
                    <a:pt x="2529" y="872"/>
                  </a:lnTo>
                  <a:lnTo>
                    <a:pt x="2529" y="841"/>
                  </a:lnTo>
                  <a:lnTo>
                    <a:pt x="2535" y="841"/>
                  </a:lnTo>
                  <a:lnTo>
                    <a:pt x="2535" y="826"/>
                  </a:lnTo>
                  <a:lnTo>
                    <a:pt x="2543" y="826"/>
                  </a:lnTo>
                  <a:lnTo>
                    <a:pt x="2543" y="789"/>
                  </a:lnTo>
                  <a:lnTo>
                    <a:pt x="2551" y="789"/>
                  </a:lnTo>
                  <a:lnTo>
                    <a:pt x="2551" y="767"/>
                  </a:lnTo>
                  <a:lnTo>
                    <a:pt x="2557" y="767"/>
                  </a:lnTo>
                  <a:lnTo>
                    <a:pt x="2557" y="745"/>
                  </a:lnTo>
                  <a:lnTo>
                    <a:pt x="2571" y="745"/>
                  </a:lnTo>
                  <a:lnTo>
                    <a:pt x="2571" y="723"/>
                  </a:lnTo>
                  <a:lnTo>
                    <a:pt x="2579" y="723"/>
                  </a:lnTo>
                  <a:lnTo>
                    <a:pt x="2579" y="693"/>
                  </a:lnTo>
                  <a:lnTo>
                    <a:pt x="2588" y="693"/>
                  </a:lnTo>
                  <a:lnTo>
                    <a:pt x="2588" y="670"/>
                  </a:lnTo>
                  <a:lnTo>
                    <a:pt x="2601" y="670"/>
                  </a:lnTo>
                  <a:lnTo>
                    <a:pt x="2601" y="642"/>
                  </a:lnTo>
                  <a:lnTo>
                    <a:pt x="2608" y="642"/>
                  </a:lnTo>
                  <a:lnTo>
                    <a:pt x="2608" y="613"/>
                  </a:lnTo>
                  <a:lnTo>
                    <a:pt x="2616" y="613"/>
                  </a:lnTo>
                  <a:lnTo>
                    <a:pt x="2616" y="591"/>
                  </a:lnTo>
                  <a:lnTo>
                    <a:pt x="2624" y="591"/>
                  </a:lnTo>
                  <a:lnTo>
                    <a:pt x="2624" y="569"/>
                  </a:lnTo>
                  <a:lnTo>
                    <a:pt x="2638" y="569"/>
                  </a:lnTo>
                  <a:lnTo>
                    <a:pt x="2638" y="545"/>
                  </a:lnTo>
                  <a:lnTo>
                    <a:pt x="2644" y="545"/>
                  </a:lnTo>
                  <a:lnTo>
                    <a:pt x="2644" y="523"/>
                  </a:lnTo>
                  <a:lnTo>
                    <a:pt x="2653" y="523"/>
                  </a:lnTo>
                  <a:lnTo>
                    <a:pt x="2653" y="486"/>
                  </a:lnTo>
                  <a:lnTo>
                    <a:pt x="2608" y="486"/>
                  </a:lnTo>
                  <a:lnTo>
                    <a:pt x="2608" y="472"/>
                  </a:lnTo>
                  <a:lnTo>
                    <a:pt x="2529" y="472"/>
                  </a:lnTo>
                  <a:lnTo>
                    <a:pt x="2529" y="457"/>
                  </a:lnTo>
                  <a:lnTo>
                    <a:pt x="2492" y="457"/>
                  </a:lnTo>
                  <a:lnTo>
                    <a:pt x="2492" y="450"/>
                  </a:lnTo>
                  <a:lnTo>
                    <a:pt x="2442" y="450"/>
                  </a:lnTo>
                  <a:lnTo>
                    <a:pt x="2442" y="435"/>
                  </a:lnTo>
                  <a:lnTo>
                    <a:pt x="2369" y="435"/>
                  </a:lnTo>
                  <a:lnTo>
                    <a:pt x="2369" y="421"/>
                  </a:lnTo>
                  <a:lnTo>
                    <a:pt x="2324" y="421"/>
                  </a:lnTo>
                  <a:lnTo>
                    <a:pt x="2324" y="413"/>
                  </a:lnTo>
                  <a:lnTo>
                    <a:pt x="2288" y="413"/>
                  </a:lnTo>
                  <a:lnTo>
                    <a:pt x="2288" y="406"/>
                  </a:lnTo>
                  <a:lnTo>
                    <a:pt x="2246" y="406"/>
                  </a:lnTo>
                  <a:lnTo>
                    <a:pt x="2246" y="391"/>
                  </a:lnTo>
                  <a:lnTo>
                    <a:pt x="2209" y="391"/>
                  </a:lnTo>
                  <a:lnTo>
                    <a:pt x="2209" y="384"/>
                  </a:lnTo>
                  <a:lnTo>
                    <a:pt x="2172" y="384"/>
                  </a:lnTo>
                  <a:lnTo>
                    <a:pt x="2172" y="375"/>
                  </a:lnTo>
                  <a:lnTo>
                    <a:pt x="2120" y="375"/>
                  </a:lnTo>
                  <a:lnTo>
                    <a:pt x="2120" y="369"/>
                  </a:lnTo>
                  <a:lnTo>
                    <a:pt x="2092" y="369"/>
                  </a:lnTo>
                  <a:lnTo>
                    <a:pt x="2092" y="355"/>
                  </a:lnTo>
                  <a:lnTo>
                    <a:pt x="2041" y="355"/>
                  </a:lnTo>
                  <a:lnTo>
                    <a:pt x="2041" y="347"/>
                  </a:lnTo>
                  <a:lnTo>
                    <a:pt x="2005" y="347"/>
                  </a:lnTo>
                  <a:lnTo>
                    <a:pt x="2005" y="338"/>
                  </a:lnTo>
                  <a:lnTo>
                    <a:pt x="1959" y="338"/>
                  </a:lnTo>
                  <a:lnTo>
                    <a:pt x="1959" y="332"/>
                  </a:lnTo>
                  <a:lnTo>
                    <a:pt x="1924" y="332"/>
                  </a:lnTo>
                  <a:lnTo>
                    <a:pt x="1924" y="324"/>
                  </a:lnTo>
                  <a:lnTo>
                    <a:pt x="1881" y="324"/>
                  </a:lnTo>
                  <a:lnTo>
                    <a:pt x="1881" y="318"/>
                  </a:lnTo>
                  <a:lnTo>
                    <a:pt x="1844" y="318"/>
                  </a:lnTo>
                  <a:lnTo>
                    <a:pt x="1844" y="310"/>
                  </a:lnTo>
                  <a:lnTo>
                    <a:pt x="1800" y="310"/>
                  </a:lnTo>
                  <a:lnTo>
                    <a:pt x="1800" y="296"/>
                  </a:lnTo>
                  <a:lnTo>
                    <a:pt x="1763" y="296"/>
                  </a:lnTo>
                  <a:lnTo>
                    <a:pt x="1763" y="287"/>
                  </a:lnTo>
                  <a:lnTo>
                    <a:pt x="1719" y="287"/>
                  </a:lnTo>
                  <a:lnTo>
                    <a:pt x="1719" y="272"/>
                  </a:lnTo>
                  <a:lnTo>
                    <a:pt x="1641" y="272"/>
                  </a:lnTo>
                  <a:lnTo>
                    <a:pt x="1641" y="259"/>
                  </a:lnTo>
                  <a:lnTo>
                    <a:pt x="1604" y="259"/>
                  </a:lnTo>
                  <a:lnTo>
                    <a:pt x="1604" y="250"/>
                  </a:lnTo>
                  <a:lnTo>
                    <a:pt x="1567" y="250"/>
                  </a:lnTo>
                  <a:lnTo>
                    <a:pt x="1567" y="236"/>
                  </a:lnTo>
                  <a:lnTo>
                    <a:pt x="1523" y="236"/>
                  </a:lnTo>
                  <a:lnTo>
                    <a:pt x="1523" y="228"/>
                  </a:lnTo>
                  <a:lnTo>
                    <a:pt x="1486" y="228"/>
                  </a:lnTo>
                  <a:lnTo>
                    <a:pt x="1486" y="222"/>
                  </a:lnTo>
                  <a:lnTo>
                    <a:pt x="1436" y="222"/>
                  </a:lnTo>
                  <a:lnTo>
                    <a:pt x="1436" y="213"/>
                  </a:lnTo>
                  <a:lnTo>
                    <a:pt x="1408" y="213"/>
                  </a:lnTo>
                  <a:lnTo>
                    <a:pt x="1408" y="208"/>
                  </a:lnTo>
                  <a:lnTo>
                    <a:pt x="1354" y="208"/>
                  </a:lnTo>
                  <a:lnTo>
                    <a:pt x="1354" y="199"/>
                  </a:lnTo>
                  <a:lnTo>
                    <a:pt x="1319" y="199"/>
                  </a:lnTo>
                  <a:lnTo>
                    <a:pt x="1319" y="184"/>
                  </a:lnTo>
                  <a:lnTo>
                    <a:pt x="1276" y="184"/>
                  </a:lnTo>
                  <a:lnTo>
                    <a:pt x="1276" y="177"/>
                  </a:lnTo>
                  <a:lnTo>
                    <a:pt x="1239" y="177"/>
                  </a:lnTo>
                  <a:lnTo>
                    <a:pt x="1239" y="171"/>
                  </a:lnTo>
                  <a:lnTo>
                    <a:pt x="1195" y="171"/>
                  </a:lnTo>
                  <a:lnTo>
                    <a:pt x="1195" y="154"/>
                  </a:lnTo>
                  <a:lnTo>
                    <a:pt x="1158" y="154"/>
                  </a:lnTo>
                  <a:lnTo>
                    <a:pt x="1158" y="148"/>
                  </a:lnTo>
                  <a:lnTo>
                    <a:pt x="1116" y="148"/>
                  </a:lnTo>
                  <a:lnTo>
                    <a:pt x="1116" y="140"/>
                  </a:lnTo>
                  <a:lnTo>
                    <a:pt x="1079" y="140"/>
                  </a:lnTo>
                  <a:lnTo>
                    <a:pt x="1079" y="133"/>
                  </a:lnTo>
                  <a:lnTo>
                    <a:pt x="1034" y="133"/>
                  </a:lnTo>
                  <a:lnTo>
                    <a:pt x="1034" y="118"/>
                  </a:lnTo>
                  <a:lnTo>
                    <a:pt x="999" y="118"/>
                  </a:lnTo>
                  <a:lnTo>
                    <a:pt x="999" y="111"/>
                  </a:lnTo>
                  <a:lnTo>
                    <a:pt x="919" y="111"/>
                  </a:lnTo>
                  <a:lnTo>
                    <a:pt x="919" y="96"/>
                  </a:lnTo>
                  <a:lnTo>
                    <a:pt x="867" y="96"/>
                  </a:lnTo>
                  <a:lnTo>
                    <a:pt x="867" y="89"/>
                  </a:lnTo>
                  <a:lnTo>
                    <a:pt x="838" y="89"/>
                  </a:lnTo>
                  <a:lnTo>
                    <a:pt x="838" y="80"/>
                  </a:lnTo>
                  <a:lnTo>
                    <a:pt x="788" y="80"/>
                  </a:lnTo>
                  <a:lnTo>
                    <a:pt x="788" y="66"/>
                  </a:lnTo>
                  <a:lnTo>
                    <a:pt x="757" y="66"/>
                  </a:lnTo>
                  <a:lnTo>
                    <a:pt x="757" y="59"/>
                  </a:lnTo>
                  <a:lnTo>
                    <a:pt x="707" y="59"/>
                  </a:lnTo>
                  <a:lnTo>
                    <a:pt x="707" y="52"/>
                  </a:lnTo>
                  <a:lnTo>
                    <a:pt x="670" y="52"/>
                  </a:lnTo>
                  <a:lnTo>
                    <a:pt x="670" y="37"/>
                  </a:lnTo>
                  <a:lnTo>
                    <a:pt x="627" y="37"/>
                  </a:lnTo>
                  <a:lnTo>
                    <a:pt x="627" y="28"/>
                  </a:lnTo>
                  <a:lnTo>
                    <a:pt x="592" y="28"/>
                  </a:lnTo>
                  <a:lnTo>
                    <a:pt x="592" y="23"/>
                  </a:lnTo>
                  <a:lnTo>
                    <a:pt x="555" y="23"/>
                  </a:lnTo>
                  <a:lnTo>
                    <a:pt x="555" y="15"/>
                  </a:lnTo>
                  <a:lnTo>
                    <a:pt x="510" y="15"/>
                  </a:lnTo>
                  <a:lnTo>
                    <a:pt x="510" y="0"/>
                  </a:lnTo>
                  <a:lnTo>
                    <a:pt x="474" y="0"/>
                  </a:lnTo>
                  <a:close/>
                </a:path>
              </a:pathLst>
            </a:custGeom>
            <a:solidFill>
              <a:srgbClr val="0202F4"/>
            </a:solidFill>
            <a:ln w="9525">
              <a:noFill/>
            </a:ln>
          </p:spPr>
          <p:txBody>
            <a:bodyPr/>
            <a:lstStyle/>
            <a:p>
              <a:endParaRPr lang="en-US"/>
            </a:p>
          </p:txBody>
        </p:sp>
        <p:sp>
          <p:nvSpPr>
            <p:cNvPr id="1142006" name="Freeform 1142005"/>
            <p:cNvSpPr/>
            <p:nvPr/>
          </p:nvSpPr>
          <p:spPr>
            <a:xfrm>
              <a:off x="3892" y="1907"/>
              <a:ext cx="253" cy="142"/>
            </a:xfrm>
            <a:custGeom>
              <a:avLst/>
              <a:gdLst/>
              <a:ahLst/>
              <a:cxnLst/>
              <a:rect l="0" t="0" r="0" b="0"/>
              <a:pathLst>
                <a:path w="2534" h="1851">
                  <a:moveTo>
                    <a:pt x="407" y="0"/>
                  </a:moveTo>
                  <a:lnTo>
                    <a:pt x="407" y="28"/>
                  </a:lnTo>
                  <a:lnTo>
                    <a:pt x="399" y="28"/>
                  </a:lnTo>
                  <a:lnTo>
                    <a:pt x="399" y="59"/>
                  </a:lnTo>
                  <a:lnTo>
                    <a:pt x="393" y="59"/>
                  </a:lnTo>
                  <a:lnTo>
                    <a:pt x="393" y="89"/>
                  </a:lnTo>
                  <a:lnTo>
                    <a:pt x="384" y="89"/>
                  </a:lnTo>
                  <a:lnTo>
                    <a:pt x="384" y="111"/>
                  </a:lnTo>
                  <a:lnTo>
                    <a:pt x="371" y="111"/>
                  </a:lnTo>
                  <a:lnTo>
                    <a:pt x="371" y="133"/>
                  </a:lnTo>
                  <a:lnTo>
                    <a:pt x="362" y="133"/>
                  </a:lnTo>
                  <a:lnTo>
                    <a:pt x="362" y="184"/>
                  </a:lnTo>
                  <a:lnTo>
                    <a:pt x="349" y="184"/>
                  </a:lnTo>
                  <a:lnTo>
                    <a:pt x="349" y="208"/>
                  </a:lnTo>
                  <a:lnTo>
                    <a:pt x="342" y="208"/>
                  </a:lnTo>
                  <a:lnTo>
                    <a:pt x="342" y="228"/>
                  </a:lnTo>
                  <a:lnTo>
                    <a:pt x="325" y="228"/>
                  </a:lnTo>
                  <a:lnTo>
                    <a:pt x="325" y="272"/>
                  </a:lnTo>
                  <a:lnTo>
                    <a:pt x="312" y="272"/>
                  </a:lnTo>
                  <a:lnTo>
                    <a:pt x="312" y="310"/>
                  </a:lnTo>
                  <a:lnTo>
                    <a:pt x="306" y="310"/>
                  </a:lnTo>
                  <a:lnTo>
                    <a:pt x="306" y="332"/>
                  </a:lnTo>
                  <a:lnTo>
                    <a:pt x="290" y="332"/>
                  </a:lnTo>
                  <a:lnTo>
                    <a:pt x="290" y="375"/>
                  </a:lnTo>
                  <a:lnTo>
                    <a:pt x="275" y="375"/>
                  </a:lnTo>
                  <a:lnTo>
                    <a:pt x="275" y="406"/>
                  </a:lnTo>
                  <a:lnTo>
                    <a:pt x="269" y="406"/>
                  </a:lnTo>
                  <a:lnTo>
                    <a:pt x="269" y="435"/>
                  </a:lnTo>
                  <a:lnTo>
                    <a:pt x="253" y="435"/>
                  </a:lnTo>
                  <a:lnTo>
                    <a:pt x="253" y="472"/>
                  </a:lnTo>
                  <a:lnTo>
                    <a:pt x="238" y="472"/>
                  </a:lnTo>
                  <a:lnTo>
                    <a:pt x="238" y="509"/>
                  </a:lnTo>
                  <a:lnTo>
                    <a:pt x="233" y="509"/>
                  </a:lnTo>
                  <a:lnTo>
                    <a:pt x="233" y="531"/>
                  </a:lnTo>
                  <a:lnTo>
                    <a:pt x="225" y="531"/>
                  </a:lnTo>
                  <a:lnTo>
                    <a:pt x="225" y="545"/>
                  </a:lnTo>
                  <a:lnTo>
                    <a:pt x="210" y="545"/>
                  </a:lnTo>
                  <a:lnTo>
                    <a:pt x="210" y="576"/>
                  </a:lnTo>
                  <a:lnTo>
                    <a:pt x="203" y="576"/>
                  </a:lnTo>
                  <a:lnTo>
                    <a:pt x="203" y="605"/>
                  </a:lnTo>
                  <a:lnTo>
                    <a:pt x="196" y="605"/>
                  </a:lnTo>
                  <a:lnTo>
                    <a:pt x="196" y="628"/>
                  </a:lnTo>
                  <a:lnTo>
                    <a:pt x="188" y="628"/>
                  </a:lnTo>
                  <a:lnTo>
                    <a:pt x="188" y="650"/>
                  </a:lnTo>
                  <a:lnTo>
                    <a:pt x="174" y="650"/>
                  </a:lnTo>
                  <a:lnTo>
                    <a:pt x="174" y="670"/>
                  </a:lnTo>
                  <a:lnTo>
                    <a:pt x="166" y="670"/>
                  </a:lnTo>
                  <a:lnTo>
                    <a:pt x="166" y="708"/>
                  </a:lnTo>
                  <a:lnTo>
                    <a:pt x="160" y="708"/>
                  </a:lnTo>
                  <a:lnTo>
                    <a:pt x="160" y="723"/>
                  </a:lnTo>
                  <a:lnTo>
                    <a:pt x="151" y="723"/>
                  </a:lnTo>
                  <a:lnTo>
                    <a:pt x="151" y="753"/>
                  </a:lnTo>
                  <a:lnTo>
                    <a:pt x="138" y="753"/>
                  </a:lnTo>
                  <a:lnTo>
                    <a:pt x="138" y="804"/>
                  </a:lnTo>
                  <a:lnTo>
                    <a:pt x="129" y="804"/>
                  </a:lnTo>
                  <a:lnTo>
                    <a:pt x="129" y="826"/>
                  </a:lnTo>
                  <a:lnTo>
                    <a:pt x="116" y="826"/>
                  </a:lnTo>
                  <a:lnTo>
                    <a:pt x="116" y="849"/>
                  </a:lnTo>
                  <a:lnTo>
                    <a:pt x="109" y="849"/>
                  </a:lnTo>
                  <a:lnTo>
                    <a:pt x="109" y="872"/>
                  </a:lnTo>
                  <a:lnTo>
                    <a:pt x="93" y="872"/>
                  </a:lnTo>
                  <a:lnTo>
                    <a:pt x="93" y="892"/>
                  </a:lnTo>
                  <a:lnTo>
                    <a:pt x="87" y="892"/>
                  </a:lnTo>
                  <a:lnTo>
                    <a:pt x="87" y="923"/>
                  </a:lnTo>
                  <a:lnTo>
                    <a:pt x="79" y="923"/>
                  </a:lnTo>
                  <a:lnTo>
                    <a:pt x="79" y="952"/>
                  </a:lnTo>
                  <a:lnTo>
                    <a:pt x="73" y="952"/>
                  </a:lnTo>
                  <a:lnTo>
                    <a:pt x="73" y="982"/>
                  </a:lnTo>
                  <a:lnTo>
                    <a:pt x="57" y="982"/>
                  </a:lnTo>
                  <a:lnTo>
                    <a:pt x="57" y="989"/>
                  </a:lnTo>
                  <a:lnTo>
                    <a:pt x="51" y="989"/>
                  </a:lnTo>
                  <a:lnTo>
                    <a:pt x="51" y="1025"/>
                  </a:lnTo>
                  <a:lnTo>
                    <a:pt x="42" y="1025"/>
                  </a:lnTo>
                  <a:lnTo>
                    <a:pt x="42" y="1048"/>
                  </a:lnTo>
                  <a:lnTo>
                    <a:pt x="36" y="1048"/>
                  </a:lnTo>
                  <a:lnTo>
                    <a:pt x="36" y="1077"/>
                  </a:lnTo>
                  <a:lnTo>
                    <a:pt x="29" y="1077"/>
                  </a:lnTo>
                  <a:lnTo>
                    <a:pt x="29" y="1093"/>
                  </a:lnTo>
                  <a:lnTo>
                    <a:pt x="20" y="1093"/>
                  </a:lnTo>
                  <a:lnTo>
                    <a:pt x="20" y="1121"/>
                  </a:lnTo>
                  <a:lnTo>
                    <a:pt x="6" y="1121"/>
                  </a:lnTo>
                  <a:lnTo>
                    <a:pt x="6" y="1150"/>
                  </a:lnTo>
                  <a:lnTo>
                    <a:pt x="0" y="1150"/>
                  </a:lnTo>
                  <a:lnTo>
                    <a:pt x="0" y="1352"/>
                  </a:lnTo>
                  <a:lnTo>
                    <a:pt x="6" y="1352"/>
                  </a:lnTo>
                  <a:lnTo>
                    <a:pt x="6" y="1357"/>
                  </a:lnTo>
                  <a:lnTo>
                    <a:pt x="42" y="1357"/>
                  </a:lnTo>
                  <a:lnTo>
                    <a:pt x="42" y="1365"/>
                  </a:lnTo>
                  <a:lnTo>
                    <a:pt x="79" y="1365"/>
                  </a:lnTo>
                  <a:lnTo>
                    <a:pt x="79" y="1380"/>
                  </a:lnTo>
                  <a:lnTo>
                    <a:pt x="129" y="1380"/>
                  </a:lnTo>
                  <a:lnTo>
                    <a:pt x="129" y="1388"/>
                  </a:lnTo>
                  <a:lnTo>
                    <a:pt x="160" y="1388"/>
                  </a:lnTo>
                  <a:lnTo>
                    <a:pt x="160" y="1403"/>
                  </a:lnTo>
                  <a:lnTo>
                    <a:pt x="233" y="1403"/>
                  </a:lnTo>
                  <a:lnTo>
                    <a:pt x="233" y="1417"/>
                  </a:lnTo>
                  <a:lnTo>
                    <a:pt x="275" y="1417"/>
                  </a:lnTo>
                  <a:lnTo>
                    <a:pt x="275" y="1425"/>
                  </a:lnTo>
                  <a:lnTo>
                    <a:pt x="312" y="1425"/>
                  </a:lnTo>
                  <a:lnTo>
                    <a:pt x="312" y="1431"/>
                  </a:lnTo>
                  <a:lnTo>
                    <a:pt x="349" y="1431"/>
                  </a:lnTo>
                  <a:lnTo>
                    <a:pt x="349" y="1440"/>
                  </a:lnTo>
                  <a:lnTo>
                    <a:pt x="384" y="1440"/>
                  </a:lnTo>
                  <a:lnTo>
                    <a:pt x="384" y="1446"/>
                  </a:lnTo>
                  <a:lnTo>
                    <a:pt x="421" y="1446"/>
                  </a:lnTo>
                  <a:lnTo>
                    <a:pt x="421" y="1462"/>
                  </a:lnTo>
                  <a:lnTo>
                    <a:pt x="466" y="1462"/>
                  </a:lnTo>
                  <a:lnTo>
                    <a:pt x="466" y="1468"/>
                  </a:lnTo>
                  <a:lnTo>
                    <a:pt x="502" y="1468"/>
                  </a:lnTo>
                  <a:lnTo>
                    <a:pt x="502" y="1477"/>
                  </a:lnTo>
                  <a:lnTo>
                    <a:pt x="538" y="1477"/>
                  </a:lnTo>
                  <a:lnTo>
                    <a:pt x="538" y="1482"/>
                  </a:lnTo>
                  <a:lnTo>
                    <a:pt x="575" y="1482"/>
                  </a:lnTo>
                  <a:lnTo>
                    <a:pt x="575" y="1499"/>
                  </a:lnTo>
                  <a:lnTo>
                    <a:pt x="617" y="1499"/>
                  </a:lnTo>
                  <a:lnTo>
                    <a:pt x="617" y="1505"/>
                  </a:lnTo>
                  <a:lnTo>
                    <a:pt x="654" y="1505"/>
                  </a:lnTo>
                  <a:lnTo>
                    <a:pt x="654" y="1513"/>
                  </a:lnTo>
                  <a:lnTo>
                    <a:pt x="690" y="1513"/>
                  </a:lnTo>
                  <a:lnTo>
                    <a:pt x="690" y="1519"/>
                  </a:lnTo>
                  <a:lnTo>
                    <a:pt x="721" y="1519"/>
                  </a:lnTo>
                  <a:lnTo>
                    <a:pt x="721" y="1536"/>
                  </a:lnTo>
                  <a:lnTo>
                    <a:pt x="800" y="1536"/>
                  </a:lnTo>
                  <a:lnTo>
                    <a:pt x="800" y="1550"/>
                  </a:lnTo>
                  <a:lnTo>
                    <a:pt x="836" y="1550"/>
                  </a:lnTo>
                  <a:lnTo>
                    <a:pt x="836" y="1556"/>
                  </a:lnTo>
                  <a:lnTo>
                    <a:pt x="873" y="1556"/>
                  </a:lnTo>
                  <a:lnTo>
                    <a:pt x="873" y="1565"/>
                  </a:lnTo>
                  <a:lnTo>
                    <a:pt x="917" y="1565"/>
                  </a:lnTo>
                  <a:lnTo>
                    <a:pt x="917" y="1579"/>
                  </a:lnTo>
                  <a:lnTo>
                    <a:pt x="962" y="1579"/>
                  </a:lnTo>
                  <a:lnTo>
                    <a:pt x="962" y="1587"/>
                  </a:lnTo>
                  <a:lnTo>
                    <a:pt x="998" y="1587"/>
                  </a:lnTo>
                  <a:lnTo>
                    <a:pt x="998" y="1594"/>
                  </a:lnTo>
                  <a:lnTo>
                    <a:pt x="1035" y="1594"/>
                  </a:lnTo>
                  <a:lnTo>
                    <a:pt x="1035" y="1601"/>
                  </a:lnTo>
                  <a:lnTo>
                    <a:pt x="1071" y="1601"/>
                  </a:lnTo>
                  <a:lnTo>
                    <a:pt x="1071" y="1616"/>
                  </a:lnTo>
                  <a:lnTo>
                    <a:pt x="1113" y="1616"/>
                  </a:lnTo>
                  <a:lnTo>
                    <a:pt x="1113" y="1624"/>
                  </a:lnTo>
                  <a:lnTo>
                    <a:pt x="1150" y="1624"/>
                  </a:lnTo>
                  <a:lnTo>
                    <a:pt x="1150" y="1638"/>
                  </a:lnTo>
                  <a:lnTo>
                    <a:pt x="1223" y="1638"/>
                  </a:lnTo>
                  <a:lnTo>
                    <a:pt x="1223" y="1647"/>
                  </a:lnTo>
                  <a:lnTo>
                    <a:pt x="1252" y="1647"/>
                  </a:lnTo>
                  <a:lnTo>
                    <a:pt x="1252" y="1653"/>
                  </a:lnTo>
                  <a:lnTo>
                    <a:pt x="1304" y="1653"/>
                  </a:lnTo>
                  <a:lnTo>
                    <a:pt x="1304" y="1667"/>
                  </a:lnTo>
                  <a:lnTo>
                    <a:pt x="1341" y="1667"/>
                  </a:lnTo>
                  <a:lnTo>
                    <a:pt x="1341" y="1675"/>
                  </a:lnTo>
                  <a:lnTo>
                    <a:pt x="1369" y="1675"/>
                  </a:lnTo>
                  <a:lnTo>
                    <a:pt x="1369" y="1684"/>
                  </a:lnTo>
                  <a:lnTo>
                    <a:pt x="1405" y="1684"/>
                  </a:lnTo>
                  <a:lnTo>
                    <a:pt x="1405" y="1698"/>
                  </a:lnTo>
                  <a:lnTo>
                    <a:pt x="1456" y="1698"/>
                  </a:lnTo>
                  <a:lnTo>
                    <a:pt x="1456" y="1704"/>
                  </a:lnTo>
                  <a:lnTo>
                    <a:pt x="1487" y="1704"/>
                  </a:lnTo>
                  <a:lnTo>
                    <a:pt x="1487" y="1712"/>
                  </a:lnTo>
                  <a:lnTo>
                    <a:pt x="1522" y="1712"/>
                  </a:lnTo>
                  <a:lnTo>
                    <a:pt x="1522" y="1720"/>
                  </a:lnTo>
                  <a:lnTo>
                    <a:pt x="1559" y="1720"/>
                  </a:lnTo>
                  <a:lnTo>
                    <a:pt x="1559" y="1735"/>
                  </a:lnTo>
                  <a:lnTo>
                    <a:pt x="1602" y="1735"/>
                  </a:lnTo>
                  <a:lnTo>
                    <a:pt x="1602" y="1741"/>
                  </a:lnTo>
                  <a:lnTo>
                    <a:pt x="1638" y="1741"/>
                  </a:lnTo>
                  <a:lnTo>
                    <a:pt x="1638" y="1757"/>
                  </a:lnTo>
                  <a:lnTo>
                    <a:pt x="1711" y="1757"/>
                  </a:lnTo>
                  <a:lnTo>
                    <a:pt x="1711" y="1763"/>
                  </a:lnTo>
                  <a:lnTo>
                    <a:pt x="1755" y="1763"/>
                  </a:lnTo>
                  <a:lnTo>
                    <a:pt x="1755" y="1772"/>
                  </a:lnTo>
                  <a:lnTo>
                    <a:pt x="1792" y="1772"/>
                  </a:lnTo>
                  <a:lnTo>
                    <a:pt x="1792" y="1786"/>
                  </a:lnTo>
                  <a:lnTo>
                    <a:pt x="1829" y="1786"/>
                  </a:lnTo>
                  <a:lnTo>
                    <a:pt x="1829" y="1794"/>
                  </a:lnTo>
                  <a:lnTo>
                    <a:pt x="1870" y="1794"/>
                  </a:lnTo>
                  <a:lnTo>
                    <a:pt x="1870" y="1800"/>
                  </a:lnTo>
                  <a:lnTo>
                    <a:pt x="1907" y="1800"/>
                  </a:lnTo>
                  <a:lnTo>
                    <a:pt x="1907" y="1814"/>
                  </a:lnTo>
                  <a:lnTo>
                    <a:pt x="1944" y="1814"/>
                  </a:lnTo>
                  <a:lnTo>
                    <a:pt x="1944" y="1823"/>
                  </a:lnTo>
                  <a:lnTo>
                    <a:pt x="1988" y="1823"/>
                  </a:lnTo>
                  <a:lnTo>
                    <a:pt x="1988" y="1829"/>
                  </a:lnTo>
                  <a:lnTo>
                    <a:pt x="2025" y="1829"/>
                  </a:lnTo>
                  <a:lnTo>
                    <a:pt x="2025" y="1845"/>
                  </a:lnTo>
                  <a:lnTo>
                    <a:pt x="2053" y="1845"/>
                  </a:lnTo>
                  <a:lnTo>
                    <a:pt x="2053" y="1851"/>
                  </a:lnTo>
                  <a:lnTo>
                    <a:pt x="2105" y="1851"/>
                  </a:lnTo>
                  <a:lnTo>
                    <a:pt x="2105" y="1845"/>
                  </a:lnTo>
                  <a:lnTo>
                    <a:pt x="2112" y="1845"/>
                  </a:lnTo>
                  <a:lnTo>
                    <a:pt x="2112" y="1800"/>
                  </a:lnTo>
                  <a:lnTo>
                    <a:pt x="2120" y="1800"/>
                  </a:lnTo>
                  <a:lnTo>
                    <a:pt x="2120" y="1772"/>
                  </a:lnTo>
                  <a:lnTo>
                    <a:pt x="2125" y="1772"/>
                  </a:lnTo>
                  <a:lnTo>
                    <a:pt x="2125" y="1757"/>
                  </a:lnTo>
                  <a:lnTo>
                    <a:pt x="2142" y="1757"/>
                  </a:lnTo>
                  <a:lnTo>
                    <a:pt x="2142" y="1712"/>
                  </a:lnTo>
                  <a:lnTo>
                    <a:pt x="2148" y="1712"/>
                  </a:lnTo>
                  <a:lnTo>
                    <a:pt x="2148" y="1684"/>
                  </a:lnTo>
                  <a:lnTo>
                    <a:pt x="2162" y="1684"/>
                  </a:lnTo>
                  <a:lnTo>
                    <a:pt x="2162" y="1667"/>
                  </a:lnTo>
                  <a:lnTo>
                    <a:pt x="2170" y="1667"/>
                  </a:lnTo>
                  <a:lnTo>
                    <a:pt x="2170" y="1638"/>
                  </a:lnTo>
                  <a:lnTo>
                    <a:pt x="2179" y="1638"/>
                  </a:lnTo>
                  <a:lnTo>
                    <a:pt x="2179" y="1624"/>
                  </a:lnTo>
                  <a:lnTo>
                    <a:pt x="2184" y="1624"/>
                  </a:lnTo>
                  <a:lnTo>
                    <a:pt x="2184" y="1587"/>
                  </a:lnTo>
                  <a:lnTo>
                    <a:pt x="2199" y="1587"/>
                  </a:lnTo>
                  <a:lnTo>
                    <a:pt x="2199" y="1565"/>
                  </a:lnTo>
                  <a:lnTo>
                    <a:pt x="2207" y="1565"/>
                  </a:lnTo>
                  <a:lnTo>
                    <a:pt x="2207" y="1536"/>
                  </a:lnTo>
                  <a:lnTo>
                    <a:pt x="2221" y="1536"/>
                  </a:lnTo>
                  <a:lnTo>
                    <a:pt x="2221" y="1482"/>
                  </a:lnTo>
                  <a:lnTo>
                    <a:pt x="2235" y="1482"/>
                  </a:lnTo>
                  <a:lnTo>
                    <a:pt x="2235" y="1468"/>
                  </a:lnTo>
                  <a:lnTo>
                    <a:pt x="2243" y="1468"/>
                  </a:lnTo>
                  <a:lnTo>
                    <a:pt x="2243" y="1440"/>
                  </a:lnTo>
                  <a:lnTo>
                    <a:pt x="2251" y="1440"/>
                  </a:lnTo>
                  <a:lnTo>
                    <a:pt x="2251" y="1425"/>
                  </a:lnTo>
                  <a:lnTo>
                    <a:pt x="2257" y="1425"/>
                  </a:lnTo>
                  <a:lnTo>
                    <a:pt x="2257" y="1403"/>
                  </a:lnTo>
                  <a:lnTo>
                    <a:pt x="2271" y="1403"/>
                  </a:lnTo>
                  <a:lnTo>
                    <a:pt x="2271" y="1380"/>
                  </a:lnTo>
                  <a:lnTo>
                    <a:pt x="2280" y="1380"/>
                  </a:lnTo>
                  <a:lnTo>
                    <a:pt x="2280" y="1357"/>
                  </a:lnTo>
                  <a:lnTo>
                    <a:pt x="2286" y="1357"/>
                  </a:lnTo>
                  <a:lnTo>
                    <a:pt x="2286" y="1321"/>
                  </a:lnTo>
                  <a:lnTo>
                    <a:pt x="2302" y="1321"/>
                  </a:lnTo>
                  <a:lnTo>
                    <a:pt x="2302" y="1297"/>
                  </a:lnTo>
                  <a:lnTo>
                    <a:pt x="2308" y="1297"/>
                  </a:lnTo>
                  <a:lnTo>
                    <a:pt x="2308" y="1261"/>
                  </a:lnTo>
                  <a:lnTo>
                    <a:pt x="2316" y="1261"/>
                  </a:lnTo>
                  <a:lnTo>
                    <a:pt x="2316" y="1240"/>
                  </a:lnTo>
                  <a:lnTo>
                    <a:pt x="2323" y="1240"/>
                  </a:lnTo>
                  <a:lnTo>
                    <a:pt x="2323" y="1224"/>
                  </a:lnTo>
                  <a:lnTo>
                    <a:pt x="2338" y="1224"/>
                  </a:lnTo>
                  <a:lnTo>
                    <a:pt x="2338" y="1196"/>
                  </a:lnTo>
                  <a:lnTo>
                    <a:pt x="2345" y="1196"/>
                  </a:lnTo>
                  <a:lnTo>
                    <a:pt x="2345" y="1181"/>
                  </a:lnTo>
                  <a:lnTo>
                    <a:pt x="2353" y="1181"/>
                  </a:lnTo>
                  <a:lnTo>
                    <a:pt x="2353" y="1145"/>
                  </a:lnTo>
                  <a:lnTo>
                    <a:pt x="2358" y="1145"/>
                  </a:lnTo>
                  <a:lnTo>
                    <a:pt x="2358" y="1121"/>
                  </a:lnTo>
                  <a:lnTo>
                    <a:pt x="2367" y="1121"/>
                  </a:lnTo>
                  <a:lnTo>
                    <a:pt x="2367" y="1108"/>
                  </a:lnTo>
                  <a:lnTo>
                    <a:pt x="2375" y="1108"/>
                  </a:lnTo>
                  <a:lnTo>
                    <a:pt x="2375" y="1077"/>
                  </a:lnTo>
                  <a:lnTo>
                    <a:pt x="2381" y="1077"/>
                  </a:lnTo>
                  <a:lnTo>
                    <a:pt x="2381" y="1048"/>
                  </a:lnTo>
                  <a:lnTo>
                    <a:pt x="2395" y="1048"/>
                  </a:lnTo>
                  <a:lnTo>
                    <a:pt x="2395" y="1025"/>
                  </a:lnTo>
                  <a:lnTo>
                    <a:pt x="2403" y="1025"/>
                  </a:lnTo>
                  <a:lnTo>
                    <a:pt x="2403" y="1002"/>
                  </a:lnTo>
                  <a:lnTo>
                    <a:pt x="2417" y="1002"/>
                  </a:lnTo>
                  <a:lnTo>
                    <a:pt x="2417" y="989"/>
                  </a:lnTo>
                  <a:lnTo>
                    <a:pt x="2425" y="989"/>
                  </a:lnTo>
                  <a:lnTo>
                    <a:pt x="2425" y="960"/>
                  </a:lnTo>
                  <a:lnTo>
                    <a:pt x="2432" y="960"/>
                  </a:lnTo>
                  <a:lnTo>
                    <a:pt x="2432" y="929"/>
                  </a:lnTo>
                  <a:lnTo>
                    <a:pt x="2440" y="929"/>
                  </a:lnTo>
                  <a:lnTo>
                    <a:pt x="2440" y="892"/>
                  </a:lnTo>
                  <a:lnTo>
                    <a:pt x="2454" y="892"/>
                  </a:lnTo>
                  <a:lnTo>
                    <a:pt x="2454" y="872"/>
                  </a:lnTo>
                  <a:lnTo>
                    <a:pt x="2462" y="872"/>
                  </a:lnTo>
                  <a:lnTo>
                    <a:pt x="2462" y="841"/>
                  </a:lnTo>
                  <a:lnTo>
                    <a:pt x="2468" y="841"/>
                  </a:lnTo>
                  <a:lnTo>
                    <a:pt x="2468" y="826"/>
                  </a:lnTo>
                  <a:lnTo>
                    <a:pt x="2476" y="826"/>
                  </a:lnTo>
                  <a:lnTo>
                    <a:pt x="2476" y="789"/>
                  </a:lnTo>
                  <a:lnTo>
                    <a:pt x="2484" y="789"/>
                  </a:lnTo>
                  <a:lnTo>
                    <a:pt x="2484" y="767"/>
                  </a:lnTo>
                  <a:lnTo>
                    <a:pt x="2490" y="767"/>
                  </a:lnTo>
                  <a:lnTo>
                    <a:pt x="2490" y="745"/>
                  </a:lnTo>
                  <a:lnTo>
                    <a:pt x="2504" y="745"/>
                  </a:lnTo>
                  <a:lnTo>
                    <a:pt x="2504" y="723"/>
                  </a:lnTo>
                  <a:lnTo>
                    <a:pt x="2512" y="723"/>
                  </a:lnTo>
                  <a:lnTo>
                    <a:pt x="2512" y="693"/>
                  </a:lnTo>
                  <a:lnTo>
                    <a:pt x="2521" y="693"/>
                  </a:lnTo>
                  <a:lnTo>
                    <a:pt x="2521" y="670"/>
                  </a:lnTo>
                  <a:lnTo>
                    <a:pt x="2534" y="670"/>
                  </a:lnTo>
                  <a:lnTo>
                    <a:pt x="2534" y="472"/>
                  </a:lnTo>
                  <a:lnTo>
                    <a:pt x="2462" y="472"/>
                  </a:lnTo>
                  <a:lnTo>
                    <a:pt x="2462" y="457"/>
                  </a:lnTo>
                  <a:lnTo>
                    <a:pt x="2425" y="457"/>
                  </a:lnTo>
                  <a:lnTo>
                    <a:pt x="2425" y="450"/>
                  </a:lnTo>
                  <a:lnTo>
                    <a:pt x="2375" y="450"/>
                  </a:lnTo>
                  <a:lnTo>
                    <a:pt x="2375" y="435"/>
                  </a:lnTo>
                  <a:lnTo>
                    <a:pt x="2302" y="435"/>
                  </a:lnTo>
                  <a:lnTo>
                    <a:pt x="2302" y="421"/>
                  </a:lnTo>
                  <a:lnTo>
                    <a:pt x="2257" y="421"/>
                  </a:lnTo>
                  <a:lnTo>
                    <a:pt x="2257" y="413"/>
                  </a:lnTo>
                  <a:lnTo>
                    <a:pt x="2221" y="413"/>
                  </a:lnTo>
                  <a:lnTo>
                    <a:pt x="2221" y="406"/>
                  </a:lnTo>
                  <a:lnTo>
                    <a:pt x="2179" y="406"/>
                  </a:lnTo>
                  <a:lnTo>
                    <a:pt x="2179" y="391"/>
                  </a:lnTo>
                  <a:lnTo>
                    <a:pt x="2142" y="391"/>
                  </a:lnTo>
                  <a:lnTo>
                    <a:pt x="2142" y="384"/>
                  </a:lnTo>
                  <a:lnTo>
                    <a:pt x="2105" y="384"/>
                  </a:lnTo>
                  <a:lnTo>
                    <a:pt x="2105" y="375"/>
                  </a:lnTo>
                  <a:lnTo>
                    <a:pt x="2053" y="375"/>
                  </a:lnTo>
                  <a:lnTo>
                    <a:pt x="2053" y="369"/>
                  </a:lnTo>
                  <a:lnTo>
                    <a:pt x="2025" y="369"/>
                  </a:lnTo>
                  <a:lnTo>
                    <a:pt x="2025" y="355"/>
                  </a:lnTo>
                  <a:lnTo>
                    <a:pt x="1974" y="355"/>
                  </a:lnTo>
                  <a:lnTo>
                    <a:pt x="1974" y="347"/>
                  </a:lnTo>
                  <a:lnTo>
                    <a:pt x="1938" y="347"/>
                  </a:lnTo>
                  <a:lnTo>
                    <a:pt x="1938" y="338"/>
                  </a:lnTo>
                  <a:lnTo>
                    <a:pt x="1892" y="338"/>
                  </a:lnTo>
                  <a:lnTo>
                    <a:pt x="1892" y="332"/>
                  </a:lnTo>
                  <a:lnTo>
                    <a:pt x="1857" y="332"/>
                  </a:lnTo>
                  <a:lnTo>
                    <a:pt x="1857" y="324"/>
                  </a:lnTo>
                  <a:lnTo>
                    <a:pt x="1814" y="324"/>
                  </a:lnTo>
                  <a:lnTo>
                    <a:pt x="1814" y="318"/>
                  </a:lnTo>
                  <a:lnTo>
                    <a:pt x="1777" y="318"/>
                  </a:lnTo>
                  <a:lnTo>
                    <a:pt x="1777" y="310"/>
                  </a:lnTo>
                  <a:lnTo>
                    <a:pt x="1733" y="310"/>
                  </a:lnTo>
                  <a:lnTo>
                    <a:pt x="1733" y="296"/>
                  </a:lnTo>
                  <a:lnTo>
                    <a:pt x="1696" y="296"/>
                  </a:lnTo>
                  <a:lnTo>
                    <a:pt x="1696" y="287"/>
                  </a:lnTo>
                  <a:lnTo>
                    <a:pt x="1652" y="287"/>
                  </a:lnTo>
                  <a:lnTo>
                    <a:pt x="1652" y="272"/>
                  </a:lnTo>
                  <a:lnTo>
                    <a:pt x="1574" y="272"/>
                  </a:lnTo>
                  <a:lnTo>
                    <a:pt x="1574" y="259"/>
                  </a:lnTo>
                  <a:lnTo>
                    <a:pt x="1537" y="259"/>
                  </a:lnTo>
                  <a:lnTo>
                    <a:pt x="1537" y="250"/>
                  </a:lnTo>
                  <a:lnTo>
                    <a:pt x="1500" y="250"/>
                  </a:lnTo>
                  <a:lnTo>
                    <a:pt x="1500" y="236"/>
                  </a:lnTo>
                  <a:lnTo>
                    <a:pt x="1456" y="236"/>
                  </a:lnTo>
                  <a:lnTo>
                    <a:pt x="1456" y="228"/>
                  </a:lnTo>
                  <a:lnTo>
                    <a:pt x="1419" y="228"/>
                  </a:lnTo>
                  <a:lnTo>
                    <a:pt x="1419" y="222"/>
                  </a:lnTo>
                  <a:lnTo>
                    <a:pt x="1369" y="222"/>
                  </a:lnTo>
                  <a:lnTo>
                    <a:pt x="1369" y="213"/>
                  </a:lnTo>
                  <a:lnTo>
                    <a:pt x="1341" y="213"/>
                  </a:lnTo>
                  <a:lnTo>
                    <a:pt x="1341" y="208"/>
                  </a:lnTo>
                  <a:lnTo>
                    <a:pt x="1287" y="208"/>
                  </a:lnTo>
                  <a:lnTo>
                    <a:pt x="1287" y="199"/>
                  </a:lnTo>
                  <a:lnTo>
                    <a:pt x="1252" y="199"/>
                  </a:lnTo>
                  <a:lnTo>
                    <a:pt x="1252" y="184"/>
                  </a:lnTo>
                  <a:lnTo>
                    <a:pt x="1209" y="184"/>
                  </a:lnTo>
                  <a:lnTo>
                    <a:pt x="1209" y="177"/>
                  </a:lnTo>
                  <a:lnTo>
                    <a:pt x="1172" y="177"/>
                  </a:lnTo>
                  <a:lnTo>
                    <a:pt x="1172" y="171"/>
                  </a:lnTo>
                  <a:lnTo>
                    <a:pt x="1128" y="171"/>
                  </a:lnTo>
                  <a:lnTo>
                    <a:pt x="1128" y="154"/>
                  </a:lnTo>
                  <a:lnTo>
                    <a:pt x="1091" y="154"/>
                  </a:lnTo>
                  <a:lnTo>
                    <a:pt x="1091" y="148"/>
                  </a:lnTo>
                  <a:lnTo>
                    <a:pt x="1049" y="148"/>
                  </a:lnTo>
                  <a:lnTo>
                    <a:pt x="1049" y="140"/>
                  </a:lnTo>
                  <a:lnTo>
                    <a:pt x="1012" y="140"/>
                  </a:lnTo>
                  <a:lnTo>
                    <a:pt x="1012" y="133"/>
                  </a:lnTo>
                  <a:lnTo>
                    <a:pt x="967" y="133"/>
                  </a:lnTo>
                  <a:lnTo>
                    <a:pt x="967" y="118"/>
                  </a:lnTo>
                  <a:lnTo>
                    <a:pt x="932" y="118"/>
                  </a:lnTo>
                  <a:lnTo>
                    <a:pt x="932" y="111"/>
                  </a:lnTo>
                  <a:lnTo>
                    <a:pt x="852" y="111"/>
                  </a:lnTo>
                  <a:lnTo>
                    <a:pt x="852" y="96"/>
                  </a:lnTo>
                  <a:lnTo>
                    <a:pt x="800" y="96"/>
                  </a:lnTo>
                  <a:lnTo>
                    <a:pt x="800" y="89"/>
                  </a:lnTo>
                  <a:lnTo>
                    <a:pt x="771" y="89"/>
                  </a:lnTo>
                  <a:lnTo>
                    <a:pt x="771" y="80"/>
                  </a:lnTo>
                  <a:lnTo>
                    <a:pt x="721" y="80"/>
                  </a:lnTo>
                  <a:lnTo>
                    <a:pt x="721" y="66"/>
                  </a:lnTo>
                  <a:lnTo>
                    <a:pt x="690" y="66"/>
                  </a:lnTo>
                  <a:lnTo>
                    <a:pt x="690" y="59"/>
                  </a:lnTo>
                  <a:lnTo>
                    <a:pt x="640" y="59"/>
                  </a:lnTo>
                  <a:lnTo>
                    <a:pt x="640" y="52"/>
                  </a:lnTo>
                  <a:lnTo>
                    <a:pt x="603" y="52"/>
                  </a:lnTo>
                  <a:lnTo>
                    <a:pt x="603" y="37"/>
                  </a:lnTo>
                  <a:lnTo>
                    <a:pt x="560" y="37"/>
                  </a:lnTo>
                  <a:lnTo>
                    <a:pt x="560" y="28"/>
                  </a:lnTo>
                  <a:lnTo>
                    <a:pt x="525" y="28"/>
                  </a:lnTo>
                  <a:lnTo>
                    <a:pt x="525" y="23"/>
                  </a:lnTo>
                  <a:lnTo>
                    <a:pt x="488" y="23"/>
                  </a:lnTo>
                  <a:lnTo>
                    <a:pt x="488" y="15"/>
                  </a:lnTo>
                  <a:lnTo>
                    <a:pt x="443" y="15"/>
                  </a:lnTo>
                  <a:lnTo>
                    <a:pt x="443" y="0"/>
                  </a:lnTo>
                  <a:lnTo>
                    <a:pt x="407" y="0"/>
                  </a:lnTo>
                  <a:close/>
                </a:path>
              </a:pathLst>
            </a:custGeom>
            <a:solidFill>
              <a:srgbClr val="0202E5"/>
            </a:solidFill>
            <a:ln w="9525">
              <a:noFill/>
            </a:ln>
          </p:spPr>
          <p:txBody>
            <a:bodyPr/>
            <a:lstStyle/>
            <a:p>
              <a:endParaRPr lang="en-US"/>
            </a:p>
          </p:txBody>
        </p:sp>
        <p:sp>
          <p:nvSpPr>
            <p:cNvPr id="1142007" name="Freeform 1142006"/>
            <p:cNvSpPr/>
            <p:nvPr/>
          </p:nvSpPr>
          <p:spPr>
            <a:xfrm>
              <a:off x="3898" y="1907"/>
              <a:ext cx="240" cy="142"/>
            </a:xfrm>
            <a:custGeom>
              <a:avLst/>
              <a:gdLst/>
              <a:ahLst/>
              <a:cxnLst/>
              <a:rect l="0" t="0" r="0" b="0"/>
              <a:pathLst>
                <a:path w="2405" h="1851">
                  <a:moveTo>
                    <a:pt x="350" y="0"/>
                  </a:moveTo>
                  <a:lnTo>
                    <a:pt x="350" y="28"/>
                  </a:lnTo>
                  <a:lnTo>
                    <a:pt x="342" y="28"/>
                  </a:lnTo>
                  <a:lnTo>
                    <a:pt x="342" y="59"/>
                  </a:lnTo>
                  <a:lnTo>
                    <a:pt x="336" y="59"/>
                  </a:lnTo>
                  <a:lnTo>
                    <a:pt x="336" y="89"/>
                  </a:lnTo>
                  <a:lnTo>
                    <a:pt x="327" y="89"/>
                  </a:lnTo>
                  <a:lnTo>
                    <a:pt x="327" y="111"/>
                  </a:lnTo>
                  <a:lnTo>
                    <a:pt x="314" y="111"/>
                  </a:lnTo>
                  <a:lnTo>
                    <a:pt x="314" y="133"/>
                  </a:lnTo>
                  <a:lnTo>
                    <a:pt x="305" y="133"/>
                  </a:lnTo>
                  <a:lnTo>
                    <a:pt x="305" y="184"/>
                  </a:lnTo>
                  <a:lnTo>
                    <a:pt x="292" y="184"/>
                  </a:lnTo>
                  <a:lnTo>
                    <a:pt x="292" y="208"/>
                  </a:lnTo>
                  <a:lnTo>
                    <a:pt x="285" y="208"/>
                  </a:lnTo>
                  <a:lnTo>
                    <a:pt x="285" y="228"/>
                  </a:lnTo>
                  <a:lnTo>
                    <a:pt x="268" y="228"/>
                  </a:lnTo>
                  <a:lnTo>
                    <a:pt x="268" y="272"/>
                  </a:lnTo>
                  <a:lnTo>
                    <a:pt x="255" y="272"/>
                  </a:lnTo>
                  <a:lnTo>
                    <a:pt x="255" y="310"/>
                  </a:lnTo>
                  <a:lnTo>
                    <a:pt x="249" y="310"/>
                  </a:lnTo>
                  <a:lnTo>
                    <a:pt x="249" y="332"/>
                  </a:lnTo>
                  <a:lnTo>
                    <a:pt x="233" y="332"/>
                  </a:lnTo>
                  <a:lnTo>
                    <a:pt x="233" y="375"/>
                  </a:lnTo>
                  <a:lnTo>
                    <a:pt x="218" y="375"/>
                  </a:lnTo>
                  <a:lnTo>
                    <a:pt x="218" y="406"/>
                  </a:lnTo>
                  <a:lnTo>
                    <a:pt x="212" y="406"/>
                  </a:lnTo>
                  <a:lnTo>
                    <a:pt x="212" y="435"/>
                  </a:lnTo>
                  <a:lnTo>
                    <a:pt x="196" y="435"/>
                  </a:lnTo>
                  <a:lnTo>
                    <a:pt x="196" y="472"/>
                  </a:lnTo>
                  <a:lnTo>
                    <a:pt x="181" y="472"/>
                  </a:lnTo>
                  <a:lnTo>
                    <a:pt x="181" y="509"/>
                  </a:lnTo>
                  <a:lnTo>
                    <a:pt x="176" y="509"/>
                  </a:lnTo>
                  <a:lnTo>
                    <a:pt x="176" y="531"/>
                  </a:lnTo>
                  <a:lnTo>
                    <a:pt x="168" y="531"/>
                  </a:lnTo>
                  <a:lnTo>
                    <a:pt x="168" y="545"/>
                  </a:lnTo>
                  <a:lnTo>
                    <a:pt x="153" y="545"/>
                  </a:lnTo>
                  <a:lnTo>
                    <a:pt x="153" y="576"/>
                  </a:lnTo>
                  <a:lnTo>
                    <a:pt x="146" y="576"/>
                  </a:lnTo>
                  <a:lnTo>
                    <a:pt x="146" y="605"/>
                  </a:lnTo>
                  <a:lnTo>
                    <a:pt x="139" y="605"/>
                  </a:lnTo>
                  <a:lnTo>
                    <a:pt x="139" y="628"/>
                  </a:lnTo>
                  <a:lnTo>
                    <a:pt x="131" y="628"/>
                  </a:lnTo>
                  <a:lnTo>
                    <a:pt x="131" y="650"/>
                  </a:lnTo>
                  <a:lnTo>
                    <a:pt x="117" y="650"/>
                  </a:lnTo>
                  <a:lnTo>
                    <a:pt x="117" y="670"/>
                  </a:lnTo>
                  <a:lnTo>
                    <a:pt x="109" y="670"/>
                  </a:lnTo>
                  <a:lnTo>
                    <a:pt x="109" y="708"/>
                  </a:lnTo>
                  <a:lnTo>
                    <a:pt x="103" y="708"/>
                  </a:lnTo>
                  <a:lnTo>
                    <a:pt x="103" y="723"/>
                  </a:lnTo>
                  <a:lnTo>
                    <a:pt x="94" y="723"/>
                  </a:lnTo>
                  <a:lnTo>
                    <a:pt x="94" y="753"/>
                  </a:lnTo>
                  <a:lnTo>
                    <a:pt x="81" y="753"/>
                  </a:lnTo>
                  <a:lnTo>
                    <a:pt x="81" y="804"/>
                  </a:lnTo>
                  <a:lnTo>
                    <a:pt x="72" y="804"/>
                  </a:lnTo>
                  <a:lnTo>
                    <a:pt x="72" y="826"/>
                  </a:lnTo>
                  <a:lnTo>
                    <a:pt x="59" y="826"/>
                  </a:lnTo>
                  <a:lnTo>
                    <a:pt x="59" y="849"/>
                  </a:lnTo>
                  <a:lnTo>
                    <a:pt x="52" y="849"/>
                  </a:lnTo>
                  <a:lnTo>
                    <a:pt x="52" y="872"/>
                  </a:lnTo>
                  <a:lnTo>
                    <a:pt x="36" y="872"/>
                  </a:lnTo>
                  <a:lnTo>
                    <a:pt x="36" y="892"/>
                  </a:lnTo>
                  <a:lnTo>
                    <a:pt x="30" y="892"/>
                  </a:lnTo>
                  <a:lnTo>
                    <a:pt x="30" y="923"/>
                  </a:lnTo>
                  <a:lnTo>
                    <a:pt x="22" y="923"/>
                  </a:lnTo>
                  <a:lnTo>
                    <a:pt x="22" y="952"/>
                  </a:lnTo>
                  <a:lnTo>
                    <a:pt x="16" y="952"/>
                  </a:lnTo>
                  <a:lnTo>
                    <a:pt x="16" y="982"/>
                  </a:lnTo>
                  <a:lnTo>
                    <a:pt x="0" y="982"/>
                  </a:lnTo>
                  <a:lnTo>
                    <a:pt x="0" y="1365"/>
                  </a:lnTo>
                  <a:lnTo>
                    <a:pt x="22" y="1365"/>
                  </a:lnTo>
                  <a:lnTo>
                    <a:pt x="22" y="1380"/>
                  </a:lnTo>
                  <a:lnTo>
                    <a:pt x="72" y="1380"/>
                  </a:lnTo>
                  <a:lnTo>
                    <a:pt x="72" y="1388"/>
                  </a:lnTo>
                  <a:lnTo>
                    <a:pt x="103" y="1388"/>
                  </a:lnTo>
                  <a:lnTo>
                    <a:pt x="103" y="1403"/>
                  </a:lnTo>
                  <a:lnTo>
                    <a:pt x="176" y="1403"/>
                  </a:lnTo>
                  <a:lnTo>
                    <a:pt x="176" y="1417"/>
                  </a:lnTo>
                  <a:lnTo>
                    <a:pt x="218" y="1417"/>
                  </a:lnTo>
                  <a:lnTo>
                    <a:pt x="218" y="1425"/>
                  </a:lnTo>
                  <a:lnTo>
                    <a:pt x="255" y="1425"/>
                  </a:lnTo>
                  <a:lnTo>
                    <a:pt x="255" y="1431"/>
                  </a:lnTo>
                  <a:lnTo>
                    <a:pt x="292" y="1431"/>
                  </a:lnTo>
                  <a:lnTo>
                    <a:pt x="292" y="1440"/>
                  </a:lnTo>
                  <a:lnTo>
                    <a:pt x="327" y="1440"/>
                  </a:lnTo>
                  <a:lnTo>
                    <a:pt x="327" y="1446"/>
                  </a:lnTo>
                  <a:lnTo>
                    <a:pt x="364" y="1446"/>
                  </a:lnTo>
                  <a:lnTo>
                    <a:pt x="364" y="1462"/>
                  </a:lnTo>
                  <a:lnTo>
                    <a:pt x="409" y="1462"/>
                  </a:lnTo>
                  <a:lnTo>
                    <a:pt x="409" y="1468"/>
                  </a:lnTo>
                  <a:lnTo>
                    <a:pt x="445" y="1468"/>
                  </a:lnTo>
                  <a:lnTo>
                    <a:pt x="445" y="1477"/>
                  </a:lnTo>
                  <a:lnTo>
                    <a:pt x="481" y="1477"/>
                  </a:lnTo>
                  <a:lnTo>
                    <a:pt x="481" y="1482"/>
                  </a:lnTo>
                  <a:lnTo>
                    <a:pt x="518" y="1482"/>
                  </a:lnTo>
                  <a:lnTo>
                    <a:pt x="518" y="1499"/>
                  </a:lnTo>
                  <a:lnTo>
                    <a:pt x="560" y="1499"/>
                  </a:lnTo>
                  <a:lnTo>
                    <a:pt x="560" y="1505"/>
                  </a:lnTo>
                  <a:lnTo>
                    <a:pt x="597" y="1505"/>
                  </a:lnTo>
                  <a:lnTo>
                    <a:pt x="597" y="1513"/>
                  </a:lnTo>
                  <a:lnTo>
                    <a:pt x="633" y="1513"/>
                  </a:lnTo>
                  <a:lnTo>
                    <a:pt x="633" y="1519"/>
                  </a:lnTo>
                  <a:lnTo>
                    <a:pt x="664" y="1519"/>
                  </a:lnTo>
                  <a:lnTo>
                    <a:pt x="664" y="1536"/>
                  </a:lnTo>
                  <a:lnTo>
                    <a:pt x="743" y="1536"/>
                  </a:lnTo>
                  <a:lnTo>
                    <a:pt x="743" y="1550"/>
                  </a:lnTo>
                  <a:lnTo>
                    <a:pt x="779" y="1550"/>
                  </a:lnTo>
                  <a:lnTo>
                    <a:pt x="779" y="1556"/>
                  </a:lnTo>
                  <a:lnTo>
                    <a:pt x="816" y="1556"/>
                  </a:lnTo>
                  <a:lnTo>
                    <a:pt x="816" y="1565"/>
                  </a:lnTo>
                  <a:lnTo>
                    <a:pt x="860" y="1565"/>
                  </a:lnTo>
                  <a:lnTo>
                    <a:pt x="860" y="1579"/>
                  </a:lnTo>
                  <a:lnTo>
                    <a:pt x="905" y="1579"/>
                  </a:lnTo>
                  <a:lnTo>
                    <a:pt x="905" y="1587"/>
                  </a:lnTo>
                  <a:lnTo>
                    <a:pt x="941" y="1587"/>
                  </a:lnTo>
                  <a:lnTo>
                    <a:pt x="941" y="1594"/>
                  </a:lnTo>
                  <a:lnTo>
                    <a:pt x="978" y="1594"/>
                  </a:lnTo>
                  <a:lnTo>
                    <a:pt x="978" y="1601"/>
                  </a:lnTo>
                  <a:lnTo>
                    <a:pt x="1014" y="1601"/>
                  </a:lnTo>
                  <a:lnTo>
                    <a:pt x="1014" y="1616"/>
                  </a:lnTo>
                  <a:lnTo>
                    <a:pt x="1056" y="1616"/>
                  </a:lnTo>
                  <a:lnTo>
                    <a:pt x="1056" y="1624"/>
                  </a:lnTo>
                  <a:lnTo>
                    <a:pt x="1093" y="1624"/>
                  </a:lnTo>
                  <a:lnTo>
                    <a:pt x="1093" y="1638"/>
                  </a:lnTo>
                  <a:lnTo>
                    <a:pt x="1166" y="1638"/>
                  </a:lnTo>
                  <a:lnTo>
                    <a:pt x="1166" y="1647"/>
                  </a:lnTo>
                  <a:lnTo>
                    <a:pt x="1195" y="1647"/>
                  </a:lnTo>
                  <a:lnTo>
                    <a:pt x="1195" y="1653"/>
                  </a:lnTo>
                  <a:lnTo>
                    <a:pt x="1247" y="1653"/>
                  </a:lnTo>
                  <a:lnTo>
                    <a:pt x="1247" y="1667"/>
                  </a:lnTo>
                  <a:lnTo>
                    <a:pt x="1284" y="1667"/>
                  </a:lnTo>
                  <a:lnTo>
                    <a:pt x="1284" y="1675"/>
                  </a:lnTo>
                  <a:lnTo>
                    <a:pt x="1312" y="1675"/>
                  </a:lnTo>
                  <a:lnTo>
                    <a:pt x="1312" y="1684"/>
                  </a:lnTo>
                  <a:lnTo>
                    <a:pt x="1348" y="1684"/>
                  </a:lnTo>
                  <a:lnTo>
                    <a:pt x="1348" y="1698"/>
                  </a:lnTo>
                  <a:lnTo>
                    <a:pt x="1399" y="1698"/>
                  </a:lnTo>
                  <a:lnTo>
                    <a:pt x="1399" y="1704"/>
                  </a:lnTo>
                  <a:lnTo>
                    <a:pt x="1430" y="1704"/>
                  </a:lnTo>
                  <a:lnTo>
                    <a:pt x="1430" y="1712"/>
                  </a:lnTo>
                  <a:lnTo>
                    <a:pt x="1465" y="1712"/>
                  </a:lnTo>
                  <a:lnTo>
                    <a:pt x="1465" y="1720"/>
                  </a:lnTo>
                  <a:lnTo>
                    <a:pt x="1502" y="1720"/>
                  </a:lnTo>
                  <a:lnTo>
                    <a:pt x="1502" y="1735"/>
                  </a:lnTo>
                  <a:lnTo>
                    <a:pt x="1545" y="1735"/>
                  </a:lnTo>
                  <a:lnTo>
                    <a:pt x="1545" y="1741"/>
                  </a:lnTo>
                  <a:lnTo>
                    <a:pt x="1581" y="1741"/>
                  </a:lnTo>
                  <a:lnTo>
                    <a:pt x="1581" y="1757"/>
                  </a:lnTo>
                  <a:lnTo>
                    <a:pt x="1654" y="1757"/>
                  </a:lnTo>
                  <a:lnTo>
                    <a:pt x="1654" y="1763"/>
                  </a:lnTo>
                  <a:lnTo>
                    <a:pt x="1698" y="1763"/>
                  </a:lnTo>
                  <a:lnTo>
                    <a:pt x="1698" y="1772"/>
                  </a:lnTo>
                  <a:lnTo>
                    <a:pt x="1735" y="1772"/>
                  </a:lnTo>
                  <a:lnTo>
                    <a:pt x="1735" y="1786"/>
                  </a:lnTo>
                  <a:lnTo>
                    <a:pt x="1772" y="1786"/>
                  </a:lnTo>
                  <a:lnTo>
                    <a:pt x="1772" y="1794"/>
                  </a:lnTo>
                  <a:lnTo>
                    <a:pt x="1813" y="1794"/>
                  </a:lnTo>
                  <a:lnTo>
                    <a:pt x="1813" y="1800"/>
                  </a:lnTo>
                  <a:lnTo>
                    <a:pt x="1850" y="1800"/>
                  </a:lnTo>
                  <a:lnTo>
                    <a:pt x="1850" y="1814"/>
                  </a:lnTo>
                  <a:lnTo>
                    <a:pt x="1887" y="1814"/>
                  </a:lnTo>
                  <a:lnTo>
                    <a:pt x="1887" y="1823"/>
                  </a:lnTo>
                  <a:lnTo>
                    <a:pt x="1931" y="1823"/>
                  </a:lnTo>
                  <a:lnTo>
                    <a:pt x="1931" y="1829"/>
                  </a:lnTo>
                  <a:lnTo>
                    <a:pt x="1968" y="1829"/>
                  </a:lnTo>
                  <a:lnTo>
                    <a:pt x="1968" y="1845"/>
                  </a:lnTo>
                  <a:lnTo>
                    <a:pt x="1996" y="1845"/>
                  </a:lnTo>
                  <a:lnTo>
                    <a:pt x="1996" y="1851"/>
                  </a:lnTo>
                  <a:lnTo>
                    <a:pt x="2048" y="1851"/>
                  </a:lnTo>
                  <a:lnTo>
                    <a:pt x="2048" y="1845"/>
                  </a:lnTo>
                  <a:lnTo>
                    <a:pt x="2055" y="1845"/>
                  </a:lnTo>
                  <a:lnTo>
                    <a:pt x="2055" y="1800"/>
                  </a:lnTo>
                  <a:lnTo>
                    <a:pt x="2063" y="1800"/>
                  </a:lnTo>
                  <a:lnTo>
                    <a:pt x="2063" y="1772"/>
                  </a:lnTo>
                  <a:lnTo>
                    <a:pt x="2068" y="1772"/>
                  </a:lnTo>
                  <a:lnTo>
                    <a:pt x="2068" y="1757"/>
                  </a:lnTo>
                  <a:lnTo>
                    <a:pt x="2085" y="1757"/>
                  </a:lnTo>
                  <a:lnTo>
                    <a:pt x="2085" y="1712"/>
                  </a:lnTo>
                  <a:lnTo>
                    <a:pt x="2091" y="1712"/>
                  </a:lnTo>
                  <a:lnTo>
                    <a:pt x="2091" y="1684"/>
                  </a:lnTo>
                  <a:lnTo>
                    <a:pt x="2105" y="1684"/>
                  </a:lnTo>
                  <a:lnTo>
                    <a:pt x="2105" y="1667"/>
                  </a:lnTo>
                  <a:lnTo>
                    <a:pt x="2113" y="1667"/>
                  </a:lnTo>
                  <a:lnTo>
                    <a:pt x="2113" y="1638"/>
                  </a:lnTo>
                  <a:lnTo>
                    <a:pt x="2122" y="1638"/>
                  </a:lnTo>
                  <a:lnTo>
                    <a:pt x="2122" y="1624"/>
                  </a:lnTo>
                  <a:lnTo>
                    <a:pt x="2127" y="1624"/>
                  </a:lnTo>
                  <a:lnTo>
                    <a:pt x="2127" y="1587"/>
                  </a:lnTo>
                  <a:lnTo>
                    <a:pt x="2142" y="1587"/>
                  </a:lnTo>
                  <a:lnTo>
                    <a:pt x="2142" y="1565"/>
                  </a:lnTo>
                  <a:lnTo>
                    <a:pt x="2150" y="1565"/>
                  </a:lnTo>
                  <a:lnTo>
                    <a:pt x="2150" y="1536"/>
                  </a:lnTo>
                  <a:lnTo>
                    <a:pt x="2164" y="1536"/>
                  </a:lnTo>
                  <a:lnTo>
                    <a:pt x="2164" y="1482"/>
                  </a:lnTo>
                  <a:lnTo>
                    <a:pt x="2178" y="1482"/>
                  </a:lnTo>
                  <a:lnTo>
                    <a:pt x="2178" y="1468"/>
                  </a:lnTo>
                  <a:lnTo>
                    <a:pt x="2186" y="1468"/>
                  </a:lnTo>
                  <a:lnTo>
                    <a:pt x="2186" y="1440"/>
                  </a:lnTo>
                  <a:lnTo>
                    <a:pt x="2194" y="1440"/>
                  </a:lnTo>
                  <a:lnTo>
                    <a:pt x="2194" y="1425"/>
                  </a:lnTo>
                  <a:lnTo>
                    <a:pt x="2200" y="1425"/>
                  </a:lnTo>
                  <a:lnTo>
                    <a:pt x="2200" y="1403"/>
                  </a:lnTo>
                  <a:lnTo>
                    <a:pt x="2214" y="1403"/>
                  </a:lnTo>
                  <a:lnTo>
                    <a:pt x="2214" y="1380"/>
                  </a:lnTo>
                  <a:lnTo>
                    <a:pt x="2223" y="1380"/>
                  </a:lnTo>
                  <a:lnTo>
                    <a:pt x="2223" y="1357"/>
                  </a:lnTo>
                  <a:lnTo>
                    <a:pt x="2229" y="1357"/>
                  </a:lnTo>
                  <a:lnTo>
                    <a:pt x="2229" y="1321"/>
                  </a:lnTo>
                  <a:lnTo>
                    <a:pt x="2245" y="1321"/>
                  </a:lnTo>
                  <a:lnTo>
                    <a:pt x="2245" y="1297"/>
                  </a:lnTo>
                  <a:lnTo>
                    <a:pt x="2251" y="1297"/>
                  </a:lnTo>
                  <a:lnTo>
                    <a:pt x="2251" y="1261"/>
                  </a:lnTo>
                  <a:lnTo>
                    <a:pt x="2259" y="1261"/>
                  </a:lnTo>
                  <a:lnTo>
                    <a:pt x="2259" y="1240"/>
                  </a:lnTo>
                  <a:lnTo>
                    <a:pt x="2266" y="1240"/>
                  </a:lnTo>
                  <a:lnTo>
                    <a:pt x="2266" y="1224"/>
                  </a:lnTo>
                  <a:lnTo>
                    <a:pt x="2281" y="1224"/>
                  </a:lnTo>
                  <a:lnTo>
                    <a:pt x="2281" y="1196"/>
                  </a:lnTo>
                  <a:lnTo>
                    <a:pt x="2288" y="1196"/>
                  </a:lnTo>
                  <a:lnTo>
                    <a:pt x="2288" y="1181"/>
                  </a:lnTo>
                  <a:lnTo>
                    <a:pt x="2296" y="1181"/>
                  </a:lnTo>
                  <a:lnTo>
                    <a:pt x="2296" y="1145"/>
                  </a:lnTo>
                  <a:lnTo>
                    <a:pt x="2301" y="1145"/>
                  </a:lnTo>
                  <a:lnTo>
                    <a:pt x="2301" y="1121"/>
                  </a:lnTo>
                  <a:lnTo>
                    <a:pt x="2310" y="1121"/>
                  </a:lnTo>
                  <a:lnTo>
                    <a:pt x="2310" y="1108"/>
                  </a:lnTo>
                  <a:lnTo>
                    <a:pt x="2318" y="1108"/>
                  </a:lnTo>
                  <a:lnTo>
                    <a:pt x="2318" y="1077"/>
                  </a:lnTo>
                  <a:lnTo>
                    <a:pt x="2324" y="1077"/>
                  </a:lnTo>
                  <a:lnTo>
                    <a:pt x="2324" y="1048"/>
                  </a:lnTo>
                  <a:lnTo>
                    <a:pt x="2338" y="1048"/>
                  </a:lnTo>
                  <a:lnTo>
                    <a:pt x="2338" y="1025"/>
                  </a:lnTo>
                  <a:lnTo>
                    <a:pt x="2346" y="1025"/>
                  </a:lnTo>
                  <a:lnTo>
                    <a:pt x="2346" y="1002"/>
                  </a:lnTo>
                  <a:lnTo>
                    <a:pt x="2360" y="1002"/>
                  </a:lnTo>
                  <a:lnTo>
                    <a:pt x="2360" y="989"/>
                  </a:lnTo>
                  <a:lnTo>
                    <a:pt x="2368" y="989"/>
                  </a:lnTo>
                  <a:lnTo>
                    <a:pt x="2368" y="960"/>
                  </a:lnTo>
                  <a:lnTo>
                    <a:pt x="2375" y="960"/>
                  </a:lnTo>
                  <a:lnTo>
                    <a:pt x="2375" y="929"/>
                  </a:lnTo>
                  <a:lnTo>
                    <a:pt x="2383" y="929"/>
                  </a:lnTo>
                  <a:lnTo>
                    <a:pt x="2383" y="892"/>
                  </a:lnTo>
                  <a:lnTo>
                    <a:pt x="2397" y="892"/>
                  </a:lnTo>
                  <a:lnTo>
                    <a:pt x="2397" y="872"/>
                  </a:lnTo>
                  <a:lnTo>
                    <a:pt x="2405" y="872"/>
                  </a:lnTo>
                  <a:lnTo>
                    <a:pt x="2405" y="457"/>
                  </a:lnTo>
                  <a:lnTo>
                    <a:pt x="2368" y="457"/>
                  </a:lnTo>
                  <a:lnTo>
                    <a:pt x="2368" y="450"/>
                  </a:lnTo>
                  <a:lnTo>
                    <a:pt x="2318" y="450"/>
                  </a:lnTo>
                  <a:lnTo>
                    <a:pt x="2318" y="435"/>
                  </a:lnTo>
                  <a:lnTo>
                    <a:pt x="2245" y="435"/>
                  </a:lnTo>
                  <a:lnTo>
                    <a:pt x="2245" y="421"/>
                  </a:lnTo>
                  <a:lnTo>
                    <a:pt x="2200" y="421"/>
                  </a:lnTo>
                  <a:lnTo>
                    <a:pt x="2200" y="413"/>
                  </a:lnTo>
                  <a:lnTo>
                    <a:pt x="2164" y="413"/>
                  </a:lnTo>
                  <a:lnTo>
                    <a:pt x="2164" y="406"/>
                  </a:lnTo>
                  <a:lnTo>
                    <a:pt x="2122" y="406"/>
                  </a:lnTo>
                  <a:lnTo>
                    <a:pt x="2122" y="391"/>
                  </a:lnTo>
                  <a:lnTo>
                    <a:pt x="2085" y="391"/>
                  </a:lnTo>
                  <a:lnTo>
                    <a:pt x="2085" y="384"/>
                  </a:lnTo>
                  <a:lnTo>
                    <a:pt x="2048" y="384"/>
                  </a:lnTo>
                  <a:lnTo>
                    <a:pt x="2048" y="375"/>
                  </a:lnTo>
                  <a:lnTo>
                    <a:pt x="1996" y="375"/>
                  </a:lnTo>
                  <a:lnTo>
                    <a:pt x="1996" y="369"/>
                  </a:lnTo>
                  <a:lnTo>
                    <a:pt x="1968" y="369"/>
                  </a:lnTo>
                  <a:lnTo>
                    <a:pt x="1968" y="355"/>
                  </a:lnTo>
                  <a:lnTo>
                    <a:pt x="1917" y="355"/>
                  </a:lnTo>
                  <a:lnTo>
                    <a:pt x="1917" y="347"/>
                  </a:lnTo>
                  <a:lnTo>
                    <a:pt x="1881" y="347"/>
                  </a:lnTo>
                  <a:lnTo>
                    <a:pt x="1881" y="338"/>
                  </a:lnTo>
                  <a:lnTo>
                    <a:pt x="1835" y="338"/>
                  </a:lnTo>
                  <a:lnTo>
                    <a:pt x="1835" y="332"/>
                  </a:lnTo>
                  <a:lnTo>
                    <a:pt x="1800" y="332"/>
                  </a:lnTo>
                  <a:lnTo>
                    <a:pt x="1800" y="324"/>
                  </a:lnTo>
                  <a:lnTo>
                    <a:pt x="1757" y="324"/>
                  </a:lnTo>
                  <a:lnTo>
                    <a:pt x="1757" y="318"/>
                  </a:lnTo>
                  <a:lnTo>
                    <a:pt x="1720" y="318"/>
                  </a:lnTo>
                  <a:lnTo>
                    <a:pt x="1720" y="310"/>
                  </a:lnTo>
                  <a:lnTo>
                    <a:pt x="1676" y="310"/>
                  </a:lnTo>
                  <a:lnTo>
                    <a:pt x="1676" y="296"/>
                  </a:lnTo>
                  <a:lnTo>
                    <a:pt x="1639" y="296"/>
                  </a:lnTo>
                  <a:lnTo>
                    <a:pt x="1639" y="287"/>
                  </a:lnTo>
                  <a:lnTo>
                    <a:pt x="1595" y="287"/>
                  </a:lnTo>
                  <a:lnTo>
                    <a:pt x="1595" y="272"/>
                  </a:lnTo>
                  <a:lnTo>
                    <a:pt x="1517" y="272"/>
                  </a:lnTo>
                  <a:lnTo>
                    <a:pt x="1517" y="259"/>
                  </a:lnTo>
                  <a:lnTo>
                    <a:pt x="1480" y="259"/>
                  </a:lnTo>
                  <a:lnTo>
                    <a:pt x="1480" y="250"/>
                  </a:lnTo>
                  <a:lnTo>
                    <a:pt x="1443" y="250"/>
                  </a:lnTo>
                  <a:lnTo>
                    <a:pt x="1443" y="236"/>
                  </a:lnTo>
                  <a:lnTo>
                    <a:pt x="1399" y="236"/>
                  </a:lnTo>
                  <a:lnTo>
                    <a:pt x="1399" y="228"/>
                  </a:lnTo>
                  <a:lnTo>
                    <a:pt x="1362" y="228"/>
                  </a:lnTo>
                  <a:lnTo>
                    <a:pt x="1362" y="222"/>
                  </a:lnTo>
                  <a:lnTo>
                    <a:pt x="1312" y="222"/>
                  </a:lnTo>
                  <a:lnTo>
                    <a:pt x="1312" y="213"/>
                  </a:lnTo>
                  <a:lnTo>
                    <a:pt x="1284" y="213"/>
                  </a:lnTo>
                  <a:lnTo>
                    <a:pt x="1284" y="208"/>
                  </a:lnTo>
                  <a:lnTo>
                    <a:pt x="1230" y="208"/>
                  </a:lnTo>
                  <a:lnTo>
                    <a:pt x="1230" y="199"/>
                  </a:lnTo>
                  <a:lnTo>
                    <a:pt x="1195" y="199"/>
                  </a:lnTo>
                  <a:lnTo>
                    <a:pt x="1195" y="184"/>
                  </a:lnTo>
                  <a:lnTo>
                    <a:pt x="1152" y="184"/>
                  </a:lnTo>
                  <a:lnTo>
                    <a:pt x="1152" y="177"/>
                  </a:lnTo>
                  <a:lnTo>
                    <a:pt x="1115" y="177"/>
                  </a:lnTo>
                  <a:lnTo>
                    <a:pt x="1115" y="171"/>
                  </a:lnTo>
                  <a:lnTo>
                    <a:pt x="1071" y="171"/>
                  </a:lnTo>
                  <a:lnTo>
                    <a:pt x="1071" y="154"/>
                  </a:lnTo>
                  <a:lnTo>
                    <a:pt x="1034" y="154"/>
                  </a:lnTo>
                  <a:lnTo>
                    <a:pt x="1034" y="148"/>
                  </a:lnTo>
                  <a:lnTo>
                    <a:pt x="992" y="148"/>
                  </a:lnTo>
                  <a:lnTo>
                    <a:pt x="992" y="140"/>
                  </a:lnTo>
                  <a:lnTo>
                    <a:pt x="955" y="140"/>
                  </a:lnTo>
                  <a:lnTo>
                    <a:pt x="955" y="133"/>
                  </a:lnTo>
                  <a:lnTo>
                    <a:pt x="910" y="133"/>
                  </a:lnTo>
                  <a:lnTo>
                    <a:pt x="910" y="118"/>
                  </a:lnTo>
                  <a:lnTo>
                    <a:pt x="875" y="118"/>
                  </a:lnTo>
                  <a:lnTo>
                    <a:pt x="875" y="111"/>
                  </a:lnTo>
                  <a:lnTo>
                    <a:pt x="795" y="111"/>
                  </a:lnTo>
                  <a:lnTo>
                    <a:pt x="795" y="96"/>
                  </a:lnTo>
                  <a:lnTo>
                    <a:pt x="743" y="96"/>
                  </a:lnTo>
                  <a:lnTo>
                    <a:pt x="743" y="89"/>
                  </a:lnTo>
                  <a:lnTo>
                    <a:pt x="714" y="89"/>
                  </a:lnTo>
                  <a:lnTo>
                    <a:pt x="714" y="80"/>
                  </a:lnTo>
                  <a:lnTo>
                    <a:pt x="664" y="80"/>
                  </a:lnTo>
                  <a:lnTo>
                    <a:pt x="664" y="66"/>
                  </a:lnTo>
                  <a:lnTo>
                    <a:pt x="633" y="66"/>
                  </a:lnTo>
                  <a:lnTo>
                    <a:pt x="633" y="59"/>
                  </a:lnTo>
                  <a:lnTo>
                    <a:pt x="583" y="59"/>
                  </a:lnTo>
                  <a:lnTo>
                    <a:pt x="583" y="52"/>
                  </a:lnTo>
                  <a:lnTo>
                    <a:pt x="546" y="52"/>
                  </a:lnTo>
                  <a:lnTo>
                    <a:pt x="546" y="37"/>
                  </a:lnTo>
                  <a:lnTo>
                    <a:pt x="503" y="37"/>
                  </a:lnTo>
                  <a:lnTo>
                    <a:pt x="503" y="28"/>
                  </a:lnTo>
                  <a:lnTo>
                    <a:pt x="468" y="28"/>
                  </a:lnTo>
                  <a:lnTo>
                    <a:pt x="468" y="23"/>
                  </a:lnTo>
                  <a:lnTo>
                    <a:pt x="431" y="23"/>
                  </a:lnTo>
                  <a:lnTo>
                    <a:pt x="431" y="15"/>
                  </a:lnTo>
                  <a:lnTo>
                    <a:pt x="386" y="15"/>
                  </a:lnTo>
                  <a:lnTo>
                    <a:pt x="386" y="0"/>
                  </a:lnTo>
                  <a:lnTo>
                    <a:pt x="350" y="0"/>
                  </a:lnTo>
                  <a:close/>
                </a:path>
              </a:pathLst>
            </a:custGeom>
            <a:solidFill>
              <a:srgbClr val="0202D8"/>
            </a:solidFill>
            <a:ln w="9525">
              <a:noFill/>
            </a:ln>
          </p:spPr>
          <p:txBody>
            <a:bodyPr/>
            <a:lstStyle/>
            <a:p>
              <a:endParaRPr lang="en-US"/>
            </a:p>
          </p:txBody>
        </p:sp>
        <p:sp>
          <p:nvSpPr>
            <p:cNvPr id="1142008" name="Freeform 1142007"/>
            <p:cNvSpPr/>
            <p:nvPr/>
          </p:nvSpPr>
          <p:spPr>
            <a:xfrm>
              <a:off x="3906" y="1907"/>
              <a:ext cx="225" cy="142"/>
            </a:xfrm>
            <a:custGeom>
              <a:avLst/>
              <a:gdLst/>
              <a:ahLst/>
              <a:cxnLst/>
              <a:rect l="0" t="0" r="0" b="0"/>
              <a:pathLst>
                <a:path w="2257" h="1851">
                  <a:moveTo>
                    <a:pt x="269" y="0"/>
                  </a:moveTo>
                  <a:lnTo>
                    <a:pt x="269" y="28"/>
                  </a:lnTo>
                  <a:lnTo>
                    <a:pt x="261" y="28"/>
                  </a:lnTo>
                  <a:lnTo>
                    <a:pt x="261" y="59"/>
                  </a:lnTo>
                  <a:lnTo>
                    <a:pt x="255" y="59"/>
                  </a:lnTo>
                  <a:lnTo>
                    <a:pt x="255" y="89"/>
                  </a:lnTo>
                  <a:lnTo>
                    <a:pt x="246" y="89"/>
                  </a:lnTo>
                  <a:lnTo>
                    <a:pt x="246" y="111"/>
                  </a:lnTo>
                  <a:lnTo>
                    <a:pt x="233" y="111"/>
                  </a:lnTo>
                  <a:lnTo>
                    <a:pt x="233" y="133"/>
                  </a:lnTo>
                  <a:lnTo>
                    <a:pt x="224" y="133"/>
                  </a:lnTo>
                  <a:lnTo>
                    <a:pt x="224" y="184"/>
                  </a:lnTo>
                  <a:lnTo>
                    <a:pt x="211" y="184"/>
                  </a:lnTo>
                  <a:lnTo>
                    <a:pt x="211" y="208"/>
                  </a:lnTo>
                  <a:lnTo>
                    <a:pt x="204" y="208"/>
                  </a:lnTo>
                  <a:lnTo>
                    <a:pt x="204" y="228"/>
                  </a:lnTo>
                  <a:lnTo>
                    <a:pt x="187" y="228"/>
                  </a:lnTo>
                  <a:lnTo>
                    <a:pt x="187" y="272"/>
                  </a:lnTo>
                  <a:lnTo>
                    <a:pt x="174" y="272"/>
                  </a:lnTo>
                  <a:lnTo>
                    <a:pt x="174" y="310"/>
                  </a:lnTo>
                  <a:lnTo>
                    <a:pt x="168" y="310"/>
                  </a:lnTo>
                  <a:lnTo>
                    <a:pt x="168" y="332"/>
                  </a:lnTo>
                  <a:lnTo>
                    <a:pt x="152" y="332"/>
                  </a:lnTo>
                  <a:lnTo>
                    <a:pt x="152" y="375"/>
                  </a:lnTo>
                  <a:lnTo>
                    <a:pt x="137" y="375"/>
                  </a:lnTo>
                  <a:lnTo>
                    <a:pt x="137" y="406"/>
                  </a:lnTo>
                  <a:lnTo>
                    <a:pt x="131" y="406"/>
                  </a:lnTo>
                  <a:lnTo>
                    <a:pt x="131" y="435"/>
                  </a:lnTo>
                  <a:lnTo>
                    <a:pt x="115" y="435"/>
                  </a:lnTo>
                  <a:lnTo>
                    <a:pt x="115" y="472"/>
                  </a:lnTo>
                  <a:lnTo>
                    <a:pt x="100" y="472"/>
                  </a:lnTo>
                  <a:lnTo>
                    <a:pt x="100" y="509"/>
                  </a:lnTo>
                  <a:lnTo>
                    <a:pt x="95" y="509"/>
                  </a:lnTo>
                  <a:lnTo>
                    <a:pt x="95" y="531"/>
                  </a:lnTo>
                  <a:lnTo>
                    <a:pt x="87" y="531"/>
                  </a:lnTo>
                  <a:lnTo>
                    <a:pt x="87" y="545"/>
                  </a:lnTo>
                  <a:lnTo>
                    <a:pt x="72" y="545"/>
                  </a:lnTo>
                  <a:lnTo>
                    <a:pt x="72" y="576"/>
                  </a:lnTo>
                  <a:lnTo>
                    <a:pt x="65" y="576"/>
                  </a:lnTo>
                  <a:lnTo>
                    <a:pt x="65" y="605"/>
                  </a:lnTo>
                  <a:lnTo>
                    <a:pt x="58" y="605"/>
                  </a:lnTo>
                  <a:lnTo>
                    <a:pt x="58" y="628"/>
                  </a:lnTo>
                  <a:lnTo>
                    <a:pt x="50" y="628"/>
                  </a:lnTo>
                  <a:lnTo>
                    <a:pt x="50" y="650"/>
                  </a:lnTo>
                  <a:lnTo>
                    <a:pt x="36" y="650"/>
                  </a:lnTo>
                  <a:lnTo>
                    <a:pt x="36" y="670"/>
                  </a:lnTo>
                  <a:lnTo>
                    <a:pt x="28" y="670"/>
                  </a:lnTo>
                  <a:lnTo>
                    <a:pt x="28" y="708"/>
                  </a:lnTo>
                  <a:lnTo>
                    <a:pt x="22" y="708"/>
                  </a:lnTo>
                  <a:lnTo>
                    <a:pt x="22" y="723"/>
                  </a:lnTo>
                  <a:lnTo>
                    <a:pt x="13" y="723"/>
                  </a:lnTo>
                  <a:lnTo>
                    <a:pt x="13" y="753"/>
                  </a:lnTo>
                  <a:lnTo>
                    <a:pt x="0" y="753"/>
                  </a:lnTo>
                  <a:lnTo>
                    <a:pt x="0" y="1388"/>
                  </a:lnTo>
                  <a:lnTo>
                    <a:pt x="22" y="1388"/>
                  </a:lnTo>
                  <a:lnTo>
                    <a:pt x="22" y="1403"/>
                  </a:lnTo>
                  <a:lnTo>
                    <a:pt x="95" y="1403"/>
                  </a:lnTo>
                  <a:lnTo>
                    <a:pt x="95" y="1417"/>
                  </a:lnTo>
                  <a:lnTo>
                    <a:pt x="137" y="1417"/>
                  </a:lnTo>
                  <a:lnTo>
                    <a:pt x="137" y="1425"/>
                  </a:lnTo>
                  <a:lnTo>
                    <a:pt x="174" y="1425"/>
                  </a:lnTo>
                  <a:lnTo>
                    <a:pt x="174" y="1431"/>
                  </a:lnTo>
                  <a:lnTo>
                    <a:pt x="211" y="1431"/>
                  </a:lnTo>
                  <a:lnTo>
                    <a:pt x="211" y="1440"/>
                  </a:lnTo>
                  <a:lnTo>
                    <a:pt x="246" y="1440"/>
                  </a:lnTo>
                  <a:lnTo>
                    <a:pt x="246" y="1446"/>
                  </a:lnTo>
                  <a:lnTo>
                    <a:pt x="283" y="1446"/>
                  </a:lnTo>
                  <a:lnTo>
                    <a:pt x="283" y="1462"/>
                  </a:lnTo>
                  <a:lnTo>
                    <a:pt x="328" y="1462"/>
                  </a:lnTo>
                  <a:lnTo>
                    <a:pt x="328" y="1468"/>
                  </a:lnTo>
                  <a:lnTo>
                    <a:pt x="364" y="1468"/>
                  </a:lnTo>
                  <a:lnTo>
                    <a:pt x="364" y="1477"/>
                  </a:lnTo>
                  <a:lnTo>
                    <a:pt x="400" y="1477"/>
                  </a:lnTo>
                  <a:lnTo>
                    <a:pt x="400" y="1482"/>
                  </a:lnTo>
                  <a:lnTo>
                    <a:pt x="437" y="1482"/>
                  </a:lnTo>
                  <a:lnTo>
                    <a:pt x="437" y="1499"/>
                  </a:lnTo>
                  <a:lnTo>
                    <a:pt x="479" y="1499"/>
                  </a:lnTo>
                  <a:lnTo>
                    <a:pt x="479" y="1505"/>
                  </a:lnTo>
                  <a:lnTo>
                    <a:pt x="516" y="1505"/>
                  </a:lnTo>
                  <a:lnTo>
                    <a:pt x="516" y="1513"/>
                  </a:lnTo>
                  <a:lnTo>
                    <a:pt x="552" y="1513"/>
                  </a:lnTo>
                  <a:lnTo>
                    <a:pt x="552" y="1519"/>
                  </a:lnTo>
                  <a:lnTo>
                    <a:pt x="583" y="1519"/>
                  </a:lnTo>
                  <a:lnTo>
                    <a:pt x="583" y="1536"/>
                  </a:lnTo>
                  <a:lnTo>
                    <a:pt x="662" y="1536"/>
                  </a:lnTo>
                  <a:lnTo>
                    <a:pt x="662" y="1550"/>
                  </a:lnTo>
                  <a:lnTo>
                    <a:pt x="698" y="1550"/>
                  </a:lnTo>
                  <a:lnTo>
                    <a:pt x="698" y="1556"/>
                  </a:lnTo>
                  <a:lnTo>
                    <a:pt x="735" y="1556"/>
                  </a:lnTo>
                  <a:lnTo>
                    <a:pt x="735" y="1565"/>
                  </a:lnTo>
                  <a:lnTo>
                    <a:pt x="779" y="1565"/>
                  </a:lnTo>
                  <a:lnTo>
                    <a:pt x="779" y="1579"/>
                  </a:lnTo>
                  <a:lnTo>
                    <a:pt x="824" y="1579"/>
                  </a:lnTo>
                  <a:lnTo>
                    <a:pt x="824" y="1587"/>
                  </a:lnTo>
                  <a:lnTo>
                    <a:pt x="860" y="1587"/>
                  </a:lnTo>
                  <a:lnTo>
                    <a:pt x="860" y="1594"/>
                  </a:lnTo>
                  <a:lnTo>
                    <a:pt x="897" y="1594"/>
                  </a:lnTo>
                  <a:lnTo>
                    <a:pt x="897" y="1601"/>
                  </a:lnTo>
                  <a:lnTo>
                    <a:pt x="933" y="1601"/>
                  </a:lnTo>
                  <a:lnTo>
                    <a:pt x="933" y="1616"/>
                  </a:lnTo>
                  <a:lnTo>
                    <a:pt x="975" y="1616"/>
                  </a:lnTo>
                  <a:lnTo>
                    <a:pt x="975" y="1624"/>
                  </a:lnTo>
                  <a:lnTo>
                    <a:pt x="1012" y="1624"/>
                  </a:lnTo>
                  <a:lnTo>
                    <a:pt x="1012" y="1638"/>
                  </a:lnTo>
                  <a:lnTo>
                    <a:pt x="1085" y="1638"/>
                  </a:lnTo>
                  <a:lnTo>
                    <a:pt x="1085" y="1647"/>
                  </a:lnTo>
                  <a:lnTo>
                    <a:pt x="1114" y="1647"/>
                  </a:lnTo>
                  <a:lnTo>
                    <a:pt x="1114" y="1653"/>
                  </a:lnTo>
                  <a:lnTo>
                    <a:pt x="1166" y="1653"/>
                  </a:lnTo>
                  <a:lnTo>
                    <a:pt x="1166" y="1667"/>
                  </a:lnTo>
                  <a:lnTo>
                    <a:pt x="1203" y="1667"/>
                  </a:lnTo>
                  <a:lnTo>
                    <a:pt x="1203" y="1675"/>
                  </a:lnTo>
                  <a:lnTo>
                    <a:pt x="1231" y="1675"/>
                  </a:lnTo>
                  <a:lnTo>
                    <a:pt x="1231" y="1684"/>
                  </a:lnTo>
                  <a:lnTo>
                    <a:pt x="1267" y="1684"/>
                  </a:lnTo>
                  <a:lnTo>
                    <a:pt x="1267" y="1698"/>
                  </a:lnTo>
                  <a:lnTo>
                    <a:pt x="1318" y="1698"/>
                  </a:lnTo>
                  <a:lnTo>
                    <a:pt x="1318" y="1704"/>
                  </a:lnTo>
                  <a:lnTo>
                    <a:pt x="1349" y="1704"/>
                  </a:lnTo>
                  <a:lnTo>
                    <a:pt x="1349" y="1712"/>
                  </a:lnTo>
                  <a:lnTo>
                    <a:pt x="1384" y="1712"/>
                  </a:lnTo>
                  <a:lnTo>
                    <a:pt x="1384" y="1720"/>
                  </a:lnTo>
                  <a:lnTo>
                    <a:pt x="1421" y="1720"/>
                  </a:lnTo>
                  <a:lnTo>
                    <a:pt x="1421" y="1735"/>
                  </a:lnTo>
                  <a:lnTo>
                    <a:pt x="1464" y="1735"/>
                  </a:lnTo>
                  <a:lnTo>
                    <a:pt x="1464" y="1741"/>
                  </a:lnTo>
                  <a:lnTo>
                    <a:pt x="1500" y="1741"/>
                  </a:lnTo>
                  <a:lnTo>
                    <a:pt x="1500" y="1757"/>
                  </a:lnTo>
                  <a:lnTo>
                    <a:pt x="1573" y="1757"/>
                  </a:lnTo>
                  <a:lnTo>
                    <a:pt x="1573" y="1763"/>
                  </a:lnTo>
                  <a:lnTo>
                    <a:pt x="1617" y="1763"/>
                  </a:lnTo>
                  <a:lnTo>
                    <a:pt x="1617" y="1772"/>
                  </a:lnTo>
                  <a:lnTo>
                    <a:pt x="1654" y="1772"/>
                  </a:lnTo>
                  <a:lnTo>
                    <a:pt x="1654" y="1786"/>
                  </a:lnTo>
                  <a:lnTo>
                    <a:pt x="1691" y="1786"/>
                  </a:lnTo>
                  <a:lnTo>
                    <a:pt x="1691" y="1794"/>
                  </a:lnTo>
                  <a:lnTo>
                    <a:pt x="1732" y="1794"/>
                  </a:lnTo>
                  <a:lnTo>
                    <a:pt x="1732" y="1800"/>
                  </a:lnTo>
                  <a:lnTo>
                    <a:pt x="1769" y="1800"/>
                  </a:lnTo>
                  <a:lnTo>
                    <a:pt x="1769" y="1814"/>
                  </a:lnTo>
                  <a:lnTo>
                    <a:pt x="1806" y="1814"/>
                  </a:lnTo>
                  <a:lnTo>
                    <a:pt x="1806" y="1823"/>
                  </a:lnTo>
                  <a:lnTo>
                    <a:pt x="1850" y="1823"/>
                  </a:lnTo>
                  <a:lnTo>
                    <a:pt x="1850" y="1829"/>
                  </a:lnTo>
                  <a:lnTo>
                    <a:pt x="1887" y="1829"/>
                  </a:lnTo>
                  <a:lnTo>
                    <a:pt x="1887" y="1845"/>
                  </a:lnTo>
                  <a:lnTo>
                    <a:pt x="1915" y="1845"/>
                  </a:lnTo>
                  <a:lnTo>
                    <a:pt x="1915" y="1851"/>
                  </a:lnTo>
                  <a:lnTo>
                    <a:pt x="1967" y="1851"/>
                  </a:lnTo>
                  <a:lnTo>
                    <a:pt x="1967" y="1845"/>
                  </a:lnTo>
                  <a:lnTo>
                    <a:pt x="1974" y="1845"/>
                  </a:lnTo>
                  <a:lnTo>
                    <a:pt x="1974" y="1800"/>
                  </a:lnTo>
                  <a:lnTo>
                    <a:pt x="1982" y="1800"/>
                  </a:lnTo>
                  <a:lnTo>
                    <a:pt x="1982" y="1772"/>
                  </a:lnTo>
                  <a:lnTo>
                    <a:pt x="1987" y="1772"/>
                  </a:lnTo>
                  <a:lnTo>
                    <a:pt x="1987" y="1757"/>
                  </a:lnTo>
                  <a:lnTo>
                    <a:pt x="2004" y="1757"/>
                  </a:lnTo>
                  <a:lnTo>
                    <a:pt x="2004" y="1712"/>
                  </a:lnTo>
                  <a:lnTo>
                    <a:pt x="2010" y="1712"/>
                  </a:lnTo>
                  <a:lnTo>
                    <a:pt x="2010" y="1684"/>
                  </a:lnTo>
                  <a:lnTo>
                    <a:pt x="2024" y="1684"/>
                  </a:lnTo>
                  <a:lnTo>
                    <a:pt x="2024" y="1667"/>
                  </a:lnTo>
                  <a:lnTo>
                    <a:pt x="2032" y="1667"/>
                  </a:lnTo>
                  <a:lnTo>
                    <a:pt x="2032" y="1638"/>
                  </a:lnTo>
                  <a:lnTo>
                    <a:pt x="2041" y="1638"/>
                  </a:lnTo>
                  <a:lnTo>
                    <a:pt x="2041" y="1624"/>
                  </a:lnTo>
                  <a:lnTo>
                    <a:pt x="2046" y="1624"/>
                  </a:lnTo>
                  <a:lnTo>
                    <a:pt x="2046" y="1587"/>
                  </a:lnTo>
                  <a:lnTo>
                    <a:pt x="2061" y="1587"/>
                  </a:lnTo>
                  <a:lnTo>
                    <a:pt x="2061" y="1565"/>
                  </a:lnTo>
                  <a:lnTo>
                    <a:pt x="2069" y="1565"/>
                  </a:lnTo>
                  <a:lnTo>
                    <a:pt x="2069" y="1536"/>
                  </a:lnTo>
                  <a:lnTo>
                    <a:pt x="2083" y="1536"/>
                  </a:lnTo>
                  <a:lnTo>
                    <a:pt x="2083" y="1482"/>
                  </a:lnTo>
                  <a:lnTo>
                    <a:pt x="2097" y="1482"/>
                  </a:lnTo>
                  <a:lnTo>
                    <a:pt x="2097" y="1468"/>
                  </a:lnTo>
                  <a:lnTo>
                    <a:pt x="2105" y="1468"/>
                  </a:lnTo>
                  <a:lnTo>
                    <a:pt x="2105" y="1440"/>
                  </a:lnTo>
                  <a:lnTo>
                    <a:pt x="2113" y="1440"/>
                  </a:lnTo>
                  <a:lnTo>
                    <a:pt x="2113" y="1425"/>
                  </a:lnTo>
                  <a:lnTo>
                    <a:pt x="2119" y="1425"/>
                  </a:lnTo>
                  <a:lnTo>
                    <a:pt x="2119" y="1403"/>
                  </a:lnTo>
                  <a:lnTo>
                    <a:pt x="2133" y="1403"/>
                  </a:lnTo>
                  <a:lnTo>
                    <a:pt x="2133" y="1380"/>
                  </a:lnTo>
                  <a:lnTo>
                    <a:pt x="2142" y="1380"/>
                  </a:lnTo>
                  <a:lnTo>
                    <a:pt x="2142" y="1357"/>
                  </a:lnTo>
                  <a:lnTo>
                    <a:pt x="2148" y="1357"/>
                  </a:lnTo>
                  <a:lnTo>
                    <a:pt x="2148" y="1321"/>
                  </a:lnTo>
                  <a:lnTo>
                    <a:pt x="2164" y="1321"/>
                  </a:lnTo>
                  <a:lnTo>
                    <a:pt x="2164" y="1297"/>
                  </a:lnTo>
                  <a:lnTo>
                    <a:pt x="2170" y="1297"/>
                  </a:lnTo>
                  <a:lnTo>
                    <a:pt x="2170" y="1261"/>
                  </a:lnTo>
                  <a:lnTo>
                    <a:pt x="2178" y="1261"/>
                  </a:lnTo>
                  <a:lnTo>
                    <a:pt x="2178" y="1240"/>
                  </a:lnTo>
                  <a:lnTo>
                    <a:pt x="2185" y="1240"/>
                  </a:lnTo>
                  <a:lnTo>
                    <a:pt x="2185" y="1224"/>
                  </a:lnTo>
                  <a:lnTo>
                    <a:pt x="2200" y="1224"/>
                  </a:lnTo>
                  <a:lnTo>
                    <a:pt x="2200" y="1196"/>
                  </a:lnTo>
                  <a:lnTo>
                    <a:pt x="2207" y="1196"/>
                  </a:lnTo>
                  <a:lnTo>
                    <a:pt x="2207" y="1181"/>
                  </a:lnTo>
                  <a:lnTo>
                    <a:pt x="2215" y="1181"/>
                  </a:lnTo>
                  <a:lnTo>
                    <a:pt x="2215" y="1145"/>
                  </a:lnTo>
                  <a:lnTo>
                    <a:pt x="2220" y="1145"/>
                  </a:lnTo>
                  <a:lnTo>
                    <a:pt x="2220" y="1121"/>
                  </a:lnTo>
                  <a:lnTo>
                    <a:pt x="2229" y="1121"/>
                  </a:lnTo>
                  <a:lnTo>
                    <a:pt x="2229" y="1108"/>
                  </a:lnTo>
                  <a:lnTo>
                    <a:pt x="2237" y="1108"/>
                  </a:lnTo>
                  <a:lnTo>
                    <a:pt x="2237" y="1077"/>
                  </a:lnTo>
                  <a:lnTo>
                    <a:pt x="2243" y="1077"/>
                  </a:lnTo>
                  <a:lnTo>
                    <a:pt x="2243" y="1048"/>
                  </a:lnTo>
                  <a:lnTo>
                    <a:pt x="2257" y="1048"/>
                  </a:lnTo>
                  <a:lnTo>
                    <a:pt x="2257" y="450"/>
                  </a:lnTo>
                  <a:lnTo>
                    <a:pt x="2237" y="450"/>
                  </a:lnTo>
                  <a:lnTo>
                    <a:pt x="2237" y="435"/>
                  </a:lnTo>
                  <a:lnTo>
                    <a:pt x="2164" y="435"/>
                  </a:lnTo>
                  <a:lnTo>
                    <a:pt x="2164" y="421"/>
                  </a:lnTo>
                  <a:lnTo>
                    <a:pt x="2119" y="421"/>
                  </a:lnTo>
                  <a:lnTo>
                    <a:pt x="2119" y="413"/>
                  </a:lnTo>
                  <a:lnTo>
                    <a:pt x="2083" y="413"/>
                  </a:lnTo>
                  <a:lnTo>
                    <a:pt x="2083" y="406"/>
                  </a:lnTo>
                  <a:lnTo>
                    <a:pt x="2041" y="406"/>
                  </a:lnTo>
                  <a:lnTo>
                    <a:pt x="2041" y="391"/>
                  </a:lnTo>
                  <a:lnTo>
                    <a:pt x="2004" y="391"/>
                  </a:lnTo>
                  <a:lnTo>
                    <a:pt x="2004" y="384"/>
                  </a:lnTo>
                  <a:lnTo>
                    <a:pt x="1967" y="384"/>
                  </a:lnTo>
                  <a:lnTo>
                    <a:pt x="1967" y="375"/>
                  </a:lnTo>
                  <a:lnTo>
                    <a:pt x="1915" y="375"/>
                  </a:lnTo>
                  <a:lnTo>
                    <a:pt x="1915" y="369"/>
                  </a:lnTo>
                  <a:lnTo>
                    <a:pt x="1887" y="369"/>
                  </a:lnTo>
                  <a:lnTo>
                    <a:pt x="1887" y="355"/>
                  </a:lnTo>
                  <a:lnTo>
                    <a:pt x="1836" y="355"/>
                  </a:lnTo>
                  <a:lnTo>
                    <a:pt x="1836" y="347"/>
                  </a:lnTo>
                  <a:lnTo>
                    <a:pt x="1800" y="347"/>
                  </a:lnTo>
                  <a:lnTo>
                    <a:pt x="1800" y="338"/>
                  </a:lnTo>
                  <a:lnTo>
                    <a:pt x="1754" y="338"/>
                  </a:lnTo>
                  <a:lnTo>
                    <a:pt x="1754" y="332"/>
                  </a:lnTo>
                  <a:lnTo>
                    <a:pt x="1719" y="332"/>
                  </a:lnTo>
                  <a:lnTo>
                    <a:pt x="1719" y="324"/>
                  </a:lnTo>
                  <a:lnTo>
                    <a:pt x="1676" y="324"/>
                  </a:lnTo>
                  <a:lnTo>
                    <a:pt x="1676" y="318"/>
                  </a:lnTo>
                  <a:lnTo>
                    <a:pt x="1639" y="318"/>
                  </a:lnTo>
                  <a:lnTo>
                    <a:pt x="1639" y="310"/>
                  </a:lnTo>
                  <a:lnTo>
                    <a:pt x="1595" y="310"/>
                  </a:lnTo>
                  <a:lnTo>
                    <a:pt x="1595" y="296"/>
                  </a:lnTo>
                  <a:lnTo>
                    <a:pt x="1558" y="296"/>
                  </a:lnTo>
                  <a:lnTo>
                    <a:pt x="1558" y="287"/>
                  </a:lnTo>
                  <a:lnTo>
                    <a:pt x="1514" y="287"/>
                  </a:lnTo>
                  <a:lnTo>
                    <a:pt x="1514" y="272"/>
                  </a:lnTo>
                  <a:lnTo>
                    <a:pt x="1436" y="272"/>
                  </a:lnTo>
                  <a:lnTo>
                    <a:pt x="1436" y="259"/>
                  </a:lnTo>
                  <a:lnTo>
                    <a:pt x="1399" y="259"/>
                  </a:lnTo>
                  <a:lnTo>
                    <a:pt x="1399" y="250"/>
                  </a:lnTo>
                  <a:lnTo>
                    <a:pt x="1362" y="250"/>
                  </a:lnTo>
                  <a:lnTo>
                    <a:pt x="1362" y="236"/>
                  </a:lnTo>
                  <a:lnTo>
                    <a:pt x="1318" y="236"/>
                  </a:lnTo>
                  <a:lnTo>
                    <a:pt x="1318" y="228"/>
                  </a:lnTo>
                  <a:lnTo>
                    <a:pt x="1281" y="228"/>
                  </a:lnTo>
                  <a:lnTo>
                    <a:pt x="1281" y="222"/>
                  </a:lnTo>
                  <a:lnTo>
                    <a:pt x="1231" y="222"/>
                  </a:lnTo>
                  <a:lnTo>
                    <a:pt x="1231" y="213"/>
                  </a:lnTo>
                  <a:lnTo>
                    <a:pt x="1203" y="213"/>
                  </a:lnTo>
                  <a:lnTo>
                    <a:pt x="1203" y="208"/>
                  </a:lnTo>
                  <a:lnTo>
                    <a:pt x="1149" y="208"/>
                  </a:lnTo>
                  <a:lnTo>
                    <a:pt x="1149" y="199"/>
                  </a:lnTo>
                  <a:lnTo>
                    <a:pt x="1114" y="199"/>
                  </a:lnTo>
                  <a:lnTo>
                    <a:pt x="1114" y="184"/>
                  </a:lnTo>
                  <a:lnTo>
                    <a:pt x="1071" y="184"/>
                  </a:lnTo>
                  <a:lnTo>
                    <a:pt x="1071" y="177"/>
                  </a:lnTo>
                  <a:lnTo>
                    <a:pt x="1034" y="177"/>
                  </a:lnTo>
                  <a:lnTo>
                    <a:pt x="1034" y="171"/>
                  </a:lnTo>
                  <a:lnTo>
                    <a:pt x="990" y="171"/>
                  </a:lnTo>
                  <a:lnTo>
                    <a:pt x="990" y="154"/>
                  </a:lnTo>
                  <a:lnTo>
                    <a:pt x="953" y="154"/>
                  </a:lnTo>
                  <a:lnTo>
                    <a:pt x="953" y="148"/>
                  </a:lnTo>
                  <a:lnTo>
                    <a:pt x="911" y="148"/>
                  </a:lnTo>
                  <a:lnTo>
                    <a:pt x="911" y="140"/>
                  </a:lnTo>
                  <a:lnTo>
                    <a:pt x="874" y="140"/>
                  </a:lnTo>
                  <a:lnTo>
                    <a:pt x="874" y="133"/>
                  </a:lnTo>
                  <a:lnTo>
                    <a:pt x="829" y="133"/>
                  </a:lnTo>
                  <a:lnTo>
                    <a:pt x="829" y="118"/>
                  </a:lnTo>
                  <a:lnTo>
                    <a:pt x="794" y="118"/>
                  </a:lnTo>
                  <a:lnTo>
                    <a:pt x="794" y="111"/>
                  </a:lnTo>
                  <a:lnTo>
                    <a:pt x="714" y="111"/>
                  </a:lnTo>
                  <a:lnTo>
                    <a:pt x="714" y="96"/>
                  </a:lnTo>
                  <a:lnTo>
                    <a:pt x="662" y="96"/>
                  </a:lnTo>
                  <a:lnTo>
                    <a:pt x="662" y="89"/>
                  </a:lnTo>
                  <a:lnTo>
                    <a:pt x="633" y="89"/>
                  </a:lnTo>
                  <a:lnTo>
                    <a:pt x="633" y="80"/>
                  </a:lnTo>
                  <a:lnTo>
                    <a:pt x="583" y="80"/>
                  </a:lnTo>
                  <a:lnTo>
                    <a:pt x="583" y="66"/>
                  </a:lnTo>
                  <a:lnTo>
                    <a:pt x="552" y="66"/>
                  </a:lnTo>
                  <a:lnTo>
                    <a:pt x="552" y="59"/>
                  </a:lnTo>
                  <a:lnTo>
                    <a:pt x="502" y="59"/>
                  </a:lnTo>
                  <a:lnTo>
                    <a:pt x="502" y="52"/>
                  </a:lnTo>
                  <a:lnTo>
                    <a:pt x="465" y="52"/>
                  </a:lnTo>
                  <a:lnTo>
                    <a:pt x="465" y="37"/>
                  </a:lnTo>
                  <a:lnTo>
                    <a:pt x="422" y="37"/>
                  </a:lnTo>
                  <a:lnTo>
                    <a:pt x="422" y="28"/>
                  </a:lnTo>
                  <a:lnTo>
                    <a:pt x="387" y="28"/>
                  </a:lnTo>
                  <a:lnTo>
                    <a:pt x="387" y="23"/>
                  </a:lnTo>
                  <a:lnTo>
                    <a:pt x="350" y="23"/>
                  </a:lnTo>
                  <a:lnTo>
                    <a:pt x="350" y="15"/>
                  </a:lnTo>
                  <a:lnTo>
                    <a:pt x="305" y="15"/>
                  </a:lnTo>
                  <a:lnTo>
                    <a:pt x="305" y="0"/>
                  </a:lnTo>
                  <a:lnTo>
                    <a:pt x="269" y="0"/>
                  </a:lnTo>
                  <a:close/>
                </a:path>
              </a:pathLst>
            </a:custGeom>
            <a:solidFill>
              <a:srgbClr val="0202CC"/>
            </a:solidFill>
            <a:ln w="9525">
              <a:noFill/>
            </a:ln>
          </p:spPr>
          <p:txBody>
            <a:bodyPr/>
            <a:lstStyle/>
            <a:p>
              <a:endParaRPr lang="en-US"/>
            </a:p>
          </p:txBody>
        </p:sp>
        <p:sp>
          <p:nvSpPr>
            <p:cNvPr id="1142009" name="Freeform 1142008"/>
            <p:cNvSpPr/>
            <p:nvPr/>
          </p:nvSpPr>
          <p:spPr>
            <a:xfrm>
              <a:off x="3912" y="1907"/>
              <a:ext cx="212" cy="142"/>
            </a:xfrm>
            <a:custGeom>
              <a:avLst/>
              <a:gdLst/>
              <a:ahLst/>
              <a:cxnLst/>
              <a:rect l="0" t="0" r="0" b="0"/>
              <a:pathLst>
                <a:path w="2127" h="1851">
                  <a:moveTo>
                    <a:pt x="211" y="0"/>
                  </a:moveTo>
                  <a:lnTo>
                    <a:pt x="211" y="28"/>
                  </a:lnTo>
                  <a:lnTo>
                    <a:pt x="203" y="28"/>
                  </a:lnTo>
                  <a:lnTo>
                    <a:pt x="203" y="59"/>
                  </a:lnTo>
                  <a:lnTo>
                    <a:pt x="197" y="59"/>
                  </a:lnTo>
                  <a:lnTo>
                    <a:pt x="197" y="89"/>
                  </a:lnTo>
                  <a:lnTo>
                    <a:pt x="188" y="89"/>
                  </a:lnTo>
                  <a:lnTo>
                    <a:pt x="188" y="111"/>
                  </a:lnTo>
                  <a:lnTo>
                    <a:pt x="175" y="111"/>
                  </a:lnTo>
                  <a:lnTo>
                    <a:pt x="175" y="133"/>
                  </a:lnTo>
                  <a:lnTo>
                    <a:pt x="166" y="133"/>
                  </a:lnTo>
                  <a:lnTo>
                    <a:pt x="166" y="184"/>
                  </a:lnTo>
                  <a:lnTo>
                    <a:pt x="153" y="184"/>
                  </a:lnTo>
                  <a:lnTo>
                    <a:pt x="153" y="208"/>
                  </a:lnTo>
                  <a:lnTo>
                    <a:pt x="146" y="208"/>
                  </a:lnTo>
                  <a:lnTo>
                    <a:pt x="146" y="228"/>
                  </a:lnTo>
                  <a:lnTo>
                    <a:pt x="129" y="228"/>
                  </a:lnTo>
                  <a:lnTo>
                    <a:pt x="129" y="272"/>
                  </a:lnTo>
                  <a:lnTo>
                    <a:pt x="116" y="272"/>
                  </a:lnTo>
                  <a:lnTo>
                    <a:pt x="116" y="310"/>
                  </a:lnTo>
                  <a:lnTo>
                    <a:pt x="110" y="310"/>
                  </a:lnTo>
                  <a:lnTo>
                    <a:pt x="110" y="332"/>
                  </a:lnTo>
                  <a:lnTo>
                    <a:pt x="94" y="332"/>
                  </a:lnTo>
                  <a:lnTo>
                    <a:pt x="94" y="375"/>
                  </a:lnTo>
                  <a:lnTo>
                    <a:pt x="79" y="375"/>
                  </a:lnTo>
                  <a:lnTo>
                    <a:pt x="79" y="406"/>
                  </a:lnTo>
                  <a:lnTo>
                    <a:pt x="73" y="406"/>
                  </a:lnTo>
                  <a:lnTo>
                    <a:pt x="73" y="435"/>
                  </a:lnTo>
                  <a:lnTo>
                    <a:pt x="57" y="435"/>
                  </a:lnTo>
                  <a:lnTo>
                    <a:pt x="57" y="472"/>
                  </a:lnTo>
                  <a:lnTo>
                    <a:pt x="42" y="472"/>
                  </a:lnTo>
                  <a:lnTo>
                    <a:pt x="42" y="509"/>
                  </a:lnTo>
                  <a:lnTo>
                    <a:pt x="37" y="509"/>
                  </a:lnTo>
                  <a:lnTo>
                    <a:pt x="37" y="531"/>
                  </a:lnTo>
                  <a:lnTo>
                    <a:pt x="29" y="531"/>
                  </a:lnTo>
                  <a:lnTo>
                    <a:pt x="29" y="545"/>
                  </a:lnTo>
                  <a:lnTo>
                    <a:pt x="14" y="545"/>
                  </a:lnTo>
                  <a:lnTo>
                    <a:pt x="14" y="576"/>
                  </a:lnTo>
                  <a:lnTo>
                    <a:pt x="7" y="576"/>
                  </a:lnTo>
                  <a:lnTo>
                    <a:pt x="7" y="605"/>
                  </a:lnTo>
                  <a:lnTo>
                    <a:pt x="0" y="605"/>
                  </a:lnTo>
                  <a:lnTo>
                    <a:pt x="0" y="1403"/>
                  </a:lnTo>
                  <a:lnTo>
                    <a:pt x="37" y="1403"/>
                  </a:lnTo>
                  <a:lnTo>
                    <a:pt x="37" y="1417"/>
                  </a:lnTo>
                  <a:lnTo>
                    <a:pt x="79" y="1417"/>
                  </a:lnTo>
                  <a:lnTo>
                    <a:pt x="79" y="1425"/>
                  </a:lnTo>
                  <a:lnTo>
                    <a:pt x="116" y="1425"/>
                  </a:lnTo>
                  <a:lnTo>
                    <a:pt x="116" y="1431"/>
                  </a:lnTo>
                  <a:lnTo>
                    <a:pt x="153" y="1431"/>
                  </a:lnTo>
                  <a:lnTo>
                    <a:pt x="153" y="1440"/>
                  </a:lnTo>
                  <a:lnTo>
                    <a:pt x="188" y="1440"/>
                  </a:lnTo>
                  <a:lnTo>
                    <a:pt x="188" y="1446"/>
                  </a:lnTo>
                  <a:lnTo>
                    <a:pt x="225" y="1446"/>
                  </a:lnTo>
                  <a:lnTo>
                    <a:pt x="225" y="1462"/>
                  </a:lnTo>
                  <a:lnTo>
                    <a:pt x="270" y="1462"/>
                  </a:lnTo>
                  <a:lnTo>
                    <a:pt x="270" y="1468"/>
                  </a:lnTo>
                  <a:lnTo>
                    <a:pt x="306" y="1468"/>
                  </a:lnTo>
                  <a:lnTo>
                    <a:pt x="306" y="1477"/>
                  </a:lnTo>
                  <a:lnTo>
                    <a:pt x="342" y="1477"/>
                  </a:lnTo>
                  <a:lnTo>
                    <a:pt x="342" y="1482"/>
                  </a:lnTo>
                  <a:lnTo>
                    <a:pt x="379" y="1482"/>
                  </a:lnTo>
                  <a:lnTo>
                    <a:pt x="379" y="1499"/>
                  </a:lnTo>
                  <a:lnTo>
                    <a:pt x="421" y="1499"/>
                  </a:lnTo>
                  <a:lnTo>
                    <a:pt x="421" y="1505"/>
                  </a:lnTo>
                  <a:lnTo>
                    <a:pt x="458" y="1505"/>
                  </a:lnTo>
                  <a:lnTo>
                    <a:pt x="458" y="1513"/>
                  </a:lnTo>
                  <a:lnTo>
                    <a:pt x="494" y="1513"/>
                  </a:lnTo>
                  <a:lnTo>
                    <a:pt x="494" y="1519"/>
                  </a:lnTo>
                  <a:lnTo>
                    <a:pt x="525" y="1519"/>
                  </a:lnTo>
                  <a:lnTo>
                    <a:pt x="525" y="1536"/>
                  </a:lnTo>
                  <a:lnTo>
                    <a:pt x="604" y="1536"/>
                  </a:lnTo>
                  <a:lnTo>
                    <a:pt x="604" y="1550"/>
                  </a:lnTo>
                  <a:lnTo>
                    <a:pt x="640" y="1550"/>
                  </a:lnTo>
                  <a:lnTo>
                    <a:pt x="640" y="1556"/>
                  </a:lnTo>
                  <a:lnTo>
                    <a:pt x="677" y="1556"/>
                  </a:lnTo>
                  <a:lnTo>
                    <a:pt x="677" y="1565"/>
                  </a:lnTo>
                  <a:lnTo>
                    <a:pt x="721" y="1565"/>
                  </a:lnTo>
                  <a:lnTo>
                    <a:pt x="721" y="1579"/>
                  </a:lnTo>
                  <a:lnTo>
                    <a:pt x="766" y="1579"/>
                  </a:lnTo>
                  <a:lnTo>
                    <a:pt x="766" y="1587"/>
                  </a:lnTo>
                  <a:lnTo>
                    <a:pt x="802" y="1587"/>
                  </a:lnTo>
                  <a:lnTo>
                    <a:pt x="802" y="1594"/>
                  </a:lnTo>
                  <a:lnTo>
                    <a:pt x="839" y="1594"/>
                  </a:lnTo>
                  <a:lnTo>
                    <a:pt x="839" y="1601"/>
                  </a:lnTo>
                  <a:lnTo>
                    <a:pt x="875" y="1601"/>
                  </a:lnTo>
                  <a:lnTo>
                    <a:pt x="875" y="1616"/>
                  </a:lnTo>
                  <a:lnTo>
                    <a:pt x="917" y="1616"/>
                  </a:lnTo>
                  <a:lnTo>
                    <a:pt x="917" y="1624"/>
                  </a:lnTo>
                  <a:lnTo>
                    <a:pt x="954" y="1624"/>
                  </a:lnTo>
                  <a:lnTo>
                    <a:pt x="954" y="1638"/>
                  </a:lnTo>
                  <a:lnTo>
                    <a:pt x="1027" y="1638"/>
                  </a:lnTo>
                  <a:lnTo>
                    <a:pt x="1027" y="1647"/>
                  </a:lnTo>
                  <a:lnTo>
                    <a:pt x="1056" y="1647"/>
                  </a:lnTo>
                  <a:lnTo>
                    <a:pt x="1056" y="1653"/>
                  </a:lnTo>
                  <a:lnTo>
                    <a:pt x="1108" y="1653"/>
                  </a:lnTo>
                  <a:lnTo>
                    <a:pt x="1108" y="1667"/>
                  </a:lnTo>
                  <a:lnTo>
                    <a:pt x="1145" y="1667"/>
                  </a:lnTo>
                  <a:lnTo>
                    <a:pt x="1145" y="1675"/>
                  </a:lnTo>
                  <a:lnTo>
                    <a:pt x="1173" y="1675"/>
                  </a:lnTo>
                  <a:lnTo>
                    <a:pt x="1173" y="1684"/>
                  </a:lnTo>
                  <a:lnTo>
                    <a:pt x="1209" y="1684"/>
                  </a:lnTo>
                  <a:lnTo>
                    <a:pt x="1209" y="1698"/>
                  </a:lnTo>
                  <a:lnTo>
                    <a:pt x="1260" y="1698"/>
                  </a:lnTo>
                  <a:lnTo>
                    <a:pt x="1260" y="1704"/>
                  </a:lnTo>
                  <a:lnTo>
                    <a:pt x="1291" y="1704"/>
                  </a:lnTo>
                  <a:lnTo>
                    <a:pt x="1291" y="1712"/>
                  </a:lnTo>
                  <a:lnTo>
                    <a:pt x="1326" y="1712"/>
                  </a:lnTo>
                  <a:lnTo>
                    <a:pt x="1326" y="1720"/>
                  </a:lnTo>
                  <a:lnTo>
                    <a:pt x="1363" y="1720"/>
                  </a:lnTo>
                  <a:lnTo>
                    <a:pt x="1363" y="1735"/>
                  </a:lnTo>
                  <a:lnTo>
                    <a:pt x="1406" y="1735"/>
                  </a:lnTo>
                  <a:lnTo>
                    <a:pt x="1406" y="1741"/>
                  </a:lnTo>
                  <a:lnTo>
                    <a:pt x="1442" y="1741"/>
                  </a:lnTo>
                  <a:lnTo>
                    <a:pt x="1442" y="1757"/>
                  </a:lnTo>
                  <a:lnTo>
                    <a:pt x="1515" y="1757"/>
                  </a:lnTo>
                  <a:lnTo>
                    <a:pt x="1515" y="1763"/>
                  </a:lnTo>
                  <a:lnTo>
                    <a:pt x="1559" y="1763"/>
                  </a:lnTo>
                  <a:lnTo>
                    <a:pt x="1559" y="1772"/>
                  </a:lnTo>
                  <a:lnTo>
                    <a:pt x="1596" y="1772"/>
                  </a:lnTo>
                  <a:lnTo>
                    <a:pt x="1596" y="1786"/>
                  </a:lnTo>
                  <a:lnTo>
                    <a:pt x="1633" y="1786"/>
                  </a:lnTo>
                  <a:lnTo>
                    <a:pt x="1633" y="1794"/>
                  </a:lnTo>
                  <a:lnTo>
                    <a:pt x="1674" y="1794"/>
                  </a:lnTo>
                  <a:lnTo>
                    <a:pt x="1674" y="1800"/>
                  </a:lnTo>
                  <a:lnTo>
                    <a:pt x="1711" y="1800"/>
                  </a:lnTo>
                  <a:lnTo>
                    <a:pt x="1711" y="1814"/>
                  </a:lnTo>
                  <a:lnTo>
                    <a:pt x="1748" y="1814"/>
                  </a:lnTo>
                  <a:lnTo>
                    <a:pt x="1748" y="1823"/>
                  </a:lnTo>
                  <a:lnTo>
                    <a:pt x="1792" y="1823"/>
                  </a:lnTo>
                  <a:lnTo>
                    <a:pt x="1792" y="1829"/>
                  </a:lnTo>
                  <a:lnTo>
                    <a:pt x="1829" y="1829"/>
                  </a:lnTo>
                  <a:lnTo>
                    <a:pt x="1829" y="1845"/>
                  </a:lnTo>
                  <a:lnTo>
                    <a:pt x="1857" y="1845"/>
                  </a:lnTo>
                  <a:lnTo>
                    <a:pt x="1857" y="1851"/>
                  </a:lnTo>
                  <a:lnTo>
                    <a:pt x="1909" y="1851"/>
                  </a:lnTo>
                  <a:lnTo>
                    <a:pt x="1909" y="1845"/>
                  </a:lnTo>
                  <a:lnTo>
                    <a:pt x="1916" y="1845"/>
                  </a:lnTo>
                  <a:lnTo>
                    <a:pt x="1916" y="1800"/>
                  </a:lnTo>
                  <a:lnTo>
                    <a:pt x="1924" y="1800"/>
                  </a:lnTo>
                  <a:lnTo>
                    <a:pt x="1924" y="1772"/>
                  </a:lnTo>
                  <a:lnTo>
                    <a:pt x="1929" y="1772"/>
                  </a:lnTo>
                  <a:lnTo>
                    <a:pt x="1929" y="1757"/>
                  </a:lnTo>
                  <a:lnTo>
                    <a:pt x="1946" y="1757"/>
                  </a:lnTo>
                  <a:lnTo>
                    <a:pt x="1946" y="1712"/>
                  </a:lnTo>
                  <a:lnTo>
                    <a:pt x="1952" y="1712"/>
                  </a:lnTo>
                  <a:lnTo>
                    <a:pt x="1952" y="1684"/>
                  </a:lnTo>
                  <a:lnTo>
                    <a:pt x="1966" y="1684"/>
                  </a:lnTo>
                  <a:lnTo>
                    <a:pt x="1966" y="1667"/>
                  </a:lnTo>
                  <a:lnTo>
                    <a:pt x="1974" y="1667"/>
                  </a:lnTo>
                  <a:lnTo>
                    <a:pt x="1974" y="1638"/>
                  </a:lnTo>
                  <a:lnTo>
                    <a:pt x="1983" y="1638"/>
                  </a:lnTo>
                  <a:lnTo>
                    <a:pt x="1983" y="1624"/>
                  </a:lnTo>
                  <a:lnTo>
                    <a:pt x="1988" y="1624"/>
                  </a:lnTo>
                  <a:lnTo>
                    <a:pt x="1988" y="1587"/>
                  </a:lnTo>
                  <a:lnTo>
                    <a:pt x="2003" y="1587"/>
                  </a:lnTo>
                  <a:lnTo>
                    <a:pt x="2003" y="1565"/>
                  </a:lnTo>
                  <a:lnTo>
                    <a:pt x="2011" y="1565"/>
                  </a:lnTo>
                  <a:lnTo>
                    <a:pt x="2011" y="1536"/>
                  </a:lnTo>
                  <a:lnTo>
                    <a:pt x="2025" y="1536"/>
                  </a:lnTo>
                  <a:lnTo>
                    <a:pt x="2025" y="1482"/>
                  </a:lnTo>
                  <a:lnTo>
                    <a:pt x="2039" y="1482"/>
                  </a:lnTo>
                  <a:lnTo>
                    <a:pt x="2039" y="1468"/>
                  </a:lnTo>
                  <a:lnTo>
                    <a:pt x="2047" y="1468"/>
                  </a:lnTo>
                  <a:lnTo>
                    <a:pt x="2047" y="1440"/>
                  </a:lnTo>
                  <a:lnTo>
                    <a:pt x="2055" y="1440"/>
                  </a:lnTo>
                  <a:lnTo>
                    <a:pt x="2055" y="1425"/>
                  </a:lnTo>
                  <a:lnTo>
                    <a:pt x="2061" y="1425"/>
                  </a:lnTo>
                  <a:lnTo>
                    <a:pt x="2061" y="1403"/>
                  </a:lnTo>
                  <a:lnTo>
                    <a:pt x="2075" y="1403"/>
                  </a:lnTo>
                  <a:lnTo>
                    <a:pt x="2075" y="1380"/>
                  </a:lnTo>
                  <a:lnTo>
                    <a:pt x="2084" y="1380"/>
                  </a:lnTo>
                  <a:lnTo>
                    <a:pt x="2084" y="1357"/>
                  </a:lnTo>
                  <a:lnTo>
                    <a:pt x="2090" y="1357"/>
                  </a:lnTo>
                  <a:lnTo>
                    <a:pt x="2090" y="1321"/>
                  </a:lnTo>
                  <a:lnTo>
                    <a:pt x="2106" y="1321"/>
                  </a:lnTo>
                  <a:lnTo>
                    <a:pt x="2106" y="1297"/>
                  </a:lnTo>
                  <a:lnTo>
                    <a:pt x="2112" y="1297"/>
                  </a:lnTo>
                  <a:lnTo>
                    <a:pt x="2112" y="1261"/>
                  </a:lnTo>
                  <a:lnTo>
                    <a:pt x="2120" y="1261"/>
                  </a:lnTo>
                  <a:lnTo>
                    <a:pt x="2120" y="1240"/>
                  </a:lnTo>
                  <a:lnTo>
                    <a:pt x="2127" y="1240"/>
                  </a:lnTo>
                  <a:lnTo>
                    <a:pt x="2127" y="435"/>
                  </a:lnTo>
                  <a:lnTo>
                    <a:pt x="2106" y="435"/>
                  </a:lnTo>
                  <a:lnTo>
                    <a:pt x="2106" y="421"/>
                  </a:lnTo>
                  <a:lnTo>
                    <a:pt x="2061" y="421"/>
                  </a:lnTo>
                  <a:lnTo>
                    <a:pt x="2061" y="413"/>
                  </a:lnTo>
                  <a:lnTo>
                    <a:pt x="2025" y="413"/>
                  </a:lnTo>
                  <a:lnTo>
                    <a:pt x="2025" y="406"/>
                  </a:lnTo>
                  <a:lnTo>
                    <a:pt x="1983" y="406"/>
                  </a:lnTo>
                  <a:lnTo>
                    <a:pt x="1983" y="391"/>
                  </a:lnTo>
                  <a:lnTo>
                    <a:pt x="1946" y="391"/>
                  </a:lnTo>
                  <a:lnTo>
                    <a:pt x="1946" y="384"/>
                  </a:lnTo>
                  <a:lnTo>
                    <a:pt x="1909" y="384"/>
                  </a:lnTo>
                  <a:lnTo>
                    <a:pt x="1909" y="375"/>
                  </a:lnTo>
                  <a:lnTo>
                    <a:pt x="1857" y="375"/>
                  </a:lnTo>
                  <a:lnTo>
                    <a:pt x="1857" y="369"/>
                  </a:lnTo>
                  <a:lnTo>
                    <a:pt x="1829" y="369"/>
                  </a:lnTo>
                  <a:lnTo>
                    <a:pt x="1829" y="355"/>
                  </a:lnTo>
                  <a:lnTo>
                    <a:pt x="1778" y="355"/>
                  </a:lnTo>
                  <a:lnTo>
                    <a:pt x="1778" y="347"/>
                  </a:lnTo>
                  <a:lnTo>
                    <a:pt x="1742" y="347"/>
                  </a:lnTo>
                  <a:lnTo>
                    <a:pt x="1742" y="338"/>
                  </a:lnTo>
                  <a:lnTo>
                    <a:pt x="1696" y="338"/>
                  </a:lnTo>
                  <a:lnTo>
                    <a:pt x="1696" y="332"/>
                  </a:lnTo>
                  <a:lnTo>
                    <a:pt x="1661" y="332"/>
                  </a:lnTo>
                  <a:lnTo>
                    <a:pt x="1661" y="324"/>
                  </a:lnTo>
                  <a:lnTo>
                    <a:pt x="1618" y="324"/>
                  </a:lnTo>
                  <a:lnTo>
                    <a:pt x="1618" y="318"/>
                  </a:lnTo>
                  <a:lnTo>
                    <a:pt x="1581" y="318"/>
                  </a:lnTo>
                  <a:lnTo>
                    <a:pt x="1581" y="310"/>
                  </a:lnTo>
                  <a:lnTo>
                    <a:pt x="1537" y="310"/>
                  </a:lnTo>
                  <a:lnTo>
                    <a:pt x="1537" y="296"/>
                  </a:lnTo>
                  <a:lnTo>
                    <a:pt x="1500" y="296"/>
                  </a:lnTo>
                  <a:lnTo>
                    <a:pt x="1500" y="287"/>
                  </a:lnTo>
                  <a:lnTo>
                    <a:pt x="1456" y="287"/>
                  </a:lnTo>
                  <a:lnTo>
                    <a:pt x="1456" y="272"/>
                  </a:lnTo>
                  <a:lnTo>
                    <a:pt x="1378" y="272"/>
                  </a:lnTo>
                  <a:lnTo>
                    <a:pt x="1378" y="259"/>
                  </a:lnTo>
                  <a:lnTo>
                    <a:pt x="1341" y="259"/>
                  </a:lnTo>
                  <a:lnTo>
                    <a:pt x="1341" y="250"/>
                  </a:lnTo>
                  <a:lnTo>
                    <a:pt x="1304" y="250"/>
                  </a:lnTo>
                  <a:lnTo>
                    <a:pt x="1304" y="236"/>
                  </a:lnTo>
                  <a:lnTo>
                    <a:pt x="1260" y="236"/>
                  </a:lnTo>
                  <a:lnTo>
                    <a:pt x="1260" y="228"/>
                  </a:lnTo>
                  <a:lnTo>
                    <a:pt x="1223" y="228"/>
                  </a:lnTo>
                  <a:lnTo>
                    <a:pt x="1223" y="222"/>
                  </a:lnTo>
                  <a:lnTo>
                    <a:pt x="1173" y="222"/>
                  </a:lnTo>
                  <a:lnTo>
                    <a:pt x="1173" y="213"/>
                  </a:lnTo>
                  <a:lnTo>
                    <a:pt x="1145" y="213"/>
                  </a:lnTo>
                  <a:lnTo>
                    <a:pt x="1145" y="208"/>
                  </a:lnTo>
                  <a:lnTo>
                    <a:pt x="1091" y="208"/>
                  </a:lnTo>
                  <a:lnTo>
                    <a:pt x="1091" y="199"/>
                  </a:lnTo>
                  <a:lnTo>
                    <a:pt x="1056" y="199"/>
                  </a:lnTo>
                  <a:lnTo>
                    <a:pt x="1056" y="184"/>
                  </a:lnTo>
                  <a:lnTo>
                    <a:pt x="1013" y="184"/>
                  </a:lnTo>
                  <a:lnTo>
                    <a:pt x="1013" y="177"/>
                  </a:lnTo>
                  <a:lnTo>
                    <a:pt x="976" y="177"/>
                  </a:lnTo>
                  <a:lnTo>
                    <a:pt x="976" y="171"/>
                  </a:lnTo>
                  <a:lnTo>
                    <a:pt x="932" y="171"/>
                  </a:lnTo>
                  <a:lnTo>
                    <a:pt x="932" y="154"/>
                  </a:lnTo>
                  <a:lnTo>
                    <a:pt x="895" y="154"/>
                  </a:lnTo>
                  <a:lnTo>
                    <a:pt x="895" y="148"/>
                  </a:lnTo>
                  <a:lnTo>
                    <a:pt x="853" y="148"/>
                  </a:lnTo>
                  <a:lnTo>
                    <a:pt x="853" y="140"/>
                  </a:lnTo>
                  <a:lnTo>
                    <a:pt x="816" y="140"/>
                  </a:lnTo>
                  <a:lnTo>
                    <a:pt x="816" y="133"/>
                  </a:lnTo>
                  <a:lnTo>
                    <a:pt x="771" y="133"/>
                  </a:lnTo>
                  <a:lnTo>
                    <a:pt x="771" y="118"/>
                  </a:lnTo>
                  <a:lnTo>
                    <a:pt x="736" y="118"/>
                  </a:lnTo>
                  <a:lnTo>
                    <a:pt x="736" y="111"/>
                  </a:lnTo>
                  <a:lnTo>
                    <a:pt x="656" y="111"/>
                  </a:lnTo>
                  <a:lnTo>
                    <a:pt x="656" y="96"/>
                  </a:lnTo>
                  <a:lnTo>
                    <a:pt x="604" y="96"/>
                  </a:lnTo>
                  <a:lnTo>
                    <a:pt x="604" y="89"/>
                  </a:lnTo>
                  <a:lnTo>
                    <a:pt x="575" y="89"/>
                  </a:lnTo>
                  <a:lnTo>
                    <a:pt x="575" y="80"/>
                  </a:lnTo>
                  <a:lnTo>
                    <a:pt x="525" y="80"/>
                  </a:lnTo>
                  <a:lnTo>
                    <a:pt x="525" y="66"/>
                  </a:lnTo>
                  <a:lnTo>
                    <a:pt x="494" y="66"/>
                  </a:lnTo>
                  <a:lnTo>
                    <a:pt x="494" y="59"/>
                  </a:lnTo>
                  <a:lnTo>
                    <a:pt x="444" y="59"/>
                  </a:lnTo>
                  <a:lnTo>
                    <a:pt x="444" y="52"/>
                  </a:lnTo>
                  <a:lnTo>
                    <a:pt x="407" y="52"/>
                  </a:lnTo>
                  <a:lnTo>
                    <a:pt x="407" y="37"/>
                  </a:lnTo>
                  <a:lnTo>
                    <a:pt x="364" y="37"/>
                  </a:lnTo>
                  <a:lnTo>
                    <a:pt x="364" y="28"/>
                  </a:lnTo>
                  <a:lnTo>
                    <a:pt x="329" y="28"/>
                  </a:lnTo>
                  <a:lnTo>
                    <a:pt x="329" y="23"/>
                  </a:lnTo>
                  <a:lnTo>
                    <a:pt x="292" y="23"/>
                  </a:lnTo>
                  <a:lnTo>
                    <a:pt x="292" y="15"/>
                  </a:lnTo>
                  <a:lnTo>
                    <a:pt x="247" y="15"/>
                  </a:lnTo>
                  <a:lnTo>
                    <a:pt x="247" y="0"/>
                  </a:lnTo>
                  <a:lnTo>
                    <a:pt x="211" y="0"/>
                  </a:lnTo>
                  <a:close/>
                </a:path>
              </a:pathLst>
            </a:custGeom>
            <a:solidFill>
              <a:srgbClr val="0202BF"/>
            </a:solidFill>
            <a:ln w="9525">
              <a:noFill/>
            </a:ln>
          </p:spPr>
          <p:txBody>
            <a:bodyPr/>
            <a:lstStyle/>
            <a:p>
              <a:endParaRPr lang="en-US"/>
            </a:p>
          </p:txBody>
        </p:sp>
        <p:sp>
          <p:nvSpPr>
            <p:cNvPr id="1142010" name="Freeform 1142009"/>
            <p:cNvSpPr/>
            <p:nvPr/>
          </p:nvSpPr>
          <p:spPr>
            <a:xfrm>
              <a:off x="3919" y="1907"/>
              <a:ext cx="199" cy="142"/>
            </a:xfrm>
            <a:custGeom>
              <a:avLst/>
              <a:gdLst/>
              <a:ahLst/>
              <a:cxnLst/>
              <a:rect l="0" t="0" r="0" b="0"/>
              <a:pathLst>
                <a:path w="1988" h="1851">
                  <a:moveTo>
                    <a:pt x="138" y="0"/>
                  </a:moveTo>
                  <a:lnTo>
                    <a:pt x="138" y="28"/>
                  </a:lnTo>
                  <a:lnTo>
                    <a:pt x="130" y="28"/>
                  </a:lnTo>
                  <a:lnTo>
                    <a:pt x="130" y="59"/>
                  </a:lnTo>
                  <a:lnTo>
                    <a:pt x="124" y="59"/>
                  </a:lnTo>
                  <a:lnTo>
                    <a:pt x="124" y="89"/>
                  </a:lnTo>
                  <a:lnTo>
                    <a:pt x="115" y="89"/>
                  </a:lnTo>
                  <a:lnTo>
                    <a:pt x="115" y="111"/>
                  </a:lnTo>
                  <a:lnTo>
                    <a:pt x="102" y="111"/>
                  </a:lnTo>
                  <a:lnTo>
                    <a:pt x="102" y="133"/>
                  </a:lnTo>
                  <a:lnTo>
                    <a:pt x="93" y="133"/>
                  </a:lnTo>
                  <a:lnTo>
                    <a:pt x="93" y="184"/>
                  </a:lnTo>
                  <a:lnTo>
                    <a:pt x="80" y="184"/>
                  </a:lnTo>
                  <a:lnTo>
                    <a:pt x="80" y="208"/>
                  </a:lnTo>
                  <a:lnTo>
                    <a:pt x="73" y="208"/>
                  </a:lnTo>
                  <a:lnTo>
                    <a:pt x="73" y="228"/>
                  </a:lnTo>
                  <a:lnTo>
                    <a:pt x="56" y="228"/>
                  </a:lnTo>
                  <a:lnTo>
                    <a:pt x="56" y="272"/>
                  </a:lnTo>
                  <a:lnTo>
                    <a:pt x="43" y="272"/>
                  </a:lnTo>
                  <a:lnTo>
                    <a:pt x="43" y="310"/>
                  </a:lnTo>
                  <a:lnTo>
                    <a:pt x="37" y="310"/>
                  </a:lnTo>
                  <a:lnTo>
                    <a:pt x="37" y="332"/>
                  </a:lnTo>
                  <a:lnTo>
                    <a:pt x="21" y="332"/>
                  </a:lnTo>
                  <a:lnTo>
                    <a:pt x="21" y="375"/>
                  </a:lnTo>
                  <a:lnTo>
                    <a:pt x="6" y="375"/>
                  </a:lnTo>
                  <a:lnTo>
                    <a:pt x="6" y="406"/>
                  </a:lnTo>
                  <a:lnTo>
                    <a:pt x="0" y="406"/>
                  </a:lnTo>
                  <a:lnTo>
                    <a:pt x="0" y="1417"/>
                  </a:lnTo>
                  <a:lnTo>
                    <a:pt x="6" y="1417"/>
                  </a:lnTo>
                  <a:lnTo>
                    <a:pt x="6" y="1425"/>
                  </a:lnTo>
                  <a:lnTo>
                    <a:pt x="43" y="1425"/>
                  </a:lnTo>
                  <a:lnTo>
                    <a:pt x="43" y="1431"/>
                  </a:lnTo>
                  <a:lnTo>
                    <a:pt x="80" y="1431"/>
                  </a:lnTo>
                  <a:lnTo>
                    <a:pt x="80" y="1440"/>
                  </a:lnTo>
                  <a:lnTo>
                    <a:pt x="115" y="1440"/>
                  </a:lnTo>
                  <a:lnTo>
                    <a:pt x="115" y="1446"/>
                  </a:lnTo>
                  <a:lnTo>
                    <a:pt x="152" y="1446"/>
                  </a:lnTo>
                  <a:lnTo>
                    <a:pt x="152" y="1462"/>
                  </a:lnTo>
                  <a:lnTo>
                    <a:pt x="197" y="1462"/>
                  </a:lnTo>
                  <a:lnTo>
                    <a:pt x="197" y="1468"/>
                  </a:lnTo>
                  <a:lnTo>
                    <a:pt x="233" y="1468"/>
                  </a:lnTo>
                  <a:lnTo>
                    <a:pt x="233" y="1477"/>
                  </a:lnTo>
                  <a:lnTo>
                    <a:pt x="269" y="1477"/>
                  </a:lnTo>
                  <a:lnTo>
                    <a:pt x="269" y="1482"/>
                  </a:lnTo>
                  <a:lnTo>
                    <a:pt x="306" y="1482"/>
                  </a:lnTo>
                  <a:lnTo>
                    <a:pt x="306" y="1499"/>
                  </a:lnTo>
                  <a:lnTo>
                    <a:pt x="348" y="1499"/>
                  </a:lnTo>
                  <a:lnTo>
                    <a:pt x="348" y="1505"/>
                  </a:lnTo>
                  <a:lnTo>
                    <a:pt x="385" y="1505"/>
                  </a:lnTo>
                  <a:lnTo>
                    <a:pt x="385" y="1513"/>
                  </a:lnTo>
                  <a:lnTo>
                    <a:pt x="421" y="1513"/>
                  </a:lnTo>
                  <a:lnTo>
                    <a:pt x="421" y="1519"/>
                  </a:lnTo>
                  <a:lnTo>
                    <a:pt x="452" y="1519"/>
                  </a:lnTo>
                  <a:lnTo>
                    <a:pt x="452" y="1536"/>
                  </a:lnTo>
                  <a:lnTo>
                    <a:pt x="531" y="1536"/>
                  </a:lnTo>
                  <a:lnTo>
                    <a:pt x="531" y="1550"/>
                  </a:lnTo>
                  <a:lnTo>
                    <a:pt x="567" y="1550"/>
                  </a:lnTo>
                  <a:lnTo>
                    <a:pt x="567" y="1556"/>
                  </a:lnTo>
                  <a:lnTo>
                    <a:pt x="604" y="1556"/>
                  </a:lnTo>
                  <a:lnTo>
                    <a:pt x="604" y="1565"/>
                  </a:lnTo>
                  <a:lnTo>
                    <a:pt x="648" y="1565"/>
                  </a:lnTo>
                  <a:lnTo>
                    <a:pt x="648" y="1579"/>
                  </a:lnTo>
                  <a:lnTo>
                    <a:pt x="693" y="1579"/>
                  </a:lnTo>
                  <a:lnTo>
                    <a:pt x="693" y="1587"/>
                  </a:lnTo>
                  <a:lnTo>
                    <a:pt x="729" y="1587"/>
                  </a:lnTo>
                  <a:lnTo>
                    <a:pt x="729" y="1594"/>
                  </a:lnTo>
                  <a:lnTo>
                    <a:pt x="766" y="1594"/>
                  </a:lnTo>
                  <a:lnTo>
                    <a:pt x="766" y="1601"/>
                  </a:lnTo>
                  <a:lnTo>
                    <a:pt x="802" y="1601"/>
                  </a:lnTo>
                  <a:lnTo>
                    <a:pt x="802" y="1616"/>
                  </a:lnTo>
                  <a:lnTo>
                    <a:pt x="844" y="1616"/>
                  </a:lnTo>
                  <a:lnTo>
                    <a:pt x="844" y="1624"/>
                  </a:lnTo>
                  <a:lnTo>
                    <a:pt x="881" y="1624"/>
                  </a:lnTo>
                  <a:lnTo>
                    <a:pt x="881" y="1638"/>
                  </a:lnTo>
                  <a:lnTo>
                    <a:pt x="954" y="1638"/>
                  </a:lnTo>
                  <a:lnTo>
                    <a:pt x="954" y="1647"/>
                  </a:lnTo>
                  <a:lnTo>
                    <a:pt x="983" y="1647"/>
                  </a:lnTo>
                  <a:lnTo>
                    <a:pt x="983" y="1653"/>
                  </a:lnTo>
                  <a:lnTo>
                    <a:pt x="1035" y="1653"/>
                  </a:lnTo>
                  <a:lnTo>
                    <a:pt x="1035" y="1667"/>
                  </a:lnTo>
                  <a:lnTo>
                    <a:pt x="1072" y="1667"/>
                  </a:lnTo>
                  <a:lnTo>
                    <a:pt x="1072" y="1675"/>
                  </a:lnTo>
                  <a:lnTo>
                    <a:pt x="1100" y="1675"/>
                  </a:lnTo>
                  <a:lnTo>
                    <a:pt x="1100" y="1684"/>
                  </a:lnTo>
                  <a:lnTo>
                    <a:pt x="1136" y="1684"/>
                  </a:lnTo>
                  <a:lnTo>
                    <a:pt x="1136" y="1698"/>
                  </a:lnTo>
                  <a:lnTo>
                    <a:pt x="1187" y="1698"/>
                  </a:lnTo>
                  <a:lnTo>
                    <a:pt x="1187" y="1704"/>
                  </a:lnTo>
                  <a:lnTo>
                    <a:pt x="1218" y="1704"/>
                  </a:lnTo>
                  <a:lnTo>
                    <a:pt x="1218" y="1712"/>
                  </a:lnTo>
                  <a:lnTo>
                    <a:pt x="1253" y="1712"/>
                  </a:lnTo>
                  <a:lnTo>
                    <a:pt x="1253" y="1720"/>
                  </a:lnTo>
                  <a:lnTo>
                    <a:pt x="1290" y="1720"/>
                  </a:lnTo>
                  <a:lnTo>
                    <a:pt x="1290" y="1735"/>
                  </a:lnTo>
                  <a:lnTo>
                    <a:pt x="1333" y="1735"/>
                  </a:lnTo>
                  <a:lnTo>
                    <a:pt x="1333" y="1741"/>
                  </a:lnTo>
                  <a:lnTo>
                    <a:pt x="1369" y="1741"/>
                  </a:lnTo>
                  <a:lnTo>
                    <a:pt x="1369" y="1757"/>
                  </a:lnTo>
                  <a:lnTo>
                    <a:pt x="1442" y="1757"/>
                  </a:lnTo>
                  <a:lnTo>
                    <a:pt x="1442" y="1763"/>
                  </a:lnTo>
                  <a:lnTo>
                    <a:pt x="1486" y="1763"/>
                  </a:lnTo>
                  <a:lnTo>
                    <a:pt x="1486" y="1772"/>
                  </a:lnTo>
                  <a:lnTo>
                    <a:pt x="1523" y="1772"/>
                  </a:lnTo>
                  <a:lnTo>
                    <a:pt x="1523" y="1786"/>
                  </a:lnTo>
                  <a:lnTo>
                    <a:pt x="1560" y="1786"/>
                  </a:lnTo>
                  <a:lnTo>
                    <a:pt x="1560" y="1794"/>
                  </a:lnTo>
                  <a:lnTo>
                    <a:pt x="1601" y="1794"/>
                  </a:lnTo>
                  <a:lnTo>
                    <a:pt x="1601" y="1800"/>
                  </a:lnTo>
                  <a:lnTo>
                    <a:pt x="1638" y="1800"/>
                  </a:lnTo>
                  <a:lnTo>
                    <a:pt x="1638" y="1814"/>
                  </a:lnTo>
                  <a:lnTo>
                    <a:pt x="1675" y="1814"/>
                  </a:lnTo>
                  <a:lnTo>
                    <a:pt x="1675" y="1823"/>
                  </a:lnTo>
                  <a:lnTo>
                    <a:pt x="1719" y="1823"/>
                  </a:lnTo>
                  <a:lnTo>
                    <a:pt x="1719" y="1829"/>
                  </a:lnTo>
                  <a:lnTo>
                    <a:pt x="1756" y="1829"/>
                  </a:lnTo>
                  <a:lnTo>
                    <a:pt x="1756" y="1845"/>
                  </a:lnTo>
                  <a:lnTo>
                    <a:pt x="1784" y="1845"/>
                  </a:lnTo>
                  <a:lnTo>
                    <a:pt x="1784" y="1851"/>
                  </a:lnTo>
                  <a:lnTo>
                    <a:pt x="1836" y="1851"/>
                  </a:lnTo>
                  <a:lnTo>
                    <a:pt x="1836" y="1845"/>
                  </a:lnTo>
                  <a:lnTo>
                    <a:pt x="1843" y="1845"/>
                  </a:lnTo>
                  <a:lnTo>
                    <a:pt x="1843" y="1800"/>
                  </a:lnTo>
                  <a:lnTo>
                    <a:pt x="1851" y="1800"/>
                  </a:lnTo>
                  <a:lnTo>
                    <a:pt x="1851" y="1772"/>
                  </a:lnTo>
                  <a:lnTo>
                    <a:pt x="1856" y="1772"/>
                  </a:lnTo>
                  <a:lnTo>
                    <a:pt x="1856" y="1757"/>
                  </a:lnTo>
                  <a:lnTo>
                    <a:pt x="1873" y="1757"/>
                  </a:lnTo>
                  <a:lnTo>
                    <a:pt x="1873" y="1712"/>
                  </a:lnTo>
                  <a:lnTo>
                    <a:pt x="1879" y="1712"/>
                  </a:lnTo>
                  <a:lnTo>
                    <a:pt x="1879" y="1684"/>
                  </a:lnTo>
                  <a:lnTo>
                    <a:pt x="1893" y="1684"/>
                  </a:lnTo>
                  <a:lnTo>
                    <a:pt x="1893" y="1667"/>
                  </a:lnTo>
                  <a:lnTo>
                    <a:pt x="1901" y="1667"/>
                  </a:lnTo>
                  <a:lnTo>
                    <a:pt x="1901" y="1638"/>
                  </a:lnTo>
                  <a:lnTo>
                    <a:pt x="1910" y="1638"/>
                  </a:lnTo>
                  <a:lnTo>
                    <a:pt x="1910" y="1624"/>
                  </a:lnTo>
                  <a:lnTo>
                    <a:pt x="1915" y="1624"/>
                  </a:lnTo>
                  <a:lnTo>
                    <a:pt x="1915" y="1587"/>
                  </a:lnTo>
                  <a:lnTo>
                    <a:pt x="1930" y="1587"/>
                  </a:lnTo>
                  <a:lnTo>
                    <a:pt x="1930" y="1565"/>
                  </a:lnTo>
                  <a:lnTo>
                    <a:pt x="1938" y="1565"/>
                  </a:lnTo>
                  <a:lnTo>
                    <a:pt x="1938" y="1536"/>
                  </a:lnTo>
                  <a:lnTo>
                    <a:pt x="1952" y="1536"/>
                  </a:lnTo>
                  <a:lnTo>
                    <a:pt x="1952" y="1482"/>
                  </a:lnTo>
                  <a:lnTo>
                    <a:pt x="1966" y="1482"/>
                  </a:lnTo>
                  <a:lnTo>
                    <a:pt x="1966" y="1468"/>
                  </a:lnTo>
                  <a:lnTo>
                    <a:pt x="1974" y="1468"/>
                  </a:lnTo>
                  <a:lnTo>
                    <a:pt x="1974" y="1440"/>
                  </a:lnTo>
                  <a:lnTo>
                    <a:pt x="1982" y="1440"/>
                  </a:lnTo>
                  <a:lnTo>
                    <a:pt x="1982" y="1425"/>
                  </a:lnTo>
                  <a:lnTo>
                    <a:pt x="1988" y="1425"/>
                  </a:lnTo>
                  <a:lnTo>
                    <a:pt x="1988" y="413"/>
                  </a:lnTo>
                  <a:lnTo>
                    <a:pt x="1952" y="413"/>
                  </a:lnTo>
                  <a:lnTo>
                    <a:pt x="1952" y="406"/>
                  </a:lnTo>
                  <a:lnTo>
                    <a:pt x="1910" y="406"/>
                  </a:lnTo>
                  <a:lnTo>
                    <a:pt x="1910" y="391"/>
                  </a:lnTo>
                  <a:lnTo>
                    <a:pt x="1873" y="391"/>
                  </a:lnTo>
                  <a:lnTo>
                    <a:pt x="1873" y="384"/>
                  </a:lnTo>
                  <a:lnTo>
                    <a:pt x="1836" y="384"/>
                  </a:lnTo>
                  <a:lnTo>
                    <a:pt x="1836" y="375"/>
                  </a:lnTo>
                  <a:lnTo>
                    <a:pt x="1784" y="375"/>
                  </a:lnTo>
                  <a:lnTo>
                    <a:pt x="1784" y="369"/>
                  </a:lnTo>
                  <a:lnTo>
                    <a:pt x="1756" y="369"/>
                  </a:lnTo>
                  <a:lnTo>
                    <a:pt x="1756" y="355"/>
                  </a:lnTo>
                  <a:lnTo>
                    <a:pt x="1705" y="355"/>
                  </a:lnTo>
                  <a:lnTo>
                    <a:pt x="1705" y="347"/>
                  </a:lnTo>
                  <a:lnTo>
                    <a:pt x="1669" y="347"/>
                  </a:lnTo>
                  <a:lnTo>
                    <a:pt x="1669" y="338"/>
                  </a:lnTo>
                  <a:lnTo>
                    <a:pt x="1623" y="338"/>
                  </a:lnTo>
                  <a:lnTo>
                    <a:pt x="1623" y="332"/>
                  </a:lnTo>
                  <a:lnTo>
                    <a:pt x="1588" y="332"/>
                  </a:lnTo>
                  <a:lnTo>
                    <a:pt x="1588" y="324"/>
                  </a:lnTo>
                  <a:lnTo>
                    <a:pt x="1545" y="324"/>
                  </a:lnTo>
                  <a:lnTo>
                    <a:pt x="1545" y="318"/>
                  </a:lnTo>
                  <a:lnTo>
                    <a:pt x="1508" y="318"/>
                  </a:lnTo>
                  <a:lnTo>
                    <a:pt x="1508" y="310"/>
                  </a:lnTo>
                  <a:lnTo>
                    <a:pt x="1464" y="310"/>
                  </a:lnTo>
                  <a:lnTo>
                    <a:pt x="1464" y="296"/>
                  </a:lnTo>
                  <a:lnTo>
                    <a:pt x="1427" y="296"/>
                  </a:lnTo>
                  <a:lnTo>
                    <a:pt x="1427" y="287"/>
                  </a:lnTo>
                  <a:lnTo>
                    <a:pt x="1383" y="287"/>
                  </a:lnTo>
                  <a:lnTo>
                    <a:pt x="1383" y="272"/>
                  </a:lnTo>
                  <a:lnTo>
                    <a:pt x="1305" y="272"/>
                  </a:lnTo>
                  <a:lnTo>
                    <a:pt x="1305" y="259"/>
                  </a:lnTo>
                  <a:lnTo>
                    <a:pt x="1268" y="259"/>
                  </a:lnTo>
                  <a:lnTo>
                    <a:pt x="1268" y="250"/>
                  </a:lnTo>
                  <a:lnTo>
                    <a:pt x="1231" y="250"/>
                  </a:lnTo>
                  <a:lnTo>
                    <a:pt x="1231" y="236"/>
                  </a:lnTo>
                  <a:lnTo>
                    <a:pt x="1187" y="236"/>
                  </a:lnTo>
                  <a:lnTo>
                    <a:pt x="1187" y="228"/>
                  </a:lnTo>
                  <a:lnTo>
                    <a:pt x="1150" y="228"/>
                  </a:lnTo>
                  <a:lnTo>
                    <a:pt x="1150" y="222"/>
                  </a:lnTo>
                  <a:lnTo>
                    <a:pt x="1100" y="222"/>
                  </a:lnTo>
                  <a:lnTo>
                    <a:pt x="1100" y="213"/>
                  </a:lnTo>
                  <a:lnTo>
                    <a:pt x="1072" y="213"/>
                  </a:lnTo>
                  <a:lnTo>
                    <a:pt x="1072" y="208"/>
                  </a:lnTo>
                  <a:lnTo>
                    <a:pt x="1018" y="208"/>
                  </a:lnTo>
                  <a:lnTo>
                    <a:pt x="1018" y="199"/>
                  </a:lnTo>
                  <a:lnTo>
                    <a:pt x="983" y="199"/>
                  </a:lnTo>
                  <a:lnTo>
                    <a:pt x="983" y="184"/>
                  </a:lnTo>
                  <a:lnTo>
                    <a:pt x="940" y="184"/>
                  </a:lnTo>
                  <a:lnTo>
                    <a:pt x="940" y="177"/>
                  </a:lnTo>
                  <a:lnTo>
                    <a:pt x="903" y="177"/>
                  </a:lnTo>
                  <a:lnTo>
                    <a:pt x="903" y="171"/>
                  </a:lnTo>
                  <a:lnTo>
                    <a:pt x="859" y="171"/>
                  </a:lnTo>
                  <a:lnTo>
                    <a:pt x="859" y="154"/>
                  </a:lnTo>
                  <a:lnTo>
                    <a:pt x="822" y="154"/>
                  </a:lnTo>
                  <a:lnTo>
                    <a:pt x="822" y="148"/>
                  </a:lnTo>
                  <a:lnTo>
                    <a:pt x="780" y="148"/>
                  </a:lnTo>
                  <a:lnTo>
                    <a:pt x="780" y="140"/>
                  </a:lnTo>
                  <a:lnTo>
                    <a:pt x="743" y="140"/>
                  </a:lnTo>
                  <a:lnTo>
                    <a:pt x="743" y="133"/>
                  </a:lnTo>
                  <a:lnTo>
                    <a:pt x="698" y="133"/>
                  </a:lnTo>
                  <a:lnTo>
                    <a:pt x="698" y="118"/>
                  </a:lnTo>
                  <a:lnTo>
                    <a:pt x="663" y="118"/>
                  </a:lnTo>
                  <a:lnTo>
                    <a:pt x="663" y="111"/>
                  </a:lnTo>
                  <a:lnTo>
                    <a:pt x="583" y="111"/>
                  </a:lnTo>
                  <a:lnTo>
                    <a:pt x="583" y="96"/>
                  </a:lnTo>
                  <a:lnTo>
                    <a:pt x="531" y="96"/>
                  </a:lnTo>
                  <a:lnTo>
                    <a:pt x="531" y="89"/>
                  </a:lnTo>
                  <a:lnTo>
                    <a:pt x="502" y="89"/>
                  </a:lnTo>
                  <a:lnTo>
                    <a:pt x="502" y="80"/>
                  </a:lnTo>
                  <a:lnTo>
                    <a:pt x="452" y="80"/>
                  </a:lnTo>
                  <a:lnTo>
                    <a:pt x="452" y="66"/>
                  </a:lnTo>
                  <a:lnTo>
                    <a:pt x="421" y="66"/>
                  </a:lnTo>
                  <a:lnTo>
                    <a:pt x="421" y="59"/>
                  </a:lnTo>
                  <a:lnTo>
                    <a:pt x="371" y="59"/>
                  </a:lnTo>
                  <a:lnTo>
                    <a:pt x="371" y="52"/>
                  </a:lnTo>
                  <a:lnTo>
                    <a:pt x="334" y="52"/>
                  </a:lnTo>
                  <a:lnTo>
                    <a:pt x="334" y="37"/>
                  </a:lnTo>
                  <a:lnTo>
                    <a:pt x="291" y="37"/>
                  </a:lnTo>
                  <a:lnTo>
                    <a:pt x="291" y="28"/>
                  </a:lnTo>
                  <a:lnTo>
                    <a:pt x="256" y="28"/>
                  </a:lnTo>
                  <a:lnTo>
                    <a:pt x="256" y="23"/>
                  </a:lnTo>
                  <a:lnTo>
                    <a:pt x="219" y="23"/>
                  </a:lnTo>
                  <a:lnTo>
                    <a:pt x="219" y="15"/>
                  </a:lnTo>
                  <a:lnTo>
                    <a:pt x="174" y="15"/>
                  </a:lnTo>
                  <a:lnTo>
                    <a:pt x="174" y="0"/>
                  </a:lnTo>
                  <a:lnTo>
                    <a:pt x="138" y="0"/>
                  </a:lnTo>
                  <a:close/>
                </a:path>
              </a:pathLst>
            </a:custGeom>
            <a:solidFill>
              <a:srgbClr val="0202AF"/>
            </a:solidFill>
            <a:ln w="9525">
              <a:noFill/>
            </a:ln>
          </p:spPr>
          <p:txBody>
            <a:bodyPr/>
            <a:lstStyle/>
            <a:p>
              <a:endParaRPr lang="en-US"/>
            </a:p>
          </p:txBody>
        </p:sp>
        <p:sp>
          <p:nvSpPr>
            <p:cNvPr id="1142011" name="Freeform 1142010"/>
            <p:cNvSpPr/>
            <p:nvPr/>
          </p:nvSpPr>
          <p:spPr>
            <a:xfrm>
              <a:off x="3925" y="1907"/>
              <a:ext cx="185" cy="142"/>
            </a:xfrm>
            <a:custGeom>
              <a:avLst/>
              <a:gdLst/>
              <a:ahLst/>
              <a:cxnLst/>
              <a:rect l="0" t="0" r="0" b="0"/>
              <a:pathLst>
                <a:path w="1859" h="1851">
                  <a:moveTo>
                    <a:pt x="82" y="0"/>
                  </a:moveTo>
                  <a:lnTo>
                    <a:pt x="82" y="28"/>
                  </a:lnTo>
                  <a:lnTo>
                    <a:pt x="74" y="28"/>
                  </a:lnTo>
                  <a:lnTo>
                    <a:pt x="74" y="59"/>
                  </a:lnTo>
                  <a:lnTo>
                    <a:pt x="68" y="59"/>
                  </a:lnTo>
                  <a:lnTo>
                    <a:pt x="68" y="89"/>
                  </a:lnTo>
                  <a:lnTo>
                    <a:pt x="59" y="89"/>
                  </a:lnTo>
                  <a:lnTo>
                    <a:pt x="59" y="111"/>
                  </a:lnTo>
                  <a:lnTo>
                    <a:pt x="46" y="111"/>
                  </a:lnTo>
                  <a:lnTo>
                    <a:pt x="46" y="133"/>
                  </a:lnTo>
                  <a:lnTo>
                    <a:pt x="37" y="133"/>
                  </a:lnTo>
                  <a:lnTo>
                    <a:pt x="37" y="184"/>
                  </a:lnTo>
                  <a:lnTo>
                    <a:pt x="24" y="184"/>
                  </a:lnTo>
                  <a:lnTo>
                    <a:pt x="24" y="208"/>
                  </a:lnTo>
                  <a:lnTo>
                    <a:pt x="17" y="208"/>
                  </a:lnTo>
                  <a:lnTo>
                    <a:pt x="17" y="228"/>
                  </a:lnTo>
                  <a:lnTo>
                    <a:pt x="0" y="228"/>
                  </a:lnTo>
                  <a:lnTo>
                    <a:pt x="0" y="1431"/>
                  </a:lnTo>
                  <a:lnTo>
                    <a:pt x="24" y="1431"/>
                  </a:lnTo>
                  <a:lnTo>
                    <a:pt x="24" y="1440"/>
                  </a:lnTo>
                  <a:lnTo>
                    <a:pt x="59" y="1440"/>
                  </a:lnTo>
                  <a:lnTo>
                    <a:pt x="59" y="1446"/>
                  </a:lnTo>
                  <a:lnTo>
                    <a:pt x="96" y="1446"/>
                  </a:lnTo>
                  <a:lnTo>
                    <a:pt x="96" y="1462"/>
                  </a:lnTo>
                  <a:lnTo>
                    <a:pt x="141" y="1462"/>
                  </a:lnTo>
                  <a:lnTo>
                    <a:pt x="141" y="1468"/>
                  </a:lnTo>
                  <a:lnTo>
                    <a:pt x="177" y="1468"/>
                  </a:lnTo>
                  <a:lnTo>
                    <a:pt x="177" y="1477"/>
                  </a:lnTo>
                  <a:lnTo>
                    <a:pt x="213" y="1477"/>
                  </a:lnTo>
                  <a:lnTo>
                    <a:pt x="213" y="1482"/>
                  </a:lnTo>
                  <a:lnTo>
                    <a:pt x="250" y="1482"/>
                  </a:lnTo>
                  <a:lnTo>
                    <a:pt x="250" y="1499"/>
                  </a:lnTo>
                  <a:lnTo>
                    <a:pt x="292" y="1499"/>
                  </a:lnTo>
                  <a:lnTo>
                    <a:pt x="292" y="1505"/>
                  </a:lnTo>
                  <a:lnTo>
                    <a:pt x="329" y="1505"/>
                  </a:lnTo>
                  <a:lnTo>
                    <a:pt x="329" y="1513"/>
                  </a:lnTo>
                  <a:lnTo>
                    <a:pt x="365" y="1513"/>
                  </a:lnTo>
                  <a:lnTo>
                    <a:pt x="365" y="1519"/>
                  </a:lnTo>
                  <a:lnTo>
                    <a:pt x="396" y="1519"/>
                  </a:lnTo>
                  <a:lnTo>
                    <a:pt x="396" y="1536"/>
                  </a:lnTo>
                  <a:lnTo>
                    <a:pt x="475" y="1536"/>
                  </a:lnTo>
                  <a:lnTo>
                    <a:pt x="475" y="1550"/>
                  </a:lnTo>
                  <a:lnTo>
                    <a:pt x="511" y="1550"/>
                  </a:lnTo>
                  <a:lnTo>
                    <a:pt x="511" y="1556"/>
                  </a:lnTo>
                  <a:lnTo>
                    <a:pt x="548" y="1556"/>
                  </a:lnTo>
                  <a:lnTo>
                    <a:pt x="548" y="1565"/>
                  </a:lnTo>
                  <a:lnTo>
                    <a:pt x="592" y="1565"/>
                  </a:lnTo>
                  <a:lnTo>
                    <a:pt x="592" y="1579"/>
                  </a:lnTo>
                  <a:lnTo>
                    <a:pt x="637" y="1579"/>
                  </a:lnTo>
                  <a:lnTo>
                    <a:pt x="637" y="1587"/>
                  </a:lnTo>
                  <a:lnTo>
                    <a:pt x="673" y="1587"/>
                  </a:lnTo>
                  <a:lnTo>
                    <a:pt x="673" y="1594"/>
                  </a:lnTo>
                  <a:lnTo>
                    <a:pt x="710" y="1594"/>
                  </a:lnTo>
                  <a:lnTo>
                    <a:pt x="710" y="1601"/>
                  </a:lnTo>
                  <a:lnTo>
                    <a:pt x="746" y="1601"/>
                  </a:lnTo>
                  <a:lnTo>
                    <a:pt x="746" y="1616"/>
                  </a:lnTo>
                  <a:lnTo>
                    <a:pt x="788" y="1616"/>
                  </a:lnTo>
                  <a:lnTo>
                    <a:pt x="788" y="1624"/>
                  </a:lnTo>
                  <a:lnTo>
                    <a:pt x="825" y="1624"/>
                  </a:lnTo>
                  <a:lnTo>
                    <a:pt x="825" y="1638"/>
                  </a:lnTo>
                  <a:lnTo>
                    <a:pt x="898" y="1638"/>
                  </a:lnTo>
                  <a:lnTo>
                    <a:pt x="898" y="1647"/>
                  </a:lnTo>
                  <a:lnTo>
                    <a:pt x="927" y="1647"/>
                  </a:lnTo>
                  <a:lnTo>
                    <a:pt x="927" y="1653"/>
                  </a:lnTo>
                  <a:lnTo>
                    <a:pt x="979" y="1653"/>
                  </a:lnTo>
                  <a:lnTo>
                    <a:pt x="979" y="1667"/>
                  </a:lnTo>
                  <a:lnTo>
                    <a:pt x="1016" y="1667"/>
                  </a:lnTo>
                  <a:lnTo>
                    <a:pt x="1016" y="1675"/>
                  </a:lnTo>
                  <a:lnTo>
                    <a:pt x="1044" y="1675"/>
                  </a:lnTo>
                  <a:lnTo>
                    <a:pt x="1044" y="1684"/>
                  </a:lnTo>
                  <a:lnTo>
                    <a:pt x="1080" y="1684"/>
                  </a:lnTo>
                  <a:lnTo>
                    <a:pt x="1080" y="1698"/>
                  </a:lnTo>
                  <a:lnTo>
                    <a:pt x="1131" y="1698"/>
                  </a:lnTo>
                  <a:lnTo>
                    <a:pt x="1131" y="1704"/>
                  </a:lnTo>
                  <a:lnTo>
                    <a:pt x="1162" y="1704"/>
                  </a:lnTo>
                  <a:lnTo>
                    <a:pt x="1162" y="1712"/>
                  </a:lnTo>
                  <a:lnTo>
                    <a:pt x="1197" y="1712"/>
                  </a:lnTo>
                  <a:lnTo>
                    <a:pt x="1197" y="1720"/>
                  </a:lnTo>
                  <a:lnTo>
                    <a:pt x="1234" y="1720"/>
                  </a:lnTo>
                  <a:lnTo>
                    <a:pt x="1234" y="1735"/>
                  </a:lnTo>
                  <a:lnTo>
                    <a:pt x="1277" y="1735"/>
                  </a:lnTo>
                  <a:lnTo>
                    <a:pt x="1277" y="1741"/>
                  </a:lnTo>
                  <a:lnTo>
                    <a:pt x="1313" y="1741"/>
                  </a:lnTo>
                  <a:lnTo>
                    <a:pt x="1313" y="1757"/>
                  </a:lnTo>
                  <a:lnTo>
                    <a:pt x="1386" y="1757"/>
                  </a:lnTo>
                  <a:lnTo>
                    <a:pt x="1386" y="1763"/>
                  </a:lnTo>
                  <a:lnTo>
                    <a:pt x="1430" y="1763"/>
                  </a:lnTo>
                  <a:lnTo>
                    <a:pt x="1430" y="1772"/>
                  </a:lnTo>
                  <a:lnTo>
                    <a:pt x="1467" y="1772"/>
                  </a:lnTo>
                  <a:lnTo>
                    <a:pt x="1467" y="1786"/>
                  </a:lnTo>
                  <a:lnTo>
                    <a:pt x="1504" y="1786"/>
                  </a:lnTo>
                  <a:lnTo>
                    <a:pt x="1504" y="1794"/>
                  </a:lnTo>
                  <a:lnTo>
                    <a:pt x="1545" y="1794"/>
                  </a:lnTo>
                  <a:lnTo>
                    <a:pt x="1545" y="1800"/>
                  </a:lnTo>
                  <a:lnTo>
                    <a:pt x="1582" y="1800"/>
                  </a:lnTo>
                  <a:lnTo>
                    <a:pt x="1582" y="1814"/>
                  </a:lnTo>
                  <a:lnTo>
                    <a:pt x="1619" y="1814"/>
                  </a:lnTo>
                  <a:lnTo>
                    <a:pt x="1619" y="1823"/>
                  </a:lnTo>
                  <a:lnTo>
                    <a:pt x="1663" y="1823"/>
                  </a:lnTo>
                  <a:lnTo>
                    <a:pt x="1663" y="1829"/>
                  </a:lnTo>
                  <a:lnTo>
                    <a:pt x="1700" y="1829"/>
                  </a:lnTo>
                  <a:lnTo>
                    <a:pt x="1700" y="1845"/>
                  </a:lnTo>
                  <a:lnTo>
                    <a:pt x="1728" y="1845"/>
                  </a:lnTo>
                  <a:lnTo>
                    <a:pt x="1728" y="1851"/>
                  </a:lnTo>
                  <a:lnTo>
                    <a:pt x="1780" y="1851"/>
                  </a:lnTo>
                  <a:lnTo>
                    <a:pt x="1780" y="1845"/>
                  </a:lnTo>
                  <a:lnTo>
                    <a:pt x="1787" y="1845"/>
                  </a:lnTo>
                  <a:lnTo>
                    <a:pt x="1787" y="1800"/>
                  </a:lnTo>
                  <a:lnTo>
                    <a:pt x="1795" y="1800"/>
                  </a:lnTo>
                  <a:lnTo>
                    <a:pt x="1795" y="1772"/>
                  </a:lnTo>
                  <a:lnTo>
                    <a:pt x="1800" y="1772"/>
                  </a:lnTo>
                  <a:lnTo>
                    <a:pt x="1800" y="1757"/>
                  </a:lnTo>
                  <a:lnTo>
                    <a:pt x="1817" y="1757"/>
                  </a:lnTo>
                  <a:lnTo>
                    <a:pt x="1817" y="1712"/>
                  </a:lnTo>
                  <a:lnTo>
                    <a:pt x="1823" y="1712"/>
                  </a:lnTo>
                  <a:lnTo>
                    <a:pt x="1823" y="1684"/>
                  </a:lnTo>
                  <a:lnTo>
                    <a:pt x="1837" y="1684"/>
                  </a:lnTo>
                  <a:lnTo>
                    <a:pt x="1837" y="1667"/>
                  </a:lnTo>
                  <a:lnTo>
                    <a:pt x="1845" y="1667"/>
                  </a:lnTo>
                  <a:lnTo>
                    <a:pt x="1845" y="1638"/>
                  </a:lnTo>
                  <a:lnTo>
                    <a:pt x="1854" y="1638"/>
                  </a:lnTo>
                  <a:lnTo>
                    <a:pt x="1854" y="1624"/>
                  </a:lnTo>
                  <a:lnTo>
                    <a:pt x="1859" y="1624"/>
                  </a:lnTo>
                  <a:lnTo>
                    <a:pt x="1859" y="406"/>
                  </a:lnTo>
                  <a:lnTo>
                    <a:pt x="1854" y="406"/>
                  </a:lnTo>
                  <a:lnTo>
                    <a:pt x="1854" y="391"/>
                  </a:lnTo>
                  <a:lnTo>
                    <a:pt x="1817" y="391"/>
                  </a:lnTo>
                  <a:lnTo>
                    <a:pt x="1817" y="384"/>
                  </a:lnTo>
                  <a:lnTo>
                    <a:pt x="1780" y="384"/>
                  </a:lnTo>
                  <a:lnTo>
                    <a:pt x="1780" y="375"/>
                  </a:lnTo>
                  <a:lnTo>
                    <a:pt x="1728" y="375"/>
                  </a:lnTo>
                  <a:lnTo>
                    <a:pt x="1728" y="369"/>
                  </a:lnTo>
                  <a:lnTo>
                    <a:pt x="1700" y="369"/>
                  </a:lnTo>
                  <a:lnTo>
                    <a:pt x="1700" y="355"/>
                  </a:lnTo>
                  <a:lnTo>
                    <a:pt x="1649" y="355"/>
                  </a:lnTo>
                  <a:lnTo>
                    <a:pt x="1649" y="347"/>
                  </a:lnTo>
                  <a:lnTo>
                    <a:pt x="1613" y="347"/>
                  </a:lnTo>
                  <a:lnTo>
                    <a:pt x="1613" y="338"/>
                  </a:lnTo>
                  <a:lnTo>
                    <a:pt x="1567" y="338"/>
                  </a:lnTo>
                  <a:lnTo>
                    <a:pt x="1567" y="332"/>
                  </a:lnTo>
                  <a:lnTo>
                    <a:pt x="1532" y="332"/>
                  </a:lnTo>
                  <a:lnTo>
                    <a:pt x="1532" y="324"/>
                  </a:lnTo>
                  <a:lnTo>
                    <a:pt x="1489" y="324"/>
                  </a:lnTo>
                  <a:lnTo>
                    <a:pt x="1489" y="318"/>
                  </a:lnTo>
                  <a:lnTo>
                    <a:pt x="1452" y="318"/>
                  </a:lnTo>
                  <a:lnTo>
                    <a:pt x="1452" y="310"/>
                  </a:lnTo>
                  <a:lnTo>
                    <a:pt x="1408" y="310"/>
                  </a:lnTo>
                  <a:lnTo>
                    <a:pt x="1408" y="296"/>
                  </a:lnTo>
                  <a:lnTo>
                    <a:pt x="1371" y="296"/>
                  </a:lnTo>
                  <a:lnTo>
                    <a:pt x="1371" y="287"/>
                  </a:lnTo>
                  <a:lnTo>
                    <a:pt x="1327" y="287"/>
                  </a:lnTo>
                  <a:lnTo>
                    <a:pt x="1327" y="272"/>
                  </a:lnTo>
                  <a:lnTo>
                    <a:pt x="1249" y="272"/>
                  </a:lnTo>
                  <a:lnTo>
                    <a:pt x="1249" y="259"/>
                  </a:lnTo>
                  <a:lnTo>
                    <a:pt x="1212" y="259"/>
                  </a:lnTo>
                  <a:lnTo>
                    <a:pt x="1212" y="250"/>
                  </a:lnTo>
                  <a:lnTo>
                    <a:pt x="1175" y="250"/>
                  </a:lnTo>
                  <a:lnTo>
                    <a:pt x="1175" y="236"/>
                  </a:lnTo>
                  <a:lnTo>
                    <a:pt x="1131" y="236"/>
                  </a:lnTo>
                  <a:lnTo>
                    <a:pt x="1131" y="228"/>
                  </a:lnTo>
                  <a:lnTo>
                    <a:pt x="1094" y="228"/>
                  </a:lnTo>
                  <a:lnTo>
                    <a:pt x="1094" y="222"/>
                  </a:lnTo>
                  <a:lnTo>
                    <a:pt x="1044" y="222"/>
                  </a:lnTo>
                  <a:lnTo>
                    <a:pt x="1044" y="213"/>
                  </a:lnTo>
                  <a:lnTo>
                    <a:pt x="1016" y="213"/>
                  </a:lnTo>
                  <a:lnTo>
                    <a:pt x="1016" y="208"/>
                  </a:lnTo>
                  <a:lnTo>
                    <a:pt x="962" y="208"/>
                  </a:lnTo>
                  <a:lnTo>
                    <a:pt x="962" y="199"/>
                  </a:lnTo>
                  <a:lnTo>
                    <a:pt x="927" y="199"/>
                  </a:lnTo>
                  <a:lnTo>
                    <a:pt x="927" y="184"/>
                  </a:lnTo>
                  <a:lnTo>
                    <a:pt x="884" y="184"/>
                  </a:lnTo>
                  <a:lnTo>
                    <a:pt x="884" y="177"/>
                  </a:lnTo>
                  <a:lnTo>
                    <a:pt x="847" y="177"/>
                  </a:lnTo>
                  <a:lnTo>
                    <a:pt x="847" y="171"/>
                  </a:lnTo>
                  <a:lnTo>
                    <a:pt x="803" y="171"/>
                  </a:lnTo>
                  <a:lnTo>
                    <a:pt x="803" y="154"/>
                  </a:lnTo>
                  <a:lnTo>
                    <a:pt x="766" y="154"/>
                  </a:lnTo>
                  <a:lnTo>
                    <a:pt x="766" y="148"/>
                  </a:lnTo>
                  <a:lnTo>
                    <a:pt x="724" y="148"/>
                  </a:lnTo>
                  <a:lnTo>
                    <a:pt x="724" y="140"/>
                  </a:lnTo>
                  <a:lnTo>
                    <a:pt x="687" y="140"/>
                  </a:lnTo>
                  <a:lnTo>
                    <a:pt x="687" y="133"/>
                  </a:lnTo>
                  <a:lnTo>
                    <a:pt x="642" y="133"/>
                  </a:lnTo>
                  <a:lnTo>
                    <a:pt x="642" y="118"/>
                  </a:lnTo>
                  <a:lnTo>
                    <a:pt x="607" y="118"/>
                  </a:lnTo>
                  <a:lnTo>
                    <a:pt x="607" y="111"/>
                  </a:lnTo>
                  <a:lnTo>
                    <a:pt x="527" y="111"/>
                  </a:lnTo>
                  <a:lnTo>
                    <a:pt x="527" y="96"/>
                  </a:lnTo>
                  <a:lnTo>
                    <a:pt x="475" y="96"/>
                  </a:lnTo>
                  <a:lnTo>
                    <a:pt x="475" y="89"/>
                  </a:lnTo>
                  <a:lnTo>
                    <a:pt x="446" y="89"/>
                  </a:lnTo>
                  <a:lnTo>
                    <a:pt x="446" y="80"/>
                  </a:lnTo>
                  <a:lnTo>
                    <a:pt x="396" y="80"/>
                  </a:lnTo>
                  <a:lnTo>
                    <a:pt x="396" y="66"/>
                  </a:lnTo>
                  <a:lnTo>
                    <a:pt x="365" y="66"/>
                  </a:lnTo>
                  <a:lnTo>
                    <a:pt x="365" y="59"/>
                  </a:lnTo>
                  <a:lnTo>
                    <a:pt x="315" y="59"/>
                  </a:lnTo>
                  <a:lnTo>
                    <a:pt x="315" y="52"/>
                  </a:lnTo>
                  <a:lnTo>
                    <a:pt x="278" y="52"/>
                  </a:lnTo>
                  <a:lnTo>
                    <a:pt x="278" y="37"/>
                  </a:lnTo>
                  <a:lnTo>
                    <a:pt x="235" y="37"/>
                  </a:lnTo>
                  <a:lnTo>
                    <a:pt x="235" y="28"/>
                  </a:lnTo>
                  <a:lnTo>
                    <a:pt x="200" y="28"/>
                  </a:lnTo>
                  <a:lnTo>
                    <a:pt x="200" y="23"/>
                  </a:lnTo>
                  <a:lnTo>
                    <a:pt x="163" y="23"/>
                  </a:lnTo>
                  <a:lnTo>
                    <a:pt x="163" y="15"/>
                  </a:lnTo>
                  <a:lnTo>
                    <a:pt x="118" y="15"/>
                  </a:lnTo>
                  <a:lnTo>
                    <a:pt x="118" y="0"/>
                  </a:lnTo>
                  <a:lnTo>
                    <a:pt x="82" y="0"/>
                  </a:lnTo>
                  <a:close/>
                </a:path>
              </a:pathLst>
            </a:custGeom>
            <a:solidFill>
              <a:srgbClr val="0202A3"/>
            </a:solidFill>
            <a:ln w="9525">
              <a:noFill/>
            </a:ln>
          </p:spPr>
          <p:txBody>
            <a:bodyPr/>
            <a:lstStyle/>
            <a:p>
              <a:endParaRPr lang="en-US"/>
            </a:p>
          </p:txBody>
        </p:sp>
        <p:sp>
          <p:nvSpPr>
            <p:cNvPr id="1142012" name="Freeform 1142011"/>
            <p:cNvSpPr/>
            <p:nvPr/>
          </p:nvSpPr>
          <p:spPr>
            <a:xfrm>
              <a:off x="3932" y="1912"/>
              <a:ext cx="173" cy="134"/>
            </a:xfrm>
            <a:custGeom>
              <a:avLst/>
              <a:gdLst/>
              <a:ahLst/>
              <a:cxnLst/>
              <a:rect l="0" t="0" r="0" b="0"/>
              <a:pathLst>
                <a:path w="1726" h="1741">
                  <a:moveTo>
                    <a:pt x="0" y="0"/>
                  </a:moveTo>
                  <a:lnTo>
                    <a:pt x="0" y="1387"/>
                  </a:lnTo>
                  <a:lnTo>
                    <a:pt x="22" y="1387"/>
                  </a:lnTo>
                  <a:lnTo>
                    <a:pt x="22" y="1403"/>
                  </a:lnTo>
                  <a:lnTo>
                    <a:pt x="67" y="1403"/>
                  </a:lnTo>
                  <a:lnTo>
                    <a:pt x="67" y="1409"/>
                  </a:lnTo>
                  <a:lnTo>
                    <a:pt x="103" y="1409"/>
                  </a:lnTo>
                  <a:lnTo>
                    <a:pt x="103" y="1418"/>
                  </a:lnTo>
                  <a:lnTo>
                    <a:pt x="139" y="1418"/>
                  </a:lnTo>
                  <a:lnTo>
                    <a:pt x="139" y="1423"/>
                  </a:lnTo>
                  <a:lnTo>
                    <a:pt x="176" y="1423"/>
                  </a:lnTo>
                  <a:lnTo>
                    <a:pt x="176" y="1440"/>
                  </a:lnTo>
                  <a:lnTo>
                    <a:pt x="218" y="1440"/>
                  </a:lnTo>
                  <a:lnTo>
                    <a:pt x="218" y="1446"/>
                  </a:lnTo>
                  <a:lnTo>
                    <a:pt x="255" y="1446"/>
                  </a:lnTo>
                  <a:lnTo>
                    <a:pt x="255" y="1454"/>
                  </a:lnTo>
                  <a:lnTo>
                    <a:pt x="291" y="1454"/>
                  </a:lnTo>
                  <a:lnTo>
                    <a:pt x="291" y="1460"/>
                  </a:lnTo>
                  <a:lnTo>
                    <a:pt x="322" y="1460"/>
                  </a:lnTo>
                  <a:lnTo>
                    <a:pt x="322" y="1477"/>
                  </a:lnTo>
                  <a:lnTo>
                    <a:pt x="401" y="1477"/>
                  </a:lnTo>
                  <a:lnTo>
                    <a:pt x="401" y="1491"/>
                  </a:lnTo>
                  <a:lnTo>
                    <a:pt x="437" y="1491"/>
                  </a:lnTo>
                  <a:lnTo>
                    <a:pt x="437" y="1497"/>
                  </a:lnTo>
                  <a:lnTo>
                    <a:pt x="474" y="1497"/>
                  </a:lnTo>
                  <a:lnTo>
                    <a:pt x="474" y="1506"/>
                  </a:lnTo>
                  <a:lnTo>
                    <a:pt x="518" y="1506"/>
                  </a:lnTo>
                  <a:lnTo>
                    <a:pt x="518" y="1520"/>
                  </a:lnTo>
                  <a:lnTo>
                    <a:pt x="563" y="1520"/>
                  </a:lnTo>
                  <a:lnTo>
                    <a:pt x="563" y="1528"/>
                  </a:lnTo>
                  <a:lnTo>
                    <a:pt x="599" y="1528"/>
                  </a:lnTo>
                  <a:lnTo>
                    <a:pt x="599" y="1535"/>
                  </a:lnTo>
                  <a:lnTo>
                    <a:pt x="636" y="1535"/>
                  </a:lnTo>
                  <a:lnTo>
                    <a:pt x="636" y="1542"/>
                  </a:lnTo>
                  <a:lnTo>
                    <a:pt x="672" y="1542"/>
                  </a:lnTo>
                  <a:lnTo>
                    <a:pt x="672" y="1557"/>
                  </a:lnTo>
                  <a:lnTo>
                    <a:pt x="714" y="1557"/>
                  </a:lnTo>
                  <a:lnTo>
                    <a:pt x="714" y="1565"/>
                  </a:lnTo>
                  <a:lnTo>
                    <a:pt x="751" y="1565"/>
                  </a:lnTo>
                  <a:lnTo>
                    <a:pt x="751" y="1579"/>
                  </a:lnTo>
                  <a:lnTo>
                    <a:pt x="824" y="1579"/>
                  </a:lnTo>
                  <a:lnTo>
                    <a:pt x="824" y="1588"/>
                  </a:lnTo>
                  <a:lnTo>
                    <a:pt x="853" y="1588"/>
                  </a:lnTo>
                  <a:lnTo>
                    <a:pt x="853" y="1594"/>
                  </a:lnTo>
                  <a:lnTo>
                    <a:pt x="905" y="1594"/>
                  </a:lnTo>
                  <a:lnTo>
                    <a:pt x="905" y="1608"/>
                  </a:lnTo>
                  <a:lnTo>
                    <a:pt x="942" y="1608"/>
                  </a:lnTo>
                  <a:lnTo>
                    <a:pt x="942" y="1616"/>
                  </a:lnTo>
                  <a:lnTo>
                    <a:pt x="970" y="1616"/>
                  </a:lnTo>
                  <a:lnTo>
                    <a:pt x="970" y="1625"/>
                  </a:lnTo>
                  <a:lnTo>
                    <a:pt x="1006" y="1625"/>
                  </a:lnTo>
                  <a:lnTo>
                    <a:pt x="1006" y="1639"/>
                  </a:lnTo>
                  <a:lnTo>
                    <a:pt x="1057" y="1639"/>
                  </a:lnTo>
                  <a:lnTo>
                    <a:pt x="1057" y="1645"/>
                  </a:lnTo>
                  <a:lnTo>
                    <a:pt x="1088" y="1645"/>
                  </a:lnTo>
                  <a:lnTo>
                    <a:pt x="1088" y="1653"/>
                  </a:lnTo>
                  <a:lnTo>
                    <a:pt x="1123" y="1653"/>
                  </a:lnTo>
                  <a:lnTo>
                    <a:pt x="1123" y="1661"/>
                  </a:lnTo>
                  <a:lnTo>
                    <a:pt x="1160" y="1661"/>
                  </a:lnTo>
                  <a:lnTo>
                    <a:pt x="1160" y="1676"/>
                  </a:lnTo>
                  <a:lnTo>
                    <a:pt x="1203" y="1676"/>
                  </a:lnTo>
                  <a:lnTo>
                    <a:pt x="1203" y="1682"/>
                  </a:lnTo>
                  <a:lnTo>
                    <a:pt x="1239" y="1682"/>
                  </a:lnTo>
                  <a:lnTo>
                    <a:pt x="1239" y="1698"/>
                  </a:lnTo>
                  <a:lnTo>
                    <a:pt x="1312" y="1698"/>
                  </a:lnTo>
                  <a:lnTo>
                    <a:pt x="1312" y="1704"/>
                  </a:lnTo>
                  <a:lnTo>
                    <a:pt x="1356" y="1704"/>
                  </a:lnTo>
                  <a:lnTo>
                    <a:pt x="1356" y="1713"/>
                  </a:lnTo>
                  <a:lnTo>
                    <a:pt x="1393" y="1713"/>
                  </a:lnTo>
                  <a:lnTo>
                    <a:pt x="1393" y="1727"/>
                  </a:lnTo>
                  <a:lnTo>
                    <a:pt x="1430" y="1727"/>
                  </a:lnTo>
                  <a:lnTo>
                    <a:pt x="1430" y="1735"/>
                  </a:lnTo>
                  <a:lnTo>
                    <a:pt x="1471" y="1735"/>
                  </a:lnTo>
                  <a:lnTo>
                    <a:pt x="1471" y="1741"/>
                  </a:lnTo>
                  <a:lnTo>
                    <a:pt x="1721" y="1741"/>
                  </a:lnTo>
                  <a:lnTo>
                    <a:pt x="1721" y="1713"/>
                  </a:lnTo>
                  <a:lnTo>
                    <a:pt x="1726" y="1713"/>
                  </a:lnTo>
                  <a:lnTo>
                    <a:pt x="1726" y="325"/>
                  </a:lnTo>
                  <a:lnTo>
                    <a:pt x="1706" y="325"/>
                  </a:lnTo>
                  <a:lnTo>
                    <a:pt x="1706" y="316"/>
                  </a:lnTo>
                  <a:lnTo>
                    <a:pt x="1654" y="316"/>
                  </a:lnTo>
                  <a:lnTo>
                    <a:pt x="1654" y="310"/>
                  </a:lnTo>
                  <a:lnTo>
                    <a:pt x="1626" y="310"/>
                  </a:lnTo>
                  <a:lnTo>
                    <a:pt x="1626" y="296"/>
                  </a:lnTo>
                  <a:lnTo>
                    <a:pt x="1575" y="296"/>
                  </a:lnTo>
                  <a:lnTo>
                    <a:pt x="1575" y="288"/>
                  </a:lnTo>
                  <a:lnTo>
                    <a:pt x="1539" y="288"/>
                  </a:lnTo>
                  <a:lnTo>
                    <a:pt x="1539" y="279"/>
                  </a:lnTo>
                  <a:lnTo>
                    <a:pt x="1493" y="279"/>
                  </a:lnTo>
                  <a:lnTo>
                    <a:pt x="1493" y="273"/>
                  </a:lnTo>
                  <a:lnTo>
                    <a:pt x="1458" y="273"/>
                  </a:lnTo>
                  <a:lnTo>
                    <a:pt x="1458" y="265"/>
                  </a:lnTo>
                  <a:lnTo>
                    <a:pt x="1415" y="265"/>
                  </a:lnTo>
                  <a:lnTo>
                    <a:pt x="1415" y="259"/>
                  </a:lnTo>
                  <a:lnTo>
                    <a:pt x="1378" y="259"/>
                  </a:lnTo>
                  <a:lnTo>
                    <a:pt x="1378" y="251"/>
                  </a:lnTo>
                  <a:lnTo>
                    <a:pt x="1334" y="251"/>
                  </a:lnTo>
                  <a:lnTo>
                    <a:pt x="1334" y="237"/>
                  </a:lnTo>
                  <a:lnTo>
                    <a:pt x="1297" y="237"/>
                  </a:lnTo>
                  <a:lnTo>
                    <a:pt x="1297" y="228"/>
                  </a:lnTo>
                  <a:lnTo>
                    <a:pt x="1253" y="228"/>
                  </a:lnTo>
                  <a:lnTo>
                    <a:pt x="1253" y="213"/>
                  </a:lnTo>
                  <a:lnTo>
                    <a:pt x="1175" y="213"/>
                  </a:lnTo>
                  <a:lnTo>
                    <a:pt x="1175" y="200"/>
                  </a:lnTo>
                  <a:lnTo>
                    <a:pt x="1138" y="200"/>
                  </a:lnTo>
                  <a:lnTo>
                    <a:pt x="1138" y="191"/>
                  </a:lnTo>
                  <a:lnTo>
                    <a:pt x="1101" y="191"/>
                  </a:lnTo>
                  <a:lnTo>
                    <a:pt x="1101" y="177"/>
                  </a:lnTo>
                  <a:lnTo>
                    <a:pt x="1057" y="177"/>
                  </a:lnTo>
                  <a:lnTo>
                    <a:pt x="1057" y="169"/>
                  </a:lnTo>
                  <a:lnTo>
                    <a:pt x="1020" y="169"/>
                  </a:lnTo>
                  <a:lnTo>
                    <a:pt x="1020" y="163"/>
                  </a:lnTo>
                  <a:lnTo>
                    <a:pt x="970" y="163"/>
                  </a:lnTo>
                  <a:lnTo>
                    <a:pt x="970" y="154"/>
                  </a:lnTo>
                  <a:lnTo>
                    <a:pt x="942" y="154"/>
                  </a:lnTo>
                  <a:lnTo>
                    <a:pt x="942" y="149"/>
                  </a:lnTo>
                  <a:lnTo>
                    <a:pt x="888" y="149"/>
                  </a:lnTo>
                  <a:lnTo>
                    <a:pt x="888" y="140"/>
                  </a:lnTo>
                  <a:lnTo>
                    <a:pt x="853" y="140"/>
                  </a:lnTo>
                  <a:lnTo>
                    <a:pt x="853" y="125"/>
                  </a:lnTo>
                  <a:lnTo>
                    <a:pt x="810" y="125"/>
                  </a:lnTo>
                  <a:lnTo>
                    <a:pt x="810" y="118"/>
                  </a:lnTo>
                  <a:lnTo>
                    <a:pt x="773" y="118"/>
                  </a:lnTo>
                  <a:lnTo>
                    <a:pt x="773" y="112"/>
                  </a:lnTo>
                  <a:lnTo>
                    <a:pt x="729" y="112"/>
                  </a:lnTo>
                  <a:lnTo>
                    <a:pt x="729" y="95"/>
                  </a:lnTo>
                  <a:lnTo>
                    <a:pt x="692" y="95"/>
                  </a:lnTo>
                  <a:lnTo>
                    <a:pt x="692" y="89"/>
                  </a:lnTo>
                  <a:lnTo>
                    <a:pt x="650" y="89"/>
                  </a:lnTo>
                  <a:lnTo>
                    <a:pt x="650" y="81"/>
                  </a:lnTo>
                  <a:lnTo>
                    <a:pt x="613" y="81"/>
                  </a:lnTo>
                  <a:lnTo>
                    <a:pt x="613" y="74"/>
                  </a:lnTo>
                  <a:lnTo>
                    <a:pt x="568" y="74"/>
                  </a:lnTo>
                  <a:lnTo>
                    <a:pt x="568" y="59"/>
                  </a:lnTo>
                  <a:lnTo>
                    <a:pt x="533" y="59"/>
                  </a:lnTo>
                  <a:lnTo>
                    <a:pt x="533" y="52"/>
                  </a:lnTo>
                  <a:lnTo>
                    <a:pt x="453" y="52"/>
                  </a:lnTo>
                  <a:lnTo>
                    <a:pt x="453" y="37"/>
                  </a:lnTo>
                  <a:lnTo>
                    <a:pt x="401" y="37"/>
                  </a:lnTo>
                  <a:lnTo>
                    <a:pt x="401" y="30"/>
                  </a:lnTo>
                  <a:lnTo>
                    <a:pt x="372" y="30"/>
                  </a:lnTo>
                  <a:lnTo>
                    <a:pt x="372" y="21"/>
                  </a:lnTo>
                  <a:lnTo>
                    <a:pt x="322" y="21"/>
                  </a:lnTo>
                  <a:lnTo>
                    <a:pt x="322" y="7"/>
                  </a:lnTo>
                  <a:lnTo>
                    <a:pt x="291" y="7"/>
                  </a:lnTo>
                  <a:lnTo>
                    <a:pt x="291" y="0"/>
                  </a:lnTo>
                  <a:lnTo>
                    <a:pt x="0" y="0"/>
                  </a:lnTo>
                  <a:close/>
                </a:path>
              </a:pathLst>
            </a:custGeom>
            <a:solidFill>
              <a:srgbClr val="020296"/>
            </a:solidFill>
            <a:ln w="9525">
              <a:noFill/>
            </a:ln>
          </p:spPr>
          <p:txBody>
            <a:bodyPr/>
            <a:lstStyle/>
            <a:p>
              <a:endParaRPr lang="en-US"/>
            </a:p>
          </p:txBody>
        </p:sp>
        <p:sp>
          <p:nvSpPr>
            <p:cNvPr id="1142013" name="Freeform 1142012"/>
            <p:cNvSpPr/>
            <p:nvPr/>
          </p:nvSpPr>
          <p:spPr>
            <a:xfrm>
              <a:off x="3939" y="1916"/>
              <a:ext cx="158" cy="125"/>
            </a:xfrm>
            <a:custGeom>
              <a:avLst/>
              <a:gdLst/>
              <a:ahLst/>
              <a:cxnLst/>
              <a:rect l="0" t="0" r="0" b="0"/>
              <a:pathLst>
                <a:path w="1587" h="1617">
                  <a:moveTo>
                    <a:pt x="0" y="0"/>
                  </a:moveTo>
                  <a:lnTo>
                    <a:pt x="0" y="1350"/>
                  </a:lnTo>
                  <a:lnTo>
                    <a:pt x="36" y="1350"/>
                  </a:lnTo>
                  <a:lnTo>
                    <a:pt x="36" y="1359"/>
                  </a:lnTo>
                  <a:lnTo>
                    <a:pt x="72" y="1359"/>
                  </a:lnTo>
                  <a:lnTo>
                    <a:pt x="72" y="1364"/>
                  </a:lnTo>
                  <a:lnTo>
                    <a:pt x="109" y="1364"/>
                  </a:lnTo>
                  <a:lnTo>
                    <a:pt x="109" y="1381"/>
                  </a:lnTo>
                  <a:lnTo>
                    <a:pt x="151" y="1381"/>
                  </a:lnTo>
                  <a:lnTo>
                    <a:pt x="151" y="1387"/>
                  </a:lnTo>
                  <a:lnTo>
                    <a:pt x="188" y="1387"/>
                  </a:lnTo>
                  <a:lnTo>
                    <a:pt x="188" y="1395"/>
                  </a:lnTo>
                  <a:lnTo>
                    <a:pt x="224" y="1395"/>
                  </a:lnTo>
                  <a:lnTo>
                    <a:pt x="224" y="1401"/>
                  </a:lnTo>
                  <a:lnTo>
                    <a:pt x="255" y="1401"/>
                  </a:lnTo>
                  <a:lnTo>
                    <a:pt x="255" y="1418"/>
                  </a:lnTo>
                  <a:lnTo>
                    <a:pt x="334" y="1418"/>
                  </a:lnTo>
                  <a:lnTo>
                    <a:pt x="334" y="1432"/>
                  </a:lnTo>
                  <a:lnTo>
                    <a:pt x="370" y="1432"/>
                  </a:lnTo>
                  <a:lnTo>
                    <a:pt x="370" y="1438"/>
                  </a:lnTo>
                  <a:lnTo>
                    <a:pt x="407" y="1438"/>
                  </a:lnTo>
                  <a:lnTo>
                    <a:pt x="407" y="1447"/>
                  </a:lnTo>
                  <a:lnTo>
                    <a:pt x="451" y="1447"/>
                  </a:lnTo>
                  <a:lnTo>
                    <a:pt x="451" y="1461"/>
                  </a:lnTo>
                  <a:lnTo>
                    <a:pt x="496" y="1461"/>
                  </a:lnTo>
                  <a:lnTo>
                    <a:pt x="496" y="1469"/>
                  </a:lnTo>
                  <a:lnTo>
                    <a:pt x="532" y="1469"/>
                  </a:lnTo>
                  <a:lnTo>
                    <a:pt x="532" y="1476"/>
                  </a:lnTo>
                  <a:lnTo>
                    <a:pt x="569" y="1476"/>
                  </a:lnTo>
                  <a:lnTo>
                    <a:pt x="569" y="1483"/>
                  </a:lnTo>
                  <a:lnTo>
                    <a:pt x="605" y="1483"/>
                  </a:lnTo>
                  <a:lnTo>
                    <a:pt x="605" y="1498"/>
                  </a:lnTo>
                  <a:lnTo>
                    <a:pt x="647" y="1498"/>
                  </a:lnTo>
                  <a:lnTo>
                    <a:pt x="647" y="1506"/>
                  </a:lnTo>
                  <a:lnTo>
                    <a:pt x="684" y="1506"/>
                  </a:lnTo>
                  <a:lnTo>
                    <a:pt x="684" y="1520"/>
                  </a:lnTo>
                  <a:lnTo>
                    <a:pt x="757" y="1520"/>
                  </a:lnTo>
                  <a:lnTo>
                    <a:pt x="757" y="1529"/>
                  </a:lnTo>
                  <a:lnTo>
                    <a:pt x="786" y="1529"/>
                  </a:lnTo>
                  <a:lnTo>
                    <a:pt x="786" y="1535"/>
                  </a:lnTo>
                  <a:lnTo>
                    <a:pt x="838" y="1535"/>
                  </a:lnTo>
                  <a:lnTo>
                    <a:pt x="838" y="1549"/>
                  </a:lnTo>
                  <a:lnTo>
                    <a:pt x="875" y="1549"/>
                  </a:lnTo>
                  <a:lnTo>
                    <a:pt x="875" y="1557"/>
                  </a:lnTo>
                  <a:lnTo>
                    <a:pt x="903" y="1557"/>
                  </a:lnTo>
                  <a:lnTo>
                    <a:pt x="903" y="1566"/>
                  </a:lnTo>
                  <a:lnTo>
                    <a:pt x="939" y="1566"/>
                  </a:lnTo>
                  <a:lnTo>
                    <a:pt x="939" y="1580"/>
                  </a:lnTo>
                  <a:lnTo>
                    <a:pt x="990" y="1580"/>
                  </a:lnTo>
                  <a:lnTo>
                    <a:pt x="990" y="1586"/>
                  </a:lnTo>
                  <a:lnTo>
                    <a:pt x="1021" y="1586"/>
                  </a:lnTo>
                  <a:lnTo>
                    <a:pt x="1021" y="1594"/>
                  </a:lnTo>
                  <a:lnTo>
                    <a:pt x="1056" y="1594"/>
                  </a:lnTo>
                  <a:lnTo>
                    <a:pt x="1056" y="1602"/>
                  </a:lnTo>
                  <a:lnTo>
                    <a:pt x="1093" y="1602"/>
                  </a:lnTo>
                  <a:lnTo>
                    <a:pt x="1093" y="1617"/>
                  </a:lnTo>
                  <a:lnTo>
                    <a:pt x="1587" y="1617"/>
                  </a:lnTo>
                  <a:lnTo>
                    <a:pt x="1587" y="251"/>
                  </a:lnTo>
                  <a:lnTo>
                    <a:pt x="1559" y="251"/>
                  </a:lnTo>
                  <a:lnTo>
                    <a:pt x="1559" y="237"/>
                  </a:lnTo>
                  <a:lnTo>
                    <a:pt x="1508" y="237"/>
                  </a:lnTo>
                  <a:lnTo>
                    <a:pt x="1508" y="229"/>
                  </a:lnTo>
                  <a:lnTo>
                    <a:pt x="1472" y="229"/>
                  </a:lnTo>
                  <a:lnTo>
                    <a:pt x="1472" y="220"/>
                  </a:lnTo>
                  <a:lnTo>
                    <a:pt x="1426" y="220"/>
                  </a:lnTo>
                  <a:lnTo>
                    <a:pt x="1426" y="214"/>
                  </a:lnTo>
                  <a:lnTo>
                    <a:pt x="1391" y="214"/>
                  </a:lnTo>
                  <a:lnTo>
                    <a:pt x="1391" y="206"/>
                  </a:lnTo>
                  <a:lnTo>
                    <a:pt x="1348" y="206"/>
                  </a:lnTo>
                  <a:lnTo>
                    <a:pt x="1348" y="200"/>
                  </a:lnTo>
                  <a:lnTo>
                    <a:pt x="1311" y="200"/>
                  </a:lnTo>
                  <a:lnTo>
                    <a:pt x="1311" y="192"/>
                  </a:lnTo>
                  <a:lnTo>
                    <a:pt x="1267" y="192"/>
                  </a:lnTo>
                  <a:lnTo>
                    <a:pt x="1267" y="178"/>
                  </a:lnTo>
                  <a:lnTo>
                    <a:pt x="1230" y="178"/>
                  </a:lnTo>
                  <a:lnTo>
                    <a:pt x="1230" y="169"/>
                  </a:lnTo>
                  <a:lnTo>
                    <a:pt x="1186" y="169"/>
                  </a:lnTo>
                  <a:lnTo>
                    <a:pt x="1186" y="154"/>
                  </a:lnTo>
                  <a:lnTo>
                    <a:pt x="1108" y="154"/>
                  </a:lnTo>
                  <a:lnTo>
                    <a:pt x="1108" y="141"/>
                  </a:lnTo>
                  <a:lnTo>
                    <a:pt x="1071" y="141"/>
                  </a:lnTo>
                  <a:lnTo>
                    <a:pt x="1071" y="132"/>
                  </a:lnTo>
                  <a:lnTo>
                    <a:pt x="1034" y="132"/>
                  </a:lnTo>
                  <a:lnTo>
                    <a:pt x="1034" y="118"/>
                  </a:lnTo>
                  <a:lnTo>
                    <a:pt x="990" y="118"/>
                  </a:lnTo>
                  <a:lnTo>
                    <a:pt x="990" y="110"/>
                  </a:lnTo>
                  <a:lnTo>
                    <a:pt x="953" y="110"/>
                  </a:lnTo>
                  <a:lnTo>
                    <a:pt x="953" y="104"/>
                  </a:lnTo>
                  <a:lnTo>
                    <a:pt x="903" y="104"/>
                  </a:lnTo>
                  <a:lnTo>
                    <a:pt x="903" y="95"/>
                  </a:lnTo>
                  <a:lnTo>
                    <a:pt x="875" y="95"/>
                  </a:lnTo>
                  <a:lnTo>
                    <a:pt x="875" y="90"/>
                  </a:lnTo>
                  <a:lnTo>
                    <a:pt x="821" y="90"/>
                  </a:lnTo>
                  <a:lnTo>
                    <a:pt x="821" y="81"/>
                  </a:lnTo>
                  <a:lnTo>
                    <a:pt x="786" y="81"/>
                  </a:lnTo>
                  <a:lnTo>
                    <a:pt x="786" y="66"/>
                  </a:lnTo>
                  <a:lnTo>
                    <a:pt x="743" y="66"/>
                  </a:lnTo>
                  <a:lnTo>
                    <a:pt x="743" y="59"/>
                  </a:lnTo>
                  <a:lnTo>
                    <a:pt x="706" y="59"/>
                  </a:lnTo>
                  <a:lnTo>
                    <a:pt x="706" y="53"/>
                  </a:lnTo>
                  <a:lnTo>
                    <a:pt x="662" y="53"/>
                  </a:lnTo>
                  <a:lnTo>
                    <a:pt x="662" y="36"/>
                  </a:lnTo>
                  <a:lnTo>
                    <a:pt x="625" y="36"/>
                  </a:lnTo>
                  <a:lnTo>
                    <a:pt x="625" y="30"/>
                  </a:lnTo>
                  <a:lnTo>
                    <a:pt x="583" y="30"/>
                  </a:lnTo>
                  <a:lnTo>
                    <a:pt x="583" y="22"/>
                  </a:lnTo>
                  <a:lnTo>
                    <a:pt x="546" y="22"/>
                  </a:lnTo>
                  <a:lnTo>
                    <a:pt x="546" y="15"/>
                  </a:lnTo>
                  <a:lnTo>
                    <a:pt x="501" y="15"/>
                  </a:lnTo>
                  <a:lnTo>
                    <a:pt x="501" y="0"/>
                  </a:lnTo>
                  <a:lnTo>
                    <a:pt x="0" y="0"/>
                  </a:lnTo>
                  <a:close/>
                </a:path>
              </a:pathLst>
            </a:custGeom>
            <a:solidFill>
              <a:srgbClr val="020287"/>
            </a:solidFill>
            <a:ln w="9525">
              <a:noFill/>
            </a:ln>
          </p:spPr>
          <p:txBody>
            <a:bodyPr/>
            <a:lstStyle/>
            <a:p>
              <a:endParaRPr lang="en-US"/>
            </a:p>
          </p:txBody>
        </p:sp>
        <p:sp>
          <p:nvSpPr>
            <p:cNvPr id="1142014" name="Freeform 1142013"/>
            <p:cNvSpPr/>
            <p:nvPr/>
          </p:nvSpPr>
          <p:spPr>
            <a:xfrm>
              <a:off x="3946" y="1922"/>
              <a:ext cx="145" cy="113"/>
            </a:xfrm>
            <a:custGeom>
              <a:avLst/>
              <a:gdLst/>
              <a:ahLst/>
              <a:cxnLst/>
              <a:rect l="0" t="0" r="0" b="0"/>
              <a:pathLst>
                <a:path w="1450" h="1468">
                  <a:moveTo>
                    <a:pt x="0" y="0"/>
                  </a:moveTo>
                  <a:lnTo>
                    <a:pt x="0" y="1283"/>
                  </a:lnTo>
                  <a:lnTo>
                    <a:pt x="37" y="1283"/>
                  </a:lnTo>
                  <a:lnTo>
                    <a:pt x="37" y="1300"/>
                  </a:lnTo>
                  <a:lnTo>
                    <a:pt x="79" y="1300"/>
                  </a:lnTo>
                  <a:lnTo>
                    <a:pt x="79" y="1306"/>
                  </a:lnTo>
                  <a:lnTo>
                    <a:pt x="116" y="1306"/>
                  </a:lnTo>
                  <a:lnTo>
                    <a:pt x="116" y="1314"/>
                  </a:lnTo>
                  <a:lnTo>
                    <a:pt x="152" y="1314"/>
                  </a:lnTo>
                  <a:lnTo>
                    <a:pt x="152" y="1320"/>
                  </a:lnTo>
                  <a:lnTo>
                    <a:pt x="183" y="1320"/>
                  </a:lnTo>
                  <a:lnTo>
                    <a:pt x="183" y="1337"/>
                  </a:lnTo>
                  <a:lnTo>
                    <a:pt x="262" y="1337"/>
                  </a:lnTo>
                  <a:lnTo>
                    <a:pt x="262" y="1351"/>
                  </a:lnTo>
                  <a:lnTo>
                    <a:pt x="298" y="1351"/>
                  </a:lnTo>
                  <a:lnTo>
                    <a:pt x="298" y="1357"/>
                  </a:lnTo>
                  <a:lnTo>
                    <a:pt x="335" y="1357"/>
                  </a:lnTo>
                  <a:lnTo>
                    <a:pt x="335" y="1366"/>
                  </a:lnTo>
                  <a:lnTo>
                    <a:pt x="379" y="1366"/>
                  </a:lnTo>
                  <a:lnTo>
                    <a:pt x="379" y="1380"/>
                  </a:lnTo>
                  <a:lnTo>
                    <a:pt x="424" y="1380"/>
                  </a:lnTo>
                  <a:lnTo>
                    <a:pt x="424" y="1388"/>
                  </a:lnTo>
                  <a:lnTo>
                    <a:pt x="460" y="1388"/>
                  </a:lnTo>
                  <a:lnTo>
                    <a:pt x="460" y="1395"/>
                  </a:lnTo>
                  <a:lnTo>
                    <a:pt x="497" y="1395"/>
                  </a:lnTo>
                  <a:lnTo>
                    <a:pt x="497" y="1402"/>
                  </a:lnTo>
                  <a:lnTo>
                    <a:pt x="533" y="1402"/>
                  </a:lnTo>
                  <a:lnTo>
                    <a:pt x="533" y="1417"/>
                  </a:lnTo>
                  <a:lnTo>
                    <a:pt x="575" y="1417"/>
                  </a:lnTo>
                  <a:lnTo>
                    <a:pt x="575" y="1425"/>
                  </a:lnTo>
                  <a:lnTo>
                    <a:pt x="612" y="1425"/>
                  </a:lnTo>
                  <a:lnTo>
                    <a:pt x="612" y="1439"/>
                  </a:lnTo>
                  <a:lnTo>
                    <a:pt x="685" y="1439"/>
                  </a:lnTo>
                  <a:lnTo>
                    <a:pt x="685" y="1448"/>
                  </a:lnTo>
                  <a:lnTo>
                    <a:pt x="714" y="1448"/>
                  </a:lnTo>
                  <a:lnTo>
                    <a:pt x="714" y="1454"/>
                  </a:lnTo>
                  <a:lnTo>
                    <a:pt x="766" y="1454"/>
                  </a:lnTo>
                  <a:lnTo>
                    <a:pt x="766" y="1468"/>
                  </a:lnTo>
                  <a:lnTo>
                    <a:pt x="1450" y="1468"/>
                  </a:lnTo>
                  <a:lnTo>
                    <a:pt x="1450" y="156"/>
                  </a:lnTo>
                  <a:lnTo>
                    <a:pt x="1436" y="156"/>
                  </a:lnTo>
                  <a:lnTo>
                    <a:pt x="1436" y="148"/>
                  </a:lnTo>
                  <a:lnTo>
                    <a:pt x="1400" y="148"/>
                  </a:lnTo>
                  <a:lnTo>
                    <a:pt x="1400" y="139"/>
                  </a:lnTo>
                  <a:lnTo>
                    <a:pt x="1354" y="139"/>
                  </a:lnTo>
                  <a:lnTo>
                    <a:pt x="1354" y="133"/>
                  </a:lnTo>
                  <a:lnTo>
                    <a:pt x="1319" y="133"/>
                  </a:lnTo>
                  <a:lnTo>
                    <a:pt x="1319" y="125"/>
                  </a:lnTo>
                  <a:lnTo>
                    <a:pt x="1276" y="125"/>
                  </a:lnTo>
                  <a:lnTo>
                    <a:pt x="1276" y="119"/>
                  </a:lnTo>
                  <a:lnTo>
                    <a:pt x="1239" y="119"/>
                  </a:lnTo>
                  <a:lnTo>
                    <a:pt x="1239" y="111"/>
                  </a:lnTo>
                  <a:lnTo>
                    <a:pt x="1195" y="111"/>
                  </a:lnTo>
                  <a:lnTo>
                    <a:pt x="1195" y="97"/>
                  </a:lnTo>
                  <a:lnTo>
                    <a:pt x="1158" y="97"/>
                  </a:lnTo>
                  <a:lnTo>
                    <a:pt x="1158" y="88"/>
                  </a:lnTo>
                  <a:lnTo>
                    <a:pt x="1114" y="88"/>
                  </a:lnTo>
                  <a:lnTo>
                    <a:pt x="1114" y="73"/>
                  </a:lnTo>
                  <a:lnTo>
                    <a:pt x="1036" y="73"/>
                  </a:lnTo>
                  <a:lnTo>
                    <a:pt x="1036" y="60"/>
                  </a:lnTo>
                  <a:lnTo>
                    <a:pt x="999" y="60"/>
                  </a:lnTo>
                  <a:lnTo>
                    <a:pt x="999" y="51"/>
                  </a:lnTo>
                  <a:lnTo>
                    <a:pt x="962" y="51"/>
                  </a:lnTo>
                  <a:lnTo>
                    <a:pt x="962" y="37"/>
                  </a:lnTo>
                  <a:lnTo>
                    <a:pt x="918" y="37"/>
                  </a:lnTo>
                  <a:lnTo>
                    <a:pt x="918" y="29"/>
                  </a:lnTo>
                  <a:lnTo>
                    <a:pt x="881" y="29"/>
                  </a:lnTo>
                  <a:lnTo>
                    <a:pt x="881" y="23"/>
                  </a:lnTo>
                  <a:lnTo>
                    <a:pt x="831" y="23"/>
                  </a:lnTo>
                  <a:lnTo>
                    <a:pt x="831" y="14"/>
                  </a:lnTo>
                  <a:lnTo>
                    <a:pt x="803" y="14"/>
                  </a:lnTo>
                  <a:lnTo>
                    <a:pt x="803" y="9"/>
                  </a:lnTo>
                  <a:lnTo>
                    <a:pt x="749" y="9"/>
                  </a:lnTo>
                  <a:lnTo>
                    <a:pt x="749" y="0"/>
                  </a:lnTo>
                  <a:lnTo>
                    <a:pt x="0" y="0"/>
                  </a:lnTo>
                  <a:close/>
                </a:path>
              </a:pathLst>
            </a:custGeom>
            <a:solidFill>
              <a:srgbClr val="02027A"/>
            </a:solidFill>
            <a:ln w="9525">
              <a:noFill/>
            </a:ln>
          </p:spPr>
          <p:txBody>
            <a:bodyPr/>
            <a:lstStyle/>
            <a:p>
              <a:endParaRPr lang="en-US"/>
            </a:p>
          </p:txBody>
        </p:sp>
        <p:sp>
          <p:nvSpPr>
            <p:cNvPr id="1142015" name="Freeform 1142014"/>
            <p:cNvSpPr/>
            <p:nvPr/>
          </p:nvSpPr>
          <p:spPr>
            <a:xfrm>
              <a:off x="3952" y="1927"/>
              <a:ext cx="132" cy="103"/>
            </a:xfrm>
            <a:custGeom>
              <a:avLst/>
              <a:gdLst/>
              <a:ahLst/>
              <a:cxnLst/>
              <a:rect l="0" t="0" r="0" b="0"/>
              <a:pathLst>
                <a:path w="1319" h="1335">
                  <a:moveTo>
                    <a:pt x="0" y="0"/>
                  </a:moveTo>
                  <a:lnTo>
                    <a:pt x="0" y="1240"/>
                  </a:lnTo>
                  <a:lnTo>
                    <a:pt x="20" y="1240"/>
                  </a:lnTo>
                  <a:lnTo>
                    <a:pt x="20" y="1246"/>
                  </a:lnTo>
                  <a:lnTo>
                    <a:pt x="57" y="1246"/>
                  </a:lnTo>
                  <a:lnTo>
                    <a:pt x="57" y="1254"/>
                  </a:lnTo>
                  <a:lnTo>
                    <a:pt x="93" y="1254"/>
                  </a:lnTo>
                  <a:lnTo>
                    <a:pt x="93" y="1260"/>
                  </a:lnTo>
                  <a:lnTo>
                    <a:pt x="124" y="1260"/>
                  </a:lnTo>
                  <a:lnTo>
                    <a:pt x="124" y="1277"/>
                  </a:lnTo>
                  <a:lnTo>
                    <a:pt x="203" y="1277"/>
                  </a:lnTo>
                  <a:lnTo>
                    <a:pt x="203" y="1291"/>
                  </a:lnTo>
                  <a:lnTo>
                    <a:pt x="239" y="1291"/>
                  </a:lnTo>
                  <a:lnTo>
                    <a:pt x="239" y="1297"/>
                  </a:lnTo>
                  <a:lnTo>
                    <a:pt x="276" y="1297"/>
                  </a:lnTo>
                  <a:lnTo>
                    <a:pt x="276" y="1306"/>
                  </a:lnTo>
                  <a:lnTo>
                    <a:pt x="320" y="1306"/>
                  </a:lnTo>
                  <a:lnTo>
                    <a:pt x="320" y="1320"/>
                  </a:lnTo>
                  <a:lnTo>
                    <a:pt x="365" y="1320"/>
                  </a:lnTo>
                  <a:lnTo>
                    <a:pt x="365" y="1328"/>
                  </a:lnTo>
                  <a:lnTo>
                    <a:pt x="401" y="1328"/>
                  </a:lnTo>
                  <a:lnTo>
                    <a:pt x="401" y="1335"/>
                  </a:lnTo>
                  <a:lnTo>
                    <a:pt x="1319" y="1335"/>
                  </a:lnTo>
                  <a:lnTo>
                    <a:pt x="1319" y="79"/>
                  </a:lnTo>
                  <a:lnTo>
                    <a:pt x="1295" y="79"/>
                  </a:lnTo>
                  <a:lnTo>
                    <a:pt x="1295" y="73"/>
                  </a:lnTo>
                  <a:lnTo>
                    <a:pt x="1260" y="73"/>
                  </a:lnTo>
                  <a:lnTo>
                    <a:pt x="1260" y="65"/>
                  </a:lnTo>
                  <a:lnTo>
                    <a:pt x="1217" y="65"/>
                  </a:lnTo>
                  <a:lnTo>
                    <a:pt x="1217" y="59"/>
                  </a:lnTo>
                  <a:lnTo>
                    <a:pt x="1180" y="59"/>
                  </a:lnTo>
                  <a:lnTo>
                    <a:pt x="1180" y="51"/>
                  </a:lnTo>
                  <a:lnTo>
                    <a:pt x="1136" y="51"/>
                  </a:lnTo>
                  <a:lnTo>
                    <a:pt x="1136" y="37"/>
                  </a:lnTo>
                  <a:lnTo>
                    <a:pt x="1099" y="37"/>
                  </a:lnTo>
                  <a:lnTo>
                    <a:pt x="1099" y="28"/>
                  </a:lnTo>
                  <a:lnTo>
                    <a:pt x="1055" y="28"/>
                  </a:lnTo>
                  <a:lnTo>
                    <a:pt x="1055" y="13"/>
                  </a:lnTo>
                  <a:lnTo>
                    <a:pt x="977" y="13"/>
                  </a:lnTo>
                  <a:lnTo>
                    <a:pt x="977" y="0"/>
                  </a:lnTo>
                  <a:lnTo>
                    <a:pt x="0" y="0"/>
                  </a:lnTo>
                  <a:close/>
                </a:path>
              </a:pathLst>
            </a:custGeom>
            <a:solidFill>
              <a:srgbClr val="02026D"/>
            </a:solidFill>
            <a:ln w="9525">
              <a:noFill/>
            </a:ln>
          </p:spPr>
          <p:txBody>
            <a:bodyPr/>
            <a:lstStyle/>
            <a:p>
              <a:endParaRPr lang="en-US"/>
            </a:p>
          </p:txBody>
        </p:sp>
        <p:sp>
          <p:nvSpPr>
            <p:cNvPr id="1142016" name="Freeform 1142015"/>
            <p:cNvSpPr/>
            <p:nvPr/>
          </p:nvSpPr>
          <p:spPr>
            <a:xfrm>
              <a:off x="3960" y="1933"/>
              <a:ext cx="118" cy="92"/>
            </a:xfrm>
            <a:custGeom>
              <a:avLst/>
              <a:gdLst/>
              <a:ahLst/>
              <a:cxnLst/>
              <a:rect l="0" t="0" r="0" b="0"/>
              <a:pathLst>
                <a:path w="1181" h="1204">
                  <a:moveTo>
                    <a:pt x="0" y="0"/>
                  </a:moveTo>
                  <a:lnTo>
                    <a:pt x="0" y="1181"/>
                  </a:lnTo>
                  <a:lnTo>
                    <a:pt x="14" y="1181"/>
                  </a:lnTo>
                  <a:lnTo>
                    <a:pt x="14" y="1187"/>
                  </a:lnTo>
                  <a:lnTo>
                    <a:pt x="45" y="1187"/>
                  </a:lnTo>
                  <a:lnTo>
                    <a:pt x="45" y="1204"/>
                  </a:lnTo>
                  <a:lnTo>
                    <a:pt x="1181" y="1204"/>
                  </a:lnTo>
                  <a:lnTo>
                    <a:pt x="1181" y="0"/>
                  </a:lnTo>
                  <a:lnTo>
                    <a:pt x="0" y="0"/>
                  </a:lnTo>
                  <a:close/>
                </a:path>
              </a:pathLst>
            </a:custGeom>
            <a:solidFill>
              <a:srgbClr val="020260"/>
            </a:solidFill>
            <a:ln w="9525">
              <a:noFill/>
            </a:ln>
          </p:spPr>
          <p:txBody>
            <a:bodyPr/>
            <a:lstStyle/>
            <a:p>
              <a:endParaRPr lang="en-US"/>
            </a:p>
          </p:txBody>
        </p:sp>
        <p:sp>
          <p:nvSpPr>
            <p:cNvPr id="1142017" name="Rectangles 1142016"/>
            <p:cNvSpPr/>
            <p:nvPr/>
          </p:nvSpPr>
          <p:spPr>
            <a:xfrm>
              <a:off x="3965" y="1937"/>
              <a:ext cx="104" cy="81"/>
            </a:xfrm>
            <a:prstGeom prst="rect">
              <a:avLst/>
            </a:prstGeom>
            <a:solidFill>
              <a:srgbClr val="020251"/>
            </a:solidFill>
            <a:ln w="9525">
              <a:noFill/>
            </a:ln>
          </p:spPr>
          <p:txBody>
            <a:bodyPr/>
            <a:lstStyle/>
            <a:p>
              <a:endParaRPr lang="en-US"/>
            </a:p>
          </p:txBody>
        </p:sp>
        <p:sp>
          <p:nvSpPr>
            <p:cNvPr id="1142018" name="Rectangles 1142017"/>
            <p:cNvSpPr/>
            <p:nvPr/>
          </p:nvSpPr>
          <p:spPr>
            <a:xfrm>
              <a:off x="3972" y="1943"/>
              <a:ext cx="90" cy="70"/>
            </a:xfrm>
            <a:prstGeom prst="rect">
              <a:avLst/>
            </a:prstGeom>
            <a:solidFill>
              <a:srgbClr val="020244"/>
            </a:solidFill>
            <a:ln w="9525">
              <a:noFill/>
            </a:ln>
          </p:spPr>
          <p:txBody>
            <a:bodyPr/>
            <a:lstStyle/>
            <a:p>
              <a:endParaRPr lang="en-US"/>
            </a:p>
          </p:txBody>
        </p:sp>
        <p:sp>
          <p:nvSpPr>
            <p:cNvPr id="1142019" name="Rectangles 1142018"/>
            <p:cNvSpPr/>
            <p:nvPr/>
          </p:nvSpPr>
          <p:spPr>
            <a:xfrm>
              <a:off x="3979" y="1948"/>
              <a:ext cx="77" cy="60"/>
            </a:xfrm>
            <a:prstGeom prst="rect">
              <a:avLst/>
            </a:prstGeom>
            <a:solidFill>
              <a:srgbClr val="020238"/>
            </a:solidFill>
            <a:ln w="9525">
              <a:noFill/>
            </a:ln>
          </p:spPr>
          <p:txBody>
            <a:bodyPr/>
            <a:lstStyle/>
            <a:p>
              <a:endParaRPr lang="en-US"/>
            </a:p>
          </p:txBody>
        </p:sp>
        <p:sp>
          <p:nvSpPr>
            <p:cNvPr id="1142020" name="Rectangles 1142019"/>
            <p:cNvSpPr/>
            <p:nvPr/>
          </p:nvSpPr>
          <p:spPr>
            <a:xfrm>
              <a:off x="3986" y="1954"/>
              <a:ext cx="63" cy="48"/>
            </a:xfrm>
            <a:prstGeom prst="rect">
              <a:avLst/>
            </a:prstGeom>
            <a:solidFill>
              <a:srgbClr val="02022B"/>
            </a:solidFill>
            <a:ln w="9525">
              <a:noFill/>
            </a:ln>
          </p:spPr>
          <p:txBody>
            <a:bodyPr/>
            <a:lstStyle/>
            <a:p>
              <a:endParaRPr lang="en-US"/>
            </a:p>
          </p:txBody>
        </p:sp>
        <p:sp>
          <p:nvSpPr>
            <p:cNvPr id="1142021" name="Rectangles 1142020"/>
            <p:cNvSpPr/>
            <p:nvPr/>
          </p:nvSpPr>
          <p:spPr>
            <a:xfrm>
              <a:off x="3992" y="1959"/>
              <a:ext cx="50" cy="38"/>
            </a:xfrm>
            <a:prstGeom prst="rect">
              <a:avLst/>
            </a:prstGeom>
            <a:solidFill>
              <a:srgbClr val="02021C"/>
            </a:solidFill>
            <a:ln w="9525">
              <a:noFill/>
            </a:ln>
          </p:spPr>
          <p:txBody>
            <a:bodyPr/>
            <a:lstStyle/>
            <a:p>
              <a:endParaRPr lang="en-US"/>
            </a:p>
          </p:txBody>
        </p:sp>
        <p:sp>
          <p:nvSpPr>
            <p:cNvPr id="1142022" name="Rectangles 1142021"/>
            <p:cNvSpPr/>
            <p:nvPr/>
          </p:nvSpPr>
          <p:spPr>
            <a:xfrm>
              <a:off x="3999" y="1964"/>
              <a:ext cx="37" cy="28"/>
            </a:xfrm>
            <a:prstGeom prst="rect">
              <a:avLst/>
            </a:prstGeom>
            <a:solidFill>
              <a:srgbClr val="02020F"/>
            </a:solidFill>
            <a:ln w="9525">
              <a:noFill/>
            </a:ln>
          </p:spPr>
          <p:txBody>
            <a:bodyPr/>
            <a:lstStyle/>
            <a:p>
              <a:endParaRPr lang="en-US"/>
            </a:p>
          </p:txBody>
        </p:sp>
        <p:sp>
          <p:nvSpPr>
            <p:cNvPr id="1142023" name="Rectangles 1142022"/>
            <p:cNvSpPr/>
            <p:nvPr/>
          </p:nvSpPr>
          <p:spPr>
            <a:xfrm>
              <a:off x="4006" y="1969"/>
              <a:ext cx="22" cy="17"/>
            </a:xfrm>
            <a:prstGeom prst="rect">
              <a:avLst/>
            </a:prstGeom>
            <a:solidFill>
              <a:srgbClr val="000000"/>
            </a:solidFill>
            <a:ln w="9525">
              <a:noFill/>
            </a:ln>
          </p:spPr>
          <p:txBody>
            <a:bodyPr/>
            <a:lstStyle/>
            <a:p>
              <a:endParaRPr lang="en-US"/>
            </a:p>
          </p:txBody>
        </p:sp>
        <p:sp>
          <p:nvSpPr>
            <p:cNvPr id="1142024" name="Freeform 1142023"/>
            <p:cNvSpPr/>
            <p:nvPr/>
          </p:nvSpPr>
          <p:spPr>
            <a:xfrm>
              <a:off x="3885" y="1907"/>
              <a:ext cx="265" cy="142"/>
            </a:xfrm>
            <a:custGeom>
              <a:avLst/>
              <a:gdLst/>
              <a:ahLst/>
              <a:cxnLst/>
              <a:rect l="0" t="0" r="0" b="0"/>
              <a:pathLst>
                <a:path w="2644" h="1845">
                  <a:moveTo>
                    <a:pt x="474" y="0"/>
                  </a:moveTo>
                  <a:lnTo>
                    <a:pt x="0" y="1328"/>
                  </a:lnTo>
                  <a:lnTo>
                    <a:pt x="2157" y="1845"/>
                  </a:lnTo>
                  <a:lnTo>
                    <a:pt x="2172" y="1823"/>
                  </a:lnTo>
                  <a:lnTo>
                    <a:pt x="2172" y="1814"/>
                  </a:lnTo>
                  <a:lnTo>
                    <a:pt x="2179" y="1786"/>
                  </a:lnTo>
                  <a:lnTo>
                    <a:pt x="2187" y="1757"/>
                  </a:lnTo>
                  <a:lnTo>
                    <a:pt x="2209" y="1720"/>
                  </a:lnTo>
                  <a:lnTo>
                    <a:pt x="2209" y="1684"/>
                  </a:lnTo>
                  <a:lnTo>
                    <a:pt x="2229" y="1647"/>
                  </a:lnTo>
                  <a:lnTo>
                    <a:pt x="2246" y="1594"/>
                  </a:lnTo>
                  <a:lnTo>
                    <a:pt x="2266" y="1550"/>
                  </a:lnTo>
                  <a:lnTo>
                    <a:pt x="2288" y="1499"/>
                  </a:lnTo>
                  <a:lnTo>
                    <a:pt x="2302" y="1440"/>
                  </a:lnTo>
                  <a:lnTo>
                    <a:pt x="2324" y="1388"/>
                  </a:lnTo>
                  <a:lnTo>
                    <a:pt x="2347" y="1328"/>
                  </a:lnTo>
                  <a:lnTo>
                    <a:pt x="2369" y="1269"/>
                  </a:lnTo>
                  <a:lnTo>
                    <a:pt x="2390" y="1204"/>
                  </a:lnTo>
                  <a:lnTo>
                    <a:pt x="2412" y="1150"/>
                  </a:lnTo>
                  <a:lnTo>
                    <a:pt x="2434" y="1085"/>
                  </a:lnTo>
                  <a:lnTo>
                    <a:pt x="2448" y="1025"/>
                  </a:lnTo>
                  <a:lnTo>
                    <a:pt x="2484" y="965"/>
                  </a:lnTo>
                  <a:lnTo>
                    <a:pt x="2499" y="908"/>
                  </a:lnTo>
                  <a:lnTo>
                    <a:pt x="2521" y="849"/>
                  </a:lnTo>
                  <a:lnTo>
                    <a:pt x="2535" y="789"/>
                  </a:lnTo>
                  <a:lnTo>
                    <a:pt x="2551" y="753"/>
                  </a:lnTo>
                  <a:lnTo>
                    <a:pt x="2571" y="693"/>
                  </a:lnTo>
                  <a:lnTo>
                    <a:pt x="2588" y="657"/>
                  </a:lnTo>
                  <a:lnTo>
                    <a:pt x="2601" y="613"/>
                  </a:lnTo>
                  <a:lnTo>
                    <a:pt x="2616" y="576"/>
                  </a:lnTo>
                  <a:lnTo>
                    <a:pt x="2624" y="545"/>
                  </a:lnTo>
                  <a:lnTo>
                    <a:pt x="2638" y="523"/>
                  </a:lnTo>
                  <a:lnTo>
                    <a:pt x="2644" y="509"/>
                  </a:lnTo>
                  <a:lnTo>
                    <a:pt x="2644" y="486"/>
                  </a:lnTo>
                  <a:lnTo>
                    <a:pt x="474"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1142025" name="Freeform 1142024"/>
            <p:cNvSpPr/>
            <p:nvPr/>
          </p:nvSpPr>
          <p:spPr>
            <a:xfrm>
              <a:off x="4131" y="2000"/>
              <a:ext cx="44" cy="59"/>
            </a:xfrm>
            <a:custGeom>
              <a:avLst/>
              <a:gdLst/>
              <a:ahLst/>
              <a:cxnLst/>
              <a:rect l="0" t="0" r="0" b="0"/>
              <a:pathLst>
                <a:path w="437" h="761">
                  <a:moveTo>
                    <a:pt x="241" y="0"/>
                  </a:moveTo>
                  <a:lnTo>
                    <a:pt x="0" y="702"/>
                  </a:lnTo>
                  <a:lnTo>
                    <a:pt x="182" y="761"/>
                  </a:lnTo>
                  <a:lnTo>
                    <a:pt x="437" y="52"/>
                  </a:lnTo>
                  <a:lnTo>
                    <a:pt x="241" y="0"/>
                  </a:lnTo>
                  <a:close/>
                </a:path>
              </a:pathLst>
            </a:custGeom>
            <a:solidFill>
              <a:srgbClr val="828282"/>
            </a:solidFill>
            <a:ln w="9525">
              <a:noFill/>
            </a:ln>
          </p:spPr>
          <p:txBody>
            <a:bodyPr/>
            <a:lstStyle/>
            <a:p>
              <a:endParaRPr lang="en-US"/>
            </a:p>
          </p:txBody>
        </p:sp>
        <p:sp>
          <p:nvSpPr>
            <p:cNvPr id="1142026" name="Freeform 1142025"/>
            <p:cNvSpPr/>
            <p:nvPr/>
          </p:nvSpPr>
          <p:spPr>
            <a:xfrm>
              <a:off x="4131" y="2000"/>
              <a:ext cx="44" cy="59"/>
            </a:xfrm>
            <a:custGeom>
              <a:avLst/>
              <a:gdLst/>
              <a:ahLst/>
              <a:cxnLst/>
              <a:rect l="0" t="0" r="0" b="0"/>
              <a:pathLst>
                <a:path w="437" h="761">
                  <a:moveTo>
                    <a:pt x="241" y="0"/>
                  </a:moveTo>
                  <a:lnTo>
                    <a:pt x="0" y="702"/>
                  </a:lnTo>
                  <a:lnTo>
                    <a:pt x="182" y="761"/>
                  </a:lnTo>
                  <a:lnTo>
                    <a:pt x="437" y="52"/>
                  </a:lnTo>
                  <a:lnTo>
                    <a:pt x="241"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1142027" name="Freeform 1142026"/>
            <p:cNvSpPr/>
            <p:nvPr/>
          </p:nvSpPr>
          <p:spPr>
            <a:xfrm>
              <a:off x="4158" y="2011"/>
              <a:ext cx="13" cy="14"/>
            </a:xfrm>
            <a:custGeom>
              <a:avLst/>
              <a:gdLst/>
              <a:ahLst/>
              <a:cxnLst/>
              <a:rect l="0" t="0" r="0" b="0"/>
              <a:pathLst>
                <a:path w="132" h="179">
                  <a:moveTo>
                    <a:pt x="0" y="83"/>
                  </a:moveTo>
                  <a:lnTo>
                    <a:pt x="0" y="120"/>
                  </a:lnTo>
                  <a:lnTo>
                    <a:pt x="9" y="125"/>
                  </a:lnTo>
                  <a:lnTo>
                    <a:pt x="9" y="148"/>
                  </a:lnTo>
                  <a:lnTo>
                    <a:pt x="28" y="162"/>
                  </a:lnTo>
                  <a:lnTo>
                    <a:pt x="28" y="179"/>
                  </a:lnTo>
                  <a:lnTo>
                    <a:pt x="65" y="179"/>
                  </a:lnTo>
                  <a:lnTo>
                    <a:pt x="81" y="162"/>
                  </a:lnTo>
                  <a:lnTo>
                    <a:pt x="81" y="148"/>
                  </a:lnTo>
                  <a:lnTo>
                    <a:pt x="87" y="142"/>
                  </a:lnTo>
                  <a:lnTo>
                    <a:pt x="87" y="111"/>
                  </a:lnTo>
                  <a:lnTo>
                    <a:pt x="96" y="105"/>
                  </a:lnTo>
                  <a:lnTo>
                    <a:pt x="96" y="89"/>
                  </a:lnTo>
                  <a:lnTo>
                    <a:pt x="109" y="83"/>
                  </a:lnTo>
                  <a:lnTo>
                    <a:pt x="109" y="74"/>
                  </a:lnTo>
                  <a:lnTo>
                    <a:pt x="118" y="68"/>
                  </a:lnTo>
                  <a:lnTo>
                    <a:pt x="118" y="60"/>
                  </a:lnTo>
                  <a:lnTo>
                    <a:pt x="124" y="46"/>
                  </a:lnTo>
                  <a:lnTo>
                    <a:pt x="124" y="31"/>
                  </a:lnTo>
                  <a:lnTo>
                    <a:pt x="132" y="31"/>
                  </a:lnTo>
                  <a:lnTo>
                    <a:pt x="132" y="0"/>
                  </a:lnTo>
                  <a:lnTo>
                    <a:pt x="87" y="0"/>
                  </a:lnTo>
                  <a:lnTo>
                    <a:pt x="81" y="8"/>
                  </a:lnTo>
                  <a:lnTo>
                    <a:pt x="59" y="8"/>
                  </a:lnTo>
                  <a:lnTo>
                    <a:pt x="51" y="23"/>
                  </a:lnTo>
                  <a:lnTo>
                    <a:pt x="45" y="23"/>
                  </a:lnTo>
                  <a:lnTo>
                    <a:pt x="28" y="46"/>
                  </a:lnTo>
                  <a:lnTo>
                    <a:pt x="9" y="46"/>
                  </a:lnTo>
                  <a:lnTo>
                    <a:pt x="9" y="60"/>
                  </a:lnTo>
                  <a:lnTo>
                    <a:pt x="0" y="68"/>
                  </a:lnTo>
                  <a:lnTo>
                    <a:pt x="0" y="83"/>
                  </a:lnTo>
                  <a:close/>
                </a:path>
              </a:pathLst>
            </a:custGeom>
            <a:solidFill>
              <a:srgbClr val="BFBFBF"/>
            </a:solidFill>
            <a:ln w="9525">
              <a:noFill/>
            </a:ln>
          </p:spPr>
          <p:txBody>
            <a:bodyPr/>
            <a:lstStyle/>
            <a:p>
              <a:endParaRPr lang="en-US"/>
            </a:p>
          </p:txBody>
        </p:sp>
        <p:sp>
          <p:nvSpPr>
            <p:cNvPr id="1142028" name="Freeform 1142027"/>
            <p:cNvSpPr/>
            <p:nvPr/>
          </p:nvSpPr>
          <p:spPr>
            <a:xfrm>
              <a:off x="4158" y="2011"/>
              <a:ext cx="13" cy="14"/>
            </a:xfrm>
            <a:custGeom>
              <a:avLst/>
              <a:gdLst/>
              <a:ahLst/>
              <a:cxnLst/>
              <a:rect l="0" t="0" r="0" b="0"/>
              <a:pathLst>
                <a:path w="132" h="179">
                  <a:moveTo>
                    <a:pt x="0" y="83"/>
                  </a:moveTo>
                  <a:lnTo>
                    <a:pt x="0" y="120"/>
                  </a:lnTo>
                  <a:lnTo>
                    <a:pt x="9" y="125"/>
                  </a:lnTo>
                  <a:lnTo>
                    <a:pt x="9" y="148"/>
                  </a:lnTo>
                  <a:lnTo>
                    <a:pt x="28" y="162"/>
                  </a:lnTo>
                  <a:lnTo>
                    <a:pt x="28" y="179"/>
                  </a:lnTo>
                  <a:lnTo>
                    <a:pt x="65" y="179"/>
                  </a:lnTo>
                  <a:lnTo>
                    <a:pt x="81" y="162"/>
                  </a:lnTo>
                  <a:lnTo>
                    <a:pt x="81" y="148"/>
                  </a:lnTo>
                  <a:lnTo>
                    <a:pt x="87" y="142"/>
                  </a:lnTo>
                  <a:lnTo>
                    <a:pt x="87" y="111"/>
                  </a:lnTo>
                  <a:lnTo>
                    <a:pt x="96" y="105"/>
                  </a:lnTo>
                  <a:lnTo>
                    <a:pt x="96" y="89"/>
                  </a:lnTo>
                  <a:lnTo>
                    <a:pt x="109" y="83"/>
                  </a:lnTo>
                  <a:lnTo>
                    <a:pt x="109" y="74"/>
                  </a:lnTo>
                  <a:lnTo>
                    <a:pt x="118" y="68"/>
                  </a:lnTo>
                  <a:lnTo>
                    <a:pt x="118" y="60"/>
                  </a:lnTo>
                  <a:lnTo>
                    <a:pt x="124" y="46"/>
                  </a:lnTo>
                  <a:lnTo>
                    <a:pt x="124" y="31"/>
                  </a:lnTo>
                  <a:lnTo>
                    <a:pt x="132" y="31"/>
                  </a:lnTo>
                  <a:lnTo>
                    <a:pt x="132" y="0"/>
                  </a:lnTo>
                  <a:lnTo>
                    <a:pt x="87" y="0"/>
                  </a:lnTo>
                  <a:lnTo>
                    <a:pt x="81" y="8"/>
                  </a:lnTo>
                  <a:lnTo>
                    <a:pt x="59" y="8"/>
                  </a:lnTo>
                  <a:lnTo>
                    <a:pt x="51" y="23"/>
                  </a:lnTo>
                  <a:lnTo>
                    <a:pt x="45" y="23"/>
                  </a:lnTo>
                  <a:lnTo>
                    <a:pt x="28" y="46"/>
                  </a:lnTo>
                  <a:lnTo>
                    <a:pt x="9" y="46"/>
                  </a:lnTo>
                  <a:lnTo>
                    <a:pt x="9" y="60"/>
                  </a:lnTo>
                  <a:lnTo>
                    <a:pt x="0" y="68"/>
                  </a:lnTo>
                  <a:lnTo>
                    <a:pt x="0" y="83"/>
                  </a:lnTo>
                </a:path>
              </a:pathLst>
            </a:custGeom>
            <a:noFill/>
            <a:ln w="0" cap="flat" cmpd="sng">
              <a:solidFill>
                <a:srgbClr val="000000"/>
              </a:solidFill>
              <a:prstDash val="solid"/>
              <a:headEnd type="none" w="med" len="med"/>
              <a:tailEnd type="none" w="med" len="med"/>
            </a:ln>
          </p:spPr>
          <p:txBody>
            <a:bodyPr/>
            <a:lstStyle/>
            <a:p>
              <a:endParaRPr lang="en-US"/>
            </a:p>
          </p:txBody>
        </p:sp>
        <p:sp>
          <p:nvSpPr>
            <p:cNvPr id="1142029" name="Freeform 1142028"/>
            <p:cNvSpPr/>
            <p:nvPr/>
          </p:nvSpPr>
          <p:spPr>
            <a:xfrm>
              <a:off x="4146" y="2035"/>
              <a:ext cx="13" cy="14"/>
            </a:xfrm>
            <a:custGeom>
              <a:avLst/>
              <a:gdLst/>
              <a:ahLst/>
              <a:cxnLst/>
              <a:rect l="0" t="0" r="0" b="0"/>
              <a:pathLst>
                <a:path w="132" h="184">
                  <a:moveTo>
                    <a:pt x="0" y="90"/>
                  </a:moveTo>
                  <a:lnTo>
                    <a:pt x="0" y="105"/>
                  </a:lnTo>
                  <a:lnTo>
                    <a:pt x="8" y="119"/>
                  </a:lnTo>
                  <a:lnTo>
                    <a:pt x="8" y="133"/>
                  </a:lnTo>
                  <a:lnTo>
                    <a:pt x="16" y="147"/>
                  </a:lnTo>
                  <a:lnTo>
                    <a:pt x="16" y="156"/>
                  </a:lnTo>
                  <a:lnTo>
                    <a:pt x="30" y="156"/>
                  </a:lnTo>
                  <a:lnTo>
                    <a:pt x="30" y="162"/>
                  </a:lnTo>
                  <a:lnTo>
                    <a:pt x="36" y="178"/>
                  </a:lnTo>
                  <a:lnTo>
                    <a:pt x="45" y="178"/>
                  </a:lnTo>
                  <a:lnTo>
                    <a:pt x="52" y="184"/>
                  </a:lnTo>
                  <a:lnTo>
                    <a:pt x="80" y="184"/>
                  </a:lnTo>
                  <a:lnTo>
                    <a:pt x="80" y="178"/>
                  </a:lnTo>
                  <a:lnTo>
                    <a:pt x="89" y="162"/>
                  </a:lnTo>
                  <a:lnTo>
                    <a:pt x="89" y="147"/>
                  </a:lnTo>
                  <a:lnTo>
                    <a:pt x="95" y="133"/>
                  </a:lnTo>
                  <a:lnTo>
                    <a:pt x="95" y="105"/>
                  </a:lnTo>
                  <a:lnTo>
                    <a:pt x="109" y="96"/>
                  </a:lnTo>
                  <a:lnTo>
                    <a:pt x="109" y="90"/>
                  </a:lnTo>
                  <a:lnTo>
                    <a:pt x="117" y="74"/>
                  </a:lnTo>
                  <a:lnTo>
                    <a:pt x="117" y="68"/>
                  </a:lnTo>
                  <a:lnTo>
                    <a:pt x="126" y="53"/>
                  </a:lnTo>
                  <a:lnTo>
                    <a:pt x="126" y="37"/>
                  </a:lnTo>
                  <a:lnTo>
                    <a:pt x="132" y="31"/>
                  </a:lnTo>
                  <a:lnTo>
                    <a:pt x="132" y="0"/>
                  </a:lnTo>
                  <a:lnTo>
                    <a:pt x="95" y="0"/>
                  </a:lnTo>
                  <a:lnTo>
                    <a:pt x="89" y="8"/>
                  </a:lnTo>
                  <a:lnTo>
                    <a:pt x="80" y="8"/>
                  </a:lnTo>
                  <a:lnTo>
                    <a:pt x="58" y="17"/>
                  </a:lnTo>
                  <a:lnTo>
                    <a:pt x="52" y="17"/>
                  </a:lnTo>
                  <a:lnTo>
                    <a:pt x="45" y="31"/>
                  </a:lnTo>
                  <a:lnTo>
                    <a:pt x="36" y="31"/>
                  </a:lnTo>
                  <a:lnTo>
                    <a:pt x="16" y="45"/>
                  </a:lnTo>
                  <a:lnTo>
                    <a:pt x="8" y="45"/>
                  </a:lnTo>
                  <a:lnTo>
                    <a:pt x="8" y="53"/>
                  </a:lnTo>
                  <a:lnTo>
                    <a:pt x="0" y="68"/>
                  </a:lnTo>
                  <a:lnTo>
                    <a:pt x="0" y="90"/>
                  </a:lnTo>
                  <a:close/>
                </a:path>
              </a:pathLst>
            </a:custGeom>
            <a:solidFill>
              <a:srgbClr val="BFBFBF"/>
            </a:solidFill>
            <a:ln w="9525">
              <a:noFill/>
            </a:ln>
          </p:spPr>
          <p:txBody>
            <a:bodyPr/>
            <a:lstStyle/>
            <a:p>
              <a:endParaRPr lang="en-US"/>
            </a:p>
          </p:txBody>
        </p:sp>
        <p:sp>
          <p:nvSpPr>
            <p:cNvPr id="1142030" name="Freeform 1142029"/>
            <p:cNvSpPr/>
            <p:nvPr/>
          </p:nvSpPr>
          <p:spPr>
            <a:xfrm>
              <a:off x="4146" y="2035"/>
              <a:ext cx="13" cy="14"/>
            </a:xfrm>
            <a:custGeom>
              <a:avLst/>
              <a:gdLst/>
              <a:ahLst/>
              <a:cxnLst/>
              <a:rect l="0" t="0" r="0" b="0"/>
              <a:pathLst>
                <a:path w="132" h="184">
                  <a:moveTo>
                    <a:pt x="0" y="90"/>
                  </a:moveTo>
                  <a:lnTo>
                    <a:pt x="0" y="105"/>
                  </a:lnTo>
                  <a:lnTo>
                    <a:pt x="8" y="119"/>
                  </a:lnTo>
                  <a:lnTo>
                    <a:pt x="8" y="133"/>
                  </a:lnTo>
                  <a:lnTo>
                    <a:pt x="16" y="147"/>
                  </a:lnTo>
                  <a:lnTo>
                    <a:pt x="16" y="156"/>
                  </a:lnTo>
                  <a:lnTo>
                    <a:pt x="30" y="156"/>
                  </a:lnTo>
                  <a:lnTo>
                    <a:pt x="30" y="162"/>
                  </a:lnTo>
                  <a:lnTo>
                    <a:pt x="36" y="178"/>
                  </a:lnTo>
                  <a:lnTo>
                    <a:pt x="45" y="178"/>
                  </a:lnTo>
                  <a:lnTo>
                    <a:pt x="52" y="184"/>
                  </a:lnTo>
                  <a:lnTo>
                    <a:pt x="80" y="184"/>
                  </a:lnTo>
                  <a:lnTo>
                    <a:pt x="80" y="178"/>
                  </a:lnTo>
                  <a:lnTo>
                    <a:pt x="89" y="162"/>
                  </a:lnTo>
                  <a:lnTo>
                    <a:pt x="89" y="147"/>
                  </a:lnTo>
                  <a:lnTo>
                    <a:pt x="95" y="133"/>
                  </a:lnTo>
                  <a:lnTo>
                    <a:pt x="95" y="105"/>
                  </a:lnTo>
                  <a:lnTo>
                    <a:pt x="109" y="96"/>
                  </a:lnTo>
                  <a:lnTo>
                    <a:pt x="109" y="90"/>
                  </a:lnTo>
                  <a:lnTo>
                    <a:pt x="117" y="74"/>
                  </a:lnTo>
                  <a:lnTo>
                    <a:pt x="117" y="68"/>
                  </a:lnTo>
                  <a:lnTo>
                    <a:pt x="126" y="53"/>
                  </a:lnTo>
                  <a:lnTo>
                    <a:pt x="126" y="37"/>
                  </a:lnTo>
                  <a:lnTo>
                    <a:pt x="132" y="31"/>
                  </a:lnTo>
                  <a:lnTo>
                    <a:pt x="132" y="0"/>
                  </a:lnTo>
                  <a:lnTo>
                    <a:pt x="95" y="0"/>
                  </a:lnTo>
                  <a:lnTo>
                    <a:pt x="89" y="8"/>
                  </a:lnTo>
                  <a:lnTo>
                    <a:pt x="80" y="8"/>
                  </a:lnTo>
                  <a:lnTo>
                    <a:pt x="58" y="17"/>
                  </a:lnTo>
                  <a:lnTo>
                    <a:pt x="52" y="17"/>
                  </a:lnTo>
                  <a:lnTo>
                    <a:pt x="45" y="31"/>
                  </a:lnTo>
                  <a:lnTo>
                    <a:pt x="36" y="31"/>
                  </a:lnTo>
                  <a:lnTo>
                    <a:pt x="16" y="45"/>
                  </a:lnTo>
                  <a:lnTo>
                    <a:pt x="8" y="45"/>
                  </a:lnTo>
                  <a:lnTo>
                    <a:pt x="8" y="53"/>
                  </a:lnTo>
                  <a:lnTo>
                    <a:pt x="0" y="68"/>
                  </a:lnTo>
                  <a:lnTo>
                    <a:pt x="0" y="9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1142031" name="Straight Connector 1142030"/>
            <p:cNvSpPr/>
            <p:nvPr/>
          </p:nvSpPr>
          <p:spPr>
            <a:xfrm flipH="1">
              <a:off x="3894" y="1728"/>
              <a:ext cx="33" cy="154"/>
            </a:xfrm>
            <a:prstGeom prst="line">
              <a:avLst/>
            </a:prstGeom>
            <a:ln w="28575" cap="flat" cmpd="sng">
              <a:solidFill>
                <a:schemeClr val="tx1"/>
              </a:solidFill>
              <a:prstDash val="solid"/>
              <a:headEnd type="none" w="med" len="med"/>
              <a:tailEnd type="none" w="med" len="med"/>
            </a:ln>
          </p:spPr>
        </p:sp>
      </p:grpSp>
      <p:grpSp>
        <p:nvGrpSpPr>
          <p:cNvPr id="1142032" name="Group 1142031"/>
          <p:cNvGrpSpPr/>
          <p:nvPr/>
        </p:nvGrpSpPr>
        <p:grpSpPr>
          <a:xfrm>
            <a:off x="3276600" y="4800600"/>
            <a:ext cx="469900" cy="685800"/>
            <a:chOff x="1104" y="3024"/>
            <a:chExt cx="296" cy="432"/>
          </a:xfrm>
        </p:grpSpPr>
        <p:sp>
          <p:nvSpPr>
            <p:cNvPr id="1142033" name="Freeform 1142032"/>
            <p:cNvSpPr/>
            <p:nvPr/>
          </p:nvSpPr>
          <p:spPr>
            <a:xfrm>
              <a:off x="1138" y="3298"/>
              <a:ext cx="9" cy="5"/>
            </a:xfrm>
            <a:custGeom>
              <a:avLst/>
              <a:gdLst/>
              <a:ahLst/>
              <a:cxnLst/>
              <a:rect l="0" t="0" r="0" b="0"/>
              <a:pathLst>
                <a:path w="206" h="84">
                  <a:moveTo>
                    <a:pt x="0" y="67"/>
                  </a:moveTo>
                  <a:lnTo>
                    <a:pt x="199" y="0"/>
                  </a:lnTo>
                  <a:lnTo>
                    <a:pt x="206" y="17"/>
                  </a:lnTo>
                  <a:lnTo>
                    <a:pt x="7" y="84"/>
                  </a:lnTo>
                  <a:lnTo>
                    <a:pt x="0" y="67"/>
                  </a:lnTo>
                  <a:close/>
                </a:path>
              </a:pathLst>
            </a:custGeom>
            <a:solidFill>
              <a:srgbClr val="6B6859"/>
            </a:solidFill>
            <a:ln w="9525">
              <a:noFill/>
            </a:ln>
          </p:spPr>
          <p:txBody>
            <a:bodyPr/>
            <a:lstStyle/>
            <a:p>
              <a:endParaRPr lang="en-US"/>
            </a:p>
          </p:txBody>
        </p:sp>
        <p:sp>
          <p:nvSpPr>
            <p:cNvPr id="1142034" name="Freeform 1142033"/>
            <p:cNvSpPr/>
            <p:nvPr/>
          </p:nvSpPr>
          <p:spPr>
            <a:xfrm>
              <a:off x="1197" y="3450"/>
              <a:ext cx="3" cy="6"/>
            </a:xfrm>
            <a:custGeom>
              <a:avLst/>
              <a:gdLst/>
              <a:ahLst/>
              <a:cxnLst/>
              <a:rect l="0" t="0" r="0" b="0"/>
              <a:pathLst>
                <a:path w="82" h="108">
                  <a:moveTo>
                    <a:pt x="45" y="0"/>
                  </a:moveTo>
                  <a:lnTo>
                    <a:pt x="80" y="77"/>
                  </a:lnTo>
                  <a:lnTo>
                    <a:pt x="82" y="87"/>
                  </a:lnTo>
                  <a:lnTo>
                    <a:pt x="80" y="95"/>
                  </a:lnTo>
                  <a:lnTo>
                    <a:pt x="74" y="102"/>
                  </a:lnTo>
                  <a:lnTo>
                    <a:pt x="66" y="106"/>
                  </a:lnTo>
                  <a:lnTo>
                    <a:pt x="57" y="108"/>
                  </a:lnTo>
                  <a:lnTo>
                    <a:pt x="49" y="106"/>
                  </a:lnTo>
                  <a:lnTo>
                    <a:pt x="41" y="102"/>
                  </a:lnTo>
                  <a:lnTo>
                    <a:pt x="35" y="93"/>
                  </a:lnTo>
                  <a:lnTo>
                    <a:pt x="0" y="16"/>
                  </a:lnTo>
                  <a:lnTo>
                    <a:pt x="45" y="0"/>
                  </a:lnTo>
                  <a:close/>
                </a:path>
              </a:pathLst>
            </a:custGeom>
            <a:solidFill>
              <a:srgbClr val="6B6859"/>
            </a:solidFill>
            <a:ln w="9525">
              <a:noFill/>
            </a:ln>
          </p:spPr>
          <p:txBody>
            <a:bodyPr/>
            <a:lstStyle/>
            <a:p>
              <a:endParaRPr lang="en-US"/>
            </a:p>
          </p:txBody>
        </p:sp>
        <p:sp>
          <p:nvSpPr>
            <p:cNvPr id="1142035" name="Freeform 1142034"/>
            <p:cNvSpPr/>
            <p:nvPr/>
          </p:nvSpPr>
          <p:spPr>
            <a:xfrm>
              <a:off x="1187" y="3433"/>
              <a:ext cx="13" cy="18"/>
            </a:xfrm>
            <a:custGeom>
              <a:avLst/>
              <a:gdLst/>
              <a:ahLst/>
              <a:cxnLst/>
              <a:rect l="0" t="0" r="0" b="0"/>
              <a:pathLst>
                <a:path w="293" h="319">
                  <a:moveTo>
                    <a:pt x="247" y="317"/>
                  </a:moveTo>
                  <a:lnTo>
                    <a:pt x="261" y="307"/>
                  </a:lnTo>
                  <a:lnTo>
                    <a:pt x="275" y="287"/>
                  </a:lnTo>
                  <a:lnTo>
                    <a:pt x="285" y="256"/>
                  </a:lnTo>
                  <a:lnTo>
                    <a:pt x="292" y="218"/>
                  </a:lnTo>
                  <a:lnTo>
                    <a:pt x="293" y="173"/>
                  </a:lnTo>
                  <a:lnTo>
                    <a:pt x="288" y="120"/>
                  </a:lnTo>
                  <a:lnTo>
                    <a:pt x="274" y="62"/>
                  </a:lnTo>
                  <a:lnTo>
                    <a:pt x="251" y="0"/>
                  </a:lnTo>
                  <a:lnTo>
                    <a:pt x="235" y="5"/>
                  </a:lnTo>
                  <a:lnTo>
                    <a:pt x="219" y="10"/>
                  </a:lnTo>
                  <a:lnTo>
                    <a:pt x="204" y="17"/>
                  </a:lnTo>
                  <a:lnTo>
                    <a:pt x="188" y="22"/>
                  </a:lnTo>
                  <a:lnTo>
                    <a:pt x="172" y="28"/>
                  </a:lnTo>
                  <a:lnTo>
                    <a:pt x="157" y="34"/>
                  </a:lnTo>
                  <a:lnTo>
                    <a:pt x="140" y="40"/>
                  </a:lnTo>
                  <a:lnTo>
                    <a:pt x="125" y="45"/>
                  </a:lnTo>
                  <a:lnTo>
                    <a:pt x="110" y="52"/>
                  </a:lnTo>
                  <a:lnTo>
                    <a:pt x="94" y="58"/>
                  </a:lnTo>
                  <a:lnTo>
                    <a:pt x="78" y="63"/>
                  </a:lnTo>
                  <a:lnTo>
                    <a:pt x="63" y="69"/>
                  </a:lnTo>
                  <a:lnTo>
                    <a:pt x="47" y="75"/>
                  </a:lnTo>
                  <a:lnTo>
                    <a:pt x="31" y="81"/>
                  </a:lnTo>
                  <a:lnTo>
                    <a:pt x="15" y="86"/>
                  </a:lnTo>
                  <a:lnTo>
                    <a:pt x="0" y="92"/>
                  </a:lnTo>
                  <a:lnTo>
                    <a:pt x="15" y="122"/>
                  </a:lnTo>
                  <a:lnTo>
                    <a:pt x="30" y="152"/>
                  </a:lnTo>
                  <a:lnTo>
                    <a:pt x="48" y="177"/>
                  </a:lnTo>
                  <a:lnTo>
                    <a:pt x="65" y="201"/>
                  </a:lnTo>
                  <a:lnTo>
                    <a:pt x="82" y="222"/>
                  </a:lnTo>
                  <a:lnTo>
                    <a:pt x="101" y="242"/>
                  </a:lnTo>
                  <a:lnTo>
                    <a:pt x="119" y="259"/>
                  </a:lnTo>
                  <a:lnTo>
                    <a:pt x="136" y="274"/>
                  </a:lnTo>
                  <a:lnTo>
                    <a:pt x="154" y="287"/>
                  </a:lnTo>
                  <a:lnTo>
                    <a:pt x="171" y="297"/>
                  </a:lnTo>
                  <a:lnTo>
                    <a:pt x="186" y="306"/>
                  </a:lnTo>
                  <a:lnTo>
                    <a:pt x="202" y="312"/>
                  </a:lnTo>
                  <a:lnTo>
                    <a:pt x="215" y="316"/>
                  </a:lnTo>
                  <a:lnTo>
                    <a:pt x="227" y="318"/>
                  </a:lnTo>
                  <a:lnTo>
                    <a:pt x="238" y="319"/>
                  </a:lnTo>
                  <a:lnTo>
                    <a:pt x="247" y="317"/>
                  </a:lnTo>
                  <a:close/>
                </a:path>
              </a:pathLst>
            </a:custGeom>
            <a:solidFill>
              <a:srgbClr val="6B6859"/>
            </a:solidFill>
            <a:ln w="9525">
              <a:noFill/>
            </a:ln>
          </p:spPr>
          <p:txBody>
            <a:bodyPr/>
            <a:lstStyle/>
            <a:p>
              <a:endParaRPr lang="en-US"/>
            </a:p>
          </p:txBody>
        </p:sp>
        <p:sp>
          <p:nvSpPr>
            <p:cNvPr id="1142036" name="Freeform 1142035"/>
            <p:cNvSpPr/>
            <p:nvPr/>
          </p:nvSpPr>
          <p:spPr>
            <a:xfrm>
              <a:off x="1138" y="3299"/>
              <a:ext cx="60" cy="139"/>
            </a:xfrm>
            <a:custGeom>
              <a:avLst/>
              <a:gdLst/>
              <a:ahLst/>
              <a:cxnLst/>
              <a:rect l="0" t="0" r="0" b="0"/>
              <a:pathLst>
                <a:path w="1314" h="2506">
                  <a:moveTo>
                    <a:pt x="198" y="0"/>
                  </a:moveTo>
                  <a:lnTo>
                    <a:pt x="0" y="66"/>
                  </a:lnTo>
                  <a:lnTo>
                    <a:pt x="1064" y="2506"/>
                  </a:lnTo>
                  <a:lnTo>
                    <a:pt x="1314" y="2421"/>
                  </a:lnTo>
                  <a:lnTo>
                    <a:pt x="198" y="0"/>
                  </a:lnTo>
                  <a:close/>
                </a:path>
              </a:pathLst>
            </a:custGeom>
            <a:solidFill>
              <a:srgbClr val="6B6859"/>
            </a:solidFill>
            <a:ln w="9525">
              <a:noFill/>
            </a:ln>
          </p:spPr>
          <p:txBody>
            <a:bodyPr/>
            <a:lstStyle/>
            <a:p>
              <a:endParaRPr lang="en-US"/>
            </a:p>
          </p:txBody>
        </p:sp>
        <p:sp>
          <p:nvSpPr>
            <p:cNvPr id="1142037" name="Freeform 1142036"/>
            <p:cNvSpPr/>
            <p:nvPr/>
          </p:nvSpPr>
          <p:spPr>
            <a:xfrm>
              <a:off x="1136" y="3292"/>
              <a:ext cx="11" cy="10"/>
            </a:xfrm>
            <a:custGeom>
              <a:avLst/>
              <a:gdLst/>
              <a:ahLst/>
              <a:cxnLst/>
              <a:rect l="0" t="0" r="0" b="0"/>
              <a:pathLst>
                <a:path w="235" h="179">
                  <a:moveTo>
                    <a:pt x="235" y="111"/>
                  </a:moveTo>
                  <a:lnTo>
                    <a:pt x="36" y="179"/>
                  </a:lnTo>
                  <a:lnTo>
                    <a:pt x="0" y="97"/>
                  </a:lnTo>
                  <a:lnTo>
                    <a:pt x="70" y="0"/>
                  </a:lnTo>
                  <a:lnTo>
                    <a:pt x="199" y="30"/>
                  </a:lnTo>
                  <a:lnTo>
                    <a:pt x="235" y="111"/>
                  </a:lnTo>
                  <a:close/>
                </a:path>
              </a:pathLst>
            </a:custGeom>
            <a:solidFill>
              <a:srgbClr val="6B6859"/>
            </a:solidFill>
            <a:ln w="9525">
              <a:noFill/>
            </a:ln>
          </p:spPr>
          <p:txBody>
            <a:bodyPr/>
            <a:lstStyle/>
            <a:p>
              <a:endParaRPr lang="en-US"/>
            </a:p>
          </p:txBody>
        </p:sp>
        <p:sp>
          <p:nvSpPr>
            <p:cNvPr id="1142038" name="Freeform 1142037"/>
            <p:cNvSpPr/>
            <p:nvPr/>
          </p:nvSpPr>
          <p:spPr>
            <a:xfrm>
              <a:off x="1147" y="3103"/>
              <a:ext cx="208" cy="202"/>
            </a:xfrm>
            <a:custGeom>
              <a:avLst/>
              <a:gdLst/>
              <a:ahLst/>
              <a:cxnLst/>
              <a:rect l="0" t="0" r="0" b="0"/>
              <a:pathLst>
                <a:path w="4569" h="3641">
                  <a:moveTo>
                    <a:pt x="0" y="1626"/>
                  </a:moveTo>
                  <a:lnTo>
                    <a:pt x="3650" y="0"/>
                  </a:lnTo>
                  <a:lnTo>
                    <a:pt x="4569" y="1998"/>
                  </a:lnTo>
                  <a:lnTo>
                    <a:pt x="873" y="3641"/>
                  </a:lnTo>
                  <a:lnTo>
                    <a:pt x="0" y="1626"/>
                  </a:lnTo>
                  <a:close/>
                </a:path>
              </a:pathLst>
            </a:custGeom>
            <a:solidFill>
              <a:srgbClr val="6B6859"/>
            </a:solidFill>
            <a:ln w="9525">
              <a:noFill/>
            </a:ln>
          </p:spPr>
          <p:txBody>
            <a:bodyPr/>
            <a:lstStyle/>
            <a:p>
              <a:endParaRPr lang="en-US"/>
            </a:p>
          </p:txBody>
        </p:sp>
        <p:sp>
          <p:nvSpPr>
            <p:cNvPr id="1142039" name="Freeform 1142038"/>
            <p:cNvSpPr/>
            <p:nvPr/>
          </p:nvSpPr>
          <p:spPr>
            <a:xfrm>
              <a:off x="1129" y="3045"/>
              <a:ext cx="271" cy="393"/>
            </a:xfrm>
            <a:custGeom>
              <a:avLst/>
              <a:gdLst/>
              <a:ahLst/>
              <a:cxnLst/>
              <a:rect l="0" t="0" r="0" b="0"/>
              <a:pathLst>
                <a:path w="5957" h="7066">
                  <a:moveTo>
                    <a:pt x="2496" y="7056"/>
                  </a:moveTo>
                  <a:lnTo>
                    <a:pt x="5894" y="5433"/>
                  </a:lnTo>
                  <a:lnTo>
                    <a:pt x="5912" y="5421"/>
                  </a:lnTo>
                  <a:lnTo>
                    <a:pt x="5927" y="5407"/>
                  </a:lnTo>
                  <a:lnTo>
                    <a:pt x="5941" y="5389"/>
                  </a:lnTo>
                  <a:lnTo>
                    <a:pt x="5950" y="5369"/>
                  </a:lnTo>
                  <a:lnTo>
                    <a:pt x="5955" y="5348"/>
                  </a:lnTo>
                  <a:lnTo>
                    <a:pt x="5957" y="5325"/>
                  </a:lnTo>
                  <a:lnTo>
                    <a:pt x="5955" y="5303"/>
                  </a:lnTo>
                  <a:lnTo>
                    <a:pt x="5948" y="5282"/>
                  </a:lnTo>
                  <a:lnTo>
                    <a:pt x="3503" y="65"/>
                  </a:lnTo>
                  <a:lnTo>
                    <a:pt x="3492" y="47"/>
                  </a:lnTo>
                  <a:lnTo>
                    <a:pt x="3477" y="31"/>
                  </a:lnTo>
                  <a:lnTo>
                    <a:pt x="3460" y="18"/>
                  </a:lnTo>
                  <a:lnTo>
                    <a:pt x="3441" y="9"/>
                  </a:lnTo>
                  <a:lnTo>
                    <a:pt x="3420" y="3"/>
                  </a:lnTo>
                  <a:lnTo>
                    <a:pt x="3399" y="0"/>
                  </a:lnTo>
                  <a:lnTo>
                    <a:pt x="3377" y="3"/>
                  </a:lnTo>
                  <a:lnTo>
                    <a:pt x="3357" y="9"/>
                  </a:lnTo>
                  <a:lnTo>
                    <a:pt x="63" y="1487"/>
                  </a:lnTo>
                  <a:lnTo>
                    <a:pt x="45" y="1497"/>
                  </a:lnTo>
                  <a:lnTo>
                    <a:pt x="29" y="1512"/>
                  </a:lnTo>
                  <a:lnTo>
                    <a:pt x="16" y="1530"/>
                  </a:lnTo>
                  <a:lnTo>
                    <a:pt x="7" y="1550"/>
                  </a:lnTo>
                  <a:lnTo>
                    <a:pt x="2" y="1572"/>
                  </a:lnTo>
                  <a:lnTo>
                    <a:pt x="0" y="1594"/>
                  </a:lnTo>
                  <a:lnTo>
                    <a:pt x="3" y="1616"/>
                  </a:lnTo>
                  <a:lnTo>
                    <a:pt x="9" y="1637"/>
                  </a:lnTo>
                  <a:lnTo>
                    <a:pt x="2350" y="7000"/>
                  </a:lnTo>
                  <a:lnTo>
                    <a:pt x="2361" y="7018"/>
                  </a:lnTo>
                  <a:lnTo>
                    <a:pt x="2376" y="7034"/>
                  </a:lnTo>
                  <a:lnTo>
                    <a:pt x="2393" y="7048"/>
                  </a:lnTo>
                  <a:lnTo>
                    <a:pt x="2412" y="7057"/>
                  </a:lnTo>
                  <a:lnTo>
                    <a:pt x="2433" y="7064"/>
                  </a:lnTo>
                  <a:lnTo>
                    <a:pt x="2454" y="7066"/>
                  </a:lnTo>
                  <a:lnTo>
                    <a:pt x="2476" y="7064"/>
                  </a:lnTo>
                  <a:lnTo>
                    <a:pt x="2496" y="7056"/>
                  </a:lnTo>
                  <a:close/>
                </a:path>
              </a:pathLst>
            </a:custGeom>
            <a:solidFill>
              <a:srgbClr val="6B6859"/>
            </a:solidFill>
            <a:ln w="9525">
              <a:noFill/>
            </a:ln>
          </p:spPr>
          <p:txBody>
            <a:bodyPr/>
            <a:lstStyle/>
            <a:p>
              <a:endParaRPr lang="en-US"/>
            </a:p>
          </p:txBody>
        </p:sp>
        <p:sp>
          <p:nvSpPr>
            <p:cNvPr id="1142040" name="Freeform 1142039"/>
            <p:cNvSpPr/>
            <p:nvPr/>
          </p:nvSpPr>
          <p:spPr>
            <a:xfrm>
              <a:off x="1313" y="3096"/>
              <a:ext cx="51" cy="121"/>
            </a:xfrm>
            <a:custGeom>
              <a:avLst/>
              <a:gdLst/>
              <a:ahLst/>
              <a:cxnLst/>
              <a:rect l="0" t="0" r="0" b="0"/>
              <a:pathLst>
                <a:path w="1134" h="2180">
                  <a:moveTo>
                    <a:pt x="917" y="2127"/>
                  </a:moveTo>
                  <a:lnTo>
                    <a:pt x="0" y="131"/>
                  </a:lnTo>
                  <a:lnTo>
                    <a:pt x="33" y="0"/>
                  </a:lnTo>
                  <a:lnTo>
                    <a:pt x="70" y="14"/>
                  </a:lnTo>
                  <a:lnTo>
                    <a:pt x="106" y="29"/>
                  </a:lnTo>
                  <a:lnTo>
                    <a:pt x="143" y="44"/>
                  </a:lnTo>
                  <a:lnTo>
                    <a:pt x="180" y="61"/>
                  </a:lnTo>
                  <a:lnTo>
                    <a:pt x="217" y="78"/>
                  </a:lnTo>
                  <a:lnTo>
                    <a:pt x="252" y="96"/>
                  </a:lnTo>
                  <a:lnTo>
                    <a:pt x="288" y="116"/>
                  </a:lnTo>
                  <a:lnTo>
                    <a:pt x="324" y="136"/>
                  </a:lnTo>
                  <a:lnTo>
                    <a:pt x="358" y="159"/>
                  </a:lnTo>
                  <a:lnTo>
                    <a:pt x="393" y="181"/>
                  </a:lnTo>
                  <a:lnTo>
                    <a:pt x="428" y="204"/>
                  </a:lnTo>
                  <a:lnTo>
                    <a:pt x="461" y="228"/>
                  </a:lnTo>
                  <a:lnTo>
                    <a:pt x="495" y="252"/>
                  </a:lnTo>
                  <a:lnTo>
                    <a:pt x="528" y="279"/>
                  </a:lnTo>
                  <a:lnTo>
                    <a:pt x="560" y="305"/>
                  </a:lnTo>
                  <a:lnTo>
                    <a:pt x="592" y="333"/>
                  </a:lnTo>
                  <a:lnTo>
                    <a:pt x="624" y="361"/>
                  </a:lnTo>
                  <a:lnTo>
                    <a:pt x="654" y="389"/>
                  </a:lnTo>
                  <a:lnTo>
                    <a:pt x="684" y="419"/>
                  </a:lnTo>
                  <a:lnTo>
                    <a:pt x="713" y="450"/>
                  </a:lnTo>
                  <a:lnTo>
                    <a:pt x="742" y="481"/>
                  </a:lnTo>
                  <a:lnTo>
                    <a:pt x="769" y="513"/>
                  </a:lnTo>
                  <a:lnTo>
                    <a:pt x="796" y="545"/>
                  </a:lnTo>
                  <a:lnTo>
                    <a:pt x="822" y="578"/>
                  </a:lnTo>
                  <a:lnTo>
                    <a:pt x="847" y="612"/>
                  </a:lnTo>
                  <a:lnTo>
                    <a:pt x="871" y="647"/>
                  </a:lnTo>
                  <a:lnTo>
                    <a:pt x="895" y="681"/>
                  </a:lnTo>
                  <a:lnTo>
                    <a:pt x="917" y="717"/>
                  </a:lnTo>
                  <a:lnTo>
                    <a:pt x="939" y="754"/>
                  </a:lnTo>
                  <a:lnTo>
                    <a:pt x="959" y="791"/>
                  </a:lnTo>
                  <a:lnTo>
                    <a:pt x="979" y="828"/>
                  </a:lnTo>
                  <a:lnTo>
                    <a:pt x="997" y="866"/>
                  </a:lnTo>
                  <a:lnTo>
                    <a:pt x="1026" y="938"/>
                  </a:lnTo>
                  <a:lnTo>
                    <a:pt x="1053" y="1015"/>
                  </a:lnTo>
                  <a:lnTo>
                    <a:pt x="1075" y="1096"/>
                  </a:lnTo>
                  <a:lnTo>
                    <a:pt x="1095" y="1180"/>
                  </a:lnTo>
                  <a:lnTo>
                    <a:pt x="1110" y="1267"/>
                  </a:lnTo>
                  <a:lnTo>
                    <a:pt x="1121" y="1356"/>
                  </a:lnTo>
                  <a:lnTo>
                    <a:pt x="1130" y="1446"/>
                  </a:lnTo>
                  <a:lnTo>
                    <a:pt x="1134" y="1536"/>
                  </a:lnTo>
                  <a:lnTo>
                    <a:pt x="1134" y="1626"/>
                  </a:lnTo>
                  <a:lnTo>
                    <a:pt x="1131" y="1716"/>
                  </a:lnTo>
                  <a:lnTo>
                    <a:pt x="1122" y="1802"/>
                  </a:lnTo>
                  <a:lnTo>
                    <a:pt x="1111" y="1886"/>
                  </a:lnTo>
                  <a:lnTo>
                    <a:pt x="1096" y="1967"/>
                  </a:lnTo>
                  <a:lnTo>
                    <a:pt x="1076" y="2044"/>
                  </a:lnTo>
                  <a:lnTo>
                    <a:pt x="1053" y="2115"/>
                  </a:lnTo>
                  <a:lnTo>
                    <a:pt x="1025" y="2180"/>
                  </a:lnTo>
                  <a:lnTo>
                    <a:pt x="917" y="2127"/>
                  </a:lnTo>
                  <a:close/>
                </a:path>
              </a:pathLst>
            </a:custGeom>
            <a:solidFill>
              <a:srgbClr val="6B6859"/>
            </a:solidFill>
            <a:ln w="9525">
              <a:noFill/>
            </a:ln>
          </p:spPr>
          <p:txBody>
            <a:bodyPr/>
            <a:lstStyle/>
            <a:p>
              <a:endParaRPr lang="en-US"/>
            </a:p>
          </p:txBody>
        </p:sp>
        <p:sp>
          <p:nvSpPr>
            <p:cNvPr id="1142041" name="Freeform 1142040"/>
            <p:cNvSpPr/>
            <p:nvPr/>
          </p:nvSpPr>
          <p:spPr>
            <a:xfrm>
              <a:off x="1122" y="3082"/>
              <a:ext cx="207" cy="202"/>
            </a:xfrm>
            <a:custGeom>
              <a:avLst/>
              <a:gdLst/>
              <a:ahLst/>
              <a:cxnLst/>
              <a:rect l="0" t="0" r="0" b="0"/>
              <a:pathLst>
                <a:path w="4569" h="3641">
                  <a:moveTo>
                    <a:pt x="0" y="1625"/>
                  </a:moveTo>
                  <a:lnTo>
                    <a:pt x="3650" y="0"/>
                  </a:lnTo>
                  <a:lnTo>
                    <a:pt x="4569" y="1997"/>
                  </a:lnTo>
                  <a:lnTo>
                    <a:pt x="873" y="3641"/>
                  </a:lnTo>
                  <a:lnTo>
                    <a:pt x="0" y="1625"/>
                  </a:lnTo>
                  <a:close/>
                </a:path>
              </a:pathLst>
            </a:custGeom>
            <a:solidFill>
              <a:srgbClr val="545959"/>
            </a:solidFill>
            <a:ln w="9525">
              <a:noFill/>
            </a:ln>
          </p:spPr>
          <p:txBody>
            <a:bodyPr/>
            <a:lstStyle/>
            <a:p>
              <a:endParaRPr lang="en-US"/>
            </a:p>
          </p:txBody>
        </p:sp>
        <p:sp>
          <p:nvSpPr>
            <p:cNvPr id="1142042" name="Freeform 1142041"/>
            <p:cNvSpPr/>
            <p:nvPr/>
          </p:nvSpPr>
          <p:spPr>
            <a:xfrm>
              <a:off x="1104" y="3024"/>
              <a:ext cx="271" cy="393"/>
            </a:xfrm>
            <a:custGeom>
              <a:avLst/>
              <a:gdLst/>
              <a:ahLst/>
              <a:cxnLst/>
              <a:rect l="0" t="0" r="0" b="0"/>
              <a:pathLst>
                <a:path w="5957" h="7065">
                  <a:moveTo>
                    <a:pt x="2497" y="7056"/>
                  </a:moveTo>
                  <a:lnTo>
                    <a:pt x="5894" y="5432"/>
                  </a:lnTo>
                  <a:lnTo>
                    <a:pt x="5912" y="5421"/>
                  </a:lnTo>
                  <a:lnTo>
                    <a:pt x="5928" y="5406"/>
                  </a:lnTo>
                  <a:lnTo>
                    <a:pt x="5941" y="5388"/>
                  </a:lnTo>
                  <a:lnTo>
                    <a:pt x="5950" y="5368"/>
                  </a:lnTo>
                  <a:lnTo>
                    <a:pt x="5955" y="5347"/>
                  </a:lnTo>
                  <a:lnTo>
                    <a:pt x="5957" y="5325"/>
                  </a:lnTo>
                  <a:lnTo>
                    <a:pt x="5955" y="5303"/>
                  </a:lnTo>
                  <a:lnTo>
                    <a:pt x="5948" y="5282"/>
                  </a:lnTo>
                  <a:lnTo>
                    <a:pt x="3503" y="64"/>
                  </a:lnTo>
                  <a:lnTo>
                    <a:pt x="3492" y="46"/>
                  </a:lnTo>
                  <a:lnTo>
                    <a:pt x="3477" y="31"/>
                  </a:lnTo>
                  <a:lnTo>
                    <a:pt x="3460" y="18"/>
                  </a:lnTo>
                  <a:lnTo>
                    <a:pt x="3441" y="8"/>
                  </a:lnTo>
                  <a:lnTo>
                    <a:pt x="3420" y="2"/>
                  </a:lnTo>
                  <a:lnTo>
                    <a:pt x="3399" y="0"/>
                  </a:lnTo>
                  <a:lnTo>
                    <a:pt x="3377" y="2"/>
                  </a:lnTo>
                  <a:lnTo>
                    <a:pt x="3357" y="8"/>
                  </a:lnTo>
                  <a:lnTo>
                    <a:pt x="63" y="1486"/>
                  </a:lnTo>
                  <a:lnTo>
                    <a:pt x="45" y="1497"/>
                  </a:lnTo>
                  <a:lnTo>
                    <a:pt x="30" y="1512"/>
                  </a:lnTo>
                  <a:lnTo>
                    <a:pt x="16" y="1530"/>
                  </a:lnTo>
                  <a:lnTo>
                    <a:pt x="7" y="1550"/>
                  </a:lnTo>
                  <a:lnTo>
                    <a:pt x="2" y="1572"/>
                  </a:lnTo>
                  <a:lnTo>
                    <a:pt x="0" y="1594"/>
                  </a:lnTo>
                  <a:lnTo>
                    <a:pt x="3" y="1615"/>
                  </a:lnTo>
                  <a:lnTo>
                    <a:pt x="9" y="1636"/>
                  </a:lnTo>
                  <a:lnTo>
                    <a:pt x="2351" y="6999"/>
                  </a:lnTo>
                  <a:lnTo>
                    <a:pt x="2362" y="7018"/>
                  </a:lnTo>
                  <a:lnTo>
                    <a:pt x="2377" y="7034"/>
                  </a:lnTo>
                  <a:lnTo>
                    <a:pt x="2394" y="7048"/>
                  </a:lnTo>
                  <a:lnTo>
                    <a:pt x="2413" y="7057"/>
                  </a:lnTo>
                  <a:lnTo>
                    <a:pt x="2434" y="7063"/>
                  </a:lnTo>
                  <a:lnTo>
                    <a:pt x="2455" y="7065"/>
                  </a:lnTo>
                  <a:lnTo>
                    <a:pt x="2477" y="7063"/>
                  </a:lnTo>
                  <a:lnTo>
                    <a:pt x="2497" y="7056"/>
                  </a:lnTo>
                  <a:close/>
                </a:path>
              </a:pathLst>
            </a:custGeom>
            <a:solidFill>
              <a:srgbClr val="BAC2C2"/>
            </a:solidFill>
            <a:ln w="9525">
              <a:noFill/>
            </a:ln>
          </p:spPr>
          <p:txBody>
            <a:bodyPr/>
            <a:lstStyle/>
            <a:p>
              <a:endParaRPr lang="en-US"/>
            </a:p>
          </p:txBody>
        </p:sp>
        <p:sp>
          <p:nvSpPr>
            <p:cNvPr id="1142043" name="Freeform 1142042"/>
            <p:cNvSpPr/>
            <p:nvPr/>
          </p:nvSpPr>
          <p:spPr>
            <a:xfrm>
              <a:off x="1104" y="3024"/>
              <a:ext cx="162" cy="99"/>
            </a:xfrm>
            <a:custGeom>
              <a:avLst/>
              <a:gdLst/>
              <a:ahLst/>
              <a:cxnLst/>
              <a:rect l="0" t="0" r="0" b="0"/>
              <a:pathLst>
                <a:path w="3562" h="1773">
                  <a:moveTo>
                    <a:pt x="3562" y="183"/>
                  </a:moveTo>
                  <a:lnTo>
                    <a:pt x="3502" y="64"/>
                  </a:lnTo>
                  <a:lnTo>
                    <a:pt x="3491" y="46"/>
                  </a:lnTo>
                  <a:lnTo>
                    <a:pt x="3476" y="31"/>
                  </a:lnTo>
                  <a:lnTo>
                    <a:pt x="3459" y="18"/>
                  </a:lnTo>
                  <a:lnTo>
                    <a:pt x="3440" y="8"/>
                  </a:lnTo>
                  <a:lnTo>
                    <a:pt x="3418" y="2"/>
                  </a:lnTo>
                  <a:lnTo>
                    <a:pt x="3397" y="0"/>
                  </a:lnTo>
                  <a:lnTo>
                    <a:pt x="3376" y="2"/>
                  </a:lnTo>
                  <a:lnTo>
                    <a:pt x="3356" y="8"/>
                  </a:lnTo>
                  <a:lnTo>
                    <a:pt x="62" y="1486"/>
                  </a:lnTo>
                  <a:lnTo>
                    <a:pt x="44" y="1497"/>
                  </a:lnTo>
                  <a:lnTo>
                    <a:pt x="29" y="1512"/>
                  </a:lnTo>
                  <a:lnTo>
                    <a:pt x="16" y="1530"/>
                  </a:lnTo>
                  <a:lnTo>
                    <a:pt x="7" y="1550"/>
                  </a:lnTo>
                  <a:lnTo>
                    <a:pt x="2" y="1572"/>
                  </a:lnTo>
                  <a:lnTo>
                    <a:pt x="0" y="1594"/>
                  </a:lnTo>
                  <a:lnTo>
                    <a:pt x="2" y="1615"/>
                  </a:lnTo>
                  <a:lnTo>
                    <a:pt x="8" y="1636"/>
                  </a:lnTo>
                  <a:lnTo>
                    <a:pt x="68" y="1773"/>
                  </a:lnTo>
                  <a:lnTo>
                    <a:pt x="3562" y="183"/>
                  </a:lnTo>
                  <a:close/>
                </a:path>
              </a:pathLst>
            </a:custGeom>
            <a:solidFill>
              <a:srgbClr val="BAC2C2"/>
            </a:solidFill>
            <a:ln w="9525">
              <a:noFill/>
            </a:ln>
          </p:spPr>
          <p:txBody>
            <a:bodyPr/>
            <a:lstStyle/>
            <a:p>
              <a:endParaRPr lang="en-US"/>
            </a:p>
          </p:txBody>
        </p:sp>
        <p:sp>
          <p:nvSpPr>
            <p:cNvPr id="1142044" name="Freeform 1142043"/>
            <p:cNvSpPr/>
            <p:nvPr/>
          </p:nvSpPr>
          <p:spPr>
            <a:xfrm>
              <a:off x="1104" y="3024"/>
              <a:ext cx="161" cy="97"/>
            </a:xfrm>
            <a:custGeom>
              <a:avLst/>
              <a:gdLst/>
              <a:ahLst/>
              <a:cxnLst/>
              <a:rect l="0" t="0" r="0" b="0"/>
              <a:pathLst>
                <a:path w="3550" h="1748">
                  <a:moveTo>
                    <a:pt x="3550" y="163"/>
                  </a:moveTo>
                  <a:lnTo>
                    <a:pt x="3545" y="153"/>
                  </a:lnTo>
                  <a:lnTo>
                    <a:pt x="3541" y="144"/>
                  </a:lnTo>
                  <a:lnTo>
                    <a:pt x="3538" y="137"/>
                  </a:lnTo>
                  <a:lnTo>
                    <a:pt x="3533" y="130"/>
                  </a:lnTo>
                  <a:lnTo>
                    <a:pt x="3529" y="120"/>
                  </a:lnTo>
                  <a:lnTo>
                    <a:pt x="3523" y="108"/>
                  </a:lnTo>
                  <a:lnTo>
                    <a:pt x="3514" y="90"/>
                  </a:lnTo>
                  <a:lnTo>
                    <a:pt x="3502" y="64"/>
                  </a:lnTo>
                  <a:lnTo>
                    <a:pt x="3491" y="46"/>
                  </a:lnTo>
                  <a:lnTo>
                    <a:pt x="3476" y="31"/>
                  </a:lnTo>
                  <a:lnTo>
                    <a:pt x="3459" y="18"/>
                  </a:lnTo>
                  <a:lnTo>
                    <a:pt x="3440" y="8"/>
                  </a:lnTo>
                  <a:lnTo>
                    <a:pt x="3418" y="2"/>
                  </a:lnTo>
                  <a:lnTo>
                    <a:pt x="3397" y="0"/>
                  </a:lnTo>
                  <a:lnTo>
                    <a:pt x="3376" y="2"/>
                  </a:lnTo>
                  <a:lnTo>
                    <a:pt x="3356" y="8"/>
                  </a:lnTo>
                  <a:lnTo>
                    <a:pt x="3257" y="53"/>
                  </a:lnTo>
                  <a:lnTo>
                    <a:pt x="3166" y="94"/>
                  </a:lnTo>
                  <a:lnTo>
                    <a:pt x="3083" y="131"/>
                  </a:lnTo>
                  <a:lnTo>
                    <a:pt x="3004" y="167"/>
                  </a:lnTo>
                  <a:lnTo>
                    <a:pt x="2932" y="198"/>
                  </a:lnTo>
                  <a:lnTo>
                    <a:pt x="2864" y="229"/>
                  </a:lnTo>
                  <a:lnTo>
                    <a:pt x="2800" y="258"/>
                  </a:lnTo>
                  <a:lnTo>
                    <a:pt x="2740" y="286"/>
                  </a:lnTo>
                  <a:lnTo>
                    <a:pt x="2681" y="312"/>
                  </a:lnTo>
                  <a:lnTo>
                    <a:pt x="2623" y="337"/>
                  </a:lnTo>
                  <a:lnTo>
                    <a:pt x="2565" y="364"/>
                  </a:lnTo>
                  <a:lnTo>
                    <a:pt x="2508" y="389"/>
                  </a:lnTo>
                  <a:lnTo>
                    <a:pt x="2450" y="415"/>
                  </a:lnTo>
                  <a:lnTo>
                    <a:pt x="2389" y="443"/>
                  </a:lnTo>
                  <a:lnTo>
                    <a:pt x="2327" y="471"/>
                  </a:lnTo>
                  <a:lnTo>
                    <a:pt x="2259" y="501"/>
                  </a:lnTo>
                  <a:lnTo>
                    <a:pt x="2189" y="532"/>
                  </a:lnTo>
                  <a:lnTo>
                    <a:pt x="2113" y="567"/>
                  </a:lnTo>
                  <a:lnTo>
                    <a:pt x="2031" y="603"/>
                  </a:lnTo>
                  <a:lnTo>
                    <a:pt x="1942" y="643"/>
                  </a:lnTo>
                  <a:lnTo>
                    <a:pt x="1846" y="686"/>
                  </a:lnTo>
                  <a:lnTo>
                    <a:pt x="1741" y="733"/>
                  </a:lnTo>
                  <a:lnTo>
                    <a:pt x="1628" y="784"/>
                  </a:lnTo>
                  <a:lnTo>
                    <a:pt x="1505" y="839"/>
                  </a:lnTo>
                  <a:lnTo>
                    <a:pt x="1370" y="899"/>
                  </a:lnTo>
                  <a:lnTo>
                    <a:pt x="1224" y="966"/>
                  </a:lnTo>
                  <a:lnTo>
                    <a:pt x="1066" y="1036"/>
                  </a:lnTo>
                  <a:lnTo>
                    <a:pt x="895" y="1113"/>
                  </a:lnTo>
                  <a:lnTo>
                    <a:pt x="710" y="1195"/>
                  </a:lnTo>
                  <a:lnTo>
                    <a:pt x="510" y="1286"/>
                  </a:lnTo>
                  <a:lnTo>
                    <a:pt x="294" y="1382"/>
                  </a:lnTo>
                  <a:lnTo>
                    <a:pt x="62" y="1486"/>
                  </a:lnTo>
                  <a:lnTo>
                    <a:pt x="44" y="1497"/>
                  </a:lnTo>
                  <a:lnTo>
                    <a:pt x="29" y="1512"/>
                  </a:lnTo>
                  <a:lnTo>
                    <a:pt x="16" y="1530"/>
                  </a:lnTo>
                  <a:lnTo>
                    <a:pt x="7" y="1550"/>
                  </a:lnTo>
                  <a:lnTo>
                    <a:pt x="2" y="1572"/>
                  </a:lnTo>
                  <a:lnTo>
                    <a:pt x="0" y="1594"/>
                  </a:lnTo>
                  <a:lnTo>
                    <a:pt x="2" y="1615"/>
                  </a:lnTo>
                  <a:lnTo>
                    <a:pt x="8" y="1636"/>
                  </a:lnTo>
                  <a:lnTo>
                    <a:pt x="14" y="1648"/>
                  </a:lnTo>
                  <a:lnTo>
                    <a:pt x="18" y="1657"/>
                  </a:lnTo>
                  <a:lnTo>
                    <a:pt x="21" y="1665"/>
                  </a:lnTo>
                  <a:lnTo>
                    <a:pt x="26" y="1673"/>
                  </a:lnTo>
                  <a:lnTo>
                    <a:pt x="31" y="1685"/>
                  </a:lnTo>
                  <a:lnTo>
                    <a:pt x="37" y="1699"/>
                  </a:lnTo>
                  <a:lnTo>
                    <a:pt x="46" y="1719"/>
                  </a:lnTo>
                  <a:lnTo>
                    <a:pt x="57" y="1748"/>
                  </a:lnTo>
                  <a:lnTo>
                    <a:pt x="162" y="1700"/>
                  </a:lnTo>
                  <a:lnTo>
                    <a:pt x="259" y="1656"/>
                  </a:lnTo>
                  <a:lnTo>
                    <a:pt x="348" y="1616"/>
                  </a:lnTo>
                  <a:lnTo>
                    <a:pt x="430" y="1579"/>
                  </a:lnTo>
                  <a:lnTo>
                    <a:pt x="508" y="1543"/>
                  </a:lnTo>
                  <a:lnTo>
                    <a:pt x="579" y="1511"/>
                  </a:lnTo>
                  <a:lnTo>
                    <a:pt x="648" y="1480"/>
                  </a:lnTo>
                  <a:lnTo>
                    <a:pt x="713" y="1451"/>
                  </a:lnTo>
                  <a:lnTo>
                    <a:pt x="776" y="1422"/>
                  </a:lnTo>
                  <a:lnTo>
                    <a:pt x="837" y="1395"/>
                  </a:lnTo>
                  <a:lnTo>
                    <a:pt x="898" y="1367"/>
                  </a:lnTo>
                  <a:lnTo>
                    <a:pt x="959" y="1340"/>
                  </a:lnTo>
                  <a:lnTo>
                    <a:pt x="1021" y="1311"/>
                  </a:lnTo>
                  <a:lnTo>
                    <a:pt x="1085" y="1282"/>
                  </a:lnTo>
                  <a:lnTo>
                    <a:pt x="1153" y="1251"/>
                  </a:lnTo>
                  <a:lnTo>
                    <a:pt x="1223" y="1220"/>
                  </a:lnTo>
                  <a:lnTo>
                    <a:pt x="1299" y="1186"/>
                  </a:lnTo>
                  <a:lnTo>
                    <a:pt x="1379" y="1149"/>
                  </a:lnTo>
                  <a:lnTo>
                    <a:pt x="1466" y="1110"/>
                  </a:lnTo>
                  <a:lnTo>
                    <a:pt x="1560" y="1067"/>
                  </a:lnTo>
                  <a:lnTo>
                    <a:pt x="1662" y="1020"/>
                  </a:lnTo>
                  <a:lnTo>
                    <a:pt x="1772" y="971"/>
                  </a:lnTo>
                  <a:lnTo>
                    <a:pt x="1892" y="916"/>
                  </a:lnTo>
                  <a:lnTo>
                    <a:pt x="2024" y="857"/>
                  </a:lnTo>
                  <a:lnTo>
                    <a:pt x="2166" y="792"/>
                  </a:lnTo>
                  <a:lnTo>
                    <a:pt x="2320" y="722"/>
                  </a:lnTo>
                  <a:lnTo>
                    <a:pt x="2488" y="646"/>
                  </a:lnTo>
                  <a:lnTo>
                    <a:pt x="2668" y="564"/>
                  </a:lnTo>
                  <a:lnTo>
                    <a:pt x="2864" y="474"/>
                  </a:lnTo>
                  <a:lnTo>
                    <a:pt x="3075" y="378"/>
                  </a:lnTo>
                  <a:lnTo>
                    <a:pt x="3304" y="275"/>
                  </a:lnTo>
                  <a:lnTo>
                    <a:pt x="3550" y="163"/>
                  </a:lnTo>
                  <a:close/>
                </a:path>
              </a:pathLst>
            </a:custGeom>
            <a:solidFill>
              <a:srgbClr val="BFC7C7"/>
            </a:solidFill>
            <a:ln w="9525">
              <a:noFill/>
            </a:ln>
          </p:spPr>
          <p:txBody>
            <a:bodyPr/>
            <a:lstStyle/>
            <a:p>
              <a:endParaRPr lang="en-US"/>
            </a:p>
          </p:txBody>
        </p:sp>
        <p:sp>
          <p:nvSpPr>
            <p:cNvPr id="1142045" name="Freeform 1142044"/>
            <p:cNvSpPr/>
            <p:nvPr/>
          </p:nvSpPr>
          <p:spPr>
            <a:xfrm>
              <a:off x="1104" y="3024"/>
              <a:ext cx="161" cy="96"/>
            </a:xfrm>
            <a:custGeom>
              <a:avLst/>
              <a:gdLst/>
              <a:ahLst/>
              <a:cxnLst/>
              <a:rect l="0" t="0" r="0" b="0"/>
              <a:pathLst>
                <a:path w="3539" h="1724">
                  <a:moveTo>
                    <a:pt x="3539" y="143"/>
                  </a:moveTo>
                  <a:lnTo>
                    <a:pt x="3534" y="135"/>
                  </a:lnTo>
                  <a:lnTo>
                    <a:pt x="3531" y="129"/>
                  </a:lnTo>
                  <a:lnTo>
                    <a:pt x="3529" y="123"/>
                  </a:lnTo>
                  <a:lnTo>
                    <a:pt x="3526" y="117"/>
                  </a:lnTo>
                  <a:lnTo>
                    <a:pt x="3523" y="110"/>
                  </a:lnTo>
                  <a:lnTo>
                    <a:pt x="3518" y="99"/>
                  </a:lnTo>
                  <a:lnTo>
                    <a:pt x="3511" y="84"/>
                  </a:lnTo>
                  <a:lnTo>
                    <a:pt x="3502" y="64"/>
                  </a:lnTo>
                  <a:lnTo>
                    <a:pt x="3491" y="46"/>
                  </a:lnTo>
                  <a:lnTo>
                    <a:pt x="3476" y="31"/>
                  </a:lnTo>
                  <a:lnTo>
                    <a:pt x="3459" y="18"/>
                  </a:lnTo>
                  <a:lnTo>
                    <a:pt x="3440" y="8"/>
                  </a:lnTo>
                  <a:lnTo>
                    <a:pt x="3418" y="2"/>
                  </a:lnTo>
                  <a:lnTo>
                    <a:pt x="3397" y="0"/>
                  </a:lnTo>
                  <a:lnTo>
                    <a:pt x="3376" y="2"/>
                  </a:lnTo>
                  <a:lnTo>
                    <a:pt x="3356" y="8"/>
                  </a:lnTo>
                  <a:lnTo>
                    <a:pt x="3257" y="53"/>
                  </a:lnTo>
                  <a:lnTo>
                    <a:pt x="3166" y="94"/>
                  </a:lnTo>
                  <a:lnTo>
                    <a:pt x="3083" y="131"/>
                  </a:lnTo>
                  <a:lnTo>
                    <a:pt x="3004" y="167"/>
                  </a:lnTo>
                  <a:lnTo>
                    <a:pt x="2932" y="198"/>
                  </a:lnTo>
                  <a:lnTo>
                    <a:pt x="2864" y="229"/>
                  </a:lnTo>
                  <a:lnTo>
                    <a:pt x="2800" y="258"/>
                  </a:lnTo>
                  <a:lnTo>
                    <a:pt x="2740" y="286"/>
                  </a:lnTo>
                  <a:lnTo>
                    <a:pt x="2681" y="312"/>
                  </a:lnTo>
                  <a:lnTo>
                    <a:pt x="2623" y="337"/>
                  </a:lnTo>
                  <a:lnTo>
                    <a:pt x="2565" y="364"/>
                  </a:lnTo>
                  <a:lnTo>
                    <a:pt x="2508" y="389"/>
                  </a:lnTo>
                  <a:lnTo>
                    <a:pt x="2450" y="415"/>
                  </a:lnTo>
                  <a:lnTo>
                    <a:pt x="2389" y="443"/>
                  </a:lnTo>
                  <a:lnTo>
                    <a:pt x="2327" y="471"/>
                  </a:lnTo>
                  <a:lnTo>
                    <a:pt x="2259" y="501"/>
                  </a:lnTo>
                  <a:lnTo>
                    <a:pt x="2189" y="532"/>
                  </a:lnTo>
                  <a:lnTo>
                    <a:pt x="2113" y="567"/>
                  </a:lnTo>
                  <a:lnTo>
                    <a:pt x="2031" y="603"/>
                  </a:lnTo>
                  <a:lnTo>
                    <a:pt x="1942" y="643"/>
                  </a:lnTo>
                  <a:lnTo>
                    <a:pt x="1846" y="686"/>
                  </a:lnTo>
                  <a:lnTo>
                    <a:pt x="1741" y="733"/>
                  </a:lnTo>
                  <a:lnTo>
                    <a:pt x="1628" y="784"/>
                  </a:lnTo>
                  <a:lnTo>
                    <a:pt x="1505" y="839"/>
                  </a:lnTo>
                  <a:lnTo>
                    <a:pt x="1370" y="899"/>
                  </a:lnTo>
                  <a:lnTo>
                    <a:pt x="1224" y="966"/>
                  </a:lnTo>
                  <a:lnTo>
                    <a:pt x="1066" y="1036"/>
                  </a:lnTo>
                  <a:lnTo>
                    <a:pt x="895" y="1113"/>
                  </a:lnTo>
                  <a:lnTo>
                    <a:pt x="710" y="1195"/>
                  </a:lnTo>
                  <a:lnTo>
                    <a:pt x="510" y="1286"/>
                  </a:lnTo>
                  <a:lnTo>
                    <a:pt x="294" y="1382"/>
                  </a:lnTo>
                  <a:lnTo>
                    <a:pt x="62" y="1486"/>
                  </a:lnTo>
                  <a:lnTo>
                    <a:pt x="44" y="1497"/>
                  </a:lnTo>
                  <a:lnTo>
                    <a:pt x="29" y="1512"/>
                  </a:lnTo>
                  <a:lnTo>
                    <a:pt x="16" y="1530"/>
                  </a:lnTo>
                  <a:lnTo>
                    <a:pt x="7" y="1550"/>
                  </a:lnTo>
                  <a:lnTo>
                    <a:pt x="2" y="1572"/>
                  </a:lnTo>
                  <a:lnTo>
                    <a:pt x="0" y="1594"/>
                  </a:lnTo>
                  <a:lnTo>
                    <a:pt x="2" y="1615"/>
                  </a:lnTo>
                  <a:lnTo>
                    <a:pt x="8" y="1636"/>
                  </a:lnTo>
                  <a:lnTo>
                    <a:pt x="13" y="1646"/>
                  </a:lnTo>
                  <a:lnTo>
                    <a:pt x="16" y="1652"/>
                  </a:lnTo>
                  <a:lnTo>
                    <a:pt x="19" y="1658"/>
                  </a:lnTo>
                  <a:lnTo>
                    <a:pt x="22" y="1666"/>
                  </a:lnTo>
                  <a:lnTo>
                    <a:pt x="26" y="1674"/>
                  </a:lnTo>
                  <a:lnTo>
                    <a:pt x="31" y="1686"/>
                  </a:lnTo>
                  <a:lnTo>
                    <a:pt x="37" y="1702"/>
                  </a:lnTo>
                  <a:lnTo>
                    <a:pt x="46" y="1724"/>
                  </a:lnTo>
                  <a:lnTo>
                    <a:pt x="151" y="1676"/>
                  </a:lnTo>
                  <a:lnTo>
                    <a:pt x="248" y="1633"/>
                  </a:lnTo>
                  <a:lnTo>
                    <a:pt x="337" y="1592"/>
                  </a:lnTo>
                  <a:lnTo>
                    <a:pt x="419" y="1555"/>
                  </a:lnTo>
                  <a:lnTo>
                    <a:pt x="497" y="1520"/>
                  </a:lnTo>
                  <a:lnTo>
                    <a:pt x="568" y="1488"/>
                  </a:lnTo>
                  <a:lnTo>
                    <a:pt x="637" y="1457"/>
                  </a:lnTo>
                  <a:lnTo>
                    <a:pt x="702" y="1427"/>
                  </a:lnTo>
                  <a:lnTo>
                    <a:pt x="765" y="1399"/>
                  </a:lnTo>
                  <a:lnTo>
                    <a:pt x="826" y="1372"/>
                  </a:lnTo>
                  <a:lnTo>
                    <a:pt x="886" y="1344"/>
                  </a:lnTo>
                  <a:lnTo>
                    <a:pt x="948" y="1316"/>
                  </a:lnTo>
                  <a:lnTo>
                    <a:pt x="1010" y="1288"/>
                  </a:lnTo>
                  <a:lnTo>
                    <a:pt x="1074" y="1259"/>
                  </a:lnTo>
                  <a:lnTo>
                    <a:pt x="1141" y="1229"/>
                  </a:lnTo>
                  <a:lnTo>
                    <a:pt x="1212" y="1197"/>
                  </a:lnTo>
                  <a:lnTo>
                    <a:pt x="1287" y="1163"/>
                  </a:lnTo>
                  <a:lnTo>
                    <a:pt x="1368" y="1126"/>
                  </a:lnTo>
                  <a:lnTo>
                    <a:pt x="1455" y="1087"/>
                  </a:lnTo>
                  <a:lnTo>
                    <a:pt x="1548" y="1045"/>
                  </a:lnTo>
                  <a:lnTo>
                    <a:pt x="1650" y="998"/>
                  </a:lnTo>
                  <a:lnTo>
                    <a:pt x="1761" y="949"/>
                  </a:lnTo>
                  <a:lnTo>
                    <a:pt x="1881" y="894"/>
                  </a:lnTo>
                  <a:lnTo>
                    <a:pt x="2013" y="835"/>
                  </a:lnTo>
                  <a:lnTo>
                    <a:pt x="2154" y="771"/>
                  </a:lnTo>
                  <a:lnTo>
                    <a:pt x="2308" y="700"/>
                  </a:lnTo>
                  <a:lnTo>
                    <a:pt x="2477" y="625"/>
                  </a:lnTo>
                  <a:lnTo>
                    <a:pt x="2657" y="543"/>
                  </a:lnTo>
                  <a:lnTo>
                    <a:pt x="2853" y="453"/>
                  </a:lnTo>
                  <a:lnTo>
                    <a:pt x="3064" y="357"/>
                  </a:lnTo>
                  <a:lnTo>
                    <a:pt x="3293" y="254"/>
                  </a:lnTo>
                  <a:lnTo>
                    <a:pt x="3539" y="143"/>
                  </a:lnTo>
                  <a:close/>
                </a:path>
              </a:pathLst>
            </a:custGeom>
            <a:solidFill>
              <a:srgbClr val="C9D1D1"/>
            </a:solidFill>
            <a:ln w="9525">
              <a:noFill/>
            </a:ln>
          </p:spPr>
          <p:txBody>
            <a:bodyPr/>
            <a:lstStyle/>
            <a:p>
              <a:endParaRPr lang="en-US"/>
            </a:p>
          </p:txBody>
        </p:sp>
        <p:sp>
          <p:nvSpPr>
            <p:cNvPr id="1142046" name="Freeform 1142045"/>
            <p:cNvSpPr/>
            <p:nvPr/>
          </p:nvSpPr>
          <p:spPr>
            <a:xfrm>
              <a:off x="1104" y="3024"/>
              <a:ext cx="160" cy="94"/>
            </a:xfrm>
            <a:custGeom>
              <a:avLst/>
              <a:gdLst/>
              <a:ahLst/>
              <a:cxnLst/>
              <a:rect l="0" t="0" r="0" b="0"/>
              <a:pathLst>
                <a:path w="3526" h="1698">
                  <a:moveTo>
                    <a:pt x="3526" y="123"/>
                  </a:moveTo>
                  <a:lnTo>
                    <a:pt x="3522" y="112"/>
                  </a:lnTo>
                  <a:lnTo>
                    <a:pt x="3518" y="103"/>
                  </a:lnTo>
                  <a:lnTo>
                    <a:pt x="3513" y="91"/>
                  </a:lnTo>
                  <a:lnTo>
                    <a:pt x="3502" y="64"/>
                  </a:lnTo>
                  <a:lnTo>
                    <a:pt x="3491" y="46"/>
                  </a:lnTo>
                  <a:lnTo>
                    <a:pt x="3476" y="31"/>
                  </a:lnTo>
                  <a:lnTo>
                    <a:pt x="3459" y="18"/>
                  </a:lnTo>
                  <a:lnTo>
                    <a:pt x="3440" y="8"/>
                  </a:lnTo>
                  <a:lnTo>
                    <a:pt x="3418" y="2"/>
                  </a:lnTo>
                  <a:lnTo>
                    <a:pt x="3397" y="0"/>
                  </a:lnTo>
                  <a:lnTo>
                    <a:pt x="3376" y="2"/>
                  </a:lnTo>
                  <a:lnTo>
                    <a:pt x="3356" y="8"/>
                  </a:lnTo>
                  <a:lnTo>
                    <a:pt x="3257" y="53"/>
                  </a:lnTo>
                  <a:lnTo>
                    <a:pt x="3166" y="94"/>
                  </a:lnTo>
                  <a:lnTo>
                    <a:pt x="3083" y="131"/>
                  </a:lnTo>
                  <a:lnTo>
                    <a:pt x="3004" y="167"/>
                  </a:lnTo>
                  <a:lnTo>
                    <a:pt x="2932" y="198"/>
                  </a:lnTo>
                  <a:lnTo>
                    <a:pt x="2864" y="229"/>
                  </a:lnTo>
                  <a:lnTo>
                    <a:pt x="2800" y="258"/>
                  </a:lnTo>
                  <a:lnTo>
                    <a:pt x="2740" y="286"/>
                  </a:lnTo>
                  <a:lnTo>
                    <a:pt x="2681" y="312"/>
                  </a:lnTo>
                  <a:lnTo>
                    <a:pt x="2623" y="337"/>
                  </a:lnTo>
                  <a:lnTo>
                    <a:pt x="2565" y="364"/>
                  </a:lnTo>
                  <a:lnTo>
                    <a:pt x="2508" y="389"/>
                  </a:lnTo>
                  <a:lnTo>
                    <a:pt x="2450" y="415"/>
                  </a:lnTo>
                  <a:lnTo>
                    <a:pt x="2389" y="443"/>
                  </a:lnTo>
                  <a:lnTo>
                    <a:pt x="2327" y="471"/>
                  </a:lnTo>
                  <a:lnTo>
                    <a:pt x="2259" y="501"/>
                  </a:lnTo>
                  <a:lnTo>
                    <a:pt x="2189" y="532"/>
                  </a:lnTo>
                  <a:lnTo>
                    <a:pt x="2113" y="567"/>
                  </a:lnTo>
                  <a:lnTo>
                    <a:pt x="2031" y="603"/>
                  </a:lnTo>
                  <a:lnTo>
                    <a:pt x="1942" y="643"/>
                  </a:lnTo>
                  <a:lnTo>
                    <a:pt x="1846" y="686"/>
                  </a:lnTo>
                  <a:lnTo>
                    <a:pt x="1741" y="733"/>
                  </a:lnTo>
                  <a:lnTo>
                    <a:pt x="1628" y="784"/>
                  </a:lnTo>
                  <a:lnTo>
                    <a:pt x="1505" y="839"/>
                  </a:lnTo>
                  <a:lnTo>
                    <a:pt x="1370" y="899"/>
                  </a:lnTo>
                  <a:lnTo>
                    <a:pt x="1224" y="966"/>
                  </a:lnTo>
                  <a:lnTo>
                    <a:pt x="1066" y="1036"/>
                  </a:lnTo>
                  <a:lnTo>
                    <a:pt x="895" y="1113"/>
                  </a:lnTo>
                  <a:lnTo>
                    <a:pt x="710" y="1195"/>
                  </a:lnTo>
                  <a:lnTo>
                    <a:pt x="510" y="1286"/>
                  </a:lnTo>
                  <a:lnTo>
                    <a:pt x="294" y="1382"/>
                  </a:lnTo>
                  <a:lnTo>
                    <a:pt x="62" y="1486"/>
                  </a:lnTo>
                  <a:lnTo>
                    <a:pt x="44" y="1497"/>
                  </a:lnTo>
                  <a:lnTo>
                    <a:pt x="29" y="1512"/>
                  </a:lnTo>
                  <a:lnTo>
                    <a:pt x="16" y="1530"/>
                  </a:lnTo>
                  <a:lnTo>
                    <a:pt x="7" y="1550"/>
                  </a:lnTo>
                  <a:lnTo>
                    <a:pt x="2" y="1572"/>
                  </a:lnTo>
                  <a:lnTo>
                    <a:pt x="0" y="1594"/>
                  </a:lnTo>
                  <a:lnTo>
                    <a:pt x="2" y="1615"/>
                  </a:lnTo>
                  <a:lnTo>
                    <a:pt x="8" y="1636"/>
                  </a:lnTo>
                  <a:lnTo>
                    <a:pt x="14" y="1648"/>
                  </a:lnTo>
                  <a:lnTo>
                    <a:pt x="18" y="1657"/>
                  </a:lnTo>
                  <a:lnTo>
                    <a:pt x="25" y="1671"/>
                  </a:lnTo>
                  <a:lnTo>
                    <a:pt x="36" y="1698"/>
                  </a:lnTo>
                  <a:lnTo>
                    <a:pt x="141" y="1651"/>
                  </a:lnTo>
                  <a:lnTo>
                    <a:pt x="237" y="1608"/>
                  </a:lnTo>
                  <a:lnTo>
                    <a:pt x="326" y="1568"/>
                  </a:lnTo>
                  <a:lnTo>
                    <a:pt x="409" y="1530"/>
                  </a:lnTo>
                  <a:lnTo>
                    <a:pt x="486" y="1496"/>
                  </a:lnTo>
                  <a:lnTo>
                    <a:pt x="558" y="1463"/>
                  </a:lnTo>
                  <a:lnTo>
                    <a:pt x="626" y="1433"/>
                  </a:lnTo>
                  <a:lnTo>
                    <a:pt x="691" y="1403"/>
                  </a:lnTo>
                  <a:lnTo>
                    <a:pt x="754" y="1375"/>
                  </a:lnTo>
                  <a:lnTo>
                    <a:pt x="815" y="1347"/>
                  </a:lnTo>
                  <a:lnTo>
                    <a:pt x="875" y="1320"/>
                  </a:lnTo>
                  <a:lnTo>
                    <a:pt x="936" y="1292"/>
                  </a:lnTo>
                  <a:lnTo>
                    <a:pt x="999" y="1264"/>
                  </a:lnTo>
                  <a:lnTo>
                    <a:pt x="1063" y="1236"/>
                  </a:lnTo>
                  <a:lnTo>
                    <a:pt x="1130" y="1205"/>
                  </a:lnTo>
                  <a:lnTo>
                    <a:pt x="1201" y="1173"/>
                  </a:lnTo>
                  <a:lnTo>
                    <a:pt x="1276" y="1140"/>
                  </a:lnTo>
                  <a:lnTo>
                    <a:pt x="1357" y="1103"/>
                  </a:lnTo>
                  <a:lnTo>
                    <a:pt x="1443" y="1064"/>
                  </a:lnTo>
                  <a:lnTo>
                    <a:pt x="1537" y="1022"/>
                  </a:lnTo>
                  <a:lnTo>
                    <a:pt x="1639" y="975"/>
                  </a:lnTo>
                  <a:lnTo>
                    <a:pt x="1749" y="926"/>
                  </a:lnTo>
                  <a:lnTo>
                    <a:pt x="1870" y="872"/>
                  </a:lnTo>
                  <a:lnTo>
                    <a:pt x="2000" y="813"/>
                  </a:lnTo>
                  <a:lnTo>
                    <a:pt x="2143" y="749"/>
                  </a:lnTo>
                  <a:lnTo>
                    <a:pt x="2297" y="679"/>
                  </a:lnTo>
                  <a:lnTo>
                    <a:pt x="2464" y="603"/>
                  </a:lnTo>
                  <a:lnTo>
                    <a:pt x="2646" y="521"/>
                  </a:lnTo>
                  <a:lnTo>
                    <a:pt x="2841" y="432"/>
                  </a:lnTo>
                  <a:lnTo>
                    <a:pt x="3053" y="337"/>
                  </a:lnTo>
                  <a:lnTo>
                    <a:pt x="3281" y="234"/>
                  </a:lnTo>
                  <a:lnTo>
                    <a:pt x="3526" y="123"/>
                  </a:lnTo>
                  <a:close/>
                </a:path>
              </a:pathLst>
            </a:custGeom>
            <a:solidFill>
              <a:srgbClr val="D1D9D9"/>
            </a:solidFill>
            <a:ln w="9525">
              <a:noFill/>
            </a:ln>
          </p:spPr>
          <p:txBody>
            <a:bodyPr/>
            <a:lstStyle/>
            <a:p>
              <a:endParaRPr lang="en-US"/>
            </a:p>
          </p:txBody>
        </p:sp>
        <p:sp>
          <p:nvSpPr>
            <p:cNvPr id="1142047" name="Freeform 1142046"/>
            <p:cNvSpPr/>
            <p:nvPr/>
          </p:nvSpPr>
          <p:spPr>
            <a:xfrm>
              <a:off x="1104" y="3024"/>
              <a:ext cx="160" cy="93"/>
            </a:xfrm>
            <a:custGeom>
              <a:avLst/>
              <a:gdLst/>
              <a:ahLst/>
              <a:cxnLst/>
              <a:rect l="0" t="0" r="0" b="0"/>
              <a:pathLst>
                <a:path w="3515" h="1674">
                  <a:moveTo>
                    <a:pt x="3515" y="103"/>
                  </a:moveTo>
                  <a:lnTo>
                    <a:pt x="3513" y="96"/>
                  </a:lnTo>
                  <a:lnTo>
                    <a:pt x="3511" y="91"/>
                  </a:lnTo>
                  <a:lnTo>
                    <a:pt x="3508" y="81"/>
                  </a:lnTo>
                  <a:lnTo>
                    <a:pt x="3502" y="64"/>
                  </a:lnTo>
                  <a:lnTo>
                    <a:pt x="3491" y="46"/>
                  </a:lnTo>
                  <a:lnTo>
                    <a:pt x="3476" y="31"/>
                  </a:lnTo>
                  <a:lnTo>
                    <a:pt x="3459" y="18"/>
                  </a:lnTo>
                  <a:lnTo>
                    <a:pt x="3440" y="8"/>
                  </a:lnTo>
                  <a:lnTo>
                    <a:pt x="3418" y="2"/>
                  </a:lnTo>
                  <a:lnTo>
                    <a:pt x="3397" y="0"/>
                  </a:lnTo>
                  <a:lnTo>
                    <a:pt x="3376" y="2"/>
                  </a:lnTo>
                  <a:lnTo>
                    <a:pt x="3356" y="8"/>
                  </a:lnTo>
                  <a:lnTo>
                    <a:pt x="3257" y="53"/>
                  </a:lnTo>
                  <a:lnTo>
                    <a:pt x="3166" y="94"/>
                  </a:lnTo>
                  <a:lnTo>
                    <a:pt x="3083" y="131"/>
                  </a:lnTo>
                  <a:lnTo>
                    <a:pt x="3004" y="167"/>
                  </a:lnTo>
                  <a:lnTo>
                    <a:pt x="2932" y="198"/>
                  </a:lnTo>
                  <a:lnTo>
                    <a:pt x="2864" y="229"/>
                  </a:lnTo>
                  <a:lnTo>
                    <a:pt x="2800" y="258"/>
                  </a:lnTo>
                  <a:lnTo>
                    <a:pt x="2740" y="286"/>
                  </a:lnTo>
                  <a:lnTo>
                    <a:pt x="2681" y="312"/>
                  </a:lnTo>
                  <a:lnTo>
                    <a:pt x="2623" y="337"/>
                  </a:lnTo>
                  <a:lnTo>
                    <a:pt x="2565" y="364"/>
                  </a:lnTo>
                  <a:lnTo>
                    <a:pt x="2508" y="389"/>
                  </a:lnTo>
                  <a:lnTo>
                    <a:pt x="2450" y="415"/>
                  </a:lnTo>
                  <a:lnTo>
                    <a:pt x="2389" y="443"/>
                  </a:lnTo>
                  <a:lnTo>
                    <a:pt x="2327" y="471"/>
                  </a:lnTo>
                  <a:lnTo>
                    <a:pt x="2259" y="501"/>
                  </a:lnTo>
                  <a:lnTo>
                    <a:pt x="2189" y="532"/>
                  </a:lnTo>
                  <a:lnTo>
                    <a:pt x="2113" y="567"/>
                  </a:lnTo>
                  <a:lnTo>
                    <a:pt x="2031" y="603"/>
                  </a:lnTo>
                  <a:lnTo>
                    <a:pt x="1942" y="643"/>
                  </a:lnTo>
                  <a:lnTo>
                    <a:pt x="1846" y="686"/>
                  </a:lnTo>
                  <a:lnTo>
                    <a:pt x="1741" y="733"/>
                  </a:lnTo>
                  <a:lnTo>
                    <a:pt x="1628" y="784"/>
                  </a:lnTo>
                  <a:lnTo>
                    <a:pt x="1505" y="839"/>
                  </a:lnTo>
                  <a:lnTo>
                    <a:pt x="1370" y="899"/>
                  </a:lnTo>
                  <a:lnTo>
                    <a:pt x="1224" y="966"/>
                  </a:lnTo>
                  <a:lnTo>
                    <a:pt x="1066" y="1036"/>
                  </a:lnTo>
                  <a:lnTo>
                    <a:pt x="895" y="1113"/>
                  </a:lnTo>
                  <a:lnTo>
                    <a:pt x="710" y="1195"/>
                  </a:lnTo>
                  <a:lnTo>
                    <a:pt x="510" y="1286"/>
                  </a:lnTo>
                  <a:lnTo>
                    <a:pt x="294" y="1382"/>
                  </a:lnTo>
                  <a:lnTo>
                    <a:pt x="62" y="1486"/>
                  </a:lnTo>
                  <a:lnTo>
                    <a:pt x="44" y="1497"/>
                  </a:lnTo>
                  <a:lnTo>
                    <a:pt x="29" y="1512"/>
                  </a:lnTo>
                  <a:lnTo>
                    <a:pt x="16" y="1530"/>
                  </a:lnTo>
                  <a:lnTo>
                    <a:pt x="7" y="1550"/>
                  </a:lnTo>
                  <a:lnTo>
                    <a:pt x="2" y="1572"/>
                  </a:lnTo>
                  <a:lnTo>
                    <a:pt x="0" y="1594"/>
                  </a:lnTo>
                  <a:lnTo>
                    <a:pt x="2" y="1615"/>
                  </a:lnTo>
                  <a:lnTo>
                    <a:pt x="8" y="1636"/>
                  </a:lnTo>
                  <a:lnTo>
                    <a:pt x="12" y="1644"/>
                  </a:lnTo>
                  <a:lnTo>
                    <a:pt x="15" y="1649"/>
                  </a:lnTo>
                  <a:lnTo>
                    <a:pt x="18" y="1657"/>
                  </a:lnTo>
                  <a:lnTo>
                    <a:pt x="25" y="1674"/>
                  </a:lnTo>
                  <a:lnTo>
                    <a:pt x="130" y="1627"/>
                  </a:lnTo>
                  <a:lnTo>
                    <a:pt x="225" y="1583"/>
                  </a:lnTo>
                  <a:lnTo>
                    <a:pt x="315" y="1543"/>
                  </a:lnTo>
                  <a:lnTo>
                    <a:pt x="398" y="1506"/>
                  </a:lnTo>
                  <a:lnTo>
                    <a:pt x="474" y="1472"/>
                  </a:lnTo>
                  <a:lnTo>
                    <a:pt x="547" y="1439"/>
                  </a:lnTo>
                  <a:lnTo>
                    <a:pt x="615" y="1408"/>
                  </a:lnTo>
                  <a:lnTo>
                    <a:pt x="679" y="1379"/>
                  </a:lnTo>
                  <a:lnTo>
                    <a:pt x="743" y="1352"/>
                  </a:lnTo>
                  <a:lnTo>
                    <a:pt x="804" y="1324"/>
                  </a:lnTo>
                  <a:lnTo>
                    <a:pt x="864" y="1297"/>
                  </a:lnTo>
                  <a:lnTo>
                    <a:pt x="925" y="1269"/>
                  </a:lnTo>
                  <a:lnTo>
                    <a:pt x="987" y="1241"/>
                  </a:lnTo>
                  <a:lnTo>
                    <a:pt x="1052" y="1212"/>
                  </a:lnTo>
                  <a:lnTo>
                    <a:pt x="1119" y="1182"/>
                  </a:lnTo>
                  <a:lnTo>
                    <a:pt x="1189" y="1150"/>
                  </a:lnTo>
                  <a:lnTo>
                    <a:pt x="1265" y="1116"/>
                  </a:lnTo>
                  <a:lnTo>
                    <a:pt x="1345" y="1081"/>
                  </a:lnTo>
                  <a:lnTo>
                    <a:pt x="1432" y="1042"/>
                  </a:lnTo>
                  <a:lnTo>
                    <a:pt x="1526" y="999"/>
                  </a:lnTo>
                  <a:lnTo>
                    <a:pt x="1628" y="953"/>
                  </a:lnTo>
                  <a:lnTo>
                    <a:pt x="1738" y="903"/>
                  </a:lnTo>
                  <a:lnTo>
                    <a:pt x="1859" y="850"/>
                  </a:lnTo>
                  <a:lnTo>
                    <a:pt x="1989" y="791"/>
                  </a:lnTo>
                  <a:lnTo>
                    <a:pt x="2132" y="726"/>
                  </a:lnTo>
                  <a:lnTo>
                    <a:pt x="2286" y="657"/>
                  </a:lnTo>
                  <a:lnTo>
                    <a:pt x="2453" y="582"/>
                  </a:lnTo>
                  <a:lnTo>
                    <a:pt x="2635" y="500"/>
                  </a:lnTo>
                  <a:lnTo>
                    <a:pt x="2830" y="412"/>
                  </a:lnTo>
                  <a:lnTo>
                    <a:pt x="3042" y="316"/>
                  </a:lnTo>
                  <a:lnTo>
                    <a:pt x="3269" y="214"/>
                  </a:lnTo>
                  <a:lnTo>
                    <a:pt x="3515" y="103"/>
                  </a:lnTo>
                  <a:close/>
                </a:path>
              </a:pathLst>
            </a:custGeom>
            <a:solidFill>
              <a:srgbClr val="D6DEDE"/>
            </a:solidFill>
            <a:ln w="9525">
              <a:noFill/>
            </a:ln>
          </p:spPr>
          <p:txBody>
            <a:bodyPr/>
            <a:lstStyle/>
            <a:p>
              <a:endParaRPr lang="en-US"/>
            </a:p>
          </p:txBody>
        </p:sp>
        <p:sp>
          <p:nvSpPr>
            <p:cNvPr id="1142048" name="Freeform 1142047"/>
            <p:cNvSpPr/>
            <p:nvPr/>
          </p:nvSpPr>
          <p:spPr>
            <a:xfrm>
              <a:off x="1104" y="3024"/>
              <a:ext cx="159" cy="92"/>
            </a:xfrm>
            <a:custGeom>
              <a:avLst/>
              <a:gdLst/>
              <a:ahLst/>
              <a:cxnLst/>
              <a:rect l="0" t="0" r="0" b="0"/>
              <a:pathLst>
                <a:path w="3503" h="1649">
                  <a:moveTo>
                    <a:pt x="3503" y="83"/>
                  </a:moveTo>
                  <a:lnTo>
                    <a:pt x="3502" y="64"/>
                  </a:lnTo>
                  <a:lnTo>
                    <a:pt x="3491" y="46"/>
                  </a:lnTo>
                  <a:lnTo>
                    <a:pt x="3476" y="31"/>
                  </a:lnTo>
                  <a:lnTo>
                    <a:pt x="3459" y="18"/>
                  </a:lnTo>
                  <a:lnTo>
                    <a:pt x="3440" y="8"/>
                  </a:lnTo>
                  <a:lnTo>
                    <a:pt x="3418" y="2"/>
                  </a:lnTo>
                  <a:lnTo>
                    <a:pt x="3397" y="0"/>
                  </a:lnTo>
                  <a:lnTo>
                    <a:pt x="3376" y="2"/>
                  </a:lnTo>
                  <a:lnTo>
                    <a:pt x="3356" y="8"/>
                  </a:lnTo>
                  <a:lnTo>
                    <a:pt x="62" y="1486"/>
                  </a:lnTo>
                  <a:lnTo>
                    <a:pt x="44" y="1497"/>
                  </a:lnTo>
                  <a:lnTo>
                    <a:pt x="29" y="1512"/>
                  </a:lnTo>
                  <a:lnTo>
                    <a:pt x="16" y="1530"/>
                  </a:lnTo>
                  <a:lnTo>
                    <a:pt x="7" y="1550"/>
                  </a:lnTo>
                  <a:lnTo>
                    <a:pt x="2" y="1572"/>
                  </a:lnTo>
                  <a:lnTo>
                    <a:pt x="0" y="1594"/>
                  </a:lnTo>
                  <a:lnTo>
                    <a:pt x="2" y="1615"/>
                  </a:lnTo>
                  <a:lnTo>
                    <a:pt x="8" y="1636"/>
                  </a:lnTo>
                  <a:lnTo>
                    <a:pt x="13" y="1649"/>
                  </a:lnTo>
                  <a:lnTo>
                    <a:pt x="3503" y="83"/>
                  </a:lnTo>
                  <a:close/>
                </a:path>
              </a:pathLst>
            </a:custGeom>
            <a:solidFill>
              <a:srgbClr val="E0E8E8"/>
            </a:solidFill>
            <a:ln w="9525">
              <a:noFill/>
            </a:ln>
          </p:spPr>
          <p:txBody>
            <a:bodyPr/>
            <a:lstStyle/>
            <a:p>
              <a:endParaRPr lang="en-US"/>
            </a:p>
          </p:txBody>
        </p:sp>
        <p:sp>
          <p:nvSpPr>
            <p:cNvPr id="1142049" name="Freeform 1142048"/>
            <p:cNvSpPr/>
            <p:nvPr/>
          </p:nvSpPr>
          <p:spPr>
            <a:xfrm>
              <a:off x="1277" y="3064"/>
              <a:ext cx="2" cy="3"/>
            </a:xfrm>
            <a:custGeom>
              <a:avLst/>
              <a:gdLst/>
              <a:ahLst/>
              <a:cxnLst/>
              <a:rect l="0" t="0" r="0" b="0"/>
              <a:pathLst>
                <a:path w="28" h="40">
                  <a:moveTo>
                    <a:pt x="0" y="2"/>
                  </a:moveTo>
                  <a:lnTo>
                    <a:pt x="9" y="0"/>
                  </a:lnTo>
                  <a:lnTo>
                    <a:pt x="16" y="2"/>
                  </a:lnTo>
                  <a:lnTo>
                    <a:pt x="22" y="7"/>
                  </a:lnTo>
                  <a:lnTo>
                    <a:pt x="26" y="13"/>
                  </a:lnTo>
                  <a:lnTo>
                    <a:pt x="28" y="21"/>
                  </a:lnTo>
                  <a:lnTo>
                    <a:pt x="27" y="29"/>
                  </a:lnTo>
                  <a:lnTo>
                    <a:pt x="23" y="35"/>
                  </a:lnTo>
                  <a:lnTo>
                    <a:pt x="16" y="40"/>
                  </a:lnTo>
                  <a:lnTo>
                    <a:pt x="0" y="2"/>
                  </a:lnTo>
                  <a:close/>
                </a:path>
              </a:pathLst>
            </a:custGeom>
            <a:solidFill>
              <a:srgbClr val="7A8282"/>
            </a:solidFill>
            <a:ln w="9525">
              <a:noFill/>
            </a:ln>
          </p:spPr>
          <p:txBody>
            <a:bodyPr/>
            <a:lstStyle/>
            <a:p>
              <a:endParaRPr lang="en-US"/>
            </a:p>
          </p:txBody>
        </p:sp>
        <p:sp>
          <p:nvSpPr>
            <p:cNvPr id="1142050" name="Freeform 1142049"/>
            <p:cNvSpPr/>
            <p:nvPr/>
          </p:nvSpPr>
          <p:spPr>
            <a:xfrm>
              <a:off x="1118" y="3064"/>
              <a:ext cx="160" cy="90"/>
            </a:xfrm>
            <a:custGeom>
              <a:avLst/>
              <a:gdLst/>
              <a:ahLst/>
              <a:cxnLst/>
              <a:rect l="0" t="0" r="0" b="0"/>
              <a:pathLst>
                <a:path w="3529" h="1614">
                  <a:moveTo>
                    <a:pt x="8" y="1596"/>
                  </a:moveTo>
                  <a:lnTo>
                    <a:pt x="0" y="1577"/>
                  </a:lnTo>
                  <a:lnTo>
                    <a:pt x="3513" y="0"/>
                  </a:lnTo>
                  <a:lnTo>
                    <a:pt x="3529" y="38"/>
                  </a:lnTo>
                  <a:lnTo>
                    <a:pt x="16" y="1614"/>
                  </a:lnTo>
                  <a:lnTo>
                    <a:pt x="8" y="1596"/>
                  </a:lnTo>
                  <a:close/>
                </a:path>
              </a:pathLst>
            </a:custGeom>
            <a:solidFill>
              <a:srgbClr val="7A8282"/>
            </a:solidFill>
            <a:ln w="9525">
              <a:noFill/>
            </a:ln>
          </p:spPr>
          <p:txBody>
            <a:bodyPr/>
            <a:lstStyle/>
            <a:p>
              <a:endParaRPr lang="en-US"/>
            </a:p>
          </p:txBody>
        </p:sp>
        <p:sp>
          <p:nvSpPr>
            <p:cNvPr id="1142051" name="Freeform 1142050"/>
            <p:cNvSpPr/>
            <p:nvPr/>
          </p:nvSpPr>
          <p:spPr>
            <a:xfrm>
              <a:off x="1117" y="3152"/>
              <a:ext cx="1" cy="2"/>
            </a:xfrm>
            <a:custGeom>
              <a:avLst/>
              <a:gdLst/>
              <a:ahLst/>
              <a:cxnLst/>
              <a:rect l="0" t="0" r="0" b="0"/>
              <a:pathLst>
                <a:path w="28" h="40">
                  <a:moveTo>
                    <a:pt x="28" y="37"/>
                  </a:moveTo>
                  <a:lnTo>
                    <a:pt x="19" y="40"/>
                  </a:lnTo>
                  <a:lnTo>
                    <a:pt x="12" y="37"/>
                  </a:lnTo>
                  <a:lnTo>
                    <a:pt x="6" y="33"/>
                  </a:lnTo>
                  <a:lnTo>
                    <a:pt x="2" y="26"/>
                  </a:lnTo>
                  <a:lnTo>
                    <a:pt x="0" y="19"/>
                  </a:lnTo>
                  <a:lnTo>
                    <a:pt x="1" y="11"/>
                  </a:lnTo>
                  <a:lnTo>
                    <a:pt x="5" y="5"/>
                  </a:lnTo>
                  <a:lnTo>
                    <a:pt x="12" y="0"/>
                  </a:lnTo>
                  <a:lnTo>
                    <a:pt x="28" y="37"/>
                  </a:lnTo>
                  <a:close/>
                </a:path>
              </a:pathLst>
            </a:custGeom>
            <a:solidFill>
              <a:srgbClr val="7A8282"/>
            </a:solidFill>
            <a:ln w="9525">
              <a:noFill/>
            </a:ln>
          </p:spPr>
          <p:txBody>
            <a:bodyPr/>
            <a:lstStyle/>
            <a:p>
              <a:endParaRPr lang="en-US"/>
            </a:p>
          </p:txBody>
        </p:sp>
        <p:sp>
          <p:nvSpPr>
            <p:cNvPr id="1142052" name="Freeform 1142051"/>
            <p:cNvSpPr/>
            <p:nvPr/>
          </p:nvSpPr>
          <p:spPr>
            <a:xfrm>
              <a:off x="1281" y="3075"/>
              <a:ext cx="2" cy="2"/>
            </a:xfrm>
            <a:custGeom>
              <a:avLst/>
              <a:gdLst/>
              <a:ahLst/>
              <a:cxnLst/>
              <a:rect l="0" t="0" r="0" b="0"/>
              <a:pathLst>
                <a:path w="28" h="40">
                  <a:moveTo>
                    <a:pt x="0" y="2"/>
                  </a:moveTo>
                  <a:lnTo>
                    <a:pt x="9" y="0"/>
                  </a:lnTo>
                  <a:lnTo>
                    <a:pt x="16" y="2"/>
                  </a:lnTo>
                  <a:lnTo>
                    <a:pt x="22" y="6"/>
                  </a:lnTo>
                  <a:lnTo>
                    <a:pt x="26" y="13"/>
                  </a:lnTo>
                  <a:lnTo>
                    <a:pt x="28" y="21"/>
                  </a:lnTo>
                  <a:lnTo>
                    <a:pt x="27" y="29"/>
                  </a:lnTo>
                  <a:lnTo>
                    <a:pt x="23" y="35"/>
                  </a:lnTo>
                  <a:lnTo>
                    <a:pt x="16" y="40"/>
                  </a:lnTo>
                  <a:lnTo>
                    <a:pt x="0" y="2"/>
                  </a:lnTo>
                  <a:close/>
                </a:path>
              </a:pathLst>
            </a:custGeom>
            <a:solidFill>
              <a:srgbClr val="EDF5F5"/>
            </a:solidFill>
            <a:ln w="9525">
              <a:noFill/>
            </a:ln>
          </p:spPr>
          <p:txBody>
            <a:bodyPr/>
            <a:lstStyle/>
            <a:p>
              <a:endParaRPr lang="en-US"/>
            </a:p>
          </p:txBody>
        </p:sp>
        <p:sp>
          <p:nvSpPr>
            <p:cNvPr id="1142053" name="Freeform 1142052"/>
            <p:cNvSpPr/>
            <p:nvPr/>
          </p:nvSpPr>
          <p:spPr>
            <a:xfrm>
              <a:off x="1121" y="3075"/>
              <a:ext cx="161" cy="91"/>
            </a:xfrm>
            <a:custGeom>
              <a:avLst/>
              <a:gdLst/>
              <a:ahLst/>
              <a:cxnLst/>
              <a:rect l="0" t="0" r="0" b="0"/>
              <a:pathLst>
                <a:path w="3547" h="1633">
                  <a:moveTo>
                    <a:pt x="8" y="1614"/>
                  </a:moveTo>
                  <a:lnTo>
                    <a:pt x="0" y="1595"/>
                  </a:lnTo>
                  <a:lnTo>
                    <a:pt x="3531" y="0"/>
                  </a:lnTo>
                  <a:lnTo>
                    <a:pt x="3547" y="38"/>
                  </a:lnTo>
                  <a:lnTo>
                    <a:pt x="17" y="1633"/>
                  </a:lnTo>
                  <a:lnTo>
                    <a:pt x="8" y="1614"/>
                  </a:lnTo>
                  <a:close/>
                </a:path>
              </a:pathLst>
            </a:custGeom>
            <a:solidFill>
              <a:srgbClr val="EDF5F5"/>
            </a:solidFill>
            <a:ln w="9525">
              <a:noFill/>
            </a:ln>
          </p:spPr>
          <p:txBody>
            <a:bodyPr/>
            <a:lstStyle/>
            <a:p>
              <a:endParaRPr lang="en-US"/>
            </a:p>
          </p:txBody>
        </p:sp>
        <p:sp>
          <p:nvSpPr>
            <p:cNvPr id="1142054" name="Freeform 1142053"/>
            <p:cNvSpPr/>
            <p:nvPr/>
          </p:nvSpPr>
          <p:spPr>
            <a:xfrm>
              <a:off x="1120" y="3164"/>
              <a:ext cx="2" cy="2"/>
            </a:xfrm>
            <a:custGeom>
              <a:avLst/>
              <a:gdLst/>
              <a:ahLst/>
              <a:cxnLst/>
              <a:rect l="0" t="0" r="0" b="0"/>
              <a:pathLst>
                <a:path w="29" h="40">
                  <a:moveTo>
                    <a:pt x="29" y="38"/>
                  </a:moveTo>
                  <a:lnTo>
                    <a:pt x="19" y="40"/>
                  </a:lnTo>
                  <a:lnTo>
                    <a:pt x="12" y="38"/>
                  </a:lnTo>
                  <a:lnTo>
                    <a:pt x="6" y="34"/>
                  </a:lnTo>
                  <a:lnTo>
                    <a:pt x="2" y="27"/>
                  </a:lnTo>
                  <a:lnTo>
                    <a:pt x="0" y="19"/>
                  </a:lnTo>
                  <a:lnTo>
                    <a:pt x="1" y="12"/>
                  </a:lnTo>
                  <a:lnTo>
                    <a:pt x="5" y="6"/>
                  </a:lnTo>
                  <a:lnTo>
                    <a:pt x="12" y="0"/>
                  </a:lnTo>
                  <a:lnTo>
                    <a:pt x="29" y="38"/>
                  </a:lnTo>
                  <a:close/>
                </a:path>
              </a:pathLst>
            </a:custGeom>
            <a:solidFill>
              <a:srgbClr val="EDF5F5"/>
            </a:solidFill>
            <a:ln w="9525">
              <a:noFill/>
            </a:ln>
          </p:spPr>
          <p:txBody>
            <a:bodyPr/>
            <a:lstStyle/>
            <a:p>
              <a:endParaRPr lang="en-US"/>
            </a:p>
          </p:txBody>
        </p:sp>
        <p:sp>
          <p:nvSpPr>
            <p:cNvPr id="1142055" name="Freeform 1142054"/>
            <p:cNvSpPr/>
            <p:nvPr/>
          </p:nvSpPr>
          <p:spPr>
            <a:xfrm>
              <a:off x="1112" y="3169"/>
              <a:ext cx="50" cy="122"/>
            </a:xfrm>
            <a:custGeom>
              <a:avLst/>
              <a:gdLst/>
              <a:ahLst/>
              <a:cxnLst/>
              <a:rect l="0" t="0" r="0" b="0"/>
              <a:pathLst>
                <a:path w="1103" h="2201">
                  <a:moveTo>
                    <a:pt x="230" y="56"/>
                  </a:moveTo>
                  <a:lnTo>
                    <a:pt x="1103" y="2072"/>
                  </a:lnTo>
                  <a:lnTo>
                    <a:pt x="1067" y="2201"/>
                  </a:lnTo>
                  <a:lnTo>
                    <a:pt x="1031" y="2186"/>
                  </a:lnTo>
                  <a:lnTo>
                    <a:pt x="994" y="2172"/>
                  </a:lnTo>
                  <a:lnTo>
                    <a:pt x="958" y="2155"/>
                  </a:lnTo>
                  <a:lnTo>
                    <a:pt x="921" y="2138"/>
                  </a:lnTo>
                  <a:lnTo>
                    <a:pt x="886" y="2119"/>
                  </a:lnTo>
                  <a:lnTo>
                    <a:pt x="850" y="2100"/>
                  </a:lnTo>
                  <a:lnTo>
                    <a:pt x="814" y="2079"/>
                  </a:lnTo>
                  <a:lnTo>
                    <a:pt x="780" y="2058"/>
                  </a:lnTo>
                  <a:lnTo>
                    <a:pt x="745" y="2036"/>
                  </a:lnTo>
                  <a:lnTo>
                    <a:pt x="711" y="2012"/>
                  </a:lnTo>
                  <a:lnTo>
                    <a:pt x="677" y="1988"/>
                  </a:lnTo>
                  <a:lnTo>
                    <a:pt x="644" y="1964"/>
                  </a:lnTo>
                  <a:lnTo>
                    <a:pt x="610" y="1939"/>
                  </a:lnTo>
                  <a:lnTo>
                    <a:pt x="579" y="1911"/>
                  </a:lnTo>
                  <a:lnTo>
                    <a:pt x="547" y="1884"/>
                  </a:lnTo>
                  <a:lnTo>
                    <a:pt x="515" y="1856"/>
                  </a:lnTo>
                  <a:lnTo>
                    <a:pt x="485" y="1827"/>
                  </a:lnTo>
                  <a:lnTo>
                    <a:pt x="455" y="1797"/>
                  </a:lnTo>
                  <a:lnTo>
                    <a:pt x="426" y="1767"/>
                  </a:lnTo>
                  <a:lnTo>
                    <a:pt x="397" y="1736"/>
                  </a:lnTo>
                  <a:lnTo>
                    <a:pt x="370" y="1705"/>
                  </a:lnTo>
                  <a:lnTo>
                    <a:pt x="342" y="1672"/>
                  </a:lnTo>
                  <a:lnTo>
                    <a:pt x="316" y="1638"/>
                  </a:lnTo>
                  <a:lnTo>
                    <a:pt x="291" y="1604"/>
                  </a:lnTo>
                  <a:lnTo>
                    <a:pt x="267" y="1571"/>
                  </a:lnTo>
                  <a:lnTo>
                    <a:pt x="243" y="1536"/>
                  </a:lnTo>
                  <a:lnTo>
                    <a:pt x="221" y="1500"/>
                  </a:lnTo>
                  <a:lnTo>
                    <a:pt x="199" y="1463"/>
                  </a:lnTo>
                  <a:lnTo>
                    <a:pt x="178" y="1427"/>
                  </a:lnTo>
                  <a:lnTo>
                    <a:pt x="158" y="1389"/>
                  </a:lnTo>
                  <a:lnTo>
                    <a:pt x="140" y="1351"/>
                  </a:lnTo>
                  <a:lnTo>
                    <a:pt x="123" y="1314"/>
                  </a:lnTo>
                  <a:lnTo>
                    <a:pt x="94" y="1241"/>
                  </a:lnTo>
                  <a:lnTo>
                    <a:pt x="70" y="1164"/>
                  </a:lnTo>
                  <a:lnTo>
                    <a:pt x="49" y="1083"/>
                  </a:lnTo>
                  <a:lnTo>
                    <a:pt x="32" y="997"/>
                  </a:lnTo>
                  <a:lnTo>
                    <a:pt x="19" y="910"/>
                  </a:lnTo>
                  <a:lnTo>
                    <a:pt x="8" y="822"/>
                  </a:lnTo>
                  <a:lnTo>
                    <a:pt x="2" y="732"/>
                  </a:lnTo>
                  <a:lnTo>
                    <a:pt x="0" y="641"/>
                  </a:lnTo>
                  <a:lnTo>
                    <a:pt x="2" y="551"/>
                  </a:lnTo>
                  <a:lnTo>
                    <a:pt x="8" y="463"/>
                  </a:lnTo>
                  <a:lnTo>
                    <a:pt x="18" y="375"/>
                  </a:lnTo>
                  <a:lnTo>
                    <a:pt x="31" y="292"/>
                  </a:lnTo>
                  <a:lnTo>
                    <a:pt x="48" y="212"/>
                  </a:lnTo>
                  <a:lnTo>
                    <a:pt x="69" y="136"/>
                  </a:lnTo>
                  <a:lnTo>
                    <a:pt x="94" y="65"/>
                  </a:lnTo>
                  <a:lnTo>
                    <a:pt x="123" y="0"/>
                  </a:lnTo>
                  <a:lnTo>
                    <a:pt x="230" y="56"/>
                  </a:lnTo>
                  <a:close/>
                </a:path>
              </a:pathLst>
            </a:custGeom>
            <a:solidFill>
              <a:srgbClr val="EDF5F5"/>
            </a:solidFill>
            <a:ln w="9525">
              <a:noFill/>
            </a:ln>
          </p:spPr>
          <p:txBody>
            <a:bodyPr/>
            <a:lstStyle/>
            <a:p>
              <a:endParaRPr lang="en-US"/>
            </a:p>
          </p:txBody>
        </p:sp>
        <p:sp>
          <p:nvSpPr>
            <p:cNvPr id="1142056" name="Freeform 1142055"/>
            <p:cNvSpPr/>
            <p:nvPr/>
          </p:nvSpPr>
          <p:spPr>
            <a:xfrm>
              <a:off x="1111" y="3169"/>
              <a:ext cx="50" cy="122"/>
            </a:xfrm>
            <a:custGeom>
              <a:avLst/>
              <a:gdLst/>
              <a:ahLst/>
              <a:cxnLst/>
              <a:rect l="0" t="0" r="0" b="0"/>
              <a:pathLst>
                <a:path w="1103" h="2202">
                  <a:moveTo>
                    <a:pt x="230" y="56"/>
                  </a:moveTo>
                  <a:lnTo>
                    <a:pt x="1103" y="2072"/>
                  </a:lnTo>
                  <a:lnTo>
                    <a:pt x="1067" y="2202"/>
                  </a:lnTo>
                  <a:lnTo>
                    <a:pt x="1030" y="2187"/>
                  </a:lnTo>
                  <a:lnTo>
                    <a:pt x="994" y="2172"/>
                  </a:lnTo>
                  <a:lnTo>
                    <a:pt x="958" y="2155"/>
                  </a:lnTo>
                  <a:lnTo>
                    <a:pt x="921" y="2138"/>
                  </a:lnTo>
                  <a:lnTo>
                    <a:pt x="886" y="2119"/>
                  </a:lnTo>
                  <a:lnTo>
                    <a:pt x="850" y="2100"/>
                  </a:lnTo>
                  <a:lnTo>
                    <a:pt x="814" y="2079"/>
                  </a:lnTo>
                  <a:lnTo>
                    <a:pt x="779" y="2058"/>
                  </a:lnTo>
                  <a:lnTo>
                    <a:pt x="745" y="2036"/>
                  </a:lnTo>
                  <a:lnTo>
                    <a:pt x="711" y="2013"/>
                  </a:lnTo>
                  <a:lnTo>
                    <a:pt x="676" y="1989"/>
                  </a:lnTo>
                  <a:lnTo>
                    <a:pt x="644" y="1964"/>
                  </a:lnTo>
                  <a:lnTo>
                    <a:pt x="610" y="1939"/>
                  </a:lnTo>
                  <a:lnTo>
                    <a:pt x="578" y="1912"/>
                  </a:lnTo>
                  <a:lnTo>
                    <a:pt x="547" y="1884"/>
                  </a:lnTo>
                  <a:lnTo>
                    <a:pt x="515" y="1857"/>
                  </a:lnTo>
                  <a:lnTo>
                    <a:pt x="485" y="1827"/>
                  </a:lnTo>
                  <a:lnTo>
                    <a:pt x="455" y="1798"/>
                  </a:lnTo>
                  <a:lnTo>
                    <a:pt x="425" y="1767"/>
                  </a:lnTo>
                  <a:lnTo>
                    <a:pt x="397" y="1737"/>
                  </a:lnTo>
                  <a:lnTo>
                    <a:pt x="369" y="1705"/>
                  </a:lnTo>
                  <a:lnTo>
                    <a:pt x="342" y="1672"/>
                  </a:lnTo>
                  <a:lnTo>
                    <a:pt x="316" y="1639"/>
                  </a:lnTo>
                  <a:lnTo>
                    <a:pt x="291" y="1605"/>
                  </a:lnTo>
                  <a:lnTo>
                    <a:pt x="266" y="1571"/>
                  </a:lnTo>
                  <a:lnTo>
                    <a:pt x="243" y="1536"/>
                  </a:lnTo>
                  <a:lnTo>
                    <a:pt x="220" y="1500"/>
                  </a:lnTo>
                  <a:lnTo>
                    <a:pt x="199" y="1464"/>
                  </a:lnTo>
                  <a:lnTo>
                    <a:pt x="178" y="1428"/>
                  </a:lnTo>
                  <a:lnTo>
                    <a:pt x="158" y="1390"/>
                  </a:lnTo>
                  <a:lnTo>
                    <a:pt x="140" y="1352"/>
                  </a:lnTo>
                  <a:lnTo>
                    <a:pt x="123" y="1314"/>
                  </a:lnTo>
                  <a:lnTo>
                    <a:pt x="94" y="1241"/>
                  </a:lnTo>
                  <a:lnTo>
                    <a:pt x="69" y="1164"/>
                  </a:lnTo>
                  <a:lnTo>
                    <a:pt x="49" y="1083"/>
                  </a:lnTo>
                  <a:lnTo>
                    <a:pt x="32" y="998"/>
                  </a:lnTo>
                  <a:lnTo>
                    <a:pt x="18" y="910"/>
                  </a:lnTo>
                  <a:lnTo>
                    <a:pt x="8" y="823"/>
                  </a:lnTo>
                  <a:lnTo>
                    <a:pt x="2" y="732"/>
                  </a:lnTo>
                  <a:lnTo>
                    <a:pt x="0" y="641"/>
                  </a:lnTo>
                  <a:lnTo>
                    <a:pt x="2" y="552"/>
                  </a:lnTo>
                  <a:lnTo>
                    <a:pt x="8" y="463"/>
                  </a:lnTo>
                  <a:lnTo>
                    <a:pt x="17" y="376"/>
                  </a:lnTo>
                  <a:lnTo>
                    <a:pt x="31" y="292"/>
                  </a:lnTo>
                  <a:lnTo>
                    <a:pt x="48" y="212"/>
                  </a:lnTo>
                  <a:lnTo>
                    <a:pt x="68" y="136"/>
                  </a:lnTo>
                  <a:lnTo>
                    <a:pt x="94" y="66"/>
                  </a:lnTo>
                  <a:lnTo>
                    <a:pt x="123" y="0"/>
                  </a:lnTo>
                  <a:lnTo>
                    <a:pt x="230" y="56"/>
                  </a:lnTo>
                  <a:close/>
                </a:path>
              </a:pathLst>
            </a:custGeom>
            <a:solidFill>
              <a:srgbClr val="BAC2C2"/>
            </a:solidFill>
            <a:ln w="9525">
              <a:noFill/>
            </a:ln>
          </p:spPr>
          <p:txBody>
            <a:bodyPr/>
            <a:lstStyle/>
            <a:p>
              <a:endParaRPr lang="en-US"/>
            </a:p>
          </p:txBody>
        </p:sp>
        <p:sp>
          <p:nvSpPr>
            <p:cNvPr id="1142057" name="Freeform 1142056"/>
            <p:cNvSpPr/>
            <p:nvPr/>
          </p:nvSpPr>
          <p:spPr>
            <a:xfrm>
              <a:off x="1288" y="3074"/>
              <a:ext cx="52" cy="121"/>
            </a:xfrm>
            <a:custGeom>
              <a:avLst/>
              <a:gdLst/>
              <a:ahLst/>
              <a:cxnLst/>
              <a:rect l="0" t="0" r="0" b="0"/>
              <a:pathLst>
                <a:path w="1133" h="2181">
                  <a:moveTo>
                    <a:pt x="917" y="2127"/>
                  </a:moveTo>
                  <a:lnTo>
                    <a:pt x="0" y="131"/>
                  </a:lnTo>
                  <a:lnTo>
                    <a:pt x="32" y="0"/>
                  </a:lnTo>
                  <a:lnTo>
                    <a:pt x="69" y="14"/>
                  </a:lnTo>
                  <a:lnTo>
                    <a:pt x="106" y="29"/>
                  </a:lnTo>
                  <a:lnTo>
                    <a:pt x="142" y="44"/>
                  </a:lnTo>
                  <a:lnTo>
                    <a:pt x="179" y="60"/>
                  </a:lnTo>
                  <a:lnTo>
                    <a:pt x="216" y="78"/>
                  </a:lnTo>
                  <a:lnTo>
                    <a:pt x="252" y="96"/>
                  </a:lnTo>
                  <a:lnTo>
                    <a:pt x="287" y="116"/>
                  </a:lnTo>
                  <a:lnTo>
                    <a:pt x="323" y="136"/>
                  </a:lnTo>
                  <a:lnTo>
                    <a:pt x="358" y="159"/>
                  </a:lnTo>
                  <a:lnTo>
                    <a:pt x="392" y="181"/>
                  </a:lnTo>
                  <a:lnTo>
                    <a:pt x="427" y="204"/>
                  </a:lnTo>
                  <a:lnTo>
                    <a:pt x="461" y="228"/>
                  </a:lnTo>
                  <a:lnTo>
                    <a:pt x="494" y="252"/>
                  </a:lnTo>
                  <a:lnTo>
                    <a:pt x="527" y="279"/>
                  </a:lnTo>
                  <a:lnTo>
                    <a:pt x="560" y="305"/>
                  </a:lnTo>
                  <a:lnTo>
                    <a:pt x="591" y="332"/>
                  </a:lnTo>
                  <a:lnTo>
                    <a:pt x="623" y="361"/>
                  </a:lnTo>
                  <a:lnTo>
                    <a:pt x="653" y="389"/>
                  </a:lnTo>
                  <a:lnTo>
                    <a:pt x="683" y="419"/>
                  </a:lnTo>
                  <a:lnTo>
                    <a:pt x="713" y="449"/>
                  </a:lnTo>
                  <a:lnTo>
                    <a:pt x="741" y="481"/>
                  </a:lnTo>
                  <a:lnTo>
                    <a:pt x="769" y="513"/>
                  </a:lnTo>
                  <a:lnTo>
                    <a:pt x="795" y="545"/>
                  </a:lnTo>
                  <a:lnTo>
                    <a:pt x="822" y="578"/>
                  </a:lnTo>
                  <a:lnTo>
                    <a:pt x="846" y="612"/>
                  </a:lnTo>
                  <a:lnTo>
                    <a:pt x="871" y="647"/>
                  </a:lnTo>
                  <a:lnTo>
                    <a:pt x="894" y="681"/>
                  </a:lnTo>
                  <a:lnTo>
                    <a:pt x="917" y="717"/>
                  </a:lnTo>
                  <a:lnTo>
                    <a:pt x="938" y="754"/>
                  </a:lnTo>
                  <a:lnTo>
                    <a:pt x="958" y="791"/>
                  </a:lnTo>
                  <a:lnTo>
                    <a:pt x="978" y="828"/>
                  </a:lnTo>
                  <a:lnTo>
                    <a:pt x="996" y="866"/>
                  </a:lnTo>
                  <a:lnTo>
                    <a:pt x="1026" y="938"/>
                  </a:lnTo>
                  <a:lnTo>
                    <a:pt x="1052" y="1015"/>
                  </a:lnTo>
                  <a:lnTo>
                    <a:pt x="1075" y="1096"/>
                  </a:lnTo>
                  <a:lnTo>
                    <a:pt x="1094" y="1180"/>
                  </a:lnTo>
                  <a:lnTo>
                    <a:pt x="1109" y="1266"/>
                  </a:lnTo>
                  <a:lnTo>
                    <a:pt x="1121" y="1356"/>
                  </a:lnTo>
                  <a:lnTo>
                    <a:pt x="1129" y="1446"/>
                  </a:lnTo>
                  <a:lnTo>
                    <a:pt x="1133" y="1536"/>
                  </a:lnTo>
                  <a:lnTo>
                    <a:pt x="1133" y="1626"/>
                  </a:lnTo>
                  <a:lnTo>
                    <a:pt x="1130" y="1716"/>
                  </a:lnTo>
                  <a:lnTo>
                    <a:pt x="1122" y="1802"/>
                  </a:lnTo>
                  <a:lnTo>
                    <a:pt x="1110" y="1886"/>
                  </a:lnTo>
                  <a:lnTo>
                    <a:pt x="1095" y="1967"/>
                  </a:lnTo>
                  <a:lnTo>
                    <a:pt x="1076" y="2043"/>
                  </a:lnTo>
                  <a:lnTo>
                    <a:pt x="1052" y="2115"/>
                  </a:lnTo>
                  <a:lnTo>
                    <a:pt x="1025" y="2181"/>
                  </a:lnTo>
                  <a:lnTo>
                    <a:pt x="917" y="2127"/>
                  </a:lnTo>
                  <a:close/>
                </a:path>
              </a:pathLst>
            </a:custGeom>
            <a:solidFill>
              <a:srgbClr val="EDF5F5"/>
            </a:solidFill>
            <a:ln w="9525">
              <a:noFill/>
            </a:ln>
          </p:spPr>
          <p:txBody>
            <a:bodyPr/>
            <a:lstStyle/>
            <a:p>
              <a:endParaRPr lang="en-US"/>
            </a:p>
          </p:txBody>
        </p:sp>
        <p:sp>
          <p:nvSpPr>
            <p:cNvPr id="1142058" name="Freeform 1142057"/>
            <p:cNvSpPr/>
            <p:nvPr/>
          </p:nvSpPr>
          <p:spPr>
            <a:xfrm>
              <a:off x="1288" y="3074"/>
              <a:ext cx="51" cy="122"/>
            </a:xfrm>
            <a:custGeom>
              <a:avLst/>
              <a:gdLst/>
              <a:ahLst/>
              <a:cxnLst/>
              <a:rect l="0" t="0" r="0" b="0"/>
              <a:pathLst>
                <a:path w="1134" h="2180">
                  <a:moveTo>
                    <a:pt x="918" y="2126"/>
                  </a:moveTo>
                  <a:lnTo>
                    <a:pt x="0" y="130"/>
                  </a:lnTo>
                  <a:lnTo>
                    <a:pt x="33" y="0"/>
                  </a:lnTo>
                  <a:lnTo>
                    <a:pt x="70" y="13"/>
                  </a:lnTo>
                  <a:lnTo>
                    <a:pt x="107" y="28"/>
                  </a:lnTo>
                  <a:lnTo>
                    <a:pt x="143" y="43"/>
                  </a:lnTo>
                  <a:lnTo>
                    <a:pt x="180" y="60"/>
                  </a:lnTo>
                  <a:lnTo>
                    <a:pt x="217" y="78"/>
                  </a:lnTo>
                  <a:lnTo>
                    <a:pt x="252" y="96"/>
                  </a:lnTo>
                  <a:lnTo>
                    <a:pt x="288" y="116"/>
                  </a:lnTo>
                  <a:lnTo>
                    <a:pt x="324" y="136"/>
                  </a:lnTo>
                  <a:lnTo>
                    <a:pt x="359" y="158"/>
                  </a:lnTo>
                  <a:lnTo>
                    <a:pt x="393" y="180"/>
                  </a:lnTo>
                  <a:lnTo>
                    <a:pt x="428" y="203"/>
                  </a:lnTo>
                  <a:lnTo>
                    <a:pt x="462" y="227"/>
                  </a:lnTo>
                  <a:lnTo>
                    <a:pt x="495" y="252"/>
                  </a:lnTo>
                  <a:lnTo>
                    <a:pt x="528" y="278"/>
                  </a:lnTo>
                  <a:lnTo>
                    <a:pt x="561" y="304"/>
                  </a:lnTo>
                  <a:lnTo>
                    <a:pt x="592" y="332"/>
                  </a:lnTo>
                  <a:lnTo>
                    <a:pt x="624" y="360"/>
                  </a:lnTo>
                  <a:lnTo>
                    <a:pt x="654" y="389"/>
                  </a:lnTo>
                  <a:lnTo>
                    <a:pt x="684" y="418"/>
                  </a:lnTo>
                  <a:lnTo>
                    <a:pt x="714" y="449"/>
                  </a:lnTo>
                  <a:lnTo>
                    <a:pt x="742" y="480"/>
                  </a:lnTo>
                  <a:lnTo>
                    <a:pt x="770" y="512"/>
                  </a:lnTo>
                  <a:lnTo>
                    <a:pt x="796" y="545"/>
                  </a:lnTo>
                  <a:lnTo>
                    <a:pt x="823" y="577"/>
                  </a:lnTo>
                  <a:lnTo>
                    <a:pt x="847" y="611"/>
                  </a:lnTo>
                  <a:lnTo>
                    <a:pt x="872" y="646"/>
                  </a:lnTo>
                  <a:lnTo>
                    <a:pt x="895" y="681"/>
                  </a:lnTo>
                  <a:lnTo>
                    <a:pt x="918" y="717"/>
                  </a:lnTo>
                  <a:lnTo>
                    <a:pt x="939" y="754"/>
                  </a:lnTo>
                  <a:lnTo>
                    <a:pt x="959" y="790"/>
                  </a:lnTo>
                  <a:lnTo>
                    <a:pt x="979" y="827"/>
                  </a:lnTo>
                  <a:lnTo>
                    <a:pt x="997" y="865"/>
                  </a:lnTo>
                  <a:lnTo>
                    <a:pt x="1027" y="937"/>
                  </a:lnTo>
                  <a:lnTo>
                    <a:pt x="1053" y="1014"/>
                  </a:lnTo>
                  <a:lnTo>
                    <a:pt x="1076" y="1095"/>
                  </a:lnTo>
                  <a:lnTo>
                    <a:pt x="1095" y="1179"/>
                  </a:lnTo>
                  <a:lnTo>
                    <a:pt x="1110" y="1266"/>
                  </a:lnTo>
                  <a:lnTo>
                    <a:pt x="1122" y="1355"/>
                  </a:lnTo>
                  <a:lnTo>
                    <a:pt x="1130" y="1445"/>
                  </a:lnTo>
                  <a:lnTo>
                    <a:pt x="1134" y="1536"/>
                  </a:lnTo>
                  <a:lnTo>
                    <a:pt x="1134" y="1625"/>
                  </a:lnTo>
                  <a:lnTo>
                    <a:pt x="1131" y="1715"/>
                  </a:lnTo>
                  <a:lnTo>
                    <a:pt x="1123" y="1801"/>
                  </a:lnTo>
                  <a:lnTo>
                    <a:pt x="1111" y="1886"/>
                  </a:lnTo>
                  <a:lnTo>
                    <a:pt x="1096" y="1966"/>
                  </a:lnTo>
                  <a:lnTo>
                    <a:pt x="1077" y="2043"/>
                  </a:lnTo>
                  <a:lnTo>
                    <a:pt x="1053" y="2115"/>
                  </a:lnTo>
                  <a:lnTo>
                    <a:pt x="1026" y="2180"/>
                  </a:lnTo>
                  <a:lnTo>
                    <a:pt x="918" y="2126"/>
                  </a:lnTo>
                  <a:close/>
                </a:path>
              </a:pathLst>
            </a:custGeom>
            <a:solidFill>
              <a:srgbClr val="BAC2C2"/>
            </a:solidFill>
            <a:ln w="9525">
              <a:noFill/>
            </a:ln>
          </p:spPr>
          <p:txBody>
            <a:bodyPr/>
            <a:lstStyle/>
            <a:p>
              <a:endParaRPr lang="en-US"/>
            </a:p>
          </p:txBody>
        </p:sp>
        <p:sp>
          <p:nvSpPr>
            <p:cNvPr id="1142059" name="Freeform 1142058"/>
            <p:cNvSpPr/>
            <p:nvPr/>
          </p:nvSpPr>
          <p:spPr>
            <a:xfrm>
              <a:off x="1170" y="3144"/>
              <a:ext cx="164" cy="228"/>
            </a:xfrm>
            <a:custGeom>
              <a:avLst/>
              <a:gdLst/>
              <a:ahLst/>
              <a:cxnLst/>
              <a:rect l="0" t="0" r="0" b="0"/>
              <a:pathLst>
                <a:path w="3622" h="4112">
                  <a:moveTo>
                    <a:pt x="1404" y="4112"/>
                  </a:moveTo>
                  <a:lnTo>
                    <a:pt x="3622" y="3023"/>
                  </a:lnTo>
                  <a:lnTo>
                    <a:pt x="2218" y="0"/>
                  </a:lnTo>
                  <a:lnTo>
                    <a:pt x="0" y="989"/>
                  </a:lnTo>
                  <a:lnTo>
                    <a:pt x="1404" y="4112"/>
                  </a:lnTo>
                  <a:close/>
                </a:path>
              </a:pathLst>
            </a:custGeom>
            <a:solidFill>
              <a:srgbClr val="EDF5F5"/>
            </a:solidFill>
            <a:ln w="9525">
              <a:noFill/>
            </a:ln>
          </p:spPr>
          <p:txBody>
            <a:bodyPr/>
            <a:lstStyle/>
            <a:p>
              <a:endParaRPr lang="en-US"/>
            </a:p>
          </p:txBody>
        </p:sp>
        <p:sp>
          <p:nvSpPr>
            <p:cNvPr id="1142060" name="Freeform 1142059"/>
            <p:cNvSpPr/>
            <p:nvPr/>
          </p:nvSpPr>
          <p:spPr>
            <a:xfrm>
              <a:off x="1170" y="3141"/>
              <a:ext cx="164" cy="228"/>
            </a:xfrm>
            <a:custGeom>
              <a:avLst/>
              <a:gdLst/>
              <a:ahLst/>
              <a:cxnLst/>
              <a:rect l="0" t="0" r="0" b="0"/>
              <a:pathLst>
                <a:path w="3622" h="4113">
                  <a:moveTo>
                    <a:pt x="1404" y="4113"/>
                  </a:moveTo>
                  <a:lnTo>
                    <a:pt x="3622" y="3024"/>
                  </a:lnTo>
                  <a:lnTo>
                    <a:pt x="2218" y="0"/>
                  </a:lnTo>
                  <a:lnTo>
                    <a:pt x="0" y="989"/>
                  </a:lnTo>
                  <a:lnTo>
                    <a:pt x="1404" y="4113"/>
                  </a:lnTo>
                  <a:close/>
                </a:path>
              </a:pathLst>
            </a:custGeom>
            <a:solidFill>
              <a:srgbClr val="111919"/>
            </a:solidFill>
            <a:ln w="9525">
              <a:noFill/>
            </a:ln>
          </p:spPr>
          <p:txBody>
            <a:bodyPr/>
            <a:lstStyle/>
            <a:p>
              <a:endParaRPr lang="en-US"/>
            </a:p>
          </p:txBody>
        </p:sp>
        <p:sp>
          <p:nvSpPr>
            <p:cNvPr id="1142061" name="Freeform 1142060"/>
            <p:cNvSpPr/>
            <p:nvPr/>
          </p:nvSpPr>
          <p:spPr>
            <a:xfrm>
              <a:off x="1176" y="3146"/>
              <a:ext cx="157" cy="218"/>
            </a:xfrm>
            <a:custGeom>
              <a:avLst/>
              <a:gdLst/>
              <a:ahLst/>
              <a:cxnLst/>
              <a:rect l="0" t="0" r="0" b="0"/>
              <a:pathLst>
                <a:path w="3446" h="3913">
                  <a:moveTo>
                    <a:pt x="1335" y="3913"/>
                  </a:moveTo>
                  <a:lnTo>
                    <a:pt x="3446" y="2878"/>
                  </a:lnTo>
                  <a:lnTo>
                    <a:pt x="2111" y="0"/>
                  </a:lnTo>
                  <a:lnTo>
                    <a:pt x="0" y="942"/>
                  </a:lnTo>
                  <a:lnTo>
                    <a:pt x="1335" y="3913"/>
                  </a:lnTo>
                  <a:close/>
                </a:path>
              </a:pathLst>
            </a:custGeom>
            <a:solidFill>
              <a:srgbClr val="1A781C"/>
            </a:solidFill>
            <a:ln w="9525">
              <a:noFill/>
            </a:ln>
          </p:spPr>
          <p:txBody>
            <a:bodyPr/>
            <a:lstStyle/>
            <a:p>
              <a:endParaRPr lang="en-US"/>
            </a:p>
          </p:txBody>
        </p:sp>
        <p:sp>
          <p:nvSpPr>
            <p:cNvPr id="1142062" name="Freeform 1142061"/>
            <p:cNvSpPr/>
            <p:nvPr/>
          </p:nvSpPr>
          <p:spPr>
            <a:xfrm>
              <a:off x="1183" y="3109"/>
              <a:ext cx="19" cy="19"/>
            </a:xfrm>
            <a:custGeom>
              <a:avLst/>
              <a:gdLst/>
              <a:ahLst/>
              <a:cxnLst/>
              <a:rect l="0" t="0" r="0" b="0"/>
              <a:pathLst>
                <a:path w="431" h="343">
                  <a:moveTo>
                    <a:pt x="431" y="186"/>
                  </a:moveTo>
                  <a:lnTo>
                    <a:pt x="79" y="343"/>
                  </a:lnTo>
                  <a:lnTo>
                    <a:pt x="0" y="157"/>
                  </a:lnTo>
                  <a:lnTo>
                    <a:pt x="352" y="0"/>
                  </a:lnTo>
                  <a:lnTo>
                    <a:pt x="431" y="186"/>
                  </a:lnTo>
                  <a:close/>
                </a:path>
              </a:pathLst>
            </a:custGeom>
            <a:solidFill>
              <a:srgbClr val="000000"/>
            </a:solidFill>
            <a:ln w="9525">
              <a:noFill/>
            </a:ln>
          </p:spPr>
          <p:txBody>
            <a:bodyPr/>
            <a:lstStyle/>
            <a:p>
              <a:endParaRPr lang="en-US"/>
            </a:p>
          </p:txBody>
        </p:sp>
        <p:sp>
          <p:nvSpPr>
            <p:cNvPr id="1142063" name="Freeform 1142062"/>
            <p:cNvSpPr/>
            <p:nvPr/>
          </p:nvSpPr>
          <p:spPr>
            <a:xfrm>
              <a:off x="1186" y="3112"/>
              <a:ext cx="16" cy="15"/>
            </a:xfrm>
            <a:custGeom>
              <a:avLst/>
              <a:gdLst/>
              <a:ahLst/>
              <a:cxnLst/>
              <a:rect l="0" t="0" r="0" b="0"/>
              <a:pathLst>
                <a:path w="347" h="257">
                  <a:moveTo>
                    <a:pt x="347" y="126"/>
                  </a:moveTo>
                  <a:lnTo>
                    <a:pt x="53" y="257"/>
                  </a:lnTo>
                  <a:lnTo>
                    <a:pt x="0" y="132"/>
                  </a:lnTo>
                  <a:lnTo>
                    <a:pt x="294" y="0"/>
                  </a:lnTo>
                  <a:lnTo>
                    <a:pt x="347" y="126"/>
                  </a:lnTo>
                  <a:close/>
                </a:path>
              </a:pathLst>
            </a:custGeom>
            <a:solidFill>
              <a:srgbClr val="BAC2C2"/>
            </a:solidFill>
            <a:ln w="9525">
              <a:noFill/>
            </a:ln>
          </p:spPr>
          <p:txBody>
            <a:bodyPr/>
            <a:lstStyle/>
            <a:p>
              <a:endParaRPr lang="en-US"/>
            </a:p>
          </p:txBody>
        </p:sp>
        <p:sp>
          <p:nvSpPr>
            <p:cNvPr id="1142064" name="Freeform 1142063"/>
            <p:cNvSpPr/>
            <p:nvPr/>
          </p:nvSpPr>
          <p:spPr>
            <a:xfrm>
              <a:off x="1191" y="3110"/>
              <a:ext cx="10" cy="13"/>
            </a:xfrm>
            <a:custGeom>
              <a:avLst/>
              <a:gdLst/>
              <a:ahLst/>
              <a:cxnLst/>
              <a:rect l="0" t="0" r="0" b="0"/>
              <a:pathLst>
                <a:path w="238" h="234">
                  <a:moveTo>
                    <a:pt x="5" y="73"/>
                  </a:moveTo>
                  <a:lnTo>
                    <a:pt x="167" y="0"/>
                  </a:lnTo>
                  <a:lnTo>
                    <a:pt x="171" y="0"/>
                  </a:lnTo>
                  <a:lnTo>
                    <a:pt x="175" y="2"/>
                  </a:lnTo>
                  <a:lnTo>
                    <a:pt x="180" y="6"/>
                  </a:lnTo>
                  <a:lnTo>
                    <a:pt x="183" y="13"/>
                  </a:lnTo>
                  <a:lnTo>
                    <a:pt x="236" y="141"/>
                  </a:lnTo>
                  <a:lnTo>
                    <a:pt x="238" y="147"/>
                  </a:lnTo>
                  <a:lnTo>
                    <a:pt x="238" y="154"/>
                  </a:lnTo>
                  <a:lnTo>
                    <a:pt x="237" y="159"/>
                  </a:lnTo>
                  <a:lnTo>
                    <a:pt x="234" y="162"/>
                  </a:lnTo>
                  <a:lnTo>
                    <a:pt x="73" y="234"/>
                  </a:lnTo>
                  <a:lnTo>
                    <a:pt x="69" y="234"/>
                  </a:lnTo>
                  <a:lnTo>
                    <a:pt x="64" y="232"/>
                  </a:lnTo>
                  <a:lnTo>
                    <a:pt x="60" y="228"/>
                  </a:lnTo>
                  <a:lnTo>
                    <a:pt x="56" y="221"/>
                  </a:lnTo>
                  <a:lnTo>
                    <a:pt x="2" y="94"/>
                  </a:lnTo>
                  <a:lnTo>
                    <a:pt x="0" y="86"/>
                  </a:lnTo>
                  <a:lnTo>
                    <a:pt x="0" y="80"/>
                  </a:lnTo>
                  <a:lnTo>
                    <a:pt x="1" y="76"/>
                  </a:lnTo>
                  <a:lnTo>
                    <a:pt x="5" y="73"/>
                  </a:lnTo>
                  <a:close/>
                </a:path>
              </a:pathLst>
            </a:custGeom>
            <a:solidFill>
              <a:srgbClr val="E0E8E8"/>
            </a:solidFill>
            <a:ln w="9525">
              <a:noFill/>
            </a:ln>
          </p:spPr>
          <p:txBody>
            <a:bodyPr/>
            <a:lstStyle/>
            <a:p>
              <a:endParaRPr lang="en-US"/>
            </a:p>
          </p:txBody>
        </p:sp>
        <p:sp>
          <p:nvSpPr>
            <p:cNvPr id="1142065" name="Freeform 1142064"/>
            <p:cNvSpPr/>
            <p:nvPr/>
          </p:nvSpPr>
          <p:spPr>
            <a:xfrm>
              <a:off x="1191" y="3111"/>
              <a:ext cx="10" cy="11"/>
            </a:xfrm>
            <a:custGeom>
              <a:avLst/>
              <a:gdLst/>
              <a:ahLst/>
              <a:cxnLst/>
              <a:rect l="0" t="0" r="0" b="0"/>
              <a:pathLst>
                <a:path w="204" h="199">
                  <a:moveTo>
                    <a:pt x="4" y="62"/>
                  </a:moveTo>
                  <a:lnTo>
                    <a:pt x="142" y="0"/>
                  </a:lnTo>
                  <a:lnTo>
                    <a:pt x="146" y="0"/>
                  </a:lnTo>
                  <a:lnTo>
                    <a:pt x="150" y="2"/>
                  </a:lnTo>
                  <a:lnTo>
                    <a:pt x="153" y="5"/>
                  </a:lnTo>
                  <a:lnTo>
                    <a:pt x="156" y="10"/>
                  </a:lnTo>
                  <a:lnTo>
                    <a:pt x="202" y="120"/>
                  </a:lnTo>
                  <a:lnTo>
                    <a:pt x="204" y="125"/>
                  </a:lnTo>
                  <a:lnTo>
                    <a:pt x="204" y="130"/>
                  </a:lnTo>
                  <a:lnTo>
                    <a:pt x="202" y="135"/>
                  </a:lnTo>
                  <a:lnTo>
                    <a:pt x="200" y="138"/>
                  </a:lnTo>
                  <a:lnTo>
                    <a:pt x="62" y="199"/>
                  </a:lnTo>
                  <a:lnTo>
                    <a:pt x="58" y="199"/>
                  </a:lnTo>
                  <a:lnTo>
                    <a:pt x="54" y="198"/>
                  </a:lnTo>
                  <a:lnTo>
                    <a:pt x="51" y="194"/>
                  </a:lnTo>
                  <a:lnTo>
                    <a:pt x="48" y="188"/>
                  </a:lnTo>
                  <a:lnTo>
                    <a:pt x="2" y="80"/>
                  </a:lnTo>
                  <a:lnTo>
                    <a:pt x="0" y="74"/>
                  </a:lnTo>
                  <a:lnTo>
                    <a:pt x="0" y="68"/>
                  </a:lnTo>
                  <a:lnTo>
                    <a:pt x="2" y="64"/>
                  </a:lnTo>
                  <a:lnTo>
                    <a:pt x="4" y="62"/>
                  </a:lnTo>
                  <a:close/>
                </a:path>
              </a:pathLst>
            </a:custGeom>
            <a:solidFill>
              <a:srgbClr val="919999"/>
            </a:solidFill>
            <a:ln w="9525">
              <a:noFill/>
            </a:ln>
          </p:spPr>
          <p:txBody>
            <a:bodyPr/>
            <a:lstStyle/>
            <a:p>
              <a:endParaRPr lang="en-US"/>
            </a:p>
          </p:txBody>
        </p:sp>
        <p:sp>
          <p:nvSpPr>
            <p:cNvPr id="1142066" name="Freeform 1142065"/>
            <p:cNvSpPr/>
            <p:nvPr/>
          </p:nvSpPr>
          <p:spPr>
            <a:xfrm>
              <a:off x="1194" y="3113"/>
              <a:ext cx="6" cy="8"/>
            </a:xfrm>
            <a:custGeom>
              <a:avLst/>
              <a:gdLst/>
              <a:ahLst/>
              <a:cxnLst/>
              <a:rect l="0" t="0" r="0" b="0"/>
              <a:pathLst>
                <a:path w="118" h="154">
                  <a:moveTo>
                    <a:pt x="88" y="6"/>
                  </a:moveTo>
                  <a:lnTo>
                    <a:pt x="116" y="77"/>
                  </a:lnTo>
                  <a:lnTo>
                    <a:pt x="118" y="85"/>
                  </a:lnTo>
                  <a:lnTo>
                    <a:pt x="118" y="95"/>
                  </a:lnTo>
                  <a:lnTo>
                    <a:pt x="116" y="103"/>
                  </a:lnTo>
                  <a:lnTo>
                    <a:pt x="112" y="108"/>
                  </a:lnTo>
                  <a:lnTo>
                    <a:pt x="14" y="152"/>
                  </a:lnTo>
                  <a:lnTo>
                    <a:pt x="6" y="154"/>
                  </a:lnTo>
                  <a:lnTo>
                    <a:pt x="2" y="150"/>
                  </a:lnTo>
                  <a:lnTo>
                    <a:pt x="0" y="140"/>
                  </a:lnTo>
                  <a:lnTo>
                    <a:pt x="1" y="127"/>
                  </a:lnTo>
                  <a:lnTo>
                    <a:pt x="4" y="112"/>
                  </a:lnTo>
                  <a:lnTo>
                    <a:pt x="9" y="95"/>
                  </a:lnTo>
                  <a:lnTo>
                    <a:pt x="14" y="77"/>
                  </a:lnTo>
                  <a:lnTo>
                    <a:pt x="21" y="61"/>
                  </a:lnTo>
                  <a:lnTo>
                    <a:pt x="29" y="46"/>
                  </a:lnTo>
                  <a:lnTo>
                    <a:pt x="38" y="33"/>
                  </a:lnTo>
                  <a:lnTo>
                    <a:pt x="48" y="21"/>
                  </a:lnTo>
                  <a:lnTo>
                    <a:pt x="58" y="12"/>
                  </a:lnTo>
                  <a:lnTo>
                    <a:pt x="67" y="4"/>
                  </a:lnTo>
                  <a:lnTo>
                    <a:pt x="76" y="0"/>
                  </a:lnTo>
                  <a:lnTo>
                    <a:pt x="83" y="1"/>
                  </a:lnTo>
                  <a:lnTo>
                    <a:pt x="88" y="6"/>
                  </a:lnTo>
                  <a:close/>
                </a:path>
              </a:pathLst>
            </a:custGeom>
            <a:solidFill>
              <a:srgbClr val="D1D9D9"/>
            </a:solidFill>
            <a:ln w="9525">
              <a:noFill/>
            </a:ln>
          </p:spPr>
          <p:txBody>
            <a:bodyPr/>
            <a:lstStyle/>
            <a:p>
              <a:endParaRPr lang="en-US"/>
            </a:p>
          </p:txBody>
        </p:sp>
        <p:sp>
          <p:nvSpPr>
            <p:cNvPr id="1142067" name="Freeform 1142066"/>
            <p:cNvSpPr/>
            <p:nvPr/>
          </p:nvSpPr>
          <p:spPr>
            <a:xfrm>
              <a:off x="1207" y="3099"/>
              <a:ext cx="13" cy="16"/>
            </a:xfrm>
            <a:custGeom>
              <a:avLst/>
              <a:gdLst/>
              <a:ahLst/>
              <a:cxnLst/>
              <a:rect l="0" t="0" r="0" b="0"/>
              <a:pathLst>
                <a:path w="287" h="280">
                  <a:moveTo>
                    <a:pt x="287" y="186"/>
                  </a:moveTo>
                  <a:lnTo>
                    <a:pt x="78" y="280"/>
                  </a:lnTo>
                  <a:lnTo>
                    <a:pt x="0" y="93"/>
                  </a:lnTo>
                  <a:lnTo>
                    <a:pt x="210" y="0"/>
                  </a:lnTo>
                  <a:lnTo>
                    <a:pt x="287" y="186"/>
                  </a:lnTo>
                  <a:close/>
                </a:path>
              </a:pathLst>
            </a:custGeom>
            <a:solidFill>
              <a:srgbClr val="000000"/>
            </a:solidFill>
            <a:ln w="9525">
              <a:noFill/>
            </a:ln>
          </p:spPr>
          <p:txBody>
            <a:bodyPr/>
            <a:lstStyle/>
            <a:p>
              <a:endParaRPr lang="en-US"/>
            </a:p>
          </p:txBody>
        </p:sp>
        <p:sp>
          <p:nvSpPr>
            <p:cNvPr id="1142068" name="Freeform 1142067"/>
            <p:cNvSpPr/>
            <p:nvPr/>
          </p:nvSpPr>
          <p:spPr>
            <a:xfrm>
              <a:off x="1209" y="3102"/>
              <a:ext cx="11" cy="12"/>
            </a:xfrm>
            <a:custGeom>
              <a:avLst/>
              <a:gdLst/>
              <a:ahLst/>
              <a:cxnLst/>
              <a:rect l="0" t="0" r="0" b="0"/>
              <a:pathLst>
                <a:path w="227" h="203">
                  <a:moveTo>
                    <a:pt x="227" y="125"/>
                  </a:moveTo>
                  <a:lnTo>
                    <a:pt x="53" y="203"/>
                  </a:lnTo>
                  <a:lnTo>
                    <a:pt x="0" y="78"/>
                  </a:lnTo>
                  <a:lnTo>
                    <a:pt x="175" y="0"/>
                  </a:lnTo>
                  <a:lnTo>
                    <a:pt x="227" y="125"/>
                  </a:lnTo>
                  <a:close/>
                </a:path>
              </a:pathLst>
            </a:custGeom>
            <a:solidFill>
              <a:srgbClr val="BAC2C2"/>
            </a:solidFill>
            <a:ln w="9525">
              <a:noFill/>
            </a:ln>
          </p:spPr>
          <p:txBody>
            <a:bodyPr/>
            <a:lstStyle/>
            <a:p>
              <a:endParaRPr lang="en-US"/>
            </a:p>
          </p:txBody>
        </p:sp>
        <p:sp>
          <p:nvSpPr>
            <p:cNvPr id="1142069" name="Freeform 1142068"/>
            <p:cNvSpPr/>
            <p:nvPr/>
          </p:nvSpPr>
          <p:spPr>
            <a:xfrm>
              <a:off x="1209" y="3100"/>
              <a:ext cx="10" cy="13"/>
            </a:xfrm>
            <a:custGeom>
              <a:avLst/>
              <a:gdLst/>
              <a:ahLst/>
              <a:cxnLst/>
              <a:rect l="0" t="0" r="0" b="0"/>
              <a:pathLst>
                <a:path w="238" h="234">
                  <a:moveTo>
                    <a:pt x="4" y="72"/>
                  </a:moveTo>
                  <a:lnTo>
                    <a:pt x="167" y="0"/>
                  </a:lnTo>
                  <a:lnTo>
                    <a:pt x="171" y="0"/>
                  </a:lnTo>
                  <a:lnTo>
                    <a:pt x="175" y="2"/>
                  </a:lnTo>
                  <a:lnTo>
                    <a:pt x="180" y="6"/>
                  </a:lnTo>
                  <a:lnTo>
                    <a:pt x="183" y="12"/>
                  </a:lnTo>
                  <a:lnTo>
                    <a:pt x="236" y="141"/>
                  </a:lnTo>
                  <a:lnTo>
                    <a:pt x="238" y="147"/>
                  </a:lnTo>
                  <a:lnTo>
                    <a:pt x="238" y="154"/>
                  </a:lnTo>
                  <a:lnTo>
                    <a:pt x="237" y="159"/>
                  </a:lnTo>
                  <a:lnTo>
                    <a:pt x="234" y="162"/>
                  </a:lnTo>
                  <a:lnTo>
                    <a:pt x="73" y="234"/>
                  </a:lnTo>
                  <a:lnTo>
                    <a:pt x="69" y="234"/>
                  </a:lnTo>
                  <a:lnTo>
                    <a:pt x="63" y="232"/>
                  </a:lnTo>
                  <a:lnTo>
                    <a:pt x="59" y="227"/>
                  </a:lnTo>
                  <a:lnTo>
                    <a:pt x="55" y="221"/>
                  </a:lnTo>
                  <a:lnTo>
                    <a:pt x="2" y="94"/>
                  </a:lnTo>
                  <a:lnTo>
                    <a:pt x="0" y="86"/>
                  </a:lnTo>
                  <a:lnTo>
                    <a:pt x="0" y="80"/>
                  </a:lnTo>
                  <a:lnTo>
                    <a:pt x="1" y="76"/>
                  </a:lnTo>
                  <a:lnTo>
                    <a:pt x="4" y="72"/>
                  </a:lnTo>
                  <a:close/>
                </a:path>
              </a:pathLst>
            </a:custGeom>
            <a:solidFill>
              <a:srgbClr val="E0E8E8"/>
            </a:solidFill>
            <a:ln w="9525">
              <a:noFill/>
            </a:ln>
          </p:spPr>
          <p:txBody>
            <a:bodyPr/>
            <a:lstStyle/>
            <a:p>
              <a:endParaRPr lang="en-US"/>
            </a:p>
          </p:txBody>
        </p:sp>
        <p:sp>
          <p:nvSpPr>
            <p:cNvPr id="1142070" name="Freeform 1142069"/>
            <p:cNvSpPr/>
            <p:nvPr/>
          </p:nvSpPr>
          <p:spPr>
            <a:xfrm>
              <a:off x="1209" y="3101"/>
              <a:ext cx="10" cy="11"/>
            </a:xfrm>
            <a:custGeom>
              <a:avLst/>
              <a:gdLst/>
              <a:ahLst/>
              <a:cxnLst/>
              <a:rect l="0" t="0" r="0" b="0"/>
              <a:pathLst>
                <a:path w="204" h="199">
                  <a:moveTo>
                    <a:pt x="4" y="62"/>
                  </a:moveTo>
                  <a:lnTo>
                    <a:pt x="141" y="0"/>
                  </a:lnTo>
                  <a:lnTo>
                    <a:pt x="145" y="0"/>
                  </a:lnTo>
                  <a:lnTo>
                    <a:pt x="150" y="2"/>
                  </a:lnTo>
                  <a:lnTo>
                    <a:pt x="153" y="5"/>
                  </a:lnTo>
                  <a:lnTo>
                    <a:pt x="156" y="10"/>
                  </a:lnTo>
                  <a:lnTo>
                    <a:pt x="202" y="120"/>
                  </a:lnTo>
                  <a:lnTo>
                    <a:pt x="204" y="125"/>
                  </a:lnTo>
                  <a:lnTo>
                    <a:pt x="204" y="130"/>
                  </a:lnTo>
                  <a:lnTo>
                    <a:pt x="202" y="135"/>
                  </a:lnTo>
                  <a:lnTo>
                    <a:pt x="200" y="138"/>
                  </a:lnTo>
                  <a:lnTo>
                    <a:pt x="62" y="199"/>
                  </a:lnTo>
                  <a:lnTo>
                    <a:pt x="58" y="199"/>
                  </a:lnTo>
                  <a:lnTo>
                    <a:pt x="54" y="198"/>
                  </a:lnTo>
                  <a:lnTo>
                    <a:pt x="51" y="194"/>
                  </a:lnTo>
                  <a:lnTo>
                    <a:pt x="48" y="188"/>
                  </a:lnTo>
                  <a:lnTo>
                    <a:pt x="2" y="80"/>
                  </a:lnTo>
                  <a:lnTo>
                    <a:pt x="0" y="73"/>
                  </a:lnTo>
                  <a:lnTo>
                    <a:pt x="0" y="68"/>
                  </a:lnTo>
                  <a:lnTo>
                    <a:pt x="2" y="64"/>
                  </a:lnTo>
                  <a:lnTo>
                    <a:pt x="4" y="62"/>
                  </a:lnTo>
                  <a:close/>
                </a:path>
              </a:pathLst>
            </a:custGeom>
            <a:solidFill>
              <a:srgbClr val="919999"/>
            </a:solidFill>
            <a:ln w="9525">
              <a:noFill/>
            </a:ln>
          </p:spPr>
          <p:txBody>
            <a:bodyPr/>
            <a:lstStyle/>
            <a:p>
              <a:endParaRPr lang="en-US"/>
            </a:p>
          </p:txBody>
        </p:sp>
        <p:sp>
          <p:nvSpPr>
            <p:cNvPr id="1142071" name="Freeform 1142070"/>
            <p:cNvSpPr/>
            <p:nvPr/>
          </p:nvSpPr>
          <p:spPr>
            <a:xfrm>
              <a:off x="1212" y="3103"/>
              <a:ext cx="6" cy="8"/>
            </a:xfrm>
            <a:custGeom>
              <a:avLst/>
              <a:gdLst/>
              <a:ahLst/>
              <a:cxnLst/>
              <a:rect l="0" t="0" r="0" b="0"/>
              <a:pathLst>
                <a:path w="119" h="154">
                  <a:moveTo>
                    <a:pt x="88" y="6"/>
                  </a:moveTo>
                  <a:lnTo>
                    <a:pt x="116" y="78"/>
                  </a:lnTo>
                  <a:lnTo>
                    <a:pt x="118" y="86"/>
                  </a:lnTo>
                  <a:lnTo>
                    <a:pt x="119" y="95"/>
                  </a:lnTo>
                  <a:lnTo>
                    <a:pt x="117" y="103"/>
                  </a:lnTo>
                  <a:lnTo>
                    <a:pt x="112" y="109"/>
                  </a:lnTo>
                  <a:lnTo>
                    <a:pt x="14" y="152"/>
                  </a:lnTo>
                  <a:lnTo>
                    <a:pt x="6" y="154"/>
                  </a:lnTo>
                  <a:lnTo>
                    <a:pt x="2" y="150"/>
                  </a:lnTo>
                  <a:lnTo>
                    <a:pt x="0" y="140"/>
                  </a:lnTo>
                  <a:lnTo>
                    <a:pt x="1" y="128"/>
                  </a:lnTo>
                  <a:lnTo>
                    <a:pt x="4" y="112"/>
                  </a:lnTo>
                  <a:lnTo>
                    <a:pt x="9" y="95"/>
                  </a:lnTo>
                  <a:lnTo>
                    <a:pt x="14" y="78"/>
                  </a:lnTo>
                  <a:lnTo>
                    <a:pt x="21" y="61"/>
                  </a:lnTo>
                  <a:lnTo>
                    <a:pt x="29" y="46"/>
                  </a:lnTo>
                  <a:lnTo>
                    <a:pt x="38" y="33"/>
                  </a:lnTo>
                  <a:lnTo>
                    <a:pt x="48" y="21"/>
                  </a:lnTo>
                  <a:lnTo>
                    <a:pt x="58" y="12"/>
                  </a:lnTo>
                  <a:lnTo>
                    <a:pt x="67" y="4"/>
                  </a:lnTo>
                  <a:lnTo>
                    <a:pt x="76" y="0"/>
                  </a:lnTo>
                  <a:lnTo>
                    <a:pt x="82" y="1"/>
                  </a:lnTo>
                  <a:lnTo>
                    <a:pt x="88" y="6"/>
                  </a:lnTo>
                  <a:close/>
                </a:path>
              </a:pathLst>
            </a:custGeom>
            <a:solidFill>
              <a:srgbClr val="D1D9D9"/>
            </a:solidFill>
            <a:ln w="9525">
              <a:noFill/>
            </a:ln>
          </p:spPr>
          <p:txBody>
            <a:bodyPr/>
            <a:lstStyle/>
            <a:p>
              <a:endParaRPr lang="en-US"/>
            </a:p>
          </p:txBody>
        </p:sp>
        <p:sp>
          <p:nvSpPr>
            <p:cNvPr id="1142072" name="Freeform 1142071"/>
            <p:cNvSpPr/>
            <p:nvPr/>
          </p:nvSpPr>
          <p:spPr>
            <a:xfrm>
              <a:off x="1232" y="3092"/>
              <a:ext cx="4" cy="6"/>
            </a:xfrm>
            <a:custGeom>
              <a:avLst/>
              <a:gdLst/>
              <a:ahLst/>
              <a:cxnLst/>
              <a:rect l="0" t="0" r="0" b="0"/>
              <a:pathLst>
                <a:path w="100" h="104">
                  <a:moveTo>
                    <a:pt x="50" y="104"/>
                  </a:moveTo>
                  <a:lnTo>
                    <a:pt x="40" y="103"/>
                  </a:lnTo>
                  <a:lnTo>
                    <a:pt x="31" y="99"/>
                  </a:lnTo>
                  <a:lnTo>
                    <a:pt x="23" y="95"/>
                  </a:lnTo>
                  <a:lnTo>
                    <a:pt x="15" y="89"/>
                  </a:lnTo>
                  <a:lnTo>
                    <a:pt x="8" y="80"/>
                  </a:lnTo>
                  <a:lnTo>
                    <a:pt x="4" y="72"/>
                  </a:lnTo>
                  <a:lnTo>
                    <a:pt x="1" y="62"/>
                  </a:lnTo>
                  <a:lnTo>
                    <a:pt x="0" y="52"/>
                  </a:lnTo>
                  <a:lnTo>
                    <a:pt x="1" y="41"/>
                  </a:lnTo>
                  <a:lnTo>
                    <a:pt x="4" y="32"/>
                  </a:lnTo>
                  <a:lnTo>
                    <a:pt x="8" y="23"/>
                  </a:lnTo>
                  <a:lnTo>
                    <a:pt x="15" y="15"/>
                  </a:lnTo>
                  <a:lnTo>
                    <a:pt x="23" y="9"/>
                  </a:lnTo>
                  <a:lnTo>
                    <a:pt x="31" y="5"/>
                  </a:lnTo>
                  <a:lnTo>
                    <a:pt x="40" y="1"/>
                  </a:lnTo>
                  <a:lnTo>
                    <a:pt x="50" y="0"/>
                  </a:lnTo>
                  <a:lnTo>
                    <a:pt x="60" y="1"/>
                  </a:lnTo>
                  <a:lnTo>
                    <a:pt x="70" y="5"/>
                  </a:lnTo>
                  <a:lnTo>
                    <a:pt x="78" y="9"/>
                  </a:lnTo>
                  <a:lnTo>
                    <a:pt x="86" y="15"/>
                  </a:lnTo>
                  <a:lnTo>
                    <a:pt x="92" y="23"/>
                  </a:lnTo>
                  <a:lnTo>
                    <a:pt x="96" y="32"/>
                  </a:lnTo>
                  <a:lnTo>
                    <a:pt x="99" y="41"/>
                  </a:lnTo>
                  <a:lnTo>
                    <a:pt x="100" y="52"/>
                  </a:lnTo>
                  <a:lnTo>
                    <a:pt x="99" y="62"/>
                  </a:lnTo>
                  <a:lnTo>
                    <a:pt x="96" y="72"/>
                  </a:lnTo>
                  <a:lnTo>
                    <a:pt x="92" y="80"/>
                  </a:lnTo>
                  <a:lnTo>
                    <a:pt x="86" y="89"/>
                  </a:lnTo>
                  <a:lnTo>
                    <a:pt x="78" y="95"/>
                  </a:lnTo>
                  <a:lnTo>
                    <a:pt x="70" y="99"/>
                  </a:lnTo>
                  <a:lnTo>
                    <a:pt x="60" y="103"/>
                  </a:lnTo>
                  <a:lnTo>
                    <a:pt x="50" y="104"/>
                  </a:lnTo>
                  <a:close/>
                </a:path>
              </a:pathLst>
            </a:custGeom>
            <a:solidFill>
              <a:srgbClr val="616666"/>
            </a:solidFill>
            <a:ln w="9525">
              <a:noFill/>
            </a:ln>
          </p:spPr>
          <p:txBody>
            <a:bodyPr/>
            <a:lstStyle/>
            <a:p>
              <a:endParaRPr lang="en-US"/>
            </a:p>
          </p:txBody>
        </p:sp>
        <p:sp>
          <p:nvSpPr>
            <p:cNvPr id="1142073" name="Freeform 1142072"/>
            <p:cNvSpPr/>
            <p:nvPr/>
          </p:nvSpPr>
          <p:spPr>
            <a:xfrm>
              <a:off x="1163" y="3131"/>
              <a:ext cx="5" cy="5"/>
            </a:xfrm>
            <a:custGeom>
              <a:avLst/>
              <a:gdLst/>
              <a:ahLst/>
              <a:cxnLst/>
              <a:rect l="0" t="0" r="0" b="0"/>
              <a:pathLst>
                <a:path w="100" h="103">
                  <a:moveTo>
                    <a:pt x="50" y="103"/>
                  </a:moveTo>
                  <a:lnTo>
                    <a:pt x="39" y="102"/>
                  </a:lnTo>
                  <a:lnTo>
                    <a:pt x="30" y="99"/>
                  </a:lnTo>
                  <a:lnTo>
                    <a:pt x="22" y="95"/>
                  </a:lnTo>
                  <a:lnTo>
                    <a:pt x="14" y="88"/>
                  </a:lnTo>
                  <a:lnTo>
                    <a:pt x="8" y="80"/>
                  </a:lnTo>
                  <a:lnTo>
                    <a:pt x="4" y="71"/>
                  </a:lnTo>
                  <a:lnTo>
                    <a:pt x="1" y="62"/>
                  </a:lnTo>
                  <a:lnTo>
                    <a:pt x="0" y="51"/>
                  </a:lnTo>
                  <a:lnTo>
                    <a:pt x="1" y="41"/>
                  </a:lnTo>
                  <a:lnTo>
                    <a:pt x="4" y="31"/>
                  </a:lnTo>
                  <a:lnTo>
                    <a:pt x="8" y="23"/>
                  </a:lnTo>
                  <a:lnTo>
                    <a:pt x="14" y="15"/>
                  </a:lnTo>
                  <a:lnTo>
                    <a:pt x="22" y="8"/>
                  </a:lnTo>
                  <a:lnTo>
                    <a:pt x="30" y="4"/>
                  </a:lnTo>
                  <a:lnTo>
                    <a:pt x="39" y="1"/>
                  </a:lnTo>
                  <a:lnTo>
                    <a:pt x="50" y="0"/>
                  </a:lnTo>
                  <a:lnTo>
                    <a:pt x="60" y="1"/>
                  </a:lnTo>
                  <a:lnTo>
                    <a:pt x="69" y="4"/>
                  </a:lnTo>
                  <a:lnTo>
                    <a:pt x="77" y="8"/>
                  </a:lnTo>
                  <a:lnTo>
                    <a:pt x="85" y="15"/>
                  </a:lnTo>
                  <a:lnTo>
                    <a:pt x="91" y="23"/>
                  </a:lnTo>
                  <a:lnTo>
                    <a:pt x="96" y="31"/>
                  </a:lnTo>
                  <a:lnTo>
                    <a:pt x="99" y="41"/>
                  </a:lnTo>
                  <a:lnTo>
                    <a:pt x="100" y="51"/>
                  </a:lnTo>
                  <a:lnTo>
                    <a:pt x="99" y="62"/>
                  </a:lnTo>
                  <a:lnTo>
                    <a:pt x="96" y="71"/>
                  </a:lnTo>
                  <a:lnTo>
                    <a:pt x="91" y="80"/>
                  </a:lnTo>
                  <a:lnTo>
                    <a:pt x="85" y="88"/>
                  </a:lnTo>
                  <a:lnTo>
                    <a:pt x="77" y="95"/>
                  </a:lnTo>
                  <a:lnTo>
                    <a:pt x="69" y="99"/>
                  </a:lnTo>
                  <a:lnTo>
                    <a:pt x="60" y="102"/>
                  </a:lnTo>
                  <a:lnTo>
                    <a:pt x="50" y="103"/>
                  </a:lnTo>
                  <a:close/>
                </a:path>
              </a:pathLst>
            </a:custGeom>
            <a:solidFill>
              <a:srgbClr val="616666"/>
            </a:solidFill>
            <a:ln w="9525">
              <a:noFill/>
            </a:ln>
          </p:spPr>
          <p:txBody>
            <a:bodyPr/>
            <a:lstStyle/>
            <a:p>
              <a:endParaRPr lang="en-US"/>
            </a:p>
          </p:txBody>
        </p:sp>
        <p:sp>
          <p:nvSpPr>
            <p:cNvPr id="1142074" name="Freeform 1142073"/>
            <p:cNvSpPr/>
            <p:nvPr/>
          </p:nvSpPr>
          <p:spPr>
            <a:xfrm>
              <a:off x="1234" y="3094"/>
              <a:ext cx="2" cy="3"/>
            </a:xfrm>
            <a:custGeom>
              <a:avLst/>
              <a:gdLst/>
              <a:ahLst/>
              <a:cxnLst/>
              <a:rect l="0" t="0" r="0" b="0"/>
              <a:pathLst>
                <a:path w="55" h="57">
                  <a:moveTo>
                    <a:pt x="28" y="57"/>
                  </a:moveTo>
                  <a:lnTo>
                    <a:pt x="16" y="55"/>
                  </a:lnTo>
                  <a:lnTo>
                    <a:pt x="8" y="49"/>
                  </a:lnTo>
                  <a:lnTo>
                    <a:pt x="2" y="40"/>
                  </a:lnTo>
                  <a:lnTo>
                    <a:pt x="0" y="28"/>
                  </a:lnTo>
                  <a:lnTo>
                    <a:pt x="2" y="17"/>
                  </a:lnTo>
                  <a:lnTo>
                    <a:pt x="8" y="8"/>
                  </a:lnTo>
                  <a:lnTo>
                    <a:pt x="16" y="2"/>
                  </a:lnTo>
                  <a:lnTo>
                    <a:pt x="28" y="0"/>
                  </a:lnTo>
                  <a:lnTo>
                    <a:pt x="39" y="2"/>
                  </a:lnTo>
                  <a:lnTo>
                    <a:pt x="47" y="8"/>
                  </a:lnTo>
                  <a:lnTo>
                    <a:pt x="53" y="17"/>
                  </a:lnTo>
                  <a:lnTo>
                    <a:pt x="55" y="28"/>
                  </a:lnTo>
                  <a:lnTo>
                    <a:pt x="53" y="40"/>
                  </a:lnTo>
                  <a:lnTo>
                    <a:pt x="47" y="49"/>
                  </a:lnTo>
                  <a:lnTo>
                    <a:pt x="39" y="55"/>
                  </a:lnTo>
                  <a:lnTo>
                    <a:pt x="28" y="57"/>
                  </a:lnTo>
                  <a:close/>
                </a:path>
              </a:pathLst>
            </a:custGeom>
            <a:solidFill>
              <a:srgbClr val="D1D9D9"/>
            </a:solidFill>
            <a:ln w="9525">
              <a:noFill/>
            </a:ln>
          </p:spPr>
          <p:txBody>
            <a:bodyPr/>
            <a:lstStyle/>
            <a:p>
              <a:endParaRPr lang="en-US"/>
            </a:p>
          </p:txBody>
        </p:sp>
        <p:sp>
          <p:nvSpPr>
            <p:cNvPr id="1142075" name="Freeform 1142074"/>
            <p:cNvSpPr/>
            <p:nvPr/>
          </p:nvSpPr>
          <p:spPr>
            <a:xfrm>
              <a:off x="1165" y="3133"/>
              <a:ext cx="2" cy="3"/>
            </a:xfrm>
            <a:custGeom>
              <a:avLst/>
              <a:gdLst/>
              <a:ahLst/>
              <a:cxnLst/>
              <a:rect l="0" t="0" r="0" b="0"/>
              <a:pathLst>
                <a:path w="55" h="56">
                  <a:moveTo>
                    <a:pt x="28" y="56"/>
                  </a:moveTo>
                  <a:lnTo>
                    <a:pt x="17" y="54"/>
                  </a:lnTo>
                  <a:lnTo>
                    <a:pt x="9" y="48"/>
                  </a:lnTo>
                  <a:lnTo>
                    <a:pt x="2" y="40"/>
                  </a:lnTo>
                  <a:lnTo>
                    <a:pt x="0" y="28"/>
                  </a:lnTo>
                  <a:lnTo>
                    <a:pt x="2" y="16"/>
                  </a:lnTo>
                  <a:lnTo>
                    <a:pt x="9" y="8"/>
                  </a:lnTo>
                  <a:lnTo>
                    <a:pt x="17" y="2"/>
                  </a:lnTo>
                  <a:lnTo>
                    <a:pt x="28" y="0"/>
                  </a:lnTo>
                  <a:lnTo>
                    <a:pt x="39" y="2"/>
                  </a:lnTo>
                  <a:lnTo>
                    <a:pt x="47" y="8"/>
                  </a:lnTo>
                  <a:lnTo>
                    <a:pt x="53" y="16"/>
                  </a:lnTo>
                  <a:lnTo>
                    <a:pt x="55" y="28"/>
                  </a:lnTo>
                  <a:lnTo>
                    <a:pt x="53" y="40"/>
                  </a:lnTo>
                  <a:lnTo>
                    <a:pt x="47" y="48"/>
                  </a:lnTo>
                  <a:lnTo>
                    <a:pt x="39" y="54"/>
                  </a:lnTo>
                  <a:lnTo>
                    <a:pt x="28" y="56"/>
                  </a:lnTo>
                  <a:close/>
                </a:path>
              </a:pathLst>
            </a:custGeom>
            <a:solidFill>
              <a:srgbClr val="D1D9D9"/>
            </a:solidFill>
            <a:ln w="9525">
              <a:noFill/>
            </a:ln>
          </p:spPr>
          <p:txBody>
            <a:bodyPr/>
            <a:lstStyle/>
            <a:p>
              <a:endParaRPr lang="en-US"/>
            </a:p>
          </p:txBody>
        </p:sp>
        <p:sp>
          <p:nvSpPr>
            <p:cNvPr id="1142076" name="Freeform 1142075"/>
            <p:cNvSpPr/>
            <p:nvPr/>
          </p:nvSpPr>
          <p:spPr>
            <a:xfrm>
              <a:off x="1177" y="3076"/>
              <a:ext cx="29" cy="29"/>
            </a:xfrm>
            <a:custGeom>
              <a:avLst/>
              <a:gdLst/>
              <a:ahLst/>
              <a:cxnLst/>
              <a:rect l="0" t="0" r="0" b="0"/>
              <a:pathLst>
                <a:path w="624" h="522">
                  <a:moveTo>
                    <a:pt x="498" y="0"/>
                  </a:moveTo>
                  <a:lnTo>
                    <a:pt x="0" y="222"/>
                  </a:lnTo>
                  <a:lnTo>
                    <a:pt x="125" y="522"/>
                  </a:lnTo>
                  <a:lnTo>
                    <a:pt x="624" y="301"/>
                  </a:lnTo>
                  <a:lnTo>
                    <a:pt x="498" y="0"/>
                  </a:lnTo>
                  <a:close/>
                </a:path>
              </a:pathLst>
            </a:custGeom>
            <a:solidFill>
              <a:srgbClr val="111919"/>
            </a:solidFill>
            <a:ln w="9525">
              <a:noFill/>
            </a:ln>
          </p:spPr>
          <p:txBody>
            <a:bodyPr/>
            <a:lstStyle/>
            <a:p>
              <a:endParaRPr lang="en-US"/>
            </a:p>
          </p:txBody>
        </p:sp>
        <p:sp>
          <p:nvSpPr>
            <p:cNvPr id="1142077" name="Freeform 1142076"/>
            <p:cNvSpPr/>
            <p:nvPr/>
          </p:nvSpPr>
          <p:spPr>
            <a:xfrm>
              <a:off x="1178" y="3077"/>
              <a:ext cx="27" cy="27"/>
            </a:xfrm>
            <a:custGeom>
              <a:avLst/>
              <a:gdLst/>
              <a:ahLst/>
              <a:cxnLst/>
              <a:rect l="0" t="0" r="0" b="0"/>
              <a:pathLst>
                <a:path w="589" h="484">
                  <a:moveTo>
                    <a:pt x="474" y="0"/>
                  </a:moveTo>
                  <a:lnTo>
                    <a:pt x="0" y="211"/>
                  </a:lnTo>
                  <a:lnTo>
                    <a:pt x="114" y="484"/>
                  </a:lnTo>
                  <a:lnTo>
                    <a:pt x="589" y="273"/>
                  </a:lnTo>
                  <a:lnTo>
                    <a:pt x="474" y="0"/>
                  </a:lnTo>
                  <a:close/>
                </a:path>
              </a:pathLst>
            </a:custGeom>
            <a:solidFill>
              <a:srgbClr val="EDF5F5"/>
            </a:solidFill>
            <a:ln w="9525">
              <a:noFill/>
            </a:ln>
          </p:spPr>
          <p:txBody>
            <a:bodyPr/>
            <a:lstStyle/>
            <a:p>
              <a:endParaRPr lang="en-US"/>
            </a:p>
          </p:txBody>
        </p:sp>
        <p:sp>
          <p:nvSpPr>
            <p:cNvPr id="1142078" name="Freeform 1142077"/>
            <p:cNvSpPr/>
            <p:nvPr/>
          </p:nvSpPr>
          <p:spPr>
            <a:xfrm>
              <a:off x="1178" y="3078"/>
              <a:ext cx="27" cy="26"/>
            </a:xfrm>
            <a:custGeom>
              <a:avLst/>
              <a:gdLst/>
              <a:ahLst/>
              <a:cxnLst/>
              <a:rect l="0" t="0" r="0" b="0"/>
              <a:pathLst>
                <a:path w="583" h="471">
                  <a:moveTo>
                    <a:pt x="473" y="0"/>
                  </a:moveTo>
                  <a:lnTo>
                    <a:pt x="0" y="211"/>
                  </a:lnTo>
                  <a:lnTo>
                    <a:pt x="108" y="471"/>
                  </a:lnTo>
                  <a:lnTo>
                    <a:pt x="583" y="260"/>
                  </a:lnTo>
                  <a:lnTo>
                    <a:pt x="473" y="0"/>
                  </a:lnTo>
                  <a:close/>
                </a:path>
              </a:pathLst>
            </a:custGeom>
            <a:solidFill>
              <a:srgbClr val="878F8F"/>
            </a:solidFill>
            <a:ln w="9525">
              <a:noFill/>
            </a:ln>
          </p:spPr>
          <p:txBody>
            <a:bodyPr/>
            <a:lstStyle/>
            <a:p>
              <a:endParaRPr lang="en-US"/>
            </a:p>
          </p:txBody>
        </p:sp>
        <p:sp>
          <p:nvSpPr>
            <p:cNvPr id="1142079" name="Freeform 1142078"/>
            <p:cNvSpPr/>
            <p:nvPr/>
          </p:nvSpPr>
          <p:spPr>
            <a:xfrm>
              <a:off x="1191" y="3082"/>
              <a:ext cx="10" cy="13"/>
            </a:xfrm>
            <a:custGeom>
              <a:avLst/>
              <a:gdLst/>
              <a:ahLst/>
              <a:cxnLst/>
              <a:rect l="0" t="0" r="0" b="0"/>
              <a:pathLst>
                <a:path w="227" h="234">
                  <a:moveTo>
                    <a:pt x="159" y="223"/>
                  </a:moveTo>
                  <a:lnTo>
                    <a:pt x="137" y="231"/>
                  </a:lnTo>
                  <a:lnTo>
                    <a:pt x="115" y="234"/>
                  </a:lnTo>
                  <a:lnTo>
                    <a:pt x="93" y="232"/>
                  </a:lnTo>
                  <a:lnTo>
                    <a:pt x="73" y="225"/>
                  </a:lnTo>
                  <a:lnTo>
                    <a:pt x="54" y="215"/>
                  </a:lnTo>
                  <a:lnTo>
                    <a:pt x="36" y="201"/>
                  </a:lnTo>
                  <a:lnTo>
                    <a:pt x="22" y="184"/>
                  </a:lnTo>
                  <a:lnTo>
                    <a:pt x="11" y="163"/>
                  </a:lnTo>
                  <a:lnTo>
                    <a:pt x="4" y="141"/>
                  </a:lnTo>
                  <a:lnTo>
                    <a:pt x="0" y="118"/>
                  </a:lnTo>
                  <a:lnTo>
                    <a:pt x="3" y="96"/>
                  </a:lnTo>
                  <a:lnTo>
                    <a:pt x="9" y="74"/>
                  </a:lnTo>
                  <a:lnTo>
                    <a:pt x="19" y="55"/>
                  </a:lnTo>
                  <a:lnTo>
                    <a:pt x="32" y="37"/>
                  </a:lnTo>
                  <a:lnTo>
                    <a:pt x="48" y="22"/>
                  </a:lnTo>
                  <a:lnTo>
                    <a:pt x="69" y="10"/>
                  </a:lnTo>
                  <a:lnTo>
                    <a:pt x="90" y="3"/>
                  </a:lnTo>
                  <a:lnTo>
                    <a:pt x="113" y="0"/>
                  </a:lnTo>
                  <a:lnTo>
                    <a:pt x="134" y="2"/>
                  </a:lnTo>
                  <a:lnTo>
                    <a:pt x="156" y="8"/>
                  </a:lnTo>
                  <a:lnTo>
                    <a:pt x="174" y="19"/>
                  </a:lnTo>
                  <a:lnTo>
                    <a:pt x="191" y="32"/>
                  </a:lnTo>
                  <a:lnTo>
                    <a:pt x="206" y="49"/>
                  </a:lnTo>
                  <a:lnTo>
                    <a:pt x="217" y="70"/>
                  </a:lnTo>
                  <a:lnTo>
                    <a:pt x="224" y="93"/>
                  </a:lnTo>
                  <a:lnTo>
                    <a:pt x="227" y="116"/>
                  </a:lnTo>
                  <a:lnTo>
                    <a:pt x="225" y="138"/>
                  </a:lnTo>
                  <a:lnTo>
                    <a:pt x="219" y="159"/>
                  </a:lnTo>
                  <a:lnTo>
                    <a:pt x="209" y="179"/>
                  </a:lnTo>
                  <a:lnTo>
                    <a:pt x="195" y="197"/>
                  </a:lnTo>
                  <a:lnTo>
                    <a:pt x="179" y="212"/>
                  </a:lnTo>
                  <a:lnTo>
                    <a:pt x="159" y="223"/>
                  </a:lnTo>
                  <a:close/>
                </a:path>
              </a:pathLst>
            </a:custGeom>
            <a:solidFill>
              <a:srgbClr val="E33338"/>
            </a:solidFill>
            <a:ln w="9525">
              <a:noFill/>
            </a:ln>
          </p:spPr>
          <p:txBody>
            <a:bodyPr/>
            <a:lstStyle/>
            <a:p>
              <a:endParaRPr lang="en-US"/>
            </a:p>
          </p:txBody>
        </p:sp>
        <p:sp>
          <p:nvSpPr>
            <p:cNvPr id="1142080" name="Freeform 1142079"/>
            <p:cNvSpPr/>
            <p:nvPr/>
          </p:nvSpPr>
          <p:spPr>
            <a:xfrm>
              <a:off x="1191" y="3082"/>
              <a:ext cx="10" cy="12"/>
            </a:xfrm>
            <a:custGeom>
              <a:avLst/>
              <a:gdLst/>
              <a:ahLst/>
              <a:cxnLst/>
              <a:rect l="0" t="0" r="0" b="0"/>
              <a:pathLst>
                <a:path w="208" h="214">
                  <a:moveTo>
                    <a:pt x="146" y="206"/>
                  </a:moveTo>
                  <a:lnTo>
                    <a:pt x="125" y="212"/>
                  </a:lnTo>
                  <a:lnTo>
                    <a:pt x="105" y="214"/>
                  </a:lnTo>
                  <a:lnTo>
                    <a:pt x="84" y="212"/>
                  </a:lnTo>
                  <a:lnTo>
                    <a:pt x="66" y="206"/>
                  </a:lnTo>
                  <a:lnTo>
                    <a:pt x="48" y="196"/>
                  </a:lnTo>
                  <a:lnTo>
                    <a:pt x="31" y="183"/>
                  </a:lnTo>
                  <a:lnTo>
                    <a:pt x="18" y="168"/>
                  </a:lnTo>
                  <a:lnTo>
                    <a:pt x="8" y="149"/>
                  </a:lnTo>
                  <a:lnTo>
                    <a:pt x="2" y="129"/>
                  </a:lnTo>
                  <a:lnTo>
                    <a:pt x="0" y="108"/>
                  </a:lnTo>
                  <a:lnTo>
                    <a:pt x="2" y="86"/>
                  </a:lnTo>
                  <a:lnTo>
                    <a:pt x="8" y="67"/>
                  </a:lnTo>
                  <a:lnTo>
                    <a:pt x="17" y="49"/>
                  </a:lnTo>
                  <a:lnTo>
                    <a:pt x="29" y="33"/>
                  </a:lnTo>
                  <a:lnTo>
                    <a:pt x="45" y="19"/>
                  </a:lnTo>
                  <a:lnTo>
                    <a:pt x="63" y="8"/>
                  </a:lnTo>
                  <a:lnTo>
                    <a:pt x="83" y="2"/>
                  </a:lnTo>
                  <a:lnTo>
                    <a:pt x="104" y="0"/>
                  </a:lnTo>
                  <a:lnTo>
                    <a:pt x="123" y="2"/>
                  </a:lnTo>
                  <a:lnTo>
                    <a:pt x="142" y="7"/>
                  </a:lnTo>
                  <a:lnTo>
                    <a:pt x="161" y="17"/>
                  </a:lnTo>
                  <a:lnTo>
                    <a:pt x="176" y="30"/>
                  </a:lnTo>
                  <a:lnTo>
                    <a:pt x="189" y="45"/>
                  </a:lnTo>
                  <a:lnTo>
                    <a:pt x="200" y="63"/>
                  </a:lnTo>
                  <a:lnTo>
                    <a:pt x="206" y="84"/>
                  </a:lnTo>
                  <a:lnTo>
                    <a:pt x="208" y="105"/>
                  </a:lnTo>
                  <a:lnTo>
                    <a:pt x="206" y="127"/>
                  </a:lnTo>
                  <a:lnTo>
                    <a:pt x="201" y="147"/>
                  </a:lnTo>
                  <a:lnTo>
                    <a:pt x="191" y="164"/>
                  </a:lnTo>
                  <a:lnTo>
                    <a:pt x="179" y="181"/>
                  </a:lnTo>
                  <a:lnTo>
                    <a:pt x="164" y="195"/>
                  </a:lnTo>
                  <a:lnTo>
                    <a:pt x="146" y="206"/>
                  </a:lnTo>
                  <a:close/>
                </a:path>
              </a:pathLst>
            </a:custGeom>
            <a:solidFill>
              <a:srgbClr val="EB5F61"/>
            </a:solidFill>
            <a:ln w="9525">
              <a:noFill/>
            </a:ln>
          </p:spPr>
          <p:txBody>
            <a:bodyPr/>
            <a:lstStyle/>
            <a:p>
              <a:endParaRPr lang="en-US"/>
            </a:p>
          </p:txBody>
        </p:sp>
        <p:sp>
          <p:nvSpPr>
            <p:cNvPr id="1142081" name="Freeform 1142080"/>
            <p:cNvSpPr/>
            <p:nvPr/>
          </p:nvSpPr>
          <p:spPr>
            <a:xfrm>
              <a:off x="1192" y="3083"/>
              <a:ext cx="8" cy="10"/>
            </a:xfrm>
            <a:custGeom>
              <a:avLst/>
              <a:gdLst/>
              <a:ahLst/>
              <a:cxnLst/>
              <a:rect l="0" t="0" r="0" b="0"/>
              <a:pathLst>
                <a:path w="189" h="194">
                  <a:moveTo>
                    <a:pt x="131" y="187"/>
                  </a:moveTo>
                  <a:lnTo>
                    <a:pt x="113" y="193"/>
                  </a:lnTo>
                  <a:lnTo>
                    <a:pt x="95" y="194"/>
                  </a:lnTo>
                  <a:lnTo>
                    <a:pt x="76" y="192"/>
                  </a:lnTo>
                  <a:lnTo>
                    <a:pt x="59" y="187"/>
                  </a:lnTo>
                  <a:lnTo>
                    <a:pt x="44" y="178"/>
                  </a:lnTo>
                  <a:lnTo>
                    <a:pt x="29" y="167"/>
                  </a:lnTo>
                  <a:lnTo>
                    <a:pt x="17" y="152"/>
                  </a:lnTo>
                  <a:lnTo>
                    <a:pt x="8" y="135"/>
                  </a:lnTo>
                  <a:lnTo>
                    <a:pt x="2" y="116"/>
                  </a:lnTo>
                  <a:lnTo>
                    <a:pt x="0" y="97"/>
                  </a:lnTo>
                  <a:lnTo>
                    <a:pt x="2" y="79"/>
                  </a:lnTo>
                  <a:lnTo>
                    <a:pt x="7" y="61"/>
                  </a:lnTo>
                  <a:lnTo>
                    <a:pt x="15" y="45"/>
                  </a:lnTo>
                  <a:lnTo>
                    <a:pt x="26" y="30"/>
                  </a:lnTo>
                  <a:lnTo>
                    <a:pt x="41" y="17"/>
                  </a:lnTo>
                  <a:lnTo>
                    <a:pt x="57" y="8"/>
                  </a:lnTo>
                  <a:lnTo>
                    <a:pt x="75" y="1"/>
                  </a:lnTo>
                  <a:lnTo>
                    <a:pt x="95" y="0"/>
                  </a:lnTo>
                  <a:lnTo>
                    <a:pt x="112" y="1"/>
                  </a:lnTo>
                  <a:lnTo>
                    <a:pt x="130" y="7"/>
                  </a:lnTo>
                  <a:lnTo>
                    <a:pt x="146" y="15"/>
                  </a:lnTo>
                  <a:lnTo>
                    <a:pt x="160" y="27"/>
                  </a:lnTo>
                  <a:lnTo>
                    <a:pt x="172" y="41"/>
                  </a:lnTo>
                  <a:lnTo>
                    <a:pt x="181" y="58"/>
                  </a:lnTo>
                  <a:lnTo>
                    <a:pt x="187" y="77"/>
                  </a:lnTo>
                  <a:lnTo>
                    <a:pt x="189" y="96"/>
                  </a:lnTo>
                  <a:lnTo>
                    <a:pt x="188" y="114"/>
                  </a:lnTo>
                  <a:lnTo>
                    <a:pt x="182" y="132"/>
                  </a:lnTo>
                  <a:lnTo>
                    <a:pt x="174" y="149"/>
                  </a:lnTo>
                  <a:lnTo>
                    <a:pt x="163" y="165"/>
                  </a:lnTo>
                  <a:lnTo>
                    <a:pt x="149" y="177"/>
                  </a:lnTo>
                  <a:lnTo>
                    <a:pt x="131" y="187"/>
                  </a:lnTo>
                  <a:close/>
                </a:path>
              </a:pathLst>
            </a:custGeom>
            <a:solidFill>
              <a:srgbClr val="F0878A"/>
            </a:solidFill>
            <a:ln w="9525">
              <a:noFill/>
            </a:ln>
          </p:spPr>
          <p:txBody>
            <a:bodyPr/>
            <a:lstStyle/>
            <a:p>
              <a:endParaRPr lang="en-US"/>
            </a:p>
          </p:txBody>
        </p:sp>
        <p:sp>
          <p:nvSpPr>
            <p:cNvPr id="1142082" name="Freeform 1142081"/>
            <p:cNvSpPr/>
            <p:nvPr/>
          </p:nvSpPr>
          <p:spPr>
            <a:xfrm>
              <a:off x="1192" y="3083"/>
              <a:ext cx="8" cy="10"/>
            </a:xfrm>
            <a:custGeom>
              <a:avLst/>
              <a:gdLst/>
              <a:ahLst/>
              <a:cxnLst/>
              <a:rect l="0" t="0" r="0" b="0"/>
              <a:pathLst>
                <a:path w="171" h="177">
                  <a:moveTo>
                    <a:pt x="120" y="170"/>
                  </a:moveTo>
                  <a:lnTo>
                    <a:pt x="104" y="175"/>
                  </a:lnTo>
                  <a:lnTo>
                    <a:pt x="87" y="177"/>
                  </a:lnTo>
                  <a:lnTo>
                    <a:pt x="70" y="176"/>
                  </a:lnTo>
                  <a:lnTo>
                    <a:pt x="54" y="171"/>
                  </a:lnTo>
                  <a:lnTo>
                    <a:pt x="40" y="163"/>
                  </a:lnTo>
                  <a:lnTo>
                    <a:pt x="27" y="152"/>
                  </a:lnTo>
                  <a:lnTo>
                    <a:pt x="15" y="139"/>
                  </a:lnTo>
                  <a:lnTo>
                    <a:pt x="7" y="124"/>
                  </a:lnTo>
                  <a:lnTo>
                    <a:pt x="2" y="107"/>
                  </a:lnTo>
                  <a:lnTo>
                    <a:pt x="0" y="90"/>
                  </a:lnTo>
                  <a:lnTo>
                    <a:pt x="2" y="72"/>
                  </a:lnTo>
                  <a:lnTo>
                    <a:pt x="7" y="56"/>
                  </a:lnTo>
                  <a:lnTo>
                    <a:pt x="14" y="41"/>
                  </a:lnTo>
                  <a:lnTo>
                    <a:pt x="25" y="28"/>
                  </a:lnTo>
                  <a:lnTo>
                    <a:pt x="37" y="16"/>
                  </a:lnTo>
                  <a:lnTo>
                    <a:pt x="52" y="8"/>
                  </a:lnTo>
                  <a:lnTo>
                    <a:pt x="68" y="2"/>
                  </a:lnTo>
                  <a:lnTo>
                    <a:pt x="85" y="0"/>
                  </a:lnTo>
                  <a:lnTo>
                    <a:pt x="102" y="2"/>
                  </a:lnTo>
                  <a:lnTo>
                    <a:pt x="117" y="7"/>
                  </a:lnTo>
                  <a:lnTo>
                    <a:pt x="132" y="15"/>
                  </a:lnTo>
                  <a:lnTo>
                    <a:pt x="145" y="25"/>
                  </a:lnTo>
                  <a:lnTo>
                    <a:pt x="156" y="38"/>
                  </a:lnTo>
                  <a:lnTo>
                    <a:pt x="164" y="53"/>
                  </a:lnTo>
                  <a:lnTo>
                    <a:pt x="169" y="70"/>
                  </a:lnTo>
                  <a:lnTo>
                    <a:pt x="171" y="88"/>
                  </a:lnTo>
                  <a:lnTo>
                    <a:pt x="169" y="105"/>
                  </a:lnTo>
                  <a:lnTo>
                    <a:pt x="165" y="121"/>
                  </a:lnTo>
                  <a:lnTo>
                    <a:pt x="158" y="136"/>
                  </a:lnTo>
                  <a:lnTo>
                    <a:pt x="148" y="150"/>
                  </a:lnTo>
                  <a:lnTo>
                    <a:pt x="136" y="162"/>
                  </a:lnTo>
                  <a:lnTo>
                    <a:pt x="120" y="170"/>
                  </a:lnTo>
                  <a:close/>
                </a:path>
              </a:pathLst>
            </a:custGeom>
            <a:solidFill>
              <a:srgbClr val="F5AEB0"/>
            </a:solidFill>
            <a:ln w="9525">
              <a:noFill/>
            </a:ln>
          </p:spPr>
          <p:txBody>
            <a:bodyPr/>
            <a:lstStyle/>
            <a:p>
              <a:endParaRPr lang="en-US"/>
            </a:p>
          </p:txBody>
        </p:sp>
        <p:sp>
          <p:nvSpPr>
            <p:cNvPr id="1142083" name="Freeform 1142082"/>
            <p:cNvSpPr/>
            <p:nvPr/>
          </p:nvSpPr>
          <p:spPr>
            <a:xfrm>
              <a:off x="1193" y="3083"/>
              <a:ext cx="7" cy="9"/>
            </a:xfrm>
            <a:custGeom>
              <a:avLst/>
              <a:gdLst/>
              <a:ahLst/>
              <a:cxnLst/>
              <a:rect l="0" t="0" r="0" b="0"/>
              <a:pathLst>
                <a:path w="152" h="156">
                  <a:moveTo>
                    <a:pt x="106" y="149"/>
                  </a:moveTo>
                  <a:lnTo>
                    <a:pt x="92" y="155"/>
                  </a:lnTo>
                  <a:lnTo>
                    <a:pt x="77" y="156"/>
                  </a:lnTo>
                  <a:lnTo>
                    <a:pt x="63" y="155"/>
                  </a:lnTo>
                  <a:lnTo>
                    <a:pt x="48" y="150"/>
                  </a:lnTo>
                  <a:lnTo>
                    <a:pt x="35" y="143"/>
                  </a:lnTo>
                  <a:lnTo>
                    <a:pt x="24" y="133"/>
                  </a:lnTo>
                  <a:lnTo>
                    <a:pt x="14" y="122"/>
                  </a:lnTo>
                  <a:lnTo>
                    <a:pt x="6" y="108"/>
                  </a:lnTo>
                  <a:lnTo>
                    <a:pt x="2" y="93"/>
                  </a:lnTo>
                  <a:lnTo>
                    <a:pt x="0" y="78"/>
                  </a:lnTo>
                  <a:lnTo>
                    <a:pt x="1" y="63"/>
                  </a:lnTo>
                  <a:lnTo>
                    <a:pt x="5" y="49"/>
                  </a:lnTo>
                  <a:lnTo>
                    <a:pt x="13" y="35"/>
                  </a:lnTo>
                  <a:lnTo>
                    <a:pt x="22" y="24"/>
                  </a:lnTo>
                  <a:lnTo>
                    <a:pt x="33" y="13"/>
                  </a:lnTo>
                  <a:lnTo>
                    <a:pt x="46" y="6"/>
                  </a:lnTo>
                  <a:lnTo>
                    <a:pt x="60" y="1"/>
                  </a:lnTo>
                  <a:lnTo>
                    <a:pt x="76" y="0"/>
                  </a:lnTo>
                  <a:lnTo>
                    <a:pt x="90" y="1"/>
                  </a:lnTo>
                  <a:lnTo>
                    <a:pt x="104" y="5"/>
                  </a:lnTo>
                  <a:lnTo>
                    <a:pt x="118" y="11"/>
                  </a:lnTo>
                  <a:lnTo>
                    <a:pt x="129" y="21"/>
                  </a:lnTo>
                  <a:lnTo>
                    <a:pt x="139" y="32"/>
                  </a:lnTo>
                  <a:lnTo>
                    <a:pt x="146" y="46"/>
                  </a:lnTo>
                  <a:lnTo>
                    <a:pt x="150" y="61"/>
                  </a:lnTo>
                  <a:lnTo>
                    <a:pt x="152" y="77"/>
                  </a:lnTo>
                  <a:lnTo>
                    <a:pt x="151" y="91"/>
                  </a:lnTo>
                  <a:lnTo>
                    <a:pt x="147" y="106"/>
                  </a:lnTo>
                  <a:lnTo>
                    <a:pt x="140" y="120"/>
                  </a:lnTo>
                  <a:lnTo>
                    <a:pt x="131" y="131"/>
                  </a:lnTo>
                  <a:lnTo>
                    <a:pt x="120" y="142"/>
                  </a:lnTo>
                  <a:lnTo>
                    <a:pt x="106" y="149"/>
                  </a:lnTo>
                  <a:close/>
                </a:path>
              </a:pathLst>
            </a:custGeom>
            <a:solidFill>
              <a:srgbClr val="FAD6D9"/>
            </a:solidFill>
            <a:ln w="9525">
              <a:noFill/>
            </a:ln>
          </p:spPr>
          <p:txBody>
            <a:bodyPr/>
            <a:lstStyle/>
            <a:p>
              <a:endParaRPr lang="en-US"/>
            </a:p>
          </p:txBody>
        </p:sp>
        <p:sp>
          <p:nvSpPr>
            <p:cNvPr id="1142084" name="Freeform 1142083"/>
            <p:cNvSpPr/>
            <p:nvPr/>
          </p:nvSpPr>
          <p:spPr>
            <a:xfrm>
              <a:off x="1193" y="3083"/>
              <a:ext cx="6" cy="8"/>
            </a:xfrm>
            <a:custGeom>
              <a:avLst/>
              <a:gdLst/>
              <a:ahLst/>
              <a:cxnLst/>
              <a:rect l="0" t="0" r="0" b="0"/>
              <a:pathLst>
                <a:path w="134" h="139">
                  <a:moveTo>
                    <a:pt x="93" y="134"/>
                  </a:moveTo>
                  <a:lnTo>
                    <a:pt x="80" y="138"/>
                  </a:lnTo>
                  <a:lnTo>
                    <a:pt x="68" y="139"/>
                  </a:lnTo>
                  <a:lnTo>
                    <a:pt x="55" y="138"/>
                  </a:lnTo>
                  <a:lnTo>
                    <a:pt x="42" y="134"/>
                  </a:lnTo>
                  <a:lnTo>
                    <a:pt x="30" y="127"/>
                  </a:lnTo>
                  <a:lnTo>
                    <a:pt x="20" y="119"/>
                  </a:lnTo>
                  <a:lnTo>
                    <a:pt x="12" y="109"/>
                  </a:lnTo>
                  <a:lnTo>
                    <a:pt x="5" y="97"/>
                  </a:lnTo>
                  <a:lnTo>
                    <a:pt x="1" y="83"/>
                  </a:lnTo>
                  <a:lnTo>
                    <a:pt x="0" y="70"/>
                  </a:lnTo>
                  <a:lnTo>
                    <a:pt x="1" y="57"/>
                  </a:lnTo>
                  <a:lnTo>
                    <a:pt x="5" y="44"/>
                  </a:lnTo>
                  <a:lnTo>
                    <a:pt x="11" y="31"/>
                  </a:lnTo>
                  <a:lnTo>
                    <a:pt x="19" y="21"/>
                  </a:lnTo>
                  <a:lnTo>
                    <a:pt x="28" y="12"/>
                  </a:lnTo>
                  <a:lnTo>
                    <a:pt x="40" y="5"/>
                  </a:lnTo>
                  <a:lnTo>
                    <a:pt x="54" y="1"/>
                  </a:lnTo>
                  <a:lnTo>
                    <a:pt x="66" y="0"/>
                  </a:lnTo>
                  <a:lnTo>
                    <a:pt x="79" y="1"/>
                  </a:lnTo>
                  <a:lnTo>
                    <a:pt x="91" y="5"/>
                  </a:lnTo>
                  <a:lnTo>
                    <a:pt x="104" y="11"/>
                  </a:lnTo>
                  <a:lnTo>
                    <a:pt x="114" y="20"/>
                  </a:lnTo>
                  <a:lnTo>
                    <a:pt x="122" y="29"/>
                  </a:lnTo>
                  <a:lnTo>
                    <a:pt x="129" y="42"/>
                  </a:lnTo>
                  <a:lnTo>
                    <a:pt x="133" y="56"/>
                  </a:lnTo>
                  <a:lnTo>
                    <a:pt x="134" y="68"/>
                  </a:lnTo>
                  <a:lnTo>
                    <a:pt x="133" y="82"/>
                  </a:lnTo>
                  <a:lnTo>
                    <a:pt x="129" y="95"/>
                  </a:lnTo>
                  <a:lnTo>
                    <a:pt x="123" y="107"/>
                  </a:lnTo>
                  <a:lnTo>
                    <a:pt x="115" y="118"/>
                  </a:lnTo>
                  <a:lnTo>
                    <a:pt x="106" y="126"/>
                  </a:lnTo>
                  <a:lnTo>
                    <a:pt x="93" y="134"/>
                  </a:lnTo>
                  <a:close/>
                </a:path>
              </a:pathLst>
            </a:custGeom>
            <a:solidFill>
              <a:srgbClr val="FFFFFF"/>
            </a:solidFill>
            <a:ln w="9525">
              <a:noFill/>
            </a:ln>
          </p:spPr>
          <p:txBody>
            <a:bodyPr/>
            <a:lstStyle/>
            <a:p>
              <a:endParaRPr lang="en-US"/>
            </a:p>
          </p:txBody>
        </p:sp>
        <p:sp>
          <p:nvSpPr>
            <p:cNvPr id="1142085" name="Freeform 1142084"/>
            <p:cNvSpPr/>
            <p:nvPr/>
          </p:nvSpPr>
          <p:spPr>
            <a:xfrm>
              <a:off x="1185" y="3093"/>
              <a:ext cx="1" cy="2"/>
            </a:xfrm>
            <a:custGeom>
              <a:avLst/>
              <a:gdLst/>
              <a:ahLst/>
              <a:cxnLst/>
              <a:rect l="0" t="0" r="0" b="0"/>
              <a:pathLst>
                <a:path w="21" h="33">
                  <a:moveTo>
                    <a:pt x="11" y="0"/>
                  </a:moveTo>
                  <a:lnTo>
                    <a:pt x="5" y="3"/>
                  </a:lnTo>
                  <a:lnTo>
                    <a:pt x="1" y="8"/>
                  </a:lnTo>
                  <a:lnTo>
                    <a:pt x="0" y="15"/>
                  </a:lnTo>
                  <a:lnTo>
                    <a:pt x="1" y="20"/>
                  </a:lnTo>
                  <a:lnTo>
                    <a:pt x="4" y="26"/>
                  </a:lnTo>
                  <a:lnTo>
                    <a:pt x="8" y="31"/>
                  </a:lnTo>
                  <a:lnTo>
                    <a:pt x="14" y="33"/>
                  </a:lnTo>
                  <a:lnTo>
                    <a:pt x="21" y="32"/>
                  </a:lnTo>
                  <a:lnTo>
                    <a:pt x="11" y="0"/>
                  </a:lnTo>
                  <a:close/>
                </a:path>
              </a:pathLst>
            </a:custGeom>
            <a:solidFill>
              <a:srgbClr val="CCFFFF"/>
            </a:solidFill>
            <a:ln w="9525">
              <a:noFill/>
            </a:ln>
          </p:spPr>
          <p:txBody>
            <a:bodyPr/>
            <a:lstStyle/>
            <a:p>
              <a:endParaRPr lang="en-US"/>
            </a:p>
          </p:txBody>
        </p:sp>
        <p:sp>
          <p:nvSpPr>
            <p:cNvPr id="1142086" name="Freeform 1142085"/>
            <p:cNvSpPr/>
            <p:nvPr/>
          </p:nvSpPr>
          <p:spPr>
            <a:xfrm>
              <a:off x="1186" y="3089"/>
              <a:ext cx="3" cy="6"/>
            </a:xfrm>
            <a:custGeom>
              <a:avLst/>
              <a:gdLst/>
              <a:ahLst/>
              <a:cxnLst/>
              <a:rect l="0" t="0" r="0" b="0"/>
              <a:pathLst>
                <a:path w="75" h="98">
                  <a:moveTo>
                    <a:pt x="40" y="12"/>
                  </a:moveTo>
                  <a:lnTo>
                    <a:pt x="40" y="12"/>
                  </a:lnTo>
                  <a:lnTo>
                    <a:pt x="42" y="22"/>
                  </a:lnTo>
                  <a:lnTo>
                    <a:pt x="42" y="28"/>
                  </a:lnTo>
                  <a:lnTo>
                    <a:pt x="39" y="37"/>
                  </a:lnTo>
                  <a:lnTo>
                    <a:pt x="36" y="43"/>
                  </a:lnTo>
                  <a:lnTo>
                    <a:pt x="30" y="49"/>
                  </a:lnTo>
                  <a:lnTo>
                    <a:pt x="21" y="57"/>
                  </a:lnTo>
                  <a:lnTo>
                    <a:pt x="12" y="61"/>
                  </a:lnTo>
                  <a:lnTo>
                    <a:pt x="0" y="66"/>
                  </a:lnTo>
                  <a:lnTo>
                    <a:pt x="10" y="98"/>
                  </a:lnTo>
                  <a:lnTo>
                    <a:pt x="26" y="92"/>
                  </a:lnTo>
                  <a:lnTo>
                    <a:pt x="39" y="84"/>
                  </a:lnTo>
                  <a:lnTo>
                    <a:pt x="50" y="74"/>
                  </a:lnTo>
                  <a:lnTo>
                    <a:pt x="63" y="64"/>
                  </a:lnTo>
                  <a:lnTo>
                    <a:pt x="70" y="49"/>
                  </a:lnTo>
                  <a:lnTo>
                    <a:pt x="75" y="34"/>
                  </a:lnTo>
                  <a:lnTo>
                    <a:pt x="75" y="18"/>
                  </a:lnTo>
                  <a:lnTo>
                    <a:pt x="71" y="0"/>
                  </a:lnTo>
                  <a:lnTo>
                    <a:pt x="71" y="0"/>
                  </a:lnTo>
                  <a:lnTo>
                    <a:pt x="40" y="12"/>
                  </a:lnTo>
                  <a:close/>
                </a:path>
              </a:pathLst>
            </a:custGeom>
            <a:solidFill>
              <a:srgbClr val="CCFFFF"/>
            </a:solidFill>
            <a:ln w="9525">
              <a:noFill/>
            </a:ln>
          </p:spPr>
          <p:txBody>
            <a:bodyPr/>
            <a:lstStyle/>
            <a:p>
              <a:endParaRPr lang="en-US"/>
            </a:p>
          </p:txBody>
        </p:sp>
        <p:sp>
          <p:nvSpPr>
            <p:cNvPr id="1142087" name="Freeform 1142086"/>
            <p:cNvSpPr/>
            <p:nvPr/>
          </p:nvSpPr>
          <p:spPr>
            <a:xfrm>
              <a:off x="1184" y="3087"/>
              <a:ext cx="5" cy="3"/>
            </a:xfrm>
            <a:custGeom>
              <a:avLst/>
              <a:gdLst/>
              <a:ahLst/>
              <a:cxnLst/>
              <a:rect l="0" t="0" r="0" b="0"/>
              <a:pathLst>
                <a:path w="108" h="49">
                  <a:moveTo>
                    <a:pt x="20" y="43"/>
                  </a:moveTo>
                  <a:lnTo>
                    <a:pt x="20" y="43"/>
                  </a:lnTo>
                  <a:lnTo>
                    <a:pt x="27" y="39"/>
                  </a:lnTo>
                  <a:lnTo>
                    <a:pt x="36" y="35"/>
                  </a:lnTo>
                  <a:lnTo>
                    <a:pt x="45" y="33"/>
                  </a:lnTo>
                  <a:lnTo>
                    <a:pt x="54" y="33"/>
                  </a:lnTo>
                  <a:lnTo>
                    <a:pt x="62" y="36"/>
                  </a:lnTo>
                  <a:lnTo>
                    <a:pt x="69" y="39"/>
                  </a:lnTo>
                  <a:lnTo>
                    <a:pt x="74" y="43"/>
                  </a:lnTo>
                  <a:lnTo>
                    <a:pt x="77" y="49"/>
                  </a:lnTo>
                  <a:lnTo>
                    <a:pt x="108" y="37"/>
                  </a:lnTo>
                  <a:lnTo>
                    <a:pt x="98" y="22"/>
                  </a:lnTo>
                  <a:lnTo>
                    <a:pt x="87" y="11"/>
                  </a:lnTo>
                  <a:lnTo>
                    <a:pt x="74" y="4"/>
                  </a:lnTo>
                  <a:lnTo>
                    <a:pt x="58" y="0"/>
                  </a:lnTo>
                  <a:lnTo>
                    <a:pt x="41" y="0"/>
                  </a:lnTo>
                  <a:lnTo>
                    <a:pt x="26" y="3"/>
                  </a:lnTo>
                  <a:lnTo>
                    <a:pt x="13" y="9"/>
                  </a:lnTo>
                  <a:lnTo>
                    <a:pt x="0" y="18"/>
                  </a:lnTo>
                  <a:lnTo>
                    <a:pt x="0" y="18"/>
                  </a:lnTo>
                  <a:lnTo>
                    <a:pt x="20" y="43"/>
                  </a:lnTo>
                  <a:close/>
                </a:path>
              </a:pathLst>
            </a:custGeom>
            <a:solidFill>
              <a:srgbClr val="CCFFFF"/>
            </a:solidFill>
            <a:ln w="9525">
              <a:noFill/>
            </a:ln>
          </p:spPr>
          <p:txBody>
            <a:bodyPr/>
            <a:lstStyle/>
            <a:p>
              <a:endParaRPr lang="en-US"/>
            </a:p>
          </p:txBody>
        </p:sp>
        <p:sp>
          <p:nvSpPr>
            <p:cNvPr id="1142088" name="Freeform 1142087"/>
            <p:cNvSpPr/>
            <p:nvPr/>
          </p:nvSpPr>
          <p:spPr>
            <a:xfrm>
              <a:off x="1182" y="3088"/>
              <a:ext cx="3" cy="8"/>
            </a:xfrm>
            <a:custGeom>
              <a:avLst/>
              <a:gdLst/>
              <a:ahLst/>
              <a:cxnLst/>
              <a:rect l="0" t="0" r="0" b="0"/>
              <a:pathLst>
                <a:path w="69" h="129">
                  <a:moveTo>
                    <a:pt x="36" y="112"/>
                  </a:moveTo>
                  <a:lnTo>
                    <a:pt x="36" y="112"/>
                  </a:lnTo>
                  <a:lnTo>
                    <a:pt x="33" y="104"/>
                  </a:lnTo>
                  <a:lnTo>
                    <a:pt x="32" y="95"/>
                  </a:lnTo>
                  <a:lnTo>
                    <a:pt x="34" y="83"/>
                  </a:lnTo>
                  <a:lnTo>
                    <a:pt x="38" y="69"/>
                  </a:lnTo>
                  <a:lnTo>
                    <a:pt x="44" y="58"/>
                  </a:lnTo>
                  <a:lnTo>
                    <a:pt x="52" y="44"/>
                  </a:lnTo>
                  <a:lnTo>
                    <a:pt x="60" y="34"/>
                  </a:lnTo>
                  <a:lnTo>
                    <a:pt x="69" y="25"/>
                  </a:lnTo>
                  <a:lnTo>
                    <a:pt x="49" y="0"/>
                  </a:lnTo>
                  <a:lnTo>
                    <a:pt x="37" y="11"/>
                  </a:lnTo>
                  <a:lnTo>
                    <a:pt x="25" y="25"/>
                  </a:lnTo>
                  <a:lnTo>
                    <a:pt x="16" y="41"/>
                  </a:lnTo>
                  <a:lnTo>
                    <a:pt x="8" y="57"/>
                  </a:lnTo>
                  <a:lnTo>
                    <a:pt x="2" y="75"/>
                  </a:lnTo>
                  <a:lnTo>
                    <a:pt x="0" y="92"/>
                  </a:lnTo>
                  <a:lnTo>
                    <a:pt x="1" y="112"/>
                  </a:lnTo>
                  <a:lnTo>
                    <a:pt x="8" y="129"/>
                  </a:lnTo>
                  <a:lnTo>
                    <a:pt x="8" y="129"/>
                  </a:lnTo>
                  <a:lnTo>
                    <a:pt x="36" y="112"/>
                  </a:lnTo>
                  <a:close/>
                </a:path>
              </a:pathLst>
            </a:custGeom>
            <a:solidFill>
              <a:srgbClr val="CCFFFF"/>
            </a:solidFill>
            <a:ln w="9525">
              <a:noFill/>
            </a:ln>
          </p:spPr>
          <p:txBody>
            <a:bodyPr/>
            <a:lstStyle/>
            <a:p>
              <a:endParaRPr lang="en-US"/>
            </a:p>
          </p:txBody>
        </p:sp>
        <p:sp>
          <p:nvSpPr>
            <p:cNvPr id="1142089" name="Freeform 1142088"/>
            <p:cNvSpPr/>
            <p:nvPr/>
          </p:nvSpPr>
          <p:spPr>
            <a:xfrm>
              <a:off x="1182" y="3095"/>
              <a:ext cx="5" cy="4"/>
            </a:xfrm>
            <a:custGeom>
              <a:avLst/>
              <a:gdLst/>
              <a:ahLst/>
              <a:cxnLst/>
              <a:rect l="0" t="0" r="0" b="0"/>
              <a:pathLst>
                <a:path w="117" h="76">
                  <a:moveTo>
                    <a:pt x="107" y="41"/>
                  </a:moveTo>
                  <a:lnTo>
                    <a:pt x="107" y="41"/>
                  </a:lnTo>
                  <a:lnTo>
                    <a:pt x="96" y="43"/>
                  </a:lnTo>
                  <a:lnTo>
                    <a:pt x="83" y="43"/>
                  </a:lnTo>
                  <a:lnTo>
                    <a:pt x="72" y="42"/>
                  </a:lnTo>
                  <a:lnTo>
                    <a:pt x="62" y="36"/>
                  </a:lnTo>
                  <a:lnTo>
                    <a:pt x="52" y="30"/>
                  </a:lnTo>
                  <a:lnTo>
                    <a:pt x="43" y="23"/>
                  </a:lnTo>
                  <a:lnTo>
                    <a:pt x="35" y="13"/>
                  </a:lnTo>
                  <a:lnTo>
                    <a:pt x="28" y="0"/>
                  </a:lnTo>
                  <a:lnTo>
                    <a:pt x="0" y="17"/>
                  </a:lnTo>
                  <a:lnTo>
                    <a:pt x="9" y="32"/>
                  </a:lnTo>
                  <a:lnTo>
                    <a:pt x="20" y="46"/>
                  </a:lnTo>
                  <a:lnTo>
                    <a:pt x="33" y="57"/>
                  </a:lnTo>
                  <a:lnTo>
                    <a:pt x="48" y="66"/>
                  </a:lnTo>
                  <a:lnTo>
                    <a:pt x="64" y="73"/>
                  </a:lnTo>
                  <a:lnTo>
                    <a:pt x="81" y="76"/>
                  </a:lnTo>
                  <a:lnTo>
                    <a:pt x="98" y="76"/>
                  </a:lnTo>
                  <a:lnTo>
                    <a:pt x="117" y="72"/>
                  </a:lnTo>
                  <a:lnTo>
                    <a:pt x="117" y="72"/>
                  </a:lnTo>
                  <a:lnTo>
                    <a:pt x="107" y="41"/>
                  </a:lnTo>
                  <a:close/>
                </a:path>
              </a:pathLst>
            </a:custGeom>
            <a:solidFill>
              <a:srgbClr val="CCFFFF"/>
            </a:solidFill>
            <a:ln w="9525">
              <a:noFill/>
            </a:ln>
          </p:spPr>
          <p:txBody>
            <a:bodyPr/>
            <a:lstStyle/>
            <a:p>
              <a:endParaRPr lang="en-US"/>
            </a:p>
          </p:txBody>
        </p:sp>
        <p:sp>
          <p:nvSpPr>
            <p:cNvPr id="1142090" name="Freeform 1142089"/>
            <p:cNvSpPr/>
            <p:nvPr/>
          </p:nvSpPr>
          <p:spPr>
            <a:xfrm>
              <a:off x="1187" y="3094"/>
              <a:ext cx="4" cy="5"/>
            </a:xfrm>
            <a:custGeom>
              <a:avLst/>
              <a:gdLst/>
              <a:ahLst/>
              <a:cxnLst/>
              <a:rect l="0" t="0" r="0" b="0"/>
              <a:pathLst>
                <a:path w="79" h="88">
                  <a:moveTo>
                    <a:pt x="47" y="0"/>
                  </a:moveTo>
                  <a:lnTo>
                    <a:pt x="46" y="8"/>
                  </a:lnTo>
                  <a:lnTo>
                    <a:pt x="44" y="15"/>
                  </a:lnTo>
                  <a:lnTo>
                    <a:pt x="40" y="24"/>
                  </a:lnTo>
                  <a:lnTo>
                    <a:pt x="35" y="32"/>
                  </a:lnTo>
                  <a:lnTo>
                    <a:pt x="28" y="39"/>
                  </a:lnTo>
                  <a:lnTo>
                    <a:pt x="21" y="46"/>
                  </a:lnTo>
                  <a:lnTo>
                    <a:pt x="11" y="52"/>
                  </a:lnTo>
                  <a:lnTo>
                    <a:pt x="0" y="57"/>
                  </a:lnTo>
                  <a:lnTo>
                    <a:pt x="10" y="88"/>
                  </a:lnTo>
                  <a:lnTo>
                    <a:pt x="25" y="82"/>
                  </a:lnTo>
                  <a:lnTo>
                    <a:pt x="40" y="73"/>
                  </a:lnTo>
                  <a:lnTo>
                    <a:pt x="51" y="64"/>
                  </a:lnTo>
                  <a:lnTo>
                    <a:pt x="61" y="53"/>
                  </a:lnTo>
                  <a:lnTo>
                    <a:pt x="68" y="41"/>
                  </a:lnTo>
                  <a:lnTo>
                    <a:pt x="74" y="28"/>
                  </a:lnTo>
                  <a:lnTo>
                    <a:pt x="78" y="14"/>
                  </a:lnTo>
                  <a:lnTo>
                    <a:pt x="79" y="2"/>
                  </a:lnTo>
                  <a:lnTo>
                    <a:pt x="47" y="0"/>
                  </a:lnTo>
                  <a:close/>
                </a:path>
              </a:pathLst>
            </a:custGeom>
            <a:solidFill>
              <a:srgbClr val="CCFFFF"/>
            </a:solidFill>
            <a:ln w="9525">
              <a:noFill/>
            </a:ln>
          </p:spPr>
          <p:txBody>
            <a:bodyPr/>
            <a:lstStyle/>
            <a:p>
              <a:endParaRPr lang="en-US"/>
            </a:p>
          </p:txBody>
        </p:sp>
        <p:sp>
          <p:nvSpPr>
            <p:cNvPr id="1142091" name="Freeform 1142090"/>
            <p:cNvSpPr/>
            <p:nvPr/>
          </p:nvSpPr>
          <p:spPr>
            <a:xfrm>
              <a:off x="1186" y="3097"/>
              <a:ext cx="2" cy="1"/>
            </a:xfrm>
            <a:custGeom>
              <a:avLst/>
              <a:gdLst/>
              <a:ahLst/>
              <a:cxnLst/>
              <a:rect l="0" t="0" r="0" b="0"/>
              <a:pathLst>
                <a:path w="32" h="18">
                  <a:moveTo>
                    <a:pt x="32" y="18"/>
                  </a:moveTo>
                  <a:lnTo>
                    <a:pt x="31" y="11"/>
                  </a:lnTo>
                  <a:lnTo>
                    <a:pt x="28" y="6"/>
                  </a:lnTo>
                  <a:lnTo>
                    <a:pt x="23" y="3"/>
                  </a:lnTo>
                  <a:lnTo>
                    <a:pt x="17" y="0"/>
                  </a:lnTo>
                  <a:lnTo>
                    <a:pt x="11" y="2"/>
                  </a:lnTo>
                  <a:lnTo>
                    <a:pt x="6" y="4"/>
                  </a:lnTo>
                  <a:lnTo>
                    <a:pt x="2" y="9"/>
                  </a:lnTo>
                  <a:lnTo>
                    <a:pt x="0" y="16"/>
                  </a:lnTo>
                  <a:lnTo>
                    <a:pt x="32" y="18"/>
                  </a:lnTo>
                  <a:close/>
                </a:path>
              </a:pathLst>
            </a:custGeom>
            <a:solidFill>
              <a:srgbClr val="CCFFFF"/>
            </a:solidFill>
            <a:ln w="9525">
              <a:noFill/>
            </a:ln>
          </p:spPr>
          <p:txBody>
            <a:bodyPr/>
            <a:lstStyle/>
            <a:p>
              <a:endParaRPr lang="en-US"/>
            </a:p>
          </p:txBody>
        </p:sp>
        <p:sp>
          <p:nvSpPr>
            <p:cNvPr id="1142092" name="Freeform 1142091"/>
            <p:cNvSpPr/>
            <p:nvPr/>
          </p:nvSpPr>
          <p:spPr>
            <a:xfrm>
              <a:off x="1186" y="3094"/>
              <a:ext cx="1" cy="2"/>
            </a:xfrm>
            <a:custGeom>
              <a:avLst/>
              <a:gdLst/>
              <a:ahLst/>
              <a:cxnLst/>
              <a:rect l="0" t="0" r="0" b="0"/>
              <a:pathLst>
                <a:path w="22" h="32">
                  <a:moveTo>
                    <a:pt x="12" y="0"/>
                  </a:moveTo>
                  <a:lnTo>
                    <a:pt x="5" y="3"/>
                  </a:lnTo>
                  <a:lnTo>
                    <a:pt x="1" y="8"/>
                  </a:lnTo>
                  <a:lnTo>
                    <a:pt x="0" y="14"/>
                  </a:lnTo>
                  <a:lnTo>
                    <a:pt x="1" y="20"/>
                  </a:lnTo>
                  <a:lnTo>
                    <a:pt x="4" y="26"/>
                  </a:lnTo>
                  <a:lnTo>
                    <a:pt x="9" y="30"/>
                  </a:lnTo>
                  <a:lnTo>
                    <a:pt x="15" y="32"/>
                  </a:lnTo>
                  <a:lnTo>
                    <a:pt x="22" y="31"/>
                  </a:lnTo>
                  <a:lnTo>
                    <a:pt x="12" y="0"/>
                  </a:lnTo>
                  <a:close/>
                </a:path>
              </a:pathLst>
            </a:custGeom>
            <a:solidFill>
              <a:srgbClr val="00CCFF"/>
            </a:solidFill>
            <a:ln w="9525">
              <a:noFill/>
            </a:ln>
          </p:spPr>
          <p:txBody>
            <a:bodyPr/>
            <a:lstStyle/>
            <a:p>
              <a:endParaRPr lang="en-US"/>
            </a:p>
          </p:txBody>
        </p:sp>
        <p:sp>
          <p:nvSpPr>
            <p:cNvPr id="1142093" name="Freeform 1142092"/>
            <p:cNvSpPr/>
            <p:nvPr/>
          </p:nvSpPr>
          <p:spPr>
            <a:xfrm>
              <a:off x="1186" y="3090"/>
              <a:ext cx="4" cy="5"/>
            </a:xfrm>
            <a:custGeom>
              <a:avLst/>
              <a:gdLst/>
              <a:ahLst/>
              <a:cxnLst/>
              <a:rect l="0" t="0" r="0" b="0"/>
              <a:pathLst>
                <a:path w="74" h="99">
                  <a:moveTo>
                    <a:pt x="39" y="13"/>
                  </a:moveTo>
                  <a:lnTo>
                    <a:pt x="39" y="12"/>
                  </a:lnTo>
                  <a:lnTo>
                    <a:pt x="41" y="22"/>
                  </a:lnTo>
                  <a:lnTo>
                    <a:pt x="41" y="30"/>
                  </a:lnTo>
                  <a:lnTo>
                    <a:pt x="38" y="37"/>
                  </a:lnTo>
                  <a:lnTo>
                    <a:pt x="35" y="43"/>
                  </a:lnTo>
                  <a:lnTo>
                    <a:pt x="28" y="51"/>
                  </a:lnTo>
                  <a:lnTo>
                    <a:pt x="20" y="58"/>
                  </a:lnTo>
                  <a:lnTo>
                    <a:pt x="11" y="62"/>
                  </a:lnTo>
                  <a:lnTo>
                    <a:pt x="0" y="68"/>
                  </a:lnTo>
                  <a:lnTo>
                    <a:pt x="10" y="99"/>
                  </a:lnTo>
                  <a:lnTo>
                    <a:pt x="25" y="94"/>
                  </a:lnTo>
                  <a:lnTo>
                    <a:pt x="38" y="85"/>
                  </a:lnTo>
                  <a:lnTo>
                    <a:pt x="51" y="76"/>
                  </a:lnTo>
                  <a:lnTo>
                    <a:pt x="62" y="64"/>
                  </a:lnTo>
                  <a:lnTo>
                    <a:pt x="69" y="52"/>
                  </a:lnTo>
                  <a:lnTo>
                    <a:pt x="74" y="36"/>
                  </a:lnTo>
                  <a:lnTo>
                    <a:pt x="74" y="18"/>
                  </a:lnTo>
                  <a:lnTo>
                    <a:pt x="70" y="1"/>
                  </a:lnTo>
                  <a:lnTo>
                    <a:pt x="70" y="0"/>
                  </a:lnTo>
                  <a:lnTo>
                    <a:pt x="39" y="13"/>
                  </a:lnTo>
                  <a:close/>
                </a:path>
              </a:pathLst>
            </a:custGeom>
            <a:solidFill>
              <a:srgbClr val="00CCFF"/>
            </a:solidFill>
            <a:ln w="9525">
              <a:noFill/>
            </a:ln>
          </p:spPr>
          <p:txBody>
            <a:bodyPr/>
            <a:lstStyle/>
            <a:p>
              <a:endParaRPr lang="en-US"/>
            </a:p>
          </p:txBody>
        </p:sp>
        <p:sp>
          <p:nvSpPr>
            <p:cNvPr id="1142094" name="Freeform 1142093"/>
            <p:cNvSpPr/>
            <p:nvPr/>
          </p:nvSpPr>
          <p:spPr>
            <a:xfrm>
              <a:off x="1185" y="3088"/>
              <a:ext cx="5" cy="3"/>
            </a:xfrm>
            <a:custGeom>
              <a:avLst/>
              <a:gdLst/>
              <a:ahLst/>
              <a:cxnLst/>
              <a:rect l="0" t="0" r="0" b="0"/>
              <a:pathLst>
                <a:path w="108" h="50">
                  <a:moveTo>
                    <a:pt x="20" y="44"/>
                  </a:moveTo>
                  <a:lnTo>
                    <a:pt x="20" y="43"/>
                  </a:lnTo>
                  <a:lnTo>
                    <a:pt x="27" y="39"/>
                  </a:lnTo>
                  <a:lnTo>
                    <a:pt x="37" y="35"/>
                  </a:lnTo>
                  <a:lnTo>
                    <a:pt x="46" y="34"/>
                  </a:lnTo>
                  <a:lnTo>
                    <a:pt x="54" y="34"/>
                  </a:lnTo>
                  <a:lnTo>
                    <a:pt x="61" y="36"/>
                  </a:lnTo>
                  <a:lnTo>
                    <a:pt x="69" y="39"/>
                  </a:lnTo>
                  <a:lnTo>
                    <a:pt x="74" y="43"/>
                  </a:lnTo>
                  <a:lnTo>
                    <a:pt x="77" y="50"/>
                  </a:lnTo>
                  <a:lnTo>
                    <a:pt x="108" y="37"/>
                  </a:lnTo>
                  <a:lnTo>
                    <a:pt x="99" y="22"/>
                  </a:lnTo>
                  <a:lnTo>
                    <a:pt x="88" y="12"/>
                  </a:lnTo>
                  <a:lnTo>
                    <a:pt x="73" y="4"/>
                  </a:lnTo>
                  <a:lnTo>
                    <a:pt x="58" y="0"/>
                  </a:lnTo>
                  <a:lnTo>
                    <a:pt x="42" y="0"/>
                  </a:lnTo>
                  <a:lnTo>
                    <a:pt x="26" y="3"/>
                  </a:lnTo>
                  <a:lnTo>
                    <a:pt x="13" y="10"/>
                  </a:lnTo>
                  <a:lnTo>
                    <a:pt x="0" y="18"/>
                  </a:lnTo>
                  <a:lnTo>
                    <a:pt x="0" y="17"/>
                  </a:lnTo>
                  <a:lnTo>
                    <a:pt x="20" y="44"/>
                  </a:lnTo>
                  <a:close/>
                </a:path>
              </a:pathLst>
            </a:custGeom>
            <a:solidFill>
              <a:srgbClr val="00CCFF"/>
            </a:solidFill>
            <a:ln w="9525">
              <a:noFill/>
            </a:ln>
          </p:spPr>
          <p:txBody>
            <a:bodyPr/>
            <a:lstStyle/>
            <a:p>
              <a:endParaRPr lang="en-US"/>
            </a:p>
          </p:txBody>
        </p:sp>
        <p:sp>
          <p:nvSpPr>
            <p:cNvPr id="1142095" name="Freeform 1142094"/>
            <p:cNvSpPr/>
            <p:nvPr/>
          </p:nvSpPr>
          <p:spPr>
            <a:xfrm>
              <a:off x="1182" y="3089"/>
              <a:ext cx="4" cy="7"/>
            </a:xfrm>
            <a:custGeom>
              <a:avLst/>
              <a:gdLst/>
              <a:ahLst/>
              <a:cxnLst/>
              <a:rect l="0" t="0" r="0" b="0"/>
              <a:pathLst>
                <a:path w="69" h="131">
                  <a:moveTo>
                    <a:pt x="36" y="114"/>
                  </a:moveTo>
                  <a:lnTo>
                    <a:pt x="36" y="114"/>
                  </a:lnTo>
                  <a:lnTo>
                    <a:pt x="34" y="107"/>
                  </a:lnTo>
                  <a:lnTo>
                    <a:pt x="33" y="96"/>
                  </a:lnTo>
                  <a:lnTo>
                    <a:pt x="35" y="83"/>
                  </a:lnTo>
                  <a:lnTo>
                    <a:pt x="38" y="72"/>
                  </a:lnTo>
                  <a:lnTo>
                    <a:pt x="44" y="59"/>
                  </a:lnTo>
                  <a:lnTo>
                    <a:pt x="52" y="46"/>
                  </a:lnTo>
                  <a:lnTo>
                    <a:pt x="60" y="36"/>
                  </a:lnTo>
                  <a:lnTo>
                    <a:pt x="69" y="27"/>
                  </a:lnTo>
                  <a:lnTo>
                    <a:pt x="49" y="0"/>
                  </a:lnTo>
                  <a:lnTo>
                    <a:pt x="36" y="13"/>
                  </a:lnTo>
                  <a:lnTo>
                    <a:pt x="25" y="27"/>
                  </a:lnTo>
                  <a:lnTo>
                    <a:pt x="15" y="42"/>
                  </a:lnTo>
                  <a:lnTo>
                    <a:pt x="7" y="59"/>
                  </a:lnTo>
                  <a:lnTo>
                    <a:pt x="2" y="77"/>
                  </a:lnTo>
                  <a:lnTo>
                    <a:pt x="0" y="94"/>
                  </a:lnTo>
                  <a:lnTo>
                    <a:pt x="1" y="113"/>
                  </a:lnTo>
                  <a:lnTo>
                    <a:pt x="7" y="131"/>
                  </a:lnTo>
                  <a:lnTo>
                    <a:pt x="7" y="131"/>
                  </a:lnTo>
                  <a:lnTo>
                    <a:pt x="36" y="114"/>
                  </a:lnTo>
                  <a:close/>
                </a:path>
              </a:pathLst>
            </a:custGeom>
            <a:solidFill>
              <a:srgbClr val="00CCFF"/>
            </a:solidFill>
            <a:ln w="9525">
              <a:noFill/>
            </a:ln>
          </p:spPr>
          <p:txBody>
            <a:bodyPr/>
            <a:lstStyle/>
            <a:p>
              <a:endParaRPr lang="en-US"/>
            </a:p>
          </p:txBody>
        </p:sp>
        <p:sp>
          <p:nvSpPr>
            <p:cNvPr id="1142096" name="Freeform 1142095"/>
            <p:cNvSpPr/>
            <p:nvPr/>
          </p:nvSpPr>
          <p:spPr>
            <a:xfrm>
              <a:off x="1183" y="3095"/>
              <a:ext cx="5" cy="4"/>
            </a:xfrm>
            <a:custGeom>
              <a:avLst/>
              <a:gdLst/>
              <a:ahLst/>
              <a:cxnLst/>
              <a:rect l="0" t="0" r="0" b="0"/>
              <a:pathLst>
                <a:path w="117" h="77">
                  <a:moveTo>
                    <a:pt x="107" y="41"/>
                  </a:moveTo>
                  <a:lnTo>
                    <a:pt x="107" y="41"/>
                  </a:lnTo>
                  <a:lnTo>
                    <a:pt x="96" y="43"/>
                  </a:lnTo>
                  <a:lnTo>
                    <a:pt x="85" y="43"/>
                  </a:lnTo>
                  <a:lnTo>
                    <a:pt x="75" y="41"/>
                  </a:lnTo>
                  <a:lnTo>
                    <a:pt x="63" y="37"/>
                  </a:lnTo>
                  <a:lnTo>
                    <a:pt x="54" y="29"/>
                  </a:lnTo>
                  <a:lnTo>
                    <a:pt x="44" y="22"/>
                  </a:lnTo>
                  <a:lnTo>
                    <a:pt x="36" y="13"/>
                  </a:lnTo>
                  <a:lnTo>
                    <a:pt x="29" y="0"/>
                  </a:lnTo>
                  <a:lnTo>
                    <a:pt x="0" y="17"/>
                  </a:lnTo>
                  <a:lnTo>
                    <a:pt x="9" y="32"/>
                  </a:lnTo>
                  <a:lnTo>
                    <a:pt x="21" y="45"/>
                  </a:lnTo>
                  <a:lnTo>
                    <a:pt x="34" y="57"/>
                  </a:lnTo>
                  <a:lnTo>
                    <a:pt x="49" y="66"/>
                  </a:lnTo>
                  <a:lnTo>
                    <a:pt x="64" y="73"/>
                  </a:lnTo>
                  <a:lnTo>
                    <a:pt x="81" y="77"/>
                  </a:lnTo>
                  <a:lnTo>
                    <a:pt x="98" y="77"/>
                  </a:lnTo>
                  <a:lnTo>
                    <a:pt x="117" y="73"/>
                  </a:lnTo>
                  <a:lnTo>
                    <a:pt x="117" y="73"/>
                  </a:lnTo>
                  <a:lnTo>
                    <a:pt x="107" y="41"/>
                  </a:lnTo>
                  <a:close/>
                </a:path>
              </a:pathLst>
            </a:custGeom>
            <a:solidFill>
              <a:srgbClr val="00CCFF"/>
            </a:solidFill>
            <a:ln w="9525">
              <a:noFill/>
            </a:ln>
          </p:spPr>
          <p:txBody>
            <a:bodyPr/>
            <a:lstStyle/>
            <a:p>
              <a:endParaRPr lang="en-US"/>
            </a:p>
          </p:txBody>
        </p:sp>
        <p:sp>
          <p:nvSpPr>
            <p:cNvPr id="1142097" name="Freeform 1142096"/>
            <p:cNvSpPr/>
            <p:nvPr/>
          </p:nvSpPr>
          <p:spPr>
            <a:xfrm>
              <a:off x="1188" y="3094"/>
              <a:ext cx="3" cy="5"/>
            </a:xfrm>
            <a:custGeom>
              <a:avLst/>
              <a:gdLst/>
              <a:ahLst/>
              <a:cxnLst/>
              <a:rect l="0" t="0" r="0" b="0"/>
              <a:pathLst>
                <a:path w="81" h="90">
                  <a:moveTo>
                    <a:pt x="48" y="0"/>
                  </a:moveTo>
                  <a:lnTo>
                    <a:pt x="47" y="8"/>
                  </a:lnTo>
                  <a:lnTo>
                    <a:pt x="44" y="18"/>
                  </a:lnTo>
                  <a:lnTo>
                    <a:pt x="41" y="26"/>
                  </a:lnTo>
                  <a:lnTo>
                    <a:pt x="36" y="34"/>
                  </a:lnTo>
                  <a:lnTo>
                    <a:pt x="31" y="40"/>
                  </a:lnTo>
                  <a:lnTo>
                    <a:pt x="22" y="47"/>
                  </a:lnTo>
                  <a:lnTo>
                    <a:pt x="12" y="54"/>
                  </a:lnTo>
                  <a:lnTo>
                    <a:pt x="0" y="58"/>
                  </a:lnTo>
                  <a:lnTo>
                    <a:pt x="10" y="90"/>
                  </a:lnTo>
                  <a:lnTo>
                    <a:pt x="27" y="83"/>
                  </a:lnTo>
                  <a:lnTo>
                    <a:pt x="40" y="75"/>
                  </a:lnTo>
                  <a:lnTo>
                    <a:pt x="51" y="65"/>
                  </a:lnTo>
                  <a:lnTo>
                    <a:pt x="62" y="55"/>
                  </a:lnTo>
                  <a:lnTo>
                    <a:pt x="70" y="41"/>
                  </a:lnTo>
                  <a:lnTo>
                    <a:pt x="75" y="28"/>
                  </a:lnTo>
                  <a:lnTo>
                    <a:pt x="78" y="17"/>
                  </a:lnTo>
                  <a:lnTo>
                    <a:pt x="81" y="4"/>
                  </a:lnTo>
                  <a:lnTo>
                    <a:pt x="48" y="0"/>
                  </a:lnTo>
                  <a:close/>
                </a:path>
              </a:pathLst>
            </a:custGeom>
            <a:solidFill>
              <a:srgbClr val="00CCFF"/>
            </a:solidFill>
            <a:ln w="9525">
              <a:noFill/>
            </a:ln>
          </p:spPr>
          <p:txBody>
            <a:bodyPr/>
            <a:lstStyle/>
            <a:p>
              <a:endParaRPr lang="en-US"/>
            </a:p>
          </p:txBody>
        </p:sp>
        <p:sp>
          <p:nvSpPr>
            <p:cNvPr id="1142098" name="Freeform 1142097"/>
            <p:cNvSpPr/>
            <p:nvPr/>
          </p:nvSpPr>
          <p:spPr>
            <a:xfrm>
              <a:off x="1187" y="3097"/>
              <a:ext cx="2" cy="1"/>
            </a:xfrm>
            <a:custGeom>
              <a:avLst/>
              <a:gdLst/>
              <a:ahLst/>
              <a:cxnLst/>
              <a:rect l="0" t="0" r="0" b="0"/>
              <a:pathLst>
                <a:path w="33" h="19">
                  <a:moveTo>
                    <a:pt x="33" y="19"/>
                  </a:moveTo>
                  <a:lnTo>
                    <a:pt x="32" y="12"/>
                  </a:lnTo>
                  <a:lnTo>
                    <a:pt x="28" y="6"/>
                  </a:lnTo>
                  <a:lnTo>
                    <a:pt x="23" y="2"/>
                  </a:lnTo>
                  <a:lnTo>
                    <a:pt x="18" y="0"/>
                  </a:lnTo>
                  <a:lnTo>
                    <a:pt x="12" y="0"/>
                  </a:lnTo>
                  <a:lnTo>
                    <a:pt x="6" y="3"/>
                  </a:lnTo>
                  <a:lnTo>
                    <a:pt x="2" y="7"/>
                  </a:lnTo>
                  <a:lnTo>
                    <a:pt x="0" y="15"/>
                  </a:lnTo>
                  <a:lnTo>
                    <a:pt x="33" y="19"/>
                  </a:lnTo>
                  <a:close/>
                </a:path>
              </a:pathLst>
            </a:custGeom>
            <a:solidFill>
              <a:srgbClr val="00CCFF"/>
            </a:solidFill>
            <a:ln w="9525">
              <a:noFill/>
            </a:ln>
          </p:spPr>
          <p:txBody>
            <a:bodyPr/>
            <a:lstStyle/>
            <a:p>
              <a:endParaRPr lang="en-US"/>
            </a:p>
          </p:txBody>
        </p:sp>
        <p:sp>
          <p:nvSpPr>
            <p:cNvPr id="1142099" name="Freeform 1142098"/>
            <p:cNvSpPr/>
            <p:nvPr/>
          </p:nvSpPr>
          <p:spPr>
            <a:xfrm>
              <a:off x="1142" y="3240"/>
              <a:ext cx="1" cy="1"/>
            </a:xfrm>
            <a:custGeom>
              <a:avLst/>
              <a:gdLst/>
              <a:ahLst/>
              <a:cxnLst/>
              <a:rect l="0" t="0" r="0" b="0"/>
              <a:pathLst>
                <a:path w="21" h="27">
                  <a:moveTo>
                    <a:pt x="0" y="25"/>
                  </a:moveTo>
                  <a:lnTo>
                    <a:pt x="6" y="27"/>
                  </a:lnTo>
                  <a:lnTo>
                    <a:pt x="11" y="26"/>
                  </a:lnTo>
                  <a:lnTo>
                    <a:pt x="16" y="24"/>
                  </a:lnTo>
                  <a:lnTo>
                    <a:pt x="19" y="20"/>
                  </a:lnTo>
                  <a:lnTo>
                    <a:pt x="21" y="15"/>
                  </a:lnTo>
                  <a:lnTo>
                    <a:pt x="21" y="9"/>
                  </a:lnTo>
                  <a:lnTo>
                    <a:pt x="19" y="4"/>
                  </a:lnTo>
                  <a:lnTo>
                    <a:pt x="14" y="0"/>
                  </a:lnTo>
                  <a:lnTo>
                    <a:pt x="0" y="25"/>
                  </a:lnTo>
                  <a:close/>
                </a:path>
              </a:pathLst>
            </a:custGeom>
            <a:solidFill>
              <a:srgbClr val="000000"/>
            </a:solidFill>
            <a:ln w="9525">
              <a:noFill/>
            </a:ln>
          </p:spPr>
          <p:txBody>
            <a:bodyPr/>
            <a:lstStyle/>
            <a:p>
              <a:endParaRPr lang="en-US"/>
            </a:p>
          </p:txBody>
        </p:sp>
        <p:sp>
          <p:nvSpPr>
            <p:cNvPr id="1142100" name="Freeform 1142099"/>
            <p:cNvSpPr/>
            <p:nvPr/>
          </p:nvSpPr>
          <p:spPr>
            <a:xfrm>
              <a:off x="1133" y="3221"/>
              <a:ext cx="10" cy="20"/>
            </a:xfrm>
            <a:custGeom>
              <a:avLst/>
              <a:gdLst/>
              <a:ahLst/>
              <a:cxnLst/>
              <a:rect l="0" t="0" r="0" b="0"/>
              <a:pathLst>
                <a:path w="218" h="365">
                  <a:moveTo>
                    <a:pt x="0" y="0"/>
                  </a:moveTo>
                  <a:lnTo>
                    <a:pt x="0" y="0"/>
                  </a:lnTo>
                  <a:lnTo>
                    <a:pt x="1" y="29"/>
                  </a:lnTo>
                  <a:lnTo>
                    <a:pt x="3" y="56"/>
                  </a:lnTo>
                  <a:lnTo>
                    <a:pt x="8" y="84"/>
                  </a:lnTo>
                  <a:lnTo>
                    <a:pt x="15" y="110"/>
                  </a:lnTo>
                  <a:lnTo>
                    <a:pt x="22" y="135"/>
                  </a:lnTo>
                  <a:lnTo>
                    <a:pt x="31" y="162"/>
                  </a:lnTo>
                  <a:lnTo>
                    <a:pt x="41" y="187"/>
                  </a:lnTo>
                  <a:lnTo>
                    <a:pt x="55" y="211"/>
                  </a:lnTo>
                  <a:lnTo>
                    <a:pt x="68" y="235"/>
                  </a:lnTo>
                  <a:lnTo>
                    <a:pt x="84" y="258"/>
                  </a:lnTo>
                  <a:lnTo>
                    <a:pt x="102" y="278"/>
                  </a:lnTo>
                  <a:lnTo>
                    <a:pt x="119" y="298"/>
                  </a:lnTo>
                  <a:lnTo>
                    <a:pt x="138" y="317"/>
                  </a:lnTo>
                  <a:lnTo>
                    <a:pt x="159" y="335"/>
                  </a:lnTo>
                  <a:lnTo>
                    <a:pt x="180" y="352"/>
                  </a:lnTo>
                  <a:lnTo>
                    <a:pt x="204" y="365"/>
                  </a:lnTo>
                  <a:lnTo>
                    <a:pt x="218" y="340"/>
                  </a:lnTo>
                  <a:lnTo>
                    <a:pt x="196" y="326"/>
                  </a:lnTo>
                  <a:lnTo>
                    <a:pt x="177" y="311"/>
                  </a:lnTo>
                  <a:lnTo>
                    <a:pt x="157" y="296"/>
                  </a:lnTo>
                  <a:lnTo>
                    <a:pt x="139" y="277"/>
                  </a:lnTo>
                  <a:lnTo>
                    <a:pt x="122" y="259"/>
                  </a:lnTo>
                  <a:lnTo>
                    <a:pt x="107" y="239"/>
                  </a:lnTo>
                  <a:lnTo>
                    <a:pt x="92" y="218"/>
                  </a:lnTo>
                  <a:lnTo>
                    <a:pt x="79" y="197"/>
                  </a:lnTo>
                  <a:lnTo>
                    <a:pt x="68" y="174"/>
                  </a:lnTo>
                  <a:lnTo>
                    <a:pt x="58" y="151"/>
                  </a:lnTo>
                  <a:lnTo>
                    <a:pt x="49" y="127"/>
                  </a:lnTo>
                  <a:lnTo>
                    <a:pt x="41" y="102"/>
                  </a:lnTo>
                  <a:lnTo>
                    <a:pt x="36" y="77"/>
                  </a:lnTo>
                  <a:lnTo>
                    <a:pt x="31" y="52"/>
                  </a:lnTo>
                  <a:lnTo>
                    <a:pt x="29" y="27"/>
                  </a:lnTo>
                  <a:lnTo>
                    <a:pt x="28" y="0"/>
                  </a:lnTo>
                  <a:lnTo>
                    <a:pt x="28" y="0"/>
                  </a:lnTo>
                  <a:lnTo>
                    <a:pt x="0" y="0"/>
                  </a:lnTo>
                  <a:close/>
                </a:path>
              </a:pathLst>
            </a:custGeom>
            <a:solidFill>
              <a:srgbClr val="000000"/>
            </a:solidFill>
            <a:ln w="9525">
              <a:noFill/>
            </a:ln>
          </p:spPr>
          <p:txBody>
            <a:bodyPr/>
            <a:lstStyle/>
            <a:p>
              <a:endParaRPr lang="en-US"/>
            </a:p>
          </p:txBody>
        </p:sp>
        <p:sp>
          <p:nvSpPr>
            <p:cNvPr id="1142101" name="Freeform 1142100"/>
            <p:cNvSpPr/>
            <p:nvPr/>
          </p:nvSpPr>
          <p:spPr>
            <a:xfrm>
              <a:off x="1133" y="3216"/>
              <a:ext cx="2" cy="5"/>
            </a:xfrm>
            <a:custGeom>
              <a:avLst/>
              <a:gdLst/>
              <a:ahLst/>
              <a:cxnLst/>
              <a:rect l="0" t="0" r="0" b="0"/>
              <a:pathLst>
                <a:path w="37" h="92">
                  <a:moveTo>
                    <a:pt x="9" y="0"/>
                  </a:moveTo>
                  <a:lnTo>
                    <a:pt x="7" y="10"/>
                  </a:lnTo>
                  <a:lnTo>
                    <a:pt x="5" y="23"/>
                  </a:lnTo>
                  <a:lnTo>
                    <a:pt x="4" y="33"/>
                  </a:lnTo>
                  <a:lnTo>
                    <a:pt x="2" y="45"/>
                  </a:lnTo>
                  <a:lnTo>
                    <a:pt x="1" y="58"/>
                  </a:lnTo>
                  <a:lnTo>
                    <a:pt x="1" y="69"/>
                  </a:lnTo>
                  <a:lnTo>
                    <a:pt x="0" y="80"/>
                  </a:lnTo>
                  <a:lnTo>
                    <a:pt x="0" y="92"/>
                  </a:lnTo>
                  <a:lnTo>
                    <a:pt x="28" y="92"/>
                  </a:lnTo>
                  <a:lnTo>
                    <a:pt x="28" y="82"/>
                  </a:lnTo>
                  <a:lnTo>
                    <a:pt x="29" y="71"/>
                  </a:lnTo>
                  <a:lnTo>
                    <a:pt x="29" y="60"/>
                  </a:lnTo>
                  <a:lnTo>
                    <a:pt x="30" y="49"/>
                  </a:lnTo>
                  <a:lnTo>
                    <a:pt x="32" y="38"/>
                  </a:lnTo>
                  <a:lnTo>
                    <a:pt x="33" y="27"/>
                  </a:lnTo>
                  <a:lnTo>
                    <a:pt x="35" y="17"/>
                  </a:lnTo>
                  <a:lnTo>
                    <a:pt x="37" y="6"/>
                  </a:lnTo>
                  <a:lnTo>
                    <a:pt x="9" y="0"/>
                  </a:lnTo>
                  <a:close/>
                </a:path>
              </a:pathLst>
            </a:custGeom>
            <a:solidFill>
              <a:srgbClr val="000000"/>
            </a:solidFill>
            <a:ln w="9525">
              <a:noFill/>
            </a:ln>
          </p:spPr>
          <p:txBody>
            <a:bodyPr/>
            <a:lstStyle/>
            <a:p>
              <a:endParaRPr lang="en-US"/>
            </a:p>
          </p:txBody>
        </p:sp>
        <p:sp>
          <p:nvSpPr>
            <p:cNvPr id="1142102" name="Freeform 1142101"/>
            <p:cNvSpPr/>
            <p:nvPr/>
          </p:nvSpPr>
          <p:spPr>
            <a:xfrm>
              <a:off x="1133" y="3220"/>
              <a:ext cx="1" cy="1"/>
            </a:xfrm>
            <a:custGeom>
              <a:avLst/>
              <a:gdLst/>
              <a:ahLst/>
              <a:cxnLst/>
              <a:rect l="0" t="0" r="0" b="0"/>
              <a:pathLst>
                <a:path w="28" h="18">
                  <a:moveTo>
                    <a:pt x="28" y="18"/>
                  </a:moveTo>
                  <a:lnTo>
                    <a:pt x="28" y="11"/>
                  </a:lnTo>
                  <a:lnTo>
                    <a:pt x="26" y="6"/>
                  </a:lnTo>
                  <a:lnTo>
                    <a:pt x="22" y="2"/>
                  </a:lnTo>
                  <a:lnTo>
                    <a:pt x="17" y="0"/>
                  </a:lnTo>
                  <a:lnTo>
                    <a:pt x="12" y="0"/>
                  </a:lnTo>
                  <a:lnTo>
                    <a:pt x="7" y="2"/>
                  </a:lnTo>
                  <a:lnTo>
                    <a:pt x="3" y="5"/>
                  </a:lnTo>
                  <a:lnTo>
                    <a:pt x="0" y="11"/>
                  </a:lnTo>
                  <a:lnTo>
                    <a:pt x="28" y="18"/>
                  </a:lnTo>
                  <a:close/>
                </a:path>
              </a:pathLst>
            </a:custGeom>
            <a:solidFill>
              <a:srgbClr val="000000"/>
            </a:solidFill>
            <a:ln w="9525">
              <a:noFill/>
            </a:ln>
          </p:spPr>
          <p:txBody>
            <a:bodyPr/>
            <a:lstStyle/>
            <a:p>
              <a:endParaRPr lang="en-US"/>
            </a:p>
          </p:txBody>
        </p:sp>
        <p:sp>
          <p:nvSpPr>
            <p:cNvPr id="1142103" name="Freeform 1142102"/>
            <p:cNvSpPr/>
            <p:nvPr/>
          </p:nvSpPr>
          <p:spPr>
            <a:xfrm>
              <a:off x="1141" y="3233"/>
              <a:ext cx="1" cy="2"/>
            </a:xfrm>
            <a:custGeom>
              <a:avLst/>
              <a:gdLst/>
              <a:ahLst/>
              <a:cxnLst/>
              <a:rect l="0" t="0" r="0" b="0"/>
              <a:pathLst>
                <a:path w="21" h="27">
                  <a:moveTo>
                    <a:pt x="0" y="25"/>
                  </a:moveTo>
                  <a:lnTo>
                    <a:pt x="6" y="27"/>
                  </a:lnTo>
                  <a:lnTo>
                    <a:pt x="11" y="26"/>
                  </a:lnTo>
                  <a:lnTo>
                    <a:pt x="16" y="24"/>
                  </a:lnTo>
                  <a:lnTo>
                    <a:pt x="19" y="20"/>
                  </a:lnTo>
                  <a:lnTo>
                    <a:pt x="21" y="14"/>
                  </a:lnTo>
                  <a:lnTo>
                    <a:pt x="21" y="9"/>
                  </a:lnTo>
                  <a:lnTo>
                    <a:pt x="19" y="4"/>
                  </a:lnTo>
                  <a:lnTo>
                    <a:pt x="14" y="0"/>
                  </a:lnTo>
                  <a:lnTo>
                    <a:pt x="0" y="25"/>
                  </a:lnTo>
                  <a:close/>
                </a:path>
              </a:pathLst>
            </a:custGeom>
            <a:solidFill>
              <a:srgbClr val="000000"/>
            </a:solidFill>
            <a:ln w="9525">
              <a:noFill/>
            </a:ln>
          </p:spPr>
          <p:txBody>
            <a:bodyPr/>
            <a:lstStyle/>
            <a:p>
              <a:endParaRPr lang="en-US"/>
            </a:p>
          </p:txBody>
        </p:sp>
        <p:sp>
          <p:nvSpPr>
            <p:cNvPr id="1142104" name="Freeform 1142103"/>
            <p:cNvSpPr/>
            <p:nvPr/>
          </p:nvSpPr>
          <p:spPr>
            <a:xfrm>
              <a:off x="1137" y="3224"/>
              <a:ext cx="5" cy="11"/>
            </a:xfrm>
            <a:custGeom>
              <a:avLst/>
              <a:gdLst/>
              <a:ahLst/>
              <a:cxnLst/>
              <a:rect l="0" t="0" r="0" b="0"/>
              <a:pathLst>
                <a:path w="115" h="181">
                  <a:moveTo>
                    <a:pt x="0" y="0"/>
                  </a:moveTo>
                  <a:lnTo>
                    <a:pt x="0" y="0"/>
                  </a:lnTo>
                  <a:lnTo>
                    <a:pt x="0" y="13"/>
                  </a:lnTo>
                  <a:lnTo>
                    <a:pt x="2" y="27"/>
                  </a:lnTo>
                  <a:lnTo>
                    <a:pt x="4" y="40"/>
                  </a:lnTo>
                  <a:lnTo>
                    <a:pt x="7" y="53"/>
                  </a:lnTo>
                  <a:lnTo>
                    <a:pt x="11" y="68"/>
                  </a:lnTo>
                  <a:lnTo>
                    <a:pt x="15" y="80"/>
                  </a:lnTo>
                  <a:lnTo>
                    <a:pt x="21" y="92"/>
                  </a:lnTo>
                  <a:lnTo>
                    <a:pt x="28" y="104"/>
                  </a:lnTo>
                  <a:lnTo>
                    <a:pt x="34" y="116"/>
                  </a:lnTo>
                  <a:lnTo>
                    <a:pt x="42" y="126"/>
                  </a:lnTo>
                  <a:lnTo>
                    <a:pt x="50" y="138"/>
                  </a:lnTo>
                  <a:lnTo>
                    <a:pt x="59" y="147"/>
                  </a:lnTo>
                  <a:lnTo>
                    <a:pt x="68" y="157"/>
                  </a:lnTo>
                  <a:lnTo>
                    <a:pt x="80" y="165"/>
                  </a:lnTo>
                  <a:lnTo>
                    <a:pt x="90" y="173"/>
                  </a:lnTo>
                  <a:lnTo>
                    <a:pt x="101" y="181"/>
                  </a:lnTo>
                  <a:lnTo>
                    <a:pt x="115" y="156"/>
                  </a:lnTo>
                  <a:lnTo>
                    <a:pt x="106" y="149"/>
                  </a:lnTo>
                  <a:lnTo>
                    <a:pt x="96" y="142"/>
                  </a:lnTo>
                  <a:lnTo>
                    <a:pt x="87" y="136"/>
                  </a:lnTo>
                  <a:lnTo>
                    <a:pt x="80" y="126"/>
                  </a:lnTo>
                  <a:lnTo>
                    <a:pt x="70" y="119"/>
                  </a:lnTo>
                  <a:lnTo>
                    <a:pt x="64" y="109"/>
                  </a:lnTo>
                  <a:lnTo>
                    <a:pt x="58" y="101"/>
                  </a:lnTo>
                  <a:lnTo>
                    <a:pt x="52" y="89"/>
                  </a:lnTo>
                  <a:lnTo>
                    <a:pt x="46" y="80"/>
                  </a:lnTo>
                  <a:lnTo>
                    <a:pt x="42" y="69"/>
                  </a:lnTo>
                  <a:lnTo>
                    <a:pt x="38" y="58"/>
                  </a:lnTo>
                  <a:lnTo>
                    <a:pt x="34" y="47"/>
                  </a:lnTo>
                  <a:lnTo>
                    <a:pt x="33" y="35"/>
                  </a:lnTo>
                  <a:lnTo>
                    <a:pt x="31" y="23"/>
                  </a:lnTo>
                  <a:lnTo>
                    <a:pt x="29" y="11"/>
                  </a:lnTo>
                  <a:lnTo>
                    <a:pt x="29" y="0"/>
                  </a:lnTo>
                  <a:lnTo>
                    <a:pt x="29" y="0"/>
                  </a:lnTo>
                  <a:lnTo>
                    <a:pt x="0" y="0"/>
                  </a:lnTo>
                  <a:close/>
                </a:path>
              </a:pathLst>
            </a:custGeom>
            <a:solidFill>
              <a:srgbClr val="000000"/>
            </a:solidFill>
            <a:ln w="9525">
              <a:noFill/>
            </a:ln>
          </p:spPr>
          <p:txBody>
            <a:bodyPr/>
            <a:lstStyle/>
            <a:p>
              <a:endParaRPr lang="en-US"/>
            </a:p>
          </p:txBody>
        </p:sp>
        <p:sp>
          <p:nvSpPr>
            <p:cNvPr id="1142105" name="Freeform 1142104"/>
            <p:cNvSpPr/>
            <p:nvPr/>
          </p:nvSpPr>
          <p:spPr>
            <a:xfrm>
              <a:off x="1137" y="3222"/>
              <a:ext cx="1" cy="2"/>
            </a:xfrm>
            <a:custGeom>
              <a:avLst/>
              <a:gdLst/>
              <a:ahLst/>
              <a:cxnLst/>
              <a:rect l="0" t="0" r="0" b="0"/>
              <a:pathLst>
                <a:path w="33" h="47">
                  <a:moveTo>
                    <a:pt x="4" y="0"/>
                  </a:moveTo>
                  <a:lnTo>
                    <a:pt x="3" y="6"/>
                  </a:lnTo>
                  <a:lnTo>
                    <a:pt x="2" y="11"/>
                  </a:lnTo>
                  <a:lnTo>
                    <a:pt x="1" y="18"/>
                  </a:lnTo>
                  <a:lnTo>
                    <a:pt x="1" y="23"/>
                  </a:lnTo>
                  <a:lnTo>
                    <a:pt x="0" y="30"/>
                  </a:lnTo>
                  <a:lnTo>
                    <a:pt x="0" y="36"/>
                  </a:lnTo>
                  <a:lnTo>
                    <a:pt x="0" y="41"/>
                  </a:lnTo>
                  <a:lnTo>
                    <a:pt x="0" y="47"/>
                  </a:lnTo>
                  <a:lnTo>
                    <a:pt x="29" y="47"/>
                  </a:lnTo>
                  <a:lnTo>
                    <a:pt x="29" y="41"/>
                  </a:lnTo>
                  <a:lnTo>
                    <a:pt x="29" y="36"/>
                  </a:lnTo>
                  <a:lnTo>
                    <a:pt x="29" y="32"/>
                  </a:lnTo>
                  <a:lnTo>
                    <a:pt x="30" y="26"/>
                  </a:lnTo>
                  <a:lnTo>
                    <a:pt x="30" y="20"/>
                  </a:lnTo>
                  <a:lnTo>
                    <a:pt x="31" y="17"/>
                  </a:lnTo>
                  <a:lnTo>
                    <a:pt x="32" y="12"/>
                  </a:lnTo>
                  <a:lnTo>
                    <a:pt x="33" y="7"/>
                  </a:lnTo>
                  <a:lnTo>
                    <a:pt x="4" y="0"/>
                  </a:lnTo>
                  <a:close/>
                </a:path>
              </a:pathLst>
            </a:custGeom>
            <a:solidFill>
              <a:srgbClr val="000000"/>
            </a:solidFill>
            <a:ln w="9525">
              <a:noFill/>
            </a:ln>
          </p:spPr>
          <p:txBody>
            <a:bodyPr/>
            <a:lstStyle/>
            <a:p>
              <a:endParaRPr lang="en-US"/>
            </a:p>
          </p:txBody>
        </p:sp>
        <p:sp>
          <p:nvSpPr>
            <p:cNvPr id="1142106" name="Freeform 1142105"/>
            <p:cNvSpPr/>
            <p:nvPr/>
          </p:nvSpPr>
          <p:spPr>
            <a:xfrm>
              <a:off x="1137" y="3224"/>
              <a:ext cx="1" cy="1"/>
            </a:xfrm>
            <a:custGeom>
              <a:avLst/>
              <a:gdLst/>
              <a:ahLst/>
              <a:cxnLst/>
              <a:rect l="0" t="0" r="0" b="0"/>
              <a:pathLst>
                <a:path w="29" h="18">
                  <a:moveTo>
                    <a:pt x="29" y="18"/>
                  </a:moveTo>
                  <a:lnTo>
                    <a:pt x="29" y="11"/>
                  </a:lnTo>
                  <a:lnTo>
                    <a:pt x="27" y="6"/>
                  </a:lnTo>
                  <a:lnTo>
                    <a:pt x="22" y="2"/>
                  </a:lnTo>
                  <a:lnTo>
                    <a:pt x="17" y="0"/>
                  </a:lnTo>
                  <a:lnTo>
                    <a:pt x="12" y="0"/>
                  </a:lnTo>
                  <a:lnTo>
                    <a:pt x="7" y="2"/>
                  </a:lnTo>
                  <a:lnTo>
                    <a:pt x="3" y="5"/>
                  </a:lnTo>
                  <a:lnTo>
                    <a:pt x="0" y="11"/>
                  </a:lnTo>
                  <a:lnTo>
                    <a:pt x="29" y="18"/>
                  </a:lnTo>
                  <a:close/>
                </a:path>
              </a:pathLst>
            </a:custGeom>
            <a:solidFill>
              <a:srgbClr val="000000"/>
            </a:solidFill>
            <a:ln w="9525">
              <a:noFill/>
            </a:ln>
          </p:spPr>
          <p:txBody>
            <a:bodyPr/>
            <a:lstStyle/>
            <a:p>
              <a:endParaRPr lang="en-US"/>
            </a:p>
          </p:txBody>
        </p:sp>
        <p:sp>
          <p:nvSpPr>
            <p:cNvPr id="1142107" name="Freeform 1142106"/>
            <p:cNvSpPr/>
            <p:nvPr/>
          </p:nvSpPr>
          <p:spPr>
            <a:xfrm>
              <a:off x="1307" y="3123"/>
              <a:ext cx="1" cy="1"/>
            </a:xfrm>
            <a:custGeom>
              <a:avLst/>
              <a:gdLst/>
              <a:ahLst/>
              <a:cxnLst/>
              <a:rect l="0" t="0" r="0" b="0"/>
              <a:pathLst>
                <a:path w="15" h="20">
                  <a:moveTo>
                    <a:pt x="15" y="1"/>
                  </a:moveTo>
                  <a:lnTo>
                    <a:pt x="7" y="0"/>
                  </a:lnTo>
                  <a:lnTo>
                    <a:pt x="1" y="5"/>
                  </a:lnTo>
                  <a:lnTo>
                    <a:pt x="0" y="13"/>
                  </a:lnTo>
                  <a:lnTo>
                    <a:pt x="5" y="20"/>
                  </a:lnTo>
                  <a:lnTo>
                    <a:pt x="15" y="1"/>
                  </a:lnTo>
                  <a:close/>
                </a:path>
              </a:pathLst>
            </a:custGeom>
            <a:solidFill>
              <a:srgbClr val="000000"/>
            </a:solidFill>
            <a:ln w="9525">
              <a:noFill/>
            </a:ln>
          </p:spPr>
          <p:txBody>
            <a:bodyPr/>
            <a:lstStyle/>
            <a:p>
              <a:endParaRPr lang="en-US"/>
            </a:p>
          </p:txBody>
        </p:sp>
        <p:sp>
          <p:nvSpPr>
            <p:cNvPr id="1142108" name="Freeform 1142107"/>
            <p:cNvSpPr/>
            <p:nvPr/>
          </p:nvSpPr>
          <p:spPr>
            <a:xfrm>
              <a:off x="1307" y="3123"/>
              <a:ext cx="7" cy="15"/>
            </a:xfrm>
            <a:custGeom>
              <a:avLst/>
              <a:gdLst/>
              <a:ahLst/>
              <a:cxnLst/>
              <a:rect l="0" t="0" r="0" b="0"/>
              <a:pathLst>
                <a:path w="164" h="274">
                  <a:moveTo>
                    <a:pt x="164" y="274"/>
                  </a:moveTo>
                  <a:lnTo>
                    <a:pt x="164" y="274"/>
                  </a:lnTo>
                  <a:lnTo>
                    <a:pt x="162" y="253"/>
                  </a:lnTo>
                  <a:lnTo>
                    <a:pt x="160" y="233"/>
                  </a:lnTo>
                  <a:lnTo>
                    <a:pt x="157" y="211"/>
                  </a:lnTo>
                  <a:lnTo>
                    <a:pt x="153" y="190"/>
                  </a:lnTo>
                  <a:lnTo>
                    <a:pt x="147" y="170"/>
                  </a:lnTo>
                  <a:lnTo>
                    <a:pt x="139" y="152"/>
                  </a:lnTo>
                  <a:lnTo>
                    <a:pt x="130" y="135"/>
                  </a:lnTo>
                  <a:lnTo>
                    <a:pt x="122" y="116"/>
                  </a:lnTo>
                  <a:lnTo>
                    <a:pt x="112" y="98"/>
                  </a:lnTo>
                  <a:lnTo>
                    <a:pt x="100" y="82"/>
                  </a:lnTo>
                  <a:lnTo>
                    <a:pt x="87" y="65"/>
                  </a:lnTo>
                  <a:lnTo>
                    <a:pt x="73" y="50"/>
                  </a:lnTo>
                  <a:lnTo>
                    <a:pt x="59" y="35"/>
                  </a:lnTo>
                  <a:lnTo>
                    <a:pt x="43" y="23"/>
                  </a:lnTo>
                  <a:lnTo>
                    <a:pt x="27" y="10"/>
                  </a:lnTo>
                  <a:lnTo>
                    <a:pt x="10" y="0"/>
                  </a:lnTo>
                  <a:lnTo>
                    <a:pt x="0" y="19"/>
                  </a:lnTo>
                  <a:lnTo>
                    <a:pt x="15" y="29"/>
                  </a:lnTo>
                  <a:lnTo>
                    <a:pt x="30" y="40"/>
                  </a:lnTo>
                  <a:lnTo>
                    <a:pt x="45" y="52"/>
                  </a:lnTo>
                  <a:lnTo>
                    <a:pt x="59" y="65"/>
                  </a:lnTo>
                  <a:lnTo>
                    <a:pt x="71" y="80"/>
                  </a:lnTo>
                  <a:lnTo>
                    <a:pt x="83" y="94"/>
                  </a:lnTo>
                  <a:lnTo>
                    <a:pt x="94" y="110"/>
                  </a:lnTo>
                  <a:lnTo>
                    <a:pt x="104" y="126"/>
                  </a:lnTo>
                  <a:lnTo>
                    <a:pt x="112" y="143"/>
                  </a:lnTo>
                  <a:lnTo>
                    <a:pt x="119" y="161"/>
                  </a:lnTo>
                  <a:lnTo>
                    <a:pt x="126" y="179"/>
                  </a:lnTo>
                  <a:lnTo>
                    <a:pt x="132" y="197"/>
                  </a:lnTo>
                  <a:lnTo>
                    <a:pt x="136" y="216"/>
                  </a:lnTo>
                  <a:lnTo>
                    <a:pt x="139" y="235"/>
                  </a:lnTo>
                  <a:lnTo>
                    <a:pt x="141" y="255"/>
                  </a:lnTo>
                  <a:lnTo>
                    <a:pt x="141" y="274"/>
                  </a:lnTo>
                  <a:lnTo>
                    <a:pt x="141" y="274"/>
                  </a:lnTo>
                  <a:lnTo>
                    <a:pt x="164" y="274"/>
                  </a:lnTo>
                  <a:close/>
                </a:path>
              </a:pathLst>
            </a:custGeom>
            <a:solidFill>
              <a:srgbClr val="000000"/>
            </a:solidFill>
            <a:ln w="9525">
              <a:noFill/>
            </a:ln>
          </p:spPr>
          <p:txBody>
            <a:bodyPr/>
            <a:lstStyle/>
            <a:p>
              <a:endParaRPr lang="en-US"/>
            </a:p>
          </p:txBody>
        </p:sp>
        <p:sp>
          <p:nvSpPr>
            <p:cNvPr id="1142109" name="Freeform 1142108"/>
            <p:cNvSpPr/>
            <p:nvPr/>
          </p:nvSpPr>
          <p:spPr>
            <a:xfrm>
              <a:off x="1313" y="3138"/>
              <a:ext cx="1" cy="4"/>
            </a:xfrm>
            <a:custGeom>
              <a:avLst/>
              <a:gdLst/>
              <a:ahLst/>
              <a:cxnLst/>
              <a:rect l="0" t="0" r="0" b="0"/>
              <a:pathLst>
                <a:path w="29" h="68">
                  <a:moveTo>
                    <a:pt x="21" y="68"/>
                  </a:moveTo>
                  <a:lnTo>
                    <a:pt x="22" y="60"/>
                  </a:lnTo>
                  <a:lnTo>
                    <a:pt x="24" y="52"/>
                  </a:lnTo>
                  <a:lnTo>
                    <a:pt x="25" y="43"/>
                  </a:lnTo>
                  <a:lnTo>
                    <a:pt x="26" y="34"/>
                  </a:lnTo>
                  <a:lnTo>
                    <a:pt x="28" y="25"/>
                  </a:lnTo>
                  <a:lnTo>
                    <a:pt x="28" y="17"/>
                  </a:lnTo>
                  <a:lnTo>
                    <a:pt x="29" y="8"/>
                  </a:lnTo>
                  <a:lnTo>
                    <a:pt x="29" y="0"/>
                  </a:lnTo>
                  <a:lnTo>
                    <a:pt x="6" y="0"/>
                  </a:lnTo>
                  <a:lnTo>
                    <a:pt x="6" y="8"/>
                  </a:lnTo>
                  <a:lnTo>
                    <a:pt x="5" y="17"/>
                  </a:lnTo>
                  <a:lnTo>
                    <a:pt x="5" y="25"/>
                  </a:lnTo>
                  <a:lnTo>
                    <a:pt x="5" y="32"/>
                  </a:lnTo>
                  <a:lnTo>
                    <a:pt x="4" y="41"/>
                  </a:lnTo>
                  <a:lnTo>
                    <a:pt x="3" y="48"/>
                  </a:lnTo>
                  <a:lnTo>
                    <a:pt x="1" y="56"/>
                  </a:lnTo>
                  <a:lnTo>
                    <a:pt x="0" y="64"/>
                  </a:lnTo>
                  <a:lnTo>
                    <a:pt x="21" y="68"/>
                  </a:lnTo>
                  <a:close/>
                </a:path>
              </a:pathLst>
            </a:custGeom>
            <a:solidFill>
              <a:srgbClr val="000000"/>
            </a:solidFill>
            <a:ln w="9525">
              <a:noFill/>
            </a:ln>
          </p:spPr>
          <p:txBody>
            <a:bodyPr/>
            <a:lstStyle/>
            <a:p>
              <a:endParaRPr lang="en-US"/>
            </a:p>
          </p:txBody>
        </p:sp>
        <p:sp>
          <p:nvSpPr>
            <p:cNvPr id="1142110" name="Freeform 1142109"/>
            <p:cNvSpPr/>
            <p:nvPr/>
          </p:nvSpPr>
          <p:spPr>
            <a:xfrm>
              <a:off x="1313" y="3138"/>
              <a:ext cx="1" cy="1"/>
            </a:xfrm>
            <a:custGeom>
              <a:avLst/>
              <a:gdLst/>
              <a:ahLst/>
              <a:cxnLst/>
              <a:rect l="0" t="0" r="0" b="0"/>
              <a:pathLst>
                <a:path w="21" h="12">
                  <a:moveTo>
                    <a:pt x="0" y="0"/>
                  </a:moveTo>
                  <a:lnTo>
                    <a:pt x="3" y="8"/>
                  </a:lnTo>
                  <a:lnTo>
                    <a:pt x="10" y="12"/>
                  </a:lnTo>
                  <a:lnTo>
                    <a:pt x="17" y="11"/>
                  </a:lnTo>
                  <a:lnTo>
                    <a:pt x="21" y="4"/>
                  </a:lnTo>
                  <a:lnTo>
                    <a:pt x="0" y="0"/>
                  </a:lnTo>
                  <a:close/>
                </a:path>
              </a:pathLst>
            </a:custGeom>
            <a:solidFill>
              <a:srgbClr val="000000"/>
            </a:solidFill>
            <a:ln w="9525">
              <a:noFill/>
            </a:ln>
          </p:spPr>
          <p:txBody>
            <a:bodyPr/>
            <a:lstStyle/>
            <a:p>
              <a:endParaRPr lang="en-US"/>
            </a:p>
          </p:txBody>
        </p:sp>
        <p:sp>
          <p:nvSpPr>
            <p:cNvPr id="1142111" name="Freeform 1142110"/>
            <p:cNvSpPr/>
            <p:nvPr/>
          </p:nvSpPr>
          <p:spPr>
            <a:xfrm>
              <a:off x="1307" y="3128"/>
              <a:ext cx="1" cy="1"/>
            </a:xfrm>
            <a:custGeom>
              <a:avLst/>
              <a:gdLst/>
              <a:ahLst/>
              <a:cxnLst/>
              <a:rect l="0" t="0" r="0" b="0"/>
              <a:pathLst>
                <a:path w="15" h="20">
                  <a:moveTo>
                    <a:pt x="15" y="1"/>
                  </a:moveTo>
                  <a:lnTo>
                    <a:pt x="7" y="0"/>
                  </a:lnTo>
                  <a:lnTo>
                    <a:pt x="1" y="6"/>
                  </a:lnTo>
                  <a:lnTo>
                    <a:pt x="0" y="14"/>
                  </a:lnTo>
                  <a:lnTo>
                    <a:pt x="5" y="20"/>
                  </a:lnTo>
                  <a:lnTo>
                    <a:pt x="15" y="1"/>
                  </a:lnTo>
                  <a:close/>
                </a:path>
              </a:pathLst>
            </a:custGeom>
            <a:solidFill>
              <a:srgbClr val="000000"/>
            </a:solidFill>
            <a:ln w="9525">
              <a:noFill/>
            </a:ln>
          </p:spPr>
          <p:txBody>
            <a:bodyPr/>
            <a:lstStyle/>
            <a:p>
              <a:endParaRPr lang="en-US"/>
            </a:p>
          </p:txBody>
        </p:sp>
        <p:sp>
          <p:nvSpPr>
            <p:cNvPr id="1142112" name="Freeform 1142111"/>
            <p:cNvSpPr/>
            <p:nvPr/>
          </p:nvSpPr>
          <p:spPr>
            <a:xfrm>
              <a:off x="1308" y="3128"/>
              <a:ext cx="4" cy="8"/>
            </a:xfrm>
            <a:custGeom>
              <a:avLst/>
              <a:gdLst/>
              <a:ahLst/>
              <a:cxnLst/>
              <a:rect l="0" t="0" r="0" b="0"/>
              <a:pathLst>
                <a:path w="86" h="136">
                  <a:moveTo>
                    <a:pt x="86" y="136"/>
                  </a:moveTo>
                  <a:lnTo>
                    <a:pt x="86" y="136"/>
                  </a:lnTo>
                  <a:lnTo>
                    <a:pt x="85" y="116"/>
                  </a:lnTo>
                  <a:lnTo>
                    <a:pt x="81" y="95"/>
                  </a:lnTo>
                  <a:lnTo>
                    <a:pt x="76" y="76"/>
                  </a:lnTo>
                  <a:lnTo>
                    <a:pt x="66" y="58"/>
                  </a:lnTo>
                  <a:lnTo>
                    <a:pt x="55" y="41"/>
                  </a:lnTo>
                  <a:lnTo>
                    <a:pt x="42" y="26"/>
                  </a:lnTo>
                  <a:lnTo>
                    <a:pt x="27" y="12"/>
                  </a:lnTo>
                  <a:lnTo>
                    <a:pt x="10" y="0"/>
                  </a:lnTo>
                  <a:lnTo>
                    <a:pt x="0" y="19"/>
                  </a:lnTo>
                  <a:lnTo>
                    <a:pt x="14" y="29"/>
                  </a:lnTo>
                  <a:lnTo>
                    <a:pt x="28" y="40"/>
                  </a:lnTo>
                  <a:lnTo>
                    <a:pt x="39" y="54"/>
                  </a:lnTo>
                  <a:lnTo>
                    <a:pt x="48" y="69"/>
                  </a:lnTo>
                  <a:lnTo>
                    <a:pt x="55" y="85"/>
                  </a:lnTo>
                  <a:lnTo>
                    <a:pt x="60" y="102"/>
                  </a:lnTo>
                  <a:lnTo>
                    <a:pt x="64" y="118"/>
                  </a:lnTo>
                  <a:lnTo>
                    <a:pt x="65" y="136"/>
                  </a:lnTo>
                  <a:lnTo>
                    <a:pt x="65" y="136"/>
                  </a:lnTo>
                  <a:lnTo>
                    <a:pt x="86" y="136"/>
                  </a:lnTo>
                  <a:close/>
                </a:path>
              </a:pathLst>
            </a:custGeom>
            <a:solidFill>
              <a:srgbClr val="000000"/>
            </a:solidFill>
            <a:ln w="9525">
              <a:noFill/>
            </a:ln>
          </p:spPr>
          <p:txBody>
            <a:bodyPr/>
            <a:lstStyle/>
            <a:p>
              <a:endParaRPr lang="en-US"/>
            </a:p>
          </p:txBody>
        </p:sp>
        <p:sp>
          <p:nvSpPr>
            <p:cNvPr id="1142113" name="Freeform 1142112"/>
            <p:cNvSpPr/>
            <p:nvPr/>
          </p:nvSpPr>
          <p:spPr>
            <a:xfrm>
              <a:off x="1311" y="3136"/>
              <a:ext cx="1" cy="2"/>
            </a:xfrm>
            <a:custGeom>
              <a:avLst/>
              <a:gdLst/>
              <a:ahLst/>
              <a:cxnLst/>
              <a:rect l="0" t="0" r="0" b="0"/>
              <a:pathLst>
                <a:path w="24" h="35">
                  <a:moveTo>
                    <a:pt x="21" y="35"/>
                  </a:moveTo>
                  <a:lnTo>
                    <a:pt x="22" y="30"/>
                  </a:lnTo>
                  <a:lnTo>
                    <a:pt x="22" y="26"/>
                  </a:lnTo>
                  <a:lnTo>
                    <a:pt x="23" y="21"/>
                  </a:lnTo>
                  <a:lnTo>
                    <a:pt x="23" y="18"/>
                  </a:lnTo>
                  <a:lnTo>
                    <a:pt x="24" y="15"/>
                  </a:lnTo>
                  <a:lnTo>
                    <a:pt x="24" y="9"/>
                  </a:lnTo>
                  <a:lnTo>
                    <a:pt x="24" y="5"/>
                  </a:lnTo>
                  <a:lnTo>
                    <a:pt x="24" y="0"/>
                  </a:lnTo>
                  <a:lnTo>
                    <a:pt x="3" y="0"/>
                  </a:lnTo>
                  <a:lnTo>
                    <a:pt x="3" y="5"/>
                  </a:lnTo>
                  <a:lnTo>
                    <a:pt x="3" y="9"/>
                  </a:lnTo>
                  <a:lnTo>
                    <a:pt x="3" y="11"/>
                  </a:lnTo>
                  <a:lnTo>
                    <a:pt x="2" y="14"/>
                  </a:lnTo>
                  <a:lnTo>
                    <a:pt x="2" y="19"/>
                  </a:lnTo>
                  <a:lnTo>
                    <a:pt x="1" y="24"/>
                  </a:lnTo>
                  <a:lnTo>
                    <a:pt x="1" y="28"/>
                  </a:lnTo>
                  <a:lnTo>
                    <a:pt x="0" y="31"/>
                  </a:lnTo>
                  <a:lnTo>
                    <a:pt x="21" y="35"/>
                  </a:lnTo>
                  <a:close/>
                </a:path>
              </a:pathLst>
            </a:custGeom>
            <a:solidFill>
              <a:srgbClr val="000000"/>
            </a:solidFill>
            <a:ln w="9525">
              <a:noFill/>
            </a:ln>
          </p:spPr>
          <p:txBody>
            <a:bodyPr/>
            <a:lstStyle/>
            <a:p>
              <a:endParaRPr lang="en-US"/>
            </a:p>
          </p:txBody>
        </p:sp>
        <p:sp>
          <p:nvSpPr>
            <p:cNvPr id="1142114" name="Freeform 1142113"/>
            <p:cNvSpPr/>
            <p:nvPr/>
          </p:nvSpPr>
          <p:spPr>
            <a:xfrm>
              <a:off x="1311" y="3135"/>
              <a:ext cx="1" cy="1"/>
            </a:xfrm>
            <a:custGeom>
              <a:avLst/>
              <a:gdLst/>
              <a:ahLst/>
              <a:cxnLst/>
              <a:rect l="0" t="0" r="0" b="0"/>
              <a:pathLst>
                <a:path w="21" h="13">
                  <a:moveTo>
                    <a:pt x="0" y="0"/>
                  </a:moveTo>
                  <a:lnTo>
                    <a:pt x="2" y="9"/>
                  </a:lnTo>
                  <a:lnTo>
                    <a:pt x="10" y="13"/>
                  </a:lnTo>
                  <a:lnTo>
                    <a:pt x="17" y="12"/>
                  </a:lnTo>
                  <a:lnTo>
                    <a:pt x="21" y="4"/>
                  </a:lnTo>
                  <a:lnTo>
                    <a:pt x="0" y="0"/>
                  </a:lnTo>
                  <a:close/>
                </a:path>
              </a:pathLst>
            </a:custGeom>
            <a:solidFill>
              <a:srgbClr val="000000"/>
            </a:solidFill>
            <a:ln w="9525">
              <a:noFill/>
            </a:ln>
          </p:spPr>
          <p:txBody>
            <a:bodyPr/>
            <a:lstStyle/>
            <a:p>
              <a:endParaRPr lang="en-US"/>
            </a:p>
          </p:txBody>
        </p:sp>
        <p:sp>
          <p:nvSpPr>
            <p:cNvPr id="1142115" name="Freeform 1142114"/>
            <p:cNvSpPr/>
            <p:nvPr/>
          </p:nvSpPr>
          <p:spPr>
            <a:xfrm>
              <a:off x="1132" y="3300"/>
              <a:ext cx="53" cy="137"/>
            </a:xfrm>
            <a:custGeom>
              <a:avLst/>
              <a:gdLst/>
              <a:ahLst/>
              <a:cxnLst/>
              <a:rect l="0" t="0" r="0" b="0"/>
              <a:pathLst>
                <a:path w="1169" h="2481">
                  <a:moveTo>
                    <a:pt x="166" y="0"/>
                  </a:moveTo>
                  <a:lnTo>
                    <a:pt x="0" y="73"/>
                  </a:lnTo>
                  <a:lnTo>
                    <a:pt x="959" y="2481"/>
                  </a:lnTo>
                  <a:lnTo>
                    <a:pt x="1169" y="2389"/>
                  </a:lnTo>
                  <a:lnTo>
                    <a:pt x="166" y="0"/>
                  </a:lnTo>
                  <a:close/>
                </a:path>
              </a:pathLst>
            </a:custGeom>
            <a:solidFill>
              <a:srgbClr val="545959"/>
            </a:solidFill>
            <a:ln w="9525">
              <a:noFill/>
            </a:ln>
          </p:spPr>
          <p:txBody>
            <a:bodyPr/>
            <a:lstStyle/>
            <a:p>
              <a:endParaRPr lang="en-US"/>
            </a:p>
          </p:txBody>
        </p:sp>
        <p:sp>
          <p:nvSpPr>
            <p:cNvPr id="1142116" name="Freeform 1142115"/>
            <p:cNvSpPr/>
            <p:nvPr/>
          </p:nvSpPr>
          <p:spPr>
            <a:xfrm>
              <a:off x="1132" y="3300"/>
              <a:ext cx="52" cy="137"/>
            </a:xfrm>
            <a:custGeom>
              <a:avLst/>
              <a:gdLst/>
              <a:ahLst/>
              <a:cxnLst/>
              <a:rect l="0" t="0" r="0" b="0"/>
              <a:pathLst>
                <a:path w="1140" h="2467">
                  <a:moveTo>
                    <a:pt x="140" y="0"/>
                  </a:moveTo>
                  <a:lnTo>
                    <a:pt x="126" y="6"/>
                  </a:lnTo>
                  <a:lnTo>
                    <a:pt x="114" y="10"/>
                  </a:lnTo>
                  <a:lnTo>
                    <a:pt x="104" y="14"/>
                  </a:lnTo>
                  <a:lnTo>
                    <a:pt x="94" y="19"/>
                  </a:lnTo>
                  <a:lnTo>
                    <a:pt x="81" y="24"/>
                  </a:lnTo>
                  <a:lnTo>
                    <a:pt x="61" y="32"/>
                  </a:lnTo>
                  <a:lnTo>
                    <a:pt x="36" y="44"/>
                  </a:lnTo>
                  <a:lnTo>
                    <a:pt x="0" y="61"/>
                  </a:lnTo>
                  <a:lnTo>
                    <a:pt x="29" y="132"/>
                  </a:lnTo>
                  <a:lnTo>
                    <a:pt x="55" y="199"/>
                  </a:lnTo>
                  <a:lnTo>
                    <a:pt x="81" y="260"/>
                  </a:lnTo>
                  <a:lnTo>
                    <a:pt x="103" y="317"/>
                  </a:lnTo>
                  <a:lnTo>
                    <a:pt x="125" y="370"/>
                  </a:lnTo>
                  <a:lnTo>
                    <a:pt x="144" y="419"/>
                  </a:lnTo>
                  <a:lnTo>
                    <a:pt x="163" y="467"/>
                  </a:lnTo>
                  <a:lnTo>
                    <a:pt x="181" y="511"/>
                  </a:lnTo>
                  <a:lnTo>
                    <a:pt x="198" y="554"/>
                  </a:lnTo>
                  <a:lnTo>
                    <a:pt x="215" y="596"/>
                  </a:lnTo>
                  <a:lnTo>
                    <a:pt x="232" y="637"/>
                  </a:lnTo>
                  <a:lnTo>
                    <a:pt x="249" y="680"/>
                  </a:lnTo>
                  <a:lnTo>
                    <a:pt x="265" y="723"/>
                  </a:lnTo>
                  <a:lnTo>
                    <a:pt x="284" y="766"/>
                  </a:lnTo>
                  <a:lnTo>
                    <a:pt x="302" y="812"/>
                  </a:lnTo>
                  <a:lnTo>
                    <a:pt x="322" y="861"/>
                  </a:lnTo>
                  <a:lnTo>
                    <a:pt x="342" y="913"/>
                  </a:lnTo>
                  <a:lnTo>
                    <a:pt x="364" y="968"/>
                  </a:lnTo>
                  <a:lnTo>
                    <a:pt x="388" y="1029"/>
                  </a:lnTo>
                  <a:lnTo>
                    <a:pt x="414" y="1093"/>
                  </a:lnTo>
                  <a:lnTo>
                    <a:pt x="442" y="1164"/>
                  </a:lnTo>
                  <a:lnTo>
                    <a:pt x="473" y="1239"/>
                  </a:lnTo>
                  <a:lnTo>
                    <a:pt x="505" y="1323"/>
                  </a:lnTo>
                  <a:lnTo>
                    <a:pt x="542" y="1412"/>
                  </a:lnTo>
                  <a:lnTo>
                    <a:pt x="581" y="1511"/>
                  </a:lnTo>
                  <a:lnTo>
                    <a:pt x="623" y="1618"/>
                  </a:lnTo>
                  <a:lnTo>
                    <a:pt x="669" y="1733"/>
                  </a:lnTo>
                  <a:lnTo>
                    <a:pt x="719" y="1858"/>
                  </a:lnTo>
                  <a:lnTo>
                    <a:pt x="773" y="1993"/>
                  </a:lnTo>
                  <a:lnTo>
                    <a:pt x="832" y="2140"/>
                  </a:lnTo>
                  <a:lnTo>
                    <a:pt x="895" y="2297"/>
                  </a:lnTo>
                  <a:lnTo>
                    <a:pt x="962" y="2467"/>
                  </a:lnTo>
                  <a:lnTo>
                    <a:pt x="972" y="2462"/>
                  </a:lnTo>
                  <a:lnTo>
                    <a:pt x="982" y="2458"/>
                  </a:lnTo>
                  <a:lnTo>
                    <a:pt x="989" y="2455"/>
                  </a:lnTo>
                  <a:lnTo>
                    <a:pt x="996" y="2452"/>
                  </a:lnTo>
                  <a:lnTo>
                    <a:pt x="1003" y="2449"/>
                  </a:lnTo>
                  <a:lnTo>
                    <a:pt x="1009" y="2445"/>
                  </a:lnTo>
                  <a:lnTo>
                    <a:pt x="1015" y="2442"/>
                  </a:lnTo>
                  <a:lnTo>
                    <a:pt x="1022" y="2439"/>
                  </a:lnTo>
                  <a:lnTo>
                    <a:pt x="1030" y="2436"/>
                  </a:lnTo>
                  <a:lnTo>
                    <a:pt x="1040" y="2432"/>
                  </a:lnTo>
                  <a:lnTo>
                    <a:pt x="1050" y="2428"/>
                  </a:lnTo>
                  <a:lnTo>
                    <a:pt x="1063" y="2422"/>
                  </a:lnTo>
                  <a:lnTo>
                    <a:pt x="1077" y="2416"/>
                  </a:lnTo>
                  <a:lnTo>
                    <a:pt x="1095" y="2409"/>
                  </a:lnTo>
                  <a:lnTo>
                    <a:pt x="1116" y="2399"/>
                  </a:lnTo>
                  <a:lnTo>
                    <a:pt x="1140" y="2390"/>
                  </a:lnTo>
                  <a:lnTo>
                    <a:pt x="1110" y="2318"/>
                  </a:lnTo>
                  <a:lnTo>
                    <a:pt x="1081" y="2251"/>
                  </a:lnTo>
                  <a:lnTo>
                    <a:pt x="1056" y="2190"/>
                  </a:lnTo>
                  <a:lnTo>
                    <a:pt x="1033" y="2134"/>
                  </a:lnTo>
                  <a:lnTo>
                    <a:pt x="1011" y="2082"/>
                  </a:lnTo>
                  <a:lnTo>
                    <a:pt x="991" y="2032"/>
                  </a:lnTo>
                  <a:lnTo>
                    <a:pt x="970" y="1985"/>
                  </a:lnTo>
                  <a:lnTo>
                    <a:pt x="952" y="1940"/>
                  </a:lnTo>
                  <a:lnTo>
                    <a:pt x="935" y="1897"/>
                  </a:lnTo>
                  <a:lnTo>
                    <a:pt x="916" y="1856"/>
                  </a:lnTo>
                  <a:lnTo>
                    <a:pt x="899" y="1814"/>
                  </a:lnTo>
                  <a:lnTo>
                    <a:pt x="882" y="1773"/>
                  </a:lnTo>
                  <a:lnTo>
                    <a:pt x="864" y="1730"/>
                  </a:lnTo>
                  <a:lnTo>
                    <a:pt x="846" y="1686"/>
                  </a:lnTo>
                  <a:lnTo>
                    <a:pt x="826" y="1640"/>
                  </a:lnTo>
                  <a:lnTo>
                    <a:pt x="807" y="1592"/>
                  </a:lnTo>
                  <a:lnTo>
                    <a:pt x="785" y="1541"/>
                  </a:lnTo>
                  <a:lnTo>
                    <a:pt x="762" y="1485"/>
                  </a:lnTo>
                  <a:lnTo>
                    <a:pt x="738" y="1426"/>
                  </a:lnTo>
                  <a:lnTo>
                    <a:pt x="710" y="1362"/>
                  </a:lnTo>
                  <a:lnTo>
                    <a:pt x="682" y="1292"/>
                  </a:lnTo>
                  <a:lnTo>
                    <a:pt x="650" y="1216"/>
                  </a:lnTo>
                  <a:lnTo>
                    <a:pt x="615" y="1134"/>
                  </a:lnTo>
                  <a:lnTo>
                    <a:pt x="578" y="1044"/>
                  </a:lnTo>
                  <a:lnTo>
                    <a:pt x="537" y="947"/>
                  </a:lnTo>
                  <a:lnTo>
                    <a:pt x="493" y="842"/>
                  </a:lnTo>
                  <a:lnTo>
                    <a:pt x="445" y="727"/>
                  </a:lnTo>
                  <a:lnTo>
                    <a:pt x="393" y="603"/>
                  </a:lnTo>
                  <a:lnTo>
                    <a:pt x="337" y="469"/>
                  </a:lnTo>
                  <a:lnTo>
                    <a:pt x="276" y="324"/>
                  </a:lnTo>
                  <a:lnTo>
                    <a:pt x="210" y="167"/>
                  </a:lnTo>
                  <a:lnTo>
                    <a:pt x="140" y="0"/>
                  </a:lnTo>
                  <a:close/>
                </a:path>
              </a:pathLst>
            </a:custGeom>
            <a:solidFill>
              <a:srgbClr val="707575"/>
            </a:solidFill>
            <a:ln w="9525">
              <a:noFill/>
            </a:ln>
          </p:spPr>
          <p:txBody>
            <a:bodyPr/>
            <a:lstStyle/>
            <a:p>
              <a:endParaRPr lang="en-US"/>
            </a:p>
          </p:txBody>
        </p:sp>
        <p:sp>
          <p:nvSpPr>
            <p:cNvPr id="1142117" name="Freeform 1142116"/>
            <p:cNvSpPr/>
            <p:nvPr/>
          </p:nvSpPr>
          <p:spPr>
            <a:xfrm>
              <a:off x="1133" y="3301"/>
              <a:ext cx="50" cy="136"/>
            </a:xfrm>
            <a:custGeom>
              <a:avLst/>
              <a:gdLst/>
              <a:ahLst/>
              <a:cxnLst/>
              <a:rect l="0" t="0" r="0" b="0"/>
              <a:pathLst>
                <a:path w="1109" h="2454">
                  <a:moveTo>
                    <a:pt x="113" y="0"/>
                  </a:moveTo>
                  <a:lnTo>
                    <a:pt x="100" y="4"/>
                  </a:lnTo>
                  <a:lnTo>
                    <a:pt x="92" y="9"/>
                  </a:lnTo>
                  <a:lnTo>
                    <a:pt x="84" y="12"/>
                  </a:lnTo>
                  <a:lnTo>
                    <a:pt x="76" y="15"/>
                  </a:lnTo>
                  <a:lnTo>
                    <a:pt x="65" y="19"/>
                  </a:lnTo>
                  <a:lnTo>
                    <a:pt x="49" y="26"/>
                  </a:lnTo>
                  <a:lnTo>
                    <a:pt x="29" y="36"/>
                  </a:lnTo>
                  <a:lnTo>
                    <a:pt x="0" y="49"/>
                  </a:lnTo>
                  <a:lnTo>
                    <a:pt x="29" y="120"/>
                  </a:lnTo>
                  <a:lnTo>
                    <a:pt x="56" y="187"/>
                  </a:lnTo>
                  <a:lnTo>
                    <a:pt x="81" y="248"/>
                  </a:lnTo>
                  <a:lnTo>
                    <a:pt x="103" y="305"/>
                  </a:lnTo>
                  <a:lnTo>
                    <a:pt x="125" y="358"/>
                  </a:lnTo>
                  <a:lnTo>
                    <a:pt x="145" y="407"/>
                  </a:lnTo>
                  <a:lnTo>
                    <a:pt x="164" y="455"/>
                  </a:lnTo>
                  <a:lnTo>
                    <a:pt x="182" y="499"/>
                  </a:lnTo>
                  <a:lnTo>
                    <a:pt x="199" y="542"/>
                  </a:lnTo>
                  <a:lnTo>
                    <a:pt x="216" y="584"/>
                  </a:lnTo>
                  <a:lnTo>
                    <a:pt x="233" y="625"/>
                  </a:lnTo>
                  <a:lnTo>
                    <a:pt x="249" y="667"/>
                  </a:lnTo>
                  <a:lnTo>
                    <a:pt x="267" y="711"/>
                  </a:lnTo>
                  <a:lnTo>
                    <a:pt x="284" y="754"/>
                  </a:lnTo>
                  <a:lnTo>
                    <a:pt x="302" y="800"/>
                  </a:lnTo>
                  <a:lnTo>
                    <a:pt x="323" y="849"/>
                  </a:lnTo>
                  <a:lnTo>
                    <a:pt x="343" y="900"/>
                  </a:lnTo>
                  <a:lnTo>
                    <a:pt x="366" y="956"/>
                  </a:lnTo>
                  <a:lnTo>
                    <a:pt x="389" y="1016"/>
                  </a:lnTo>
                  <a:lnTo>
                    <a:pt x="415" y="1081"/>
                  </a:lnTo>
                  <a:lnTo>
                    <a:pt x="443" y="1151"/>
                  </a:lnTo>
                  <a:lnTo>
                    <a:pt x="474" y="1227"/>
                  </a:lnTo>
                  <a:lnTo>
                    <a:pt x="507" y="1311"/>
                  </a:lnTo>
                  <a:lnTo>
                    <a:pt x="544" y="1400"/>
                  </a:lnTo>
                  <a:lnTo>
                    <a:pt x="583" y="1499"/>
                  </a:lnTo>
                  <a:lnTo>
                    <a:pt x="626" y="1606"/>
                  </a:lnTo>
                  <a:lnTo>
                    <a:pt x="672" y="1721"/>
                  </a:lnTo>
                  <a:lnTo>
                    <a:pt x="723" y="1846"/>
                  </a:lnTo>
                  <a:lnTo>
                    <a:pt x="777" y="1981"/>
                  </a:lnTo>
                  <a:lnTo>
                    <a:pt x="835" y="2128"/>
                  </a:lnTo>
                  <a:lnTo>
                    <a:pt x="898" y="2285"/>
                  </a:lnTo>
                  <a:lnTo>
                    <a:pt x="966" y="2454"/>
                  </a:lnTo>
                  <a:lnTo>
                    <a:pt x="982" y="2447"/>
                  </a:lnTo>
                  <a:lnTo>
                    <a:pt x="994" y="2442"/>
                  </a:lnTo>
                  <a:lnTo>
                    <a:pt x="1003" y="2436"/>
                  </a:lnTo>
                  <a:lnTo>
                    <a:pt x="1014" y="2432"/>
                  </a:lnTo>
                  <a:lnTo>
                    <a:pt x="1029" y="2426"/>
                  </a:lnTo>
                  <a:lnTo>
                    <a:pt x="1047" y="2417"/>
                  </a:lnTo>
                  <a:lnTo>
                    <a:pt x="1073" y="2407"/>
                  </a:lnTo>
                  <a:lnTo>
                    <a:pt x="1109" y="2392"/>
                  </a:lnTo>
                  <a:lnTo>
                    <a:pt x="1080" y="2320"/>
                  </a:lnTo>
                  <a:lnTo>
                    <a:pt x="1052" y="2254"/>
                  </a:lnTo>
                  <a:lnTo>
                    <a:pt x="1027" y="2193"/>
                  </a:lnTo>
                  <a:lnTo>
                    <a:pt x="1003" y="2136"/>
                  </a:lnTo>
                  <a:lnTo>
                    <a:pt x="981" y="2083"/>
                  </a:lnTo>
                  <a:lnTo>
                    <a:pt x="960" y="2035"/>
                  </a:lnTo>
                  <a:lnTo>
                    <a:pt x="941" y="1987"/>
                  </a:lnTo>
                  <a:lnTo>
                    <a:pt x="922" y="1943"/>
                  </a:lnTo>
                  <a:lnTo>
                    <a:pt x="905" y="1900"/>
                  </a:lnTo>
                  <a:lnTo>
                    <a:pt x="887" y="1858"/>
                  </a:lnTo>
                  <a:lnTo>
                    <a:pt x="869" y="1817"/>
                  </a:lnTo>
                  <a:lnTo>
                    <a:pt x="852" y="1774"/>
                  </a:lnTo>
                  <a:lnTo>
                    <a:pt x="835" y="1732"/>
                  </a:lnTo>
                  <a:lnTo>
                    <a:pt x="816" y="1688"/>
                  </a:lnTo>
                  <a:lnTo>
                    <a:pt x="797" y="1643"/>
                  </a:lnTo>
                  <a:lnTo>
                    <a:pt x="778" y="1594"/>
                  </a:lnTo>
                  <a:lnTo>
                    <a:pt x="756" y="1542"/>
                  </a:lnTo>
                  <a:lnTo>
                    <a:pt x="733" y="1488"/>
                  </a:lnTo>
                  <a:lnTo>
                    <a:pt x="708" y="1428"/>
                  </a:lnTo>
                  <a:lnTo>
                    <a:pt x="681" y="1363"/>
                  </a:lnTo>
                  <a:lnTo>
                    <a:pt x="652" y="1294"/>
                  </a:lnTo>
                  <a:lnTo>
                    <a:pt x="621" y="1218"/>
                  </a:lnTo>
                  <a:lnTo>
                    <a:pt x="586" y="1136"/>
                  </a:lnTo>
                  <a:lnTo>
                    <a:pt x="549" y="1046"/>
                  </a:lnTo>
                  <a:lnTo>
                    <a:pt x="508" y="948"/>
                  </a:lnTo>
                  <a:lnTo>
                    <a:pt x="464" y="842"/>
                  </a:lnTo>
                  <a:lnTo>
                    <a:pt x="417" y="728"/>
                  </a:lnTo>
                  <a:lnTo>
                    <a:pt x="364" y="604"/>
                  </a:lnTo>
                  <a:lnTo>
                    <a:pt x="308" y="469"/>
                  </a:lnTo>
                  <a:lnTo>
                    <a:pt x="248" y="325"/>
                  </a:lnTo>
                  <a:lnTo>
                    <a:pt x="183" y="168"/>
                  </a:lnTo>
                  <a:lnTo>
                    <a:pt x="113" y="0"/>
                  </a:lnTo>
                  <a:close/>
                </a:path>
              </a:pathLst>
            </a:custGeom>
            <a:solidFill>
              <a:srgbClr val="8C9494"/>
            </a:solidFill>
            <a:ln w="9525">
              <a:noFill/>
            </a:ln>
          </p:spPr>
          <p:txBody>
            <a:bodyPr/>
            <a:lstStyle/>
            <a:p>
              <a:endParaRPr lang="en-US"/>
            </a:p>
          </p:txBody>
        </p:sp>
        <p:sp>
          <p:nvSpPr>
            <p:cNvPr id="1142118" name="Freeform 1142117"/>
            <p:cNvSpPr/>
            <p:nvPr/>
          </p:nvSpPr>
          <p:spPr>
            <a:xfrm>
              <a:off x="1133" y="3301"/>
              <a:ext cx="49" cy="136"/>
            </a:xfrm>
            <a:custGeom>
              <a:avLst/>
              <a:gdLst/>
              <a:ahLst/>
              <a:cxnLst/>
              <a:rect l="0" t="0" r="0" b="0"/>
              <a:pathLst>
                <a:path w="1078" h="2440">
                  <a:moveTo>
                    <a:pt x="86" y="0"/>
                  </a:moveTo>
                  <a:lnTo>
                    <a:pt x="77" y="3"/>
                  </a:lnTo>
                  <a:lnTo>
                    <a:pt x="71" y="6"/>
                  </a:lnTo>
                  <a:lnTo>
                    <a:pt x="65" y="8"/>
                  </a:lnTo>
                  <a:lnTo>
                    <a:pt x="59" y="10"/>
                  </a:lnTo>
                  <a:lnTo>
                    <a:pt x="49" y="14"/>
                  </a:lnTo>
                  <a:lnTo>
                    <a:pt x="38" y="20"/>
                  </a:lnTo>
                  <a:lnTo>
                    <a:pt x="22" y="27"/>
                  </a:lnTo>
                  <a:lnTo>
                    <a:pt x="0" y="37"/>
                  </a:lnTo>
                  <a:lnTo>
                    <a:pt x="30" y="108"/>
                  </a:lnTo>
                  <a:lnTo>
                    <a:pt x="57" y="175"/>
                  </a:lnTo>
                  <a:lnTo>
                    <a:pt x="81" y="236"/>
                  </a:lnTo>
                  <a:lnTo>
                    <a:pt x="104" y="293"/>
                  </a:lnTo>
                  <a:lnTo>
                    <a:pt x="126" y="345"/>
                  </a:lnTo>
                  <a:lnTo>
                    <a:pt x="145" y="395"/>
                  </a:lnTo>
                  <a:lnTo>
                    <a:pt x="165" y="442"/>
                  </a:lnTo>
                  <a:lnTo>
                    <a:pt x="182" y="487"/>
                  </a:lnTo>
                  <a:lnTo>
                    <a:pt x="199" y="530"/>
                  </a:lnTo>
                  <a:lnTo>
                    <a:pt x="217" y="572"/>
                  </a:lnTo>
                  <a:lnTo>
                    <a:pt x="234" y="613"/>
                  </a:lnTo>
                  <a:lnTo>
                    <a:pt x="250" y="655"/>
                  </a:lnTo>
                  <a:lnTo>
                    <a:pt x="268" y="698"/>
                  </a:lnTo>
                  <a:lnTo>
                    <a:pt x="286" y="742"/>
                  </a:lnTo>
                  <a:lnTo>
                    <a:pt x="304" y="788"/>
                  </a:lnTo>
                  <a:lnTo>
                    <a:pt x="324" y="837"/>
                  </a:lnTo>
                  <a:lnTo>
                    <a:pt x="345" y="888"/>
                  </a:lnTo>
                  <a:lnTo>
                    <a:pt x="368" y="944"/>
                  </a:lnTo>
                  <a:lnTo>
                    <a:pt x="391" y="1003"/>
                  </a:lnTo>
                  <a:lnTo>
                    <a:pt x="418" y="1069"/>
                  </a:lnTo>
                  <a:lnTo>
                    <a:pt x="445" y="1138"/>
                  </a:lnTo>
                  <a:lnTo>
                    <a:pt x="476" y="1215"/>
                  </a:lnTo>
                  <a:lnTo>
                    <a:pt x="509" y="1297"/>
                  </a:lnTo>
                  <a:lnTo>
                    <a:pt x="546" y="1388"/>
                  </a:lnTo>
                  <a:lnTo>
                    <a:pt x="585" y="1486"/>
                  </a:lnTo>
                  <a:lnTo>
                    <a:pt x="628" y="1593"/>
                  </a:lnTo>
                  <a:lnTo>
                    <a:pt x="675" y="1707"/>
                  </a:lnTo>
                  <a:lnTo>
                    <a:pt x="725" y="1833"/>
                  </a:lnTo>
                  <a:lnTo>
                    <a:pt x="780" y="1968"/>
                  </a:lnTo>
                  <a:lnTo>
                    <a:pt x="838" y="2113"/>
                  </a:lnTo>
                  <a:lnTo>
                    <a:pt x="901" y="2270"/>
                  </a:lnTo>
                  <a:lnTo>
                    <a:pt x="969" y="2440"/>
                  </a:lnTo>
                  <a:lnTo>
                    <a:pt x="982" y="2435"/>
                  </a:lnTo>
                  <a:lnTo>
                    <a:pt x="990" y="2431"/>
                  </a:lnTo>
                  <a:lnTo>
                    <a:pt x="998" y="2426"/>
                  </a:lnTo>
                  <a:lnTo>
                    <a:pt x="1006" y="2423"/>
                  </a:lnTo>
                  <a:lnTo>
                    <a:pt x="1016" y="2419"/>
                  </a:lnTo>
                  <a:lnTo>
                    <a:pt x="1031" y="2413"/>
                  </a:lnTo>
                  <a:lnTo>
                    <a:pt x="1050" y="2404"/>
                  </a:lnTo>
                  <a:lnTo>
                    <a:pt x="1078" y="2394"/>
                  </a:lnTo>
                  <a:lnTo>
                    <a:pt x="1048" y="2322"/>
                  </a:lnTo>
                  <a:lnTo>
                    <a:pt x="1020" y="2256"/>
                  </a:lnTo>
                  <a:lnTo>
                    <a:pt x="995" y="2195"/>
                  </a:lnTo>
                  <a:lnTo>
                    <a:pt x="973" y="2138"/>
                  </a:lnTo>
                  <a:lnTo>
                    <a:pt x="950" y="2085"/>
                  </a:lnTo>
                  <a:lnTo>
                    <a:pt x="930" y="2035"/>
                  </a:lnTo>
                  <a:lnTo>
                    <a:pt x="910" y="1989"/>
                  </a:lnTo>
                  <a:lnTo>
                    <a:pt x="892" y="1944"/>
                  </a:lnTo>
                  <a:lnTo>
                    <a:pt x="875" y="1901"/>
                  </a:lnTo>
                  <a:lnTo>
                    <a:pt x="857" y="1859"/>
                  </a:lnTo>
                  <a:lnTo>
                    <a:pt x="840" y="1817"/>
                  </a:lnTo>
                  <a:lnTo>
                    <a:pt x="823" y="1775"/>
                  </a:lnTo>
                  <a:lnTo>
                    <a:pt x="805" y="1733"/>
                  </a:lnTo>
                  <a:lnTo>
                    <a:pt x="787" y="1688"/>
                  </a:lnTo>
                  <a:lnTo>
                    <a:pt x="768" y="1643"/>
                  </a:lnTo>
                  <a:lnTo>
                    <a:pt x="748" y="1595"/>
                  </a:lnTo>
                  <a:lnTo>
                    <a:pt x="727" y="1543"/>
                  </a:lnTo>
                  <a:lnTo>
                    <a:pt x="703" y="1487"/>
                  </a:lnTo>
                  <a:lnTo>
                    <a:pt x="679" y="1428"/>
                  </a:lnTo>
                  <a:lnTo>
                    <a:pt x="652" y="1364"/>
                  </a:lnTo>
                  <a:lnTo>
                    <a:pt x="624" y="1294"/>
                  </a:lnTo>
                  <a:lnTo>
                    <a:pt x="592" y="1218"/>
                  </a:lnTo>
                  <a:lnTo>
                    <a:pt x="557" y="1135"/>
                  </a:lnTo>
                  <a:lnTo>
                    <a:pt x="521" y="1045"/>
                  </a:lnTo>
                  <a:lnTo>
                    <a:pt x="480" y="948"/>
                  </a:lnTo>
                  <a:lnTo>
                    <a:pt x="436" y="843"/>
                  </a:lnTo>
                  <a:lnTo>
                    <a:pt x="388" y="728"/>
                  </a:lnTo>
                  <a:lnTo>
                    <a:pt x="337" y="604"/>
                  </a:lnTo>
                  <a:lnTo>
                    <a:pt x="281" y="469"/>
                  </a:lnTo>
                  <a:lnTo>
                    <a:pt x="221" y="324"/>
                  </a:lnTo>
                  <a:lnTo>
                    <a:pt x="155" y="168"/>
                  </a:lnTo>
                  <a:lnTo>
                    <a:pt x="86" y="0"/>
                  </a:lnTo>
                  <a:close/>
                </a:path>
              </a:pathLst>
            </a:custGeom>
            <a:solidFill>
              <a:srgbClr val="A8B0B0"/>
            </a:solidFill>
            <a:ln w="9525">
              <a:noFill/>
            </a:ln>
          </p:spPr>
          <p:txBody>
            <a:bodyPr/>
            <a:lstStyle/>
            <a:p>
              <a:endParaRPr lang="en-US"/>
            </a:p>
          </p:txBody>
        </p:sp>
        <p:sp>
          <p:nvSpPr>
            <p:cNvPr id="1142119" name="Freeform 1142118"/>
            <p:cNvSpPr/>
            <p:nvPr/>
          </p:nvSpPr>
          <p:spPr>
            <a:xfrm>
              <a:off x="1133" y="3302"/>
              <a:ext cx="48" cy="135"/>
            </a:xfrm>
            <a:custGeom>
              <a:avLst/>
              <a:gdLst/>
              <a:ahLst/>
              <a:cxnLst/>
              <a:rect l="0" t="0" r="0" b="0"/>
              <a:pathLst>
                <a:path w="1046" h="2428">
                  <a:moveTo>
                    <a:pt x="58" y="0"/>
                  </a:moveTo>
                  <a:lnTo>
                    <a:pt x="52" y="2"/>
                  </a:lnTo>
                  <a:lnTo>
                    <a:pt x="47" y="4"/>
                  </a:lnTo>
                  <a:lnTo>
                    <a:pt x="43" y="5"/>
                  </a:lnTo>
                  <a:lnTo>
                    <a:pt x="39" y="7"/>
                  </a:lnTo>
                  <a:lnTo>
                    <a:pt x="33" y="10"/>
                  </a:lnTo>
                  <a:lnTo>
                    <a:pt x="25" y="13"/>
                  </a:lnTo>
                  <a:lnTo>
                    <a:pt x="15" y="18"/>
                  </a:lnTo>
                  <a:lnTo>
                    <a:pt x="0" y="25"/>
                  </a:lnTo>
                  <a:lnTo>
                    <a:pt x="29" y="97"/>
                  </a:lnTo>
                  <a:lnTo>
                    <a:pt x="56" y="164"/>
                  </a:lnTo>
                  <a:lnTo>
                    <a:pt x="80" y="225"/>
                  </a:lnTo>
                  <a:lnTo>
                    <a:pt x="104" y="282"/>
                  </a:lnTo>
                  <a:lnTo>
                    <a:pt x="125" y="334"/>
                  </a:lnTo>
                  <a:lnTo>
                    <a:pt x="145" y="384"/>
                  </a:lnTo>
                  <a:lnTo>
                    <a:pt x="164" y="430"/>
                  </a:lnTo>
                  <a:lnTo>
                    <a:pt x="182" y="475"/>
                  </a:lnTo>
                  <a:lnTo>
                    <a:pt x="199" y="518"/>
                  </a:lnTo>
                  <a:lnTo>
                    <a:pt x="217" y="560"/>
                  </a:lnTo>
                  <a:lnTo>
                    <a:pt x="233" y="601"/>
                  </a:lnTo>
                  <a:lnTo>
                    <a:pt x="250" y="643"/>
                  </a:lnTo>
                  <a:lnTo>
                    <a:pt x="268" y="686"/>
                  </a:lnTo>
                  <a:lnTo>
                    <a:pt x="285" y="730"/>
                  </a:lnTo>
                  <a:lnTo>
                    <a:pt x="305" y="776"/>
                  </a:lnTo>
                  <a:lnTo>
                    <a:pt x="324" y="825"/>
                  </a:lnTo>
                  <a:lnTo>
                    <a:pt x="344" y="876"/>
                  </a:lnTo>
                  <a:lnTo>
                    <a:pt x="367" y="932"/>
                  </a:lnTo>
                  <a:lnTo>
                    <a:pt x="391" y="991"/>
                  </a:lnTo>
                  <a:lnTo>
                    <a:pt x="418" y="1056"/>
                  </a:lnTo>
                  <a:lnTo>
                    <a:pt x="445" y="1126"/>
                  </a:lnTo>
                  <a:lnTo>
                    <a:pt x="477" y="1203"/>
                  </a:lnTo>
                  <a:lnTo>
                    <a:pt x="511" y="1285"/>
                  </a:lnTo>
                  <a:lnTo>
                    <a:pt x="546" y="1376"/>
                  </a:lnTo>
                  <a:lnTo>
                    <a:pt x="586" y="1474"/>
                  </a:lnTo>
                  <a:lnTo>
                    <a:pt x="629" y="1580"/>
                  </a:lnTo>
                  <a:lnTo>
                    <a:pt x="676" y="1695"/>
                  </a:lnTo>
                  <a:lnTo>
                    <a:pt x="726" y="1821"/>
                  </a:lnTo>
                  <a:lnTo>
                    <a:pt x="781" y="1956"/>
                  </a:lnTo>
                  <a:lnTo>
                    <a:pt x="840" y="2101"/>
                  </a:lnTo>
                  <a:lnTo>
                    <a:pt x="903" y="2258"/>
                  </a:lnTo>
                  <a:lnTo>
                    <a:pt x="972" y="2428"/>
                  </a:lnTo>
                  <a:lnTo>
                    <a:pt x="980" y="2424"/>
                  </a:lnTo>
                  <a:lnTo>
                    <a:pt x="986" y="2421"/>
                  </a:lnTo>
                  <a:lnTo>
                    <a:pt x="991" y="2419"/>
                  </a:lnTo>
                  <a:lnTo>
                    <a:pt x="997" y="2415"/>
                  </a:lnTo>
                  <a:lnTo>
                    <a:pt x="1004" y="2412"/>
                  </a:lnTo>
                  <a:lnTo>
                    <a:pt x="1013" y="2408"/>
                  </a:lnTo>
                  <a:lnTo>
                    <a:pt x="1028" y="2403"/>
                  </a:lnTo>
                  <a:lnTo>
                    <a:pt x="1046" y="2395"/>
                  </a:lnTo>
                  <a:lnTo>
                    <a:pt x="1017" y="2324"/>
                  </a:lnTo>
                  <a:lnTo>
                    <a:pt x="989" y="2257"/>
                  </a:lnTo>
                  <a:lnTo>
                    <a:pt x="964" y="2196"/>
                  </a:lnTo>
                  <a:lnTo>
                    <a:pt x="941" y="2139"/>
                  </a:lnTo>
                  <a:lnTo>
                    <a:pt x="920" y="2086"/>
                  </a:lnTo>
                  <a:lnTo>
                    <a:pt x="899" y="2037"/>
                  </a:lnTo>
                  <a:lnTo>
                    <a:pt x="880" y="1990"/>
                  </a:lnTo>
                  <a:lnTo>
                    <a:pt x="861" y="1946"/>
                  </a:lnTo>
                  <a:lnTo>
                    <a:pt x="843" y="1903"/>
                  </a:lnTo>
                  <a:lnTo>
                    <a:pt x="826" y="1861"/>
                  </a:lnTo>
                  <a:lnTo>
                    <a:pt x="809" y="1819"/>
                  </a:lnTo>
                  <a:lnTo>
                    <a:pt x="792" y="1778"/>
                  </a:lnTo>
                  <a:lnTo>
                    <a:pt x="774" y="1734"/>
                  </a:lnTo>
                  <a:lnTo>
                    <a:pt x="756" y="1691"/>
                  </a:lnTo>
                  <a:lnTo>
                    <a:pt x="737" y="1645"/>
                  </a:lnTo>
                  <a:lnTo>
                    <a:pt x="718" y="1596"/>
                  </a:lnTo>
                  <a:lnTo>
                    <a:pt x="696" y="1545"/>
                  </a:lnTo>
                  <a:lnTo>
                    <a:pt x="673" y="1490"/>
                  </a:lnTo>
                  <a:lnTo>
                    <a:pt x="648" y="1430"/>
                  </a:lnTo>
                  <a:lnTo>
                    <a:pt x="622" y="1365"/>
                  </a:lnTo>
                  <a:lnTo>
                    <a:pt x="593" y="1296"/>
                  </a:lnTo>
                  <a:lnTo>
                    <a:pt x="562" y="1220"/>
                  </a:lnTo>
                  <a:lnTo>
                    <a:pt x="528" y="1138"/>
                  </a:lnTo>
                  <a:lnTo>
                    <a:pt x="490" y="1047"/>
                  </a:lnTo>
                  <a:lnTo>
                    <a:pt x="450" y="950"/>
                  </a:lnTo>
                  <a:lnTo>
                    <a:pt x="407" y="843"/>
                  </a:lnTo>
                  <a:lnTo>
                    <a:pt x="359" y="730"/>
                  </a:lnTo>
                  <a:lnTo>
                    <a:pt x="308" y="605"/>
                  </a:lnTo>
                  <a:lnTo>
                    <a:pt x="251" y="470"/>
                  </a:lnTo>
                  <a:lnTo>
                    <a:pt x="192" y="325"/>
                  </a:lnTo>
                  <a:lnTo>
                    <a:pt x="127" y="169"/>
                  </a:lnTo>
                  <a:lnTo>
                    <a:pt x="58" y="0"/>
                  </a:lnTo>
                  <a:close/>
                </a:path>
              </a:pathLst>
            </a:custGeom>
            <a:solidFill>
              <a:srgbClr val="C4CCCC"/>
            </a:solidFill>
            <a:ln w="9525">
              <a:noFill/>
            </a:ln>
          </p:spPr>
          <p:txBody>
            <a:bodyPr/>
            <a:lstStyle/>
            <a:p>
              <a:endParaRPr lang="en-US"/>
            </a:p>
          </p:txBody>
        </p:sp>
        <p:sp>
          <p:nvSpPr>
            <p:cNvPr id="1142120" name="Freeform 1142119"/>
            <p:cNvSpPr/>
            <p:nvPr/>
          </p:nvSpPr>
          <p:spPr>
            <a:xfrm>
              <a:off x="1133" y="3302"/>
              <a:ext cx="46" cy="134"/>
            </a:xfrm>
            <a:custGeom>
              <a:avLst/>
              <a:gdLst/>
              <a:ahLst/>
              <a:cxnLst/>
              <a:rect l="0" t="0" r="0" b="0"/>
              <a:pathLst>
                <a:path w="1017" h="2414">
                  <a:moveTo>
                    <a:pt x="32" y="0"/>
                  </a:moveTo>
                  <a:lnTo>
                    <a:pt x="0" y="13"/>
                  </a:lnTo>
                  <a:lnTo>
                    <a:pt x="977" y="2414"/>
                  </a:lnTo>
                  <a:lnTo>
                    <a:pt x="1017" y="2396"/>
                  </a:lnTo>
                  <a:lnTo>
                    <a:pt x="32" y="0"/>
                  </a:lnTo>
                  <a:close/>
                </a:path>
              </a:pathLst>
            </a:custGeom>
            <a:solidFill>
              <a:srgbClr val="E0E8E8"/>
            </a:solidFill>
            <a:ln w="9525">
              <a:noFill/>
            </a:ln>
          </p:spPr>
          <p:txBody>
            <a:bodyPr/>
            <a:lstStyle/>
            <a:p>
              <a:endParaRPr lang="en-US"/>
            </a:p>
          </p:txBody>
        </p:sp>
        <p:sp>
          <p:nvSpPr>
            <p:cNvPr id="1142121" name="Freeform 1142120"/>
            <p:cNvSpPr/>
            <p:nvPr/>
          </p:nvSpPr>
          <p:spPr>
            <a:xfrm>
              <a:off x="1132" y="3298"/>
              <a:ext cx="8" cy="6"/>
            </a:xfrm>
            <a:custGeom>
              <a:avLst/>
              <a:gdLst/>
              <a:ahLst/>
              <a:cxnLst/>
              <a:rect l="0" t="0" r="0" b="0"/>
              <a:pathLst>
                <a:path w="173" h="95">
                  <a:moveTo>
                    <a:pt x="173" y="20"/>
                  </a:moveTo>
                  <a:lnTo>
                    <a:pt x="7" y="95"/>
                  </a:lnTo>
                  <a:lnTo>
                    <a:pt x="0" y="75"/>
                  </a:lnTo>
                  <a:lnTo>
                    <a:pt x="166" y="0"/>
                  </a:lnTo>
                  <a:lnTo>
                    <a:pt x="173" y="20"/>
                  </a:lnTo>
                  <a:close/>
                </a:path>
              </a:pathLst>
            </a:custGeom>
            <a:solidFill>
              <a:srgbClr val="111919"/>
            </a:solidFill>
            <a:ln w="9525">
              <a:noFill/>
            </a:ln>
          </p:spPr>
          <p:txBody>
            <a:bodyPr/>
            <a:lstStyle/>
            <a:p>
              <a:endParaRPr lang="en-US"/>
            </a:p>
          </p:txBody>
        </p:sp>
        <p:sp>
          <p:nvSpPr>
            <p:cNvPr id="1142122" name="Freeform 1142121"/>
            <p:cNvSpPr/>
            <p:nvPr/>
          </p:nvSpPr>
          <p:spPr>
            <a:xfrm>
              <a:off x="1130" y="3293"/>
              <a:ext cx="9" cy="10"/>
            </a:xfrm>
            <a:custGeom>
              <a:avLst/>
              <a:gdLst/>
              <a:ahLst/>
              <a:cxnLst/>
              <a:rect l="0" t="0" r="0" b="0"/>
              <a:pathLst>
                <a:path w="200" h="179">
                  <a:moveTo>
                    <a:pt x="200" y="106"/>
                  </a:moveTo>
                  <a:lnTo>
                    <a:pt x="33" y="179"/>
                  </a:lnTo>
                  <a:lnTo>
                    <a:pt x="0" y="100"/>
                  </a:lnTo>
                  <a:lnTo>
                    <a:pt x="58" y="0"/>
                  </a:lnTo>
                  <a:lnTo>
                    <a:pt x="168" y="26"/>
                  </a:lnTo>
                  <a:lnTo>
                    <a:pt x="200" y="106"/>
                  </a:lnTo>
                  <a:close/>
                </a:path>
              </a:pathLst>
            </a:custGeom>
            <a:solidFill>
              <a:srgbClr val="545959"/>
            </a:solidFill>
            <a:ln w="9525">
              <a:noFill/>
            </a:ln>
          </p:spPr>
          <p:txBody>
            <a:bodyPr/>
            <a:lstStyle/>
            <a:p>
              <a:endParaRPr lang="en-US"/>
            </a:p>
          </p:txBody>
        </p:sp>
        <p:sp>
          <p:nvSpPr>
            <p:cNvPr id="1142123" name="Freeform 1142122"/>
            <p:cNvSpPr/>
            <p:nvPr/>
          </p:nvSpPr>
          <p:spPr>
            <a:xfrm>
              <a:off x="1130" y="3293"/>
              <a:ext cx="8" cy="10"/>
            </a:xfrm>
            <a:custGeom>
              <a:avLst/>
              <a:gdLst/>
              <a:ahLst/>
              <a:cxnLst/>
              <a:rect l="0" t="0" r="0" b="0"/>
              <a:pathLst>
                <a:path w="173" h="177">
                  <a:moveTo>
                    <a:pt x="173" y="116"/>
                  </a:moveTo>
                  <a:lnTo>
                    <a:pt x="159" y="122"/>
                  </a:lnTo>
                  <a:lnTo>
                    <a:pt x="147" y="126"/>
                  </a:lnTo>
                  <a:lnTo>
                    <a:pt x="137" y="131"/>
                  </a:lnTo>
                  <a:lnTo>
                    <a:pt x="127" y="135"/>
                  </a:lnTo>
                  <a:lnTo>
                    <a:pt x="114" y="141"/>
                  </a:lnTo>
                  <a:lnTo>
                    <a:pt x="94" y="150"/>
                  </a:lnTo>
                  <a:lnTo>
                    <a:pt x="69" y="161"/>
                  </a:lnTo>
                  <a:lnTo>
                    <a:pt x="33" y="177"/>
                  </a:lnTo>
                  <a:lnTo>
                    <a:pt x="30" y="168"/>
                  </a:lnTo>
                  <a:lnTo>
                    <a:pt x="27" y="161"/>
                  </a:lnTo>
                  <a:lnTo>
                    <a:pt x="25" y="156"/>
                  </a:lnTo>
                  <a:lnTo>
                    <a:pt x="23" y="150"/>
                  </a:lnTo>
                  <a:lnTo>
                    <a:pt x="20" y="141"/>
                  </a:lnTo>
                  <a:lnTo>
                    <a:pt x="16" y="131"/>
                  </a:lnTo>
                  <a:lnTo>
                    <a:pt x="9" y="117"/>
                  </a:lnTo>
                  <a:lnTo>
                    <a:pt x="0" y="97"/>
                  </a:lnTo>
                  <a:lnTo>
                    <a:pt x="7" y="86"/>
                  </a:lnTo>
                  <a:lnTo>
                    <a:pt x="11" y="78"/>
                  </a:lnTo>
                  <a:lnTo>
                    <a:pt x="15" y="70"/>
                  </a:lnTo>
                  <a:lnTo>
                    <a:pt x="19" y="63"/>
                  </a:lnTo>
                  <a:lnTo>
                    <a:pt x="24" y="54"/>
                  </a:lnTo>
                  <a:lnTo>
                    <a:pt x="31" y="41"/>
                  </a:lnTo>
                  <a:lnTo>
                    <a:pt x="40" y="24"/>
                  </a:lnTo>
                  <a:lnTo>
                    <a:pt x="52" y="0"/>
                  </a:lnTo>
                  <a:lnTo>
                    <a:pt x="63" y="3"/>
                  </a:lnTo>
                  <a:lnTo>
                    <a:pt x="70" y="6"/>
                  </a:lnTo>
                  <a:lnTo>
                    <a:pt x="76" y="8"/>
                  </a:lnTo>
                  <a:lnTo>
                    <a:pt x="83" y="11"/>
                  </a:lnTo>
                  <a:lnTo>
                    <a:pt x="91" y="15"/>
                  </a:lnTo>
                  <a:lnTo>
                    <a:pt x="102" y="20"/>
                  </a:lnTo>
                  <a:lnTo>
                    <a:pt x="119" y="27"/>
                  </a:lnTo>
                  <a:lnTo>
                    <a:pt x="140" y="37"/>
                  </a:lnTo>
                  <a:lnTo>
                    <a:pt x="144" y="44"/>
                  </a:lnTo>
                  <a:lnTo>
                    <a:pt x="146" y="50"/>
                  </a:lnTo>
                  <a:lnTo>
                    <a:pt x="149" y="56"/>
                  </a:lnTo>
                  <a:lnTo>
                    <a:pt x="151" y="61"/>
                  </a:lnTo>
                  <a:lnTo>
                    <a:pt x="154" y="69"/>
                  </a:lnTo>
                  <a:lnTo>
                    <a:pt x="159" y="80"/>
                  </a:lnTo>
                  <a:lnTo>
                    <a:pt x="165" y="95"/>
                  </a:lnTo>
                  <a:lnTo>
                    <a:pt x="173" y="116"/>
                  </a:lnTo>
                  <a:close/>
                </a:path>
              </a:pathLst>
            </a:custGeom>
            <a:solidFill>
              <a:srgbClr val="707575"/>
            </a:solidFill>
            <a:ln w="9525">
              <a:noFill/>
            </a:ln>
          </p:spPr>
          <p:txBody>
            <a:bodyPr/>
            <a:lstStyle/>
            <a:p>
              <a:endParaRPr lang="en-US"/>
            </a:p>
          </p:txBody>
        </p:sp>
        <p:sp>
          <p:nvSpPr>
            <p:cNvPr id="1142124" name="Freeform 1142123"/>
            <p:cNvSpPr/>
            <p:nvPr/>
          </p:nvSpPr>
          <p:spPr>
            <a:xfrm>
              <a:off x="1131" y="3293"/>
              <a:ext cx="6" cy="9"/>
            </a:xfrm>
            <a:custGeom>
              <a:avLst/>
              <a:gdLst/>
              <a:ahLst/>
              <a:cxnLst/>
              <a:rect l="0" t="0" r="0" b="0"/>
              <a:pathLst>
                <a:path w="142" h="175">
                  <a:moveTo>
                    <a:pt x="142" y="126"/>
                  </a:moveTo>
                  <a:lnTo>
                    <a:pt x="131" y="131"/>
                  </a:lnTo>
                  <a:lnTo>
                    <a:pt x="122" y="135"/>
                  </a:lnTo>
                  <a:lnTo>
                    <a:pt x="115" y="137"/>
                  </a:lnTo>
                  <a:lnTo>
                    <a:pt x="107" y="141"/>
                  </a:lnTo>
                  <a:lnTo>
                    <a:pt x="96" y="145"/>
                  </a:lnTo>
                  <a:lnTo>
                    <a:pt x="81" y="152"/>
                  </a:lnTo>
                  <a:lnTo>
                    <a:pt x="61" y="161"/>
                  </a:lnTo>
                  <a:lnTo>
                    <a:pt x="32" y="175"/>
                  </a:lnTo>
                  <a:lnTo>
                    <a:pt x="29" y="165"/>
                  </a:lnTo>
                  <a:lnTo>
                    <a:pt x="26" y="159"/>
                  </a:lnTo>
                  <a:lnTo>
                    <a:pt x="24" y="153"/>
                  </a:lnTo>
                  <a:lnTo>
                    <a:pt x="22" y="146"/>
                  </a:lnTo>
                  <a:lnTo>
                    <a:pt x="19" y="139"/>
                  </a:lnTo>
                  <a:lnTo>
                    <a:pt x="15" y="128"/>
                  </a:lnTo>
                  <a:lnTo>
                    <a:pt x="8" y="114"/>
                  </a:lnTo>
                  <a:lnTo>
                    <a:pt x="0" y="95"/>
                  </a:lnTo>
                  <a:lnTo>
                    <a:pt x="5" y="84"/>
                  </a:lnTo>
                  <a:lnTo>
                    <a:pt x="9" y="76"/>
                  </a:lnTo>
                  <a:lnTo>
                    <a:pt x="12" y="68"/>
                  </a:lnTo>
                  <a:lnTo>
                    <a:pt x="16" y="61"/>
                  </a:lnTo>
                  <a:lnTo>
                    <a:pt x="20" y="53"/>
                  </a:lnTo>
                  <a:lnTo>
                    <a:pt x="26" y="40"/>
                  </a:lnTo>
                  <a:lnTo>
                    <a:pt x="34" y="23"/>
                  </a:lnTo>
                  <a:lnTo>
                    <a:pt x="45" y="0"/>
                  </a:lnTo>
                  <a:lnTo>
                    <a:pt x="53" y="4"/>
                  </a:lnTo>
                  <a:lnTo>
                    <a:pt x="59" y="8"/>
                  </a:lnTo>
                  <a:lnTo>
                    <a:pt x="63" y="11"/>
                  </a:lnTo>
                  <a:lnTo>
                    <a:pt x="68" y="15"/>
                  </a:lnTo>
                  <a:lnTo>
                    <a:pt x="74" y="19"/>
                  </a:lnTo>
                  <a:lnTo>
                    <a:pt x="83" y="25"/>
                  </a:lnTo>
                  <a:lnTo>
                    <a:pt x="94" y="34"/>
                  </a:lnTo>
                  <a:lnTo>
                    <a:pt x="111" y="46"/>
                  </a:lnTo>
                  <a:lnTo>
                    <a:pt x="115" y="55"/>
                  </a:lnTo>
                  <a:lnTo>
                    <a:pt x="117" y="60"/>
                  </a:lnTo>
                  <a:lnTo>
                    <a:pt x="120" y="65"/>
                  </a:lnTo>
                  <a:lnTo>
                    <a:pt x="122" y="71"/>
                  </a:lnTo>
                  <a:lnTo>
                    <a:pt x="125" y="79"/>
                  </a:lnTo>
                  <a:lnTo>
                    <a:pt x="129" y="89"/>
                  </a:lnTo>
                  <a:lnTo>
                    <a:pt x="135" y="105"/>
                  </a:lnTo>
                  <a:lnTo>
                    <a:pt x="142" y="126"/>
                  </a:lnTo>
                  <a:close/>
                </a:path>
              </a:pathLst>
            </a:custGeom>
            <a:solidFill>
              <a:srgbClr val="8C9494"/>
            </a:solidFill>
            <a:ln w="9525">
              <a:noFill/>
            </a:ln>
          </p:spPr>
          <p:txBody>
            <a:bodyPr/>
            <a:lstStyle/>
            <a:p>
              <a:endParaRPr lang="en-US"/>
            </a:p>
          </p:txBody>
        </p:sp>
        <p:sp>
          <p:nvSpPr>
            <p:cNvPr id="1142125" name="Freeform 1142124"/>
            <p:cNvSpPr/>
            <p:nvPr/>
          </p:nvSpPr>
          <p:spPr>
            <a:xfrm>
              <a:off x="1131" y="3293"/>
              <a:ext cx="5" cy="9"/>
            </a:xfrm>
            <a:custGeom>
              <a:avLst/>
              <a:gdLst/>
              <a:ahLst/>
              <a:cxnLst/>
              <a:rect l="0" t="0" r="0" b="0"/>
              <a:pathLst>
                <a:path w="116" h="172">
                  <a:moveTo>
                    <a:pt x="116" y="136"/>
                  </a:moveTo>
                  <a:lnTo>
                    <a:pt x="107" y="139"/>
                  </a:lnTo>
                  <a:lnTo>
                    <a:pt x="101" y="141"/>
                  </a:lnTo>
                  <a:lnTo>
                    <a:pt x="95" y="144"/>
                  </a:lnTo>
                  <a:lnTo>
                    <a:pt x="88" y="146"/>
                  </a:lnTo>
                  <a:lnTo>
                    <a:pt x="80" y="150"/>
                  </a:lnTo>
                  <a:lnTo>
                    <a:pt x="69" y="155"/>
                  </a:lnTo>
                  <a:lnTo>
                    <a:pt x="54" y="162"/>
                  </a:lnTo>
                  <a:lnTo>
                    <a:pt x="32" y="172"/>
                  </a:lnTo>
                  <a:lnTo>
                    <a:pt x="29" y="163"/>
                  </a:lnTo>
                  <a:lnTo>
                    <a:pt x="26" y="156"/>
                  </a:lnTo>
                  <a:lnTo>
                    <a:pt x="24" y="151"/>
                  </a:lnTo>
                  <a:lnTo>
                    <a:pt x="22" y="144"/>
                  </a:lnTo>
                  <a:lnTo>
                    <a:pt x="19" y="136"/>
                  </a:lnTo>
                  <a:lnTo>
                    <a:pt x="15" y="126"/>
                  </a:lnTo>
                  <a:lnTo>
                    <a:pt x="8" y="112"/>
                  </a:lnTo>
                  <a:lnTo>
                    <a:pt x="0" y="93"/>
                  </a:lnTo>
                  <a:lnTo>
                    <a:pt x="5" y="82"/>
                  </a:lnTo>
                  <a:lnTo>
                    <a:pt x="8" y="74"/>
                  </a:lnTo>
                  <a:lnTo>
                    <a:pt x="11" y="67"/>
                  </a:lnTo>
                  <a:lnTo>
                    <a:pt x="14" y="60"/>
                  </a:lnTo>
                  <a:lnTo>
                    <a:pt x="18" y="51"/>
                  </a:lnTo>
                  <a:lnTo>
                    <a:pt x="23" y="39"/>
                  </a:lnTo>
                  <a:lnTo>
                    <a:pt x="31" y="22"/>
                  </a:lnTo>
                  <a:lnTo>
                    <a:pt x="40" y="0"/>
                  </a:lnTo>
                  <a:lnTo>
                    <a:pt x="46" y="5"/>
                  </a:lnTo>
                  <a:lnTo>
                    <a:pt x="50" y="9"/>
                  </a:lnTo>
                  <a:lnTo>
                    <a:pt x="53" y="14"/>
                  </a:lnTo>
                  <a:lnTo>
                    <a:pt x="56" y="18"/>
                  </a:lnTo>
                  <a:lnTo>
                    <a:pt x="60" y="23"/>
                  </a:lnTo>
                  <a:lnTo>
                    <a:pt x="65" y="30"/>
                  </a:lnTo>
                  <a:lnTo>
                    <a:pt x="73" y="41"/>
                  </a:lnTo>
                  <a:lnTo>
                    <a:pt x="83" y="56"/>
                  </a:lnTo>
                  <a:lnTo>
                    <a:pt x="87" y="64"/>
                  </a:lnTo>
                  <a:lnTo>
                    <a:pt x="89" y="69"/>
                  </a:lnTo>
                  <a:lnTo>
                    <a:pt x="92" y="75"/>
                  </a:lnTo>
                  <a:lnTo>
                    <a:pt x="95" y="81"/>
                  </a:lnTo>
                  <a:lnTo>
                    <a:pt x="98" y="88"/>
                  </a:lnTo>
                  <a:lnTo>
                    <a:pt x="102" y="99"/>
                  </a:lnTo>
                  <a:lnTo>
                    <a:pt x="108" y="115"/>
                  </a:lnTo>
                  <a:lnTo>
                    <a:pt x="116" y="136"/>
                  </a:lnTo>
                  <a:close/>
                </a:path>
              </a:pathLst>
            </a:custGeom>
            <a:solidFill>
              <a:srgbClr val="A8B0B0"/>
            </a:solidFill>
            <a:ln w="9525">
              <a:noFill/>
            </a:ln>
          </p:spPr>
          <p:txBody>
            <a:bodyPr/>
            <a:lstStyle/>
            <a:p>
              <a:endParaRPr lang="en-US"/>
            </a:p>
          </p:txBody>
        </p:sp>
        <p:sp>
          <p:nvSpPr>
            <p:cNvPr id="1142126" name="Freeform 1142125"/>
            <p:cNvSpPr/>
            <p:nvPr/>
          </p:nvSpPr>
          <p:spPr>
            <a:xfrm>
              <a:off x="1131" y="3293"/>
              <a:ext cx="4" cy="9"/>
            </a:xfrm>
            <a:custGeom>
              <a:avLst/>
              <a:gdLst/>
              <a:ahLst/>
              <a:cxnLst/>
              <a:rect l="0" t="0" r="0" b="0"/>
              <a:pathLst>
                <a:path w="88" h="170">
                  <a:moveTo>
                    <a:pt x="88" y="145"/>
                  </a:moveTo>
                  <a:lnTo>
                    <a:pt x="81" y="147"/>
                  </a:lnTo>
                  <a:lnTo>
                    <a:pt x="77" y="150"/>
                  </a:lnTo>
                  <a:lnTo>
                    <a:pt x="73" y="151"/>
                  </a:lnTo>
                  <a:lnTo>
                    <a:pt x="69" y="153"/>
                  </a:lnTo>
                  <a:lnTo>
                    <a:pt x="64" y="155"/>
                  </a:lnTo>
                  <a:lnTo>
                    <a:pt x="57" y="158"/>
                  </a:lnTo>
                  <a:lnTo>
                    <a:pt x="47" y="163"/>
                  </a:lnTo>
                  <a:lnTo>
                    <a:pt x="32" y="170"/>
                  </a:lnTo>
                  <a:lnTo>
                    <a:pt x="29" y="161"/>
                  </a:lnTo>
                  <a:lnTo>
                    <a:pt x="26" y="154"/>
                  </a:lnTo>
                  <a:lnTo>
                    <a:pt x="24" y="148"/>
                  </a:lnTo>
                  <a:lnTo>
                    <a:pt x="22" y="142"/>
                  </a:lnTo>
                  <a:lnTo>
                    <a:pt x="19" y="134"/>
                  </a:lnTo>
                  <a:lnTo>
                    <a:pt x="15" y="123"/>
                  </a:lnTo>
                  <a:lnTo>
                    <a:pt x="8" y="109"/>
                  </a:lnTo>
                  <a:lnTo>
                    <a:pt x="0" y="89"/>
                  </a:lnTo>
                  <a:lnTo>
                    <a:pt x="4" y="79"/>
                  </a:lnTo>
                  <a:lnTo>
                    <a:pt x="7" y="71"/>
                  </a:lnTo>
                  <a:lnTo>
                    <a:pt x="9" y="65"/>
                  </a:lnTo>
                  <a:lnTo>
                    <a:pt x="12" y="58"/>
                  </a:lnTo>
                  <a:lnTo>
                    <a:pt x="15" y="49"/>
                  </a:lnTo>
                  <a:lnTo>
                    <a:pt x="19" y="38"/>
                  </a:lnTo>
                  <a:lnTo>
                    <a:pt x="26" y="22"/>
                  </a:lnTo>
                  <a:lnTo>
                    <a:pt x="34" y="0"/>
                  </a:lnTo>
                  <a:lnTo>
                    <a:pt x="40" y="11"/>
                  </a:lnTo>
                  <a:lnTo>
                    <a:pt x="43" y="21"/>
                  </a:lnTo>
                  <a:lnTo>
                    <a:pt x="47" y="36"/>
                  </a:lnTo>
                  <a:lnTo>
                    <a:pt x="55" y="65"/>
                  </a:lnTo>
                  <a:lnTo>
                    <a:pt x="59" y="74"/>
                  </a:lnTo>
                  <a:lnTo>
                    <a:pt x="61" y="79"/>
                  </a:lnTo>
                  <a:lnTo>
                    <a:pt x="64" y="84"/>
                  </a:lnTo>
                  <a:lnTo>
                    <a:pt x="66" y="90"/>
                  </a:lnTo>
                  <a:lnTo>
                    <a:pt x="69" y="98"/>
                  </a:lnTo>
                  <a:lnTo>
                    <a:pt x="73" y="108"/>
                  </a:lnTo>
                  <a:lnTo>
                    <a:pt x="79" y="124"/>
                  </a:lnTo>
                  <a:lnTo>
                    <a:pt x="88" y="145"/>
                  </a:lnTo>
                  <a:close/>
                </a:path>
              </a:pathLst>
            </a:custGeom>
            <a:solidFill>
              <a:srgbClr val="C4CCCC"/>
            </a:solidFill>
            <a:ln w="9525">
              <a:noFill/>
            </a:ln>
          </p:spPr>
          <p:txBody>
            <a:bodyPr/>
            <a:lstStyle/>
            <a:p>
              <a:endParaRPr lang="en-US"/>
            </a:p>
          </p:txBody>
        </p:sp>
        <p:sp>
          <p:nvSpPr>
            <p:cNvPr id="1142127" name="Freeform 1142126"/>
            <p:cNvSpPr/>
            <p:nvPr/>
          </p:nvSpPr>
          <p:spPr>
            <a:xfrm>
              <a:off x="1132" y="3293"/>
              <a:ext cx="2" cy="9"/>
            </a:xfrm>
            <a:custGeom>
              <a:avLst/>
              <a:gdLst/>
              <a:ahLst/>
              <a:cxnLst/>
              <a:rect l="0" t="0" r="0" b="0"/>
              <a:pathLst>
                <a:path w="59" h="167">
                  <a:moveTo>
                    <a:pt x="59" y="155"/>
                  </a:moveTo>
                  <a:lnTo>
                    <a:pt x="33" y="167"/>
                  </a:lnTo>
                  <a:lnTo>
                    <a:pt x="0" y="87"/>
                  </a:lnTo>
                  <a:lnTo>
                    <a:pt x="29" y="0"/>
                  </a:lnTo>
                  <a:lnTo>
                    <a:pt x="26" y="76"/>
                  </a:lnTo>
                  <a:lnTo>
                    <a:pt x="59" y="155"/>
                  </a:lnTo>
                  <a:close/>
                </a:path>
              </a:pathLst>
            </a:custGeom>
            <a:solidFill>
              <a:srgbClr val="E0E8E8"/>
            </a:solidFill>
            <a:ln w="9525">
              <a:noFill/>
            </a:ln>
          </p:spPr>
          <p:txBody>
            <a:bodyPr/>
            <a:lstStyle/>
            <a:p>
              <a:endParaRPr lang="en-US"/>
            </a:p>
          </p:txBody>
        </p:sp>
        <p:sp>
          <p:nvSpPr>
            <p:cNvPr id="1142128" name="Freeform 1142127"/>
            <p:cNvSpPr/>
            <p:nvPr/>
          </p:nvSpPr>
          <p:spPr>
            <a:xfrm>
              <a:off x="1130" y="3294"/>
              <a:ext cx="8" cy="4"/>
            </a:xfrm>
            <a:custGeom>
              <a:avLst/>
              <a:gdLst/>
              <a:ahLst/>
              <a:cxnLst/>
              <a:rect l="0" t="0" r="0" b="0"/>
              <a:pathLst>
                <a:path w="172" h="81">
                  <a:moveTo>
                    <a:pt x="170" y="4"/>
                  </a:moveTo>
                  <a:lnTo>
                    <a:pt x="168" y="0"/>
                  </a:lnTo>
                  <a:lnTo>
                    <a:pt x="0" y="73"/>
                  </a:lnTo>
                  <a:lnTo>
                    <a:pt x="4" y="81"/>
                  </a:lnTo>
                  <a:lnTo>
                    <a:pt x="172" y="8"/>
                  </a:lnTo>
                  <a:lnTo>
                    <a:pt x="170" y="4"/>
                  </a:lnTo>
                  <a:close/>
                </a:path>
              </a:pathLst>
            </a:custGeom>
            <a:solidFill>
              <a:srgbClr val="EDF5F5"/>
            </a:solidFill>
            <a:ln w="9525">
              <a:noFill/>
            </a:ln>
          </p:spPr>
          <p:txBody>
            <a:bodyPr/>
            <a:lstStyle/>
            <a:p>
              <a:endParaRPr lang="en-US"/>
            </a:p>
          </p:txBody>
        </p:sp>
        <p:sp>
          <p:nvSpPr>
            <p:cNvPr id="1142129" name="Freeform 1142128"/>
            <p:cNvSpPr/>
            <p:nvPr/>
          </p:nvSpPr>
          <p:spPr>
            <a:xfrm>
              <a:off x="1176" y="3432"/>
              <a:ext cx="10" cy="6"/>
            </a:xfrm>
            <a:custGeom>
              <a:avLst/>
              <a:gdLst/>
              <a:ahLst/>
              <a:cxnLst/>
              <a:rect l="0" t="0" r="0" b="0"/>
              <a:pathLst>
                <a:path w="216" h="103">
                  <a:moveTo>
                    <a:pt x="216" y="12"/>
                  </a:moveTo>
                  <a:lnTo>
                    <a:pt x="4" y="103"/>
                  </a:lnTo>
                  <a:lnTo>
                    <a:pt x="0" y="93"/>
                  </a:lnTo>
                  <a:lnTo>
                    <a:pt x="211" y="0"/>
                  </a:lnTo>
                  <a:lnTo>
                    <a:pt x="216" y="12"/>
                  </a:lnTo>
                  <a:close/>
                </a:path>
              </a:pathLst>
            </a:custGeom>
            <a:solidFill>
              <a:srgbClr val="111919"/>
            </a:solidFill>
            <a:ln w="9525">
              <a:noFill/>
            </a:ln>
          </p:spPr>
          <p:txBody>
            <a:bodyPr/>
            <a:lstStyle/>
            <a:p>
              <a:endParaRPr lang="en-US"/>
            </a:p>
          </p:txBody>
        </p:sp>
        <p:sp>
          <p:nvSpPr>
            <p:cNvPr id="1142130" name="Freeform 1142129"/>
            <p:cNvSpPr/>
            <p:nvPr/>
          </p:nvSpPr>
          <p:spPr>
            <a:xfrm>
              <a:off x="1176" y="3433"/>
              <a:ext cx="11" cy="16"/>
            </a:xfrm>
            <a:custGeom>
              <a:avLst/>
              <a:gdLst/>
              <a:ahLst/>
              <a:cxnLst/>
              <a:rect l="0" t="0" r="0" b="0"/>
              <a:pathLst>
                <a:path w="250" h="298">
                  <a:moveTo>
                    <a:pt x="207" y="296"/>
                  </a:moveTo>
                  <a:lnTo>
                    <a:pt x="219" y="286"/>
                  </a:lnTo>
                  <a:lnTo>
                    <a:pt x="232" y="267"/>
                  </a:lnTo>
                  <a:lnTo>
                    <a:pt x="242" y="241"/>
                  </a:lnTo>
                  <a:lnTo>
                    <a:pt x="248" y="206"/>
                  </a:lnTo>
                  <a:lnTo>
                    <a:pt x="250" y="165"/>
                  </a:lnTo>
                  <a:lnTo>
                    <a:pt x="245" y="116"/>
                  </a:lnTo>
                  <a:lnTo>
                    <a:pt x="233" y="62"/>
                  </a:lnTo>
                  <a:lnTo>
                    <a:pt x="211" y="0"/>
                  </a:lnTo>
                  <a:lnTo>
                    <a:pt x="198" y="6"/>
                  </a:lnTo>
                  <a:lnTo>
                    <a:pt x="185" y="12"/>
                  </a:lnTo>
                  <a:lnTo>
                    <a:pt x="171" y="17"/>
                  </a:lnTo>
                  <a:lnTo>
                    <a:pt x="158" y="24"/>
                  </a:lnTo>
                  <a:lnTo>
                    <a:pt x="145" y="29"/>
                  </a:lnTo>
                  <a:lnTo>
                    <a:pt x="132" y="35"/>
                  </a:lnTo>
                  <a:lnTo>
                    <a:pt x="118" y="41"/>
                  </a:lnTo>
                  <a:lnTo>
                    <a:pt x="106" y="46"/>
                  </a:lnTo>
                  <a:lnTo>
                    <a:pt x="93" y="52"/>
                  </a:lnTo>
                  <a:lnTo>
                    <a:pt x="80" y="57"/>
                  </a:lnTo>
                  <a:lnTo>
                    <a:pt x="66" y="64"/>
                  </a:lnTo>
                  <a:lnTo>
                    <a:pt x="53" y="69"/>
                  </a:lnTo>
                  <a:lnTo>
                    <a:pt x="40" y="75"/>
                  </a:lnTo>
                  <a:lnTo>
                    <a:pt x="27" y="81"/>
                  </a:lnTo>
                  <a:lnTo>
                    <a:pt x="13" y="87"/>
                  </a:lnTo>
                  <a:lnTo>
                    <a:pt x="0" y="92"/>
                  </a:lnTo>
                  <a:lnTo>
                    <a:pt x="13" y="123"/>
                  </a:lnTo>
                  <a:lnTo>
                    <a:pt x="28" y="150"/>
                  </a:lnTo>
                  <a:lnTo>
                    <a:pt x="42" y="175"/>
                  </a:lnTo>
                  <a:lnTo>
                    <a:pt x="57" y="198"/>
                  </a:lnTo>
                  <a:lnTo>
                    <a:pt x="73" y="218"/>
                  </a:lnTo>
                  <a:lnTo>
                    <a:pt x="87" y="236"/>
                  </a:lnTo>
                  <a:lnTo>
                    <a:pt x="102" y="250"/>
                  </a:lnTo>
                  <a:lnTo>
                    <a:pt x="117" y="263"/>
                  </a:lnTo>
                  <a:lnTo>
                    <a:pt x="132" y="274"/>
                  </a:lnTo>
                  <a:lnTo>
                    <a:pt x="145" y="283"/>
                  </a:lnTo>
                  <a:lnTo>
                    <a:pt x="158" y="289"/>
                  </a:lnTo>
                  <a:lnTo>
                    <a:pt x="170" y="294"/>
                  </a:lnTo>
                  <a:lnTo>
                    <a:pt x="182" y="297"/>
                  </a:lnTo>
                  <a:lnTo>
                    <a:pt x="192" y="298"/>
                  </a:lnTo>
                  <a:lnTo>
                    <a:pt x="200" y="298"/>
                  </a:lnTo>
                  <a:lnTo>
                    <a:pt x="207" y="296"/>
                  </a:lnTo>
                  <a:close/>
                </a:path>
              </a:pathLst>
            </a:custGeom>
            <a:solidFill>
              <a:srgbClr val="111919"/>
            </a:solidFill>
            <a:ln w="9525">
              <a:noFill/>
            </a:ln>
          </p:spPr>
          <p:txBody>
            <a:bodyPr/>
            <a:lstStyle/>
            <a:p>
              <a:endParaRPr lang="en-US"/>
            </a:p>
          </p:txBody>
        </p:sp>
        <p:sp>
          <p:nvSpPr>
            <p:cNvPr id="1142131" name="Freeform 1142130"/>
            <p:cNvSpPr/>
            <p:nvPr/>
          </p:nvSpPr>
          <p:spPr>
            <a:xfrm>
              <a:off x="1176" y="3433"/>
              <a:ext cx="10" cy="16"/>
            </a:xfrm>
            <a:custGeom>
              <a:avLst/>
              <a:gdLst/>
              <a:ahLst/>
              <a:cxnLst/>
              <a:rect l="0" t="0" r="0" b="0"/>
              <a:pathLst>
                <a:path w="226" h="287">
                  <a:moveTo>
                    <a:pt x="199" y="285"/>
                  </a:moveTo>
                  <a:lnTo>
                    <a:pt x="209" y="276"/>
                  </a:lnTo>
                  <a:lnTo>
                    <a:pt x="217" y="259"/>
                  </a:lnTo>
                  <a:lnTo>
                    <a:pt x="224" y="234"/>
                  </a:lnTo>
                  <a:lnTo>
                    <a:pt x="226" y="202"/>
                  </a:lnTo>
                  <a:lnTo>
                    <a:pt x="223" y="162"/>
                  </a:lnTo>
                  <a:lnTo>
                    <a:pt x="214" y="115"/>
                  </a:lnTo>
                  <a:lnTo>
                    <a:pt x="200" y="61"/>
                  </a:lnTo>
                  <a:lnTo>
                    <a:pt x="178" y="0"/>
                  </a:lnTo>
                  <a:lnTo>
                    <a:pt x="166" y="5"/>
                  </a:lnTo>
                  <a:lnTo>
                    <a:pt x="155" y="10"/>
                  </a:lnTo>
                  <a:lnTo>
                    <a:pt x="144" y="15"/>
                  </a:lnTo>
                  <a:lnTo>
                    <a:pt x="134" y="20"/>
                  </a:lnTo>
                  <a:lnTo>
                    <a:pt x="123" y="24"/>
                  </a:lnTo>
                  <a:lnTo>
                    <a:pt x="111" y="30"/>
                  </a:lnTo>
                  <a:lnTo>
                    <a:pt x="100" y="34"/>
                  </a:lnTo>
                  <a:lnTo>
                    <a:pt x="89" y="39"/>
                  </a:lnTo>
                  <a:lnTo>
                    <a:pt x="78" y="44"/>
                  </a:lnTo>
                  <a:lnTo>
                    <a:pt x="67" y="49"/>
                  </a:lnTo>
                  <a:lnTo>
                    <a:pt x="55" y="54"/>
                  </a:lnTo>
                  <a:lnTo>
                    <a:pt x="45" y="58"/>
                  </a:lnTo>
                  <a:lnTo>
                    <a:pt x="34" y="63"/>
                  </a:lnTo>
                  <a:lnTo>
                    <a:pt x="23" y="69"/>
                  </a:lnTo>
                  <a:lnTo>
                    <a:pt x="11" y="73"/>
                  </a:lnTo>
                  <a:lnTo>
                    <a:pt x="0" y="78"/>
                  </a:lnTo>
                  <a:lnTo>
                    <a:pt x="13" y="109"/>
                  </a:lnTo>
                  <a:lnTo>
                    <a:pt x="28" y="136"/>
                  </a:lnTo>
                  <a:lnTo>
                    <a:pt x="42" y="161"/>
                  </a:lnTo>
                  <a:lnTo>
                    <a:pt x="56" y="184"/>
                  </a:lnTo>
                  <a:lnTo>
                    <a:pt x="72" y="204"/>
                  </a:lnTo>
                  <a:lnTo>
                    <a:pt x="86" y="221"/>
                  </a:lnTo>
                  <a:lnTo>
                    <a:pt x="101" y="236"/>
                  </a:lnTo>
                  <a:lnTo>
                    <a:pt x="115" y="250"/>
                  </a:lnTo>
                  <a:lnTo>
                    <a:pt x="129" y="260"/>
                  </a:lnTo>
                  <a:lnTo>
                    <a:pt x="142" y="270"/>
                  </a:lnTo>
                  <a:lnTo>
                    <a:pt x="155" y="276"/>
                  </a:lnTo>
                  <a:lnTo>
                    <a:pt x="166" y="282"/>
                  </a:lnTo>
                  <a:lnTo>
                    <a:pt x="177" y="285"/>
                  </a:lnTo>
                  <a:lnTo>
                    <a:pt x="186" y="287"/>
                  </a:lnTo>
                  <a:lnTo>
                    <a:pt x="193" y="287"/>
                  </a:lnTo>
                  <a:lnTo>
                    <a:pt x="199" y="285"/>
                  </a:lnTo>
                  <a:close/>
                </a:path>
              </a:pathLst>
            </a:custGeom>
            <a:solidFill>
              <a:srgbClr val="2B3333"/>
            </a:solidFill>
            <a:ln w="9525">
              <a:noFill/>
            </a:ln>
          </p:spPr>
          <p:txBody>
            <a:bodyPr/>
            <a:lstStyle/>
            <a:p>
              <a:endParaRPr lang="en-US"/>
            </a:p>
          </p:txBody>
        </p:sp>
        <p:sp>
          <p:nvSpPr>
            <p:cNvPr id="1142132" name="Freeform 1142131"/>
            <p:cNvSpPr/>
            <p:nvPr/>
          </p:nvSpPr>
          <p:spPr>
            <a:xfrm>
              <a:off x="1177" y="3434"/>
              <a:ext cx="9" cy="15"/>
            </a:xfrm>
            <a:custGeom>
              <a:avLst/>
              <a:gdLst/>
              <a:ahLst/>
              <a:cxnLst/>
              <a:rect l="0" t="0" r="0" b="0"/>
              <a:pathLst>
                <a:path w="202" h="274">
                  <a:moveTo>
                    <a:pt x="189" y="273"/>
                  </a:moveTo>
                  <a:lnTo>
                    <a:pt x="196" y="265"/>
                  </a:lnTo>
                  <a:lnTo>
                    <a:pt x="201" y="251"/>
                  </a:lnTo>
                  <a:lnTo>
                    <a:pt x="202" y="227"/>
                  </a:lnTo>
                  <a:lnTo>
                    <a:pt x="200" y="197"/>
                  </a:lnTo>
                  <a:lnTo>
                    <a:pt x="193" y="159"/>
                  </a:lnTo>
                  <a:lnTo>
                    <a:pt x="182" y="114"/>
                  </a:lnTo>
                  <a:lnTo>
                    <a:pt x="165" y="60"/>
                  </a:lnTo>
                  <a:lnTo>
                    <a:pt x="142" y="0"/>
                  </a:lnTo>
                  <a:lnTo>
                    <a:pt x="125" y="7"/>
                  </a:lnTo>
                  <a:lnTo>
                    <a:pt x="107" y="14"/>
                  </a:lnTo>
                  <a:lnTo>
                    <a:pt x="89" y="23"/>
                  </a:lnTo>
                  <a:lnTo>
                    <a:pt x="72" y="30"/>
                  </a:lnTo>
                  <a:lnTo>
                    <a:pt x="53" y="39"/>
                  </a:lnTo>
                  <a:lnTo>
                    <a:pt x="36" y="46"/>
                  </a:lnTo>
                  <a:lnTo>
                    <a:pt x="18" y="54"/>
                  </a:lnTo>
                  <a:lnTo>
                    <a:pt x="0" y="62"/>
                  </a:lnTo>
                  <a:lnTo>
                    <a:pt x="14" y="92"/>
                  </a:lnTo>
                  <a:lnTo>
                    <a:pt x="28" y="120"/>
                  </a:lnTo>
                  <a:lnTo>
                    <a:pt x="41" y="145"/>
                  </a:lnTo>
                  <a:lnTo>
                    <a:pt x="57" y="168"/>
                  </a:lnTo>
                  <a:lnTo>
                    <a:pt x="71" y="188"/>
                  </a:lnTo>
                  <a:lnTo>
                    <a:pt x="85" y="206"/>
                  </a:lnTo>
                  <a:lnTo>
                    <a:pt x="98" y="221"/>
                  </a:lnTo>
                  <a:lnTo>
                    <a:pt x="113" y="235"/>
                  </a:lnTo>
                  <a:lnTo>
                    <a:pt x="126" y="246"/>
                  </a:lnTo>
                  <a:lnTo>
                    <a:pt x="138" y="256"/>
                  </a:lnTo>
                  <a:lnTo>
                    <a:pt x="149" y="262"/>
                  </a:lnTo>
                  <a:lnTo>
                    <a:pt x="160" y="268"/>
                  </a:lnTo>
                  <a:lnTo>
                    <a:pt x="170" y="272"/>
                  </a:lnTo>
                  <a:lnTo>
                    <a:pt x="178" y="274"/>
                  </a:lnTo>
                  <a:lnTo>
                    <a:pt x="184" y="274"/>
                  </a:lnTo>
                  <a:lnTo>
                    <a:pt x="189" y="273"/>
                  </a:lnTo>
                  <a:close/>
                </a:path>
              </a:pathLst>
            </a:custGeom>
            <a:solidFill>
              <a:srgbClr val="474F4F"/>
            </a:solidFill>
            <a:ln w="9525">
              <a:noFill/>
            </a:ln>
          </p:spPr>
          <p:txBody>
            <a:bodyPr/>
            <a:lstStyle/>
            <a:p>
              <a:endParaRPr lang="en-US"/>
            </a:p>
          </p:txBody>
        </p:sp>
        <p:sp>
          <p:nvSpPr>
            <p:cNvPr id="1142133" name="Freeform 1142132"/>
            <p:cNvSpPr/>
            <p:nvPr/>
          </p:nvSpPr>
          <p:spPr>
            <a:xfrm>
              <a:off x="1177" y="3435"/>
              <a:ext cx="9" cy="14"/>
            </a:xfrm>
            <a:custGeom>
              <a:avLst/>
              <a:gdLst/>
              <a:ahLst/>
              <a:cxnLst/>
              <a:rect l="0" t="0" r="0" b="0"/>
              <a:pathLst>
                <a:path w="186" h="264">
                  <a:moveTo>
                    <a:pt x="180" y="263"/>
                  </a:moveTo>
                  <a:lnTo>
                    <a:pt x="185" y="256"/>
                  </a:lnTo>
                  <a:lnTo>
                    <a:pt x="186" y="243"/>
                  </a:lnTo>
                  <a:lnTo>
                    <a:pt x="183" y="222"/>
                  </a:lnTo>
                  <a:lnTo>
                    <a:pt x="177" y="193"/>
                  </a:lnTo>
                  <a:lnTo>
                    <a:pt x="166" y="157"/>
                  </a:lnTo>
                  <a:lnTo>
                    <a:pt x="151" y="113"/>
                  </a:lnTo>
                  <a:lnTo>
                    <a:pt x="131" y="60"/>
                  </a:lnTo>
                  <a:lnTo>
                    <a:pt x="108" y="0"/>
                  </a:lnTo>
                  <a:lnTo>
                    <a:pt x="94" y="7"/>
                  </a:lnTo>
                  <a:lnTo>
                    <a:pt x="80" y="13"/>
                  </a:lnTo>
                  <a:lnTo>
                    <a:pt x="67" y="18"/>
                  </a:lnTo>
                  <a:lnTo>
                    <a:pt x="54" y="24"/>
                  </a:lnTo>
                  <a:lnTo>
                    <a:pt x="40" y="30"/>
                  </a:lnTo>
                  <a:lnTo>
                    <a:pt x="27" y="36"/>
                  </a:lnTo>
                  <a:lnTo>
                    <a:pt x="13" y="41"/>
                  </a:lnTo>
                  <a:lnTo>
                    <a:pt x="0" y="48"/>
                  </a:lnTo>
                  <a:lnTo>
                    <a:pt x="13" y="78"/>
                  </a:lnTo>
                  <a:lnTo>
                    <a:pt x="26" y="106"/>
                  </a:lnTo>
                  <a:lnTo>
                    <a:pt x="40" y="131"/>
                  </a:lnTo>
                  <a:lnTo>
                    <a:pt x="55" y="154"/>
                  </a:lnTo>
                  <a:lnTo>
                    <a:pt x="69" y="174"/>
                  </a:lnTo>
                  <a:lnTo>
                    <a:pt x="83" y="192"/>
                  </a:lnTo>
                  <a:lnTo>
                    <a:pt x="96" y="208"/>
                  </a:lnTo>
                  <a:lnTo>
                    <a:pt x="110" y="222"/>
                  </a:lnTo>
                  <a:lnTo>
                    <a:pt x="122" y="233"/>
                  </a:lnTo>
                  <a:lnTo>
                    <a:pt x="134" y="243"/>
                  </a:lnTo>
                  <a:lnTo>
                    <a:pt x="145" y="250"/>
                  </a:lnTo>
                  <a:lnTo>
                    <a:pt x="155" y="256"/>
                  </a:lnTo>
                  <a:lnTo>
                    <a:pt x="164" y="261"/>
                  </a:lnTo>
                  <a:lnTo>
                    <a:pt x="171" y="263"/>
                  </a:lnTo>
                  <a:lnTo>
                    <a:pt x="176" y="264"/>
                  </a:lnTo>
                  <a:lnTo>
                    <a:pt x="180" y="263"/>
                  </a:lnTo>
                  <a:close/>
                </a:path>
              </a:pathLst>
            </a:custGeom>
            <a:solidFill>
              <a:srgbClr val="616666"/>
            </a:solidFill>
            <a:ln w="9525">
              <a:noFill/>
            </a:ln>
          </p:spPr>
          <p:txBody>
            <a:bodyPr/>
            <a:lstStyle/>
            <a:p>
              <a:endParaRPr lang="en-US"/>
            </a:p>
          </p:txBody>
        </p:sp>
        <p:sp>
          <p:nvSpPr>
            <p:cNvPr id="1142134" name="Freeform 1142133"/>
            <p:cNvSpPr/>
            <p:nvPr/>
          </p:nvSpPr>
          <p:spPr>
            <a:xfrm>
              <a:off x="1177" y="3435"/>
              <a:ext cx="8" cy="14"/>
            </a:xfrm>
            <a:custGeom>
              <a:avLst/>
              <a:gdLst/>
              <a:ahLst/>
              <a:cxnLst/>
              <a:rect l="0" t="0" r="0" b="0"/>
              <a:pathLst>
                <a:path w="173" h="251">
                  <a:moveTo>
                    <a:pt x="171" y="251"/>
                  </a:moveTo>
                  <a:lnTo>
                    <a:pt x="173" y="245"/>
                  </a:lnTo>
                  <a:lnTo>
                    <a:pt x="170" y="233"/>
                  </a:lnTo>
                  <a:lnTo>
                    <a:pt x="164" y="214"/>
                  </a:lnTo>
                  <a:lnTo>
                    <a:pt x="153" y="187"/>
                  </a:lnTo>
                  <a:lnTo>
                    <a:pt x="137" y="153"/>
                  </a:lnTo>
                  <a:lnTo>
                    <a:pt x="119" y="110"/>
                  </a:lnTo>
                  <a:lnTo>
                    <a:pt x="97" y="60"/>
                  </a:lnTo>
                  <a:lnTo>
                    <a:pt x="72" y="0"/>
                  </a:lnTo>
                  <a:lnTo>
                    <a:pt x="63" y="4"/>
                  </a:lnTo>
                  <a:lnTo>
                    <a:pt x="54" y="7"/>
                  </a:lnTo>
                  <a:lnTo>
                    <a:pt x="45" y="11"/>
                  </a:lnTo>
                  <a:lnTo>
                    <a:pt x="36" y="16"/>
                  </a:lnTo>
                  <a:lnTo>
                    <a:pt x="27" y="20"/>
                  </a:lnTo>
                  <a:lnTo>
                    <a:pt x="18" y="23"/>
                  </a:lnTo>
                  <a:lnTo>
                    <a:pt x="9" y="27"/>
                  </a:lnTo>
                  <a:lnTo>
                    <a:pt x="0" y="31"/>
                  </a:lnTo>
                  <a:lnTo>
                    <a:pt x="13" y="62"/>
                  </a:lnTo>
                  <a:lnTo>
                    <a:pt x="26" y="89"/>
                  </a:lnTo>
                  <a:lnTo>
                    <a:pt x="41" y="115"/>
                  </a:lnTo>
                  <a:lnTo>
                    <a:pt x="54" y="138"/>
                  </a:lnTo>
                  <a:lnTo>
                    <a:pt x="68" y="159"/>
                  </a:lnTo>
                  <a:lnTo>
                    <a:pt x="81" y="177"/>
                  </a:lnTo>
                  <a:lnTo>
                    <a:pt x="95" y="193"/>
                  </a:lnTo>
                  <a:lnTo>
                    <a:pt x="107" y="206"/>
                  </a:lnTo>
                  <a:lnTo>
                    <a:pt x="119" y="218"/>
                  </a:lnTo>
                  <a:lnTo>
                    <a:pt x="130" y="229"/>
                  </a:lnTo>
                  <a:lnTo>
                    <a:pt x="141" y="236"/>
                  </a:lnTo>
                  <a:lnTo>
                    <a:pt x="150" y="242"/>
                  </a:lnTo>
                  <a:lnTo>
                    <a:pt x="157" y="246"/>
                  </a:lnTo>
                  <a:lnTo>
                    <a:pt x="163" y="250"/>
                  </a:lnTo>
                  <a:lnTo>
                    <a:pt x="168" y="251"/>
                  </a:lnTo>
                  <a:lnTo>
                    <a:pt x="171" y="251"/>
                  </a:lnTo>
                  <a:close/>
                </a:path>
              </a:pathLst>
            </a:custGeom>
            <a:solidFill>
              <a:srgbClr val="7A8282"/>
            </a:solidFill>
            <a:ln w="9525">
              <a:noFill/>
            </a:ln>
          </p:spPr>
          <p:txBody>
            <a:bodyPr/>
            <a:lstStyle/>
            <a:p>
              <a:endParaRPr lang="en-US"/>
            </a:p>
          </p:txBody>
        </p:sp>
        <p:sp>
          <p:nvSpPr>
            <p:cNvPr id="1142135" name="Freeform 1142134"/>
            <p:cNvSpPr/>
            <p:nvPr/>
          </p:nvSpPr>
          <p:spPr>
            <a:xfrm>
              <a:off x="1178" y="3436"/>
              <a:ext cx="7" cy="13"/>
            </a:xfrm>
            <a:custGeom>
              <a:avLst/>
              <a:gdLst/>
              <a:ahLst/>
              <a:cxnLst/>
              <a:rect l="0" t="0" r="0" b="0"/>
              <a:pathLst>
                <a:path w="163" h="240">
                  <a:moveTo>
                    <a:pt x="163" y="240"/>
                  </a:moveTo>
                  <a:lnTo>
                    <a:pt x="162" y="235"/>
                  </a:lnTo>
                  <a:lnTo>
                    <a:pt x="156" y="225"/>
                  </a:lnTo>
                  <a:lnTo>
                    <a:pt x="145" y="208"/>
                  </a:lnTo>
                  <a:lnTo>
                    <a:pt x="129" y="183"/>
                  </a:lnTo>
                  <a:lnTo>
                    <a:pt x="110" y="150"/>
                  </a:lnTo>
                  <a:lnTo>
                    <a:pt x="89" y="110"/>
                  </a:lnTo>
                  <a:lnTo>
                    <a:pt x="64" y="59"/>
                  </a:lnTo>
                  <a:lnTo>
                    <a:pt x="39" y="0"/>
                  </a:lnTo>
                  <a:lnTo>
                    <a:pt x="34" y="2"/>
                  </a:lnTo>
                  <a:lnTo>
                    <a:pt x="28" y="5"/>
                  </a:lnTo>
                  <a:lnTo>
                    <a:pt x="24" y="7"/>
                  </a:lnTo>
                  <a:lnTo>
                    <a:pt x="19" y="9"/>
                  </a:lnTo>
                  <a:lnTo>
                    <a:pt x="14" y="11"/>
                  </a:lnTo>
                  <a:lnTo>
                    <a:pt x="10" y="13"/>
                  </a:lnTo>
                  <a:lnTo>
                    <a:pt x="5" y="15"/>
                  </a:lnTo>
                  <a:lnTo>
                    <a:pt x="0" y="17"/>
                  </a:lnTo>
                  <a:lnTo>
                    <a:pt x="13" y="48"/>
                  </a:lnTo>
                  <a:lnTo>
                    <a:pt x="26" y="75"/>
                  </a:lnTo>
                  <a:lnTo>
                    <a:pt x="41" y="102"/>
                  </a:lnTo>
                  <a:lnTo>
                    <a:pt x="54" y="124"/>
                  </a:lnTo>
                  <a:lnTo>
                    <a:pt x="68" y="145"/>
                  </a:lnTo>
                  <a:lnTo>
                    <a:pt x="82" y="163"/>
                  </a:lnTo>
                  <a:lnTo>
                    <a:pt x="94" y="180"/>
                  </a:lnTo>
                  <a:lnTo>
                    <a:pt x="106" y="193"/>
                  </a:lnTo>
                  <a:lnTo>
                    <a:pt x="117" y="205"/>
                  </a:lnTo>
                  <a:lnTo>
                    <a:pt x="127" y="215"/>
                  </a:lnTo>
                  <a:lnTo>
                    <a:pt x="138" y="224"/>
                  </a:lnTo>
                  <a:lnTo>
                    <a:pt x="146" y="230"/>
                  </a:lnTo>
                  <a:lnTo>
                    <a:pt x="152" y="234"/>
                  </a:lnTo>
                  <a:lnTo>
                    <a:pt x="158" y="238"/>
                  </a:lnTo>
                  <a:lnTo>
                    <a:pt x="161" y="240"/>
                  </a:lnTo>
                  <a:lnTo>
                    <a:pt x="163" y="240"/>
                  </a:lnTo>
                  <a:close/>
                </a:path>
              </a:pathLst>
            </a:custGeom>
            <a:solidFill>
              <a:srgbClr val="919999"/>
            </a:solidFill>
            <a:ln w="9525">
              <a:noFill/>
            </a:ln>
          </p:spPr>
          <p:txBody>
            <a:bodyPr/>
            <a:lstStyle/>
            <a:p>
              <a:endParaRPr lang="en-US"/>
            </a:p>
          </p:txBody>
        </p:sp>
        <p:sp>
          <p:nvSpPr>
            <p:cNvPr id="1142136" name="Freeform 1142135"/>
            <p:cNvSpPr/>
            <p:nvPr/>
          </p:nvSpPr>
          <p:spPr>
            <a:xfrm>
              <a:off x="1185" y="3449"/>
              <a:ext cx="2" cy="5"/>
            </a:xfrm>
            <a:custGeom>
              <a:avLst/>
              <a:gdLst/>
              <a:ahLst/>
              <a:cxnLst/>
              <a:rect l="0" t="0" r="0" b="0"/>
              <a:pathLst>
                <a:path w="48" h="99">
                  <a:moveTo>
                    <a:pt x="13" y="0"/>
                  </a:moveTo>
                  <a:lnTo>
                    <a:pt x="44" y="76"/>
                  </a:lnTo>
                  <a:lnTo>
                    <a:pt x="48" y="92"/>
                  </a:lnTo>
                  <a:lnTo>
                    <a:pt x="46" y="99"/>
                  </a:lnTo>
                  <a:lnTo>
                    <a:pt x="39" y="96"/>
                  </a:lnTo>
                  <a:lnTo>
                    <a:pt x="31" y="83"/>
                  </a:lnTo>
                  <a:lnTo>
                    <a:pt x="0" y="7"/>
                  </a:lnTo>
                  <a:lnTo>
                    <a:pt x="13" y="0"/>
                  </a:lnTo>
                  <a:close/>
                </a:path>
              </a:pathLst>
            </a:custGeom>
            <a:solidFill>
              <a:srgbClr val="2B3333"/>
            </a:solidFill>
            <a:ln w="9525">
              <a:noFill/>
            </a:ln>
          </p:spPr>
          <p:txBody>
            <a:bodyPr/>
            <a:lstStyle/>
            <a:p>
              <a:endParaRPr lang="en-US"/>
            </a:p>
          </p:txBody>
        </p:sp>
      </p:grpSp>
      <p:sp>
        <p:nvSpPr>
          <p:cNvPr id="1142137" name="Freeform 1142136"/>
          <p:cNvSpPr/>
          <p:nvPr/>
        </p:nvSpPr>
        <p:spPr>
          <a:xfrm>
            <a:off x="2797175" y="2035175"/>
            <a:ext cx="14288" cy="7938"/>
          </a:xfrm>
          <a:custGeom>
            <a:avLst/>
            <a:gdLst/>
            <a:ahLst/>
            <a:cxnLst/>
            <a:rect l="0" t="0" r="0" b="0"/>
            <a:pathLst>
              <a:path w="206" h="84">
                <a:moveTo>
                  <a:pt x="0" y="67"/>
                </a:moveTo>
                <a:lnTo>
                  <a:pt x="199" y="0"/>
                </a:lnTo>
                <a:lnTo>
                  <a:pt x="206" y="17"/>
                </a:lnTo>
                <a:lnTo>
                  <a:pt x="7" y="84"/>
                </a:lnTo>
                <a:lnTo>
                  <a:pt x="0" y="67"/>
                </a:lnTo>
                <a:close/>
              </a:path>
            </a:pathLst>
          </a:custGeom>
          <a:solidFill>
            <a:srgbClr val="6B6859"/>
          </a:solidFill>
          <a:ln w="9525">
            <a:noFill/>
          </a:ln>
        </p:spPr>
        <p:txBody>
          <a:bodyPr/>
          <a:lstStyle/>
          <a:p>
            <a:endParaRPr lang="en-US"/>
          </a:p>
        </p:txBody>
      </p:sp>
      <p:sp>
        <p:nvSpPr>
          <p:cNvPr id="1142138" name="Freeform 1142137"/>
          <p:cNvSpPr/>
          <p:nvPr/>
        </p:nvSpPr>
        <p:spPr>
          <a:xfrm>
            <a:off x="2890838" y="2276475"/>
            <a:ext cx="4762" cy="9525"/>
          </a:xfrm>
          <a:custGeom>
            <a:avLst/>
            <a:gdLst/>
            <a:ahLst/>
            <a:cxnLst/>
            <a:rect l="0" t="0" r="0" b="0"/>
            <a:pathLst>
              <a:path w="82" h="108">
                <a:moveTo>
                  <a:pt x="45" y="0"/>
                </a:moveTo>
                <a:lnTo>
                  <a:pt x="80" y="77"/>
                </a:lnTo>
                <a:lnTo>
                  <a:pt x="82" y="87"/>
                </a:lnTo>
                <a:lnTo>
                  <a:pt x="80" y="95"/>
                </a:lnTo>
                <a:lnTo>
                  <a:pt x="74" y="102"/>
                </a:lnTo>
                <a:lnTo>
                  <a:pt x="66" y="106"/>
                </a:lnTo>
                <a:lnTo>
                  <a:pt x="57" y="108"/>
                </a:lnTo>
                <a:lnTo>
                  <a:pt x="49" y="106"/>
                </a:lnTo>
                <a:lnTo>
                  <a:pt x="41" y="102"/>
                </a:lnTo>
                <a:lnTo>
                  <a:pt x="35" y="93"/>
                </a:lnTo>
                <a:lnTo>
                  <a:pt x="0" y="16"/>
                </a:lnTo>
                <a:lnTo>
                  <a:pt x="45" y="0"/>
                </a:lnTo>
                <a:close/>
              </a:path>
            </a:pathLst>
          </a:custGeom>
          <a:solidFill>
            <a:srgbClr val="6B6859"/>
          </a:solidFill>
          <a:ln w="9525">
            <a:noFill/>
          </a:ln>
        </p:spPr>
        <p:txBody>
          <a:bodyPr/>
          <a:lstStyle/>
          <a:p>
            <a:endParaRPr lang="en-US"/>
          </a:p>
        </p:txBody>
      </p:sp>
      <p:sp>
        <p:nvSpPr>
          <p:cNvPr id="1142139" name="Freeform 1142138"/>
          <p:cNvSpPr/>
          <p:nvPr/>
        </p:nvSpPr>
        <p:spPr>
          <a:xfrm>
            <a:off x="2874963" y="2249488"/>
            <a:ext cx="20637" cy="28575"/>
          </a:xfrm>
          <a:custGeom>
            <a:avLst/>
            <a:gdLst/>
            <a:ahLst/>
            <a:cxnLst/>
            <a:rect l="0" t="0" r="0" b="0"/>
            <a:pathLst>
              <a:path w="293" h="319">
                <a:moveTo>
                  <a:pt x="247" y="317"/>
                </a:moveTo>
                <a:lnTo>
                  <a:pt x="261" y="307"/>
                </a:lnTo>
                <a:lnTo>
                  <a:pt x="275" y="287"/>
                </a:lnTo>
                <a:lnTo>
                  <a:pt x="285" y="256"/>
                </a:lnTo>
                <a:lnTo>
                  <a:pt x="292" y="218"/>
                </a:lnTo>
                <a:lnTo>
                  <a:pt x="293" y="173"/>
                </a:lnTo>
                <a:lnTo>
                  <a:pt x="288" y="120"/>
                </a:lnTo>
                <a:lnTo>
                  <a:pt x="274" y="62"/>
                </a:lnTo>
                <a:lnTo>
                  <a:pt x="251" y="0"/>
                </a:lnTo>
                <a:lnTo>
                  <a:pt x="235" y="5"/>
                </a:lnTo>
                <a:lnTo>
                  <a:pt x="219" y="10"/>
                </a:lnTo>
                <a:lnTo>
                  <a:pt x="204" y="17"/>
                </a:lnTo>
                <a:lnTo>
                  <a:pt x="188" y="22"/>
                </a:lnTo>
                <a:lnTo>
                  <a:pt x="172" y="28"/>
                </a:lnTo>
                <a:lnTo>
                  <a:pt x="157" y="34"/>
                </a:lnTo>
                <a:lnTo>
                  <a:pt x="140" y="40"/>
                </a:lnTo>
                <a:lnTo>
                  <a:pt x="125" y="45"/>
                </a:lnTo>
                <a:lnTo>
                  <a:pt x="110" y="52"/>
                </a:lnTo>
                <a:lnTo>
                  <a:pt x="94" y="58"/>
                </a:lnTo>
                <a:lnTo>
                  <a:pt x="78" y="63"/>
                </a:lnTo>
                <a:lnTo>
                  <a:pt x="63" y="69"/>
                </a:lnTo>
                <a:lnTo>
                  <a:pt x="47" y="75"/>
                </a:lnTo>
                <a:lnTo>
                  <a:pt x="31" y="81"/>
                </a:lnTo>
                <a:lnTo>
                  <a:pt x="15" y="86"/>
                </a:lnTo>
                <a:lnTo>
                  <a:pt x="0" y="92"/>
                </a:lnTo>
                <a:lnTo>
                  <a:pt x="15" y="122"/>
                </a:lnTo>
                <a:lnTo>
                  <a:pt x="30" y="152"/>
                </a:lnTo>
                <a:lnTo>
                  <a:pt x="48" y="177"/>
                </a:lnTo>
                <a:lnTo>
                  <a:pt x="65" y="201"/>
                </a:lnTo>
                <a:lnTo>
                  <a:pt x="82" y="222"/>
                </a:lnTo>
                <a:lnTo>
                  <a:pt x="101" y="242"/>
                </a:lnTo>
                <a:lnTo>
                  <a:pt x="119" y="259"/>
                </a:lnTo>
                <a:lnTo>
                  <a:pt x="136" y="274"/>
                </a:lnTo>
                <a:lnTo>
                  <a:pt x="154" y="287"/>
                </a:lnTo>
                <a:lnTo>
                  <a:pt x="171" y="297"/>
                </a:lnTo>
                <a:lnTo>
                  <a:pt x="186" y="306"/>
                </a:lnTo>
                <a:lnTo>
                  <a:pt x="202" y="312"/>
                </a:lnTo>
                <a:lnTo>
                  <a:pt x="215" y="316"/>
                </a:lnTo>
                <a:lnTo>
                  <a:pt x="227" y="318"/>
                </a:lnTo>
                <a:lnTo>
                  <a:pt x="238" y="319"/>
                </a:lnTo>
                <a:lnTo>
                  <a:pt x="247" y="317"/>
                </a:lnTo>
                <a:close/>
              </a:path>
            </a:pathLst>
          </a:custGeom>
          <a:solidFill>
            <a:srgbClr val="6B6859"/>
          </a:solidFill>
          <a:ln w="9525">
            <a:noFill/>
          </a:ln>
        </p:spPr>
        <p:txBody>
          <a:bodyPr/>
          <a:lstStyle/>
          <a:p>
            <a:endParaRPr lang="en-US"/>
          </a:p>
        </p:txBody>
      </p:sp>
      <p:sp>
        <p:nvSpPr>
          <p:cNvPr id="1142140" name="Freeform 1142139"/>
          <p:cNvSpPr/>
          <p:nvPr/>
        </p:nvSpPr>
        <p:spPr>
          <a:xfrm>
            <a:off x="2797175" y="2036763"/>
            <a:ext cx="95250" cy="220662"/>
          </a:xfrm>
          <a:custGeom>
            <a:avLst/>
            <a:gdLst/>
            <a:ahLst/>
            <a:cxnLst/>
            <a:rect l="0" t="0" r="0" b="0"/>
            <a:pathLst>
              <a:path w="1314" h="2506">
                <a:moveTo>
                  <a:pt x="198" y="0"/>
                </a:moveTo>
                <a:lnTo>
                  <a:pt x="0" y="66"/>
                </a:lnTo>
                <a:lnTo>
                  <a:pt x="1064" y="2506"/>
                </a:lnTo>
                <a:lnTo>
                  <a:pt x="1314" y="2421"/>
                </a:lnTo>
                <a:lnTo>
                  <a:pt x="198" y="0"/>
                </a:lnTo>
                <a:close/>
              </a:path>
            </a:pathLst>
          </a:custGeom>
          <a:solidFill>
            <a:srgbClr val="6B6859"/>
          </a:solidFill>
          <a:ln w="9525">
            <a:noFill/>
          </a:ln>
        </p:spPr>
        <p:txBody>
          <a:bodyPr/>
          <a:lstStyle/>
          <a:p>
            <a:endParaRPr lang="en-US"/>
          </a:p>
        </p:txBody>
      </p:sp>
      <p:sp>
        <p:nvSpPr>
          <p:cNvPr id="1142141" name="Freeform 1142140"/>
          <p:cNvSpPr/>
          <p:nvPr/>
        </p:nvSpPr>
        <p:spPr>
          <a:xfrm>
            <a:off x="2794000" y="2025650"/>
            <a:ext cx="17463" cy="15875"/>
          </a:xfrm>
          <a:custGeom>
            <a:avLst/>
            <a:gdLst/>
            <a:ahLst/>
            <a:cxnLst/>
            <a:rect l="0" t="0" r="0" b="0"/>
            <a:pathLst>
              <a:path w="235" h="179">
                <a:moveTo>
                  <a:pt x="235" y="111"/>
                </a:moveTo>
                <a:lnTo>
                  <a:pt x="36" y="179"/>
                </a:lnTo>
                <a:lnTo>
                  <a:pt x="0" y="97"/>
                </a:lnTo>
                <a:lnTo>
                  <a:pt x="70" y="0"/>
                </a:lnTo>
                <a:lnTo>
                  <a:pt x="199" y="30"/>
                </a:lnTo>
                <a:lnTo>
                  <a:pt x="235" y="111"/>
                </a:lnTo>
                <a:close/>
              </a:path>
            </a:pathLst>
          </a:custGeom>
          <a:solidFill>
            <a:srgbClr val="6B6859"/>
          </a:solidFill>
          <a:ln w="9525">
            <a:noFill/>
          </a:ln>
        </p:spPr>
        <p:txBody>
          <a:bodyPr/>
          <a:lstStyle/>
          <a:p>
            <a:endParaRPr lang="en-US"/>
          </a:p>
        </p:txBody>
      </p:sp>
      <p:sp>
        <p:nvSpPr>
          <p:cNvPr id="1142142" name="Freeform 1142141"/>
          <p:cNvSpPr/>
          <p:nvPr/>
        </p:nvSpPr>
        <p:spPr>
          <a:xfrm>
            <a:off x="2811463" y="1725613"/>
            <a:ext cx="330200" cy="320675"/>
          </a:xfrm>
          <a:custGeom>
            <a:avLst/>
            <a:gdLst/>
            <a:ahLst/>
            <a:cxnLst/>
            <a:rect l="0" t="0" r="0" b="0"/>
            <a:pathLst>
              <a:path w="4569" h="3641">
                <a:moveTo>
                  <a:pt x="0" y="1626"/>
                </a:moveTo>
                <a:lnTo>
                  <a:pt x="3650" y="0"/>
                </a:lnTo>
                <a:lnTo>
                  <a:pt x="4569" y="1998"/>
                </a:lnTo>
                <a:lnTo>
                  <a:pt x="873" y="3641"/>
                </a:lnTo>
                <a:lnTo>
                  <a:pt x="0" y="1626"/>
                </a:lnTo>
                <a:close/>
              </a:path>
            </a:pathLst>
          </a:custGeom>
          <a:solidFill>
            <a:srgbClr val="6B6859"/>
          </a:solidFill>
          <a:ln w="9525">
            <a:noFill/>
          </a:ln>
        </p:spPr>
        <p:txBody>
          <a:bodyPr/>
          <a:lstStyle/>
          <a:p>
            <a:endParaRPr lang="en-US"/>
          </a:p>
        </p:txBody>
      </p:sp>
      <p:sp>
        <p:nvSpPr>
          <p:cNvPr id="1142143" name="Freeform 1142142"/>
          <p:cNvSpPr/>
          <p:nvPr/>
        </p:nvSpPr>
        <p:spPr>
          <a:xfrm>
            <a:off x="2782888" y="1633538"/>
            <a:ext cx="430212" cy="623887"/>
          </a:xfrm>
          <a:custGeom>
            <a:avLst/>
            <a:gdLst/>
            <a:ahLst/>
            <a:cxnLst/>
            <a:rect l="0" t="0" r="0" b="0"/>
            <a:pathLst>
              <a:path w="5957" h="7066">
                <a:moveTo>
                  <a:pt x="2496" y="7056"/>
                </a:moveTo>
                <a:lnTo>
                  <a:pt x="5894" y="5433"/>
                </a:lnTo>
                <a:lnTo>
                  <a:pt x="5912" y="5421"/>
                </a:lnTo>
                <a:lnTo>
                  <a:pt x="5927" y="5407"/>
                </a:lnTo>
                <a:lnTo>
                  <a:pt x="5941" y="5389"/>
                </a:lnTo>
                <a:lnTo>
                  <a:pt x="5950" y="5369"/>
                </a:lnTo>
                <a:lnTo>
                  <a:pt x="5955" y="5348"/>
                </a:lnTo>
                <a:lnTo>
                  <a:pt x="5957" y="5325"/>
                </a:lnTo>
                <a:lnTo>
                  <a:pt x="5955" y="5303"/>
                </a:lnTo>
                <a:lnTo>
                  <a:pt x="5948" y="5282"/>
                </a:lnTo>
                <a:lnTo>
                  <a:pt x="3503" y="65"/>
                </a:lnTo>
                <a:lnTo>
                  <a:pt x="3492" y="47"/>
                </a:lnTo>
                <a:lnTo>
                  <a:pt x="3477" y="31"/>
                </a:lnTo>
                <a:lnTo>
                  <a:pt x="3460" y="18"/>
                </a:lnTo>
                <a:lnTo>
                  <a:pt x="3441" y="9"/>
                </a:lnTo>
                <a:lnTo>
                  <a:pt x="3420" y="3"/>
                </a:lnTo>
                <a:lnTo>
                  <a:pt x="3399" y="0"/>
                </a:lnTo>
                <a:lnTo>
                  <a:pt x="3377" y="3"/>
                </a:lnTo>
                <a:lnTo>
                  <a:pt x="3357" y="9"/>
                </a:lnTo>
                <a:lnTo>
                  <a:pt x="63" y="1487"/>
                </a:lnTo>
                <a:lnTo>
                  <a:pt x="45" y="1497"/>
                </a:lnTo>
                <a:lnTo>
                  <a:pt x="29" y="1512"/>
                </a:lnTo>
                <a:lnTo>
                  <a:pt x="16" y="1530"/>
                </a:lnTo>
                <a:lnTo>
                  <a:pt x="7" y="1550"/>
                </a:lnTo>
                <a:lnTo>
                  <a:pt x="2" y="1572"/>
                </a:lnTo>
                <a:lnTo>
                  <a:pt x="0" y="1594"/>
                </a:lnTo>
                <a:lnTo>
                  <a:pt x="3" y="1616"/>
                </a:lnTo>
                <a:lnTo>
                  <a:pt x="9" y="1637"/>
                </a:lnTo>
                <a:lnTo>
                  <a:pt x="2350" y="7000"/>
                </a:lnTo>
                <a:lnTo>
                  <a:pt x="2361" y="7018"/>
                </a:lnTo>
                <a:lnTo>
                  <a:pt x="2376" y="7034"/>
                </a:lnTo>
                <a:lnTo>
                  <a:pt x="2393" y="7048"/>
                </a:lnTo>
                <a:lnTo>
                  <a:pt x="2412" y="7057"/>
                </a:lnTo>
                <a:lnTo>
                  <a:pt x="2433" y="7064"/>
                </a:lnTo>
                <a:lnTo>
                  <a:pt x="2454" y="7066"/>
                </a:lnTo>
                <a:lnTo>
                  <a:pt x="2476" y="7064"/>
                </a:lnTo>
                <a:lnTo>
                  <a:pt x="2496" y="7056"/>
                </a:lnTo>
                <a:close/>
              </a:path>
            </a:pathLst>
          </a:custGeom>
          <a:solidFill>
            <a:srgbClr val="6B6859"/>
          </a:solidFill>
          <a:ln w="9525">
            <a:noFill/>
          </a:ln>
        </p:spPr>
        <p:txBody>
          <a:bodyPr/>
          <a:lstStyle/>
          <a:p>
            <a:endParaRPr lang="en-US"/>
          </a:p>
        </p:txBody>
      </p:sp>
      <p:sp>
        <p:nvSpPr>
          <p:cNvPr id="1142144" name="Freeform 1142143"/>
          <p:cNvSpPr/>
          <p:nvPr/>
        </p:nvSpPr>
        <p:spPr>
          <a:xfrm>
            <a:off x="3074988" y="1714500"/>
            <a:ext cx="80962" cy="192088"/>
          </a:xfrm>
          <a:custGeom>
            <a:avLst/>
            <a:gdLst/>
            <a:ahLst/>
            <a:cxnLst/>
            <a:rect l="0" t="0" r="0" b="0"/>
            <a:pathLst>
              <a:path w="1134" h="2180">
                <a:moveTo>
                  <a:pt x="917" y="2127"/>
                </a:moveTo>
                <a:lnTo>
                  <a:pt x="0" y="131"/>
                </a:lnTo>
                <a:lnTo>
                  <a:pt x="33" y="0"/>
                </a:lnTo>
                <a:lnTo>
                  <a:pt x="70" y="14"/>
                </a:lnTo>
                <a:lnTo>
                  <a:pt x="106" y="29"/>
                </a:lnTo>
                <a:lnTo>
                  <a:pt x="143" y="44"/>
                </a:lnTo>
                <a:lnTo>
                  <a:pt x="180" y="61"/>
                </a:lnTo>
                <a:lnTo>
                  <a:pt x="217" y="78"/>
                </a:lnTo>
                <a:lnTo>
                  <a:pt x="252" y="96"/>
                </a:lnTo>
                <a:lnTo>
                  <a:pt x="288" y="116"/>
                </a:lnTo>
                <a:lnTo>
                  <a:pt x="324" y="136"/>
                </a:lnTo>
                <a:lnTo>
                  <a:pt x="358" y="159"/>
                </a:lnTo>
                <a:lnTo>
                  <a:pt x="393" y="181"/>
                </a:lnTo>
                <a:lnTo>
                  <a:pt x="428" y="204"/>
                </a:lnTo>
                <a:lnTo>
                  <a:pt x="461" y="228"/>
                </a:lnTo>
                <a:lnTo>
                  <a:pt x="495" y="252"/>
                </a:lnTo>
                <a:lnTo>
                  <a:pt x="528" y="279"/>
                </a:lnTo>
                <a:lnTo>
                  <a:pt x="560" y="305"/>
                </a:lnTo>
                <a:lnTo>
                  <a:pt x="592" y="333"/>
                </a:lnTo>
                <a:lnTo>
                  <a:pt x="624" y="361"/>
                </a:lnTo>
                <a:lnTo>
                  <a:pt x="654" y="389"/>
                </a:lnTo>
                <a:lnTo>
                  <a:pt x="684" y="419"/>
                </a:lnTo>
                <a:lnTo>
                  <a:pt x="713" y="450"/>
                </a:lnTo>
                <a:lnTo>
                  <a:pt x="742" y="481"/>
                </a:lnTo>
                <a:lnTo>
                  <a:pt x="769" y="513"/>
                </a:lnTo>
                <a:lnTo>
                  <a:pt x="796" y="545"/>
                </a:lnTo>
                <a:lnTo>
                  <a:pt x="822" y="578"/>
                </a:lnTo>
                <a:lnTo>
                  <a:pt x="847" y="612"/>
                </a:lnTo>
                <a:lnTo>
                  <a:pt x="871" y="647"/>
                </a:lnTo>
                <a:lnTo>
                  <a:pt x="895" y="681"/>
                </a:lnTo>
                <a:lnTo>
                  <a:pt x="917" y="717"/>
                </a:lnTo>
                <a:lnTo>
                  <a:pt x="939" y="754"/>
                </a:lnTo>
                <a:lnTo>
                  <a:pt x="959" y="791"/>
                </a:lnTo>
                <a:lnTo>
                  <a:pt x="979" y="828"/>
                </a:lnTo>
                <a:lnTo>
                  <a:pt x="997" y="866"/>
                </a:lnTo>
                <a:lnTo>
                  <a:pt x="1026" y="938"/>
                </a:lnTo>
                <a:lnTo>
                  <a:pt x="1053" y="1015"/>
                </a:lnTo>
                <a:lnTo>
                  <a:pt x="1075" y="1096"/>
                </a:lnTo>
                <a:lnTo>
                  <a:pt x="1095" y="1180"/>
                </a:lnTo>
                <a:lnTo>
                  <a:pt x="1110" y="1267"/>
                </a:lnTo>
                <a:lnTo>
                  <a:pt x="1121" y="1356"/>
                </a:lnTo>
                <a:lnTo>
                  <a:pt x="1130" y="1446"/>
                </a:lnTo>
                <a:lnTo>
                  <a:pt x="1134" y="1536"/>
                </a:lnTo>
                <a:lnTo>
                  <a:pt x="1134" y="1626"/>
                </a:lnTo>
                <a:lnTo>
                  <a:pt x="1131" y="1716"/>
                </a:lnTo>
                <a:lnTo>
                  <a:pt x="1122" y="1802"/>
                </a:lnTo>
                <a:lnTo>
                  <a:pt x="1111" y="1886"/>
                </a:lnTo>
                <a:lnTo>
                  <a:pt x="1096" y="1967"/>
                </a:lnTo>
                <a:lnTo>
                  <a:pt x="1076" y="2044"/>
                </a:lnTo>
                <a:lnTo>
                  <a:pt x="1053" y="2115"/>
                </a:lnTo>
                <a:lnTo>
                  <a:pt x="1025" y="2180"/>
                </a:lnTo>
                <a:lnTo>
                  <a:pt x="917" y="2127"/>
                </a:lnTo>
                <a:close/>
              </a:path>
            </a:pathLst>
          </a:custGeom>
          <a:solidFill>
            <a:srgbClr val="6B6859"/>
          </a:solidFill>
          <a:ln w="9525">
            <a:noFill/>
          </a:ln>
        </p:spPr>
        <p:txBody>
          <a:bodyPr/>
          <a:lstStyle/>
          <a:p>
            <a:endParaRPr lang="en-US"/>
          </a:p>
        </p:txBody>
      </p:sp>
      <p:sp>
        <p:nvSpPr>
          <p:cNvPr id="1142145" name="Freeform 1142144"/>
          <p:cNvSpPr/>
          <p:nvPr/>
        </p:nvSpPr>
        <p:spPr>
          <a:xfrm>
            <a:off x="2771775" y="1692275"/>
            <a:ext cx="328613" cy="320675"/>
          </a:xfrm>
          <a:custGeom>
            <a:avLst/>
            <a:gdLst/>
            <a:ahLst/>
            <a:cxnLst/>
            <a:rect l="0" t="0" r="0" b="0"/>
            <a:pathLst>
              <a:path w="4569" h="3641">
                <a:moveTo>
                  <a:pt x="0" y="1625"/>
                </a:moveTo>
                <a:lnTo>
                  <a:pt x="3650" y="0"/>
                </a:lnTo>
                <a:lnTo>
                  <a:pt x="4569" y="1997"/>
                </a:lnTo>
                <a:lnTo>
                  <a:pt x="873" y="3641"/>
                </a:lnTo>
                <a:lnTo>
                  <a:pt x="0" y="1625"/>
                </a:lnTo>
                <a:close/>
              </a:path>
            </a:pathLst>
          </a:custGeom>
          <a:solidFill>
            <a:srgbClr val="545959"/>
          </a:solidFill>
          <a:ln w="9525">
            <a:noFill/>
          </a:ln>
        </p:spPr>
        <p:txBody>
          <a:bodyPr/>
          <a:lstStyle/>
          <a:p>
            <a:endParaRPr lang="en-US"/>
          </a:p>
        </p:txBody>
      </p:sp>
      <p:sp>
        <p:nvSpPr>
          <p:cNvPr id="1142146" name="Freeform 1142145"/>
          <p:cNvSpPr/>
          <p:nvPr/>
        </p:nvSpPr>
        <p:spPr>
          <a:xfrm>
            <a:off x="2743200" y="1600200"/>
            <a:ext cx="430213" cy="623888"/>
          </a:xfrm>
          <a:custGeom>
            <a:avLst/>
            <a:gdLst/>
            <a:ahLst/>
            <a:cxnLst/>
            <a:rect l="0" t="0" r="0" b="0"/>
            <a:pathLst>
              <a:path w="5957" h="7065">
                <a:moveTo>
                  <a:pt x="2497" y="7056"/>
                </a:moveTo>
                <a:lnTo>
                  <a:pt x="5894" y="5432"/>
                </a:lnTo>
                <a:lnTo>
                  <a:pt x="5912" y="5421"/>
                </a:lnTo>
                <a:lnTo>
                  <a:pt x="5928" y="5406"/>
                </a:lnTo>
                <a:lnTo>
                  <a:pt x="5941" y="5388"/>
                </a:lnTo>
                <a:lnTo>
                  <a:pt x="5950" y="5368"/>
                </a:lnTo>
                <a:lnTo>
                  <a:pt x="5955" y="5347"/>
                </a:lnTo>
                <a:lnTo>
                  <a:pt x="5957" y="5325"/>
                </a:lnTo>
                <a:lnTo>
                  <a:pt x="5955" y="5303"/>
                </a:lnTo>
                <a:lnTo>
                  <a:pt x="5948" y="5282"/>
                </a:lnTo>
                <a:lnTo>
                  <a:pt x="3503" y="64"/>
                </a:lnTo>
                <a:lnTo>
                  <a:pt x="3492" y="46"/>
                </a:lnTo>
                <a:lnTo>
                  <a:pt x="3477" y="31"/>
                </a:lnTo>
                <a:lnTo>
                  <a:pt x="3460" y="18"/>
                </a:lnTo>
                <a:lnTo>
                  <a:pt x="3441" y="8"/>
                </a:lnTo>
                <a:lnTo>
                  <a:pt x="3420" y="2"/>
                </a:lnTo>
                <a:lnTo>
                  <a:pt x="3399" y="0"/>
                </a:lnTo>
                <a:lnTo>
                  <a:pt x="3377" y="2"/>
                </a:lnTo>
                <a:lnTo>
                  <a:pt x="3357" y="8"/>
                </a:lnTo>
                <a:lnTo>
                  <a:pt x="63" y="1486"/>
                </a:lnTo>
                <a:lnTo>
                  <a:pt x="45" y="1497"/>
                </a:lnTo>
                <a:lnTo>
                  <a:pt x="30" y="1512"/>
                </a:lnTo>
                <a:lnTo>
                  <a:pt x="16" y="1530"/>
                </a:lnTo>
                <a:lnTo>
                  <a:pt x="7" y="1550"/>
                </a:lnTo>
                <a:lnTo>
                  <a:pt x="2" y="1572"/>
                </a:lnTo>
                <a:lnTo>
                  <a:pt x="0" y="1594"/>
                </a:lnTo>
                <a:lnTo>
                  <a:pt x="3" y="1615"/>
                </a:lnTo>
                <a:lnTo>
                  <a:pt x="9" y="1636"/>
                </a:lnTo>
                <a:lnTo>
                  <a:pt x="2351" y="6999"/>
                </a:lnTo>
                <a:lnTo>
                  <a:pt x="2362" y="7018"/>
                </a:lnTo>
                <a:lnTo>
                  <a:pt x="2377" y="7034"/>
                </a:lnTo>
                <a:lnTo>
                  <a:pt x="2394" y="7048"/>
                </a:lnTo>
                <a:lnTo>
                  <a:pt x="2413" y="7057"/>
                </a:lnTo>
                <a:lnTo>
                  <a:pt x="2434" y="7063"/>
                </a:lnTo>
                <a:lnTo>
                  <a:pt x="2455" y="7065"/>
                </a:lnTo>
                <a:lnTo>
                  <a:pt x="2477" y="7063"/>
                </a:lnTo>
                <a:lnTo>
                  <a:pt x="2497" y="7056"/>
                </a:lnTo>
                <a:close/>
              </a:path>
            </a:pathLst>
          </a:custGeom>
          <a:solidFill>
            <a:srgbClr val="BAC2C2"/>
          </a:solidFill>
          <a:ln w="9525">
            <a:noFill/>
          </a:ln>
        </p:spPr>
        <p:txBody>
          <a:bodyPr/>
          <a:lstStyle/>
          <a:p>
            <a:endParaRPr lang="en-US"/>
          </a:p>
        </p:txBody>
      </p:sp>
      <p:sp>
        <p:nvSpPr>
          <p:cNvPr id="1142147" name="Freeform 1142146"/>
          <p:cNvSpPr/>
          <p:nvPr/>
        </p:nvSpPr>
        <p:spPr>
          <a:xfrm>
            <a:off x="2743200" y="1600200"/>
            <a:ext cx="257175" cy="157163"/>
          </a:xfrm>
          <a:custGeom>
            <a:avLst/>
            <a:gdLst/>
            <a:ahLst/>
            <a:cxnLst/>
            <a:rect l="0" t="0" r="0" b="0"/>
            <a:pathLst>
              <a:path w="3562" h="1773">
                <a:moveTo>
                  <a:pt x="3562" y="183"/>
                </a:moveTo>
                <a:lnTo>
                  <a:pt x="3502" y="64"/>
                </a:lnTo>
                <a:lnTo>
                  <a:pt x="3491" y="46"/>
                </a:lnTo>
                <a:lnTo>
                  <a:pt x="3476" y="31"/>
                </a:lnTo>
                <a:lnTo>
                  <a:pt x="3459" y="18"/>
                </a:lnTo>
                <a:lnTo>
                  <a:pt x="3440" y="8"/>
                </a:lnTo>
                <a:lnTo>
                  <a:pt x="3418" y="2"/>
                </a:lnTo>
                <a:lnTo>
                  <a:pt x="3397" y="0"/>
                </a:lnTo>
                <a:lnTo>
                  <a:pt x="3376" y="2"/>
                </a:lnTo>
                <a:lnTo>
                  <a:pt x="3356" y="8"/>
                </a:lnTo>
                <a:lnTo>
                  <a:pt x="62" y="1486"/>
                </a:lnTo>
                <a:lnTo>
                  <a:pt x="44" y="1497"/>
                </a:lnTo>
                <a:lnTo>
                  <a:pt x="29" y="1512"/>
                </a:lnTo>
                <a:lnTo>
                  <a:pt x="16" y="1530"/>
                </a:lnTo>
                <a:lnTo>
                  <a:pt x="7" y="1550"/>
                </a:lnTo>
                <a:lnTo>
                  <a:pt x="2" y="1572"/>
                </a:lnTo>
                <a:lnTo>
                  <a:pt x="0" y="1594"/>
                </a:lnTo>
                <a:lnTo>
                  <a:pt x="2" y="1615"/>
                </a:lnTo>
                <a:lnTo>
                  <a:pt x="8" y="1636"/>
                </a:lnTo>
                <a:lnTo>
                  <a:pt x="68" y="1773"/>
                </a:lnTo>
                <a:lnTo>
                  <a:pt x="3562" y="183"/>
                </a:lnTo>
                <a:close/>
              </a:path>
            </a:pathLst>
          </a:custGeom>
          <a:solidFill>
            <a:srgbClr val="BAC2C2"/>
          </a:solidFill>
          <a:ln w="9525">
            <a:noFill/>
          </a:ln>
        </p:spPr>
        <p:txBody>
          <a:bodyPr/>
          <a:lstStyle/>
          <a:p>
            <a:endParaRPr lang="en-US"/>
          </a:p>
        </p:txBody>
      </p:sp>
      <p:sp>
        <p:nvSpPr>
          <p:cNvPr id="1142148" name="Freeform 1142147"/>
          <p:cNvSpPr/>
          <p:nvPr/>
        </p:nvSpPr>
        <p:spPr>
          <a:xfrm>
            <a:off x="2743200" y="1600200"/>
            <a:ext cx="255588" cy="153988"/>
          </a:xfrm>
          <a:custGeom>
            <a:avLst/>
            <a:gdLst/>
            <a:ahLst/>
            <a:cxnLst/>
            <a:rect l="0" t="0" r="0" b="0"/>
            <a:pathLst>
              <a:path w="3550" h="1748">
                <a:moveTo>
                  <a:pt x="3550" y="163"/>
                </a:moveTo>
                <a:lnTo>
                  <a:pt x="3545" y="153"/>
                </a:lnTo>
                <a:lnTo>
                  <a:pt x="3541" y="144"/>
                </a:lnTo>
                <a:lnTo>
                  <a:pt x="3538" y="137"/>
                </a:lnTo>
                <a:lnTo>
                  <a:pt x="3533" y="130"/>
                </a:lnTo>
                <a:lnTo>
                  <a:pt x="3529" y="120"/>
                </a:lnTo>
                <a:lnTo>
                  <a:pt x="3523" y="108"/>
                </a:lnTo>
                <a:lnTo>
                  <a:pt x="3514" y="90"/>
                </a:lnTo>
                <a:lnTo>
                  <a:pt x="3502" y="64"/>
                </a:lnTo>
                <a:lnTo>
                  <a:pt x="3491" y="46"/>
                </a:lnTo>
                <a:lnTo>
                  <a:pt x="3476" y="31"/>
                </a:lnTo>
                <a:lnTo>
                  <a:pt x="3459" y="18"/>
                </a:lnTo>
                <a:lnTo>
                  <a:pt x="3440" y="8"/>
                </a:lnTo>
                <a:lnTo>
                  <a:pt x="3418" y="2"/>
                </a:lnTo>
                <a:lnTo>
                  <a:pt x="3397" y="0"/>
                </a:lnTo>
                <a:lnTo>
                  <a:pt x="3376" y="2"/>
                </a:lnTo>
                <a:lnTo>
                  <a:pt x="3356" y="8"/>
                </a:lnTo>
                <a:lnTo>
                  <a:pt x="3257" y="53"/>
                </a:lnTo>
                <a:lnTo>
                  <a:pt x="3166" y="94"/>
                </a:lnTo>
                <a:lnTo>
                  <a:pt x="3083" y="131"/>
                </a:lnTo>
                <a:lnTo>
                  <a:pt x="3004" y="167"/>
                </a:lnTo>
                <a:lnTo>
                  <a:pt x="2932" y="198"/>
                </a:lnTo>
                <a:lnTo>
                  <a:pt x="2864" y="229"/>
                </a:lnTo>
                <a:lnTo>
                  <a:pt x="2800" y="258"/>
                </a:lnTo>
                <a:lnTo>
                  <a:pt x="2740" y="286"/>
                </a:lnTo>
                <a:lnTo>
                  <a:pt x="2681" y="312"/>
                </a:lnTo>
                <a:lnTo>
                  <a:pt x="2623" y="337"/>
                </a:lnTo>
                <a:lnTo>
                  <a:pt x="2565" y="364"/>
                </a:lnTo>
                <a:lnTo>
                  <a:pt x="2508" y="389"/>
                </a:lnTo>
                <a:lnTo>
                  <a:pt x="2450" y="415"/>
                </a:lnTo>
                <a:lnTo>
                  <a:pt x="2389" y="443"/>
                </a:lnTo>
                <a:lnTo>
                  <a:pt x="2327" y="471"/>
                </a:lnTo>
                <a:lnTo>
                  <a:pt x="2259" y="501"/>
                </a:lnTo>
                <a:lnTo>
                  <a:pt x="2189" y="532"/>
                </a:lnTo>
                <a:lnTo>
                  <a:pt x="2113" y="567"/>
                </a:lnTo>
                <a:lnTo>
                  <a:pt x="2031" y="603"/>
                </a:lnTo>
                <a:lnTo>
                  <a:pt x="1942" y="643"/>
                </a:lnTo>
                <a:lnTo>
                  <a:pt x="1846" y="686"/>
                </a:lnTo>
                <a:lnTo>
                  <a:pt x="1741" y="733"/>
                </a:lnTo>
                <a:lnTo>
                  <a:pt x="1628" y="784"/>
                </a:lnTo>
                <a:lnTo>
                  <a:pt x="1505" y="839"/>
                </a:lnTo>
                <a:lnTo>
                  <a:pt x="1370" y="899"/>
                </a:lnTo>
                <a:lnTo>
                  <a:pt x="1224" y="966"/>
                </a:lnTo>
                <a:lnTo>
                  <a:pt x="1066" y="1036"/>
                </a:lnTo>
                <a:lnTo>
                  <a:pt x="895" y="1113"/>
                </a:lnTo>
                <a:lnTo>
                  <a:pt x="710" y="1195"/>
                </a:lnTo>
                <a:lnTo>
                  <a:pt x="510" y="1286"/>
                </a:lnTo>
                <a:lnTo>
                  <a:pt x="294" y="1382"/>
                </a:lnTo>
                <a:lnTo>
                  <a:pt x="62" y="1486"/>
                </a:lnTo>
                <a:lnTo>
                  <a:pt x="44" y="1497"/>
                </a:lnTo>
                <a:lnTo>
                  <a:pt x="29" y="1512"/>
                </a:lnTo>
                <a:lnTo>
                  <a:pt x="16" y="1530"/>
                </a:lnTo>
                <a:lnTo>
                  <a:pt x="7" y="1550"/>
                </a:lnTo>
                <a:lnTo>
                  <a:pt x="2" y="1572"/>
                </a:lnTo>
                <a:lnTo>
                  <a:pt x="0" y="1594"/>
                </a:lnTo>
                <a:lnTo>
                  <a:pt x="2" y="1615"/>
                </a:lnTo>
                <a:lnTo>
                  <a:pt x="8" y="1636"/>
                </a:lnTo>
                <a:lnTo>
                  <a:pt x="14" y="1648"/>
                </a:lnTo>
                <a:lnTo>
                  <a:pt x="18" y="1657"/>
                </a:lnTo>
                <a:lnTo>
                  <a:pt x="21" y="1665"/>
                </a:lnTo>
                <a:lnTo>
                  <a:pt x="26" y="1673"/>
                </a:lnTo>
                <a:lnTo>
                  <a:pt x="31" y="1685"/>
                </a:lnTo>
                <a:lnTo>
                  <a:pt x="37" y="1699"/>
                </a:lnTo>
                <a:lnTo>
                  <a:pt x="46" y="1719"/>
                </a:lnTo>
                <a:lnTo>
                  <a:pt x="57" y="1748"/>
                </a:lnTo>
                <a:lnTo>
                  <a:pt x="162" y="1700"/>
                </a:lnTo>
                <a:lnTo>
                  <a:pt x="259" y="1656"/>
                </a:lnTo>
                <a:lnTo>
                  <a:pt x="348" y="1616"/>
                </a:lnTo>
                <a:lnTo>
                  <a:pt x="430" y="1579"/>
                </a:lnTo>
                <a:lnTo>
                  <a:pt x="508" y="1543"/>
                </a:lnTo>
                <a:lnTo>
                  <a:pt x="579" y="1511"/>
                </a:lnTo>
                <a:lnTo>
                  <a:pt x="648" y="1480"/>
                </a:lnTo>
                <a:lnTo>
                  <a:pt x="713" y="1451"/>
                </a:lnTo>
                <a:lnTo>
                  <a:pt x="776" y="1422"/>
                </a:lnTo>
                <a:lnTo>
                  <a:pt x="837" y="1395"/>
                </a:lnTo>
                <a:lnTo>
                  <a:pt x="898" y="1367"/>
                </a:lnTo>
                <a:lnTo>
                  <a:pt x="959" y="1340"/>
                </a:lnTo>
                <a:lnTo>
                  <a:pt x="1021" y="1311"/>
                </a:lnTo>
                <a:lnTo>
                  <a:pt x="1085" y="1282"/>
                </a:lnTo>
                <a:lnTo>
                  <a:pt x="1153" y="1251"/>
                </a:lnTo>
                <a:lnTo>
                  <a:pt x="1223" y="1220"/>
                </a:lnTo>
                <a:lnTo>
                  <a:pt x="1299" y="1186"/>
                </a:lnTo>
                <a:lnTo>
                  <a:pt x="1379" y="1149"/>
                </a:lnTo>
                <a:lnTo>
                  <a:pt x="1466" y="1110"/>
                </a:lnTo>
                <a:lnTo>
                  <a:pt x="1560" y="1067"/>
                </a:lnTo>
                <a:lnTo>
                  <a:pt x="1662" y="1020"/>
                </a:lnTo>
                <a:lnTo>
                  <a:pt x="1772" y="971"/>
                </a:lnTo>
                <a:lnTo>
                  <a:pt x="1892" y="916"/>
                </a:lnTo>
                <a:lnTo>
                  <a:pt x="2024" y="857"/>
                </a:lnTo>
                <a:lnTo>
                  <a:pt x="2166" y="792"/>
                </a:lnTo>
                <a:lnTo>
                  <a:pt x="2320" y="722"/>
                </a:lnTo>
                <a:lnTo>
                  <a:pt x="2488" y="646"/>
                </a:lnTo>
                <a:lnTo>
                  <a:pt x="2668" y="564"/>
                </a:lnTo>
                <a:lnTo>
                  <a:pt x="2864" y="474"/>
                </a:lnTo>
                <a:lnTo>
                  <a:pt x="3075" y="378"/>
                </a:lnTo>
                <a:lnTo>
                  <a:pt x="3304" y="275"/>
                </a:lnTo>
                <a:lnTo>
                  <a:pt x="3550" y="163"/>
                </a:lnTo>
                <a:close/>
              </a:path>
            </a:pathLst>
          </a:custGeom>
          <a:solidFill>
            <a:srgbClr val="BFC7C7"/>
          </a:solidFill>
          <a:ln w="9525">
            <a:noFill/>
          </a:ln>
        </p:spPr>
        <p:txBody>
          <a:bodyPr/>
          <a:lstStyle/>
          <a:p>
            <a:endParaRPr lang="en-US"/>
          </a:p>
        </p:txBody>
      </p:sp>
      <p:sp>
        <p:nvSpPr>
          <p:cNvPr id="1142149" name="Freeform 1142148"/>
          <p:cNvSpPr/>
          <p:nvPr/>
        </p:nvSpPr>
        <p:spPr>
          <a:xfrm>
            <a:off x="2743200" y="1600200"/>
            <a:ext cx="255588" cy="152400"/>
          </a:xfrm>
          <a:custGeom>
            <a:avLst/>
            <a:gdLst/>
            <a:ahLst/>
            <a:cxnLst/>
            <a:rect l="0" t="0" r="0" b="0"/>
            <a:pathLst>
              <a:path w="3539" h="1724">
                <a:moveTo>
                  <a:pt x="3539" y="143"/>
                </a:moveTo>
                <a:lnTo>
                  <a:pt x="3534" y="135"/>
                </a:lnTo>
                <a:lnTo>
                  <a:pt x="3531" y="129"/>
                </a:lnTo>
                <a:lnTo>
                  <a:pt x="3529" y="123"/>
                </a:lnTo>
                <a:lnTo>
                  <a:pt x="3526" y="117"/>
                </a:lnTo>
                <a:lnTo>
                  <a:pt x="3523" y="110"/>
                </a:lnTo>
                <a:lnTo>
                  <a:pt x="3518" y="99"/>
                </a:lnTo>
                <a:lnTo>
                  <a:pt x="3511" y="84"/>
                </a:lnTo>
                <a:lnTo>
                  <a:pt x="3502" y="64"/>
                </a:lnTo>
                <a:lnTo>
                  <a:pt x="3491" y="46"/>
                </a:lnTo>
                <a:lnTo>
                  <a:pt x="3476" y="31"/>
                </a:lnTo>
                <a:lnTo>
                  <a:pt x="3459" y="18"/>
                </a:lnTo>
                <a:lnTo>
                  <a:pt x="3440" y="8"/>
                </a:lnTo>
                <a:lnTo>
                  <a:pt x="3418" y="2"/>
                </a:lnTo>
                <a:lnTo>
                  <a:pt x="3397" y="0"/>
                </a:lnTo>
                <a:lnTo>
                  <a:pt x="3376" y="2"/>
                </a:lnTo>
                <a:lnTo>
                  <a:pt x="3356" y="8"/>
                </a:lnTo>
                <a:lnTo>
                  <a:pt x="3257" y="53"/>
                </a:lnTo>
                <a:lnTo>
                  <a:pt x="3166" y="94"/>
                </a:lnTo>
                <a:lnTo>
                  <a:pt x="3083" y="131"/>
                </a:lnTo>
                <a:lnTo>
                  <a:pt x="3004" y="167"/>
                </a:lnTo>
                <a:lnTo>
                  <a:pt x="2932" y="198"/>
                </a:lnTo>
                <a:lnTo>
                  <a:pt x="2864" y="229"/>
                </a:lnTo>
                <a:lnTo>
                  <a:pt x="2800" y="258"/>
                </a:lnTo>
                <a:lnTo>
                  <a:pt x="2740" y="286"/>
                </a:lnTo>
                <a:lnTo>
                  <a:pt x="2681" y="312"/>
                </a:lnTo>
                <a:lnTo>
                  <a:pt x="2623" y="337"/>
                </a:lnTo>
                <a:lnTo>
                  <a:pt x="2565" y="364"/>
                </a:lnTo>
                <a:lnTo>
                  <a:pt x="2508" y="389"/>
                </a:lnTo>
                <a:lnTo>
                  <a:pt x="2450" y="415"/>
                </a:lnTo>
                <a:lnTo>
                  <a:pt x="2389" y="443"/>
                </a:lnTo>
                <a:lnTo>
                  <a:pt x="2327" y="471"/>
                </a:lnTo>
                <a:lnTo>
                  <a:pt x="2259" y="501"/>
                </a:lnTo>
                <a:lnTo>
                  <a:pt x="2189" y="532"/>
                </a:lnTo>
                <a:lnTo>
                  <a:pt x="2113" y="567"/>
                </a:lnTo>
                <a:lnTo>
                  <a:pt x="2031" y="603"/>
                </a:lnTo>
                <a:lnTo>
                  <a:pt x="1942" y="643"/>
                </a:lnTo>
                <a:lnTo>
                  <a:pt x="1846" y="686"/>
                </a:lnTo>
                <a:lnTo>
                  <a:pt x="1741" y="733"/>
                </a:lnTo>
                <a:lnTo>
                  <a:pt x="1628" y="784"/>
                </a:lnTo>
                <a:lnTo>
                  <a:pt x="1505" y="839"/>
                </a:lnTo>
                <a:lnTo>
                  <a:pt x="1370" y="899"/>
                </a:lnTo>
                <a:lnTo>
                  <a:pt x="1224" y="966"/>
                </a:lnTo>
                <a:lnTo>
                  <a:pt x="1066" y="1036"/>
                </a:lnTo>
                <a:lnTo>
                  <a:pt x="895" y="1113"/>
                </a:lnTo>
                <a:lnTo>
                  <a:pt x="710" y="1195"/>
                </a:lnTo>
                <a:lnTo>
                  <a:pt x="510" y="1286"/>
                </a:lnTo>
                <a:lnTo>
                  <a:pt x="294" y="1382"/>
                </a:lnTo>
                <a:lnTo>
                  <a:pt x="62" y="1486"/>
                </a:lnTo>
                <a:lnTo>
                  <a:pt x="44" y="1497"/>
                </a:lnTo>
                <a:lnTo>
                  <a:pt x="29" y="1512"/>
                </a:lnTo>
                <a:lnTo>
                  <a:pt x="16" y="1530"/>
                </a:lnTo>
                <a:lnTo>
                  <a:pt x="7" y="1550"/>
                </a:lnTo>
                <a:lnTo>
                  <a:pt x="2" y="1572"/>
                </a:lnTo>
                <a:lnTo>
                  <a:pt x="0" y="1594"/>
                </a:lnTo>
                <a:lnTo>
                  <a:pt x="2" y="1615"/>
                </a:lnTo>
                <a:lnTo>
                  <a:pt x="8" y="1636"/>
                </a:lnTo>
                <a:lnTo>
                  <a:pt x="13" y="1646"/>
                </a:lnTo>
                <a:lnTo>
                  <a:pt x="16" y="1652"/>
                </a:lnTo>
                <a:lnTo>
                  <a:pt x="19" y="1658"/>
                </a:lnTo>
                <a:lnTo>
                  <a:pt x="22" y="1666"/>
                </a:lnTo>
                <a:lnTo>
                  <a:pt x="26" y="1674"/>
                </a:lnTo>
                <a:lnTo>
                  <a:pt x="31" y="1686"/>
                </a:lnTo>
                <a:lnTo>
                  <a:pt x="37" y="1702"/>
                </a:lnTo>
                <a:lnTo>
                  <a:pt x="46" y="1724"/>
                </a:lnTo>
                <a:lnTo>
                  <a:pt x="151" y="1676"/>
                </a:lnTo>
                <a:lnTo>
                  <a:pt x="248" y="1633"/>
                </a:lnTo>
                <a:lnTo>
                  <a:pt x="337" y="1592"/>
                </a:lnTo>
                <a:lnTo>
                  <a:pt x="419" y="1555"/>
                </a:lnTo>
                <a:lnTo>
                  <a:pt x="497" y="1520"/>
                </a:lnTo>
                <a:lnTo>
                  <a:pt x="568" y="1488"/>
                </a:lnTo>
                <a:lnTo>
                  <a:pt x="637" y="1457"/>
                </a:lnTo>
                <a:lnTo>
                  <a:pt x="702" y="1427"/>
                </a:lnTo>
                <a:lnTo>
                  <a:pt x="765" y="1399"/>
                </a:lnTo>
                <a:lnTo>
                  <a:pt x="826" y="1372"/>
                </a:lnTo>
                <a:lnTo>
                  <a:pt x="886" y="1344"/>
                </a:lnTo>
                <a:lnTo>
                  <a:pt x="948" y="1316"/>
                </a:lnTo>
                <a:lnTo>
                  <a:pt x="1010" y="1288"/>
                </a:lnTo>
                <a:lnTo>
                  <a:pt x="1074" y="1259"/>
                </a:lnTo>
                <a:lnTo>
                  <a:pt x="1141" y="1229"/>
                </a:lnTo>
                <a:lnTo>
                  <a:pt x="1212" y="1197"/>
                </a:lnTo>
                <a:lnTo>
                  <a:pt x="1287" y="1163"/>
                </a:lnTo>
                <a:lnTo>
                  <a:pt x="1368" y="1126"/>
                </a:lnTo>
                <a:lnTo>
                  <a:pt x="1455" y="1087"/>
                </a:lnTo>
                <a:lnTo>
                  <a:pt x="1548" y="1045"/>
                </a:lnTo>
                <a:lnTo>
                  <a:pt x="1650" y="998"/>
                </a:lnTo>
                <a:lnTo>
                  <a:pt x="1761" y="949"/>
                </a:lnTo>
                <a:lnTo>
                  <a:pt x="1881" y="894"/>
                </a:lnTo>
                <a:lnTo>
                  <a:pt x="2013" y="835"/>
                </a:lnTo>
                <a:lnTo>
                  <a:pt x="2154" y="771"/>
                </a:lnTo>
                <a:lnTo>
                  <a:pt x="2308" y="700"/>
                </a:lnTo>
                <a:lnTo>
                  <a:pt x="2477" y="625"/>
                </a:lnTo>
                <a:lnTo>
                  <a:pt x="2657" y="543"/>
                </a:lnTo>
                <a:lnTo>
                  <a:pt x="2853" y="453"/>
                </a:lnTo>
                <a:lnTo>
                  <a:pt x="3064" y="357"/>
                </a:lnTo>
                <a:lnTo>
                  <a:pt x="3293" y="254"/>
                </a:lnTo>
                <a:lnTo>
                  <a:pt x="3539" y="143"/>
                </a:lnTo>
                <a:close/>
              </a:path>
            </a:pathLst>
          </a:custGeom>
          <a:solidFill>
            <a:srgbClr val="C9D1D1"/>
          </a:solidFill>
          <a:ln w="9525">
            <a:noFill/>
          </a:ln>
        </p:spPr>
        <p:txBody>
          <a:bodyPr/>
          <a:lstStyle/>
          <a:p>
            <a:endParaRPr lang="en-US"/>
          </a:p>
        </p:txBody>
      </p:sp>
      <p:sp>
        <p:nvSpPr>
          <p:cNvPr id="1142150" name="Freeform 1142149"/>
          <p:cNvSpPr/>
          <p:nvPr/>
        </p:nvSpPr>
        <p:spPr>
          <a:xfrm>
            <a:off x="2743200" y="1600200"/>
            <a:ext cx="254000" cy="149225"/>
          </a:xfrm>
          <a:custGeom>
            <a:avLst/>
            <a:gdLst/>
            <a:ahLst/>
            <a:cxnLst/>
            <a:rect l="0" t="0" r="0" b="0"/>
            <a:pathLst>
              <a:path w="3526" h="1698">
                <a:moveTo>
                  <a:pt x="3526" y="123"/>
                </a:moveTo>
                <a:lnTo>
                  <a:pt x="3522" y="112"/>
                </a:lnTo>
                <a:lnTo>
                  <a:pt x="3518" y="103"/>
                </a:lnTo>
                <a:lnTo>
                  <a:pt x="3513" y="91"/>
                </a:lnTo>
                <a:lnTo>
                  <a:pt x="3502" y="64"/>
                </a:lnTo>
                <a:lnTo>
                  <a:pt x="3491" y="46"/>
                </a:lnTo>
                <a:lnTo>
                  <a:pt x="3476" y="31"/>
                </a:lnTo>
                <a:lnTo>
                  <a:pt x="3459" y="18"/>
                </a:lnTo>
                <a:lnTo>
                  <a:pt x="3440" y="8"/>
                </a:lnTo>
                <a:lnTo>
                  <a:pt x="3418" y="2"/>
                </a:lnTo>
                <a:lnTo>
                  <a:pt x="3397" y="0"/>
                </a:lnTo>
                <a:lnTo>
                  <a:pt x="3376" y="2"/>
                </a:lnTo>
                <a:lnTo>
                  <a:pt x="3356" y="8"/>
                </a:lnTo>
                <a:lnTo>
                  <a:pt x="3257" y="53"/>
                </a:lnTo>
                <a:lnTo>
                  <a:pt x="3166" y="94"/>
                </a:lnTo>
                <a:lnTo>
                  <a:pt x="3083" y="131"/>
                </a:lnTo>
                <a:lnTo>
                  <a:pt x="3004" y="167"/>
                </a:lnTo>
                <a:lnTo>
                  <a:pt x="2932" y="198"/>
                </a:lnTo>
                <a:lnTo>
                  <a:pt x="2864" y="229"/>
                </a:lnTo>
                <a:lnTo>
                  <a:pt x="2800" y="258"/>
                </a:lnTo>
                <a:lnTo>
                  <a:pt x="2740" y="286"/>
                </a:lnTo>
                <a:lnTo>
                  <a:pt x="2681" y="312"/>
                </a:lnTo>
                <a:lnTo>
                  <a:pt x="2623" y="337"/>
                </a:lnTo>
                <a:lnTo>
                  <a:pt x="2565" y="364"/>
                </a:lnTo>
                <a:lnTo>
                  <a:pt x="2508" y="389"/>
                </a:lnTo>
                <a:lnTo>
                  <a:pt x="2450" y="415"/>
                </a:lnTo>
                <a:lnTo>
                  <a:pt x="2389" y="443"/>
                </a:lnTo>
                <a:lnTo>
                  <a:pt x="2327" y="471"/>
                </a:lnTo>
                <a:lnTo>
                  <a:pt x="2259" y="501"/>
                </a:lnTo>
                <a:lnTo>
                  <a:pt x="2189" y="532"/>
                </a:lnTo>
                <a:lnTo>
                  <a:pt x="2113" y="567"/>
                </a:lnTo>
                <a:lnTo>
                  <a:pt x="2031" y="603"/>
                </a:lnTo>
                <a:lnTo>
                  <a:pt x="1942" y="643"/>
                </a:lnTo>
                <a:lnTo>
                  <a:pt x="1846" y="686"/>
                </a:lnTo>
                <a:lnTo>
                  <a:pt x="1741" y="733"/>
                </a:lnTo>
                <a:lnTo>
                  <a:pt x="1628" y="784"/>
                </a:lnTo>
                <a:lnTo>
                  <a:pt x="1505" y="839"/>
                </a:lnTo>
                <a:lnTo>
                  <a:pt x="1370" y="899"/>
                </a:lnTo>
                <a:lnTo>
                  <a:pt x="1224" y="966"/>
                </a:lnTo>
                <a:lnTo>
                  <a:pt x="1066" y="1036"/>
                </a:lnTo>
                <a:lnTo>
                  <a:pt x="895" y="1113"/>
                </a:lnTo>
                <a:lnTo>
                  <a:pt x="710" y="1195"/>
                </a:lnTo>
                <a:lnTo>
                  <a:pt x="510" y="1286"/>
                </a:lnTo>
                <a:lnTo>
                  <a:pt x="294" y="1382"/>
                </a:lnTo>
                <a:lnTo>
                  <a:pt x="62" y="1486"/>
                </a:lnTo>
                <a:lnTo>
                  <a:pt x="44" y="1497"/>
                </a:lnTo>
                <a:lnTo>
                  <a:pt x="29" y="1512"/>
                </a:lnTo>
                <a:lnTo>
                  <a:pt x="16" y="1530"/>
                </a:lnTo>
                <a:lnTo>
                  <a:pt x="7" y="1550"/>
                </a:lnTo>
                <a:lnTo>
                  <a:pt x="2" y="1572"/>
                </a:lnTo>
                <a:lnTo>
                  <a:pt x="0" y="1594"/>
                </a:lnTo>
                <a:lnTo>
                  <a:pt x="2" y="1615"/>
                </a:lnTo>
                <a:lnTo>
                  <a:pt x="8" y="1636"/>
                </a:lnTo>
                <a:lnTo>
                  <a:pt x="14" y="1648"/>
                </a:lnTo>
                <a:lnTo>
                  <a:pt x="18" y="1657"/>
                </a:lnTo>
                <a:lnTo>
                  <a:pt x="25" y="1671"/>
                </a:lnTo>
                <a:lnTo>
                  <a:pt x="36" y="1698"/>
                </a:lnTo>
                <a:lnTo>
                  <a:pt x="141" y="1651"/>
                </a:lnTo>
                <a:lnTo>
                  <a:pt x="237" y="1608"/>
                </a:lnTo>
                <a:lnTo>
                  <a:pt x="326" y="1568"/>
                </a:lnTo>
                <a:lnTo>
                  <a:pt x="409" y="1530"/>
                </a:lnTo>
                <a:lnTo>
                  <a:pt x="486" y="1496"/>
                </a:lnTo>
                <a:lnTo>
                  <a:pt x="558" y="1463"/>
                </a:lnTo>
                <a:lnTo>
                  <a:pt x="626" y="1433"/>
                </a:lnTo>
                <a:lnTo>
                  <a:pt x="691" y="1403"/>
                </a:lnTo>
                <a:lnTo>
                  <a:pt x="754" y="1375"/>
                </a:lnTo>
                <a:lnTo>
                  <a:pt x="815" y="1347"/>
                </a:lnTo>
                <a:lnTo>
                  <a:pt x="875" y="1320"/>
                </a:lnTo>
                <a:lnTo>
                  <a:pt x="936" y="1292"/>
                </a:lnTo>
                <a:lnTo>
                  <a:pt x="999" y="1264"/>
                </a:lnTo>
                <a:lnTo>
                  <a:pt x="1063" y="1236"/>
                </a:lnTo>
                <a:lnTo>
                  <a:pt x="1130" y="1205"/>
                </a:lnTo>
                <a:lnTo>
                  <a:pt x="1201" y="1173"/>
                </a:lnTo>
                <a:lnTo>
                  <a:pt x="1276" y="1140"/>
                </a:lnTo>
                <a:lnTo>
                  <a:pt x="1357" y="1103"/>
                </a:lnTo>
                <a:lnTo>
                  <a:pt x="1443" y="1064"/>
                </a:lnTo>
                <a:lnTo>
                  <a:pt x="1537" y="1022"/>
                </a:lnTo>
                <a:lnTo>
                  <a:pt x="1639" y="975"/>
                </a:lnTo>
                <a:lnTo>
                  <a:pt x="1749" y="926"/>
                </a:lnTo>
                <a:lnTo>
                  <a:pt x="1870" y="872"/>
                </a:lnTo>
                <a:lnTo>
                  <a:pt x="2000" y="813"/>
                </a:lnTo>
                <a:lnTo>
                  <a:pt x="2143" y="749"/>
                </a:lnTo>
                <a:lnTo>
                  <a:pt x="2297" y="679"/>
                </a:lnTo>
                <a:lnTo>
                  <a:pt x="2464" y="603"/>
                </a:lnTo>
                <a:lnTo>
                  <a:pt x="2646" y="521"/>
                </a:lnTo>
                <a:lnTo>
                  <a:pt x="2841" y="432"/>
                </a:lnTo>
                <a:lnTo>
                  <a:pt x="3053" y="337"/>
                </a:lnTo>
                <a:lnTo>
                  <a:pt x="3281" y="234"/>
                </a:lnTo>
                <a:lnTo>
                  <a:pt x="3526" y="123"/>
                </a:lnTo>
                <a:close/>
              </a:path>
            </a:pathLst>
          </a:custGeom>
          <a:solidFill>
            <a:srgbClr val="D1D9D9"/>
          </a:solidFill>
          <a:ln w="9525">
            <a:noFill/>
          </a:ln>
        </p:spPr>
        <p:txBody>
          <a:bodyPr/>
          <a:lstStyle/>
          <a:p>
            <a:endParaRPr lang="en-US"/>
          </a:p>
        </p:txBody>
      </p:sp>
      <p:sp>
        <p:nvSpPr>
          <p:cNvPr id="1142151" name="Freeform 1142150"/>
          <p:cNvSpPr/>
          <p:nvPr/>
        </p:nvSpPr>
        <p:spPr>
          <a:xfrm>
            <a:off x="2743200" y="1600200"/>
            <a:ext cx="254000" cy="147638"/>
          </a:xfrm>
          <a:custGeom>
            <a:avLst/>
            <a:gdLst/>
            <a:ahLst/>
            <a:cxnLst/>
            <a:rect l="0" t="0" r="0" b="0"/>
            <a:pathLst>
              <a:path w="3515" h="1674">
                <a:moveTo>
                  <a:pt x="3515" y="103"/>
                </a:moveTo>
                <a:lnTo>
                  <a:pt x="3513" y="96"/>
                </a:lnTo>
                <a:lnTo>
                  <a:pt x="3511" y="91"/>
                </a:lnTo>
                <a:lnTo>
                  <a:pt x="3508" y="81"/>
                </a:lnTo>
                <a:lnTo>
                  <a:pt x="3502" y="64"/>
                </a:lnTo>
                <a:lnTo>
                  <a:pt x="3491" y="46"/>
                </a:lnTo>
                <a:lnTo>
                  <a:pt x="3476" y="31"/>
                </a:lnTo>
                <a:lnTo>
                  <a:pt x="3459" y="18"/>
                </a:lnTo>
                <a:lnTo>
                  <a:pt x="3440" y="8"/>
                </a:lnTo>
                <a:lnTo>
                  <a:pt x="3418" y="2"/>
                </a:lnTo>
                <a:lnTo>
                  <a:pt x="3397" y="0"/>
                </a:lnTo>
                <a:lnTo>
                  <a:pt x="3376" y="2"/>
                </a:lnTo>
                <a:lnTo>
                  <a:pt x="3356" y="8"/>
                </a:lnTo>
                <a:lnTo>
                  <a:pt x="3257" y="53"/>
                </a:lnTo>
                <a:lnTo>
                  <a:pt x="3166" y="94"/>
                </a:lnTo>
                <a:lnTo>
                  <a:pt x="3083" y="131"/>
                </a:lnTo>
                <a:lnTo>
                  <a:pt x="3004" y="167"/>
                </a:lnTo>
                <a:lnTo>
                  <a:pt x="2932" y="198"/>
                </a:lnTo>
                <a:lnTo>
                  <a:pt x="2864" y="229"/>
                </a:lnTo>
                <a:lnTo>
                  <a:pt x="2800" y="258"/>
                </a:lnTo>
                <a:lnTo>
                  <a:pt x="2740" y="286"/>
                </a:lnTo>
                <a:lnTo>
                  <a:pt x="2681" y="312"/>
                </a:lnTo>
                <a:lnTo>
                  <a:pt x="2623" y="337"/>
                </a:lnTo>
                <a:lnTo>
                  <a:pt x="2565" y="364"/>
                </a:lnTo>
                <a:lnTo>
                  <a:pt x="2508" y="389"/>
                </a:lnTo>
                <a:lnTo>
                  <a:pt x="2450" y="415"/>
                </a:lnTo>
                <a:lnTo>
                  <a:pt x="2389" y="443"/>
                </a:lnTo>
                <a:lnTo>
                  <a:pt x="2327" y="471"/>
                </a:lnTo>
                <a:lnTo>
                  <a:pt x="2259" y="501"/>
                </a:lnTo>
                <a:lnTo>
                  <a:pt x="2189" y="532"/>
                </a:lnTo>
                <a:lnTo>
                  <a:pt x="2113" y="567"/>
                </a:lnTo>
                <a:lnTo>
                  <a:pt x="2031" y="603"/>
                </a:lnTo>
                <a:lnTo>
                  <a:pt x="1942" y="643"/>
                </a:lnTo>
                <a:lnTo>
                  <a:pt x="1846" y="686"/>
                </a:lnTo>
                <a:lnTo>
                  <a:pt x="1741" y="733"/>
                </a:lnTo>
                <a:lnTo>
                  <a:pt x="1628" y="784"/>
                </a:lnTo>
                <a:lnTo>
                  <a:pt x="1505" y="839"/>
                </a:lnTo>
                <a:lnTo>
                  <a:pt x="1370" y="899"/>
                </a:lnTo>
                <a:lnTo>
                  <a:pt x="1224" y="966"/>
                </a:lnTo>
                <a:lnTo>
                  <a:pt x="1066" y="1036"/>
                </a:lnTo>
                <a:lnTo>
                  <a:pt x="895" y="1113"/>
                </a:lnTo>
                <a:lnTo>
                  <a:pt x="710" y="1195"/>
                </a:lnTo>
                <a:lnTo>
                  <a:pt x="510" y="1286"/>
                </a:lnTo>
                <a:lnTo>
                  <a:pt x="294" y="1382"/>
                </a:lnTo>
                <a:lnTo>
                  <a:pt x="62" y="1486"/>
                </a:lnTo>
                <a:lnTo>
                  <a:pt x="44" y="1497"/>
                </a:lnTo>
                <a:lnTo>
                  <a:pt x="29" y="1512"/>
                </a:lnTo>
                <a:lnTo>
                  <a:pt x="16" y="1530"/>
                </a:lnTo>
                <a:lnTo>
                  <a:pt x="7" y="1550"/>
                </a:lnTo>
                <a:lnTo>
                  <a:pt x="2" y="1572"/>
                </a:lnTo>
                <a:lnTo>
                  <a:pt x="0" y="1594"/>
                </a:lnTo>
                <a:lnTo>
                  <a:pt x="2" y="1615"/>
                </a:lnTo>
                <a:lnTo>
                  <a:pt x="8" y="1636"/>
                </a:lnTo>
                <a:lnTo>
                  <a:pt x="12" y="1644"/>
                </a:lnTo>
                <a:lnTo>
                  <a:pt x="15" y="1649"/>
                </a:lnTo>
                <a:lnTo>
                  <a:pt x="18" y="1657"/>
                </a:lnTo>
                <a:lnTo>
                  <a:pt x="25" y="1674"/>
                </a:lnTo>
                <a:lnTo>
                  <a:pt x="130" y="1627"/>
                </a:lnTo>
                <a:lnTo>
                  <a:pt x="225" y="1583"/>
                </a:lnTo>
                <a:lnTo>
                  <a:pt x="315" y="1543"/>
                </a:lnTo>
                <a:lnTo>
                  <a:pt x="398" y="1506"/>
                </a:lnTo>
                <a:lnTo>
                  <a:pt x="474" y="1472"/>
                </a:lnTo>
                <a:lnTo>
                  <a:pt x="547" y="1439"/>
                </a:lnTo>
                <a:lnTo>
                  <a:pt x="615" y="1408"/>
                </a:lnTo>
                <a:lnTo>
                  <a:pt x="679" y="1379"/>
                </a:lnTo>
                <a:lnTo>
                  <a:pt x="743" y="1352"/>
                </a:lnTo>
                <a:lnTo>
                  <a:pt x="804" y="1324"/>
                </a:lnTo>
                <a:lnTo>
                  <a:pt x="864" y="1297"/>
                </a:lnTo>
                <a:lnTo>
                  <a:pt x="925" y="1269"/>
                </a:lnTo>
                <a:lnTo>
                  <a:pt x="987" y="1241"/>
                </a:lnTo>
                <a:lnTo>
                  <a:pt x="1052" y="1212"/>
                </a:lnTo>
                <a:lnTo>
                  <a:pt x="1119" y="1182"/>
                </a:lnTo>
                <a:lnTo>
                  <a:pt x="1189" y="1150"/>
                </a:lnTo>
                <a:lnTo>
                  <a:pt x="1265" y="1116"/>
                </a:lnTo>
                <a:lnTo>
                  <a:pt x="1345" y="1081"/>
                </a:lnTo>
                <a:lnTo>
                  <a:pt x="1432" y="1042"/>
                </a:lnTo>
                <a:lnTo>
                  <a:pt x="1526" y="999"/>
                </a:lnTo>
                <a:lnTo>
                  <a:pt x="1628" y="953"/>
                </a:lnTo>
                <a:lnTo>
                  <a:pt x="1738" y="903"/>
                </a:lnTo>
                <a:lnTo>
                  <a:pt x="1859" y="850"/>
                </a:lnTo>
                <a:lnTo>
                  <a:pt x="1989" y="791"/>
                </a:lnTo>
                <a:lnTo>
                  <a:pt x="2132" y="726"/>
                </a:lnTo>
                <a:lnTo>
                  <a:pt x="2286" y="657"/>
                </a:lnTo>
                <a:lnTo>
                  <a:pt x="2453" y="582"/>
                </a:lnTo>
                <a:lnTo>
                  <a:pt x="2635" y="500"/>
                </a:lnTo>
                <a:lnTo>
                  <a:pt x="2830" y="412"/>
                </a:lnTo>
                <a:lnTo>
                  <a:pt x="3042" y="316"/>
                </a:lnTo>
                <a:lnTo>
                  <a:pt x="3269" y="214"/>
                </a:lnTo>
                <a:lnTo>
                  <a:pt x="3515" y="103"/>
                </a:lnTo>
                <a:close/>
              </a:path>
            </a:pathLst>
          </a:custGeom>
          <a:solidFill>
            <a:srgbClr val="D6DEDE"/>
          </a:solidFill>
          <a:ln w="9525">
            <a:noFill/>
          </a:ln>
        </p:spPr>
        <p:txBody>
          <a:bodyPr/>
          <a:lstStyle/>
          <a:p>
            <a:endParaRPr lang="en-US"/>
          </a:p>
        </p:txBody>
      </p:sp>
      <p:sp>
        <p:nvSpPr>
          <p:cNvPr id="1142152" name="Freeform 1142151"/>
          <p:cNvSpPr/>
          <p:nvPr/>
        </p:nvSpPr>
        <p:spPr>
          <a:xfrm>
            <a:off x="2743200" y="1600200"/>
            <a:ext cx="252413" cy="146050"/>
          </a:xfrm>
          <a:custGeom>
            <a:avLst/>
            <a:gdLst/>
            <a:ahLst/>
            <a:cxnLst/>
            <a:rect l="0" t="0" r="0" b="0"/>
            <a:pathLst>
              <a:path w="3503" h="1649">
                <a:moveTo>
                  <a:pt x="3503" y="83"/>
                </a:moveTo>
                <a:lnTo>
                  <a:pt x="3502" y="64"/>
                </a:lnTo>
                <a:lnTo>
                  <a:pt x="3491" y="46"/>
                </a:lnTo>
                <a:lnTo>
                  <a:pt x="3476" y="31"/>
                </a:lnTo>
                <a:lnTo>
                  <a:pt x="3459" y="18"/>
                </a:lnTo>
                <a:lnTo>
                  <a:pt x="3440" y="8"/>
                </a:lnTo>
                <a:lnTo>
                  <a:pt x="3418" y="2"/>
                </a:lnTo>
                <a:lnTo>
                  <a:pt x="3397" y="0"/>
                </a:lnTo>
                <a:lnTo>
                  <a:pt x="3376" y="2"/>
                </a:lnTo>
                <a:lnTo>
                  <a:pt x="3356" y="8"/>
                </a:lnTo>
                <a:lnTo>
                  <a:pt x="62" y="1486"/>
                </a:lnTo>
                <a:lnTo>
                  <a:pt x="44" y="1497"/>
                </a:lnTo>
                <a:lnTo>
                  <a:pt x="29" y="1512"/>
                </a:lnTo>
                <a:lnTo>
                  <a:pt x="16" y="1530"/>
                </a:lnTo>
                <a:lnTo>
                  <a:pt x="7" y="1550"/>
                </a:lnTo>
                <a:lnTo>
                  <a:pt x="2" y="1572"/>
                </a:lnTo>
                <a:lnTo>
                  <a:pt x="0" y="1594"/>
                </a:lnTo>
                <a:lnTo>
                  <a:pt x="2" y="1615"/>
                </a:lnTo>
                <a:lnTo>
                  <a:pt x="8" y="1636"/>
                </a:lnTo>
                <a:lnTo>
                  <a:pt x="13" y="1649"/>
                </a:lnTo>
                <a:lnTo>
                  <a:pt x="3503" y="83"/>
                </a:lnTo>
                <a:close/>
              </a:path>
            </a:pathLst>
          </a:custGeom>
          <a:solidFill>
            <a:srgbClr val="E0E8E8"/>
          </a:solidFill>
          <a:ln w="9525">
            <a:noFill/>
          </a:ln>
        </p:spPr>
        <p:txBody>
          <a:bodyPr/>
          <a:lstStyle/>
          <a:p>
            <a:endParaRPr lang="en-US"/>
          </a:p>
        </p:txBody>
      </p:sp>
      <p:sp>
        <p:nvSpPr>
          <p:cNvPr id="1142153" name="Freeform 1142152"/>
          <p:cNvSpPr/>
          <p:nvPr/>
        </p:nvSpPr>
        <p:spPr>
          <a:xfrm>
            <a:off x="3017838" y="1663700"/>
            <a:ext cx="3175" cy="4763"/>
          </a:xfrm>
          <a:custGeom>
            <a:avLst/>
            <a:gdLst/>
            <a:ahLst/>
            <a:cxnLst/>
            <a:rect l="0" t="0" r="0" b="0"/>
            <a:pathLst>
              <a:path w="28" h="40">
                <a:moveTo>
                  <a:pt x="0" y="2"/>
                </a:moveTo>
                <a:lnTo>
                  <a:pt x="9" y="0"/>
                </a:lnTo>
                <a:lnTo>
                  <a:pt x="16" y="2"/>
                </a:lnTo>
                <a:lnTo>
                  <a:pt x="22" y="7"/>
                </a:lnTo>
                <a:lnTo>
                  <a:pt x="26" y="13"/>
                </a:lnTo>
                <a:lnTo>
                  <a:pt x="28" y="21"/>
                </a:lnTo>
                <a:lnTo>
                  <a:pt x="27" y="29"/>
                </a:lnTo>
                <a:lnTo>
                  <a:pt x="23" y="35"/>
                </a:lnTo>
                <a:lnTo>
                  <a:pt x="16" y="40"/>
                </a:lnTo>
                <a:lnTo>
                  <a:pt x="0" y="2"/>
                </a:lnTo>
                <a:close/>
              </a:path>
            </a:pathLst>
          </a:custGeom>
          <a:solidFill>
            <a:srgbClr val="7A8282"/>
          </a:solidFill>
          <a:ln w="9525">
            <a:noFill/>
          </a:ln>
        </p:spPr>
        <p:txBody>
          <a:bodyPr/>
          <a:lstStyle/>
          <a:p>
            <a:endParaRPr lang="en-US"/>
          </a:p>
        </p:txBody>
      </p:sp>
      <p:sp>
        <p:nvSpPr>
          <p:cNvPr id="1142154" name="Freeform 1142153"/>
          <p:cNvSpPr/>
          <p:nvPr/>
        </p:nvSpPr>
        <p:spPr>
          <a:xfrm>
            <a:off x="2765425" y="1663700"/>
            <a:ext cx="254000" cy="142875"/>
          </a:xfrm>
          <a:custGeom>
            <a:avLst/>
            <a:gdLst/>
            <a:ahLst/>
            <a:cxnLst/>
            <a:rect l="0" t="0" r="0" b="0"/>
            <a:pathLst>
              <a:path w="3529" h="1614">
                <a:moveTo>
                  <a:pt x="8" y="1596"/>
                </a:moveTo>
                <a:lnTo>
                  <a:pt x="0" y="1577"/>
                </a:lnTo>
                <a:lnTo>
                  <a:pt x="3513" y="0"/>
                </a:lnTo>
                <a:lnTo>
                  <a:pt x="3529" y="38"/>
                </a:lnTo>
                <a:lnTo>
                  <a:pt x="16" y="1614"/>
                </a:lnTo>
                <a:lnTo>
                  <a:pt x="8" y="1596"/>
                </a:lnTo>
                <a:close/>
              </a:path>
            </a:pathLst>
          </a:custGeom>
          <a:solidFill>
            <a:srgbClr val="7A8282"/>
          </a:solidFill>
          <a:ln w="9525">
            <a:noFill/>
          </a:ln>
        </p:spPr>
        <p:txBody>
          <a:bodyPr/>
          <a:lstStyle/>
          <a:p>
            <a:endParaRPr lang="en-US"/>
          </a:p>
        </p:txBody>
      </p:sp>
      <p:sp>
        <p:nvSpPr>
          <p:cNvPr id="1142155" name="Freeform 1142154"/>
          <p:cNvSpPr/>
          <p:nvPr/>
        </p:nvSpPr>
        <p:spPr>
          <a:xfrm>
            <a:off x="2763838" y="1803400"/>
            <a:ext cx="1587" cy="3175"/>
          </a:xfrm>
          <a:custGeom>
            <a:avLst/>
            <a:gdLst/>
            <a:ahLst/>
            <a:cxnLst/>
            <a:rect l="0" t="0" r="0" b="0"/>
            <a:pathLst>
              <a:path w="28" h="40">
                <a:moveTo>
                  <a:pt x="28" y="37"/>
                </a:moveTo>
                <a:lnTo>
                  <a:pt x="19" y="40"/>
                </a:lnTo>
                <a:lnTo>
                  <a:pt x="12" y="37"/>
                </a:lnTo>
                <a:lnTo>
                  <a:pt x="6" y="33"/>
                </a:lnTo>
                <a:lnTo>
                  <a:pt x="2" y="26"/>
                </a:lnTo>
                <a:lnTo>
                  <a:pt x="0" y="19"/>
                </a:lnTo>
                <a:lnTo>
                  <a:pt x="1" y="11"/>
                </a:lnTo>
                <a:lnTo>
                  <a:pt x="5" y="5"/>
                </a:lnTo>
                <a:lnTo>
                  <a:pt x="12" y="0"/>
                </a:lnTo>
                <a:lnTo>
                  <a:pt x="28" y="37"/>
                </a:lnTo>
                <a:close/>
              </a:path>
            </a:pathLst>
          </a:custGeom>
          <a:solidFill>
            <a:srgbClr val="7A8282"/>
          </a:solidFill>
          <a:ln w="9525">
            <a:noFill/>
          </a:ln>
        </p:spPr>
        <p:txBody>
          <a:bodyPr/>
          <a:lstStyle/>
          <a:p>
            <a:endParaRPr lang="en-US"/>
          </a:p>
        </p:txBody>
      </p:sp>
      <p:sp>
        <p:nvSpPr>
          <p:cNvPr id="1142156" name="Freeform 1142155"/>
          <p:cNvSpPr/>
          <p:nvPr/>
        </p:nvSpPr>
        <p:spPr>
          <a:xfrm>
            <a:off x="3024188" y="1681163"/>
            <a:ext cx="3175" cy="3175"/>
          </a:xfrm>
          <a:custGeom>
            <a:avLst/>
            <a:gdLst/>
            <a:ahLst/>
            <a:cxnLst/>
            <a:rect l="0" t="0" r="0" b="0"/>
            <a:pathLst>
              <a:path w="28" h="40">
                <a:moveTo>
                  <a:pt x="0" y="2"/>
                </a:moveTo>
                <a:lnTo>
                  <a:pt x="9" y="0"/>
                </a:lnTo>
                <a:lnTo>
                  <a:pt x="16" y="2"/>
                </a:lnTo>
                <a:lnTo>
                  <a:pt x="22" y="6"/>
                </a:lnTo>
                <a:lnTo>
                  <a:pt x="26" y="13"/>
                </a:lnTo>
                <a:lnTo>
                  <a:pt x="28" y="21"/>
                </a:lnTo>
                <a:lnTo>
                  <a:pt x="27" y="29"/>
                </a:lnTo>
                <a:lnTo>
                  <a:pt x="23" y="35"/>
                </a:lnTo>
                <a:lnTo>
                  <a:pt x="16" y="40"/>
                </a:lnTo>
                <a:lnTo>
                  <a:pt x="0" y="2"/>
                </a:lnTo>
                <a:close/>
              </a:path>
            </a:pathLst>
          </a:custGeom>
          <a:solidFill>
            <a:srgbClr val="EDF5F5"/>
          </a:solidFill>
          <a:ln w="9525">
            <a:noFill/>
          </a:ln>
        </p:spPr>
        <p:txBody>
          <a:bodyPr/>
          <a:lstStyle/>
          <a:p>
            <a:endParaRPr lang="en-US"/>
          </a:p>
        </p:txBody>
      </p:sp>
      <p:sp>
        <p:nvSpPr>
          <p:cNvPr id="1142157" name="Freeform 1142156"/>
          <p:cNvSpPr/>
          <p:nvPr/>
        </p:nvSpPr>
        <p:spPr>
          <a:xfrm>
            <a:off x="2770188" y="1681163"/>
            <a:ext cx="255587" cy="144462"/>
          </a:xfrm>
          <a:custGeom>
            <a:avLst/>
            <a:gdLst/>
            <a:ahLst/>
            <a:cxnLst/>
            <a:rect l="0" t="0" r="0" b="0"/>
            <a:pathLst>
              <a:path w="3547" h="1633">
                <a:moveTo>
                  <a:pt x="8" y="1614"/>
                </a:moveTo>
                <a:lnTo>
                  <a:pt x="0" y="1595"/>
                </a:lnTo>
                <a:lnTo>
                  <a:pt x="3531" y="0"/>
                </a:lnTo>
                <a:lnTo>
                  <a:pt x="3547" y="38"/>
                </a:lnTo>
                <a:lnTo>
                  <a:pt x="17" y="1633"/>
                </a:lnTo>
                <a:lnTo>
                  <a:pt x="8" y="1614"/>
                </a:lnTo>
                <a:close/>
              </a:path>
            </a:pathLst>
          </a:custGeom>
          <a:solidFill>
            <a:srgbClr val="EDF5F5"/>
          </a:solidFill>
          <a:ln w="9525">
            <a:noFill/>
          </a:ln>
        </p:spPr>
        <p:txBody>
          <a:bodyPr/>
          <a:lstStyle/>
          <a:p>
            <a:endParaRPr lang="en-US"/>
          </a:p>
        </p:txBody>
      </p:sp>
      <p:sp>
        <p:nvSpPr>
          <p:cNvPr id="1142158" name="Freeform 1142157"/>
          <p:cNvSpPr/>
          <p:nvPr/>
        </p:nvSpPr>
        <p:spPr>
          <a:xfrm>
            <a:off x="2768600" y="1822450"/>
            <a:ext cx="3175" cy="3175"/>
          </a:xfrm>
          <a:custGeom>
            <a:avLst/>
            <a:gdLst/>
            <a:ahLst/>
            <a:cxnLst/>
            <a:rect l="0" t="0" r="0" b="0"/>
            <a:pathLst>
              <a:path w="29" h="40">
                <a:moveTo>
                  <a:pt x="29" y="38"/>
                </a:moveTo>
                <a:lnTo>
                  <a:pt x="19" y="40"/>
                </a:lnTo>
                <a:lnTo>
                  <a:pt x="12" y="38"/>
                </a:lnTo>
                <a:lnTo>
                  <a:pt x="6" y="34"/>
                </a:lnTo>
                <a:lnTo>
                  <a:pt x="2" y="27"/>
                </a:lnTo>
                <a:lnTo>
                  <a:pt x="0" y="19"/>
                </a:lnTo>
                <a:lnTo>
                  <a:pt x="1" y="12"/>
                </a:lnTo>
                <a:lnTo>
                  <a:pt x="5" y="6"/>
                </a:lnTo>
                <a:lnTo>
                  <a:pt x="12" y="0"/>
                </a:lnTo>
                <a:lnTo>
                  <a:pt x="29" y="38"/>
                </a:lnTo>
                <a:close/>
              </a:path>
            </a:pathLst>
          </a:custGeom>
          <a:solidFill>
            <a:srgbClr val="EDF5F5"/>
          </a:solidFill>
          <a:ln w="9525">
            <a:noFill/>
          </a:ln>
        </p:spPr>
        <p:txBody>
          <a:bodyPr/>
          <a:lstStyle/>
          <a:p>
            <a:endParaRPr lang="en-US"/>
          </a:p>
        </p:txBody>
      </p:sp>
      <p:sp>
        <p:nvSpPr>
          <p:cNvPr id="1142159" name="Freeform 1142158"/>
          <p:cNvSpPr/>
          <p:nvPr/>
        </p:nvSpPr>
        <p:spPr>
          <a:xfrm>
            <a:off x="2755900" y="1830388"/>
            <a:ext cx="79375" cy="193675"/>
          </a:xfrm>
          <a:custGeom>
            <a:avLst/>
            <a:gdLst/>
            <a:ahLst/>
            <a:cxnLst/>
            <a:rect l="0" t="0" r="0" b="0"/>
            <a:pathLst>
              <a:path w="1103" h="2201">
                <a:moveTo>
                  <a:pt x="230" y="56"/>
                </a:moveTo>
                <a:lnTo>
                  <a:pt x="1103" y="2072"/>
                </a:lnTo>
                <a:lnTo>
                  <a:pt x="1067" y="2201"/>
                </a:lnTo>
                <a:lnTo>
                  <a:pt x="1031" y="2186"/>
                </a:lnTo>
                <a:lnTo>
                  <a:pt x="994" y="2172"/>
                </a:lnTo>
                <a:lnTo>
                  <a:pt x="958" y="2155"/>
                </a:lnTo>
                <a:lnTo>
                  <a:pt x="921" y="2138"/>
                </a:lnTo>
                <a:lnTo>
                  <a:pt x="886" y="2119"/>
                </a:lnTo>
                <a:lnTo>
                  <a:pt x="850" y="2100"/>
                </a:lnTo>
                <a:lnTo>
                  <a:pt x="814" y="2079"/>
                </a:lnTo>
                <a:lnTo>
                  <a:pt x="780" y="2058"/>
                </a:lnTo>
                <a:lnTo>
                  <a:pt x="745" y="2036"/>
                </a:lnTo>
                <a:lnTo>
                  <a:pt x="711" y="2012"/>
                </a:lnTo>
                <a:lnTo>
                  <a:pt x="677" y="1988"/>
                </a:lnTo>
                <a:lnTo>
                  <a:pt x="644" y="1964"/>
                </a:lnTo>
                <a:lnTo>
                  <a:pt x="610" y="1939"/>
                </a:lnTo>
                <a:lnTo>
                  <a:pt x="579" y="1911"/>
                </a:lnTo>
                <a:lnTo>
                  <a:pt x="547" y="1884"/>
                </a:lnTo>
                <a:lnTo>
                  <a:pt x="515" y="1856"/>
                </a:lnTo>
                <a:lnTo>
                  <a:pt x="485" y="1827"/>
                </a:lnTo>
                <a:lnTo>
                  <a:pt x="455" y="1797"/>
                </a:lnTo>
                <a:lnTo>
                  <a:pt x="426" y="1767"/>
                </a:lnTo>
                <a:lnTo>
                  <a:pt x="397" y="1736"/>
                </a:lnTo>
                <a:lnTo>
                  <a:pt x="370" y="1705"/>
                </a:lnTo>
                <a:lnTo>
                  <a:pt x="342" y="1672"/>
                </a:lnTo>
                <a:lnTo>
                  <a:pt x="316" y="1638"/>
                </a:lnTo>
                <a:lnTo>
                  <a:pt x="291" y="1604"/>
                </a:lnTo>
                <a:lnTo>
                  <a:pt x="267" y="1571"/>
                </a:lnTo>
                <a:lnTo>
                  <a:pt x="243" y="1536"/>
                </a:lnTo>
                <a:lnTo>
                  <a:pt x="221" y="1500"/>
                </a:lnTo>
                <a:lnTo>
                  <a:pt x="199" y="1463"/>
                </a:lnTo>
                <a:lnTo>
                  <a:pt x="178" y="1427"/>
                </a:lnTo>
                <a:lnTo>
                  <a:pt x="158" y="1389"/>
                </a:lnTo>
                <a:lnTo>
                  <a:pt x="140" y="1351"/>
                </a:lnTo>
                <a:lnTo>
                  <a:pt x="123" y="1314"/>
                </a:lnTo>
                <a:lnTo>
                  <a:pt x="94" y="1241"/>
                </a:lnTo>
                <a:lnTo>
                  <a:pt x="70" y="1164"/>
                </a:lnTo>
                <a:lnTo>
                  <a:pt x="49" y="1083"/>
                </a:lnTo>
                <a:lnTo>
                  <a:pt x="32" y="997"/>
                </a:lnTo>
                <a:lnTo>
                  <a:pt x="19" y="910"/>
                </a:lnTo>
                <a:lnTo>
                  <a:pt x="8" y="822"/>
                </a:lnTo>
                <a:lnTo>
                  <a:pt x="2" y="732"/>
                </a:lnTo>
                <a:lnTo>
                  <a:pt x="0" y="641"/>
                </a:lnTo>
                <a:lnTo>
                  <a:pt x="2" y="551"/>
                </a:lnTo>
                <a:lnTo>
                  <a:pt x="8" y="463"/>
                </a:lnTo>
                <a:lnTo>
                  <a:pt x="18" y="375"/>
                </a:lnTo>
                <a:lnTo>
                  <a:pt x="31" y="292"/>
                </a:lnTo>
                <a:lnTo>
                  <a:pt x="48" y="212"/>
                </a:lnTo>
                <a:lnTo>
                  <a:pt x="69" y="136"/>
                </a:lnTo>
                <a:lnTo>
                  <a:pt x="94" y="65"/>
                </a:lnTo>
                <a:lnTo>
                  <a:pt x="123" y="0"/>
                </a:lnTo>
                <a:lnTo>
                  <a:pt x="230" y="56"/>
                </a:lnTo>
                <a:close/>
              </a:path>
            </a:pathLst>
          </a:custGeom>
          <a:solidFill>
            <a:srgbClr val="EDF5F5"/>
          </a:solidFill>
          <a:ln w="9525">
            <a:noFill/>
          </a:ln>
        </p:spPr>
        <p:txBody>
          <a:bodyPr/>
          <a:lstStyle/>
          <a:p>
            <a:endParaRPr lang="en-US"/>
          </a:p>
        </p:txBody>
      </p:sp>
      <p:sp>
        <p:nvSpPr>
          <p:cNvPr id="1142160" name="Freeform 1142159"/>
          <p:cNvSpPr/>
          <p:nvPr/>
        </p:nvSpPr>
        <p:spPr>
          <a:xfrm>
            <a:off x="2754313" y="1830388"/>
            <a:ext cx="79375" cy="193675"/>
          </a:xfrm>
          <a:custGeom>
            <a:avLst/>
            <a:gdLst/>
            <a:ahLst/>
            <a:cxnLst/>
            <a:rect l="0" t="0" r="0" b="0"/>
            <a:pathLst>
              <a:path w="1103" h="2202">
                <a:moveTo>
                  <a:pt x="230" y="56"/>
                </a:moveTo>
                <a:lnTo>
                  <a:pt x="1103" y="2072"/>
                </a:lnTo>
                <a:lnTo>
                  <a:pt x="1067" y="2202"/>
                </a:lnTo>
                <a:lnTo>
                  <a:pt x="1030" y="2187"/>
                </a:lnTo>
                <a:lnTo>
                  <a:pt x="994" y="2172"/>
                </a:lnTo>
                <a:lnTo>
                  <a:pt x="958" y="2155"/>
                </a:lnTo>
                <a:lnTo>
                  <a:pt x="921" y="2138"/>
                </a:lnTo>
                <a:lnTo>
                  <a:pt x="886" y="2119"/>
                </a:lnTo>
                <a:lnTo>
                  <a:pt x="850" y="2100"/>
                </a:lnTo>
                <a:lnTo>
                  <a:pt x="814" y="2079"/>
                </a:lnTo>
                <a:lnTo>
                  <a:pt x="779" y="2058"/>
                </a:lnTo>
                <a:lnTo>
                  <a:pt x="745" y="2036"/>
                </a:lnTo>
                <a:lnTo>
                  <a:pt x="711" y="2013"/>
                </a:lnTo>
                <a:lnTo>
                  <a:pt x="676" y="1989"/>
                </a:lnTo>
                <a:lnTo>
                  <a:pt x="644" y="1964"/>
                </a:lnTo>
                <a:lnTo>
                  <a:pt x="610" y="1939"/>
                </a:lnTo>
                <a:lnTo>
                  <a:pt x="578" y="1912"/>
                </a:lnTo>
                <a:lnTo>
                  <a:pt x="547" y="1884"/>
                </a:lnTo>
                <a:lnTo>
                  <a:pt x="515" y="1857"/>
                </a:lnTo>
                <a:lnTo>
                  <a:pt x="485" y="1827"/>
                </a:lnTo>
                <a:lnTo>
                  <a:pt x="455" y="1798"/>
                </a:lnTo>
                <a:lnTo>
                  <a:pt x="425" y="1767"/>
                </a:lnTo>
                <a:lnTo>
                  <a:pt x="397" y="1737"/>
                </a:lnTo>
                <a:lnTo>
                  <a:pt x="369" y="1705"/>
                </a:lnTo>
                <a:lnTo>
                  <a:pt x="342" y="1672"/>
                </a:lnTo>
                <a:lnTo>
                  <a:pt x="316" y="1639"/>
                </a:lnTo>
                <a:lnTo>
                  <a:pt x="291" y="1605"/>
                </a:lnTo>
                <a:lnTo>
                  <a:pt x="266" y="1571"/>
                </a:lnTo>
                <a:lnTo>
                  <a:pt x="243" y="1536"/>
                </a:lnTo>
                <a:lnTo>
                  <a:pt x="220" y="1500"/>
                </a:lnTo>
                <a:lnTo>
                  <a:pt x="199" y="1464"/>
                </a:lnTo>
                <a:lnTo>
                  <a:pt x="178" y="1428"/>
                </a:lnTo>
                <a:lnTo>
                  <a:pt x="158" y="1390"/>
                </a:lnTo>
                <a:lnTo>
                  <a:pt x="140" y="1352"/>
                </a:lnTo>
                <a:lnTo>
                  <a:pt x="123" y="1314"/>
                </a:lnTo>
                <a:lnTo>
                  <a:pt x="94" y="1241"/>
                </a:lnTo>
                <a:lnTo>
                  <a:pt x="69" y="1164"/>
                </a:lnTo>
                <a:lnTo>
                  <a:pt x="49" y="1083"/>
                </a:lnTo>
                <a:lnTo>
                  <a:pt x="32" y="998"/>
                </a:lnTo>
                <a:lnTo>
                  <a:pt x="18" y="910"/>
                </a:lnTo>
                <a:lnTo>
                  <a:pt x="8" y="823"/>
                </a:lnTo>
                <a:lnTo>
                  <a:pt x="2" y="732"/>
                </a:lnTo>
                <a:lnTo>
                  <a:pt x="0" y="641"/>
                </a:lnTo>
                <a:lnTo>
                  <a:pt x="2" y="552"/>
                </a:lnTo>
                <a:lnTo>
                  <a:pt x="8" y="463"/>
                </a:lnTo>
                <a:lnTo>
                  <a:pt x="17" y="376"/>
                </a:lnTo>
                <a:lnTo>
                  <a:pt x="31" y="292"/>
                </a:lnTo>
                <a:lnTo>
                  <a:pt x="48" y="212"/>
                </a:lnTo>
                <a:lnTo>
                  <a:pt x="68" y="136"/>
                </a:lnTo>
                <a:lnTo>
                  <a:pt x="94" y="66"/>
                </a:lnTo>
                <a:lnTo>
                  <a:pt x="123" y="0"/>
                </a:lnTo>
                <a:lnTo>
                  <a:pt x="230" y="56"/>
                </a:lnTo>
                <a:close/>
              </a:path>
            </a:pathLst>
          </a:custGeom>
          <a:solidFill>
            <a:srgbClr val="BAC2C2"/>
          </a:solidFill>
          <a:ln w="9525">
            <a:noFill/>
          </a:ln>
        </p:spPr>
        <p:txBody>
          <a:bodyPr/>
          <a:lstStyle/>
          <a:p>
            <a:endParaRPr lang="en-US"/>
          </a:p>
        </p:txBody>
      </p:sp>
      <p:sp>
        <p:nvSpPr>
          <p:cNvPr id="1142161" name="Freeform 1142160"/>
          <p:cNvSpPr/>
          <p:nvPr/>
        </p:nvSpPr>
        <p:spPr>
          <a:xfrm>
            <a:off x="3035300" y="1679575"/>
            <a:ext cx="82550" cy="192088"/>
          </a:xfrm>
          <a:custGeom>
            <a:avLst/>
            <a:gdLst/>
            <a:ahLst/>
            <a:cxnLst/>
            <a:rect l="0" t="0" r="0" b="0"/>
            <a:pathLst>
              <a:path w="1133" h="2181">
                <a:moveTo>
                  <a:pt x="917" y="2127"/>
                </a:moveTo>
                <a:lnTo>
                  <a:pt x="0" y="131"/>
                </a:lnTo>
                <a:lnTo>
                  <a:pt x="32" y="0"/>
                </a:lnTo>
                <a:lnTo>
                  <a:pt x="69" y="14"/>
                </a:lnTo>
                <a:lnTo>
                  <a:pt x="106" y="29"/>
                </a:lnTo>
                <a:lnTo>
                  <a:pt x="142" y="44"/>
                </a:lnTo>
                <a:lnTo>
                  <a:pt x="179" y="60"/>
                </a:lnTo>
                <a:lnTo>
                  <a:pt x="216" y="78"/>
                </a:lnTo>
                <a:lnTo>
                  <a:pt x="252" y="96"/>
                </a:lnTo>
                <a:lnTo>
                  <a:pt x="287" y="116"/>
                </a:lnTo>
                <a:lnTo>
                  <a:pt x="323" y="136"/>
                </a:lnTo>
                <a:lnTo>
                  <a:pt x="358" y="159"/>
                </a:lnTo>
                <a:lnTo>
                  <a:pt x="392" y="181"/>
                </a:lnTo>
                <a:lnTo>
                  <a:pt x="427" y="204"/>
                </a:lnTo>
                <a:lnTo>
                  <a:pt x="461" y="228"/>
                </a:lnTo>
                <a:lnTo>
                  <a:pt x="494" y="252"/>
                </a:lnTo>
                <a:lnTo>
                  <a:pt x="527" y="279"/>
                </a:lnTo>
                <a:lnTo>
                  <a:pt x="560" y="305"/>
                </a:lnTo>
                <a:lnTo>
                  <a:pt x="591" y="332"/>
                </a:lnTo>
                <a:lnTo>
                  <a:pt x="623" y="361"/>
                </a:lnTo>
                <a:lnTo>
                  <a:pt x="653" y="389"/>
                </a:lnTo>
                <a:lnTo>
                  <a:pt x="683" y="419"/>
                </a:lnTo>
                <a:lnTo>
                  <a:pt x="713" y="449"/>
                </a:lnTo>
                <a:lnTo>
                  <a:pt x="741" y="481"/>
                </a:lnTo>
                <a:lnTo>
                  <a:pt x="769" y="513"/>
                </a:lnTo>
                <a:lnTo>
                  <a:pt x="795" y="545"/>
                </a:lnTo>
                <a:lnTo>
                  <a:pt x="822" y="578"/>
                </a:lnTo>
                <a:lnTo>
                  <a:pt x="846" y="612"/>
                </a:lnTo>
                <a:lnTo>
                  <a:pt x="871" y="647"/>
                </a:lnTo>
                <a:lnTo>
                  <a:pt x="894" y="681"/>
                </a:lnTo>
                <a:lnTo>
                  <a:pt x="917" y="717"/>
                </a:lnTo>
                <a:lnTo>
                  <a:pt x="938" y="754"/>
                </a:lnTo>
                <a:lnTo>
                  <a:pt x="958" y="791"/>
                </a:lnTo>
                <a:lnTo>
                  <a:pt x="978" y="828"/>
                </a:lnTo>
                <a:lnTo>
                  <a:pt x="996" y="866"/>
                </a:lnTo>
                <a:lnTo>
                  <a:pt x="1026" y="938"/>
                </a:lnTo>
                <a:lnTo>
                  <a:pt x="1052" y="1015"/>
                </a:lnTo>
                <a:lnTo>
                  <a:pt x="1075" y="1096"/>
                </a:lnTo>
                <a:lnTo>
                  <a:pt x="1094" y="1180"/>
                </a:lnTo>
                <a:lnTo>
                  <a:pt x="1109" y="1266"/>
                </a:lnTo>
                <a:lnTo>
                  <a:pt x="1121" y="1356"/>
                </a:lnTo>
                <a:lnTo>
                  <a:pt x="1129" y="1446"/>
                </a:lnTo>
                <a:lnTo>
                  <a:pt x="1133" y="1536"/>
                </a:lnTo>
                <a:lnTo>
                  <a:pt x="1133" y="1626"/>
                </a:lnTo>
                <a:lnTo>
                  <a:pt x="1130" y="1716"/>
                </a:lnTo>
                <a:lnTo>
                  <a:pt x="1122" y="1802"/>
                </a:lnTo>
                <a:lnTo>
                  <a:pt x="1110" y="1886"/>
                </a:lnTo>
                <a:lnTo>
                  <a:pt x="1095" y="1967"/>
                </a:lnTo>
                <a:lnTo>
                  <a:pt x="1076" y="2043"/>
                </a:lnTo>
                <a:lnTo>
                  <a:pt x="1052" y="2115"/>
                </a:lnTo>
                <a:lnTo>
                  <a:pt x="1025" y="2181"/>
                </a:lnTo>
                <a:lnTo>
                  <a:pt x="917" y="2127"/>
                </a:lnTo>
                <a:close/>
              </a:path>
            </a:pathLst>
          </a:custGeom>
          <a:solidFill>
            <a:srgbClr val="EDF5F5"/>
          </a:solidFill>
          <a:ln w="9525">
            <a:noFill/>
          </a:ln>
        </p:spPr>
        <p:txBody>
          <a:bodyPr/>
          <a:lstStyle/>
          <a:p>
            <a:endParaRPr lang="en-US"/>
          </a:p>
        </p:txBody>
      </p:sp>
      <p:sp>
        <p:nvSpPr>
          <p:cNvPr id="1142162" name="Freeform 1142161"/>
          <p:cNvSpPr/>
          <p:nvPr/>
        </p:nvSpPr>
        <p:spPr>
          <a:xfrm>
            <a:off x="3035300" y="1679575"/>
            <a:ext cx="80963" cy="193675"/>
          </a:xfrm>
          <a:custGeom>
            <a:avLst/>
            <a:gdLst/>
            <a:ahLst/>
            <a:cxnLst/>
            <a:rect l="0" t="0" r="0" b="0"/>
            <a:pathLst>
              <a:path w="1134" h="2180">
                <a:moveTo>
                  <a:pt x="918" y="2126"/>
                </a:moveTo>
                <a:lnTo>
                  <a:pt x="0" y="130"/>
                </a:lnTo>
                <a:lnTo>
                  <a:pt x="33" y="0"/>
                </a:lnTo>
                <a:lnTo>
                  <a:pt x="70" y="13"/>
                </a:lnTo>
                <a:lnTo>
                  <a:pt x="107" y="28"/>
                </a:lnTo>
                <a:lnTo>
                  <a:pt x="143" y="43"/>
                </a:lnTo>
                <a:lnTo>
                  <a:pt x="180" y="60"/>
                </a:lnTo>
                <a:lnTo>
                  <a:pt x="217" y="78"/>
                </a:lnTo>
                <a:lnTo>
                  <a:pt x="252" y="96"/>
                </a:lnTo>
                <a:lnTo>
                  <a:pt x="288" y="116"/>
                </a:lnTo>
                <a:lnTo>
                  <a:pt x="324" y="136"/>
                </a:lnTo>
                <a:lnTo>
                  <a:pt x="359" y="158"/>
                </a:lnTo>
                <a:lnTo>
                  <a:pt x="393" y="180"/>
                </a:lnTo>
                <a:lnTo>
                  <a:pt x="428" y="203"/>
                </a:lnTo>
                <a:lnTo>
                  <a:pt x="462" y="227"/>
                </a:lnTo>
                <a:lnTo>
                  <a:pt x="495" y="252"/>
                </a:lnTo>
                <a:lnTo>
                  <a:pt x="528" y="278"/>
                </a:lnTo>
                <a:lnTo>
                  <a:pt x="561" y="304"/>
                </a:lnTo>
                <a:lnTo>
                  <a:pt x="592" y="332"/>
                </a:lnTo>
                <a:lnTo>
                  <a:pt x="624" y="360"/>
                </a:lnTo>
                <a:lnTo>
                  <a:pt x="654" y="389"/>
                </a:lnTo>
                <a:lnTo>
                  <a:pt x="684" y="418"/>
                </a:lnTo>
                <a:lnTo>
                  <a:pt x="714" y="449"/>
                </a:lnTo>
                <a:lnTo>
                  <a:pt x="742" y="480"/>
                </a:lnTo>
                <a:lnTo>
                  <a:pt x="770" y="512"/>
                </a:lnTo>
                <a:lnTo>
                  <a:pt x="796" y="545"/>
                </a:lnTo>
                <a:lnTo>
                  <a:pt x="823" y="577"/>
                </a:lnTo>
                <a:lnTo>
                  <a:pt x="847" y="611"/>
                </a:lnTo>
                <a:lnTo>
                  <a:pt x="872" y="646"/>
                </a:lnTo>
                <a:lnTo>
                  <a:pt x="895" y="681"/>
                </a:lnTo>
                <a:lnTo>
                  <a:pt x="918" y="717"/>
                </a:lnTo>
                <a:lnTo>
                  <a:pt x="939" y="754"/>
                </a:lnTo>
                <a:lnTo>
                  <a:pt x="959" y="790"/>
                </a:lnTo>
                <a:lnTo>
                  <a:pt x="979" y="827"/>
                </a:lnTo>
                <a:lnTo>
                  <a:pt x="997" y="865"/>
                </a:lnTo>
                <a:lnTo>
                  <a:pt x="1027" y="937"/>
                </a:lnTo>
                <a:lnTo>
                  <a:pt x="1053" y="1014"/>
                </a:lnTo>
                <a:lnTo>
                  <a:pt x="1076" y="1095"/>
                </a:lnTo>
                <a:lnTo>
                  <a:pt x="1095" y="1179"/>
                </a:lnTo>
                <a:lnTo>
                  <a:pt x="1110" y="1266"/>
                </a:lnTo>
                <a:lnTo>
                  <a:pt x="1122" y="1355"/>
                </a:lnTo>
                <a:lnTo>
                  <a:pt x="1130" y="1445"/>
                </a:lnTo>
                <a:lnTo>
                  <a:pt x="1134" y="1536"/>
                </a:lnTo>
                <a:lnTo>
                  <a:pt x="1134" y="1625"/>
                </a:lnTo>
                <a:lnTo>
                  <a:pt x="1131" y="1715"/>
                </a:lnTo>
                <a:lnTo>
                  <a:pt x="1123" y="1801"/>
                </a:lnTo>
                <a:lnTo>
                  <a:pt x="1111" y="1886"/>
                </a:lnTo>
                <a:lnTo>
                  <a:pt x="1096" y="1966"/>
                </a:lnTo>
                <a:lnTo>
                  <a:pt x="1077" y="2043"/>
                </a:lnTo>
                <a:lnTo>
                  <a:pt x="1053" y="2115"/>
                </a:lnTo>
                <a:lnTo>
                  <a:pt x="1026" y="2180"/>
                </a:lnTo>
                <a:lnTo>
                  <a:pt x="918" y="2126"/>
                </a:lnTo>
                <a:close/>
              </a:path>
            </a:pathLst>
          </a:custGeom>
          <a:solidFill>
            <a:srgbClr val="BAC2C2"/>
          </a:solidFill>
          <a:ln w="9525">
            <a:noFill/>
          </a:ln>
        </p:spPr>
        <p:txBody>
          <a:bodyPr/>
          <a:lstStyle/>
          <a:p>
            <a:endParaRPr lang="en-US"/>
          </a:p>
        </p:txBody>
      </p:sp>
      <p:sp>
        <p:nvSpPr>
          <p:cNvPr id="1142163" name="Freeform 1142162"/>
          <p:cNvSpPr/>
          <p:nvPr/>
        </p:nvSpPr>
        <p:spPr>
          <a:xfrm>
            <a:off x="2847975" y="1790700"/>
            <a:ext cx="260350" cy="361950"/>
          </a:xfrm>
          <a:custGeom>
            <a:avLst/>
            <a:gdLst/>
            <a:ahLst/>
            <a:cxnLst/>
            <a:rect l="0" t="0" r="0" b="0"/>
            <a:pathLst>
              <a:path w="3622" h="4112">
                <a:moveTo>
                  <a:pt x="1404" y="4112"/>
                </a:moveTo>
                <a:lnTo>
                  <a:pt x="3622" y="3023"/>
                </a:lnTo>
                <a:lnTo>
                  <a:pt x="2218" y="0"/>
                </a:lnTo>
                <a:lnTo>
                  <a:pt x="0" y="989"/>
                </a:lnTo>
                <a:lnTo>
                  <a:pt x="1404" y="4112"/>
                </a:lnTo>
                <a:close/>
              </a:path>
            </a:pathLst>
          </a:custGeom>
          <a:solidFill>
            <a:srgbClr val="EDF5F5"/>
          </a:solidFill>
          <a:ln w="9525">
            <a:noFill/>
          </a:ln>
        </p:spPr>
        <p:txBody>
          <a:bodyPr/>
          <a:lstStyle/>
          <a:p>
            <a:endParaRPr lang="en-US"/>
          </a:p>
        </p:txBody>
      </p:sp>
      <p:sp>
        <p:nvSpPr>
          <p:cNvPr id="1142164" name="Freeform 1142163"/>
          <p:cNvSpPr/>
          <p:nvPr/>
        </p:nvSpPr>
        <p:spPr>
          <a:xfrm>
            <a:off x="2847975" y="1785938"/>
            <a:ext cx="260350" cy="361950"/>
          </a:xfrm>
          <a:custGeom>
            <a:avLst/>
            <a:gdLst/>
            <a:ahLst/>
            <a:cxnLst/>
            <a:rect l="0" t="0" r="0" b="0"/>
            <a:pathLst>
              <a:path w="3622" h="4113">
                <a:moveTo>
                  <a:pt x="1404" y="4113"/>
                </a:moveTo>
                <a:lnTo>
                  <a:pt x="3622" y="3024"/>
                </a:lnTo>
                <a:lnTo>
                  <a:pt x="2218" y="0"/>
                </a:lnTo>
                <a:lnTo>
                  <a:pt x="0" y="989"/>
                </a:lnTo>
                <a:lnTo>
                  <a:pt x="1404" y="4113"/>
                </a:lnTo>
                <a:close/>
              </a:path>
            </a:pathLst>
          </a:custGeom>
          <a:solidFill>
            <a:srgbClr val="111919"/>
          </a:solidFill>
          <a:ln w="9525">
            <a:noFill/>
          </a:ln>
        </p:spPr>
        <p:txBody>
          <a:bodyPr/>
          <a:lstStyle/>
          <a:p>
            <a:endParaRPr lang="en-US"/>
          </a:p>
        </p:txBody>
      </p:sp>
      <p:sp>
        <p:nvSpPr>
          <p:cNvPr id="1142165" name="Freeform 1142164"/>
          <p:cNvSpPr/>
          <p:nvPr/>
        </p:nvSpPr>
        <p:spPr>
          <a:xfrm>
            <a:off x="2857500" y="1793875"/>
            <a:ext cx="249238" cy="346075"/>
          </a:xfrm>
          <a:custGeom>
            <a:avLst/>
            <a:gdLst/>
            <a:ahLst/>
            <a:cxnLst/>
            <a:rect l="0" t="0" r="0" b="0"/>
            <a:pathLst>
              <a:path w="3446" h="3913">
                <a:moveTo>
                  <a:pt x="1335" y="3913"/>
                </a:moveTo>
                <a:lnTo>
                  <a:pt x="3446" y="2878"/>
                </a:lnTo>
                <a:lnTo>
                  <a:pt x="2111" y="0"/>
                </a:lnTo>
                <a:lnTo>
                  <a:pt x="0" y="942"/>
                </a:lnTo>
                <a:lnTo>
                  <a:pt x="1335" y="3913"/>
                </a:lnTo>
                <a:close/>
              </a:path>
            </a:pathLst>
          </a:custGeom>
          <a:solidFill>
            <a:srgbClr val="1A781C"/>
          </a:solidFill>
          <a:ln w="9525">
            <a:noFill/>
          </a:ln>
        </p:spPr>
        <p:txBody>
          <a:bodyPr/>
          <a:lstStyle/>
          <a:p>
            <a:endParaRPr lang="en-US"/>
          </a:p>
        </p:txBody>
      </p:sp>
      <p:sp>
        <p:nvSpPr>
          <p:cNvPr id="1142166" name="Freeform 1142165"/>
          <p:cNvSpPr/>
          <p:nvPr/>
        </p:nvSpPr>
        <p:spPr>
          <a:xfrm>
            <a:off x="2868613" y="1735138"/>
            <a:ext cx="30162" cy="30162"/>
          </a:xfrm>
          <a:custGeom>
            <a:avLst/>
            <a:gdLst/>
            <a:ahLst/>
            <a:cxnLst/>
            <a:rect l="0" t="0" r="0" b="0"/>
            <a:pathLst>
              <a:path w="431" h="343">
                <a:moveTo>
                  <a:pt x="431" y="186"/>
                </a:moveTo>
                <a:lnTo>
                  <a:pt x="79" y="343"/>
                </a:lnTo>
                <a:lnTo>
                  <a:pt x="0" y="157"/>
                </a:lnTo>
                <a:lnTo>
                  <a:pt x="352" y="0"/>
                </a:lnTo>
                <a:lnTo>
                  <a:pt x="431" y="186"/>
                </a:lnTo>
                <a:close/>
              </a:path>
            </a:pathLst>
          </a:custGeom>
          <a:solidFill>
            <a:srgbClr val="000000"/>
          </a:solidFill>
          <a:ln w="9525">
            <a:noFill/>
          </a:ln>
        </p:spPr>
        <p:txBody>
          <a:bodyPr/>
          <a:lstStyle/>
          <a:p>
            <a:endParaRPr lang="en-US"/>
          </a:p>
        </p:txBody>
      </p:sp>
      <p:sp>
        <p:nvSpPr>
          <p:cNvPr id="1142167" name="Freeform 1142166"/>
          <p:cNvSpPr/>
          <p:nvPr/>
        </p:nvSpPr>
        <p:spPr>
          <a:xfrm>
            <a:off x="2873375" y="1739900"/>
            <a:ext cx="25400" cy="23813"/>
          </a:xfrm>
          <a:custGeom>
            <a:avLst/>
            <a:gdLst/>
            <a:ahLst/>
            <a:cxnLst/>
            <a:rect l="0" t="0" r="0" b="0"/>
            <a:pathLst>
              <a:path w="347" h="257">
                <a:moveTo>
                  <a:pt x="347" y="126"/>
                </a:moveTo>
                <a:lnTo>
                  <a:pt x="53" y="257"/>
                </a:lnTo>
                <a:lnTo>
                  <a:pt x="0" y="132"/>
                </a:lnTo>
                <a:lnTo>
                  <a:pt x="294" y="0"/>
                </a:lnTo>
                <a:lnTo>
                  <a:pt x="347" y="126"/>
                </a:lnTo>
                <a:close/>
              </a:path>
            </a:pathLst>
          </a:custGeom>
          <a:solidFill>
            <a:srgbClr val="BAC2C2"/>
          </a:solidFill>
          <a:ln w="9525">
            <a:noFill/>
          </a:ln>
        </p:spPr>
        <p:txBody>
          <a:bodyPr/>
          <a:lstStyle/>
          <a:p>
            <a:endParaRPr lang="en-US"/>
          </a:p>
        </p:txBody>
      </p:sp>
      <p:sp>
        <p:nvSpPr>
          <p:cNvPr id="1142168" name="Freeform 1142167"/>
          <p:cNvSpPr/>
          <p:nvPr/>
        </p:nvSpPr>
        <p:spPr>
          <a:xfrm>
            <a:off x="2881313" y="1736725"/>
            <a:ext cx="15875" cy="20638"/>
          </a:xfrm>
          <a:custGeom>
            <a:avLst/>
            <a:gdLst/>
            <a:ahLst/>
            <a:cxnLst/>
            <a:rect l="0" t="0" r="0" b="0"/>
            <a:pathLst>
              <a:path w="238" h="234">
                <a:moveTo>
                  <a:pt x="5" y="73"/>
                </a:moveTo>
                <a:lnTo>
                  <a:pt x="167" y="0"/>
                </a:lnTo>
                <a:lnTo>
                  <a:pt x="171" y="0"/>
                </a:lnTo>
                <a:lnTo>
                  <a:pt x="175" y="2"/>
                </a:lnTo>
                <a:lnTo>
                  <a:pt x="180" y="6"/>
                </a:lnTo>
                <a:lnTo>
                  <a:pt x="183" y="13"/>
                </a:lnTo>
                <a:lnTo>
                  <a:pt x="236" y="141"/>
                </a:lnTo>
                <a:lnTo>
                  <a:pt x="238" y="147"/>
                </a:lnTo>
                <a:lnTo>
                  <a:pt x="238" y="154"/>
                </a:lnTo>
                <a:lnTo>
                  <a:pt x="237" y="159"/>
                </a:lnTo>
                <a:lnTo>
                  <a:pt x="234" y="162"/>
                </a:lnTo>
                <a:lnTo>
                  <a:pt x="73" y="234"/>
                </a:lnTo>
                <a:lnTo>
                  <a:pt x="69" y="234"/>
                </a:lnTo>
                <a:lnTo>
                  <a:pt x="64" y="232"/>
                </a:lnTo>
                <a:lnTo>
                  <a:pt x="60" y="228"/>
                </a:lnTo>
                <a:lnTo>
                  <a:pt x="56" y="221"/>
                </a:lnTo>
                <a:lnTo>
                  <a:pt x="2" y="94"/>
                </a:lnTo>
                <a:lnTo>
                  <a:pt x="0" y="86"/>
                </a:lnTo>
                <a:lnTo>
                  <a:pt x="0" y="80"/>
                </a:lnTo>
                <a:lnTo>
                  <a:pt x="1" y="76"/>
                </a:lnTo>
                <a:lnTo>
                  <a:pt x="5" y="73"/>
                </a:lnTo>
                <a:close/>
              </a:path>
            </a:pathLst>
          </a:custGeom>
          <a:solidFill>
            <a:srgbClr val="E0E8E8"/>
          </a:solidFill>
          <a:ln w="9525">
            <a:noFill/>
          </a:ln>
        </p:spPr>
        <p:txBody>
          <a:bodyPr/>
          <a:lstStyle/>
          <a:p>
            <a:endParaRPr lang="en-US"/>
          </a:p>
        </p:txBody>
      </p:sp>
      <p:sp>
        <p:nvSpPr>
          <p:cNvPr id="1142169" name="Freeform 1142168"/>
          <p:cNvSpPr/>
          <p:nvPr/>
        </p:nvSpPr>
        <p:spPr>
          <a:xfrm>
            <a:off x="2881313" y="1738313"/>
            <a:ext cx="15875" cy="17462"/>
          </a:xfrm>
          <a:custGeom>
            <a:avLst/>
            <a:gdLst/>
            <a:ahLst/>
            <a:cxnLst/>
            <a:rect l="0" t="0" r="0" b="0"/>
            <a:pathLst>
              <a:path w="204" h="199">
                <a:moveTo>
                  <a:pt x="4" y="62"/>
                </a:moveTo>
                <a:lnTo>
                  <a:pt x="142" y="0"/>
                </a:lnTo>
                <a:lnTo>
                  <a:pt x="146" y="0"/>
                </a:lnTo>
                <a:lnTo>
                  <a:pt x="150" y="2"/>
                </a:lnTo>
                <a:lnTo>
                  <a:pt x="153" y="5"/>
                </a:lnTo>
                <a:lnTo>
                  <a:pt x="156" y="10"/>
                </a:lnTo>
                <a:lnTo>
                  <a:pt x="202" y="120"/>
                </a:lnTo>
                <a:lnTo>
                  <a:pt x="204" y="125"/>
                </a:lnTo>
                <a:lnTo>
                  <a:pt x="204" y="130"/>
                </a:lnTo>
                <a:lnTo>
                  <a:pt x="202" y="135"/>
                </a:lnTo>
                <a:lnTo>
                  <a:pt x="200" y="138"/>
                </a:lnTo>
                <a:lnTo>
                  <a:pt x="62" y="199"/>
                </a:lnTo>
                <a:lnTo>
                  <a:pt x="58" y="199"/>
                </a:lnTo>
                <a:lnTo>
                  <a:pt x="54" y="198"/>
                </a:lnTo>
                <a:lnTo>
                  <a:pt x="51" y="194"/>
                </a:lnTo>
                <a:lnTo>
                  <a:pt x="48" y="188"/>
                </a:lnTo>
                <a:lnTo>
                  <a:pt x="2" y="80"/>
                </a:lnTo>
                <a:lnTo>
                  <a:pt x="0" y="74"/>
                </a:lnTo>
                <a:lnTo>
                  <a:pt x="0" y="68"/>
                </a:lnTo>
                <a:lnTo>
                  <a:pt x="2" y="64"/>
                </a:lnTo>
                <a:lnTo>
                  <a:pt x="4" y="62"/>
                </a:lnTo>
                <a:close/>
              </a:path>
            </a:pathLst>
          </a:custGeom>
          <a:solidFill>
            <a:srgbClr val="919999"/>
          </a:solidFill>
          <a:ln w="9525">
            <a:noFill/>
          </a:ln>
        </p:spPr>
        <p:txBody>
          <a:bodyPr/>
          <a:lstStyle/>
          <a:p>
            <a:endParaRPr lang="en-US"/>
          </a:p>
        </p:txBody>
      </p:sp>
      <p:sp>
        <p:nvSpPr>
          <p:cNvPr id="1142170" name="Freeform 1142169"/>
          <p:cNvSpPr/>
          <p:nvPr/>
        </p:nvSpPr>
        <p:spPr>
          <a:xfrm>
            <a:off x="2886075" y="1741488"/>
            <a:ext cx="9525" cy="12700"/>
          </a:xfrm>
          <a:custGeom>
            <a:avLst/>
            <a:gdLst/>
            <a:ahLst/>
            <a:cxnLst/>
            <a:rect l="0" t="0" r="0" b="0"/>
            <a:pathLst>
              <a:path w="118" h="154">
                <a:moveTo>
                  <a:pt x="88" y="6"/>
                </a:moveTo>
                <a:lnTo>
                  <a:pt x="116" y="77"/>
                </a:lnTo>
                <a:lnTo>
                  <a:pt x="118" y="85"/>
                </a:lnTo>
                <a:lnTo>
                  <a:pt x="118" y="95"/>
                </a:lnTo>
                <a:lnTo>
                  <a:pt x="116" y="103"/>
                </a:lnTo>
                <a:lnTo>
                  <a:pt x="112" y="108"/>
                </a:lnTo>
                <a:lnTo>
                  <a:pt x="14" y="152"/>
                </a:lnTo>
                <a:lnTo>
                  <a:pt x="6" y="154"/>
                </a:lnTo>
                <a:lnTo>
                  <a:pt x="2" y="150"/>
                </a:lnTo>
                <a:lnTo>
                  <a:pt x="0" y="140"/>
                </a:lnTo>
                <a:lnTo>
                  <a:pt x="1" y="127"/>
                </a:lnTo>
                <a:lnTo>
                  <a:pt x="4" y="112"/>
                </a:lnTo>
                <a:lnTo>
                  <a:pt x="9" y="95"/>
                </a:lnTo>
                <a:lnTo>
                  <a:pt x="14" y="77"/>
                </a:lnTo>
                <a:lnTo>
                  <a:pt x="21" y="61"/>
                </a:lnTo>
                <a:lnTo>
                  <a:pt x="29" y="46"/>
                </a:lnTo>
                <a:lnTo>
                  <a:pt x="38" y="33"/>
                </a:lnTo>
                <a:lnTo>
                  <a:pt x="48" y="21"/>
                </a:lnTo>
                <a:lnTo>
                  <a:pt x="58" y="12"/>
                </a:lnTo>
                <a:lnTo>
                  <a:pt x="67" y="4"/>
                </a:lnTo>
                <a:lnTo>
                  <a:pt x="76" y="0"/>
                </a:lnTo>
                <a:lnTo>
                  <a:pt x="83" y="1"/>
                </a:lnTo>
                <a:lnTo>
                  <a:pt x="88" y="6"/>
                </a:lnTo>
                <a:close/>
              </a:path>
            </a:pathLst>
          </a:custGeom>
          <a:solidFill>
            <a:srgbClr val="D1D9D9"/>
          </a:solidFill>
          <a:ln w="9525">
            <a:noFill/>
          </a:ln>
        </p:spPr>
        <p:txBody>
          <a:bodyPr/>
          <a:lstStyle/>
          <a:p>
            <a:endParaRPr lang="en-US"/>
          </a:p>
        </p:txBody>
      </p:sp>
      <p:sp>
        <p:nvSpPr>
          <p:cNvPr id="1142171" name="Freeform 1142170"/>
          <p:cNvSpPr/>
          <p:nvPr/>
        </p:nvSpPr>
        <p:spPr>
          <a:xfrm>
            <a:off x="2906713" y="1719263"/>
            <a:ext cx="20637" cy="25400"/>
          </a:xfrm>
          <a:custGeom>
            <a:avLst/>
            <a:gdLst/>
            <a:ahLst/>
            <a:cxnLst/>
            <a:rect l="0" t="0" r="0" b="0"/>
            <a:pathLst>
              <a:path w="287" h="280">
                <a:moveTo>
                  <a:pt x="287" y="186"/>
                </a:moveTo>
                <a:lnTo>
                  <a:pt x="78" y="280"/>
                </a:lnTo>
                <a:lnTo>
                  <a:pt x="0" y="93"/>
                </a:lnTo>
                <a:lnTo>
                  <a:pt x="210" y="0"/>
                </a:lnTo>
                <a:lnTo>
                  <a:pt x="287" y="186"/>
                </a:lnTo>
                <a:close/>
              </a:path>
            </a:pathLst>
          </a:custGeom>
          <a:solidFill>
            <a:srgbClr val="000000"/>
          </a:solidFill>
          <a:ln w="9525">
            <a:noFill/>
          </a:ln>
        </p:spPr>
        <p:txBody>
          <a:bodyPr/>
          <a:lstStyle/>
          <a:p>
            <a:endParaRPr lang="en-US"/>
          </a:p>
        </p:txBody>
      </p:sp>
      <p:sp>
        <p:nvSpPr>
          <p:cNvPr id="1142172" name="Freeform 1142171"/>
          <p:cNvSpPr/>
          <p:nvPr/>
        </p:nvSpPr>
        <p:spPr>
          <a:xfrm>
            <a:off x="2909888" y="1724025"/>
            <a:ext cx="17462" cy="19050"/>
          </a:xfrm>
          <a:custGeom>
            <a:avLst/>
            <a:gdLst/>
            <a:ahLst/>
            <a:cxnLst/>
            <a:rect l="0" t="0" r="0" b="0"/>
            <a:pathLst>
              <a:path w="227" h="203">
                <a:moveTo>
                  <a:pt x="227" y="125"/>
                </a:moveTo>
                <a:lnTo>
                  <a:pt x="53" y="203"/>
                </a:lnTo>
                <a:lnTo>
                  <a:pt x="0" y="78"/>
                </a:lnTo>
                <a:lnTo>
                  <a:pt x="175" y="0"/>
                </a:lnTo>
                <a:lnTo>
                  <a:pt x="227" y="125"/>
                </a:lnTo>
                <a:close/>
              </a:path>
            </a:pathLst>
          </a:custGeom>
          <a:solidFill>
            <a:srgbClr val="BAC2C2"/>
          </a:solidFill>
          <a:ln w="9525">
            <a:noFill/>
          </a:ln>
        </p:spPr>
        <p:txBody>
          <a:bodyPr/>
          <a:lstStyle/>
          <a:p>
            <a:endParaRPr lang="en-US"/>
          </a:p>
        </p:txBody>
      </p:sp>
      <p:sp>
        <p:nvSpPr>
          <p:cNvPr id="1142173" name="Freeform 1142172"/>
          <p:cNvSpPr/>
          <p:nvPr/>
        </p:nvSpPr>
        <p:spPr>
          <a:xfrm>
            <a:off x="2909888" y="1720850"/>
            <a:ext cx="15875" cy="20638"/>
          </a:xfrm>
          <a:custGeom>
            <a:avLst/>
            <a:gdLst/>
            <a:ahLst/>
            <a:cxnLst/>
            <a:rect l="0" t="0" r="0" b="0"/>
            <a:pathLst>
              <a:path w="238" h="234">
                <a:moveTo>
                  <a:pt x="4" y="72"/>
                </a:moveTo>
                <a:lnTo>
                  <a:pt x="167" y="0"/>
                </a:lnTo>
                <a:lnTo>
                  <a:pt x="171" y="0"/>
                </a:lnTo>
                <a:lnTo>
                  <a:pt x="175" y="2"/>
                </a:lnTo>
                <a:lnTo>
                  <a:pt x="180" y="6"/>
                </a:lnTo>
                <a:lnTo>
                  <a:pt x="183" y="12"/>
                </a:lnTo>
                <a:lnTo>
                  <a:pt x="236" y="141"/>
                </a:lnTo>
                <a:lnTo>
                  <a:pt x="238" y="147"/>
                </a:lnTo>
                <a:lnTo>
                  <a:pt x="238" y="154"/>
                </a:lnTo>
                <a:lnTo>
                  <a:pt x="237" y="159"/>
                </a:lnTo>
                <a:lnTo>
                  <a:pt x="234" y="162"/>
                </a:lnTo>
                <a:lnTo>
                  <a:pt x="73" y="234"/>
                </a:lnTo>
                <a:lnTo>
                  <a:pt x="69" y="234"/>
                </a:lnTo>
                <a:lnTo>
                  <a:pt x="63" y="232"/>
                </a:lnTo>
                <a:lnTo>
                  <a:pt x="59" y="227"/>
                </a:lnTo>
                <a:lnTo>
                  <a:pt x="55" y="221"/>
                </a:lnTo>
                <a:lnTo>
                  <a:pt x="2" y="94"/>
                </a:lnTo>
                <a:lnTo>
                  <a:pt x="0" y="86"/>
                </a:lnTo>
                <a:lnTo>
                  <a:pt x="0" y="80"/>
                </a:lnTo>
                <a:lnTo>
                  <a:pt x="1" y="76"/>
                </a:lnTo>
                <a:lnTo>
                  <a:pt x="4" y="72"/>
                </a:lnTo>
                <a:close/>
              </a:path>
            </a:pathLst>
          </a:custGeom>
          <a:solidFill>
            <a:srgbClr val="E0E8E8"/>
          </a:solidFill>
          <a:ln w="9525">
            <a:noFill/>
          </a:ln>
        </p:spPr>
        <p:txBody>
          <a:bodyPr/>
          <a:lstStyle/>
          <a:p>
            <a:endParaRPr lang="en-US"/>
          </a:p>
        </p:txBody>
      </p:sp>
      <p:sp>
        <p:nvSpPr>
          <p:cNvPr id="1142174" name="Freeform 1142173"/>
          <p:cNvSpPr/>
          <p:nvPr/>
        </p:nvSpPr>
        <p:spPr>
          <a:xfrm>
            <a:off x="2909888" y="1722438"/>
            <a:ext cx="15875" cy="17462"/>
          </a:xfrm>
          <a:custGeom>
            <a:avLst/>
            <a:gdLst/>
            <a:ahLst/>
            <a:cxnLst/>
            <a:rect l="0" t="0" r="0" b="0"/>
            <a:pathLst>
              <a:path w="204" h="199">
                <a:moveTo>
                  <a:pt x="4" y="62"/>
                </a:moveTo>
                <a:lnTo>
                  <a:pt x="141" y="0"/>
                </a:lnTo>
                <a:lnTo>
                  <a:pt x="145" y="0"/>
                </a:lnTo>
                <a:lnTo>
                  <a:pt x="150" y="2"/>
                </a:lnTo>
                <a:lnTo>
                  <a:pt x="153" y="5"/>
                </a:lnTo>
                <a:lnTo>
                  <a:pt x="156" y="10"/>
                </a:lnTo>
                <a:lnTo>
                  <a:pt x="202" y="120"/>
                </a:lnTo>
                <a:lnTo>
                  <a:pt x="204" y="125"/>
                </a:lnTo>
                <a:lnTo>
                  <a:pt x="204" y="130"/>
                </a:lnTo>
                <a:lnTo>
                  <a:pt x="202" y="135"/>
                </a:lnTo>
                <a:lnTo>
                  <a:pt x="200" y="138"/>
                </a:lnTo>
                <a:lnTo>
                  <a:pt x="62" y="199"/>
                </a:lnTo>
                <a:lnTo>
                  <a:pt x="58" y="199"/>
                </a:lnTo>
                <a:lnTo>
                  <a:pt x="54" y="198"/>
                </a:lnTo>
                <a:lnTo>
                  <a:pt x="51" y="194"/>
                </a:lnTo>
                <a:lnTo>
                  <a:pt x="48" y="188"/>
                </a:lnTo>
                <a:lnTo>
                  <a:pt x="2" y="80"/>
                </a:lnTo>
                <a:lnTo>
                  <a:pt x="0" y="73"/>
                </a:lnTo>
                <a:lnTo>
                  <a:pt x="0" y="68"/>
                </a:lnTo>
                <a:lnTo>
                  <a:pt x="2" y="64"/>
                </a:lnTo>
                <a:lnTo>
                  <a:pt x="4" y="62"/>
                </a:lnTo>
                <a:close/>
              </a:path>
            </a:pathLst>
          </a:custGeom>
          <a:solidFill>
            <a:srgbClr val="919999"/>
          </a:solidFill>
          <a:ln w="9525">
            <a:noFill/>
          </a:ln>
        </p:spPr>
        <p:txBody>
          <a:bodyPr/>
          <a:lstStyle/>
          <a:p>
            <a:endParaRPr lang="en-US"/>
          </a:p>
        </p:txBody>
      </p:sp>
      <p:sp>
        <p:nvSpPr>
          <p:cNvPr id="1142175" name="Freeform 1142174"/>
          <p:cNvSpPr/>
          <p:nvPr/>
        </p:nvSpPr>
        <p:spPr>
          <a:xfrm>
            <a:off x="2914650" y="1725613"/>
            <a:ext cx="9525" cy="12700"/>
          </a:xfrm>
          <a:custGeom>
            <a:avLst/>
            <a:gdLst/>
            <a:ahLst/>
            <a:cxnLst/>
            <a:rect l="0" t="0" r="0" b="0"/>
            <a:pathLst>
              <a:path w="119" h="154">
                <a:moveTo>
                  <a:pt x="88" y="6"/>
                </a:moveTo>
                <a:lnTo>
                  <a:pt x="116" y="78"/>
                </a:lnTo>
                <a:lnTo>
                  <a:pt x="118" y="86"/>
                </a:lnTo>
                <a:lnTo>
                  <a:pt x="119" y="95"/>
                </a:lnTo>
                <a:lnTo>
                  <a:pt x="117" y="103"/>
                </a:lnTo>
                <a:lnTo>
                  <a:pt x="112" y="109"/>
                </a:lnTo>
                <a:lnTo>
                  <a:pt x="14" y="152"/>
                </a:lnTo>
                <a:lnTo>
                  <a:pt x="6" y="154"/>
                </a:lnTo>
                <a:lnTo>
                  <a:pt x="2" y="150"/>
                </a:lnTo>
                <a:lnTo>
                  <a:pt x="0" y="140"/>
                </a:lnTo>
                <a:lnTo>
                  <a:pt x="1" y="128"/>
                </a:lnTo>
                <a:lnTo>
                  <a:pt x="4" y="112"/>
                </a:lnTo>
                <a:lnTo>
                  <a:pt x="9" y="95"/>
                </a:lnTo>
                <a:lnTo>
                  <a:pt x="14" y="78"/>
                </a:lnTo>
                <a:lnTo>
                  <a:pt x="21" y="61"/>
                </a:lnTo>
                <a:lnTo>
                  <a:pt x="29" y="46"/>
                </a:lnTo>
                <a:lnTo>
                  <a:pt x="38" y="33"/>
                </a:lnTo>
                <a:lnTo>
                  <a:pt x="48" y="21"/>
                </a:lnTo>
                <a:lnTo>
                  <a:pt x="58" y="12"/>
                </a:lnTo>
                <a:lnTo>
                  <a:pt x="67" y="4"/>
                </a:lnTo>
                <a:lnTo>
                  <a:pt x="76" y="0"/>
                </a:lnTo>
                <a:lnTo>
                  <a:pt x="82" y="1"/>
                </a:lnTo>
                <a:lnTo>
                  <a:pt x="88" y="6"/>
                </a:lnTo>
                <a:close/>
              </a:path>
            </a:pathLst>
          </a:custGeom>
          <a:solidFill>
            <a:srgbClr val="D1D9D9"/>
          </a:solidFill>
          <a:ln w="9525">
            <a:noFill/>
          </a:ln>
        </p:spPr>
        <p:txBody>
          <a:bodyPr/>
          <a:lstStyle/>
          <a:p>
            <a:endParaRPr lang="en-US"/>
          </a:p>
        </p:txBody>
      </p:sp>
      <p:sp>
        <p:nvSpPr>
          <p:cNvPr id="1142176" name="Freeform 1142175"/>
          <p:cNvSpPr/>
          <p:nvPr/>
        </p:nvSpPr>
        <p:spPr>
          <a:xfrm>
            <a:off x="2946400" y="1708150"/>
            <a:ext cx="6350" cy="9525"/>
          </a:xfrm>
          <a:custGeom>
            <a:avLst/>
            <a:gdLst/>
            <a:ahLst/>
            <a:cxnLst/>
            <a:rect l="0" t="0" r="0" b="0"/>
            <a:pathLst>
              <a:path w="100" h="104">
                <a:moveTo>
                  <a:pt x="50" y="104"/>
                </a:moveTo>
                <a:lnTo>
                  <a:pt x="40" y="103"/>
                </a:lnTo>
                <a:lnTo>
                  <a:pt x="31" y="99"/>
                </a:lnTo>
                <a:lnTo>
                  <a:pt x="23" y="95"/>
                </a:lnTo>
                <a:lnTo>
                  <a:pt x="15" y="89"/>
                </a:lnTo>
                <a:lnTo>
                  <a:pt x="8" y="80"/>
                </a:lnTo>
                <a:lnTo>
                  <a:pt x="4" y="72"/>
                </a:lnTo>
                <a:lnTo>
                  <a:pt x="1" y="62"/>
                </a:lnTo>
                <a:lnTo>
                  <a:pt x="0" y="52"/>
                </a:lnTo>
                <a:lnTo>
                  <a:pt x="1" y="41"/>
                </a:lnTo>
                <a:lnTo>
                  <a:pt x="4" y="32"/>
                </a:lnTo>
                <a:lnTo>
                  <a:pt x="8" y="23"/>
                </a:lnTo>
                <a:lnTo>
                  <a:pt x="15" y="15"/>
                </a:lnTo>
                <a:lnTo>
                  <a:pt x="23" y="9"/>
                </a:lnTo>
                <a:lnTo>
                  <a:pt x="31" y="5"/>
                </a:lnTo>
                <a:lnTo>
                  <a:pt x="40" y="1"/>
                </a:lnTo>
                <a:lnTo>
                  <a:pt x="50" y="0"/>
                </a:lnTo>
                <a:lnTo>
                  <a:pt x="60" y="1"/>
                </a:lnTo>
                <a:lnTo>
                  <a:pt x="70" y="5"/>
                </a:lnTo>
                <a:lnTo>
                  <a:pt x="78" y="9"/>
                </a:lnTo>
                <a:lnTo>
                  <a:pt x="86" y="15"/>
                </a:lnTo>
                <a:lnTo>
                  <a:pt x="92" y="23"/>
                </a:lnTo>
                <a:lnTo>
                  <a:pt x="96" y="32"/>
                </a:lnTo>
                <a:lnTo>
                  <a:pt x="99" y="41"/>
                </a:lnTo>
                <a:lnTo>
                  <a:pt x="100" y="52"/>
                </a:lnTo>
                <a:lnTo>
                  <a:pt x="99" y="62"/>
                </a:lnTo>
                <a:lnTo>
                  <a:pt x="96" y="72"/>
                </a:lnTo>
                <a:lnTo>
                  <a:pt x="92" y="80"/>
                </a:lnTo>
                <a:lnTo>
                  <a:pt x="86" y="89"/>
                </a:lnTo>
                <a:lnTo>
                  <a:pt x="78" y="95"/>
                </a:lnTo>
                <a:lnTo>
                  <a:pt x="70" y="99"/>
                </a:lnTo>
                <a:lnTo>
                  <a:pt x="60" y="103"/>
                </a:lnTo>
                <a:lnTo>
                  <a:pt x="50" y="104"/>
                </a:lnTo>
                <a:close/>
              </a:path>
            </a:pathLst>
          </a:custGeom>
          <a:solidFill>
            <a:srgbClr val="616666"/>
          </a:solidFill>
          <a:ln w="9525">
            <a:noFill/>
          </a:ln>
        </p:spPr>
        <p:txBody>
          <a:bodyPr/>
          <a:lstStyle/>
          <a:p>
            <a:endParaRPr lang="en-US"/>
          </a:p>
        </p:txBody>
      </p:sp>
      <p:sp>
        <p:nvSpPr>
          <p:cNvPr id="1142177" name="Freeform 1142176"/>
          <p:cNvSpPr/>
          <p:nvPr/>
        </p:nvSpPr>
        <p:spPr>
          <a:xfrm>
            <a:off x="2836863" y="1770063"/>
            <a:ext cx="7937" cy="7937"/>
          </a:xfrm>
          <a:custGeom>
            <a:avLst/>
            <a:gdLst/>
            <a:ahLst/>
            <a:cxnLst/>
            <a:rect l="0" t="0" r="0" b="0"/>
            <a:pathLst>
              <a:path w="100" h="103">
                <a:moveTo>
                  <a:pt x="50" y="103"/>
                </a:moveTo>
                <a:lnTo>
                  <a:pt x="39" y="102"/>
                </a:lnTo>
                <a:lnTo>
                  <a:pt x="30" y="99"/>
                </a:lnTo>
                <a:lnTo>
                  <a:pt x="22" y="95"/>
                </a:lnTo>
                <a:lnTo>
                  <a:pt x="14" y="88"/>
                </a:lnTo>
                <a:lnTo>
                  <a:pt x="8" y="80"/>
                </a:lnTo>
                <a:lnTo>
                  <a:pt x="4" y="71"/>
                </a:lnTo>
                <a:lnTo>
                  <a:pt x="1" y="62"/>
                </a:lnTo>
                <a:lnTo>
                  <a:pt x="0" y="51"/>
                </a:lnTo>
                <a:lnTo>
                  <a:pt x="1" y="41"/>
                </a:lnTo>
                <a:lnTo>
                  <a:pt x="4" y="31"/>
                </a:lnTo>
                <a:lnTo>
                  <a:pt x="8" y="23"/>
                </a:lnTo>
                <a:lnTo>
                  <a:pt x="14" y="15"/>
                </a:lnTo>
                <a:lnTo>
                  <a:pt x="22" y="8"/>
                </a:lnTo>
                <a:lnTo>
                  <a:pt x="30" y="4"/>
                </a:lnTo>
                <a:lnTo>
                  <a:pt x="39" y="1"/>
                </a:lnTo>
                <a:lnTo>
                  <a:pt x="50" y="0"/>
                </a:lnTo>
                <a:lnTo>
                  <a:pt x="60" y="1"/>
                </a:lnTo>
                <a:lnTo>
                  <a:pt x="69" y="4"/>
                </a:lnTo>
                <a:lnTo>
                  <a:pt x="77" y="8"/>
                </a:lnTo>
                <a:lnTo>
                  <a:pt x="85" y="15"/>
                </a:lnTo>
                <a:lnTo>
                  <a:pt x="91" y="23"/>
                </a:lnTo>
                <a:lnTo>
                  <a:pt x="96" y="31"/>
                </a:lnTo>
                <a:lnTo>
                  <a:pt x="99" y="41"/>
                </a:lnTo>
                <a:lnTo>
                  <a:pt x="100" y="51"/>
                </a:lnTo>
                <a:lnTo>
                  <a:pt x="99" y="62"/>
                </a:lnTo>
                <a:lnTo>
                  <a:pt x="96" y="71"/>
                </a:lnTo>
                <a:lnTo>
                  <a:pt x="91" y="80"/>
                </a:lnTo>
                <a:lnTo>
                  <a:pt x="85" y="88"/>
                </a:lnTo>
                <a:lnTo>
                  <a:pt x="77" y="95"/>
                </a:lnTo>
                <a:lnTo>
                  <a:pt x="69" y="99"/>
                </a:lnTo>
                <a:lnTo>
                  <a:pt x="60" y="102"/>
                </a:lnTo>
                <a:lnTo>
                  <a:pt x="50" y="103"/>
                </a:lnTo>
                <a:close/>
              </a:path>
            </a:pathLst>
          </a:custGeom>
          <a:solidFill>
            <a:srgbClr val="616666"/>
          </a:solidFill>
          <a:ln w="9525">
            <a:noFill/>
          </a:ln>
        </p:spPr>
        <p:txBody>
          <a:bodyPr/>
          <a:lstStyle/>
          <a:p>
            <a:endParaRPr lang="en-US"/>
          </a:p>
        </p:txBody>
      </p:sp>
      <p:sp>
        <p:nvSpPr>
          <p:cNvPr id="1142178" name="Freeform 1142177"/>
          <p:cNvSpPr/>
          <p:nvPr/>
        </p:nvSpPr>
        <p:spPr>
          <a:xfrm>
            <a:off x="2949575" y="1711325"/>
            <a:ext cx="3175" cy="4763"/>
          </a:xfrm>
          <a:custGeom>
            <a:avLst/>
            <a:gdLst/>
            <a:ahLst/>
            <a:cxnLst/>
            <a:rect l="0" t="0" r="0" b="0"/>
            <a:pathLst>
              <a:path w="55" h="57">
                <a:moveTo>
                  <a:pt x="28" y="57"/>
                </a:moveTo>
                <a:lnTo>
                  <a:pt x="16" y="55"/>
                </a:lnTo>
                <a:lnTo>
                  <a:pt x="8" y="49"/>
                </a:lnTo>
                <a:lnTo>
                  <a:pt x="2" y="40"/>
                </a:lnTo>
                <a:lnTo>
                  <a:pt x="0" y="28"/>
                </a:lnTo>
                <a:lnTo>
                  <a:pt x="2" y="17"/>
                </a:lnTo>
                <a:lnTo>
                  <a:pt x="8" y="8"/>
                </a:lnTo>
                <a:lnTo>
                  <a:pt x="16" y="2"/>
                </a:lnTo>
                <a:lnTo>
                  <a:pt x="28" y="0"/>
                </a:lnTo>
                <a:lnTo>
                  <a:pt x="39" y="2"/>
                </a:lnTo>
                <a:lnTo>
                  <a:pt x="47" y="8"/>
                </a:lnTo>
                <a:lnTo>
                  <a:pt x="53" y="17"/>
                </a:lnTo>
                <a:lnTo>
                  <a:pt x="55" y="28"/>
                </a:lnTo>
                <a:lnTo>
                  <a:pt x="53" y="40"/>
                </a:lnTo>
                <a:lnTo>
                  <a:pt x="47" y="49"/>
                </a:lnTo>
                <a:lnTo>
                  <a:pt x="39" y="55"/>
                </a:lnTo>
                <a:lnTo>
                  <a:pt x="28" y="57"/>
                </a:lnTo>
                <a:close/>
              </a:path>
            </a:pathLst>
          </a:custGeom>
          <a:solidFill>
            <a:srgbClr val="D1D9D9"/>
          </a:solidFill>
          <a:ln w="9525">
            <a:noFill/>
          </a:ln>
        </p:spPr>
        <p:txBody>
          <a:bodyPr/>
          <a:lstStyle/>
          <a:p>
            <a:endParaRPr lang="en-US"/>
          </a:p>
        </p:txBody>
      </p:sp>
      <p:sp>
        <p:nvSpPr>
          <p:cNvPr id="1142179" name="Freeform 1142178"/>
          <p:cNvSpPr/>
          <p:nvPr/>
        </p:nvSpPr>
        <p:spPr>
          <a:xfrm>
            <a:off x="2840038" y="1773238"/>
            <a:ext cx="3175" cy="4762"/>
          </a:xfrm>
          <a:custGeom>
            <a:avLst/>
            <a:gdLst/>
            <a:ahLst/>
            <a:cxnLst/>
            <a:rect l="0" t="0" r="0" b="0"/>
            <a:pathLst>
              <a:path w="55" h="56">
                <a:moveTo>
                  <a:pt x="28" y="56"/>
                </a:moveTo>
                <a:lnTo>
                  <a:pt x="17" y="54"/>
                </a:lnTo>
                <a:lnTo>
                  <a:pt x="9" y="48"/>
                </a:lnTo>
                <a:lnTo>
                  <a:pt x="2" y="40"/>
                </a:lnTo>
                <a:lnTo>
                  <a:pt x="0" y="28"/>
                </a:lnTo>
                <a:lnTo>
                  <a:pt x="2" y="16"/>
                </a:lnTo>
                <a:lnTo>
                  <a:pt x="9" y="8"/>
                </a:lnTo>
                <a:lnTo>
                  <a:pt x="17" y="2"/>
                </a:lnTo>
                <a:lnTo>
                  <a:pt x="28" y="0"/>
                </a:lnTo>
                <a:lnTo>
                  <a:pt x="39" y="2"/>
                </a:lnTo>
                <a:lnTo>
                  <a:pt x="47" y="8"/>
                </a:lnTo>
                <a:lnTo>
                  <a:pt x="53" y="16"/>
                </a:lnTo>
                <a:lnTo>
                  <a:pt x="55" y="28"/>
                </a:lnTo>
                <a:lnTo>
                  <a:pt x="53" y="40"/>
                </a:lnTo>
                <a:lnTo>
                  <a:pt x="47" y="48"/>
                </a:lnTo>
                <a:lnTo>
                  <a:pt x="39" y="54"/>
                </a:lnTo>
                <a:lnTo>
                  <a:pt x="28" y="56"/>
                </a:lnTo>
                <a:close/>
              </a:path>
            </a:pathLst>
          </a:custGeom>
          <a:solidFill>
            <a:srgbClr val="D1D9D9"/>
          </a:solidFill>
          <a:ln w="9525">
            <a:noFill/>
          </a:ln>
        </p:spPr>
        <p:txBody>
          <a:bodyPr/>
          <a:lstStyle/>
          <a:p>
            <a:endParaRPr lang="en-US"/>
          </a:p>
        </p:txBody>
      </p:sp>
      <p:sp>
        <p:nvSpPr>
          <p:cNvPr id="1142180" name="Freeform 1142179"/>
          <p:cNvSpPr/>
          <p:nvPr/>
        </p:nvSpPr>
        <p:spPr>
          <a:xfrm>
            <a:off x="2859088" y="1682750"/>
            <a:ext cx="46037" cy="46038"/>
          </a:xfrm>
          <a:custGeom>
            <a:avLst/>
            <a:gdLst/>
            <a:ahLst/>
            <a:cxnLst/>
            <a:rect l="0" t="0" r="0" b="0"/>
            <a:pathLst>
              <a:path w="624" h="522">
                <a:moveTo>
                  <a:pt x="498" y="0"/>
                </a:moveTo>
                <a:lnTo>
                  <a:pt x="0" y="222"/>
                </a:lnTo>
                <a:lnTo>
                  <a:pt x="125" y="522"/>
                </a:lnTo>
                <a:lnTo>
                  <a:pt x="624" y="301"/>
                </a:lnTo>
                <a:lnTo>
                  <a:pt x="498" y="0"/>
                </a:lnTo>
                <a:close/>
              </a:path>
            </a:pathLst>
          </a:custGeom>
          <a:solidFill>
            <a:srgbClr val="111919"/>
          </a:solidFill>
          <a:ln w="9525">
            <a:noFill/>
          </a:ln>
        </p:spPr>
        <p:txBody>
          <a:bodyPr/>
          <a:lstStyle/>
          <a:p>
            <a:endParaRPr lang="en-US"/>
          </a:p>
        </p:txBody>
      </p:sp>
      <p:sp>
        <p:nvSpPr>
          <p:cNvPr id="1142181" name="Freeform 1142180"/>
          <p:cNvSpPr/>
          <p:nvPr/>
        </p:nvSpPr>
        <p:spPr>
          <a:xfrm>
            <a:off x="2860675" y="1684338"/>
            <a:ext cx="42863" cy="42862"/>
          </a:xfrm>
          <a:custGeom>
            <a:avLst/>
            <a:gdLst/>
            <a:ahLst/>
            <a:cxnLst/>
            <a:rect l="0" t="0" r="0" b="0"/>
            <a:pathLst>
              <a:path w="589" h="484">
                <a:moveTo>
                  <a:pt x="474" y="0"/>
                </a:moveTo>
                <a:lnTo>
                  <a:pt x="0" y="211"/>
                </a:lnTo>
                <a:lnTo>
                  <a:pt x="114" y="484"/>
                </a:lnTo>
                <a:lnTo>
                  <a:pt x="589" y="273"/>
                </a:lnTo>
                <a:lnTo>
                  <a:pt x="474" y="0"/>
                </a:lnTo>
                <a:close/>
              </a:path>
            </a:pathLst>
          </a:custGeom>
          <a:solidFill>
            <a:srgbClr val="EDF5F5"/>
          </a:solidFill>
          <a:ln w="9525">
            <a:noFill/>
          </a:ln>
        </p:spPr>
        <p:txBody>
          <a:bodyPr/>
          <a:lstStyle/>
          <a:p>
            <a:endParaRPr lang="en-US"/>
          </a:p>
        </p:txBody>
      </p:sp>
      <p:sp>
        <p:nvSpPr>
          <p:cNvPr id="1142182" name="Freeform 1142181"/>
          <p:cNvSpPr/>
          <p:nvPr/>
        </p:nvSpPr>
        <p:spPr>
          <a:xfrm>
            <a:off x="2860675" y="1685925"/>
            <a:ext cx="42863" cy="41275"/>
          </a:xfrm>
          <a:custGeom>
            <a:avLst/>
            <a:gdLst/>
            <a:ahLst/>
            <a:cxnLst/>
            <a:rect l="0" t="0" r="0" b="0"/>
            <a:pathLst>
              <a:path w="583" h="471">
                <a:moveTo>
                  <a:pt x="473" y="0"/>
                </a:moveTo>
                <a:lnTo>
                  <a:pt x="0" y="211"/>
                </a:lnTo>
                <a:lnTo>
                  <a:pt x="108" y="471"/>
                </a:lnTo>
                <a:lnTo>
                  <a:pt x="583" y="260"/>
                </a:lnTo>
                <a:lnTo>
                  <a:pt x="473" y="0"/>
                </a:lnTo>
                <a:close/>
              </a:path>
            </a:pathLst>
          </a:custGeom>
          <a:solidFill>
            <a:srgbClr val="878F8F"/>
          </a:solidFill>
          <a:ln w="9525">
            <a:noFill/>
          </a:ln>
        </p:spPr>
        <p:txBody>
          <a:bodyPr/>
          <a:lstStyle/>
          <a:p>
            <a:endParaRPr lang="en-US"/>
          </a:p>
        </p:txBody>
      </p:sp>
      <p:sp>
        <p:nvSpPr>
          <p:cNvPr id="1142183" name="Freeform 1142182"/>
          <p:cNvSpPr/>
          <p:nvPr/>
        </p:nvSpPr>
        <p:spPr>
          <a:xfrm>
            <a:off x="2881313" y="1692275"/>
            <a:ext cx="15875" cy="20638"/>
          </a:xfrm>
          <a:custGeom>
            <a:avLst/>
            <a:gdLst/>
            <a:ahLst/>
            <a:cxnLst/>
            <a:rect l="0" t="0" r="0" b="0"/>
            <a:pathLst>
              <a:path w="227" h="234">
                <a:moveTo>
                  <a:pt x="159" y="223"/>
                </a:moveTo>
                <a:lnTo>
                  <a:pt x="137" y="231"/>
                </a:lnTo>
                <a:lnTo>
                  <a:pt x="115" y="234"/>
                </a:lnTo>
                <a:lnTo>
                  <a:pt x="93" y="232"/>
                </a:lnTo>
                <a:lnTo>
                  <a:pt x="73" y="225"/>
                </a:lnTo>
                <a:lnTo>
                  <a:pt x="54" y="215"/>
                </a:lnTo>
                <a:lnTo>
                  <a:pt x="36" y="201"/>
                </a:lnTo>
                <a:lnTo>
                  <a:pt x="22" y="184"/>
                </a:lnTo>
                <a:lnTo>
                  <a:pt x="11" y="163"/>
                </a:lnTo>
                <a:lnTo>
                  <a:pt x="4" y="141"/>
                </a:lnTo>
                <a:lnTo>
                  <a:pt x="0" y="118"/>
                </a:lnTo>
                <a:lnTo>
                  <a:pt x="3" y="96"/>
                </a:lnTo>
                <a:lnTo>
                  <a:pt x="9" y="74"/>
                </a:lnTo>
                <a:lnTo>
                  <a:pt x="19" y="55"/>
                </a:lnTo>
                <a:lnTo>
                  <a:pt x="32" y="37"/>
                </a:lnTo>
                <a:lnTo>
                  <a:pt x="48" y="22"/>
                </a:lnTo>
                <a:lnTo>
                  <a:pt x="69" y="10"/>
                </a:lnTo>
                <a:lnTo>
                  <a:pt x="90" y="3"/>
                </a:lnTo>
                <a:lnTo>
                  <a:pt x="113" y="0"/>
                </a:lnTo>
                <a:lnTo>
                  <a:pt x="134" y="2"/>
                </a:lnTo>
                <a:lnTo>
                  <a:pt x="156" y="8"/>
                </a:lnTo>
                <a:lnTo>
                  <a:pt x="174" y="19"/>
                </a:lnTo>
                <a:lnTo>
                  <a:pt x="191" y="32"/>
                </a:lnTo>
                <a:lnTo>
                  <a:pt x="206" y="49"/>
                </a:lnTo>
                <a:lnTo>
                  <a:pt x="217" y="70"/>
                </a:lnTo>
                <a:lnTo>
                  <a:pt x="224" y="93"/>
                </a:lnTo>
                <a:lnTo>
                  <a:pt x="227" y="116"/>
                </a:lnTo>
                <a:lnTo>
                  <a:pt x="225" y="138"/>
                </a:lnTo>
                <a:lnTo>
                  <a:pt x="219" y="159"/>
                </a:lnTo>
                <a:lnTo>
                  <a:pt x="209" y="179"/>
                </a:lnTo>
                <a:lnTo>
                  <a:pt x="195" y="197"/>
                </a:lnTo>
                <a:lnTo>
                  <a:pt x="179" y="212"/>
                </a:lnTo>
                <a:lnTo>
                  <a:pt x="159" y="223"/>
                </a:lnTo>
                <a:close/>
              </a:path>
            </a:pathLst>
          </a:custGeom>
          <a:solidFill>
            <a:srgbClr val="E33338"/>
          </a:solidFill>
          <a:ln w="9525">
            <a:noFill/>
          </a:ln>
        </p:spPr>
        <p:txBody>
          <a:bodyPr/>
          <a:lstStyle/>
          <a:p>
            <a:endParaRPr lang="en-US"/>
          </a:p>
        </p:txBody>
      </p:sp>
      <p:sp>
        <p:nvSpPr>
          <p:cNvPr id="1142184" name="Freeform 1142183"/>
          <p:cNvSpPr/>
          <p:nvPr/>
        </p:nvSpPr>
        <p:spPr>
          <a:xfrm>
            <a:off x="2881313" y="1692275"/>
            <a:ext cx="15875" cy="19050"/>
          </a:xfrm>
          <a:custGeom>
            <a:avLst/>
            <a:gdLst/>
            <a:ahLst/>
            <a:cxnLst/>
            <a:rect l="0" t="0" r="0" b="0"/>
            <a:pathLst>
              <a:path w="208" h="214">
                <a:moveTo>
                  <a:pt x="146" y="206"/>
                </a:moveTo>
                <a:lnTo>
                  <a:pt x="125" y="212"/>
                </a:lnTo>
                <a:lnTo>
                  <a:pt x="105" y="214"/>
                </a:lnTo>
                <a:lnTo>
                  <a:pt x="84" y="212"/>
                </a:lnTo>
                <a:lnTo>
                  <a:pt x="66" y="206"/>
                </a:lnTo>
                <a:lnTo>
                  <a:pt x="48" y="196"/>
                </a:lnTo>
                <a:lnTo>
                  <a:pt x="31" y="183"/>
                </a:lnTo>
                <a:lnTo>
                  <a:pt x="18" y="168"/>
                </a:lnTo>
                <a:lnTo>
                  <a:pt x="8" y="149"/>
                </a:lnTo>
                <a:lnTo>
                  <a:pt x="2" y="129"/>
                </a:lnTo>
                <a:lnTo>
                  <a:pt x="0" y="108"/>
                </a:lnTo>
                <a:lnTo>
                  <a:pt x="2" y="86"/>
                </a:lnTo>
                <a:lnTo>
                  <a:pt x="8" y="67"/>
                </a:lnTo>
                <a:lnTo>
                  <a:pt x="17" y="49"/>
                </a:lnTo>
                <a:lnTo>
                  <a:pt x="29" y="33"/>
                </a:lnTo>
                <a:lnTo>
                  <a:pt x="45" y="19"/>
                </a:lnTo>
                <a:lnTo>
                  <a:pt x="63" y="8"/>
                </a:lnTo>
                <a:lnTo>
                  <a:pt x="83" y="2"/>
                </a:lnTo>
                <a:lnTo>
                  <a:pt x="104" y="0"/>
                </a:lnTo>
                <a:lnTo>
                  <a:pt x="123" y="2"/>
                </a:lnTo>
                <a:lnTo>
                  <a:pt x="142" y="7"/>
                </a:lnTo>
                <a:lnTo>
                  <a:pt x="161" y="17"/>
                </a:lnTo>
                <a:lnTo>
                  <a:pt x="176" y="30"/>
                </a:lnTo>
                <a:lnTo>
                  <a:pt x="189" y="45"/>
                </a:lnTo>
                <a:lnTo>
                  <a:pt x="200" y="63"/>
                </a:lnTo>
                <a:lnTo>
                  <a:pt x="206" y="84"/>
                </a:lnTo>
                <a:lnTo>
                  <a:pt x="208" y="105"/>
                </a:lnTo>
                <a:lnTo>
                  <a:pt x="206" y="127"/>
                </a:lnTo>
                <a:lnTo>
                  <a:pt x="201" y="147"/>
                </a:lnTo>
                <a:lnTo>
                  <a:pt x="191" y="164"/>
                </a:lnTo>
                <a:lnTo>
                  <a:pt x="179" y="181"/>
                </a:lnTo>
                <a:lnTo>
                  <a:pt x="164" y="195"/>
                </a:lnTo>
                <a:lnTo>
                  <a:pt x="146" y="206"/>
                </a:lnTo>
                <a:close/>
              </a:path>
            </a:pathLst>
          </a:custGeom>
          <a:solidFill>
            <a:srgbClr val="EB5F61"/>
          </a:solidFill>
          <a:ln w="9525">
            <a:noFill/>
          </a:ln>
        </p:spPr>
        <p:txBody>
          <a:bodyPr/>
          <a:lstStyle/>
          <a:p>
            <a:endParaRPr lang="en-US"/>
          </a:p>
        </p:txBody>
      </p:sp>
      <p:sp>
        <p:nvSpPr>
          <p:cNvPr id="1142185" name="Freeform 1142184"/>
          <p:cNvSpPr/>
          <p:nvPr/>
        </p:nvSpPr>
        <p:spPr>
          <a:xfrm>
            <a:off x="2882900" y="1693863"/>
            <a:ext cx="12700" cy="15875"/>
          </a:xfrm>
          <a:custGeom>
            <a:avLst/>
            <a:gdLst/>
            <a:ahLst/>
            <a:cxnLst/>
            <a:rect l="0" t="0" r="0" b="0"/>
            <a:pathLst>
              <a:path w="189" h="194">
                <a:moveTo>
                  <a:pt x="131" y="187"/>
                </a:moveTo>
                <a:lnTo>
                  <a:pt x="113" y="193"/>
                </a:lnTo>
                <a:lnTo>
                  <a:pt x="95" y="194"/>
                </a:lnTo>
                <a:lnTo>
                  <a:pt x="76" y="192"/>
                </a:lnTo>
                <a:lnTo>
                  <a:pt x="59" y="187"/>
                </a:lnTo>
                <a:lnTo>
                  <a:pt x="44" y="178"/>
                </a:lnTo>
                <a:lnTo>
                  <a:pt x="29" y="167"/>
                </a:lnTo>
                <a:lnTo>
                  <a:pt x="17" y="152"/>
                </a:lnTo>
                <a:lnTo>
                  <a:pt x="8" y="135"/>
                </a:lnTo>
                <a:lnTo>
                  <a:pt x="2" y="116"/>
                </a:lnTo>
                <a:lnTo>
                  <a:pt x="0" y="97"/>
                </a:lnTo>
                <a:lnTo>
                  <a:pt x="2" y="79"/>
                </a:lnTo>
                <a:lnTo>
                  <a:pt x="7" y="61"/>
                </a:lnTo>
                <a:lnTo>
                  <a:pt x="15" y="45"/>
                </a:lnTo>
                <a:lnTo>
                  <a:pt x="26" y="30"/>
                </a:lnTo>
                <a:lnTo>
                  <a:pt x="41" y="17"/>
                </a:lnTo>
                <a:lnTo>
                  <a:pt x="57" y="8"/>
                </a:lnTo>
                <a:lnTo>
                  <a:pt x="75" y="1"/>
                </a:lnTo>
                <a:lnTo>
                  <a:pt x="95" y="0"/>
                </a:lnTo>
                <a:lnTo>
                  <a:pt x="112" y="1"/>
                </a:lnTo>
                <a:lnTo>
                  <a:pt x="130" y="7"/>
                </a:lnTo>
                <a:lnTo>
                  <a:pt x="146" y="15"/>
                </a:lnTo>
                <a:lnTo>
                  <a:pt x="160" y="27"/>
                </a:lnTo>
                <a:lnTo>
                  <a:pt x="172" y="41"/>
                </a:lnTo>
                <a:lnTo>
                  <a:pt x="181" y="58"/>
                </a:lnTo>
                <a:lnTo>
                  <a:pt x="187" y="77"/>
                </a:lnTo>
                <a:lnTo>
                  <a:pt x="189" y="96"/>
                </a:lnTo>
                <a:lnTo>
                  <a:pt x="188" y="114"/>
                </a:lnTo>
                <a:lnTo>
                  <a:pt x="182" y="132"/>
                </a:lnTo>
                <a:lnTo>
                  <a:pt x="174" y="149"/>
                </a:lnTo>
                <a:lnTo>
                  <a:pt x="163" y="165"/>
                </a:lnTo>
                <a:lnTo>
                  <a:pt x="149" y="177"/>
                </a:lnTo>
                <a:lnTo>
                  <a:pt x="131" y="187"/>
                </a:lnTo>
                <a:close/>
              </a:path>
            </a:pathLst>
          </a:custGeom>
          <a:solidFill>
            <a:srgbClr val="F0878A"/>
          </a:solidFill>
          <a:ln w="9525">
            <a:noFill/>
          </a:ln>
        </p:spPr>
        <p:txBody>
          <a:bodyPr/>
          <a:lstStyle/>
          <a:p>
            <a:endParaRPr lang="en-US"/>
          </a:p>
        </p:txBody>
      </p:sp>
      <p:sp>
        <p:nvSpPr>
          <p:cNvPr id="1142186" name="Freeform 1142185"/>
          <p:cNvSpPr/>
          <p:nvPr/>
        </p:nvSpPr>
        <p:spPr>
          <a:xfrm>
            <a:off x="2882900" y="1693863"/>
            <a:ext cx="12700" cy="15875"/>
          </a:xfrm>
          <a:custGeom>
            <a:avLst/>
            <a:gdLst/>
            <a:ahLst/>
            <a:cxnLst/>
            <a:rect l="0" t="0" r="0" b="0"/>
            <a:pathLst>
              <a:path w="171" h="177">
                <a:moveTo>
                  <a:pt x="120" y="170"/>
                </a:moveTo>
                <a:lnTo>
                  <a:pt x="104" y="175"/>
                </a:lnTo>
                <a:lnTo>
                  <a:pt x="87" y="177"/>
                </a:lnTo>
                <a:lnTo>
                  <a:pt x="70" y="176"/>
                </a:lnTo>
                <a:lnTo>
                  <a:pt x="54" y="171"/>
                </a:lnTo>
                <a:lnTo>
                  <a:pt x="40" y="163"/>
                </a:lnTo>
                <a:lnTo>
                  <a:pt x="27" y="152"/>
                </a:lnTo>
                <a:lnTo>
                  <a:pt x="15" y="139"/>
                </a:lnTo>
                <a:lnTo>
                  <a:pt x="7" y="124"/>
                </a:lnTo>
                <a:lnTo>
                  <a:pt x="2" y="107"/>
                </a:lnTo>
                <a:lnTo>
                  <a:pt x="0" y="90"/>
                </a:lnTo>
                <a:lnTo>
                  <a:pt x="2" y="72"/>
                </a:lnTo>
                <a:lnTo>
                  <a:pt x="7" y="56"/>
                </a:lnTo>
                <a:lnTo>
                  <a:pt x="14" y="41"/>
                </a:lnTo>
                <a:lnTo>
                  <a:pt x="25" y="28"/>
                </a:lnTo>
                <a:lnTo>
                  <a:pt x="37" y="16"/>
                </a:lnTo>
                <a:lnTo>
                  <a:pt x="52" y="8"/>
                </a:lnTo>
                <a:lnTo>
                  <a:pt x="68" y="2"/>
                </a:lnTo>
                <a:lnTo>
                  <a:pt x="85" y="0"/>
                </a:lnTo>
                <a:lnTo>
                  <a:pt x="102" y="2"/>
                </a:lnTo>
                <a:lnTo>
                  <a:pt x="117" y="7"/>
                </a:lnTo>
                <a:lnTo>
                  <a:pt x="132" y="15"/>
                </a:lnTo>
                <a:lnTo>
                  <a:pt x="145" y="25"/>
                </a:lnTo>
                <a:lnTo>
                  <a:pt x="156" y="38"/>
                </a:lnTo>
                <a:lnTo>
                  <a:pt x="164" y="53"/>
                </a:lnTo>
                <a:lnTo>
                  <a:pt x="169" y="70"/>
                </a:lnTo>
                <a:lnTo>
                  <a:pt x="171" y="88"/>
                </a:lnTo>
                <a:lnTo>
                  <a:pt x="169" y="105"/>
                </a:lnTo>
                <a:lnTo>
                  <a:pt x="165" y="121"/>
                </a:lnTo>
                <a:lnTo>
                  <a:pt x="158" y="136"/>
                </a:lnTo>
                <a:lnTo>
                  <a:pt x="148" y="150"/>
                </a:lnTo>
                <a:lnTo>
                  <a:pt x="136" y="162"/>
                </a:lnTo>
                <a:lnTo>
                  <a:pt x="120" y="170"/>
                </a:lnTo>
                <a:close/>
              </a:path>
            </a:pathLst>
          </a:custGeom>
          <a:solidFill>
            <a:srgbClr val="F5AEB0"/>
          </a:solidFill>
          <a:ln w="9525">
            <a:noFill/>
          </a:ln>
        </p:spPr>
        <p:txBody>
          <a:bodyPr/>
          <a:lstStyle/>
          <a:p>
            <a:endParaRPr lang="en-US"/>
          </a:p>
        </p:txBody>
      </p:sp>
      <p:sp>
        <p:nvSpPr>
          <p:cNvPr id="1142187" name="Freeform 1142186"/>
          <p:cNvSpPr/>
          <p:nvPr/>
        </p:nvSpPr>
        <p:spPr>
          <a:xfrm>
            <a:off x="2884488" y="1693863"/>
            <a:ext cx="11112" cy="14287"/>
          </a:xfrm>
          <a:custGeom>
            <a:avLst/>
            <a:gdLst/>
            <a:ahLst/>
            <a:cxnLst/>
            <a:rect l="0" t="0" r="0" b="0"/>
            <a:pathLst>
              <a:path w="152" h="156">
                <a:moveTo>
                  <a:pt x="106" y="149"/>
                </a:moveTo>
                <a:lnTo>
                  <a:pt x="92" y="155"/>
                </a:lnTo>
                <a:lnTo>
                  <a:pt x="77" y="156"/>
                </a:lnTo>
                <a:lnTo>
                  <a:pt x="63" y="155"/>
                </a:lnTo>
                <a:lnTo>
                  <a:pt x="48" y="150"/>
                </a:lnTo>
                <a:lnTo>
                  <a:pt x="35" y="143"/>
                </a:lnTo>
                <a:lnTo>
                  <a:pt x="24" y="133"/>
                </a:lnTo>
                <a:lnTo>
                  <a:pt x="14" y="122"/>
                </a:lnTo>
                <a:lnTo>
                  <a:pt x="6" y="108"/>
                </a:lnTo>
                <a:lnTo>
                  <a:pt x="2" y="93"/>
                </a:lnTo>
                <a:lnTo>
                  <a:pt x="0" y="78"/>
                </a:lnTo>
                <a:lnTo>
                  <a:pt x="1" y="63"/>
                </a:lnTo>
                <a:lnTo>
                  <a:pt x="5" y="49"/>
                </a:lnTo>
                <a:lnTo>
                  <a:pt x="13" y="35"/>
                </a:lnTo>
                <a:lnTo>
                  <a:pt x="22" y="24"/>
                </a:lnTo>
                <a:lnTo>
                  <a:pt x="33" y="13"/>
                </a:lnTo>
                <a:lnTo>
                  <a:pt x="46" y="6"/>
                </a:lnTo>
                <a:lnTo>
                  <a:pt x="60" y="1"/>
                </a:lnTo>
                <a:lnTo>
                  <a:pt x="76" y="0"/>
                </a:lnTo>
                <a:lnTo>
                  <a:pt x="90" y="1"/>
                </a:lnTo>
                <a:lnTo>
                  <a:pt x="104" y="5"/>
                </a:lnTo>
                <a:lnTo>
                  <a:pt x="118" y="11"/>
                </a:lnTo>
                <a:lnTo>
                  <a:pt x="129" y="21"/>
                </a:lnTo>
                <a:lnTo>
                  <a:pt x="139" y="32"/>
                </a:lnTo>
                <a:lnTo>
                  <a:pt x="146" y="46"/>
                </a:lnTo>
                <a:lnTo>
                  <a:pt x="150" y="61"/>
                </a:lnTo>
                <a:lnTo>
                  <a:pt x="152" y="77"/>
                </a:lnTo>
                <a:lnTo>
                  <a:pt x="151" y="91"/>
                </a:lnTo>
                <a:lnTo>
                  <a:pt x="147" y="106"/>
                </a:lnTo>
                <a:lnTo>
                  <a:pt x="140" y="120"/>
                </a:lnTo>
                <a:lnTo>
                  <a:pt x="131" y="131"/>
                </a:lnTo>
                <a:lnTo>
                  <a:pt x="120" y="142"/>
                </a:lnTo>
                <a:lnTo>
                  <a:pt x="106" y="149"/>
                </a:lnTo>
                <a:close/>
              </a:path>
            </a:pathLst>
          </a:custGeom>
          <a:solidFill>
            <a:srgbClr val="FAD6D9"/>
          </a:solidFill>
          <a:ln w="9525">
            <a:noFill/>
          </a:ln>
        </p:spPr>
        <p:txBody>
          <a:bodyPr/>
          <a:lstStyle/>
          <a:p>
            <a:endParaRPr lang="en-US"/>
          </a:p>
        </p:txBody>
      </p:sp>
      <p:sp>
        <p:nvSpPr>
          <p:cNvPr id="1142188" name="Freeform 1142187"/>
          <p:cNvSpPr/>
          <p:nvPr/>
        </p:nvSpPr>
        <p:spPr>
          <a:xfrm>
            <a:off x="2884488" y="1693863"/>
            <a:ext cx="9525" cy="12700"/>
          </a:xfrm>
          <a:custGeom>
            <a:avLst/>
            <a:gdLst/>
            <a:ahLst/>
            <a:cxnLst/>
            <a:rect l="0" t="0" r="0" b="0"/>
            <a:pathLst>
              <a:path w="134" h="139">
                <a:moveTo>
                  <a:pt x="93" y="134"/>
                </a:moveTo>
                <a:lnTo>
                  <a:pt x="80" y="138"/>
                </a:lnTo>
                <a:lnTo>
                  <a:pt x="68" y="139"/>
                </a:lnTo>
                <a:lnTo>
                  <a:pt x="55" y="138"/>
                </a:lnTo>
                <a:lnTo>
                  <a:pt x="42" y="134"/>
                </a:lnTo>
                <a:lnTo>
                  <a:pt x="30" y="127"/>
                </a:lnTo>
                <a:lnTo>
                  <a:pt x="20" y="119"/>
                </a:lnTo>
                <a:lnTo>
                  <a:pt x="12" y="109"/>
                </a:lnTo>
                <a:lnTo>
                  <a:pt x="5" y="97"/>
                </a:lnTo>
                <a:lnTo>
                  <a:pt x="1" y="83"/>
                </a:lnTo>
                <a:lnTo>
                  <a:pt x="0" y="70"/>
                </a:lnTo>
                <a:lnTo>
                  <a:pt x="1" y="57"/>
                </a:lnTo>
                <a:lnTo>
                  <a:pt x="5" y="44"/>
                </a:lnTo>
                <a:lnTo>
                  <a:pt x="11" y="31"/>
                </a:lnTo>
                <a:lnTo>
                  <a:pt x="19" y="21"/>
                </a:lnTo>
                <a:lnTo>
                  <a:pt x="28" y="12"/>
                </a:lnTo>
                <a:lnTo>
                  <a:pt x="40" y="5"/>
                </a:lnTo>
                <a:lnTo>
                  <a:pt x="54" y="1"/>
                </a:lnTo>
                <a:lnTo>
                  <a:pt x="66" y="0"/>
                </a:lnTo>
                <a:lnTo>
                  <a:pt x="79" y="1"/>
                </a:lnTo>
                <a:lnTo>
                  <a:pt x="91" y="5"/>
                </a:lnTo>
                <a:lnTo>
                  <a:pt x="104" y="11"/>
                </a:lnTo>
                <a:lnTo>
                  <a:pt x="114" y="20"/>
                </a:lnTo>
                <a:lnTo>
                  <a:pt x="122" y="29"/>
                </a:lnTo>
                <a:lnTo>
                  <a:pt x="129" y="42"/>
                </a:lnTo>
                <a:lnTo>
                  <a:pt x="133" y="56"/>
                </a:lnTo>
                <a:lnTo>
                  <a:pt x="134" y="68"/>
                </a:lnTo>
                <a:lnTo>
                  <a:pt x="133" y="82"/>
                </a:lnTo>
                <a:lnTo>
                  <a:pt x="129" y="95"/>
                </a:lnTo>
                <a:lnTo>
                  <a:pt x="123" y="107"/>
                </a:lnTo>
                <a:lnTo>
                  <a:pt x="115" y="118"/>
                </a:lnTo>
                <a:lnTo>
                  <a:pt x="106" y="126"/>
                </a:lnTo>
                <a:lnTo>
                  <a:pt x="93" y="134"/>
                </a:lnTo>
                <a:close/>
              </a:path>
            </a:pathLst>
          </a:custGeom>
          <a:solidFill>
            <a:srgbClr val="FFFFFF"/>
          </a:solidFill>
          <a:ln w="9525">
            <a:noFill/>
          </a:ln>
        </p:spPr>
        <p:txBody>
          <a:bodyPr/>
          <a:lstStyle/>
          <a:p>
            <a:endParaRPr lang="en-US"/>
          </a:p>
        </p:txBody>
      </p:sp>
      <p:sp>
        <p:nvSpPr>
          <p:cNvPr id="1142189" name="Freeform 1142188"/>
          <p:cNvSpPr/>
          <p:nvPr/>
        </p:nvSpPr>
        <p:spPr>
          <a:xfrm>
            <a:off x="2871788" y="1709738"/>
            <a:ext cx="1587" cy="3175"/>
          </a:xfrm>
          <a:custGeom>
            <a:avLst/>
            <a:gdLst/>
            <a:ahLst/>
            <a:cxnLst/>
            <a:rect l="0" t="0" r="0" b="0"/>
            <a:pathLst>
              <a:path w="21" h="33">
                <a:moveTo>
                  <a:pt x="11" y="0"/>
                </a:moveTo>
                <a:lnTo>
                  <a:pt x="5" y="3"/>
                </a:lnTo>
                <a:lnTo>
                  <a:pt x="1" y="8"/>
                </a:lnTo>
                <a:lnTo>
                  <a:pt x="0" y="15"/>
                </a:lnTo>
                <a:lnTo>
                  <a:pt x="1" y="20"/>
                </a:lnTo>
                <a:lnTo>
                  <a:pt x="4" y="26"/>
                </a:lnTo>
                <a:lnTo>
                  <a:pt x="8" y="31"/>
                </a:lnTo>
                <a:lnTo>
                  <a:pt x="14" y="33"/>
                </a:lnTo>
                <a:lnTo>
                  <a:pt x="21" y="32"/>
                </a:lnTo>
                <a:lnTo>
                  <a:pt x="11" y="0"/>
                </a:lnTo>
                <a:close/>
              </a:path>
            </a:pathLst>
          </a:custGeom>
          <a:solidFill>
            <a:srgbClr val="CCFFFF"/>
          </a:solidFill>
          <a:ln w="9525">
            <a:noFill/>
          </a:ln>
        </p:spPr>
        <p:txBody>
          <a:bodyPr/>
          <a:lstStyle/>
          <a:p>
            <a:endParaRPr lang="en-US"/>
          </a:p>
        </p:txBody>
      </p:sp>
      <p:sp>
        <p:nvSpPr>
          <p:cNvPr id="1142190" name="Freeform 1142189"/>
          <p:cNvSpPr/>
          <p:nvPr/>
        </p:nvSpPr>
        <p:spPr>
          <a:xfrm>
            <a:off x="2873375" y="1703388"/>
            <a:ext cx="4763" cy="9525"/>
          </a:xfrm>
          <a:custGeom>
            <a:avLst/>
            <a:gdLst/>
            <a:ahLst/>
            <a:cxnLst/>
            <a:rect l="0" t="0" r="0" b="0"/>
            <a:pathLst>
              <a:path w="75" h="98">
                <a:moveTo>
                  <a:pt x="40" y="12"/>
                </a:moveTo>
                <a:lnTo>
                  <a:pt x="40" y="12"/>
                </a:lnTo>
                <a:lnTo>
                  <a:pt x="42" y="22"/>
                </a:lnTo>
                <a:lnTo>
                  <a:pt x="42" y="28"/>
                </a:lnTo>
                <a:lnTo>
                  <a:pt x="39" y="37"/>
                </a:lnTo>
                <a:lnTo>
                  <a:pt x="36" y="43"/>
                </a:lnTo>
                <a:lnTo>
                  <a:pt x="30" y="49"/>
                </a:lnTo>
                <a:lnTo>
                  <a:pt x="21" y="57"/>
                </a:lnTo>
                <a:lnTo>
                  <a:pt x="12" y="61"/>
                </a:lnTo>
                <a:lnTo>
                  <a:pt x="0" y="66"/>
                </a:lnTo>
                <a:lnTo>
                  <a:pt x="10" y="98"/>
                </a:lnTo>
                <a:lnTo>
                  <a:pt x="26" y="92"/>
                </a:lnTo>
                <a:lnTo>
                  <a:pt x="39" y="84"/>
                </a:lnTo>
                <a:lnTo>
                  <a:pt x="50" y="74"/>
                </a:lnTo>
                <a:lnTo>
                  <a:pt x="63" y="64"/>
                </a:lnTo>
                <a:lnTo>
                  <a:pt x="70" y="49"/>
                </a:lnTo>
                <a:lnTo>
                  <a:pt x="75" y="34"/>
                </a:lnTo>
                <a:lnTo>
                  <a:pt x="75" y="18"/>
                </a:lnTo>
                <a:lnTo>
                  <a:pt x="71" y="0"/>
                </a:lnTo>
                <a:lnTo>
                  <a:pt x="71" y="0"/>
                </a:lnTo>
                <a:lnTo>
                  <a:pt x="40" y="12"/>
                </a:lnTo>
                <a:close/>
              </a:path>
            </a:pathLst>
          </a:custGeom>
          <a:solidFill>
            <a:srgbClr val="CCFFFF"/>
          </a:solidFill>
          <a:ln w="9525">
            <a:noFill/>
          </a:ln>
        </p:spPr>
        <p:txBody>
          <a:bodyPr/>
          <a:lstStyle/>
          <a:p>
            <a:endParaRPr lang="en-US"/>
          </a:p>
        </p:txBody>
      </p:sp>
      <p:sp>
        <p:nvSpPr>
          <p:cNvPr id="1142191" name="Freeform 1142190"/>
          <p:cNvSpPr/>
          <p:nvPr/>
        </p:nvSpPr>
        <p:spPr>
          <a:xfrm>
            <a:off x="2870200" y="1700213"/>
            <a:ext cx="7938" cy="4762"/>
          </a:xfrm>
          <a:custGeom>
            <a:avLst/>
            <a:gdLst/>
            <a:ahLst/>
            <a:cxnLst/>
            <a:rect l="0" t="0" r="0" b="0"/>
            <a:pathLst>
              <a:path w="108" h="49">
                <a:moveTo>
                  <a:pt x="20" y="43"/>
                </a:moveTo>
                <a:lnTo>
                  <a:pt x="20" y="43"/>
                </a:lnTo>
                <a:lnTo>
                  <a:pt x="27" y="39"/>
                </a:lnTo>
                <a:lnTo>
                  <a:pt x="36" y="35"/>
                </a:lnTo>
                <a:lnTo>
                  <a:pt x="45" y="33"/>
                </a:lnTo>
                <a:lnTo>
                  <a:pt x="54" y="33"/>
                </a:lnTo>
                <a:lnTo>
                  <a:pt x="62" y="36"/>
                </a:lnTo>
                <a:lnTo>
                  <a:pt x="69" y="39"/>
                </a:lnTo>
                <a:lnTo>
                  <a:pt x="74" y="43"/>
                </a:lnTo>
                <a:lnTo>
                  <a:pt x="77" y="49"/>
                </a:lnTo>
                <a:lnTo>
                  <a:pt x="108" y="37"/>
                </a:lnTo>
                <a:lnTo>
                  <a:pt x="98" y="22"/>
                </a:lnTo>
                <a:lnTo>
                  <a:pt x="87" y="11"/>
                </a:lnTo>
                <a:lnTo>
                  <a:pt x="74" y="4"/>
                </a:lnTo>
                <a:lnTo>
                  <a:pt x="58" y="0"/>
                </a:lnTo>
                <a:lnTo>
                  <a:pt x="41" y="0"/>
                </a:lnTo>
                <a:lnTo>
                  <a:pt x="26" y="3"/>
                </a:lnTo>
                <a:lnTo>
                  <a:pt x="13" y="9"/>
                </a:lnTo>
                <a:lnTo>
                  <a:pt x="0" y="18"/>
                </a:lnTo>
                <a:lnTo>
                  <a:pt x="0" y="18"/>
                </a:lnTo>
                <a:lnTo>
                  <a:pt x="20" y="43"/>
                </a:lnTo>
                <a:close/>
              </a:path>
            </a:pathLst>
          </a:custGeom>
          <a:solidFill>
            <a:srgbClr val="CCFFFF"/>
          </a:solidFill>
          <a:ln w="9525">
            <a:noFill/>
          </a:ln>
        </p:spPr>
        <p:txBody>
          <a:bodyPr/>
          <a:lstStyle/>
          <a:p>
            <a:endParaRPr lang="en-US"/>
          </a:p>
        </p:txBody>
      </p:sp>
      <p:sp>
        <p:nvSpPr>
          <p:cNvPr id="1142192" name="Freeform 1142191"/>
          <p:cNvSpPr/>
          <p:nvPr/>
        </p:nvSpPr>
        <p:spPr>
          <a:xfrm>
            <a:off x="2867025" y="1701800"/>
            <a:ext cx="4763" cy="12700"/>
          </a:xfrm>
          <a:custGeom>
            <a:avLst/>
            <a:gdLst/>
            <a:ahLst/>
            <a:cxnLst/>
            <a:rect l="0" t="0" r="0" b="0"/>
            <a:pathLst>
              <a:path w="69" h="129">
                <a:moveTo>
                  <a:pt x="36" y="112"/>
                </a:moveTo>
                <a:lnTo>
                  <a:pt x="36" y="112"/>
                </a:lnTo>
                <a:lnTo>
                  <a:pt x="33" y="104"/>
                </a:lnTo>
                <a:lnTo>
                  <a:pt x="32" y="95"/>
                </a:lnTo>
                <a:lnTo>
                  <a:pt x="34" y="83"/>
                </a:lnTo>
                <a:lnTo>
                  <a:pt x="38" y="69"/>
                </a:lnTo>
                <a:lnTo>
                  <a:pt x="44" y="58"/>
                </a:lnTo>
                <a:lnTo>
                  <a:pt x="52" y="44"/>
                </a:lnTo>
                <a:lnTo>
                  <a:pt x="60" y="34"/>
                </a:lnTo>
                <a:lnTo>
                  <a:pt x="69" y="25"/>
                </a:lnTo>
                <a:lnTo>
                  <a:pt x="49" y="0"/>
                </a:lnTo>
                <a:lnTo>
                  <a:pt x="37" y="11"/>
                </a:lnTo>
                <a:lnTo>
                  <a:pt x="25" y="25"/>
                </a:lnTo>
                <a:lnTo>
                  <a:pt x="16" y="41"/>
                </a:lnTo>
                <a:lnTo>
                  <a:pt x="8" y="57"/>
                </a:lnTo>
                <a:lnTo>
                  <a:pt x="2" y="75"/>
                </a:lnTo>
                <a:lnTo>
                  <a:pt x="0" y="92"/>
                </a:lnTo>
                <a:lnTo>
                  <a:pt x="1" y="112"/>
                </a:lnTo>
                <a:lnTo>
                  <a:pt x="8" y="129"/>
                </a:lnTo>
                <a:lnTo>
                  <a:pt x="8" y="129"/>
                </a:lnTo>
                <a:lnTo>
                  <a:pt x="36" y="112"/>
                </a:lnTo>
                <a:close/>
              </a:path>
            </a:pathLst>
          </a:custGeom>
          <a:solidFill>
            <a:srgbClr val="CCFFFF"/>
          </a:solidFill>
          <a:ln w="9525">
            <a:noFill/>
          </a:ln>
        </p:spPr>
        <p:txBody>
          <a:bodyPr/>
          <a:lstStyle/>
          <a:p>
            <a:endParaRPr lang="en-US"/>
          </a:p>
        </p:txBody>
      </p:sp>
      <p:sp>
        <p:nvSpPr>
          <p:cNvPr id="1142193" name="Freeform 1142192"/>
          <p:cNvSpPr/>
          <p:nvPr/>
        </p:nvSpPr>
        <p:spPr>
          <a:xfrm>
            <a:off x="2867025" y="1712913"/>
            <a:ext cx="7938" cy="6350"/>
          </a:xfrm>
          <a:custGeom>
            <a:avLst/>
            <a:gdLst/>
            <a:ahLst/>
            <a:cxnLst/>
            <a:rect l="0" t="0" r="0" b="0"/>
            <a:pathLst>
              <a:path w="117" h="76">
                <a:moveTo>
                  <a:pt x="107" y="41"/>
                </a:moveTo>
                <a:lnTo>
                  <a:pt x="107" y="41"/>
                </a:lnTo>
                <a:lnTo>
                  <a:pt x="96" y="43"/>
                </a:lnTo>
                <a:lnTo>
                  <a:pt x="83" y="43"/>
                </a:lnTo>
                <a:lnTo>
                  <a:pt x="72" y="42"/>
                </a:lnTo>
                <a:lnTo>
                  <a:pt x="62" y="36"/>
                </a:lnTo>
                <a:lnTo>
                  <a:pt x="52" y="30"/>
                </a:lnTo>
                <a:lnTo>
                  <a:pt x="43" y="23"/>
                </a:lnTo>
                <a:lnTo>
                  <a:pt x="35" y="13"/>
                </a:lnTo>
                <a:lnTo>
                  <a:pt x="28" y="0"/>
                </a:lnTo>
                <a:lnTo>
                  <a:pt x="0" y="17"/>
                </a:lnTo>
                <a:lnTo>
                  <a:pt x="9" y="32"/>
                </a:lnTo>
                <a:lnTo>
                  <a:pt x="20" y="46"/>
                </a:lnTo>
                <a:lnTo>
                  <a:pt x="33" y="57"/>
                </a:lnTo>
                <a:lnTo>
                  <a:pt x="48" y="66"/>
                </a:lnTo>
                <a:lnTo>
                  <a:pt x="64" y="73"/>
                </a:lnTo>
                <a:lnTo>
                  <a:pt x="81" y="76"/>
                </a:lnTo>
                <a:lnTo>
                  <a:pt x="98" y="76"/>
                </a:lnTo>
                <a:lnTo>
                  <a:pt x="117" y="72"/>
                </a:lnTo>
                <a:lnTo>
                  <a:pt x="117" y="72"/>
                </a:lnTo>
                <a:lnTo>
                  <a:pt x="107" y="41"/>
                </a:lnTo>
                <a:close/>
              </a:path>
            </a:pathLst>
          </a:custGeom>
          <a:solidFill>
            <a:srgbClr val="CCFFFF"/>
          </a:solidFill>
          <a:ln w="9525">
            <a:noFill/>
          </a:ln>
        </p:spPr>
        <p:txBody>
          <a:bodyPr/>
          <a:lstStyle/>
          <a:p>
            <a:endParaRPr lang="en-US"/>
          </a:p>
        </p:txBody>
      </p:sp>
      <p:sp>
        <p:nvSpPr>
          <p:cNvPr id="1142194" name="Freeform 1142193"/>
          <p:cNvSpPr/>
          <p:nvPr/>
        </p:nvSpPr>
        <p:spPr>
          <a:xfrm>
            <a:off x="2874963" y="1711325"/>
            <a:ext cx="6350" cy="7938"/>
          </a:xfrm>
          <a:custGeom>
            <a:avLst/>
            <a:gdLst/>
            <a:ahLst/>
            <a:cxnLst/>
            <a:rect l="0" t="0" r="0" b="0"/>
            <a:pathLst>
              <a:path w="79" h="88">
                <a:moveTo>
                  <a:pt x="47" y="0"/>
                </a:moveTo>
                <a:lnTo>
                  <a:pt x="46" y="8"/>
                </a:lnTo>
                <a:lnTo>
                  <a:pt x="44" y="15"/>
                </a:lnTo>
                <a:lnTo>
                  <a:pt x="40" y="24"/>
                </a:lnTo>
                <a:lnTo>
                  <a:pt x="35" y="32"/>
                </a:lnTo>
                <a:lnTo>
                  <a:pt x="28" y="39"/>
                </a:lnTo>
                <a:lnTo>
                  <a:pt x="21" y="46"/>
                </a:lnTo>
                <a:lnTo>
                  <a:pt x="11" y="52"/>
                </a:lnTo>
                <a:lnTo>
                  <a:pt x="0" y="57"/>
                </a:lnTo>
                <a:lnTo>
                  <a:pt x="10" y="88"/>
                </a:lnTo>
                <a:lnTo>
                  <a:pt x="25" y="82"/>
                </a:lnTo>
                <a:lnTo>
                  <a:pt x="40" y="73"/>
                </a:lnTo>
                <a:lnTo>
                  <a:pt x="51" y="64"/>
                </a:lnTo>
                <a:lnTo>
                  <a:pt x="61" y="53"/>
                </a:lnTo>
                <a:lnTo>
                  <a:pt x="68" y="41"/>
                </a:lnTo>
                <a:lnTo>
                  <a:pt x="74" y="28"/>
                </a:lnTo>
                <a:lnTo>
                  <a:pt x="78" y="14"/>
                </a:lnTo>
                <a:lnTo>
                  <a:pt x="79" y="2"/>
                </a:lnTo>
                <a:lnTo>
                  <a:pt x="47" y="0"/>
                </a:lnTo>
                <a:close/>
              </a:path>
            </a:pathLst>
          </a:custGeom>
          <a:solidFill>
            <a:srgbClr val="CCFFFF"/>
          </a:solidFill>
          <a:ln w="9525">
            <a:noFill/>
          </a:ln>
        </p:spPr>
        <p:txBody>
          <a:bodyPr/>
          <a:lstStyle/>
          <a:p>
            <a:endParaRPr lang="en-US"/>
          </a:p>
        </p:txBody>
      </p:sp>
      <p:sp>
        <p:nvSpPr>
          <p:cNvPr id="1142195" name="Freeform 1142194"/>
          <p:cNvSpPr/>
          <p:nvPr/>
        </p:nvSpPr>
        <p:spPr>
          <a:xfrm>
            <a:off x="2873375" y="1716088"/>
            <a:ext cx="3175" cy="1587"/>
          </a:xfrm>
          <a:custGeom>
            <a:avLst/>
            <a:gdLst/>
            <a:ahLst/>
            <a:cxnLst/>
            <a:rect l="0" t="0" r="0" b="0"/>
            <a:pathLst>
              <a:path w="32" h="18">
                <a:moveTo>
                  <a:pt x="32" y="18"/>
                </a:moveTo>
                <a:lnTo>
                  <a:pt x="31" y="11"/>
                </a:lnTo>
                <a:lnTo>
                  <a:pt x="28" y="6"/>
                </a:lnTo>
                <a:lnTo>
                  <a:pt x="23" y="3"/>
                </a:lnTo>
                <a:lnTo>
                  <a:pt x="17" y="0"/>
                </a:lnTo>
                <a:lnTo>
                  <a:pt x="11" y="2"/>
                </a:lnTo>
                <a:lnTo>
                  <a:pt x="6" y="4"/>
                </a:lnTo>
                <a:lnTo>
                  <a:pt x="2" y="9"/>
                </a:lnTo>
                <a:lnTo>
                  <a:pt x="0" y="16"/>
                </a:lnTo>
                <a:lnTo>
                  <a:pt x="32" y="18"/>
                </a:lnTo>
                <a:close/>
              </a:path>
            </a:pathLst>
          </a:custGeom>
          <a:solidFill>
            <a:srgbClr val="CCFFFF"/>
          </a:solidFill>
          <a:ln w="9525">
            <a:noFill/>
          </a:ln>
        </p:spPr>
        <p:txBody>
          <a:bodyPr/>
          <a:lstStyle/>
          <a:p>
            <a:endParaRPr lang="en-US"/>
          </a:p>
        </p:txBody>
      </p:sp>
      <p:sp>
        <p:nvSpPr>
          <p:cNvPr id="1142196" name="Freeform 1142195"/>
          <p:cNvSpPr/>
          <p:nvPr/>
        </p:nvSpPr>
        <p:spPr>
          <a:xfrm>
            <a:off x="2873375" y="1711325"/>
            <a:ext cx="1588" cy="3175"/>
          </a:xfrm>
          <a:custGeom>
            <a:avLst/>
            <a:gdLst/>
            <a:ahLst/>
            <a:cxnLst/>
            <a:rect l="0" t="0" r="0" b="0"/>
            <a:pathLst>
              <a:path w="22" h="32">
                <a:moveTo>
                  <a:pt x="12" y="0"/>
                </a:moveTo>
                <a:lnTo>
                  <a:pt x="5" y="3"/>
                </a:lnTo>
                <a:lnTo>
                  <a:pt x="1" y="8"/>
                </a:lnTo>
                <a:lnTo>
                  <a:pt x="0" y="14"/>
                </a:lnTo>
                <a:lnTo>
                  <a:pt x="1" y="20"/>
                </a:lnTo>
                <a:lnTo>
                  <a:pt x="4" y="26"/>
                </a:lnTo>
                <a:lnTo>
                  <a:pt x="9" y="30"/>
                </a:lnTo>
                <a:lnTo>
                  <a:pt x="15" y="32"/>
                </a:lnTo>
                <a:lnTo>
                  <a:pt x="22" y="31"/>
                </a:lnTo>
                <a:lnTo>
                  <a:pt x="12" y="0"/>
                </a:lnTo>
                <a:close/>
              </a:path>
            </a:pathLst>
          </a:custGeom>
          <a:solidFill>
            <a:srgbClr val="00CCFF"/>
          </a:solidFill>
          <a:ln w="9525">
            <a:noFill/>
          </a:ln>
        </p:spPr>
        <p:txBody>
          <a:bodyPr/>
          <a:lstStyle/>
          <a:p>
            <a:endParaRPr lang="en-US"/>
          </a:p>
        </p:txBody>
      </p:sp>
      <p:sp>
        <p:nvSpPr>
          <p:cNvPr id="1142197" name="Freeform 1142196"/>
          <p:cNvSpPr/>
          <p:nvPr/>
        </p:nvSpPr>
        <p:spPr>
          <a:xfrm>
            <a:off x="2873375" y="1704975"/>
            <a:ext cx="6350" cy="7938"/>
          </a:xfrm>
          <a:custGeom>
            <a:avLst/>
            <a:gdLst/>
            <a:ahLst/>
            <a:cxnLst/>
            <a:rect l="0" t="0" r="0" b="0"/>
            <a:pathLst>
              <a:path w="74" h="99">
                <a:moveTo>
                  <a:pt x="39" y="13"/>
                </a:moveTo>
                <a:lnTo>
                  <a:pt x="39" y="12"/>
                </a:lnTo>
                <a:lnTo>
                  <a:pt x="41" y="22"/>
                </a:lnTo>
                <a:lnTo>
                  <a:pt x="41" y="30"/>
                </a:lnTo>
                <a:lnTo>
                  <a:pt x="38" y="37"/>
                </a:lnTo>
                <a:lnTo>
                  <a:pt x="35" y="43"/>
                </a:lnTo>
                <a:lnTo>
                  <a:pt x="28" y="51"/>
                </a:lnTo>
                <a:lnTo>
                  <a:pt x="20" y="58"/>
                </a:lnTo>
                <a:lnTo>
                  <a:pt x="11" y="62"/>
                </a:lnTo>
                <a:lnTo>
                  <a:pt x="0" y="68"/>
                </a:lnTo>
                <a:lnTo>
                  <a:pt x="10" y="99"/>
                </a:lnTo>
                <a:lnTo>
                  <a:pt x="25" y="94"/>
                </a:lnTo>
                <a:lnTo>
                  <a:pt x="38" y="85"/>
                </a:lnTo>
                <a:lnTo>
                  <a:pt x="51" y="76"/>
                </a:lnTo>
                <a:lnTo>
                  <a:pt x="62" y="64"/>
                </a:lnTo>
                <a:lnTo>
                  <a:pt x="69" y="52"/>
                </a:lnTo>
                <a:lnTo>
                  <a:pt x="74" y="36"/>
                </a:lnTo>
                <a:lnTo>
                  <a:pt x="74" y="18"/>
                </a:lnTo>
                <a:lnTo>
                  <a:pt x="70" y="1"/>
                </a:lnTo>
                <a:lnTo>
                  <a:pt x="70" y="0"/>
                </a:lnTo>
                <a:lnTo>
                  <a:pt x="39" y="13"/>
                </a:lnTo>
                <a:close/>
              </a:path>
            </a:pathLst>
          </a:custGeom>
          <a:solidFill>
            <a:srgbClr val="00CCFF"/>
          </a:solidFill>
          <a:ln w="9525">
            <a:noFill/>
          </a:ln>
        </p:spPr>
        <p:txBody>
          <a:bodyPr/>
          <a:lstStyle/>
          <a:p>
            <a:endParaRPr lang="en-US"/>
          </a:p>
        </p:txBody>
      </p:sp>
      <p:sp>
        <p:nvSpPr>
          <p:cNvPr id="1142198" name="Freeform 1142197"/>
          <p:cNvSpPr/>
          <p:nvPr/>
        </p:nvSpPr>
        <p:spPr>
          <a:xfrm>
            <a:off x="2871788" y="1701800"/>
            <a:ext cx="7937" cy="4763"/>
          </a:xfrm>
          <a:custGeom>
            <a:avLst/>
            <a:gdLst/>
            <a:ahLst/>
            <a:cxnLst/>
            <a:rect l="0" t="0" r="0" b="0"/>
            <a:pathLst>
              <a:path w="108" h="50">
                <a:moveTo>
                  <a:pt x="20" y="44"/>
                </a:moveTo>
                <a:lnTo>
                  <a:pt x="20" y="43"/>
                </a:lnTo>
                <a:lnTo>
                  <a:pt x="27" y="39"/>
                </a:lnTo>
                <a:lnTo>
                  <a:pt x="37" y="35"/>
                </a:lnTo>
                <a:lnTo>
                  <a:pt x="46" y="34"/>
                </a:lnTo>
                <a:lnTo>
                  <a:pt x="54" y="34"/>
                </a:lnTo>
                <a:lnTo>
                  <a:pt x="61" y="36"/>
                </a:lnTo>
                <a:lnTo>
                  <a:pt x="69" y="39"/>
                </a:lnTo>
                <a:lnTo>
                  <a:pt x="74" y="43"/>
                </a:lnTo>
                <a:lnTo>
                  <a:pt x="77" y="50"/>
                </a:lnTo>
                <a:lnTo>
                  <a:pt x="108" y="37"/>
                </a:lnTo>
                <a:lnTo>
                  <a:pt x="99" y="22"/>
                </a:lnTo>
                <a:lnTo>
                  <a:pt x="88" y="12"/>
                </a:lnTo>
                <a:lnTo>
                  <a:pt x="73" y="4"/>
                </a:lnTo>
                <a:lnTo>
                  <a:pt x="58" y="0"/>
                </a:lnTo>
                <a:lnTo>
                  <a:pt x="42" y="0"/>
                </a:lnTo>
                <a:lnTo>
                  <a:pt x="26" y="3"/>
                </a:lnTo>
                <a:lnTo>
                  <a:pt x="13" y="10"/>
                </a:lnTo>
                <a:lnTo>
                  <a:pt x="0" y="18"/>
                </a:lnTo>
                <a:lnTo>
                  <a:pt x="0" y="17"/>
                </a:lnTo>
                <a:lnTo>
                  <a:pt x="20" y="44"/>
                </a:lnTo>
                <a:close/>
              </a:path>
            </a:pathLst>
          </a:custGeom>
          <a:solidFill>
            <a:srgbClr val="00CCFF"/>
          </a:solidFill>
          <a:ln w="9525">
            <a:noFill/>
          </a:ln>
        </p:spPr>
        <p:txBody>
          <a:bodyPr/>
          <a:lstStyle/>
          <a:p>
            <a:endParaRPr lang="en-US"/>
          </a:p>
        </p:txBody>
      </p:sp>
      <p:sp>
        <p:nvSpPr>
          <p:cNvPr id="1142199" name="Freeform 1142198"/>
          <p:cNvSpPr/>
          <p:nvPr/>
        </p:nvSpPr>
        <p:spPr>
          <a:xfrm>
            <a:off x="2867025" y="1703388"/>
            <a:ext cx="6350" cy="11112"/>
          </a:xfrm>
          <a:custGeom>
            <a:avLst/>
            <a:gdLst/>
            <a:ahLst/>
            <a:cxnLst/>
            <a:rect l="0" t="0" r="0" b="0"/>
            <a:pathLst>
              <a:path w="69" h="131">
                <a:moveTo>
                  <a:pt x="36" y="114"/>
                </a:moveTo>
                <a:lnTo>
                  <a:pt x="36" y="114"/>
                </a:lnTo>
                <a:lnTo>
                  <a:pt x="34" y="107"/>
                </a:lnTo>
                <a:lnTo>
                  <a:pt x="33" y="96"/>
                </a:lnTo>
                <a:lnTo>
                  <a:pt x="35" y="83"/>
                </a:lnTo>
                <a:lnTo>
                  <a:pt x="38" y="72"/>
                </a:lnTo>
                <a:lnTo>
                  <a:pt x="44" y="59"/>
                </a:lnTo>
                <a:lnTo>
                  <a:pt x="52" y="46"/>
                </a:lnTo>
                <a:lnTo>
                  <a:pt x="60" y="36"/>
                </a:lnTo>
                <a:lnTo>
                  <a:pt x="69" y="27"/>
                </a:lnTo>
                <a:lnTo>
                  <a:pt x="49" y="0"/>
                </a:lnTo>
                <a:lnTo>
                  <a:pt x="36" y="13"/>
                </a:lnTo>
                <a:lnTo>
                  <a:pt x="25" y="27"/>
                </a:lnTo>
                <a:lnTo>
                  <a:pt x="15" y="42"/>
                </a:lnTo>
                <a:lnTo>
                  <a:pt x="7" y="59"/>
                </a:lnTo>
                <a:lnTo>
                  <a:pt x="2" y="77"/>
                </a:lnTo>
                <a:lnTo>
                  <a:pt x="0" y="94"/>
                </a:lnTo>
                <a:lnTo>
                  <a:pt x="1" y="113"/>
                </a:lnTo>
                <a:lnTo>
                  <a:pt x="7" y="131"/>
                </a:lnTo>
                <a:lnTo>
                  <a:pt x="7" y="131"/>
                </a:lnTo>
                <a:lnTo>
                  <a:pt x="36" y="114"/>
                </a:lnTo>
                <a:close/>
              </a:path>
            </a:pathLst>
          </a:custGeom>
          <a:solidFill>
            <a:srgbClr val="00CCFF"/>
          </a:solidFill>
          <a:ln w="9525">
            <a:noFill/>
          </a:ln>
        </p:spPr>
        <p:txBody>
          <a:bodyPr/>
          <a:lstStyle/>
          <a:p>
            <a:endParaRPr lang="en-US"/>
          </a:p>
        </p:txBody>
      </p:sp>
      <p:sp>
        <p:nvSpPr>
          <p:cNvPr id="1142200" name="Freeform 1142199"/>
          <p:cNvSpPr/>
          <p:nvPr/>
        </p:nvSpPr>
        <p:spPr>
          <a:xfrm>
            <a:off x="2868613" y="1712913"/>
            <a:ext cx="7937" cy="6350"/>
          </a:xfrm>
          <a:custGeom>
            <a:avLst/>
            <a:gdLst/>
            <a:ahLst/>
            <a:cxnLst/>
            <a:rect l="0" t="0" r="0" b="0"/>
            <a:pathLst>
              <a:path w="117" h="77">
                <a:moveTo>
                  <a:pt x="107" y="41"/>
                </a:moveTo>
                <a:lnTo>
                  <a:pt x="107" y="41"/>
                </a:lnTo>
                <a:lnTo>
                  <a:pt x="96" y="43"/>
                </a:lnTo>
                <a:lnTo>
                  <a:pt x="85" y="43"/>
                </a:lnTo>
                <a:lnTo>
                  <a:pt x="75" y="41"/>
                </a:lnTo>
                <a:lnTo>
                  <a:pt x="63" y="37"/>
                </a:lnTo>
                <a:lnTo>
                  <a:pt x="54" y="29"/>
                </a:lnTo>
                <a:lnTo>
                  <a:pt x="44" y="22"/>
                </a:lnTo>
                <a:lnTo>
                  <a:pt x="36" y="13"/>
                </a:lnTo>
                <a:lnTo>
                  <a:pt x="29" y="0"/>
                </a:lnTo>
                <a:lnTo>
                  <a:pt x="0" y="17"/>
                </a:lnTo>
                <a:lnTo>
                  <a:pt x="9" y="32"/>
                </a:lnTo>
                <a:lnTo>
                  <a:pt x="21" y="45"/>
                </a:lnTo>
                <a:lnTo>
                  <a:pt x="34" y="57"/>
                </a:lnTo>
                <a:lnTo>
                  <a:pt x="49" y="66"/>
                </a:lnTo>
                <a:lnTo>
                  <a:pt x="64" y="73"/>
                </a:lnTo>
                <a:lnTo>
                  <a:pt x="81" y="77"/>
                </a:lnTo>
                <a:lnTo>
                  <a:pt x="98" y="77"/>
                </a:lnTo>
                <a:lnTo>
                  <a:pt x="117" y="73"/>
                </a:lnTo>
                <a:lnTo>
                  <a:pt x="117" y="73"/>
                </a:lnTo>
                <a:lnTo>
                  <a:pt x="107" y="41"/>
                </a:lnTo>
                <a:close/>
              </a:path>
            </a:pathLst>
          </a:custGeom>
          <a:solidFill>
            <a:srgbClr val="00CCFF"/>
          </a:solidFill>
          <a:ln w="9525">
            <a:noFill/>
          </a:ln>
        </p:spPr>
        <p:txBody>
          <a:bodyPr/>
          <a:lstStyle/>
          <a:p>
            <a:endParaRPr lang="en-US"/>
          </a:p>
        </p:txBody>
      </p:sp>
      <p:sp>
        <p:nvSpPr>
          <p:cNvPr id="1142201" name="Freeform 1142200"/>
          <p:cNvSpPr/>
          <p:nvPr/>
        </p:nvSpPr>
        <p:spPr>
          <a:xfrm>
            <a:off x="2876550" y="1711325"/>
            <a:ext cx="4763" cy="7938"/>
          </a:xfrm>
          <a:custGeom>
            <a:avLst/>
            <a:gdLst/>
            <a:ahLst/>
            <a:cxnLst/>
            <a:rect l="0" t="0" r="0" b="0"/>
            <a:pathLst>
              <a:path w="81" h="90">
                <a:moveTo>
                  <a:pt x="48" y="0"/>
                </a:moveTo>
                <a:lnTo>
                  <a:pt x="47" y="8"/>
                </a:lnTo>
                <a:lnTo>
                  <a:pt x="44" y="18"/>
                </a:lnTo>
                <a:lnTo>
                  <a:pt x="41" y="26"/>
                </a:lnTo>
                <a:lnTo>
                  <a:pt x="36" y="34"/>
                </a:lnTo>
                <a:lnTo>
                  <a:pt x="31" y="40"/>
                </a:lnTo>
                <a:lnTo>
                  <a:pt x="22" y="47"/>
                </a:lnTo>
                <a:lnTo>
                  <a:pt x="12" y="54"/>
                </a:lnTo>
                <a:lnTo>
                  <a:pt x="0" y="58"/>
                </a:lnTo>
                <a:lnTo>
                  <a:pt x="10" y="90"/>
                </a:lnTo>
                <a:lnTo>
                  <a:pt x="27" y="83"/>
                </a:lnTo>
                <a:lnTo>
                  <a:pt x="40" y="75"/>
                </a:lnTo>
                <a:lnTo>
                  <a:pt x="51" y="65"/>
                </a:lnTo>
                <a:lnTo>
                  <a:pt x="62" y="55"/>
                </a:lnTo>
                <a:lnTo>
                  <a:pt x="70" y="41"/>
                </a:lnTo>
                <a:lnTo>
                  <a:pt x="75" y="28"/>
                </a:lnTo>
                <a:lnTo>
                  <a:pt x="78" y="17"/>
                </a:lnTo>
                <a:lnTo>
                  <a:pt x="81" y="4"/>
                </a:lnTo>
                <a:lnTo>
                  <a:pt x="48" y="0"/>
                </a:lnTo>
                <a:close/>
              </a:path>
            </a:pathLst>
          </a:custGeom>
          <a:solidFill>
            <a:srgbClr val="00CCFF"/>
          </a:solidFill>
          <a:ln w="9525">
            <a:noFill/>
          </a:ln>
        </p:spPr>
        <p:txBody>
          <a:bodyPr/>
          <a:lstStyle/>
          <a:p>
            <a:endParaRPr lang="en-US"/>
          </a:p>
        </p:txBody>
      </p:sp>
      <p:sp>
        <p:nvSpPr>
          <p:cNvPr id="1142202" name="Freeform 1142201"/>
          <p:cNvSpPr/>
          <p:nvPr/>
        </p:nvSpPr>
        <p:spPr>
          <a:xfrm>
            <a:off x="2874963" y="1716088"/>
            <a:ext cx="3175" cy="1587"/>
          </a:xfrm>
          <a:custGeom>
            <a:avLst/>
            <a:gdLst/>
            <a:ahLst/>
            <a:cxnLst/>
            <a:rect l="0" t="0" r="0" b="0"/>
            <a:pathLst>
              <a:path w="33" h="19">
                <a:moveTo>
                  <a:pt x="33" y="19"/>
                </a:moveTo>
                <a:lnTo>
                  <a:pt x="32" y="12"/>
                </a:lnTo>
                <a:lnTo>
                  <a:pt x="28" y="6"/>
                </a:lnTo>
                <a:lnTo>
                  <a:pt x="23" y="2"/>
                </a:lnTo>
                <a:lnTo>
                  <a:pt x="18" y="0"/>
                </a:lnTo>
                <a:lnTo>
                  <a:pt x="12" y="0"/>
                </a:lnTo>
                <a:lnTo>
                  <a:pt x="6" y="3"/>
                </a:lnTo>
                <a:lnTo>
                  <a:pt x="2" y="7"/>
                </a:lnTo>
                <a:lnTo>
                  <a:pt x="0" y="15"/>
                </a:lnTo>
                <a:lnTo>
                  <a:pt x="33" y="19"/>
                </a:lnTo>
                <a:close/>
              </a:path>
            </a:pathLst>
          </a:custGeom>
          <a:solidFill>
            <a:srgbClr val="00CCFF"/>
          </a:solidFill>
          <a:ln w="9525">
            <a:noFill/>
          </a:ln>
        </p:spPr>
        <p:txBody>
          <a:bodyPr/>
          <a:lstStyle/>
          <a:p>
            <a:endParaRPr lang="en-US"/>
          </a:p>
        </p:txBody>
      </p:sp>
      <p:sp>
        <p:nvSpPr>
          <p:cNvPr id="1142203" name="Freeform 1142202"/>
          <p:cNvSpPr/>
          <p:nvPr/>
        </p:nvSpPr>
        <p:spPr>
          <a:xfrm>
            <a:off x="2803525" y="1943100"/>
            <a:ext cx="1588" cy="1588"/>
          </a:xfrm>
          <a:custGeom>
            <a:avLst/>
            <a:gdLst/>
            <a:ahLst/>
            <a:cxnLst/>
            <a:rect l="0" t="0" r="0" b="0"/>
            <a:pathLst>
              <a:path w="21" h="27">
                <a:moveTo>
                  <a:pt x="0" y="25"/>
                </a:moveTo>
                <a:lnTo>
                  <a:pt x="6" y="27"/>
                </a:lnTo>
                <a:lnTo>
                  <a:pt x="11" y="26"/>
                </a:lnTo>
                <a:lnTo>
                  <a:pt x="16" y="24"/>
                </a:lnTo>
                <a:lnTo>
                  <a:pt x="19" y="20"/>
                </a:lnTo>
                <a:lnTo>
                  <a:pt x="21" y="15"/>
                </a:lnTo>
                <a:lnTo>
                  <a:pt x="21" y="9"/>
                </a:lnTo>
                <a:lnTo>
                  <a:pt x="19" y="4"/>
                </a:lnTo>
                <a:lnTo>
                  <a:pt x="14" y="0"/>
                </a:lnTo>
                <a:lnTo>
                  <a:pt x="0" y="25"/>
                </a:lnTo>
                <a:close/>
              </a:path>
            </a:pathLst>
          </a:custGeom>
          <a:solidFill>
            <a:srgbClr val="000000"/>
          </a:solidFill>
          <a:ln w="9525">
            <a:noFill/>
          </a:ln>
        </p:spPr>
        <p:txBody>
          <a:bodyPr/>
          <a:lstStyle/>
          <a:p>
            <a:endParaRPr lang="en-US"/>
          </a:p>
        </p:txBody>
      </p:sp>
      <p:sp>
        <p:nvSpPr>
          <p:cNvPr id="1142204" name="Freeform 1142203"/>
          <p:cNvSpPr/>
          <p:nvPr/>
        </p:nvSpPr>
        <p:spPr>
          <a:xfrm>
            <a:off x="2789238" y="1912938"/>
            <a:ext cx="15875" cy="31750"/>
          </a:xfrm>
          <a:custGeom>
            <a:avLst/>
            <a:gdLst/>
            <a:ahLst/>
            <a:cxnLst/>
            <a:rect l="0" t="0" r="0" b="0"/>
            <a:pathLst>
              <a:path w="218" h="365">
                <a:moveTo>
                  <a:pt x="0" y="0"/>
                </a:moveTo>
                <a:lnTo>
                  <a:pt x="0" y="0"/>
                </a:lnTo>
                <a:lnTo>
                  <a:pt x="1" y="29"/>
                </a:lnTo>
                <a:lnTo>
                  <a:pt x="3" y="56"/>
                </a:lnTo>
                <a:lnTo>
                  <a:pt x="8" y="84"/>
                </a:lnTo>
                <a:lnTo>
                  <a:pt x="15" y="110"/>
                </a:lnTo>
                <a:lnTo>
                  <a:pt x="22" y="135"/>
                </a:lnTo>
                <a:lnTo>
                  <a:pt x="31" y="162"/>
                </a:lnTo>
                <a:lnTo>
                  <a:pt x="41" y="187"/>
                </a:lnTo>
                <a:lnTo>
                  <a:pt x="55" y="211"/>
                </a:lnTo>
                <a:lnTo>
                  <a:pt x="68" y="235"/>
                </a:lnTo>
                <a:lnTo>
                  <a:pt x="84" y="258"/>
                </a:lnTo>
                <a:lnTo>
                  <a:pt x="102" y="278"/>
                </a:lnTo>
                <a:lnTo>
                  <a:pt x="119" y="298"/>
                </a:lnTo>
                <a:lnTo>
                  <a:pt x="138" y="317"/>
                </a:lnTo>
                <a:lnTo>
                  <a:pt x="159" y="335"/>
                </a:lnTo>
                <a:lnTo>
                  <a:pt x="180" y="352"/>
                </a:lnTo>
                <a:lnTo>
                  <a:pt x="204" y="365"/>
                </a:lnTo>
                <a:lnTo>
                  <a:pt x="218" y="340"/>
                </a:lnTo>
                <a:lnTo>
                  <a:pt x="196" y="326"/>
                </a:lnTo>
                <a:lnTo>
                  <a:pt x="177" y="311"/>
                </a:lnTo>
                <a:lnTo>
                  <a:pt x="157" y="296"/>
                </a:lnTo>
                <a:lnTo>
                  <a:pt x="139" y="277"/>
                </a:lnTo>
                <a:lnTo>
                  <a:pt x="122" y="259"/>
                </a:lnTo>
                <a:lnTo>
                  <a:pt x="107" y="239"/>
                </a:lnTo>
                <a:lnTo>
                  <a:pt x="92" y="218"/>
                </a:lnTo>
                <a:lnTo>
                  <a:pt x="79" y="197"/>
                </a:lnTo>
                <a:lnTo>
                  <a:pt x="68" y="174"/>
                </a:lnTo>
                <a:lnTo>
                  <a:pt x="58" y="151"/>
                </a:lnTo>
                <a:lnTo>
                  <a:pt x="49" y="127"/>
                </a:lnTo>
                <a:lnTo>
                  <a:pt x="41" y="102"/>
                </a:lnTo>
                <a:lnTo>
                  <a:pt x="36" y="77"/>
                </a:lnTo>
                <a:lnTo>
                  <a:pt x="31" y="52"/>
                </a:lnTo>
                <a:lnTo>
                  <a:pt x="29" y="27"/>
                </a:lnTo>
                <a:lnTo>
                  <a:pt x="28" y="0"/>
                </a:lnTo>
                <a:lnTo>
                  <a:pt x="28" y="0"/>
                </a:lnTo>
                <a:lnTo>
                  <a:pt x="0" y="0"/>
                </a:lnTo>
                <a:close/>
              </a:path>
            </a:pathLst>
          </a:custGeom>
          <a:solidFill>
            <a:srgbClr val="000000"/>
          </a:solidFill>
          <a:ln w="9525">
            <a:noFill/>
          </a:ln>
        </p:spPr>
        <p:txBody>
          <a:bodyPr/>
          <a:lstStyle/>
          <a:p>
            <a:endParaRPr lang="en-US"/>
          </a:p>
        </p:txBody>
      </p:sp>
      <p:sp>
        <p:nvSpPr>
          <p:cNvPr id="1142205" name="Freeform 1142204"/>
          <p:cNvSpPr/>
          <p:nvPr/>
        </p:nvSpPr>
        <p:spPr>
          <a:xfrm>
            <a:off x="2789238" y="1905000"/>
            <a:ext cx="3175" cy="7938"/>
          </a:xfrm>
          <a:custGeom>
            <a:avLst/>
            <a:gdLst/>
            <a:ahLst/>
            <a:cxnLst/>
            <a:rect l="0" t="0" r="0" b="0"/>
            <a:pathLst>
              <a:path w="37" h="92">
                <a:moveTo>
                  <a:pt x="9" y="0"/>
                </a:moveTo>
                <a:lnTo>
                  <a:pt x="7" y="10"/>
                </a:lnTo>
                <a:lnTo>
                  <a:pt x="5" y="23"/>
                </a:lnTo>
                <a:lnTo>
                  <a:pt x="4" y="33"/>
                </a:lnTo>
                <a:lnTo>
                  <a:pt x="2" y="45"/>
                </a:lnTo>
                <a:lnTo>
                  <a:pt x="1" y="58"/>
                </a:lnTo>
                <a:lnTo>
                  <a:pt x="1" y="69"/>
                </a:lnTo>
                <a:lnTo>
                  <a:pt x="0" y="80"/>
                </a:lnTo>
                <a:lnTo>
                  <a:pt x="0" y="92"/>
                </a:lnTo>
                <a:lnTo>
                  <a:pt x="28" y="92"/>
                </a:lnTo>
                <a:lnTo>
                  <a:pt x="28" y="82"/>
                </a:lnTo>
                <a:lnTo>
                  <a:pt x="29" y="71"/>
                </a:lnTo>
                <a:lnTo>
                  <a:pt x="29" y="60"/>
                </a:lnTo>
                <a:lnTo>
                  <a:pt x="30" y="49"/>
                </a:lnTo>
                <a:lnTo>
                  <a:pt x="32" y="38"/>
                </a:lnTo>
                <a:lnTo>
                  <a:pt x="33" y="27"/>
                </a:lnTo>
                <a:lnTo>
                  <a:pt x="35" y="17"/>
                </a:lnTo>
                <a:lnTo>
                  <a:pt x="37" y="6"/>
                </a:lnTo>
                <a:lnTo>
                  <a:pt x="9" y="0"/>
                </a:lnTo>
                <a:close/>
              </a:path>
            </a:pathLst>
          </a:custGeom>
          <a:solidFill>
            <a:srgbClr val="000000"/>
          </a:solidFill>
          <a:ln w="9525">
            <a:noFill/>
          </a:ln>
        </p:spPr>
        <p:txBody>
          <a:bodyPr/>
          <a:lstStyle/>
          <a:p>
            <a:endParaRPr lang="en-US"/>
          </a:p>
        </p:txBody>
      </p:sp>
      <p:sp>
        <p:nvSpPr>
          <p:cNvPr id="1142206" name="Freeform 1142205"/>
          <p:cNvSpPr/>
          <p:nvPr/>
        </p:nvSpPr>
        <p:spPr>
          <a:xfrm>
            <a:off x="2789238" y="1911350"/>
            <a:ext cx="1587" cy="1588"/>
          </a:xfrm>
          <a:custGeom>
            <a:avLst/>
            <a:gdLst/>
            <a:ahLst/>
            <a:cxnLst/>
            <a:rect l="0" t="0" r="0" b="0"/>
            <a:pathLst>
              <a:path w="28" h="18">
                <a:moveTo>
                  <a:pt x="28" y="18"/>
                </a:moveTo>
                <a:lnTo>
                  <a:pt x="28" y="11"/>
                </a:lnTo>
                <a:lnTo>
                  <a:pt x="26" y="6"/>
                </a:lnTo>
                <a:lnTo>
                  <a:pt x="22" y="2"/>
                </a:lnTo>
                <a:lnTo>
                  <a:pt x="17" y="0"/>
                </a:lnTo>
                <a:lnTo>
                  <a:pt x="12" y="0"/>
                </a:lnTo>
                <a:lnTo>
                  <a:pt x="7" y="2"/>
                </a:lnTo>
                <a:lnTo>
                  <a:pt x="3" y="5"/>
                </a:lnTo>
                <a:lnTo>
                  <a:pt x="0" y="11"/>
                </a:lnTo>
                <a:lnTo>
                  <a:pt x="28" y="18"/>
                </a:lnTo>
                <a:close/>
              </a:path>
            </a:pathLst>
          </a:custGeom>
          <a:solidFill>
            <a:srgbClr val="000000"/>
          </a:solidFill>
          <a:ln w="9525">
            <a:noFill/>
          </a:ln>
        </p:spPr>
        <p:txBody>
          <a:bodyPr/>
          <a:lstStyle/>
          <a:p>
            <a:endParaRPr lang="en-US"/>
          </a:p>
        </p:txBody>
      </p:sp>
      <p:sp>
        <p:nvSpPr>
          <p:cNvPr id="1142207" name="Freeform 1142206"/>
          <p:cNvSpPr/>
          <p:nvPr/>
        </p:nvSpPr>
        <p:spPr>
          <a:xfrm>
            <a:off x="2801938" y="1931988"/>
            <a:ext cx="1587" cy="3175"/>
          </a:xfrm>
          <a:custGeom>
            <a:avLst/>
            <a:gdLst/>
            <a:ahLst/>
            <a:cxnLst/>
            <a:rect l="0" t="0" r="0" b="0"/>
            <a:pathLst>
              <a:path w="21" h="27">
                <a:moveTo>
                  <a:pt x="0" y="25"/>
                </a:moveTo>
                <a:lnTo>
                  <a:pt x="6" y="27"/>
                </a:lnTo>
                <a:lnTo>
                  <a:pt x="11" y="26"/>
                </a:lnTo>
                <a:lnTo>
                  <a:pt x="16" y="24"/>
                </a:lnTo>
                <a:lnTo>
                  <a:pt x="19" y="20"/>
                </a:lnTo>
                <a:lnTo>
                  <a:pt x="21" y="14"/>
                </a:lnTo>
                <a:lnTo>
                  <a:pt x="21" y="9"/>
                </a:lnTo>
                <a:lnTo>
                  <a:pt x="19" y="4"/>
                </a:lnTo>
                <a:lnTo>
                  <a:pt x="14" y="0"/>
                </a:lnTo>
                <a:lnTo>
                  <a:pt x="0" y="25"/>
                </a:lnTo>
                <a:close/>
              </a:path>
            </a:pathLst>
          </a:custGeom>
          <a:solidFill>
            <a:srgbClr val="000000"/>
          </a:solidFill>
          <a:ln w="9525">
            <a:noFill/>
          </a:ln>
        </p:spPr>
        <p:txBody>
          <a:bodyPr/>
          <a:lstStyle/>
          <a:p>
            <a:endParaRPr lang="en-US"/>
          </a:p>
        </p:txBody>
      </p:sp>
      <p:sp>
        <p:nvSpPr>
          <p:cNvPr id="1142208" name="Freeform 1142207"/>
          <p:cNvSpPr/>
          <p:nvPr/>
        </p:nvSpPr>
        <p:spPr>
          <a:xfrm>
            <a:off x="2795588" y="1917700"/>
            <a:ext cx="7937" cy="17463"/>
          </a:xfrm>
          <a:custGeom>
            <a:avLst/>
            <a:gdLst/>
            <a:ahLst/>
            <a:cxnLst/>
            <a:rect l="0" t="0" r="0" b="0"/>
            <a:pathLst>
              <a:path w="115" h="181">
                <a:moveTo>
                  <a:pt x="0" y="0"/>
                </a:moveTo>
                <a:lnTo>
                  <a:pt x="0" y="0"/>
                </a:lnTo>
                <a:lnTo>
                  <a:pt x="0" y="13"/>
                </a:lnTo>
                <a:lnTo>
                  <a:pt x="2" y="27"/>
                </a:lnTo>
                <a:lnTo>
                  <a:pt x="4" y="40"/>
                </a:lnTo>
                <a:lnTo>
                  <a:pt x="7" y="53"/>
                </a:lnTo>
                <a:lnTo>
                  <a:pt x="11" y="68"/>
                </a:lnTo>
                <a:lnTo>
                  <a:pt x="15" y="80"/>
                </a:lnTo>
                <a:lnTo>
                  <a:pt x="21" y="92"/>
                </a:lnTo>
                <a:lnTo>
                  <a:pt x="28" y="104"/>
                </a:lnTo>
                <a:lnTo>
                  <a:pt x="34" y="116"/>
                </a:lnTo>
                <a:lnTo>
                  <a:pt x="42" y="126"/>
                </a:lnTo>
                <a:lnTo>
                  <a:pt x="50" y="138"/>
                </a:lnTo>
                <a:lnTo>
                  <a:pt x="59" y="147"/>
                </a:lnTo>
                <a:lnTo>
                  <a:pt x="68" y="157"/>
                </a:lnTo>
                <a:lnTo>
                  <a:pt x="80" y="165"/>
                </a:lnTo>
                <a:lnTo>
                  <a:pt x="90" y="173"/>
                </a:lnTo>
                <a:lnTo>
                  <a:pt x="101" y="181"/>
                </a:lnTo>
                <a:lnTo>
                  <a:pt x="115" y="156"/>
                </a:lnTo>
                <a:lnTo>
                  <a:pt x="106" y="149"/>
                </a:lnTo>
                <a:lnTo>
                  <a:pt x="96" y="142"/>
                </a:lnTo>
                <a:lnTo>
                  <a:pt x="87" y="136"/>
                </a:lnTo>
                <a:lnTo>
                  <a:pt x="80" y="126"/>
                </a:lnTo>
                <a:lnTo>
                  <a:pt x="70" y="119"/>
                </a:lnTo>
                <a:lnTo>
                  <a:pt x="64" y="109"/>
                </a:lnTo>
                <a:lnTo>
                  <a:pt x="58" y="101"/>
                </a:lnTo>
                <a:lnTo>
                  <a:pt x="52" y="89"/>
                </a:lnTo>
                <a:lnTo>
                  <a:pt x="46" y="80"/>
                </a:lnTo>
                <a:lnTo>
                  <a:pt x="42" y="69"/>
                </a:lnTo>
                <a:lnTo>
                  <a:pt x="38" y="58"/>
                </a:lnTo>
                <a:lnTo>
                  <a:pt x="34" y="47"/>
                </a:lnTo>
                <a:lnTo>
                  <a:pt x="33" y="35"/>
                </a:lnTo>
                <a:lnTo>
                  <a:pt x="31" y="23"/>
                </a:lnTo>
                <a:lnTo>
                  <a:pt x="29" y="11"/>
                </a:lnTo>
                <a:lnTo>
                  <a:pt x="29" y="0"/>
                </a:lnTo>
                <a:lnTo>
                  <a:pt x="29" y="0"/>
                </a:lnTo>
                <a:lnTo>
                  <a:pt x="0" y="0"/>
                </a:lnTo>
                <a:close/>
              </a:path>
            </a:pathLst>
          </a:custGeom>
          <a:solidFill>
            <a:srgbClr val="000000"/>
          </a:solidFill>
          <a:ln w="9525">
            <a:noFill/>
          </a:ln>
        </p:spPr>
        <p:txBody>
          <a:bodyPr/>
          <a:lstStyle/>
          <a:p>
            <a:endParaRPr lang="en-US"/>
          </a:p>
        </p:txBody>
      </p:sp>
      <p:sp>
        <p:nvSpPr>
          <p:cNvPr id="1142209" name="Freeform 1142208"/>
          <p:cNvSpPr/>
          <p:nvPr/>
        </p:nvSpPr>
        <p:spPr>
          <a:xfrm>
            <a:off x="2795588" y="1914525"/>
            <a:ext cx="1587" cy="3175"/>
          </a:xfrm>
          <a:custGeom>
            <a:avLst/>
            <a:gdLst/>
            <a:ahLst/>
            <a:cxnLst/>
            <a:rect l="0" t="0" r="0" b="0"/>
            <a:pathLst>
              <a:path w="33" h="47">
                <a:moveTo>
                  <a:pt x="4" y="0"/>
                </a:moveTo>
                <a:lnTo>
                  <a:pt x="3" y="6"/>
                </a:lnTo>
                <a:lnTo>
                  <a:pt x="2" y="11"/>
                </a:lnTo>
                <a:lnTo>
                  <a:pt x="1" y="18"/>
                </a:lnTo>
                <a:lnTo>
                  <a:pt x="1" y="23"/>
                </a:lnTo>
                <a:lnTo>
                  <a:pt x="0" y="30"/>
                </a:lnTo>
                <a:lnTo>
                  <a:pt x="0" y="36"/>
                </a:lnTo>
                <a:lnTo>
                  <a:pt x="0" y="41"/>
                </a:lnTo>
                <a:lnTo>
                  <a:pt x="0" y="47"/>
                </a:lnTo>
                <a:lnTo>
                  <a:pt x="29" y="47"/>
                </a:lnTo>
                <a:lnTo>
                  <a:pt x="29" y="41"/>
                </a:lnTo>
                <a:lnTo>
                  <a:pt x="29" y="36"/>
                </a:lnTo>
                <a:lnTo>
                  <a:pt x="29" y="32"/>
                </a:lnTo>
                <a:lnTo>
                  <a:pt x="30" y="26"/>
                </a:lnTo>
                <a:lnTo>
                  <a:pt x="30" y="20"/>
                </a:lnTo>
                <a:lnTo>
                  <a:pt x="31" y="17"/>
                </a:lnTo>
                <a:lnTo>
                  <a:pt x="32" y="12"/>
                </a:lnTo>
                <a:lnTo>
                  <a:pt x="33" y="7"/>
                </a:lnTo>
                <a:lnTo>
                  <a:pt x="4" y="0"/>
                </a:lnTo>
                <a:close/>
              </a:path>
            </a:pathLst>
          </a:custGeom>
          <a:solidFill>
            <a:srgbClr val="000000"/>
          </a:solidFill>
          <a:ln w="9525">
            <a:noFill/>
          </a:ln>
        </p:spPr>
        <p:txBody>
          <a:bodyPr/>
          <a:lstStyle/>
          <a:p>
            <a:endParaRPr lang="en-US"/>
          </a:p>
        </p:txBody>
      </p:sp>
      <p:sp>
        <p:nvSpPr>
          <p:cNvPr id="1142210" name="Freeform 1142209"/>
          <p:cNvSpPr/>
          <p:nvPr/>
        </p:nvSpPr>
        <p:spPr>
          <a:xfrm>
            <a:off x="2795588" y="1917700"/>
            <a:ext cx="1587" cy="1588"/>
          </a:xfrm>
          <a:custGeom>
            <a:avLst/>
            <a:gdLst/>
            <a:ahLst/>
            <a:cxnLst/>
            <a:rect l="0" t="0" r="0" b="0"/>
            <a:pathLst>
              <a:path w="29" h="18">
                <a:moveTo>
                  <a:pt x="29" y="18"/>
                </a:moveTo>
                <a:lnTo>
                  <a:pt x="29" y="11"/>
                </a:lnTo>
                <a:lnTo>
                  <a:pt x="27" y="6"/>
                </a:lnTo>
                <a:lnTo>
                  <a:pt x="22" y="2"/>
                </a:lnTo>
                <a:lnTo>
                  <a:pt x="17" y="0"/>
                </a:lnTo>
                <a:lnTo>
                  <a:pt x="12" y="0"/>
                </a:lnTo>
                <a:lnTo>
                  <a:pt x="7" y="2"/>
                </a:lnTo>
                <a:lnTo>
                  <a:pt x="3" y="5"/>
                </a:lnTo>
                <a:lnTo>
                  <a:pt x="0" y="11"/>
                </a:lnTo>
                <a:lnTo>
                  <a:pt x="29" y="18"/>
                </a:lnTo>
                <a:close/>
              </a:path>
            </a:pathLst>
          </a:custGeom>
          <a:solidFill>
            <a:srgbClr val="000000"/>
          </a:solidFill>
          <a:ln w="9525">
            <a:noFill/>
          </a:ln>
        </p:spPr>
        <p:txBody>
          <a:bodyPr/>
          <a:lstStyle/>
          <a:p>
            <a:endParaRPr lang="en-US"/>
          </a:p>
        </p:txBody>
      </p:sp>
      <p:sp>
        <p:nvSpPr>
          <p:cNvPr id="1142211" name="Freeform 1142210"/>
          <p:cNvSpPr/>
          <p:nvPr/>
        </p:nvSpPr>
        <p:spPr>
          <a:xfrm>
            <a:off x="3065463" y="1757363"/>
            <a:ext cx="1587" cy="1587"/>
          </a:xfrm>
          <a:custGeom>
            <a:avLst/>
            <a:gdLst/>
            <a:ahLst/>
            <a:cxnLst/>
            <a:rect l="0" t="0" r="0" b="0"/>
            <a:pathLst>
              <a:path w="15" h="20">
                <a:moveTo>
                  <a:pt x="15" y="1"/>
                </a:moveTo>
                <a:lnTo>
                  <a:pt x="7" y="0"/>
                </a:lnTo>
                <a:lnTo>
                  <a:pt x="1" y="5"/>
                </a:lnTo>
                <a:lnTo>
                  <a:pt x="0" y="13"/>
                </a:lnTo>
                <a:lnTo>
                  <a:pt x="5" y="20"/>
                </a:lnTo>
                <a:lnTo>
                  <a:pt x="15" y="1"/>
                </a:lnTo>
                <a:close/>
              </a:path>
            </a:pathLst>
          </a:custGeom>
          <a:solidFill>
            <a:srgbClr val="000000"/>
          </a:solidFill>
          <a:ln w="9525">
            <a:noFill/>
          </a:ln>
        </p:spPr>
        <p:txBody>
          <a:bodyPr/>
          <a:lstStyle/>
          <a:p>
            <a:endParaRPr lang="en-US"/>
          </a:p>
        </p:txBody>
      </p:sp>
      <p:sp>
        <p:nvSpPr>
          <p:cNvPr id="1142212" name="Freeform 1142211"/>
          <p:cNvSpPr/>
          <p:nvPr/>
        </p:nvSpPr>
        <p:spPr>
          <a:xfrm>
            <a:off x="3065463" y="1757363"/>
            <a:ext cx="11112" cy="23812"/>
          </a:xfrm>
          <a:custGeom>
            <a:avLst/>
            <a:gdLst/>
            <a:ahLst/>
            <a:cxnLst/>
            <a:rect l="0" t="0" r="0" b="0"/>
            <a:pathLst>
              <a:path w="164" h="274">
                <a:moveTo>
                  <a:pt x="164" y="274"/>
                </a:moveTo>
                <a:lnTo>
                  <a:pt x="164" y="274"/>
                </a:lnTo>
                <a:lnTo>
                  <a:pt x="162" y="253"/>
                </a:lnTo>
                <a:lnTo>
                  <a:pt x="160" y="233"/>
                </a:lnTo>
                <a:lnTo>
                  <a:pt x="157" y="211"/>
                </a:lnTo>
                <a:lnTo>
                  <a:pt x="153" y="190"/>
                </a:lnTo>
                <a:lnTo>
                  <a:pt x="147" y="170"/>
                </a:lnTo>
                <a:lnTo>
                  <a:pt x="139" y="152"/>
                </a:lnTo>
                <a:lnTo>
                  <a:pt x="130" y="135"/>
                </a:lnTo>
                <a:lnTo>
                  <a:pt x="122" y="116"/>
                </a:lnTo>
                <a:lnTo>
                  <a:pt x="112" y="98"/>
                </a:lnTo>
                <a:lnTo>
                  <a:pt x="100" y="82"/>
                </a:lnTo>
                <a:lnTo>
                  <a:pt x="87" y="65"/>
                </a:lnTo>
                <a:lnTo>
                  <a:pt x="73" y="50"/>
                </a:lnTo>
                <a:lnTo>
                  <a:pt x="59" y="35"/>
                </a:lnTo>
                <a:lnTo>
                  <a:pt x="43" y="23"/>
                </a:lnTo>
                <a:lnTo>
                  <a:pt x="27" y="10"/>
                </a:lnTo>
                <a:lnTo>
                  <a:pt x="10" y="0"/>
                </a:lnTo>
                <a:lnTo>
                  <a:pt x="0" y="19"/>
                </a:lnTo>
                <a:lnTo>
                  <a:pt x="15" y="29"/>
                </a:lnTo>
                <a:lnTo>
                  <a:pt x="30" y="40"/>
                </a:lnTo>
                <a:lnTo>
                  <a:pt x="45" y="52"/>
                </a:lnTo>
                <a:lnTo>
                  <a:pt x="59" y="65"/>
                </a:lnTo>
                <a:lnTo>
                  <a:pt x="71" y="80"/>
                </a:lnTo>
                <a:lnTo>
                  <a:pt x="83" y="94"/>
                </a:lnTo>
                <a:lnTo>
                  <a:pt x="94" y="110"/>
                </a:lnTo>
                <a:lnTo>
                  <a:pt x="104" y="126"/>
                </a:lnTo>
                <a:lnTo>
                  <a:pt x="112" y="143"/>
                </a:lnTo>
                <a:lnTo>
                  <a:pt x="119" y="161"/>
                </a:lnTo>
                <a:lnTo>
                  <a:pt x="126" y="179"/>
                </a:lnTo>
                <a:lnTo>
                  <a:pt x="132" y="197"/>
                </a:lnTo>
                <a:lnTo>
                  <a:pt x="136" y="216"/>
                </a:lnTo>
                <a:lnTo>
                  <a:pt x="139" y="235"/>
                </a:lnTo>
                <a:lnTo>
                  <a:pt x="141" y="255"/>
                </a:lnTo>
                <a:lnTo>
                  <a:pt x="141" y="274"/>
                </a:lnTo>
                <a:lnTo>
                  <a:pt x="141" y="274"/>
                </a:lnTo>
                <a:lnTo>
                  <a:pt x="164" y="274"/>
                </a:lnTo>
                <a:close/>
              </a:path>
            </a:pathLst>
          </a:custGeom>
          <a:solidFill>
            <a:srgbClr val="000000"/>
          </a:solidFill>
          <a:ln w="9525">
            <a:noFill/>
          </a:ln>
        </p:spPr>
        <p:txBody>
          <a:bodyPr/>
          <a:lstStyle/>
          <a:p>
            <a:endParaRPr lang="en-US"/>
          </a:p>
        </p:txBody>
      </p:sp>
      <p:sp>
        <p:nvSpPr>
          <p:cNvPr id="1142213" name="Freeform 1142212"/>
          <p:cNvSpPr/>
          <p:nvPr/>
        </p:nvSpPr>
        <p:spPr>
          <a:xfrm>
            <a:off x="3074988" y="1781175"/>
            <a:ext cx="1587" cy="6350"/>
          </a:xfrm>
          <a:custGeom>
            <a:avLst/>
            <a:gdLst/>
            <a:ahLst/>
            <a:cxnLst/>
            <a:rect l="0" t="0" r="0" b="0"/>
            <a:pathLst>
              <a:path w="29" h="68">
                <a:moveTo>
                  <a:pt x="21" y="68"/>
                </a:moveTo>
                <a:lnTo>
                  <a:pt x="22" y="60"/>
                </a:lnTo>
                <a:lnTo>
                  <a:pt x="24" y="52"/>
                </a:lnTo>
                <a:lnTo>
                  <a:pt x="25" y="43"/>
                </a:lnTo>
                <a:lnTo>
                  <a:pt x="26" y="34"/>
                </a:lnTo>
                <a:lnTo>
                  <a:pt x="28" y="25"/>
                </a:lnTo>
                <a:lnTo>
                  <a:pt x="28" y="17"/>
                </a:lnTo>
                <a:lnTo>
                  <a:pt x="29" y="8"/>
                </a:lnTo>
                <a:lnTo>
                  <a:pt x="29" y="0"/>
                </a:lnTo>
                <a:lnTo>
                  <a:pt x="6" y="0"/>
                </a:lnTo>
                <a:lnTo>
                  <a:pt x="6" y="8"/>
                </a:lnTo>
                <a:lnTo>
                  <a:pt x="5" y="17"/>
                </a:lnTo>
                <a:lnTo>
                  <a:pt x="5" y="25"/>
                </a:lnTo>
                <a:lnTo>
                  <a:pt x="5" y="32"/>
                </a:lnTo>
                <a:lnTo>
                  <a:pt x="4" y="41"/>
                </a:lnTo>
                <a:lnTo>
                  <a:pt x="3" y="48"/>
                </a:lnTo>
                <a:lnTo>
                  <a:pt x="1" y="56"/>
                </a:lnTo>
                <a:lnTo>
                  <a:pt x="0" y="64"/>
                </a:lnTo>
                <a:lnTo>
                  <a:pt x="21" y="68"/>
                </a:lnTo>
                <a:close/>
              </a:path>
            </a:pathLst>
          </a:custGeom>
          <a:solidFill>
            <a:srgbClr val="000000"/>
          </a:solidFill>
          <a:ln w="9525">
            <a:noFill/>
          </a:ln>
        </p:spPr>
        <p:txBody>
          <a:bodyPr/>
          <a:lstStyle/>
          <a:p>
            <a:endParaRPr lang="en-US"/>
          </a:p>
        </p:txBody>
      </p:sp>
      <p:sp>
        <p:nvSpPr>
          <p:cNvPr id="1142214" name="Freeform 1142213"/>
          <p:cNvSpPr/>
          <p:nvPr/>
        </p:nvSpPr>
        <p:spPr>
          <a:xfrm>
            <a:off x="3074988" y="1781175"/>
            <a:ext cx="1587" cy="1588"/>
          </a:xfrm>
          <a:custGeom>
            <a:avLst/>
            <a:gdLst/>
            <a:ahLst/>
            <a:cxnLst/>
            <a:rect l="0" t="0" r="0" b="0"/>
            <a:pathLst>
              <a:path w="21" h="12">
                <a:moveTo>
                  <a:pt x="0" y="0"/>
                </a:moveTo>
                <a:lnTo>
                  <a:pt x="3" y="8"/>
                </a:lnTo>
                <a:lnTo>
                  <a:pt x="10" y="12"/>
                </a:lnTo>
                <a:lnTo>
                  <a:pt x="17" y="11"/>
                </a:lnTo>
                <a:lnTo>
                  <a:pt x="21" y="4"/>
                </a:lnTo>
                <a:lnTo>
                  <a:pt x="0" y="0"/>
                </a:lnTo>
                <a:close/>
              </a:path>
            </a:pathLst>
          </a:custGeom>
          <a:solidFill>
            <a:srgbClr val="000000"/>
          </a:solidFill>
          <a:ln w="9525">
            <a:noFill/>
          </a:ln>
        </p:spPr>
        <p:txBody>
          <a:bodyPr/>
          <a:lstStyle/>
          <a:p>
            <a:endParaRPr lang="en-US"/>
          </a:p>
        </p:txBody>
      </p:sp>
      <p:sp>
        <p:nvSpPr>
          <p:cNvPr id="1142215" name="Freeform 1142214"/>
          <p:cNvSpPr/>
          <p:nvPr/>
        </p:nvSpPr>
        <p:spPr>
          <a:xfrm>
            <a:off x="3065463" y="1765300"/>
            <a:ext cx="1587" cy="1588"/>
          </a:xfrm>
          <a:custGeom>
            <a:avLst/>
            <a:gdLst/>
            <a:ahLst/>
            <a:cxnLst/>
            <a:rect l="0" t="0" r="0" b="0"/>
            <a:pathLst>
              <a:path w="15" h="20">
                <a:moveTo>
                  <a:pt x="15" y="1"/>
                </a:moveTo>
                <a:lnTo>
                  <a:pt x="7" y="0"/>
                </a:lnTo>
                <a:lnTo>
                  <a:pt x="1" y="6"/>
                </a:lnTo>
                <a:lnTo>
                  <a:pt x="0" y="14"/>
                </a:lnTo>
                <a:lnTo>
                  <a:pt x="5" y="20"/>
                </a:lnTo>
                <a:lnTo>
                  <a:pt x="15" y="1"/>
                </a:lnTo>
                <a:close/>
              </a:path>
            </a:pathLst>
          </a:custGeom>
          <a:solidFill>
            <a:srgbClr val="000000"/>
          </a:solidFill>
          <a:ln w="9525">
            <a:noFill/>
          </a:ln>
        </p:spPr>
        <p:txBody>
          <a:bodyPr/>
          <a:lstStyle/>
          <a:p>
            <a:endParaRPr lang="en-US"/>
          </a:p>
        </p:txBody>
      </p:sp>
      <p:sp>
        <p:nvSpPr>
          <p:cNvPr id="1142216" name="Freeform 1142215"/>
          <p:cNvSpPr/>
          <p:nvPr/>
        </p:nvSpPr>
        <p:spPr>
          <a:xfrm>
            <a:off x="3067050" y="1765300"/>
            <a:ext cx="6350" cy="12700"/>
          </a:xfrm>
          <a:custGeom>
            <a:avLst/>
            <a:gdLst/>
            <a:ahLst/>
            <a:cxnLst/>
            <a:rect l="0" t="0" r="0" b="0"/>
            <a:pathLst>
              <a:path w="86" h="136">
                <a:moveTo>
                  <a:pt x="86" y="136"/>
                </a:moveTo>
                <a:lnTo>
                  <a:pt x="86" y="136"/>
                </a:lnTo>
                <a:lnTo>
                  <a:pt x="85" y="116"/>
                </a:lnTo>
                <a:lnTo>
                  <a:pt x="81" y="95"/>
                </a:lnTo>
                <a:lnTo>
                  <a:pt x="76" y="76"/>
                </a:lnTo>
                <a:lnTo>
                  <a:pt x="66" y="58"/>
                </a:lnTo>
                <a:lnTo>
                  <a:pt x="55" y="41"/>
                </a:lnTo>
                <a:lnTo>
                  <a:pt x="42" y="26"/>
                </a:lnTo>
                <a:lnTo>
                  <a:pt x="27" y="12"/>
                </a:lnTo>
                <a:lnTo>
                  <a:pt x="10" y="0"/>
                </a:lnTo>
                <a:lnTo>
                  <a:pt x="0" y="19"/>
                </a:lnTo>
                <a:lnTo>
                  <a:pt x="14" y="29"/>
                </a:lnTo>
                <a:lnTo>
                  <a:pt x="28" y="40"/>
                </a:lnTo>
                <a:lnTo>
                  <a:pt x="39" y="54"/>
                </a:lnTo>
                <a:lnTo>
                  <a:pt x="48" y="69"/>
                </a:lnTo>
                <a:lnTo>
                  <a:pt x="55" y="85"/>
                </a:lnTo>
                <a:lnTo>
                  <a:pt x="60" y="102"/>
                </a:lnTo>
                <a:lnTo>
                  <a:pt x="64" y="118"/>
                </a:lnTo>
                <a:lnTo>
                  <a:pt x="65" y="136"/>
                </a:lnTo>
                <a:lnTo>
                  <a:pt x="65" y="136"/>
                </a:lnTo>
                <a:lnTo>
                  <a:pt x="86" y="136"/>
                </a:lnTo>
                <a:close/>
              </a:path>
            </a:pathLst>
          </a:custGeom>
          <a:solidFill>
            <a:srgbClr val="000000"/>
          </a:solidFill>
          <a:ln w="9525">
            <a:noFill/>
          </a:ln>
        </p:spPr>
        <p:txBody>
          <a:bodyPr/>
          <a:lstStyle/>
          <a:p>
            <a:endParaRPr lang="en-US"/>
          </a:p>
        </p:txBody>
      </p:sp>
      <p:sp>
        <p:nvSpPr>
          <p:cNvPr id="1142217" name="Freeform 1142216"/>
          <p:cNvSpPr/>
          <p:nvPr/>
        </p:nvSpPr>
        <p:spPr>
          <a:xfrm>
            <a:off x="3071813" y="1778000"/>
            <a:ext cx="1587" cy="3175"/>
          </a:xfrm>
          <a:custGeom>
            <a:avLst/>
            <a:gdLst/>
            <a:ahLst/>
            <a:cxnLst/>
            <a:rect l="0" t="0" r="0" b="0"/>
            <a:pathLst>
              <a:path w="24" h="35">
                <a:moveTo>
                  <a:pt x="21" y="35"/>
                </a:moveTo>
                <a:lnTo>
                  <a:pt x="22" y="30"/>
                </a:lnTo>
                <a:lnTo>
                  <a:pt x="22" y="26"/>
                </a:lnTo>
                <a:lnTo>
                  <a:pt x="23" y="21"/>
                </a:lnTo>
                <a:lnTo>
                  <a:pt x="23" y="18"/>
                </a:lnTo>
                <a:lnTo>
                  <a:pt x="24" y="15"/>
                </a:lnTo>
                <a:lnTo>
                  <a:pt x="24" y="9"/>
                </a:lnTo>
                <a:lnTo>
                  <a:pt x="24" y="5"/>
                </a:lnTo>
                <a:lnTo>
                  <a:pt x="24" y="0"/>
                </a:lnTo>
                <a:lnTo>
                  <a:pt x="3" y="0"/>
                </a:lnTo>
                <a:lnTo>
                  <a:pt x="3" y="5"/>
                </a:lnTo>
                <a:lnTo>
                  <a:pt x="3" y="9"/>
                </a:lnTo>
                <a:lnTo>
                  <a:pt x="3" y="11"/>
                </a:lnTo>
                <a:lnTo>
                  <a:pt x="2" y="14"/>
                </a:lnTo>
                <a:lnTo>
                  <a:pt x="2" y="19"/>
                </a:lnTo>
                <a:lnTo>
                  <a:pt x="1" y="24"/>
                </a:lnTo>
                <a:lnTo>
                  <a:pt x="1" y="28"/>
                </a:lnTo>
                <a:lnTo>
                  <a:pt x="0" y="31"/>
                </a:lnTo>
                <a:lnTo>
                  <a:pt x="21" y="35"/>
                </a:lnTo>
                <a:close/>
              </a:path>
            </a:pathLst>
          </a:custGeom>
          <a:solidFill>
            <a:srgbClr val="000000"/>
          </a:solidFill>
          <a:ln w="9525">
            <a:noFill/>
          </a:ln>
        </p:spPr>
        <p:txBody>
          <a:bodyPr/>
          <a:lstStyle/>
          <a:p>
            <a:endParaRPr lang="en-US"/>
          </a:p>
        </p:txBody>
      </p:sp>
      <p:sp>
        <p:nvSpPr>
          <p:cNvPr id="1142218" name="Freeform 1142217"/>
          <p:cNvSpPr/>
          <p:nvPr/>
        </p:nvSpPr>
        <p:spPr>
          <a:xfrm>
            <a:off x="3071813" y="1776413"/>
            <a:ext cx="1587" cy="1587"/>
          </a:xfrm>
          <a:custGeom>
            <a:avLst/>
            <a:gdLst/>
            <a:ahLst/>
            <a:cxnLst/>
            <a:rect l="0" t="0" r="0" b="0"/>
            <a:pathLst>
              <a:path w="21" h="13">
                <a:moveTo>
                  <a:pt x="0" y="0"/>
                </a:moveTo>
                <a:lnTo>
                  <a:pt x="2" y="9"/>
                </a:lnTo>
                <a:lnTo>
                  <a:pt x="10" y="13"/>
                </a:lnTo>
                <a:lnTo>
                  <a:pt x="17" y="12"/>
                </a:lnTo>
                <a:lnTo>
                  <a:pt x="21" y="4"/>
                </a:lnTo>
                <a:lnTo>
                  <a:pt x="0" y="0"/>
                </a:lnTo>
                <a:close/>
              </a:path>
            </a:pathLst>
          </a:custGeom>
          <a:solidFill>
            <a:srgbClr val="000000"/>
          </a:solidFill>
          <a:ln w="9525">
            <a:noFill/>
          </a:ln>
        </p:spPr>
        <p:txBody>
          <a:bodyPr/>
          <a:lstStyle/>
          <a:p>
            <a:endParaRPr lang="en-US"/>
          </a:p>
        </p:txBody>
      </p:sp>
      <p:sp>
        <p:nvSpPr>
          <p:cNvPr id="1142219" name="Freeform 1142218"/>
          <p:cNvSpPr/>
          <p:nvPr/>
        </p:nvSpPr>
        <p:spPr>
          <a:xfrm>
            <a:off x="2787650" y="2038350"/>
            <a:ext cx="84138" cy="217488"/>
          </a:xfrm>
          <a:custGeom>
            <a:avLst/>
            <a:gdLst/>
            <a:ahLst/>
            <a:cxnLst/>
            <a:rect l="0" t="0" r="0" b="0"/>
            <a:pathLst>
              <a:path w="1169" h="2481">
                <a:moveTo>
                  <a:pt x="166" y="0"/>
                </a:moveTo>
                <a:lnTo>
                  <a:pt x="0" y="73"/>
                </a:lnTo>
                <a:lnTo>
                  <a:pt x="959" y="2481"/>
                </a:lnTo>
                <a:lnTo>
                  <a:pt x="1169" y="2389"/>
                </a:lnTo>
                <a:lnTo>
                  <a:pt x="166" y="0"/>
                </a:lnTo>
                <a:close/>
              </a:path>
            </a:pathLst>
          </a:custGeom>
          <a:solidFill>
            <a:srgbClr val="545959"/>
          </a:solidFill>
          <a:ln w="9525">
            <a:noFill/>
          </a:ln>
        </p:spPr>
        <p:txBody>
          <a:bodyPr/>
          <a:lstStyle/>
          <a:p>
            <a:endParaRPr lang="en-US"/>
          </a:p>
        </p:txBody>
      </p:sp>
      <p:sp>
        <p:nvSpPr>
          <p:cNvPr id="1142220" name="Freeform 1142219"/>
          <p:cNvSpPr/>
          <p:nvPr/>
        </p:nvSpPr>
        <p:spPr>
          <a:xfrm>
            <a:off x="2787650" y="2038350"/>
            <a:ext cx="82550" cy="217488"/>
          </a:xfrm>
          <a:custGeom>
            <a:avLst/>
            <a:gdLst/>
            <a:ahLst/>
            <a:cxnLst/>
            <a:rect l="0" t="0" r="0" b="0"/>
            <a:pathLst>
              <a:path w="1140" h="2467">
                <a:moveTo>
                  <a:pt x="140" y="0"/>
                </a:moveTo>
                <a:lnTo>
                  <a:pt x="126" y="6"/>
                </a:lnTo>
                <a:lnTo>
                  <a:pt x="114" y="10"/>
                </a:lnTo>
                <a:lnTo>
                  <a:pt x="104" y="14"/>
                </a:lnTo>
                <a:lnTo>
                  <a:pt x="94" y="19"/>
                </a:lnTo>
                <a:lnTo>
                  <a:pt x="81" y="24"/>
                </a:lnTo>
                <a:lnTo>
                  <a:pt x="61" y="32"/>
                </a:lnTo>
                <a:lnTo>
                  <a:pt x="36" y="44"/>
                </a:lnTo>
                <a:lnTo>
                  <a:pt x="0" y="61"/>
                </a:lnTo>
                <a:lnTo>
                  <a:pt x="29" y="132"/>
                </a:lnTo>
                <a:lnTo>
                  <a:pt x="55" y="199"/>
                </a:lnTo>
                <a:lnTo>
                  <a:pt x="81" y="260"/>
                </a:lnTo>
                <a:lnTo>
                  <a:pt x="103" y="317"/>
                </a:lnTo>
                <a:lnTo>
                  <a:pt x="125" y="370"/>
                </a:lnTo>
                <a:lnTo>
                  <a:pt x="144" y="419"/>
                </a:lnTo>
                <a:lnTo>
                  <a:pt x="163" y="467"/>
                </a:lnTo>
                <a:lnTo>
                  <a:pt x="181" y="511"/>
                </a:lnTo>
                <a:lnTo>
                  <a:pt x="198" y="554"/>
                </a:lnTo>
                <a:lnTo>
                  <a:pt x="215" y="596"/>
                </a:lnTo>
                <a:lnTo>
                  <a:pt x="232" y="637"/>
                </a:lnTo>
                <a:lnTo>
                  <a:pt x="249" y="680"/>
                </a:lnTo>
                <a:lnTo>
                  <a:pt x="265" y="723"/>
                </a:lnTo>
                <a:lnTo>
                  <a:pt x="284" y="766"/>
                </a:lnTo>
                <a:lnTo>
                  <a:pt x="302" y="812"/>
                </a:lnTo>
                <a:lnTo>
                  <a:pt x="322" y="861"/>
                </a:lnTo>
                <a:lnTo>
                  <a:pt x="342" y="913"/>
                </a:lnTo>
                <a:lnTo>
                  <a:pt x="364" y="968"/>
                </a:lnTo>
                <a:lnTo>
                  <a:pt x="388" y="1029"/>
                </a:lnTo>
                <a:lnTo>
                  <a:pt x="414" y="1093"/>
                </a:lnTo>
                <a:lnTo>
                  <a:pt x="442" y="1164"/>
                </a:lnTo>
                <a:lnTo>
                  <a:pt x="473" y="1239"/>
                </a:lnTo>
                <a:lnTo>
                  <a:pt x="505" y="1323"/>
                </a:lnTo>
                <a:lnTo>
                  <a:pt x="542" y="1412"/>
                </a:lnTo>
                <a:lnTo>
                  <a:pt x="581" y="1511"/>
                </a:lnTo>
                <a:lnTo>
                  <a:pt x="623" y="1618"/>
                </a:lnTo>
                <a:lnTo>
                  <a:pt x="669" y="1733"/>
                </a:lnTo>
                <a:lnTo>
                  <a:pt x="719" y="1858"/>
                </a:lnTo>
                <a:lnTo>
                  <a:pt x="773" y="1993"/>
                </a:lnTo>
                <a:lnTo>
                  <a:pt x="832" y="2140"/>
                </a:lnTo>
                <a:lnTo>
                  <a:pt x="895" y="2297"/>
                </a:lnTo>
                <a:lnTo>
                  <a:pt x="962" y="2467"/>
                </a:lnTo>
                <a:lnTo>
                  <a:pt x="972" y="2462"/>
                </a:lnTo>
                <a:lnTo>
                  <a:pt x="982" y="2458"/>
                </a:lnTo>
                <a:lnTo>
                  <a:pt x="989" y="2455"/>
                </a:lnTo>
                <a:lnTo>
                  <a:pt x="996" y="2452"/>
                </a:lnTo>
                <a:lnTo>
                  <a:pt x="1003" y="2449"/>
                </a:lnTo>
                <a:lnTo>
                  <a:pt x="1009" y="2445"/>
                </a:lnTo>
                <a:lnTo>
                  <a:pt x="1015" y="2442"/>
                </a:lnTo>
                <a:lnTo>
                  <a:pt x="1022" y="2439"/>
                </a:lnTo>
                <a:lnTo>
                  <a:pt x="1030" y="2436"/>
                </a:lnTo>
                <a:lnTo>
                  <a:pt x="1040" y="2432"/>
                </a:lnTo>
                <a:lnTo>
                  <a:pt x="1050" y="2428"/>
                </a:lnTo>
                <a:lnTo>
                  <a:pt x="1063" y="2422"/>
                </a:lnTo>
                <a:lnTo>
                  <a:pt x="1077" y="2416"/>
                </a:lnTo>
                <a:lnTo>
                  <a:pt x="1095" y="2409"/>
                </a:lnTo>
                <a:lnTo>
                  <a:pt x="1116" y="2399"/>
                </a:lnTo>
                <a:lnTo>
                  <a:pt x="1140" y="2390"/>
                </a:lnTo>
                <a:lnTo>
                  <a:pt x="1110" y="2318"/>
                </a:lnTo>
                <a:lnTo>
                  <a:pt x="1081" y="2251"/>
                </a:lnTo>
                <a:lnTo>
                  <a:pt x="1056" y="2190"/>
                </a:lnTo>
                <a:lnTo>
                  <a:pt x="1033" y="2134"/>
                </a:lnTo>
                <a:lnTo>
                  <a:pt x="1011" y="2082"/>
                </a:lnTo>
                <a:lnTo>
                  <a:pt x="991" y="2032"/>
                </a:lnTo>
                <a:lnTo>
                  <a:pt x="970" y="1985"/>
                </a:lnTo>
                <a:lnTo>
                  <a:pt x="952" y="1940"/>
                </a:lnTo>
                <a:lnTo>
                  <a:pt x="935" y="1897"/>
                </a:lnTo>
                <a:lnTo>
                  <a:pt x="916" y="1856"/>
                </a:lnTo>
                <a:lnTo>
                  <a:pt x="899" y="1814"/>
                </a:lnTo>
                <a:lnTo>
                  <a:pt x="882" y="1773"/>
                </a:lnTo>
                <a:lnTo>
                  <a:pt x="864" y="1730"/>
                </a:lnTo>
                <a:lnTo>
                  <a:pt x="846" y="1686"/>
                </a:lnTo>
                <a:lnTo>
                  <a:pt x="826" y="1640"/>
                </a:lnTo>
                <a:lnTo>
                  <a:pt x="807" y="1592"/>
                </a:lnTo>
                <a:lnTo>
                  <a:pt x="785" y="1541"/>
                </a:lnTo>
                <a:lnTo>
                  <a:pt x="762" y="1485"/>
                </a:lnTo>
                <a:lnTo>
                  <a:pt x="738" y="1426"/>
                </a:lnTo>
                <a:lnTo>
                  <a:pt x="710" y="1362"/>
                </a:lnTo>
                <a:lnTo>
                  <a:pt x="682" y="1292"/>
                </a:lnTo>
                <a:lnTo>
                  <a:pt x="650" y="1216"/>
                </a:lnTo>
                <a:lnTo>
                  <a:pt x="615" y="1134"/>
                </a:lnTo>
                <a:lnTo>
                  <a:pt x="578" y="1044"/>
                </a:lnTo>
                <a:lnTo>
                  <a:pt x="537" y="947"/>
                </a:lnTo>
                <a:lnTo>
                  <a:pt x="493" y="842"/>
                </a:lnTo>
                <a:lnTo>
                  <a:pt x="445" y="727"/>
                </a:lnTo>
                <a:lnTo>
                  <a:pt x="393" y="603"/>
                </a:lnTo>
                <a:lnTo>
                  <a:pt x="337" y="469"/>
                </a:lnTo>
                <a:lnTo>
                  <a:pt x="276" y="324"/>
                </a:lnTo>
                <a:lnTo>
                  <a:pt x="210" y="167"/>
                </a:lnTo>
                <a:lnTo>
                  <a:pt x="140" y="0"/>
                </a:lnTo>
                <a:close/>
              </a:path>
            </a:pathLst>
          </a:custGeom>
          <a:solidFill>
            <a:srgbClr val="707575"/>
          </a:solidFill>
          <a:ln w="9525">
            <a:noFill/>
          </a:ln>
        </p:spPr>
        <p:txBody>
          <a:bodyPr/>
          <a:lstStyle/>
          <a:p>
            <a:endParaRPr lang="en-US"/>
          </a:p>
        </p:txBody>
      </p:sp>
      <p:sp>
        <p:nvSpPr>
          <p:cNvPr id="1142221" name="Freeform 1142220"/>
          <p:cNvSpPr/>
          <p:nvPr/>
        </p:nvSpPr>
        <p:spPr>
          <a:xfrm>
            <a:off x="2789238" y="2039938"/>
            <a:ext cx="79375" cy="215900"/>
          </a:xfrm>
          <a:custGeom>
            <a:avLst/>
            <a:gdLst/>
            <a:ahLst/>
            <a:cxnLst/>
            <a:rect l="0" t="0" r="0" b="0"/>
            <a:pathLst>
              <a:path w="1109" h="2454">
                <a:moveTo>
                  <a:pt x="113" y="0"/>
                </a:moveTo>
                <a:lnTo>
                  <a:pt x="100" y="4"/>
                </a:lnTo>
                <a:lnTo>
                  <a:pt x="92" y="9"/>
                </a:lnTo>
                <a:lnTo>
                  <a:pt x="84" y="12"/>
                </a:lnTo>
                <a:lnTo>
                  <a:pt x="76" y="15"/>
                </a:lnTo>
                <a:lnTo>
                  <a:pt x="65" y="19"/>
                </a:lnTo>
                <a:lnTo>
                  <a:pt x="49" y="26"/>
                </a:lnTo>
                <a:lnTo>
                  <a:pt x="29" y="36"/>
                </a:lnTo>
                <a:lnTo>
                  <a:pt x="0" y="49"/>
                </a:lnTo>
                <a:lnTo>
                  <a:pt x="29" y="120"/>
                </a:lnTo>
                <a:lnTo>
                  <a:pt x="56" y="187"/>
                </a:lnTo>
                <a:lnTo>
                  <a:pt x="81" y="248"/>
                </a:lnTo>
                <a:lnTo>
                  <a:pt x="103" y="305"/>
                </a:lnTo>
                <a:lnTo>
                  <a:pt x="125" y="358"/>
                </a:lnTo>
                <a:lnTo>
                  <a:pt x="145" y="407"/>
                </a:lnTo>
                <a:lnTo>
                  <a:pt x="164" y="455"/>
                </a:lnTo>
                <a:lnTo>
                  <a:pt x="182" y="499"/>
                </a:lnTo>
                <a:lnTo>
                  <a:pt x="199" y="542"/>
                </a:lnTo>
                <a:lnTo>
                  <a:pt x="216" y="584"/>
                </a:lnTo>
                <a:lnTo>
                  <a:pt x="233" y="625"/>
                </a:lnTo>
                <a:lnTo>
                  <a:pt x="249" y="667"/>
                </a:lnTo>
                <a:lnTo>
                  <a:pt x="267" y="711"/>
                </a:lnTo>
                <a:lnTo>
                  <a:pt x="284" y="754"/>
                </a:lnTo>
                <a:lnTo>
                  <a:pt x="302" y="800"/>
                </a:lnTo>
                <a:lnTo>
                  <a:pt x="323" y="849"/>
                </a:lnTo>
                <a:lnTo>
                  <a:pt x="343" y="900"/>
                </a:lnTo>
                <a:lnTo>
                  <a:pt x="366" y="956"/>
                </a:lnTo>
                <a:lnTo>
                  <a:pt x="389" y="1016"/>
                </a:lnTo>
                <a:lnTo>
                  <a:pt x="415" y="1081"/>
                </a:lnTo>
                <a:lnTo>
                  <a:pt x="443" y="1151"/>
                </a:lnTo>
                <a:lnTo>
                  <a:pt x="474" y="1227"/>
                </a:lnTo>
                <a:lnTo>
                  <a:pt x="507" y="1311"/>
                </a:lnTo>
                <a:lnTo>
                  <a:pt x="544" y="1400"/>
                </a:lnTo>
                <a:lnTo>
                  <a:pt x="583" y="1499"/>
                </a:lnTo>
                <a:lnTo>
                  <a:pt x="626" y="1606"/>
                </a:lnTo>
                <a:lnTo>
                  <a:pt x="672" y="1721"/>
                </a:lnTo>
                <a:lnTo>
                  <a:pt x="723" y="1846"/>
                </a:lnTo>
                <a:lnTo>
                  <a:pt x="777" y="1981"/>
                </a:lnTo>
                <a:lnTo>
                  <a:pt x="835" y="2128"/>
                </a:lnTo>
                <a:lnTo>
                  <a:pt x="898" y="2285"/>
                </a:lnTo>
                <a:lnTo>
                  <a:pt x="966" y="2454"/>
                </a:lnTo>
                <a:lnTo>
                  <a:pt x="982" y="2447"/>
                </a:lnTo>
                <a:lnTo>
                  <a:pt x="994" y="2442"/>
                </a:lnTo>
                <a:lnTo>
                  <a:pt x="1003" y="2436"/>
                </a:lnTo>
                <a:lnTo>
                  <a:pt x="1014" y="2432"/>
                </a:lnTo>
                <a:lnTo>
                  <a:pt x="1029" y="2426"/>
                </a:lnTo>
                <a:lnTo>
                  <a:pt x="1047" y="2417"/>
                </a:lnTo>
                <a:lnTo>
                  <a:pt x="1073" y="2407"/>
                </a:lnTo>
                <a:lnTo>
                  <a:pt x="1109" y="2392"/>
                </a:lnTo>
                <a:lnTo>
                  <a:pt x="1080" y="2320"/>
                </a:lnTo>
                <a:lnTo>
                  <a:pt x="1052" y="2254"/>
                </a:lnTo>
                <a:lnTo>
                  <a:pt x="1027" y="2193"/>
                </a:lnTo>
                <a:lnTo>
                  <a:pt x="1003" y="2136"/>
                </a:lnTo>
                <a:lnTo>
                  <a:pt x="981" y="2083"/>
                </a:lnTo>
                <a:lnTo>
                  <a:pt x="960" y="2035"/>
                </a:lnTo>
                <a:lnTo>
                  <a:pt x="941" y="1987"/>
                </a:lnTo>
                <a:lnTo>
                  <a:pt x="922" y="1943"/>
                </a:lnTo>
                <a:lnTo>
                  <a:pt x="905" y="1900"/>
                </a:lnTo>
                <a:lnTo>
                  <a:pt x="887" y="1858"/>
                </a:lnTo>
                <a:lnTo>
                  <a:pt x="869" y="1817"/>
                </a:lnTo>
                <a:lnTo>
                  <a:pt x="852" y="1774"/>
                </a:lnTo>
                <a:lnTo>
                  <a:pt x="835" y="1732"/>
                </a:lnTo>
                <a:lnTo>
                  <a:pt x="816" y="1688"/>
                </a:lnTo>
                <a:lnTo>
                  <a:pt x="797" y="1643"/>
                </a:lnTo>
                <a:lnTo>
                  <a:pt x="778" y="1594"/>
                </a:lnTo>
                <a:lnTo>
                  <a:pt x="756" y="1542"/>
                </a:lnTo>
                <a:lnTo>
                  <a:pt x="733" y="1488"/>
                </a:lnTo>
                <a:lnTo>
                  <a:pt x="708" y="1428"/>
                </a:lnTo>
                <a:lnTo>
                  <a:pt x="681" y="1363"/>
                </a:lnTo>
                <a:lnTo>
                  <a:pt x="652" y="1294"/>
                </a:lnTo>
                <a:lnTo>
                  <a:pt x="621" y="1218"/>
                </a:lnTo>
                <a:lnTo>
                  <a:pt x="586" y="1136"/>
                </a:lnTo>
                <a:lnTo>
                  <a:pt x="549" y="1046"/>
                </a:lnTo>
                <a:lnTo>
                  <a:pt x="508" y="948"/>
                </a:lnTo>
                <a:lnTo>
                  <a:pt x="464" y="842"/>
                </a:lnTo>
                <a:lnTo>
                  <a:pt x="417" y="728"/>
                </a:lnTo>
                <a:lnTo>
                  <a:pt x="364" y="604"/>
                </a:lnTo>
                <a:lnTo>
                  <a:pt x="308" y="469"/>
                </a:lnTo>
                <a:lnTo>
                  <a:pt x="248" y="325"/>
                </a:lnTo>
                <a:lnTo>
                  <a:pt x="183" y="168"/>
                </a:lnTo>
                <a:lnTo>
                  <a:pt x="113" y="0"/>
                </a:lnTo>
                <a:close/>
              </a:path>
            </a:pathLst>
          </a:custGeom>
          <a:solidFill>
            <a:srgbClr val="8C9494"/>
          </a:solidFill>
          <a:ln w="9525">
            <a:noFill/>
          </a:ln>
        </p:spPr>
        <p:txBody>
          <a:bodyPr/>
          <a:lstStyle/>
          <a:p>
            <a:endParaRPr lang="en-US"/>
          </a:p>
        </p:txBody>
      </p:sp>
      <p:sp>
        <p:nvSpPr>
          <p:cNvPr id="1142222" name="Freeform 1142221"/>
          <p:cNvSpPr/>
          <p:nvPr/>
        </p:nvSpPr>
        <p:spPr>
          <a:xfrm>
            <a:off x="2789238" y="2039938"/>
            <a:ext cx="77787" cy="215900"/>
          </a:xfrm>
          <a:custGeom>
            <a:avLst/>
            <a:gdLst/>
            <a:ahLst/>
            <a:cxnLst/>
            <a:rect l="0" t="0" r="0" b="0"/>
            <a:pathLst>
              <a:path w="1078" h="2440">
                <a:moveTo>
                  <a:pt x="86" y="0"/>
                </a:moveTo>
                <a:lnTo>
                  <a:pt x="77" y="3"/>
                </a:lnTo>
                <a:lnTo>
                  <a:pt x="71" y="6"/>
                </a:lnTo>
                <a:lnTo>
                  <a:pt x="65" y="8"/>
                </a:lnTo>
                <a:lnTo>
                  <a:pt x="59" y="10"/>
                </a:lnTo>
                <a:lnTo>
                  <a:pt x="49" y="14"/>
                </a:lnTo>
                <a:lnTo>
                  <a:pt x="38" y="20"/>
                </a:lnTo>
                <a:lnTo>
                  <a:pt x="22" y="27"/>
                </a:lnTo>
                <a:lnTo>
                  <a:pt x="0" y="37"/>
                </a:lnTo>
                <a:lnTo>
                  <a:pt x="30" y="108"/>
                </a:lnTo>
                <a:lnTo>
                  <a:pt x="57" y="175"/>
                </a:lnTo>
                <a:lnTo>
                  <a:pt x="81" y="236"/>
                </a:lnTo>
                <a:lnTo>
                  <a:pt x="104" y="293"/>
                </a:lnTo>
                <a:lnTo>
                  <a:pt x="126" y="345"/>
                </a:lnTo>
                <a:lnTo>
                  <a:pt x="145" y="395"/>
                </a:lnTo>
                <a:lnTo>
                  <a:pt x="165" y="442"/>
                </a:lnTo>
                <a:lnTo>
                  <a:pt x="182" y="487"/>
                </a:lnTo>
                <a:lnTo>
                  <a:pt x="199" y="530"/>
                </a:lnTo>
                <a:lnTo>
                  <a:pt x="217" y="572"/>
                </a:lnTo>
                <a:lnTo>
                  <a:pt x="234" y="613"/>
                </a:lnTo>
                <a:lnTo>
                  <a:pt x="250" y="655"/>
                </a:lnTo>
                <a:lnTo>
                  <a:pt x="268" y="698"/>
                </a:lnTo>
                <a:lnTo>
                  <a:pt x="286" y="742"/>
                </a:lnTo>
                <a:lnTo>
                  <a:pt x="304" y="788"/>
                </a:lnTo>
                <a:lnTo>
                  <a:pt x="324" y="837"/>
                </a:lnTo>
                <a:lnTo>
                  <a:pt x="345" y="888"/>
                </a:lnTo>
                <a:lnTo>
                  <a:pt x="368" y="944"/>
                </a:lnTo>
                <a:lnTo>
                  <a:pt x="391" y="1003"/>
                </a:lnTo>
                <a:lnTo>
                  <a:pt x="418" y="1069"/>
                </a:lnTo>
                <a:lnTo>
                  <a:pt x="445" y="1138"/>
                </a:lnTo>
                <a:lnTo>
                  <a:pt x="476" y="1215"/>
                </a:lnTo>
                <a:lnTo>
                  <a:pt x="509" y="1297"/>
                </a:lnTo>
                <a:lnTo>
                  <a:pt x="546" y="1388"/>
                </a:lnTo>
                <a:lnTo>
                  <a:pt x="585" y="1486"/>
                </a:lnTo>
                <a:lnTo>
                  <a:pt x="628" y="1593"/>
                </a:lnTo>
                <a:lnTo>
                  <a:pt x="675" y="1707"/>
                </a:lnTo>
                <a:lnTo>
                  <a:pt x="725" y="1833"/>
                </a:lnTo>
                <a:lnTo>
                  <a:pt x="780" y="1968"/>
                </a:lnTo>
                <a:lnTo>
                  <a:pt x="838" y="2113"/>
                </a:lnTo>
                <a:lnTo>
                  <a:pt x="901" y="2270"/>
                </a:lnTo>
                <a:lnTo>
                  <a:pt x="969" y="2440"/>
                </a:lnTo>
                <a:lnTo>
                  <a:pt x="982" y="2435"/>
                </a:lnTo>
                <a:lnTo>
                  <a:pt x="990" y="2431"/>
                </a:lnTo>
                <a:lnTo>
                  <a:pt x="998" y="2426"/>
                </a:lnTo>
                <a:lnTo>
                  <a:pt x="1006" y="2423"/>
                </a:lnTo>
                <a:lnTo>
                  <a:pt x="1016" y="2419"/>
                </a:lnTo>
                <a:lnTo>
                  <a:pt x="1031" y="2413"/>
                </a:lnTo>
                <a:lnTo>
                  <a:pt x="1050" y="2404"/>
                </a:lnTo>
                <a:lnTo>
                  <a:pt x="1078" y="2394"/>
                </a:lnTo>
                <a:lnTo>
                  <a:pt x="1048" y="2322"/>
                </a:lnTo>
                <a:lnTo>
                  <a:pt x="1020" y="2256"/>
                </a:lnTo>
                <a:lnTo>
                  <a:pt x="995" y="2195"/>
                </a:lnTo>
                <a:lnTo>
                  <a:pt x="973" y="2138"/>
                </a:lnTo>
                <a:lnTo>
                  <a:pt x="950" y="2085"/>
                </a:lnTo>
                <a:lnTo>
                  <a:pt x="930" y="2035"/>
                </a:lnTo>
                <a:lnTo>
                  <a:pt x="910" y="1989"/>
                </a:lnTo>
                <a:lnTo>
                  <a:pt x="892" y="1944"/>
                </a:lnTo>
                <a:lnTo>
                  <a:pt x="875" y="1901"/>
                </a:lnTo>
                <a:lnTo>
                  <a:pt x="857" y="1859"/>
                </a:lnTo>
                <a:lnTo>
                  <a:pt x="840" y="1817"/>
                </a:lnTo>
                <a:lnTo>
                  <a:pt x="823" y="1775"/>
                </a:lnTo>
                <a:lnTo>
                  <a:pt x="805" y="1733"/>
                </a:lnTo>
                <a:lnTo>
                  <a:pt x="787" y="1688"/>
                </a:lnTo>
                <a:lnTo>
                  <a:pt x="768" y="1643"/>
                </a:lnTo>
                <a:lnTo>
                  <a:pt x="748" y="1595"/>
                </a:lnTo>
                <a:lnTo>
                  <a:pt x="727" y="1543"/>
                </a:lnTo>
                <a:lnTo>
                  <a:pt x="703" y="1487"/>
                </a:lnTo>
                <a:lnTo>
                  <a:pt x="679" y="1428"/>
                </a:lnTo>
                <a:lnTo>
                  <a:pt x="652" y="1364"/>
                </a:lnTo>
                <a:lnTo>
                  <a:pt x="624" y="1294"/>
                </a:lnTo>
                <a:lnTo>
                  <a:pt x="592" y="1218"/>
                </a:lnTo>
                <a:lnTo>
                  <a:pt x="557" y="1135"/>
                </a:lnTo>
                <a:lnTo>
                  <a:pt x="521" y="1045"/>
                </a:lnTo>
                <a:lnTo>
                  <a:pt x="480" y="948"/>
                </a:lnTo>
                <a:lnTo>
                  <a:pt x="436" y="843"/>
                </a:lnTo>
                <a:lnTo>
                  <a:pt x="388" y="728"/>
                </a:lnTo>
                <a:lnTo>
                  <a:pt x="337" y="604"/>
                </a:lnTo>
                <a:lnTo>
                  <a:pt x="281" y="469"/>
                </a:lnTo>
                <a:lnTo>
                  <a:pt x="221" y="324"/>
                </a:lnTo>
                <a:lnTo>
                  <a:pt x="155" y="168"/>
                </a:lnTo>
                <a:lnTo>
                  <a:pt x="86" y="0"/>
                </a:lnTo>
                <a:close/>
              </a:path>
            </a:pathLst>
          </a:custGeom>
          <a:solidFill>
            <a:srgbClr val="A8B0B0"/>
          </a:solidFill>
          <a:ln w="9525">
            <a:noFill/>
          </a:ln>
        </p:spPr>
        <p:txBody>
          <a:bodyPr/>
          <a:lstStyle/>
          <a:p>
            <a:endParaRPr lang="en-US"/>
          </a:p>
        </p:txBody>
      </p:sp>
      <p:sp>
        <p:nvSpPr>
          <p:cNvPr id="1142223" name="Freeform 1142222"/>
          <p:cNvSpPr/>
          <p:nvPr/>
        </p:nvSpPr>
        <p:spPr>
          <a:xfrm>
            <a:off x="2789238" y="2041525"/>
            <a:ext cx="76200" cy="214313"/>
          </a:xfrm>
          <a:custGeom>
            <a:avLst/>
            <a:gdLst/>
            <a:ahLst/>
            <a:cxnLst/>
            <a:rect l="0" t="0" r="0" b="0"/>
            <a:pathLst>
              <a:path w="1046" h="2428">
                <a:moveTo>
                  <a:pt x="58" y="0"/>
                </a:moveTo>
                <a:lnTo>
                  <a:pt x="52" y="2"/>
                </a:lnTo>
                <a:lnTo>
                  <a:pt x="47" y="4"/>
                </a:lnTo>
                <a:lnTo>
                  <a:pt x="43" y="5"/>
                </a:lnTo>
                <a:lnTo>
                  <a:pt x="39" y="7"/>
                </a:lnTo>
                <a:lnTo>
                  <a:pt x="33" y="10"/>
                </a:lnTo>
                <a:lnTo>
                  <a:pt x="25" y="13"/>
                </a:lnTo>
                <a:lnTo>
                  <a:pt x="15" y="18"/>
                </a:lnTo>
                <a:lnTo>
                  <a:pt x="0" y="25"/>
                </a:lnTo>
                <a:lnTo>
                  <a:pt x="29" y="97"/>
                </a:lnTo>
                <a:lnTo>
                  <a:pt x="56" y="164"/>
                </a:lnTo>
                <a:lnTo>
                  <a:pt x="80" y="225"/>
                </a:lnTo>
                <a:lnTo>
                  <a:pt x="104" y="282"/>
                </a:lnTo>
                <a:lnTo>
                  <a:pt x="125" y="334"/>
                </a:lnTo>
                <a:lnTo>
                  <a:pt x="145" y="384"/>
                </a:lnTo>
                <a:lnTo>
                  <a:pt x="164" y="430"/>
                </a:lnTo>
                <a:lnTo>
                  <a:pt x="182" y="475"/>
                </a:lnTo>
                <a:lnTo>
                  <a:pt x="199" y="518"/>
                </a:lnTo>
                <a:lnTo>
                  <a:pt x="217" y="560"/>
                </a:lnTo>
                <a:lnTo>
                  <a:pt x="233" y="601"/>
                </a:lnTo>
                <a:lnTo>
                  <a:pt x="250" y="643"/>
                </a:lnTo>
                <a:lnTo>
                  <a:pt x="268" y="686"/>
                </a:lnTo>
                <a:lnTo>
                  <a:pt x="285" y="730"/>
                </a:lnTo>
                <a:lnTo>
                  <a:pt x="305" y="776"/>
                </a:lnTo>
                <a:lnTo>
                  <a:pt x="324" y="825"/>
                </a:lnTo>
                <a:lnTo>
                  <a:pt x="344" y="876"/>
                </a:lnTo>
                <a:lnTo>
                  <a:pt x="367" y="932"/>
                </a:lnTo>
                <a:lnTo>
                  <a:pt x="391" y="991"/>
                </a:lnTo>
                <a:lnTo>
                  <a:pt x="418" y="1056"/>
                </a:lnTo>
                <a:lnTo>
                  <a:pt x="445" y="1126"/>
                </a:lnTo>
                <a:lnTo>
                  <a:pt x="477" y="1203"/>
                </a:lnTo>
                <a:lnTo>
                  <a:pt x="511" y="1285"/>
                </a:lnTo>
                <a:lnTo>
                  <a:pt x="546" y="1376"/>
                </a:lnTo>
                <a:lnTo>
                  <a:pt x="586" y="1474"/>
                </a:lnTo>
                <a:lnTo>
                  <a:pt x="629" y="1580"/>
                </a:lnTo>
                <a:lnTo>
                  <a:pt x="676" y="1695"/>
                </a:lnTo>
                <a:lnTo>
                  <a:pt x="726" y="1821"/>
                </a:lnTo>
                <a:lnTo>
                  <a:pt x="781" y="1956"/>
                </a:lnTo>
                <a:lnTo>
                  <a:pt x="840" y="2101"/>
                </a:lnTo>
                <a:lnTo>
                  <a:pt x="903" y="2258"/>
                </a:lnTo>
                <a:lnTo>
                  <a:pt x="972" y="2428"/>
                </a:lnTo>
                <a:lnTo>
                  <a:pt x="980" y="2424"/>
                </a:lnTo>
                <a:lnTo>
                  <a:pt x="986" y="2421"/>
                </a:lnTo>
                <a:lnTo>
                  <a:pt x="991" y="2419"/>
                </a:lnTo>
                <a:lnTo>
                  <a:pt x="997" y="2415"/>
                </a:lnTo>
                <a:lnTo>
                  <a:pt x="1004" y="2412"/>
                </a:lnTo>
                <a:lnTo>
                  <a:pt x="1013" y="2408"/>
                </a:lnTo>
                <a:lnTo>
                  <a:pt x="1028" y="2403"/>
                </a:lnTo>
                <a:lnTo>
                  <a:pt x="1046" y="2395"/>
                </a:lnTo>
                <a:lnTo>
                  <a:pt x="1017" y="2324"/>
                </a:lnTo>
                <a:lnTo>
                  <a:pt x="989" y="2257"/>
                </a:lnTo>
                <a:lnTo>
                  <a:pt x="964" y="2196"/>
                </a:lnTo>
                <a:lnTo>
                  <a:pt x="941" y="2139"/>
                </a:lnTo>
                <a:lnTo>
                  <a:pt x="920" y="2086"/>
                </a:lnTo>
                <a:lnTo>
                  <a:pt x="899" y="2037"/>
                </a:lnTo>
                <a:lnTo>
                  <a:pt x="880" y="1990"/>
                </a:lnTo>
                <a:lnTo>
                  <a:pt x="861" y="1946"/>
                </a:lnTo>
                <a:lnTo>
                  <a:pt x="843" y="1903"/>
                </a:lnTo>
                <a:lnTo>
                  <a:pt x="826" y="1861"/>
                </a:lnTo>
                <a:lnTo>
                  <a:pt x="809" y="1819"/>
                </a:lnTo>
                <a:lnTo>
                  <a:pt x="792" y="1778"/>
                </a:lnTo>
                <a:lnTo>
                  <a:pt x="774" y="1734"/>
                </a:lnTo>
                <a:lnTo>
                  <a:pt x="756" y="1691"/>
                </a:lnTo>
                <a:lnTo>
                  <a:pt x="737" y="1645"/>
                </a:lnTo>
                <a:lnTo>
                  <a:pt x="718" y="1596"/>
                </a:lnTo>
                <a:lnTo>
                  <a:pt x="696" y="1545"/>
                </a:lnTo>
                <a:lnTo>
                  <a:pt x="673" y="1490"/>
                </a:lnTo>
                <a:lnTo>
                  <a:pt x="648" y="1430"/>
                </a:lnTo>
                <a:lnTo>
                  <a:pt x="622" y="1365"/>
                </a:lnTo>
                <a:lnTo>
                  <a:pt x="593" y="1296"/>
                </a:lnTo>
                <a:lnTo>
                  <a:pt x="562" y="1220"/>
                </a:lnTo>
                <a:lnTo>
                  <a:pt x="528" y="1138"/>
                </a:lnTo>
                <a:lnTo>
                  <a:pt x="490" y="1047"/>
                </a:lnTo>
                <a:lnTo>
                  <a:pt x="450" y="950"/>
                </a:lnTo>
                <a:lnTo>
                  <a:pt x="407" y="843"/>
                </a:lnTo>
                <a:lnTo>
                  <a:pt x="359" y="730"/>
                </a:lnTo>
                <a:lnTo>
                  <a:pt x="308" y="605"/>
                </a:lnTo>
                <a:lnTo>
                  <a:pt x="251" y="470"/>
                </a:lnTo>
                <a:lnTo>
                  <a:pt x="192" y="325"/>
                </a:lnTo>
                <a:lnTo>
                  <a:pt x="127" y="169"/>
                </a:lnTo>
                <a:lnTo>
                  <a:pt x="58" y="0"/>
                </a:lnTo>
                <a:close/>
              </a:path>
            </a:pathLst>
          </a:custGeom>
          <a:solidFill>
            <a:srgbClr val="C4CCCC"/>
          </a:solidFill>
          <a:ln w="9525">
            <a:noFill/>
          </a:ln>
        </p:spPr>
        <p:txBody>
          <a:bodyPr/>
          <a:lstStyle/>
          <a:p>
            <a:endParaRPr lang="en-US"/>
          </a:p>
        </p:txBody>
      </p:sp>
      <p:sp>
        <p:nvSpPr>
          <p:cNvPr id="1142224" name="Freeform 1142223"/>
          <p:cNvSpPr/>
          <p:nvPr/>
        </p:nvSpPr>
        <p:spPr>
          <a:xfrm>
            <a:off x="2789238" y="2041525"/>
            <a:ext cx="73025" cy="212725"/>
          </a:xfrm>
          <a:custGeom>
            <a:avLst/>
            <a:gdLst/>
            <a:ahLst/>
            <a:cxnLst/>
            <a:rect l="0" t="0" r="0" b="0"/>
            <a:pathLst>
              <a:path w="1017" h="2414">
                <a:moveTo>
                  <a:pt x="32" y="0"/>
                </a:moveTo>
                <a:lnTo>
                  <a:pt x="0" y="13"/>
                </a:lnTo>
                <a:lnTo>
                  <a:pt x="977" y="2414"/>
                </a:lnTo>
                <a:lnTo>
                  <a:pt x="1017" y="2396"/>
                </a:lnTo>
                <a:lnTo>
                  <a:pt x="32" y="0"/>
                </a:lnTo>
                <a:close/>
              </a:path>
            </a:pathLst>
          </a:custGeom>
          <a:solidFill>
            <a:srgbClr val="E0E8E8"/>
          </a:solidFill>
          <a:ln w="9525">
            <a:noFill/>
          </a:ln>
        </p:spPr>
        <p:txBody>
          <a:bodyPr/>
          <a:lstStyle/>
          <a:p>
            <a:endParaRPr lang="en-US"/>
          </a:p>
        </p:txBody>
      </p:sp>
      <p:sp>
        <p:nvSpPr>
          <p:cNvPr id="1142225" name="Freeform 1142224"/>
          <p:cNvSpPr/>
          <p:nvPr/>
        </p:nvSpPr>
        <p:spPr>
          <a:xfrm>
            <a:off x="2787650" y="2035175"/>
            <a:ext cx="12700" cy="9525"/>
          </a:xfrm>
          <a:custGeom>
            <a:avLst/>
            <a:gdLst/>
            <a:ahLst/>
            <a:cxnLst/>
            <a:rect l="0" t="0" r="0" b="0"/>
            <a:pathLst>
              <a:path w="173" h="95">
                <a:moveTo>
                  <a:pt x="173" y="20"/>
                </a:moveTo>
                <a:lnTo>
                  <a:pt x="7" y="95"/>
                </a:lnTo>
                <a:lnTo>
                  <a:pt x="0" y="75"/>
                </a:lnTo>
                <a:lnTo>
                  <a:pt x="166" y="0"/>
                </a:lnTo>
                <a:lnTo>
                  <a:pt x="173" y="20"/>
                </a:lnTo>
                <a:close/>
              </a:path>
            </a:pathLst>
          </a:custGeom>
          <a:solidFill>
            <a:srgbClr val="111919"/>
          </a:solidFill>
          <a:ln w="9525">
            <a:noFill/>
          </a:ln>
        </p:spPr>
        <p:txBody>
          <a:bodyPr/>
          <a:lstStyle/>
          <a:p>
            <a:endParaRPr lang="en-US"/>
          </a:p>
        </p:txBody>
      </p:sp>
      <p:sp>
        <p:nvSpPr>
          <p:cNvPr id="1142226" name="Freeform 1142225"/>
          <p:cNvSpPr/>
          <p:nvPr/>
        </p:nvSpPr>
        <p:spPr>
          <a:xfrm>
            <a:off x="2784475" y="2027238"/>
            <a:ext cx="14288" cy="15875"/>
          </a:xfrm>
          <a:custGeom>
            <a:avLst/>
            <a:gdLst/>
            <a:ahLst/>
            <a:cxnLst/>
            <a:rect l="0" t="0" r="0" b="0"/>
            <a:pathLst>
              <a:path w="200" h="179">
                <a:moveTo>
                  <a:pt x="200" y="106"/>
                </a:moveTo>
                <a:lnTo>
                  <a:pt x="33" y="179"/>
                </a:lnTo>
                <a:lnTo>
                  <a:pt x="0" y="100"/>
                </a:lnTo>
                <a:lnTo>
                  <a:pt x="58" y="0"/>
                </a:lnTo>
                <a:lnTo>
                  <a:pt x="168" y="26"/>
                </a:lnTo>
                <a:lnTo>
                  <a:pt x="200" y="106"/>
                </a:lnTo>
                <a:close/>
              </a:path>
            </a:pathLst>
          </a:custGeom>
          <a:solidFill>
            <a:srgbClr val="545959"/>
          </a:solidFill>
          <a:ln w="9525">
            <a:noFill/>
          </a:ln>
        </p:spPr>
        <p:txBody>
          <a:bodyPr/>
          <a:lstStyle/>
          <a:p>
            <a:endParaRPr lang="en-US"/>
          </a:p>
        </p:txBody>
      </p:sp>
      <p:sp>
        <p:nvSpPr>
          <p:cNvPr id="1142227" name="Freeform 1142226"/>
          <p:cNvSpPr/>
          <p:nvPr/>
        </p:nvSpPr>
        <p:spPr>
          <a:xfrm>
            <a:off x="2784475" y="2027238"/>
            <a:ext cx="12700" cy="15875"/>
          </a:xfrm>
          <a:custGeom>
            <a:avLst/>
            <a:gdLst/>
            <a:ahLst/>
            <a:cxnLst/>
            <a:rect l="0" t="0" r="0" b="0"/>
            <a:pathLst>
              <a:path w="173" h="177">
                <a:moveTo>
                  <a:pt x="173" y="116"/>
                </a:moveTo>
                <a:lnTo>
                  <a:pt x="159" y="122"/>
                </a:lnTo>
                <a:lnTo>
                  <a:pt x="147" y="126"/>
                </a:lnTo>
                <a:lnTo>
                  <a:pt x="137" y="131"/>
                </a:lnTo>
                <a:lnTo>
                  <a:pt x="127" y="135"/>
                </a:lnTo>
                <a:lnTo>
                  <a:pt x="114" y="141"/>
                </a:lnTo>
                <a:lnTo>
                  <a:pt x="94" y="150"/>
                </a:lnTo>
                <a:lnTo>
                  <a:pt x="69" y="161"/>
                </a:lnTo>
                <a:lnTo>
                  <a:pt x="33" y="177"/>
                </a:lnTo>
                <a:lnTo>
                  <a:pt x="30" y="168"/>
                </a:lnTo>
                <a:lnTo>
                  <a:pt x="27" y="161"/>
                </a:lnTo>
                <a:lnTo>
                  <a:pt x="25" y="156"/>
                </a:lnTo>
                <a:lnTo>
                  <a:pt x="23" y="150"/>
                </a:lnTo>
                <a:lnTo>
                  <a:pt x="20" y="141"/>
                </a:lnTo>
                <a:lnTo>
                  <a:pt x="16" y="131"/>
                </a:lnTo>
                <a:lnTo>
                  <a:pt x="9" y="117"/>
                </a:lnTo>
                <a:lnTo>
                  <a:pt x="0" y="97"/>
                </a:lnTo>
                <a:lnTo>
                  <a:pt x="7" y="86"/>
                </a:lnTo>
                <a:lnTo>
                  <a:pt x="11" y="78"/>
                </a:lnTo>
                <a:lnTo>
                  <a:pt x="15" y="70"/>
                </a:lnTo>
                <a:lnTo>
                  <a:pt x="19" y="63"/>
                </a:lnTo>
                <a:lnTo>
                  <a:pt x="24" y="54"/>
                </a:lnTo>
                <a:lnTo>
                  <a:pt x="31" y="41"/>
                </a:lnTo>
                <a:lnTo>
                  <a:pt x="40" y="24"/>
                </a:lnTo>
                <a:lnTo>
                  <a:pt x="52" y="0"/>
                </a:lnTo>
                <a:lnTo>
                  <a:pt x="63" y="3"/>
                </a:lnTo>
                <a:lnTo>
                  <a:pt x="70" y="6"/>
                </a:lnTo>
                <a:lnTo>
                  <a:pt x="76" y="8"/>
                </a:lnTo>
                <a:lnTo>
                  <a:pt x="83" y="11"/>
                </a:lnTo>
                <a:lnTo>
                  <a:pt x="91" y="15"/>
                </a:lnTo>
                <a:lnTo>
                  <a:pt x="102" y="20"/>
                </a:lnTo>
                <a:lnTo>
                  <a:pt x="119" y="27"/>
                </a:lnTo>
                <a:lnTo>
                  <a:pt x="140" y="37"/>
                </a:lnTo>
                <a:lnTo>
                  <a:pt x="144" y="44"/>
                </a:lnTo>
                <a:lnTo>
                  <a:pt x="146" y="50"/>
                </a:lnTo>
                <a:lnTo>
                  <a:pt x="149" y="56"/>
                </a:lnTo>
                <a:lnTo>
                  <a:pt x="151" y="61"/>
                </a:lnTo>
                <a:lnTo>
                  <a:pt x="154" y="69"/>
                </a:lnTo>
                <a:lnTo>
                  <a:pt x="159" y="80"/>
                </a:lnTo>
                <a:lnTo>
                  <a:pt x="165" y="95"/>
                </a:lnTo>
                <a:lnTo>
                  <a:pt x="173" y="116"/>
                </a:lnTo>
                <a:close/>
              </a:path>
            </a:pathLst>
          </a:custGeom>
          <a:solidFill>
            <a:srgbClr val="707575"/>
          </a:solidFill>
          <a:ln w="9525">
            <a:noFill/>
          </a:ln>
        </p:spPr>
        <p:txBody>
          <a:bodyPr/>
          <a:lstStyle/>
          <a:p>
            <a:endParaRPr lang="en-US"/>
          </a:p>
        </p:txBody>
      </p:sp>
      <p:sp>
        <p:nvSpPr>
          <p:cNvPr id="1142228" name="Freeform 1142227"/>
          <p:cNvSpPr/>
          <p:nvPr/>
        </p:nvSpPr>
        <p:spPr>
          <a:xfrm>
            <a:off x="2786063" y="2027238"/>
            <a:ext cx="9525" cy="14287"/>
          </a:xfrm>
          <a:custGeom>
            <a:avLst/>
            <a:gdLst/>
            <a:ahLst/>
            <a:cxnLst/>
            <a:rect l="0" t="0" r="0" b="0"/>
            <a:pathLst>
              <a:path w="142" h="175">
                <a:moveTo>
                  <a:pt x="142" y="126"/>
                </a:moveTo>
                <a:lnTo>
                  <a:pt x="131" y="131"/>
                </a:lnTo>
                <a:lnTo>
                  <a:pt x="122" y="135"/>
                </a:lnTo>
                <a:lnTo>
                  <a:pt x="115" y="137"/>
                </a:lnTo>
                <a:lnTo>
                  <a:pt x="107" y="141"/>
                </a:lnTo>
                <a:lnTo>
                  <a:pt x="96" y="145"/>
                </a:lnTo>
                <a:lnTo>
                  <a:pt x="81" y="152"/>
                </a:lnTo>
                <a:lnTo>
                  <a:pt x="61" y="161"/>
                </a:lnTo>
                <a:lnTo>
                  <a:pt x="32" y="175"/>
                </a:lnTo>
                <a:lnTo>
                  <a:pt x="29" y="165"/>
                </a:lnTo>
                <a:lnTo>
                  <a:pt x="26" y="159"/>
                </a:lnTo>
                <a:lnTo>
                  <a:pt x="24" y="153"/>
                </a:lnTo>
                <a:lnTo>
                  <a:pt x="22" y="146"/>
                </a:lnTo>
                <a:lnTo>
                  <a:pt x="19" y="139"/>
                </a:lnTo>
                <a:lnTo>
                  <a:pt x="15" y="128"/>
                </a:lnTo>
                <a:lnTo>
                  <a:pt x="8" y="114"/>
                </a:lnTo>
                <a:lnTo>
                  <a:pt x="0" y="95"/>
                </a:lnTo>
                <a:lnTo>
                  <a:pt x="5" y="84"/>
                </a:lnTo>
                <a:lnTo>
                  <a:pt x="9" y="76"/>
                </a:lnTo>
                <a:lnTo>
                  <a:pt x="12" y="68"/>
                </a:lnTo>
                <a:lnTo>
                  <a:pt x="16" y="61"/>
                </a:lnTo>
                <a:lnTo>
                  <a:pt x="20" y="53"/>
                </a:lnTo>
                <a:lnTo>
                  <a:pt x="26" y="40"/>
                </a:lnTo>
                <a:lnTo>
                  <a:pt x="34" y="23"/>
                </a:lnTo>
                <a:lnTo>
                  <a:pt x="45" y="0"/>
                </a:lnTo>
                <a:lnTo>
                  <a:pt x="53" y="4"/>
                </a:lnTo>
                <a:lnTo>
                  <a:pt x="59" y="8"/>
                </a:lnTo>
                <a:lnTo>
                  <a:pt x="63" y="11"/>
                </a:lnTo>
                <a:lnTo>
                  <a:pt x="68" y="15"/>
                </a:lnTo>
                <a:lnTo>
                  <a:pt x="74" y="19"/>
                </a:lnTo>
                <a:lnTo>
                  <a:pt x="83" y="25"/>
                </a:lnTo>
                <a:lnTo>
                  <a:pt x="94" y="34"/>
                </a:lnTo>
                <a:lnTo>
                  <a:pt x="111" y="46"/>
                </a:lnTo>
                <a:lnTo>
                  <a:pt x="115" y="55"/>
                </a:lnTo>
                <a:lnTo>
                  <a:pt x="117" y="60"/>
                </a:lnTo>
                <a:lnTo>
                  <a:pt x="120" y="65"/>
                </a:lnTo>
                <a:lnTo>
                  <a:pt x="122" y="71"/>
                </a:lnTo>
                <a:lnTo>
                  <a:pt x="125" y="79"/>
                </a:lnTo>
                <a:lnTo>
                  <a:pt x="129" y="89"/>
                </a:lnTo>
                <a:lnTo>
                  <a:pt x="135" y="105"/>
                </a:lnTo>
                <a:lnTo>
                  <a:pt x="142" y="126"/>
                </a:lnTo>
                <a:close/>
              </a:path>
            </a:pathLst>
          </a:custGeom>
          <a:solidFill>
            <a:srgbClr val="8C9494"/>
          </a:solidFill>
          <a:ln w="9525">
            <a:noFill/>
          </a:ln>
        </p:spPr>
        <p:txBody>
          <a:bodyPr/>
          <a:lstStyle/>
          <a:p>
            <a:endParaRPr lang="en-US"/>
          </a:p>
        </p:txBody>
      </p:sp>
      <p:sp>
        <p:nvSpPr>
          <p:cNvPr id="1142229" name="Freeform 1142228"/>
          <p:cNvSpPr/>
          <p:nvPr/>
        </p:nvSpPr>
        <p:spPr>
          <a:xfrm>
            <a:off x="2786063" y="2027238"/>
            <a:ext cx="7937" cy="14287"/>
          </a:xfrm>
          <a:custGeom>
            <a:avLst/>
            <a:gdLst/>
            <a:ahLst/>
            <a:cxnLst/>
            <a:rect l="0" t="0" r="0" b="0"/>
            <a:pathLst>
              <a:path w="116" h="172">
                <a:moveTo>
                  <a:pt x="116" y="136"/>
                </a:moveTo>
                <a:lnTo>
                  <a:pt x="107" y="139"/>
                </a:lnTo>
                <a:lnTo>
                  <a:pt x="101" y="141"/>
                </a:lnTo>
                <a:lnTo>
                  <a:pt x="95" y="144"/>
                </a:lnTo>
                <a:lnTo>
                  <a:pt x="88" y="146"/>
                </a:lnTo>
                <a:lnTo>
                  <a:pt x="80" y="150"/>
                </a:lnTo>
                <a:lnTo>
                  <a:pt x="69" y="155"/>
                </a:lnTo>
                <a:lnTo>
                  <a:pt x="54" y="162"/>
                </a:lnTo>
                <a:lnTo>
                  <a:pt x="32" y="172"/>
                </a:lnTo>
                <a:lnTo>
                  <a:pt x="29" y="163"/>
                </a:lnTo>
                <a:lnTo>
                  <a:pt x="26" y="156"/>
                </a:lnTo>
                <a:lnTo>
                  <a:pt x="24" y="151"/>
                </a:lnTo>
                <a:lnTo>
                  <a:pt x="22" y="144"/>
                </a:lnTo>
                <a:lnTo>
                  <a:pt x="19" y="136"/>
                </a:lnTo>
                <a:lnTo>
                  <a:pt x="15" y="126"/>
                </a:lnTo>
                <a:lnTo>
                  <a:pt x="8" y="112"/>
                </a:lnTo>
                <a:lnTo>
                  <a:pt x="0" y="93"/>
                </a:lnTo>
                <a:lnTo>
                  <a:pt x="5" y="82"/>
                </a:lnTo>
                <a:lnTo>
                  <a:pt x="8" y="74"/>
                </a:lnTo>
                <a:lnTo>
                  <a:pt x="11" y="67"/>
                </a:lnTo>
                <a:lnTo>
                  <a:pt x="14" y="60"/>
                </a:lnTo>
                <a:lnTo>
                  <a:pt x="18" y="51"/>
                </a:lnTo>
                <a:lnTo>
                  <a:pt x="23" y="39"/>
                </a:lnTo>
                <a:lnTo>
                  <a:pt x="31" y="22"/>
                </a:lnTo>
                <a:lnTo>
                  <a:pt x="40" y="0"/>
                </a:lnTo>
                <a:lnTo>
                  <a:pt x="46" y="5"/>
                </a:lnTo>
                <a:lnTo>
                  <a:pt x="50" y="9"/>
                </a:lnTo>
                <a:lnTo>
                  <a:pt x="53" y="14"/>
                </a:lnTo>
                <a:lnTo>
                  <a:pt x="56" y="18"/>
                </a:lnTo>
                <a:lnTo>
                  <a:pt x="60" y="23"/>
                </a:lnTo>
                <a:lnTo>
                  <a:pt x="65" y="30"/>
                </a:lnTo>
                <a:lnTo>
                  <a:pt x="73" y="41"/>
                </a:lnTo>
                <a:lnTo>
                  <a:pt x="83" y="56"/>
                </a:lnTo>
                <a:lnTo>
                  <a:pt x="87" y="64"/>
                </a:lnTo>
                <a:lnTo>
                  <a:pt x="89" y="69"/>
                </a:lnTo>
                <a:lnTo>
                  <a:pt x="92" y="75"/>
                </a:lnTo>
                <a:lnTo>
                  <a:pt x="95" y="81"/>
                </a:lnTo>
                <a:lnTo>
                  <a:pt x="98" y="88"/>
                </a:lnTo>
                <a:lnTo>
                  <a:pt x="102" y="99"/>
                </a:lnTo>
                <a:lnTo>
                  <a:pt x="108" y="115"/>
                </a:lnTo>
                <a:lnTo>
                  <a:pt x="116" y="136"/>
                </a:lnTo>
                <a:close/>
              </a:path>
            </a:pathLst>
          </a:custGeom>
          <a:solidFill>
            <a:srgbClr val="A8B0B0"/>
          </a:solidFill>
          <a:ln w="9525">
            <a:noFill/>
          </a:ln>
        </p:spPr>
        <p:txBody>
          <a:bodyPr/>
          <a:lstStyle/>
          <a:p>
            <a:endParaRPr lang="en-US"/>
          </a:p>
        </p:txBody>
      </p:sp>
      <p:sp>
        <p:nvSpPr>
          <p:cNvPr id="1142230" name="Freeform 1142229"/>
          <p:cNvSpPr/>
          <p:nvPr/>
        </p:nvSpPr>
        <p:spPr>
          <a:xfrm>
            <a:off x="2786063" y="2027238"/>
            <a:ext cx="6350" cy="14287"/>
          </a:xfrm>
          <a:custGeom>
            <a:avLst/>
            <a:gdLst/>
            <a:ahLst/>
            <a:cxnLst/>
            <a:rect l="0" t="0" r="0" b="0"/>
            <a:pathLst>
              <a:path w="88" h="170">
                <a:moveTo>
                  <a:pt x="88" y="145"/>
                </a:moveTo>
                <a:lnTo>
                  <a:pt x="81" y="147"/>
                </a:lnTo>
                <a:lnTo>
                  <a:pt x="77" y="150"/>
                </a:lnTo>
                <a:lnTo>
                  <a:pt x="73" y="151"/>
                </a:lnTo>
                <a:lnTo>
                  <a:pt x="69" y="153"/>
                </a:lnTo>
                <a:lnTo>
                  <a:pt x="64" y="155"/>
                </a:lnTo>
                <a:lnTo>
                  <a:pt x="57" y="158"/>
                </a:lnTo>
                <a:lnTo>
                  <a:pt x="47" y="163"/>
                </a:lnTo>
                <a:lnTo>
                  <a:pt x="32" y="170"/>
                </a:lnTo>
                <a:lnTo>
                  <a:pt x="29" y="161"/>
                </a:lnTo>
                <a:lnTo>
                  <a:pt x="26" y="154"/>
                </a:lnTo>
                <a:lnTo>
                  <a:pt x="24" y="148"/>
                </a:lnTo>
                <a:lnTo>
                  <a:pt x="22" y="142"/>
                </a:lnTo>
                <a:lnTo>
                  <a:pt x="19" y="134"/>
                </a:lnTo>
                <a:lnTo>
                  <a:pt x="15" y="123"/>
                </a:lnTo>
                <a:lnTo>
                  <a:pt x="8" y="109"/>
                </a:lnTo>
                <a:lnTo>
                  <a:pt x="0" y="89"/>
                </a:lnTo>
                <a:lnTo>
                  <a:pt x="4" y="79"/>
                </a:lnTo>
                <a:lnTo>
                  <a:pt x="7" y="71"/>
                </a:lnTo>
                <a:lnTo>
                  <a:pt x="9" y="65"/>
                </a:lnTo>
                <a:lnTo>
                  <a:pt x="12" y="58"/>
                </a:lnTo>
                <a:lnTo>
                  <a:pt x="15" y="49"/>
                </a:lnTo>
                <a:lnTo>
                  <a:pt x="19" y="38"/>
                </a:lnTo>
                <a:lnTo>
                  <a:pt x="26" y="22"/>
                </a:lnTo>
                <a:lnTo>
                  <a:pt x="34" y="0"/>
                </a:lnTo>
                <a:lnTo>
                  <a:pt x="40" y="11"/>
                </a:lnTo>
                <a:lnTo>
                  <a:pt x="43" y="21"/>
                </a:lnTo>
                <a:lnTo>
                  <a:pt x="47" y="36"/>
                </a:lnTo>
                <a:lnTo>
                  <a:pt x="55" y="65"/>
                </a:lnTo>
                <a:lnTo>
                  <a:pt x="59" y="74"/>
                </a:lnTo>
                <a:lnTo>
                  <a:pt x="61" y="79"/>
                </a:lnTo>
                <a:lnTo>
                  <a:pt x="64" y="84"/>
                </a:lnTo>
                <a:lnTo>
                  <a:pt x="66" y="90"/>
                </a:lnTo>
                <a:lnTo>
                  <a:pt x="69" y="98"/>
                </a:lnTo>
                <a:lnTo>
                  <a:pt x="73" y="108"/>
                </a:lnTo>
                <a:lnTo>
                  <a:pt x="79" y="124"/>
                </a:lnTo>
                <a:lnTo>
                  <a:pt x="88" y="145"/>
                </a:lnTo>
                <a:close/>
              </a:path>
            </a:pathLst>
          </a:custGeom>
          <a:solidFill>
            <a:srgbClr val="C4CCCC"/>
          </a:solidFill>
          <a:ln w="9525">
            <a:noFill/>
          </a:ln>
        </p:spPr>
        <p:txBody>
          <a:bodyPr/>
          <a:lstStyle/>
          <a:p>
            <a:endParaRPr lang="en-US"/>
          </a:p>
        </p:txBody>
      </p:sp>
      <p:sp>
        <p:nvSpPr>
          <p:cNvPr id="1142231" name="Freeform 1142230"/>
          <p:cNvSpPr/>
          <p:nvPr/>
        </p:nvSpPr>
        <p:spPr>
          <a:xfrm>
            <a:off x="2787650" y="2027238"/>
            <a:ext cx="3175" cy="14287"/>
          </a:xfrm>
          <a:custGeom>
            <a:avLst/>
            <a:gdLst/>
            <a:ahLst/>
            <a:cxnLst/>
            <a:rect l="0" t="0" r="0" b="0"/>
            <a:pathLst>
              <a:path w="59" h="167">
                <a:moveTo>
                  <a:pt x="59" y="155"/>
                </a:moveTo>
                <a:lnTo>
                  <a:pt x="33" y="167"/>
                </a:lnTo>
                <a:lnTo>
                  <a:pt x="0" y="87"/>
                </a:lnTo>
                <a:lnTo>
                  <a:pt x="29" y="0"/>
                </a:lnTo>
                <a:lnTo>
                  <a:pt x="26" y="76"/>
                </a:lnTo>
                <a:lnTo>
                  <a:pt x="59" y="155"/>
                </a:lnTo>
                <a:close/>
              </a:path>
            </a:pathLst>
          </a:custGeom>
          <a:solidFill>
            <a:srgbClr val="E0E8E8"/>
          </a:solidFill>
          <a:ln w="9525">
            <a:noFill/>
          </a:ln>
        </p:spPr>
        <p:txBody>
          <a:bodyPr/>
          <a:lstStyle/>
          <a:p>
            <a:endParaRPr lang="en-US"/>
          </a:p>
        </p:txBody>
      </p:sp>
      <p:sp>
        <p:nvSpPr>
          <p:cNvPr id="1142232" name="Freeform 1142231"/>
          <p:cNvSpPr/>
          <p:nvPr/>
        </p:nvSpPr>
        <p:spPr>
          <a:xfrm>
            <a:off x="2784475" y="2028825"/>
            <a:ext cx="12700" cy="6350"/>
          </a:xfrm>
          <a:custGeom>
            <a:avLst/>
            <a:gdLst/>
            <a:ahLst/>
            <a:cxnLst/>
            <a:rect l="0" t="0" r="0" b="0"/>
            <a:pathLst>
              <a:path w="172" h="81">
                <a:moveTo>
                  <a:pt x="170" y="4"/>
                </a:moveTo>
                <a:lnTo>
                  <a:pt x="168" y="0"/>
                </a:lnTo>
                <a:lnTo>
                  <a:pt x="0" y="73"/>
                </a:lnTo>
                <a:lnTo>
                  <a:pt x="4" y="81"/>
                </a:lnTo>
                <a:lnTo>
                  <a:pt x="172" y="8"/>
                </a:lnTo>
                <a:lnTo>
                  <a:pt x="170" y="4"/>
                </a:lnTo>
                <a:close/>
              </a:path>
            </a:pathLst>
          </a:custGeom>
          <a:solidFill>
            <a:srgbClr val="EDF5F5"/>
          </a:solidFill>
          <a:ln w="9525">
            <a:noFill/>
          </a:ln>
        </p:spPr>
        <p:txBody>
          <a:bodyPr/>
          <a:lstStyle/>
          <a:p>
            <a:endParaRPr lang="en-US"/>
          </a:p>
        </p:txBody>
      </p:sp>
      <p:sp>
        <p:nvSpPr>
          <p:cNvPr id="1142233" name="Freeform 1142232"/>
          <p:cNvSpPr/>
          <p:nvPr/>
        </p:nvSpPr>
        <p:spPr>
          <a:xfrm>
            <a:off x="2857500" y="2247900"/>
            <a:ext cx="15875" cy="9525"/>
          </a:xfrm>
          <a:custGeom>
            <a:avLst/>
            <a:gdLst/>
            <a:ahLst/>
            <a:cxnLst/>
            <a:rect l="0" t="0" r="0" b="0"/>
            <a:pathLst>
              <a:path w="216" h="103">
                <a:moveTo>
                  <a:pt x="216" y="12"/>
                </a:moveTo>
                <a:lnTo>
                  <a:pt x="4" y="103"/>
                </a:lnTo>
                <a:lnTo>
                  <a:pt x="0" y="93"/>
                </a:lnTo>
                <a:lnTo>
                  <a:pt x="211" y="0"/>
                </a:lnTo>
                <a:lnTo>
                  <a:pt x="216" y="12"/>
                </a:lnTo>
                <a:close/>
              </a:path>
            </a:pathLst>
          </a:custGeom>
          <a:solidFill>
            <a:srgbClr val="111919"/>
          </a:solidFill>
          <a:ln w="9525">
            <a:noFill/>
          </a:ln>
        </p:spPr>
        <p:txBody>
          <a:bodyPr/>
          <a:lstStyle/>
          <a:p>
            <a:endParaRPr lang="en-US"/>
          </a:p>
        </p:txBody>
      </p:sp>
      <p:sp>
        <p:nvSpPr>
          <p:cNvPr id="1142234" name="Freeform 1142233"/>
          <p:cNvSpPr/>
          <p:nvPr/>
        </p:nvSpPr>
        <p:spPr>
          <a:xfrm>
            <a:off x="2857500" y="2249488"/>
            <a:ext cx="17463" cy="25400"/>
          </a:xfrm>
          <a:custGeom>
            <a:avLst/>
            <a:gdLst/>
            <a:ahLst/>
            <a:cxnLst/>
            <a:rect l="0" t="0" r="0" b="0"/>
            <a:pathLst>
              <a:path w="250" h="298">
                <a:moveTo>
                  <a:pt x="207" y="296"/>
                </a:moveTo>
                <a:lnTo>
                  <a:pt x="219" y="286"/>
                </a:lnTo>
                <a:lnTo>
                  <a:pt x="232" y="267"/>
                </a:lnTo>
                <a:lnTo>
                  <a:pt x="242" y="241"/>
                </a:lnTo>
                <a:lnTo>
                  <a:pt x="248" y="206"/>
                </a:lnTo>
                <a:lnTo>
                  <a:pt x="250" y="165"/>
                </a:lnTo>
                <a:lnTo>
                  <a:pt x="245" y="116"/>
                </a:lnTo>
                <a:lnTo>
                  <a:pt x="233" y="62"/>
                </a:lnTo>
                <a:lnTo>
                  <a:pt x="211" y="0"/>
                </a:lnTo>
                <a:lnTo>
                  <a:pt x="198" y="6"/>
                </a:lnTo>
                <a:lnTo>
                  <a:pt x="185" y="12"/>
                </a:lnTo>
                <a:lnTo>
                  <a:pt x="171" y="17"/>
                </a:lnTo>
                <a:lnTo>
                  <a:pt x="158" y="24"/>
                </a:lnTo>
                <a:lnTo>
                  <a:pt x="145" y="29"/>
                </a:lnTo>
                <a:lnTo>
                  <a:pt x="132" y="35"/>
                </a:lnTo>
                <a:lnTo>
                  <a:pt x="118" y="41"/>
                </a:lnTo>
                <a:lnTo>
                  <a:pt x="106" y="46"/>
                </a:lnTo>
                <a:lnTo>
                  <a:pt x="93" y="52"/>
                </a:lnTo>
                <a:lnTo>
                  <a:pt x="80" y="57"/>
                </a:lnTo>
                <a:lnTo>
                  <a:pt x="66" y="64"/>
                </a:lnTo>
                <a:lnTo>
                  <a:pt x="53" y="69"/>
                </a:lnTo>
                <a:lnTo>
                  <a:pt x="40" y="75"/>
                </a:lnTo>
                <a:lnTo>
                  <a:pt x="27" y="81"/>
                </a:lnTo>
                <a:lnTo>
                  <a:pt x="13" y="87"/>
                </a:lnTo>
                <a:lnTo>
                  <a:pt x="0" y="92"/>
                </a:lnTo>
                <a:lnTo>
                  <a:pt x="13" y="123"/>
                </a:lnTo>
                <a:lnTo>
                  <a:pt x="28" y="150"/>
                </a:lnTo>
                <a:lnTo>
                  <a:pt x="42" y="175"/>
                </a:lnTo>
                <a:lnTo>
                  <a:pt x="57" y="198"/>
                </a:lnTo>
                <a:lnTo>
                  <a:pt x="73" y="218"/>
                </a:lnTo>
                <a:lnTo>
                  <a:pt x="87" y="236"/>
                </a:lnTo>
                <a:lnTo>
                  <a:pt x="102" y="250"/>
                </a:lnTo>
                <a:lnTo>
                  <a:pt x="117" y="263"/>
                </a:lnTo>
                <a:lnTo>
                  <a:pt x="132" y="274"/>
                </a:lnTo>
                <a:lnTo>
                  <a:pt x="145" y="283"/>
                </a:lnTo>
                <a:lnTo>
                  <a:pt x="158" y="289"/>
                </a:lnTo>
                <a:lnTo>
                  <a:pt x="170" y="294"/>
                </a:lnTo>
                <a:lnTo>
                  <a:pt x="182" y="297"/>
                </a:lnTo>
                <a:lnTo>
                  <a:pt x="192" y="298"/>
                </a:lnTo>
                <a:lnTo>
                  <a:pt x="200" y="298"/>
                </a:lnTo>
                <a:lnTo>
                  <a:pt x="207" y="296"/>
                </a:lnTo>
                <a:close/>
              </a:path>
            </a:pathLst>
          </a:custGeom>
          <a:solidFill>
            <a:srgbClr val="111919"/>
          </a:solidFill>
          <a:ln w="9525">
            <a:noFill/>
          </a:ln>
        </p:spPr>
        <p:txBody>
          <a:bodyPr/>
          <a:lstStyle/>
          <a:p>
            <a:endParaRPr lang="en-US"/>
          </a:p>
        </p:txBody>
      </p:sp>
      <p:sp>
        <p:nvSpPr>
          <p:cNvPr id="1142235" name="Freeform 1142234"/>
          <p:cNvSpPr/>
          <p:nvPr/>
        </p:nvSpPr>
        <p:spPr>
          <a:xfrm>
            <a:off x="2857500" y="2249488"/>
            <a:ext cx="15875" cy="25400"/>
          </a:xfrm>
          <a:custGeom>
            <a:avLst/>
            <a:gdLst/>
            <a:ahLst/>
            <a:cxnLst/>
            <a:rect l="0" t="0" r="0" b="0"/>
            <a:pathLst>
              <a:path w="226" h="287">
                <a:moveTo>
                  <a:pt x="199" y="285"/>
                </a:moveTo>
                <a:lnTo>
                  <a:pt x="209" y="276"/>
                </a:lnTo>
                <a:lnTo>
                  <a:pt x="217" y="259"/>
                </a:lnTo>
                <a:lnTo>
                  <a:pt x="224" y="234"/>
                </a:lnTo>
                <a:lnTo>
                  <a:pt x="226" y="202"/>
                </a:lnTo>
                <a:lnTo>
                  <a:pt x="223" y="162"/>
                </a:lnTo>
                <a:lnTo>
                  <a:pt x="214" y="115"/>
                </a:lnTo>
                <a:lnTo>
                  <a:pt x="200" y="61"/>
                </a:lnTo>
                <a:lnTo>
                  <a:pt x="178" y="0"/>
                </a:lnTo>
                <a:lnTo>
                  <a:pt x="166" y="5"/>
                </a:lnTo>
                <a:lnTo>
                  <a:pt x="155" y="10"/>
                </a:lnTo>
                <a:lnTo>
                  <a:pt x="144" y="15"/>
                </a:lnTo>
                <a:lnTo>
                  <a:pt x="134" y="20"/>
                </a:lnTo>
                <a:lnTo>
                  <a:pt x="123" y="24"/>
                </a:lnTo>
                <a:lnTo>
                  <a:pt x="111" y="30"/>
                </a:lnTo>
                <a:lnTo>
                  <a:pt x="100" y="34"/>
                </a:lnTo>
                <a:lnTo>
                  <a:pt x="89" y="39"/>
                </a:lnTo>
                <a:lnTo>
                  <a:pt x="78" y="44"/>
                </a:lnTo>
                <a:lnTo>
                  <a:pt x="67" y="49"/>
                </a:lnTo>
                <a:lnTo>
                  <a:pt x="55" y="54"/>
                </a:lnTo>
                <a:lnTo>
                  <a:pt x="45" y="58"/>
                </a:lnTo>
                <a:lnTo>
                  <a:pt x="34" y="63"/>
                </a:lnTo>
                <a:lnTo>
                  <a:pt x="23" y="69"/>
                </a:lnTo>
                <a:lnTo>
                  <a:pt x="11" y="73"/>
                </a:lnTo>
                <a:lnTo>
                  <a:pt x="0" y="78"/>
                </a:lnTo>
                <a:lnTo>
                  <a:pt x="13" y="109"/>
                </a:lnTo>
                <a:lnTo>
                  <a:pt x="28" y="136"/>
                </a:lnTo>
                <a:lnTo>
                  <a:pt x="42" y="161"/>
                </a:lnTo>
                <a:lnTo>
                  <a:pt x="56" y="184"/>
                </a:lnTo>
                <a:lnTo>
                  <a:pt x="72" y="204"/>
                </a:lnTo>
                <a:lnTo>
                  <a:pt x="86" y="221"/>
                </a:lnTo>
                <a:lnTo>
                  <a:pt x="101" y="236"/>
                </a:lnTo>
                <a:lnTo>
                  <a:pt x="115" y="250"/>
                </a:lnTo>
                <a:lnTo>
                  <a:pt x="129" y="260"/>
                </a:lnTo>
                <a:lnTo>
                  <a:pt x="142" y="270"/>
                </a:lnTo>
                <a:lnTo>
                  <a:pt x="155" y="276"/>
                </a:lnTo>
                <a:lnTo>
                  <a:pt x="166" y="282"/>
                </a:lnTo>
                <a:lnTo>
                  <a:pt x="177" y="285"/>
                </a:lnTo>
                <a:lnTo>
                  <a:pt x="186" y="287"/>
                </a:lnTo>
                <a:lnTo>
                  <a:pt x="193" y="287"/>
                </a:lnTo>
                <a:lnTo>
                  <a:pt x="199" y="285"/>
                </a:lnTo>
                <a:close/>
              </a:path>
            </a:pathLst>
          </a:custGeom>
          <a:solidFill>
            <a:srgbClr val="2B3333"/>
          </a:solidFill>
          <a:ln w="9525">
            <a:noFill/>
          </a:ln>
        </p:spPr>
        <p:txBody>
          <a:bodyPr/>
          <a:lstStyle/>
          <a:p>
            <a:endParaRPr lang="en-US"/>
          </a:p>
        </p:txBody>
      </p:sp>
      <p:sp>
        <p:nvSpPr>
          <p:cNvPr id="1142236" name="Freeform 1142235"/>
          <p:cNvSpPr/>
          <p:nvPr/>
        </p:nvSpPr>
        <p:spPr>
          <a:xfrm>
            <a:off x="2859088" y="2251075"/>
            <a:ext cx="14287" cy="23813"/>
          </a:xfrm>
          <a:custGeom>
            <a:avLst/>
            <a:gdLst/>
            <a:ahLst/>
            <a:cxnLst/>
            <a:rect l="0" t="0" r="0" b="0"/>
            <a:pathLst>
              <a:path w="202" h="274">
                <a:moveTo>
                  <a:pt x="189" y="273"/>
                </a:moveTo>
                <a:lnTo>
                  <a:pt x="196" y="265"/>
                </a:lnTo>
                <a:lnTo>
                  <a:pt x="201" y="251"/>
                </a:lnTo>
                <a:lnTo>
                  <a:pt x="202" y="227"/>
                </a:lnTo>
                <a:lnTo>
                  <a:pt x="200" y="197"/>
                </a:lnTo>
                <a:lnTo>
                  <a:pt x="193" y="159"/>
                </a:lnTo>
                <a:lnTo>
                  <a:pt x="182" y="114"/>
                </a:lnTo>
                <a:lnTo>
                  <a:pt x="165" y="60"/>
                </a:lnTo>
                <a:lnTo>
                  <a:pt x="142" y="0"/>
                </a:lnTo>
                <a:lnTo>
                  <a:pt x="125" y="7"/>
                </a:lnTo>
                <a:lnTo>
                  <a:pt x="107" y="14"/>
                </a:lnTo>
                <a:lnTo>
                  <a:pt x="89" y="23"/>
                </a:lnTo>
                <a:lnTo>
                  <a:pt x="72" y="30"/>
                </a:lnTo>
                <a:lnTo>
                  <a:pt x="53" y="39"/>
                </a:lnTo>
                <a:lnTo>
                  <a:pt x="36" y="46"/>
                </a:lnTo>
                <a:lnTo>
                  <a:pt x="18" y="54"/>
                </a:lnTo>
                <a:lnTo>
                  <a:pt x="0" y="62"/>
                </a:lnTo>
                <a:lnTo>
                  <a:pt x="14" y="92"/>
                </a:lnTo>
                <a:lnTo>
                  <a:pt x="28" y="120"/>
                </a:lnTo>
                <a:lnTo>
                  <a:pt x="41" y="145"/>
                </a:lnTo>
                <a:lnTo>
                  <a:pt x="57" y="168"/>
                </a:lnTo>
                <a:lnTo>
                  <a:pt x="71" y="188"/>
                </a:lnTo>
                <a:lnTo>
                  <a:pt x="85" y="206"/>
                </a:lnTo>
                <a:lnTo>
                  <a:pt x="98" y="221"/>
                </a:lnTo>
                <a:lnTo>
                  <a:pt x="113" y="235"/>
                </a:lnTo>
                <a:lnTo>
                  <a:pt x="126" y="246"/>
                </a:lnTo>
                <a:lnTo>
                  <a:pt x="138" y="256"/>
                </a:lnTo>
                <a:lnTo>
                  <a:pt x="149" y="262"/>
                </a:lnTo>
                <a:lnTo>
                  <a:pt x="160" y="268"/>
                </a:lnTo>
                <a:lnTo>
                  <a:pt x="170" y="272"/>
                </a:lnTo>
                <a:lnTo>
                  <a:pt x="178" y="274"/>
                </a:lnTo>
                <a:lnTo>
                  <a:pt x="184" y="274"/>
                </a:lnTo>
                <a:lnTo>
                  <a:pt x="189" y="273"/>
                </a:lnTo>
                <a:close/>
              </a:path>
            </a:pathLst>
          </a:custGeom>
          <a:solidFill>
            <a:srgbClr val="474F4F"/>
          </a:solidFill>
          <a:ln w="9525">
            <a:noFill/>
          </a:ln>
        </p:spPr>
        <p:txBody>
          <a:bodyPr/>
          <a:lstStyle/>
          <a:p>
            <a:endParaRPr lang="en-US"/>
          </a:p>
        </p:txBody>
      </p:sp>
      <p:sp>
        <p:nvSpPr>
          <p:cNvPr id="1142237" name="Freeform 1142236"/>
          <p:cNvSpPr/>
          <p:nvPr/>
        </p:nvSpPr>
        <p:spPr>
          <a:xfrm>
            <a:off x="2859088" y="2252663"/>
            <a:ext cx="14287" cy="22225"/>
          </a:xfrm>
          <a:custGeom>
            <a:avLst/>
            <a:gdLst/>
            <a:ahLst/>
            <a:cxnLst/>
            <a:rect l="0" t="0" r="0" b="0"/>
            <a:pathLst>
              <a:path w="186" h="264">
                <a:moveTo>
                  <a:pt x="180" y="263"/>
                </a:moveTo>
                <a:lnTo>
                  <a:pt x="185" y="256"/>
                </a:lnTo>
                <a:lnTo>
                  <a:pt x="186" y="243"/>
                </a:lnTo>
                <a:lnTo>
                  <a:pt x="183" y="222"/>
                </a:lnTo>
                <a:lnTo>
                  <a:pt x="177" y="193"/>
                </a:lnTo>
                <a:lnTo>
                  <a:pt x="166" y="157"/>
                </a:lnTo>
                <a:lnTo>
                  <a:pt x="151" y="113"/>
                </a:lnTo>
                <a:lnTo>
                  <a:pt x="131" y="60"/>
                </a:lnTo>
                <a:lnTo>
                  <a:pt x="108" y="0"/>
                </a:lnTo>
                <a:lnTo>
                  <a:pt x="94" y="7"/>
                </a:lnTo>
                <a:lnTo>
                  <a:pt x="80" y="13"/>
                </a:lnTo>
                <a:lnTo>
                  <a:pt x="67" y="18"/>
                </a:lnTo>
                <a:lnTo>
                  <a:pt x="54" y="24"/>
                </a:lnTo>
                <a:lnTo>
                  <a:pt x="40" y="30"/>
                </a:lnTo>
                <a:lnTo>
                  <a:pt x="27" y="36"/>
                </a:lnTo>
                <a:lnTo>
                  <a:pt x="13" y="41"/>
                </a:lnTo>
                <a:lnTo>
                  <a:pt x="0" y="48"/>
                </a:lnTo>
                <a:lnTo>
                  <a:pt x="13" y="78"/>
                </a:lnTo>
                <a:lnTo>
                  <a:pt x="26" y="106"/>
                </a:lnTo>
                <a:lnTo>
                  <a:pt x="40" y="131"/>
                </a:lnTo>
                <a:lnTo>
                  <a:pt x="55" y="154"/>
                </a:lnTo>
                <a:lnTo>
                  <a:pt x="69" y="174"/>
                </a:lnTo>
                <a:lnTo>
                  <a:pt x="83" y="192"/>
                </a:lnTo>
                <a:lnTo>
                  <a:pt x="96" y="208"/>
                </a:lnTo>
                <a:lnTo>
                  <a:pt x="110" y="222"/>
                </a:lnTo>
                <a:lnTo>
                  <a:pt x="122" y="233"/>
                </a:lnTo>
                <a:lnTo>
                  <a:pt x="134" y="243"/>
                </a:lnTo>
                <a:lnTo>
                  <a:pt x="145" y="250"/>
                </a:lnTo>
                <a:lnTo>
                  <a:pt x="155" y="256"/>
                </a:lnTo>
                <a:lnTo>
                  <a:pt x="164" y="261"/>
                </a:lnTo>
                <a:lnTo>
                  <a:pt x="171" y="263"/>
                </a:lnTo>
                <a:lnTo>
                  <a:pt x="176" y="264"/>
                </a:lnTo>
                <a:lnTo>
                  <a:pt x="180" y="263"/>
                </a:lnTo>
                <a:close/>
              </a:path>
            </a:pathLst>
          </a:custGeom>
          <a:solidFill>
            <a:srgbClr val="616666"/>
          </a:solidFill>
          <a:ln w="9525">
            <a:noFill/>
          </a:ln>
        </p:spPr>
        <p:txBody>
          <a:bodyPr/>
          <a:lstStyle/>
          <a:p>
            <a:endParaRPr lang="en-US"/>
          </a:p>
        </p:txBody>
      </p:sp>
      <p:sp>
        <p:nvSpPr>
          <p:cNvPr id="1142238" name="Freeform 1142237"/>
          <p:cNvSpPr/>
          <p:nvPr/>
        </p:nvSpPr>
        <p:spPr>
          <a:xfrm>
            <a:off x="2859088" y="2252663"/>
            <a:ext cx="12700" cy="22225"/>
          </a:xfrm>
          <a:custGeom>
            <a:avLst/>
            <a:gdLst/>
            <a:ahLst/>
            <a:cxnLst/>
            <a:rect l="0" t="0" r="0" b="0"/>
            <a:pathLst>
              <a:path w="173" h="251">
                <a:moveTo>
                  <a:pt x="171" y="251"/>
                </a:moveTo>
                <a:lnTo>
                  <a:pt x="173" y="245"/>
                </a:lnTo>
                <a:lnTo>
                  <a:pt x="170" y="233"/>
                </a:lnTo>
                <a:lnTo>
                  <a:pt x="164" y="214"/>
                </a:lnTo>
                <a:lnTo>
                  <a:pt x="153" y="187"/>
                </a:lnTo>
                <a:lnTo>
                  <a:pt x="137" y="153"/>
                </a:lnTo>
                <a:lnTo>
                  <a:pt x="119" y="110"/>
                </a:lnTo>
                <a:lnTo>
                  <a:pt x="97" y="60"/>
                </a:lnTo>
                <a:lnTo>
                  <a:pt x="72" y="0"/>
                </a:lnTo>
                <a:lnTo>
                  <a:pt x="63" y="4"/>
                </a:lnTo>
                <a:lnTo>
                  <a:pt x="54" y="7"/>
                </a:lnTo>
                <a:lnTo>
                  <a:pt x="45" y="11"/>
                </a:lnTo>
                <a:lnTo>
                  <a:pt x="36" y="16"/>
                </a:lnTo>
                <a:lnTo>
                  <a:pt x="27" y="20"/>
                </a:lnTo>
                <a:lnTo>
                  <a:pt x="18" y="23"/>
                </a:lnTo>
                <a:lnTo>
                  <a:pt x="9" y="27"/>
                </a:lnTo>
                <a:lnTo>
                  <a:pt x="0" y="31"/>
                </a:lnTo>
                <a:lnTo>
                  <a:pt x="13" y="62"/>
                </a:lnTo>
                <a:lnTo>
                  <a:pt x="26" y="89"/>
                </a:lnTo>
                <a:lnTo>
                  <a:pt x="41" y="115"/>
                </a:lnTo>
                <a:lnTo>
                  <a:pt x="54" y="138"/>
                </a:lnTo>
                <a:lnTo>
                  <a:pt x="68" y="159"/>
                </a:lnTo>
                <a:lnTo>
                  <a:pt x="81" y="177"/>
                </a:lnTo>
                <a:lnTo>
                  <a:pt x="95" y="193"/>
                </a:lnTo>
                <a:lnTo>
                  <a:pt x="107" y="206"/>
                </a:lnTo>
                <a:lnTo>
                  <a:pt x="119" y="218"/>
                </a:lnTo>
                <a:lnTo>
                  <a:pt x="130" y="229"/>
                </a:lnTo>
                <a:lnTo>
                  <a:pt x="141" y="236"/>
                </a:lnTo>
                <a:lnTo>
                  <a:pt x="150" y="242"/>
                </a:lnTo>
                <a:lnTo>
                  <a:pt x="157" y="246"/>
                </a:lnTo>
                <a:lnTo>
                  <a:pt x="163" y="250"/>
                </a:lnTo>
                <a:lnTo>
                  <a:pt x="168" y="251"/>
                </a:lnTo>
                <a:lnTo>
                  <a:pt x="171" y="251"/>
                </a:lnTo>
                <a:close/>
              </a:path>
            </a:pathLst>
          </a:custGeom>
          <a:solidFill>
            <a:srgbClr val="7A8282"/>
          </a:solidFill>
          <a:ln w="9525">
            <a:noFill/>
          </a:ln>
        </p:spPr>
        <p:txBody>
          <a:bodyPr/>
          <a:lstStyle/>
          <a:p>
            <a:endParaRPr lang="en-US"/>
          </a:p>
        </p:txBody>
      </p:sp>
      <p:sp>
        <p:nvSpPr>
          <p:cNvPr id="1142239" name="Freeform 1142238"/>
          <p:cNvSpPr/>
          <p:nvPr/>
        </p:nvSpPr>
        <p:spPr>
          <a:xfrm>
            <a:off x="2860675" y="2254250"/>
            <a:ext cx="11113" cy="20638"/>
          </a:xfrm>
          <a:custGeom>
            <a:avLst/>
            <a:gdLst/>
            <a:ahLst/>
            <a:cxnLst/>
            <a:rect l="0" t="0" r="0" b="0"/>
            <a:pathLst>
              <a:path w="163" h="240">
                <a:moveTo>
                  <a:pt x="163" y="240"/>
                </a:moveTo>
                <a:lnTo>
                  <a:pt x="162" y="235"/>
                </a:lnTo>
                <a:lnTo>
                  <a:pt x="156" y="225"/>
                </a:lnTo>
                <a:lnTo>
                  <a:pt x="145" y="208"/>
                </a:lnTo>
                <a:lnTo>
                  <a:pt x="129" y="183"/>
                </a:lnTo>
                <a:lnTo>
                  <a:pt x="110" y="150"/>
                </a:lnTo>
                <a:lnTo>
                  <a:pt x="89" y="110"/>
                </a:lnTo>
                <a:lnTo>
                  <a:pt x="64" y="59"/>
                </a:lnTo>
                <a:lnTo>
                  <a:pt x="39" y="0"/>
                </a:lnTo>
                <a:lnTo>
                  <a:pt x="34" y="2"/>
                </a:lnTo>
                <a:lnTo>
                  <a:pt x="28" y="5"/>
                </a:lnTo>
                <a:lnTo>
                  <a:pt x="24" y="7"/>
                </a:lnTo>
                <a:lnTo>
                  <a:pt x="19" y="9"/>
                </a:lnTo>
                <a:lnTo>
                  <a:pt x="14" y="11"/>
                </a:lnTo>
                <a:lnTo>
                  <a:pt x="10" y="13"/>
                </a:lnTo>
                <a:lnTo>
                  <a:pt x="5" y="15"/>
                </a:lnTo>
                <a:lnTo>
                  <a:pt x="0" y="17"/>
                </a:lnTo>
                <a:lnTo>
                  <a:pt x="13" y="48"/>
                </a:lnTo>
                <a:lnTo>
                  <a:pt x="26" y="75"/>
                </a:lnTo>
                <a:lnTo>
                  <a:pt x="41" y="102"/>
                </a:lnTo>
                <a:lnTo>
                  <a:pt x="54" y="124"/>
                </a:lnTo>
                <a:lnTo>
                  <a:pt x="68" y="145"/>
                </a:lnTo>
                <a:lnTo>
                  <a:pt x="82" y="163"/>
                </a:lnTo>
                <a:lnTo>
                  <a:pt x="94" y="180"/>
                </a:lnTo>
                <a:lnTo>
                  <a:pt x="106" y="193"/>
                </a:lnTo>
                <a:lnTo>
                  <a:pt x="117" y="205"/>
                </a:lnTo>
                <a:lnTo>
                  <a:pt x="127" y="215"/>
                </a:lnTo>
                <a:lnTo>
                  <a:pt x="138" y="224"/>
                </a:lnTo>
                <a:lnTo>
                  <a:pt x="146" y="230"/>
                </a:lnTo>
                <a:lnTo>
                  <a:pt x="152" y="234"/>
                </a:lnTo>
                <a:lnTo>
                  <a:pt x="158" y="238"/>
                </a:lnTo>
                <a:lnTo>
                  <a:pt x="161" y="240"/>
                </a:lnTo>
                <a:lnTo>
                  <a:pt x="163" y="240"/>
                </a:lnTo>
                <a:close/>
              </a:path>
            </a:pathLst>
          </a:custGeom>
          <a:solidFill>
            <a:srgbClr val="919999"/>
          </a:solidFill>
          <a:ln w="9525">
            <a:noFill/>
          </a:ln>
        </p:spPr>
        <p:txBody>
          <a:bodyPr/>
          <a:lstStyle/>
          <a:p>
            <a:endParaRPr lang="en-US"/>
          </a:p>
        </p:txBody>
      </p:sp>
      <p:sp>
        <p:nvSpPr>
          <p:cNvPr id="1142240" name="Freeform 1142239"/>
          <p:cNvSpPr/>
          <p:nvPr/>
        </p:nvSpPr>
        <p:spPr>
          <a:xfrm>
            <a:off x="2871788" y="2274888"/>
            <a:ext cx="3175" cy="7937"/>
          </a:xfrm>
          <a:custGeom>
            <a:avLst/>
            <a:gdLst/>
            <a:ahLst/>
            <a:cxnLst/>
            <a:rect l="0" t="0" r="0" b="0"/>
            <a:pathLst>
              <a:path w="48" h="99">
                <a:moveTo>
                  <a:pt x="13" y="0"/>
                </a:moveTo>
                <a:lnTo>
                  <a:pt x="44" y="76"/>
                </a:lnTo>
                <a:lnTo>
                  <a:pt x="48" y="92"/>
                </a:lnTo>
                <a:lnTo>
                  <a:pt x="46" y="99"/>
                </a:lnTo>
                <a:lnTo>
                  <a:pt x="39" y="96"/>
                </a:lnTo>
                <a:lnTo>
                  <a:pt x="31" y="83"/>
                </a:lnTo>
                <a:lnTo>
                  <a:pt x="0" y="7"/>
                </a:lnTo>
                <a:lnTo>
                  <a:pt x="13" y="0"/>
                </a:lnTo>
                <a:close/>
              </a:path>
            </a:pathLst>
          </a:custGeom>
          <a:solidFill>
            <a:srgbClr val="2B3333"/>
          </a:solidFill>
          <a:ln w="9525">
            <a:noFill/>
          </a:ln>
        </p:spPr>
        <p:txBody>
          <a:bodyPr/>
          <a:lstStyle/>
          <a:p>
            <a:endParaRPr lang="en-US"/>
          </a:p>
        </p:txBody>
      </p:sp>
    </p:spTree>
    <p:extLst>
      <p:ext uri="{BB962C8B-B14F-4D97-AF65-F5344CB8AC3E}">
        <p14:creationId xmlns:p14="http://schemas.microsoft.com/office/powerpoint/2010/main" val="3659695573"/>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lvl="0" eaLnBrk="1" hangingPunct="1"/>
            <a:fld id="{9A0DB2DC-4C9A-4742-B13C-FB6460FD3503}" type="slidenum">
              <a:rPr lang="en-US" dirty="0"/>
              <a:t>26</a:t>
            </a:fld>
            <a:endParaRPr lang="en-US" dirty="0"/>
          </a:p>
        </p:txBody>
      </p:sp>
      <p:sp>
        <p:nvSpPr>
          <p:cNvPr id="1140738" name="Title 1140737"/>
          <p:cNvSpPr>
            <a:spLocks noGrp="1"/>
          </p:cNvSpPr>
          <p:nvPr>
            <p:ph type="title"/>
          </p:nvPr>
        </p:nvSpPr>
        <p:spPr>
          <a:xfrm>
            <a:off x="416235" y="356512"/>
            <a:ext cx="11360800" cy="763500"/>
          </a:xfrm>
        </p:spPr>
        <p:txBody>
          <a:bodyPr anchor="ctr"/>
          <a:lstStyle/>
          <a:p>
            <a:r>
              <a:t>802.11 - ad-hoc network</a:t>
            </a:r>
          </a:p>
        </p:txBody>
      </p:sp>
      <p:sp>
        <p:nvSpPr>
          <p:cNvPr id="1140739" name="Text Placeholder 1140738"/>
          <p:cNvSpPr>
            <a:spLocks noGrp="1"/>
          </p:cNvSpPr>
          <p:nvPr>
            <p:ph type="body" sz="half" idx="2"/>
          </p:nvPr>
        </p:nvSpPr>
        <p:spPr>
          <a:xfrm>
            <a:off x="5920105" y="1301750"/>
            <a:ext cx="5669915" cy="4114800"/>
          </a:xfrm>
        </p:spPr>
        <p:txBody>
          <a:bodyPr/>
          <a:lstStyle/>
          <a:p>
            <a:pPr>
              <a:buClr>
                <a:srgbClr val="FF0000"/>
              </a:buClr>
              <a:buSzTx/>
              <a:buFont typeface="Wingdings" panose="05000000000000000000" pitchFamily="2" charset="2"/>
            </a:pPr>
            <a:r>
              <a:rPr sz="2400"/>
              <a:t>Direct communication within a limited range</a:t>
            </a:r>
          </a:p>
          <a:p>
            <a:pPr lvl="1">
              <a:buClrTx/>
              <a:buFontTx/>
            </a:pPr>
            <a:r>
              <a:rPr sz="2000"/>
              <a:t>Station (STA):</a:t>
            </a:r>
            <a:br>
              <a:rPr sz="2000"/>
            </a:br>
            <a:r>
              <a:rPr sz="2000"/>
              <a:t>terminal with access mechanisms to the wireless medium</a:t>
            </a:r>
          </a:p>
          <a:p>
            <a:pPr lvl="1">
              <a:buClrTx/>
              <a:buFontTx/>
            </a:pPr>
            <a:r>
              <a:rPr sz="2000"/>
              <a:t>Basic Service Set (BSS):</a:t>
            </a:r>
            <a:br>
              <a:rPr sz="2000"/>
            </a:br>
            <a:r>
              <a:rPr sz="2000"/>
              <a:t>group of stations using the same radio frequency</a:t>
            </a:r>
          </a:p>
        </p:txBody>
      </p:sp>
      <p:sp>
        <p:nvSpPr>
          <p:cNvPr id="1140740" name="Oval 1140739"/>
          <p:cNvSpPr/>
          <p:nvPr/>
        </p:nvSpPr>
        <p:spPr>
          <a:xfrm>
            <a:off x="2286000" y="1600200"/>
            <a:ext cx="2971800" cy="1600200"/>
          </a:xfrm>
          <a:prstGeom prst="ellipse">
            <a:avLst/>
          </a:prstGeom>
          <a:solidFill>
            <a:srgbClr val="6699FF"/>
          </a:solidFill>
          <a:ln w="9525">
            <a:noFill/>
          </a:ln>
        </p:spPr>
        <p:txBody>
          <a:bodyPr/>
          <a:lstStyle/>
          <a:p>
            <a:endParaRPr lang="en-US"/>
          </a:p>
        </p:txBody>
      </p:sp>
      <p:sp>
        <p:nvSpPr>
          <p:cNvPr id="1140741" name="Oval 1140740"/>
          <p:cNvSpPr/>
          <p:nvPr/>
        </p:nvSpPr>
        <p:spPr>
          <a:xfrm>
            <a:off x="3122613" y="4097338"/>
            <a:ext cx="2498725" cy="1357312"/>
          </a:xfrm>
          <a:prstGeom prst="ellipse">
            <a:avLst/>
          </a:prstGeom>
          <a:solidFill>
            <a:srgbClr val="6699FF"/>
          </a:solidFill>
          <a:ln w="9525">
            <a:noFill/>
          </a:ln>
        </p:spPr>
        <p:txBody>
          <a:bodyPr/>
          <a:lstStyle/>
          <a:p>
            <a:endParaRPr lang="en-US"/>
          </a:p>
        </p:txBody>
      </p:sp>
      <p:sp>
        <p:nvSpPr>
          <p:cNvPr id="1140742" name="Rectangles 1140741"/>
          <p:cNvSpPr/>
          <p:nvPr/>
        </p:nvSpPr>
        <p:spPr>
          <a:xfrm>
            <a:off x="3814763" y="5549900"/>
            <a:ext cx="1253490" cy="334645"/>
          </a:xfrm>
          <a:prstGeom prst="rect">
            <a:avLst/>
          </a:prstGeom>
          <a:noFill/>
          <a:ln w="12700">
            <a:noFill/>
          </a:ln>
        </p:spPr>
        <p:txBody>
          <a:bodyPr wrap="none" lIns="90488" tIns="44450" rIns="90488" bIns="44450">
            <a:spAutoFit/>
          </a:bodyPr>
          <a:lstStyle/>
          <a:p>
            <a:pPr eaLnBrk="0" hangingPunct="0"/>
            <a:r>
              <a:rPr lang="de-DE" altLang="x-none" sz="1600" i="1" dirty="0">
                <a:latin typeface="Arial" panose="020B0604020202020204" pitchFamily="34" charset="0"/>
              </a:rPr>
              <a:t>802.11 LAN</a:t>
            </a:r>
          </a:p>
        </p:txBody>
      </p:sp>
      <p:sp>
        <p:nvSpPr>
          <p:cNvPr id="1140743" name="Rectangles 1140742"/>
          <p:cNvSpPr/>
          <p:nvPr/>
        </p:nvSpPr>
        <p:spPr>
          <a:xfrm>
            <a:off x="3238500" y="4391025"/>
            <a:ext cx="659765" cy="334645"/>
          </a:xfrm>
          <a:prstGeom prst="rect">
            <a:avLst/>
          </a:prstGeom>
          <a:noFill/>
          <a:ln w="12700">
            <a:noFill/>
          </a:ln>
        </p:spPr>
        <p:txBody>
          <a:bodyPr wrap="none" lIns="90488" tIns="44450" rIns="90488" bIns="44450">
            <a:spAutoFit/>
          </a:bodyPr>
          <a:lstStyle/>
          <a:p>
            <a:pPr eaLnBrk="0" hangingPunct="0"/>
            <a:r>
              <a:rPr lang="de-DE" altLang="x-none" sz="1600" dirty="0">
                <a:latin typeface="Arial" panose="020B0604020202020204" pitchFamily="34" charset="0"/>
              </a:rPr>
              <a:t>BSS</a:t>
            </a:r>
            <a:r>
              <a:rPr lang="de-DE" altLang="x-none" sz="1600" baseline="-25000" dirty="0">
                <a:latin typeface="Arial" panose="020B0604020202020204" pitchFamily="34" charset="0"/>
              </a:rPr>
              <a:t>2</a:t>
            </a:r>
            <a:endParaRPr lang="de-DE" altLang="x-none" sz="1600" dirty="0">
              <a:latin typeface="Arial" panose="020B0604020202020204" pitchFamily="34" charset="0"/>
            </a:endParaRPr>
          </a:p>
        </p:txBody>
      </p:sp>
      <p:sp>
        <p:nvSpPr>
          <p:cNvPr id="1140744" name="Rectangles 1140743"/>
          <p:cNvSpPr/>
          <p:nvPr/>
        </p:nvSpPr>
        <p:spPr>
          <a:xfrm>
            <a:off x="2768600" y="1219200"/>
            <a:ext cx="1253490" cy="334645"/>
          </a:xfrm>
          <a:prstGeom prst="rect">
            <a:avLst/>
          </a:prstGeom>
          <a:noFill/>
          <a:ln w="12700">
            <a:noFill/>
          </a:ln>
        </p:spPr>
        <p:txBody>
          <a:bodyPr wrap="none" lIns="90488" tIns="44450" rIns="90488" bIns="44450">
            <a:spAutoFit/>
          </a:bodyPr>
          <a:lstStyle/>
          <a:p>
            <a:pPr eaLnBrk="0" hangingPunct="0"/>
            <a:r>
              <a:rPr lang="de-DE" altLang="x-none" sz="1600" i="1" dirty="0">
                <a:latin typeface="Arial" panose="020B0604020202020204" pitchFamily="34" charset="0"/>
              </a:rPr>
              <a:t>802.11 LAN</a:t>
            </a:r>
          </a:p>
        </p:txBody>
      </p:sp>
      <p:sp>
        <p:nvSpPr>
          <p:cNvPr id="1140745" name="Rectangles 1140744"/>
          <p:cNvSpPr/>
          <p:nvPr/>
        </p:nvSpPr>
        <p:spPr>
          <a:xfrm>
            <a:off x="2541588" y="2301875"/>
            <a:ext cx="659765" cy="334645"/>
          </a:xfrm>
          <a:prstGeom prst="rect">
            <a:avLst/>
          </a:prstGeom>
          <a:noFill/>
          <a:ln w="12700">
            <a:noFill/>
          </a:ln>
        </p:spPr>
        <p:txBody>
          <a:bodyPr wrap="none" lIns="90488" tIns="44450" rIns="90488" bIns="44450">
            <a:spAutoFit/>
          </a:bodyPr>
          <a:lstStyle/>
          <a:p>
            <a:pPr eaLnBrk="0" hangingPunct="0"/>
            <a:r>
              <a:rPr lang="de-DE" altLang="x-none" sz="1600" dirty="0">
                <a:latin typeface="Arial" panose="020B0604020202020204" pitchFamily="34" charset="0"/>
              </a:rPr>
              <a:t>BSS</a:t>
            </a:r>
            <a:r>
              <a:rPr lang="de-DE" altLang="x-none" sz="1600" baseline="-25000" dirty="0">
                <a:latin typeface="Arial" panose="020B0604020202020204" pitchFamily="34" charset="0"/>
              </a:rPr>
              <a:t>1</a:t>
            </a:r>
            <a:endParaRPr lang="de-DE" altLang="x-none" sz="1600" dirty="0">
              <a:latin typeface="Arial" panose="020B0604020202020204" pitchFamily="34" charset="0"/>
            </a:endParaRPr>
          </a:p>
        </p:txBody>
      </p:sp>
      <p:grpSp>
        <p:nvGrpSpPr>
          <p:cNvPr id="1140746" name="Group 1140745"/>
          <p:cNvGrpSpPr/>
          <p:nvPr/>
        </p:nvGrpSpPr>
        <p:grpSpPr>
          <a:xfrm>
            <a:off x="4114800" y="4724400"/>
            <a:ext cx="381000" cy="304800"/>
            <a:chOff x="1248" y="2736"/>
            <a:chExt cx="240" cy="192"/>
          </a:xfrm>
        </p:grpSpPr>
        <p:sp>
          <p:nvSpPr>
            <p:cNvPr id="1140747" name="Straight Connector 1140746"/>
            <p:cNvSpPr/>
            <p:nvPr/>
          </p:nvSpPr>
          <p:spPr>
            <a:xfrm flipV="1">
              <a:off x="1296" y="2736"/>
              <a:ext cx="192" cy="96"/>
            </a:xfrm>
            <a:prstGeom prst="line">
              <a:avLst/>
            </a:prstGeom>
            <a:ln w="12700" cap="flat" cmpd="sng">
              <a:solidFill>
                <a:schemeClr val="tx1"/>
              </a:solidFill>
              <a:prstDash val="solid"/>
              <a:headEnd type="none" w="med" len="med"/>
              <a:tailEnd type="triangle" w="med" len="med"/>
            </a:ln>
          </p:spPr>
        </p:sp>
        <p:sp>
          <p:nvSpPr>
            <p:cNvPr id="1140748" name="Straight Connector 1140747"/>
            <p:cNvSpPr/>
            <p:nvPr/>
          </p:nvSpPr>
          <p:spPr>
            <a:xfrm flipH="1">
              <a:off x="1248" y="2832"/>
              <a:ext cx="192" cy="96"/>
            </a:xfrm>
            <a:prstGeom prst="line">
              <a:avLst/>
            </a:prstGeom>
            <a:ln w="12700" cap="flat" cmpd="sng">
              <a:solidFill>
                <a:schemeClr val="tx1"/>
              </a:solidFill>
              <a:prstDash val="solid"/>
              <a:headEnd type="none" w="med" len="med"/>
              <a:tailEnd type="triangle" w="med" len="med"/>
            </a:ln>
          </p:spPr>
        </p:sp>
        <p:sp>
          <p:nvSpPr>
            <p:cNvPr id="1140749" name="Straight Connector 1140748"/>
            <p:cNvSpPr/>
            <p:nvPr/>
          </p:nvSpPr>
          <p:spPr>
            <a:xfrm>
              <a:off x="1296" y="2832"/>
              <a:ext cx="144" cy="0"/>
            </a:xfrm>
            <a:prstGeom prst="line">
              <a:avLst/>
            </a:prstGeom>
            <a:ln w="12700" cap="flat" cmpd="sng">
              <a:solidFill>
                <a:schemeClr val="tx1"/>
              </a:solidFill>
              <a:prstDash val="solid"/>
              <a:headEnd type="none" w="med" len="med"/>
              <a:tailEnd type="none" w="med" len="med"/>
            </a:ln>
          </p:spPr>
        </p:sp>
      </p:grpSp>
      <p:sp>
        <p:nvSpPr>
          <p:cNvPr id="1140750" name="Text Box 1140749"/>
          <p:cNvSpPr txBox="1"/>
          <p:nvPr/>
        </p:nvSpPr>
        <p:spPr>
          <a:xfrm>
            <a:off x="1828800" y="2057400"/>
            <a:ext cx="650875" cy="337185"/>
          </a:xfrm>
          <a:prstGeom prst="rect">
            <a:avLst/>
          </a:prstGeom>
          <a:noFill/>
          <a:ln w="9525">
            <a:noFill/>
          </a:ln>
        </p:spPr>
        <p:txBody>
          <a:bodyPr wrap="none" anchor="t">
            <a:spAutoFit/>
          </a:bodyPr>
          <a:lstStyle/>
          <a:p>
            <a:pPr eaLnBrk="0" hangingPunct="0"/>
            <a:r>
              <a:rPr lang="de-DE" altLang="x-none" sz="1600" dirty="0">
                <a:latin typeface="Arial" panose="020B0604020202020204" pitchFamily="34" charset="0"/>
              </a:rPr>
              <a:t>STA</a:t>
            </a:r>
            <a:r>
              <a:rPr lang="de-DE" altLang="x-none" sz="1600" baseline="-25000" dirty="0">
                <a:latin typeface="Arial" panose="020B0604020202020204" pitchFamily="34" charset="0"/>
              </a:rPr>
              <a:t>1</a:t>
            </a:r>
            <a:endParaRPr lang="de-DE" altLang="x-none" sz="1600" dirty="0">
              <a:latin typeface="Arial" panose="020B0604020202020204" pitchFamily="34" charset="0"/>
            </a:endParaRPr>
          </a:p>
        </p:txBody>
      </p:sp>
      <p:grpSp>
        <p:nvGrpSpPr>
          <p:cNvPr id="1140751" name="Group 1140750"/>
          <p:cNvGrpSpPr/>
          <p:nvPr/>
        </p:nvGrpSpPr>
        <p:grpSpPr>
          <a:xfrm flipH="1">
            <a:off x="3276600" y="1981200"/>
            <a:ext cx="381000" cy="304800"/>
            <a:chOff x="1248" y="2736"/>
            <a:chExt cx="240" cy="192"/>
          </a:xfrm>
        </p:grpSpPr>
        <p:sp>
          <p:nvSpPr>
            <p:cNvPr id="1140752" name="Straight Connector 1140751"/>
            <p:cNvSpPr/>
            <p:nvPr/>
          </p:nvSpPr>
          <p:spPr>
            <a:xfrm flipV="1">
              <a:off x="1296" y="2736"/>
              <a:ext cx="192" cy="96"/>
            </a:xfrm>
            <a:prstGeom prst="line">
              <a:avLst/>
            </a:prstGeom>
            <a:ln w="12700" cap="flat" cmpd="sng">
              <a:solidFill>
                <a:schemeClr val="tx1"/>
              </a:solidFill>
              <a:prstDash val="solid"/>
              <a:headEnd type="none" w="med" len="med"/>
              <a:tailEnd type="triangle" w="med" len="med"/>
            </a:ln>
          </p:spPr>
        </p:sp>
        <p:sp>
          <p:nvSpPr>
            <p:cNvPr id="1140753" name="Straight Connector 1140752"/>
            <p:cNvSpPr/>
            <p:nvPr/>
          </p:nvSpPr>
          <p:spPr>
            <a:xfrm flipH="1">
              <a:off x="1248" y="2832"/>
              <a:ext cx="192" cy="96"/>
            </a:xfrm>
            <a:prstGeom prst="line">
              <a:avLst/>
            </a:prstGeom>
            <a:ln w="12700" cap="flat" cmpd="sng">
              <a:solidFill>
                <a:schemeClr val="tx1"/>
              </a:solidFill>
              <a:prstDash val="solid"/>
              <a:headEnd type="none" w="med" len="med"/>
              <a:tailEnd type="triangle" w="med" len="med"/>
            </a:ln>
          </p:spPr>
        </p:sp>
        <p:sp>
          <p:nvSpPr>
            <p:cNvPr id="1140754" name="Straight Connector 1140753"/>
            <p:cNvSpPr/>
            <p:nvPr/>
          </p:nvSpPr>
          <p:spPr>
            <a:xfrm>
              <a:off x="1296" y="2832"/>
              <a:ext cx="144" cy="0"/>
            </a:xfrm>
            <a:prstGeom prst="line">
              <a:avLst/>
            </a:prstGeom>
            <a:ln w="12700" cap="flat" cmpd="sng">
              <a:solidFill>
                <a:schemeClr val="tx1"/>
              </a:solidFill>
              <a:prstDash val="solid"/>
              <a:headEnd type="none" w="med" len="med"/>
              <a:tailEnd type="none" w="med" len="med"/>
            </a:ln>
          </p:spPr>
        </p:sp>
      </p:grpSp>
      <p:sp>
        <p:nvSpPr>
          <p:cNvPr id="1140755" name="Text Box 1140754"/>
          <p:cNvSpPr txBox="1"/>
          <p:nvPr/>
        </p:nvSpPr>
        <p:spPr>
          <a:xfrm>
            <a:off x="2667000" y="5486400"/>
            <a:ext cx="650875" cy="337185"/>
          </a:xfrm>
          <a:prstGeom prst="rect">
            <a:avLst/>
          </a:prstGeom>
          <a:noFill/>
          <a:ln w="9525">
            <a:noFill/>
          </a:ln>
        </p:spPr>
        <p:txBody>
          <a:bodyPr wrap="none" anchor="t">
            <a:spAutoFit/>
          </a:bodyPr>
          <a:lstStyle/>
          <a:p>
            <a:pPr eaLnBrk="0" hangingPunct="0"/>
            <a:r>
              <a:rPr lang="de-DE" altLang="x-none" sz="1600" dirty="0">
                <a:latin typeface="Arial" panose="020B0604020202020204" pitchFamily="34" charset="0"/>
              </a:rPr>
              <a:t>STA</a:t>
            </a:r>
            <a:r>
              <a:rPr lang="de-DE" altLang="x-none" sz="1600" baseline="-25000" dirty="0">
                <a:latin typeface="Arial" panose="020B0604020202020204" pitchFamily="34" charset="0"/>
              </a:rPr>
              <a:t>4</a:t>
            </a:r>
            <a:endParaRPr lang="de-DE" altLang="x-none" sz="1600" dirty="0">
              <a:latin typeface="Arial" panose="020B0604020202020204" pitchFamily="34" charset="0"/>
            </a:endParaRPr>
          </a:p>
        </p:txBody>
      </p:sp>
      <p:sp>
        <p:nvSpPr>
          <p:cNvPr id="1140756" name="Text Box 1140755"/>
          <p:cNvSpPr txBox="1"/>
          <p:nvPr/>
        </p:nvSpPr>
        <p:spPr>
          <a:xfrm>
            <a:off x="5029200" y="4953000"/>
            <a:ext cx="650875" cy="337185"/>
          </a:xfrm>
          <a:prstGeom prst="rect">
            <a:avLst/>
          </a:prstGeom>
          <a:noFill/>
          <a:ln w="9525">
            <a:noFill/>
          </a:ln>
        </p:spPr>
        <p:txBody>
          <a:bodyPr wrap="none" anchor="t">
            <a:spAutoFit/>
          </a:bodyPr>
          <a:lstStyle/>
          <a:p>
            <a:pPr eaLnBrk="0" hangingPunct="0"/>
            <a:r>
              <a:rPr lang="de-DE" altLang="x-none" sz="1600" dirty="0">
                <a:latin typeface="Arial" panose="020B0604020202020204" pitchFamily="34" charset="0"/>
              </a:rPr>
              <a:t>STA</a:t>
            </a:r>
            <a:r>
              <a:rPr lang="de-DE" altLang="x-none" sz="1600" baseline="-25000" dirty="0">
                <a:latin typeface="Arial" panose="020B0604020202020204" pitchFamily="34" charset="0"/>
              </a:rPr>
              <a:t>5</a:t>
            </a:r>
            <a:endParaRPr lang="de-DE" altLang="x-none" sz="1600" dirty="0">
              <a:latin typeface="Arial" panose="020B0604020202020204" pitchFamily="34" charset="0"/>
            </a:endParaRPr>
          </a:p>
        </p:txBody>
      </p:sp>
      <p:sp>
        <p:nvSpPr>
          <p:cNvPr id="1140757" name="Text Box 1140756"/>
          <p:cNvSpPr txBox="1"/>
          <p:nvPr/>
        </p:nvSpPr>
        <p:spPr>
          <a:xfrm>
            <a:off x="2895600" y="3276600"/>
            <a:ext cx="650875" cy="337185"/>
          </a:xfrm>
          <a:prstGeom prst="rect">
            <a:avLst/>
          </a:prstGeom>
          <a:noFill/>
          <a:ln w="9525">
            <a:noFill/>
          </a:ln>
        </p:spPr>
        <p:txBody>
          <a:bodyPr wrap="none" anchor="t">
            <a:spAutoFit/>
          </a:bodyPr>
          <a:lstStyle/>
          <a:p>
            <a:pPr eaLnBrk="0" hangingPunct="0"/>
            <a:r>
              <a:rPr lang="de-DE" altLang="x-none" sz="1600" dirty="0">
                <a:latin typeface="Arial" panose="020B0604020202020204" pitchFamily="34" charset="0"/>
              </a:rPr>
              <a:t>STA</a:t>
            </a:r>
            <a:r>
              <a:rPr lang="de-DE" altLang="x-none" sz="1600" baseline="-25000" dirty="0">
                <a:latin typeface="Arial" panose="020B0604020202020204" pitchFamily="34" charset="0"/>
              </a:rPr>
              <a:t>2</a:t>
            </a:r>
            <a:endParaRPr lang="de-DE" altLang="x-none" sz="1600" dirty="0">
              <a:latin typeface="Arial" panose="020B0604020202020204" pitchFamily="34" charset="0"/>
            </a:endParaRPr>
          </a:p>
        </p:txBody>
      </p:sp>
      <p:sp>
        <p:nvSpPr>
          <p:cNvPr id="1140758" name="Text Box 1140757"/>
          <p:cNvSpPr txBox="1"/>
          <p:nvPr/>
        </p:nvSpPr>
        <p:spPr>
          <a:xfrm>
            <a:off x="4648200" y="2286000"/>
            <a:ext cx="650875" cy="337185"/>
          </a:xfrm>
          <a:prstGeom prst="rect">
            <a:avLst/>
          </a:prstGeom>
          <a:noFill/>
          <a:ln w="9525">
            <a:noFill/>
          </a:ln>
        </p:spPr>
        <p:txBody>
          <a:bodyPr wrap="none" anchor="t">
            <a:spAutoFit/>
          </a:bodyPr>
          <a:lstStyle/>
          <a:p>
            <a:pPr eaLnBrk="0" hangingPunct="0"/>
            <a:r>
              <a:rPr lang="de-DE" altLang="x-none" sz="1600" dirty="0">
                <a:latin typeface="Arial" panose="020B0604020202020204" pitchFamily="34" charset="0"/>
              </a:rPr>
              <a:t>STA</a:t>
            </a:r>
            <a:r>
              <a:rPr lang="de-DE" altLang="x-none" sz="1600" baseline="-25000" dirty="0">
                <a:latin typeface="Arial" panose="020B0604020202020204" pitchFamily="34" charset="0"/>
              </a:rPr>
              <a:t>3</a:t>
            </a:r>
            <a:endParaRPr lang="de-DE" altLang="x-none" sz="1600" dirty="0">
              <a:latin typeface="Arial" panose="020B0604020202020204" pitchFamily="34" charset="0"/>
            </a:endParaRPr>
          </a:p>
        </p:txBody>
      </p:sp>
      <p:grpSp>
        <p:nvGrpSpPr>
          <p:cNvPr id="1140759" name="Group 1140758"/>
          <p:cNvGrpSpPr/>
          <p:nvPr/>
        </p:nvGrpSpPr>
        <p:grpSpPr>
          <a:xfrm>
            <a:off x="4191000" y="2286000"/>
            <a:ext cx="381000" cy="304800"/>
            <a:chOff x="1248" y="2736"/>
            <a:chExt cx="240" cy="192"/>
          </a:xfrm>
        </p:grpSpPr>
        <p:sp>
          <p:nvSpPr>
            <p:cNvPr id="1140760" name="Straight Connector 1140759"/>
            <p:cNvSpPr/>
            <p:nvPr/>
          </p:nvSpPr>
          <p:spPr>
            <a:xfrm flipV="1">
              <a:off x="1296" y="2736"/>
              <a:ext cx="192" cy="96"/>
            </a:xfrm>
            <a:prstGeom prst="line">
              <a:avLst/>
            </a:prstGeom>
            <a:ln w="12700" cap="flat" cmpd="sng">
              <a:solidFill>
                <a:schemeClr val="tx1"/>
              </a:solidFill>
              <a:prstDash val="solid"/>
              <a:headEnd type="none" w="med" len="med"/>
              <a:tailEnd type="triangle" w="med" len="med"/>
            </a:ln>
          </p:spPr>
        </p:sp>
        <p:sp>
          <p:nvSpPr>
            <p:cNvPr id="1140761" name="Straight Connector 1140760"/>
            <p:cNvSpPr/>
            <p:nvPr/>
          </p:nvSpPr>
          <p:spPr>
            <a:xfrm flipH="1">
              <a:off x="1248" y="2832"/>
              <a:ext cx="192" cy="96"/>
            </a:xfrm>
            <a:prstGeom prst="line">
              <a:avLst/>
            </a:prstGeom>
            <a:ln w="12700" cap="flat" cmpd="sng">
              <a:solidFill>
                <a:schemeClr val="tx1"/>
              </a:solidFill>
              <a:prstDash val="solid"/>
              <a:headEnd type="none" w="med" len="med"/>
              <a:tailEnd type="triangle" w="med" len="med"/>
            </a:ln>
          </p:spPr>
        </p:sp>
        <p:sp>
          <p:nvSpPr>
            <p:cNvPr id="1140762" name="Straight Connector 1140761"/>
            <p:cNvSpPr/>
            <p:nvPr/>
          </p:nvSpPr>
          <p:spPr>
            <a:xfrm>
              <a:off x="1296" y="2832"/>
              <a:ext cx="144" cy="0"/>
            </a:xfrm>
            <a:prstGeom prst="line">
              <a:avLst/>
            </a:prstGeom>
            <a:ln w="12700" cap="flat" cmpd="sng">
              <a:solidFill>
                <a:schemeClr val="tx1"/>
              </a:solidFill>
              <a:prstDash val="solid"/>
              <a:headEnd type="none" w="med" len="med"/>
              <a:tailEnd type="none" w="med" len="med"/>
            </a:ln>
          </p:spPr>
        </p:sp>
      </p:grpSp>
      <p:grpSp>
        <p:nvGrpSpPr>
          <p:cNvPr id="1140763" name="Group 1140762"/>
          <p:cNvGrpSpPr/>
          <p:nvPr/>
        </p:nvGrpSpPr>
        <p:grpSpPr>
          <a:xfrm>
            <a:off x="3581400" y="4876800"/>
            <a:ext cx="469900" cy="685800"/>
            <a:chOff x="1104" y="3024"/>
            <a:chExt cx="296" cy="432"/>
          </a:xfrm>
        </p:grpSpPr>
        <p:sp>
          <p:nvSpPr>
            <p:cNvPr id="1140764" name="Freeform 1140763"/>
            <p:cNvSpPr/>
            <p:nvPr/>
          </p:nvSpPr>
          <p:spPr>
            <a:xfrm>
              <a:off x="1138" y="3298"/>
              <a:ext cx="9" cy="5"/>
            </a:xfrm>
            <a:custGeom>
              <a:avLst/>
              <a:gdLst/>
              <a:ahLst/>
              <a:cxnLst/>
              <a:rect l="0" t="0" r="0" b="0"/>
              <a:pathLst>
                <a:path w="206" h="84">
                  <a:moveTo>
                    <a:pt x="0" y="67"/>
                  </a:moveTo>
                  <a:lnTo>
                    <a:pt x="199" y="0"/>
                  </a:lnTo>
                  <a:lnTo>
                    <a:pt x="206" y="17"/>
                  </a:lnTo>
                  <a:lnTo>
                    <a:pt x="7" y="84"/>
                  </a:lnTo>
                  <a:lnTo>
                    <a:pt x="0" y="67"/>
                  </a:lnTo>
                  <a:close/>
                </a:path>
              </a:pathLst>
            </a:custGeom>
            <a:solidFill>
              <a:srgbClr val="6B6859"/>
            </a:solidFill>
            <a:ln w="9525">
              <a:noFill/>
            </a:ln>
          </p:spPr>
          <p:txBody>
            <a:bodyPr/>
            <a:lstStyle/>
            <a:p>
              <a:endParaRPr lang="en-US"/>
            </a:p>
          </p:txBody>
        </p:sp>
        <p:sp>
          <p:nvSpPr>
            <p:cNvPr id="1140765" name="Freeform 1140764"/>
            <p:cNvSpPr/>
            <p:nvPr/>
          </p:nvSpPr>
          <p:spPr>
            <a:xfrm>
              <a:off x="1197" y="3450"/>
              <a:ext cx="3" cy="6"/>
            </a:xfrm>
            <a:custGeom>
              <a:avLst/>
              <a:gdLst/>
              <a:ahLst/>
              <a:cxnLst/>
              <a:rect l="0" t="0" r="0" b="0"/>
              <a:pathLst>
                <a:path w="82" h="108">
                  <a:moveTo>
                    <a:pt x="45" y="0"/>
                  </a:moveTo>
                  <a:lnTo>
                    <a:pt x="80" y="77"/>
                  </a:lnTo>
                  <a:lnTo>
                    <a:pt x="82" y="87"/>
                  </a:lnTo>
                  <a:lnTo>
                    <a:pt x="80" y="95"/>
                  </a:lnTo>
                  <a:lnTo>
                    <a:pt x="74" y="102"/>
                  </a:lnTo>
                  <a:lnTo>
                    <a:pt x="66" y="106"/>
                  </a:lnTo>
                  <a:lnTo>
                    <a:pt x="57" y="108"/>
                  </a:lnTo>
                  <a:lnTo>
                    <a:pt x="49" y="106"/>
                  </a:lnTo>
                  <a:lnTo>
                    <a:pt x="41" y="102"/>
                  </a:lnTo>
                  <a:lnTo>
                    <a:pt x="35" y="93"/>
                  </a:lnTo>
                  <a:lnTo>
                    <a:pt x="0" y="16"/>
                  </a:lnTo>
                  <a:lnTo>
                    <a:pt x="45" y="0"/>
                  </a:lnTo>
                  <a:close/>
                </a:path>
              </a:pathLst>
            </a:custGeom>
            <a:solidFill>
              <a:srgbClr val="6B6859"/>
            </a:solidFill>
            <a:ln w="9525">
              <a:noFill/>
            </a:ln>
          </p:spPr>
          <p:txBody>
            <a:bodyPr/>
            <a:lstStyle/>
            <a:p>
              <a:endParaRPr lang="en-US"/>
            </a:p>
          </p:txBody>
        </p:sp>
        <p:sp>
          <p:nvSpPr>
            <p:cNvPr id="1140766" name="Freeform 1140765"/>
            <p:cNvSpPr/>
            <p:nvPr/>
          </p:nvSpPr>
          <p:spPr>
            <a:xfrm>
              <a:off x="1187" y="3433"/>
              <a:ext cx="13" cy="18"/>
            </a:xfrm>
            <a:custGeom>
              <a:avLst/>
              <a:gdLst/>
              <a:ahLst/>
              <a:cxnLst/>
              <a:rect l="0" t="0" r="0" b="0"/>
              <a:pathLst>
                <a:path w="293" h="319">
                  <a:moveTo>
                    <a:pt x="247" y="317"/>
                  </a:moveTo>
                  <a:lnTo>
                    <a:pt x="261" y="307"/>
                  </a:lnTo>
                  <a:lnTo>
                    <a:pt x="275" y="287"/>
                  </a:lnTo>
                  <a:lnTo>
                    <a:pt x="285" y="256"/>
                  </a:lnTo>
                  <a:lnTo>
                    <a:pt x="292" y="218"/>
                  </a:lnTo>
                  <a:lnTo>
                    <a:pt x="293" y="173"/>
                  </a:lnTo>
                  <a:lnTo>
                    <a:pt x="288" y="120"/>
                  </a:lnTo>
                  <a:lnTo>
                    <a:pt x="274" y="62"/>
                  </a:lnTo>
                  <a:lnTo>
                    <a:pt x="251" y="0"/>
                  </a:lnTo>
                  <a:lnTo>
                    <a:pt x="235" y="5"/>
                  </a:lnTo>
                  <a:lnTo>
                    <a:pt x="219" y="10"/>
                  </a:lnTo>
                  <a:lnTo>
                    <a:pt x="204" y="17"/>
                  </a:lnTo>
                  <a:lnTo>
                    <a:pt x="188" y="22"/>
                  </a:lnTo>
                  <a:lnTo>
                    <a:pt x="172" y="28"/>
                  </a:lnTo>
                  <a:lnTo>
                    <a:pt x="157" y="34"/>
                  </a:lnTo>
                  <a:lnTo>
                    <a:pt x="140" y="40"/>
                  </a:lnTo>
                  <a:lnTo>
                    <a:pt x="125" y="45"/>
                  </a:lnTo>
                  <a:lnTo>
                    <a:pt x="110" y="52"/>
                  </a:lnTo>
                  <a:lnTo>
                    <a:pt x="94" y="58"/>
                  </a:lnTo>
                  <a:lnTo>
                    <a:pt x="78" y="63"/>
                  </a:lnTo>
                  <a:lnTo>
                    <a:pt x="63" y="69"/>
                  </a:lnTo>
                  <a:lnTo>
                    <a:pt x="47" y="75"/>
                  </a:lnTo>
                  <a:lnTo>
                    <a:pt x="31" y="81"/>
                  </a:lnTo>
                  <a:lnTo>
                    <a:pt x="15" y="86"/>
                  </a:lnTo>
                  <a:lnTo>
                    <a:pt x="0" y="92"/>
                  </a:lnTo>
                  <a:lnTo>
                    <a:pt x="15" y="122"/>
                  </a:lnTo>
                  <a:lnTo>
                    <a:pt x="30" y="152"/>
                  </a:lnTo>
                  <a:lnTo>
                    <a:pt x="48" y="177"/>
                  </a:lnTo>
                  <a:lnTo>
                    <a:pt x="65" y="201"/>
                  </a:lnTo>
                  <a:lnTo>
                    <a:pt x="82" y="222"/>
                  </a:lnTo>
                  <a:lnTo>
                    <a:pt x="101" y="242"/>
                  </a:lnTo>
                  <a:lnTo>
                    <a:pt x="119" y="259"/>
                  </a:lnTo>
                  <a:lnTo>
                    <a:pt x="136" y="274"/>
                  </a:lnTo>
                  <a:lnTo>
                    <a:pt x="154" y="287"/>
                  </a:lnTo>
                  <a:lnTo>
                    <a:pt x="171" y="297"/>
                  </a:lnTo>
                  <a:lnTo>
                    <a:pt x="186" y="306"/>
                  </a:lnTo>
                  <a:lnTo>
                    <a:pt x="202" y="312"/>
                  </a:lnTo>
                  <a:lnTo>
                    <a:pt x="215" y="316"/>
                  </a:lnTo>
                  <a:lnTo>
                    <a:pt x="227" y="318"/>
                  </a:lnTo>
                  <a:lnTo>
                    <a:pt x="238" y="319"/>
                  </a:lnTo>
                  <a:lnTo>
                    <a:pt x="247" y="317"/>
                  </a:lnTo>
                  <a:close/>
                </a:path>
              </a:pathLst>
            </a:custGeom>
            <a:solidFill>
              <a:srgbClr val="6B6859"/>
            </a:solidFill>
            <a:ln w="9525">
              <a:noFill/>
            </a:ln>
          </p:spPr>
          <p:txBody>
            <a:bodyPr/>
            <a:lstStyle/>
            <a:p>
              <a:endParaRPr lang="en-US"/>
            </a:p>
          </p:txBody>
        </p:sp>
        <p:sp>
          <p:nvSpPr>
            <p:cNvPr id="1140767" name="Freeform 1140766"/>
            <p:cNvSpPr/>
            <p:nvPr/>
          </p:nvSpPr>
          <p:spPr>
            <a:xfrm>
              <a:off x="1138" y="3299"/>
              <a:ext cx="60" cy="139"/>
            </a:xfrm>
            <a:custGeom>
              <a:avLst/>
              <a:gdLst/>
              <a:ahLst/>
              <a:cxnLst/>
              <a:rect l="0" t="0" r="0" b="0"/>
              <a:pathLst>
                <a:path w="1314" h="2506">
                  <a:moveTo>
                    <a:pt x="198" y="0"/>
                  </a:moveTo>
                  <a:lnTo>
                    <a:pt x="0" y="66"/>
                  </a:lnTo>
                  <a:lnTo>
                    <a:pt x="1064" y="2506"/>
                  </a:lnTo>
                  <a:lnTo>
                    <a:pt x="1314" y="2421"/>
                  </a:lnTo>
                  <a:lnTo>
                    <a:pt x="198" y="0"/>
                  </a:lnTo>
                  <a:close/>
                </a:path>
              </a:pathLst>
            </a:custGeom>
            <a:solidFill>
              <a:srgbClr val="6B6859"/>
            </a:solidFill>
            <a:ln w="9525">
              <a:noFill/>
            </a:ln>
          </p:spPr>
          <p:txBody>
            <a:bodyPr/>
            <a:lstStyle/>
            <a:p>
              <a:endParaRPr lang="en-US"/>
            </a:p>
          </p:txBody>
        </p:sp>
        <p:sp>
          <p:nvSpPr>
            <p:cNvPr id="1140768" name="Freeform 1140767"/>
            <p:cNvSpPr/>
            <p:nvPr/>
          </p:nvSpPr>
          <p:spPr>
            <a:xfrm>
              <a:off x="1136" y="3292"/>
              <a:ext cx="11" cy="10"/>
            </a:xfrm>
            <a:custGeom>
              <a:avLst/>
              <a:gdLst/>
              <a:ahLst/>
              <a:cxnLst/>
              <a:rect l="0" t="0" r="0" b="0"/>
              <a:pathLst>
                <a:path w="235" h="179">
                  <a:moveTo>
                    <a:pt x="235" y="111"/>
                  </a:moveTo>
                  <a:lnTo>
                    <a:pt x="36" y="179"/>
                  </a:lnTo>
                  <a:lnTo>
                    <a:pt x="0" y="97"/>
                  </a:lnTo>
                  <a:lnTo>
                    <a:pt x="70" y="0"/>
                  </a:lnTo>
                  <a:lnTo>
                    <a:pt x="199" y="30"/>
                  </a:lnTo>
                  <a:lnTo>
                    <a:pt x="235" y="111"/>
                  </a:lnTo>
                  <a:close/>
                </a:path>
              </a:pathLst>
            </a:custGeom>
            <a:solidFill>
              <a:srgbClr val="6B6859"/>
            </a:solidFill>
            <a:ln w="9525">
              <a:noFill/>
            </a:ln>
          </p:spPr>
          <p:txBody>
            <a:bodyPr/>
            <a:lstStyle/>
            <a:p>
              <a:endParaRPr lang="en-US"/>
            </a:p>
          </p:txBody>
        </p:sp>
        <p:sp>
          <p:nvSpPr>
            <p:cNvPr id="1140769" name="Freeform 1140768"/>
            <p:cNvSpPr/>
            <p:nvPr/>
          </p:nvSpPr>
          <p:spPr>
            <a:xfrm>
              <a:off x="1147" y="3103"/>
              <a:ext cx="208" cy="202"/>
            </a:xfrm>
            <a:custGeom>
              <a:avLst/>
              <a:gdLst/>
              <a:ahLst/>
              <a:cxnLst/>
              <a:rect l="0" t="0" r="0" b="0"/>
              <a:pathLst>
                <a:path w="4569" h="3641">
                  <a:moveTo>
                    <a:pt x="0" y="1626"/>
                  </a:moveTo>
                  <a:lnTo>
                    <a:pt x="3650" y="0"/>
                  </a:lnTo>
                  <a:lnTo>
                    <a:pt x="4569" y="1998"/>
                  </a:lnTo>
                  <a:lnTo>
                    <a:pt x="873" y="3641"/>
                  </a:lnTo>
                  <a:lnTo>
                    <a:pt x="0" y="1626"/>
                  </a:lnTo>
                  <a:close/>
                </a:path>
              </a:pathLst>
            </a:custGeom>
            <a:solidFill>
              <a:srgbClr val="6B6859"/>
            </a:solidFill>
            <a:ln w="9525">
              <a:noFill/>
            </a:ln>
          </p:spPr>
          <p:txBody>
            <a:bodyPr/>
            <a:lstStyle/>
            <a:p>
              <a:endParaRPr lang="en-US"/>
            </a:p>
          </p:txBody>
        </p:sp>
        <p:sp>
          <p:nvSpPr>
            <p:cNvPr id="1140770" name="Freeform 1140769"/>
            <p:cNvSpPr/>
            <p:nvPr/>
          </p:nvSpPr>
          <p:spPr>
            <a:xfrm>
              <a:off x="1129" y="3045"/>
              <a:ext cx="271" cy="393"/>
            </a:xfrm>
            <a:custGeom>
              <a:avLst/>
              <a:gdLst/>
              <a:ahLst/>
              <a:cxnLst/>
              <a:rect l="0" t="0" r="0" b="0"/>
              <a:pathLst>
                <a:path w="5957" h="7066">
                  <a:moveTo>
                    <a:pt x="2496" y="7056"/>
                  </a:moveTo>
                  <a:lnTo>
                    <a:pt x="5894" y="5433"/>
                  </a:lnTo>
                  <a:lnTo>
                    <a:pt x="5912" y="5421"/>
                  </a:lnTo>
                  <a:lnTo>
                    <a:pt x="5927" y="5407"/>
                  </a:lnTo>
                  <a:lnTo>
                    <a:pt x="5941" y="5389"/>
                  </a:lnTo>
                  <a:lnTo>
                    <a:pt x="5950" y="5369"/>
                  </a:lnTo>
                  <a:lnTo>
                    <a:pt x="5955" y="5348"/>
                  </a:lnTo>
                  <a:lnTo>
                    <a:pt x="5957" y="5325"/>
                  </a:lnTo>
                  <a:lnTo>
                    <a:pt x="5955" y="5303"/>
                  </a:lnTo>
                  <a:lnTo>
                    <a:pt x="5948" y="5282"/>
                  </a:lnTo>
                  <a:lnTo>
                    <a:pt x="3503" y="65"/>
                  </a:lnTo>
                  <a:lnTo>
                    <a:pt x="3492" y="47"/>
                  </a:lnTo>
                  <a:lnTo>
                    <a:pt x="3477" y="31"/>
                  </a:lnTo>
                  <a:lnTo>
                    <a:pt x="3460" y="18"/>
                  </a:lnTo>
                  <a:lnTo>
                    <a:pt x="3441" y="9"/>
                  </a:lnTo>
                  <a:lnTo>
                    <a:pt x="3420" y="3"/>
                  </a:lnTo>
                  <a:lnTo>
                    <a:pt x="3399" y="0"/>
                  </a:lnTo>
                  <a:lnTo>
                    <a:pt x="3377" y="3"/>
                  </a:lnTo>
                  <a:lnTo>
                    <a:pt x="3357" y="9"/>
                  </a:lnTo>
                  <a:lnTo>
                    <a:pt x="63" y="1487"/>
                  </a:lnTo>
                  <a:lnTo>
                    <a:pt x="45" y="1497"/>
                  </a:lnTo>
                  <a:lnTo>
                    <a:pt x="29" y="1512"/>
                  </a:lnTo>
                  <a:lnTo>
                    <a:pt x="16" y="1530"/>
                  </a:lnTo>
                  <a:lnTo>
                    <a:pt x="7" y="1550"/>
                  </a:lnTo>
                  <a:lnTo>
                    <a:pt x="2" y="1572"/>
                  </a:lnTo>
                  <a:lnTo>
                    <a:pt x="0" y="1594"/>
                  </a:lnTo>
                  <a:lnTo>
                    <a:pt x="3" y="1616"/>
                  </a:lnTo>
                  <a:lnTo>
                    <a:pt x="9" y="1637"/>
                  </a:lnTo>
                  <a:lnTo>
                    <a:pt x="2350" y="7000"/>
                  </a:lnTo>
                  <a:lnTo>
                    <a:pt x="2361" y="7018"/>
                  </a:lnTo>
                  <a:lnTo>
                    <a:pt x="2376" y="7034"/>
                  </a:lnTo>
                  <a:lnTo>
                    <a:pt x="2393" y="7048"/>
                  </a:lnTo>
                  <a:lnTo>
                    <a:pt x="2412" y="7057"/>
                  </a:lnTo>
                  <a:lnTo>
                    <a:pt x="2433" y="7064"/>
                  </a:lnTo>
                  <a:lnTo>
                    <a:pt x="2454" y="7066"/>
                  </a:lnTo>
                  <a:lnTo>
                    <a:pt x="2476" y="7064"/>
                  </a:lnTo>
                  <a:lnTo>
                    <a:pt x="2496" y="7056"/>
                  </a:lnTo>
                  <a:close/>
                </a:path>
              </a:pathLst>
            </a:custGeom>
            <a:solidFill>
              <a:srgbClr val="6B6859"/>
            </a:solidFill>
            <a:ln w="9525">
              <a:noFill/>
            </a:ln>
          </p:spPr>
          <p:txBody>
            <a:bodyPr/>
            <a:lstStyle/>
            <a:p>
              <a:endParaRPr lang="en-US"/>
            </a:p>
          </p:txBody>
        </p:sp>
        <p:sp>
          <p:nvSpPr>
            <p:cNvPr id="1140771" name="Freeform 1140770"/>
            <p:cNvSpPr/>
            <p:nvPr/>
          </p:nvSpPr>
          <p:spPr>
            <a:xfrm>
              <a:off x="1313" y="3096"/>
              <a:ext cx="51" cy="121"/>
            </a:xfrm>
            <a:custGeom>
              <a:avLst/>
              <a:gdLst/>
              <a:ahLst/>
              <a:cxnLst/>
              <a:rect l="0" t="0" r="0" b="0"/>
              <a:pathLst>
                <a:path w="1134" h="2180">
                  <a:moveTo>
                    <a:pt x="917" y="2127"/>
                  </a:moveTo>
                  <a:lnTo>
                    <a:pt x="0" y="131"/>
                  </a:lnTo>
                  <a:lnTo>
                    <a:pt x="33" y="0"/>
                  </a:lnTo>
                  <a:lnTo>
                    <a:pt x="70" y="14"/>
                  </a:lnTo>
                  <a:lnTo>
                    <a:pt x="106" y="29"/>
                  </a:lnTo>
                  <a:lnTo>
                    <a:pt x="143" y="44"/>
                  </a:lnTo>
                  <a:lnTo>
                    <a:pt x="180" y="61"/>
                  </a:lnTo>
                  <a:lnTo>
                    <a:pt x="217" y="78"/>
                  </a:lnTo>
                  <a:lnTo>
                    <a:pt x="252" y="96"/>
                  </a:lnTo>
                  <a:lnTo>
                    <a:pt x="288" y="116"/>
                  </a:lnTo>
                  <a:lnTo>
                    <a:pt x="324" y="136"/>
                  </a:lnTo>
                  <a:lnTo>
                    <a:pt x="358" y="159"/>
                  </a:lnTo>
                  <a:lnTo>
                    <a:pt x="393" y="181"/>
                  </a:lnTo>
                  <a:lnTo>
                    <a:pt x="428" y="204"/>
                  </a:lnTo>
                  <a:lnTo>
                    <a:pt x="461" y="228"/>
                  </a:lnTo>
                  <a:lnTo>
                    <a:pt x="495" y="252"/>
                  </a:lnTo>
                  <a:lnTo>
                    <a:pt x="528" y="279"/>
                  </a:lnTo>
                  <a:lnTo>
                    <a:pt x="560" y="305"/>
                  </a:lnTo>
                  <a:lnTo>
                    <a:pt x="592" y="333"/>
                  </a:lnTo>
                  <a:lnTo>
                    <a:pt x="624" y="361"/>
                  </a:lnTo>
                  <a:lnTo>
                    <a:pt x="654" y="389"/>
                  </a:lnTo>
                  <a:lnTo>
                    <a:pt x="684" y="419"/>
                  </a:lnTo>
                  <a:lnTo>
                    <a:pt x="713" y="450"/>
                  </a:lnTo>
                  <a:lnTo>
                    <a:pt x="742" y="481"/>
                  </a:lnTo>
                  <a:lnTo>
                    <a:pt x="769" y="513"/>
                  </a:lnTo>
                  <a:lnTo>
                    <a:pt x="796" y="545"/>
                  </a:lnTo>
                  <a:lnTo>
                    <a:pt x="822" y="578"/>
                  </a:lnTo>
                  <a:lnTo>
                    <a:pt x="847" y="612"/>
                  </a:lnTo>
                  <a:lnTo>
                    <a:pt x="871" y="647"/>
                  </a:lnTo>
                  <a:lnTo>
                    <a:pt x="895" y="681"/>
                  </a:lnTo>
                  <a:lnTo>
                    <a:pt x="917" y="717"/>
                  </a:lnTo>
                  <a:lnTo>
                    <a:pt x="939" y="754"/>
                  </a:lnTo>
                  <a:lnTo>
                    <a:pt x="959" y="791"/>
                  </a:lnTo>
                  <a:lnTo>
                    <a:pt x="979" y="828"/>
                  </a:lnTo>
                  <a:lnTo>
                    <a:pt x="997" y="866"/>
                  </a:lnTo>
                  <a:lnTo>
                    <a:pt x="1026" y="938"/>
                  </a:lnTo>
                  <a:lnTo>
                    <a:pt x="1053" y="1015"/>
                  </a:lnTo>
                  <a:lnTo>
                    <a:pt x="1075" y="1096"/>
                  </a:lnTo>
                  <a:lnTo>
                    <a:pt x="1095" y="1180"/>
                  </a:lnTo>
                  <a:lnTo>
                    <a:pt x="1110" y="1267"/>
                  </a:lnTo>
                  <a:lnTo>
                    <a:pt x="1121" y="1356"/>
                  </a:lnTo>
                  <a:lnTo>
                    <a:pt x="1130" y="1446"/>
                  </a:lnTo>
                  <a:lnTo>
                    <a:pt x="1134" y="1536"/>
                  </a:lnTo>
                  <a:lnTo>
                    <a:pt x="1134" y="1626"/>
                  </a:lnTo>
                  <a:lnTo>
                    <a:pt x="1131" y="1716"/>
                  </a:lnTo>
                  <a:lnTo>
                    <a:pt x="1122" y="1802"/>
                  </a:lnTo>
                  <a:lnTo>
                    <a:pt x="1111" y="1886"/>
                  </a:lnTo>
                  <a:lnTo>
                    <a:pt x="1096" y="1967"/>
                  </a:lnTo>
                  <a:lnTo>
                    <a:pt x="1076" y="2044"/>
                  </a:lnTo>
                  <a:lnTo>
                    <a:pt x="1053" y="2115"/>
                  </a:lnTo>
                  <a:lnTo>
                    <a:pt x="1025" y="2180"/>
                  </a:lnTo>
                  <a:lnTo>
                    <a:pt x="917" y="2127"/>
                  </a:lnTo>
                  <a:close/>
                </a:path>
              </a:pathLst>
            </a:custGeom>
            <a:solidFill>
              <a:srgbClr val="6B6859"/>
            </a:solidFill>
            <a:ln w="9525">
              <a:noFill/>
            </a:ln>
          </p:spPr>
          <p:txBody>
            <a:bodyPr/>
            <a:lstStyle/>
            <a:p>
              <a:endParaRPr lang="en-US"/>
            </a:p>
          </p:txBody>
        </p:sp>
        <p:sp>
          <p:nvSpPr>
            <p:cNvPr id="1140772" name="Freeform 1140771"/>
            <p:cNvSpPr/>
            <p:nvPr/>
          </p:nvSpPr>
          <p:spPr>
            <a:xfrm>
              <a:off x="1122" y="3082"/>
              <a:ext cx="207" cy="202"/>
            </a:xfrm>
            <a:custGeom>
              <a:avLst/>
              <a:gdLst/>
              <a:ahLst/>
              <a:cxnLst/>
              <a:rect l="0" t="0" r="0" b="0"/>
              <a:pathLst>
                <a:path w="4569" h="3641">
                  <a:moveTo>
                    <a:pt x="0" y="1625"/>
                  </a:moveTo>
                  <a:lnTo>
                    <a:pt x="3650" y="0"/>
                  </a:lnTo>
                  <a:lnTo>
                    <a:pt x="4569" y="1997"/>
                  </a:lnTo>
                  <a:lnTo>
                    <a:pt x="873" y="3641"/>
                  </a:lnTo>
                  <a:lnTo>
                    <a:pt x="0" y="1625"/>
                  </a:lnTo>
                  <a:close/>
                </a:path>
              </a:pathLst>
            </a:custGeom>
            <a:solidFill>
              <a:srgbClr val="545959"/>
            </a:solidFill>
            <a:ln w="9525">
              <a:noFill/>
            </a:ln>
          </p:spPr>
          <p:txBody>
            <a:bodyPr/>
            <a:lstStyle/>
            <a:p>
              <a:endParaRPr lang="en-US"/>
            </a:p>
          </p:txBody>
        </p:sp>
        <p:sp>
          <p:nvSpPr>
            <p:cNvPr id="1140773" name="Freeform 1140772"/>
            <p:cNvSpPr/>
            <p:nvPr/>
          </p:nvSpPr>
          <p:spPr>
            <a:xfrm>
              <a:off x="1104" y="3024"/>
              <a:ext cx="271" cy="393"/>
            </a:xfrm>
            <a:custGeom>
              <a:avLst/>
              <a:gdLst/>
              <a:ahLst/>
              <a:cxnLst/>
              <a:rect l="0" t="0" r="0" b="0"/>
              <a:pathLst>
                <a:path w="5957" h="7065">
                  <a:moveTo>
                    <a:pt x="2497" y="7056"/>
                  </a:moveTo>
                  <a:lnTo>
                    <a:pt x="5894" y="5432"/>
                  </a:lnTo>
                  <a:lnTo>
                    <a:pt x="5912" y="5421"/>
                  </a:lnTo>
                  <a:lnTo>
                    <a:pt x="5928" y="5406"/>
                  </a:lnTo>
                  <a:lnTo>
                    <a:pt x="5941" y="5388"/>
                  </a:lnTo>
                  <a:lnTo>
                    <a:pt x="5950" y="5368"/>
                  </a:lnTo>
                  <a:lnTo>
                    <a:pt x="5955" y="5347"/>
                  </a:lnTo>
                  <a:lnTo>
                    <a:pt x="5957" y="5325"/>
                  </a:lnTo>
                  <a:lnTo>
                    <a:pt x="5955" y="5303"/>
                  </a:lnTo>
                  <a:lnTo>
                    <a:pt x="5948" y="5282"/>
                  </a:lnTo>
                  <a:lnTo>
                    <a:pt x="3503" y="64"/>
                  </a:lnTo>
                  <a:lnTo>
                    <a:pt x="3492" y="46"/>
                  </a:lnTo>
                  <a:lnTo>
                    <a:pt x="3477" y="31"/>
                  </a:lnTo>
                  <a:lnTo>
                    <a:pt x="3460" y="18"/>
                  </a:lnTo>
                  <a:lnTo>
                    <a:pt x="3441" y="8"/>
                  </a:lnTo>
                  <a:lnTo>
                    <a:pt x="3420" y="2"/>
                  </a:lnTo>
                  <a:lnTo>
                    <a:pt x="3399" y="0"/>
                  </a:lnTo>
                  <a:lnTo>
                    <a:pt x="3377" y="2"/>
                  </a:lnTo>
                  <a:lnTo>
                    <a:pt x="3357" y="8"/>
                  </a:lnTo>
                  <a:lnTo>
                    <a:pt x="63" y="1486"/>
                  </a:lnTo>
                  <a:lnTo>
                    <a:pt x="45" y="1497"/>
                  </a:lnTo>
                  <a:lnTo>
                    <a:pt x="30" y="1512"/>
                  </a:lnTo>
                  <a:lnTo>
                    <a:pt x="16" y="1530"/>
                  </a:lnTo>
                  <a:lnTo>
                    <a:pt x="7" y="1550"/>
                  </a:lnTo>
                  <a:lnTo>
                    <a:pt x="2" y="1572"/>
                  </a:lnTo>
                  <a:lnTo>
                    <a:pt x="0" y="1594"/>
                  </a:lnTo>
                  <a:lnTo>
                    <a:pt x="3" y="1615"/>
                  </a:lnTo>
                  <a:lnTo>
                    <a:pt x="9" y="1636"/>
                  </a:lnTo>
                  <a:lnTo>
                    <a:pt x="2351" y="6999"/>
                  </a:lnTo>
                  <a:lnTo>
                    <a:pt x="2362" y="7018"/>
                  </a:lnTo>
                  <a:lnTo>
                    <a:pt x="2377" y="7034"/>
                  </a:lnTo>
                  <a:lnTo>
                    <a:pt x="2394" y="7048"/>
                  </a:lnTo>
                  <a:lnTo>
                    <a:pt x="2413" y="7057"/>
                  </a:lnTo>
                  <a:lnTo>
                    <a:pt x="2434" y="7063"/>
                  </a:lnTo>
                  <a:lnTo>
                    <a:pt x="2455" y="7065"/>
                  </a:lnTo>
                  <a:lnTo>
                    <a:pt x="2477" y="7063"/>
                  </a:lnTo>
                  <a:lnTo>
                    <a:pt x="2497" y="7056"/>
                  </a:lnTo>
                  <a:close/>
                </a:path>
              </a:pathLst>
            </a:custGeom>
            <a:solidFill>
              <a:srgbClr val="BAC2C2"/>
            </a:solidFill>
            <a:ln w="9525">
              <a:noFill/>
            </a:ln>
          </p:spPr>
          <p:txBody>
            <a:bodyPr/>
            <a:lstStyle/>
            <a:p>
              <a:endParaRPr lang="en-US"/>
            </a:p>
          </p:txBody>
        </p:sp>
        <p:sp>
          <p:nvSpPr>
            <p:cNvPr id="1140774" name="Freeform 1140773"/>
            <p:cNvSpPr/>
            <p:nvPr/>
          </p:nvSpPr>
          <p:spPr>
            <a:xfrm>
              <a:off x="1104" y="3024"/>
              <a:ext cx="162" cy="99"/>
            </a:xfrm>
            <a:custGeom>
              <a:avLst/>
              <a:gdLst/>
              <a:ahLst/>
              <a:cxnLst/>
              <a:rect l="0" t="0" r="0" b="0"/>
              <a:pathLst>
                <a:path w="3562" h="1773">
                  <a:moveTo>
                    <a:pt x="3562" y="183"/>
                  </a:moveTo>
                  <a:lnTo>
                    <a:pt x="3502" y="64"/>
                  </a:lnTo>
                  <a:lnTo>
                    <a:pt x="3491" y="46"/>
                  </a:lnTo>
                  <a:lnTo>
                    <a:pt x="3476" y="31"/>
                  </a:lnTo>
                  <a:lnTo>
                    <a:pt x="3459" y="18"/>
                  </a:lnTo>
                  <a:lnTo>
                    <a:pt x="3440" y="8"/>
                  </a:lnTo>
                  <a:lnTo>
                    <a:pt x="3418" y="2"/>
                  </a:lnTo>
                  <a:lnTo>
                    <a:pt x="3397" y="0"/>
                  </a:lnTo>
                  <a:lnTo>
                    <a:pt x="3376" y="2"/>
                  </a:lnTo>
                  <a:lnTo>
                    <a:pt x="3356" y="8"/>
                  </a:lnTo>
                  <a:lnTo>
                    <a:pt x="62" y="1486"/>
                  </a:lnTo>
                  <a:lnTo>
                    <a:pt x="44" y="1497"/>
                  </a:lnTo>
                  <a:lnTo>
                    <a:pt x="29" y="1512"/>
                  </a:lnTo>
                  <a:lnTo>
                    <a:pt x="16" y="1530"/>
                  </a:lnTo>
                  <a:lnTo>
                    <a:pt x="7" y="1550"/>
                  </a:lnTo>
                  <a:lnTo>
                    <a:pt x="2" y="1572"/>
                  </a:lnTo>
                  <a:lnTo>
                    <a:pt x="0" y="1594"/>
                  </a:lnTo>
                  <a:lnTo>
                    <a:pt x="2" y="1615"/>
                  </a:lnTo>
                  <a:lnTo>
                    <a:pt x="8" y="1636"/>
                  </a:lnTo>
                  <a:lnTo>
                    <a:pt x="68" y="1773"/>
                  </a:lnTo>
                  <a:lnTo>
                    <a:pt x="3562" y="183"/>
                  </a:lnTo>
                  <a:close/>
                </a:path>
              </a:pathLst>
            </a:custGeom>
            <a:solidFill>
              <a:srgbClr val="BAC2C2"/>
            </a:solidFill>
            <a:ln w="9525">
              <a:noFill/>
            </a:ln>
          </p:spPr>
          <p:txBody>
            <a:bodyPr/>
            <a:lstStyle/>
            <a:p>
              <a:endParaRPr lang="en-US"/>
            </a:p>
          </p:txBody>
        </p:sp>
        <p:sp>
          <p:nvSpPr>
            <p:cNvPr id="1140775" name="Freeform 1140774"/>
            <p:cNvSpPr/>
            <p:nvPr/>
          </p:nvSpPr>
          <p:spPr>
            <a:xfrm>
              <a:off x="1104" y="3024"/>
              <a:ext cx="161" cy="97"/>
            </a:xfrm>
            <a:custGeom>
              <a:avLst/>
              <a:gdLst/>
              <a:ahLst/>
              <a:cxnLst/>
              <a:rect l="0" t="0" r="0" b="0"/>
              <a:pathLst>
                <a:path w="3550" h="1748">
                  <a:moveTo>
                    <a:pt x="3550" y="163"/>
                  </a:moveTo>
                  <a:lnTo>
                    <a:pt x="3545" y="153"/>
                  </a:lnTo>
                  <a:lnTo>
                    <a:pt x="3541" y="144"/>
                  </a:lnTo>
                  <a:lnTo>
                    <a:pt x="3538" y="137"/>
                  </a:lnTo>
                  <a:lnTo>
                    <a:pt x="3533" y="130"/>
                  </a:lnTo>
                  <a:lnTo>
                    <a:pt x="3529" y="120"/>
                  </a:lnTo>
                  <a:lnTo>
                    <a:pt x="3523" y="108"/>
                  </a:lnTo>
                  <a:lnTo>
                    <a:pt x="3514" y="90"/>
                  </a:lnTo>
                  <a:lnTo>
                    <a:pt x="3502" y="64"/>
                  </a:lnTo>
                  <a:lnTo>
                    <a:pt x="3491" y="46"/>
                  </a:lnTo>
                  <a:lnTo>
                    <a:pt x="3476" y="31"/>
                  </a:lnTo>
                  <a:lnTo>
                    <a:pt x="3459" y="18"/>
                  </a:lnTo>
                  <a:lnTo>
                    <a:pt x="3440" y="8"/>
                  </a:lnTo>
                  <a:lnTo>
                    <a:pt x="3418" y="2"/>
                  </a:lnTo>
                  <a:lnTo>
                    <a:pt x="3397" y="0"/>
                  </a:lnTo>
                  <a:lnTo>
                    <a:pt x="3376" y="2"/>
                  </a:lnTo>
                  <a:lnTo>
                    <a:pt x="3356" y="8"/>
                  </a:lnTo>
                  <a:lnTo>
                    <a:pt x="3257" y="53"/>
                  </a:lnTo>
                  <a:lnTo>
                    <a:pt x="3166" y="94"/>
                  </a:lnTo>
                  <a:lnTo>
                    <a:pt x="3083" y="131"/>
                  </a:lnTo>
                  <a:lnTo>
                    <a:pt x="3004" y="167"/>
                  </a:lnTo>
                  <a:lnTo>
                    <a:pt x="2932" y="198"/>
                  </a:lnTo>
                  <a:lnTo>
                    <a:pt x="2864" y="229"/>
                  </a:lnTo>
                  <a:lnTo>
                    <a:pt x="2800" y="258"/>
                  </a:lnTo>
                  <a:lnTo>
                    <a:pt x="2740" y="286"/>
                  </a:lnTo>
                  <a:lnTo>
                    <a:pt x="2681" y="312"/>
                  </a:lnTo>
                  <a:lnTo>
                    <a:pt x="2623" y="337"/>
                  </a:lnTo>
                  <a:lnTo>
                    <a:pt x="2565" y="364"/>
                  </a:lnTo>
                  <a:lnTo>
                    <a:pt x="2508" y="389"/>
                  </a:lnTo>
                  <a:lnTo>
                    <a:pt x="2450" y="415"/>
                  </a:lnTo>
                  <a:lnTo>
                    <a:pt x="2389" y="443"/>
                  </a:lnTo>
                  <a:lnTo>
                    <a:pt x="2327" y="471"/>
                  </a:lnTo>
                  <a:lnTo>
                    <a:pt x="2259" y="501"/>
                  </a:lnTo>
                  <a:lnTo>
                    <a:pt x="2189" y="532"/>
                  </a:lnTo>
                  <a:lnTo>
                    <a:pt x="2113" y="567"/>
                  </a:lnTo>
                  <a:lnTo>
                    <a:pt x="2031" y="603"/>
                  </a:lnTo>
                  <a:lnTo>
                    <a:pt x="1942" y="643"/>
                  </a:lnTo>
                  <a:lnTo>
                    <a:pt x="1846" y="686"/>
                  </a:lnTo>
                  <a:lnTo>
                    <a:pt x="1741" y="733"/>
                  </a:lnTo>
                  <a:lnTo>
                    <a:pt x="1628" y="784"/>
                  </a:lnTo>
                  <a:lnTo>
                    <a:pt x="1505" y="839"/>
                  </a:lnTo>
                  <a:lnTo>
                    <a:pt x="1370" y="899"/>
                  </a:lnTo>
                  <a:lnTo>
                    <a:pt x="1224" y="966"/>
                  </a:lnTo>
                  <a:lnTo>
                    <a:pt x="1066" y="1036"/>
                  </a:lnTo>
                  <a:lnTo>
                    <a:pt x="895" y="1113"/>
                  </a:lnTo>
                  <a:lnTo>
                    <a:pt x="710" y="1195"/>
                  </a:lnTo>
                  <a:lnTo>
                    <a:pt x="510" y="1286"/>
                  </a:lnTo>
                  <a:lnTo>
                    <a:pt x="294" y="1382"/>
                  </a:lnTo>
                  <a:lnTo>
                    <a:pt x="62" y="1486"/>
                  </a:lnTo>
                  <a:lnTo>
                    <a:pt x="44" y="1497"/>
                  </a:lnTo>
                  <a:lnTo>
                    <a:pt x="29" y="1512"/>
                  </a:lnTo>
                  <a:lnTo>
                    <a:pt x="16" y="1530"/>
                  </a:lnTo>
                  <a:lnTo>
                    <a:pt x="7" y="1550"/>
                  </a:lnTo>
                  <a:lnTo>
                    <a:pt x="2" y="1572"/>
                  </a:lnTo>
                  <a:lnTo>
                    <a:pt x="0" y="1594"/>
                  </a:lnTo>
                  <a:lnTo>
                    <a:pt x="2" y="1615"/>
                  </a:lnTo>
                  <a:lnTo>
                    <a:pt x="8" y="1636"/>
                  </a:lnTo>
                  <a:lnTo>
                    <a:pt x="14" y="1648"/>
                  </a:lnTo>
                  <a:lnTo>
                    <a:pt x="18" y="1657"/>
                  </a:lnTo>
                  <a:lnTo>
                    <a:pt x="21" y="1665"/>
                  </a:lnTo>
                  <a:lnTo>
                    <a:pt x="26" y="1673"/>
                  </a:lnTo>
                  <a:lnTo>
                    <a:pt x="31" y="1685"/>
                  </a:lnTo>
                  <a:lnTo>
                    <a:pt x="37" y="1699"/>
                  </a:lnTo>
                  <a:lnTo>
                    <a:pt x="46" y="1719"/>
                  </a:lnTo>
                  <a:lnTo>
                    <a:pt x="57" y="1748"/>
                  </a:lnTo>
                  <a:lnTo>
                    <a:pt x="162" y="1700"/>
                  </a:lnTo>
                  <a:lnTo>
                    <a:pt x="259" y="1656"/>
                  </a:lnTo>
                  <a:lnTo>
                    <a:pt x="348" y="1616"/>
                  </a:lnTo>
                  <a:lnTo>
                    <a:pt x="430" y="1579"/>
                  </a:lnTo>
                  <a:lnTo>
                    <a:pt x="508" y="1543"/>
                  </a:lnTo>
                  <a:lnTo>
                    <a:pt x="579" y="1511"/>
                  </a:lnTo>
                  <a:lnTo>
                    <a:pt x="648" y="1480"/>
                  </a:lnTo>
                  <a:lnTo>
                    <a:pt x="713" y="1451"/>
                  </a:lnTo>
                  <a:lnTo>
                    <a:pt x="776" y="1422"/>
                  </a:lnTo>
                  <a:lnTo>
                    <a:pt x="837" y="1395"/>
                  </a:lnTo>
                  <a:lnTo>
                    <a:pt x="898" y="1367"/>
                  </a:lnTo>
                  <a:lnTo>
                    <a:pt x="959" y="1340"/>
                  </a:lnTo>
                  <a:lnTo>
                    <a:pt x="1021" y="1311"/>
                  </a:lnTo>
                  <a:lnTo>
                    <a:pt x="1085" y="1282"/>
                  </a:lnTo>
                  <a:lnTo>
                    <a:pt x="1153" y="1251"/>
                  </a:lnTo>
                  <a:lnTo>
                    <a:pt x="1223" y="1220"/>
                  </a:lnTo>
                  <a:lnTo>
                    <a:pt x="1299" y="1186"/>
                  </a:lnTo>
                  <a:lnTo>
                    <a:pt x="1379" y="1149"/>
                  </a:lnTo>
                  <a:lnTo>
                    <a:pt x="1466" y="1110"/>
                  </a:lnTo>
                  <a:lnTo>
                    <a:pt x="1560" y="1067"/>
                  </a:lnTo>
                  <a:lnTo>
                    <a:pt x="1662" y="1020"/>
                  </a:lnTo>
                  <a:lnTo>
                    <a:pt x="1772" y="971"/>
                  </a:lnTo>
                  <a:lnTo>
                    <a:pt x="1892" y="916"/>
                  </a:lnTo>
                  <a:lnTo>
                    <a:pt x="2024" y="857"/>
                  </a:lnTo>
                  <a:lnTo>
                    <a:pt x="2166" y="792"/>
                  </a:lnTo>
                  <a:lnTo>
                    <a:pt x="2320" y="722"/>
                  </a:lnTo>
                  <a:lnTo>
                    <a:pt x="2488" y="646"/>
                  </a:lnTo>
                  <a:lnTo>
                    <a:pt x="2668" y="564"/>
                  </a:lnTo>
                  <a:lnTo>
                    <a:pt x="2864" y="474"/>
                  </a:lnTo>
                  <a:lnTo>
                    <a:pt x="3075" y="378"/>
                  </a:lnTo>
                  <a:lnTo>
                    <a:pt x="3304" y="275"/>
                  </a:lnTo>
                  <a:lnTo>
                    <a:pt x="3550" y="163"/>
                  </a:lnTo>
                  <a:close/>
                </a:path>
              </a:pathLst>
            </a:custGeom>
            <a:solidFill>
              <a:srgbClr val="BFC7C7"/>
            </a:solidFill>
            <a:ln w="9525">
              <a:noFill/>
            </a:ln>
          </p:spPr>
          <p:txBody>
            <a:bodyPr/>
            <a:lstStyle/>
            <a:p>
              <a:endParaRPr lang="en-US"/>
            </a:p>
          </p:txBody>
        </p:sp>
        <p:sp>
          <p:nvSpPr>
            <p:cNvPr id="1140776" name="Freeform 1140775"/>
            <p:cNvSpPr/>
            <p:nvPr/>
          </p:nvSpPr>
          <p:spPr>
            <a:xfrm>
              <a:off x="1104" y="3024"/>
              <a:ext cx="161" cy="96"/>
            </a:xfrm>
            <a:custGeom>
              <a:avLst/>
              <a:gdLst/>
              <a:ahLst/>
              <a:cxnLst/>
              <a:rect l="0" t="0" r="0" b="0"/>
              <a:pathLst>
                <a:path w="3539" h="1724">
                  <a:moveTo>
                    <a:pt x="3539" y="143"/>
                  </a:moveTo>
                  <a:lnTo>
                    <a:pt x="3534" y="135"/>
                  </a:lnTo>
                  <a:lnTo>
                    <a:pt x="3531" y="129"/>
                  </a:lnTo>
                  <a:lnTo>
                    <a:pt x="3529" y="123"/>
                  </a:lnTo>
                  <a:lnTo>
                    <a:pt x="3526" y="117"/>
                  </a:lnTo>
                  <a:lnTo>
                    <a:pt x="3523" y="110"/>
                  </a:lnTo>
                  <a:lnTo>
                    <a:pt x="3518" y="99"/>
                  </a:lnTo>
                  <a:lnTo>
                    <a:pt x="3511" y="84"/>
                  </a:lnTo>
                  <a:lnTo>
                    <a:pt x="3502" y="64"/>
                  </a:lnTo>
                  <a:lnTo>
                    <a:pt x="3491" y="46"/>
                  </a:lnTo>
                  <a:lnTo>
                    <a:pt x="3476" y="31"/>
                  </a:lnTo>
                  <a:lnTo>
                    <a:pt x="3459" y="18"/>
                  </a:lnTo>
                  <a:lnTo>
                    <a:pt x="3440" y="8"/>
                  </a:lnTo>
                  <a:lnTo>
                    <a:pt x="3418" y="2"/>
                  </a:lnTo>
                  <a:lnTo>
                    <a:pt x="3397" y="0"/>
                  </a:lnTo>
                  <a:lnTo>
                    <a:pt x="3376" y="2"/>
                  </a:lnTo>
                  <a:lnTo>
                    <a:pt x="3356" y="8"/>
                  </a:lnTo>
                  <a:lnTo>
                    <a:pt x="3257" y="53"/>
                  </a:lnTo>
                  <a:lnTo>
                    <a:pt x="3166" y="94"/>
                  </a:lnTo>
                  <a:lnTo>
                    <a:pt x="3083" y="131"/>
                  </a:lnTo>
                  <a:lnTo>
                    <a:pt x="3004" y="167"/>
                  </a:lnTo>
                  <a:lnTo>
                    <a:pt x="2932" y="198"/>
                  </a:lnTo>
                  <a:lnTo>
                    <a:pt x="2864" y="229"/>
                  </a:lnTo>
                  <a:lnTo>
                    <a:pt x="2800" y="258"/>
                  </a:lnTo>
                  <a:lnTo>
                    <a:pt x="2740" y="286"/>
                  </a:lnTo>
                  <a:lnTo>
                    <a:pt x="2681" y="312"/>
                  </a:lnTo>
                  <a:lnTo>
                    <a:pt x="2623" y="337"/>
                  </a:lnTo>
                  <a:lnTo>
                    <a:pt x="2565" y="364"/>
                  </a:lnTo>
                  <a:lnTo>
                    <a:pt x="2508" y="389"/>
                  </a:lnTo>
                  <a:lnTo>
                    <a:pt x="2450" y="415"/>
                  </a:lnTo>
                  <a:lnTo>
                    <a:pt x="2389" y="443"/>
                  </a:lnTo>
                  <a:lnTo>
                    <a:pt x="2327" y="471"/>
                  </a:lnTo>
                  <a:lnTo>
                    <a:pt x="2259" y="501"/>
                  </a:lnTo>
                  <a:lnTo>
                    <a:pt x="2189" y="532"/>
                  </a:lnTo>
                  <a:lnTo>
                    <a:pt x="2113" y="567"/>
                  </a:lnTo>
                  <a:lnTo>
                    <a:pt x="2031" y="603"/>
                  </a:lnTo>
                  <a:lnTo>
                    <a:pt x="1942" y="643"/>
                  </a:lnTo>
                  <a:lnTo>
                    <a:pt x="1846" y="686"/>
                  </a:lnTo>
                  <a:lnTo>
                    <a:pt x="1741" y="733"/>
                  </a:lnTo>
                  <a:lnTo>
                    <a:pt x="1628" y="784"/>
                  </a:lnTo>
                  <a:lnTo>
                    <a:pt x="1505" y="839"/>
                  </a:lnTo>
                  <a:lnTo>
                    <a:pt x="1370" y="899"/>
                  </a:lnTo>
                  <a:lnTo>
                    <a:pt x="1224" y="966"/>
                  </a:lnTo>
                  <a:lnTo>
                    <a:pt x="1066" y="1036"/>
                  </a:lnTo>
                  <a:lnTo>
                    <a:pt x="895" y="1113"/>
                  </a:lnTo>
                  <a:lnTo>
                    <a:pt x="710" y="1195"/>
                  </a:lnTo>
                  <a:lnTo>
                    <a:pt x="510" y="1286"/>
                  </a:lnTo>
                  <a:lnTo>
                    <a:pt x="294" y="1382"/>
                  </a:lnTo>
                  <a:lnTo>
                    <a:pt x="62" y="1486"/>
                  </a:lnTo>
                  <a:lnTo>
                    <a:pt x="44" y="1497"/>
                  </a:lnTo>
                  <a:lnTo>
                    <a:pt x="29" y="1512"/>
                  </a:lnTo>
                  <a:lnTo>
                    <a:pt x="16" y="1530"/>
                  </a:lnTo>
                  <a:lnTo>
                    <a:pt x="7" y="1550"/>
                  </a:lnTo>
                  <a:lnTo>
                    <a:pt x="2" y="1572"/>
                  </a:lnTo>
                  <a:lnTo>
                    <a:pt x="0" y="1594"/>
                  </a:lnTo>
                  <a:lnTo>
                    <a:pt x="2" y="1615"/>
                  </a:lnTo>
                  <a:lnTo>
                    <a:pt x="8" y="1636"/>
                  </a:lnTo>
                  <a:lnTo>
                    <a:pt x="13" y="1646"/>
                  </a:lnTo>
                  <a:lnTo>
                    <a:pt x="16" y="1652"/>
                  </a:lnTo>
                  <a:lnTo>
                    <a:pt x="19" y="1658"/>
                  </a:lnTo>
                  <a:lnTo>
                    <a:pt x="22" y="1666"/>
                  </a:lnTo>
                  <a:lnTo>
                    <a:pt x="26" y="1674"/>
                  </a:lnTo>
                  <a:lnTo>
                    <a:pt x="31" y="1686"/>
                  </a:lnTo>
                  <a:lnTo>
                    <a:pt x="37" y="1702"/>
                  </a:lnTo>
                  <a:lnTo>
                    <a:pt x="46" y="1724"/>
                  </a:lnTo>
                  <a:lnTo>
                    <a:pt x="151" y="1676"/>
                  </a:lnTo>
                  <a:lnTo>
                    <a:pt x="248" y="1633"/>
                  </a:lnTo>
                  <a:lnTo>
                    <a:pt x="337" y="1592"/>
                  </a:lnTo>
                  <a:lnTo>
                    <a:pt x="419" y="1555"/>
                  </a:lnTo>
                  <a:lnTo>
                    <a:pt x="497" y="1520"/>
                  </a:lnTo>
                  <a:lnTo>
                    <a:pt x="568" y="1488"/>
                  </a:lnTo>
                  <a:lnTo>
                    <a:pt x="637" y="1457"/>
                  </a:lnTo>
                  <a:lnTo>
                    <a:pt x="702" y="1427"/>
                  </a:lnTo>
                  <a:lnTo>
                    <a:pt x="765" y="1399"/>
                  </a:lnTo>
                  <a:lnTo>
                    <a:pt x="826" y="1372"/>
                  </a:lnTo>
                  <a:lnTo>
                    <a:pt x="886" y="1344"/>
                  </a:lnTo>
                  <a:lnTo>
                    <a:pt x="948" y="1316"/>
                  </a:lnTo>
                  <a:lnTo>
                    <a:pt x="1010" y="1288"/>
                  </a:lnTo>
                  <a:lnTo>
                    <a:pt x="1074" y="1259"/>
                  </a:lnTo>
                  <a:lnTo>
                    <a:pt x="1141" y="1229"/>
                  </a:lnTo>
                  <a:lnTo>
                    <a:pt x="1212" y="1197"/>
                  </a:lnTo>
                  <a:lnTo>
                    <a:pt x="1287" y="1163"/>
                  </a:lnTo>
                  <a:lnTo>
                    <a:pt x="1368" y="1126"/>
                  </a:lnTo>
                  <a:lnTo>
                    <a:pt x="1455" y="1087"/>
                  </a:lnTo>
                  <a:lnTo>
                    <a:pt x="1548" y="1045"/>
                  </a:lnTo>
                  <a:lnTo>
                    <a:pt x="1650" y="998"/>
                  </a:lnTo>
                  <a:lnTo>
                    <a:pt x="1761" y="949"/>
                  </a:lnTo>
                  <a:lnTo>
                    <a:pt x="1881" y="894"/>
                  </a:lnTo>
                  <a:lnTo>
                    <a:pt x="2013" y="835"/>
                  </a:lnTo>
                  <a:lnTo>
                    <a:pt x="2154" y="771"/>
                  </a:lnTo>
                  <a:lnTo>
                    <a:pt x="2308" y="700"/>
                  </a:lnTo>
                  <a:lnTo>
                    <a:pt x="2477" y="625"/>
                  </a:lnTo>
                  <a:lnTo>
                    <a:pt x="2657" y="543"/>
                  </a:lnTo>
                  <a:lnTo>
                    <a:pt x="2853" y="453"/>
                  </a:lnTo>
                  <a:lnTo>
                    <a:pt x="3064" y="357"/>
                  </a:lnTo>
                  <a:lnTo>
                    <a:pt x="3293" y="254"/>
                  </a:lnTo>
                  <a:lnTo>
                    <a:pt x="3539" y="143"/>
                  </a:lnTo>
                  <a:close/>
                </a:path>
              </a:pathLst>
            </a:custGeom>
            <a:solidFill>
              <a:srgbClr val="C9D1D1"/>
            </a:solidFill>
            <a:ln w="9525">
              <a:noFill/>
            </a:ln>
          </p:spPr>
          <p:txBody>
            <a:bodyPr/>
            <a:lstStyle/>
            <a:p>
              <a:endParaRPr lang="en-US"/>
            </a:p>
          </p:txBody>
        </p:sp>
        <p:sp>
          <p:nvSpPr>
            <p:cNvPr id="1140777" name="Freeform 1140776"/>
            <p:cNvSpPr/>
            <p:nvPr/>
          </p:nvSpPr>
          <p:spPr>
            <a:xfrm>
              <a:off x="1104" y="3024"/>
              <a:ext cx="160" cy="94"/>
            </a:xfrm>
            <a:custGeom>
              <a:avLst/>
              <a:gdLst/>
              <a:ahLst/>
              <a:cxnLst/>
              <a:rect l="0" t="0" r="0" b="0"/>
              <a:pathLst>
                <a:path w="3526" h="1698">
                  <a:moveTo>
                    <a:pt x="3526" y="123"/>
                  </a:moveTo>
                  <a:lnTo>
                    <a:pt x="3522" y="112"/>
                  </a:lnTo>
                  <a:lnTo>
                    <a:pt x="3518" y="103"/>
                  </a:lnTo>
                  <a:lnTo>
                    <a:pt x="3513" y="91"/>
                  </a:lnTo>
                  <a:lnTo>
                    <a:pt x="3502" y="64"/>
                  </a:lnTo>
                  <a:lnTo>
                    <a:pt x="3491" y="46"/>
                  </a:lnTo>
                  <a:lnTo>
                    <a:pt x="3476" y="31"/>
                  </a:lnTo>
                  <a:lnTo>
                    <a:pt x="3459" y="18"/>
                  </a:lnTo>
                  <a:lnTo>
                    <a:pt x="3440" y="8"/>
                  </a:lnTo>
                  <a:lnTo>
                    <a:pt x="3418" y="2"/>
                  </a:lnTo>
                  <a:lnTo>
                    <a:pt x="3397" y="0"/>
                  </a:lnTo>
                  <a:lnTo>
                    <a:pt x="3376" y="2"/>
                  </a:lnTo>
                  <a:lnTo>
                    <a:pt x="3356" y="8"/>
                  </a:lnTo>
                  <a:lnTo>
                    <a:pt x="3257" y="53"/>
                  </a:lnTo>
                  <a:lnTo>
                    <a:pt x="3166" y="94"/>
                  </a:lnTo>
                  <a:lnTo>
                    <a:pt x="3083" y="131"/>
                  </a:lnTo>
                  <a:lnTo>
                    <a:pt x="3004" y="167"/>
                  </a:lnTo>
                  <a:lnTo>
                    <a:pt x="2932" y="198"/>
                  </a:lnTo>
                  <a:lnTo>
                    <a:pt x="2864" y="229"/>
                  </a:lnTo>
                  <a:lnTo>
                    <a:pt x="2800" y="258"/>
                  </a:lnTo>
                  <a:lnTo>
                    <a:pt x="2740" y="286"/>
                  </a:lnTo>
                  <a:lnTo>
                    <a:pt x="2681" y="312"/>
                  </a:lnTo>
                  <a:lnTo>
                    <a:pt x="2623" y="337"/>
                  </a:lnTo>
                  <a:lnTo>
                    <a:pt x="2565" y="364"/>
                  </a:lnTo>
                  <a:lnTo>
                    <a:pt x="2508" y="389"/>
                  </a:lnTo>
                  <a:lnTo>
                    <a:pt x="2450" y="415"/>
                  </a:lnTo>
                  <a:lnTo>
                    <a:pt x="2389" y="443"/>
                  </a:lnTo>
                  <a:lnTo>
                    <a:pt x="2327" y="471"/>
                  </a:lnTo>
                  <a:lnTo>
                    <a:pt x="2259" y="501"/>
                  </a:lnTo>
                  <a:lnTo>
                    <a:pt x="2189" y="532"/>
                  </a:lnTo>
                  <a:lnTo>
                    <a:pt x="2113" y="567"/>
                  </a:lnTo>
                  <a:lnTo>
                    <a:pt x="2031" y="603"/>
                  </a:lnTo>
                  <a:lnTo>
                    <a:pt x="1942" y="643"/>
                  </a:lnTo>
                  <a:lnTo>
                    <a:pt x="1846" y="686"/>
                  </a:lnTo>
                  <a:lnTo>
                    <a:pt x="1741" y="733"/>
                  </a:lnTo>
                  <a:lnTo>
                    <a:pt x="1628" y="784"/>
                  </a:lnTo>
                  <a:lnTo>
                    <a:pt x="1505" y="839"/>
                  </a:lnTo>
                  <a:lnTo>
                    <a:pt x="1370" y="899"/>
                  </a:lnTo>
                  <a:lnTo>
                    <a:pt x="1224" y="966"/>
                  </a:lnTo>
                  <a:lnTo>
                    <a:pt x="1066" y="1036"/>
                  </a:lnTo>
                  <a:lnTo>
                    <a:pt x="895" y="1113"/>
                  </a:lnTo>
                  <a:lnTo>
                    <a:pt x="710" y="1195"/>
                  </a:lnTo>
                  <a:lnTo>
                    <a:pt x="510" y="1286"/>
                  </a:lnTo>
                  <a:lnTo>
                    <a:pt x="294" y="1382"/>
                  </a:lnTo>
                  <a:lnTo>
                    <a:pt x="62" y="1486"/>
                  </a:lnTo>
                  <a:lnTo>
                    <a:pt x="44" y="1497"/>
                  </a:lnTo>
                  <a:lnTo>
                    <a:pt x="29" y="1512"/>
                  </a:lnTo>
                  <a:lnTo>
                    <a:pt x="16" y="1530"/>
                  </a:lnTo>
                  <a:lnTo>
                    <a:pt x="7" y="1550"/>
                  </a:lnTo>
                  <a:lnTo>
                    <a:pt x="2" y="1572"/>
                  </a:lnTo>
                  <a:lnTo>
                    <a:pt x="0" y="1594"/>
                  </a:lnTo>
                  <a:lnTo>
                    <a:pt x="2" y="1615"/>
                  </a:lnTo>
                  <a:lnTo>
                    <a:pt x="8" y="1636"/>
                  </a:lnTo>
                  <a:lnTo>
                    <a:pt x="14" y="1648"/>
                  </a:lnTo>
                  <a:lnTo>
                    <a:pt x="18" y="1657"/>
                  </a:lnTo>
                  <a:lnTo>
                    <a:pt x="25" y="1671"/>
                  </a:lnTo>
                  <a:lnTo>
                    <a:pt x="36" y="1698"/>
                  </a:lnTo>
                  <a:lnTo>
                    <a:pt x="141" y="1651"/>
                  </a:lnTo>
                  <a:lnTo>
                    <a:pt x="237" y="1608"/>
                  </a:lnTo>
                  <a:lnTo>
                    <a:pt x="326" y="1568"/>
                  </a:lnTo>
                  <a:lnTo>
                    <a:pt x="409" y="1530"/>
                  </a:lnTo>
                  <a:lnTo>
                    <a:pt x="486" y="1496"/>
                  </a:lnTo>
                  <a:lnTo>
                    <a:pt x="558" y="1463"/>
                  </a:lnTo>
                  <a:lnTo>
                    <a:pt x="626" y="1433"/>
                  </a:lnTo>
                  <a:lnTo>
                    <a:pt x="691" y="1403"/>
                  </a:lnTo>
                  <a:lnTo>
                    <a:pt x="754" y="1375"/>
                  </a:lnTo>
                  <a:lnTo>
                    <a:pt x="815" y="1347"/>
                  </a:lnTo>
                  <a:lnTo>
                    <a:pt x="875" y="1320"/>
                  </a:lnTo>
                  <a:lnTo>
                    <a:pt x="936" y="1292"/>
                  </a:lnTo>
                  <a:lnTo>
                    <a:pt x="999" y="1264"/>
                  </a:lnTo>
                  <a:lnTo>
                    <a:pt x="1063" y="1236"/>
                  </a:lnTo>
                  <a:lnTo>
                    <a:pt x="1130" y="1205"/>
                  </a:lnTo>
                  <a:lnTo>
                    <a:pt x="1201" y="1173"/>
                  </a:lnTo>
                  <a:lnTo>
                    <a:pt x="1276" y="1140"/>
                  </a:lnTo>
                  <a:lnTo>
                    <a:pt x="1357" y="1103"/>
                  </a:lnTo>
                  <a:lnTo>
                    <a:pt x="1443" y="1064"/>
                  </a:lnTo>
                  <a:lnTo>
                    <a:pt x="1537" y="1022"/>
                  </a:lnTo>
                  <a:lnTo>
                    <a:pt x="1639" y="975"/>
                  </a:lnTo>
                  <a:lnTo>
                    <a:pt x="1749" y="926"/>
                  </a:lnTo>
                  <a:lnTo>
                    <a:pt x="1870" y="872"/>
                  </a:lnTo>
                  <a:lnTo>
                    <a:pt x="2000" y="813"/>
                  </a:lnTo>
                  <a:lnTo>
                    <a:pt x="2143" y="749"/>
                  </a:lnTo>
                  <a:lnTo>
                    <a:pt x="2297" y="679"/>
                  </a:lnTo>
                  <a:lnTo>
                    <a:pt x="2464" y="603"/>
                  </a:lnTo>
                  <a:lnTo>
                    <a:pt x="2646" y="521"/>
                  </a:lnTo>
                  <a:lnTo>
                    <a:pt x="2841" y="432"/>
                  </a:lnTo>
                  <a:lnTo>
                    <a:pt x="3053" y="337"/>
                  </a:lnTo>
                  <a:lnTo>
                    <a:pt x="3281" y="234"/>
                  </a:lnTo>
                  <a:lnTo>
                    <a:pt x="3526" y="123"/>
                  </a:lnTo>
                  <a:close/>
                </a:path>
              </a:pathLst>
            </a:custGeom>
            <a:solidFill>
              <a:srgbClr val="D1D9D9"/>
            </a:solidFill>
            <a:ln w="9525">
              <a:noFill/>
            </a:ln>
          </p:spPr>
          <p:txBody>
            <a:bodyPr/>
            <a:lstStyle/>
            <a:p>
              <a:endParaRPr lang="en-US"/>
            </a:p>
          </p:txBody>
        </p:sp>
        <p:sp>
          <p:nvSpPr>
            <p:cNvPr id="1140778" name="Freeform 1140777"/>
            <p:cNvSpPr/>
            <p:nvPr/>
          </p:nvSpPr>
          <p:spPr>
            <a:xfrm>
              <a:off x="1104" y="3024"/>
              <a:ext cx="160" cy="93"/>
            </a:xfrm>
            <a:custGeom>
              <a:avLst/>
              <a:gdLst/>
              <a:ahLst/>
              <a:cxnLst/>
              <a:rect l="0" t="0" r="0" b="0"/>
              <a:pathLst>
                <a:path w="3515" h="1674">
                  <a:moveTo>
                    <a:pt x="3515" y="103"/>
                  </a:moveTo>
                  <a:lnTo>
                    <a:pt x="3513" y="96"/>
                  </a:lnTo>
                  <a:lnTo>
                    <a:pt x="3511" y="91"/>
                  </a:lnTo>
                  <a:lnTo>
                    <a:pt x="3508" y="81"/>
                  </a:lnTo>
                  <a:lnTo>
                    <a:pt x="3502" y="64"/>
                  </a:lnTo>
                  <a:lnTo>
                    <a:pt x="3491" y="46"/>
                  </a:lnTo>
                  <a:lnTo>
                    <a:pt x="3476" y="31"/>
                  </a:lnTo>
                  <a:lnTo>
                    <a:pt x="3459" y="18"/>
                  </a:lnTo>
                  <a:lnTo>
                    <a:pt x="3440" y="8"/>
                  </a:lnTo>
                  <a:lnTo>
                    <a:pt x="3418" y="2"/>
                  </a:lnTo>
                  <a:lnTo>
                    <a:pt x="3397" y="0"/>
                  </a:lnTo>
                  <a:lnTo>
                    <a:pt x="3376" y="2"/>
                  </a:lnTo>
                  <a:lnTo>
                    <a:pt x="3356" y="8"/>
                  </a:lnTo>
                  <a:lnTo>
                    <a:pt x="3257" y="53"/>
                  </a:lnTo>
                  <a:lnTo>
                    <a:pt x="3166" y="94"/>
                  </a:lnTo>
                  <a:lnTo>
                    <a:pt x="3083" y="131"/>
                  </a:lnTo>
                  <a:lnTo>
                    <a:pt x="3004" y="167"/>
                  </a:lnTo>
                  <a:lnTo>
                    <a:pt x="2932" y="198"/>
                  </a:lnTo>
                  <a:lnTo>
                    <a:pt x="2864" y="229"/>
                  </a:lnTo>
                  <a:lnTo>
                    <a:pt x="2800" y="258"/>
                  </a:lnTo>
                  <a:lnTo>
                    <a:pt x="2740" y="286"/>
                  </a:lnTo>
                  <a:lnTo>
                    <a:pt x="2681" y="312"/>
                  </a:lnTo>
                  <a:lnTo>
                    <a:pt x="2623" y="337"/>
                  </a:lnTo>
                  <a:lnTo>
                    <a:pt x="2565" y="364"/>
                  </a:lnTo>
                  <a:lnTo>
                    <a:pt x="2508" y="389"/>
                  </a:lnTo>
                  <a:lnTo>
                    <a:pt x="2450" y="415"/>
                  </a:lnTo>
                  <a:lnTo>
                    <a:pt x="2389" y="443"/>
                  </a:lnTo>
                  <a:lnTo>
                    <a:pt x="2327" y="471"/>
                  </a:lnTo>
                  <a:lnTo>
                    <a:pt x="2259" y="501"/>
                  </a:lnTo>
                  <a:lnTo>
                    <a:pt x="2189" y="532"/>
                  </a:lnTo>
                  <a:lnTo>
                    <a:pt x="2113" y="567"/>
                  </a:lnTo>
                  <a:lnTo>
                    <a:pt x="2031" y="603"/>
                  </a:lnTo>
                  <a:lnTo>
                    <a:pt x="1942" y="643"/>
                  </a:lnTo>
                  <a:lnTo>
                    <a:pt x="1846" y="686"/>
                  </a:lnTo>
                  <a:lnTo>
                    <a:pt x="1741" y="733"/>
                  </a:lnTo>
                  <a:lnTo>
                    <a:pt x="1628" y="784"/>
                  </a:lnTo>
                  <a:lnTo>
                    <a:pt x="1505" y="839"/>
                  </a:lnTo>
                  <a:lnTo>
                    <a:pt x="1370" y="899"/>
                  </a:lnTo>
                  <a:lnTo>
                    <a:pt x="1224" y="966"/>
                  </a:lnTo>
                  <a:lnTo>
                    <a:pt x="1066" y="1036"/>
                  </a:lnTo>
                  <a:lnTo>
                    <a:pt x="895" y="1113"/>
                  </a:lnTo>
                  <a:lnTo>
                    <a:pt x="710" y="1195"/>
                  </a:lnTo>
                  <a:lnTo>
                    <a:pt x="510" y="1286"/>
                  </a:lnTo>
                  <a:lnTo>
                    <a:pt x="294" y="1382"/>
                  </a:lnTo>
                  <a:lnTo>
                    <a:pt x="62" y="1486"/>
                  </a:lnTo>
                  <a:lnTo>
                    <a:pt x="44" y="1497"/>
                  </a:lnTo>
                  <a:lnTo>
                    <a:pt x="29" y="1512"/>
                  </a:lnTo>
                  <a:lnTo>
                    <a:pt x="16" y="1530"/>
                  </a:lnTo>
                  <a:lnTo>
                    <a:pt x="7" y="1550"/>
                  </a:lnTo>
                  <a:lnTo>
                    <a:pt x="2" y="1572"/>
                  </a:lnTo>
                  <a:lnTo>
                    <a:pt x="0" y="1594"/>
                  </a:lnTo>
                  <a:lnTo>
                    <a:pt x="2" y="1615"/>
                  </a:lnTo>
                  <a:lnTo>
                    <a:pt x="8" y="1636"/>
                  </a:lnTo>
                  <a:lnTo>
                    <a:pt x="12" y="1644"/>
                  </a:lnTo>
                  <a:lnTo>
                    <a:pt x="15" y="1649"/>
                  </a:lnTo>
                  <a:lnTo>
                    <a:pt x="18" y="1657"/>
                  </a:lnTo>
                  <a:lnTo>
                    <a:pt x="25" y="1674"/>
                  </a:lnTo>
                  <a:lnTo>
                    <a:pt x="130" y="1627"/>
                  </a:lnTo>
                  <a:lnTo>
                    <a:pt x="225" y="1583"/>
                  </a:lnTo>
                  <a:lnTo>
                    <a:pt x="315" y="1543"/>
                  </a:lnTo>
                  <a:lnTo>
                    <a:pt x="398" y="1506"/>
                  </a:lnTo>
                  <a:lnTo>
                    <a:pt x="474" y="1472"/>
                  </a:lnTo>
                  <a:lnTo>
                    <a:pt x="547" y="1439"/>
                  </a:lnTo>
                  <a:lnTo>
                    <a:pt x="615" y="1408"/>
                  </a:lnTo>
                  <a:lnTo>
                    <a:pt x="679" y="1379"/>
                  </a:lnTo>
                  <a:lnTo>
                    <a:pt x="743" y="1352"/>
                  </a:lnTo>
                  <a:lnTo>
                    <a:pt x="804" y="1324"/>
                  </a:lnTo>
                  <a:lnTo>
                    <a:pt x="864" y="1297"/>
                  </a:lnTo>
                  <a:lnTo>
                    <a:pt x="925" y="1269"/>
                  </a:lnTo>
                  <a:lnTo>
                    <a:pt x="987" y="1241"/>
                  </a:lnTo>
                  <a:lnTo>
                    <a:pt x="1052" y="1212"/>
                  </a:lnTo>
                  <a:lnTo>
                    <a:pt x="1119" y="1182"/>
                  </a:lnTo>
                  <a:lnTo>
                    <a:pt x="1189" y="1150"/>
                  </a:lnTo>
                  <a:lnTo>
                    <a:pt x="1265" y="1116"/>
                  </a:lnTo>
                  <a:lnTo>
                    <a:pt x="1345" y="1081"/>
                  </a:lnTo>
                  <a:lnTo>
                    <a:pt x="1432" y="1042"/>
                  </a:lnTo>
                  <a:lnTo>
                    <a:pt x="1526" y="999"/>
                  </a:lnTo>
                  <a:lnTo>
                    <a:pt x="1628" y="953"/>
                  </a:lnTo>
                  <a:lnTo>
                    <a:pt x="1738" y="903"/>
                  </a:lnTo>
                  <a:lnTo>
                    <a:pt x="1859" y="850"/>
                  </a:lnTo>
                  <a:lnTo>
                    <a:pt x="1989" y="791"/>
                  </a:lnTo>
                  <a:lnTo>
                    <a:pt x="2132" y="726"/>
                  </a:lnTo>
                  <a:lnTo>
                    <a:pt x="2286" y="657"/>
                  </a:lnTo>
                  <a:lnTo>
                    <a:pt x="2453" y="582"/>
                  </a:lnTo>
                  <a:lnTo>
                    <a:pt x="2635" y="500"/>
                  </a:lnTo>
                  <a:lnTo>
                    <a:pt x="2830" y="412"/>
                  </a:lnTo>
                  <a:lnTo>
                    <a:pt x="3042" y="316"/>
                  </a:lnTo>
                  <a:lnTo>
                    <a:pt x="3269" y="214"/>
                  </a:lnTo>
                  <a:lnTo>
                    <a:pt x="3515" y="103"/>
                  </a:lnTo>
                  <a:close/>
                </a:path>
              </a:pathLst>
            </a:custGeom>
            <a:solidFill>
              <a:srgbClr val="D6DEDE"/>
            </a:solidFill>
            <a:ln w="9525">
              <a:noFill/>
            </a:ln>
          </p:spPr>
          <p:txBody>
            <a:bodyPr/>
            <a:lstStyle/>
            <a:p>
              <a:endParaRPr lang="en-US"/>
            </a:p>
          </p:txBody>
        </p:sp>
        <p:sp>
          <p:nvSpPr>
            <p:cNvPr id="1140779" name="Freeform 1140778"/>
            <p:cNvSpPr/>
            <p:nvPr/>
          </p:nvSpPr>
          <p:spPr>
            <a:xfrm>
              <a:off x="1104" y="3024"/>
              <a:ext cx="159" cy="92"/>
            </a:xfrm>
            <a:custGeom>
              <a:avLst/>
              <a:gdLst/>
              <a:ahLst/>
              <a:cxnLst/>
              <a:rect l="0" t="0" r="0" b="0"/>
              <a:pathLst>
                <a:path w="3503" h="1649">
                  <a:moveTo>
                    <a:pt x="3503" y="83"/>
                  </a:moveTo>
                  <a:lnTo>
                    <a:pt x="3502" y="64"/>
                  </a:lnTo>
                  <a:lnTo>
                    <a:pt x="3491" y="46"/>
                  </a:lnTo>
                  <a:lnTo>
                    <a:pt x="3476" y="31"/>
                  </a:lnTo>
                  <a:lnTo>
                    <a:pt x="3459" y="18"/>
                  </a:lnTo>
                  <a:lnTo>
                    <a:pt x="3440" y="8"/>
                  </a:lnTo>
                  <a:lnTo>
                    <a:pt x="3418" y="2"/>
                  </a:lnTo>
                  <a:lnTo>
                    <a:pt x="3397" y="0"/>
                  </a:lnTo>
                  <a:lnTo>
                    <a:pt x="3376" y="2"/>
                  </a:lnTo>
                  <a:lnTo>
                    <a:pt x="3356" y="8"/>
                  </a:lnTo>
                  <a:lnTo>
                    <a:pt x="62" y="1486"/>
                  </a:lnTo>
                  <a:lnTo>
                    <a:pt x="44" y="1497"/>
                  </a:lnTo>
                  <a:lnTo>
                    <a:pt x="29" y="1512"/>
                  </a:lnTo>
                  <a:lnTo>
                    <a:pt x="16" y="1530"/>
                  </a:lnTo>
                  <a:lnTo>
                    <a:pt x="7" y="1550"/>
                  </a:lnTo>
                  <a:lnTo>
                    <a:pt x="2" y="1572"/>
                  </a:lnTo>
                  <a:lnTo>
                    <a:pt x="0" y="1594"/>
                  </a:lnTo>
                  <a:lnTo>
                    <a:pt x="2" y="1615"/>
                  </a:lnTo>
                  <a:lnTo>
                    <a:pt x="8" y="1636"/>
                  </a:lnTo>
                  <a:lnTo>
                    <a:pt x="13" y="1649"/>
                  </a:lnTo>
                  <a:lnTo>
                    <a:pt x="3503" y="83"/>
                  </a:lnTo>
                  <a:close/>
                </a:path>
              </a:pathLst>
            </a:custGeom>
            <a:solidFill>
              <a:srgbClr val="E0E8E8"/>
            </a:solidFill>
            <a:ln w="9525">
              <a:noFill/>
            </a:ln>
          </p:spPr>
          <p:txBody>
            <a:bodyPr/>
            <a:lstStyle/>
            <a:p>
              <a:endParaRPr lang="en-US"/>
            </a:p>
          </p:txBody>
        </p:sp>
        <p:sp>
          <p:nvSpPr>
            <p:cNvPr id="1140780" name="Freeform 1140779"/>
            <p:cNvSpPr/>
            <p:nvPr/>
          </p:nvSpPr>
          <p:spPr>
            <a:xfrm>
              <a:off x="1277" y="3064"/>
              <a:ext cx="2" cy="3"/>
            </a:xfrm>
            <a:custGeom>
              <a:avLst/>
              <a:gdLst/>
              <a:ahLst/>
              <a:cxnLst/>
              <a:rect l="0" t="0" r="0" b="0"/>
              <a:pathLst>
                <a:path w="28" h="40">
                  <a:moveTo>
                    <a:pt x="0" y="2"/>
                  </a:moveTo>
                  <a:lnTo>
                    <a:pt x="9" y="0"/>
                  </a:lnTo>
                  <a:lnTo>
                    <a:pt x="16" y="2"/>
                  </a:lnTo>
                  <a:lnTo>
                    <a:pt x="22" y="7"/>
                  </a:lnTo>
                  <a:lnTo>
                    <a:pt x="26" y="13"/>
                  </a:lnTo>
                  <a:lnTo>
                    <a:pt x="28" y="21"/>
                  </a:lnTo>
                  <a:lnTo>
                    <a:pt x="27" y="29"/>
                  </a:lnTo>
                  <a:lnTo>
                    <a:pt x="23" y="35"/>
                  </a:lnTo>
                  <a:lnTo>
                    <a:pt x="16" y="40"/>
                  </a:lnTo>
                  <a:lnTo>
                    <a:pt x="0" y="2"/>
                  </a:lnTo>
                  <a:close/>
                </a:path>
              </a:pathLst>
            </a:custGeom>
            <a:solidFill>
              <a:srgbClr val="7A8282"/>
            </a:solidFill>
            <a:ln w="9525">
              <a:noFill/>
            </a:ln>
          </p:spPr>
          <p:txBody>
            <a:bodyPr/>
            <a:lstStyle/>
            <a:p>
              <a:endParaRPr lang="en-US"/>
            </a:p>
          </p:txBody>
        </p:sp>
        <p:sp>
          <p:nvSpPr>
            <p:cNvPr id="1140781" name="Freeform 1140780"/>
            <p:cNvSpPr/>
            <p:nvPr/>
          </p:nvSpPr>
          <p:spPr>
            <a:xfrm>
              <a:off x="1118" y="3064"/>
              <a:ext cx="160" cy="90"/>
            </a:xfrm>
            <a:custGeom>
              <a:avLst/>
              <a:gdLst/>
              <a:ahLst/>
              <a:cxnLst/>
              <a:rect l="0" t="0" r="0" b="0"/>
              <a:pathLst>
                <a:path w="3529" h="1614">
                  <a:moveTo>
                    <a:pt x="8" y="1596"/>
                  </a:moveTo>
                  <a:lnTo>
                    <a:pt x="0" y="1577"/>
                  </a:lnTo>
                  <a:lnTo>
                    <a:pt x="3513" y="0"/>
                  </a:lnTo>
                  <a:lnTo>
                    <a:pt x="3529" y="38"/>
                  </a:lnTo>
                  <a:lnTo>
                    <a:pt x="16" y="1614"/>
                  </a:lnTo>
                  <a:lnTo>
                    <a:pt x="8" y="1596"/>
                  </a:lnTo>
                  <a:close/>
                </a:path>
              </a:pathLst>
            </a:custGeom>
            <a:solidFill>
              <a:srgbClr val="7A8282"/>
            </a:solidFill>
            <a:ln w="9525">
              <a:noFill/>
            </a:ln>
          </p:spPr>
          <p:txBody>
            <a:bodyPr/>
            <a:lstStyle/>
            <a:p>
              <a:endParaRPr lang="en-US"/>
            </a:p>
          </p:txBody>
        </p:sp>
        <p:sp>
          <p:nvSpPr>
            <p:cNvPr id="1140782" name="Freeform 1140781"/>
            <p:cNvSpPr/>
            <p:nvPr/>
          </p:nvSpPr>
          <p:spPr>
            <a:xfrm>
              <a:off x="1117" y="3152"/>
              <a:ext cx="1" cy="2"/>
            </a:xfrm>
            <a:custGeom>
              <a:avLst/>
              <a:gdLst/>
              <a:ahLst/>
              <a:cxnLst/>
              <a:rect l="0" t="0" r="0" b="0"/>
              <a:pathLst>
                <a:path w="28" h="40">
                  <a:moveTo>
                    <a:pt x="28" y="37"/>
                  </a:moveTo>
                  <a:lnTo>
                    <a:pt x="19" y="40"/>
                  </a:lnTo>
                  <a:lnTo>
                    <a:pt x="12" y="37"/>
                  </a:lnTo>
                  <a:lnTo>
                    <a:pt x="6" y="33"/>
                  </a:lnTo>
                  <a:lnTo>
                    <a:pt x="2" y="26"/>
                  </a:lnTo>
                  <a:lnTo>
                    <a:pt x="0" y="19"/>
                  </a:lnTo>
                  <a:lnTo>
                    <a:pt x="1" y="11"/>
                  </a:lnTo>
                  <a:lnTo>
                    <a:pt x="5" y="5"/>
                  </a:lnTo>
                  <a:lnTo>
                    <a:pt x="12" y="0"/>
                  </a:lnTo>
                  <a:lnTo>
                    <a:pt x="28" y="37"/>
                  </a:lnTo>
                  <a:close/>
                </a:path>
              </a:pathLst>
            </a:custGeom>
            <a:solidFill>
              <a:srgbClr val="7A8282"/>
            </a:solidFill>
            <a:ln w="9525">
              <a:noFill/>
            </a:ln>
          </p:spPr>
          <p:txBody>
            <a:bodyPr/>
            <a:lstStyle/>
            <a:p>
              <a:endParaRPr lang="en-US"/>
            </a:p>
          </p:txBody>
        </p:sp>
        <p:sp>
          <p:nvSpPr>
            <p:cNvPr id="1140783" name="Freeform 1140782"/>
            <p:cNvSpPr/>
            <p:nvPr/>
          </p:nvSpPr>
          <p:spPr>
            <a:xfrm>
              <a:off x="1281" y="3075"/>
              <a:ext cx="2" cy="2"/>
            </a:xfrm>
            <a:custGeom>
              <a:avLst/>
              <a:gdLst/>
              <a:ahLst/>
              <a:cxnLst/>
              <a:rect l="0" t="0" r="0" b="0"/>
              <a:pathLst>
                <a:path w="28" h="40">
                  <a:moveTo>
                    <a:pt x="0" y="2"/>
                  </a:moveTo>
                  <a:lnTo>
                    <a:pt x="9" y="0"/>
                  </a:lnTo>
                  <a:lnTo>
                    <a:pt x="16" y="2"/>
                  </a:lnTo>
                  <a:lnTo>
                    <a:pt x="22" y="6"/>
                  </a:lnTo>
                  <a:lnTo>
                    <a:pt x="26" y="13"/>
                  </a:lnTo>
                  <a:lnTo>
                    <a:pt x="28" y="21"/>
                  </a:lnTo>
                  <a:lnTo>
                    <a:pt x="27" y="29"/>
                  </a:lnTo>
                  <a:lnTo>
                    <a:pt x="23" y="35"/>
                  </a:lnTo>
                  <a:lnTo>
                    <a:pt x="16" y="40"/>
                  </a:lnTo>
                  <a:lnTo>
                    <a:pt x="0" y="2"/>
                  </a:lnTo>
                  <a:close/>
                </a:path>
              </a:pathLst>
            </a:custGeom>
            <a:solidFill>
              <a:srgbClr val="EDF5F5"/>
            </a:solidFill>
            <a:ln w="9525">
              <a:noFill/>
            </a:ln>
          </p:spPr>
          <p:txBody>
            <a:bodyPr/>
            <a:lstStyle/>
            <a:p>
              <a:endParaRPr lang="en-US"/>
            </a:p>
          </p:txBody>
        </p:sp>
        <p:sp>
          <p:nvSpPr>
            <p:cNvPr id="1140784" name="Freeform 1140783"/>
            <p:cNvSpPr/>
            <p:nvPr/>
          </p:nvSpPr>
          <p:spPr>
            <a:xfrm>
              <a:off x="1121" y="3075"/>
              <a:ext cx="161" cy="91"/>
            </a:xfrm>
            <a:custGeom>
              <a:avLst/>
              <a:gdLst/>
              <a:ahLst/>
              <a:cxnLst/>
              <a:rect l="0" t="0" r="0" b="0"/>
              <a:pathLst>
                <a:path w="3547" h="1633">
                  <a:moveTo>
                    <a:pt x="8" y="1614"/>
                  </a:moveTo>
                  <a:lnTo>
                    <a:pt x="0" y="1595"/>
                  </a:lnTo>
                  <a:lnTo>
                    <a:pt x="3531" y="0"/>
                  </a:lnTo>
                  <a:lnTo>
                    <a:pt x="3547" y="38"/>
                  </a:lnTo>
                  <a:lnTo>
                    <a:pt x="17" y="1633"/>
                  </a:lnTo>
                  <a:lnTo>
                    <a:pt x="8" y="1614"/>
                  </a:lnTo>
                  <a:close/>
                </a:path>
              </a:pathLst>
            </a:custGeom>
            <a:solidFill>
              <a:srgbClr val="EDF5F5"/>
            </a:solidFill>
            <a:ln w="9525">
              <a:noFill/>
            </a:ln>
          </p:spPr>
          <p:txBody>
            <a:bodyPr/>
            <a:lstStyle/>
            <a:p>
              <a:endParaRPr lang="en-US"/>
            </a:p>
          </p:txBody>
        </p:sp>
        <p:sp>
          <p:nvSpPr>
            <p:cNvPr id="1140785" name="Freeform 1140784"/>
            <p:cNvSpPr/>
            <p:nvPr/>
          </p:nvSpPr>
          <p:spPr>
            <a:xfrm>
              <a:off x="1120" y="3164"/>
              <a:ext cx="2" cy="2"/>
            </a:xfrm>
            <a:custGeom>
              <a:avLst/>
              <a:gdLst/>
              <a:ahLst/>
              <a:cxnLst/>
              <a:rect l="0" t="0" r="0" b="0"/>
              <a:pathLst>
                <a:path w="29" h="40">
                  <a:moveTo>
                    <a:pt x="29" y="38"/>
                  </a:moveTo>
                  <a:lnTo>
                    <a:pt x="19" y="40"/>
                  </a:lnTo>
                  <a:lnTo>
                    <a:pt x="12" y="38"/>
                  </a:lnTo>
                  <a:lnTo>
                    <a:pt x="6" y="34"/>
                  </a:lnTo>
                  <a:lnTo>
                    <a:pt x="2" y="27"/>
                  </a:lnTo>
                  <a:lnTo>
                    <a:pt x="0" y="19"/>
                  </a:lnTo>
                  <a:lnTo>
                    <a:pt x="1" y="12"/>
                  </a:lnTo>
                  <a:lnTo>
                    <a:pt x="5" y="6"/>
                  </a:lnTo>
                  <a:lnTo>
                    <a:pt x="12" y="0"/>
                  </a:lnTo>
                  <a:lnTo>
                    <a:pt x="29" y="38"/>
                  </a:lnTo>
                  <a:close/>
                </a:path>
              </a:pathLst>
            </a:custGeom>
            <a:solidFill>
              <a:srgbClr val="EDF5F5"/>
            </a:solidFill>
            <a:ln w="9525">
              <a:noFill/>
            </a:ln>
          </p:spPr>
          <p:txBody>
            <a:bodyPr/>
            <a:lstStyle/>
            <a:p>
              <a:endParaRPr lang="en-US"/>
            </a:p>
          </p:txBody>
        </p:sp>
        <p:sp>
          <p:nvSpPr>
            <p:cNvPr id="1140786" name="Freeform 1140785"/>
            <p:cNvSpPr/>
            <p:nvPr/>
          </p:nvSpPr>
          <p:spPr>
            <a:xfrm>
              <a:off x="1112" y="3169"/>
              <a:ext cx="50" cy="122"/>
            </a:xfrm>
            <a:custGeom>
              <a:avLst/>
              <a:gdLst/>
              <a:ahLst/>
              <a:cxnLst/>
              <a:rect l="0" t="0" r="0" b="0"/>
              <a:pathLst>
                <a:path w="1103" h="2201">
                  <a:moveTo>
                    <a:pt x="230" y="56"/>
                  </a:moveTo>
                  <a:lnTo>
                    <a:pt x="1103" y="2072"/>
                  </a:lnTo>
                  <a:lnTo>
                    <a:pt x="1067" y="2201"/>
                  </a:lnTo>
                  <a:lnTo>
                    <a:pt x="1031" y="2186"/>
                  </a:lnTo>
                  <a:lnTo>
                    <a:pt x="994" y="2172"/>
                  </a:lnTo>
                  <a:lnTo>
                    <a:pt x="958" y="2155"/>
                  </a:lnTo>
                  <a:lnTo>
                    <a:pt x="921" y="2138"/>
                  </a:lnTo>
                  <a:lnTo>
                    <a:pt x="886" y="2119"/>
                  </a:lnTo>
                  <a:lnTo>
                    <a:pt x="850" y="2100"/>
                  </a:lnTo>
                  <a:lnTo>
                    <a:pt x="814" y="2079"/>
                  </a:lnTo>
                  <a:lnTo>
                    <a:pt x="780" y="2058"/>
                  </a:lnTo>
                  <a:lnTo>
                    <a:pt x="745" y="2036"/>
                  </a:lnTo>
                  <a:lnTo>
                    <a:pt x="711" y="2012"/>
                  </a:lnTo>
                  <a:lnTo>
                    <a:pt x="677" y="1988"/>
                  </a:lnTo>
                  <a:lnTo>
                    <a:pt x="644" y="1964"/>
                  </a:lnTo>
                  <a:lnTo>
                    <a:pt x="610" y="1939"/>
                  </a:lnTo>
                  <a:lnTo>
                    <a:pt x="579" y="1911"/>
                  </a:lnTo>
                  <a:lnTo>
                    <a:pt x="547" y="1884"/>
                  </a:lnTo>
                  <a:lnTo>
                    <a:pt x="515" y="1856"/>
                  </a:lnTo>
                  <a:lnTo>
                    <a:pt x="485" y="1827"/>
                  </a:lnTo>
                  <a:lnTo>
                    <a:pt x="455" y="1797"/>
                  </a:lnTo>
                  <a:lnTo>
                    <a:pt x="426" y="1767"/>
                  </a:lnTo>
                  <a:lnTo>
                    <a:pt x="397" y="1736"/>
                  </a:lnTo>
                  <a:lnTo>
                    <a:pt x="370" y="1705"/>
                  </a:lnTo>
                  <a:lnTo>
                    <a:pt x="342" y="1672"/>
                  </a:lnTo>
                  <a:lnTo>
                    <a:pt x="316" y="1638"/>
                  </a:lnTo>
                  <a:lnTo>
                    <a:pt x="291" y="1604"/>
                  </a:lnTo>
                  <a:lnTo>
                    <a:pt x="267" y="1571"/>
                  </a:lnTo>
                  <a:lnTo>
                    <a:pt x="243" y="1536"/>
                  </a:lnTo>
                  <a:lnTo>
                    <a:pt x="221" y="1500"/>
                  </a:lnTo>
                  <a:lnTo>
                    <a:pt x="199" y="1463"/>
                  </a:lnTo>
                  <a:lnTo>
                    <a:pt x="178" y="1427"/>
                  </a:lnTo>
                  <a:lnTo>
                    <a:pt x="158" y="1389"/>
                  </a:lnTo>
                  <a:lnTo>
                    <a:pt x="140" y="1351"/>
                  </a:lnTo>
                  <a:lnTo>
                    <a:pt x="123" y="1314"/>
                  </a:lnTo>
                  <a:lnTo>
                    <a:pt x="94" y="1241"/>
                  </a:lnTo>
                  <a:lnTo>
                    <a:pt x="70" y="1164"/>
                  </a:lnTo>
                  <a:lnTo>
                    <a:pt x="49" y="1083"/>
                  </a:lnTo>
                  <a:lnTo>
                    <a:pt x="32" y="997"/>
                  </a:lnTo>
                  <a:lnTo>
                    <a:pt x="19" y="910"/>
                  </a:lnTo>
                  <a:lnTo>
                    <a:pt x="8" y="822"/>
                  </a:lnTo>
                  <a:lnTo>
                    <a:pt x="2" y="732"/>
                  </a:lnTo>
                  <a:lnTo>
                    <a:pt x="0" y="641"/>
                  </a:lnTo>
                  <a:lnTo>
                    <a:pt x="2" y="551"/>
                  </a:lnTo>
                  <a:lnTo>
                    <a:pt x="8" y="463"/>
                  </a:lnTo>
                  <a:lnTo>
                    <a:pt x="18" y="375"/>
                  </a:lnTo>
                  <a:lnTo>
                    <a:pt x="31" y="292"/>
                  </a:lnTo>
                  <a:lnTo>
                    <a:pt x="48" y="212"/>
                  </a:lnTo>
                  <a:lnTo>
                    <a:pt x="69" y="136"/>
                  </a:lnTo>
                  <a:lnTo>
                    <a:pt x="94" y="65"/>
                  </a:lnTo>
                  <a:lnTo>
                    <a:pt x="123" y="0"/>
                  </a:lnTo>
                  <a:lnTo>
                    <a:pt x="230" y="56"/>
                  </a:lnTo>
                  <a:close/>
                </a:path>
              </a:pathLst>
            </a:custGeom>
            <a:solidFill>
              <a:srgbClr val="EDF5F5"/>
            </a:solidFill>
            <a:ln w="9525">
              <a:noFill/>
            </a:ln>
          </p:spPr>
          <p:txBody>
            <a:bodyPr/>
            <a:lstStyle/>
            <a:p>
              <a:endParaRPr lang="en-US"/>
            </a:p>
          </p:txBody>
        </p:sp>
        <p:sp>
          <p:nvSpPr>
            <p:cNvPr id="1140787" name="Freeform 1140786"/>
            <p:cNvSpPr/>
            <p:nvPr/>
          </p:nvSpPr>
          <p:spPr>
            <a:xfrm>
              <a:off x="1111" y="3169"/>
              <a:ext cx="50" cy="122"/>
            </a:xfrm>
            <a:custGeom>
              <a:avLst/>
              <a:gdLst/>
              <a:ahLst/>
              <a:cxnLst/>
              <a:rect l="0" t="0" r="0" b="0"/>
              <a:pathLst>
                <a:path w="1103" h="2202">
                  <a:moveTo>
                    <a:pt x="230" y="56"/>
                  </a:moveTo>
                  <a:lnTo>
                    <a:pt x="1103" y="2072"/>
                  </a:lnTo>
                  <a:lnTo>
                    <a:pt x="1067" y="2202"/>
                  </a:lnTo>
                  <a:lnTo>
                    <a:pt x="1030" y="2187"/>
                  </a:lnTo>
                  <a:lnTo>
                    <a:pt x="994" y="2172"/>
                  </a:lnTo>
                  <a:lnTo>
                    <a:pt x="958" y="2155"/>
                  </a:lnTo>
                  <a:lnTo>
                    <a:pt x="921" y="2138"/>
                  </a:lnTo>
                  <a:lnTo>
                    <a:pt x="886" y="2119"/>
                  </a:lnTo>
                  <a:lnTo>
                    <a:pt x="850" y="2100"/>
                  </a:lnTo>
                  <a:lnTo>
                    <a:pt x="814" y="2079"/>
                  </a:lnTo>
                  <a:lnTo>
                    <a:pt x="779" y="2058"/>
                  </a:lnTo>
                  <a:lnTo>
                    <a:pt x="745" y="2036"/>
                  </a:lnTo>
                  <a:lnTo>
                    <a:pt x="711" y="2013"/>
                  </a:lnTo>
                  <a:lnTo>
                    <a:pt x="676" y="1989"/>
                  </a:lnTo>
                  <a:lnTo>
                    <a:pt x="644" y="1964"/>
                  </a:lnTo>
                  <a:lnTo>
                    <a:pt x="610" y="1939"/>
                  </a:lnTo>
                  <a:lnTo>
                    <a:pt x="578" y="1912"/>
                  </a:lnTo>
                  <a:lnTo>
                    <a:pt x="547" y="1884"/>
                  </a:lnTo>
                  <a:lnTo>
                    <a:pt x="515" y="1857"/>
                  </a:lnTo>
                  <a:lnTo>
                    <a:pt x="485" y="1827"/>
                  </a:lnTo>
                  <a:lnTo>
                    <a:pt x="455" y="1798"/>
                  </a:lnTo>
                  <a:lnTo>
                    <a:pt x="425" y="1767"/>
                  </a:lnTo>
                  <a:lnTo>
                    <a:pt x="397" y="1737"/>
                  </a:lnTo>
                  <a:lnTo>
                    <a:pt x="369" y="1705"/>
                  </a:lnTo>
                  <a:lnTo>
                    <a:pt x="342" y="1672"/>
                  </a:lnTo>
                  <a:lnTo>
                    <a:pt x="316" y="1639"/>
                  </a:lnTo>
                  <a:lnTo>
                    <a:pt x="291" y="1605"/>
                  </a:lnTo>
                  <a:lnTo>
                    <a:pt x="266" y="1571"/>
                  </a:lnTo>
                  <a:lnTo>
                    <a:pt x="243" y="1536"/>
                  </a:lnTo>
                  <a:lnTo>
                    <a:pt x="220" y="1500"/>
                  </a:lnTo>
                  <a:lnTo>
                    <a:pt x="199" y="1464"/>
                  </a:lnTo>
                  <a:lnTo>
                    <a:pt x="178" y="1428"/>
                  </a:lnTo>
                  <a:lnTo>
                    <a:pt x="158" y="1390"/>
                  </a:lnTo>
                  <a:lnTo>
                    <a:pt x="140" y="1352"/>
                  </a:lnTo>
                  <a:lnTo>
                    <a:pt x="123" y="1314"/>
                  </a:lnTo>
                  <a:lnTo>
                    <a:pt x="94" y="1241"/>
                  </a:lnTo>
                  <a:lnTo>
                    <a:pt x="69" y="1164"/>
                  </a:lnTo>
                  <a:lnTo>
                    <a:pt x="49" y="1083"/>
                  </a:lnTo>
                  <a:lnTo>
                    <a:pt x="32" y="998"/>
                  </a:lnTo>
                  <a:lnTo>
                    <a:pt x="18" y="910"/>
                  </a:lnTo>
                  <a:lnTo>
                    <a:pt x="8" y="823"/>
                  </a:lnTo>
                  <a:lnTo>
                    <a:pt x="2" y="732"/>
                  </a:lnTo>
                  <a:lnTo>
                    <a:pt x="0" y="641"/>
                  </a:lnTo>
                  <a:lnTo>
                    <a:pt x="2" y="552"/>
                  </a:lnTo>
                  <a:lnTo>
                    <a:pt x="8" y="463"/>
                  </a:lnTo>
                  <a:lnTo>
                    <a:pt x="17" y="376"/>
                  </a:lnTo>
                  <a:lnTo>
                    <a:pt x="31" y="292"/>
                  </a:lnTo>
                  <a:lnTo>
                    <a:pt x="48" y="212"/>
                  </a:lnTo>
                  <a:lnTo>
                    <a:pt x="68" y="136"/>
                  </a:lnTo>
                  <a:lnTo>
                    <a:pt x="94" y="66"/>
                  </a:lnTo>
                  <a:lnTo>
                    <a:pt x="123" y="0"/>
                  </a:lnTo>
                  <a:lnTo>
                    <a:pt x="230" y="56"/>
                  </a:lnTo>
                  <a:close/>
                </a:path>
              </a:pathLst>
            </a:custGeom>
            <a:solidFill>
              <a:srgbClr val="BAC2C2"/>
            </a:solidFill>
            <a:ln w="9525">
              <a:noFill/>
            </a:ln>
          </p:spPr>
          <p:txBody>
            <a:bodyPr/>
            <a:lstStyle/>
            <a:p>
              <a:endParaRPr lang="en-US"/>
            </a:p>
          </p:txBody>
        </p:sp>
        <p:sp>
          <p:nvSpPr>
            <p:cNvPr id="1140788" name="Freeform 1140787"/>
            <p:cNvSpPr/>
            <p:nvPr/>
          </p:nvSpPr>
          <p:spPr>
            <a:xfrm>
              <a:off x="1288" y="3074"/>
              <a:ext cx="52" cy="121"/>
            </a:xfrm>
            <a:custGeom>
              <a:avLst/>
              <a:gdLst/>
              <a:ahLst/>
              <a:cxnLst/>
              <a:rect l="0" t="0" r="0" b="0"/>
              <a:pathLst>
                <a:path w="1133" h="2181">
                  <a:moveTo>
                    <a:pt x="917" y="2127"/>
                  </a:moveTo>
                  <a:lnTo>
                    <a:pt x="0" y="131"/>
                  </a:lnTo>
                  <a:lnTo>
                    <a:pt x="32" y="0"/>
                  </a:lnTo>
                  <a:lnTo>
                    <a:pt x="69" y="14"/>
                  </a:lnTo>
                  <a:lnTo>
                    <a:pt x="106" y="29"/>
                  </a:lnTo>
                  <a:lnTo>
                    <a:pt x="142" y="44"/>
                  </a:lnTo>
                  <a:lnTo>
                    <a:pt x="179" y="60"/>
                  </a:lnTo>
                  <a:lnTo>
                    <a:pt x="216" y="78"/>
                  </a:lnTo>
                  <a:lnTo>
                    <a:pt x="252" y="96"/>
                  </a:lnTo>
                  <a:lnTo>
                    <a:pt x="287" y="116"/>
                  </a:lnTo>
                  <a:lnTo>
                    <a:pt x="323" y="136"/>
                  </a:lnTo>
                  <a:lnTo>
                    <a:pt x="358" y="159"/>
                  </a:lnTo>
                  <a:lnTo>
                    <a:pt x="392" y="181"/>
                  </a:lnTo>
                  <a:lnTo>
                    <a:pt x="427" y="204"/>
                  </a:lnTo>
                  <a:lnTo>
                    <a:pt x="461" y="228"/>
                  </a:lnTo>
                  <a:lnTo>
                    <a:pt x="494" y="252"/>
                  </a:lnTo>
                  <a:lnTo>
                    <a:pt x="527" y="279"/>
                  </a:lnTo>
                  <a:lnTo>
                    <a:pt x="560" y="305"/>
                  </a:lnTo>
                  <a:lnTo>
                    <a:pt x="591" y="332"/>
                  </a:lnTo>
                  <a:lnTo>
                    <a:pt x="623" y="361"/>
                  </a:lnTo>
                  <a:lnTo>
                    <a:pt x="653" y="389"/>
                  </a:lnTo>
                  <a:lnTo>
                    <a:pt x="683" y="419"/>
                  </a:lnTo>
                  <a:lnTo>
                    <a:pt x="713" y="449"/>
                  </a:lnTo>
                  <a:lnTo>
                    <a:pt x="741" y="481"/>
                  </a:lnTo>
                  <a:lnTo>
                    <a:pt x="769" y="513"/>
                  </a:lnTo>
                  <a:lnTo>
                    <a:pt x="795" y="545"/>
                  </a:lnTo>
                  <a:lnTo>
                    <a:pt x="822" y="578"/>
                  </a:lnTo>
                  <a:lnTo>
                    <a:pt x="846" y="612"/>
                  </a:lnTo>
                  <a:lnTo>
                    <a:pt x="871" y="647"/>
                  </a:lnTo>
                  <a:lnTo>
                    <a:pt x="894" y="681"/>
                  </a:lnTo>
                  <a:lnTo>
                    <a:pt x="917" y="717"/>
                  </a:lnTo>
                  <a:lnTo>
                    <a:pt x="938" y="754"/>
                  </a:lnTo>
                  <a:lnTo>
                    <a:pt x="958" y="791"/>
                  </a:lnTo>
                  <a:lnTo>
                    <a:pt x="978" y="828"/>
                  </a:lnTo>
                  <a:lnTo>
                    <a:pt x="996" y="866"/>
                  </a:lnTo>
                  <a:lnTo>
                    <a:pt x="1026" y="938"/>
                  </a:lnTo>
                  <a:lnTo>
                    <a:pt x="1052" y="1015"/>
                  </a:lnTo>
                  <a:lnTo>
                    <a:pt x="1075" y="1096"/>
                  </a:lnTo>
                  <a:lnTo>
                    <a:pt x="1094" y="1180"/>
                  </a:lnTo>
                  <a:lnTo>
                    <a:pt x="1109" y="1266"/>
                  </a:lnTo>
                  <a:lnTo>
                    <a:pt x="1121" y="1356"/>
                  </a:lnTo>
                  <a:lnTo>
                    <a:pt x="1129" y="1446"/>
                  </a:lnTo>
                  <a:lnTo>
                    <a:pt x="1133" y="1536"/>
                  </a:lnTo>
                  <a:lnTo>
                    <a:pt x="1133" y="1626"/>
                  </a:lnTo>
                  <a:lnTo>
                    <a:pt x="1130" y="1716"/>
                  </a:lnTo>
                  <a:lnTo>
                    <a:pt x="1122" y="1802"/>
                  </a:lnTo>
                  <a:lnTo>
                    <a:pt x="1110" y="1886"/>
                  </a:lnTo>
                  <a:lnTo>
                    <a:pt x="1095" y="1967"/>
                  </a:lnTo>
                  <a:lnTo>
                    <a:pt x="1076" y="2043"/>
                  </a:lnTo>
                  <a:lnTo>
                    <a:pt x="1052" y="2115"/>
                  </a:lnTo>
                  <a:lnTo>
                    <a:pt x="1025" y="2181"/>
                  </a:lnTo>
                  <a:lnTo>
                    <a:pt x="917" y="2127"/>
                  </a:lnTo>
                  <a:close/>
                </a:path>
              </a:pathLst>
            </a:custGeom>
            <a:solidFill>
              <a:srgbClr val="EDF5F5"/>
            </a:solidFill>
            <a:ln w="9525">
              <a:noFill/>
            </a:ln>
          </p:spPr>
          <p:txBody>
            <a:bodyPr/>
            <a:lstStyle/>
            <a:p>
              <a:endParaRPr lang="en-US"/>
            </a:p>
          </p:txBody>
        </p:sp>
        <p:sp>
          <p:nvSpPr>
            <p:cNvPr id="1140789" name="Freeform 1140788"/>
            <p:cNvSpPr/>
            <p:nvPr/>
          </p:nvSpPr>
          <p:spPr>
            <a:xfrm>
              <a:off x="1288" y="3074"/>
              <a:ext cx="51" cy="122"/>
            </a:xfrm>
            <a:custGeom>
              <a:avLst/>
              <a:gdLst/>
              <a:ahLst/>
              <a:cxnLst/>
              <a:rect l="0" t="0" r="0" b="0"/>
              <a:pathLst>
                <a:path w="1134" h="2180">
                  <a:moveTo>
                    <a:pt x="918" y="2126"/>
                  </a:moveTo>
                  <a:lnTo>
                    <a:pt x="0" y="130"/>
                  </a:lnTo>
                  <a:lnTo>
                    <a:pt x="33" y="0"/>
                  </a:lnTo>
                  <a:lnTo>
                    <a:pt x="70" y="13"/>
                  </a:lnTo>
                  <a:lnTo>
                    <a:pt x="107" y="28"/>
                  </a:lnTo>
                  <a:lnTo>
                    <a:pt x="143" y="43"/>
                  </a:lnTo>
                  <a:lnTo>
                    <a:pt x="180" y="60"/>
                  </a:lnTo>
                  <a:lnTo>
                    <a:pt x="217" y="78"/>
                  </a:lnTo>
                  <a:lnTo>
                    <a:pt x="252" y="96"/>
                  </a:lnTo>
                  <a:lnTo>
                    <a:pt x="288" y="116"/>
                  </a:lnTo>
                  <a:lnTo>
                    <a:pt x="324" y="136"/>
                  </a:lnTo>
                  <a:lnTo>
                    <a:pt x="359" y="158"/>
                  </a:lnTo>
                  <a:lnTo>
                    <a:pt x="393" y="180"/>
                  </a:lnTo>
                  <a:lnTo>
                    <a:pt x="428" y="203"/>
                  </a:lnTo>
                  <a:lnTo>
                    <a:pt x="462" y="227"/>
                  </a:lnTo>
                  <a:lnTo>
                    <a:pt x="495" y="252"/>
                  </a:lnTo>
                  <a:lnTo>
                    <a:pt x="528" y="278"/>
                  </a:lnTo>
                  <a:lnTo>
                    <a:pt x="561" y="304"/>
                  </a:lnTo>
                  <a:lnTo>
                    <a:pt x="592" y="332"/>
                  </a:lnTo>
                  <a:lnTo>
                    <a:pt x="624" y="360"/>
                  </a:lnTo>
                  <a:lnTo>
                    <a:pt x="654" y="389"/>
                  </a:lnTo>
                  <a:lnTo>
                    <a:pt x="684" y="418"/>
                  </a:lnTo>
                  <a:lnTo>
                    <a:pt x="714" y="449"/>
                  </a:lnTo>
                  <a:lnTo>
                    <a:pt x="742" y="480"/>
                  </a:lnTo>
                  <a:lnTo>
                    <a:pt x="770" y="512"/>
                  </a:lnTo>
                  <a:lnTo>
                    <a:pt x="796" y="545"/>
                  </a:lnTo>
                  <a:lnTo>
                    <a:pt x="823" y="577"/>
                  </a:lnTo>
                  <a:lnTo>
                    <a:pt x="847" y="611"/>
                  </a:lnTo>
                  <a:lnTo>
                    <a:pt x="872" y="646"/>
                  </a:lnTo>
                  <a:lnTo>
                    <a:pt x="895" y="681"/>
                  </a:lnTo>
                  <a:lnTo>
                    <a:pt x="918" y="717"/>
                  </a:lnTo>
                  <a:lnTo>
                    <a:pt x="939" y="754"/>
                  </a:lnTo>
                  <a:lnTo>
                    <a:pt x="959" y="790"/>
                  </a:lnTo>
                  <a:lnTo>
                    <a:pt x="979" y="827"/>
                  </a:lnTo>
                  <a:lnTo>
                    <a:pt x="997" y="865"/>
                  </a:lnTo>
                  <a:lnTo>
                    <a:pt x="1027" y="937"/>
                  </a:lnTo>
                  <a:lnTo>
                    <a:pt x="1053" y="1014"/>
                  </a:lnTo>
                  <a:lnTo>
                    <a:pt x="1076" y="1095"/>
                  </a:lnTo>
                  <a:lnTo>
                    <a:pt x="1095" y="1179"/>
                  </a:lnTo>
                  <a:lnTo>
                    <a:pt x="1110" y="1266"/>
                  </a:lnTo>
                  <a:lnTo>
                    <a:pt x="1122" y="1355"/>
                  </a:lnTo>
                  <a:lnTo>
                    <a:pt x="1130" y="1445"/>
                  </a:lnTo>
                  <a:lnTo>
                    <a:pt x="1134" y="1536"/>
                  </a:lnTo>
                  <a:lnTo>
                    <a:pt x="1134" y="1625"/>
                  </a:lnTo>
                  <a:lnTo>
                    <a:pt x="1131" y="1715"/>
                  </a:lnTo>
                  <a:lnTo>
                    <a:pt x="1123" y="1801"/>
                  </a:lnTo>
                  <a:lnTo>
                    <a:pt x="1111" y="1886"/>
                  </a:lnTo>
                  <a:lnTo>
                    <a:pt x="1096" y="1966"/>
                  </a:lnTo>
                  <a:lnTo>
                    <a:pt x="1077" y="2043"/>
                  </a:lnTo>
                  <a:lnTo>
                    <a:pt x="1053" y="2115"/>
                  </a:lnTo>
                  <a:lnTo>
                    <a:pt x="1026" y="2180"/>
                  </a:lnTo>
                  <a:lnTo>
                    <a:pt x="918" y="2126"/>
                  </a:lnTo>
                  <a:close/>
                </a:path>
              </a:pathLst>
            </a:custGeom>
            <a:solidFill>
              <a:srgbClr val="BAC2C2"/>
            </a:solidFill>
            <a:ln w="9525">
              <a:noFill/>
            </a:ln>
          </p:spPr>
          <p:txBody>
            <a:bodyPr/>
            <a:lstStyle/>
            <a:p>
              <a:endParaRPr lang="en-US"/>
            </a:p>
          </p:txBody>
        </p:sp>
        <p:sp>
          <p:nvSpPr>
            <p:cNvPr id="1140790" name="Freeform 1140789"/>
            <p:cNvSpPr/>
            <p:nvPr/>
          </p:nvSpPr>
          <p:spPr>
            <a:xfrm>
              <a:off x="1170" y="3144"/>
              <a:ext cx="164" cy="228"/>
            </a:xfrm>
            <a:custGeom>
              <a:avLst/>
              <a:gdLst/>
              <a:ahLst/>
              <a:cxnLst/>
              <a:rect l="0" t="0" r="0" b="0"/>
              <a:pathLst>
                <a:path w="3622" h="4112">
                  <a:moveTo>
                    <a:pt x="1404" y="4112"/>
                  </a:moveTo>
                  <a:lnTo>
                    <a:pt x="3622" y="3023"/>
                  </a:lnTo>
                  <a:lnTo>
                    <a:pt x="2218" y="0"/>
                  </a:lnTo>
                  <a:lnTo>
                    <a:pt x="0" y="989"/>
                  </a:lnTo>
                  <a:lnTo>
                    <a:pt x="1404" y="4112"/>
                  </a:lnTo>
                  <a:close/>
                </a:path>
              </a:pathLst>
            </a:custGeom>
            <a:solidFill>
              <a:srgbClr val="EDF5F5"/>
            </a:solidFill>
            <a:ln w="9525">
              <a:noFill/>
            </a:ln>
          </p:spPr>
          <p:txBody>
            <a:bodyPr/>
            <a:lstStyle/>
            <a:p>
              <a:endParaRPr lang="en-US"/>
            </a:p>
          </p:txBody>
        </p:sp>
        <p:sp>
          <p:nvSpPr>
            <p:cNvPr id="1140791" name="Freeform 1140790"/>
            <p:cNvSpPr/>
            <p:nvPr/>
          </p:nvSpPr>
          <p:spPr>
            <a:xfrm>
              <a:off x="1170" y="3141"/>
              <a:ext cx="164" cy="228"/>
            </a:xfrm>
            <a:custGeom>
              <a:avLst/>
              <a:gdLst/>
              <a:ahLst/>
              <a:cxnLst/>
              <a:rect l="0" t="0" r="0" b="0"/>
              <a:pathLst>
                <a:path w="3622" h="4113">
                  <a:moveTo>
                    <a:pt x="1404" y="4113"/>
                  </a:moveTo>
                  <a:lnTo>
                    <a:pt x="3622" y="3024"/>
                  </a:lnTo>
                  <a:lnTo>
                    <a:pt x="2218" y="0"/>
                  </a:lnTo>
                  <a:lnTo>
                    <a:pt x="0" y="989"/>
                  </a:lnTo>
                  <a:lnTo>
                    <a:pt x="1404" y="4113"/>
                  </a:lnTo>
                  <a:close/>
                </a:path>
              </a:pathLst>
            </a:custGeom>
            <a:solidFill>
              <a:srgbClr val="111919"/>
            </a:solidFill>
            <a:ln w="9525">
              <a:noFill/>
            </a:ln>
          </p:spPr>
          <p:txBody>
            <a:bodyPr/>
            <a:lstStyle/>
            <a:p>
              <a:endParaRPr lang="en-US"/>
            </a:p>
          </p:txBody>
        </p:sp>
        <p:sp>
          <p:nvSpPr>
            <p:cNvPr id="1140792" name="Freeform 1140791"/>
            <p:cNvSpPr/>
            <p:nvPr/>
          </p:nvSpPr>
          <p:spPr>
            <a:xfrm>
              <a:off x="1176" y="3146"/>
              <a:ext cx="157" cy="218"/>
            </a:xfrm>
            <a:custGeom>
              <a:avLst/>
              <a:gdLst/>
              <a:ahLst/>
              <a:cxnLst/>
              <a:rect l="0" t="0" r="0" b="0"/>
              <a:pathLst>
                <a:path w="3446" h="3913">
                  <a:moveTo>
                    <a:pt x="1335" y="3913"/>
                  </a:moveTo>
                  <a:lnTo>
                    <a:pt x="3446" y="2878"/>
                  </a:lnTo>
                  <a:lnTo>
                    <a:pt x="2111" y="0"/>
                  </a:lnTo>
                  <a:lnTo>
                    <a:pt x="0" y="942"/>
                  </a:lnTo>
                  <a:lnTo>
                    <a:pt x="1335" y="3913"/>
                  </a:lnTo>
                  <a:close/>
                </a:path>
              </a:pathLst>
            </a:custGeom>
            <a:solidFill>
              <a:srgbClr val="1A781C"/>
            </a:solidFill>
            <a:ln w="9525">
              <a:noFill/>
            </a:ln>
          </p:spPr>
          <p:txBody>
            <a:bodyPr/>
            <a:lstStyle/>
            <a:p>
              <a:endParaRPr lang="en-US"/>
            </a:p>
          </p:txBody>
        </p:sp>
        <p:sp>
          <p:nvSpPr>
            <p:cNvPr id="1140793" name="Freeform 1140792"/>
            <p:cNvSpPr/>
            <p:nvPr/>
          </p:nvSpPr>
          <p:spPr>
            <a:xfrm>
              <a:off x="1183" y="3109"/>
              <a:ext cx="19" cy="19"/>
            </a:xfrm>
            <a:custGeom>
              <a:avLst/>
              <a:gdLst/>
              <a:ahLst/>
              <a:cxnLst/>
              <a:rect l="0" t="0" r="0" b="0"/>
              <a:pathLst>
                <a:path w="431" h="343">
                  <a:moveTo>
                    <a:pt x="431" y="186"/>
                  </a:moveTo>
                  <a:lnTo>
                    <a:pt x="79" y="343"/>
                  </a:lnTo>
                  <a:lnTo>
                    <a:pt x="0" y="157"/>
                  </a:lnTo>
                  <a:lnTo>
                    <a:pt x="352" y="0"/>
                  </a:lnTo>
                  <a:lnTo>
                    <a:pt x="431" y="186"/>
                  </a:lnTo>
                  <a:close/>
                </a:path>
              </a:pathLst>
            </a:custGeom>
            <a:solidFill>
              <a:srgbClr val="000000"/>
            </a:solidFill>
            <a:ln w="9525">
              <a:noFill/>
            </a:ln>
          </p:spPr>
          <p:txBody>
            <a:bodyPr/>
            <a:lstStyle/>
            <a:p>
              <a:endParaRPr lang="en-US"/>
            </a:p>
          </p:txBody>
        </p:sp>
        <p:sp>
          <p:nvSpPr>
            <p:cNvPr id="1140794" name="Freeform 1140793"/>
            <p:cNvSpPr/>
            <p:nvPr/>
          </p:nvSpPr>
          <p:spPr>
            <a:xfrm>
              <a:off x="1186" y="3112"/>
              <a:ext cx="16" cy="15"/>
            </a:xfrm>
            <a:custGeom>
              <a:avLst/>
              <a:gdLst/>
              <a:ahLst/>
              <a:cxnLst/>
              <a:rect l="0" t="0" r="0" b="0"/>
              <a:pathLst>
                <a:path w="347" h="257">
                  <a:moveTo>
                    <a:pt x="347" y="126"/>
                  </a:moveTo>
                  <a:lnTo>
                    <a:pt x="53" y="257"/>
                  </a:lnTo>
                  <a:lnTo>
                    <a:pt x="0" y="132"/>
                  </a:lnTo>
                  <a:lnTo>
                    <a:pt x="294" y="0"/>
                  </a:lnTo>
                  <a:lnTo>
                    <a:pt x="347" y="126"/>
                  </a:lnTo>
                  <a:close/>
                </a:path>
              </a:pathLst>
            </a:custGeom>
            <a:solidFill>
              <a:srgbClr val="BAC2C2"/>
            </a:solidFill>
            <a:ln w="9525">
              <a:noFill/>
            </a:ln>
          </p:spPr>
          <p:txBody>
            <a:bodyPr/>
            <a:lstStyle/>
            <a:p>
              <a:endParaRPr lang="en-US"/>
            </a:p>
          </p:txBody>
        </p:sp>
        <p:sp>
          <p:nvSpPr>
            <p:cNvPr id="1140795" name="Freeform 1140794"/>
            <p:cNvSpPr/>
            <p:nvPr/>
          </p:nvSpPr>
          <p:spPr>
            <a:xfrm>
              <a:off x="1191" y="3110"/>
              <a:ext cx="10" cy="13"/>
            </a:xfrm>
            <a:custGeom>
              <a:avLst/>
              <a:gdLst/>
              <a:ahLst/>
              <a:cxnLst/>
              <a:rect l="0" t="0" r="0" b="0"/>
              <a:pathLst>
                <a:path w="238" h="234">
                  <a:moveTo>
                    <a:pt x="5" y="73"/>
                  </a:moveTo>
                  <a:lnTo>
                    <a:pt x="167" y="0"/>
                  </a:lnTo>
                  <a:lnTo>
                    <a:pt x="171" y="0"/>
                  </a:lnTo>
                  <a:lnTo>
                    <a:pt x="175" y="2"/>
                  </a:lnTo>
                  <a:lnTo>
                    <a:pt x="180" y="6"/>
                  </a:lnTo>
                  <a:lnTo>
                    <a:pt x="183" y="13"/>
                  </a:lnTo>
                  <a:lnTo>
                    <a:pt x="236" y="141"/>
                  </a:lnTo>
                  <a:lnTo>
                    <a:pt x="238" y="147"/>
                  </a:lnTo>
                  <a:lnTo>
                    <a:pt x="238" y="154"/>
                  </a:lnTo>
                  <a:lnTo>
                    <a:pt x="237" y="159"/>
                  </a:lnTo>
                  <a:lnTo>
                    <a:pt x="234" y="162"/>
                  </a:lnTo>
                  <a:lnTo>
                    <a:pt x="73" y="234"/>
                  </a:lnTo>
                  <a:lnTo>
                    <a:pt x="69" y="234"/>
                  </a:lnTo>
                  <a:lnTo>
                    <a:pt x="64" y="232"/>
                  </a:lnTo>
                  <a:lnTo>
                    <a:pt x="60" y="228"/>
                  </a:lnTo>
                  <a:lnTo>
                    <a:pt x="56" y="221"/>
                  </a:lnTo>
                  <a:lnTo>
                    <a:pt x="2" y="94"/>
                  </a:lnTo>
                  <a:lnTo>
                    <a:pt x="0" y="86"/>
                  </a:lnTo>
                  <a:lnTo>
                    <a:pt x="0" y="80"/>
                  </a:lnTo>
                  <a:lnTo>
                    <a:pt x="1" y="76"/>
                  </a:lnTo>
                  <a:lnTo>
                    <a:pt x="5" y="73"/>
                  </a:lnTo>
                  <a:close/>
                </a:path>
              </a:pathLst>
            </a:custGeom>
            <a:solidFill>
              <a:srgbClr val="E0E8E8"/>
            </a:solidFill>
            <a:ln w="9525">
              <a:noFill/>
            </a:ln>
          </p:spPr>
          <p:txBody>
            <a:bodyPr/>
            <a:lstStyle/>
            <a:p>
              <a:endParaRPr lang="en-US"/>
            </a:p>
          </p:txBody>
        </p:sp>
        <p:sp>
          <p:nvSpPr>
            <p:cNvPr id="1140796" name="Freeform 1140795"/>
            <p:cNvSpPr/>
            <p:nvPr/>
          </p:nvSpPr>
          <p:spPr>
            <a:xfrm>
              <a:off x="1191" y="3111"/>
              <a:ext cx="10" cy="11"/>
            </a:xfrm>
            <a:custGeom>
              <a:avLst/>
              <a:gdLst/>
              <a:ahLst/>
              <a:cxnLst/>
              <a:rect l="0" t="0" r="0" b="0"/>
              <a:pathLst>
                <a:path w="204" h="199">
                  <a:moveTo>
                    <a:pt x="4" y="62"/>
                  </a:moveTo>
                  <a:lnTo>
                    <a:pt x="142" y="0"/>
                  </a:lnTo>
                  <a:lnTo>
                    <a:pt x="146" y="0"/>
                  </a:lnTo>
                  <a:lnTo>
                    <a:pt x="150" y="2"/>
                  </a:lnTo>
                  <a:lnTo>
                    <a:pt x="153" y="5"/>
                  </a:lnTo>
                  <a:lnTo>
                    <a:pt x="156" y="10"/>
                  </a:lnTo>
                  <a:lnTo>
                    <a:pt x="202" y="120"/>
                  </a:lnTo>
                  <a:lnTo>
                    <a:pt x="204" y="125"/>
                  </a:lnTo>
                  <a:lnTo>
                    <a:pt x="204" y="130"/>
                  </a:lnTo>
                  <a:lnTo>
                    <a:pt x="202" y="135"/>
                  </a:lnTo>
                  <a:lnTo>
                    <a:pt x="200" y="138"/>
                  </a:lnTo>
                  <a:lnTo>
                    <a:pt x="62" y="199"/>
                  </a:lnTo>
                  <a:lnTo>
                    <a:pt x="58" y="199"/>
                  </a:lnTo>
                  <a:lnTo>
                    <a:pt x="54" y="198"/>
                  </a:lnTo>
                  <a:lnTo>
                    <a:pt x="51" y="194"/>
                  </a:lnTo>
                  <a:lnTo>
                    <a:pt x="48" y="188"/>
                  </a:lnTo>
                  <a:lnTo>
                    <a:pt x="2" y="80"/>
                  </a:lnTo>
                  <a:lnTo>
                    <a:pt x="0" y="74"/>
                  </a:lnTo>
                  <a:lnTo>
                    <a:pt x="0" y="68"/>
                  </a:lnTo>
                  <a:lnTo>
                    <a:pt x="2" y="64"/>
                  </a:lnTo>
                  <a:lnTo>
                    <a:pt x="4" y="62"/>
                  </a:lnTo>
                  <a:close/>
                </a:path>
              </a:pathLst>
            </a:custGeom>
            <a:solidFill>
              <a:srgbClr val="919999"/>
            </a:solidFill>
            <a:ln w="9525">
              <a:noFill/>
            </a:ln>
          </p:spPr>
          <p:txBody>
            <a:bodyPr/>
            <a:lstStyle/>
            <a:p>
              <a:endParaRPr lang="en-US"/>
            </a:p>
          </p:txBody>
        </p:sp>
        <p:sp>
          <p:nvSpPr>
            <p:cNvPr id="1140797" name="Freeform 1140796"/>
            <p:cNvSpPr/>
            <p:nvPr/>
          </p:nvSpPr>
          <p:spPr>
            <a:xfrm>
              <a:off x="1194" y="3113"/>
              <a:ext cx="6" cy="8"/>
            </a:xfrm>
            <a:custGeom>
              <a:avLst/>
              <a:gdLst/>
              <a:ahLst/>
              <a:cxnLst/>
              <a:rect l="0" t="0" r="0" b="0"/>
              <a:pathLst>
                <a:path w="118" h="154">
                  <a:moveTo>
                    <a:pt x="88" y="6"/>
                  </a:moveTo>
                  <a:lnTo>
                    <a:pt x="116" y="77"/>
                  </a:lnTo>
                  <a:lnTo>
                    <a:pt x="118" y="85"/>
                  </a:lnTo>
                  <a:lnTo>
                    <a:pt x="118" y="95"/>
                  </a:lnTo>
                  <a:lnTo>
                    <a:pt x="116" y="103"/>
                  </a:lnTo>
                  <a:lnTo>
                    <a:pt x="112" y="108"/>
                  </a:lnTo>
                  <a:lnTo>
                    <a:pt x="14" y="152"/>
                  </a:lnTo>
                  <a:lnTo>
                    <a:pt x="6" y="154"/>
                  </a:lnTo>
                  <a:lnTo>
                    <a:pt x="2" y="150"/>
                  </a:lnTo>
                  <a:lnTo>
                    <a:pt x="0" y="140"/>
                  </a:lnTo>
                  <a:lnTo>
                    <a:pt x="1" y="127"/>
                  </a:lnTo>
                  <a:lnTo>
                    <a:pt x="4" y="112"/>
                  </a:lnTo>
                  <a:lnTo>
                    <a:pt x="9" y="95"/>
                  </a:lnTo>
                  <a:lnTo>
                    <a:pt x="14" y="77"/>
                  </a:lnTo>
                  <a:lnTo>
                    <a:pt x="21" y="61"/>
                  </a:lnTo>
                  <a:lnTo>
                    <a:pt x="29" y="46"/>
                  </a:lnTo>
                  <a:lnTo>
                    <a:pt x="38" y="33"/>
                  </a:lnTo>
                  <a:lnTo>
                    <a:pt x="48" y="21"/>
                  </a:lnTo>
                  <a:lnTo>
                    <a:pt x="58" y="12"/>
                  </a:lnTo>
                  <a:lnTo>
                    <a:pt x="67" y="4"/>
                  </a:lnTo>
                  <a:lnTo>
                    <a:pt x="76" y="0"/>
                  </a:lnTo>
                  <a:lnTo>
                    <a:pt x="83" y="1"/>
                  </a:lnTo>
                  <a:lnTo>
                    <a:pt x="88" y="6"/>
                  </a:lnTo>
                  <a:close/>
                </a:path>
              </a:pathLst>
            </a:custGeom>
            <a:solidFill>
              <a:srgbClr val="D1D9D9"/>
            </a:solidFill>
            <a:ln w="9525">
              <a:noFill/>
            </a:ln>
          </p:spPr>
          <p:txBody>
            <a:bodyPr/>
            <a:lstStyle/>
            <a:p>
              <a:endParaRPr lang="en-US"/>
            </a:p>
          </p:txBody>
        </p:sp>
        <p:sp>
          <p:nvSpPr>
            <p:cNvPr id="1140798" name="Freeform 1140797"/>
            <p:cNvSpPr/>
            <p:nvPr/>
          </p:nvSpPr>
          <p:spPr>
            <a:xfrm>
              <a:off x="1207" y="3099"/>
              <a:ext cx="13" cy="16"/>
            </a:xfrm>
            <a:custGeom>
              <a:avLst/>
              <a:gdLst/>
              <a:ahLst/>
              <a:cxnLst/>
              <a:rect l="0" t="0" r="0" b="0"/>
              <a:pathLst>
                <a:path w="287" h="280">
                  <a:moveTo>
                    <a:pt x="287" y="186"/>
                  </a:moveTo>
                  <a:lnTo>
                    <a:pt x="78" y="280"/>
                  </a:lnTo>
                  <a:lnTo>
                    <a:pt x="0" y="93"/>
                  </a:lnTo>
                  <a:lnTo>
                    <a:pt x="210" y="0"/>
                  </a:lnTo>
                  <a:lnTo>
                    <a:pt x="287" y="186"/>
                  </a:lnTo>
                  <a:close/>
                </a:path>
              </a:pathLst>
            </a:custGeom>
            <a:solidFill>
              <a:srgbClr val="000000"/>
            </a:solidFill>
            <a:ln w="9525">
              <a:noFill/>
            </a:ln>
          </p:spPr>
          <p:txBody>
            <a:bodyPr/>
            <a:lstStyle/>
            <a:p>
              <a:endParaRPr lang="en-US"/>
            </a:p>
          </p:txBody>
        </p:sp>
        <p:sp>
          <p:nvSpPr>
            <p:cNvPr id="1140799" name="Freeform 1140798"/>
            <p:cNvSpPr/>
            <p:nvPr/>
          </p:nvSpPr>
          <p:spPr>
            <a:xfrm>
              <a:off x="1209" y="3102"/>
              <a:ext cx="11" cy="12"/>
            </a:xfrm>
            <a:custGeom>
              <a:avLst/>
              <a:gdLst/>
              <a:ahLst/>
              <a:cxnLst/>
              <a:rect l="0" t="0" r="0" b="0"/>
              <a:pathLst>
                <a:path w="227" h="203">
                  <a:moveTo>
                    <a:pt x="227" y="125"/>
                  </a:moveTo>
                  <a:lnTo>
                    <a:pt x="53" y="203"/>
                  </a:lnTo>
                  <a:lnTo>
                    <a:pt x="0" y="78"/>
                  </a:lnTo>
                  <a:lnTo>
                    <a:pt x="175" y="0"/>
                  </a:lnTo>
                  <a:lnTo>
                    <a:pt x="227" y="125"/>
                  </a:lnTo>
                  <a:close/>
                </a:path>
              </a:pathLst>
            </a:custGeom>
            <a:solidFill>
              <a:srgbClr val="BAC2C2"/>
            </a:solidFill>
            <a:ln w="9525">
              <a:noFill/>
            </a:ln>
          </p:spPr>
          <p:txBody>
            <a:bodyPr/>
            <a:lstStyle/>
            <a:p>
              <a:endParaRPr lang="en-US"/>
            </a:p>
          </p:txBody>
        </p:sp>
        <p:sp>
          <p:nvSpPr>
            <p:cNvPr id="1140800" name="Freeform 1140799"/>
            <p:cNvSpPr/>
            <p:nvPr/>
          </p:nvSpPr>
          <p:spPr>
            <a:xfrm>
              <a:off x="1209" y="3100"/>
              <a:ext cx="10" cy="13"/>
            </a:xfrm>
            <a:custGeom>
              <a:avLst/>
              <a:gdLst/>
              <a:ahLst/>
              <a:cxnLst/>
              <a:rect l="0" t="0" r="0" b="0"/>
              <a:pathLst>
                <a:path w="238" h="234">
                  <a:moveTo>
                    <a:pt x="4" y="72"/>
                  </a:moveTo>
                  <a:lnTo>
                    <a:pt x="167" y="0"/>
                  </a:lnTo>
                  <a:lnTo>
                    <a:pt x="171" y="0"/>
                  </a:lnTo>
                  <a:lnTo>
                    <a:pt x="175" y="2"/>
                  </a:lnTo>
                  <a:lnTo>
                    <a:pt x="180" y="6"/>
                  </a:lnTo>
                  <a:lnTo>
                    <a:pt x="183" y="12"/>
                  </a:lnTo>
                  <a:lnTo>
                    <a:pt x="236" y="141"/>
                  </a:lnTo>
                  <a:lnTo>
                    <a:pt x="238" y="147"/>
                  </a:lnTo>
                  <a:lnTo>
                    <a:pt x="238" y="154"/>
                  </a:lnTo>
                  <a:lnTo>
                    <a:pt x="237" y="159"/>
                  </a:lnTo>
                  <a:lnTo>
                    <a:pt x="234" y="162"/>
                  </a:lnTo>
                  <a:lnTo>
                    <a:pt x="73" y="234"/>
                  </a:lnTo>
                  <a:lnTo>
                    <a:pt x="69" y="234"/>
                  </a:lnTo>
                  <a:lnTo>
                    <a:pt x="63" y="232"/>
                  </a:lnTo>
                  <a:lnTo>
                    <a:pt x="59" y="227"/>
                  </a:lnTo>
                  <a:lnTo>
                    <a:pt x="55" y="221"/>
                  </a:lnTo>
                  <a:lnTo>
                    <a:pt x="2" y="94"/>
                  </a:lnTo>
                  <a:lnTo>
                    <a:pt x="0" y="86"/>
                  </a:lnTo>
                  <a:lnTo>
                    <a:pt x="0" y="80"/>
                  </a:lnTo>
                  <a:lnTo>
                    <a:pt x="1" y="76"/>
                  </a:lnTo>
                  <a:lnTo>
                    <a:pt x="4" y="72"/>
                  </a:lnTo>
                  <a:close/>
                </a:path>
              </a:pathLst>
            </a:custGeom>
            <a:solidFill>
              <a:srgbClr val="E0E8E8"/>
            </a:solidFill>
            <a:ln w="9525">
              <a:noFill/>
            </a:ln>
          </p:spPr>
          <p:txBody>
            <a:bodyPr/>
            <a:lstStyle/>
            <a:p>
              <a:endParaRPr lang="en-US"/>
            </a:p>
          </p:txBody>
        </p:sp>
        <p:sp>
          <p:nvSpPr>
            <p:cNvPr id="1140801" name="Freeform 1140800"/>
            <p:cNvSpPr/>
            <p:nvPr/>
          </p:nvSpPr>
          <p:spPr>
            <a:xfrm>
              <a:off x="1209" y="3101"/>
              <a:ext cx="10" cy="11"/>
            </a:xfrm>
            <a:custGeom>
              <a:avLst/>
              <a:gdLst/>
              <a:ahLst/>
              <a:cxnLst/>
              <a:rect l="0" t="0" r="0" b="0"/>
              <a:pathLst>
                <a:path w="204" h="199">
                  <a:moveTo>
                    <a:pt x="4" y="62"/>
                  </a:moveTo>
                  <a:lnTo>
                    <a:pt x="141" y="0"/>
                  </a:lnTo>
                  <a:lnTo>
                    <a:pt x="145" y="0"/>
                  </a:lnTo>
                  <a:lnTo>
                    <a:pt x="150" y="2"/>
                  </a:lnTo>
                  <a:lnTo>
                    <a:pt x="153" y="5"/>
                  </a:lnTo>
                  <a:lnTo>
                    <a:pt x="156" y="10"/>
                  </a:lnTo>
                  <a:lnTo>
                    <a:pt x="202" y="120"/>
                  </a:lnTo>
                  <a:lnTo>
                    <a:pt x="204" y="125"/>
                  </a:lnTo>
                  <a:lnTo>
                    <a:pt x="204" y="130"/>
                  </a:lnTo>
                  <a:lnTo>
                    <a:pt x="202" y="135"/>
                  </a:lnTo>
                  <a:lnTo>
                    <a:pt x="200" y="138"/>
                  </a:lnTo>
                  <a:lnTo>
                    <a:pt x="62" y="199"/>
                  </a:lnTo>
                  <a:lnTo>
                    <a:pt x="58" y="199"/>
                  </a:lnTo>
                  <a:lnTo>
                    <a:pt x="54" y="198"/>
                  </a:lnTo>
                  <a:lnTo>
                    <a:pt x="51" y="194"/>
                  </a:lnTo>
                  <a:lnTo>
                    <a:pt x="48" y="188"/>
                  </a:lnTo>
                  <a:lnTo>
                    <a:pt x="2" y="80"/>
                  </a:lnTo>
                  <a:lnTo>
                    <a:pt x="0" y="73"/>
                  </a:lnTo>
                  <a:lnTo>
                    <a:pt x="0" y="68"/>
                  </a:lnTo>
                  <a:lnTo>
                    <a:pt x="2" y="64"/>
                  </a:lnTo>
                  <a:lnTo>
                    <a:pt x="4" y="62"/>
                  </a:lnTo>
                  <a:close/>
                </a:path>
              </a:pathLst>
            </a:custGeom>
            <a:solidFill>
              <a:srgbClr val="919999"/>
            </a:solidFill>
            <a:ln w="9525">
              <a:noFill/>
            </a:ln>
          </p:spPr>
          <p:txBody>
            <a:bodyPr/>
            <a:lstStyle/>
            <a:p>
              <a:endParaRPr lang="en-US"/>
            </a:p>
          </p:txBody>
        </p:sp>
        <p:sp>
          <p:nvSpPr>
            <p:cNvPr id="1140802" name="Freeform 1140801"/>
            <p:cNvSpPr/>
            <p:nvPr/>
          </p:nvSpPr>
          <p:spPr>
            <a:xfrm>
              <a:off x="1212" y="3103"/>
              <a:ext cx="6" cy="8"/>
            </a:xfrm>
            <a:custGeom>
              <a:avLst/>
              <a:gdLst/>
              <a:ahLst/>
              <a:cxnLst/>
              <a:rect l="0" t="0" r="0" b="0"/>
              <a:pathLst>
                <a:path w="119" h="154">
                  <a:moveTo>
                    <a:pt x="88" y="6"/>
                  </a:moveTo>
                  <a:lnTo>
                    <a:pt x="116" y="78"/>
                  </a:lnTo>
                  <a:lnTo>
                    <a:pt x="118" y="86"/>
                  </a:lnTo>
                  <a:lnTo>
                    <a:pt x="119" y="95"/>
                  </a:lnTo>
                  <a:lnTo>
                    <a:pt x="117" y="103"/>
                  </a:lnTo>
                  <a:lnTo>
                    <a:pt x="112" y="109"/>
                  </a:lnTo>
                  <a:lnTo>
                    <a:pt x="14" y="152"/>
                  </a:lnTo>
                  <a:lnTo>
                    <a:pt x="6" y="154"/>
                  </a:lnTo>
                  <a:lnTo>
                    <a:pt x="2" y="150"/>
                  </a:lnTo>
                  <a:lnTo>
                    <a:pt x="0" y="140"/>
                  </a:lnTo>
                  <a:lnTo>
                    <a:pt x="1" y="128"/>
                  </a:lnTo>
                  <a:lnTo>
                    <a:pt x="4" y="112"/>
                  </a:lnTo>
                  <a:lnTo>
                    <a:pt x="9" y="95"/>
                  </a:lnTo>
                  <a:lnTo>
                    <a:pt x="14" y="78"/>
                  </a:lnTo>
                  <a:lnTo>
                    <a:pt x="21" y="61"/>
                  </a:lnTo>
                  <a:lnTo>
                    <a:pt x="29" y="46"/>
                  </a:lnTo>
                  <a:lnTo>
                    <a:pt x="38" y="33"/>
                  </a:lnTo>
                  <a:lnTo>
                    <a:pt x="48" y="21"/>
                  </a:lnTo>
                  <a:lnTo>
                    <a:pt x="58" y="12"/>
                  </a:lnTo>
                  <a:lnTo>
                    <a:pt x="67" y="4"/>
                  </a:lnTo>
                  <a:lnTo>
                    <a:pt x="76" y="0"/>
                  </a:lnTo>
                  <a:lnTo>
                    <a:pt x="82" y="1"/>
                  </a:lnTo>
                  <a:lnTo>
                    <a:pt x="88" y="6"/>
                  </a:lnTo>
                  <a:close/>
                </a:path>
              </a:pathLst>
            </a:custGeom>
            <a:solidFill>
              <a:srgbClr val="D1D9D9"/>
            </a:solidFill>
            <a:ln w="9525">
              <a:noFill/>
            </a:ln>
          </p:spPr>
          <p:txBody>
            <a:bodyPr/>
            <a:lstStyle/>
            <a:p>
              <a:endParaRPr lang="en-US"/>
            </a:p>
          </p:txBody>
        </p:sp>
        <p:sp>
          <p:nvSpPr>
            <p:cNvPr id="1140803" name="Freeform 1140802"/>
            <p:cNvSpPr/>
            <p:nvPr/>
          </p:nvSpPr>
          <p:spPr>
            <a:xfrm>
              <a:off x="1232" y="3092"/>
              <a:ext cx="4" cy="6"/>
            </a:xfrm>
            <a:custGeom>
              <a:avLst/>
              <a:gdLst/>
              <a:ahLst/>
              <a:cxnLst/>
              <a:rect l="0" t="0" r="0" b="0"/>
              <a:pathLst>
                <a:path w="100" h="104">
                  <a:moveTo>
                    <a:pt x="50" y="104"/>
                  </a:moveTo>
                  <a:lnTo>
                    <a:pt x="40" y="103"/>
                  </a:lnTo>
                  <a:lnTo>
                    <a:pt x="31" y="99"/>
                  </a:lnTo>
                  <a:lnTo>
                    <a:pt x="23" y="95"/>
                  </a:lnTo>
                  <a:lnTo>
                    <a:pt x="15" y="89"/>
                  </a:lnTo>
                  <a:lnTo>
                    <a:pt x="8" y="80"/>
                  </a:lnTo>
                  <a:lnTo>
                    <a:pt x="4" y="72"/>
                  </a:lnTo>
                  <a:lnTo>
                    <a:pt x="1" y="62"/>
                  </a:lnTo>
                  <a:lnTo>
                    <a:pt x="0" y="52"/>
                  </a:lnTo>
                  <a:lnTo>
                    <a:pt x="1" y="41"/>
                  </a:lnTo>
                  <a:lnTo>
                    <a:pt x="4" y="32"/>
                  </a:lnTo>
                  <a:lnTo>
                    <a:pt x="8" y="23"/>
                  </a:lnTo>
                  <a:lnTo>
                    <a:pt x="15" y="15"/>
                  </a:lnTo>
                  <a:lnTo>
                    <a:pt x="23" y="9"/>
                  </a:lnTo>
                  <a:lnTo>
                    <a:pt x="31" y="5"/>
                  </a:lnTo>
                  <a:lnTo>
                    <a:pt x="40" y="1"/>
                  </a:lnTo>
                  <a:lnTo>
                    <a:pt x="50" y="0"/>
                  </a:lnTo>
                  <a:lnTo>
                    <a:pt x="60" y="1"/>
                  </a:lnTo>
                  <a:lnTo>
                    <a:pt x="70" y="5"/>
                  </a:lnTo>
                  <a:lnTo>
                    <a:pt x="78" y="9"/>
                  </a:lnTo>
                  <a:lnTo>
                    <a:pt x="86" y="15"/>
                  </a:lnTo>
                  <a:lnTo>
                    <a:pt x="92" y="23"/>
                  </a:lnTo>
                  <a:lnTo>
                    <a:pt x="96" y="32"/>
                  </a:lnTo>
                  <a:lnTo>
                    <a:pt x="99" y="41"/>
                  </a:lnTo>
                  <a:lnTo>
                    <a:pt x="100" y="52"/>
                  </a:lnTo>
                  <a:lnTo>
                    <a:pt x="99" y="62"/>
                  </a:lnTo>
                  <a:lnTo>
                    <a:pt x="96" y="72"/>
                  </a:lnTo>
                  <a:lnTo>
                    <a:pt x="92" y="80"/>
                  </a:lnTo>
                  <a:lnTo>
                    <a:pt x="86" y="89"/>
                  </a:lnTo>
                  <a:lnTo>
                    <a:pt x="78" y="95"/>
                  </a:lnTo>
                  <a:lnTo>
                    <a:pt x="70" y="99"/>
                  </a:lnTo>
                  <a:lnTo>
                    <a:pt x="60" y="103"/>
                  </a:lnTo>
                  <a:lnTo>
                    <a:pt x="50" y="104"/>
                  </a:lnTo>
                  <a:close/>
                </a:path>
              </a:pathLst>
            </a:custGeom>
            <a:solidFill>
              <a:srgbClr val="616666"/>
            </a:solidFill>
            <a:ln w="9525">
              <a:noFill/>
            </a:ln>
          </p:spPr>
          <p:txBody>
            <a:bodyPr/>
            <a:lstStyle/>
            <a:p>
              <a:endParaRPr lang="en-US"/>
            </a:p>
          </p:txBody>
        </p:sp>
        <p:sp>
          <p:nvSpPr>
            <p:cNvPr id="1140804" name="Freeform 1140803"/>
            <p:cNvSpPr/>
            <p:nvPr/>
          </p:nvSpPr>
          <p:spPr>
            <a:xfrm>
              <a:off x="1163" y="3131"/>
              <a:ext cx="5" cy="5"/>
            </a:xfrm>
            <a:custGeom>
              <a:avLst/>
              <a:gdLst/>
              <a:ahLst/>
              <a:cxnLst/>
              <a:rect l="0" t="0" r="0" b="0"/>
              <a:pathLst>
                <a:path w="100" h="103">
                  <a:moveTo>
                    <a:pt x="50" y="103"/>
                  </a:moveTo>
                  <a:lnTo>
                    <a:pt x="39" y="102"/>
                  </a:lnTo>
                  <a:lnTo>
                    <a:pt x="30" y="99"/>
                  </a:lnTo>
                  <a:lnTo>
                    <a:pt x="22" y="95"/>
                  </a:lnTo>
                  <a:lnTo>
                    <a:pt x="14" y="88"/>
                  </a:lnTo>
                  <a:lnTo>
                    <a:pt x="8" y="80"/>
                  </a:lnTo>
                  <a:lnTo>
                    <a:pt x="4" y="71"/>
                  </a:lnTo>
                  <a:lnTo>
                    <a:pt x="1" y="62"/>
                  </a:lnTo>
                  <a:lnTo>
                    <a:pt x="0" y="51"/>
                  </a:lnTo>
                  <a:lnTo>
                    <a:pt x="1" y="41"/>
                  </a:lnTo>
                  <a:lnTo>
                    <a:pt x="4" y="31"/>
                  </a:lnTo>
                  <a:lnTo>
                    <a:pt x="8" y="23"/>
                  </a:lnTo>
                  <a:lnTo>
                    <a:pt x="14" y="15"/>
                  </a:lnTo>
                  <a:lnTo>
                    <a:pt x="22" y="8"/>
                  </a:lnTo>
                  <a:lnTo>
                    <a:pt x="30" y="4"/>
                  </a:lnTo>
                  <a:lnTo>
                    <a:pt x="39" y="1"/>
                  </a:lnTo>
                  <a:lnTo>
                    <a:pt x="50" y="0"/>
                  </a:lnTo>
                  <a:lnTo>
                    <a:pt x="60" y="1"/>
                  </a:lnTo>
                  <a:lnTo>
                    <a:pt x="69" y="4"/>
                  </a:lnTo>
                  <a:lnTo>
                    <a:pt x="77" y="8"/>
                  </a:lnTo>
                  <a:lnTo>
                    <a:pt x="85" y="15"/>
                  </a:lnTo>
                  <a:lnTo>
                    <a:pt x="91" y="23"/>
                  </a:lnTo>
                  <a:lnTo>
                    <a:pt x="96" y="31"/>
                  </a:lnTo>
                  <a:lnTo>
                    <a:pt x="99" y="41"/>
                  </a:lnTo>
                  <a:lnTo>
                    <a:pt x="100" y="51"/>
                  </a:lnTo>
                  <a:lnTo>
                    <a:pt x="99" y="62"/>
                  </a:lnTo>
                  <a:lnTo>
                    <a:pt x="96" y="71"/>
                  </a:lnTo>
                  <a:lnTo>
                    <a:pt x="91" y="80"/>
                  </a:lnTo>
                  <a:lnTo>
                    <a:pt x="85" y="88"/>
                  </a:lnTo>
                  <a:lnTo>
                    <a:pt x="77" y="95"/>
                  </a:lnTo>
                  <a:lnTo>
                    <a:pt x="69" y="99"/>
                  </a:lnTo>
                  <a:lnTo>
                    <a:pt x="60" y="102"/>
                  </a:lnTo>
                  <a:lnTo>
                    <a:pt x="50" y="103"/>
                  </a:lnTo>
                  <a:close/>
                </a:path>
              </a:pathLst>
            </a:custGeom>
            <a:solidFill>
              <a:srgbClr val="616666"/>
            </a:solidFill>
            <a:ln w="9525">
              <a:noFill/>
            </a:ln>
          </p:spPr>
          <p:txBody>
            <a:bodyPr/>
            <a:lstStyle/>
            <a:p>
              <a:endParaRPr lang="en-US"/>
            </a:p>
          </p:txBody>
        </p:sp>
        <p:sp>
          <p:nvSpPr>
            <p:cNvPr id="1140805" name="Freeform 1140804"/>
            <p:cNvSpPr/>
            <p:nvPr/>
          </p:nvSpPr>
          <p:spPr>
            <a:xfrm>
              <a:off x="1234" y="3094"/>
              <a:ext cx="2" cy="3"/>
            </a:xfrm>
            <a:custGeom>
              <a:avLst/>
              <a:gdLst/>
              <a:ahLst/>
              <a:cxnLst/>
              <a:rect l="0" t="0" r="0" b="0"/>
              <a:pathLst>
                <a:path w="55" h="57">
                  <a:moveTo>
                    <a:pt x="28" y="57"/>
                  </a:moveTo>
                  <a:lnTo>
                    <a:pt x="16" y="55"/>
                  </a:lnTo>
                  <a:lnTo>
                    <a:pt x="8" y="49"/>
                  </a:lnTo>
                  <a:lnTo>
                    <a:pt x="2" y="40"/>
                  </a:lnTo>
                  <a:lnTo>
                    <a:pt x="0" y="28"/>
                  </a:lnTo>
                  <a:lnTo>
                    <a:pt x="2" y="17"/>
                  </a:lnTo>
                  <a:lnTo>
                    <a:pt x="8" y="8"/>
                  </a:lnTo>
                  <a:lnTo>
                    <a:pt x="16" y="2"/>
                  </a:lnTo>
                  <a:lnTo>
                    <a:pt x="28" y="0"/>
                  </a:lnTo>
                  <a:lnTo>
                    <a:pt x="39" y="2"/>
                  </a:lnTo>
                  <a:lnTo>
                    <a:pt x="47" y="8"/>
                  </a:lnTo>
                  <a:lnTo>
                    <a:pt x="53" y="17"/>
                  </a:lnTo>
                  <a:lnTo>
                    <a:pt x="55" y="28"/>
                  </a:lnTo>
                  <a:lnTo>
                    <a:pt x="53" y="40"/>
                  </a:lnTo>
                  <a:lnTo>
                    <a:pt x="47" y="49"/>
                  </a:lnTo>
                  <a:lnTo>
                    <a:pt x="39" y="55"/>
                  </a:lnTo>
                  <a:lnTo>
                    <a:pt x="28" y="57"/>
                  </a:lnTo>
                  <a:close/>
                </a:path>
              </a:pathLst>
            </a:custGeom>
            <a:solidFill>
              <a:srgbClr val="D1D9D9"/>
            </a:solidFill>
            <a:ln w="9525">
              <a:noFill/>
            </a:ln>
          </p:spPr>
          <p:txBody>
            <a:bodyPr/>
            <a:lstStyle/>
            <a:p>
              <a:endParaRPr lang="en-US"/>
            </a:p>
          </p:txBody>
        </p:sp>
        <p:sp>
          <p:nvSpPr>
            <p:cNvPr id="1140806" name="Freeform 1140805"/>
            <p:cNvSpPr/>
            <p:nvPr/>
          </p:nvSpPr>
          <p:spPr>
            <a:xfrm>
              <a:off x="1165" y="3133"/>
              <a:ext cx="2" cy="3"/>
            </a:xfrm>
            <a:custGeom>
              <a:avLst/>
              <a:gdLst/>
              <a:ahLst/>
              <a:cxnLst/>
              <a:rect l="0" t="0" r="0" b="0"/>
              <a:pathLst>
                <a:path w="55" h="56">
                  <a:moveTo>
                    <a:pt x="28" y="56"/>
                  </a:moveTo>
                  <a:lnTo>
                    <a:pt x="17" y="54"/>
                  </a:lnTo>
                  <a:lnTo>
                    <a:pt x="9" y="48"/>
                  </a:lnTo>
                  <a:lnTo>
                    <a:pt x="2" y="40"/>
                  </a:lnTo>
                  <a:lnTo>
                    <a:pt x="0" y="28"/>
                  </a:lnTo>
                  <a:lnTo>
                    <a:pt x="2" y="16"/>
                  </a:lnTo>
                  <a:lnTo>
                    <a:pt x="9" y="8"/>
                  </a:lnTo>
                  <a:lnTo>
                    <a:pt x="17" y="2"/>
                  </a:lnTo>
                  <a:lnTo>
                    <a:pt x="28" y="0"/>
                  </a:lnTo>
                  <a:lnTo>
                    <a:pt x="39" y="2"/>
                  </a:lnTo>
                  <a:lnTo>
                    <a:pt x="47" y="8"/>
                  </a:lnTo>
                  <a:lnTo>
                    <a:pt x="53" y="16"/>
                  </a:lnTo>
                  <a:lnTo>
                    <a:pt x="55" y="28"/>
                  </a:lnTo>
                  <a:lnTo>
                    <a:pt x="53" y="40"/>
                  </a:lnTo>
                  <a:lnTo>
                    <a:pt x="47" y="48"/>
                  </a:lnTo>
                  <a:lnTo>
                    <a:pt x="39" y="54"/>
                  </a:lnTo>
                  <a:lnTo>
                    <a:pt x="28" y="56"/>
                  </a:lnTo>
                  <a:close/>
                </a:path>
              </a:pathLst>
            </a:custGeom>
            <a:solidFill>
              <a:srgbClr val="D1D9D9"/>
            </a:solidFill>
            <a:ln w="9525">
              <a:noFill/>
            </a:ln>
          </p:spPr>
          <p:txBody>
            <a:bodyPr/>
            <a:lstStyle/>
            <a:p>
              <a:endParaRPr lang="en-US"/>
            </a:p>
          </p:txBody>
        </p:sp>
        <p:sp>
          <p:nvSpPr>
            <p:cNvPr id="1140807" name="Freeform 1140806"/>
            <p:cNvSpPr/>
            <p:nvPr/>
          </p:nvSpPr>
          <p:spPr>
            <a:xfrm>
              <a:off x="1177" y="3076"/>
              <a:ext cx="29" cy="29"/>
            </a:xfrm>
            <a:custGeom>
              <a:avLst/>
              <a:gdLst/>
              <a:ahLst/>
              <a:cxnLst/>
              <a:rect l="0" t="0" r="0" b="0"/>
              <a:pathLst>
                <a:path w="624" h="522">
                  <a:moveTo>
                    <a:pt x="498" y="0"/>
                  </a:moveTo>
                  <a:lnTo>
                    <a:pt x="0" y="222"/>
                  </a:lnTo>
                  <a:lnTo>
                    <a:pt x="125" y="522"/>
                  </a:lnTo>
                  <a:lnTo>
                    <a:pt x="624" y="301"/>
                  </a:lnTo>
                  <a:lnTo>
                    <a:pt x="498" y="0"/>
                  </a:lnTo>
                  <a:close/>
                </a:path>
              </a:pathLst>
            </a:custGeom>
            <a:solidFill>
              <a:srgbClr val="111919"/>
            </a:solidFill>
            <a:ln w="9525">
              <a:noFill/>
            </a:ln>
          </p:spPr>
          <p:txBody>
            <a:bodyPr/>
            <a:lstStyle/>
            <a:p>
              <a:endParaRPr lang="en-US"/>
            </a:p>
          </p:txBody>
        </p:sp>
        <p:sp>
          <p:nvSpPr>
            <p:cNvPr id="1140808" name="Freeform 1140807"/>
            <p:cNvSpPr/>
            <p:nvPr/>
          </p:nvSpPr>
          <p:spPr>
            <a:xfrm>
              <a:off x="1178" y="3077"/>
              <a:ext cx="27" cy="27"/>
            </a:xfrm>
            <a:custGeom>
              <a:avLst/>
              <a:gdLst/>
              <a:ahLst/>
              <a:cxnLst/>
              <a:rect l="0" t="0" r="0" b="0"/>
              <a:pathLst>
                <a:path w="589" h="484">
                  <a:moveTo>
                    <a:pt x="474" y="0"/>
                  </a:moveTo>
                  <a:lnTo>
                    <a:pt x="0" y="211"/>
                  </a:lnTo>
                  <a:lnTo>
                    <a:pt x="114" y="484"/>
                  </a:lnTo>
                  <a:lnTo>
                    <a:pt x="589" y="273"/>
                  </a:lnTo>
                  <a:lnTo>
                    <a:pt x="474" y="0"/>
                  </a:lnTo>
                  <a:close/>
                </a:path>
              </a:pathLst>
            </a:custGeom>
            <a:solidFill>
              <a:srgbClr val="EDF5F5"/>
            </a:solidFill>
            <a:ln w="9525">
              <a:noFill/>
            </a:ln>
          </p:spPr>
          <p:txBody>
            <a:bodyPr/>
            <a:lstStyle/>
            <a:p>
              <a:endParaRPr lang="en-US"/>
            </a:p>
          </p:txBody>
        </p:sp>
        <p:sp>
          <p:nvSpPr>
            <p:cNvPr id="1140809" name="Freeform 1140808"/>
            <p:cNvSpPr/>
            <p:nvPr/>
          </p:nvSpPr>
          <p:spPr>
            <a:xfrm>
              <a:off x="1178" y="3078"/>
              <a:ext cx="27" cy="26"/>
            </a:xfrm>
            <a:custGeom>
              <a:avLst/>
              <a:gdLst/>
              <a:ahLst/>
              <a:cxnLst/>
              <a:rect l="0" t="0" r="0" b="0"/>
              <a:pathLst>
                <a:path w="583" h="471">
                  <a:moveTo>
                    <a:pt x="473" y="0"/>
                  </a:moveTo>
                  <a:lnTo>
                    <a:pt x="0" y="211"/>
                  </a:lnTo>
                  <a:lnTo>
                    <a:pt x="108" y="471"/>
                  </a:lnTo>
                  <a:lnTo>
                    <a:pt x="583" y="260"/>
                  </a:lnTo>
                  <a:lnTo>
                    <a:pt x="473" y="0"/>
                  </a:lnTo>
                  <a:close/>
                </a:path>
              </a:pathLst>
            </a:custGeom>
            <a:solidFill>
              <a:srgbClr val="878F8F"/>
            </a:solidFill>
            <a:ln w="9525">
              <a:noFill/>
            </a:ln>
          </p:spPr>
          <p:txBody>
            <a:bodyPr/>
            <a:lstStyle/>
            <a:p>
              <a:endParaRPr lang="en-US"/>
            </a:p>
          </p:txBody>
        </p:sp>
        <p:sp>
          <p:nvSpPr>
            <p:cNvPr id="1140810" name="Freeform 1140809"/>
            <p:cNvSpPr/>
            <p:nvPr/>
          </p:nvSpPr>
          <p:spPr>
            <a:xfrm>
              <a:off x="1191" y="3082"/>
              <a:ext cx="10" cy="13"/>
            </a:xfrm>
            <a:custGeom>
              <a:avLst/>
              <a:gdLst/>
              <a:ahLst/>
              <a:cxnLst/>
              <a:rect l="0" t="0" r="0" b="0"/>
              <a:pathLst>
                <a:path w="227" h="234">
                  <a:moveTo>
                    <a:pt x="159" y="223"/>
                  </a:moveTo>
                  <a:lnTo>
                    <a:pt x="137" y="231"/>
                  </a:lnTo>
                  <a:lnTo>
                    <a:pt x="115" y="234"/>
                  </a:lnTo>
                  <a:lnTo>
                    <a:pt x="93" y="232"/>
                  </a:lnTo>
                  <a:lnTo>
                    <a:pt x="73" y="225"/>
                  </a:lnTo>
                  <a:lnTo>
                    <a:pt x="54" y="215"/>
                  </a:lnTo>
                  <a:lnTo>
                    <a:pt x="36" y="201"/>
                  </a:lnTo>
                  <a:lnTo>
                    <a:pt x="22" y="184"/>
                  </a:lnTo>
                  <a:lnTo>
                    <a:pt x="11" y="163"/>
                  </a:lnTo>
                  <a:lnTo>
                    <a:pt x="4" y="141"/>
                  </a:lnTo>
                  <a:lnTo>
                    <a:pt x="0" y="118"/>
                  </a:lnTo>
                  <a:lnTo>
                    <a:pt x="3" y="96"/>
                  </a:lnTo>
                  <a:lnTo>
                    <a:pt x="9" y="74"/>
                  </a:lnTo>
                  <a:lnTo>
                    <a:pt x="19" y="55"/>
                  </a:lnTo>
                  <a:lnTo>
                    <a:pt x="32" y="37"/>
                  </a:lnTo>
                  <a:lnTo>
                    <a:pt x="48" y="22"/>
                  </a:lnTo>
                  <a:lnTo>
                    <a:pt x="69" y="10"/>
                  </a:lnTo>
                  <a:lnTo>
                    <a:pt x="90" y="3"/>
                  </a:lnTo>
                  <a:lnTo>
                    <a:pt x="113" y="0"/>
                  </a:lnTo>
                  <a:lnTo>
                    <a:pt x="134" y="2"/>
                  </a:lnTo>
                  <a:lnTo>
                    <a:pt x="156" y="8"/>
                  </a:lnTo>
                  <a:lnTo>
                    <a:pt x="174" y="19"/>
                  </a:lnTo>
                  <a:lnTo>
                    <a:pt x="191" y="32"/>
                  </a:lnTo>
                  <a:lnTo>
                    <a:pt x="206" y="49"/>
                  </a:lnTo>
                  <a:lnTo>
                    <a:pt x="217" y="70"/>
                  </a:lnTo>
                  <a:lnTo>
                    <a:pt x="224" y="93"/>
                  </a:lnTo>
                  <a:lnTo>
                    <a:pt x="227" y="116"/>
                  </a:lnTo>
                  <a:lnTo>
                    <a:pt x="225" y="138"/>
                  </a:lnTo>
                  <a:lnTo>
                    <a:pt x="219" y="159"/>
                  </a:lnTo>
                  <a:lnTo>
                    <a:pt x="209" y="179"/>
                  </a:lnTo>
                  <a:lnTo>
                    <a:pt x="195" y="197"/>
                  </a:lnTo>
                  <a:lnTo>
                    <a:pt x="179" y="212"/>
                  </a:lnTo>
                  <a:lnTo>
                    <a:pt x="159" y="223"/>
                  </a:lnTo>
                  <a:close/>
                </a:path>
              </a:pathLst>
            </a:custGeom>
            <a:solidFill>
              <a:srgbClr val="E33338"/>
            </a:solidFill>
            <a:ln w="9525">
              <a:noFill/>
            </a:ln>
          </p:spPr>
          <p:txBody>
            <a:bodyPr/>
            <a:lstStyle/>
            <a:p>
              <a:endParaRPr lang="en-US"/>
            </a:p>
          </p:txBody>
        </p:sp>
        <p:sp>
          <p:nvSpPr>
            <p:cNvPr id="1140811" name="Freeform 1140810"/>
            <p:cNvSpPr/>
            <p:nvPr/>
          </p:nvSpPr>
          <p:spPr>
            <a:xfrm>
              <a:off x="1191" y="3082"/>
              <a:ext cx="10" cy="12"/>
            </a:xfrm>
            <a:custGeom>
              <a:avLst/>
              <a:gdLst/>
              <a:ahLst/>
              <a:cxnLst/>
              <a:rect l="0" t="0" r="0" b="0"/>
              <a:pathLst>
                <a:path w="208" h="214">
                  <a:moveTo>
                    <a:pt x="146" y="206"/>
                  </a:moveTo>
                  <a:lnTo>
                    <a:pt x="125" y="212"/>
                  </a:lnTo>
                  <a:lnTo>
                    <a:pt x="105" y="214"/>
                  </a:lnTo>
                  <a:lnTo>
                    <a:pt x="84" y="212"/>
                  </a:lnTo>
                  <a:lnTo>
                    <a:pt x="66" y="206"/>
                  </a:lnTo>
                  <a:lnTo>
                    <a:pt x="48" y="196"/>
                  </a:lnTo>
                  <a:lnTo>
                    <a:pt x="31" y="183"/>
                  </a:lnTo>
                  <a:lnTo>
                    <a:pt x="18" y="168"/>
                  </a:lnTo>
                  <a:lnTo>
                    <a:pt x="8" y="149"/>
                  </a:lnTo>
                  <a:lnTo>
                    <a:pt x="2" y="129"/>
                  </a:lnTo>
                  <a:lnTo>
                    <a:pt x="0" y="108"/>
                  </a:lnTo>
                  <a:lnTo>
                    <a:pt x="2" y="86"/>
                  </a:lnTo>
                  <a:lnTo>
                    <a:pt x="8" y="67"/>
                  </a:lnTo>
                  <a:lnTo>
                    <a:pt x="17" y="49"/>
                  </a:lnTo>
                  <a:lnTo>
                    <a:pt x="29" y="33"/>
                  </a:lnTo>
                  <a:lnTo>
                    <a:pt x="45" y="19"/>
                  </a:lnTo>
                  <a:lnTo>
                    <a:pt x="63" y="8"/>
                  </a:lnTo>
                  <a:lnTo>
                    <a:pt x="83" y="2"/>
                  </a:lnTo>
                  <a:lnTo>
                    <a:pt x="104" y="0"/>
                  </a:lnTo>
                  <a:lnTo>
                    <a:pt x="123" y="2"/>
                  </a:lnTo>
                  <a:lnTo>
                    <a:pt x="142" y="7"/>
                  </a:lnTo>
                  <a:lnTo>
                    <a:pt x="161" y="17"/>
                  </a:lnTo>
                  <a:lnTo>
                    <a:pt x="176" y="30"/>
                  </a:lnTo>
                  <a:lnTo>
                    <a:pt x="189" y="45"/>
                  </a:lnTo>
                  <a:lnTo>
                    <a:pt x="200" y="63"/>
                  </a:lnTo>
                  <a:lnTo>
                    <a:pt x="206" y="84"/>
                  </a:lnTo>
                  <a:lnTo>
                    <a:pt x="208" y="105"/>
                  </a:lnTo>
                  <a:lnTo>
                    <a:pt x="206" y="127"/>
                  </a:lnTo>
                  <a:lnTo>
                    <a:pt x="201" y="147"/>
                  </a:lnTo>
                  <a:lnTo>
                    <a:pt x="191" y="164"/>
                  </a:lnTo>
                  <a:lnTo>
                    <a:pt x="179" y="181"/>
                  </a:lnTo>
                  <a:lnTo>
                    <a:pt x="164" y="195"/>
                  </a:lnTo>
                  <a:lnTo>
                    <a:pt x="146" y="206"/>
                  </a:lnTo>
                  <a:close/>
                </a:path>
              </a:pathLst>
            </a:custGeom>
            <a:solidFill>
              <a:srgbClr val="EB5F61"/>
            </a:solidFill>
            <a:ln w="9525">
              <a:noFill/>
            </a:ln>
          </p:spPr>
          <p:txBody>
            <a:bodyPr/>
            <a:lstStyle/>
            <a:p>
              <a:endParaRPr lang="en-US"/>
            </a:p>
          </p:txBody>
        </p:sp>
        <p:sp>
          <p:nvSpPr>
            <p:cNvPr id="1140812" name="Freeform 1140811"/>
            <p:cNvSpPr/>
            <p:nvPr/>
          </p:nvSpPr>
          <p:spPr>
            <a:xfrm>
              <a:off x="1192" y="3083"/>
              <a:ext cx="8" cy="10"/>
            </a:xfrm>
            <a:custGeom>
              <a:avLst/>
              <a:gdLst/>
              <a:ahLst/>
              <a:cxnLst/>
              <a:rect l="0" t="0" r="0" b="0"/>
              <a:pathLst>
                <a:path w="189" h="194">
                  <a:moveTo>
                    <a:pt x="131" y="187"/>
                  </a:moveTo>
                  <a:lnTo>
                    <a:pt x="113" y="193"/>
                  </a:lnTo>
                  <a:lnTo>
                    <a:pt x="95" y="194"/>
                  </a:lnTo>
                  <a:lnTo>
                    <a:pt x="76" y="192"/>
                  </a:lnTo>
                  <a:lnTo>
                    <a:pt x="59" y="187"/>
                  </a:lnTo>
                  <a:lnTo>
                    <a:pt x="44" y="178"/>
                  </a:lnTo>
                  <a:lnTo>
                    <a:pt x="29" y="167"/>
                  </a:lnTo>
                  <a:lnTo>
                    <a:pt x="17" y="152"/>
                  </a:lnTo>
                  <a:lnTo>
                    <a:pt x="8" y="135"/>
                  </a:lnTo>
                  <a:lnTo>
                    <a:pt x="2" y="116"/>
                  </a:lnTo>
                  <a:lnTo>
                    <a:pt x="0" y="97"/>
                  </a:lnTo>
                  <a:lnTo>
                    <a:pt x="2" y="79"/>
                  </a:lnTo>
                  <a:lnTo>
                    <a:pt x="7" y="61"/>
                  </a:lnTo>
                  <a:lnTo>
                    <a:pt x="15" y="45"/>
                  </a:lnTo>
                  <a:lnTo>
                    <a:pt x="26" y="30"/>
                  </a:lnTo>
                  <a:lnTo>
                    <a:pt x="41" y="17"/>
                  </a:lnTo>
                  <a:lnTo>
                    <a:pt x="57" y="8"/>
                  </a:lnTo>
                  <a:lnTo>
                    <a:pt x="75" y="1"/>
                  </a:lnTo>
                  <a:lnTo>
                    <a:pt x="95" y="0"/>
                  </a:lnTo>
                  <a:lnTo>
                    <a:pt x="112" y="1"/>
                  </a:lnTo>
                  <a:lnTo>
                    <a:pt x="130" y="7"/>
                  </a:lnTo>
                  <a:lnTo>
                    <a:pt x="146" y="15"/>
                  </a:lnTo>
                  <a:lnTo>
                    <a:pt x="160" y="27"/>
                  </a:lnTo>
                  <a:lnTo>
                    <a:pt x="172" y="41"/>
                  </a:lnTo>
                  <a:lnTo>
                    <a:pt x="181" y="58"/>
                  </a:lnTo>
                  <a:lnTo>
                    <a:pt x="187" y="77"/>
                  </a:lnTo>
                  <a:lnTo>
                    <a:pt x="189" y="96"/>
                  </a:lnTo>
                  <a:lnTo>
                    <a:pt x="188" y="114"/>
                  </a:lnTo>
                  <a:lnTo>
                    <a:pt x="182" y="132"/>
                  </a:lnTo>
                  <a:lnTo>
                    <a:pt x="174" y="149"/>
                  </a:lnTo>
                  <a:lnTo>
                    <a:pt x="163" y="165"/>
                  </a:lnTo>
                  <a:lnTo>
                    <a:pt x="149" y="177"/>
                  </a:lnTo>
                  <a:lnTo>
                    <a:pt x="131" y="187"/>
                  </a:lnTo>
                  <a:close/>
                </a:path>
              </a:pathLst>
            </a:custGeom>
            <a:solidFill>
              <a:srgbClr val="F0878A"/>
            </a:solidFill>
            <a:ln w="9525">
              <a:noFill/>
            </a:ln>
          </p:spPr>
          <p:txBody>
            <a:bodyPr/>
            <a:lstStyle/>
            <a:p>
              <a:endParaRPr lang="en-US"/>
            </a:p>
          </p:txBody>
        </p:sp>
        <p:sp>
          <p:nvSpPr>
            <p:cNvPr id="1140813" name="Freeform 1140812"/>
            <p:cNvSpPr/>
            <p:nvPr/>
          </p:nvSpPr>
          <p:spPr>
            <a:xfrm>
              <a:off x="1192" y="3083"/>
              <a:ext cx="8" cy="10"/>
            </a:xfrm>
            <a:custGeom>
              <a:avLst/>
              <a:gdLst/>
              <a:ahLst/>
              <a:cxnLst/>
              <a:rect l="0" t="0" r="0" b="0"/>
              <a:pathLst>
                <a:path w="171" h="177">
                  <a:moveTo>
                    <a:pt x="120" y="170"/>
                  </a:moveTo>
                  <a:lnTo>
                    <a:pt x="104" y="175"/>
                  </a:lnTo>
                  <a:lnTo>
                    <a:pt x="87" y="177"/>
                  </a:lnTo>
                  <a:lnTo>
                    <a:pt x="70" y="176"/>
                  </a:lnTo>
                  <a:lnTo>
                    <a:pt x="54" y="171"/>
                  </a:lnTo>
                  <a:lnTo>
                    <a:pt x="40" y="163"/>
                  </a:lnTo>
                  <a:lnTo>
                    <a:pt x="27" y="152"/>
                  </a:lnTo>
                  <a:lnTo>
                    <a:pt x="15" y="139"/>
                  </a:lnTo>
                  <a:lnTo>
                    <a:pt x="7" y="124"/>
                  </a:lnTo>
                  <a:lnTo>
                    <a:pt x="2" y="107"/>
                  </a:lnTo>
                  <a:lnTo>
                    <a:pt x="0" y="90"/>
                  </a:lnTo>
                  <a:lnTo>
                    <a:pt x="2" y="72"/>
                  </a:lnTo>
                  <a:lnTo>
                    <a:pt x="7" y="56"/>
                  </a:lnTo>
                  <a:lnTo>
                    <a:pt x="14" y="41"/>
                  </a:lnTo>
                  <a:lnTo>
                    <a:pt x="25" y="28"/>
                  </a:lnTo>
                  <a:lnTo>
                    <a:pt x="37" y="16"/>
                  </a:lnTo>
                  <a:lnTo>
                    <a:pt x="52" y="8"/>
                  </a:lnTo>
                  <a:lnTo>
                    <a:pt x="68" y="2"/>
                  </a:lnTo>
                  <a:lnTo>
                    <a:pt x="85" y="0"/>
                  </a:lnTo>
                  <a:lnTo>
                    <a:pt x="102" y="2"/>
                  </a:lnTo>
                  <a:lnTo>
                    <a:pt x="117" y="7"/>
                  </a:lnTo>
                  <a:lnTo>
                    <a:pt x="132" y="15"/>
                  </a:lnTo>
                  <a:lnTo>
                    <a:pt x="145" y="25"/>
                  </a:lnTo>
                  <a:lnTo>
                    <a:pt x="156" y="38"/>
                  </a:lnTo>
                  <a:lnTo>
                    <a:pt x="164" y="53"/>
                  </a:lnTo>
                  <a:lnTo>
                    <a:pt x="169" y="70"/>
                  </a:lnTo>
                  <a:lnTo>
                    <a:pt x="171" y="88"/>
                  </a:lnTo>
                  <a:lnTo>
                    <a:pt x="169" y="105"/>
                  </a:lnTo>
                  <a:lnTo>
                    <a:pt x="165" y="121"/>
                  </a:lnTo>
                  <a:lnTo>
                    <a:pt x="158" y="136"/>
                  </a:lnTo>
                  <a:lnTo>
                    <a:pt x="148" y="150"/>
                  </a:lnTo>
                  <a:lnTo>
                    <a:pt x="136" y="162"/>
                  </a:lnTo>
                  <a:lnTo>
                    <a:pt x="120" y="170"/>
                  </a:lnTo>
                  <a:close/>
                </a:path>
              </a:pathLst>
            </a:custGeom>
            <a:solidFill>
              <a:srgbClr val="F5AEB0"/>
            </a:solidFill>
            <a:ln w="9525">
              <a:noFill/>
            </a:ln>
          </p:spPr>
          <p:txBody>
            <a:bodyPr/>
            <a:lstStyle/>
            <a:p>
              <a:endParaRPr lang="en-US"/>
            </a:p>
          </p:txBody>
        </p:sp>
        <p:sp>
          <p:nvSpPr>
            <p:cNvPr id="1140814" name="Freeform 1140813"/>
            <p:cNvSpPr/>
            <p:nvPr/>
          </p:nvSpPr>
          <p:spPr>
            <a:xfrm>
              <a:off x="1193" y="3083"/>
              <a:ext cx="7" cy="9"/>
            </a:xfrm>
            <a:custGeom>
              <a:avLst/>
              <a:gdLst/>
              <a:ahLst/>
              <a:cxnLst/>
              <a:rect l="0" t="0" r="0" b="0"/>
              <a:pathLst>
                <a:path w="152" h="156">
                  <a:moveTo>
                    <a:pt x="106" y="149"/>
                  </a:moveTo>
                  <a:lnTo>
                    <a:pt x="92" y="155"/>
                  </a:lnTo>
                  <a:lnTo>
                    <a:pt x="77" y="156"/>
                  </a:lnTo>
                  <a:lnTo>
                    <a:pt x="63" y="155"/>
                  </a:lnTo>
                  <a:lnTo>
                    <a:pt x="48" y="150"/>
                  </a:lnTo>
                  <a:lnTo>
                    <a:pt x="35" y="143"/>
                  </a:lnTo>
                  <a:lnTo>
                    <a:pt x="24" y="133"/>
                  </a:lnTo>
                  <a:lnTo>
                    <a:pt x="14" y="122"/>
                  </a:lnTo>
                  <a:lnTo>
                    <a:pt x="6" y="108"/>
                  </a:lnTo>
                  <a:lnTo>
                    <a:pt x="2" y="93"/>
                  </a:lnTo>
                  <a:lnTo>
                    <a:pt x="0" y="78"/>
                  </a:lnTo>
                  <a:lnTo>
                    <a:pt x="1" y="63"/>
                  </a:lnTo>
                  <a:lnTo>
                    <a:pt x="5" y="49"/>
                  </a:lnTo>
                  <a:lnTo>
                    <a:pt x="13" y="35"/>
                  </a:lnTo>
                  <a:lnTo>
                    <a:pt x="22" y="24"/>
                  </a:lnTo>
                  <a:lnTo>
                    <a:pt x="33" y="13"/>
                  </a:lnTo>
                  <a:lnTo>
                    <a:pt x="46" y="6"/>
                  </a:lnTo>
                  <a:lnTo>
                    <a:pt x="60" y="1"/>
                  </a:lnTo>
                  <a:lnTo>
                    <a:pt x="76" y="0"/>
                  </a:lnTo>
                  <a:lnTo>
                    <a:pt x="90" y="1"/>
                  </a:lnTo>
                  <a:lnTo>
                    <a:pt x="104" y="5"/>
                  </a:lnTo>
                  <a:lnTo>
                    <a:pt x="118" y="11"/>
                  </a:lnTo>
                  <a:lnTo>
                    <a:pt x="129" y="21"/>
                  </a:lnTo>
                  <a:lnTo>
                    <a:pt x="139" y="32"/>
                  </a:lnTo>
                  <a:lnTo>
                    <a:pt x="146" y="46"/>
                  </a:lnTo>
                  <a:lnTo>
                    <a:pt x="150" y="61"/>
                  </a:lnTo>
                  <a:lnTo>
                    <a:pt x="152" y="77"/>
                  </a:lnTo>
                  <a:lnTo>
                    <a:pt x="151" y="91"/>
                  </a:lnTo>
                  <a:lnTo>
                    <a:pt x="147" y="106"/>
                  </a:lnTo>
                  <a:lnTo>
                    <a:pt x="140" y="120"/>
                  </a:lnTo>
                  <a:lnTo>
                    <a:pt x="131" y="131"/>
                  </a:lnTo>
                  <a:lnTo>
                    <a:pt x="120" y="142"/>
                  </a:lnTo>
                  <a:lnTo>
                    <a:pt x="106" y="149"/>
                  </a:lnTo>
                  <a:close/>
                </a:path>
              </a:pathLst>
            </a:custGeom>
            <a:solidFill>
              <a:srgbClr val="FAD6D9"/>
            </a:solidFill>
            <a:ln w="9525">
              <a:noFill/>
            </a:ln>
          </p:spPr>
          <p:txBody>
            <a:bodyPr/>
            <a:lstStyle/>
            <a:p>
              <a:endParaRPr lang="en-US"/>
            </a:p>
          </p:txBody>
        </p:sp>
        <p:sp>
          <p:nvSpPr>
            <p:cNvPr id="1140815" name="Freeform 1140814"/>
            <p:cNvSpPr/>
            <p:nvPr/>
          </p:nvSpPr>
          <p:spPr>
            <a:xfrm>
              <a:off x="1193" y="3083"/>
              <a:ext cx="6" cy="8"/>
            </a:xfrm>
            <a:custGeom>
              <a:avLst/>
              <a:gdLst/>
              <a:ahLst/>
              <a:cxnLst/>
              <a:rect l="0" t="0" r="0" b="0"/>
              <a:pathLst>
                <a:path w="134" h="139">
                  <a:moveTo>
                    <a:pt x="93" y="134"/>
                  </a:moveTo>
                  <a:lnTo>
                    <a:pt x="80" y="138"/>
                  </a:lnTo>
                  <a:lnTo>
                    <a:pt x="68" y="139"/>
                  </a:lnTo>
                  <a:lnTo>
                    <a:pt x="55" y="138"/>
                  </a:lnTo>
                  <a:lnTo>
                    <a:pt x="42" y="134"/>
                  </a:lnTo>
                  <a:lnTo>
                    <a:pt x="30" y="127"/>
                  </a:lnTo>
                  <a:lnTo>
                    <a:pt x="20" y="119"/>
                  </a:lnTo>
                  <a:lnTo>
                    <a:pt x="12" y="109"/>
                  </a:lnTo>
                  <a:lnTo>
                    <a:pt x="5" y="97"/>
                  </a:lnTo>
                  <a:lnTo>
                    <a:pt x="1" y="83"/>
                  </a:lnTo>
                  <a:lnTo>
                    <a:pt x="0" y="70"/>
                  </a:lnTo>
                  <a:lnTo>
                    <a:pt x="1" y="57"/>
                  </a:lnTo>
                  <a:lnTo>
                    <a:pt x="5" y="44"/>
                  </a:lnTo>
                  <a:lnTo>
                    <a:pt x="11" y="31"/>
                  </a:lnTo>
                  <a:lnTo>
                    <a:pt x="19" y="21"/>
                  </a:lnTo>
                  <a:lnTo>
                    <a:pt x="28" y="12"/>
                  </a:lnTo>
                  <a:lnTo>
                    <a:pt x="40" y="5"/>
                  </a:lnTo>
                  <a:lnTo>
                    <a:pt x="54" y="1"/>
                  </a:lnTo>
                  <a:lnTo>
                    <a:pt x="66" y="0"/>
                  </a:lnTo>
                  <a:lnTo>
                    <a:pt x="79" y="1"/>
                  </a:lnTo>
                  <a:lnTo>
                    <a:pt x="91" y="5"/>
                  </a:lnTo>
                  <a:lnTo>
                    <a:pt x="104" y="11"/>
                  </a:lnTo>
                  <a:lnTo>
                    <a:pt x="114" y="20"/>
                  </a:lnTo>
                  <a:lnTo>
                    <a:pt x="122" y="29"/>
                  </a:lnTo>
                  <a:lnTo>
                    <a:pt x="129" y="42"/>
                  </a:lnTo>
                  <a:lnTo>
                    <a:pt x="133" y="56"/>
                  </a:lnTo>
                  <a:lnTo>
                    <a:pt x="134" y="68"/>
                  </a:lnTo>
                  <a:lnTo>
                    <a:pt x="133" y="82"/>
                  </a:lnTo>
                  <a:lnTo>
                    <a:pt x="129" y="95"/>
                  </a:lnTo>
                  <a:lnTo>
                    <a:pt x="123" y="107"/>
                  </a:lnTo>
                  <a:lnTo>
                    <a:pt x="115" y="118"/>
                  </a:lnTo>
                  <a:lnTo>
                    <a:pt x="106" y="126"/>
                  </a:lnTo>
                  <a:lnTo>
                    <a:pt x="93" y="134"/>
                  </a:lnTo>
                  <a:close/>
                </a:path>
              </a:pathLst>
            </a:custGeom>
            <a:solidFill>
              <a:srgbClr val="FFFFFF"/>
            </a:solidFill>
            <a:ln w="9525">
              <a:noFill/>
            </a:ln>
          </p:spPr>
          <p:txBody>
            <a:bodyPr/>
            <a:lstStyle/>
            <a:p>
              <a:endParaRPr lang="en-US"/>
            </a:p>
          </p:txBody>
        </p:sp>
        <p:sp>
          <p:nvSpPr>
            <p:cNvPr id="1140816" name="Freeform 1140815"/>
            <p:cNvSpPr/>
            <p:nvPr/>
          </p:nvSpPr>
          <p:spPr>
            <a:xfrm>
              <a:off x="1185" y="3093"/>
              <a:ext cx="1" cy="2"/>
            </a:xfrm>
            <a:custGeom>
              <a:avLst/>
              <a:gdLst/>
              <a:ahLst/>
              <a:cxnLst/>
              <a:rect l="0" t="0" r="0" b="0"/>
              <a:pathLst>
                <a:path w="21" h="33">
                  <a:moveTo>
                    <a:pt x="11" y="0"/>
                  </a:moveTo>
                  <a:lnTo>
                    <a:pt x="5" y="3"/>
                  </a:lnTo>
                  <a:lnTo>
                    <a:pt x="1" y="8"/>
                  </a:lnTo>
                  <a:lnTo>
                    <a:pt x="0" y="15"/>
                  </a:lnTo>
                  <a:lnTo>
                    <a:pt x="1" y="20"/>
                  </a:lnTo>
                  <a:lnTo>
                    <a:pt x="4" y="26"/>
                  </a:lnTo>
                  <a:lnTo>
                    <a:pt x="8" y="31"/>
                  </a:lnTo>
                  <a:lnTo>
                    <a:pt x="14" y="33"/>
                  </a:lnTo>
                  <a:lnTo>
                    <a:pt x="21" y="32"/>
                  </a:lnTo>
                  <a:lnTo>
                    <a:pt x="11" y="0"/>
                  </a:lnTo>
                  <a:close/>
                </a:path>
              </a:pathLst>
            </a:custGeom>
            <a:solidFill>
              <a:srgbClr val="CCFFFF"/>
            </a:solidFill>
            <a:ln w="9525">
              <a:noFill/>
            </a:ln>
          </p:spPr>
          <p:txBody>
            <a:bodyPr/>
            <a:lstStyle/>
            <a:p>
              <a:endParaRPr lang="en-US"/>
            </a:p>
          </p:txBody>
        </p:sp>
        <p:sp>
          <p:nvSpPr>
            <p:cNvPr id="1140817" name="Freeform 1140816"/>
            <p:cNvSpPr/>
            <p:nvPr/>
          </p:nvSpPr>
          <p:spPr>
            <a:xfrm>
              <a:off x="1186" y="3089"/>
              <a:ext cx="3" cy="6"/>
            </a:xfrm>
            <a:custGeom>
              <a:avLst/>
              <a:gdLst/>
              <a:ahLst/>
              <a:cxnLst/>
              <a:rect l="0" t="0" r="0" b="0"/>
              <a:pathLst>
                <a:path w="75" h="98">
                  <a:moveTo>
                    <a:pt x="40" y="12"/>
                  </a:moveTo>
                  <a:lnTo>
                    <a:pt x="40" y="12"/>
                  </a:lnTo>
                  <a:lnTo>
                    <a:pt x="42" y="22"/>
                  </a:lnTo>
                  <a:lnTo>
                    <a:pt x="42" y="28"/>
                  </a:lnTo>
                  <a:lnTo>
                    <a:pt x="39" y="37"/>
                  </a:lnTo>
                  <a:lnTo>
                    <a:pt x="36" y="43"/>
                  </a:lnTo>
                  <a:lnTo>
                    <a:pt x="30" y="49"/>
                  </a:lnTo>
                  <a:lnTo>
                    <a:pt x="21" y="57"/>
                  </a:lnTo>
                  <a:lnTo>
                    <a:pt x="12" y="61"/>
                  </a:lnTo>
                  <a:lnTo>
                    <a:pt x="0" y="66"/>
                  </a:lnTo>
                  <a:lnTo>
                    <a:pt x="10" y="98"/>
                  </a:lnTo>
                  <a:lnTo>
                    <a:pt x="26" y="92"/>
                  </a:lnTo>
                  <a:lnTo>
                    <a:pt x="39" y="84"/>
                  </a:lnTo>
                  <a:lnTo>
                    <a:pt x="50" y="74"/>
                  </a:lnTo>
                  <a:lnTo>
                    <a:pt x="63" y="64"/>
                  </a:lnTo>
                  <a:lnTo>
                    <a:pt x="70" y="49"/>
                  </a:lnTo>
                  <a:lnTo>
                    <a:pt x="75" y="34"/>
                  </a:lnTo>
                  <a:lnTo>
                    <a:pt x="75" y="18"/>
                  </a:lnTo>
                  <a:lnTo>
                    <a:pt x="71" y="0"/>
                  </a:lnTo>
                  <a:lnTo>
                    <a:pt x="71" y="0"/>
                  </a:lnTo>
                  <a:lnTo>
                    <a:pt x="40" y="12"/>
                  </a:lnTo>
                  <a:close/>
                </a:path>
              </a:pathLst>
            </a:custGeom>
            <a:solidFill>
              <a:srgbClr val="CCFFFF"/>
            </a:solidFill>
            <a:ln w="9525">
              <a:noFill/>
            </a:ln>
          </p:spPr>
          <p:txBody>
            <a:bodyPr/>
            <a:lstStyle/>
            <a:p>
              <a:endParaRPr lang="en-US"/>
            </a:p>
          </p:txBody>
        </p:sp>
        <p:sp>
          <p:nvSpPr>
            <p:cNvPr id="1140818" name="Freeform 1140817"/>
            <p:cNvSpPr/>
            <p:nvPr/>
          </p:nvSpPr>
          <p:spPr>
            <a:xfrm>
              <a:off x="1184" y="3087"/>
              <a:ext cx="5" cy="3"/>
            </a:xfrm>
            <a:custGeom>
              <a:avLst/>
              <a:gdLst/>
              <a:ahLst/>
              <a:cxnLst/>
              <a:rect l="0" t="0" r="0" b="0"/>
              <a:pathLst>
                <a:path w="108" h="49">
                  <a:moveTo>
                    <a:pt x="20" y="43"/>
                  </a:moveTo>
                  <a:lnTo>
                    <a:pt x="20" y="43"/>
                  </a:lnTo>
                  <a:lnTo>
                    <a:pt x="27" y="39"/>
                  </a:lnTo>
                  <a:lnTo>
                    <a:pt x="36" y="35"/>
                  </a:lnTo>
                  <a:lnTo>
                    <a:pt x="45" y="33"/>
                  </a:lnTo>
                  <a:lnTo>
                    <a:pt x="54" y="33"/>
                  </a:lnTo>
                  <a:lnTo>
                    <a:pt x="62" y="36"/>
                  </a:lnTo>
                  <a:lnTo>
                    <a:pt x="69" y="39"/>
                  </a:lnTo>
                  <a:lnTo>
                    <a:pt x="74" y="43"/>
                  </a:lnTo>
                  <a:lnTo>
                    <a:pt x="77" y="49"/>
                  </a:lnTo>
                  <a:lnTo>
                    <a:pt x="108" y="37"/>
                  </a:lnTo>
                  <a:lnTo>
                    <a:pt x="98" y="22"/>
                  </a:lnTo>
                  <a:lnTo>
                    <a:pt x="87" y="11"/>
                  </a:lnTo>
                  <a:lnTo>
                    <a:pt x="74" y="4"/>
                  </a:lnTo>
                  <a:lnTo>
                    <a:pt x="58" y="0"/>
                  </a:lnTo>
                  <a:lnTo>
                    <a:pt x="41" y="0"/>
                  </a:lnTo>
                  <a:lnTo>
                    <a:pt x="26" y="3"/>
                  </a:lnTo>
                  <a:lnTo>
                    <a:pt x="13" y="9"/>
                  </a:lnTo>
                  <a:lnTo>
                    <a:pt x="0" y="18"/>
                  </a:lnTo>
                  <a:lnTo>
                    <a:pt x="0" y="18"/>
                  </a:lnTo>
                  <a:lnTo>
                    <a:pt x="20" y="43"/>
                  </a:lnTo>
                  <a:close/>
                </a:path>
              </a:pathLst>
            </a:custGeom>
            <a:solidFill>
              <a:srgbClr val="CCFFFF"/>
            </a:solidFill>
            <a:ln w="9525">
              <a:noFill/>
            </a:ln>
          </p:spPr>
          <p:txBody>
            <a:bodyPr/>
            <a:lstStyle/>
            <a:p>
              <a:endParaRPr lang="en-US"/>
            </a:p>
          </p:txBody>
        </p:sp>
        <p:sp>
          <p:nvSpPr>
            <p:cNvPr id="1140819" name="Freeform 1140818"/>
            <p:cNvSpPr/>
            <p:nvPr/>
          </p:nvSpPr>
          <p:spPr>
            <a:xfrm>
              <a:off x="1182" y="3088"/>
              <a:ext cx="3" cy="8"/>
            </a:xfrm>
            <a:custGeom>
              <a:avLst/>
              <a:gdLst/>
              <a:ahLst/>
              <a:cxnLst/>
              <a:rect l="0" t="0" r="0" b="0"/>
              <a:pathLst>
                <a:path w="69" h="129">
                  <a:moveTo>
                    <a:pt x="36" y="112"/>
                  </a:moveTo>
                  <a:lnTo>
                    <a:pt x="36" y="112"/>
                  </a:lnTo>
                  <a:lnTo>
                    <a:pt x="33" y="104"/>
                  </a:lnTo>
                  <a:lnTo>
                    <a:pt x="32" y="95"/>
                  </a:lnTo>
                  <a:lnTo>
                    <a:pt x="34" y="83"/>
                  </a:lnTo>
                  <a:lnTo>
                    <a:pt x="38" y="69"/>
                  </a:lnTo>
                  <a:lnTo>
                    <a:pt x="44" y="58"/>
                  </a:lnTo>
                  <a:lnTo>
                    <a:pt x="52" y="44"/>
                  </a:lnTo>
                  <a:lnTo>
                    <a:pt x="60" y="34"/>
                  </a:lnTo>
                  <a:lnTo>
                    <a:pt x="69" y="25"/>
                  </a:lnTo>
                  <a:lnTo>
                    <a:pt x="49" y="0"/>
                  </a:lnTo>
                  <a:lnTo>
                    <a:pt x="37" y="11"/>
                  </a:lnTo>
                  <a:lnTo>
                    <a:pt x="25" y="25"/>
                  </a:lnTo>
                  <a:lnTo>
                    <a:pt x="16" y="41"/>
                  </a:lnTo>
                  <a:lnTo>
                    <a:pt x="8" y="57"/>
                  </a:lnTo>
                  <a:lnTo>
                    <a:pt x="2" y="75"/>
                  </a:lnTo>
                  <a:lnTo>
                    <a:pt x="0" y="92"/>
                  </a:lnTo>
                  <a:lnTo>
                    <a:pt x="1" y="112"/>
                  </a:lnTo>
                  <a:lnTo>
                    <a:pt x="8" y="129"/>
                  </a:lnTo>
                  <a:lnTo>
                    <a:pt x="8" y="129"/>
                  </a:lnTo>
                  <a:lnTo>
                    <a:pt x="36" y="112"/>
                  </a:lnTo>
                  <a:close/>
                </a:path>
              </a:pathLst>
            </a:custGeom>
            <a:solidFill>
              <a:srgbClr val="CCFFFF"/>
            </a:solidFill>
            <a:ln w="9525">
              <a:noFill/>
            </a:ln>
          </p:spPr>
          <p:txBody>
            <a:bodyPr/>
            <a:lstStyle/>
            <a:p>
              <a:endParaRPr lang="en-US"/>
            </a:p>
          </p:txBody>
        </p:sp>
        <p:sp>
          <p:nvSpPr>
            <p:cNvPr id="1140820" name="Freeform 1140819"/>
            <p:cNvSpPr/>
            <p:nvPr/>
          </p:nvSpPr>
          <p:spPr>
            <a:xfrm>
              <a:off x="1182" y="3095"/>
              <a:ext cx="5" cy="4"/>
            </a:xfrm>
            <a:custGeom>
              <a:avLst/>
              <a:gdLst/>
              <a:ahLst/>
              <a:cxnLst/>
              <a:rect l="0" t="0" r="0" b="0"/>
              <a:pathLst>
                <a:path w="117" h="76">
                  <a:moveTo>
                    <a:pt x="107" y="41"/>
                  </a:moveTo>
                  <a:lnTo>
                    <a:pt x="107" y="41"/>
                  </a:lnTo>
                  <a:lnTo>
                    <a:pt x="96" y="43"/>
                  </a:lnTo>
                  <a:lnTo>
                    <a:pt x="83" y="43"/>
                  </a:lnTo>
                  <a:lnTo>
                    <a:pt x="72" y="42"/>
                  </a:lnTo>
                  <a:lnTo>
                    <a:pt x="62" y="36"/>
                  </a:lnTo>
                  <a:lnTo>
                    <a:pt x="52" y="30"/>
                  </a:lnTo>
                  <a:lnTo>
                    <a:pt x="43" y="23"/>
                  </a:lnTo>
                  <a:lnTo>
                    <a:pt x="35" y="13"/>
                  </a:lnTo>
                  <a:lnTo>
                    <a:pt x="28" y="0"/>
                  </a:lnTo>
                  <a:lnTo>
                    <a:pt x="0" y="17"/>
                  </a:lnTo>
                  <a:lnTo>
                    <a:pt x="9" y="32"/>
                  </a:lnTo>
                  <a:lnTo>
                    <a:pt x="20" y="46"/>
                  </a:lnTo>
                  <a:lnTo>
                    <a:pt x="33" y="57"/>
                  </a:lnTo>
                  <a:lnTo>
                    <a:pt x="48" y="66"/>
                  </a:lnTo>
                  <a:lnTo>
                    <a:pt x="64" y="73"/>
                  </a:lnTo>
                  <a:lnTo>
                    <a:pt x="81" y="76"/>
                  </a:lnTo>
                  <a:lnTo>
                    <a:pt x="98" y="76"/>
                  </a:lnTo>
                  <a:lnTo>
                    <a:pt x="117" y="72"/>
                  </a:lnTo>
                  <a:lnTo>
                    <a:pt x="117" y="72"/>
                  </a:lnTo>
                  <a:lnTo>
                    <a:pt x="107" y="41"/>
                  </a:lnTo>
                  <a:close/>
                </a:path>
              </a:pathLst>
            </a:custGeom>
            <a:solidFill>
              <a:srgbClr val="CCFFFF"/>
            </a:solidFill>
            <a:ln w="9525">
              <a:noFill/>
            </a:ln>
          </p:spPr>
          <p:txBody>
            <a:bodyPr/>
            <a:lstStyle/>
            <a:p>
              <a:endParaRPr lang="en-US"/>
            </a:p>
          </p:txBody>
        </p:sp>
        <p:sp>
          <p:nvSpPr>
            <p:cNvPr id="1140821" name="Freeform 1140820"/>
            <p:cNvSpPr/>
            <p:nvPr/>
          </p:nvSpPr>
          <p:spPr>
            <a:xfrm>
              <a:off x="1187" y="3094"/>
              <a:ext cx="4" cy="5"/>
            </a:xfrm>
            <a:custGeom>
              <a:avLst/>
              <a:gdLst/>
              <a:ahLst/>
              <a:cxnLst/>
              <a:rect l="0" t="0" r="0" b="0"/>
              <a:pathLst>
                <a:path w="79" h="88">
                  <a:moveTo>
                    <a:pt x="47" y="0"/>
                  </a:moveTo>
                  <a:lnTo>
                    <a:pt x="46" y="8"/>
                  </a:lnTo>
                  <a:lnTo>
                    <a:pt x="44" y="15"/>
                  </a:lnTo>
                  <a:lnTo>
                    <a:pt x="40" y="24"/>
                  </a:lnTo>
                  <a:lnTo>
                    <a:pt x="35" y="32"/>
                  </a:lnTo>
                  <a:lnTo>
                    <a:pt x="28" y="39"/>
                  </a:lnTo>
                  <a:lnTo>
                    <a:pt x="21" y="46"/>
                  </a:lnTo>
                  <a:lnTo>
                    <a:pt x="11" y="52"/>
                  </a:lnTo>
                  <a:lnTo>
                    <a:pt x="0" y="57"/>
                  </a:lnTo>
                  <a:lnTo>
                    <a:pt x="10" y="88"/>
                  </a:lnTo>
                  <a:lnTo>
                    <a:pt x="25" y="82"/>
                  </a:lnTo>
                  <a:lnTo>
                    <a:pt x="40" y="73"/>
                  </a:lnTo>
                  <a:lnTo>
                    <a:pt x="51" y="64"/>
                  </a:lnTo>
                  <a:lnTo>
                    <a:pt x="61" y="53"/>
                  </a:lnTo>
                  <a:lnTo>
                    <a:pt x="68" y="41"/>
                  </a:lnTo>
                  <a:lnTo>
                    <a:pt x="74" y="28"/>
                  </a:lnTo>
                  <a:lnTo>
                    <a:pt x="78" y="14"/>
                  </a:lnTo>
                  <a:lnTo>
                    <a:pt x="79" y="2"/>
                  </a:lnTo>
                  <a:lnTo>
                    <a:pt x="47" y="0"/>
                  </a:lnTo>
                  <a:close/>
                </a:path>
              </a:pathLst>
            </a:custGeom>
            <a:solidFill>
              <a:srgbClr val="CCFFFF"/>
            </a:solidFill>
            <a:ln w="9525">
              <a:noFill/>
            </a:ln>
          </p:spPr>
          <p:txBody>
            <a:bodyPr/>
            <a:lstStyle/>
            <a:p>
              <a:endParaRPr lang="en-US"/>
            </a:p>
          </p:txBody>
        </p:sp>
        <p:sp>
          <p:nvSpPr>
            <p:cNvPr id="1140822" name="Freeform 1140821"/>
            <p:cNvSpPr/>
            <p:nvPr/>
          </p:nvSpPr>
          <p:spPr>
            <a:xfrm>
              <a:off x="1186" y="3097"/>
              <a:ext cx="2" cy="1"/>
            </a:xfrm>
            <a:custGeom>
              <a:avLst/>
              <a:gdLst/>
              <a:ahLst/>
              <a:cxnLst/>
              <a:rect l="0" t="0" r="0" b="0"/>
              <a:pathLst>
                <a:path w="32" h="18">
                  <a:moveTo>
                    <a:pt x="32" y="18"/>
                  </a:moveTo>
                  <a:lnTo>
                    <a:pt x="31" y="11"/>
                  </a:lnTo>
                  <a:lnTo>
                    <a:pt x="28" y="6"/>
                  </a:lnTo>
                  <a:lnTo>
                    <a:pt x="23" y="3"/>
                  </a:lnTo>
                  <a:lnTo>
                    <a:pt x="17" y="0"/>
                  </a:lnTo>
                  <a:lnTo>
                    <a:pt x="11" y="2"/>
                  </a:lnTo>
                  <a:lnTo>
                    <a:pt x="6" y="4"/>
                  </a:lnTo>
                  <a:lnTo>
                    <a:pt x="2" y="9"/>
                  </a:lnTo>
                  <a:lnTo>
                    <a:pt x="0" y="16"/>
                  </a:lnTo>
                  <a:lnTo>
                    <a:pt x="32" y="18"/>
                  </a:lnTo>
                  <a:close/>
                </a:path>
              </a:pathLst>
            </a:custGeom>
            <a:solidFill>
              <a:srgbClr val="CCFFFF"/>
            </a:solidFill>
            <a:ln w="9525">
              <a:noFill/>
            </a:ln>
          </p:spPr>
          <p:txBody>
            <a:bodyPr/>
            <a:lstStyle/>
            <a:p>
              <a:endParaRPr lang="en-US"/>
            </a:p>
          </p:txBody>
        </p:sp>
        <p:sp>
          <p:nvSpPr>
            <p:cNvPr id="1140823" name="Freeform 1140822"/>
            <p:cNvSpPr/>
            <p:nvPr/>
          </p:nvSpPr>
          <p:spPr>
            <a:xfrm>
              <a:off x="1186" y="3094"/>
              <a:ext cx="1" cy="2"/>
            </a:xfrm>
            <a:custGeom>
              <a:avLst/>
              <a:gdLst/>
              <a:ahLst/>
              <a:cxnLst/>
              <a:rect l="0" t="0" r="0" b="0"/>
              <a:pathLst>
                <a:path w="22" h="32">
                  <a:moveTo>
                    <a:pt x="12" y="0"/>
                  </a:moveTo>
                  <a:lnTo>
                    <a:pt x="5" y="3"/>
                  </a:lnTo>
                  <a:lnTo>
                    <a:pt x="1" y="8"/>
                  </a:lnTo>
                  <a:lnTo>
                    <a:pt x="0" y="14"/>
                  </a:lnTo>
                  <a:lnTo>
                    <a:pt x="1" y="20"/>
                  </a:lnTo>
                  <a:lnTo>
                    <a:pt x="4" y="26"/>
                  </a:lnTo>
                  <a:lnTo>
                    <a:pt x="9" y="30"/>
                  </a:lnTo>
                  <a:lnTo>
                    <a:pt x="15" y="32"/>
                  </a:lnTo>
                  <a:lnTo>
                    <a:pt x="22" y="31"/>
                  </a:lnTo>
                  <a:lnTo>
                    <a:pt x="12" y="0"/>
                  </a:lnTo>
                  <a:close/>
                </a:path>
              </a:pathLst>
            </a:custGeom>
            <a:solidFill>
              <a:srgbClr val="00CCFF"/>
            </a:solidFill>
            <a:ln w="9525">
              <a:noFill/>
            </a:ln>
          </p:spPr>
          <p:txBody>
            <a:bodyPr/>
            <a:lstStyle/>
            <a:p>
              <a:endParaRPr lang="en-US"/>
            </a:p>
          </p:txBody>
        </p:sp>
        <p:sp>
          <p:nvSpPr>
            <p:cNvPr id="1140824" name="Freeform 1140823"/>
            <p:cNvSpPr/>
            <p:nvPr/>
          </p:nvSpPr>
          <p:spPr>
            <a:xfrm>
              <a:off x="1186" y="3090"/>
              <a:ext cx="4" cy="5"/>
            </a:xfrm>
            <a:custGeom>
              <a:avLst/>
              <a:gdLst/>
              <a:ahLst/>
              <a:cxnLst/>
              <a:rect l="0" t="0" r="0" b="0"/>
              <a:pathLst>
                <a:path w="74" h="99">
                  <a:moveTo>
                    <a:pt x="39" y="13"/>
                  </a:moveTo>
                  <a:lnTo>
                    <a:pt x="39" y="12"/>
                  </a:lnTo>
                  <a:lnTo>
                    <a:pt x="41" y="22"/>
                  </a:lnTo>
                  <a:lnTo>
                    <a:pt x="41" y="30"/>
                  </a:lnTo>
                  <a:lnTo>
                    <a:pt x="38" y="37"/>
                  </a:lnTo>
                  <a:lnTo>
                    <a:pt x="35" y="43"/>
                  </a:lnTo>
                  <a:lnTo>
                    <a:pt x="28" y="51"/>
                  </a:lnTo>
                  <a:lnTo>
                    <a:pt x="20" y="58"/>
                  </a:lnTo>
                  <a:lnTo>
                    <a:pt x="11" y="62"/>
                  </a:lnTo>
                  <a:lnTo>
                    <a:pt x="0" y="68"/>
                  </a:lnTo>
                  <a:lnTo>
                    <a:pt x="10" y="99"/>
                  </a:lnTo>
                  <a:lnTo>
                    <a:pt x="25" y="94"/>
                  </a:lnTo>
                  <a:lnTo>
                    <a:pt x="38" y="85"/>
                  </a:lnTo>
                  <a:lnTo>
                    <a:pt x="51" y="76"/>
                  </a:lnTo>
                  <a:lnTo>
                    <a:pt x="62" y="64"/>
                  </a:lnTo>
                  <a:lnTo>
                    <a:pt x="69" y="52"/>
                  </a:lnTo>
                  <a:lnTo>
                    <a:pt x="74" y="36"/>
                  </a:lnTo>
                  <a:lnTo>
                    <a:pt x="74" y="18"/>
                  </a:lnTo>
                  <a:lnTo>
                    <a:pt x="70" y="1"/>
                  </a:lnTo>
                  <a:lnTo>
                    <a:pt x="70" y="0"/>
                  </a:lnTo>
                  <a:lnTo>
                    <a:pt x="39" y="13"/>
                  </a:lnTo>
                  <a:close/>
                </a:path>
              </a:pathLst>
            </a:custGeom>
            <a:solidFill>
              <a:srgbClr val="00CCFF"/>
            </a:solidFill>
            <a:ln w="9525">
              <a:noFill/>
            </a:ln>
          </p:spPr>
          <p:txBody>
            <a:bodyPr/>
            <a:lstStyle/>
            <a:p>
              <a:endParaRPr lang="en-US"/>
            </a:p>
          </p:txBody>
        </p:sp>
        <p:sp>
          <p:nvSpPr>
            <p:cNvPr id="1140825" name="Freeform 1140824"/>
            <p:cNvSpPr/>
            <p:nvPr/>
          </p:nvSpPr>
          <p:spPr>
            <a:xfrm>
              <a:off x="1185" y="3088"/>
              <a:ext cx="5" cy="3"/>
            </a:xfrm>
            <a:custGeom>
              <a:avLst/>
              <a:gdLst/>
              <a:ahLst/>
              <a:cxnLst/>
              <a:rect l="0" t="0" r="0" b="0"/>
              <a:pathLst>
                <a:path w="108" h="50">
                  <a:moveTo>
                    <a:pt x="20" y="44"/>
                  </a:moveTo>
                  <a:lnTo>
                    <a:pt x="20" y="43"/>
                  </a:lnTo>
                  <a:lnTo>
                    <a:pt x="27" y="39"/>
                  </a:lnTo>
                  <a:lnTo>
                    <a:pt x="37" y="35"/>
                  </a:lnTo>
                  <a:lnTo>
                    <a:pt x="46" y="34"/>
                  </a:lnTo>
                  <a:lnTo>
                    <a:pt x="54" y="34"/>
                  </a:lnTo>
                  <a:lnTo>
                    <a:pt x="61" y="36"/>
                  </a:lnTo>
                  <a:lnTo>
                    <a:pt x="69" y="39"/>
                  </a:lnTo>
                  <a:lnTo>
                    <a:pt x="74" y="43"/>
                  </a:lnTo>
                  <a:lnTo>
                    <a:pt x="77" y="50"/>
                  </a:lnTo>
                  <a:lnTo>
                    <a:pt x="108" y="37"/>
                  </a:lnTo>
                  <a:lnTo>
                    <a:pt x="99" y="22"/>
                  </a:lnTo>
                  <a:lnTo>
                    <a:pt x="88" y="12"/>
                  </a:lnTo>
                  <a:lnTo>
                    <a:pt x="73" y="4"/>
                  </a:lnTo>
                  <a:lnTo>
                    <a:pt x="58" y="0"/>
                  </a:lnTo>
                  <a:lnTo>
                    <a:pt x="42" y="0"/>
                  </a:lnTo>
                  <a:lnTo>
                    <a:pt x="26" y="3"/>
                  </a:lnTo>
                  <a:lnTo>
                    <a:pt x="13" y="10"/>
                  </a:lnTo>
                  <a:lnTo>
                    <a:pt x="0" y="18"/>
                  </a:lnTo>
                  <a:lnTo>
                    <a:pt x="0" y="17"/>
                  </a:lnTo>
                  <a:lnTo>
                    <a:pt x="20" y="44"/>
                  </a:lnTo>
                  <a:close/>
                </a:path>
              </a:pathLst>
            </a:custGeom>
            <a:solidFill>
              <a:srgbClr val="00CCFF"/>
            </a:solidFill>
            <a:ln w="9525">
              <a:noFill/>
            </a:ln>
          </p:spPr>
          <p:txBody>
            <a:bodyPr/>
            <a:lstStyle/>
            <a:p>
              <a:endParaRPr lang="en-US"/>
            </a:p>
          </p:txBody>
        </p:sp>
        <p:sp>
          <p:nvSpPr>
            <p:cNvPr id="1140826" name="Freeform 1140825"/>
            <p:cNvSpPr/>
            <p:nvPr/>
          </p:nvSpPr>
          <p:spPr>
            <a:xfrm>
              <a:off x="1182" y="3089"/>
              <a:ext cx="4" cy="7"/>
            </a:xfrm>
            <a:custGeom>
              <a:avLst/>
              <a:gdLst/>
              <a:ahLst/>
              <a:cxnLst/>
              <a:rect l="0" t="0" r="0" b="0"/>
              <a:pathLst>
                <a:path w="69" h="131">
                  <a:moveTo>
                    <a:pt x="36" y="114"/>
                  </a:moveTo>
                  <a:lnTo>
                    <a:pt x="36" y="114"/>
                  </a:lnTo>
                  <a:lnTo>
                    <a:pt x="34" y="107"/>
                  </a:lnTo>
                  <a:lnTo>
                    <a:pt x="33" y="96"/>
                  </a:lnTo>
                  <a:lnTo>
                    <a:pt x="35" y="83"/>
                  </a:lnTo>
                  <a:lnTo>
                    <a:pt x="38" y="72"/>
                  </a:lnTo>
                  <a:lnTo>
                    <a:pt x="44" y="59"/>
                  </a:lnTo>
                  <a:lnTo>
                    <a:pt x="52" y="46"/>
                  </a:lnTo>
                  <a:lnTo>
                    <a:pt x="60" y="36"/>
                  </a:lnTo>
                  <a:lnTo>
                    <a:pt x="69" y="27"/>
                  </a:lnTo>
                  <a:lnTo>
                    <a:pt x="49" y="0"/>
                  </a:lnTo>
                  <a:lnTo>
                    <a:pt x="36" y="13"/>
                  </a:lnTo>
                  <a:lnTo>
                    <a:pt x="25" y="27"/>
                  </a:lnTo>
                  <a:lnTo>
                    <a:pt x="15" y="42"/>
                  </a:lnTo>
                  <a:lnTo>
                    <a:pt x="7" y="59"/>
                  </a:lnTo>
                  <a:lnTo>
                    <a:pt x="2" y="77"/>
                  </a:lnTo>
                  <a:lnTo>
                    <a:pt x="0" y="94"/>
                  </a:lnTo>
                  <a:lnTo>
                    <a:pt x="1" y="113"/>
                  </a:lnTo>
                  <a:lnTo>
                    <a:pt x="7" y="131"/>
                  </a:lnTo>
                  <a:lnTo>
                    <a:pt x="7" y="131"/>
                  </a:lnTo>
                  <a:lnTo>
                    <a:pt x="36" y="114"/>
                  </a:lnTo>
                  <a:close/>
                </a:path>
              </a:pathLst>
            </a:custGeom>
            <a:solidFill>
              <a:srgbClr val="00CCFF"/>
            </a:solidFill>
            <a:ln w="9525">
              <a:noFill/>
            </a:ln>
          </p:spPr>
          <p:txBody>
            <a:bodyPr/>
            <a:lstStyle/>
            <a:p>
              <a:endParaRPr lang="en-US"/>
            </a:p>
          </p:txBody>
        </p:sp>
        <p:sp>
          <p:nvSpPr>
            <p:cNvPr id="1140827" name="Freeform 1140826"/>
            <p:cNvSpPr/>
            <p:nvPr/>
          </p:nvSpPr>
          <p:spPr>
            <a:xfrm>
              <a:off x="1183" y="3095"/>
              <a:ext cx="5" cy="4"/>
            </a:xfrm>
            <a:custGeom>
              <a:avLst/>
              <a:gdLst/>
              <a:ahLst/>
              <a:cxnLst/>
              <a:rect l="0" t="0" r="0" b="0"/>
              <a:pathLst>
                <a:path w="117" h="77">
                  <a:moveTo>
                    <a:pt x="107" y="41"/>
                  </a:moveTo>
                  <a:lnTo>
                    <a:pt x="107" y="41"/>
                  </a:lnTo>
                  <a:lnTo>
                    <a:pt x="96" y="43"/>
                  </a:lnTo>
                  <a:lnTo>
                    <a:pt x="85" y="43"/>
                  </a:lnTo>
                  <a:lnTo>
                    <a:pt x="75" y="41"/>
                  </a:lnTo>
                  <a:lnTo>
                    <a:pt x="63" y="37"/>
                  </a:lnTo>
                  <a:lnTo>
                    <a:pt x="54" y="29"/>
                  </a:lnTo>
                  <a:lnTo>
                    <a:pt x="44" y="22"/>
                  </a:lnTo>
                  <a:lnTo>
                    <a:pt x="36" y="13"/>
                  </a:lnTo>
                  <a:lnTo>
                    <a:pt x="29" y="0"/>
                  </a:lnTo>
                  <a:lnTo>
                    <a:pt x="0" y="17"/>
                  </a:lnTo>
                  <a:lnTo>
                    <a:pt x="9" y="32"/>
                  </a:lnTo>
                  <a:lnTo>
                    <a:pt x="21" y="45"/>
                  </a:lnTo>
                  <a:lnTo>
                    <a:pt x="34" y="57"/>
                  </a:lnTo>
                  <a:lnTo>
                    <a:pt x="49" y="66"/>
                  </a:lnTo>
                  <a:lnTo>
                    <a:pt x="64" y="73"/>
                  </a:lnTo>
                  <a:lnTo>
                    <a:pt x="81" y="77"/>
                  </a:lnTo>
                  <a:lnTo>
                    <a:pt x="98" y="77"/>
                  </a:lnTo>
                  <a:lnTo>
                    <a:pt x="117" y="73"/>
                  </a:lnTo>
                  <a:lnTo>
                    <a:pt x="117" y="73"/>
                  </a:lnTo>
                  <a:lnTo>
                    <a:pt x="107" y="41"/>
                  </a:lnTo>
                  <a:close/>
                </a:path>
              </a:pathLst>
            </a:custGeom>
            <a:solidFill>
              <a:srgbClr val="00CCFF"/>
            </a:solidFill>
            <a:ln w="9525">
              <a:noFill/>
            </a:ln>
          </p:spPr>
          <p:txBody>
            <a:bodyPr/>
            <a:lstStyle/>
            <a:p>
              <a:endParaRPr lang="en-US"/>
            </a:p>
          </p:txBody>
        </p:sp>
        <p:sp>
          <p:nvSpPr>
            <p:cNvPr id="1140828" name="Freeform 1140827"/>
            <p:cNvSpPr/>
            <p:nvPr/>
          </p:nvSpPr>
          <p:spPr>
            <a:xfrm>
              <a:off x="1188" y="3094"/>
              <a:ext cx="3" cy="5"/>
            </a:xfrm>
            <a:custGeom>
              <a:avLst/>
              <a:gdLst/>
              <a:ahLst/>
              <a:cxnLst/>
              <a:rect l="0" t="0" r="0" b="0"/>
              <a:pathLst>
                <a:path w="81" h="90">
                  <a:moveTo>
                    <a:pt x="48" y="0"/>
                  </a:moveTo>
                  <a:lnTo>
                    <a:pt x="47" y="8"/>
                  </a:lnTo>
                  <a:lnTo>
                    <a:pt x="44" y="18"/>
                  </a:lnTo>
                  <a:lnTo>
                    <a:pt x="41" y="26"/>
                  </a:lnTo>
                  <a:lnTo>
                    <a:pt x="36" y="34"/>
                  </a:lnTo>
                  <a:lnTo>
                    <a:pt x="31" y="40"/>
                  </a:lnTo>
                  <a:lnTo>
                    <a:pt x="22" y="47"/>
                  </a:lnTo>
                  <a:lnTo>
                    <a:pt x="12" y="54"/>
                  </a:lnTo>
                  <a:lnTo>
                    <a:pt x="0" y="58"/>
                  </a:lnTo>
                  <a:lnTo>
                    <a:pt x="10" y="90"/>
                  </a:lnTo>
                  <a:lnTo>
                    <a:pt x="27" y="83"/>
                  </a:lnTo>
                  <a:lnTo>
                    <a:pt x="40" y="75"/>
                  </a:lnTo>
                  <a:lnTo>
                    <a:pt x="51" y="65"/>
                  </a:lnTo>
                  <a:lnTo>
                    <a:pt x="62" y="55"/>
                  </a:lnTo>
                  <a:lnTo>
                    <a:pt x="70" y="41"/>
                  </a:lnTo>
                  <a:lnTo>
                    <a:pt x="75" y="28"/>
                  </a:lnTo>
                  <a:lnTo>
                    <a:pt x="78" y="17"/>
                  </a:lnTo>
                  <a:lnTo>
                    <a:pt x="81" y="4"/>
                  </a:lnTo>
                  <a:lnTo>
                    <a:pt x="48" y="0"/>
                  </a:lnTo>
                  <a:close/>
                </a:path>
              </a:pathLst>
            </a:custGeom>
            <a:solidFill>
              <a:srgbClr val="00CCFF"/>
            </a:solidFill>
            <a:ln w="9525">
              <a:noFill/>
            </a:ln>
          </p:spPr>
          <p:txBody>
            <a:bodyPr/>
            <a:lstStyle/>
            <a:p>
              <a:endParaRPr lang="en-US"/>
            </a:p>
          </p:txBody>
        </p:sp>
        <p:sp>
          <p:nvSpPr>
            <p:cNvPr id="1140829" name="Freeform 1140828"/>
            <p:cNvSpPr/>
            <p:nvPr/>
          </p:nvSpPr>
          <p:spPr>
            <a:xfrm>
              <a:off x="1187" y="3097"/>
              <a:ext cx="2" cy="1"/>
            </a:xfrm>
            <a:custGeom>
              <a:avLst/>
              <a:gdLst/>
              <a:ahLst/>
              <a:cxnLst/>
              <a:rect l="0" t="0" r="0" b="0"/>
              <a:pathLst>
                <a:path w="33" h="19">
                  <a:moveTo>
                    <a:pt x="33" y="19"/>
                  </a:moveTo>
                  <a:lnTo>
                    <a:pt x="32" y="12"/>
                  </a:lnTo>
                  <a:lnTo>
                    <a:pt x="28" y="6"/>
                  </a:lnTo>
                  <a:lnTo>
                    <a:pt x="23" y="2"/>
                  </a:lnTo>
                  <a:lnTo>
                    <a:pt x="18" y="0"/>
                  </a:lnTo>
                  <a:lnTo>
                    <a:pt x="12" y="0"/>
                  </a:lnTo>
                  <a:lnTo>
                    <a:pt x="6" y="3"/>
                  </a:lnTo>
                  <a:lnTo>
                    <a:pt x="2" y="7"/>
                  </a:lnTo>
                  <a:lnTo>
                    <a:pt x="0" y="15"/>
                  </a:lnTo>
                  <a:lnTo>
                    <a:pt x="33" y="19"/>
                  </a:lnTo>
                  <a:close/>
                </a:path>
              </a:pathLst>
            </a:custGeom>
            <a:solidFill>
              <a:srgbClr val="00CCFF"/>
            </a:solidFill>
            <a:ln w="9525">
              <a:noFill/>
            </a:ln>
          </p:spPr>
          <p:txBody>
            <a:bodyPr/>
            <a:lstStyle/>
            <a:p>
              <a:endParaRPr lang="en-US"/>
            </a:p>
          </p:txBody>
        </p:sp>
        <p:sp>
          <p:nvSpPr>
            <p:cNvPr id="1140830" name="Freeform 1140829"/>
            <p:cNvSpPr/>
            <p:nvPr/>
          </p:nvSpPr>
          <p:spPr>
            <a:xfrm>
              <a:off x="1142" y="3240"/>
              <a:ext cx="1" cy="1"/>
            </a:xfrm>
            <a:custGeom>
              <a:avLst/>
              <a:gdLst/>
              <a:ahLst/>
              <a:cxnLst/>
              <a:rect l="0" t="0" r="0" b="0"/>
              <a:pathLst>
                <a:path w="21" h="27">
                  <a:moveTo>
                    <a:pt x="0" y="25"/>
                  </a:moveTo>
                  <a:lnTo>
                    <a:pt x="6" y="27"/>
                  </a:lnTo>
                  <a:lnTo>
                    <a:pt x="11" y="26"/>
                  </a:lnTo>
                  <a:lnTo>
                    <a:pt x="16" y="24"/>
                  </a:lnTo>
                  <a:lnTo>
                    <a:pt x="19" y="20"/>
                  </a:lnTo>
                  <a:lnTo>
                    <a:pt x="21" y="15"/>
                  </a:lnTo>
                  <a:lnTo>
                    <a:pt x="21" y="9"/>
                  </a:lnTo>
                  <a:lnTo>
                    <a:pt x="19" y="4"/>
                  </a:lnTo>
                  <a:lnTo>
                    <a:pt x="14" y="0"/>
                  </a:lnTo>
                  <a:lnTo>
                    <a:pt x="0" y="25"/>
                  </a:lnTo>
                  <a:close/>
                </a:path>
              </a:pathLst>
            </a:custGeom>
            <a:solidFill>
              <a:srgbClr val="000000"/>
            </a:solidFill>
            <a:ln w="9525">
              <a:noFill/>
            </a:ln>
          </p:spPr>
          <p:txBody>
            <a:bodyPr/>
            <a:lstStyle/>
            <a:p>
              <a:endParaRPr lang="en-US"/>
            </a:p>
          </p:txBody>
        </p:sp>
        <p:sp>
          <p:nvSpPr>
            <p:cNvPr id="1140831" name="Freeform 1140830"/>
            <p:cNvSpPr/>
            <p:nvPr/>
          </p:nvSpPr>
          <p:spPr>
            <a:xfrm>
              <a:off x="1133" y="3221"/>
              <a:ext cx="10" cy="20"/>
            </a:xfrm>
            <a:custGeom>
              <a:avLst/>
              <a:gdLst/>
              <a:ahLst/>
              <a:cxnLst/>
              <a:rect l="0" t="0" r="0" b="0"/>
              <a:pathLst>
                <a:path w="218" h="365">
                  <a:moveTo>
                    <a:pt x="0" y="0"/>
                  </a:moveTo>
                  <a:lnTo>
                    <a:pt x="0" y="0"/>
                  </a:lnTo>
                  <a:lnTo>
                    <a:pt x="1" y="29"/>
                  </a:lnTo>
                  <a:lnTo>
                    <a:pt x="3" y="56"/>
                  </a:lnTo>
                  <a:lnTo>
                    <a:pt x="8" y="84"/>
                  </a:lnTo>
                  <a:lnTo>
                    <a:pt x="15" y="110"/>
                  </a:lnTo>
                  <a:lnTo>
                    <a:pt x="22" y="135"/>
                  </a:lnTo>
                  <a:lnTo>
                    <a:pt x="31" y="162"/>
                  </a:lnTo>
                  <a:lnTo>
                    <a:pt x="41" y="187"/>
                  </a:lnTo>
                  <a:lnTo>
                    <a:pt x="55" y="211"/>
                  </a:lnTo>
                  <a:lnTo>
                    <a:pt x="68" y="235"/>
                  </a:lnTo>
                  <a:lnTo>
                    <a:pt x="84" y="258"/>
                  </a:lnTo>
                  <a:lnTo>
                    <a:pt x="102" y="278"/>
                  </a:lnTo>
                  <a:lnTo>
                    <a:pt x="119" y="298"/>
                  </a:lnTo>
                  <a:lnTo>
                    <a:pt x="138" y="317"/>
                  </a:lnTo>
                  <a:lnTo>
                    <a:pt x="159" y="335"/>
                  </a:lnTo>
                  <a:lnTo>
                    <a:pt x="180" y="352"/>
                  </a:lnTo>
                  <a:lnTo>
                    <a:pt x="204" y="365"/>
                  </a:lnTo>
                  <a:lnTo>
                    <a:pt x="218" y="340"/>
                  </a:lnTo>
                  <a:lnTo>
                    <a:pt x="196" y="326"/>
                  </a:lnTo>
                  <a:lnTo>
                    <a:pt x="177" y="311"/>
                  </a:lnTo>
                  <a:lnTo>
                    <a:pt x="157" y="296"/>
                  </a:lnTo>
                  <a:lnTo>
                    <a:pt x="139" y="277"/>
                  </a:lnTo>
                  <a:lnTo>
                    <a:pt x="122" y="259"/>
                  </a:lnTo>
                  <a:lnTo>
                    <a:pt x="107" y="239"/>
                  </a:lnTo>
                  <a:lnTo>
                    <a:pt x="92" y="218"/>
                  </a:lnTo>
                  <a:lnTo>
                    <a:pt x="79" y="197"/>
                  </a:lnTo>
                  <a:lnTo>
                    <a:pt x="68" y="174"/>
                  </a:lnTo>
                  <a:lnTo>
                    <a:pt x="58" y="151"/>
                  </a:lnTo>
                  <a:lnTo>
                    <a:pt x="49" y="127"/>
                  </a:lnTo>
                  <a:lnTo>
                    <a:pt x="41" y="102"/>
                  </a:lnTo>
                  <a:lnTo>
                    <a:pt x="36" y="77"/>
                  </a:lnTo>
                  <a:lnTo>
                    <a:pt x="31" y="52"/>
                  </a:lnTo>
                  <a:lnTo>
                    <a:pt x="29" y="27"/>
                  </a:lnTo>
                  <a:lnTo>
                    <a:pt x="28" y="0"/>
                  </a:lnTo>
                  <a:lnTo>
                    <a:pt x="28" y="0"/>
                  </a:lnTo>
                  <a:lnTo>
                    <a:pt x="0" y="0"/>
                  </a:lnTo>
                  <a:close/>
                </a:path>
              </a:pathLst>
            </a:custGeom>
            <a:solidFill>
              <a:srgbClr val="000000"/>
            </a:solidFill>
            <a:ln w="9525">
              <a:noFill/>
            </a:ln>
          </p:spPr>
          <p:txBody>
            <a:bodyPr/>
            <a:lstStyle/>
            <a:p>
              <a:endParaRPr lang="en-US"/>
            </a:p>
          </p:txBody>
        </p:sp>
        <p:sp>
          <p:nvSpPr>
            <p:cNvPr id="1140832" name="Freeform 1140831"/>
            <p:cNvSpPr/>
            <p:nvPr/>
          </p:nvSpPr>
          <p:spPr>
            <a:xfrm>
              <a:off x="1133" y="3216"/>
              <a:ext cx="2" cy="5"/>
            </a:xfrm>
            <a:custGeom>
              <a:avLst/>
              <a:gdLst/>
              <a:ahLst/>
              <a:cxnLst/>
              <a:rect l="0" t="0" r="0" b="0"/>
              <a:pathLst>
                <a:path w="37" h="92">
                  <a:moveTo>
                    <a:pt x="9" y="0"/>
                  </a:moveTo>
                  <a:lnTo>
                    <a:pt x="7" y="10"/>
                  </a:lnTo>
                  <a:lnTo>
                    <a:pt x="5" y="23"/>
                  </a:lnTo>
                  <a:lnTo>
                    <a:pt x="4" y="33"/>
                  </a:lnTo>
                  <a:lnTo>
                    <a:pt x="2" y="45"/>
                  </a:lnTo>
                  <a:lnTo>
                    <a:pt x="1" y="58"/>
                  </a:lnTo>
                  <a:lnTo>
                    <a:pt x="1" y="69"/>
                  </a:lnTo>
                  <a:lnTo>
                    <a:pt x="0" y="80"/>
                  </a:lnTo>
                  <a:lnTo>
                    <a:pt x="0" y="92"/>
                  </a:lnTo>
                  <a:lnTo>
                    <a:pt x="28" y="92"/>
                  </a:lnTo>
                  <a:lnTo>
                    <a:pt x="28" y="82"/>
                  </a:lnTo>
                  <a:lnTo>
                    <a:pt x="29" y="71"/>
                  </a:lnTo>
                  <a:lnTo>
                    <a:pt x="29" y="60"/>
                  </a:lnTo>
                  <a:lnTo>
                    <a:pt x="30" y="49"/>
                  </a:lnTo>
                  <a:lnTo>
                    <a:pt x="32" y="38"/>
                  </a:lnTo>
                  <a:lnTo>
                    <a:pt x="33" y="27"/>
                  </a:lnTo>
                  <a:lnTo>
                    <a:pt x="35" y="17"/>
                  </a:lnTo>
                  <a:lnTo>
                    <a:pt x="37" y="6"/>
                  </a:lnTo>
                  <a:lnTo>
                    <a:pt x="9" y="0"/>
                  </a:lnTo>
                  <a:close/>
                </a:path>
              </a:pathLst>
            </a:custGeom>
            <a:solidFill>
              <a:srgbClr val="000000"/>
            </a:solidFill>
            <a:ln w="9525">
              <a:noFill/>
            </a:ln>
          </p:spPr>
          <p:txBody>
            <a:bodyPr/>
            <a:lstStyle/>
            <a:p>
              <a:endParaRPr lang="en-US"/>
            </a:p>
          </p:txBody>
        </p:sp>
        <p:sp>
          <p:nvSpPr>
            <p:cNvPr id="1140833" name="Freeform 1140832"/>
            <p:cNvSpPr/>
            <p:nvPr/>
          </p:nvSpPr>
          <p:spPr>
            <a:xfrm>
              <a:off x="1133" y="3220"/>
              <a:ext cx="1" cy="1"/>
            </a:xfrm>
            <a:custGeom>
              <a:avLst/>
              <a:gdLst/>
              <a:ahLst/>
              <a:cxnLst/>
              <a:rect l="0" t="0" r="0" b="0"/>
              <a:pathLst>
                <a:path w="28" h="18">
                  <a:moveTo>
                    <a:pt x="28" y="18"/>
                  </a:moveTo>
                  <a:lnTo>
                    <a:pt x="28" y="11"/>
                  </a:lnTo>
                  <a:lnTo>
                    <a:pt x="26" y="6"/>
                  </a:lnTo>
                  <a:lnTo>
                    <a:pt x="22" y="2"/>
                  </a:lnTo>
                  <a:lnTo>
                    <a:pt x="17" y="0"/>
                  </a:lnTo>
                  <a:lnTo>
                    <a:pt x="12" y="0"/>
                  </a:lnTo>
                  <a:lnTo>
                    <a:pt x="7" y="2"/>
                  </a:lnTo>
                  <a:lnTo>
                    <a:pt x="3" y="5"/>
                  </a:lnTo>
                  <a:lnTo>
                    <a:pt x="0" y="11"/>
                  </a:lnTo>
                  <a:lnTo>
                    <a:pt x="28" y="18"/>
                  </a:lnTo>
                  <a:close/>
                </a:path>
              </a:pathLst>
            </a:custGeom>
            <a:solidFill>
              <a:srgbClr val="000000"/>
            </a:solidFill>
            <a:ln w="9525">
              <a:noFill/>
            </a:ln>
          </p:spPr>
          <p:txBody>
            <a:bodyPr/>
            <a:lstStyle/>
            <a:p>
              <a:endParaRPr lang="en-US"/>
            </a:p>
          </p:txBody>
        </p:sp>
        <p:sp>
          <p:nvSpPr>
            <p:cNvPr id="1140834" name="Freeform 1140833"/>
            <p:cNvSpPr/>
            <p:nvPr/>
          </p:nvSpPr>
          <p:spPr>
            <a:xfrm>
              <a:off x="1141" y="3233"/>
              <a:ext cx="1" cy="2"/>
            </a:xfrm>
            <a:custGeom>
              <a:avLst/>
              <a:gdLst/>
              <a:ahLst/>
              <a:cxnLst/>
              <a:rect l="0" t="0" r="0" b="0"/>
              <a:pathLst>
                <a:path w="21" h="27">
                  <a:moveTo>
                    <a:pt x="0" y="25"/>
                  </a:moveTo>
                  <a:lnTo>
                    <a:pt x="6" y="27"/>
                  </a:lnTo>
                  <a:lnTo>
                    <a:pt x="11" y="26"/>
                  </a:lnTo>
                  <a:lnTo>
                    <a:pt x="16" y="24"/>
                  </a:lnTo>
                  <a:lnTo>
                    <a:pt x="19" y="20"/>
                  </a:lnTo>
                  <a:lnTo>
                    <a:pt x="21" y="14"/>
                  </a:lnTo>
                  <a:lnTo>
                    <a:pt x="21" y="9"/>
                  </a:lnTo>
                  <a:lnTo>
                    <a:pt x="19" y="4"/>
                  </a:lnTo>
                  <a:lnTo>
                    <a:pt x="14" y="0"/>
                  </a:lnTo>
                  <a:lnTo>
                    <a:pt x="0" y="25"/>
                  </a:lnTo>
                  <a:close/>
                </a:path>
              </a:pathLst>
            </a:custGeom>
            <a:solidFill>
              <a:srgbClr val="000000"/>
            </a:solidFill>
            <a:ln w="9525">
              <a:noFill/>
            </a:ln>
          </p:spPr>
          <p:txBody>
            <a:bodyPr/>
            <a:lstStyle/>
            <a:p>
              <a:endParaRPr lang="en-US"/>
            </a:p>
          </p:txBody>
        </p:sp>
        <p:sp>
          <p:nvSpPr>
            <p:cNvPr id="1140835" name="Freeform 1140834"/>
            <p:cNvSpPr/>
            <p:nvPr/>
          </p:nvSpPr>
          <p:spPr>
            <a:xfrm>
              <a:off x="1137" y="3224"/>
              <a:ext cx="5" cy="11"/>
            </a:xfrm>
            <a:custGeom>
              <a:avLst/>
              <a:gdLst/>
              <a:ahLst/>
              <a:cxnLst/>
              <a:rect l="0" t="0" r="0" b="0"/>
              <a:pathLst>
                <a:path w="115" h="181">
                  <a:moveTo>
                    <a:pt x="0" y="0"/>
                  </a:moveTo>
                  <a:lnTo>
                    <a:pt x="0" y="0"/>
                  </a:lnTo>
                  <a:lnTo>
                    <a:pt x="0" y="13"/>
                  </a:lnTo>
                  <a:lnTo>
                    <a:pt x="2" y="27"/>
                  </a:lnTo>
                  <a:lnTo>
                    <a:pt x="4" y="40"/>
                  </a:lnTo>
                  <a:lnTo>
                    <a:pt x="7" y="53"/>
                  </a:lnTo>
                  <a:lnTo>
                    <a:pt x="11" y="68"/>
                  </a:lnTo>
                  <a:lnTo>
                    <a:pt x="15" y="80"/>
                  </a:lnTo>
                  <a:lnTo>
                    <a:pt x="21" y="92"/>
                  </a:lnTo>
                  <a:lnTo>
                    <a:pt x="28" y="104"/>
                  </a:lnTo>
                  <a:lnTo>
                    <a:pt x="34" y="116"/>
                  </a:lnTo>
                  <a:lnTo>
                    <a:pt x="42" y="126"/>
                  </a:lnTo>
                  <a:lnTo>
                    <a:pt x="50" y="138"/>
                  </a:lnTo>
                  <a:lnTo>
                    <a:pt x="59" y="147"/>
                  </a:lnTo>
                  <a:lnTo>
                    <a:pt x="68" y="157"/>
                  </a:lnTo>
                  <a:lnTo>
                    <a:pt x="80" y="165"/>
                  </a:lnTo>
                  <a:lnTo>
                    <a:pt x="90" y="173"/>
                  </a:lnTo>
                  <a:lnTo>
                    <a:pt x="101" y="181"/>
                  </a:lnTo>
                  <a:lnTo>
                    <a:pt x="115" y="156"/>
                  </a:lnTo>
                  <a:lnTo>
                    <a:pt x="106" y="149"/>
                  </a:lnTo>
                  <a:lnTo>
                    <a:pt x="96" y="142"/>
                  </a:lnTo>
                  <a:lnTo>
                    <a:pt x="87" y="136"/>
                  </a:lnTo>
                  <a:lnTo>
                    <a:pt x="80" y="126"/>
                  </a:lnTo>
                  <a:lnTo>
                    <a:pt x="70" y="119"/>
                  </a:lnTo>
                  <a:lnTo>
                    <a:pt x="64" y="109"/>
                  </a:lnTo>
                  <a:lnTo>
                    <a:pt x="58" y="101"/>
                  </a:lnTo>
                  <a:lnTo>
                    <a:pt x="52" y="89"/>
                  </a:lnTo>
                  <a:lnTo>
                    <a:pt x="46" y="80"/>
                  </a:lnTo>
                  <a:lnTo>
                    <a:pt x="42" y="69"/>
                  </a:lnTo>
                  <a:lnTo>
                    <a:pt x="38" y="58"/>
                  </a:lnTo>
                  <a:lnTo>
                    <a:pt x="34" y="47"/>
                  </a:lnTo>
                  <a:lnTo>
                    <a:pt x="33" y="35"/>
                  </a:lnTo>
                  <a:lnTo>
                    <a:pt x="31" y="23"/>
                  </a:lnTo>
                  <a:lnTo>
                    <a:pt x="29" y="11"/>
                  </a:lnTo>
                  <a:lnTo>
                    <a:pt x="29" y="0"/>
                  </a:lnTo>
                  <a:lnTo>
                    <a:pt x="29" y="0"/>
                  </a:lnTo>
                  <a:lnTo>
                    <a:pt x="0" y="0"/>
                  </a:lnTo>
                  <a:close/>
                </a:path>
              </a:pathLst>
            </a:custGeom>
            <a:solidFill>
              <a:srgbClr val="000000"/>
            </a:solidFill>
            <a:ln w="9525">
              <a:noFill/>
            </a:ln>
          </p:spPr>
          <p:txBody>
            <a:bodyPr/>
            <a:lstStyle/>
            <a:p>
              <a:endParaRPr lang="en-US"/>
            </a:p>
          </p:txBody>
        </p:sp>
        <p:sp>
          <p:nvSpPr>
            <p:cNvPr id="1140836" name="Freeform 1140835"/>
            <p:cNvSpPr/>
            <p:nvPr/>
          </p:nvSpPr>
          <p:spPr>
            <a:xfrm>
              <a:off x="1137" y="3222"/>
              <a:ext cx="1" cy="2"/>
            </a:xfrm>
            <a:custGeom>
              <a:avLst/>
              <a:gdLst/>
              <a:ahLst/>
              <a:cxnLst/>
              <a:rect l="0" t="0" r="0" b="0"/>
              <a:pathLst>
                <a:path w="33" h="47">
                  <a:moveTo>
                    <a:pt x="4" y="0"/>
                  </a:moveTo>
                  <a:lnTo>
                    <a:pt x="3" y="6"/>
                  </a:lnTo>
                  <a:lnTo>
                    <a:pt x="2" y="11"/>
                  </a:lnTo>
                  <a:lnTo>
                    <a:pt x="1" y="18"/>
                  </a:lnTo>
                  <a:lnTo>
                    <a:pt x="1" y="23"/>
                  </a:lnTo>
                  <a:lnTo>
                    <a:pt x="0" y="30"/>
                  </a:lnTo>
                  <a:lnTo>
                    <a:pt x="0" y="36"/>
                  </a:lnTo>
                  <a:lnTo>
                    <a:pt x="0" y="41"/>
                  </a:lnTo>
                  <a:lnTo>
                    <a:pt x="0" y="47"/>
                  </a:lnTo>
                  <a:lnTo>
                    <a:pt x="29" y="47"/>
                  </a:lnTo>
                  <a:lnTo>
                    <a:pt x="29" y="41"/>
                  </a:lnTo>
                  <a:lnTo>
                    <a:pt x="29" y="36"/>
                  </a:lnTo>
                  <a:lnTo>
                    <a:pt x="29" y="32"/>
                  </a:lnTo>
                  <a:lnTo>
                    <a:pt x="30" y="26"/>
                  </a:lnTo>
                  <a:lnTo>
                    <a:pt x="30" y="20"/>
                  </a:lnTo>
                  <a:lnTo>
                    <a:pt x="31" y="17"/>
                  </a:lnTo>
                  <a:lnTo>
                    <a:pt x="32" y="12"/>
                  </a:lnTo>
                  <a:lnTo>
                    <a:pt x="33" y="7"/>
                  </a:lnTo>
                  <a:lnTo>
                    <a:pt x="4" y="0"/>
                  </a:lnTo>
                  <a:close/>
                </a:path>
              </a:pathLst>
            </a:custGeom>
            <a:solidFill>
              <a:srgbClr val="000000"/>
            </a:solidFill>
            <a:ln w="9525">
              <a:noFill/>
            </a:ln>
          </p:spPr>
          <p:txBody>
            <a:bodyPr/>
            <a:lstStyle/>
            <a:p>
              <a:endParaRPr lang="en-US"/>
            </a:p>
          </p:txBody>
        </p:sp>
        <p:sp>
          <p:nvSpPr>
            <p:cNvPr id="1140837" name="Freeform 1140836"/>
            <p:cNvSpPr/>
            <p:nvPr/>
          </p:nvSpPr>
          <p:spPr>
            <a:xfrm>
              <a:off x="1137" y="3224"/>
              <a:ext cx="1" cy="1"/>
            </a:xfrm>
            <a:custGeom>
              <a:avLst/>
              <a:gdLst/>
              <a:ahLst/>
              <a:cxnLst/>
              <a:rect l="0" t="0" r="0" b="0"/>
              <a:pathLst>
                <a:path w="29" h="18">
                  <a:moveTo>
                    <a:pt x="29" y="18"/>
                  </a:moveTo>
                  <a:lnTo>
                    <a:pt x="29" y="11"/>
                  </a:lnTo>
                  <a:lnTo>
                    <a:pt x="27" y="6"/>
                  </a:lnTo>
                  <a:lnTo>
                    <a:pt x="22" y="2"/>
                  </a:lnTo>
                  <a:lnTo>
                    <a:pt x="17" y="0"/>
                  </a:lnTo>
                  <a:lnTo>
                    <a:pt x="12" y="0"/>
                  </a:lnTo>
                  <a:lnTo>
                    <a:pt x="7" y="2"/>
                  </a:lnTo>
                  <a:lnTo>
                    <a:pt x="3" y="5"/>
                  </a:lnTo>
                  <a:lnTo>
                    <a:pt x="0" y="11"/>
                  </a:lnTo>
                  <a:lnTo>
                    <a:pt x="29" y="18"/>
                  </a:lnTo>
                  <a:close/>
                </a:path>
              </a:pathLst>
            </a:custGeom>
            <a:solidFill>
              <a:srgbClr val="000000"/>
            </a:solidFill>
            <a:ln w="9525">
              <a:noFill/>
            </a:ln>
          </p:spPr>
          <p:txBody>
            <a:bodyPr/>
            <a:lstStyle/>
            <a:p>
              <a:endParaRPr lang="en-US"/>
            </a:p>
          </p:txBody>
        </p:sp>
        <p:sp>
          <p:nvSpPr>
            <p:cNvPr id="1140838" name="Freeform 1140837"/>
            <p:cNvSpPr/>
            <p:nvPr/>
          </p:nvSpPr>
          <p:spPr>
            <a:xfrm>
              <a:off x="1307" y="3123"/>
              <a:ext cx="1" cy="1"/>
            </a:xfrm>
            <a:custGeom>
              <a:avLst/>
              <a:gdLst/>
              <a:ahLst/>
              <a:cxnLst/>
              <a:rect l="0" t="0" r="0" b="0"/>
              <a:pathLst>
                <a:path w="15" h="20">
                  <a:moveTo>
                    <a:pt x="15" y="1"/>
                  </a:moveTo>
                  <a:lnTo>
                    <a:pt x="7" y="0"/>
                  </a:lnTo>
                  <a:lnTo>
                    <a:pt x="1" y="5"/>
                  </a:lnTo>
                  <a:lnTo>
                    <a:pt x="0" y="13"/>
                  </a:lnTo>
                  <a:lnTo>
                    <a:pt x="5" y="20"/>
                  </a:lnTo>
                  <a:lnTo>
                    <a:pt x="15" y="1"/>
                  </a:lnTo>
                  <a:close/>
                </a:path>
              </a:pathLst>
            </a:custGeom>
            <a:solidFill>
              <a:srgbClr val="000000"/>
            </a:solidFill>
            <a:ln w="9525">
              <a:noFill/>
            </a:ln>
          </p:spPr>
          <p:txBody>
            <a:bodyPr/>
            <a:lstStyle/>
            <a:p>
              <a:endParaRPr lang="en-US"/>
            </a:p>
          </p:txBody>
        </p:sp>
        <p:sp>
          <p:nvSpPr>
            <p:cNvPr id="1140839" name="Freeform 1140838"/>
            <p:cNvSpPr/>
            <p:nvPr/>
          </p:nvSpPr>
          <p:spPr>
            <a:xfrm>
              <a:off x="1307" y="3123"/>
              <a:ext cx="7" cy="15"/>
            </a:xfrm>
            <a:custGeom>
              <a:avLst/>
              <a:gdLst/>
              <a:ahLst/>
              <a:cxnLst/>
              <a:rect l="0" t="0" r="0" b="0"/>
              <a:pathLst>
                <a:path w="164" h="274">
                  <a:moveTo>
                    <a:pt x="164" y="274"/>
                  </a:moveTo>
                  <a:lnTo>
                    <a:pt x="164" y="274"/>
                  </a:lnTo>
                  <a:lnTo>
                    <a:pt x="162" y="253"/>
                  </a:lnTo>
                  <a:lnTo>
                    <a:pt x="160" y="233"/>
                  </a:lnTo>
                  <a:lnTo>
                    <a:pt x="157" y="211"/>
                  </a:lnTo>
                  <a:lnTo>
                    <a:pt x="153" y="190"/>
                  </a:lnTo>
                  <a:lnTo>
                    <a:pt x="147" y="170"/>
                  </a:lnTo>
                  <a:lnTo>
                    <a:pt x="139" y="152"/>
                  </a:lnTo>
                  <a:lnTo>
                    <a:pt x="130" y="135"/>
                  </a:lnTo>
                  <a:lnTo>
                    <a:pt x="122" y="116"/>
                  </a:lnTo>
                  <a:lnTo>
                    <a:pt x="112" y="98"/>
                  </a:lnTo>
                  <a:lnTo>
                    <a:pt x="100" y="82"/>
                  </a:lnTo>
                  <a:lnTo>
                    <a:pt x="87" y="65"/>
                  </a:lnTo>
                  <a:lnTo>
                    <a:pt x="73" y="50"/>
                  </a:lnTo>
                  <a:lnTo>
                    <a:pt x="59" y="35"/>
                  </a:lnTo>
                  <a:lnTo>
                    <a:pt x="43" y="23"/>
                  </a:lnTo>
                  <a:lnTo>
                    <a:pt x="27" y="10"/>
                  </a:lnTo>
                  <a:lnTo>
                    <a:pt x="10" y="0"/>
                  </a:lnTo>
                  <a:lnTo>
                    <a:pt x="0" y="19"/>
                  </a:lnTo>
                  <a:lnTo>
                    <a:pt x="15" y="29"/>
                  </a:lnTo>
                  <a:lnTo>
                    <a:pt x="30" y="40"/>
                  </a:lnTo>
                  <a:lnTo>
                    <a:pt x="45" y="52"/>
                  </a:lnTo>
                  <a:lnTo>
                    <a:pt x="59" y="65"/>
                  </a:lnTo>
                  <a:lnTo>
                    <a:pt x="71" y="80"/>
                  </a:lnTo>
                  <a:lnTo>
                    <a:pt x="83" y="94"/>
                  </a:lnTo>
                  <a:lnTo>
                    <a:pt x="94" y="110"/>
                  </a:lnTo>
                  <a:lnTo>
                    <a:pt x="104" y="126"/>
                  </a:lnTo>
                  <a:lnTo>
                    <a:pt x="112" y="143"/>
                  </a:lnTo>
                  <a:lnTo>
                    <a:pt x="119" y="161"/>
                  </a:lnTo>
                  <a:lnTo>
                    <a:pt x="126" y="179"/>
                  </a:lnTo>
                  <a:lnTo>
                    <a:pt x="132" y="197"/>
                  </a:lnTo>
                  <a:lnTo>
                    <a:pt x="136" y="216"/>
                  </a:lnTo>
                  <a:lnTo>
                    <a:pt x="139" y="235"/>
                  </a:lnTo>
                  <a:lnTo>
                    <a:pt x="141" y="255"/>
                  </a:lnTo>
                  <a:lnTo>
                    <a:pt x="141" y="274"/>
                  </a:lnTo>
                  <a:lnTo>
                    <a:pt x="141" y="274"/>
                  </a:lnTo>
                  <a:lnTo>
                    <a:pt x="164" y="274"/>
                  </a:lnTo>
                  <a:close/>
                </a:path>
              </a:pathLst>
            </a:custGeom>
            <a:solidFill>
              <a:srgbClr val="000000"/>
            </a:solidFill>
            <a:ln w="9525">
              <a:noFill/>
            </a:ln>
          </p:spPr>
          <p:txBody>
            <a:bodyPr/>
            <a:lstStyle/>
            <a:p>
              <a:endParaRPr lang="en-US"/>
            </a:p>
          </p:txBody>
        </p:sp>
        <p:sp>
          <p:nvSpPr>
            <p:cNvPr id="1140840" name="Freeform 1140839"/>
            <p:cNvSpPr/>
            <p:nvPr/>
          </p:nvSpPr>
          <p:spPr>
            <a:xfrm>
              <a:off x="1313" y="3138"/>
              <a:ext cx="1" cy="4"/>
            </a:xfrm>
            <a:custGeom>
              <a:avLst/>
              <a:gdLst/>
              <a:ahLst/>
              <a:cxnLst/>
              <a:rect l="0" t="0" r="0" b="0"/>
              <a:pathLst>
                <a:path w="29" h="68">
                  <a:moveTo>
                    <a:pt x="21" y="68"/>
                  </a:moveTo>
                  <a:lnTo>
                    <a:pt x="22" y="60"/>
                  </a:lnTo>
                  <a:lnTo>
                    <a:pt x="24" y="52"/>
                  </a:lnTo>
                  <a:lnTo>
                    <a:pt x="25" y="43"/>
                  </a:lnTo>
                  <a:lnTo>
                    <a:pt x="26" y="34"/>
                  </a:lnTo>
                  <a:lnTo>
                    <a:pt x="28" y="25"/>
                  </a:lnTo>
                  <a:lnTo>
                    <a:pt x="28" y="17"/>
                  </a:lnTo>
                  <a:lnTo>
                    <a:pt x="29" y="8"/>
                  </a:lnTo>
                  <a:lnTo>
                    <a:pt x="29" y="0"/>
                  </a:lnTo>
                  <a:lnTo>
                    <a:pt x="6" y="0"/>
                  </a:lnTo>
                  <a:lnTo>
                    <a:pt x="6" y="8"/>
                  </a:lnTo>
                  <a:lnTo>
                    <a:pt x="5" y="17"/>
                  </a:lnTo>
                  <a:lnTo>
                    <a:pt x="5" y="25"/>
                  </a:lnTo>
                  <a:lnTo>
                    <a:pt x="5" y="32"/>
                  </a:lnTo>
                  <a:lnTo>
                    <a:pt x="4" y="41"/>
                  </a:lnTo>
                  <a:lnTo>
                    <a:pt x="3" y="48"/>
                  </a:lnTo>
                  <a:lnTo>
                    <a:pt x="1" y="56"/>
                  </a:lnTo>
                  <a:lnTo>
                    <a:pt x="0" y="64"/>
                  </a:lnTo>
                  <a:lnTo>
                    <a:pt x="21" y="68"/>
                  </a:lnTo>
                  <a:close/>
                </a:path>
              </a:pathLst>
            </a:custGeom>
            <a:solidFill>
              <a:srgbClr val="000000"/>
            </a:solidFill>
            <a:ln w="9525">
              <a:noFill/>
            </a:ln>
          </p:spPr>
          <p:txBody>
            <a:bodyPr/>
            <a:lstStyle/>
            <a:p>
              <a:endParaRPr lang="en-US"/>
            </a:p>
          </p:txBody>
        </p:sp>
        <p:sp>
          <p:nvSpPr>
            <p:cNvPr id="1140841" name="Freeform 1140840"/>
            <p:cNvSpPr/>
            <p:nvPr/>
          </p:nvSpPr>
          <p:spPr>
            <a:xfrm>
              <a:off x="1313" y="3138"/>
              <a:ext cx="1" cy="1"/>
            </a:xfrm>
            <a:custGeom>
              <a:avLst/>
              <a:gdLst/>
              <a:ahLst/>
              <a:cxnLst/>
              <a:rect l="0" t="0" r="0" b="0"/>
              <a:pathLst>
                <a:path w="21" h="12">
                  <a:moveTo>
                    <a:pt x="0" y="0"/>
                  </a:moveTo>
                  <a:lnTo>
                    <a:pt x="3" y="8"/>
                  </a:lnTo>
                  <a:lnTo>
                    <a:pt x="10" y="12"/>
                  </a:lnTo>
                  <a:lnTo>
                    <a:pt x="17" y="11"/>
                  </a:lnTo>
                  <a:lnTo>
                    <a:pt x="21" y="4"/>
                  </a:lnTo>
                  <a:lnTo>
                    <a:pt x="0" y="0"/>
                  </a:lnTo>
                  <a:close/>
                </a:path>
              </a:pathLst>
            </a:custGeom>
            <a:solidFill>
              <a:srgbClr val="000000"/>
            </a:solidFill>
            <a:ln w="9525">
              <a:noFill/>
            </a:ln>
          </p:spPr>
          <p:txBody>
            <a:bodyPr/>
            <a:lstStyle/>
            <a:p>
              <a:endParaRPr lang="en-US"/>
            </a:p>
          </p:txBody>
        </p:sp>
        <p:sp>
          <p:nvSpPr>
            <p:cNvPr id="1140842" name="Freeform 1140841"/>
            <p:cNvSpPr/>
            <p:nvPr/>
          </p:nvSpPr>
          <p:spPr>
            <a:xfrm>
              <a:off x="1307" y="3128"/>
              <a:ext cx="1" cy="1"/>
            </a:xfrm>
            <a:custGeom>
              <a:avLst/>
              <a:gdLst/>
              <a:ahLst/>
              <a:cxnLst/>
              <a:rect l="0" t="0" r="0" b="0"/>
              <a:pathLst>
                <a:path w="15" h="20">
                  <a:moveTo>
                    <a:pt x="15" y="1"/>
                  </a:moveTo>
                  <a:lnTo>
                    <a:pt x="7" y="0"/>
                  </a:lnTo>
                  <a:lnTo>
                    <a:pt x="1" y="6"/>
                  </a:lnTo>
                  <a:lnTo>
                    <a:pt x="0" y="14"/>
                  </a:lnTo>
                  <a:lnTo>
                    <a:pt x="5" y="20"/>
                  </a:lnTo>
                  <a:lnTo>
                    <a:pt x="15" y="1"/>
                  </a:lnTo>
                  <a:close/>
                </a:path>
              </a:pathLst>
            </a:custGeom>
            <a:solidFill>
              <a:srgbClr val="000000"/>
            </a:solidFill>
            <a:ln w="9525">
              <a:noFill/>
            </a:ln>
          </p:spPr>
          <p:txBody>
            <a:bodyPr/>
            <a:lstStyle/>
            <a:p>
              <a:endParaRPr lang="en-US"/>
            </a:p>
          </p:txBody>
        </p:sp>
        <p:sp>
          <p:nvSpPr>
            <p:cNvPr id="1140843" name="Freeform 1140842"/>
            <p:cNvSpPr/>
            <p:nvPr/>
          </p:nvSpPr>
          <p:spPr>
            <a:xfrm>
              <a:off x="1308" y="3128"/>
              <a:ext cx="4" cy="8"/>
            </a:xfrm>
            <a:custGeom>
              <a:avLst/>
              <a:gdLst/>
              <a:ahLst/>
              <a:cxnLst/>
              <a:rect l="0" t="0" r="0" b="0"/>
              <a:pathLst>
                <a:path w="86" h="136">
                  <a:moveTo>
                    <a:pt x="86" y="136"/>
                  </a:moveTo>
                  <a:lnTo>
                    <a:pt x="86" y="136"/>
                  </a:lnTo>
                  <a:lnTo>
                    <a:pt x="85" y="116"/>
                  </a:lnTo>
                  <a:lnTo>
                    <a:pt x="81" y="95"/>
                  </a:lnTo>
                  <a:lnTo>
                    <a:pt x="76" y="76"/>
                  </a:lnTo>
                  <a:lnTo>
                    <a:pt x="66" y="58"/>
                  </a:lnTo>
                  <a:lnTo>
                    <a:pt x="55" y="41"/>
                  </a:lnTo>
                  <a:lnTo>
                    <a:pt x="42" y="26"/>
                  </a:lnTo>
                  <a:lnTo>
                    <a:pt x="27" y="12"/>
                  </a:lnTo>
                  <a:lnTo>
                    <a:pt x="10" y="0"/>
                  </a:lnTo>
                  <a:lnTo>
                    <a:pt x="0" y="19"/>
                  </a:lnTo>
                  <a:lnTo>
                    <a:pt x="14" y="29"/>
                  </a:lnTo>
                  <a:lnTo>
                    <a:pt x="28" y="40"/>
                  </a:lnTo>
                  <a:lnTo>
                    <a:pt x="39" y="54"/>
                  </a:lnTo>
                  <a:lnTo>
                    <a:pt x="48" y="69"/>
                  </a:lnTo>
                  <a:lnTo>
                    <a:pt x="55" y="85"/>
                  </a:lnTo>
                  <a:lnTo>
                    <a:pt x="60" y="102"/>
                  </a:lnTo>
                  <a:lnTo>
                    <a:pt x="64" y="118"/>
                  </a:lnTo>
                  <a:lnTo>
                    <a:pt x="65" y="136"/>
                  </a:lnTo>
                  <a:lnTo>
                    <a:pt x="65" y="136"/>
                  </a:lnTo>
                  <a:lnTo>
                    <a:pt x="86" y="136"/>
                  </a:lnTo>
                  <a:close/>
                </a:path>
              </a:pathLst>
            </a:custGeom>
            <a:solidFill>
              <a:srgbClr val="000000"/>
            </a:solidFill>
            <a:ln w="9525">
              <a:noFill/>
            </a:ln>
          </p:spPr>
          <p:txBody>
            <a:bodyPr/>
            <a:lstStyle/>
            <a:p>
              <a:endParaRPr lang="en-US"/>
            </a:p>
          </p:txBody>
        </p:sp>
        <p:sp>
          <p:nvSpPr>
            <p:cNvPr id="1140844" name="Freeform 1140843"/>
            <p:cNvSpPr/>
            <p:nvPr/>
          </p:nvSpPr>
          <p:spPr>
            <a:xfrm>
              <a:off x="1311" y="3136"/>
              <a:ext cx="1" cy="2"/>
            </a:xfrm>
            <a:custGeom>
              <a:avLst/>
              <a:gdLst/>
              <a:ahLst/>
              <a:cxnLst/>
              <a:rect l="0" t="0" r="0" b="0"/>
              <a:pathLst>
                <a:path w="24" h="35">
                  <a:moveTo>
                    <a:pt x="21" y="35"/>
                  </a:moveTo>
                  <a:lnTo>
                    <a:pt x="22" y="30"/>
                  </a:lnTo>
                  <a:lnTo>
                    <a:pt x="22" y="26"/>
                  </a:lnTo>
                  <a:lnTo>
                    <a:pt x="23" y="21"/>
                  </a:lnTo>
                  <a:lnTo>
                    <a:pt x="23" y="18"/>
                  </a:lnTo>
                  <a:lnTo>
                    <a:pt x="24" y="15"/>
                  </a:lnTo>
                  <a:lnTo>
                    <a:pt x="24" y="9"/>
                  </a:lnTo>
                  <a:lnTo>
                    <a:pt x="24" y="5"/>
                  </a:lnTo>
                  <a:lnTo>
                    <a:pt x="24" y="0"/>
                  </a:lnTo>
                  <a:lnTo>
                    <a:pt x="3" y="0"/>
                  </a:lnTo>
                  <a:lnTo>
                    <a:pt x="3" y="5"/>
                  </a:lnTo>
                  <a:lnTo>
                    <a:pt x="3" y="9"/>
                  </a:lnTo>
                  <a:lnTo>
                    <a:pt x="3" y="11"/>
                  </a:lnTo>
                  <a:lnTo>
                    <a:pt x="2" y="14"/>
                  </a:lnTo>
                  <a:lnTo>
                    <a:pt x="2" y="19"/>
                  </a:lnTo>
                  <a:lnTo>
                    <a:pt x="1" y="24"/>
                  </a:lnTo>
                  <a:lnTo>
                    <a:pt x="1" y="28"/>
                  </a:lnTo>
                  <a:lnTo>
                    <a:pt x="0" y="31"/>
                  </a:lnTo>
                  <a:lnTo>
                    <a:pt x="21" y="35"/>
                  </a:lnTo>
                  <a:close/>
                </a:path>
              </a:pathLst>
            </a:custGeom>
            <a:solidFill>
              <a:srgbClr val="000000"/>
            </a:solidFill>
            <a:ln w="9525">
              <a:noFill/>
            </a:ln>
          </p:spPr>
          <p:txBody>
            <a:bodyPr/>
            <a:lstStyle/>
            <a:p>
              <a:endParaRPr lang="en-US"/>
            </a:p>
          </p:txBody>
        </p:sp>
        <p:sp>
          <p:nvSpPr>
            <p:cNvPr id="1140845" name="Freeform 1140844"/>
            <p:cNvSpPr/>
            <p:nvPr/>
          </p:nvSpPr>
          <p:spPr>
            <a:xfrm>
              <a:off x="1311" y="3135"/>
              <a:ext cx="1" cy="1"/>
            </a:xfrm>
            <a:custGeom>
              <a:avLst/>
              <a:gdLst/>
              <a:ahLst/>
              <a:cxnLst/>
              <a:rect l="0" t="0" r="0" b="0"/>
              <a:pathLst>
                <a:path w="21" h="13">
                  <a:moveTo>
                    <a:pt x="0" y="0"/>
                  </a:moveTo>
                  <a:lnTo>
                    <a:pt x="2" y="9"/>
                  </a:lnTo>
                  <a:lnTo>
                    <a:pt x="10" y="13"/>
                  </a:lnTo>
                  <a:lnTo>
                    <a:pt x="17" y="12"/>
                  </a:lnTo>
                  <a:lnTo>
                    <a:pt x="21" y="4"/>
                  </a:lnTo>
                  <a:lnTo>
                    <a:pt x="0" y="0"/>
                  </a:lnTo>
                  <a:close/>
                </a:path>
              </a:pathLst>
            </a:custGeom>
            <a:solidFill>
              <a:srgbClr val="000000"/>
            </a:solidFill>
            <a:ln w="9525">
              <a:noFill/>
            </a:ln>
          </p:spPr>
          <p:txBody>
            <a:bodyPr/>
            <a:lstStyle/>
            <a:p>
              <a:endParaRPr lang="en-US"/>
            </a:p>
          </p:txBody>
        </p:sp>
        <p:sp>
          <p:nvSpPr>
            <p:cNvPr id="1140846" name="Freeform 1140845"/>
            <p:cNvSpPr/>
            <p:nvPr/>
          </p:nvSpPr>
          <p:spPr>
            <a:xfrm>
              <a:off x="1132" y="3300"/>
              <a:ext cx="53" cy="137"/>
            </a:xfrm>
            <a:custGeom>
              <a:avLst/>
              <a:gdLst/>
              <a:ahLst/>
              <a:cxnLst/>
              <a:rect l="0" t="0" r="0" b="0"/>
              <a:pathLst>
                <a:path w="1169" h="2481">
                  <a:moveTo>
                    <a:pt x="166" y="0"/>
                  </a:moveTo>
                  <a:lnTo>
                    <a:pt x="0" y="73"/>
                  </a:lnTo>
                  <a:lnTo>
                    <a:pt x="959" y="2481"/>
                  </a:lnTo>
                  <a:lnTo>
                    <a:pt x="1169" y="2389"/>
                  </a:lnTo>
                  <a:lnTo>
                    <a:pt x="166" y="0"/>
                  </a:lnTo>
                  <a:close/>
                </a:path>
              </a:pathLst>
            </a:custGeom>
            <a:solidFill>
              <a:srgbClr val="545959"/>
            </a:solidFill>
            <a:ln w="9525">
              <a:noFill/>
            </a:ln>
          </p:spPr>
          <p:txBody>
            <a:bodyPr/>
            <a:lstStyle/>
            <a:p>
              <a:endParaRPr lang="en-US"/>
            </a:p>
          </p:txBody>
        </p:sp>
        <p:sp>
          <p:nvSpPr>
            <p:cNvPr id="1140847" name="Freeform 1140846"/>
            <p:cNvSpPr/>
            <p:nvPr/>
          </p:nvSpPr>
          <p:spPr>
            <a:xfrm>
              <a:off x="1132" y="3300"/>
              <a:ext cx="52" cy="137"/>
            </a:xfrm>
            <a:custGeom>
              <a:avLst/>
              <a:gdLst/>
              <a:ahLst/>
              <a:cxnLst/>
              <a:rect l="0" t="0" r="0" b="0"/>
              <a:pathLst>
                <a:path w="1140" h="2467">
                  <a:moveTo>
                    <a:pt x="140" y="0"/>
                  </a:moveTo>
                  <a:lnTo>
                    <a:pt x="126" y="6"/>
                  </a:lnTo>
                  <a:lnTo>
                    <a:pt x="114" y="10"/>
                  </a:lnTo>
                  <a:lnTo>
                    <a:pt x="104" y="14"/>
                  </a:lnTo>
                  <a:lnTo>
                    <a:pt x="94" y="19"/>
                  </a:lnTo>
                  <a:lnTo>
                    <a:pt x="81" y="24"/>
                  </a:lnTo>
                  <a:lnTo>
                    <a:pt x="61" y="32"/>
                  </a:lnTo>
                  <a:lnTo>
                    <a:pt x="36" y="44"/>
                  </a:lnTo>
                  <a:lnTo>
                    <a:pt x="0" y="61"/>
                  </a:lnTo>
                  <a:lnTo>
                    <a:pt x="29" y="132"/>
                  </a:lnTo>
                  <a:lnTo>
                    <a:pt x="55" y="199"/>
                  </a:lnTo>
                  <a:lnTo>
                    <a:pt x="81" y="260"/>
                  </a:lnTo>
                  <a:lnTo>
                    <a:pt x="103" y="317"/>
                  </a:lnTo>
                  <a:lnTo>
                    <a:pt x="125" y="370"/>
                  </a:lnTo>
                  <a:lnTo>
                    <a:pt x="144" y="419"/>
                  </a:lnTo>
                  <a:lnTo>
                    <a:pt x="163" y="467"/>
                  </a:lnTo>
                  <a:lnTo>
                    <a:pt x="181" y="511"/>
                  </a:lnTo>
                  <a:lnTo>
                    <a:pt x="198" y="554"/>
                  </a:lnTo>
                  <a:lnTo>
                    <a:pt x="215" y="596"/>
                  </a:lnTo>
                  <a:lnTo>
                    <a:pt x="232" y="637"/>
                  </a:lnTo>
                  <a:lnTo>
                    <a:pt x="249" y="680"/>
                  </a:lnTo>
                  <a:lnTo>
                    <a:pt x="265" y="723"/>
                  </a:lnTo>
                  <a:lnTo>
                    <a:pt x="284" y="766"/>
                  </a:lnTo>
                  <a:lnTo>
                    <a:pt x="302" y="812"/>
                  </a:lnTo>
                  <a:lnTo>
                    <a:pt x="322" y="861"/>
                  </a:lnTo>
                  <a:lnTo>
                    <a:pt x="342" y="913"/>
                  </a:lnTo>
                  <a:lnTo>
                    <a:pt x="364" y="968"/>
                  </a:lnTo>
                  <a:lnTo>
                    <a:pt x="388" y="1029"/>
                  </a:lnTo>
                  <a:lnTo>
                    <a:pt x="414" y="1093"/>
                  </a:lnTo>
                  <a:lnTo>
                    <a:pt x="442" y="1164"/>
                  </a:lnTo>
                  <a:lnTo>
                    <a:pt x="473" y="1239"/>
                  </a:lnTo>
                  <a:lnTo>
                    <a:pt x="505" y="1323"/>
                  </a:lnTo>
                  <a:lnTo>
                    <a:pt x="542" y="1412"/>
                  </a:lnTo>
                  <a:lnTo>
                    <a:pt x="581" y="1511"/>
                  </a:lnTo>
                  <a:lnTo>
                    <a:pt x="623" y="1618"/>
                  </a:lnTo>
                  <a:lnTo>
                    <a:pt x="669" y="1733"/>
                  </a:lnTo>
                  <a:lnTo>
                    <a:pt x="719" y="1858"/>
                  </a:lnTo>
                  <a:lnTo>
                    <a:pt x="773" y="1993"/>
                  </a:lnTo>
                  <a:lnTo>
                    <a:pt x="832" y="2140"/>
                  </a:lnTo>
                  <a:lnTo>
                    <a:pt x="895" y="2297"/>
                  </a:lnTo>
                  <a:lnTo>
                    <a:pt x="962" y="2467"/>
                  </a:lnTo>
                  <a:lnTo>
                    <a:pt x="972" y="2462"/>
                  </a:lnTo>
                  <a:lnTo>
                    <a:pt x="982" y="2458"/>
                  </a:lnTo>
                  <a:lnTo>
                    <a:pt x="989" y="2455"/>
                  </a:lnTo>
                  <a:lnTo>
                    <a:pt x="996" y="2452"/>
                  </a:lnTo>
                  <a:lnTo>
                    <a:pt x="1003" y="2449"/>
                  </a:lnTo>
                  <a:lnTo>
                    <a:pt x="1009" y="2445"/>
                  </a:lnTo>
                  <a:lnTo>
                    <a:pt x="1015" y="2442"/>
                  </a:lnTo>
                  <a:lnTo>
                    <a:pt x="1022" y="2439"/>
                  </a:lnTo>
                  <a:lnTo>
                    <a:pt x="1030" y="2436"/>
                  </a:lnTo>
                  <a:lnTo>
                    <a:pt x="1040" y="2432"/>
                  </a:lnTo>
                  <a:lnTo>
                    <a:pt x="1050" y="2428"/>
                  </a:lnTo>
                  <a:lnTo>
                    <a:pt x="1063" y="2422"/>
                  </a:lnTo>
                  <a:lnTo>
                    <a:pt x="1077" y="2416"/>
                  </a:lnTo>
                  <a:lnTo>
                    <a:pt x="1095" y="2409"/>
                  </a:lnTo>
                  <a:lnTo>
                    <a:pt x="1116" y="2399"/>
                  </a:lnTo>
                  <a:lnTo>
                    <a:pt x="1140" y="2390"/>
                  </a:lnTo>
                  <a:lnTo>
                    <a:pt x="1110" y="2318"/>
                  </a:lnTo>
                  <a:lnTo>
                    <a:pt x="1081" y="2251"/>
                  </a:lnTo>
                  <a:lnTo>
                    <a:pt x="1056" y="2190"/>
                  </a:lnTo>
                  <a:lnTo>
                    <a:pt x="1033" y="2134"/>
                  </a:lnTo>
                  <a:lnTo>
                    <a:pt x="1011" y="2082"/>
                  </a:lnTo>
                  <a:lnTo>
                    <a:pt x="991" y="2032"/>
                  </a:lnTo>
                  <a:lnTo>
                    <a:pt x="970" y="1985"/>
                  </a:lnTo>
                  <a:lnTo>
                    <a:pt x="952" y="1940"/>
                  </a:lnTo>
                  <a:lnTo>
                    <a:pt x="935" y="1897"/>
                  </a:lnTo>
                  <a:lnTo>
                    <a:pt x="916" y="1856"/>
                  </a:lnTo>
                  <a:lnTo>
                    <a:pt x="899" y="1814"/>
                  </a:lnTo>
                  <a:lnTo>
                    <a:pt x="882" y="1773"/>
                  </a:lnTo>
                  <a:lnTo>
                    <a:pt x="864" y="1730"/>
                  </a:lnTo>
                  <a:lnTo>
                    <a:pt x="846" y="1686"/>
                  </a:lnTo>
                  <a:lnTo>
                    <a:pt x="826" y="1640"/>
                  </a:lnTo>
                  <a:lnTo>
                    <a:pt x="807" y="1592"/>
                  </a:lnTo>
                  <a:lnTo>
                    <a:pt x="785" y="1541"/>
                  </a:lnTo>
                  <a:lnTo>
                    <a:pt x="762" y="1485"/>
                  </a:lnTo>
                  <a:lnTo>
                    <a:pt x="738" y="1426"/>
                  </a:lnTo>
                  <a:lnTo>
                    <a:pt x="710" y="1362"/>
                  </a:lnTo>
                  <a:lnTo>
                    <a:pt x="682" y="1292"/>
                  </a:lnTo>
                  <a:lnTo>
                    <a:pt x="650" y="1216"/>
                  </a:lnTo>
                  <a:lnTo>
                    <a:pt x="615" y="1134"/>
                  </a:lnTo>
                  <a:lnTo>
                    <a:pt x="578" y="1044"/>
                  </a:lnTo>
                  <a:lnTo>
                    <a:pt x="537" y="947"/>
                  </a:lnTo>
                  <a:lnTo>
                    <a:pt x="493" y="842"/>
                  </a:lnTo>
                  <a:lnTo>
                    <a:pt x="445" y="727"/>
                  </a:lnTo>
                  <a:lnTo>
                    <a:pt x="393" y="603"/>
                  </a:lnTo>
                  <a:lnTo>
                    <a:pt x="337" y="469"/>
                  </a:lnTo>
                  <a:lnTo>
                    <a:pt x="276" y="324"/>
                  </a:lnTo>
                  <a:lnTo>
                    <a:pt x="210" y="167"/>
                  </a:lnTo>
                  <a:lnTo>
                    <a:pt x="140" y="0"/>
                  </a:lnTo>
                  <a:close/>
                </a:path>
              </a:pathLst>
            </a:custGeom>
            <a:solidFill>
              <a:srgbClr val="707575"/>
            </a:solidFill>
            <a:ln w="9525">
              <a:noFill/>
            </a:ln>
          </p:spPr>
          <p:txBody>
            <a:bodyPr/>
            <a:lstStyle/>
            <a:p>
              <a:endParaRPr lang="en-US"/>
            </a:p>
          </p:txBody>
        </p:sp>
        <p:sp>
          <p:nvSpPr>
            <p:cNvPr id="1140848" name="Freeform 1140847"/>
            <p:cNvSpPr/>
            <p:nvPr/>
          </p:nvSpPr>
          <p:spPr>
            <a:xfrm>
              <a:off x="1133" y="3301"/>
              <a:ext cx="50" cy="136"/>
            </a:xfrm>
            <a:custGeom>
              <a:avLst/>
              <a:gdLst/>
              <a:ahLst/>
              <a:cxnLst/>
              <a:rect l="0" t="0" r="0" b="0"/>
              <a:pathLst>
                <a:path w="1109" h="2454">
                  <a:moveTo>
                    <a:pt x="113" y="0"/>
                  </a:moveTo>
                  <a:lnTo>
                    <a:pt x="100" y="4"/>
                  </a:lnTo>
                  <a:lnTo>
                    <a:pt x="92" y="9"/>
                  </a:lnTo>
                  <a:lnTo>
                    <a:pt x="84" y="12"/>
                  </a:lnTo>
                  <a:lnTo>
                    <a:pt x="76" y="15"/>
                  </a:lnTo>
                  <a:lnTo>
                    <a:pt x="65" y="19"/>
                  </a:lnTo>
                  <a:lnTo>
                    <a:pt x="49" y="26"/>
                  </a:lnTo>
                  <a:lnTo>
                    <a:pt x="29" y="36"/>
                  </a:lnTo>
                  <a:lnTo>
                    <a:pt x="0" y="49"/>
                  </a:lnTo>
                  <a:lnTo>
                    <a:pt x="29" y="120"/>
                  </a:lnTo>
                  <a:lnTo>
                    <a:pt x="56" y="187"/>
                  </a:lnTo>
                  <a:lnTo>
                    <a:pt x="81" y="248"/>
                  </a:lnTo>
                  <a:lnTo>
                    <a:pt x="103" y="305"/>
                  </a:lnTo>
                  <a:lnTo>
                    <a:pt x="125" y="358"/>
                  </a:lnTo>
                  <a:lnTo>
                    <a:pt x="145" y="407"/>
                  </a:lnTo>
                  <a:lnTo>
                    <a:pt x="164" y="455"/>
                  </a:lnTo>
                  <a:lnTo>
                    <a:pt x="182" y="499"/>
                  </a:lnTo>
                  <a:lnTo>
                    <a:pt x="199" y="542"/>
                  </a:lnTo>
                  <a:lnTo>
                    <a:pt x="216" y="584"/>
                  </a:lnTo>
                  <a:lnTo>
                    <a:pt x="233" y="625"/>
                  </a:lnTo>
                  <a:lnTo>
                    <a:pt x="249" y="667"/>
                  </a:lnTo>
                  <a:lnTo>
                    <a:pt x="267" y="711"/>
                  </a:lnTo>
                  <a:lnTo>
                    <a:pt x="284" y="754"/>
                  </a:lnTo>
                  <a:lnTo>
                    <a:pt x="302" y="800"/>
                  </a:lnTo>
                  <a:lnTo>
                    <a:pt x="323" y="849"/>
                  </a:lnTo>
                  <a:lnTo>
                    <a:pt x="343" y="900"/>
                  </a:lnTo>
                  <a:lnTo>
                    <a:pt x="366" y="956"/>
                  </a:lnTo>
                  <a:lnTo>
                    <a:pt x="389" y="1016"/>
                  </a:lnTo>
                  <a:lnTo>
                    <a:pt x="415" y="1081"/>
                  </a:lnTo>
                  <a:lnTo>
                    <a:pt x="443" y="1151"/>
                  </a:lnTo>
                  <a:lnTo>
                    <a:pt x="474" y="1227"/>
                  </a:lnTo>
                  <a:lnTo>
                    <a:pt x="507" y="1311"/>
                  </a:lnTo>
                  <a:lnTo>
                    <a:pt x="544" y="1400"/>
                  </a:lnTo>
                  <a:lnTo>
                    <a:pt x="583" y="1499"/>
                  </a:lnTo>
                  <a:lnTo>
                    <a:pt x="626" y="1606"/>
                  </a:lnTo>
                  <a:lnTo>
                    <a:pt x="672" y="1721"/>
                  </a:lnTo>
                  <a:lnTo>
                    <a:pt x="723" y="1846"/>
                  </a:lnTo>
                  <a:lnTo>
                    <a:pt x="777" y="1981"/>
                  </a:lnTo>
                  <a:lnTo>
                    <a:pt x="835" y="2128"/>
                  </a:lnTo>
                  <a:lnTo>
                    <a:pt x="898" y="2285"/>
                  </a:lnTo>
                  <a:lnTo>
                    <a:pt x="966" y="2454"/>
                  </a:lnTo>
                  <a:lnTo>
                    <a:pt x="982" y="2447"/>
                  </a:lnTo>
                  <a:lnTo>
                    <a:pt x="994" y="2442"/>
                  </a:lnTo>
                  <a:lnTo>
                    <a:pt x="1003" y="2436"/>
                  </a:lnTo>
                  <a:lnTo>
                    <a:pt x="1014" y="2432"/>
                  </a:lnTo>
                  <a:lnTo>
                    <a:pt x="1029" y="2426"/>
                  </a:lnTo>
                  <a:lnTo>
                    <a:pt x="1047" y="2417"/>
                  </a:lnTo>
                  <a:lnTo>
                    <a:pt x="1073" y="2407"/>
                  </a:lnTo>
                  <a:lnTo>
                    <a:pt x="1109" y="2392"/>
                  </a:lnTo>
                  <a:lnTo>
                    <a:pt x="1080" y="2320"/>
                  </a:lnTo>
                  <a:lnTo>
                    <a:pt x="1052" y="2254"/>
                  </a:lnTo>
                  <a:lnTo>
                    <a:pt x="1027" y="2193"/>
                  </a:lnTo>
                  <a:lnTo>
                    <a:pt x="1003" y="2136"/>
                  </a:lnTo>
                  <a:lnTo>
                    <a:pt x="981" y="2083"/>
                  </a:lnTo>
                  <a:lnTo>
                    <a:pt x="960" y="2035"/>
                  </a:lnTo>
                  <a:lnTo>
                    <a:pt x="941" y="1987"/>
                  </a:lnTo>
                  <a:lnTo>
                    <a:pt x="922" y="1943"/>
                  </a:lnTo>
                  <a:lnTo>
                    <a:pt x="905" y="1900"/>
                  </a:lnTo>
                  <a:lnTo>
                    <a:pt x="887" y="1858"/>
                  </a:lnTo>
                  <a:lnTo>
                    <a:pt x="869" y="1817"/>
                  </a:lnTo>
                  <a:lnTo>
                    <a:pt x="852" y="1774"/>
                  </a:lnTo>
                  <a:lnTo>
                    <a:pt x="835" y="1732"/>
                  </a:lnTo>
                  <a:lnTo>
                    <a:pt x="816" y="1688"/>
                  </a:lnTo>
                  <a:lnTo>
                    <a:pt x="797" y="1643"/>
                  </a:lnTo>
                  <a:lnTo>
                    <a:pt x="778" y="1594"/>
                  </a:lnTo>
                  <a:lnTo>
                    <a:pt x="756" y="1542"/>
                  </a:lnTo>
                  <a:lnTo>
                    <a:pt x="733" y="1488"/>
                  </a:lnTo>
                  <a:lnTo>
                    <a:pt x="708" y="1428"/>
                  </a:lnTo>
                  <a:lnTo>
                    <a:pt x="681" y="1363"/>
                  </a:lnTo>
                  <a:lnTo>
                    <a:pt x="652" y="1294"/>
                  </a:lnTo>
                  <a:lnTo>
                    <a:pt x="621" y="1218"/>
                  </a:lnTo>
                  <a:lnTo>
                    <a:pt x="586" y="1136"/>
                  </a:lnTo>
                  <a:lnTo>
                    <a:pt x="549" y="1046"/>
                  </a:lnTo>
                  <a:lnTo>
                    <a:pt x="508" y="948"/>
                  </a:lnTo>
                  <a:lnTo>
                    <a:pt x="464" y="842"/>
                  </a:lnTo>
                  <a:lnTo>
                    <a:pt x="417" y="728"/>
                  </a:lnTo>
                  <a:lnTo>
                    <a:pt x="364" y="604"/>
                  </a:lnTo>
                  <a:lnTo>
                    <a:pt x="308" y="469"/>
                  </a:lnTo>
                  <a:lnTo>
                    <a:pt x="248" y="325"/>
                  </a:lnTo>
                  <a:lnTo>
                    <a:pt x="183" y="168"/>
                  </a:lnTo>
                  <a:lnTo>
                    <a:pt x="113" y="0"/>
                  </a:lnTo>
                  <a:close/>
                </a:path>
              </a:pathLst>
            </a:custGeom>
            <a:solidFill>
              <a:srgbClr val="8C9494"/>
            </a:solidFill>
            <a:ln w="9525">
              <a:noFill/>
            </a:ln>
          </p:spPr>
          <p:txBody>
            <a:bodyPr/>
            <a:lstStyle/>
            <a:p>
              <a:endParaRPr lang="en-US"/>
            </a:p>
          </p:txBody>
        </p:sp>
        <p:sp>
          <p:nvSpPr>
            <p:cNvPr id="1140849" name="Freeform 1140848"/>
            <p:cNvSpPr/>
            <p:nvPr/>
          </p:nvSpPr>
          <p:spPr>
            <a:xfrm>
              <a:off x="1133" y="3301"/>
              <a:ext cx="49" cy="136"/>
            </a:xfrm>
            <a:custGeom>
              <a:avLst/>
              <a:gdLst/>
              <a:ahLst/>
              <a:cxnLst/>
              <a:rect l="0" t="0" r="0" b="0"/>
              <a:pathLst>
                <a:path w="1078" h="2440">
                  <a:moveTo>
                    <a:pt x="86" y="0"/>
                  </a:moveTo>
                  <a:lnTo>
                    <a:pt x="77" y="3"/>
                  </a:lnTo>
                  <a:lnTo>
                    <a:pt x="71" y="6"/>
                  </a:lnTo>
                  <a:lnTo>
                    <a:pt x="65" y="8"/>
                  </a:lnTo>
                  <a:lnTo>
                    <a:pt x="59" y="10"/>
                  </a:lnTo>
                  <a:lnTo>
                    <a:pt x="49" y="14"/>
                  </a:lnTo>
                  <a:lnTo>
                    <a:pt x="38" y="20"/>
                  </a:lnTo>
                  <a:lnTo>
                    <a:pt x="22" y="27"/>
                  </a:lnTo>
                  <a:lnTo>
                    <a:pt x="0" y="37"/>
                  </a:lnTo>
                  <a:lnTo>
                    <a:pt x="30" y="108"/>
                  </a:lnTo>
                  <a:lnTo>
                    <a:pt x="57" y="175"/>
                  </a:lnTo>
                  <a:lnTo>
                    <a:pt x="81" y="236"/>
                  </a:lnTo>
                  <a:lnTo>
                    <a:pt x="104" y="293"/>
                  </a:lnTo>
                  <a:lnTo>
                    <a:pt x="126" y="345"/>
                  </a:lnTo>
                  <a:lnTo>
                    <a:pt x="145" y="395"/>
                  </a:lnTo>
                  <a:lnTo>
                    <a:pt x="165" y="442"/>
                  </a:lnTo>
                  <a:lnTo>
                    <a:pt x="182" y="487"/>
                  </a:lnTo>
                  <a:lnTo>
                    <a:pt x="199" y="530"/>
                  </a:lnTo>
                  <a:lnTo>
                    <a:pt x="217" y="572"/>
                  </a:lnTo>
                  <a:lnTo>
                    <a:pt x="234" y="613"/>
                  </a:lnTo>
                  <a:lnTo>
                    <a:pt x="250" y="655"/>
                  </a:lnTo>
                  <a:lnTo>
                    <a:pt x="268" y="698"/>
                  </a:lnTo>
                  <a:lnTo>
                    <a:pt x="286" y="742"/>
                  </a:lnTo>
                  <a:lnTo>
                    <a:pt x="304" y="788"/>
                  </a:lnTo>
                  <a:lnTo>
                    <a:pt x="324" y="837"/>
                  </a:lnTo>
                  <a:lnTo>
                    <a:pt x="345" y="888"/>
                  </a:lnTo>
                  <a:lnTo>
                    <a:pt x="368" y="944"/>
                  </a:lnTo>
                  <a:lnTo>
                    <a:pt x="391" y="1003"/>
                  </a:lnTo>
                  <a:lnTo>
                    <a:pt x="418" y="1069"/>
                  </a:lnTo>
                  <a:lnTo>
                    <a:pt x="445" y="1138"/>
                  </a:lnTo>
                  <a:lnTo>
                    <a:pt x="476" y="1215"/>
                  </a:lnTo>
                  <a:lnTo>
                    <a:pt x="509" y="1297"/>
                  </a:lnTo>
                  <a:lnTo>
                    <a:pt x="546" y="1388"/>
                  </a:lnTo>
                  <a:lnTo>
                    <a:pt x="585" y="1486"/>
                  </a:lnTo>
                  <a:lnTo>
                    <a:pt x="628" y="1593"/>
                  </a:lnTo>
                  <a:lnTo>
                    <a:pt x="675" y="1707"/>
                  </a:lnTo>
                  <a:lnTo>
                    <a:pt x="725" y="1833"/>
                  </a:lnTo>
                  <a:lnTo>
                    <a:pt x="780" y="1968"/>
                  </a:lnTo>
                  <a:lnTo>
                    <a:pt x="838" y="2113"/>
                  </a:lnTo>
                  <a:lnTo>
                    <a:pt x="901" y="2270"/>
                  </a:lnTo>
                  <a:lnTo>
                    <a:pt x="969" y="2440"/>
                  </a:lnTo>
                  <a:lnTo>
                    <a:pt x="982" y="2435"/>
                  </a:lnTo>
                  <a:lnTo>
                    <a:pt x="990" y="2431"/>
                  </a:lnTo>
                  <a:lnTo>
                    <a:pt x="998" y="2426"/>
                  </a:lnTo>
                  <a:lnTo>
                    <a:pt x="1006" y="2423"/>
                  </a:lnTo>
                  <a:lnTo>
                    <a:pt x="1016" y="2419"/>
                  </a:lnTo>
                  <a:lnTo>
                    <a:pt x="1031" y="2413"/>
                  </a:lnTo>
                  <a:lnTo>
                    <a:pt x="1050" y="2404"/>
                  </a:lnTo>
                  <a:lnTo>
                    <a:pt x="1078" y="2394"/>
                  </a:lnTo>
                  <a:lnTo>
                    <a:pt x="1048" y="2322"/>
                  </a:lnTo>
                  <a:lnTo>
                    <a:pt x="1020" y="2256"/>
                  </a:lnTo>
                  <a:lnTo>
                    <a:pt x="995" y="2195"/>
                  </a:lnTo>
                  <a:lnTo>
                    <a:pt x="973" y="2138"/>
                  </a:lnTo>
                  <a:lnTo>
                    <a:pt x="950" y="2085"/>
                  </a:lnTo>
                  <a:lnTo>
                    <a:pt x="930" y="2035"/>
                  </a:lnTo>
                  <a:lnTo>
                    <a:pt x="910" y="1989"/>
                  </a:lnTo>
                  <a:lnTo>
                    <a:pt x="892" y="1944"/>
                  </a:lnTo>
                  <a:lnTo>
                    <a:pt x="875" y="1901"/>
                  </a:lnTo>
                  <a:lnTo>
                    <a:pt x="857" y="1859"/>
                  </a:lnTo>
                  <a:lnTo>
                    <a:pt x="840" y="1817"/>
                  </a:lnTo>
                  <a:lnTo>
                    <a:pt x="823" y="1775"/>
                  </a:lnTo>
                  <a:lnTo>
                    <a:pt x="805" y="1733"/>
                  </a:lnTo>
                  <a:lnTo>
                    <a:pt x="787" y="1688"/>
                  </a:lnTo>
                  <a:lnTo>
                    <a:pt x="768" y="1643"/>
                  </a:lnTo>
                  <a:lnTo>
                    <a:pt x="748" y="1595"/>
                  </a:lnTo>
                  <a:lnTo>
                    <a:pt x="727" y="1543"/>
                  </a:lnTo>
                  <a:lnTo>
                    <a:pt x="703" y="1487"/>
                  </a:lnTo>
                  <a:lnTo>
                    <a:pt x="679" y="1428"/>
                  </a:lnTo>
                  <a:lnTo>
                    <a:pt x="652" y="1364"/>
                  </a:lnTo>
                  <a:lnTo>
                    <a:pt x="624" y="1294"/>
                  </a:lnTo>
                  <a:lnTo>
                    <a:pt x="592" y="1218"/>
                  </a:lnTo>
                  <a:lnTo>
                    <a:pt x="557" y="1135"/>
                  </a:lnTo>
                  <a:lnTo>
                    <a:pt x="521" y="1045"/>
                  </a:lnTo>
                  <a:lnTo>
                    <a:pt x="480" y="948"/>
                  </a:lnTo>
                  <a:lnTo>
                    <a:pt x="436" y="843"/>
                  </a:lnTo>
                  <a:lnTo>
                    <a:pt x="388" y="728"/>
                  </a:lnTo>
                  <a:lnTo>
                    <a:pt x="337" y="604"/>
                  </a:lnTo>
                  <a:lnTo>
                    <a:pt x="281" y="469"/>
                  </a:lnTo>
                  <a:lnTo>
                    <a:pt x="221" y="324"/>
                  </a:lnTo>
                  <a:lnTo>
                    <a:pt x="155" y="168"/>
                  </a:lnTo>
                  <a:lnTo>
                    <a:pt x="86" y="0"/>
                  </a:lnTo>
                  <a:close/>
                </a:path>
              </a:pathLst>
            </a:custGeom>
            <a:solidFill>
              <a:srgbClr val="A8B0B0"/>
            </a:solidFill>
            <a:ln w="9525">
              <a:noFill/>
            </a:ln>
          </p:spPr>
          <p:txBody>
            <a:bodyPr/>
            <a:lstStyle/>
            <a:p>
              <a:endParaRPr lang="en-US"/>
            </a:p>
          </p:txBody>
        </p:sp>
        <p:sp>
          <p:nvSpPr>
            <p:cNvPr id="1140850" name="Freeform 1140849"/>
            <p:cNvSpPr/>
            <p:nvPr/>
          </p:nvSpPr>
          <p:spPr>
            <a:xfrm>
              <a:off x="1133" y="3302"/>
              <a:ext cx="48" cy="135"/>
            </a:xfrm>
            <a:custGeom>
              <a:avLst/>
              <a:gdLst/>
              <a:ahLst/>
              <a:cxnLst/>
              <a:rect l="0" t="0" r="0" b="0"/>
              <a:pathLst>
                <a:path w="1046" h="2428">
                  <a:moveTo>
                    <a:pt x="58" y="0"/>
                  </a:moveTo>
                  <a:lnTo>
                    <a:pt x="52" y="2"/>
                  </a:lnTo>
                  <a:lnTo>
                    <a:pt x="47" y="4"/>
                  </a:lnTo>
                  <a:lnTo>
                    <a:pt x="43" y="5"/>
                  </a:lnTo>
                  <a:lnTo>
                    <a:pt x="39" y="7"/>
                  </a:lnTo>
                  <a:lnTo>
                    <a:pt x="33" y="10"/>
                  </a:lnTo>
                  <a:lnTo>
                    <a:pt x="25" y="13"/>
                  </a:lnTo>
                  <a:lnTo>
                    <a:pt x="15" y="18"/>
                  </a:lnTo>
                  <a:lnTo>
                    <a:pt x="0" y="25"/>
                  </a:lnTo>
                  <a:lnTo>
                    <a:pt x="29" y="97"/>
                  </a:lnTo>
                  <a:lnTo>
                    <a:pt x="56" y="164"/>
                  </a:lnTo>
                  <a:lnTo>
                    <a:pt x="80" y="225"/>
                  </a:lnTo>
                  <a:lnTo>
                    <a:pt x="104" y="282"/>
                  </a:lnTo>
                  <a:lnTo>
                    <a:pt x="125" y="334"/>
                  </a:lnTo>
                  <a:lnTo>
                    <a:pt x="145" y="384"/>
                  </a:lnTo>
                  <a:lnTo>
                    <a:pt x="164" y="430"/>
                  </a:lnTo>
                  <a:lnTo>
                    <a:pt x="182" y="475"/>
                  </a:lnTo>
                  <a:lnTo>
                    <a:pt x="199" y="518"/>
                  </a:lnTo>
                  <a:lnTo>
                    <a:pt x="217" y="560"/>
                  </a:lnTo>
                  <a:lnTo>
                    <a:pt x="233" y="601"/>
                  </a:lnTo>
                  <a:lnTo>
                    <a:pt x="250" y="643"/>
                  </a:lnTo>
                  <a:lnTo>
                    <a:pt x="268" y="686"/>
                  </a:lnTo>
                  <a:lnTo>
                    <a:pt x="285" y="730"/>
                  </a:lnTo>
                  <a:lnTo>
                    <a:pt x="305" y="776"/>
                  </a:lnTo>
                  <a:lnTo>
                    <a:pt x="324" y="825"/>
                  </a:lnTo>
                  <a:lnTo>
                    <a:pt x="344" y="876"/>
                  </a:lnTo>
                  <a:lnTo>
                    <a:pt x="367" y="932"/>
                  </a:lnTo>
                  <a:lnTo>
                    <a:pt x="391" y="991"/>
                  </a:lnTo>
                  <a:lnTo>
                    <a:pt x="418" y="1056"/>
                  </a:lnTo>
                  <a:lnTo>
                    <a:pt x="445" y="1126"/>
                  </a:lnTo>
                  <a:lnTo>
                    <a:pt x="477" y="1203"/>
                  </a:lnTo>
                  <a:lnTo>
                    <a:pt x="511" y="1285"/>
                  </a:lnTo>
                  <a:lnTo>
                    <a:pt x="546" y="1376"/>
                  </a:lnTo>
                  <a:lnTo>
                    <a:pt x="586" y="1474"/>
                  </a:lnTo>
                  <a:lnTo>
                    <a:pt x="629" y="1580"/>
                  </a:lnTo>
                  <a:lnTo>
                    <a:pt x="676" y="1695"/>
                  </a:lnTo>
                  <a:lnTo>
                    <a:pt x="726" y="1821"/>
                  </a:lnTo>
                  <a:lnTo>
                    <a:pt x="781" y="1956"/>
                  </a:lnTo>
                  <a:lnTo>
                    <a:pt x="840" y="2101"/>
                  </a:lnTo>
                  <a:lnTo>
                    <a:pt x="903" y="2258"/>
                  </a:lnTo>
                  <a:lnTo>
                    <a:pt x="972" y="2428"/>
                  </a:lnTo>
                  <a:lnTo>
                    <a:pt x="980" y="2424"/>
                  </a:lnTo>
                  <a:lnTo>
                    <a:pt x="986" y="2421"/>
                  </a:lnTo>
                  <a:lnTo>
                    <a:pt x="991" y="2419"/>
                  </a:lnTo>
                  <a:lnTo>
                    <a:pt x="997" y="2415"/>
                  </a:lnTo>
                  <a:lnTo>
                    <a:pt x="1004" y="2412"/>
                  </a:lnTo>
                  <a:lnTo>
                    <a:pt x="1013" y="2408"/>
                  </a:lnTo>
                  <a:lnTo>
                    <a:pt x="1028" y="2403"/>
                  </a:lnTo>
                  <a:lnTo>
                    <a:pt x="1046" y="2395"/>
                  </a:lnTo>
                  <a:lnTo>
                    <a:pt x="1017" y="2324"/>
                  </a:lnTo>
                  <a:lnTo>
                    <a:pt x="989" y="2257"/>
                  </a:lnTo>
                  <a:lnTo>
                    <a:pt x="964" y="2196"/>
                  </a:lnTo>
                  <a:lnTo>
                    <a:pt x="941" y="2139"/>
                  </a:lnTo>
                  <a:lnTo>
                    <a:pt x="920" y="2086"/>
                  </a:lnTo>
                  <a:lnTo>
                    <a:pt x="899" y="2037"/>
                  </a:lnTo>
                  <a:lnTo>
                    <a:pt x="880" y="1990"/>
                  </a:lnTo>
                  <a:lnTo>
                    <a:pt x="861" y="1946"/>
                  </a:lnTo>
                  <a:lnTo>
                    <a:pt x="843" y="1903"/>
                  </a:lnTo>
                  <a:lnTo>
                    <a:pt x="826" y="1861"/>
                  </a:lnTo>
                  <a:lnTo>
                    <a:pt x="809" y="1819"/>
                  </a:lnTo>
                  <a:lnTo>
                    <a:pt x="792" y="1778"/>
                  </a:lnTo>
                  <a:lnTo>
                    <a:pt x="774" y="1734"/>
                  </a:lnTo>
                  <a:lnTo>
                    <a:pt x="756" y="1691"/>
                  </a:lnTo>
                  <a:lnTo>
                    <a:pt x="737" y="1645"/>
                  </a:lnTo>
                  <a:lnTo>
                    <a:pt x="718" y="1596"/>
                  </a:lnTo>
                  <a:lnTo>
                    <a:pt x="696" y="1545"/>
                  </a:lnTo>
                  <a:lnTo>
                    <a:pt x="673" y="1490"/>
                  </a:lnTo>
                  <a:lnTo>
                    <a:pt x="648" y="1430"/>
                  </a:lnTo>
                  <a:lnTo>
                    <a:pt x="622" y="1365"/>
                  </a:lnTo>
                  <a:lnTo>
                    <a:pt x="593" y="1296"/>
                  </a:lnTo>
                  <a:lnTo>
                    <a:pt x="562" y="1220"/>
                  </a:lnTo>
                  <a:lnTo>
                    <a:pt x="528" y="1138"/>
                  </a:lnTo>
                  <a:lnTo>
                    <a:pt x="490" y="1047"/>
                  </a:lnTo>
                  <a:lnTo>
                    <a:pt x="450" y="950"/>
                  </a:lnTo>
                  <a:lnTo>
                    <a:pt x="407" y="843"/>
                  </a:lnTo>
                  <a:lnTo>
                    <a:pt x="359" y="730"/>
                  </a:lnTo>
                  <a:lnTo>
                    <a:pt x="308" y="605"/>
                  </a:lnTo>
                  <a:lnTo>
                    <a:pt x="251" y="470"/>
                  </a:lnTo>
                  <a:lnTo>
                    <a:pt x="192" y="325"/>
                  </a:lnTo>
                  <a:lnTo>
                    <a:pt x="127" y="169"/>
                  </a:lnTo>
                  <a:lnTo>
                    <a:pt x="58" y="0"/>
                  </a:lnTo>
                  <a:close/>
                </a:path>
              </a:pathLst>
            </a:custGeom>
            <a:solidFill>
              <a:srgbClr val="C4CCCC"/>
            </a:solidFill>
            <a:ln w="9525">
              <a:noFill/>
            </a:ln>
          </p:spPr>
          <p:txBody>
            <a:bodyPr/>
            <a:lstStyle/>
            <a:p>
              <a:endParaRPr lang="en-US"/>
            </a:p>
          </p:txBody>
        </p:sp>
        <p:sp>
          <p:nvSpPr>
            <p:cNvPr id="1140851" name="Freeform 1140850"/>
            <p:cNvSpPr/>
            <p:nvPr/>
          </p:nvSpPr>
          <p:spPr>
            <a:xfrm>
              <a:off x="1133" y="3302"/>
              <a:ext cx="46" cy="134"/>
            </a:xfrm>
            <a:custGeom>
              <a:avLst/>
              <a:gdLst/>
              <a:ahLst/>
              <a:cxnLst/>
              <a:rect l="0" t="0" r="0" b="0"/>
              <a:pathLst>
                <a:path w="1017" h="2414">
                  <a:moveTo>
                    <a:pt x="32" y="0"/>
                  </a:moveTo>
                  <a:lnTo>
                    <a:pt x="0" y="13"/>
                  </a:lnTo>
                  <a:lnTo>
                    <a:pt x="977" y="2414"/>
                  </a:lnTo>
                  <a:lnTo>
                    <a:pt x="1017" y="2396"/>
                  </a:lnTo>
                  <a:lnTo>
                    <a:pt x="32" y="0"/>
                  </a:lnTo>
                  <a:close/>
                </a:path>
              </a:pathLst>
            </a:custGeom>
            <a:solidFill>
              <a:srgbClr val="E0E8E8"/>
            </a:solidFill>
            <a:ln w="9525">
              <a:noFill/>
            </a:ln>
          </p:spPr>
          <p:txBody>
            <a:bodyPr/>
            <a:lstStyle/>
            <a:p>
              <a:endParaRPr lang="en-US"/>
            </a:p>
          </p:txBody>
        </p:sp>
        <p:sp>
          <p:nvSpPr>
            <p:cNvPr id="1140852" name="Freeform 1140851"/>
            <p:cNvSpPr/>
            <p:nvPr/>
          </p:nvSpPr>
          <p:spPr>
            <a:xfrm>
              <a:off x="1132" y="3298"/>
              <a:ext cx="8" cy="6"/>
            </a:xfrm>
            <a:custGeom>
              <a:avLst/>
              <a:gdLst/>
              <a:ahLst/>
              <a:cxnLst/>
              <a:rect l="0" t="0" r="0" b="0"/>
              <a:pathLst>
                <a:path w="173" h="95">
                  <a:moveTo>
                    <a:pt x="173" y="20"/>
                  </a:moveTo>
                  <a:lnTo>
                    <a:pt x="7" y="95"/>
                  </a:lnTo>
                  <a:lnTo>
                    <a:pt x="0" y="75"/>
                  </a:lnTo>
                  <a:lnTo>
                    <a:pt x="166" y="0"/>
                  </a:lnTo>
                  <a:lnTo>
                    <a:pt x="173" y="20"/>
                  </a:lnTo>
                  <a:close/>
                </a:path>
              </a:pathLst>
            </a:custGeom>
            <a:solidFill>
              <a:srgbClr val="111919"/>
            </a:solidFill>
            <a:ln w="9525">
              <a:noFill/>
            </a:ln>
          </p:spPr>
          <p:txBody>
            <a:bodyPr/>
            <a:lstStyle/>
            <a:p>
              <a:endParaRPr lang="en-US"/>
            </a:p>
          </p:txBody>
        </p:sp>
        <p:sp>
          <p:nvSpPr>
            <p:cNvPr id="1140853" name="Freeform 1140852"/>
            <p:cNvSpPr/>
            <p:nvPr/>
          </p:nvSpPr>
          <p:spPr>
            <a:xfrm>
              <a:off x="1130" y="3293"/>
              <a:ext cx="9" cy="10"/>
            </a:xfrm>
            <a:custGeom>
              <a:avLst/>
              <a:gdLst/>
              <a:ahLst/>
              <a:cxnLst/>
              <a:rect l="0" t="0" r="0" b="0"/>
              <a:pathLst>
                <a:path w="200" h="179">
                  <a:moveTo>
                    <a:pt x="200" y="106"/>
                  </a:moveTo>
                  <a:lnTo>
                    <a:pt x="33" y="179"/>
                  </a:lnTo>
                  <a:lnTo>
                    <a:pt x="0" y="100"/>
                  </a:lnTo>
                  <a:lnTo>
                    <a:pt x="58" y="0"/>
                  </a:lnTo>
                  <a:lnTo>
                    <a:pt x="168" y="26"/>
                  </a:lnTo>
                  <a:lnTo>
                    <a:pt x="200" y="106"/>
                  </a:lnTo>
                  <a:close/>
                </a:path>
              </a:pathLst>
            </a:custGeom>
            <a:solidFill>
              <a:srgbClr val="545959"/>
            </a:solidFill>
            <a:ln w="9525">
              <a:noFill/>
            </a:ln>
          </p:spPr>
          <p:txBody>
            <a:bodyPr/>
            <a:lstStyle/>
            <a:p>
              <a:endParaRPr lang="en-US"/>
            </a:p>
          </p:txBody>
        </p:sp>
        <p:sp>
          <p:nvSpPr>
            <p:cNvPr id="1140854" name="Freeform 1140853"/>
            <p:cNvSpPr/>
            <p:nvPr/>
          </p:nvSpPr>
          <p:spPr>
            <a:xfrm>
              <a:off x="1130" y="3293"/>
              <a:ext cx="8" cy="10"/>
            </a:xfrm>
            <a:custGeom>
              <a:avLst/>
              <a:gdLst/>
              <a:ahLst/>
              <a:cxnLst/>
              <a:rect l="0" t="0" r="0" b="0"/>
              <a:pathLst>
                <a:path w="173" h="177">
                  <a:moveTo>
                    <a:pt x="173" y="116"/>
                  </a:moveTo>
                  <a:lnTo>
                    <a:pt x="159" y="122"/>
                  </a:lnTo>
                  <a:lnTo>
                    <a:pt x="147" y="126"/>
                  </a:lnTo>
                  <a:lnTo>
                    <a:pt x="137" y="131"/>
                  </a:lnTo>
                  <a:lnTo>
                    <a:pt x="127" y="135"/>
                  </a:lnTo>
                  <a:lnTo>
                    <a:pt x="114" y="141"/>
                  </a:lnTo>
                  <a:lnTo>
                    <a:pt x="94" y="150"/>
                  </a:lnTo>
                  <a:lnTo>
                    <a:pt x="69" y="161"/>
                  </a:lnTo>
                  <a:lnTo>
                    <a:pt x="33" y="177"/>
                  </a:lnTo>
                  <a:lnTo>
                    <a:pt x="30" y="168"/>
                  </a:lnTo>
                  <a:lnTo>
                    <a:pt x="27" y="161"/>
                  </a:lnTo>
                  <a:lnTo>
                    <a:pt x="25" y="156"/>
                  </a:lnTo>
                  <a:lnTo>
                    <a:pt x="23" y="150"/>
                  </a:lnTo>
                  <a:lnTo>
                    <a:pt x="20" y="141"/>
                  </a:lnTo>
                  <a:lnTo>
                    <a:pt x="16" y="131"/>
                  </a:lnTo>
                  <a:lnTo>
                    <a:pt x="9" y="117"/>
                  </a:lnTo>
                  <a:lnTo>
                    <a:pt x="0" y="97"/>
                  </a:lnTo>
                  <a:lnTo>
                    <a:pt x="7" y="86"/>
                  </a:lnTo>
                  <a:lnTo>
                    <a:pt x="11" y="78"/>
                  </a:lnTo>
                  <a:lnTo>
                    <a:pt x="15" y="70"/>
                  </a:lnTo>
                  <a:lnTo>
                    <a:pt x="19" y="63"/>
                  </a:lnTo>
                  <a:lnTo>
                    <a:pt x="24" y="54"/>
                  </a:lnTo>
                  <a:lnTo>
                    <a:pt x="31" y="41"/>
                  </a:lnTo>
                  <a:lnTo>
                    <a:pt x="40" y="24"/>
                  </a:lnTo>
                  <a:lnTo>
                    <a:pt x="52" y="0"/>
                  </a:lnTo>
                  <a:lnTo>
                    <a:pt x="63" y="3"/>
                  </a:lnTo>
                  <a:lnTo>
                    <a:pt x="70" y="6"/>
                  </a:lnTo>
                  <a:lnTo>
                    <a:pt x="76" y="8"/>
                  </a:lnTo>
                  <a:lnTo>
                    <a:pt x="83" y="11"/>
                  </a:lnTo>
                  <a:lnTo>
                    <a:pt x="91" y="15"/>
                  </a:lnTo>
                  <a:lnTo>
                    <a:pt x="102" y="20"/>
                  </a:lnTo>
                  <a:lnTo>
                    <a:pt x="119" y="27"/>
                  </a:lnTo>
                  <a:lnTo>
                    <a:pt x="140" y="37"/>
                  </a:lnTo>
                  <a:lnTo>
                    <a:pt x="144" y="44"/>
                  </a:lnTo>
                  <a:lnTo>
                    <a:pt x="146" y="50"/>
                  </a:lnTo>
                  <a:lnTo>
                    <a:pt x="149" y="56"/>
                  </a:lnTo>
                  <a:lnTo>
                    <a:pt x="151" y="61"/>
                  </a:lnTo>
                  <a:lnTo>
                    <a:pt x="154" y="69"/>
                  </a:lnTo>
                  <a:lnTo>
                    <a:pt x="159" y="80"/>
                  </a:lnTo>
                  <a:lnTo>
                    <a:pt x="165" y="95"/>
                  </a:lnTo>
                  <a:lnTo>
                    <a:pt x="173" y="116"/>
                  </a:lnTo>
                  <a:close/>
                </a:path>
              </a:pathLst>
            </a:custGeom>
            <a:solidFill>
              <a:srgbClr val="707575"/>
            </a:solidFill>
            <a:ln w="9525">
              <a:noFill/>
            </a:ln>
          </p:spPr>
          <p:txBody>
            <a:bodyPr/>
            <a:lstStyle/>
            <a:p>
              <a:endParaRPr lang="en-US"/>
            </a:p>
          </p:txBody>
        </p:sp>
        <p:sp>
          <p:nvSpPr>
            <p:cNvPr id="1140855" name="Freeform 1140854"/>
            <p:cNvSpPr/>
            <p:nvPr/>
          </p:nvSpPr>
          <p:spPr>
            <a:xfrm>
              <a:off x="1131" y="3293"/>
              <a:ext cx="6" cy="9"/>
            </a:xfrm>
            <a:custGeom>
              <a:avLst/>
              <a:gdLst/>
              <a:ahLst/>
              <a:cxnLst/>
              <a:rect l="0" t="0" r="0" b="0"/>
              <a:pathLst>
                <a:path w="142" h="175">
                  <a:moveTo>
                    <a:pt x="142" y="126"/>
                  </a:moveTo>
                  <a:lnTo>
                    <a:pt x="131" y="131"/>
                  </a:lnTo>
                  <a:lnTo>
                    <a:pt x="122" y="135"/>
                  </a:lnTo>
                  <a:lnTo>
                    <a:pt x="115" y="137"/>
                  </a:lnTo>
                  <a:lnTo>
                    <a:pt x="107" y="141"/>
                  </a:lnTo>
                  <a:lnTo>
                    <a:pt x="96" y="145"/>
                  </a:lnTo>
                  <a:lnTo>
                    <a:pt x="81" y="152"/>
                  </a:lnTo>
                  <a:lnTo>
                    <a:pt x="61" y="161"/>
                  </a:lnTo>
                  <a:lnTo>
                    <a:pt x="32" y="175"/>
                  </a:lnTo>
                  <a:lnTo>
                    <a:pt x="29" y="165"/>
                  </a:lnTo>
                  <a:lnTo>
                    <a:pt x="26" y="159"/>
                  </a:lnTo>
                  <a:lnTo>
                    <a:pt x="24" y="153"/>
                  </a:lnTo>
                  <a:lnTo>
                    <a:pt x="22" y="146"/>
                  </a:lnTo>
                  <a:lnTo>
                    <a:pt x="19" y="139"/>
                  </a:lnTo>
                  <a:lnTo>
                    <a:pt x="15" y="128"/>
                  </a:lnTo>
                  <a:lnTo>
                    <a:pt x="8" y="114"/>
                  </a:lnTo>
                  <a:lnTo>
                    <a:pt x="0" y="95"/>
                  </a:lnTo>
                  <a:lnTo>
                    <a:pt x="5" y="84"/>
                  </a:lnTo>
                  <a:lnTo>
                    <a:pt x="9" y="76"/>
                  </a:lnTo>
                  <a:lnTo>
                    <a:pt x="12" y="68"/>
                  </a:lnTo>
                  <a:lnTo>
                    <a:pt x="16" y="61"/>
                  </a:lnTo>
                  <a:lnTo>
                    <a:pt x="20" y="53"/>
                  </a:lnTo>
                  <a:lnTo>
                    <a:pt x="26" y="40"/>
                  </a:lnTo>
                  <a:lnTo>
                    <a:pt x="34" y="23"/>
                  </a:lnTo>
                  <a:lnTo>
                    <a:pt x="45" y="0"/>
                  </a:lnTo>
                  <a:lnTo>
                    <a:pt x="53" y="4"/>
                  </a:lnTo>
                  <a:lnTo>
                    <a:pt x="59" y="8"/>
                  </a:lnTo>
                  <a:lnTo>
                    <a:pt x="63" y="11"/>
                  </a:lnTo>
                  <a:lnTo>
                    <a:pt x="68" y="15"/>
                  </a:lnTo>
                  <a:lnTo>
                    <a:pt x="74" y="19"/>
                  </a:lnTo>
                  <a:lnTo>
                    <a:pt x="83" y="25"/>
                  </a:lnTo>
                  <a:lnTo>
                    <a:pt x="94" y="34"/>
                  </a:lnTo>
                  <a:lnTo>
                    <a:pt x="111" y="46"/>
                  </a:lnTo>
                  <a:lnTo>
                    <a:pt x="115" y="55"/>
                  </a:lnTo>
                  <a:lnTo>
                    <a:pt x="117" y="60"/>
                  </a:lnTo>
                  <a:lnTo>
                    <a:pt x="120" y="65"/>
                  </a:lnTo>
                  <a:lnTo>
                    <a:pt x="122" y="71"/>
                  </a:lnTo>
                  <a:lnTo>
                    <a:pt x="125" y="79"/>
                  </a:lnTo>
                  <a:lnTo>
                    <a:pt x="129" y="89"/>
                  </a:lnTo>
                  <a:lnTo>
                    <a:pt x="135" y="105"/>
                  </a:lnTo>
                  <a:lnTo>
                    <a:pt x="142" y="126"/>
                  </a:lnTo>
                  <a:close/>
                </a:path>
              </a:pathLst>
            </a:custGeom>
            <a:solidFill>
              <a:srgbClr val="8C9494"/>
            </a:solidFill>
            <a:ln w="9525">
              <a:noFill/>
            </a:ln>
          </p:spPr>
          <p:txBody>
            <a:bodyPr/>
            <a:lstStyle/>
            <a:p>
              <a:endParaRPr lang="en-US"/>
            </a:p>
          </p:txBody>
        </p:sp>
        <p:sp>
          <p:nvSpPr>
            <p:cNvPr id="1140856" name="Freeform 1140855"/>
            <p:cNvSpPr/>
            <p:nvPr/>
          </p:nvSpPr>
          <p:spPr>
            <a:xfrm>
              <a:off x="1131" y="3293"/>
              <a:ext cx="5" cy="9"/>
            </a:xfrm>
            <a:custGeom>
              <a:avLst/>
              <a:gdLst/>
              <a:ahLst/>
              <a:cxnLst/>
              <a:rect l="0" t="0" r="0" b="0"/>
              <a:pathLst>
                <a:path w="116" h="172">
                  <a:moveTo>
                    <a:pt x="116" y="136"/>
                  </a:moveTo>
                  <a:lnTo>
                    <a:pt x="107" y="139"/>
                  </a:lnTo>
                  <a:lnTo>
                    <a:pt x="101" y="141"/>
                  </a:lnTo>
                  <a:lnTo>
                    <a:pt x="95" y="144"/>
                  </a:lnTo>
                  <a:lnTo>
                    <a:pt x="88" y="146"/>
                  </a:lnTo>
                  <a:lnTo>
                    <a:pt x="80" y="150"/>
                  </a:lnTo>
                  <a:lnTo>
                    <a:pt x="69" y="155"/>
                  </a:lnTo>
                  <a:lnTo>
                    <a:pt x="54" y="162"/>
                  </a:lnTo>
                  <a:lnTo>
                    <a:pt x="32" y="172"/>
                  </a:lnTo>
                  <a:lnTo>
                    <a:pt x="29" y="163"/>
                  </a:lnTo>
                  <a:lnTo>
                    <a:pt x="26" y="156"/>
                  </a:lnTo>
                  <a:lnTo>
                    <a:pt x="24" y="151"/>
                  </a:lnTo>
                  <a:lnTo>
                    <a:pt x="22" y="144"/>
                  </a:lnTo>
                  <a:lnTo>
                    <a:pt x="19" y="136"/>
                  </a:lnTo>
                  <a:lnTo>
                    <a:pt x="15" y="126"/>
                  </a:lnTo>
                  <a:lnTo>
                    <a:pt x="8" y="112"/>
                  </a:lnTo>
                  <a:lnTo>
                    <a:pt x="0" y="93"/>
                  </a:lnTo>
                  <a:lnTo>
                    <a:pt x="5" y="82"/>
                  </a:lnTo>
                  <a:lnTo>
                    <a:pt x="8" y="74"/>
                  </a:lnTo>
                  <a:lnTo>
                    <a:pt x="11" y="67"/>
                  </a:lnTo>
                  <a:lnTo>
                    <a:pt x="14" y="60"/>
                  </a:lnTo>
                  <a:lnTo>
                    <a:pt x="18" y="51"/>
                  </a:lnTo>
                  <a:lnTo>
                    <a:pt x="23" y="39"/>
                  </a:lnTo>
                  <a:lnTo>
                    <a:pt x="31" y="22"/>
                  </a:lnTo>
                  <a:lnTo>
                    <a:pt x="40" y="0"/>
                  </a:lnTo>
                  <a:lnTo>
                    <a:pt x="46" y="5"/>
                  </a:lnTo>
                  <a:lnTo>
                    <a:pt x="50" y="9"/>
                  </a:lnTo>
                  <a:lnTo>
                    <a:pt x="53" y="14"/>
                  </a:lnTo>
                  <a:lnTo>
                    <a:pt x="56" y="18"/>
                  </a:lnTo>
                  <a:lnTo>
                    <a:pt x="60" y="23"/>
                  </a:lnTo>
                  <a:lnTo>
                    <a:pt x="65" y="30"/>
                  </a:lnTo>
                  <a:lnTo>
                    <a:pt x="73" y="41"/>
                  </a:lnTo>
                  <a:lnTo>
                    <a:pt x="83" y="56"/>
                  </a:lnTo>
                  <a:lnTo>
                    <a:pt x="87" y="64"/>
                  </a:lnTo>
                  <a:lnTo>
                    <a:pt x="89" y="69"/>
                  </a:lnTo>
                  <a:lnTo>
                    <a:pt x="92" y="75"/>
                  </a:lnTo>
                  <a:lnTo>
                    <a:pt x="95" y="81"/>
                  </a:lnTo>
                  <a:lnTo>
                    <a:pt x="98" y="88"/>
                  </a:lnTo>
                  <a:lnTo>
                    <a:pt x="102" y="99"/>
                  </a:lnTo>
                  <a:lnTo>
                    <a:pt x="108" y="115"/>
                  </a:lnTo>
                  <a:lnTo>
                    <a:pt x="116" y="136"/>
                  </a:lnTo>
                  <a:close/>
                </a:path>
              </a:pathLst>
            </a:custGeom>
            <a:solidFill>
              <a:srgbClr val="A8B0B0"/>
            </a:solidFill>
            <a:ln w="9525">
              <a:noFill/>
            </a:ln>
          </p:spPr>
          <p:txBody>
            <a:bodyPr/>
            <a:lstStyle/>
            <a:p>
              <a:endParaRPr lang="en-US"/>
            </a:p>
          </p:txBody>
        </p:sp>
        <p:sp>
          <p:nvSpPr>
            <p:cNvPr id="1140857" name="Freeform 1140856"/>
            <p:cNvSpPr/>
            <p:nvPr/>
          </p:nvSpPr>
          <p:spPr>
            <a:xfrm>
              <a:off x="1131" y="3293"/>
              <a:ext cx="4" cy="9"/>
            </a:xfrm>
            <a:custGeom>
              <a:avLst/>
              <a:gdLst/>
              <a:ahLst/>
              <a:cxnLst/>
              <a:rect l="0" t="0" r="0" b="0"/>
              <a:pathLst>
                <a:path w="88" h="170">
                  <a:moveTo>
                    <a:pt x="88" y="145"/>
                  </a:moveTo>
                  <a:lnTo>
                    <a:pt x="81" y="147"/>
                  </a:lnTo>
                  <a:lnTo>
                    <a:pt x="77" y="150"/>
                  </a:lnTo>
                  <a:lnTo>
                    <a:pt x="73" y="151"/>
                  </a:lnTo>
                  <a:lnTo>
                    <a:pt x="69" y="153"/>
                  </a:lnTo>
                  <a:lnTo>
                    <a:pt x="64" y="155"/>
                  </a:lnTo>
                  <a:lnTo>
                    <a:pt x="57" y="158"/>
                  </a:lnTo>
                  <a:lnTo>
                    <a:pt x="47" y="163"/>
                  </a:lnTo>
                  <a:lnTo>
                    <a:pt x="32" y="170"/>
                  </a:lnTo>
                  <a:lnTo>
                    <a:pt x="29" y="161"/>
                  </a:lnTo>
                  <a:lnTo>
                    <a:pt x="26" y="154"/>
                  </a:lnTo>
                  <a:lnTo>
                    <a:pt x="24" y="148"/>
                  </a:lnTo>
                  <a:lnTo>
                    <a:pt x="22" y="142"/>
                  </a:lnTo>
                  <a:lnTo>
                    <a:pt x="19" y="134"/>
                  </a:lnTo>
                  <a:lnTo>
                    <a:pt x="15" y="123"/>
                  </a:lnTo>
                  <a:lnTo>
                    <a:pt x="8" y="109"/>
                  </a:lnTo>
                  <a:lnTo>
                    <a:pt x="0" y="89"/>
                  </a:lnTo>
                  <a:lnTo>
                    <a:pt x="4" y="79"/>
                  </a:lnTo>
                  <a:lnTo>
                    <a:pt x="7" y="71"/>
                  </a:lnTo>
                  <a:lnTo>
                    <a:pt x="9" y="65"/>
                  </a:lnTo>
                  <a:lnTo>
                    <a:pt x="12" y="58"/>
                  </a:lnTo>
                  <a:lnTo>
                    <a:pt x="15" y="49"/>
                  </a:lnTo>
                  <a:lnTo>
                    <a:pt x="19" y="38"/>
                  </a:lnTo>
                  <a:lnTo>
                    <a:pt x="26" y="22"/>
                  </a:lnTo>
                  <a:lnTo>
                    <a:pt x="34" y="0"/>
                  </a:lnTo>
                  <a:lnTo>
                    <a:pt x="40" y="11"/>
                  </a:lnTo>
                  <a:lnTo>
                    <a:pt x="43" y="21"/>
                  </a:lnTo>
                  <a:lnTo>
                    <a:pt x="47" y="36"/>
                  </a:lnTo>
                  <a:lnTo>
                    <a:pt x="55" y="65"/>
                  </a:lnTo>
                  <a:lnTo>
                    <a:pt x="59" y="74"/>
                  </a:lnTo>
                  <a:lnTo>
                    <a:pt x="61" y="79"/>
                  </a:lnTo>
                  <a:lnTo>
                    <a:pt x="64" y="84"/>
                  </a:lnTo>
                  <a:lnTo>
                    <a:pt x="66" y="90"/>
                  </a:lnTo>
                  <a:lnTo>
                    <a:pt x="69" y="98"/>
                  </a:lnTo>
                  <a:lnTo>
                    <a:pt x="73" y="108"/>
                  </a:lnTo>
                  <a:lnTo>
                    <a:pt x="79" y="124"/>
                  </a:lnTo>
                  <a:lnTo>
                    <a:pt x="88" y="145"/>
                  </a:lnTo>
                  <a:close/>
                </a:path>
              </a:pathLst>
            </a:custGeom>
            <a:solidFill>
              <a:srgbClr val="C4CCCC"/>
            </a:solidFill>
            <a:ln w="9525">
              <a:noFill/>
            </a:ln>
          </p:spPr>
          <p:txBody>
            <a:bodyPr/>
            <a:lstStyle/>
            <a:p>
              <a:endParaRPr lang="en-US"/>
            </a:p>
          </p:txBody>
        </p:sp>
        <p:sp>
          <p:nvSpPr>
            <p:cNvPr id="1140858" name="Freeform 1140857"/>
            <p:cNvSpPr/>
            <p:nvPr/>
          </p:nvSpPr>
          <p:spPr>
            <a:xfrm>
              <a:off x="1132" y="3293"/>
              <a:ext cx="2" cy="9"/>
            </a:xfrm>
            <a:custGeom>
              <a:avLst/>
              <a:gdLst/>
              <a:ahLst/>
              <a:cxnLst/>
              <a:rect l="0" t="0" r="0" b="0"/>
              <a:pathLst>
                <a:path w="59" h="167">
                  <a:moveTo>
                    <a:pt x="59" y="155"/>
                  </a:moveTo>
                  <a:lnTo>
                    <a:pt x="33" y="167"/>
                  </a:lnTo>
                  <a:lnTo>
                    <a:pt x="0" y="87"/>
                  </a:lnTo>
                  <a:lnTo>
                    <a:pt x="29" y="0"/>
                  </a:lnTo>
                  <a:lnTo>
                    <a:pt x="26" y="76"/>
                  </a:lnTo>
                  <a:lnTo>
                    <a:pt x="59" y="155"/>
                  </a:lnTo>
                  <a:close/>
                </a:path>
              </a:pathLst>
            </a:custGeom>
            <a:solidFill>
              <a:srgbClr val="E0E8E8"/>
            </a:solidFill>
            <a:ln w="9525">
              <a:noFill/>
            </a:ln>
          </p:spPr>
          <p:txBody>
            <a:bodyPr/>
            <a:lstStyle/>
            <a:p>
              <a:endParaRPr lang="en-US"/>
            </a:p>
          </p:txBody>
        </p:sp>
        <p:sp>
          <p:nvSpPr>
            <p:cNvPr id="1140859" name="Freeform 1140858"/>
            <p:cNvSpPr/>
            <p:nvPr/>
          </p:nvSpPr>
          <p:spPr>
            <a:xfrm>
              <a:off x="1130" y="3294"/>
              <a:ext cx="8" cy="4"/>
            </a:xfrm>
            <a:custGeom>
              <a:avLst/>
              <a:gdLst/>
              <a:ahLst/>
              <a:cxnLst/>
              <a:rect l="0" t="0" r="0" b="0"/>
              <a:pathLst>
                <a:path w="172" h="81">
                  <a:moveTo>
                    <a:pt x="170" y="4"/>
                  </a:moveTo>
                  <a:lnTo>
                    <a:pt x="168" y="0"/>
                  </a:lnTo>
                  <a:lnTo>
                    <a:pt x="0" y="73"/>
                  </a:lnTo>
                  <a:lnTo>
                    <a:pt x="4" y="81"/>
                  </a:lnTo>
                  <a:lnTo>
                    <a:pt x="172" y="8"/>
                  </a:lnTo>
                  <a:lnTo>
                    <a:pt x="170" y="4"/>
                  </a:lnTo>
                  <a:close/>
                </a:path>
              </a:pathLst>
            </a:custGeom>
            <a:solidFill>
              <a:srgbClr val="EDF5F5"/>
            </a:solidFill>
            <a:ln w="9525">
              <a:noFill/>
            </a:ln>
          </p:spPr>
          <p:txBody>
            <a:bodyPr/>
            <a:lstStyle/>
            <a:p>
              <a:endParaRPr lang="en-US"/>
            </a:p>
          </p:txBody>
        </p:sp>
        <p:sp>
          <p:nvSpPr>
            <p:cNvPr id="1140860" name="Freeform 1140859"/>
            <p:cNvSpPr/>
            <p:nvPr/>
          </p:nvSpPr>
          <p:spPr>
            <a:xfrm>
              <a:off x="1176" y="3432"/>
              <a:ext cx="10" cy="6"/>
            </a:xfrm>
            <a:custGeom>
              <a:avLst/>
              <a:gdLst/>
              <a:ahLst/>
              <a:cxnLst/>
              <a:rect l="0" t="0" r="0" b="0"/>
              <a:pathLst>
                <a:path w="216" h="103">
                  <a:moveTo>
                    <a:pt x="216" y="12"/>
                  </a:moveTo>
                  <a:lnTo>
                    <a:pt x="4" y="103"/>
                  </a:lnTo>
                  <a:lnTo>
                    <a:pt x="0" y="93"/>
                  </a:lnTo>
                  <a:lnTo>
                    <a:pt x="211" y="0"/>
                  </a:lnTo>
                  <a:lnTo>
                    <a:pt x="216" y="12"/>
                  </a:lnTo>
                  <a:close/>
                </a:path>
              </a:pathLst>
            </a:custGeom>
            <a:solidFill>
              <a:srgbClr val="111919"/>
            </a:solidFill>
            <a:ln w="9525">
              <a:noFill/>
            </a:ln>
          </p:spPr>
          <p:txBody>
            <a:bodyPr/>
            <a:lstStyle/>
            <a:p>
              <a:endParaRPr lang="en-US"/>
            </a:p>
          </p:txBody>
        </p:sp>
        <p:sp>
          <p:nvSpPr>
            <p:cNvPr id="1140861" name="Freeform 1140860"/>
            <p:cNvSpPr/>
            <p:nvPr/>
          </p:nvSpPr>
          <p:spPr>
            <a:xfrm>
              <a:off x="1176" y="3433"/>
              <a:ext cx="11" cy="16"/>
            </a:xfrm>
            <a:custGeom>
              <a:avLst/>
              <a:gdLst/>
              <a:ahLst/>
              <a:cxnLst/>
              <a:rect l="0" t="0" r="0" b="0"/>
              <a:pathLst>
                <a:path w="250" h="298">
                  <a:moveTo>
                    <a:pt x="207" y="296"/>
                  </a:moveTo>
                  <a:lnTo>
                    <a:pt x="219" y="286"/>
                  </a:lnTo>
                  <a:lnTo>
                    <a:pt x="232" y="267"/>
                  </a:lnTo>
                  <a:lnTo>
                    <a:pt x="242" y="241"/>
                  </a:lnTo>
                  <a:lnTo>
                    <a:pt x="248" y="206"/>
                  </a:lnTo>
                  <a:lnTo>
                    <a:pt x="250" y="165"/>
                  </a:lnTo>
                  <a:lnTo>
                    <a:pt x="245" y="116"/>
                  </a:lnTo>
                  <a:lnTo>
                    <a:pt x="233" y="62"/>
                  </a:lnTo>
                  <a:lnTo>
                    <a:pt x="211" y="0"/>
                  </a:lnTo>
                  <a:lnTo>
                    <a:pt x="198" y="6"/>
                  </a:lnTo>
                  <a:lnTo>
                    <a:pt x="185" y="12"/>
                  </a:lnTo>
                  <a:lnTo>
                    <a:pt x="171" y="17"/>
                  </a:lnTo>
                  <a:lnTo>
                    <a:pt x="158" y="24"/>
                  </a:lnTo>
                  <a:lnTo>
                    <a:pt x="145" y="29"/>
                  </a:lnTo>
                  <a:lnTo>
                    <a:pt x="132" y="35"/>
                  </a:lnTo>
                  <a:lnTo>
                    <a:pt x="118" y="41"/>
                  </a:lnTo>
                  <a:lnTo>
                    <a:pt x="106" y="46"/>
                  </a:lnTo>
                  <a:lnTo>
                    <a:pt x="93" y="52"/>
                  </a:lnTo>
                  <a:lnTo>
                    <a:pt x="80" y="57"/>
                  </a:lnTo>
                  <a:lnTo>
                    <a:pt x="66" y="64"/>
                  </a:lnTo>
                  <a:lnTo>
                    <a:pt x="53" y="69"/>
                  </a:lnTo>
                  <a:lnTo>
                    <a:pt x="40" y="75"/>
                  </a:lnTo>
                  <a:lnTo>
                    <a:pt x="27" y="81"/>
                  </a:lnTo>
                  <a:lnTo>
                    <a:pt x="13" y="87"/>
                  </a:lnTo>
                  <a:lnTo>
                    <a:pt x="0" y="92"/>
                  </a:lnTo>
                  <a:lnTo>
                    <a:pt x="13" y="123"/>
                  </a:lnTo>
                  <a:lnTo>
                    <a:pt x="28" y="150"/>
                  </a:lnTo>
                  <a:lnTo>
                    <a:pt x="42" y="175"/>
                  </a:lnTo>
                  <a:lnTo>
                    <a:pt x="57" y="198"/>
                  </a:lnTo>
                  <a:lnTo>
                    <a:pt x="73" y="218"/>
                  </a:lnTo>
                  <a:lnTo>
                    <a:pt x="87" y="236"/>
                  </a:lnTo>
                  <a:lnTo>
                    <a:pt x="102" y="250"/>
                  </a:lnTo>
                  <a:lnTo>
                    <a:pt x="117" y="263"/>
                  </a:lnTo>
                  <a:lnTo>
                    <a:pt x="132" y="274"/>
                  </a:lnTo>
                  <a:lnTo>
                    <a:pt x="145" y="283"/>
                  </a:lnTo>
                  <a:lnTo>
                    <a:pt x="158" y="289"/>
                  </a:lnTo>
                  <a:lnTo>
                    <a:pt x="170" y="294"/>
                  </a:lnTo>
                  <a:lnTo>
                    <a:pt x="182" y="297"/>
                  </a:lnTo>
                  <a:lnTo>
                    <a:pt x="192" y="298"/>
                  </a:lnTo>
                  <a:lnTo>
                    <a:pt x="200" y="298"/>
                  </a:lnTo>
                  <a:lnTo>
                    <a:pt x="207" y="296"/>
                  </a:lnTo>
                  <a:close/>
                </a:path>
              </a:pathLst>
            </a:custGeom>
            <a:solidFill>
              <a:srgbClr val="111919"/>
            </a:solidFill>
            <a:ln w="9525">
              <a:noFill/>
            </a:ln>
          </p:spPr>
          <p:txBody>
            <a:bodyPr/>
            <a:lstStyle/>
            <a:p>
              <a:endParaRPr lang="en-US"/>
            </a:p>
          </p:txBody>
        </p:sp>
        <p:sp>
          <p:nvSpPr>
            <p:cNvPr id="1140862" name="Freeform 1140861"/>
            <p:cNvSpPr/>
            <p:nvPr/>
          </p:nvSpPr>
          <p:spPr>
            <a:xfrm>
              <a:off x="1176" y="3433"/>
              <a:ext cx="10" cy="16"/>
            </a:xfrm>
            <a:custGeom>
              <a:avLst/>
              <a:gdLst/>
              <a:ahLst/>
              <a:cxnLst/>
              <a:rect l="0" t="0" r="0" b="0"/>
              <a:pathLst>
                <a:path w="226" h="287">
                  <a:moveTo>
                    <a:pt x="199" y="285"/>
                  </a:moveTo>
                  <a:lnTo>
                    <a:pt x="209" y="276"/>
                  </a:lnTo>
                  <a:lnTo>
                    <a:pt x="217" y="259"/>
                  </a:lnTo>
                  <a:lnTo>
                    <a:pt x="224" y="234"/>
                  </a:lnTo>
                  <a:lnTo>
                    <a:pt x="226" y="202"/>
                  </a:lnTo>
                  <a:lnTo>
                    <a:pt x="223" y="162"/>
                  </a:lnTo>
                  <a:lnTo>
                    <a:pt x="214" y="115"/>
                  </a:lnTo>
                  <a:lnTo>
                    <a:pt x="200" y="61"/>
                  </a:lnTo>
                  <a:lnTo>
                    <a:pt x="178" y="0"/>
                  </a:lnTo>
                  <a:lnTo>
                    <a:pt x="166" y="5"/>
                  </a:lnTo>
                  <a:lnTo>
                    <a:pt x="155" y="10"/>
                  </a:lnTo>
                  <a:lnTo>
                    <a:pt x="144" y="15"/>
                  </a:lnTo>
                  <a:lnTo>
                    <a:pt x="134" y="20"/>
                  </a:lnTo>
                  <a:lnTo>
                    <a:pt x="123" y="24"/>
                  </a:lnTo>
                  <a:lnTo>
                    <a:pt x="111" y="30"/>
                  </a:lnTo>
                  <a:lnTo>
                    <a:pt x="100" y="34"/>
                  </a:lnTo>
                  <a:lnTo>
                    <a:pt x="89" y="39"/>
                  </a:lnTo>
                  <a:lnTo>
                    <a:pt x="78" y="44"/>
                  </a:lnTo>
                  <a:lnTo>
                    <a:pt x="67" y="49"/>
                  </a:lnTo>
                  <a:lnTo>
                    <a:pt x="55" y="54"/>
                  </a:lnTo>
                  <a:lnTo>
                    <a:pt x="45" y="58"/>
                  </a:lnTo>
                  <a:lnTo>
                    <a:pt x="34" y="63"/>
                  </a:lnTo>
                  <a:lnTo>
                    <a:pt x="23" y="69"/>
                  </a:lnTo>
                  <a:lnTo>
                    <a:pt x="11" y="73"/>
                  </a:lnTo>
                  <a:lnTo>
                    <a:pt x="0" y="78"/>
                  </a:lnTo>
                  <a:lnTo>
                    <a:pt x="13" y="109"/>
                  </a:lnTo>
                  <a:lnTo>
                    <a:pt x="28" y="136"/>
                  </a:lnTo>
                  <a:lnTo>
                    <a:pt x="42" y="161"/>
                  </a:lnTo>
                  <a:lnTo>
                    <a:pt x="56" y="184"/>
                  </a:lnTo>
                  <a:lnTo>
                    <a:pt x="72" y="204"/>
                  </a:lnTo>
                  <a:lnTo>
                    <a:pt x="86" y="221"/>
                  </a:lnTo>
                  <a:lnTo>
                    <a:pt x="101" y="236"/>
                  </a:lnTo>
                  <a:lnTo>
                    <a:pt x="115" y="250"/>
                  </a:lnTo>
                  <a:lnTo>
                    <a:pt x="129" y="260"/>
                  </a:lnTo>
                  <a:lnTo>
                    <a:pt x="142" y="270"/>
                  </a:lnTo>
                  <a:lnTo>
                    <a:pt x="155" y="276"/>
                  </a:lnTo>
                  <a:lnTo>
                    <a:pt x="166" y="282"/>
                  </a:lnTo>
                  <a:lnTo>
                    <a:pt x="177" y="285"/>
                  </a:lnTo>
                  <a:lnTo>
                    <a:pt x="186" y="287"/>
                  </a:lnTo>
                  <a:lnTo>
                    <a:pt x="193" y="287"/>
                  </a:lnTo>
                  <a:lnTo>
                    <a:pt x="199" y="285"/>
                  </a:lnTo>
                  <a:close/>
                </a:path>
              </a:pathLst>
            </a:custGeom>
            <a:solidFill>
              <a:srgbClr val="2B3333"/>
            </a:solidFill>
            <a:ln w="9525">
              <a:noFill/>
            </a:ln>
          </p:spPr>
          <p:txBody>
            <a:bodyPr/>
            <a:lstStyle/>
            <a:p>
              <a:endParaRPr lang="en-US"/>
            </a:p>
          </p:txBody>
        </p:sp>
        <p:sp>
          <p:nvSpPr>
            <p:cNvPr id="1140863" name="Freeform 1140862"/>
            <p:cNvSpPr/>
            <p:nvPr/>
          </p:nvSpPr>
          <p:spPr>
            <a:xfrm>
              <a:off x="1177" y="3434"/>
              <a:ext cx="9" cy="15"/>
            </a:xfrm>
            <a:custGeom>
              <a:avLst/>
              <a:gdLst/>
              <a:ahLst/>
              <a:cxnLst/>
              <a:rect l="0" t="0" r="0" b="0"/>
              <a:pathLst>
                <a:path w="202" h="274">
                  <a:moveTo>
                    <a:pt x="189" y="273"/>
                  </a:moveTo>
                  <a:lnTo>
                    <a:pt x="196" y="265"/>
                  </a:lnTo>
                  <a:lnTo>
                    <a:pt x="201" y="251"/>
                  </a:lnTo>
                  <a:lnTo>
                    <a:pt x="202" y="227"/>
                  </a:lnTo>
                  <a:lnTo>
                    <a:pt x="200" y="197"/>
                  </a:lnTo>
                  <a:lnTo>
                    <a:pt x="193" y="159"/>
                  </a:lnTo>
                  <a:lnTo>
                    <a:pt x="182" y="114"/>
                  </a:lnTo>
                  <a:lnTo>
                    <a:pt x="165" y="60"/>
                  </a:lnTo>
                  <a:lnTo>
                    <a:pt x="142" y="0"/>
                  </a:lnTo>
                  <a:lnTo>
                    <a:pt x="125" y="7"/>
                  </a:lnTo>
                  <a:lnTo>
                    <a:pt x="107" y="14"/>
                  </a:lnTo>
                  <a:lnTo>
                    <a:pt x="89" y="23"/>
                  </a:lnTo>
                  <a:lnTo>
                    <a:pt x="72" y="30"/>
                  </a:lnTo>
                  <a:lnTo>
                    <a:pt x="53" y="39"/>
                  </a:lnTo>
                  <a:lnTo>
                    <a:pt x="36" y="46"/>
                  </a:lnTo>
                  <a:lnTo>
                    <a:pt x="18" y="54"/>
                  </a:lnTo>
                  <a:lnTo>
                    <a:pt x="0" y="62"/>
                  </a:lnTo>
                  <a:lnTo>
                    <a:pt x="14" y="92"/>
                  </a:lnTo>
                  <a:lnTo>
                    <a:pt x="28" y="120"/>
                  </a:lnTo>
                  <a:lnTo>
                    <a:pt x="41" y="145"/>
                  </a:lnTo>
                  <a:lnTo>
                    <a:pt x="57" y="168"/>
                  </a:lnTo>
                  <a:lnTo>
                    <a:pt x="71" y="188"/>
                  </a:lnTo>
                  <a:lnTo>
                    <a:pt x="85" y="206"/>
                  </a:lnTo>
                  <a:lnTo>
                    <a:pt x="98" y="221"/>
                  </a:lnTo>
                  <a:lnTo>
                    <a:pt x="113" y="235"/>
                  </a:lnTo>
                  <a:lnTo>
                    <a:pt x="126" y="246"/>
                  </a:lnTo>
                  <a:lnTo>
                    <a:pt x="138" y="256"/>
                  </a:lnTo>
                  <a:lnTo>
                    <a:pt x="149" y="262"/>
                  </a:lnTo>
                  <a:lnTo>
                    <a:pt x="160" y="268"/>
                  </a:lnTo>
                  <a:lnTo>
                    <a:pt x="170" y="272"/>
                  </a:lnTo>
                  <a:lnTo>
                    <a:pt x="178" y="274"/>
                  </a:lnTo>
                  <a:lnTo>
                    <a:pt x="184" y="274"/>
                  </a:lnTo>
                  <a:lnTo>
                    <a:pt x="189" y="273"/>
                  </a:lnTo>
                  <a:close/>
                </a:path>
              </a:pathLst>
            </a:custGeom>
            <a:solidFill>
              <a:srgbClr val="474F4F"/>
            </a:solidFill>
            <a:ln w="9525">
              <a:noFill/>
            </a:ln>
          </p:spPr>
          <p:txBody>
            <a:bodyPr/>
            <a:lstStyle/>
            <a:p>
              <a:endParaRPr lang="en-US"/>
            </a:p>
          </p:txBody>
        </p:sp>
        <p:sp>
          <p:nvSpPr>
            <p:cNvPr id="1140864" name="Freeform 1140863"/>
            <p:cNvSpPr/>
            <p:nvPr/>
          </p:nvSpPr>
          <p:spPr>
            <a:xfrm>
              <a:off x="1177" y="3435"/>
              <a:ext cx="9" cy="14"/>
            </a:xfrm>
            <a:custGeom>
              <a:avLst/>
              <a:gdLst/>
              <a:ahLst/>
              <a:cxnLst/>
              <a:rect l="0" t="0" r="0" b="0"/>
              <a:pathLst>
                <a:path w="186" h="264">
                  <a:moveTo>
                    <a:pt x="180" y="263"/>
                  </a:moveTo>
                  <a:lnTo>
                    <a:pt x="185" y="256"/>
                  </a:lnTo>
                  <a:lnTo>
                    <a:pt x="186" y="243"/>
                  </a:lnTo>
                  <a:lnTo>
                    <a:pt x="183" y="222"/>
                  </a:lnTo>
                  <a:lnTo>
                    <a:pt x="177" y="193"/>
                  </a:lnTo>
                  <a:lnTo>
                    <a:pt x="166" y="157"/>
                  </a:lnTo>
                  <a:lnTo>
                    <a:pt x="151" y="113"/>
                  </a:lnTo>
                  <a:lnTo>
                    <a:pt x="131" y="60"/>
                  </a:lnTo>
                  <a:lnTo>
                    <a:pt x="108" y="0"/>
                  </a:lnTo>
                  <a:lnTo>
                    <a:pt x="94" y="7"/>
                  </a:lnTo>
                  <a:lnTo>
                    <a:pt x="80" y="13"/>
                  </a:lnTo>
                  <a:lnTo>
                    <a:pt x="67" y="18"/>
                  </a:lnTo>
                  <a:lnTo>
                    <a:pt x="54" y="24"/>
                  </a:lnTo>
                  <a:lnTo>
                    <a:pt x="40" y="30"/>
                  </a:lnTo>
                  <a:lnTo>
                    <a:pt x="27" y="36"/>
                  </a:lnTo>
                  <a:lnTo>
                    <a:pt x="13" y="41"/>
                  </a:lnTo>
                  <a:lnTo>
                    <a:pt x="0" y="48"/>
                  </a:lnTo>
                  <a:lnTo>
                    <a:pt x="13" y="78"/>
                  </a:lnTo>
                  <a:lnTo>
                    <a:pt x="26" y="106"/>
                  </a:lnTo>
                  <a:lnTo>
                    <a:pt x="40" y="131"/>
                  </a:lnTo>
                  <a:lnTo>
                    <a:pt x="55" y="154"/>
                  </a:lnTo>
                  <a:lnTo>
                    <a:pt x="69" y="174"/>
                  </a:lnTo>
                  <a:lnTo>
                    <a:pt x="83" y="192"/>
                  </a:lnTo>
                  <a:lnTo>
                    <a:pt x="96" y="208"/>
                  </a:lnTo>
                  <a:lnTo>
                    <a:pt x="110" y="222"/>
                  </a:lnTo>
                  <a:lnTo>
                    <a:pt x="122" y="233"/>
                  </a:lnTo>
                  <a:lnTo>
                    <a:pt x="134" y="243"/>
                  </a:lnTo>
                  <a:lnTo>
                    <a:pt x="145" y="250"/>
                  </a:lnTo>
                  <a:lnTo>
                    <a:pt x="155" y="256"/>
                  </a:lnTo>
                  <a:lnTo>
                    <a:pt x="164" y="261"/>
                  </a:lnTo>
                  <a:lnTo>
                    <a:pt x="171" y="263"/>
                  </a:lnTo>
                  <a:lnTo>
                    <a:pt x="176" y="264"/>
                  </a:lnTo>
                  <a:lnTo>
                    <a:pt x="180" y="263"/>
                  </a:lnTo>
                  <a:close/>
                </a:path>
              </a:pathLst>
            </a:custGeom>
            <a:solidFill>
              <a:srgbClr val="616666"/>
            </a:solidFill>
            <a:ln w="9525">
              <a:noFill/>
            </a:ln>
          </p:spPr>
          <p:txBody>
            <a:bodyPr/>
            <a:lstStyle/>
            <a:p>
              <a:endParaRPr lang="en-US"/>
            </a:p>
          </p:txBody>
        </p:sp>
        <p:sp>
          <p:nvSpPr>
            <p:cNvPr id="1140865" name="Freeform 1140864"/>
            <p:cNvSpPr/>
            <p:nvPr/>
          </p:nvSpPr>
          <p:spPr>
            <a:xfrm>
              <a:off x="1177" y="3435"/>
              <a:ext cx="8" cy="14"/>
            </a:xfrm>
            <a:custGeom>
              <a:avLst/>
              <a:gdLst/>
              <a:ahLst/>
              <a:cxnLst/>
              <a:rect l="0" t="0" r="0" b="0"/>
              <a:pathLst>
                <a:path w="173" h="251">
                  <a:moveTo>
                    <a:pt x="171" y="251"/>
                  </a:moveTo>
                  <a:lnTo>
                    <a:pt x="173" y="245"/>
                  </a:lnTo>
                  <a:lnTo>
                    <a:pt x="170" y="233"/>
                  </a:lnTo>
                  <a:lnTo>
                    <a:pt x="164" y="214"/>
                  </a:lnTo>
                  <a:lnTo>
                    <a:pt x="153" y="187"/>
                  </a:lnTo>
                  <a:lnTo>
                    <a:pt x="137" y="153"/>
                  </a:lnTo>
                  <a:lnTo>
                    <a:pt x="119" y="110"/>
                  </a:lnTo>
                  <a:lnTo>
                    <a:pt x="97" y="60"/>
                  </a:lnTo>
                  <a:lnTo>
                    <a:pt x="72" y="0"/>
                  </a:lnTo>
                  <a:lnTo>
                    <a:pt x="63" y="4"/>
                  </a:lnTo>
                  <a:lnTo>
                    <a:pt x="54" y="7"/>
                  </a:lnTo>
                  <a:lnTo>
                    <a:pt x="45" y="11"/>
                  </a:lnTo>
                  <a:lnTo>
                    <a:pt x="36" y="16"/>
                  </a:lnTo>
                  <a:lnTo>
                    <a:pt x="27" y="20"/>
                  </a:lnTo>
                  <a:lnTo>
                    <a:pt x="18" y="23"/>
                  </a:lnTo>
                  <a:lnTo>
                    <a:pt x="9" y="27"/>
                  </a:lnTo>
                  <a:lnTo>
                    <a:pt x="0" y="31"/>
                  </a:lnTo>
                  <a:lnTo>
                    <a:pt x="13" y="62"/>
                  </a:lnTo>
                  <a:lnTo>
                    <a:pt x="26" y="89"/>
                  </a:lnTo>
                  <a:lnTo>
                    <a:pt x="41" y="115"/>
                  </a:lnTo>
                  <a:lnTo>
                    <a:pt x="54" y="138"/>
                  </a:lnTo>
                  <a:lnTo>
                    <a:pt x="68" y="159"/>
                  </a:lnTo>
                  <a:lnTo>
                    <a:pt x="81" y="177"/>
                  </a:lnTo>
                  <a:lnTo>
                    <a:pt x="95" y="193"/>
                  </a:lnTo>
                  <a:lnTo>
                    <a:pt x="107" y="206"/>
                  </a:lnTo>
                  <a:lnTo>
                    <a:pt x="119" y="218"/>
                  </a:lnTo>
                  <a:lnTo>
                    <a:pt x="130" y="229"/>
                  </a:lnTo>
                  <a:lnTo>
                    <a:pt x="141" y="236"/>
                  </a:lnTo>
                  <a:lnTo>
                    <a:pt x="150" y="242"/>
                  </a:lnTo>
                  <a:lnTo>
                    <a:pt x="157" y="246"/>
                  </a:lnTo>
                  <a:lnTo>
                    <a:pt x="163" y="250"/>
                  </a:lnTo>
                  <a:lnTo>
                    <a:pt x="168" y="251"/>
                  </a:lnTo>
                  <a:lnTo>
                    <a:pt x="171" y="251"/>
                  </a:lnTo>
                  <a:close/>
                </a:path>
              </a:pathLst>
            </a:custGeom>
            <a:solidFill>
              <a:srgbClr val="7A8282"/>
            </a:solidFill>
            <a:ln w="9525">
              <a:noFill/>
            </a:ln>
          </p:spPr>
          <p:txBody>
            <a:bodyPr/>
            <a:lstStyle/>
            <a:p>
              <a:endParaRPr lang="en-US"/>
            </a:p>
          </p:txBody>
        </p:sp>
        <p:sp>
          <p:nvSpPr>
            <p:cNvPr id="1140866" name="Freeform 1140865"/>
            <p:cNvSpPr/>
            <p:nvPr/>
          </p:nvSpPr>
          <p:spPr>
            <a:xfrm>
              <a:off x="1178" y="3436"/>
              <a:ext cx="7" cy="13"/>
            </a:xfrm>
            <a:custGeom>
              <a:avLst/>
              <a:gdLst/>
              <a:ahLst/>
              <a:cxnLst/>
              <a:rect l="0" t="0" r="0" b="0"/>
              <a:pathLst>
                <a:path w="163" h="240">
                  <a:moveTo>
                    <a:pt x="163" y="240"/>
                  </a:moveTo>
                  <a:lnTo>
                    <a:pt x="162" y="235"/>
                  </a:lnTo>
                  <a:lnTo>
                    <a:pt x="156" y="225"/>
                  </a:lnTo>
                  <a:lnTo>
                    <a:pt x="145" y="208"/>
                  </a:lnTo>
                  <a:lnTo>
                    <a:pt x="129" y="183"/>
                  </a:lnTo>
                  <a:lnTo>
                    <a:pt x="110" y="150"/>
                  </a:lnTo>
                  <a:lnTo>
                    <a:pt x="89" y="110"/>
                  </a:lnTo>
                  <a:lnTo>
                    <a:pt x="64" y="59"/>
                  </a:lnTo>
                  <a:lnTo>
                    <a:pt x="39" y="0"/>
                  </a:lnTo>
                  <a:lnTo>
                    <a:pt x="34" y="2"/>
                  </a:lnTo>
                  <a:lnTo>
                    <a:pt x="28" y="5"/>
                  </a:lnTo>
                  <a:lnTo>
                    <a:pt x="24" y="7"/>
                  </a:lnTo>
                  <a:lnTo>
                    <a:pt x="19" y="9"/>
                  </a:lnTo>
                  <a:lnTo>
                    <a:pt x="14" y="11"/>
                  </a:lnTo>
                  <a:lnTo>
                    <a:pt x="10" y="13"/>
                  </a:lnTo>
                  <a:lnTo>
                    <a:pt x="5" y="15"/>
                  </a:lnTo>
                  <a:lnTo>
                    <a:pt x="0" y="17"/>
                  </a:lnTo>
                  <a:lnTo>
                    <a:pt x="13" y="48"/>
                  </a:lnTo>
                  <a:lnTo>
                    <a:pt x="26" y="75"/>
                  </a:lnTo>
                  <a:lnTo>
                    <a:pt x="41" y="102"/>
                  </a:lnTo>
                  <a:lnTo>
                    <a:pt x="54" y="124"/>
                  </a:lnTo>
                  <a:lnTo>
                    <a:pt x="68" y="145"/>
                  </a:lnTo>
                  <a:lnTo>
                    <a:pt x="82" y="163"/>
                  </a:lnTo>
                  <a:lnTo>
                    <a:pt x="94" y="180"/>
                  </a:lnTo>
                  <a:lnTo>
                    <a:pt x="106" y="193"/>
                  </a:lnTo>
                  <a:lnTo>
                    <a:pt x="117" y="205"/>
                  </a:lnTo>
                  <a:lnTo>
                    <a:pt x="127" y="215"/>
                  </a:lnTo>
                  <a:lnTo>
                    <a:pt x="138" y="224"/>
                  </a:lnTo>
                  <a:lnTo>
                    <a:pt x="146" y="230"/>
                  </a:lnTo>
                  <a:lnTo>
                    <a:pt x="152" y="234"/>
                  </a:lnTo>
                  <a:lnTo>
                    <a:pt x="158" y="238"/>
                  </a:lnTo>
                  <a:lnTo>
                    <a:pt x="161" y="240"/>
                  </a:lnTo>
                  <a:lnTo>
                    <a:pt x="163" y="240"/>
                  </a:lnTo>
                  <a:close/>
                </a:path>
              </a:pathLst>
            </a:custGeom>
            <a:solidFill>
              <a:srgbClr val="919999"/>
            </a:solidFill>
            <a:ln w="9525">
              <a:noFill/>
            </a:ln>
          </p:spPr>
          <p:txBody>
            <a:bodyPr/>
            <a:lstStyle/>
            <a:p>
              <a:endParaRPr lang="en-US"/>
            </a:p>
          </p:txBody>
        </p:sp>
        <p:sp>
          <p:nvSpPr>
            <p:cNvPr id="1140867" name="Freeform 1140866"/>
            <p:cNvSpPr/>
            <p:nvPr/>
          </p:nvSpPr>
          <p:spPr>
            <a:xfrm>
              <a:off x="1185" y="3449"/>
              <a:ext cx="2" cy="5"/>
            </a:xfrm>
            <a:custGeom>
              <a:avLst/>
              <a:gdLst/>
              <a:ahLst/>
              <a:cxnLst/>
              <a:rect l="0" t="0" r="0" b="0"/>
              <a:pathLst>
                <a:path w="48" h="99">
                  <a:moveTo>
                    <a:pt x="13" y="0"/>
                  </a:moveTo>
                  <a:lnTo>
                    <a:pt x="44" y="76"/>
                  </a:lnTo>
                  <a:lnTo>
                    <a:pt x="48" y="92"/>
                  </a:lnTo>
                  <a:lnTo>
                    <a:pt x="46" y="99"/>
                  </a:lnTo>
                  <a:lnTo>
                    <a:pt x="39" y="96"/>
                  </a:lnTo>
                  <a:lnTo>
                    <a:pt x="31" y="83"/>
                  </a:lnTo>
                  <a:lnTo>
                    <a:pt x="0" y="7"/>
                  </a:lnTo>
                  <a:lnTo>
                    <a:pt x="13" y="0"/>
                  </a:lnTo>
                  <a:close/>
                </a:path>
              </a:pathLst>
            </a:custGeom>
            <a:solidFill>
              <a:srgbClr val="2B3333"/>
            </a:solidFill>
            <a:ln w="9525">
              <a:noFill/>
            </a:ln>
          </p:spPr>
          <p:txBody>
            <a:bodyPr/>
            <a:lstStyle/>
            <a:p>
              <a:endParaRPr lang="en-US"/>
            </a:p>
          </p:txBody>
        </p:sp>
      </p:grpSp>
      <p:grpSp>
        <p:nvGrpSpPr>
          <p:cNvPr id="1140868" name="Group 1140867"/>
          <p:cNvGrpSpPr/>
          <p:nvPr/>
        </p:nvGrpSpPr>
        <p:grpSpPr>
          <a:xfrm>
            <a:off x="4572000" y="4191000"/>
            <a:ext cx="838200" cy="762000"/>
            <a:chOff x="3696" y="1728"/>
            <a:chExt cx="528" cy="480"/>
          </a:xfrm>
        </p:grpSpPr>
        <p:grpSp>
          <p:nvGrpSpPr>
            <p:cNvPr id="1140869" name="Group 1140868"/>
            <p:cNvGrpSpPr/>
            <p:nvPr/>
          </p:nvGrpSpPr>
          <p:grpSpPr>
            <a:xfrm>
              <a:off x="3696" y="1882"/>
              <a:ext cx="528" cy="326"/>
              <a:chOff x="3696" y="1882"/>
              <a:chExt cx="528" cy="326"/>
            </a:xfrm>
          </p:grpSpPr>
          <p:sp>
            <p:nvSpPr>
              <p:cNvPr id="1140870" name="Freeform 1140869"/>
              <p:cNvSpPr/>
              <p:nvPr/>
            </p:nvSpPr>
            <p:spPr>
              <a:xfrm>
                <a:off x="4049" y="2052"/>
                <a:ext cx="157" cy="156"/>
              </a:xfrm>
              <a:custGeom>
                <a:avLst/>
                <a:gdLst/>
                <a:ahLst/>
                <a:cxnLst/>
                <a:rect l="0" t="0" r="0" b="0"/>
                <a:pathLst>
                  <a:path w="1567" h="2024">
                    <a:moveTo>
                      <a:pt x="1332" y="133"/>
                    </a:moveTo>
                    <a:lnTo>
                      <a:pt x="647" y="997"/>
                    </a:lnTo>
                    <a:lnTo>
                      <a:pt x="0" y="1661"/>
                    </a:lnTo>
                    <a:lnTo>
                      <a:pt x="0" y="2024"/>
                    </a:lnTo>
                    <a:lnTo>
                      <a:pt x="1567" y="531"/>
                    </a:lnTo>
                    <a:lnTo>
                      <a:pt x="1567" y="0"/>
                    </a:lnTo>
                    <a:lnTo>
                      <a:pt x="1332" y="133"/>
                    </a:lnTo>
                    <a:close/>
                  </a:path>
                </a:pathLst>
              </a:custGeom>
              <a:solidFill>
                <a:srgbClr val="828282"/>
              </a:solidFill>
              <a:ln w="9525">
                <a:noFill/>
              </a:ln>
            </p:spPr>
            <p:txBody>
              <a:bodyPr/>
              <a:lstStyle/>
              <a:p>
                <a:endParaRPr lang="en-US"/>
              </a:p>
            </p:txBody>
          </p:sp>
          <p:sp>
            <p:nvSpPr>
              <p:cNvPr id="1140871" name="Freeform 1140870"/>
              <p:cNvSpPr/>
              <p:nvPr/>
            </p:nvSpPr>
            <p:spPr>
              <a:xfrm>
                <a:off x="4049" y="2052"/>
                <a:ext cx="157" cy="156"/>
              </a:xfrm>
              <a:custGeom>
                <a:avLst/>
                <a:gdLst/>
                <a:ahLst/>
                <a:cxnLst/>
                <a:rect l="0" t="0" r="0" b="0"/>
                <a:pathLst>
                  <a:path w="1567" h="2024">
                    <a:moveTo>
                      <a:pt x="1332" y="133"/>
                    </a:moveTo>
                    <a:lnTo>
                      <a:pt x="647" y="997"/>
                    </a:lnTo>
                    <a:lnTo>
                      <a:pt x="0" y="1661"/>
                    </a:lnTo>
                    <a:lnTo>
                      <a:pt x="0" y="2024"/>
                    </a:lnTo>
                    <a:lnTo>
                      <a:pt x="1567" y="531"/>
                    </a:lnTo>
                    <a:lnTo>
                      <a:pt x="1567" y="0"/>
                    </a:lnTo>
                    <a:lnTo>
                      <a:pt x="1332" y="133"/>
                    </a:lnTo>
                  </a:path>
                </a:pathLst>
              </a:custGeom>
              <a:noFill/>
              <a:ln w="0" cap="flat" cmpd="sng">
                <a:solidFill>
                  <a:srgbClr val="000000"/>
                </a:solidFill>
                <a:prstDash val="solid"/>
                <a:headEnd type="none" w="med" len="med"/>
                <a:tailEnd type="none" w="med" len="med"/>
              </a:ln>
            </p:spPr>
            <p:txBody>
              <a:bodyPr/>
              <a:lstStyle/>
              <a:p>
                <a:endParaRPr lang="en-US"/>
              </a:p>
            </p:txBody>
          </p:sp>
          <p:sp>
            <p:nvSpPr>
              <p:cNvPr id="1140872" name="Freeform 1140871"/>
              <p:cNvSpPr/>
              <p:nvPr/>
            </p:nvSpPr>
            <p:spPr>
              <a:xfrm>
                <a:off x="3696" y="2106"/>
                <a:ext cx="353" cy="101"/>
              </a:xfrm>
              <a:custGeom>
                <a:avLst/>
                <a:gdLst/>
                <a:ahLst/>
                <a:cxnLst/>
                <a:rect l="0" t="0" r="0" b="0"/>
                <a:pathLst>
                  <a:path w="3534" h="1320">
                    <a:moveTo>
                      <a:pt x="0" y="28"/>
                    </a:moveTo>
                    <a:lnTo>
                      <a:pt x="0" y="257"/>
                    </a:lnTo>
                    <a:lnTo>
                      <a:pt x="3534" y="1320"/>
                    </a:lnTo>
                    <a:lnTo>
                      <a:pt x="3534" y="1090"/>
                    </a:lnTo>
                    <a:lnTo>
                      <a:pt x="3467" y="1033"/>
                    </a:lnTo>
                    <a:lnTo>
                      <a:pt x="93" y="0"/>
                    </a:lnTo>
                    <a:lnTo>
                      <a:pt x="0" y="28"/>
                    </a:lnTo>
                    <a:close/>
                  </a:path>
                </a:pathLst>
              </a:custGeom>
              <a:solidFill>
                <a:srgbClr val="828282"/>
              </a:solidFill>
              <a:ln w="9525">
                <a:noFill/>
              </a:ln>
            </p:spPr>
            <p:txBody>
              <a:bodyPr/>
              <a:lstStyle/>
              <a:p>
                <a:endParaRPr lang="en-US"/>
              </a:p>
            </p:txBody>
          </p:sp>
          <p:sp>
            <p:nvSpPr>
              <p:cNvPr id="1140873" name="Freeform 1140872"/>
              <p:cNvSpPr/>
              <p:nvPr/>
            </p:nvSpPr>
            <p:spPr>
              <a:xfrm>
                <a:off x="3696" y="2106"/>
                <a:ext cx="353" cy="101"/>
              </a:xfrm>
              <a:custGeom>
                <a:avLst/>
                <a:gdLst/>
                <a:ahLst/>
                <a:cxnLst/>
                <a:rect l="0" t="0" r="0" b="0"/>
                <a:pathLst>
                  <a:path w="3534" h="1320">
                    <a:moveTo>
                      <a:pt x="0" y="28"/>
                    </a:moveTo>
                    <a:lnTo>
                      <a:pt x="0" y="257"/>
                    </a:lnTo>
                    <a:lnTo>
                      <a:pt x="3534" y="1320"/>
                    </a:lnTo>
                    <a:lnTo>
                      <a:pt x="3534" y="1090"/>
                    </a:lnTo>
                    <a:lnTo>
                      <a:pt x="3467" y="1033"/>
                    </a:lnTo>
                    <a:lnTo>
                      <a:pt x="93" y="0"/>
                    </a:lnTo>
                    <a:lnTo>
                      <a:pt x="0" y="28"/>
                    </a:lnTo>
                  </a:path>
                </a:pathLst>
              </a:custGeom>
              <a:noFill/>
              <a:ln w="0" cap="flat" cmpd="sng">
                <a:solidFill>
                  <a:srgbClr val="000000"/>
                </a:solidFill>
                <a:prstDash val="solid"/>
                <a:headEnd type="none" w="med" len="med"/>
                <a:tailEnd type="none" w="med" len="med"/>
              </a:ln>
            </p:spPr>
            <p:txBody>
              <a:bodyPr/>
              <a:lstStyle/>
              <a:p>
                <a:endParaRPr lang="en-US"/>
              </a:p>
            </p:txBody>
          </p:sp>
          <p:sp>
            <p:nvSpPr>
              <p:cNvPr id="1140874" name="Freeform 1140873"/>
              <p:cNvSpPr/>
              <p:nvPr/>
            </p:nvSpPr>
            <p:spPr>
              <a:xfrm>
                <a:off x="4130" y="2090"/>
                <a:ext cx="56" cy="47"/>
              </a:xfrm>
              <a:custGeom>
                <a:avLst/>
                <a:gdLst/>
                <a:ahLst/>
                <a:cxnLst/>
                <a:rect l="0" t="0" r="0" b="0"/>
                <a:pathLst>
                  <a:path w="560" h="618">
                    <a:moveTo>
                      <a:pt x="0" y="539"/>
                    </a:moveTo>
                    <a:lnTo>
                      <a:pt x="0" y="618"/>
                    </a:lnTo>
                    <a:lnTo>
                      <a:pt x="168" y="464"/>
                    </a:lnTo>
                    <a:lnTo>
                      <a:pt x="212" y="464"/>
                    </a:lnTo>
                    <a:lnTo>
                      <a:pt x="423" y="264"/>
                    </a:lnTo>
                    <a:lnTo>
                      <a:pt x="423" y="220"/>
                    </a:lnTo>
                    <a:lnTo>
                      <a:pt x="560" y="79"/>
                    </a:lnTo>
                    <a:lnTo>
                      <a:pt x="560" y="0"/>
                    </a:lnTo>
                    <a:lnTo>
                      <a:pt x="373" y="184"/>
                    </a:lnTo>
                    <a:lnTo>
                      <a:pt x="342" y="184"/>
                    </a:lnTo>
                    <a:lnTo>
                      <a:pt x="153" y="360"/>
                    </a:lnTo>
                    <a:lnTo>
                      <a:pt x="153" y="405"/>
                    </a:lnTo>
                    <a:lnTo>
                      <a:pt x="0" y="539"/>
                    </a:lnTo>
                    <a:close/>
                  </a:path>
                </a:pathLst>
              </a:custGeom>
              <a:solidFill>
                <a:srgbClr val="424242"/>
              </a:solidFill>
              <a:ln w="9525">
                <a:noFill/>
              </a:ln>
            </p:spPr>
            <p:txBody>
              <a:bodyPr/>
              <a:lstStyle/>
              <a:p>
                <a:endParaRPr lang="en-US"/>
              </a:p>
            </p:txBody>
          </p:sp>
          <p:sp>
            <p:nvSpPr>
              <p:cNvPr id="1140875" name="Freeform 1140874"/>
              <p:cNvSpPr/>
              <p:nvPr/>
            </p:nvSpPr>
            <p:spPr>
              <a:xfrm>
                <a:off x="4130" y="2090"/>
                <a:ext cx="56" cy="47"/>
              </a:xfrm>
              <a:custGeom>
                <a:avLst/>
                <a:gdLst/>
                <a:ahLst/>
                <a:cxnLst/>
                <a:rect l="0" t="0" r="0" b="0"/>
                <a:pathLst>
                  <a:path w="560" h="618">
                    <a:moveTo>
                      <a:pt x="0" y="539"/>
                    </a:moveTo>
                    <a:lnTo>
                      <a:pt x="0" y="618"/>
                    </a:lnTo>
                    <a:lnTo>
                      <a:pt x="168" y="464"/>
                    </a:lnTo>
                    <a:lnTo>
                      <a:pt x="212" y="464"/>
                    </a:lnTo>
                    <a:lnTo>
                      <a:pt x="423" y="264"/>
                    </a:lnTo>
                    <a:lnTo>
                      <a:pt x="423" y="220"/>
                    </a:lnTo>
                    <a:lnTo>
                      <a:pt x="560" y="79"/>
                    </a:lnTo>
                    <a:lnTo>
                      <a:pt x="560" y="0"/>
                    </a:lnTo>
                    <a:lnTo>
                      <a:pt x="373" y="184"/>
                    </a:lnTo>
                    <a:lnTo>
                      <a:pt x="342" y="184"/>
                    </a:lnTo>
                    <a:lnTo>
                      <a:pt x="153" y="360"/>
                    </a:lnTo>
                    <a:lnTo>
                      <a:pt x="153" y="405"/>
                    </a:lnTo>
                    <a:lnTo>
                      <a:pt x="0" y="539"/>
                    </a:lnTo>
                  </a:path>
                </a:pathLst>
              </a:custGeom>
              <a:noFill/>
              <a:ln w="0" cap="flat" cmpd="sng">
                <a:solidFill>
                  <a:srgbClr val="000000"/>
                </a:solidFill>
                <a:prstDash val="solid"/>
                <a:headEnd type="none" w="med" len="med"/>
                <a:tailEnd type="none" w="med" len="med"/>
              </a:ln>
            </p:spPr>
            <p:txBody>
              <a:bodyPr/>
              <a:lstStyle/>
              <a:p>
                <a:endParaRPr lang="en-US"/>
              </a:p>
            </p:txBody>
          </p:sp>
          <p:sp>
            <p:nvSpPr>
              <p:cNvPr id="1140876" name="Straight Connector 1140875"/>
              <p:cNvSpPr/>
              <p:nvPr/>
            </p:nvSpPr>
            <p:spPr>
              <a:xfrm flipH="1">
                <a:off x="4143" y="2126"/>
                <a:ext cx="4" cy="1"/>
              </a:xfrm>
              <a:prstGeom prst="line">
                <a:avLst/>
              </a:prstGeom>
              <a:ln w="0" cap="flat" cmpd="sng">
                <a:solidFill>
                  <a:srgbClr val="000000"/>
                </a:solidFill>
                <a:prstDash val="solid"/>
                <a:headEnd type="none" w="med" len="med"/>
                <a:tailEnd type="none" w="med" len="med"/>
              </a:ln>
            </p:spPr>
          </p:sp>
          <p:sp>
            <p:nvSpPr>
              <p:cNvPr id="1140877" name="Straight Connector 1140876"/>
              <p:cNvSpPr/>
              <p:nvPr/>
            </p:nvSpPr>
            <p:spPr>
              <a:xfrm>
                <a:off x="4167" y="2106"/>
                <a:ext cx="5" cy="1"/>
              </a:xfrm>
              <a:prstGeom prst="line">
                <a:avLst/>
              </a:prstGeom>
              <a:ln w="0" cap="flat" cmpd="sng">
                <a:solidFill>
                  <a:srgbClr val="000000"/>
                </a:solidFill>
                <a:prstDash val="solid"/>
                <a:headEnd type="none" w="med" len="med"/>
                <a:tailEnd type="none" w="med" len="med"/>
              </a:ln>
            </p:spPr>
          </p:sp>
          <p:sp>
            <p:nvSpPr>
              <p:cNvPr id="1140878" name="Straight Connector 1140877"/>
              <p:cNvSpPr/>
              <p:nvPr/>
            </p:nvSpPr>
            <p:spPr>
              <a:xfrm flipH="1">
                <a:off x="4166" y="2110"/>
                <a:ext cx="6" cy="1"/>
              </a:xfrm>
              <a:prstGeom prst="line">
                <a:avLst/>
              </a:prstGeom>
              <a:ln w="0" cap="flat" cmpd="sng">
                <a:solidFill>
                  <a:srgbClr val="000000"/>
                </a:solidFill>
                <a:prstDash val="solid"/>
                <a:headEnd type="none" w="med" len="med"/>
                <a:tailEnd type="none" w="med" len="med"/>
              </a:ln>
            </p:spPr>
          </p:sp>
          <p:sp>
            <p:nvSpPr>
              <p:cNvPr id="1140879" name="Freeform 1140878"/>
              <p:cNvSpPr/>
              <p:nvPr/>
            </p:nvSpPr>
            <p:spPr>
              <a:xfrm>
                <a:off x="4128" y="2128"/>
                <a:ext cx="3" cy="13"/>
              </a:xfrm>
              <a:custGeom>
                <a:avLst/>
                <a:gdLst/>
                <a:ahLst/>
                <a:cxnLst/>
                <a:rect l="0" t="0" r="0" b="0"/>
                <a:pathLst>
                  <a:path w="37" h="169">
                    <a:moveTo>
                      <a:pt x="0" y="15"/>
                    </a:moveTo>
                    <a:lnTo>
                      <a:pt x="0" y="169"/>
                    </a:lnTo>
                    <a:lnTo>
                      <a:pt x="37" y="154"/>
                    </a:lnTo>
                    <a:lnTo>
                      <a:pt x="37" y="0"/>
                    </a:lnTo>
                    <a:lnTo>
                      <a:pt x="0" y="15"/>
                    </a:lnTo>
                    <a:close/>
                  </a:path>
                </a:pathLst>
              </a:custGeom>
              <a:solidFill>
                <a:srgbClr val="BFBFBF"/>
              </a:solidFill>
              <a:ln w="9525">
                <a:noFill/>
              </a:ln>
            </p:spPr>
            <p:txBody>
              <a:bodyPr/>
              <a:lstStyle/>
              <a:p>
                <a:endParaRPr lang="en-US"/>
              </a:p>
            </p:txBody>
          </p:sp>
          <p:sp>
            <p:nvSpPr>
              <p:cNvPr id="1140880" name="Freeform 1140879"/>
              <p:cNvSpPr/>
              <p:nvPr/>
            </p:nvSpPr>
            <p:spPr>
              <a:xfrm>
                <a:off x="4128" y="2128"/>
                <a:ext cx="3" cy="13"/>
              </a:xfrm>
              <a:custGeom>
                <a:avLst/>
                <a:gdLst/>
                <a:ahLst/>
                <a:cxnLst/>
                <a:rect l="0" t="0" r="0" b="0"/>
                <a:pathLst>
                  <a:path w="37" h="169">
                    <a:moveTo>
                      <a:pt x="0" y="15"/>
                    </a:moveTo>
                    <a:lnTo>
                      <a:pt x="0" y="169"/>
                    </a:lnTo>
                    <a:lnTo>
                      <a:pt x="37" y="154"/>
                    </a:lnTo>
                    <a:lnTo>
                      <a:pt x="37" y="0"/>
                    </a:lnTo>
                    <a:lnTo>
                      <a:pt x="0" y="15"/>
                    </a:lnTo>
                  </a:path>
                </a:pathLst>
              </a:custGeom>
              <a:noFill/>
              <a:ln w="0" cap="flat" cmpd="sng">
                <a:solidFill>
                  <a:srgbClr val="000000"/>
                </a:solidFill>
                <a:prstDash val="solid"/>
                <a:headEnd type="none" w="med" len="med"/>
                <a:tailEnd type="none" w="med" len="med"/>
              </a:ln>
            </p:spPr>
            <p:txBody>
              <a:bodyPr/>
              <a:lstStyle/>
              <a:p>
                <a:endParaRPr lang="en-US"/>
              </a:p>
            </p:txBody>
          </p:sp>
          <p:sp>
            <p:nvSpPr>
              <p:cNvPr id="1140881" name="Straight Connector 1140880"/>
              <p:cNvSpPr/>
              <p:nvPr/>
            </p:nvSpPr>
            <p:spPr>
              <a:xfrm>
                <a:off x="3785" y="2052"/>
                <a:ext cx="343" cy="70"/>
              </a:xfrm>
              <a:prstGeom prst="line">
                <a:avLst/>
              </a:prstGeom>
              <a:ln w="0" cap="flat" cmpd="sng">
                <a:solidFill>
                  <a:srgbClr val="000000"/>
                </a:solidFill>
                <a:prstDash val="solid"/>
                <a:headEnd type="none" w="med" len="med"/>
                <a:tailEnd type="none" w="med" len="med"/>
              </a:ln>
            </p:spPr>
          </p:sp>
          <p:sp>
            <p:nvSpPr>
              <p:cNvPr id="1140882" name="Freeform 1140881"/>
              <p:cNvSpPr/>
              <p:nvPr/>
            </p:nvSpPr>
            <p:spPr>
              <a:xfrm>
                <a:off x="3696" y="2034"/>
                <a:ext cx="510" cy="155"/>
              </a:xfrm>
              <a:custGeom>
                <a:avLst/>
                <a:gdLst/>
                <a:ahLst/>
                <a:cxnLst/>
                <a:rect l="0" t="0" r="0" b="0"/>
                <a:pathLst>
                  <a:path w="5101" h="2021">
                    <a:moveTo>
                      <a:pt x="1231" y="0"/>
                    </a:moveTo>
                    <a:lnTo>
                      <a:pt x="889" y="241"/>
                    </a:lnTo>
                    <a:lnTo>
                      <a:pt x="889" y="309"/>
                    </a:lnTo>
                    <a:lnTo>
                      <a:pt x="0" y="950"/>
                    </a:lnTo>
                    <a:lnTo>
                      <a:pt x="3534" y="2021"/>
                    </a:lnTo>
                    <a:lnTo>
                      <a:pt x="4318" y="1252"/>
                    </a:lnTo>
                    <a:lnTo>
                      <a:pt x="4318" y="1150"/>
                    </a:lnTo>
                    <a:lnTo>
                      <a:pt x="4663" y="818"/>
                    </a:lnTo>
                    <a:lnTo>
                      <a:pt x="4742" y="582"/>
                    </a:lnTo>
                    <a:lnTo>
                      <a:pt x="5101" y="241"/>
                    </a:lnTo>
                    <a:lnTo>
                      <a:pt x="4814" y="176"/>
                    </a:lnTo>
                    <a:lnTo>
                      <a:pt x="1652" y="110"/>
                    </a:lnTo>
                    <a:lnTo>
                      <a:pt x="1231" y="0"/>
                    </a:lnTo>
                    <a:close/>
                  </a:path>
                </a:pathLst>
              </a:custGeom>
              <a:solidFill>
                <a:srgbClr val="BFBFBF"/>
              </a:solidFill>
              <a:ln w="9525">
                <a:noFill/>
              </a:ln>
            </p:spPr>
            <p:txBody>
              <a:bodyPr/>
              <a:lstStyle/>
              <a:p>
                <a:endParaRPr lang="en-US"/>
              </a:p>
            </p:txBody>
          </p:sp>
          <p:sp>
            <p:nvSpPr>
              <p:cNvPr id="1140883" name="Freeform 1140882"/>
              <p:cNvSpPr/>
              <p:nvPr/>
            </p:nvSpPr>
            <p:spPr>
              <a:xfrm>
                <a:off x="3696" y="2034"/>
                <a:ext cx="510" cy="155"/>
              </a:xfrm>
              <a:custGeom>
                <a:avLst/>
                <a:gdLst/>
                <a:ahLst/>
                <a:cxnLst/>
                <a:rect l="0" t="0" r="0" b="0"/>
                <a:pathLst>
                  <a:path w="5101" h="2021">
                    <a:moveTo>
                      <a:pt x="1231" y="0"/>
                    </a:moveTo>
                    <a:lnTo>
                      <a:pt x="889" y="241"/>
                    </a:lnTo>
                    <a:lnTo>
                      <a:pt x="889" y="309"/>
                    </a:lnTo>
                    <a:lnTo>
                      <a:pt x="0" y="950"/>
                    </a:lnTo>
                    <a:lnTo>
                      <a:pt x="3534" y="2021"/>
                    </a:lnTo>
                    <a:lnTo>
                      <a:pt x="4318" y="1252"/>
                    </a:lnTo>
                    <a:lnTo>
                      <a:pt x="4318" y="1150"/>
                    </a:lnTo>
                    <a:lnTo>
                      <a:pt x="4663" y="818"/>
                    </a:lnTo>
                    <a:lnTo>
                      <a:pt x="4742" y="582"/>
                    </a:lnTo>
                    <a:lnTo>
                      <a:pt x="5101" y="241"/>
                    </a:lnTo>
                    <a:lnTo>
                      <a:pt x="4814" y="176"/>
                    </a:lnTo>
                    <a:lnTo>
                      <a:pt x="1652" y="110"/>
                    </a:lnTo>
                    <a:lnTo>
                      <a:pt x="1231"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1140884" name="Freeform 1140883"/>
              <p:cNvSpPr/>
              <p:nvPr/>
            </p:nvSpPr>
            <p:spPr>
              <a:xfrm>
                <a:off x="3794" y="2046"/>
                <a:ext cx="31" cy="10"/>
              </a:xfrm>
              <a:custGeom>
                <a:avLst/>
                <a:gdLst/>
                <a:ahLst/>
                <a:cxnLst/>
                <a:rect l="0" t="0" r="0" b="0"/>
                <a:pathLst>
                  <a:path w="306" h="139">
                    <a:moveTo>
                      <a:pt x="117" y="0"/>
                    </a:moveTo>
                    <a:lnTo>
                      <a:pt x="0" y="82"/>
                    </a:lnTo>
                    <a:lnTo>
                      <a:pt x="191" y="139"/>
                    </a:lnTo>
                    <a:lnTo>
                      <a:pt x="306" y="51"/>
                    </a:lnTo>
                    <a:lnTo>
                      <a:pt x="117" y="0"/>
                    </a:lnTo>
                    <a:close/>
                  </a:path>
                </a:pathLst>
              </a:custGeom>
              <a:solidFill>
                <a:srgbClr val="828282"/>
              </a:solidFill>
              <a:ln w="9525">
                <a:noFill/>
              </a:ln>
            </p:spPr>
            <p:txBody>
              <a:bodyPr/>
              <a:lstStyle/>
              <a:p>
                <a:endParaRPr lang="en-US"/>
              </a:p>
            </p:txBody>
          </p:sp>
          <p:sp>
            <p:nvSpPr>
              <p:cNvPr id="1140885" name="Freeform 1140884"/>
              <p:cNvSpPr/>
              <p:nvPr/>
            </p:nvSpPr>
            <p:spPr>
              <a:xfrm>
                <a:off x="3794" y="2046"/>
                <a:ext cx="31" cy="10"/>
              </a:xfrm>
              <a:custGeom>
                <a:avLst/>
                <a:gdLst/>
                <a:ahLst/>
                <a:cxnLst/>
                <a:rect l="0" t="0" r="0" b="0"/>
                <a:pathLst>
                  <a:path w="306" h="139">
                    <a:moveTo>
                      <a:pt x="117" y="0"/>
                    </a:moveTo>
                    <a:lnTo>
                      <a:pt x="0" y="82"/>
                    </a:lnTo>
                    <a:lnTo>
                      <a:pt x="191" y="139"/>
                    </a:lnTo>
                    <a:lnTo>
                      <a:pt x="306" y="51"/>
                    </a:lnTo>
                    <a:lnTo>
                      <a:pt x="117"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1140886" name="Freeform 1140885"/>
              <p:cNvSpPr/>
              <p:nvPr/>
            </p:nvSpPr>
            <p:spPr>
              <a:xfrm>
                <a:off x="3748" y="2066"/>
                <a:ext cx="306" cy="97"/>
              </a:xfrm>
              <a:custGeom>
                <a:avLst/>
                <a:gdLst/>
                <a:ahLst/>
                <a:cxnLst/>
                <a:rect l="0" t="0" r="0" b="0"/>
                <a:pathLst>
                  <a:path w="3060" h="1260">
                    <a:moveTo>
                      <a:pt x="401" y="0"/>
                    </a:moveTo>
                    <a:lnTo>
                      <a:pt x="225" y="139"/>
                    </a:lnTo>
                    <a:lnTo>
                      <a:pt x="189" y="235"/>
                    </a:lnTo>
                    <a:lnTo>
                      <a:pt x="0" y="457"/>
                    </a:lnTo>
                    <a:lnTo>
                      <a:pt x="2688" y="1260"/>
                    </a:lnTo>
                    <a:lnTo>
                      <a:pt x="2833" y="1106"/>
                    </a:lnTo>
                    <a:lnTo>
                      <a:pt x="3060" y="730"/>
                    </a:lnTo>
                    <a:lnTo>
                      <a:pt x="2973" y="693"/>
                    </a:lnTo>
                    <a:lnTo>
                      <a:pt x="401" y="0"/>
                    </a:lnTo>
                    <a:close/>
                  </a:path>
                </a:pathLst>
              </a:custGeom>
              <a:solidFill>
                <a:srgbClr val="BFBFBF"/>
              </a:solidFill>
              <a:ln w="9525">
                <a:noFill/>
              </a:ln>
            </p:spPr>
            <p:txBody>
              <a:bodyPr/>
              <a:lstStyle/>
              <a:p>
                <a:endParaRPr lang="en-US"/>
              </a:p>
            </p:txBody>
          </p:sp>
          <p:sp>
            <p:nvSpPr>
              <p:cNvPr id="1140887" name="Freeform 1140886"/>
              <p:cNvSpPr/>
              <p:nvPr/>
            </p:nvSpPr>
            <p:spPr>
              <a:xfrm>
                <a:off x="3748" y="2066"/>
                <a:ext cx="306" cy="97"/>
              </a:xfrm>
              <a:custGeom>
                <a:avLst/>
                <a:gdLst/>
                <a:ahLst/>
                <a:cxnLst/>
                <a:rect l="0" t="0" r="0" b="0"/>
                <a:pathLst>
                  <a:path w="3060" h="1260">
                    <a:moveTo>
                      <a:pt x="401" y="0"/>
                    </a:moveTo>
                    <a:lnTo>
                      <a:pt x="225" y="139"/>
                    </a:lnTo>
                    <a:lnTo>
                      <a:pt x="189" y="235"/>
                    </a:lnTo>
                    <a:lnTo>
                      <a:pt x="0" y="457"/>
                    </a:lnTo>
                    <a:lnTo>
                      <a:pt x="2688" y="1260"/>
                    </a:lnTo>
                    <a:lnTo>
                      <a:pt x="2833" y="1106"/>
                    </a:lnTo>
                    <a:lnTo>
                      <a:pt x="3060" y="730"/>
                    </a:lnTo>
                    <a:lnTo>
                      <a:pt x="2973" y="693"/>
                    </a:lnTo>
                    <a:lnTo>
                      <a:pt x="401"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1140888" name="Straight Connector 1140887"/>
              <p:cNvSpPr/>
              <p:nvPr/>
            </p:nvSpPr>
            <p:spPr>
              <a:xfrm>
                <a:off x="3783" y="2077"/>
                <a:ext cx="253" cy="52"/>
              </a:xfrm>
              <a:prstGeom prst="line">
                <a:avLst/>
              </a:prstGeom>
              <a:ln w="0" cap="flat" cmpd="sng">
                <a:solidFill>
                  <a:srgbClr val="000000"/>
                </a:solidFill>
                <a:prstDash val="solid"/>
                <a:headEnd type="none" w="med" len="med"/>
                <a:tailEnd type="none" w="med" len="med"/>
              </a:ln>
            </p:spPr>
          </p:sp>
          <p:sp>
            <p:nvSpPr>
              <p:cNvPr id="1140889" name="Straight Connector 1140888"/>
              <p:cNvSpPr/>
              <p:nvPr/>
            </p:nvSpPr>
            <p:spPr>
              <a:xfrm>
                <a:off x="3774" y="2084"/>
                <a:ext cx="250" cy="54"/>
              </a:xfrm>
              <a:prstGeom prst="line">
                <a:avLst/>
              </a:prstGeom>
              <a:ln w="0" cap="flat" cmpd="sng">
                <a:solidFill>
                  <a:srgbClr val="000000"/>
                </a:solidFill>
                <a:prstDash val="solid"/>
                <a:headEnd type="none" w="med" len="med"/>
                <a:tailEnd type="none" w="med" len="med"/>
              </a:ln>
            </p:spPr>
          </p:sp>
          <p:sp>
            <p:nvSpPr>
              <p:cNvPr id="1140890" name="Straight Connector 1140889"/>
              <p:cNvSpPr/>
              <p:nvPr/>
            </p:nvSpPr>
            <p:spPr>
              <a:xfrm>
                <a:off x="3765" y="2094"/>
                <a:ext cx="257" cy="54"/>
              </a:xfrm>
              <a:prstGeom prst="line">
                <a:avLst/>
              </a:prstGeom>
              <a:ln w="0" cap="flat" cmpd="sng">
                <a:solidFill>
                  <a:srgbClr val="000000"/>
                </a:solidFill>
                <a:prstDash val="solid"/>
                <a:headEnd type="none" w="med" len="med"/>
                <a:tailEnd type="none" w="med" len="med"/>
              </a:ln>
            </p:spPr>
          </p:sp>
          <p:sp>
            <p:nvSpPr>
              <p:cNvPr id="1140891" name="Straight Connector 1140890"/>
              <p:cNvSpPr/>
              <p:nvPr/>
            </p:nvSpPr>
            <p:spPr>
              <a:xfrm flipH="1">
                <a:off x="3790" y="2081"/>
                <a:ext cx="10" cy="6"/>
              </a:xfrm>
              <a:prstGeom prst="line">
                <a:avLst/>
              </a:prstGeom>
              <a:ln w="0" cap="flat" cmpd="sng">
                <a:solidFill>
                  <a:srgbClr val="000000"/>
                </a:solidFill>
                <a:prstDash val="solid"/>
                <a:headEnd type="none" w="med" len="med"/>
                <a:tailEnd type="none" w="med" len="med"/>
              </a:ln>
            </p:spPr>
          </p:sp>
          <p:sp>
            <p:nvSpPr>
              <p:cNvPr id="1140892" name="Straight Connector 1140891"/>
              <p:cNvSpPr/>
              <p:nvPr/>
            </p:nvSpPr>
            <p:spPr>
              <a:xfrm flipH="1">
                <a:off x="3813" y="2075"/>
                <a:ext cx="10" cy="8"/>
              </a:xfrm>
              <a:prstGeom prst="line">
                <a:avLst/>
              </a:prstGeom>
              <a:ln w="0" cap="flat" cmpd="sng">
                <a:solidFill>
                  <a:srgbClr val="000000"/>
                </a:solidFill>
                <a:prstDash val="solid"/>
                <a:headEnd type="none" w="med" len="med"/>
                <a:tailEnd type="none" w="med" len="med"/>
              </a:ln>
            </p:spPr>
          </p:sp>
          <p:sp>
            <p:nvSpPr>
              <p:cNvPr id="1140893" name="Straight Connector 1140892"/>
              <p:cNvSpPr/>
              <p:nvPr/>
            </p:nvSpPr>
            <p:spPr>
              <a:xfrm flipH="1">
                <a:off x="3794" y="2072"/>
                <a:ext cx="11" cy="8"/>
              </a:xfrm>
              <a:prstGeom prst="line">
                <a:avLst/>
              </a:prstGeom>
              <a:ln w="0" cap="flat" cmpd="sng">
                <a:solidFill>
                  <a:srgbClr val="000000"/>
                </a:solidFill>
                <a:prstDash val="solid"/>
                <a:headEnd type="none" w="med" len="med"/>
                <a:tailEnd type="none" w="med" len="med"/>
              </a:ln>
            </p:spPr>
          </p:sp>
          <p:sp>
            <p:nvSpPr>
              <p:cNvPr id="1140894" name="Straight Connector 1140893"/>
              <p:cNvSpPr/>
              <p:nvPr/>
            </p:nvSpPr>
            <p:spPr>
              <a:xfrm flipH="1">
                <a:off x="3831" y="2080"/>
                <a:ext cx="10" cy="6"/>
              </a:xfrm>
              <a:prstGeom prst="line">
                <a:avLst/>
              </a:prstGeom>
              <a:ln w="0" cap="flat" cmpd="sng">
                <a:solidFill>
                  <a:srgbClr val="000000"/>
                </a:solidFill>
                <a:prstDash val="solid"/>
                <a:headEnd type="none" w="med" len="med"/>
                <a:tailEnd type="none" w="med" len="med"/>
              </a:ln>
            </p:spPr>
          </p:sp>
          <p:sp>
            <p:nvSpPr>
              <p:cNvPr id="1140895" name="Straight Connector 1140894"/>
              <p:cNvSpPr/>
              <p:nvPr/>
            </p:nvSpPr>
            <p:spPr>
              <a:xfrm flipH="1">
                <a:off x="3850" y="2084"/>
                <a:ext cx="11" cy="6"/>
              </a:xfrm>
              <a:prstGeom prst="line">
                <a:avLst/>
              </a:prstGeom>
              <a:ln w="0" cap="flat" cmpd="sng">
                <a:solidFill>
                  <a:srgbClr val="000000"/>
                </a:solidFill>
                <a:prstDash val="solid"/>
                <a:headEnd type="none" w="med" len="med"/>
                <a:tailEnd type="none" w="med" len="med"/>
              </a:ln>
            </p:spPr>
          </p:sp>
          <p:sp>
            <p:nvSpPr>
              <p:cNvPr id="1140896" name="Straight Connector 1140895"/>
              <p:cNvSpPr/>
              <p:nvPr/>
            </p:nvSpPr>
            <p:spPr>
              <a:xfrm flipH="1">
                <a:off x="3883" y="2111"/>
                <a:ext cx="13" cy="7"/>
              </a:xfrm>
              <a:prstGeom prst="line">
                <a:avLst/>
              </a:prstGeom>
              <a:ln w="0" cap="flat" cmpd="sng">
                <a:solidFill>
                  <a:srgbClr val="000000"/>
                </a:solidFill>
                <a:prstDash val="solid"/>
                <a:headEnd type="none" w="med" len="med"/>
                <a:tailEnd type="none" w="med" len="med"/>
              </a:ln>
            </p:spPr>
          </p:sp>
          <p:sp>
            <p:nvSpPr>
              <p:cNvPr id="1140897" name="Straight Connector 1140896"/>
              <p:cNvSpPr/>
              <p:nvPr/>
            </p:nvSpPr>
            <p:spPr>
              <a:xfrm flipH="1">
                <a:off x="3904" y="2115"/>
                <a:ext cx="11" cy="8"/>
              </a:xfrm>
              <a:prstGeom prst="line">
                <a:avLst/>
              </a:prstGeom>
              <a:ln w="0" cap="flat" cmpd="sng">
                <a:solidFill>
                  <a:srgbClr val="000000"/>
                </a:solidFill>
                <a:prstDash val="solid"/>
                <a:headEnd type="none" w="med" len="med"/>
                <a:tailEnd type="none" w="med" len="med"/>
              </a:ln>
            </p:spPr>
          </p:sp>
          <p:sp>
            <p:nvSpPr>
              <p:cNvPr id="1140898" name="Straight Connector 1140897"/>
              <p:cNvSpPr/>
              <p:nvPr/>
            </p:nvSpPr>
            <p:spPr>
              <a:xfrm flipH="1">
                <a:off x="3923" y="2119"/>
                <a:ext cx="12" cy="8"/>
              </a:xfrm>
              <a:prstGeom prst="line">
                <a:avLst/>
              </a:prstGeom>
              <a:ln w="0" cap="flat" cmpd="sng">
                <a:solidFill>
                  <a:srgbClr val="000000"/>
                </a:solidFill>
                <a:prstDash val="solid"/>
                <a:headEnd type="none" w="med" len="med"/>
                <a:tailEnd type="none" w="med" len="med"/>
              </a:ln>
            </p:spPr>
          </p:sp>
          <p:sp>
            <p:nvSpPr>
              <p:cNvPr id="1140899" name="Straight Connector 1140898"/>
              <p:cNvSpPr/>
              <p:nvPr/>
            </p:nvSpPr>
            <p:spPr>
              <a:xfrm flipH="1">
                <a:off x="3946" y="2124"/>
                <a:ext cx="14" cy="8"/>
              </a:xfrm>
              <a:prstGeom prst="line">
                <a:avLst/>
              </a:prstGeom>
              <a:ln w="0" cap="flat" cmpd="sng">
                <a:solidFill>
                  <a:srgbClr val="000000"/>
                </a:solidFill>
                <a:prstDash val="solid"/>
                <a:headEnd type="none" w="med" len="med"/>
                <a:tailEnd type="none" w="med" len="med"/>
              </a:ln>
            </p:spPr>
          </p:sp>
          <p:sp>
            <p:nvSpPr>
              <p:cNvPr id="1140900" name="Straight Connector 1140899"/>
              <p:cNvSpPr/>
              <p:nvPr/>
            </p:nvSpPr>
            <p:spPr>
              <a:xfrm flipH="1">
                <a:off x="3969" y="2129"/>
                <a:ext cx="12" cy="7"/>
              </a:xfrm>
              <a:prstGeom prst="line">
                <a:avLst/>
              </a:prstGeom>
              <a:ln w="0" cap="flat" cmpd="sng">
                <a:solidFill>
                  <a:srgbClr val="000000"/>
                </a:solidFill>
                <a:prstDash val="solid"/>
                <a:headEnd type="none" w="med" len="med"/>
                <a:tailEnd type="none" w="med" len="med"/>
              </a:ln>
            </p:spPr>
          </p:sp>
          <p:sp>
            <p:nvSpPr>
              <p:cNvPr id="1140901" name="Straight Connector 1140900"/>
              <p:cNvSpPr/>
              <p:nvPr/>
            </p:nvSpPr>
            <p:spPr>
              <a:xfrm flipH="1">
                <a:off x="3991" y="2134"/>
                <a:ext cx="12" cy="7"/>
              </a:xfrm>
              <a:prstGeom prst="line">
                <a:avLst/>
              </a:prstGeom>
              <a:ln w="0" cap="flat" cmpd="sng">
                <a:solidFill>
                  <a:srgbClr val="000000"/>
                </a:solidFill>
                <a:prstDash val="solid"/>
                <a:headEnd type="none" w="med" len="med"/>
                <a:tailEnd type="none" w="med" len="med"/>
              </a:ln>
            </p:spPr>
          </p:sp>
          <p:sp>
            <p:nvSpPr>
              <p:cNvPr id="1140902" name="Straight Connector 1140901"/>
              <p:cNvSpPr/>
              <p:nvPr/>
            </p:nvSpPr>
            <p:spPr>
              <a:xfrm flipH="1">
                <a:off x="3995" y="2122"/>
                <a:ext cx="13" cy="9"/>
              </a:xfrm>
              <a:prstGeom prst="line">
                <a:avLst/>
              </a:prstGeom>
              <a:ln w="0" cap="flat" cmpd="sng">
                <a:solidFill>
                  <a:srgbClr val="000000"/>
                </a:solidFill>
                <a:prstDash val="solid"/>
                <a:headEnd type="none" w="med" len="med"/>
                <a:tailEnd type="none" w="med" len="med"/>
              </a:ln>
            </p:spPr>
          </p:sp>
          <p:sp>
            <p:nvSpPr>
              <p:cNvPr id="1140903" name="Straight Connector 1140902"/>
              <p:cNvSpPr/>
              <p:nvPr/>
            </p:nvSpPr>
            <p:spPr>
              <a:xfrm flipH="1">
                <a:off x="3974" y="2118"/>
                <a:ext cx="13" cy="9"/>
              </a:xfrm>
              <a:prstGeom prst="line">
                <a:avLst/>
              </a:prstGeom>
              <a:ln w="0" cap="flat" cmpd="sng">
                <a:solidFill>
                  <a:srgbClr val="000000"/>
                </a:solidFill>
                <a:prstDash val="solid"/>
                <a:headEnd type="none" w="med" len="med"/>
                <a:tailEnd type="none" w="med" len="med"/>
              </a:ln>
            </p:spPr>
          </p:sp>
          <p:sp>
            <p:nvSpPr>
              <p:cNvPr id="1140904" name="Straight Connector 1140903"/>
              <p:cNvSpPr/>
              <p:nvPr/>
            </p:nvSpPr>
            <p:spPr>
              <a:xfrm flipH="1">
                <a:off x="3952" y="2114"/>
                <a:ext cx="12" cy="8"/>
              </a:xfrm>
              <a:prstGeom prst="line">
                <a:avLst/>
              </a:prstGeom>
              <a:ln w="0" cap="flat" cmpd="sng">
                <a:solidFill>
                  <a:srgbClr val="000000"/>
                </a:solidFill>
                <a:prstDash val="solid"/>
                <a:headEnd type="none" w="med" len="med"/>
                <a:tailEnd type="none" w="med" len="med"/>
              </a:ln>
            </p:spPr>
          </p:sp>
          <p:sp>
            <p:nvSpPr>
              <p:cNvPr id="1140905" name="Straight Connector 1140904"/>
              <p:cNvSpPr/>
              <p:nvPr/>
            </p:nvSpPr>
            <p:spPr>
              <a:xfrm flipH="1">
                <a:off x="3928" y="2110"/>
                <a:ext cx="13" cy="7"/>
              </a:xfrm>
              <a:prstGeom prst="line">
                <a:avLst/>
              </a:prstGeom>
              <a:ln w="0" cap="flat" cmpd="sng">
                <a:solidFill>
                  <a:srgbClr val="000000"/>
                </a:solidFill>
                <a:prstDash val="solid"/>
                <a:headEnd type="none" w="med" len="med"/>
                <a:tailEnd type="none" w="med" len="med"/>
              </a:ln>
            </p:spPr>
          </p:sp>
          <p:sp>
            <p:nvSpPr>
              <p:cNvPr id="1140906" name="Straight Connector 1140905"/>
              <p:cNvSpPr/>
              <p:nvPr/>
            </p:nvSpPr>
            <p:spPr>
              <a:xfrm flipH="1">
                <a:off x="3908" y="2105"/>
                <a:ext cx="13" cy="8"/>
              </a:xfrm>
              <a:prstGeom prst="line">
                <a:avLst/>
              </a:prstGeom>
              <a:ln w="0" cap="flat" cmpd="sng">
                <a:solidFill>
                  <a:srgbClr val="000000"/>
                </a:solidFill>
                <a:prstDash val="solid"/>
                <a:headEnd type="none" w="med" len="med"/>
                <a:tailEnd type="none" w="med" len="med"/>
              </a:ln>
            </p:spPr>
          </p:sp>
          <p:sp>
            <p:nvSpPr>
              <p:cNvPr id="1140907" name="Straight Connector 1140906"/>
              <p:cNvSpPr/>
              <p:nvPr/>
            </p:nvSpPr>
            <p:spPr>
              <a:xfrm flipH="1">
                <a:off x="3890" y="2101"/>
                <a:ext cx="11" cy="8"/>
              </a:xfrm>
              <a:prstGeom prst="line">
                <a:avLst/>
              </a:prstGeom>
              <a:ln w="0" cap="flat" cmpd="sng">
                <a:solidFill>
                  <a:srgbClr val="000000"/>
                </a:solidFill>
                <a:prstDash val="solid"/>
                <a:headEnd type="none" w="med" len="med"/>
                <a:tailEnd type="none" w="med" len="med"/>
              </a:ln>
            </p:spPr>
          </p:sp>
          <p:sp>
            <p:nvSpPr>
              <p:cNvPr id="1140908" name="Straight Connector 1140907"/>
              <p:cNvSpPr/>
              <p:nvPr/>
            </p:nvSpPr>
            <p:spPr>
              <a:xfrm flipH="1">
                <a:off x="3872" y="2088"/>
                <a:ext cx="11" cy="7"/>
              </a:xfrm>
              <a:prstGeom prst="line">
                <a:avLst/>
              </a:prstGeom>
              <a:ln w="0" cap="flat" cmpd="sng">
                <a:solidFill>
                  <a:srgbClr val="000000"/>
                </a:solidFill>
                <a:prstDash val="solid"/>
                <a:headEnd type="none" w="med" len="med"/>
                <a:tailEnd type="none" w="med" len="med"/>
              </a:ln>
            </p:spPr>
          </p:sp>
          <p:sp>
            <p:nvSpPr>
              <p:cNvPr id="1140909" name="Straight Connector 1140908"/>
              <p:cNvSpPr/>
              <p:nvPr/>
            </p:nvSpPr>
            <p:spPr>
              <a:xfrm flipH="1">
                <a:off x="3891" y="2092"/>
                <a:ext cx="10" cy="7"/>
              </a:xfrm>
              <a:prstGeom prst="line">
                <a:avLst/>
              </a:prstGeom>
              <a:ln w="0" cap="flat" cmpd="sng">
                <a:solidFill>
                  <a:srgbClr val="000000"/>
                </a:solidFill>
                <a:prstDash val="solid"/>
                <a:headEnd type="none" w="med" len="med"/>
                <a:tailEnd type="none" w="med" len="med"/>
              </a:ln>
            </p:spPr>
          </p:sp>
          <p:sp>
            <p:nvSpPr>
              <p:cNvPr id="1140910" name="Straight Connector 1140909"/>
              <p:cNvSpPr/>
              <p:nvPr/>
            </p:nvSpPr>
            <p:spPr>
              <a:xfrm flipH="1">
                <a:off x="3913" y="2097"/>
                <a:ext cx="10" cy="6"/>
              </a:xfrm>
              <a:prstGeom prst="line">
                <a:avLst/>
              </a:prstGeom>
              <a:ln w="0" cap="flat" cmpd="sng">
                <a:solidFill>
                  <a:srgbClr val="000000"/>
                </a:solidFill>
                <a:prstDash val="solid"/>
                <a:headEnd type="none" w="med" len="med"/>
                <a:tailEnd type="none" w="med" len="med"/>
              </a:ln>
            </p:spPr>
          </p:sp>
          <p:sp>
            <p:nvSpPr>
              <p:cNvPr id="1140911" name="Straight Connector 1140910"/>
              <p:cNvSpPr/>
              <p:nvPr/>
            </p:nvSpPr>
            <p:spPr>
              <a:xfrm flipH="1">
                <a:off x="3933" y="2101"/>
                <a:ext cx="11" cy="6"/>
              </a:xfrm>
              <a:prstGeom prst="line">
                <a:avLst/>
              </a:prstGeom>
              <a:ln w="0" cap="flat" cmpd="sng">
                <a:solidFill>
                  <a:srgbClr val="000000"/>
                </a:solidFill>
                <a:prstDash val="solid"/>
                <a:headEnd type="none" w="med" len="med"/>
                <a:tailEnd type="none" w="med" len="med"/>
              </a:ln>
            </p:spPr>
          </p:sp>
          <p:sp>
            <p:nvSpPr>
              <p:cNvPr id="1140912" name="Straight Connector 1140911"/>
              <p:cNvSpPr/>
              <p:nvPr/>
            </p:nvSpPr>
            <p:spPr>
              <a:xfrm flipH="1">
                <a:off x="3954" y="2104"/>
                <a:ext cx="10" cy="7"/>
              </a:xfrm>
              <a:prstGeom prst="line">
                <a:avLst/>
              </a:prstGeom>
              <a:ln w="0" cap="flat" cmpd="sng">
                <a:solidFill>
                  <a:srgbClr val="000000"/>
                </a:solidFill>
                <a:prstDash val="solid"/>
                <a:headEnd type="none" w="med" len="med"/>
                <a:tailEnd type="none" w="med" len="med"/>
              </a:ln>
            </p:spPr>
          </p:sp>
          <p:sp>
            <p:nvSpPr>
              <p:cNvPr id="1140913" name="Straight Connector 1140912"/>
              <p:cNvSpPr/>
              <p:nvPr/>
            </p:nvSpPr>
            <p:spPr>
              <a:xfrm flipH="1">
                <a:off x="3974" y="2110"/>
                <a:ext cx="11" cy="7"/>
              </a:xfrm>
              <a:prstGeom prst="line">
                <a:avLst/>
              </a:prstGeom>
              <a:ln w="0" cap="flat" cmpd="sng">
                <a:solidFill>
                  <a:srgbClr val="000000"/>
                </a:solidFill>
                <a:prstDash val="solid"/>
                <a:headEnd type="none" w="med" len="med"/>
                <a:tailEnd type="none" w="med" len="med"/>
              </a:ln>
            </p:spPr>
          </p:sp>
          <p:sp>
            <p:nvSpPr>
              <p:cNvPr id="1140914" name="Straight Connector 1140913"/>
              <p:cNvSpPr/>
              <p:nvPr/>
            </p:nvSpPr>
            <p:spPr>
              <a:xfrm flipH="1">
                <a:off x="3997" y="2114"/>
                <a:ext cx="11" cy="7"/>
              </a:xfrm>
              <a:prstGeom prst="line">
                <a:avLst/>
              </a:prstGeom>
              <a:ln w="0" cap="flat" cmpd="sng">
                <a:solidFill>
                  <a:srgbClr val="000000"/>
                </a:solidFill>
                <a:prstDash val="solid"/>
                <a:headEnd type="none" w="med" len="med"/>
                <a:tailEnd type="none" w="med" len="med"/>
              </a:ln>
            </p:spPr>
          </p:sp>
          <p:sp>
            <p:nvSpPr>
              <p:cNvPr id="1140915" name="Straight Connector 1140914"/>
              <p:cNvSpPr/>
              <p:nvPr/>
            </p:nvSpPr>
            <p:spPr>
              <a:xfrm flipH="1">
                <a:off x="3877" y="2121"/>
                <a:ext cx="14" cy="9"/>
              </a:xfrm>
              <a:prstGeom prst="line">
                <a:avLst/>
              </a:prstGeom>
              <a:ln w="0" cap="flat" cmpd="sng">
                <a:solidFill>
                  <a:srgbClr val="000000"/>
                </a:solidFill>
                <a:prstDash val="solid"/>
                <a:headEnd type="none" w="med" len="med"/>
                <a:tailEnd type="none" w="med" len="med"/>
              </a:ln>
            </p:spPr>
          </p:sp>
          <p:sp>
            <p:nvSpPr>
              <p:cNvPr id="1140916" name="Straight Connector 1140915"/>
              <p:cNvSpPr/>
              <p:nvPr/>
            </p:nvSpPr>
            <p:spPr>
              <a:xfrm flipH="1">
                <a:off x="3898" y="2126"/>
                <a:ext cx="14" cy="9"/>
              </a:xfrm>
              <a:prstGeom prst="line">
                <a:avLst/>
              </a:prstGeom>
              <a:ln w="0" cap="flat" cmpd="sng">
                <a:solidFill>
                  <a:srgbClr val="000000"/>
                </a:solidFill>
                <a:prstDash val="solid"/>
                <a:headEnd type="none" w="med" len="med"/>
                <a:tailEnd type="none" w="med" len="med"/>
              </a:ln>
            </p:spPr>
          </p:sp>
          <p:sp>
            <p:nvSpPr>
              <p:cNvPr id="1140917" name="Straight Connector 1140916"/>
              <p:cNvSpPr/>
              <p:nvPr/>
            </p:nvSpPr>
            <p:spPr>
              <a:xfrm flipH="1">
                <a:off x="3916" y="2130"/>
                <a:ext cx="14" cy="9"/>
              </a:xfrm>
              <a:prstGeom prst="line">
                <a:avLst/>
              </a:prstGeom>
              <a:ln w="0" cap="flat" cmpd="sng">
                <a:solidFill>
                  <a:srgbClr val="000000"/>
                </a:solidFill>
                <a:prstDash val="solid"/>
                <a:headEnd type="none" w="med" len="med"/>
                <a:tailEnd type="none" w="med" len="med"/>
              </a:ln>
            </p:spPr>
          </p:sp>
          <p:sp>
            <p:nvSpPr>
              <p:cNvPr id="1140918" name="Straight Connector 1140917"/>
              <p:cNvSpPr/>
              <p:nvPr/>
            </p:nvSpPr>
            <p:spPr>
              <a:xfrm flipH="1">
                <a:off x="3941" y="2135"/>
                <a:ext cx="14" cy="9"/>
              </a:xfrm>
              <a:prstGeom prst="line">
                <a:avLst/>
              </a:prstGeom>
              <a:ln w="0" cap="flat" cmpd="sng">
                <a:solidFill>
                  <a:srgbClr val="000000"/>
                </a:solidFill>
                <a:prstDash val="solid"/>
                <a:headEnd type="none" w="med" len="med"/>
                <a:tailEnd type="none" w="med" len="med"/>
              </a:ln>
            </p:spPr>
          </p:sp>
          <p:sp>
            <p:nvSpPr>
              <p:cNvPr id="1140919" name="Straight Connector 1140918"/>
              <p:cNvSpPr/>
              <p:nvPr/>
            </p:nvSpPr>
            <p:spPr>
              <a:xfrm flipH="1">
                <a:off x="3961" y="2139"/>
                <a:ext cx="15" cy="9"/>
              </a:xfrm>
              <a:prstGeom prst="line">
                <a:avLst/>
              </a:prstGeom>
              <a:ln w="0" cap="flat" cmpd="sng">
                <a:solidFill>
                  <a:srgbClr val="000000"/>
                </a:solidFill>
                <a:prstDash val="solid"/>
                <a:headEnd type="none" w="med" len="med"/>
                <a:tailEnd type="none" w="med" len="med"/>
              </a:ln>
            </p:spPr>
          </p:sp>
          <p:sp>
            <p:nvSpPr>
              <p:cNvPr id="1140920" name="Straight Connector 1140919"/>
              <p:cNvSpPr/>
              <p:nvPr/>
            </p:nvSpPr>
            <p:spPr>
              <a:xfrm flipH="1">
                <a:off x="3987" y="2144"/>
                <a:ext cx="16" cy="10"/>
              </a:xfrm>
              <a:prstGeom prst="line">
                <a:avLst/>
              </a:prstGeom>
              <a:ln w="0" cap="flat" cmpd="sng">
                <a:solidFill>
                  <a:srgbClr val="000000"/>
                </a:solidFill>
                <a:prstDash val="solid"/>
                <a:headEnd type="none" w="med" len="med"/>
                <a:tailEnd type="none" w="med" len="med"/>
              </a:ln>
            </p:spPr>
          </p:sp>
          <p:sp>
            <p:nvSpPr>
              <p:cNvPr id="1140921" name="Straight Connector 1140920"/>
              <p:cNvSpPr/>
              <p:nvPr/>
            </p:nvSpPr>
            <p:spPr>
              <a:xfrm flipH="1">
                <a:off x="3834" y="2111"/>
                <a:ext cx="15" cy="10"/>
              </a:xfrm>
              <a:prstGeom prst="line">
                <a:avLst/>
              </a:prstGeom>
              <a:ln w="0" cap="flat" cmpd="sng">
                <a:solidFill>
                  <a:srgbClr val="000000"/>
                </a:solidFill>
                <a:prstDash val="solid"/>
                <a:headEnd type="none" w="med" len="med"/>
                <a:tailEnd type="none" w="med" len="med"/>
              </a:ln>
            </p:spPr>
          </p:sp>
          <p:sp>
            <p:nvSpPr>
              <p:cNvPr id="1140922" name="Straight Connector 1140921"/>
              <p:cNvSpPr/>
              <p:nvPr/>
            </p:nvSpPr>
            <p:spPr>
              <a:xfrm flipH="1">
                <a:off x="3855" y="2116"/>
                <a:ext cx="14" cy="10"/>
              </a:xfrm>
              <a:prstGeom prst="line">
                <a:avLst/>
              </a:prstGeom>
              <a:ln w="0" cap="flat" cmpd="sng">
                <a:solidFill>
                  <a:srgbClr val="000000"/>
                </a:solidFill>
                <a:prstDash val="solid"/>
                <a:headEnd type="none" w="med" len="med"/>
                <a:tailEnd type="none" w="med" len="med"/>
              </a:ln>
            </p:spPr>
          </p:sp>
          <p:sp>
            <p:nvSpPr>
              <p:cNvPr id="1140923" name="Straight Connector 1140922"/>
              <p:cNvSpPr/>
              <p:nvPr/>
            </p:nvSpPr>
            <p:spPr>
              <a:xfrm flipH="1">
                <a:off x="4019" y="2118"/>
                <a:ext cx="10" cy="7"/>
              </a:xfrm>
              <a:prstGeom prst="line">
                <a:avLst/>
              </a:prstGeom>
              <a:ln w="0" cap="flat" cmpd="sng">
                <a:solidFill>
                  <a:srgbClr val="000000"/>
                </a:solidFill>
                <a:prstDash val="solid"/>
                <a:headEnd type="none" w="med" len="med"/>
                <a:tailEnd type="none" w="med" len="med"/>
              </a:ln>
            </p:spPr>
          </p:sp>
          <p:sp>
            <p:nvSpPr>
              <p:cNvPr id="1140924" name="Straight Connector 1140923"/>
              <p:cNvSpPr/>
              <p:nvPr/>
            </p:nvSpPr>
            <p:spPr>
              <a:xfrm flipH="1">
                <a:off x="3773" y="2098"/>
                <a:ext cx="12" cy="9"/>
              </a:xfrm>
              <a:prstGeom prst="line">
                <a:avLst/>
              </a:prstGeom>
              <a:ln w="0" cap="flat" cmpd="sng">
                <a:solidFill>
                  <a:srgbClr val="000000"/>
                </a:solidFill>
                <a:prstDash val="solid"/>
                <a:headEnd type="none" w="med" len="med"/>
                <a:tailEnd type="none" w="med" len="med"/>
              </a:ln>
            </p:spPr>
          </p:sp>
          <p:sp>
            <p:nvSpPr>
              <p:cNvPr id="1140925" name="Straight Connector 1140924"/>
              <p:cNvSpPr/>
              <p:nvPr/>
            </p:nvSpPr>
            <p:spPr>
              <a:xfrm flipH="1">
                <a:off x="3794" y="2103"/>
                <a:ext cx="12" cy="8"/>
              </a:xfrm>
              <a:prstGeom prst="line">
                <a:avLst/>
              </a:prstGeom>
              <a:ln w="0" cap="flat" cmpd="sng">
                <a:solidFill>
                  <a:srgbClr val="000000"/>
                </a:solidFill>
                <a:prstDash val="solid"/>
                <a:headEnd type="none" w="med" len="med"/>
                <a:tailEnd type="none" w="med" len="med"/>
              </a:ln>
            </p:spPr>
          </p:sp>
          <p:sp>
            <p:nvSpPr>
              <p:cNvPr id="1140926" name="Straight Connector 1140925"/>
              <p:cNvSpPr/>
              <p:nvPr/>
            </p:nvSpPr>
            <p:spPr>
              <a:xfrm flipH="1">
                <a:off x="3814" y="2108"/>
                <a:ext cx="14" cy="9"/>
              </a:xfrm>
              <a:prstGeom prst="line">
                <a:avLst/>
              </a:prstGeom>
              <a:ln w="0" cap="flat" cmpd="sng">
                <a:solidFill>
                  <a:srgbClr val="000000"/>
                </a:solidFill>
                <a:prstDash val="solid"/>
                <a:headEnd type="none" w="med" len="med"/>
                <a:tailEnd type="none" w="med" len="med"/>
              </a:ln>
            </p:spPr>
          </p:sp>
          <p:sp>
            <p:nvSpPr>
              <p:cNvPr id="1140927" name="Straight Connector 1140926"/>
              <p:cNvSpPr/>
              <p:nvPr/>
            </p:nvSpPr>
            <p:spPr>
              <a:xfrm flipH="1">
                <a:off x="3808" y="2084"/>
                <a:ext cx="11" cy="8"/>
              </a:xfrm>
              <a:prstGeom prst="line">
                <a:avLst/>
              </a:prstGeom>
              <a:ln w="0" cap="flat" cmpd="sng">
                <a:solidFill>
                  <a:srgbClr val="000000"/>
                </a:solidFill>
                <a:prstDash val="solid"/>
                <a:headEnd type="none" w="med" len="med"/>
                <a:tailEnd type="none" w="med" len="med"/>
              </a:ln>
            </p:spPr>
          </p:sp>
          <p:sp>
            <p:nvSpPr>
              <p:cNvPr id="1140928" name="Straight Connector 1140927"/>
              <p:cNvSpPr/>
              <p:nvPr/>
            </p:nvSpPr>
            <p:spPr>
              <a:xfrm flipH="1">
                <a:off x="3821" y="2098"/>
                <a:ext cx="13" cy="8"/>
              </a:xfrm>
              <a:prstGeom prst="line">
                <a:avLst/>
              </a:prstGeom>
              <a:ln w="0" cap="flat" cmpd="sng">
                <a:solidFill>
                  <a:srgbClr val="000000"/>
                </a:solidFill>
                <a:prstDash val="solid"/>
                <a:headEnd type="none" w="med" len="med"/>
                <a:tailEnd type="none" w="med" len="med"/>
              </a:ln>
            </p:spPr>
          </p:sp>
          <p:sp>
            <p:nvSpPr>
              <p:cNvPr id="1140929" name="Straight Connector 1140928"/>
              <p:cNvSpPr/>
              <p:nvPr/>
            </p:nvSpPr>
            <p:spPr>
              <a:xfrm flipH="1">
                <a:off x="3868" y="2097"/>
                <a:ext cx="11" cy="7"/>
              </a:xfrm>
              <a:prstGeom prst="line">
                <a:avLst/>
              </a:prstGeom>
              <a:ln w="0" cap="flat" cmpd="sng">
                <a:solidFill>
                  <a:srgbClr val="000000"/>
                </a:solidFill>
                <a:prstDash val="solid"/>
                <a:headEnd type="none" w="med" len="med"/>
                <a:tailEnd type="none" w="med" len="med"/>
              </a:ln>
            </p:spPr>
          </p:sp>
          <p:sp>
            <p:nvSpPr>
              <p:cNvPr id="1140930" name="Straight Connector 1140929"/>
              <p:cNvSpPr/>
              <p:nvPr/>
            </p:nvSpPr>
            <p:spPr>
              <a:xfrm flipH="1">
                <a:off x="3847" y="2092"/>
                <a:ext cx="11" cy="8"/>
              </a:xfrm>
              <a:prstGeom prst="line">
                <a:avLst/>
              </a:prstGeom>
              <a:ln w="0" cap="flat" cmpd="sng">
                <a:solidFill>
                  <a:srgbClr val="000000"/>
                </a:solidFill>
                <a:prstDash val="solid"/>
                <a:headEnd type="none" w="med" len="med"/>
                <a:tailEnd type="none" w="med" len="med"/>
              </a:ln>
            </p:spPr>
          </p:sp>
          <p:sp>
            <p:nvSpPr>
              <p:cNvPr id="1140931" name="Straight Connector 1140930"/>
              <p:cNvSpPr/>
              <p:nvPr/>
            </p:nvSpPr>
            <p:spPr>
              <a:xfrm flipH="1">
                <a:off x="3828" y="2089"/>
                <a:ext cx="11" cy="7"/>
              </a:xfrm>
              <a:prstGeom prst="line">
                <a:avLst/>
              </a:prstGeom>
              <a:ln w="0" cap="flat" cmpd="sng">
                <a:solidFill>
                  <a:srgbClr val="000000"/>
                </a:solidFill>
                <a:prstDash val="solid"/>
                <a:headEnd type="none" w="med" len="med"/>
                <a:tailEnd type="none" w="med" len="med"/>
              </a:ln>
            </p:spPr>
          </p:sp>
          <p:sp>
            <p:nvSpPr>
              <p:cNvPr id="1140932" name="Straight Connector 1140931"/>
              <p:cNvSpPr/>
              <p:nvPr/>
            </p:nvSpPr>
            <p:spPr>
              <a:xfrm flipH="1">
                <a:off x="3781" y="2089"/>
                <a:ext cx="13" cy="8"/>
              </a:xfrm>
              <a:prstGeom prst="line">
                <a:avLst/>
              </a:prstGeom>
              <a:ln w="0" cap="flat" cmpd="sng">
                <a:solidFill>
                  <a:srgbClr val="000000"/>
                </a:solidFill>
                <a:prstDash val="solid"/>
                <a:headEnd type="none" w="med" len="med"/>
                <a:tailEnd type="none" w="med" len="med"/>
              </a:ln>
            </p:spPr>
          </p:sp>
          <p:sp>
            <p:nvSpPr>
              <p:cNvPr id="1140933" name="Straight Connector 1140932"/>
              <p:cNvSpPr/>
              <p:nvPr/>
            </p:nvSpPr>
            <p:spPr>
              <a:xfrm flipH="1">
                <a:off x="3800" y="2092"/>
                <a:ext cx="12" cy="9"/>
              </a:xfrm>
              <a:prstGeom prst="line">
                <a:avLst/>
              </a:prstGeom>
              <a:ln w="0" cap="flat" cmpd="sng">
                <a:solidFill>
                  <a:srgbClr val="000000"/>
                </a:solidFill>
                <a:prstDash val="solid"/>
                <a:headEnd type="none" w="med" len="med"/>
                <a:tailEnd type="none" w="med" len="med"/>
              </a:ln>
            </p:spPr>
          </p:sp>
          <p:sp>
            <p:nvSpPr>
              <p:cNvPr id="1140934" name="Straight Connector 1140933"/>
              <p:cNvSpPr/>
              <p:nvPr/>
            </p:nvSpPr>
            <p:spPr>
              <a:xfrm flipH="1">
                <a:off x="3841" y="2101"/>
                <a:ext cx="13" cy="9"/>
              </a:xfrm>
              <a:prstGeom prst="line">
                <a:avLst/>
              </a:prstGeom>
              <a:ln w="0" cap="flat" cmpd="sng">
                <a:solidFill>
                  <a:srgbClr val="000000"/>
                </a:solidFill>
                <a:prstDash val="solid"/>
                <a:headEnd type="none" w="med" len="med"/>
                <a:tailEnd type="none" w="med" len="med"/>
              </a:ln>
            </p:spPr>
          </p:sp>
          <p:sp>
            <p:nvSpPr>
              <p:cNvPr id="1140935" name="Straight Connector 1140934"/>
              <p:cNvSpPr/>
              <p:nvPr/>
            </p:nvSpPr>
            <p:spPr>
              <a:xfrm flipH="1">
                <a:off x="3858" y="2105"/>
                <a:ext cx="14" cy="9"/>
              </a:xfrm>
              <a:prstGeom prst="line">
                <a:avLst/>
              </a:prstGeom>
              <a:ln w="0" cap="flat" cmpd="sng">
                <a:solidFill>
                  <a:srgbClr val="000000"/>
                </a:solidFill>
                <a:prstDash val="solid"/>
                <a:headEnd type="none" w="med" len="med"/>
                <a:tailEnd type="none" w="med" len="med"/>
              </a:ln>
            </p:spPr>
          </p:sp>
          <p:sp>
            <p:nvSpPr>
              <p:cNvPr id="1140936" name="Straight Connector 1140935"/>
              <p:cNvSpPr/>
              <p:nvPr/>
            </p:nvSpPr>
            <p:spPr>
              <a:xfrm flipH="1" flipV="1">
                <a:off x="4058" y="2146"/>
                <a:ext cx="19" cy="4"/>
              </a:xfrm>
              <a:prstGeom prst="line">
                <a:avLst/>
              </a:prstGeom>
              <a:ln w="0" cap="flat" cmpd="sng">
                <a:solidFill>
                  <a:srgbClr val="000000"/>
                </a:solidFill>
                <a:prstDash val="solid"/>
                <a:headEnd type="none" w="med" len="med"/>
                <a:tailEnd type="none" w="med" len="med"/>
              </a:ln>
            </p:spPr>
          </p:sp>
          <p:sp>
            <p:nvSpPr>
              <p:cNvPr id="1140937" name="Straight Connector 1140936"/>
              <p:cNvSpPr/>
              <p:nvPr/>
            </p:nvSpPr>
            <p:spPr>
              <a:xfrm>
                <a:off x="4077" y="2150"/>
                <a:ext cx="4" cy="6"/>
              </a:xfrm>
              <a:prstGeom prst="line">
                <a:avLst/>
              </a:prstGeom>
              <a:ln w="0" cap="flat" cmpd="sng">
                <a:solidFill>
                  <a:srgbClr val="000000"/>
                </a:solidFill>
                <a:prstDash val="solid"/>
                <a:headEnd type="none" w="med" len="med"/>
                <a:tailEnd type="none" w="med" len="med"/>
              </a:ln>
            </p:spPr>
          </p:sp>
          <p:sp>
            <p:nvSpPr>
              <p:cNvPr id="1140938" name="Freeform 1140937"/>
              <p:cNvSpPr/>
              <p:nvPr/>
            </p:nvSpPr>
            <p:spPr>
              <a:xfrm>
                <a:off x="4017" y="2122"/>
                <a:ext cx="86" cy="46"/>
              </a:xfrm>
              <a:custGeom>
                <a:avLst/>
                <a:gdLst/>
                <a:ahLst/>
                <a:cxnLst/>
                <a:rect l="0" t="0" r="0" b="0"/>
                <a:pathLst>
                  <a:path w="860" h="590">
                    <a:moveTo>
                      <a:pt x="351" y="0"/>
                    </a:moveTo>
                    <a:lnTo>
                      <a:pt x="277" y="102"/>
                    </a:lnTo>
                    <a:lnTo>
                      <a:pt x="196" y="88"/>
                    </a:lnTo>
                    <a:lnTo>
                      <a:pt x="73" y="213"/>
                    </a:lnTo>
                    <a:lnTo>
                      <a:pt x="160" y="235"/>
                    </a:lnTo>
                    <a:lnTo>
                      <a:pt x="59" y="340"/>
                    </a:lnTo>
                    <a:lnTo>
                      <a:pt x="146" y="376"/>
                    </a:lnTo>
                    <a:lnTo>
                      <a:pt x="0" y="502"/>
                    </a:lnTo>
                    <a:lnTo>
                      <a:pt x="262" y="590"/>
                    </a:lnTo>
                    <a:lnTo>
                      <a:pt x="342" y="493"/>
                    </a:lnTo>
                    <a:lnTo>
                      <a:pt x="547" y="554"/>
                    </a:lnTo>
                    <a:lnTo>
                      <a:pt x="860" y="222"/>
                    </a:lnTo>
                    <a:lnTo>
                      <a:pt x="838" y="132"/>
                    </a:lnTo>
                    <a:lnTo>
                      <a:pt x="351" y="0"/>
                    </a:lnTo>
                    <a:close/>
                  </a:path>
                </a:pathLst>
              </a:custGeom>
              <a:solidFill>
                <a:srgbClr val="828282"/>
              </a:solidFill>
              <a:ln w="9525">
                <a:noFill/>
              </a:ln>
            </p:spPr>
            <p:txBody>
              <a:bodyPr/>
              <a:lstStyle/>
              <a:p>
                <a:endParaRPr lang="en-US"/>
              </a:p>
            </p:txBody>
          </p:sp>
          <p:sp>
            <p:nvSpPr>
              <p:cNvPr id="1140939" name="Freeform 1140938"/>
              <p:cNvSpPr/>
              <p:nvPr/>
            </p:nvSpPr>
            <p:spPr>
              <a:xfrm>
                <a:off x="4017" y="2122"/>
                <a:ext cx="86" cy="46"/>
              </a:xfrm>
              <a:custGeom>
                <a:avLst/>
                <a:gdLst/>
                <a:ahLst/>
                <a:cxnLst/>
                <a:rect l="0" t="0" r="0" b="0"/>
                <a:pathLst>
                  <a:path w="860" h="590">
                    <a:moveTo>
                      <a:pt x="351" y="0"/>
                    </a:moveTo>
                    <a:lnTo>
                      <a:pt x="277" y="102"/>
                    </a:lnTo>
                    <a:lnTo>
                      <a:pt x="196" y="88"/>
                    </a:lnTo>
                    <a:lnTo>
                      <a:pt x="73" y="213"/>
                    </a:lnTo>
                    <a:lnTo>
                      <a:pt x="160" y="235"/>
                    </a:lnTo>
                    <a:lnTo>
                      <a:pt x="59" y="340"/>
                    </a:lnTo>
                    <a:lnTo>
                      <a:pt x="146" y="376"/>
                    </a:lnTo>
                    <a:lnTo>
                      <a:pt x="0" y="502"/>
                    </a:lnTo>
                    <a:lnTo>
                      <a:pt x="262" y="590"/>
                    </a:lnTo>
                    <a:lnTo>
                      <a:pt x="342" y="493"/>
                    </a:lnTo>
                    <a:lnTo>
                      <a:pt x="547" y="554"/>
                    </a:lnTo>
                    <a:lnTo>
                      <a:pt x="860" y="222"/>
                    </a:lnTo>
                    <a:lnTo>
                      <a:pt x="838" y="132"/>
                    </a:lnTo>
                    <a:lnTo>
                      <a:pt x="351"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1140940" name="Straight Connector 1140939"/>
              <p:cNvSpPr/>
              <p:nvPr/>
            </p:nvSpPr>
            <p:spPr>
              <a:xfrm>
                <a:off x="4044" y="2130"/>
                <a:ext cx="45" cy="11"/>
              </a:xfrm>
              <a:prstGeom prst="line">
                <a:avLst/>
              </a:prstGeom>
              <a:ln w="0" cap="flat" cmpd="sng">
                <a:solidFill>
                  <a:srgbClr val="000000"/>
                </a:solidFill>
                <a:prstDash val="solid"/>
                <a:headEnd type="none" w="med" len="med"/>
                <a:tailEnd type="none" w="med" len="med"/>
              </a:ln>
            </p:spPr>
          </p:sp>
          <p:sp>
            <p:nvSpPr>
              <p:cNvPr id="1140941" name="Straight Connector 1140940"/>
              <p:cNvSpPr/>
              <p:nvPr/>
            </p:nvSpPr>
            <p:spPr>
              <a:xfrm flipH="1">
                <a:off x="4068" y="2133"/>
                <a:ext cx="31" cy="25"/>
              </a:xfrm>
              <a:prstGeom prst="line">
                <a:avLst/>
              </a:prstGeom>
              <a:ln w="0" cap="flat" cmpd="sng">
                <a:solidFill>
                  <a:srgbClr val="000000"/>
                </a:solidFill>
                <a:prstDash val="solid"/>
                <a:headEnd type="none" w="med" len="med"/>
                <a:tailEnd type="none" w="med" len="med"/>
              </a:ln>
            </p:spPr>
          </p:sp>
          <p:sp>
            <p:nvSpPr>
              <p:cNvPr id="1140942" name="Straight Connector 1140941"/>
              <p:cNvSpPr/>
              <p:nvPr/>
            </p:nvSpPr>
            <p:spPr>
              <a:xfrm flipH="1" flipV="1">
                <a:off x="4030" y="2150"/>
                <a:ext cx="36" cy="8"/>
              </a:xfrm>
              <a:prstGeom prst="line">
                <a:avLst/>
              </a:prstGeom>
              <a:ln w="0" cap="flat" cmpd="sng">
                <a:solidFill>
                  <a:srgbClr val="000000"/>
                </a:solidFill>
                <a:prstDash val="solid"/>
                <a:headEnd type="none" w="med" len="med"/>
                <a:tailEnd type="none" w="med" len="med"/>
              </a:ln>
            </p:spPr>
          </p:sp>
          <p:sp>
            <p:nvSpPr>
              <p:cNvPr id="1140943" name="Straight Connector 1140942"/>
              <p:cNvSpPr/>
              <p:nvPr/>
            </p:nvSpPr>
            <p:spPr>
              <a:xfrm>
                <a:off x="4068" y="2158"/>
                <a:ext cx="3" cy="7"/>
              </a:xfrm>
              <a:prstGeom prst="line">
                <a:avLst/>
              </a:prstGeom>
              <a:ln w="0" cap="flat" cmpd="sng">
                <a:solidFill>
                  <a:srgbClr val="000000"/>
                </a:solidFill>
                <a:prstDash val="solid"/>
                <a:headEnd type="none" w="med" len="med"/>
                <a:tailEnd type="none" w="med" len="med"/>
              </a:ln>
            </p:spPr>
          </p:sp>
          <p:sp>
            <p:nvSpPr>
              <p:cNvPr id="1140944" name="Straight Connector 1140943"/>
              <p:cNvSpPr/>
              <p:nvPr/>
            </p:nvSpPr>
            <p:spPr>
              <a:xfrm>
                <a:off x="4089" y="2141"/>
                <a:ext cx="3" cy="6"/>
              </a:xfrm>
              <a:prstGeom prst="line">
                <a:avLst/>
              </a:prstGeom>
              <a:ln w="0" cap="flat" cmpd="sng">
                <a:solidFill>
                  <a:srgbClr val="000000"/>
                </a:solidFill>
                <a:prstDash val="solid"/>
                <a:headEnd type="none" w="med" len="med"/>
                <a:tailEnd type="none" w="med" len="med"/>
              </a:ln>
            </p:spPr>
          </p:sp>
          <p:sp>
            <p:nvSpPr>
              <p:cNvPr id="1140945" name="Straight Connector 1140944"/>
              <p:cNvSpPr/>
              <p:nvPr/>
            </p:nvSpPr>
            <p:spPr>
              <a:xfrm flipH="1">
                <a:off x="4035" y="2129"/>
                <a:ext cx="45" cy="35"/>
              </a:xfrm>
              <a:prstGeom prst="line">
                <a:avLst/>
              </a:prstGeom>
              <a:ln w="0" cap="flat" cmpd="sng">
                <a:solidFill>
                  <a:srgbClr val="000000"/>
                </a:solidFill>
                <a:prstDash val="solid"/>
                <a:headEnd type="none" w="med" len="med"/>
                <a:tailEnd type="none" w="med" len="med"/>
              </a:ln>
            </p:spPr>
          </p:sp>
          <p:sp>
            <p:nvSpPr>
              <p:cNvPr id="1140946" name="Straight Connector 1140945"/>
              <p:cNvSpPr/>
              <p:nvPr/>
            </p:nvSpPr>
            <p:spPr>
              <a:xfrm>
                <a:off x="4048" y="2154"/>
                <a:ext cx="4" cy="7"/>
              </a:xfrm>
              <a:prstGeom prst="line">
                <a:avLst/>
              </a:prstGeom>
              <a:ln w="0" cap="flat" cmpd="sng">
                <a:solidFill>
                  <a:srgbClr val="000000"/>
                </a:solidFill>
                <a:prstDash val="solid"/>
                <a:headEnd type="none" w="med" len="med"/>
                <a:tailEnd type="none" w="med" len="med"/>
              </a:ln>
            </p:spPr>
          </p:sp>
          <p:sp>
            <p:nvSpPr>
              <p:cNvPr id="1140947" name="Freeform 1140946"/>
              <p:cNvSpPr/>
              <p:nvPr/>
            </p:nvSpPr>
            <p:spPr>
              <a:xfrm>
                <a:off x="3784" y="2059"/>
                <a:ext cx="332" cy="76"/>
              </a:xfrm>
              <a:custGeom>
                <a:avLst/>
                <a:gdLst/>
                <a:ahLst/>
                <a:cxnLst/>
                <a:rect l="0" t="0" r="0" b="0"/>
                <a:pathLst>
                  <a:path w="3314" h="988">
                    <a:moveTo>
                      <a:pt x="72" y="0"/>
                    </a:moveTo>
                    <a:lnTo>
                      <a:pt x="0" y="60"/>
                    </a:lnTo>
                    <a:lnTo>
                      <a:pt x="0" y="112"/>
                    </a:lnTo>
                    <a:lnTo>
                      <a:pt x="3241" y="988"/>
                    </a:lnTo>
                    <a:lnTo>
                      <a:pt x="3314" y="923"/>
                    </a:lnTo>
                    <a:lnTo>
                      <a:pt x="3286" y="841"/>
                    </a:lnTo>
                    <a:lnTo>
                      <a:pt x="72" y="0"/>
                    </a:lnTo>
                    <a:close/>
                  </a:path>
                </a:pathLst>
              </a:custGeom>
              <a:solidFill>
                <a:srgbClr val="828282"/>
              </a:solidFill>
              <a:ln w="9525">
                <a:noFill/>
              </a:ln>
            </p:spPr>
            <p:txBody>
              <a:bodyPr/>
              <a:lstStyle/>
              <a:p>
                <a:endParaRPr lang="en-US"/>
              </a:p>
            </p:txBody>
          </p:sp>
          <p:sp>
            <p:nvSpPr>
              <p:cNvPr id="1140948" name="Freeform 1140947"/>
              <p:cNvSpPr/>
              <p:nvPr/>
            </p:nvSpPr>
            <p:spPr>
              <a:xfrm>
                <a:off x="3784" y="2059"/>
                <a:ext cx="332" cy="76"/>
              </a:xfrm>
              <a:custGeom>
                <a:avLst/>
                <a:gdLst/>
                <a:ahLst/>
                <a:cxnLst/>
                <a:rect l="0" t="0" r="0" b="0"/>
                <a:pathLst>
                  <a:path w="3314" h="988">
                    <a:moveTo>
                      <a:pt x="72" y="0"/>
                    </a:moveTo>
                    <a:lnTo>
                      <a:pt x="0" y="60"/>
                    </a:lnTo>
                    <a:lnTo>
                      <a:pt x="0" y="112"/>
                    </a:lnTo>
                    <a:lnTo>
                      <a:pt x="3241" y="988"/>
                    </a:lnTo>
                    <a:lnTo>
                      <a:pt x="3314" y="923"/>
                    </a:lnTo>
                    <a:lnTo>
                      <a:pt x="3286" y="841"/>
                    </a:lnTo>
                    <a:lnTo>
                      <a:pt x="72"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1140949" name="Straight Connector 1140948"/>
              <p:cNvSpPr/>
              <p:nvPr/>
            </p:nvSpPr>
            <p:spPr>
              <a:xfrm flipH="1">
                <a:off x="3936" y="2089"/>
                <a:ext cx="6" cy="5"/>
              </a:xfrm>
              <a:prstGeom prst="line">
                <a:avLst/>
              </a:prstGeom>
              <a:ln w="0" cap="flat" cmpd="sng">
                <a:solidFill>
                  <a:srgbClr val="000000"/>
                </a:solidFill>
                <a:prstDash val="solid"/>
                <a:headEnd type="none" w="med" len="med"/>
                <a:tailEnd type="none" w="med" len="med"/>
              </a:ln>
            </p:spPr>
          </p:sp>
          <p:sp>
            <p:nvSpPr>
              <p:cNvPr id="1140950" name="Straight Connector 1140949"/>
              <p:cNvSpPr/>
              <p:nvPr/>
            </p:nvSpPr>
            <p:spPr>
              <a:xfrm flipH="1">
                <a:off x="3913" y="2085"/>
                <a:ext cx="8" cy="5"/>
              </a:xfrm>
              <a:prstGeom prst="line">
                <a:avLst/>
              </a:prstGeom>
              <a:ln w="0" cap="flat" cmpd="sng">
                <a:solidFill>
                  <a:srgbClr val="000000"/>
                </a:solidFill>
                <a:prstDash val="solid"/>
                <a:headEnd type="none" w="med" len="med"/>
                <a:tailEnd type="none" w="med" len="med"/>
              </a:ln>
            </p:spPr>
          </p:sp>
          <p:sp>
            <p:nvSpPr>
              <p:cNvPr id="1140951" name="Straight Connector 1140950"/>
              <p:cNvSpPr/>
              <p:nvPr/>
            </p:nvSpPr>
            <p:spPr>
              <a:xfrm flipH="1">
                <a:off x="3896" y="2081"/>
                <a:ext cx="5" cy="5"/>
              </a:xfrm>
              <a:prstGeom prst="line">
                <a:avLst/>
              </a:prstGeom>
              <a:ln w="0" cap="flat" cmpd="sng">
                <a:solidFill>
                  <a:srgbClr val="000000"/>
                </a:solidFill>
                <a:prstDash val="solid"/>
                <a:headEnd type="none" w="med" len="med"/>
                <a:tailEnd type="none" w="med" len="med"/>
              </a:ln>
            </p:spPr>
          </p:sp>
          <p:sp>
            <p:nvSpPr>
              <p:cNvPr id="1140952" name="Straight Connector 1140951"/>
              <p:cNvSpPr/>
              <p:nvPr/>
            </p:nvSpPr>
            <p:spPr>
              <a:xfrm flipH="1">
                <a:off x="3873" y="2077"/>
                <a:ext cx="7" cy="4"/>
              </a:xfrm>
              <a:prstGeom prst="line">
                <a:avLst/>
              </a:prstGeom>
              <a:ln w="0" cap="flat" cmpd="sng">
                <a:solidFill>
                  <a:srgbClr val="000000"/>
                </a:solidFill>
                <a:prstDash val="solid"/>
                <a:headEnd type="none" w="med" len="med"/>
                <a:tailEnd type="none" w="med" len="med"/>
              </a:ln>
            </p:spPr>
          </p:sp>
          <p:sp>
            <p:nvSpPr>
              <p:cNvPr id="1140953" name="Straight Connector 1140952"/>
              <p:cNvSpPr/>
              <p:nvPr/>
            </p:nvSpPr>
            <p:spPr>
              <a:xfrm flipH="1">
                <a:off x="3852" y="2073"/>
                <a:ext cx="8" cy="4"/>
              </a:xfrm>
              <a:prstGeom prst="line">
                <a:avLst/>
              </a:prstGeom>
              <a:ln w="0" cap="flat" cmpd="sng">
                <a:solidFill>
                  <a:srgbClr val="000000"/>
                </a:solidFill>
                <a:prstDash val="solid"/>
                <a:headEnd type="none" w="med" len="med"/>
                <a:tailEnd type="none" w="med" len="med"/>
              </a:ln>
            </p:spPr>
          </p:sp>
          <p:sp>
            <p:nvSpPr>
              <p:cNvPr id="1140954" name="Straight Connector 1140953"/>
              <p:cNvSpPr/>
              <p:nvPr/>
            </p:nvSpPr>
            <p:spPr>
              <a:xfrm flipH="1">
                <a:off x="3837" y="2069"/>
                <a:ext cx="6" cy="5"/>
              </a:xfrm>
              <a:prstGeom prst="line">
                <a:avLst/>
              </a:prstGeom>
              <a:ln w="0" cap="flat" cmpd="sng">
                <a:solidFill>
                  <a:srgbClr val="000000"/>
                </a:solidFill>
                <a:prstDash val="solid"/>
                <a:headEnd type="none" w="med" len="med"/>
                <a:tailEnd type="none" w="med" len="med"/>
              </a:ln>
            </p:spPr>
          </p:sp>
          <p:sp>
            <p:nvSpPr>
              <p:cNvPr id="1140955" name="Straight Connector 1140954"/>
              <p:cNvSpPr/>
              <p:nvPr/>
            </p:nvSpPr>
            <p:spPr>
              <a:xfrm flipH="1">
                <a:off x="3817" y="2065"/>
                <a:ext cx="6" cy="4"/>
              </a:xfrm>
              <a:prstGeom prst="line">
                <a:avLst/>
              </a:prstGeom>
              <a:ln w="0" cap="flat" cmpd="sng">
                <a:solidFill>
                  <a:srgbClr val="000000"/>
                </a:solidFill>
                <a:prstDash val="solid"/>
                <a:headEnd type="none" w="med" len="med"/>
                <a:tailEnd type="none" w="med" len="med"/>
              </a:ln>
            </p:spPr>
          </p:sp>
          <p:sp>
            <p:nvSpPr>
              <p:cNvPr id="1140956" name="Straight Connector 1140955"/>
              <p:cNvSpPr/>
              <p:nvPr/>
            </p:nvSpPr>
            <p:spPr>
              <a:xfrm flipH="1">
                <a:off x="3797" y="2061"/>
                <a:ext cx="5" cy="4"/>
              </a:xfrm>
              <a:prstGeom prst="line">
                <a:avLst/>
              </a:prstGeom>
              <a:ln w="0" cap="flat" cmpd="sng">
                <a:solidFill>
                  <a:srgbClr val="000000"/>
                </a:solidFill>
                <a:prstDash val="solid"/>
                <a:headEnd type="none" w="med" len="med"/>
                <a:tailEnd type="none" w="med" len="med"/>
              </a:ln>
            </p:spPr>
          </p:sp>
          <p:sp>
            <p:nvSpPr>
              <p:cNvPr id="1140957" name="Straight Connector 1140956"/>
              <p:cNvSpPr/>
              <p:nvPr/>
            </p:nvSpPr>
            <p:spPr>
              <a:xfrm>
                <a:off x="3797" y="2066"/>
                <a:ext cx="1" cy="4"/>
              </a:xfrm>
              <a:prstGeom prst="line">
                <a:avLst/>
              </a:prstGeom>
              <a:ln w="0" cap="flat" cmpd="sng">
                <a:solidFill>
                  <a:srgbClr val="000000"/>
                </a:solidFill>
                <a:prstDash val="solid"/>
                <a:headEnd type="none" w="med" len="med"/>
                <a:tailEnd type="none" w="med" len="med"/>
              </a:ln>
            </p:spPr>
          </p:sp>
          <p:sp>
            <p:nvSpPr>
              <p:cNvPr id="1140958" name="Straight Connector 1140957"/>
              <p:cNvSpPr/>
              <p:nvPr/>
            </p:nvSpPr>
            <p:spPr>
              <a:xfrm>
                <a:off x="3817" y="2069"/>
                <a:ext cx="1" cy="6"/>
              </a:xfrm>
              <a:prstGeom prst="line">
                <a:avLst/>
              </a:prstGeom>
              <a:ln w="0" cap="flat" cmpd="sng">
                <a:solidFill>
                  <a:srgbClr val="000000"/>
                </a:solidFill>
                <a:prstDash val="solid"/>
                <a:headEnd type="none" w="med" len="med"/>
                <a:tailEnd type="none" w="med" len="med"/>
              </a:ln>
            </p:spPr>
          </p:sp>
          <p:sp>
            <p:nvSpPr>
              <p:cNvPr id="1140959" name="Straight Connector 1140958"/>
              <p:cNvSpPr/>
              <p:nvPr/>
            </p:nvSpPr>
            <p:spPr>
              <a:xfrm>
                <a:off x="3837" y="2074"/>
                <a:ext cx="1" cy="5"/>
              </a:xfrm>
              <a:prstGeom prst="line">
                <a:avLst/>
              </a:prstGeom>
              <a:ln w="0" cap="flat" cmpd="sng">
                <a:solidFill>
                  <a:srgbClr val="000000"/>
                </a:solidFill>
                <a:prstDash val="solid"/>
                <a:headEnd type="none" w="med" len="med"/>
                <a:tailEnd type="none" w="med" len="med"/>
              </a:ln>
            </p:spPr>
          </p:sp>
          <p:sp>
            <p:nvSpPr>
              <p:cNvPr id="1140960" name="Straight Connector 1140959"/>
              <p:cNvSpPr/>
              <p:nvPr/>
            </p:nvSpPr>
            <p:spPr>
              <a:xfrm>
                <a:off x="3852" y="2077"/>
                <a:ext cx="1" cy="4"/>
              </a:xfrm>
              <a:prstGeom prst="line">
                <a:avLst/>
              </a:prstGeom>
              <a:ln w="0" cap="flat" cmpd="sng">
                <a:solidFill>
                  <a:srgbClr val="000000"/>
                </a:solidFill>
                <a:prstDash val="solid"/>
                <a:headEnd type="none" w="med" len="med"/>
                <a:tailEnd type="none" w="med" len="med"/>
              </a:ln>
            </p:spPr>
          </p:sp>
          <p:sp>
            <p:nvSpPr>
              <p:cNvPr id="1140961" name="Straight Connector 1140960"/>
              <p:cNvSpPr/>
              <p:nvPr/>
            </p:nvSpPr>
            <p:spPr>
              <a:xfrm>
                <a:off x="3873" y="2081"/>
                <a:ext cx="1" cy="4"/>
              </a:xfrm>
              <a:prstGeom prst="line">
                <a:avLst/>
              </a:prstGeom>
              <a:ln w="0" cap="flat" cmpd="sng">
                <a:solidFill>
                  <a:srgbClr val="000000"/>
                </a:solidFill>
                <a:prstDash val="solid"/>
                <a:headEnd type="none" w="med" len="med"/>
                <a:tailEnd type="none" w="med" len="med"/>
              </a:ln>
            </p:spPr>
          </p:sp>
          <p:sp>
            <p:nvSpPr>
              <p:cNvPr id="1140962" name="Straight Connector 1140961"/>
              <p:cNvSpPr/>
              <p:nvPr/>
            </p:nvSpPr>
            <p:spPr>
              <a:xfrm>
                <a:off x="3896" y="2086"/>
                <a:ext cx="1" cy="4"/>
              </a:xfrm>
              <a:prstGeom prst="line">
                <a:avLst/>
              </a:prstGeom>
              <a:ln w="0" cap="flat" cmpd="sng">
                <a:solidFill>
                  <a:srgbClr val="000000"/>
                </a:solidFill>
                <a:prstDash val="solid"/>
                <a:headEnd type="none" w="med" len="med"/>
                <a:tailEnd type="none" w="med" len="med"/>
              </a:ln>
            </p:spPr>
          </p:sp>
          <p:sp>
            <p:nvSpPr>
              <p:cNvPr id="1140963" name="Straight Connector 1140962"/>
              <p:cNvSpPr/>
              <p:nvPr/>
            </p:nvSpPr>
            <p:spPr>
              <a:xfrm>
                <a:off x="3913" y="2090"/>
                <a:ext cx="1" cy="5"/>
              </a:xfrm>
              <a:prstGeom prst="line">
                <a:avLst/>
              </a:prstGeom>
              <a:ln w="0" cap="flat" cmpd="sng">
                <a:solidFill>
                  <a:srgbClr val="000000"/>
                </a:solidFill>
                <a:prstDash val="solid"/>
                <a:headEnd type="none" w="med" len="med"/>
                <a:tailEnd type="none" w="med" len="med"/>
              </a:ln>
            </p:spPr>
          </p:sp>
          <p:sp>
            <p:nvSpPr>
              <p:cNvPr id="1140964" name="Straight Connector 1140963"/>
              <p:cNvSpPr/>
              <p:nvPr/>
            </p:nvSpPr>
            <p:spPr>
              <a:xfrm flipV="1">
                <a:off x="4106" y="2123"/>
                <a:ext cx="6" cy="7"/>
              </a:xfrm>
              <a:prstGeom prst="line">
                <a:avLst/>
              </a:prstGeom>
              <a:ln w="0" cap="flat" cmpd="sng">
                <a:solidFill>
                  <a:srgbClr val="000000"/>
                </a:solidFill>
                <a:prstDash val="solid"/>
                <a:headEnd type="none" w="med" len="med"/>
                <a:tailEnd type="none" w="med" len="med"/>
              </a:ln>
            </p:spPr>
          </p:sp>
          <p:sp>
            <p:nvSpPr>
              <p:cNvPr id="1140965" name="Straight Connector 1140964"/>
              <p:cNvSpPr/>
              <p:nvPr/>
            </p:nvSpPr>
            <p:spPr>
              <a:xfrm>
                <a:off x="4106" y="2130"/>
                <a:ext cx="2" cy="5"/>
              </a:xfrm>
              <a:prstGeom prst="line">
                <a:avLst/>
              </a:prstGeom>
              <a:ln w="0" cap="flat" cmpd="sng">
                <a:solidFill>
                  <a:srgbClr val="000000"/>
                </a:solidFill>
                <a:prstDash val="solid"/>
                <a:headEnd type="none" w="med" len="med"/>
                <a:tailEnd type="none" w="med" len="med"/>
              </a:ln>
            </p:spPr>
          </p:sp>
          <p:sp>
            <p:nvSpPr>
              <p:cNvPr id="1140966" name="Straight Connector 1140965"/>
              <p:cNvSpPr/>
              <p:nvPr/>
            </p:nvSpPr>
            <p:spPr>
              <a:xfrm flipH="1">
                <a:off x="4089" y="2121"/>
                <a:ext cx="5" cy="5"/>
              </a:xfrm>
              <a:prstGeom prst="line">
                <a:avLst/>
              </a:prstGeom>
              <a:ln w="0" cap="flat" cmpd="sng">
                <a:solidFill>
                  <a:srgbClr val="000000"/>
                </a:solidFill>
                <a:prstDash val="solid"/>
                <a:headEnd type="none" w="med" len="med"/>
                <a:tailEnd type="none" w="med" len="med"/>
              </a:ln>
            </p:spPr>
          </p:sp>
          <p:sp>
            <p:nvSpPr>
              <p:cNvPr id="1140967" name="Straight Connector 1140966"/>
              <p:cNvSpPr/>
              <p:nvPr/>
            </p:nvSpPr>
            <p:spPr>
              <a:xfrm flipH="1">
                <a:off x="4043" y="2111"/>
                <a:ext cx="7" cy="6"/>
              </a:xfrm>
              <a:prstGeom prst="line">
                <a:avLst/>
              </a:prstGeom>
              <a:ln w="0" cap="flat" cmpd="sng">
                <a:solidFill>
                  <a:srgbClr val="000000"/>
                </a:solidFill>
                <a:prstDash val="solid"/>
                <a:headEnd type="none" w="med" len="med"/>
                <a:tailEnd type="none" w="med" len="med"/>
              </a:ln>
            </p:spPr>
          </p:sp>
          <p:sp>
            <p:nvSpPr>
              <p:cNvPr id="1140968" name="Straight Connector 1140967"/>
              <p:cNvSpPr/>
              <p:nvPr/>
            </p:nvSpPr>
            <p:spPr>
              <a:xfrm flipH="1">
                <a:off x="4065" y="2116"/>
                <a:ext cx="8" cy="5"/>
              </a:xfrm>
              <a:prstGeom prst="line">
                <a:avLst/>
              </a:prstGeom>
              <a:ln w="0" cap="flat" cmpd="sng">
                <a:solidFill>
                  <a:srgbClr val="000000"/>
                </a:solidFill>
                <a:prstDash val="solid"/>
                <a:headEnd type="none" w="med" len="med"/>
                <a:tailEnd type="none" w="med" len="med"/>
              </a:ln>
            </p:spPr>
          </p:sp>
          <p:sp>
            <p:nvSpPr>
              <p:cNvPr id="1140969" name="Straight Connector 1140968"/>
              <p:cNvSpPr/>
              <p:nvPr/>
            </p:nvSpPr>
            <p:spPr>
              <a:xfrm flipH="1">
                <a:off x="3999" y="2102"/>
                <a:ext cx="8" cy="6"/>
              </a:xfrm>
              <a:prstGeom prst="line">
                <a:avLst/>
              </a:prstGeom>
              <a:ln w="0" cap="flat" cmpd="sng">
                <a:solidFill>
                  <a:srgbClr val="000000"/>
                </a:solidFill>
                <a:prstDash val="solid"/>
                <a:headEnd type="none" w="med" len="med"/>
                <a:tailEnd type="none" w="med" len="med"/>
              </a:ln>
            </p:spPr>
          </p:sp>
          <p:sp>
            <p:nvSpPr>
              <p:cNvPr id="1140970" name="Straight Connector 1140969"/>
              <p:cNvSpPr/>
              <p:nvPr/>
            </p:nvSpPr>
            <p:spPr>
              <a:xfrm flipH="1">
                <a:off x="4022" y="2107"/>
                <a:ext cx="7" cy="5"/>
              </a:xfrm>
              <a:prstGeom prst="line">
                <a:avLst/>
              </a:prstGeom>
              <a:ln w="0" cap="flat" cmpd="sng">
                <a:solidFill>
                  <a:srgbClr val="000000"/>
                </a:solidFill>
                <a:prstDash val="solid"/>
                <a:headEnd type="none" w="med" len="med"/>
                <a:tailEnd type="none" w="med" len="med"/>
              </a:ln>
            </p:spPr>
          </p:sp>
          <p:sp>
            <p:nvSpPr>
              <p:cNvPr id="1140971" name="Straight Connector 1140970"/>
              <p:cNvSpPr/>
              <p:nvPr/>
            </p:nvSpPr>
            <p:spPr>
              <a:xfrm flipH="1">
                <a:off x="3979" y="2098"/>
                <a:ext cx="6" cy="6"/>
              </a:xfrm>
              <a:prstGeom prst="line">
                <a:avLst/>
              </a:prstGeom>
              <a:ln w="0" cap="flat" cmpd="sng">
                <a:solidFill>
                  <a:srgbClr val="000000"/>
                </a:solidFill>
                <a:prstDash val="solid"/>
                <a:headEnd type="none" w="med" len="med"/>
                <a:tailEnd type="none" w="med" len="med"/>
              </a:ln>
            </p:spPr>
          </p:sp>
          <p:sp>
            <p:nvSpPr>
              <p:cNvPr id="1140972" name="Straight Connector 1140971"/>
              <p:cNvSpPr/>
              <p:nvPr/>
            </p:nvSpPr>
            <p:spPr>
              <a:xfrm flipH="1">
                <a:off x="3956" y="2093"/>
                <a:ext cx="6" cy="6"/>
              </a:xfrm>
              <a:prstGeom prst="line">
                <a:avLst/>
              </a:prstGeom>
              <a:ln w="0" cap="flat" cmpd="sng">
                <a:solidFill>
                  <a:srgbClr val="000000"/>
                </a:solidFill>
                <a:prstDash val="solid"/>
                <a:headEnd type="none" w="med" len="med"/>
                <a:tailEnd type="none" w="med" len="med"/>
              </a:ln>
            </p:spPr>
          </p:sp>
          <p:sp>
            <p:nvSpPr>
              <p:cNvPr id="1140973" name="Straight Connector 1140972"/>
              <p:cNvSpPr/>
              <p:nvPr/>
            </p:nvSpPr>
            <p:spPr>
              <a:xfrm>
                <a:off x="3935" y="2095"/>
                <a:ext cx="1" cy="4"/>
              </a:xfrm>
              <a:prstGeom prst="line">
                <a:avLst/>
              </a:prstGeom>
              <a:ln w="0" cap="flat" cmpd="sng">
                <a:solidFill>
                  <a:srgbClr val="000000"/>
                </a:solidFill>
                <a:prstDash val="solid"/>
                <a:headEnd type="none" w="med" len="med"/>
                <a:tailEnd type="none" w="med" len="med"/>
              </a:ln>
            </p:spPr>
          </p:sp>
          <p:sp>
            <p:nvSpPr>
              <p:cNvPr id="1140974" name="Straight Connector 1140973"/>
              <p:cNvSpPr/>
              <p:nvPr/>
            </p:nvSpPr>
            <p:spPr>
              <a:xfrm>
                <a:off x="3956" y="2099"/>
                <a:ext cx="1" cy="4"/>
              </a:xfrm>
              <a:prstGeom prst="line">
                <a:avLst/>
              </a:prstGeom>
              <a:ln w="0" cap="flat" cmpd="sng">
                <a:solidFill>
                  <a:srgbClr val="000000"/>
                </a:solidFill>
                <a:prstDash val="solid"/>
                <a:headEnd type="none" w="med" len="med"/>
                <a:tailEnd type="none" w="med" len="med"/>
              </a:ln>
            </p:spPr>
          </p:sp>
          <p:sp>
            <p:nvSpPr>
              <p:cNvPr id="1140975" name="Straight Connector 1140974"/>
              <p:cNvSpPr/>
              <p:nvPr/>
            </p:nvSpPr>
            <p:spPr>
              <a:xfrm>
                <a:off x="3979" y="2104"/>
                <a:ext cx="1" cy="4"/>
              </a:xfrm>
              <a:prstGeom prst="line">
                <a:avLst/>
              </a:prstGeom>
              <a:ln w="0" cap="flat" cmpd="sng">
                <a:solidFill>
                  <a:srgbClr val="000000"/>
                </a:solidFill>
                <a:prstDash val="solid"/>
                <a:headEnd type="none" w="med" len="med"/>
                <a:tailEnd type="none" w="med" len="med"/>
              </a:ln>
            </p:spPr>
          </p:sp>
          <p:sp>
            <p:nvSpPr>
              <p:cNvPr id="1140976" name="Straight Connector 1140975"/>
              <p:cNvSpPr/>
              <p:nvPr/>
            </p:nvSpPr>
            <p:spPr>
              <a:xfrm>
                <a:off x="3999" y="2108"/>
                <a:ext cx="1" cy="4"/>
              </a:xfrm>
              <a:prstGeom prst="line">
                <a:avLst/>
              </a:prstGeom>
              <a:ln w="0" cap="flat" cmpd="sng">
                <a:solidFill>
                  <a:srgbClr val="000000"/>
                </a:solidFill>
                <a:prstDash val="solid"/>
                <a:headEnd type="none" w="med" len="med"/>
                <a:tailEnd type="none" w="med" len="med"/>
              </a:ln>
            </p:spPr>
          </p:sp>
          <p:sp>
            <p:nvSpPr>
              <p:cNvPr id="1140977" name="Straight Connector 1140976"/>
              <p:cNvSpPr/>
              <p:nvPr/>
            </p:nvSpPr>
            <p:spPr>
              <a:xfrm>
                <a:off x="4022" y="2113"/>
                <a:ext cx="1" cy="4"/>
              </a:xfrm>
              <a:prstGeom prst="line">
                <a:avLst/>
              </a:prstGeom>
              <a:ln w="0" cap="flat" cmpd="sng">
                <a:solidFill>
                  <a:srgbClr val="000000"/>
                </a:solidFill>
                <a:prstDash val="solid"/>
                <a:headEnd type="none" w="med" len="med"/>
                <a:tailEnd type="none" w="med" len="med"/>
              </a:ln>
            </p:spPr>
          </p:sp>
          <p:sp>
            <p:nvSpPr>
              <p:cNvPr id="1140978" name="Straight Connector 1140977"/>
              <p:cNvSpPr/>
              <p:nvPr/>
            </p:nvSpPr>
            <p:spPr>
              <a:xfrm>
                <a:off x="4042" y="2117"/>
                <a:ext cx="1" cy="4"/>
              </a:xfrm>
              <a:prstGeom prst="line">
                <a:avLst/>
              </a:prstGeom>
              <a:ln w="0" cap="flat" cmpd="sng">
                <a:solidFill>
                  <a:srgbClr val="000000"/>
                </a:solidFill>
                <a:prstDash val="solid"/>
                <a:headEnd type="none" w="med" len="med"/>
                <a:tailEnd type="none" w="med" len="med"/>
              </a:ln>
            </p:spPr>
          </p:sp>
          <p:sp>
            <p:nvSpPr>
              <p:cNvPr id="1140979" name="Straight Connector 1140978"/>
              <p:cNvSpPr/>
              <p:nvPr/>
            </p:nvSpPr>
            <p:spPr>
              <a:xfrm>
                <a:off x="4065" y="2121"/>
                <a:ext cx="1" cy="5"/>
              </a:xfrm>
              <a:prstGeom prst="line">
                <a:avLst/>
              </a:prstGeom>
              <a:ln w="0" cap="flat" cmpd="sng">
                <a:solidFill>
                  <a:srgbClr val="000000"/>
                </a:solidFill>
                <a:prstDash val="solid"/>
                <a:headEnd type="none" w="med" len="med"/>
                <a:tailEnd type="none" w="med" len="med"/>
              </a:ln>
            </p:spPr>
          </p:sp>
          <p:sp>
            <p:nvSpPr>
              <p:cNvPr id="1140980" name="Straight Connector 1140979"/>
              <p:cNvSpPr/>
              <p:nvPr/>
            </p:nvSpPr>
            <p:spPr>
              <a:xfrm>
                <a:off x="4089" y="2126"/>
                <a:ext cx="1" cy="4"/>
              </a:xfrm>
              <a:prstGeom prst="line">
                <a:avLst/>
              </a:prstGeom>
              <a:ln w="0" cap="flat" cmpd="sng">
                <a:solidFill>
                  <a:srgbClr val="000000"/>
                </a:solidFill>
                <a:prstDash val="solid"/>
                <a:headEnd type="none" w="med" len="med"/>
                <a:tailEnd type="none" w="med" len="med"/>
              </a:ln>
            </p:spPr>
          </p:sp>
          <p:sp>
            <p:nvSpPr>
              <p:cNvPr id="1140981" name="Straight Connector 1140980"/>
              <p:cNvSpPr/>
              <p:nvPr/>
            </p:nvSpPr>
            <p:spPr>
              <a:xfrm>
                <a:off x="3785" y="2063"/>
                <a:ext cx="321" cy="67"/>
              </a:xfrm>
              <a:prstGeom prst="line">
                <a:avLst/>
              </a:prstGeom>
              <a:ln w="0" cap="flat" cmpd="sng">
                <a:solidFill>
                  <a:srgbClr val="000000"/>
                </a:solidFill>
                <a:prstDash val="solid"/>
                <a:headEnd type="none" w="med" len="med"/>
                <a:tailEnd type="none" w="med" len="med"/>
              </a:ln>
            </p:spPr>
          </p:sp>
          <p:sp>
            <p:nvSpPr>
              <p:cNvPr id="1140982" name="Freeform 1140981"/>
              <p:cNvSpPr/>
              <p:nvPr/>
            </p:nvSpPr>
            <p:spPr>
              <a:xfrm>
                <a:off x="3729" y="2073"/>
                <a:ext cx="54" cy="31"/>
              </a:xfrm>
              <a:custGeom>
                <a:avLst/>
                <a:gdLst/>
                <a:ahLst/>
                <a:cxnLst/>
                <a:rect l="0" t="0" r="0" b="0"/>
                <a:pathLst>
                  <a:path w="531" h="406">
                    <a:moveTo>
                      <a:pt x="378" y="0"/>
                    </a:moveTo>
                    <a:lnTo>
                      <a:pt x="100" y="207"/>
                    </a:lnTo>
                    <a:lnTo>
                      <a:pt x="100" y="244"/>
                    </a:lnTo>
                    <a:lnTo>
                      <a:pt x="0" y="323"/>
                    </a:lnTo>
                    <a:lnTo>
                      <a:pt x="218" y="406"/>
                    </a:lnTo>
                    <a:lnTo>
                      <a:pt x="355" y="273"/>
                    </a:lnTo>
                    <a:lnTo>
                      <a:pt x="299" y="250"/>
                    </a:lnTo>
                    <a:lnTo>
                      <a:pt x="444" y="147"/>
                    </a:lnTo>
                    <a:lnTo>
                      <a:pt x="400" y="139"/>
                    </a:lnTo>
                    <a:lnTo>
                      <a:pt x="531" y="51"/>
                    </a:lnTo>
                    <a:lnTo>
                      <a:pt x="378" y="0"/>
                    </a:lnTo>
                    <a:close/>
                  </a:path>
                </a:pathLst>
              </a:custGeom>
              <a:solidFill>
                <a:srgbClr val="828282"/>
              </a:solidFill>
              <a:ln w="9525">
                <a:noFill/>
              </a:ln>
            </p:spPr>
            <p:txBody>
              <a:bodyPr/>
              <a:lstStyle/>
              <a:p>
                <a:endParaRPr lang="en-US"/>
              </a:p>
            </p:txBody>
          </p:sp>
          <p:sp>
            <p:nvSpPr>
              <p:cNvPr id="1140983" name="Freeform 1140982"/>
              <p:cNvSpPr/>
              <p:nvPr/>
            </p:nvSpPr>
            <p:spPr>
              <a:xfrm>
                <a:off x="3729" y="2073"/>
                <a:ext cx="54" cy="31"/>
              </a:xfrm>
              <a:custGeom>
                <a:avLst/>
                <a:gdLst/>
                <a:ahLst/>
                <a:cxnLst/>
                <a:rect l="0" t="0" r="0" b="0"/>
                <a:pathLst>
                  <a:path w="531" h="406">
                    <a:moveTo>
                      <a:pt x="378" y="0"/>
                    </a:moveTo>
                    <a:lnTo>
                      <a:pt x="100" y="207"/>
                    </a:lnTo>
                    <a:lnTo>
                      <a:pt x="100" y="244"/>
                    </a:lnTo>
                    <a:lnTo>
                      <a:pt x="0" y="323"/>
                    </a:lnTo>
                    <a:lnTo>
                      <a:pt x="218" y="406"/>
                    </a:lnTo>
                    <a:lnTo>
                      <a:pt x="355" y="273"/>
                    </a:lnTo>
                    <a:lnTo>
                      <a:pt x="299" y="250"/>
                    </a:lnTo>
                    <a:lnTo>
                      <a:pt x="444" y="147"/>
                    </a:lnTo>
                    <a:lnTo>
                      <a:pt x="400" y="139"/>
                    </a:lnTo>
                    <a:lnTo>
                      <a:pt x="531" y="51"/>
                    </a:lnTo>
                    <a:lnTo>
                      <a:pt x="378"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1140984" name="Straight Connector 1140983"/>
              <p:cNvSpPr/>
              <p:nvPr/>
            </p:nvSpPr>
            <p:spPr>
              <a:xfrm flipH="1" flipV="1">
                <a:off x="3756" y="2080"/>
                <a:ext cx="14" cy="4"/>
              </a:xfrm>
              <a:prstGeom prst="line">
                <a:avLst/>
              </a:prstGeom>
              <a:ln w="0" cap="flat" cmpd="sng">
                <a:solidFill>
                  <a:srgbClr val="000000"/>
                </a:solidFill>
                <a:prstDash val="solid"/>
                <a:headEnd type="none" w="med" len="med"/>
                <a:tailEnd type="none" w="med" len="med"/>
              </a:ln>
            </p:spPr>
          </p:sp>
          <p:sp>
            <p:nvSpPr>
              <p:cNvPr id="1140985" name="Straight Connector 1140984"/>
              <p:cNvSpPr/>
              <p:nvPr/>
            </p:nvSpPr>
            <p:spPr>
              <a:xfrm>
                <a:off x="3740" y="2089"/>
                <a:ext cx="19" cy="3"/>
              </a:xfrm>
              <a:prstGeom prst="line">
                <a:avLst/>
              </a:prstGeom>
              <a:ln w="0" cap="flat" cmpd="sng">
                <a:solidFill>
                  <a:srgbClr val="000000"/>
                </a:solidFill>
                <a:prstDash val="solid"/>
                <a:headEnd type="none" w="med" len="med"/>
                <a:tailEnd type="none" w="med" len="med"/>
              </a:ln>
            </p:spPr>
          </p:sp>
          <p:sp>
            <p:nvSpPr>
              <p:cNvPr id="1140986" name="Straight Connector 1140985"/>
              <p:cNvSpPr/>
              <p:nvPr/>
            </p:nvSpPr>
            <p:spPr>
              <a:xfrm flipV="1">
                <a:off x="3740" y="2089"/>
                <a:ext cx="4" cy="3"/>
              </a:xfrm>
              <a:prstGeom prst="line">
                <a:avLst/>
              </a:prstGeom>
              <a:ln w="0" cap="flat" cmpd="sng">
                <a:solidFill>
                  <a:srgbClr val="000000"/>
                </a:solidFill>
                <a:prstDash val="solid"/>
                <a:headEnd type="none" w="med" len="med"/>
                <a:tailEnd type="none" w="med" len="med"/>
              </a:ln>
            </p:spPr>
          </p:sp>
          <p:sp>
            <p:nvSpPr>
              <p:cNvPr id="1140987" name="Freeform 1140986"/>
              <p:cNvSpPr/>
              <p:nvPr/>
            </p:nvSpPr>
            <p:spPr>
              <a:xfrm>
                <a:off x="3717" y="2097"/>
                <a:ext cx="95" cy="30"/>
              </a:xfrm>
              <a:custGeom>
                <a:avLst/>
                <a:gdLst/>
                <a:ahLst/>
                <a:cxnLst/>
                <a:rect l="0" t="0" r="0" b="0"/>
                <a:pathLst>
                  <a:path w="947" h="398">
                    <a:moveTo>
                      <a:pt x="109" y="0"/>
                    </a:moveTo>
                    <a:lnTo>
                      <a:pt x="0" y="81"/>
                    </a:lnTo>
                    <a:lnTo>
                      <a:pt x="0" y="147"/>
                    </a:lnTo>
                    <a:lnTo>
                      <a:pt x="858" y="398"/>
                    </a:lnTo>
                    <a:lnTo>
                      <a:pt x="858" y="332"/>
                    </a:lnTo>
                    <a:lnTo>
                      <a:pt x="947" y="258"/>
                    </a:lnTo>
                    <a:lnTo>
                      <a:pt x="109" y="0"/>
                    </a:lnTo>
                    <a:close/>
                  </a:path>
                </a:pathLst>
              </a:custGeom>
              <a:solidFill>
                <a:srgbClr val="828282"/>
              </a:solidFill>
              <a:ln w="9525">
                <a:noFill/>
              </a:ln>
            </p:spPr>
            <p:txBody>
              <a:bodyPr/>
              <a:lstStyle/>
              <a:p>
                <a:endParaRPr lang="en-US"/>
              </a:p>
            </p:txBody>
          </p:sp>
          <p:sp>
            <p:nvSpPr>
              <p:cNvPr id="1140988" name="Freeform 1140987"/>
              <p:cNvSpPr/>
              <p:nvPr/>
            </p:nvSpPr>
            <p:spPr>
              <a:xfrm>
                <a:off x="3717" y="2097"/>
                <a:ext cx="95" cy="30"/>
              </a:xfrm>
              <a:custGeom>
                <a:avLst/>
                <a:gdLst/>
                <a:ahLst/>
                <a:cxnLst/>
                <a:rect l="0" t="0" r="0" b="0"/>
                <a:pathLst>
                  <a:path w="947" h="398">
                    <a:moveTo>
                      <a:pt x="109" y="0"/>
                    </a:moveTo>
                    <a:lnTo>
                      <a:pt x="0" y="81"/>
                    </a:lnTo>
                    <a:lnTo>
                      <a:pt x="0" y="147"/>
                    </a:lnTo>
                    <a:lnTo>
                      <a:pt x="858" y="398"/>
                    </a:lnTo>
                    <a:lnTo>
                      <a:pt x="858" y="332"/>
                    </a:lnTo>
                    <a:lnTo>
                      <a:pt x="947" y="258"/>
                    </a:lnTo>
                    <a:lnTo>
                      <a:pt x="109"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1140989" name="Straight Connector 1140988"/>
              <p:cNvSpPr/>
              <p:nvPr/>
            </p:nvSpPr>
            <p:spPr>
              <a:xfrm>
                <a:off x="3734" y="2107"/>
                <a:ext cx="1" cy="4"/>
              </a:xfrm>
              <a:prstGeom prst="line">
                <a:avLst/>
              </a:prstGeom>
              <a:ln w="0" cap="flat" cmpd="sng">
                <a:solidFill>
                  <a:srgbClr val="000000"/>
                </a:solidFill>
                <a:prstDash val="solid"/>
                <a:headEnd type="none" w="med" len="med"/>
                <a:tailEnd type="none" w="med" len="med"/>
              </a:ln>
            </p:spPr>
          </p:sp>
          <p:sp>
            <p:nvSpPr>
              <p:cNvPr id="1140990" name="Straight Connector 1140989"/>
              <p:cNvSpPr/>
              <p:nvPr/>
            </p:nvSpPr>
            <p:spPr>
              <a:xfrm>
                <a:off x="3750" y="2111"/>
                <a:ext cx="1" cy="4"/>
              </a:xfrm>
              <a:prstGeom prst="line">
                <a:avLst/>
              </a:prstGeom>
              <a:ln w="0" cap="flat" cmpd="sng">
                <a:solidFill>
                  <a:srgbClr val="000000"/>
                </a:solidFill>
                <a:prstDash val="solid"/>
                <a:headEnd type="none" w="med" len="med"/>
                <a:tailEnd type="none" w="med" len="med"/>
              </a:ln>
            </p:spPr>
          </p:sp>
          <p:sp>
            <p:nvSpPr>
              <p:cNvPr id="1140991" name="Straight Connector 1140990"/>
              <p:cNvSpPr/>
              <p:nvPr/>
            </p:nvSpPr>
            <p:spPr>
              <a:xfrm>
                <a:off x="3773" y="2117"/>
                <a:ext cx="1" cy="4"/>
              </a:xfrm>
              <a:prstGeom prst="line">
                <a:avLst/>
              </a:prstGeom>
              <a:ln w="0" cap="flat" cmpd="sng">
                <a:solidFill>
                  <a:srgbClr val="000000"/>
                </a:solidFill>
                <a:prstDash val="solid"/>
                <a:headEnd type="none" w="med" len="med"/>
                <a:tailEnd type="none" w="med" len="med"/>
              </a:ln>
            </p:spPr>
          </p:sp>
          <p:sp>
            <p:nvSpPr>
              <p:cNvPr id="1140992" name="Straight Connector 1140991"/>
              <p:cNvSpPr/>
              <p:nvPr/>
            </p:nvSpPr>
            <p:spPr>
              <a:xfrm flipV="1">
                <a:off x="3734" y="2101"/>
                <a:ext cx="10" cy="6"/>
              </a:xfrm>
              <a:prstGeom prst="line">
                <a:avLst/>
              </a:prstGeom>
              <a:ln w="0" cap="flat" cmpd="sng">
                <a:solidFill>
                  <a:srgbClr val="000000"/>
                </a:solidFill>
                <a:prstDash val="solid"/>
                <a:headEnd type="none" w="med" len="med"/>
                <a:tailEnd type="none" w="med" len="med"/>
              </a:ln>
            </p:spPr>
          </p:sp>
          <p:sp>
            <p:nvSpPr>
              <p:cNvPr id="1140993" name="Straight Connector 1140992"/>
              <p:cNvSpPr/>
              <p:nvPr/>
            </p:nvSpPr>
            <p:spPr>
              <a:xfrm flipV="1">
                <a:off x="3750" y="2104"/>
                <a:ext cx="10" cy="7"/>
              </a:xfrm>
              <a:prstGeom prst="line">
                <a:avLst/>
              </a:prstGeom>
              <a:ln w="0" cap="flat" cmpd="sng">
                <a:solidFill>
                  <a:srgbClr val="000000"/>
                </a:solidFill>
                <a:prstDash val="solid"/>
                <a:headEnd type="none" w="med" len="med"/>
                <a:tailEnd type="none" w="med" len="med"/>
              </a:ln>
            </p:spPr>
          </p:sp>
          <p:sp>
            <p:nvSpPr>
              <p:cNvPr id="1140994" name="Straight Connector 1140993"/>
              <p:cNvSpPr/>
              <p:nvPr/>
            </p:nvSpPr>
            <p:spPr>
              <a:xfrm flipV="1">
                <a:off x="3773" y="2110"/>
                <a:ext cx="10" cy="6"/>
              </a:xfrm>
              <a:prstGeom prst="line">
                <a:avLst/>
              </a:prstGeom>
              <a:ln w="0" cap="flat" cmpd="sng">
                <a:solidFill>
                  <a:srgbClr val="000000"/>
                </a:solidFill>
                <a:prstDash val="solid"/>
                <a:headEnd type="none" w="med" len="med"/>
                <a:tailEnd type="none" w="med" len="med"/>
              </a:ln>
            </p:spPr>
          </p:sp>
          <p:sp>
            <p:nvSpPr>
              <p:cNvPr id="1140995" name="Straight Connector 1140994"/>
              <p:cNvSpPr/>
              <p:nvPr/>
            </p:nvSpPr>
            <p:spPr>
              <a:xfrm>
                <a:off x="3718" y="2103"/>
                <a:ext cx="85" cy="19"/>
              </a:xfrm>
              <a:prstGeom prst="line">
                <a:avLst/>
              </a:prstGeom>
              <a:ln w="0" cap="flat" cmpd="sng">
                <a:solidFill>
                  <a:srgbClr val="000000"/>
                </a:solidFill>
                <a:prstDash val="solid"/>
                <a:headEnd type="none" w="med" len="med"/>
                <a:tailEnd type="none" w="med" len="med"/>
              </a:ln>
            </p:spPr>
          </p:sp>
          <p:sp>
            <p:nvSpPr>
              <p:cNvPr id="1140996" name="Freeform 1140995"/>
              <p:cNvSpPr/>
              <p:nvPr/>
            </p:nvSpPr>
            <p:spPr>
              <a:xfrm>
                <a:off x="3928" y="2143"/>
                <a:ext cx="133" cy="40"/>
              </a:xfrm>
              <a:custGeom>
                <a:avLst/>
                <a:gdLst/>
                <a:ahLst/>
                <a:cxnLst/>
                <a:rect l="0" t="0" r="0" b="0"/>
                <a:pathLst>
                  <a:path w="1327" h="517">
                    <a:moveTo>
                      <a:pt x="67" y="0"/>
                    </a:moveTo>
                    <a:lnTo>
                      <a:pt x="0" y="82"/>
                    </a:lnTo>
                    <a:lnTo>
                      <a:pt x="0" y="148"/>
                    </a:lnTo>
                    <a:lnTo>
                      <a:pt x="1212" y="517"/>
                    </a:lnTo>
                    <a:lnTo>
                      <a:pt x="1327" y="406"/>
                    </a:lnTo>
                    <a:lnTo>
                      <a:pt x="1290" y="333"/>
                    </a:lnTo>
                    <a:lnTo>
                      <a:pt x="67" y="0"/>
                    </a:lnTo>
                    <a:close/>
                  </a:path>
                </a:pathLst>
              </a:custGeom>
              <a:solidFill>
                <a:srgbClr val="828282"/>
              </a:solidFill>
              <a:ln w="9525">
                <a:noFill/>
              </a:ln>
            </p:spPr>
            <p:txBody>
              <a:bodyPr/>
              <a:lstStyle/>
              <a:p>
                <a:endParaRPr lang="en-US"/>
              </a:p>
            </p:txBody>
          </p:sp>
          <p:sp>
            <p:nvSpPr>
              <p:cNvPr id="1140997" name="Freeform 1140996"/>
              <p:cNvSpPr/>
              <p:nvPr/>
            </p:nvSpPr>
            <p:spPr>
              <a:xfrm>
                <a:off x="3928" y="2143"/>
                <a:ext cx="133" cy="40"/>
              </a:xfrm>
              <a:custGeom>
                <a:avLst/>
                <a:gdLst/>
                <a:ahLst/>
                <a:cxnLst/>
                <a:rect l="0" t="0" r="0" b="0"/>
                <a:pathLst>
                  <a:path w="1327" h="517">
                    <a:moveTo>
                      <a:pt x="67" y="0"/>
                    </a:moveTo>
                    <a:lnTo>
                      <a:pt x="0" y="82"/>
                    </a:lnTo>
                    <a:lnTo>
                      <a:pt x="0" y="148"/>
                    </a:lnTo>
                    <a:lnTo>
                      <a:pt x="1212" y="517"/>
                    </a:lnTo>
                    <a:lnTo>
                      <a:pt x="1327" y="406"/>
                    </a:lnTo>
                    <a:lnTo>
                      <a:pt x="1290" y="333"/>
                    </a:lnTo>
                    <a:lnTo>
                      <a:pt x="67"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1140998" name="Straight Connector 1140997"/>
              <p:cNvSpPr/>
              <p:nvPr/>
            </p:nvSpPr>
            <p:spPr>
              <a:xfrm flipV="1">
                <a:off x="4030" y="2165"/>
                <a:ext cx="10" cy="7"/>
              </a:xfrm>
              <a:prstGeom prst="line">
                <a:avLst/>
              </a:prstGeom>
              <a:ln w="0" cap="flat" cmpd="sng">
                <a:solidFill>
                  <a:srgbClr val="000000"/>
                </a:solidFill>
                <a:prstDash val="solid"/>
                <a:headEnd type="none" w="med" len="med"/>
                <a:tailEnd type="none" w="med" len="med"/>
              </a:ln>
            </p:spPr>
          </p:sp>
          <p:sp>
            <p:nvSpPr>
              <p:cNvPr id="1140999" name="Straight Connector 1140998"/>
              <p:cNvSpPr/>
              <p:nvPr/>
            </p:nvSpPr>
            <p:spPr>
              <a:xfrm flipV="1">
                <a:off x="4007" y="2160"/>
                <a:ext cx="10" cy="7"/>
              </a:xfrm>
              <a:prstGeom prst="line">
                <a:avLst/>
              </a:prstGeom>
              <a:ln w="0" cap="flat" cmpd="sng">
                <a:solidFill>
                  <a:srgbClr val="000000"/>
                </a:solidFill>
                <a:prstDash val="solid"/>
                <a:headEnd type="none" w="med" len="med"/>
                <a:tailEnd type="none" w="med" len="med"/>
              </a:ln>
            </p:spPr>
          </p:sp>
          <p:sp>
            <p:nvSpPr>
              <p:cNvPr id="1141000" name="Straight Connector 1140999"/>
              <p:cNvSpPr/>
              <p:nvPr/>
            </p:nvSpPr>
            <p:spPr>
              <a:xfrm flipV="1">
                <a:off x="3985" y="2155"/>
                <a:ext cx="7" cy="6"/>
              </a:xfrm>
              <a:prstGeom prst="line">
                <a:avLst/>
              </a:prstGeom>
              <a:ln w="0" cap="flat" cmpd="sng">
                <a:solidFill>
                  <a:srgbClr val="000000"/>
                </a:solidFill>
                <a:prstDash val="solid"/>
                <a:headEnd type="none" w="med" len="med"/>
                <a:tailEnd type="none" w="med" len="med"/>
              </a:ln>
            </p:spPr>
          </p:sp>
          <p:sp>
            <p:nvSpPr>
              <p:cNvPr id="1141001" name="Straight Connector 1141000"/>
              <p:cNvSpPr/>
              <p:nvPr/>
            </p:nvSpPr>
            <p:spPr>
              <a:xfrm flipV="1">
                <a:off x="3960" y="2150"/>
                <a:ext cx="8" cy="6"/>
              </a:xfrm>
              <a:prstGeom prst="line">
                <a:avLst/>
              </a:prstGeom>
              <a:ln w="0" cap="flat" cmpd="sng">
                <a:solidFill>
                  <a:srgbClr val="000000"/>
                </a:solidFill>
                <a:prstDash val="solid"/>
                <a:headEnd type="none" w="med" len="med"/>
                <a:tailEnd type="none" w="med" len="med"/>
              </a:ln>
            </p:spPr>
          </p:sp>
          <p:sp>
            <p:nvSpPr>
              <p:cNvPr id="1141002" name="Straight Connector 1141001"/>
              <p:cNvSpPr/>
              <p:nvPr/>
            </p:nvSpPr>
            <p:spPr>
              <a:xfrm>
                <a:off x="3960" y="2157"/>
                <a:ext cx="1" cy="6"/>
              </a:xfrm>
              <a:prstGeom prst="line">
                <a:avLst/>
              </a:prstGeom>
              <a:ln w="0" cap="flat" cmpd="sng">
                <a:solidFill>
                  <a:srgbClr val="000000"/>
                </a:solidFill>
                <a:prstDash val="solid"/>
                <a:headEnd type="none" w="med" len="med"/>
                <a:tailEnd type="none" w="med" len="med"/>
              </a:ln>
            </p:spPr>
          </p:sp>
          <p:sp>
            <p:nvSpPr>
              <p:cNvPr id="1141003" name="Straight Connector 1141002"/>
              <p:cNvSpPr/>
              <p:nvPr/>
            </p:nvSpPr>
            <p:spPr>
              <a:xfrm>
                <a:off x="3984" y="2162"/>
                <a:ext cx="1" cy="6"/>
              </a:xfrm>
              <a:prstGeom prst="line">
                <a:avLst/>
              </a:prstGeom>
              <a:ln w="0" cap="flat" cmpd="sng">
                <a:solidFill>
                  <a:srgbClr val="000000"/>
                </a:solidFill>
                <a:prstDash val="solid"/>
                <a:headEnd type="none" w="med" len="med"/>
                <a:tailEnd type="none" w="med" len="med"/>
              </a:ln>
            </p:spPr>
          </p:sp>
          <p:sp>
            <p:nvSpPr>
              <p:cNvPr id="1141004" name="Straight Connector 1141003"/>
              <p:cNvSpPr/>
              <p:nvPr/>
            </p:nvSpPr>
            <p:spPr>
              <a:xfrm>
                <a:off x="4007" y="2168"/>
                <a:ext cx="1" cy="5"/>
              </a:xfrm>
              <a:prstGeom prst="line">
                <a:avLst/>
              </a:prstGeom>
              <a:ln w="0" cap="flat" cmpd="sng">
                <a:solidFill>
                  <a:srgbClr val="000000"/>
                </a:solidFill>
                <a:prstDash val="solid"/>
                <a:headEnd type="none" w="med" len="med"/>
                <a:tailEnd type="none" w="med" len="med"/>
              </a:ln>
            </p:spPr>
          </p:sp>
          <p:sp>
            <p:nvSpPr>
              <p:cNvPr id="1141005" name="Straight Connector 1141004"/>
              <p:cNvSpPr/>
              <p:nvPr/>
            </p:nvSpPr>
            <p:spPr>
              <a:xfrm>
                <a:off x="4030" y="2172"/>
                <a:ext cx="1" cy="6"/>
              </a:xfrm>
              <a:prstGeom prst="line">
                <a:avLst/>
              </a:prstGeom>
              <a:ln w="0" cap="flat" cmpd="sng">
                <a:solidFill>
                  <a:srgbClr val="000000"/>
                </a:solidFill>
                <a:prstDash val="solid"/>
                <a:headEnd type="none" w="med" len="med"/>
                <a:tailEnd type="none" w="med" len="med"/>
              </a:ln>
            </p:spPr>
          </p:sp>
          <p:sp>
            <p:nvSpPr>
              <p:cNvPr id="1141006" name="Straight Connector 1141005"/>
              <p:cNvSpPr/>
              <p:nvPr/>
            </p:nvSpPr>
            <p:spPr>
              <a:xfrm>
                <a:off x="3928" y="2149"/>
                <a:ext cx="118" cy="27"/>
              </a:xfrm>
              <a:prstGeom prst="line">
                <a:avLst/>
              </a:prstGeom>
              <a:ln w="0" cap="flat" cmpd="sng">
                <a:solidFill>
                  <a:srgbClr val="000000"/>
                </a:solidFill>
                <a:prstDash val="solid"/>
                <a:headEnd type="none" w="med" len="med"/>
                <a:tailEnd type="none" w="med" len="med"/>
              </a:ln>
            </p:spPr>
          </p:sp>
          <p:sp>
            <p:nvSpPr>
              <p:cNvPr id="1141007" name="Straight Connector 1141006"/>
              <p:cNvSpPr/>
              <p:nvPr/>
            </p:nvSpPr>
            <p:spPr>
              <a:xfrm flipV="1">
                <a:off x="4047" y="2169"/>
                <a:ext cx="9" cy="7"/>
              </a:xfrm>
              <a:prstGeom prst="line">
                <a:avLst/>
              </a:prstGeom>
              <a:ln w="0" cap="flat" cmpd="sng">
                <a:solidFill>
                  <a:srgbClr val="000000"/>
                </a:solidFill>
                <a:prstDash val="solid"/>
                <a:headEnd type="none" w="med" len="med"/>
                <a:tailEnd type="none" w="med" len="med"/>
              </a:ln>
            </p:spPr>
          </p:sp>
          <p:sp>
            <p:nvSpPr>
              <p:cNvPr id="1141008" name="Straight Connector 1141007"/>
              <p:cNvSpPr/>
              <p:nvPr/>
            </p:nvSpPr>
            <p:spPr>
              <a:xfrm>
                <a:off x="4046" y="2176"/>
                <a:ext cx="3" cy="7"/>
              </a:xfrm>
              <a:prstGeom prst="line">
                <a:avLst/>
              </a:prstGeom>
              <a:ln w="0" cap="flat" cmpd="sng">
                <a:solidFill>
                  <a:srgbClr val="000000"/>
                </a:solidFill>
                <a:prstDash val="solid"/>
                <a:headEnd type="none" w="med" len="med"/>
                <a:tailEnd type="none" w="med" len="med"/>
              </a:ln>
            </p:spPr>
          </p:sp>
          <p:sp>
            <p:nvSpPr>
              <p:cNvPr id="1141009" name="Freeform 1141008"/>
              <p:cNvSpPr/>
              <p:nvPr/>
            </p:nvSpPr>
            <p:spPr>
              <a:xfrm>
                <a:off x="3801" y="2116"/>
                <a:ext cx="137" cy="40"/>
              </a:xfrm>
              <a:custGeom>
                <a:avLst/>
                <a:gdLst/>
                <a:ahLst/>
                <a:cxnLst/>
                <a:rect l="0" t="0" r="0" b="0"/>
                <a:pathLst>
                  <a:path w="1369" h="524">
                    <a:moveTo>
                      <a:pt x="102" y="0"/>
                    </a:moveTo>
                    <a:lnTo>
                      <a:pt x="0" y="82"/>
                    </a:lnTo>
                    <a:lnTo>
                      <a:pt x="0" y="141"/>
                    </a:lnTo>
                    <a:lnTo>
                      <a:pt x="1295" y="524"/>
                    </a:lnTo>
                    <a:lnTo>
                      <a:pt x="1295" y="443"/>
                    </a:lnTo>
                    <a:lnTo>
                      <a:pt x="1369" y="363"/>
                    </a:lnTo>
                    <a:lnTo>
                      <a:pt x="102" y="0"/>
                    </a:lnTo>
                    <a:close/>
                  </a:path>
                </a:pathLst>
              </a:custGeom>
              <a:solidFill>
                <a:srgbClr val="BFBFBF"/>
              </a:solidFill>
              <a:ln w="9525">
                <a:noFill/>
              </a:ln>
            </p:spPr>
            <p:txBody>
              <a:bodyPr/>
              <a:lstStyle/>
              <a:p>
                <a:endParaRPr lang="en-US"/>
              </a:p>
            </p:txBody>
          </p:sp>
          <p:sp>
            <p:nvSpPr>
              <p:cNvPr id="1141010" name="Freeform 1141009"/>
              <p:cNvSpPr/>
              <p:nvPr/>
            </p:nvSpPr>
            <p:spPr>
              <a:xfrm>
                <a:off x="3801" y="2116"/>
                <a:ext cx="137" cy="40"/>
              </a:xfrm>
              <a:custGeom>
                <a:avLst/>
                <a:gdLst/>
                <a:ahLst/>
                <a:cxnLst/>
                <a:rect l="0" t="0" r="0" b="0"/>
                <a:pathLst>
                  <a:path w="1369" h="524">
                    <a:moveTo>
                      <a:pt x="102" y="0"/>
                    </a:moveTo>
                    <a:lnTo>
                      <a:pt x="0" y="82"/>
                    </a:lnTo>
                    <a:lnTo>
                      <a:pt x="0" y="141"/>
                    </a:lnTo>
                    <a:lnTo>
                      <a:pt x="1295" y="524"/>
                    </a:lnTo>
                    <a:lnTo>
                      <a:pt x="1295" y="443"/>
                    </a:lnTo>
                    <a:lnTo>
                      <a:pt x="1369" y="363"/>
                    </a:lnTo>
                    <a:lnTo>
                      <a:pt x="102"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1141011" name="Straight Connector 1141010"/>
              <p:cNvSpPr/>
              <p:nvPr/>
            </p:nvSpPr>
            <p:spPr>
              <a:xfrm flipH="1" flipV="1">
                <a:off x="3801" y="2122"/>
                <a:ext cx="128" cy="28"/>
              </a:xfrm>
              <a:prstGeom prst="line">
                <a:avLst/>
              </a:prstGeom>
              <a:ln w="0" cap="flat" cmpd="sng">
                <a:solidFill>
                  <a:srgbClr val="000000"/>
                </a:solidFill>
                <a:prstDash val="solid"/>
                <a:headEnd type="none" w="med" len="med"/>
                <a:tailEnd type="none" w="med" len="med"/>
              </a:ln>
            </p:spPr>
          </p:sp>
          <p:sp>
            <p:nvSpPr>
              <p:cNvPr id="1141012" name="Straight Connector 1141011"/>
              <p:cNvSpPr/>
              <p:nvPr/>
            </p:nvSpPr>
            <p:spPr>
              <a:xfrm>
                <a:off x="4128" y="2128"/>
                <a:ext cx="1" cy="23"/>
              </a:xfrm>
              <a:prstGeom prst="line">
                <a:avLst/>
              </a:prstGeom>
              <a:ln w="0" cap="flat" cmpd="sng">
                <a:solidFill>
                  <a:srgbClr val="000000"/>
                </a:solidFill>
                <a:prstDash val="solid"/>
                <a:headEnd type="none" w="med" len="med"/>
                <a:tailEnd type="none" w="med" len="med"/>
              </a:ln>
            </p:spPr>
          </p:sp>
          <p:sp>
            <p:nvSpPr>
              <p:cNvPr id="1141013" name="Freeform 1141012"/>
              <p:cNvSpPr/>
              <p:nvPr/>
            </p:nvSpPr>
            <p:spPr>
              <a:xfrm>
                <a:off x="4089" y="2069"/>
                <a:ext cx="25" cy="26"/>
              </a:xfrm>
              <a:custGeom>
                <a:avLst/>
                <a:gdLst/>
                <a:ahLst/>
                <a:cxnLst/>
                <a:rect l="0" t="0" r="0" b="0"/>
                <a:pathLst>
                  <a:path w="255" h="338">
                    <a:moveTo>
                      <a:pt x="124" y="117"/>
                    </a:moveTo>
                    <a:lnTo>
                      <a:pt x="0" y="258"/>
                    </a:lnTo>
                    <a:lnTo>
                      <a:pt x="59" y="338"/>
                    </a:lnTo>
                    <a:lnTo>
                      <a:pt x="241" y="213"/>
                    </a:lnTo>
                    <a:lnTo>
                      <a:pt x="255" y="0"/>
                    </a:lnTo>
                    <a:lnTo>
                      <a:pt x="124" y="117"/>
                    </a:lnTo>
                    <a:close/>
                  </a:path>
                </a:pathLst>
              </a:custGeom>
              <a:solidFill>
                <a:srgbClr val="424242"/>
              </a:solidFill>
              <a:ln w="9525">
                <a:noFill/>
              </a:ln>
            </p:spPr>
            <p:txBody>
              <a:bodyPr/>
              <a:lstStyle/>
              <a:p>
                <a:endParaRPr lang="en-US"/>
              </a:p>
            </p:txBody>
          </p:sp>
          <p:sp>
            <p:nvSpPr>
              <p:cNvPr id="1141014" name="Freeform 1141013"/>
              <p:cNvSpPr/>
              <p:nvPr/>
            </p:nvSpPr>
            <p:spPr>
              <a:xfrm>
                <a:off x="4089" y="2069"/>
                <a:ext cx="25" cy="26"/>
              </a:xfrm>
              <a:custGeom>
                <a:avLst/>
                <a:gdLst/>
                <a:ahLst/>
                <a:cxnLst/>
                <a:rect l="0" t="0" r="0" b="0"/>
                <a:pathLst>
                  <a:path w="255" h="338">
                    <a:moveTo>
                      <a:pt x="124" y="117"/>
                    </a:moveTo>
                    <a:lnTo>
                      <a:pt x="0" y="258"/>
                    </a:lnTo>
                    <a:lnTo>
                      <a:pt x="59" y="338"/>
                    </a:lnTo>
                    <a:lnTo>
                      <a:pt x="241" y="213"/>
                    </a:lnTo>
                    <a:lnTo>
                      <a:pt x="255" y="0"/>
                    </a:lnTo>
                    <a:lnTo>
                      <a:pt x="124" y="117"/>
                    </a:lnTo>
                  </a:path>
                </a:pathLst>
              </a:custGeom>
              <a:noFill/>
              <a:ln w="0" cap="flat" cmpd="sng">
                <a:solidFill>
                  <a:srgbClr val="000000"/>
                </a:solidFill>
                <a:prstDash val="solid"/>
                <a:headEnd type="none" w="med" len="med"/>
                <a:tailEnd type="none" w="med" len="med"/>
              </a:ln>
            </p:spPr>
            <p:txBody>
              <a:bodyPr/>
              <a:lstStyle/>
              <a:p>
                <a:endParaRPr lang="en-US"/>
              </a:p>
            </p:txBody>
          </p:sp>
          <p:sp>
            <p:nvSpPr>
              <p:cNvPr id="1141015" name="Freeform 1141014"/>
              <p:cNvSpPr/>
              <p:nvPr/>
            </p:nvSpPr>
            <p:spPr>
              <a:xfrm>
                <a:off x="3815" y="2011"/>
                <a:ext cx="303" cy="64"/>
              </a:xfrm>
              <a:custGeom>
                <a:avLst/>
                <a:gdLst/>
                <a:ahLst/>
                <a:cxnLst/>
                <a:rect l="0" t="0" r="0" b="0"/>
                <a:pathLst>
                  <a:path w="3031" h="820">
                    <a:moveTo>
                      <a:pt x="0" y="199"/>
                    </a:moveTo>
                    <a:lnTo>
                      <a:pt x="45" y="318"/>
                    </a:lnTo>
                    <a:lnTo>
                      <a:pt x="511" y="437"/>
                    </a:lnTo>
                    <a:lnTo>
                      <a:pt x="629" y="199"/>
                    </a:lnTo>
                    <a:lnTo>
                      <a:pt x="3009" y="820"/>
                    </a:lnTo>
                    <a:lnTo>
                      <a:pt x="3031" y="628"/>
                    </a:lnTo>
                    <a:lnTo>
                      <a:pt x="496" y="0"/>
                    </a:lnTo>
                    <a:lnTo>
                      <a:pt x="379" y="281"/>
                    </a:lnTo>
                    <a:lnTo>
                      <a:pt x="0" y="199"/>
                    </a:lnTo>
                    <a:close/>
                  </a:path>
                </a:pathLst>
              </a:custGeom>
              <a:solidFill>
                <a:srgbClr val="828282"/>
              </a:solidFill>
              <a:ln w="9525">
                <a:noFill/>
              </a:ln>
            </p:spPr>
            <p:txBody>
              <a:bodyPr/>
              <a:lstStyle/>
              <a:p>
                <a:endParaRPr lang="en-US"/>
              </a:p>
            </p:txBody>
          </p:sp>
          <p:sp>
            <p:nvSpPr>
              <p:cNvPr id="1141016" name="Freeform 1141015"/>
              <p:cNvSpPr/>
              <p:nvPr/>
            </p:nvSpPr>
            <p:spPr>
              <a:xfrm>
                <a:off x="3815" y="2011"/>
                <a:ext cx="303" cy="64"/>
              </a:xfrm>
              <a:custGeom>
                <a:avLst/>
                <a:gdLst/>
                <a:ahLst/>
                <a:cxnLst/>
                <a:rect l="0" t="0" r="0" b="0"/>
                <a:pathLst>
                  <a:path w="3031" h="820">
                    <a:moveTo>
                      <a:pt x="0" y="199"/>
                    </a:moveTo>
                    <a:lnTo>
                      <a:pt x="45" y="318"/>
                    </a:lnTo>
                    <a:lnTo>
                      <a:pt x="511" y="437"/>
                    </a:lnTo>
                    <a:lnTo>
                      <a:pt x="629" y="199"/>
                    </a:lnTo>
                    <a:lnTo>
                      <a:pt x="3009" y="820"/>
                    </a:lnTo>
                    <a:lnTo>
                      <a:pt x="3031" y="628"/>
                    </a:lnTo>
                    <a:lnTo>
                      <a:pt x="496" y="0"/>
                    </a:lnTo>
                    <a:lnTo>
                      <a:pt x="379" y="281"/>
                    </a:lnTo>
                    <a:lnTo>
                      <a:pt x="0" y="199"/>
                    </a:lnTo>
                  </a:path>
                </a:pathLst>
              </a:custGeom>
              <a:noFill/>
              <a:ln w="0" cap="flat" cmpd="sng">
                <a:solidFill>
                  <a:srgbClr val="000000"/>
                </a:solidFill>
                <a:prstDash val="solid"/>
                <a:headEnd type="none" w="med" len="med"/>
                <a:tailEnd type="none" w="med" len="med"/>
              </a:ln>
            </p:spPr>
            <p:txBody>
              <a:bodyPr/>
              <a:lstStyle/>
              <a:p>
                <a:endParaRPr lang="en-US"/>
              </a:p>
            </p:txBody>
          </p:sp>
          <p:sp>
            <p:nvSpPr>
              <p:cNvPr id="1141017" name="Straight Connector 1141016"/>
              <p:cNvSpPr/>
              <p:nvPr/>
            </p:nvSpPr>
            <p:spPr>
              <a:xfrm>
                <a:off x="3868" y="2017"/>
                <a:ext cx="9" cy="8"/>
              </a:xfrm>
              <a:prstGeom prst="line">
                <a:avLst/>
              </a:prstGeom>
              <a:ln w="0" cap="flat" cmpd="sng">
                <a:solidFill>
                  <a:srgbClr val="000000"/>
                </a:solidFill>
                <a:prstDash val="solid"/>
                <a:headEnd type="none" w="med" len="med"/>
                <a:tailEnd type="none" w="med" len="med"/>
              </a:ln>
            </p:spPr>
          </p:sp>
          <p:sp>
            <p:nvSpPr>
              <p:cNvPr id="1141018" name="Freeform 1141017"/>
              <p:cNvSpPr/>
              <p:nvPr/>
            </p:nvSpPr>
            <p:spPr>
              <a:xfrm>
                <a:off x="3862" y="2025"/>
                <a:ext cx="248" cy="56"/>
              </a:xfrm>
              <a:custGeom>
                <a:avLst/>
                <a:gdLst/>
                <a:ahLst/>
                <a:cxnLst/>
                <a:rect l="0" t="0" r="0" b="0"/>
                <a:pathLst>
                  <a:path w="2479" h="722">
                    <a:moveTo>
                      <a:pt x="146" y="0"/>
                    </a:moveTo>
                    <a:lnTo>
                      <a:pt x="0" y="102"/>
                    </a:lnTo>
                    <a:lnTo>
                      <a:pt x="342" y="227"/>
                    </a:lnTo>
                    <a:lnTo>
                      <a:pt x="2353" y="722"/>
                    </a:lnTo>
                    <a:lnTo>
                      <a:pt x="2479" y="610"/>
                    </a:lnTo>
                    <a:lnTo>
                      <a:pt x="146" y="0"/>
                    </a:lnTo>
                    <a:close/>
                  </a:path>
                </a:pathLst>
              </a:custGeom>
              <a:solidFill>
                <a:srgbClr val="BFBFBF"/>
              </a:solidFill>
              <a:ln w="9525">
                <a:noFill/>
              </a:ln>
            </p:spPr>
            <p:txBody>
              <a:bodyPr/>
              <a:lstStyle/>
              <a:p>
                <a:endParaRPr lang="en-US"/>
              </a:p>
            </p:txBody>
          </p:sp>
          <p:sp>
            <p:nvSpPr>
              <p:cNvPr id="1141019" name="Freeform 1141018"/>
              <p:cNvSpPr/>
              <p:nvPr/>
            </p:nvSpPr>
            <p:spPr>
              <a:xfrm>
                <a:off x="3862" y="2025"/>
                <a:ext cx="248" cy="56"/>
              </a:xfrm>
              <a:custGeom>
                <a:avLst/>
                <a:gdLst/>
                <a:ahLst/>
                <a:cxnLst/>
                <a:rect l="0" t="0" r="0" b="0"/>
                <a:pathLst>
                  <a:path w="2479" h="722">
                    <a:moveTo>
                      <a:pt x="146" y="0"/>
                    </a:moveTo>
                    <a:lnTo>
                      <a:pt x="0" y="102"/>
                    </a:lnTo>
                    <a:lnTo>
                      <a:pt x="342" y="227"/>
                    </a:lnTo>
                    <a:lnTo>
                      <a:pt x="2353" y="722"/>
                    </a:lnTo>
                    <a:lnTo>
                      <a:pt x="2479" y="610"/>
                    </a:lnTo>
                    <a:lnTo>
                      <a:pt x="146"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1141020" name="Freeform 1141019"/>
              <p:cNvSpPr/>
              <p:nvPr/>
            </p:nvSpPr>
            <p:spPr>
              <a:xfrm>
                <a:off x="3860" y="2033"/>
                <a:ext cx="239" cy="62"/>
              </a:xfrm>
              <a:custGeom>
                <a:avLst/>
                <a:gdLst/>
                <a:ahLst/>
                <a:cxnLst/>
                <a:rect l="0" t="0" r="0" b="0"/>
                <a:pathLst>
                  <a:path w="2397" h="804">
                    <a:moveTo>
                      <a:pt x="22" y="0"/>
                    </a:moveTo>
                    <a:lnTo>
                      <a:pt x="0" y="207"/>
                    </a:lnTo>
                    <a:lnTo>
                      <a:pt x="2347" y="804"/>
                    </a:lnTo>
                    <a:lnTo>
                      <a:pt x="2397" y="591"/>
                    </a:lnTo>
                    <a:lnTo>
                      <a:pt x="22" y="0"/>
                    </a:lnTo>
                    <a:close/>
                  </a:path>
                </a:pathLst>
              </a:custGeom>
              <a:solidFill>
                <a:srgbClr val="828282"/>
              </a:solidFill>
              <a:ln w="9525">
                <a:noFill/>
              </a:ln>
            </p:spPr>
            <p:txBody>
              <a:bodyPr/>
              <a:lstStyle/>
              <a:p>
                <a:endParaRPr lang="en-US"/>
              </a:p>
            </p:txBody>
          </p:sp>
          <p:sp>
            <p:nvSpPr>
              <p:cNvPr id="1141021" name="Freeform 1141020"/>
              <p:cNvSpPr/>
              <p:nvPr/>
            </p:nvSpPr>
            <p:spPr>
              <a:xfrm>
                <a:off x="3860" y="2033"/>
                <a:ext cx="239" cy="62"/>
              </a:xfrm>
              <a:custGeom>
                <a:avLst/>
                <a:gdLst/>
                <a:ahLst/>
                <a:cxnLst/>
                <a:rect l="0" t="0" r="0" b="0"/>
                <a:pathLst>
                  <a:path w="2397" h="804">
                    <a:moveTo>
                      <a:pt x="22" y="0"/>
                    </a:moveTo>
                    <a:lnTo>
                      <a:pt x="0" y="207"/>
                    </a:lnTo>
                    <a:lnTo>
                      <a:pt x="2347" y="804"/>
                    </a:lnTo>
                    <a:lnTo>
                      <a:pt x="2397" y="591"/>
                    </a:lnTo>
                    <a:lnTo>
                      <a:pt x="22"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1141022" name="Freeform 1141021"/>
              <p:cNvSpPr/>
              <p:nvPr/>
            </p:nvSpPr>
            <p:spPr>
              <a:xfrm>
                <a:off x="3974" y="2051"/>
                <a:ext cx="16" cy="8"/>
              </a:xfrm>
              <a:custGeom>
                <a:avLst/>
                <a:gdLst/>
                <a:ahLst/>
                <a:cxnLst/>
                <a:rect l="0" t="0" r="0" b="0"/>
                <a:pathLst>
                  <a:path w="154" h="104">
                    <a:moveTo>
                      <a:pt x="0" y="67"/>
                    </a:moveTo>
                    <a:lnTo>
                      <a:pt x="0" y="82"/>
                    </a:lnTo>
                    <a:lnTo>
                      <a:pt x="14" y="82"/>
                    </a:lnTo>
                    <a:lnTo>
                      <a:pt x="30" y="104"/>
                    </a:lnTo>
                    <a:lnTo>
                      <a:pt x="140" y="104"/>
                    </a:lnTo>
                    <a:lnTo>
                      <a:pt x="145" y="90"/>
                    </a:lnTo>
                    <a:lnTo>
                      <a:pt x="145" y="82"/>
                    </a:lnTo>
                    <a:lnTo>
                      <a:pt x="154" y="73"/>
                    </a:lnTo>
                    <a:lnTo>
                      <a:pt x="154" y="53"/>
                    </a:lnTo>
                    <a:lnTo>
                      <a:pt x="145" y="36"/>
                    </a:lnTo>
                    <a:lnTo>
                      <a:pt x="145" y="22"/>
                    </a:lnTo>
                    <a:lnTo>
                      <a:pt x="140" y="16"/>
                    </a:lnTo>
                    <a:lnTo>
                      <a:pt x="117" y="8"/>
                    </a:lnTo>
                    <a:lnTo>
                      <a:pt x="110" y="8"/>
                    </a:lnTo>
                    <a:lnTo>
                      <a:pt x="95" y="0"/>
                    </a:lnTo>
                    <a:lnTo>
                      <a:pt x="51" y="0"/>
                    </a:lnTo>
                    <a:lnTo>
                      <a:pt x="51" y="8"/>
                    </a:lnTo>
                    <a:lnTo>
                      <a:pt x="36" y="8"/>
                    </a:lnTo>
                    <a:lnTo>
                      <a:pt x="30" y="16"/>
                    </a:lnTo>
                    <a:lnTo>
                      <a:pt x="14" y="16"/>
                    </a:lnTo>
                    <a:lnTo>
                      <a:pt x="14" y="22"/>
                    </a:lnTo>
                    <a:lnTo>
                      <a:pt x="0" y="45"/>
                    </a:lnTo>
                    <a:lnTo>
                      <a:pt x="0" y="67"/>
                    </a:lnTo>
                    <a:close/>
                  </a:path>
                </a:pathLst>
              </a:custGeom>
              <a:solidFill>
                <a:srgbClr val="4F4F4F"/>
              </a:solidFill>
              <a:ln w="9525">
                <a:noFill/>
              </a:ln>
            </p:spPr>
            <p:txBody>
              <a:bodyPr/>
              <a:lstStyle/>
              <a:p>
                <a:endParaRPr lang="en-US"/>
              </a:p>
            </p:txBody>
          </p:sp>
          <p:sp>
            <p:nvSpPr>
              <p:cNvPr id="1141023" name="Freeform 1141022"/>
              <p:cNvSpPr/>
              <p:nvPr/>
            </p:nvSpPr>
            <p:spPr>
              <a:xfrm>
                <a:off x="3974" y="2051"/>
                <a:ext cx="16" cy="8"/>
              </a:xfrm>
              <a:custGeom>
                <a:avLst/>
                <a:gdLst/>
                <a:ahLst/>
                <a:cxnLst/>
                <a:rect l="0" t="0" r="0" b="0"/>
                <a:pathLst>
                  <a:path w="154" h="104">
                    <a:moveTo>
                      <a:pt x="0" y="67"/>
                    </a:moveTo>
                    <a:lnTo>
                      <a:pt x="0" y="82"/>
                    </a:lnTo>
                    <a:lnTo>
                      <a:pt x="14" y="82"/>
                    </a:lnTo>
                    <a:lnTo>
                      <a:pt x="30" y="104"/>
                    </a:lnTo>
                    <a:lnTo>
                      <a:pt x="140" y="104"/>
                    </a:lnTo>
                    <a:lnTo>
                      <a:pt x="145" y="90"/>
                    </a:lnTo>
                    <a:lnTo>
                      <a:pt x="145" y="82"/>
                    </a:lnTo>
                    <a:lnTo>
                      <a:pt x="154" y="73"/>
                    </a:lnTo>
                    <a:lnTo>
                      <a:pt x="154" y="53"/>
                    </a:lnTo>
                    <a:lnTo>
                      <a:pt x="145" y="36"/>
                    </a:lnTo>
                    <a:lnTo>
                      <a:pt x="145" y="22"/>
                    </a:lnTo>
                    <a:lnTo>
                      <a:pt x="140" y="16"/>
                    </a:lnTo>
                    <a:lnTo>
                      <a:pt x="117" y="8"/>
                    </a:lnTo>
                    <a:lnTo>
                      <a:pt x="110" y="8"/>
                    </a:lnTo>
                    <a:lnTo>
                      <a:pt x="95" y="0"/>
                    </a:lnTo>
                    <a:lnTo>
                      <a:pt x="51" y="0"/>
                    </a:lnTo>
                    <a:lnTo>
                      <a:pt x="51" y="8"/>
                    </a:lnTo>
                    <a:lnTo>
                      <a:pt x="36" y="8"/>
                    </a:lnTo>
                    <a:lnTo>
                      <a:pt x="30" y="16"/>
                    </a:lnTo>
                    <a:lnTo>
                      <a:pt x="14" y="16"/>
                    </a:lnTo>
                    <a:lnTo>
                      <a:pt x="14" y="22"/>
                    </a:lnTo>
                    <a:lnTo>
                      <a:pt x="0" y="45"/>
                    </a:lnTo>
                    <a:lnTo>
                      <a:pt x="0" y="67"/>
                    </a:lnTo>
                  </a:path>
                </a:pathLst>
              </a:custGeom>
              <a:noFill/>
              <a:ln w="0" cap="flat" cmpd="sng">
                <a:solidFill>
                  <a:srgbClr val="000000"/>
                </a:solidFill>
                <a:prstDash val="solid"/>
                <a:headEnd type="none" w="med" len="med"/>
                <a:tailEnd type="none" w="med" len="med"/>
              </a:ln>
            </p:spPr>
            <p:txBody>
              <a:bodyPr/>
              <a:lstStyle/>
              <a:p>
                <a:endParaRPr lang="en-US"/>
              </a:p>
            </p:txBody>
          </p:sp>
          <p:sp>
            <p:nvSpPr>
              <p:cNvPr id="1141024" name="Freeform 1141023"/>
              <p:cNvSpPr/>
              <p:nvPr/>
            </p:nvSpPr>
            <p:spPr>
              <a:xfrm>
                <a:off x="3885" y="2033"/>
                <a:ext cx="10" cy="10"/>
              </a:xfrm>
              <a:custGeom>
                <a:avLst/>
                <a:gdLst/>
                <a:ahLst/>
                <a:cxnLst/>
                <a:rect l="0" t="0" r="0" b="0"/>
                <a:pathLst>
                  <a:path w="96" h="125">
                    <a:moveTo>
                      <a:pt x="67" y="0"/>
                    </a:moveTo>
                    <a:lnTo>
                      <a:pt x="0" y="60"/>
                    </a:lnTo>
                    <a:lnTo>
                      <a:pt x="0" y="119"/>
                    </a:lnTo>
                    <a:lnTo>
                      <a:pt x="22" y="125"/>
                    </a:lnTo>
                    <a:lnTo>
                      <a:pt x="22" y="66"/>
                    </a:lnTo>
                    <a:lnTo>
                      <a:pt x="31" y="66"/>
                    </a:lnTo>
                    <a:lnTo>
                      <a:pt x="96" y="0"/>
                    </a:lnTo>
                    <a:lnTo>
                      <a:pt x="67"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1141025" name="Straight Connector 1141024"/>
              <p:cNvSpPr/>
              <p:nvPr/>
            </p:nvSpPr>
            <p:spPr>
              <a:xfrm flipV="1">
                <a:off x="3900" y="2036"/>
                <a:ext cx="7" cy="5"/>
              </a:xfrm>
              <a:prstGeom prst="line">
                <a:avLst/>
              </a:prstGeom>
              <a:ln w="0" cap="flat" cmpd="sng">
                <a:solidFill>
                  <a:srgbClr val="000000"/>
                </a:solidFill>
                <a:prstDash val="solid"/>
                <a:headEnd type="none" w="med" len="med"/>
                <a:tailEnd type="none" w="med" len="med"/>
              </a:ln>
            </p:spPr>
          </p:sp>
          <p:sp>
            <p:nvSpPr>
              <p:cNvPr id="1141026" name="Straight Connector 1141025"/>
              <p:cNvSpPr/>
              <p:nvPr/>
            </p:nvSpPr>
            <p:spPr>
              <a:xfrm>
                <a:off x="3907" y="2036"/>
                <a:ext cx="2" cy="1"/>
              </a:xfrm>
              <a:prstGeom prst="line">
                <a:avLst/>
              </a:prstGeom>
              <a:ln w="0" cap="flat" cmpd="sng">
                <a:solidFill>
                  <a:srgbClr val="000000"/>
                </a:solidFill>
                <a:prstDash val="solid"/>
                <a:headEnd type="none" w="med" len="med"/>
                <a:tailEnd type="none" w="med" len="med"/>
              </a:ln>
            </p:spPr>
          </p:sp>
          <p:sp>
            <p:nvSpPr>
              <p:cNvPr id="1141027" name="Straight Connector 1141026"/>
              <p:cNvSpPr/>
              <p:nvPr/>
            </p:nvSpPr>
            <p:spPr>
              <a:xfrm flipH="1">
                <a:off x="3905" y="2037"/>
                <a:ext cx="6" cy="4"/>
              </a:xfrm>
              <a:prstGeom prst="line">
                <a:avLst/>
              </a:prstGeom>
              <a:ln w="0" cap="flat" cmpd="sng">
                <a:solidFill>
                  <a:srgbClr val="000000"/>
                </a:solidFill>
                <a:prstDash val="solid"/>
                <a:headEnd type="none" w="med" len="med"/>
                <a:tailEnd type="none" w="med" len="med"/>
              </a:ln>
            </p:spPr>
          </p:sp>
          <p:sp>
            <p:nvSpPr>
              <p:cNvPr id="1141028" name="Straight Connector 1141027"/>
              <p:cNvSpPr/>
              <p:nvPr/>
            </p:nvSpPr>
            <p:spPr>
              <a:xfrm flipV="1">
                <a:off x="3938" y="2043"/>
                <a:ext cx="6" cy="5"/>
              </a:xfrm>
              <a:prstGeom prst="line">
                <a:avLst/>
              </a:prstGeom>
              <a:ln w="0" cap="flat" cmpd="sng">
                <a:solidFill>
                  <a:srgbClr val="000000"/>
                </a:solidFill>
                <a:prstDash val="solid"/>
                <a:headEnd type="none" w="med" len="med"/>
                <a:tailEnd type="none" w="med" len="med"/>
              </a:ln>
            </p:spPr>
          </p:sp>
          <p:sp>
            <p:nvSpPr>
              <p:cNvPr id="1141029" name="Straight Connector 1141028"/>
              <p:cNvSpPr/>
              <p:nvPr/>
            </p:nvSpPr>
            <p:spPr>
              <a:xfrm>
                <a:off x="3944" y="2043"/>
                <a:ext cx="4" cy="1"/>
              </a:xfrm>
              <a:prstGeom prst="line">
                <a:avLst/>
              </a:prstGeom>
              <a:ln w="0" cap="flat" cmpd="sng">
                <a:solidFill>
                  <a:srgbClr val="000000"/>
                </a:solidFill>
                <a:prstDash val="solid"/>
                <a:headEnd type="none" w="med" len="med"/>
                <a:tailEnd type="none" w="med" len="med"/>
              </a:ln>
            </p:spPr>
          </p:sp>
          <p:sp>
            <p:nvSpPr>
              <p:cNvPr id="1141030" name="Straight Connector 1141029"/>
              <p:cNvSpPr/>
              <p:nvPr/>
            </p:nvSpPr>
            <p:spPr>
              <a:xfrm flipH="1">
                <a:off x="3942" y="2043"/>
                <a:ext cx="6" cy="5"/>
              </a:xfrm>
              <a:prstGeom prst="line">
                <a:avLst/>
              </a:prstGeom>
              <a:ln w="0" cap="flat" cmpd="sng">
                <a:solidFill>
                  <a:srgbClr val="000000"/>
                </a:solidFill>
                <a:prstDash val="solid"/>
                <a:headEnd type="none" w="med" len="med"/>
                <a:tailEnd type="none" w="med" len="med"/>
              </a:ln>
            </p:spPr>
          </p:sp>
          <p:sp>
            <p:nvSpPr>
              <p:cNvPr id="1141031" name="Straight Connector 1141030"/>
              <p:cNvSpPr/>
              <p:nvPr/>
            </p:nvSpPr>
            <p:spPr>
              <a:xfrm flipV="1">
                <a:off x="3948" y="2045"/>
                <a:ext cx="6" cy="5"/>
              </a:xfrm>
              <a:prstGeom prst="line">
                <a:avLst/>
              </a:prstGeom>
              <a:ln w="0" cap="flat" cmpd="sng">
                <a:solidFill>
                  <a:srgbClr val="000000"/>
                </a:solidFill>
                <a:prstDash val="solid"/>
                <a:headEnd type="none" w="med" len="med"/>
                <a:tailEnd type="none" w="med" len="med"/>
              </a:ln>
            </p:spPr>
          </p:sp>
          <p:sp>
            <p:nvSpPr>
              <p:cNvPr id="1141032" name="Straight Connector 1141031"/>
              <p:cNvSpPr/>
              <p:nvPr/>
            </p:nvSpPr>
            <p:spPr>
              <a:xfrm>
                <a:off x="3954" y="2045"/>
                <a:ext cx="3" cy="1"/>
              </a:xfrm>
              <a:prstGeom prst="line">
                <a:avLst/>
              </a:prstGeom>
              <a:ln w="0" cap="flat" cmpd="sng">
                <a:solidFill>
                  <a:srgbClr val="000000"/>
                </a:solidFill>
                <a:prstDash val="solid"/>
                <a:headEnd type="none" w="med" len="med"/>
                <a:tailEnd type="none" w="med" len="med"/>
              </a:ln>
            </p:spPr>
          </p:sp>
          <p:sp>
            <p:nvSpPr>
              <p:cNvPr id="1141033" name="Straight Connector 1141032"/>
              <p:cNvSpPr/>
              <p:nvPr/>
            </p:nvSpPr>
            <p:spPr>
              <a:xfrm flipH="1">
                <a:off x="3951" y="2046"/>
                <a:ext cx="6" cy="4"/>
              </a:xfrm>
              <a:prstGeom prst="line">
                <a:avLst/>
              </a:prstGeom>
              <a:ln w="0" cap="flat" cmpd="sng">
                <a:solidFill>
                  <a:srgbClr val="000000"/>
                </a:solidFill>
                <a:prstDash val="solid"/>
                <a:headEnd type="none" w="med" len="med"/>
                <a:tailEnd type="none" w="med" len="med"/>
              </a:ln>
            </p:spPr>
          </p:sp>
          <p:sp>
            <p:nvSpPr>
              <p:cNvPr id="1141034" name="Straight Connector 1141033"/>
              <p:cNvSpPr/>
              <p:nvPr/>
            </p:nvSpPr>
            <p:spPr>
              <a:xfrm flipV="1">
                <a:off x="3909" y="2038"/>
                <a:ext cx="8" cy="5"/>
              </a:xfrm>
              <a:prstGeom prst="line">
                <a:avLst/>
              </a:prstGeom>
              <a:ln w="0" cap="flat" cmpd="sng">
                <a:solidFill>
                  <a:srgbClr val="000000"/>
                </a:solidFill>
                <a:prstDash val="solid"/>
                <a:headEnd type="none" w="med" len="med"/>
                <a:tailEnd type="none" w="med" len="med"/>
              </a:ln>
            </p:spPr>
          </p:sp>
          <p:sp>
            <p:nvSpPr>
              <p:cNvPr id="1141035" name="Straight Connector 1141034"/>
              <p:cNvSpPr/>
              <p:nvPr/>
            </p:nvSpPr>
            <p:spPr>
              <a:xfrm>
                <a:off x="3917" y="2038"/>
                <a:ext cx="3" cy="1"/>
              </a:xfrm>
              <a:prstGeom prst="line">
                <a:avLst/>
              </a:prstGeom>
              <a:ln w="0" cap="flat" cmpd="sng">
                <a:solidFill>
                  <a:srgbClr val="000000"/>
                </a:solidFill>
                <a:prstDash val="solid"/>
                <a:headEnd type="none" w="med" len="med"/>
                <a:tailEnd type="none" w="med" len="med"/>
              </a:ln>
            </p:spPr>
          </p:sp>
          <p:sp>
            <p:nvSpPr>
              <p:cNvPr id="1141036" name="Straight Connector 1141035"/>
              <p:cNvSpPr/>
              <p:nvPr/>
            </p:nvSpPr>
            <p:spPr>
              <a:xfrm flipH="1">
                <a:off x="3914" y="2039"/>
                <a:ext cx="6" cy="4"/>
              </a:xfrm>
              <a:prstGeom prst="line">
                <a:avLst/>
              </a:prstGeom>
              <a:ln w="0" cap="flat" cmpd="sng">
                <a:solidFill>
                  <a:srgbClr val="000000"/>
                </a:solidFill>
                <a:prstDash val="solid"/>
                <a:headEnd type="none" w="med" len="med"/>
                <a:tailEnd type="none" w="med" len="med"/>
              </a:ln>
            </p:spPr>
          </p:sp>
          <p:sp>
            <p:nvSpPr>
              <p:cNvPr id="1141037" name="Straight Connector 1141036"/>
              <p:cNvSpPr/>
              <p:nvPr/>
            </p:nvSpPr>
            <p:spPr>
              <a:xfrm flipV="1">
                <a:off x="3917" y="2039"/>
                <a:ext cx="8" cy="5"/>
              </a:xfrm>
              <a:prstGeom prst="line">
                <a:avLst/>
              </a:prstGeom>
              <a:ln w="0" cap="flat" cmpd="sng">
                <a:solidFill>
                  <a:srgbClr val="000000"/>
                </a:solidFill>
                <a:prstDash val="solid"/>
                <a:headEnd type="none" w="med" len="med"/>
                <a:tailEnd type="none" w="med" len="med"/>
              </a:ln>
            </p:spPr>
          </p:sp>
          <p:sp>
            <p:nvSpPr>
              <p:cNvPr id="1141038" name="Straight Connector 1141037"/>
              <p:cNvSpPr/>
              <p:nvPr/>
            </p:nvSpPr>
            <p:spPr>
              <a:xfrm>
                <a:off x="3925" y="2039"/>
                <a:ext cx="3" cy="2"/>
              </a:xfrm>
              <a:prstGeom prst="line">
                <a:avLst/>
              </a:prstGeom>
              <a:ln w="0" cap="flat" cmpd="sng">
                <a:solidFill>
                  <a:srgbClr val="000000"/>
                </a:solidFill>
                <a:prstDash val="solid"/>
                <a:headEnd type="none" w="med" len="med"/>
                <a:tailEnd type="none" w="med" len="med"/>
              </a:ln>
            </p:spPr>
          </p:sp>
          <p:sp>
            <p:nvSpPr>
              <p:cNvPr id="1141039" name="Straight Connector 1141038"/>
              <p:cNvSpPr/>
              <p:nvPr/>
            </p:nvSpPr>
            <p:spPr>
              <a:xfrm flipH="1">
                <a:off x="3923" y="2041"/>
                <a:ext cx="5" cy="3"/>
              </a:xfrm>
              <a:prstGeom prst="line">
                <a:avLst/>
              </a:prstGeom>
              <a:ln w="0" cap="flat" cmpd="sng">
                <a:solidFill>
                  <a:srgbClr val="000000"/>
                </a:solidFill>
                <a:prstDash val="solid"/>
                <a:headEnd type="none" w="med" len="med"/>
                <a:tailEnd type="none" w="med" len="med"/>
              </a:ln>
            </p:spPr>
          </p:sp>
          <p:sp>
            <p:nvSpPr>
              <p:cNvPr id="1141040" name="Straight Connector 1141039"/>
              <p:cNvSpPr/>
              <p:nvPr/>
            </p:nvSpPr>
            <p:spPr>
              <a:xfrm flipV="1">
                <a:off x="3928" y="2041"/>
                <a:ext cx="6" cy="5"/>
              </a:xfrm>
              <a:prstGeom prst="line">
                <a:avLst/>
              </a:prstGeom>
              <a:ln w="0" cap="flat" cmpd="sng">
                <a:solidFill>
                  <a:srgbClr val="000000"/>
                </a:solidFill>
                <a:prstDash val="solid"/>
                <a:headEnd type="none" w="med" len="med"/>
                <a:tailEnd type="none" w="med" len="med"/>
              </a:ln>
            </p:spPr>
          </p:sp>
          <p:sp>
            <p:nvSpPr>
              <p:cNvPr id="1141041" name="Straight Connector 1141040"/>
              <p:cNvSpPr/>
              <p:nvPr/>
            </p:nvSpPr>
            <p:spPr>
              <a:xfrm>
                <a:off x="3934" y="2041"/>
                <a:ext cx="4" cy="1"/>
              </a:xfrm>
              <a:prstGeom prst="line">
                <a:avLst/>
              </a:prstGeom>
              <a:ln w="0" cap="flat" cmpd="sng">
                <a:solidFill>
                  <a:srgbClr val="000000"/>
                </a:solidFill>
                <a:prstDash val="solid"/>
                <a:headEnd type="none" w="med" len="med"/>
                <a:tailEnd type="none" w="med" len="med"/>
              </a:ln>
            </p:spPr>
          </p:sp>
          <p:sp>
            <p:nvSpPr>
              <p:cNvPr id="1141042" name="Straight Connector 1141041"/>
              <p:cNvSpPr/>
              <p:nvPr/>
            </p:nvSpPr>
            <p:spPr>
              <a:xfrm flipH="1">
                <a:off x="3931" y="2042"/>
                <a:ext cx="7" cy="5"/>
              </a:xfrm>
              <a:prstGeom prst="line">
                <a:avLst/>
              </a:prstGeom>
              <a:ln w="0" cap="flat" cmpd="sng">
                <a:solidFill>
                  <a:srgbClr val="000000"/>
                </a:solidFill>
                <a:prstDash val="solid"/>
                <a:headEnd type="none" w="med" len="med"/>
                <a:tailEnd type="none" w="med" len="med"/>
              </a:ln>
            </p:spPr>
          </p:sp>
          <p:sp>
            <p:nvSpPr>
              <p:cNvPr id="1141043" name="Freeform 1141042"/>
              <p:cNvSpPr/>
              <p:nvPr/>
            </p:nvSpPr>
            <p:spPr>
              <a:xfrm>
                <a:off x="3874" y="2031"/>
                <a:ext cx="9" cy="11"/>
              </a:xfrm>
              <a:custGeom>
                <a:avLst/>
                <a:gdLst/>
                <a:ahLst/>
                <a:cxnLst/>
                <a:rect l="0" t="0" r="0" b="0"/>
                <a:pathLst>
                  <a:path w="93" h="141">
                    <a:moveTo>
                      <a:pt x="65" y="0"/>
                    </a:moveTo>
                    <a:lnTo>
                      <a:pt x="0" y="59"/>
                    </a:lnTo>
                    <a:lnTo>
                      <a:pt x="0" y="141"/>
                    </a:lnTo>
                    <a:lnTo>
                      <a:pt x="28" y="141"/>
                    </a:lnTo>
                    <a:lnTo>
                      <a:pt x="28" y="68"/>
                    </a:lnTo>
                    <a:lnTo>
                      <a:pt x="93" y="8"/>
                    </a:lnTo>
                    <a:lnTo>
                      <a:pt x="65"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1141044" name="Freeform 1141043"/>
              <p:cNvSpPr/>
              <p:nvPr/>
            </p:nvSpPr>
            <p:spPr>
              <a:xfrm>
                <a:off x="4104" y="2077"/>
                <a:ext cx="55" cy="21"/>
              </a:xfrm>
              <a:custGeom>
                <a:avLst/>
                <a:gdLst/>
                <a:ahLst/>
                <a:cxnLst/>
                <a:rect l="0" t="0" r="0" b="0"/>
                <a:pathLst>
                  <a:path w="553" h="272">
                    <a:moveTo>
                      <a:pt x="22" y="171"/>
                    </a:moveTo>
                    <a:lnTo>
                      <a:pt x="28" y="171"/>
                    </a:lnTo>
                    <a:lnTo>
                      <a:pt x="28" y="177"/>
                    </a:lnTo>
                    <a:lnTo>
                      <a:pt x="64" y="177"/>
                    </a:lnTo>
                    <a:lnTo>
                      <a:pt x="87" y="193"/>
                    </a:lnTo>
                    <a:lnTo>
                      <a:pt x="101" y="193"/>
                    </a:lnTo>
                    <a:lnTo>
                      <a:pt x="115" y="199"/>
                    </a:lnTo>
                    <a:lnTo>
                      <a:pt x="196" y="199"/>
                    </a:lnTo>
                    <a:lnTo>
                      <a:pt x="218" y="213"/>
                    </a:lnTo>
                    <a:lnTo>
                      <a:pt x="238" y="213"/>
                    </a:lnTo>
                    <a:lnTo>
                      <a:pt x="255" y="222"/>
                    </a:lnTo>
                    <a:lnTo>
                      <a:pt x="275" y="222"/>
                    </a:lnTo>
                    <a:lnTo>
                      <a:pt x="305" y="236"/>
                    </a:lnTo>
                    <a:lnTo>
                      <a:pt x="356" y="236"/>
                    </a:lnTo>
                    <a:lnTo>
                      <a:pt x="370" y="250"/>
                    </a:lnTo>
                    <a:lnTo>
                      <a:pt x="414" y="250"/>
                    </a:lnTo>
                    <a:lnTo>
                      <a:pt x="429" y="259"/>
                    </a:lnTo>
                    <a:lnTo>
                      <a:pt x="457" y="259"/>
                    </a:lnTo>
                    <a:lnTo>
                      <a:pt x="466" y="272"/>
                    </a:lnTo>
                    <a:lnTo>
                      <a:pt x="479" y="272"/>
                    </a:lnTo>
                    <a:lnTo>
                      <a:pt x="553" y="222"/>
                    </a:lnTo>
                    <a:lnTo>
                      <a:pt x="414" y="111"/>
                    </a:lnTo>
                    <a:lnTo>
                      <a:pt x="401" y="111"/>
                    </a:lnTo>
                    <a:lnTo>
                      <a:pt x="401" y="103"/>
                    </a:lnTo>
                    <a:lnTo>
                      <a:pt x="392" y="103"/>
                    </a:lnTo>
                    <a:lnTo>
                      <a:pt x="364" y="83"/>
                    </a:lnTo>
                    <a:lnTo>
                      <a:pt x="356" y="83"/>
                    </a:lnTo>
                    <a:lnTo>
                      <a:pt x="342" y="59"/>
                    </a:lnTo>
                    <a:lnTo>
                      <a:pt x="334" y="59"/>
                    </a:lnTo>
                    <a:lnTo>
                      <a:pt x="320" y="52"/>
                    </a:lnTo>
                    <a:lnTo>
                      <a:pt x="305" y="37"/>
                    </a:lnTo>
                    <a:lnTo>
                      <a:pt x="283" y="37"/>
                    </a:lnTo>
                    <a:lnTo>
                      <a:pt x="261" y="23"/>
                    </a:lnTo>
                    <a:lnTo>
                      <a:pt x="255" y="23"/>
                    </a:lnTo>
                    <a:lnTo>
                      <a:pt x="247" y="15"/>
                    </a:lnTo>
                    <a:lnTo>
                      <a:pt x="233" y="15"/>
                    </a:lnTo>
                    <a:lnTo>
                      <a:pt x="225" y="0"/>
                    </a:lnTo>
                    <a:lnTo>
                      <a:pt x="87" y="0"/>
                    </a:lnTo>
                    <a:lnTo>
                      <a:pt x="79" y="15"/>
                    </a:lnTo>
                    <a:lnTo>
                      <a:pt x="64" y="15"/>
                    </a:lnTo>
                    <a:lnTo>
                      <a:pt x="50" y="37"/>
                    </a:lnTo>
                    <a:lnTo>
                      <a:pt x="28" y="37"/>
                    </a:lnTo>
                    <a:lnTo>
                      <a:pt x="28" y="52"/>
                    </a:lnTo>
                    <a:lnTo>
                      <a:pt x="22" y="74"/>
                    </a:lnTo>
                    <a:lnTo>
                      <a:pt x="22" y="83"/>
                    </a:lnTo>
                    <a:lnTo>
                      <a:pt x="5" y="83"/>
                    </a:lnTo>
                    <a:lnTo>
                      <a:pt x="5" y="96"/>
                    </a:lnTo>
                    <a:lnTo>
                      <a:pt x="0" y="103"/>
                    </a:lnTo>
                    <a:lnTo>
                      <a:pt x="0" y="140"/>
                    </a:lnTo>
                    <a:lnTo>
                      <a:pt x="5" y="156"/>
                    </a:lnTo>
                    <a:lnTo>
                      <a:pt x="22" y="156"/>
                    </a:lnTo>
                    <a:lnTo>
                      <a:pt x="22" y="171"/>
                    </a:lnTo>
                    <a:close/>
                  </a:path>
                </a:pathLst>
              </a:custGeom>
              <a:solidFill>
                <a:srgbClr val="828282"/>
              </a:solidFill>
              <a:ln w="9525">
                <a:noFill/>
              </a:ln>
            </p:spPr>
            <p:txBody>
              <a:bodyPr/>
              <a:lstStyle/>
              <a:p>
                <a:endParaRPr lang="en-US"/>
              </a:p>
            </p:txBody>
          </p:sp>
          <p:sp>
            <p:nvSpPr>
              <p:cNvPr id="1141045" name="Freeform 1141044"/>
              <p:cNvSpPr/>
              <p:nvPr/>
            </p:nvSpPr>
            <p:spPr>
              <a:xfrm>
                <a:off x="4104" y="2077"/>
                <a:ext cx="55" cy="21"/>
              </a:xfrm>
              <a:custGeom>
                <a:avLst/>
                <a:gdLst/>
                <a:ahLst/>
                <a:cxnLst/>
                <a:rect l="0" t="0" r="0" b="0"/>
                <a:pathLst>
                  <a:path w="553" h="272">
                    <a:moveTo>
                      <a:pt x="22" y="171"/>
                    </a:moveTo>
                    <a:lnTo>
                      <a:pt x="28" y="171"/>
                    </a:lnTo>
                    <a:lnTo>
                      <a:pt x="28" y="177"/>
                    </a:lnTo>
                    <a:lnTo>
                      <a:pt x="64" y="177"/>
                    </a:lnTo>
                    <a:lnTo>
                      <a:pt x="87" y="193"/>
                    </a:lnTo>
                    <a:lnTo>
                      <a:pt x="101" y="193"/>
                    </a:lnTo>
                    <a:lnTo>
                      <a:pt x="115" y="199"/>
                    </a:lnTo>
                    <a:lnTo>
                      <a:pt x="196" y="199"/>
                    </a:lnTo>
                    <a:lnTo>
                      <a:pt x="218" y="213"/>
                    </a:lnTo>
                    <a:lnTo>
                      <a:pt x="238" y="213"/>
                    </a:lnTo>
                    <a:lnTo>
                      <a:pt x="255" y="222"/>
                    </a:lnTo>
                    <a:lnTo>
                      <a:pt x="275" y="222"/>
                    </a:lnTo>
                    <a:lnTo>
                      <a:pt x="305" y="236"/>
                    </a:lnTo>
                    <a:lnTo>
                      <a:pt x="356" y="236"/>
                    </a:lnTo>
                    <a:lnTo>
                      <a:pt x="370" y="250"/>
                    </a:lnTo>
                    <a:lnTo>
                      <a:pt x="414" y="250"/>
                    </a:lnTo>
                    <a:lnTo>
                      <a:pt x="429" y="259"/>
                    </a:lnTo>
                    <a:lnTo>
                      <a:pt x="457" y="259"/>
                    </a:lnTo>
                    <a:lnTo>
                      <a:pt x="466" y="272"/>
                    </a:lnTo>
                    <a:lnTo>
                      <a:pt x="479" y="272"/>
                    </a:lnTo>
                    <a:lnTo>
                      <a:pt x="553" y="222"/>
                    </a:lnTo>
                    <a:lnTo>
                      <a:pt x="414" y="111"/>
                    </a:lnTo>
                    <a:lnTo>
                      <a:pt x="401" y="111"/>
                    </a:lnTo>
                    <a:lnTo>
                      <a:pt x="401" y="103"/>
                    </a:lnTo>
                    <a:lnTo>
                      <a:pt x="392" y="103"/>
                    </a:lnTo>
                    <a:lnTo>
                      <a:pt x="364" y="83"/>
                    </a:lnTo>
                    <a:lnTo>
                      <a:pt x="356" y="83"/>
                    </a:lnTo>
                    <a:lnTo>
                      <a:pt x="342" y="59"/>
                    </a:lnTo>
                    <a:lnTo>
                      <a:pt x="334" y="59"/>
                    </a:lnTo>
                    <a:lnTo>
                      <a:pt x="320" y="52"/>
                    </a:lnTo>
                    <a:lnTo>
                      <a:pt x="305" y="37"/>
                    </a:lnTo>
                    <a:lnTo>
                      <a:pt x="283" y="37"/>
                    </a:lnTo>
                    <a:lnTo>
                      <a:pt x="261" y="23"/>
                    </a:lnTo>
                    <a:lnTo>
                      <a:pt x="255" y="23"/>
                    </a:lnTo>
                    <a:lnTo>
                      <a:pt x="247" y="15"/>
                    </a:lnTo>
                    <a:lnTo>
                      <a:pt x="233" y="15"/>
                    </a:lnTo>
                    <a:lnTo>
                      <a:pt x="225" y="0"/>
                    </a:lnTo>
                    <a:lnTo>
                      <a:pt x="87" y="0"/>
                    </a:lnTo>
                    <a:lnTo>
                      <a:pt x="79" y="15"/>
                    </a:lnTo>
                    <a:lnTo>
                      <a:pt x="64" y="15"/>
                    </a:lnTo>
                    <a:lnTo>
                      <a:pt x="50" y="37"/>
                    </a:lnTo>
                    <a:lnTo>
                      <a:pt x="28" y="37"/>
                    </a:lnTo>
                    <a:lnTo>
                      <a:pt x="28" y="52"/>
                    </a:lnTo>
                    <a:lnTo>
                      <a:pt x="22" y="74"/>
                    </a:lnTo>
                    <a:lnTo>
                      <a:pt x="22" y="83"/>
                    </a:lnTo>
                    <a:lnTo>
                      <a:pt x="5" y="83"/>
                    </a:lnTo>
                    <a:lnTo>
                      <a:pt x="5" y="96"/>
                    </a:lnTo>
                    <a:lnTo>
                      <a:pt x="0" y="103"/>
                    </a:lnTo>
                    <a:lnTo>
                      <a:pt x="0" y="140"/>
                    </a:lnTo>
                    <a:lnTo>
                      <a:pt x="5" y="156"/>
                    </a:lnTo>
                    <a:lnTo>
                      <a:pt x="22" y="156"/>
                    </a:lnTo>
                    <a:lnTo>
                      <a:pt x="22" y="171"/>
                    </a:lnTo>
                  </a:path>
                </a:pathLst>
              </a:custGeom>
              <a:noFill/>
              <a:ln w="0" cap="flat" cmpd="sng">
                <a:solidFill>
                  <a:srgbClr val="000000"/>
                </a:solidFill>
                <a:prstDash val="solid"/>
                <a:headEnd type="none" w="med" len="med"/>
                <a:tailEnd type="none" w="med" len="med"/>
              </a:ln>
            </p:spPr>
            <p:txBody>
              <a:bodyPr/>
              <a:lstStyle/>
              <a:p>
                <a:endParaRPr lang="en-US"/>
              </a:p>
            </p:txBody>
          </p:sp>
          <p:sp>
            <p:nvSpPr>
              <p:cNvPr id="1141046" name="Freeform 1141045"/>
              <p:cNvSpPr/>
              <p:nvPr/>
            </p:nvSpPr>
            <p:spPr>
              <a:xfrm>
                <a:off x="4148" y="1936"/>
                <a:ext cx="76" cy="162"/>
              </a:xfrm>
              <a:custGeom>
                <a:avLst/>
                <a:gdLst/>
                <a:ahLst/>
                <a:cxnLst/>
                <a:rect l="0" t="0" r="0" b="0"/>
                <a:pathLst>
                  <a:path w="763" h="2103">
                    <a:moveTo>
                      <a:pt x="706" y="0"/>
                    </a:moveTo>
                    <a:lnTo>
                      <a:pt x="671" y="38"/>
                    </a:lnTo>
                    <a:lnTo>
                      <a:pt x="0" y="2008"/>
                    </a:lnTo>
                    <a:lnTo>
                      <a:pt x="0" y="2030"/>
                    </a:lnTo>
                    <a:lnTo>
                      <a:pt x="14" y="2030"/>
                    </a:lnTo>
                    <a:lnTo>
                      <a:pt x="14" y="2053"/>
                    </a:lnTo>
                    <a:lnTo>
                      <a:pt x="20" y="2053"/>
                    </a:lnTo>
                    <a:lnTo>
                      <a:pt x="20" y="2067"/>
                    </a:lnTo>
                    <a:lnTo>
                      <a:pt x="29" y="2081"/>
                    </a:lnTo>
                    <a:lnTo>
                      <a:pt x="29" y="2090"/>
                    </a:lnTo>
                    <a:lnTo>
                      <a:pt x="36" y="2090"/>
                    </a:lnTo>
                    <a:lnTo>
                      <a:pt x="36" y="2103"/>
                    </a:lnTo>
                    <a:lnTo>
                      <a:pt x="42" y="2103"/>
                    </a:lnTo>
                    <a:lnTo>
                      <a:pt x="51" y="2090"/>
                    </a:lnTo>
                    <a:lnTo>
                      <a:pt x="79" y="2090"/>
                    </a:lnTo>
                    <a:lnTo>
                      <a:pt x="93" y="2081"/>
                    </a:lnTo>
                    <a:lnTo>
                      <a:pt x="116" y="2081"/>
                    </a:lnTo>
                    <a:lnTo>
                      <a:pt x="129" y="2067"/>
                    </a:lnTo>
                    <a:lnTo>
                      <a:pt x="763" y="60"/>
                    </a:lnTo>
                    <a:lnTo>
                      <a:pt x="706" y="0"/>
                    </a:lnTo>
                    <a:close/>
                  </a:path>
                </a:pathLst>
              </a:custGeom>
              <a:solidFill>
                <a:srgbClr val="828282"/>
              </a:solidFill>
              <a:ln w="9525">
                <a:noFill/>
              </a:ln>
            </p:spPr>
            <p:txBody>
              <a:bodyPr/>
              <a:lstStyle/>
              <a:p>
                <a:endParaRPr lang="en-US"/>
              </a:p>
            </p:txBody>
          </p:sp>
          <p:sp>
            <p:nvSpPr>
              <p:cNvPr id="1141047" name="Freeform 1141046"/>
              <p:cNvSpPr/>
              <p:nvPr/>
            </p:nvSpPr>
            <p:spPr>
              <a:xfrm>
                <a:off x="4148" y="1936"/>
                <a:ext cx="76" cy="162"/>
              </a:xfrm>
              <a:custGeom>
                <a:avLst/>
                <a:gdLst/>
                <a:ahLst/>
                <a:cxnLst/>
                <a:rect l="0" t="0" r="0" b="0"/>
                <a:pathLst>
                  <a:path w="763" h="2103">
                    <a:moveTo>
                      <a:pt x="706" y="0"/>
                    </a:moveTo>
                    <a:lnTo>
                      <a:pt x="671" y="38"/>
                    </a:lnTo>
                    <a:lnTo>
                      <a:pt x="0" y="2008"/>
                    </a:lnTo>
                    <a:lnTo>
                      <a:pt x="0" y="2030"/>
                    </a:lnTo>
                    <a:lnTo>
                      <a:pt x="14" y="2030"/>
                    </a:lnTo>
                    <a:lnTo>
                      <a:pt x="14" y="2053"/>
                    </a:lnTo>
                    <a:lnTo>
                      <a:pt x="20" y="2053"/>
                    </a:lnTo>
                    <a:lnTo>
                      <a:pt x="20" y="2067"/>
                    </a:lnTo>
                    <a:lnTo>
                      <a:pt x="29" y="2081"/>
                    </a:lnTo>
                    <a:lnTo>
                      <a:pt x="29" y="2090"/>
                    </a:lnTo>
                    <a:lnTo>
                      <a:pt x="36" y="2090"/>
                    </a:lnTo>
                    <a:lnTo>
                      <a:pt x="36" y="2103"/>
                    </a:lnTo>
                    <a:lnTo>
                      <a:pt x="42" y="2103"/>
                    </a:lnTo>
                    <a:lnTo>
                      <a:pt x="51" y="2090"/>
                    </a:lnTo>
                    <a:lnTo>
                      <a:pt x="79" y="2090"/>
                    </a:lnTo>
                    <a:lnTo>
                      <a:pt x="93" y="2081"/>
                    </a:lnTo>
                    <a:lnTo>
                      <a:pt x="116" y="2081"/>
                    </a:lnTo>
                    <a:lnTo>
                      <a:pt x="129" y="2067"/>
                    </a:lnTo>
                    <a:lnTo>
                      <a:pt x="763" y="60"/>
                    </a:lnTo>
                    <a:lnTo>
                      <a:pt x="706"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1141048" name="Freeform 1141047"/>
              <p:cNvSpPr/>
              <p:nvPr/>
            </p:nvSpPr>
            <p:spPr>
              <a:xfrm>
                <a:off x="3815" y="1882"/>
                <a:ext cx="403" cy="208"/>
              </a:xfrm>
              <a:custGeom>
                <a:avLst/>
                <a:gdLst/>
                <a:ahLst/>
                <a:cxnLst/>
                <a:rect l="0" t="0" r="0" b="0"/>
                <a:pathLst>
                  <a:path w="4037" h="2709">
                    <a:moveTo>
                      <a:pt x="629" y="0"/>
                    </a:moveTo>
                    <a:lnTo>
                      <a:pt x="205" y="1130"/>
                    </a:lnTo>
                    <a:lnTo>
                      <a:pt x="228" y="1271"/>
                    </a:lnTo>
                    <a:lnTo>
                      <a:pt x="0" y="1882"/>
                    </a:lnTo>
                    <a:lnTo>
                      <a:pt x="402" y="1993"/>
                    </a:lnTo>
                    <a:lnTo>
                      <a:pt x="518" y="1743"/>
                    </a:lnTo>
                    <a:lnTo>
                      <a:pt x="3009" y="2356"/>
                    </a:lnTo>
                    <a:lnTo>
                      <a:pt x="2899" y="2615"/>
                    </a:lnTo>
                    <a:lnTo>
                      <a:pt x="3345" y="2709"/>
                    </a:lnTo>
                    <a:lnTo>
                      <a:pt x="4037" y="710"/>
                    </a:lnTo>
                    <a:lnTo>
                      <a:pt x="3659" y="598"/>
                    </a:lnTo>
                    <a:lnTo>
                      <a:pt x="1167" y="90"/>
                    </a:lnTo>
                    <a:lnTo>
                      <a:pt x="629" y="0"/>
                    </a:lnTo>
                    <a:close/>
                  </a:path>
                </a:pathLst>
              </a:custGeom>
              <a:solidFill>
                <a:srgbClr val="BFBFBF"/>
              </a:solidFill>
              <a:ln w="9525">
                <a:noFill/>
              </a:ln>
            </p:spPr>
            <p:txBody>
              <a:bodyPr/>
              <a:lstStyle/>
              <a:p>
                <a:endParaRPr lang="en-US"/>
              </a:p>
            </p:txBody>
          </p:sp>
          <p:sp>
            <p:nvSpPr>
              <p:cNvPr id="1141049" name="Freeform 1141048"/>
              <p:cNvSpPr/>
              <p:nvPr/>
            </p:nvSpPr>
            <p:spPr>
              <a:xfrm>
                <a:off x="3815" y="1882"/>
                <a:ext cx="403" cy="208"/>
              </a:xfrm>
              <a:custGeom>
                <a:avLst/>
                <a:gdLst/>
                <a:ahLst/>
                <a:cxnLst/>
                <a:rect l="0" t="0" r="0" b="0"/>
                <a:pathLst>
                  <a:path w="4037" h="2709">
                    <a:moveTo>
                      <a:pt x="629" y="0"/>
                    </a:moveTo>
                    <a:lnTo>
                      <a:pt x="205" y="1130"/>
                    </a:lnTo>
                    <a:lnTo>
                      <a:pt x="228" y="1271"/>
                    </a:lnTo>
                    <a:lnTo>
                      <a:pt x="0" y="1882"/>
                    </a:lnTo>
                    <a:lnTo>
                      <a:pt x="402" y="1993"/>
                    </a:lnTo>
                    <a:lnTo>
                      <a:pt x="518" y="1743"/>
                    </a:lnTo>
                    <a:lnTo>
                      <a:pt x="3009" y="2356"/>
                    </a:lnTo>
                    <a:lnTo>
                      <a:pt x="2899" y="2615"/>
                    </a:lnTo>
                    <a:lnTo>
                      <a:pt x="3345" y="2709"/>
                    </a:lnTo>
                    <a:lnTo>
                      <a:pt x="4037" y="710"/>
                    </a:lnTo>
                    <a:lnTo>
                      <a:pt x="3659" y="598"/>
                    </a:lnTo>
                    <a:lnTo>
                      <a:pt x="1167" y="90"/>
                    </a:lnTo>
                    <a:lnTo>
                      <a:pt x="629"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1141050" name="Straight Connector 1141049"/>
              <p:cNvSpPr/>
              <p:nvPr/>
            </p:nvSpPr>
            <p:spPr>
              <a:xfrm>
                <a:off x="3823" y="2008"/>
                <a:ext cx="43" cy="8"/>
              </a:xfrm>
              <a:prstGeom prst="line">
                <a:avLst/>
              </a:prstGeom>
              <a:ln w="0" cap="flat" cmpd="sng">
                <a:solidFill>
                  <a:srgbClr val="000000"/>
                </a:solidFill>
                <a:prstDash val="solid"/>
                <a:headEnd type="none" w="med" len="med"/>
                <a:tailEnd type="none" w="med" len="med"/>
              </a:ln>
            </p:spPr>
          </p:sp>
          <p:sp>
            <p:nvSpPr>
              <p:cNvPr id="1141051" name="Straight Connector 1141050"/>
              <p:cNvSpPr/>
              <p:nvPr/>
            </p:nvSpPr>
            <p:spPr>
              <a:xfrm>
                <a:off x="4116" y="2063"/>
                <a:ext cx="42" cy="9"/>
              </a:xfrm>
              <a:prstGeom prst="line">
                <a:avLst/>
              </a:prstGeom>
              <a:ln w="0" cap="flat" cmpd="sng">
                <a:solidFill>
                  <a:srgbClr val="000000"/>
                </a:solidFill>
                <a:prstDash val="solid"/>
                <a:headEnd type="none" w="med" len="med"/>
                <a:tailEnd type="none" w="med" len="med"/>
              </a:ln>
            </p:spPr>
          </p:sp>
          <p:sp>
            <p:nvSpPr>
              <p:cNvPr id="1141052" name="Freeform 1141051"/>
              <p:cNvSpPr/>
              <p:nvPr/>
            </p:nvSpPr>
            <p:spPr>
              <a:xfrm>
                <a:off x="3835" y="1886"/>
                <a:ext cx="93" cy="93"/>
              </a:xfrm>
              <a:custGeom>
                <a:avLst/>
                <a:gdLst/>
                <a:ahLst/>
                <a:cxnLst/>
                <a:rect l="0" t="0" r="0" b="0"/>
                <a:pathLst>
                  <a:path w="931" h="1202">
                    <a:moveTo>
                      <a:pt x="931" y="58"/>
                    </a:moveTo>
                    <a:lnTo>
                      <a:pt x="443" y="0"/>
                    </a:lnTo>
                    <a:lnTo>
                      <a:pt x="43" y="1086"/>
                    </a:lnTo>
                    <a:lnTo>
                      <a:pt x="0" y="1077"/>
                    </a:lnTo>
                    <a:lnTo>
                      <a:pt x="23" y="1202"/>
                    </a:lnTo>
                    <a:lnTo>
                      <a:pt x="59" y="1202"/>
                    </a:lnTo>
                    <a:lnTo>
                      <a:pt x="488" y="52"/>
                    </a:lnTo>
                    <a:lnTo>
                      <a:pt x="918" y="118"/>
                    </a:lnTo>
                    <a:lnTo>
                      <a:pt x="931" y="58"/>
                    </a:lnTo>
                    <a:close/>
                  </a:path>
                </a:pathLst>
              </a:custGeom>
              <a:solidFill>
                <a:srgbClr val="424242"/>
              </a:solidFill>
              <a:ln w="9525">
                <a:noFill/>
              </a:ln>
            </p:spPr>
            <p:txBody>
              <a:bodyPr/>
              <a:lstStyle/>
              <a:p>
                <a:endParaRPr lang="en-US"/>
              </a:p>
            </p:txBody>
          </p:sp>
          <p:sp>
            <p:nvSpPr>
              <p:cNvPr id="1141053" name="Freeform 1141052"/>
              <p:cNvSpPr/>
              <p:nvPr/>
            </p:nvSpPr>
            <p:spPr>
              <a:xfrm>
                <a:off x="3835" y="1886"/>
                <a:ext cx="93" cy="93"/>
              </a:xfrm>
              <a:custGeom>
                <a:avLst/>
                <a:gdLst/>
                <a:ahLst/>
                <a:cxnLst/>
                <a:rect l="0" t="0" r="0" b="0"/>
                <a:pathLst>
                  <a:path w="931" h="1202">
                    <a:moveTo>
                      <a:pt x="931" y="58"/>
                    </a:moveTo>
                    <a:lnTo>
                      <a:pt x="443" y="0"/>
                    </a:lnTo>
                    <a:lnTo>
                      <a:pt x="43" y="1086"/>
                    </a:lnTo>
                    <a:lnTo>
                      <a:pt x="0" y="1077"/>
                    </a:lnTo>
                    <a:lnTo>
                      <a:pt x="23" y="1202"/>
                    </a:lnTo>
                    <a:lnTo>
                      <a:pt x="59" y="1202"/>
                    </a:lnTo>
                    <a:lnTo>
                      <a:pt x="488" y="52"/>
                    </a:lnTo>
                    <a:lnTo>
                      <a:pt x="918" y="118"/>
                    </a:lnTo>
                    <a:lnTo>
                      <a:pt x="931" y="58"/>
                    </a:lnTo>
                  </a:path>
                </a:pathLst>
              </a:custGeom>
              <a:noFill/>
              <a:ln w="0" cap="flat" cmpd="sng">
                <a:solidFill>
                  <a:srgbClr val="000000"/>
                </a:solidFill>
                <a:prstDash val="solid"/>
                <a:headEnd type="none" w="med" len="med"/>
                <a:tailEnd type="none" w="med" len="med"/>
              </a:ln>
            </p:spPr>
            <p:txBody>
              <a:bodyPr/>
              <a:lstStyle/>
              <a:p>
                <a:endParaRPr lang="en-US"/>
              </a:p>
            </p:txBody>
          </p:sp>
          <p:sp>
            <p:nvSpPr>
              <p:cNvPr id="1141054" name="Straight Connector 1141053"/>
              <p:cNvSpPr/>
              <p:nvPr/>
            </p:nvSpPr>
            <p:spPr>
              <a:xfrm>
                <a:off x="3839" y="1969"/>
                <a:ext cx="1" cy="10"/>
              </a:xfrm>
              <a:prstGeom prst="line">
                <a:avLst/>
              </a:prstGeom>
              <a:ln w="0" cap="flat" cmpd="sng">
                <a:solidFill>
                  <a:srgbClr val="000000"/>
                </a:solidFill>
                <a:prstDash val="solid"/>
                <a:headEnd type="none" w="med" len="med"/>
                <a:tailEnd type="none" w="med" len="med"/>
              </a:ln>
            </p:spPr>
          </p:sp>
          <p:sp>
            <p:nvSpPr>
              <p:cNvPr id="1141055" name="Freeform 1141054"/>
              <p:cNvSpPr/>
              <p:nvPr/>
            </p:nvSpPr>
            <p:spPr>
              <a:xfrm>
                <a:off x="4172" y="1928"/>
                <a:ext cx="47" cy="99"/>
              </a:xfrm>
              <a:custGeom>
                <a:avLst/>
                <a:gdLst/>
                <a:ahLst/>
                <a:cxnLst/>
                <a:rect l="0" t="0" r="0" b="0"/>
                <a:pathLst>
                  <a:path w="466" h="1284">
                    <a:moveTo>
                      <a:pt x="59" y="0"/>
                    </a:moveTo>
                    <a:lnTo>
                      <a:pt x="50" y="0"/>
                    </a:lnTo>
                    <a:lnTo>
                      <a:pt x="50" y="24"/>
                    </a:lnTo>
                    <a:lnTo>
                      <a:pt x="37" y="24"/>
                    </a:lnTo>
                    <a:lnTo>
                      <a:pt x="37" y="38"/>
                    </a:lnTo>
                    <a:lnTo>
                      <a:pt x="65" y="38"/>
                    </a:lnTo>
                    <a:lnTo>
                      <a:pt x="65" y="46"/>
                    </a:lnTo>
                    <a:lnTo>
                      <a:pt x="102" y="46"/>
                    </a:lnTo>
                    <a:lnTo>
                      <a:pt x="102" y="52"/>
                    </a:lnTo>
                    <a:lnTo>
                      <a:pt x="132" y="52"/>
                    </a:lnTo>
                    <a:lnTo>
                      <a:pt x="132" y="60"/>
                    </a:lnTo>
                    <a:lnTo>
                      <a:pt x="168" y="60"/>
                    </a:lnTo>
                    <a:lnTo>
                      <a:pt x="168" y="66"/>
                    </a:lnTo>
                    <a:lnTo>
                      <a:pt x="196" y="66"/>
                    </a:lnTo>
                    <a:lnTo>
                      <a:pt x="196" y="75"/>
                    </a:lnTo>
                    <a:lnTo>
                      <a:pt x="227" y="75"/>
                    </a:lnTo>
                    <a:lnTo>
                      <a:pt x="227" y="83"/>
                    </a:lnTo>
                    <a:lnTo>
                      <a:pt x="255" y="83"/>
                    </a:lnTo>
                    <a:lnTo>
                      <a:pt x="255" y="97"/>
                    </a:lnTo>
                    <a:lnTo>
                      <a:pt x="283" y="97"/>
                    </a:lnTo>
                    <a:lnTo>
                      <a:pt x="283" y="103"/>
                    </a:lnTo>
                    <a:lnTo>
                      <a:pt x="320" y="103"/>
                    </a:lnTo>
                    <a:lnTo>
                      <a:pt x="320" y="112"/>
                    </a:lnTo>
                    <a:lnTo>
                      <a:pt x="342" y="112"/>
                    </a:lnTo>
                    <a:lnTo>
                      <a:pt x="342" y="119"/>
                    </a:lnTo>
                    <a:lnTo>
                      <a:pt x="387" y="119"/>
                    </a:lnTo>
                    <a:lnTo>
                      <a:pt x="387" y="134"/>
                    </a:lnTo>
                    <a:lnTo>
                      <a:pt x="409" y="134"/>
                    </a:lnTo>
                    <a:lnTo>
                      <a:pt x="409" y="149"/>
                    </a:lnTo>
                    <a:lnTo>
                      <a:pt x="401" y="149"/>
                    </a:lnTo>
                    <a:lnTo>
                      <a:pt x="401" y="178"/>
                    </a:lnTo>
                    <a:lnTo>
                      <a:pt x="393" y="178"/>
                    </a:lnTo>
                    <a:lnTo>
                      <a:pt x="393" y="200"/>
                    </a:lnTo>
                    <a:lnTo>
                      <a:pt x="387" y="200"/>
                    </a:lnTo>
                    <a:lnTo>
                      <a:pt x="387" y="222"/>
                    </a:lnTo>
                    <a:lnTo>
                      <a:pt x="372" y="222"/>
                    </a:lnTo>
                    <a:lnTo>
                      <a:pt x="372" y="251"/>
                    </a:lnTo>
                    <a:lnTo>
                      <a:pt x="365" y="251"/>
                    </a:lnTo>
                    <a:lnTo>
                      <a:pt x="365" y="273"/>
                    </a:lnTo>
                    <a:lnTo>
                      <a:pt x="350" y="273"/>
                    </a:lnTo>
                    <a:lnTo>
                      <a:pt x="350" y="297"/>
                    </a:lnTo>
                    <a:lnTo>
                      <a:pt x="342" y="297"/>
                    </a:lnTo>
                    <a:lnTo>
                      <a:pt x="342" y="319"/>
                    </a:lnTo>
                    <a:lnTo>
                      <a:pt x="337" y="319"/>
                    </a:lnTo>
                    <a:lnTo>
                      <a:pt x="337" y="370"/>
                    </a:lnTo>
                    <a:lnTo>
                      <a:pt x="320" y="370"/>
                    </a:lnTo>
                    <a:lnTo>
                      <a:pt x="320" y="398"/>
                    </a:lnTo>
                    <a:lnTo>
                      <a:pt x="314" y="398"/>
                    </a:lnTo>
                    <a:lnTo>
                      <a:pt x="314" y="421"/>
                    </a:lnTo>
                    <a:lnTo>
                      <a:pt x="300" y="421"/>
                    </a:lnTo>
                    <a:lnTo>
                      <a:pt x="300" y="436"/>
                    </a:lnTo>
                    <a:lnTo>
                      <a:pt x="292" y="436"/>
                    </a:lnTo>
                    <a:lnTo>
                      <a:pt x="292" y="473"/>
                    </a:lnTo>
                    <a:lnTo>
                      <a:pt x="283" y="473"/>
                    </a:lnTo>
                    <a:lnTo>
                      <a:pt x="283" y="495"/>
                    </a:lnTo>
                    <a:lnTo>
                      <a:pt x="278" y="495"/>
                    </a:lnTo>
                    <a:lnTo>
                      <a:pt x="278" y="517"/>
                    </a:lnTo>
                    <a:lnTo>
                      <a:pt x="263" y="517"/>
                    </a:lnTo>
                    <a:lnTo>
                      <a:pt x="263" y="541"/>
                    </a:lnTo>
                    <a:lnTo>
                      <a:pt x="255" y="541"/>
                    </a:lnTo>
                    <a:lnTo>
                      <a:pt x="255" y="569"/>
                    </a:lnTo>
                    <a:lnTo>
                      <a:pt x="247" y="569"/>
                    </a:lnTo>
                    <a:lnTo>
                      <a:pt x="247" y="600"/>
                    </a:lnTo>
                    <a:lnTo>
                      <a:pt x="233" y="600"/>
                    </a:lnTo>
                    <a:lnTo>
                      <a:pt x="233" y="614"/>
                    </a:lnTo>
                    <a:lnTo>
                      <a:pt x="227" y="614"/>
                    </a:lnTo>
                    <a:lnTo>
                      <a:pt x="227" y="642"/>
                    </a:lnTo>
                    <a:lnTo>
                      <a:pt x="219" y="642"/>
                    </a:lnTo>
                    <a:lnTo>
                      <a:pt x="219" y="693"/>
                    </a:lnTo>
                    <a:lnTo>
                      <a:pt x="204" y="693"/>
                    </a:lnTo>
                    <a:lnTo>
                      <a:pt x="204" y="717"/>
                    </a:lnTo>
                    <a:lnTo>
                      <a:pt x="196" y="717"/>
                    </a:lnTo>
                    <a:lnTo>
                      <a:pt x="196" y="739"/>
                    </a:lnTo>
                    <a:lnTo>
                      <a:pt x="182" y="739"/>
                    </a:lnTo>
                    <a:lnTo>
                      <a:pt x="182" y="768"/>
                    </a:lnTo>
                    <a:lnTo>
                      <a:pt x="174" y="768"/>
                    </a:lnTo>
                    <a:lnTo>
                      <a:pt x="174" y="790"/>
                    </a:lnTo>
                    <a:lnTo>
                      <a:pt x="168" y="790"/>
                    </a:lnTo>
                    <a:lnTo>
                      <a:pt x="168" y="813"/>
                    </a:lnTo>
                    <a:lnTo>
                      <a:pt x="160" y="813"/>
                    </a:lnTo>
                    <a:lnTo>
                      <a:pt x="160" y="842"/>
                    </a:lnTo>
                    <a:lnTo>
                      <a:pt x="146" y="842"/>
                    </a:lnTo>
                    <a:lnTo>
                      <a:pt x="146" y="873"/>
                    </a:lnTo>
                    <a:lnTo>
                      <a:pt x="137" y="873"/>
                    </a:lnTo>
                    <a:lnTo>
                      <a:pt x="137" y="886"/>
                    </a:lnTo>
                    <a:lnTo>
                      <a:pt x="132" y="886"/>
                    </a:lnTo>
                    <a:lnTo>
                      <a:pt x="132" y="915"/>
                    </a:lnTo>
                    <a:lnTo>
                      <a:pt x="117" y="915"/>
                    </a:lnTo>
                    <a:lnTo>
                      <a:pt x="117" y="937"/>
                    </a:lnTo>
                    <a:lnTo>
                      <a:pt x="109" y="937"/>
                    </a:lnTo>
                    <a:lnTo>
                      <a:pt x="109" y="968"/>
                    </a:lnTo>
                    <a:lnTo>
                      <a:pt x="102" y="968"/>
                    </a:lnTo>
                    <a:lnTo>
                      <a:pt x="102" y="989"/>
                    </a:lnTo>
                    <a:lnTo>
                      <a:pt x="95" y="989"/>
                    </a:lnTo>
                    <a:lnTo>
                      <a:pt x="95" y="1012"/>
                    </a:lnTo>
                    <a:lnTo>
                      <a:pt x="87" y="1012"/>
                    </a:lnTo>
                    <a:lnTo>
                      <a:pt x="87" y="1042"/>
                    </a:lnTo>
                    <a:lnTo>
                      <a:pt x="81" y="1042"/>
                    </a:lnTo>
                    <a:lnTo>
                      <a:pt x="81" y="1056"/>
                    </a:lnTo>
                    <a:lnTo>
                      <a:pt x="65" y="1056"/>
                    </a:lnTo>
                    <a:lnTo>
                      <a:pt x="65" y="1085"/>
                    </a:lnTo>
                    <a:lnTo>
                      <a:pt x="59" y="1085"/>
                    </a:lnTo>
                    <a:lnTo>
                      <a:pt x="59" y="1116"/>
                    </a:lnTo>
                    <a:lnTo>
                      <a:pt x="50" y="1116"/>
                    </a:lnTo>
                    <a:lnTo>
                      <a:pt x="50" y="1145"/>
                    </a:lnTo>
                    <a:lnTo>
                      <a:pt x="37" y="1145"/>
                    </a:lnTo>
                    <a:lnTo>
                      <a:pt x="37" y="1159"/>
                    </a:lnTo>
                    <a:lnTo>
                      <a:pt x="28" y="1159"/>
                    </a:lnTo>
                    <a:lnTo>
                      <a:pt x="28" y="1190"/>
                    </a:lnTo>
                    <a:lnTo>
                      <a:pt x="22" y="1190"/>
                    </a:lnTo>
                    <a:lnTo>
                      <a:pt x="22" y="1210"/>
                    </a:lnTo>
                    <a:lnTo>
                      <a:pt x="15" y="1210"/>
                    </a:lnTo>
                    <a:lnTo>
                      <a:pt x="15" y="1233"/>
                    </a:lnTo>
                    <a:lnTo>
                      <a:pt x="0" y="1233"/>
                    </a:lnTo>
                    <a:lnTo>
                      <a:pt x="0" y="1278"/>
                    </a:lnTo>
                    <a:lnTo>
                      <a:pt x="28" y="1278"/>
                    </a:lnTo>
                    <a:lnTo>
                      <a:pt x="28" y="1284"/>
                    </a:lnTo>
                    <a:lnTo>
                      <a:pt x="65" y="1284"/>
                    </a:lnTo>
                    <a:lnTo>
                      <a:pt x="65" y="1278"/>
                    </a:lnTo>
                    <a:lnTo>
                      <a:pt x="81" y="1278"/>
                    </a:lnTo>
                    <a:lnTo>
                      <a:pt x="81" y="1247"/>
                    </a:lnTo>
                    <a:lnTo>
                      <a:pt x="87" y="1247"/>
                    </a:lnTo>
                    <a:lnTo>
                      <a:pt x="87" y="1227"/>
                    </a:lnTo>
                    <a:lnTo>
                      <a:pt x="95" y="1227"/>
                    </a:lnTo>
                    <a:lnTo>
                      <a:pt x="95" y="1196"/>
                    </a:lnTo>
                    <a:lnTo>
                      <a:pt x="102" y="1196"/>
                    </a:lnTo>
                    <a:lnTo>
                      <a:pt x="102" y="1168"/>
                    </a:lnTo>
                    <a:lnTo>
                      <a:pt x="109" y="1168"/>
                    </a:lnTo>
                    <a:lnTo>
                      <a:pt x="109" y="1153"/>
                    </a:lnTo>
                    <a:lnTo>
                      <a:pt x="117" y="1153"/>
                    </a:lnTo>
                    <a:lnTo>
                      <a:pt x="117" y="1131"/>
                    </a:lnTo>
                    <a:lnTo>
                      <a:pt x="132" y="1131"/>
                    </a:lnTo>
                    <a:lnTo>
                      <a:pt x="132" y="1093"/>
                    </a:lnTo>
                    <a:lnTo>
                      <a:pt x="137" y="1093"/>
                    </a:lnTo>
                    <a:lnTo>
                      <a:pt x="137" y="1071"/>
                    </a:lnTo>
                    <a:lnTo>
                      <a:pt x="146" y="1071"/>
                    </a:lnTo>
                    <a:lnTo>
                      <a:pt x="146" y="1042"/>
                    </a:lnTo>
                    <a:lnTo>
                      <a:pt x="160" y="1042"/>
                    </a:lnTo>
                    <a:lnTo>
                      <a:pt x="160" y="1012"/>
                    </a:lnTo>
                    <a:lnTo>
                      <a:pt x="168" y="1012"/>
                    </a:lnTo>
                    <a:lnTo>
                      <a:pt x="168" y="989"/>
                    </a:lnTo>
                    <a:lnTo>
                      <a:pt x="174" y="989"/>
                    </a:lnTo>
                    <a:lnTo>
                      <a:pt x="174" y="952"/>
                    </a:lnTo>
                    <a:lnTo>
                      <a:pt x="182" y="952"/>
                    </a:lnTo>
                    <a:lnTo>
                      <a:pt x="182" y="932"/>
                    </a:lnTo>
                    <a:lnTo>
                      <a:pt x="196" y="932"/>
                    </a:lnTo>
                    <a:lnTo>
                      <a:pt x="196" y="915"/>
                    </a:lnTo>
                    <a:lnTo>
                      <a:pt x="204" y="915"/>
                    </a:lnTo>
                    <a:lnTo>
                      <a:pt x="204" y="886"/>
                    </a:lnTo>
                    <a:lnTo>
                      <a:pt x="219" y="886"/>
                    </a:lnTo>
                    <a:lnTo>
                      <a:pt x="219" y="836"/>
                    </a:lnTo>
                    <a:lnTo>
                      <a:pt x="227" y="836"/>
                    </a:lnTo>
                    <a:lnTo>
                      <a:pt x="227" y="805"/>
                    </a:lnTo>
                    <a:lnTo>
                      <a:pt x="233" y="805"/>
                    </a:lnTo>
                    <a:lnTo>
                      <a:pt x="233" y="776"/>
                    </a:lnTo>
                    <a:lnTo>
                      <a:pt x="247" y="776"/>
                    </a:lnTo>
                    <a:lnTo>
                      <a:pt x="247" y="753"/>
                    </a:lnTo>
                    <a:lnTo>
                      <a:pt x="255" y="753"/>
                    </a:lnTo>
                    <a:lnTo>
                      <a:pt x="255" y="717"/>
                    </a:lnTo>
                    <a:lnTo>
                      <a:pt x="263" y="717"/>
                    </a:lnTo>
                    <a:lnTo>
                      <a:pt x="263" y="693"/>
                    </a:lnTo>
                    <a:lnTo>
                      <a:pt x="278" y="693"/>
                    </a:lnTo>
                    <a:lnTo>
                      <a:pt x="278" y="680"/>
                    </a:lnTo>
                    <a:lnTo>
                      <a:pt x="283" y="680"/>
                    </a:lnTo>
                    <a:lnTo>
                      <a:pt x="283" y="651"/>
                    </a:lnTo>
                    <a:lnTo>
                      <a:pt x="292" y="651"/>
                    </a:lnTo>
                    <a:lnTo>
                      <a:pt x="292" y="620"/>
                    </a:lnTo>
                    <a:lnTo>
                      <a:pt x="300" y="620"/>
                    </a:lnTo>
                    <a:lnTo>
                      <a:pt x="300" y="600"/>
                    </a:lnTo>
                    <a:lnTo>
                      <a:pt x="314" y="600"/>
                    </a:lnTo>
                    <a:lnTo>
                      <a:pt x="314" y="569"/>
                    </a:lnTo>
                    <a:lnTo>
                      <a:pt x="320" y="569"/>
                    </a:lnTo>
                    <a:lnTo>
                      <a:pt x="320" y="541"/>
                    </a:lnTo>
                    <a:lnTo>
                      <a:pt x="337" y="541"/>
                    </a:lnTo>
                    <a:lnTo>
                      <a:pt x="337" y="489"/>
                    </a:lnTo>
                    <a:lnTo>
                      <a:pt x="342" y="489"/>
                    </a:lnTo>
                    <a:lnTo>
                      <a:pt x="342" y="458"/>
                    </a:lnTo>
                    <a:lnTo>
                      <a:pt x="350" y="458"/>
                    </a:lnTo>
                    <a:lnTo>
                      <a:pt x="350" y="436"/>
                    </a:lnTo>
                    <a:lnTo>
                      <a:pt x="365" y="436"/>
                    </a:lnTo>
                    <a:lnTo>
                      <a:pt x="365" y="415"/>
                    </a:lnTo>
                    <a:lnTo>
                      <a:pt x="372" y="415"/>
                    </a:lnTo>
                    <a:lnTo>
                      <a:pt x="372" y="385"/>
                    </a:lnTo>
                    <a:lnTo>
                      <a:pt x="387" y="385"/>
                    </a:lnTo>
                    <a:lnTo>
                      <a:pt x="387" y="356"/>
                    </a:lnTo>
                    <a:lnTo>
                      <a:pt x="393" y="356"/>
                    </a:lnTo>
                    <a:lnTo>
                      <a:pt x="393" y="333"/>
                    </a:lnTo>
                    <a:lnTo>
                      <a:pt x="401" y="333"/>
                    </a:lnTo>
                    <a:lnTo>
                      <a:pt x="401" y="304"/>
                    </a:lnTo>
                    <a:lnTo>
                      <a:pt x="409" y="304"/>
                    </a:lnTo>
                    <a:lnTo>
                      <a:pt x="409" y="273"/>
                    </a:lnTo>
                    <a:lnTo>
                      <a:pt x="424" y="273"/>
                    </a:lnTo>
                    <a:lnTo>
                      <a:pt x="424" y="251"/>
                    </a:lnTo>
                    <a:lnTo>
                      <a:pt x="429" y="251"/>
                    </a:lnTo>
                    <a:lnTo>
                      <a:pt x="429" y="222"/>
                    </a:lnTo>
                    <a:lnTo>
                      <a:pt x="437" y="222"/>
                    </a:lnTo>
                    <a:lnTo>
                      <a:pt x="437" y="200"/>
                    </a:lnTo>
                    <a:lnTo>
                      <a:pt x="446" y="200"/>
                    </a:lnTo>
                    <a:lnTo>
                      <a:pt x="446" y="178"/>
                    </a:lnTo>
                    <a:lnTo>
                      <a:pt x="452" y="178"/>
                    </a:lnTo>
                    <a:lnTo>
                      <a:pt x="452" y="149"/>
                    </a:lnTo>
                    <a:lnTo>
                      <a:pt x="459" y="149"/>
                    </a:lnTo>
                    <a:lnTo>
                      <a:pt x="459" y="119"/>
                    </a:lnTo>
                    <a:lnTo>
                      <a:pt x="466" y="119"/>
                    </a:lnTo>
                    <a:lnTo>
                      <a:pt x="466" y="103"/>
                    </a:lnTo>
                    <a:lnTo>
                      <a:pt x="437" y="103"/>
                    </a:lnTo>
                    <a:lnTo>
                      <a:pt x="437" y="97"/>
                    </a:lnTo>
                    <a:lnTo>
                      <a:pt x="409" y="97"/>
                    </a:lnTo>
                    <a:lnTo>
                      <a:pt x="409" y="83"/>
                    </a:lnTo>
                    <a:lnTo>
                      <a:pt x="372" y="83"/>
                    </a:lnTo>
                    <a:lnTo>
                      <a:pt x="372" y="75"/>
                    </a:lnTo>
                    <a:lnTo>
                      <a:pt x="342" y="75"/>
                    </a:lnTo>
                    <a:lnTo>
                      <a:pt x="342" y="66"/>
                    </a:lnTo>
                    <a:lnTo>
                      <a:pt x="314" y="66"/>
                    </a:lnTo>
                    <a:lnTo>
                      <a:pt x="314" y="60"/>
                    </a:lnTo>
                    <a:lnTo>
                      <a:pt x="283" y="60"/>
                    </a:lnTo>
                    <a:lnTo>
                      <a:pt x="283" y="52"/>
                    </a:lnTo>
                    <a:lnTo>
                      <a:pt x="247" y="52"/>
                    </a:lnTo>
                    <a:lnTo>
                      <a:pt x="247" y="46"/>
                    </a:lnTo>
                    <a:lnTo>
                      <a:pt x="219" y="46"/>
                    </a:lnTo>
                    <a:lnTo>
                      <a:pt x="219" y="38"/>
                    </a:lnTo>
                    <a:lnTo>
                      <a:pt x="182" y="38"/>
                    </a:lnTo>
                    <a:lnTo>
                      <a:pt x="182" y="24"/>
                    </a:lnTo>
                    <a:lnTo>
                      <a:pt x="160" y="24"/>
                    </a:lnTo>
                    <a:lnTo>
                      <a:pt x="160" y="15"/>
                    </a:lnTo>
                    <a:lnTo>
                      <a:pt x="117" y="15"/>
                    </a:lnTo>
                    <a:lnTo>
                      <a:pt x="117" y="0"/>
                    </a:lnTo>
                    <a:lnTo>
                      <a:pt x="95" y="0"/>
                    </a:lnTo>
                    <a:lnTo>
                      <a:pt x="59" y="0"/>
                    </a:lnTo>
                    <a:close/>
                  </a:path>
                </a:pathLst>
              </a:custGeom>
              <a:solidFill>
                <a:srgbClr val="BFBFBF"/>
              </a:solidFill>
              <a:ln w="9525">
                <a:noFill/>
              </a:ln>
            </p:spPr>
            <p:txBody>
              <a:bodyPr/>
              <a:lstStyle/>
              <a:p>
                <a:endParaRPr lang="en-US"/>
              </a:p>
            </p:txBody>
          </p:sp>
          <p:sp>
            <p:nvSpPr>
              <p:cNvPr id="1141056" name="Freeform 1141055"/>
              <p:cNvSpPr/>
              <p:nvPr/>
            </p:nvSpPr>
            <p:spPr>
              <a:xfrm>
                <a:off x="4172" y="1927"/>
                <a:ext cx="47" cy="100"/>
              </a:xfrm>
              <a:custGeom>
                <a:avLst/>
                <a:gdLst/>
                <a:ahLst/>
                <a:cxnLst/>
                <a:rect l="0" t="0" r="0" b="0"/>
                <a:pathLst>
                  <a:path w="466" h="1297">
                    <a:moveTo>
                      <a:pt x="0" y="1277"/>
                    </a:moveTo>
                    <a:lnTo>
                      <a:pt x="409" y="147"/>
                    </a:lnTo>
                    <a:lnTo>
                      <a:pt x="37" y="37"/>
                    </a:lnTo>
                    <a:lnTo>
                      <a:pt x="59" y="0"/>
                    </a:lnTo>
                    <a:lnTo>
                      <a:pt x="466" y="116"/>
                    </a:lnTo>
                    <a:lnTo>
                      <a:pt x="65" y="1297"/>
                    </a:lnTo>
                    <a:lnTo>
                      <a:pt x="0" y="1277"/>
                    </a:lnTo>
                  </a:path>
                </a:pathLst>
              </a:custGeom>
              <a:noFill/>
              <a:ln w="0" cap="flat" cmpd="sng">
                <a:solidFill>
                  <a:srgbClr val="000000"/>
                </a:solidFill>
                <a:prstDash val="solid"/>
                <a:headEnd type="none" w="med" len="med"/>
                <a:tailEnd type="none" w="med" len="med"/>
              </a:ln>
            </p:spPr>
            <p:txBody>
              <a:bodyPr/>
              <a:lstStyle/>
              <a:p>
                <a:endParaRPr lang="en-US"/>
              </a:p>
            </p:txBody>
          </p:sp>
          <p:sp>
            <p:nvSpPr>
              <p:cNvPr id="1141057" name="Freeform 1141056"/>
              <p:cNvSpPr/>
              <p:nvPr/>
            </p:nvSpPr>
            <p:spPr>
              <a:xfrm>
                <a:off x="4175" y="1929"/>
                <a:ext cx="40" cy="12"/>
              </a:xfrm>
              <a:custGeom>
                <a:avLst/>
                <a:gdLst/>
                <a:ahLst/>
                <a:cxnLst/>
                <a:rect l="0" t="0" r="0" b="0"/>
                <a:pathLst>
                  <a:path w="396" h="148">
                    <a:moveTo>
                      <a:pt x="31" y="0"/>
                    </a:moveTo>
                    <a:lnTo>
                      <a:pt x="0" y="88"/>
                    </a:lnTo>
                    <a:lnTo>
                      <a:pt x="59" y="68"/>
                    </a:lnTo>
                    <a:lnTo>
                      <a:pt x="373" y="148"/>
                    </a:lnTo>
                    <a:lnTo>
                      <a:pt x="396" y="97"/>
                    </a:lnTo>
                    <a:lnTo>
                      <a:pt x="31" y="0"/>
                    </a:lnTo>
                    <a:close/>
                  </a:path>
                </a:pathLst>
              </a:custGeom>
              <a:solidFill>
                <a:srgbClr val="424242"/>
              </a:solidFill>
              <a:ln w="9525">
                <a:noFill/>
              </a:ln>
            </p:spPr>
            <p:txBody>
              <a:bodyPr/>
              <a:lstStyle/>
              <a:p>
                <a:endParaRPr lang="en-US"/>
              </a:p>
            </p:txBody>
          </p:sp>
          <p:sp>
            <p:nvSpPr>
              <p:cNvPr id="1141058" name="Freeform 1141057"/>
              <p:cNvSpPr/>
              <p:nvPr/>
            </p:nvSpPr>
            <p:spPr>
              <a:xfrm>
                <a:off x="4175" y="1929"/>
                <a:ext cx="40" cy="12"/>
              </a:xfrm>
              <a:custGeom>
                <a:avLst/>
                <a:gdLst/>
                <a:ahLst/>
                <a:cxnLst/>
                <a:rect l="0" t="0" r="0" b="0"/>
                <a:pathLst>
                  <a:path w="396" h="148">
                    <a:moveTo>
                      <a:pt x="31" y="0"/>
                    </a:moveTo>
                    <a:lnTo>
                      <a:pt x="0" y="88"/>
                    </a:lnTo>
                    <a:lnTo>
                      <a:pt x="59" y="68"/>
                    </a:lnTo>
                    <a:lnTo>
                      <a:pt x="373" y="148"/>
                    </a:lnTo>
                    <a:lnTo>
                      <a:pt x="396" y="97"/>
                    </a:lnTo>
                    <a:lnTo>
                      <a:pt x="31"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1141059" name="Straight Connector 1141058"/>
              <p:cNvSpPr/>
              <p:nvPr/>
            </p:nvSpPr>
            <p:spPr>
              <a:xfrm flipH="1" flipV="1">
                <a:off x="4178" y="1929"/>
                <a:ext cx="4" cy="5"/>
              </a:xfrm>
              <a:prstGeom prst="line">
                <a:avLst/>
              </a:prstGeom>
              <a:ln w="0" cap="flat" cmpd="sng">
                <a:solidFill>
                  <a:srgbClr val="000000"/>
                </a:solidFill>
                <a:prstDash val="solid"/>
                <a:headEnd type="none" w="med" len="med"/>
                <a:tailEnd type="none" w="med" len="med"/>
              </a:ln>
            </p:spPr>
          </p:sp>
          <p:sp>
            <p:nvSpPr>
              <p:cNvPr id="1141060" name="Freeform 1141059"/>
              <p:cNvSpPr/>
              <p:nvPr/>
            </p:nvSpPr>
            <p:spPr>
              <a:xfrm>
                <a:off x="4170" y="2024"/>
                <a:ext cx="8" cy="12"/>
              </a:xfrm>
              <a:custGeom>
                <a:avLst/>
                <a:gdLst/>
                <a:ahLst/>
                <a:cxnLst/>
                <a:rect l="0" t="0" r="0" b="0"/>
                <a:pathLst>
                  <a:path w="87" h="156">
                    <a:moveTo>
                      <a:pt x="28" y="0"/>
                    </a:moveTo>
                    <a:lnTo>
                      <a:pt x="0" y="134"/>
                    </a:lnTo>
                    <a:lnTo>
                      <a:pt x="28" y="156"/>
                    </a:lnTo>
                    <a:lnTo>
                      <a:pt x="87" y="37"/>
                    </a:lnTo>
                    <a:lnTo>
                      <a:pt x="28" y="0"/>
                    </a:lnTo>
                    <a:close/>
                  </a:path>
                </a:pathLst>
              </a:custGeom>
              <a:solidFill>
                <a:srgbClr val="424242"/>
              </a:solidFill>
              <a:ln w="9525">
                <a:noFill/>
              </a:ln>
            </p:spPr>
            <p:txBody>
              <a:bodyPr/>
              <a:lstStyle/>
              <a:p>
                <a:endParaRPr lang="en-US"/>
              </a:p>
            </p:txBody>
          </p:sp>
          <p:sp>
            <p:nvSpPr>
              <p:cNvPr id="1141061" name="Freeform 1141060"/>
              <p:cNvSpPr/>
              <p:nvPr/>
            </p:nvSpPr>
            <p:spPr>
              <a:xfrm>
                <a:off x="4170" y="2024"/>
                <a:ext cx="8" cy="12"/>
              </a:xfrm>
              <a:custGeom>
                <a:avLst/>
                <a:gdLst/>
                <a:ahLst/>
                <a:cxnLst/>
                <a:rect l="0" t="0" r="0" b="0"/>
                <a:pathLst>
                  <a:path w="87" h="156">
                    <a:moveTo>
                      <a:pt x="28" y="0"/>
                    </a:moveTo>
                    <a:lnTo>
                      <a:pt x="0" y="134"/>
                    </a:lnTo>
                    <a:lnTo>
                      <a:pt x="28" y="156"/>
                    </a:lnTo>
                    <a:lnTo>
                      <a:pt x="87" y="37"/>
                    </a:lnTo>
                    <a:lnTo>
                      <a:pt x="28"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1141062" name="Freeform 1141061"/>
              <p:cNvSpPr/>
              <p:nvPr/>
            </p:nvSpPr>
            <p:spPr>
              <a:xfrm>
                <a:off x="3925" y="1887"/>
                <a:ext cx="256" cy="49"/>
              </a:xfrm>
              <a:custGeom>
                <a:avLst/>
                <a:gdLst/>
                <a:ahLst/>
                <a:cxnLst/>
                <a:rect l="0" t="0" r="0" b="0"/>
                <a:pathLst>
                  <a:path w="2566" h="633">
                    <a:moveTo>
                      <a:pt x="37" y="0"/>
                    </a:moveTo>
                    <a:lnTo>
                      <a:pt x="0" y="110"/>
                    </a:lnTo>
                    <a:lnTo>
                      <a:pt x="2516" y="633"/>
                    </a:lnTo>
                    <a:lnTo>
                      <a:pt x="2566" y="494"/>
                    </a:lnTo>
                    <a:lnTo>
                      <a:pt x="1234" y="176"/>
                    </a:lnTo>
                    <a:lnTo>
                      <a:pt x="37" y="0"/>
                    </a:lnTo>
                    <a:close/>
                  </a:path>
                </a:pathLst>
              </a:custGeom>
              <a:solidFill>
                <a:srgbClr val="BFBFBF"/>
              </a:solidFill>
              <a:ln w="9525">
                <a:noFill/>
              </a:ln>
            </p:spPr>
            <p:txBody>
              <a:bodyPr/>
              <a:lstStyle/>
              <a:p>
                <a:endParaRPr lang="en-US"/>
              </a:p>
            </p:txBody>
          </p:sp>
          <p:sp>
            <p:nvSpPr>
              <p:cNvPr id="1141063" name="Freeform 1141062"/>
              <p:cNvSpPr/>
              <p:nvPr/>
            </p:nvSpPr>
            <p:spPr>
              <a:xfrm>
                <a:off x="3925" y="1887"/>
                <a:ext cx="256" cy="49"/>
              </a:xfrm>
              <a:custGeom>
                <a:avLst/>
                <a:gdLst/>
                <a:ahLst/>
                <a:cxnLst/>
                <a:rect l="0" t="0" r="0" b="0"/>
                <a:pathLst>
                  <a:path w="2566" h="633">
                    <a:moveTo>
                      <a:pt x="37" y="0"/>
                    </a:moveTo>
                    <a:lnTo>
                      <a:pt x="0" y="110"/>
                    </a:lnTo>
                    <a:lnTo>
                      <a:pt x="2516" y="633"/>
                    </a:lnTo>
                    <a:lnTo>
                      <a:pt x="2566" y="494"/>
                    </a:lnTo>
                    <a:lnTo>
                      <a:pt x="1234" y="176"/>
                    </a:lnTo>
                    <a:lnTo>
                      <a:pt x="37"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1141064" name="Freeform 1141063"/>
              <p:cNvSpPr/>
              <p:nvPr/>
            </p:nvSpPr>
            <p:spPr>
              <a:xfrm>
                <a:off x="4007" y="1899"/>
                <a:ext cx="73" cy="17"/>
              </a:xfrm>
              <a:custGeom>
                <a:avLst/>
                <a:gdLst/>
                <a:ahLst/>
                <a:cxnLst/>
                <a:rect l="0" t="0" r="0" b="0"/>
                <a:pathLst>
                  <a:path w="729" h="222">
                    <a:moveTo>
                      <a:pt x="0" y="0"/>
                    </a:moveTo>
                    <a:lnTo>
                      <a:pt x="22" y="80"/>
                    </a:lnTo>
                    <a:lnTo>
                      <a:pt x="685" y="222"/>
                    </a:lnTo>
                    <a:lnTo>
                      <a:pt x="729" y="139"/>
                    </a:lnTo>
                    <a:lnTo>
                      <a:pt x="642" y="80"/>
                    </a:lnTo>
                    <a:lnTo>
                      <a:pt x="0" y="0"/>
                    </a:lnTo>
                    <a:close/>
                  </a:path>
                </a:pathLst>
              </a:custGeom>
              <a:solidFill>
                <a:srgbClr val="828282"/>
              </a:solidFill>
              <a:ln w="9525">
                <a:noFill/>
              </a:ln>
            </p:spPr>
            <p:txBody>
              <a:bodyPr/>
              <a:lstStyle/>
              <a:p>
                <a:endParaRPr lang="en-US"/>
              </a:p>
            </p:txBody>
          </p:sp>
          <p:sp>
            <p:nvSpPr>
              <p:cNvPr id="1141065" name="Freeform 1141064"/>
              <p:cNvSpPr/>
              <p:nvPr/>
            </p:nvSpPr>
            <p:spPr>
              <a:xfrm>
                <a:off x="4007" y="1899"/>
                <a:ext cx="73" cy="17"/>
              </a:xfrm>
              <a:custGeom>
                <a:avLst/>
                <a:gdLst/>
                <a:ahLst/>
                <a:cxnLst/>
                <a:rect l="0" t="0" r="0" b="0"/>
                <a:pathLst>
                  <a:path w="729" h="222">
                    <a:moveTo>
                      <a:pt x="0" y="0"/>
                    </a:moveTo>
                    <a:lnTo>
                      <a:pt x="22" y="80"/>
                    </a:lnTo>
                    <a:lnTo>
                      <a:pt x="685" y="222"/>
                    </a:lnTo>
                    <a:lnTo>
                      <a:pt x="729" y="139"/>
                    </a:lnTo>
                    <a:lnTo>
                      <a:pt x="642" y="80"/>
                    </a:lnTo>
                    <a:lnTo>
                      <a:pt x="0"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1141066" name="Straight Connector 1141065"/>
              <p:cNvSpPr/>
              <p:nvPr/>
            </p:nvSpPr>
            <p:spPr>
              <a:xfrm>
                <a:off x="4068" y="1909"/>
                <a:ext cx="7" cy="7"/>
              </a:xfrm>
              <a:prstGeom prst="line">
                <a:avLst/>
              </a:prstGeom>
              <a:ln w="0" cap="flat" cmpd="sng">
                <a:solidFill>
                  <a:srgbClr val="000000"/>
                </a:solidFill>
                <a:prstDash val="solid"/>
                <a:headEnd type="none" w="med" len="med"/>
                <a:tailEnd type="none" w="med" len="med"/>
              </a:ln>
            </p:spPr>
          </p:sp>
          <p:sp>
            <p:nvSpPr>
              <p:cNvPr id="1141067" name="Freeform 1141066"/>
              <p:cNvSpPr/>
              <p:nvPr/>
            </p:nvSpPr>
            <p:spPr>
              <a:xfrm>
                <a:off x="4007" y="1893"/>
                <a:ext cx="64" cy="16"/>
              </a:xfrm>
              <a:custGeom>
                <a:avLst/>
                <a:gdLst/>
                <a:ahLst/>
                <a:cxnLst/>
                <a:rect l="0" t="0" r="0" b="0"/>
                <a:pathLst>
                  <a:path w="642" h="212">
                    <a:moveTo>
                      <a:pt x="15" y="0"/>
                    </a:moveTo>
                    <a:lnTo>
                      <a:pt x="0" y="80"/>
                    </a:lnTo>
                    <a:lnTo>
                      <a:pt x="605" y="212"/>
                    </a:lnTo>
                    <a:lnTo>
                      <a:pt x="642" y="148"/>
                    </a:lnTo>
                    <a:lnTo>
                      <a:pt x="15" y="0"/>
                    </a:lnTo>
                    <a:close/>
                  </a:path>
                </a:pathLst>
              </a:custGeom>
              <a:solidFill>
                <a:srgbClr val="BFBFBF"/>
              </a:solidFill>
              <a:ln w="9525">
                <a:noFill/>
              </a:ln>
            </p:spPr>
            <p:txBody>
              <a:bodyPr/>
              <a:lstStyle/>
              <a:p>
                <a:endParaRPr lang="en-US"/>
              </a:p>
            </p:txBody>
          </p:sp>
          <p:sp>
            <p:nvSpPr>
              <p:cNvPr id="1141068" name="Freeform 1141067"/>
              <p:cNvSpPr/>
              <p:nvPr/>
            </p:nvSpPr>
            <p:spPr>
              <a:xfrm>
                <a:off x="4007" y="1893"/>
                <a:ext cx="64" cy="16"/>
              </a:xfrm>
              <a:custGeom>
                <a:avLst/>
                <a:gdLst/>
                <a:ahLst/>
                <a:cxnLst/>
                <a:rect l="0" t="0" r="0" b="0"/>
                <a:pathLst>
                  <a:path w="642" h="212">
                    <a:moveTo>
                      <a:pt x="15" y="0"/>
                    </a:moveTo>
                    <a:lnTo>
                      <a:pt x="0" y="80"/>
                    </a:lnTo>
                    <a:lnTo>
                      <a:pt x="605" y="212"/>
                    </a:lnTo>
                    <a:lnTo>
                      <a:pt x="642" y="148"/>
                    </a:lnTo>
                    <a:lnTo>
                      <a:pt x="15"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1141069" name="Freeform 1141068"/>
              <p:cNvSpPr/>
              <p:nvPr/>
            </p:nvSpPr>
            <p:spPr>
              <a:xfrm>
                <a:off x="3870" y="1905"/>
                <a:ext cx="300" cy="147"/>
              </a:xfrm>
              <a:custGeom>
                <a:avLst/>
                <a:gdLst/>
                <a:ahLst/>
                <a:cxnLst/>
                <a:rect l="0" t="0" r="0" b="0"/>
                <a:pathLst>
                  <a:path w="2995" h="1919">
                    <a:moveTo>
                      <a:pt x="525" y="0"/>
                    </a:moveTo>
                    <a:lnTo>
                      <a:pt x="0" y="1328"/>
                    </a:lnTo>
                    <a:lnTo>
                      <a:pt x="2490" y="1919"/>
                    </a:lnTo>
                    <a:lnTo>
                      <a:pt x="2995" y="554"/>
                    </a:lnTo>
                    <a:lnTo>
                      <a:pt x="525" y="0"/>
                    </a:lnTo>
                    <a:close/>
                  </a:path>
                </a:pathLst>
              </a:custGeom>
              <a:solidFill>
                <a:srgbClr val="BFBFBF"/>
              </a:solidFill>
              <a:ln w="9525">
                <a:noFill/>
              </a:ln>
            </p:spPr>
            <p:txBody>
              <a:bodyPr/>
              <a:lstStyle/>
              <a:p>
                <a:endParaRPr lang="en-US"/>
              </a:p>
            </p:txBody>
          </p:sp>
        </p:grpSp>
        <p:sp>
          <p:nvSpPr>
            <p:cNvPr id="1141070" name="Freeform 1141069"/>
            <p:cNvSpPr/>
            <p:nvPr/>
          </p:nvSpPr>
          <p:spPr>
            <a:xfrm>
              <a:off x="3870" y="1905"/>
              <a:ext cx="300" cy="147"/>
            </a:xfrm>
            <a:custGeom>
              <a:avLst/>
              <a:gdLst/>
              <a:ahLst/>
              <a:cxnLst/>
              <a:rect l="0" t="0" r="0" b="0"/>
              <a:pathLst>
                <a:path w="2995" h="1919">
                  <a:moveTo>
                    <a:pt x="525" y="0"/>
                  </a:moveTo>
                  <a:lnTo>
                    <a:pt x="0" y="1328"/>
                  </a:lnTo>
                  <a:lnTo>
                    <a:pt x="2490" y="1919"/>
                  </a:lnTo>
                  <a:lnTo>
                    <a:pt x="2995" y="554"/>
                  </a:lnTo>
                  <a:lnTo>
                    <a:pt x="525"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1141071" name="Freeform 1141070"/>
            <p:cNvSpPr/>
            <p:nvPr/>
          </p:nvSpPr>
          <p:spPr>
            <a:xfrm>
              <a:off x="3885" y="1907"/>
              <a:ext cx="266" cy="142"/>
            </a:xfrm>
            <a:custGeom>
              <a:avLst/>
              <a:gdLst/>
              <a:ahLst/>
              <a:cxnLst/>
              <a:rect l="0" t="0" r="0" b="0"/>
              <a:pathLst>
                <a:path w="2653" h="1851">
                  <a:moveTo>
                    <a:pt x="474" y="0"/>
                  </a:moveTo>
                  <a:lnTo>
                    <a:pt x="474" y="28"/>
                  </a:lnTo>
                  <a:lnTo>
                    <a:pt x="466" y="28"/>
                  </a:lnTo>
                  <a:lnTo>
                    <a:pt x="466" y="59"/>
                  </a:lnTo>
                  <a:lnTo>
                    <a:pt x="460" y="59"/>
                  </a:lnTo>
                  <a:lnTo>
                    <a:pt x="460" y="89"/>
                  </a:lnTo>
                  <a:lnTo>
                    <a:pt x="451" y="89"/>
                  </a:lnTo>
                  <a:lnTo>
                    <a:pt x="451" y="111"/>
                  </a:lnTo>
                  <a:lnTo>
                    <a:pt x="438" y="111"/>
                  </a:lnTo>
                  <a:lnTo>
                    <a:pt x="438" y="133"/>
                  </a:lnTo>
                  <a:lnTo>
                    <a:pt x="429" y="133"/>
                  </a:lnTo>
                  <a:lnTo>
                    <a:pt x="429" y="184"/>
                  </a:lnTo>
                  <a:lnTo>
                    <a:pt x="416" y="184"/>
                  </a:lnTo>
                  <a:lnTo>
                    <a:pt x="416" y="208"/>
                  </a:lnTo>
                  <a:lnTo>
                    <a:pt x="409" y="208"/>
                  </a:lnTo>
                  <a:lnTo>
                    <a:pt x="409" y="228"/>
                  </a:lnTo>
                  <a:lnTo>
                    <a:pt x="392" y="228"/>
                  </a:lnTo>
                  <a:lnTo>
                    <a:pt x="392" y="272"/>
                  </a:lnTo>
                  <a:lnTo>
                    <a:pt x="379" y="272"/>
                  </a:lnTo>
                  <a:lnTo>
                    <a:pt x="379" y="310"/>
                  </a:lnTo>
                  <a:lnTo>
                    <a:pt x="373" y="310"/>
                  </a:lnTo>
                  <a:lnTo>
                    <a:pt x="373" y="332"/>
                  </a:lnTo>
                  <a:lnTo>
                    <a:pt x="357" y="332"/>
                  </a:lnTo>
                  <a:lnTo>
                    <a:pt x="357" y="375"/>
                  </a:lnTo>
                  <a:lnTo>
                    <a:pt x="342" y="375"/>
                  </a:lnTo>
                  <a:lnTo>
                    <a:pt x="342" y="406"/>
                  </a:lnTo>
                  <a:lnTo>
                    <a:pt x="336" y="406"/>
                  </a:lnTo>
                  <a:lnTo>
                    <a:pt x="336" y="435"/>
                  </a:lnTo>
                  <a:lnTo>
                    <a:pt x="320" y="435"/>
                  </a:lnTo>
                  <a:lnTo>
                    <a:pt x="320" y="472"/>
                  </a:lnTo>
                  <a:lnTo>
                    <a:pt x="305" y="472"/>
                  </a:lnTo>
                  <a:lnTo>
                    <a:pt x="305" y="509"/>
                  </a:lnTo>
                  <a:lnTo>
                    <a:pt x="300" y="509"/>
                  </a:lnTo>
                  <a:lnTo>
                    <a:pt x="300" y="531"/>
                  </a:lnTo>
                  <a:lnTo>
                    <a:pt x="292" y="531"/>
                  </a:lnTo>
                  <a:lnTo>
                    <a:pt x="292" y="545"/>
                  </a:lnTo>
                  <a:lnTo>
                    <a:pt x="277" y="545"/>
                  </a:lnTo>
                  <a:lnTo>
                    <a:pt x="277" y="576"/>
                  </a:lnTo>
                  <a:lnTo>
                    <a:pt x="270" y="576"/>
                  </a:lnTo>
                  <a:lnTo>
                    <a:pt x="270" y="605"/>
                  </a:lnTo>
                  <a:lnTo>
                    <a:pt x="263" y="605"/>
                  </a:lnTo>
                  <a:lnTo>
                    <a:pt x="263" y="628"/>
                  </a:lnTo>
                  <a:lnTo>
                    <a:pt x="255" y="628"/>
                  </a:lnTo>
                  <a:lnTo>
                    <a:pt x="255" y="650"/>
                  </a:lnTo>
                  <a:lnTo>
                    <a:pt x="241" y="650"/>
                  </a:lnTo>
                  <a:lnTo>
                    <a:pt x="241" y="670"/>
                  </a:lnTo>
                  <a:lnTo>
                    <a:pt x="233" y="670"/>
                  </a:lnTo>
                  <a:lnTo>
                    <a:pt x="233" y="708"/>
                  </a:lnTo>
                  <a:lnTo>
                    <a:pt x="227" y="708"/>
                  </a:lnTo>
                  <a:lnTo>
                    <a:pt x="227" y="723"/>
                  </a:lnTo>
                  <a:lnTo>
                    <a:pt x="218" y="723"/>
                  </a:lnTo>
                  <a:lnTo>
                    <a:pt x="218" y="753"/>
                  </a:lnTo>
                  <a:lnTo>
                    <a:pt x="205" y="753"/>
                  </a:lnTo>
                  <a:lnTo>
                    <a:pt x="205" y="804"/>
                  </a:lnTo>
                  <a:lnTo>
                    <a:pt x="196" y="804"/>
                  </a:lnTo>
                  <a:lnTo>
                    <a:pt x="196" y="826"/>
                  </a:lnTo>
                  <a:lnTo>
                    <a:pt x="183" y="826"/>
                  </a:lnTo>
                  <a:lnTo>
                    <a:pt x="183" y="849"/>
                  </a:lnTo>
                  <a:lnTo>
                    <a:pt x="176" y="849"/>
                  </a:lnTo>
                  <a:lnTo>
                    <a:pt x="176" y="872"/>
                  </a:lnTo>
                  <a:lnTo>
                    <a:pt x="160" y="872"/>
                  </a:lnTo>
                  <a:lnTo>
                    <a:pt x="160" y="892"/>
                  </a:lnTo>
                  <a:lnTo>
                    <a:pt x="154" y="892"/>
                  </a:lnTo>
                  <a:lnTo>
                    <a:pt x="154" y="923"/>
                  </a:lnTo>
                  <a:lnTo>
                    <a:pt x="146" y="923"/>
                  </a:lnTo>
                  <a:lnTo>
                    <a:pt x="146" y="952"/>
                  </a:lnTo>
                  <a:lnTo>
                    <a:pt x="140" y="952"/>
                  </a:lnTo>
                  <a:lnTo>
                    <a:pt x="140" y="982"/>
                  </a:lnTo>
                  <a:lnTo>
                    <a:pt x="124" y="982"/>
                  </a:lnTo>
                  <a:lnTo>
                    <a:pt x="124" y="989"/>
                  </a:lnTo>
                  <a:lnTo>
                    <a:pt x="118" y="989"/>
                  </a:lnTo>
                  <a:lnTo>
                    <a:pt x="118" y="1025"/>
                  </a:lnTo>
                  <a:lnTo>
                    <a:pt x="109" y="1025"/>
                  </a:lnTo>
                  <a:lnTo>
                    <a:pt x="109" y="1048"/>
                  </a:lnTo>
                  <a:lnTo>
                    <a:pt x="103" y="1048"/>
                  </a:lnTo>
                  <a:lnTo>
                    <a:pt x="103" y="1077"/>
                  </a:lnTo>
                  <a:lnTo>
                    <a:pt x="96" y="1077"/>
                  </a:lnTo>
                  <a:lnTo>
                    <a:pt x="96" y="1093"/>
                  </a:lnTo>
                  <a:lnTo>
                    <a:pt x="87" y="1093"/>
                  </a:lnTo>
                  <a:lnTo>
                    <a:pt x="87" y="1121"/>
                  </a:lnTo>
                  <a:lnTo>
                    <a:pt x="73" y="1121"/>
                  </a:lnTo>
                  <a:lnTo>
                    <a:pt x="73" y="1150"/>
                  </a:lnTo>
                  <a:lnTo>
                    <a:pt x="67" y="1150"/>
                  </a:lnTo>
                  <a:lnTo>
                    <a:pt x="67" y="1167"/>
                  </a:lnTo>
                  <a:lnTo>
                    <a:pt x="59" y="1167"/>
                  </a:lnTo>
                  <a:lnTo>
                    <a:pt x="59" y="1196"/>
                  </a:lnTo>
                  <a:lnTo>
                    <a:pt x="44" y="1196"/>
                  </a:lnTo>
                  <a:lnTo>
                    <a:pt x="44" y="1224"/>
                  </a:lnTo>
                  <a:lnTo>
                    <a:pt x="37" y="1224"/>
                  </a:lnTo>
                  <a:lnTo>
                    <a:pt x="37" y="1247"/>
                  </a:lnTo>
                  <a:lnTo>
                    <a:pt x="31" y="1247"/>
                  </a:lnTo>
                  <a:lnTo>
                    <a:pt x="31" y="1269"/>
                  </a:lnTo>
                  <a:lnTo>
                    <a:pt x="22" y="1269"/>
                  </a:lnTo>
                  <a:lnTo>
                    <a:pt x="22" y="1297"/>
                  </a:lnTo>
                  <a:lnTo>
                    <a:pt x="9" y="1297"/>
                  </a:lnTo>
                  <a:lnTo>
                    <a:pt x="9" y="1321"/>
                  </a:lnTo>
                  <a:lnTo>
                    <a:pt x="0" y="1321"/>
                  </a:lnTo>
                  <a:lnTo>
                    <a:pt x="0" y="1343"/>
                  </a:lnTo>
                  <a:lnTo>
                    <a:pt x="37" y="1343"/>
                  </a:lnTo>
                  <a:lnTo>
                    <a:pt x="37" y="1352"/>
                  </a:lnTo>
                  <a:lnTo>
                    <a:pt x="73" y="1352"/>
                  </a:lnTo>
                  <a:lnTo>
                    <a:pt x="73" y="1357"/>
                  </a:lnTo>
                  <a:lnTo>
                    <a:pt x="109" y="1357"/>
                  </a:lnTo>
                  <a:lnTo>
                    <a:pt x="109" y="1365"/>
                  </a:lnTo>
                  <a:lnTo>
                    <a:pt x="146" y="1365"/>
                  </a:lnTo>
                  <a:lnTo>
                    <a:pt x="146" y="1380"/>
                  </a:lnTo>
                  <a:lnTo>
                    <a:pt x="196" y="1380"/>
                  </a:lnTo>
                  <a:lnTo>
                    <a:pt x="196" y="1388"/>
                  </a:lnTo>
                  <a:lnTo>
                    <a:pt x="227" y="1388"/>
                  </a:lnTo>
                  <a:lnTo>
                    <a:pt x="227" y="1403"/>
                  </a:lnTo>
                  <a:lnTo>
                    <a:pt x="300" y="1403"/>
                  </a:lnTo>
                  <a:lnTo>
                    <a:pt x="300" y="1417"/>
                  </a:lnTo>
                  <a:lnTo>
                    <a:pt x="342" y="1417"/>
                  </a:lnTo>
                  <a:lnTo>
                    <a:pt x="342" y="1425"/>
                  </a:lnTo>
                  <a:lnTo>
                    <a:pt x="379" y="1425"/>
                  </a:lnTo>
                  <a:lnTo>
                    <a:pt x="379" y="1431"/>
                  </a:lnTo>
                  <a:lnTo>
                    <a:pt x="416" y="1431"/>
                  </a:lnTo>
                  <a:lnTo>
                    <a:pt x="416" y="1440"/>
                  </a:lnTo>
                  <a:lnTo>
                    <a:pt x="451" y="1440"/>
                  </a:lnTo>
                  <a:lnTo>
                    <a:pt x="451" y="1446"/>
                  </a:lnTo>
                  <a:lnTo>
                    <a:pt x="488" y="1446"/>
                  </a:lnTo>
                  <a:lnTo>
                    <a:pt x="488" y="1462"/>
                  </a:lnTo>
                  <a:lnTo>
                    <a:pt x="533" y="1462"/>
                  </a:lnTo>
                  <a:lnTo>
                    <a:pt x="533" y="1468"/>
                  </a:lnTo>
                  <a:lnTo>
                    <a:pt x="569" y="1468"/>
                  </a:lnTo>
                  <a:lnTo>
                    <a:pt x="569" y="1477"/>
                  </a:lnTo>
                  <a:lnTo>
                    <a:pt x="605" y="1477"/>
                  </a:lnTo>
                  <a:lnTo>
                    <a:pt x="605" y="1482"/>
                  </a:lnTo>
                  <a:lnTo>
                    <a:pt x="642" y="1482"/>
                  </a:lnTo>
                  <a:lnTo>
                    <a:pt x="642" y="1499"/>
                  </a:lnTo>
                  <a:lnTo>
                    <a:pt x="684" y="1499"/>
                  </a:lnTo>
                  <a:lnTo>
                    <a:pt x="684" y="1505"/>
                  </a:lnTo>
                  <a:lnTo>
                    <a:pt x="721" y="1505"/>
                  </a:lnTo>
                  <a:lnTo>
                    <a:pt x="721" y="1513"/>
                  </a:lnTo>
                  <a:lnTo>
                    <a:pt x="757" y="1513"/>
                  </a:lnTo>
                  <a:lnTo>
                    <a:pt x="757" y="1519"/>
                  </a:lnTo>
                  <a:lnTo>
                    <a:pt x="788" y="1519"/>
                  </a:lnTo>
                  <a:lnTo>
                    <a:pt x="788" y="1536"/>
                  </a:lnTo>
                  <a:lnTo>
                    <a:pt x="867" y="1536"/>
                  </a:lnTo>
                  <a:lnTo>
                    <a:pt x="867" y="1550"/>
                  </a:lnTo>
                  <a:lnTo>
                    <a:pt x="903" y="1550"/>
                  </a:lnTo>
                  <a:lnTo>
                    <a:pt x="903" y="1556"/>
                  </a:lnTo>
                  <a:lnTo>
                    <a:pt x="940" y="1556"/>
                  </a:lnTo>
                  <a:lnTo>
                    <a:pt x="940" y="1565"/>
                  </a:lnTo>
                  <a:lnTo>
                    <a:pt x="984" y="1565"/>
                  </a:lnTo>
                  <a:lnTo>
                    <a:pt x="984" y="1579"/>
                  </a:lnTo>
                  <a:lnTo>
                    <a:pt x="1029" y="1579"/>
                  </a:lnTo>
                  <a:lnTo>
                    <a:pt x="1029" y="1587"/>
                  </a:lnTo>
                  <a:lnTo>
                    <a:pt x="1065" y="1587"/>
                  </a:lnTo>
                  <a:lnTo>
                    <a:pt x="1065" y="1594"/>
                  </a:lnTo>
                  <a:lnTo>
                    <a:pt x="1102" y="1594"/>
                  </a:lnTo>
                  <a:lnTo>
                    <a:pt x="1102" y="1601"/>
                  </a:lnTo>
                  <a:lnTo>
                    <a:pt x="1138" y="1601"/>
                  </a:lnTo>
                  <a:lnTo>
                    <a:pt x="1138" y="1616"/>
                  </a:lnTo>
                  <a:lnTo>
                    <a:pt x="1180" y="1616"/>
                  </a:lnTo>
                  <a:lnTo>
                    <a:pt x="1180" y="1624"/>
                  </a:lnTo>
                  <a:lnTo>
                    <a:pt x="1217" y="1624"/>
                  </a:lnTo>
                  <a:lnTo>
                    <a:pt x="1217" y="1638"/>
                  </a:lnTo>
                  <a:lnTo>
                    <a:pt x="1290" y="1638"/>
                  </a:lnTo>
                  <a:lnTo>
                    <a:pt x="1290" y="1647"/>
                  </a:lnTo>
                  <a:lnTo>
                    <a:pt x="1319" y="1647"/>
                  </a:lnTo>
                  <a:lnTo>
                    <a:pt x="1319" y="1653"/>
                  </a:lnTo>
                  <a:lnTo>
                    <a:pt x="1371" y="1653"/>
                  </a:lnTo>
                  <a:lnTo>
                    <a:pt x="1371" y="1667"/>
                  </a:lnTo>
                  <a:lnTo>
                    <a:pt x="1408" y="1667"/>
                  </a:lnTo>
                  <a:lnTo>
                    <a:pt x="1408" y="1675"/>
                  </a:lnTo>
                  <a:lnTo>
                    <a:pt x="1436" y="1675"/>
                  </a:lnTo>
                  <a:lnTo>
                    <a:pt x="1436" y="1684"/>
                  </a:lnTo>
                  <a:lnTo>
                    <a:pt x="1472" y="1684"/>
                  </a:lnTo>
                  <a:lnTo>
                    <a:pt x="1472" y="1698"/>
                  </a:lnTo>
                  <a:lnTo>
                    <a:pt x="1523" y="1698"/>
                  </a:lnTo>
                  <a:lnTo>
                    <a:pt x="1523" y="1704"/>
                  </a:lnTo>
                  <a:lnTo>
                    <a:pt x="1554" y="1704"/>
                  </a:lnTo>
                  <a:lnTo>
                    <a:pt x="1554" y="1712"/>
                  </a:lnTo>
                  <a:lnTo>
                    <a:pt x="1589" y="1712"/>
                  </a:lnTo>
                  <a:lnTo>
                    <a:pt x="1589" y="1720"/>
                  </a:lnTo>
                  <a:lnTo>
                    <a:pt x="1626" y="1720"/>
                  </a:lnTo>
                  <a:lnTo>
                    <a:pt x="1626" y="1735"/>
                  </a:lnTo>
                  <a:lnTo>
                    <a:pt x="1669" y="1735"/>
                  </a:lnTo>
                  <a:lnTo>
                    <a:pt x="1669" y="1741"/>
                  </a:lnTo>
                  <a:lnTo>
                    <a:pt x="1705" y="1741"/>
                  </a:lnTo>
                  <a:lnTo>
                    <a:pt x="1705" y="1757"/>
                  </a:lnTo>
                  <a:lnTo>
                    <a:pt x="1778" y="1757"/>
                  </a:lnTo>
                  <a:lnTo>
                    <a:pt x="1778" y="1763"/>
                  </a:lnTo>
                  <a:lnTo>
                    <a:pt x="1822" y="1763"/>
                  </a:lnTo>
                  <a:lnTo>
                    <a:pt x="1822" y="1772"/>
                  </a:lnTo>
                  <a:lnTo>
                    <a:pt x="1859" y="1772"/>
                  </a:lnTo>
                  <a:lnTo>
                    <a:pt x="1859" y="1786"/>
                  </a:lnTo>
                  <a:lnTo>
                    <a:pt x="1896" y="1786"/>
                  </a:lnTo>
                  <a:lnTo>
                    <a:pt x="1896" y="1794"/>
                  </a:lnTo>
                  <a:lnTo>
                    <a:pt x="1937" y="1794"/>
                  </a:lnTo>
                  <a:lnTo>
                    <a:pt x="1937" y="1800"/>
                  </a:lnTo>
                  <a:lnTo>
                    <a:pt x="1974" y="1800"/>
                  </a:lnTo>
                  <a:lnTo>
                    <a:pt x="1974" y="1814"/>
                  </a:lnTo>
                  <a:lnTo>
                    <a:pt x="2011" y="1814"/>
                  </a:lnTo>
                  <a:lnTo>
                    <a:pt x="2011" y="1823"/>
                  </a:lnTo>
                  <a:lnTo>
                    <a:pt x="2055" y="1823"/>
                  </a:lnTo>
                  <a:lnTo>
                    <a:pt x="2055" y="1829"/>
                  </a:lnTo>
                  <a:lnTo>
                    <a:pt x="2092" y="1829"/>
                  </a:lnTo>
                  <a:lnTo>
                    <a:pt x="2092" y="1845"/>
                  </a:lnTo>
                  <a:lnTo>
                    <a:pt x="2120" y="1845"/>
                  </a:lnTo>
                  <a:lnTo>
                    <a:pt x="2120" y="1851"/>
                  </a:lnTo>
                  <a:lnTo>
                    <a:pt x="2172" y="1851"/>
                  </a:lnTo>
                  <a:lnTo>
                    <a:pt x="2172" y="1845"/>
                  </a:lnTo>
                  <a:lnTo>
                    <a:pt x="2179" y="1845"/>
                  </a:lnTo>
                  <a:lnTo>
                    <a:pt x="2179" y="1800"/>
                  </a:lnTo>
                  <a:lnTo>
                    <a:pt x="2187" y="1800"/>
                  </a:lnTo>
                  <a:lnTo>
                    <a:pt x="2187" y="1772"/>
                  </a:lnTo>
                  <a:lnTo>
                    <a:pt x="2192" y="1772"/>
                  </a:lnTo>
                  <a:lnTo>
                    <a:pt x="2192" y="1757"/>
                  </a:lnTo>
                  <a:lnTo>
                    <a:pt x="2209" y="1757"/>
                  </a:lnTo>
                  <a:lnTo>
                    <a:pt x="2209" y="1712"/>
                  </a:lnTo>
                  <a:lnTo>
                    <a:pt x="2215" y="1712"/>
                  </a:lnTo>
                  <a:lnTo>
                    <a:pt x="2215" y="1684"/>
                  </a:lnTo>
                  <a:lnTo>
                    <a:pt x="2229" y="1684"/>
                  </a:lnTo>
                  <a:lnTo>
                    <a:pt x="2229" y="1667"/>
                  </a:lnTo>
                  <a:lnTo>
                    <a:pt x="2237" y="1667"/>
                  </a:lnTo>
                  <a:lnTo>
                    <a:pt x="2237" y="1638"/>
                  </a:lnTo>
                  <a:lnTo>
                    <a:pt x="2246" y="1638"/>
                  </a:lnTo>
                  <a:lnTo>
                    <a:pt x="2246" y="1624"/>
                  </a:lnTo>
                  <a:lnTo>
                    <a:pt x="2251" y="1624"/>
                  </a:lnTo>
                  <a:lnTo>
                    <a:pt x="2251" y="1587"/>
                  </a:lnTo>
                  <a:lnTo>
                    <a:pt x="2266" y="1587"/>
                  </a:lnTo>
                  <a:lnTo>
                    <a:pt x="2266" y="1565"/>
                  </a:lnTo>
                  <a:lnTo>
                    <a:pt x="2274" y="1565"/>
                  </a:lnTo>
                  <a:lnTo>
                    <a:pt x="2274" y="1536"/>
                  </a:lnTo>
                  <a:lnTo>
                    <a:pt x="2288" y="1536"/>
                  </a:lnTo>
                  <a:lnTo>
                    <a:pt x="2288" y="1482"/>
                  </a:lnTo>
                  <a:lnTo>
                    <a:pt x="2302" y="1482"/>
                  </a:lnTo>
                  <a:lnTo>
                    <a:pt x="2302" y="1468"/>
                  </a:lnTo>
                  <a:lnTo>
                    <a:pt x="2310" y="1468"/>
                  </a:lnTo>
                  <a:lnTo>
                    <a:pt x="2310" y="1440"/>
                  </a:lnTo>
                  <a:lnTo>
                    <a:pt x="2318" y="1440"/>
                  </a:lnTo>
                  <a:lnTo>
                    <a:pt x="2318" y="1425"/>
                  </a:lnTo>
                  <a:lnTo>
                    <a:pt x="2324" y="1425"/>
                  </a:lnTo>
                  <a:lnTo>
                    <a:pt x="2324" y="1403"/>
                  </a:lnTo>
                  <a:lnTo>
                    <a:pt x="2338" y="1403"/>
                  </a:lnTo>
                  <a:lnTo>
                    <a:pt x="2338" y="1380"/>
                  </a:lnTo>
                  <a:lnTo>
                    <a:pt x="2347" y="1380"/>
                  </a:lnTo>
                  <a:lnTo>
                    <a:pt x="2347" y="1357"/>
                  </a:lnTo>
                  <a:lnTo>
                    <a:pt x="2353" y="1357"/>
                  </a:lnTo>
                  <a:lnTo>
                    <a:pt x="2353" y="1321"/>
                  </a:lnTo>
                  <a:lnTo>
                    <a:pt x="2369" y="1321"/>
                  </a:lnTo>
                  <a:lnTo>
                    <a:pt x="2369" y="1297"/>
                  </a:lnTo>
                  <a:lnTo>
                    <a:pt x="2375" y="1297"/>
                  </a:lnTo>
                  <a:lnTo>
                    <a:pt x="2375" y="1261"/>
                  </a:lnTo>
                  <a:lnTo>
                    <a:pt x="2383" y="1261"/>
                  </a:lnTo>
                  <a:lnTo>
                    <a:pt x="2383" y="1240"/>
                  </a:lnTo>
                  <a:lnTo>
                    <a:pt x="2390" y="1240"/>
                  </a:lnTo>
                  <a:lnTo>
                    <a:pt x="2390" y="1224"/>
                  </a:lnTo>
                  <a:lnTo>
                    <a:pt x="2405" y="1224"/>
                  </a:lnTo>
                  <a:lnTo>
                    <a:pt x="2405" y="1196"/>
                  </a:lnTo>
                  <a:lnTo>
                    <a:pt x="2412" y="1196"/>
                  </a:lnTo>
                  <a:lnTo>
                    <a:pt x="2412" y="1181"/>
                  </a:lnTo>
                  <a:lnTo>
                    <a:pt x="2420" y="1181"/>
                  </a:lnTo>
                  <a:lnTo>
                    <a:pt x="2420" y="1145"/>
                  </a:lnTo>
                  <a:lnTo>
                    <a:pt x="2425" y="1145"/>
                  </a:lnTo>
                  <a:lnTo>
                    <a:pt x="2425" y="1121"/>
                  </a:lnTo>
                  <a:lnTo>
                    <a:pt x="2434" y="1121"/>
                  </a:lnTo>
                  <a:lnTo>
                    <a:pt x="2434" y="1108"/>
                  </a:lnTo>
                  <a:lnTo>
                    <a:pt x="2442" y="1108"/>
                  </a:lnTo>
                  <a:lnTo>
                    <a:pt x="2442" y="1077"/>
                  </a:lnTo>
                  <a:lnTo>
                    <a:pt x="2448" y="1077"/>
                  </a:lnTo>
                  <a:lnTo>
                    <a:pt x="2448" y="1048"/>
                  </a:lnTo>
                  <a:lnTo>
                    <a:pt x="2462" y="1048"/>
                  </a:lnTo>
                  <a:lnTo>
                    <a:pt x="2462" y="1025"/>
                  </a:lnTo>
                  <a:lnTo>
                    <a:pt x="2470" y="1025"/>
                  </a:lnTo>
                  <a:lnTo>
                    <a:pt x="2470" y="1002"/>
                  </a:lnTo>
                  <a:lnTo>
                    <a:pt x="2484" y="1002"/>
                  </a:lnTo>
                  <a:lnTo>
                    <a:pt x="2484" y="989"/>
                  </a:lnTo>
                  <a:lnTo>
                    <a:pt x="2492" y="989"/>
                  </a:lnTo>
                  <a:lnTo>
                    <a:pt x="2492" y="960"/>
                  </a:lnTo>
                  <a:lnTo>
                    <a:pt x="2499" y="960"/>
                  </a:lnTo>
                  <a:lnTo>
                    <a:pt x="2499" y="929"/>
                  </a:lnTo>
                  <a:lnTo>
                    <a:pt x="2507" y="929"/>
                  </a:lnTo>
                  <a:lnTo>
                    <a:pt x="2507" y="892"/>
                  </a:lnTo>
                  <a:lnTo>
                    <a:pt x="2521" y="892"/>
                  </a:lnTo>
                  <a:lnTo>
                    <a:pt x="2521" y="872"/>
                  </a:lnTo>
                  <a:lnTo>
                    <a:pt x="2529" y="872"/>
                  </a:lnTo>
                  <a:lnTo>
                    <a:pt x="2529" y="841"/>
                  </a:lnTo>
                  <a:lnTo>
                    <a:pt x="2535" y="841"/>
                  </a:lnTo>
                  <a:lnTo>
                    <a:pt x="2535" y="826"/>
                  </a:lnTo>
                  <a:lnTo>
                    <a:pt x="2543" y="826"/>
                  </a:lnTo>
                  <a:lnTo>
                    <a:pt x="2543" y="789"/>
                  </a:lnTo>
                  <a:lnTo>
                    <a:pt x="2551" y="789"/>
                  </a:lnTo>
                  <a:lnTo>
                    <a:pt x="2551" y="767"/>
                  </a:lnTo>
                  <a:lnTo>
                    <a:pt x="2557" y="767"/>
                  </a:lnTo>
                  <a:lnTo>
                    <a:pt x="2557" y="745"/>
                  </a:lnTo>
                  <a:lnTo>
                    <a:pt x="2571" y="745"/>
                  </a:lnTo>
                  <a:lnTo>
                    <a:pt x="2571" y="723"/>
                  </a:lnTo>
                  <a:lnTo>
                    <a:pt x="2579" y="723"/>
                  </a:lnTo>
                  <a:lnTo>
                    <a:pt x="2579" y="693"/>
                  </a:lnTo>
                  <a:lnTo>
                    <a:pt x="2588" y="693"/>
                  </a:lnTo>
                  <a:lnTo>
                    <a:pt x="2588" y="670"/>
                  </a:lnTo>
                  <a:lnTo>
                    <a:pt x="2601" y="670"/>
                  </a:lnTo>
                  <a:lnTo>
                    <a:pt x="2601" y="642"/>
                  </a:lnTo>
                  <a:lnTo>
                    <a:pt x="2608" y="642"/>
                  </a:lnTo>
                  <a:lnTo>
                    <a:pt x="2608" y="613"/>
                  </a:lnTo>
                  <a:lnTo>
                    <a:pt x="2616" y="613"/>
                  </a:lnTo>
                  <a:lnTo>
                    <a:pt x="2616" y="591"/>
                  </a:lnTo>
                  <a:lnTo>
                    <a:pt x="2624" y="591"/>
                  </a:lnTo>
                  <a:lnTo>
                    <a:pt x="2624" y="569"/>
                  </a:lnTo>
                  <a:lnTo>
                    <a:pt x="2638" y="569"/>
                  </a:lnTo>
                  <a:lnTo>
                    <a:pt x="2638" y="545"/>
                  </a:lnTo>
                  <a:lnTo>
                    <a:pt x="2644" y="545"/>
                  </a:lnTo>
                  <a:lnTo>
                    <a:pt x="2644" y="523"/>
                  </a:lnTo>
                  <a:lnTo>
                    <a:pt x="2653" y="523"/>
                  </a:lnTo>
                  <a:lnTo>
                    <a:pt x="2653" y="486"/>
                  </a:lnTo>
                  <a:lnTo>
                    <a:pt x="2608" y="486"/>
                  </a:lnTo>
                  <a:lnTo>
                    <a:pt x="2608" y="472"/>
                  </a:lnTo>
                  <a:lnTo>
                    <a:pt x="2529" y="472"/>
                  </a:lnTo>
                  <a:lnTo>
                    <a:pt x="2529" y="457"/>
                  </a:lnTo>
                  <a:lnTo>
                    <a:pt x="2492" y="457"/>
                  </a:lnTo>
                  <a:lnTo>
                    <a:pt x="2492" y="450"/>
                  </a:lnTo>
                  <a:lnTo>
                    <a:pt x="2442" y="450"/>
                  </a:lnTo>
                  <a:lnTo>
                    <a:pt x="2442" y="435"/>
                  </a:lnTo>
                  <a:lnTo>
                    <a:pt x="2369" y="435"/>
                  </a:lnTo>
                  <a:lnTo>
                    <a:pt x="2369" y="421"/>
                  </a:lnTo>
                  <a:lnTo>
                    <a:pt x="2324" y="421"/>
                  </a:lnTo>
                  <a:lnTo>
                    <a:pt x="2324" y="413"/>
                  </a:lnTo>
                  <a:lnTo>
                    <a:pt x="2288" y="413"/>
                  </a:lnTo>
                  <a:lnTo>
                    <a:pt x="2288" y="406"/>
                  </a:lnTo>
                  <a:lnTo>
                    <a:pt x="2246" y="406"/>
                  </a:lnTo>
                  <a:lnTo>
                    <a:pt x="2246" y="391"/>
                  </a:lnTo>
                  <a:lnTo>
                    <a:pt x="2209" y="391"/>
                  </a:lnTo>
                  <a:lnTo>
                    <a:pt x="2209" y="384"/>
                  </a:lnTo>
                  <a:lnTo>
                    <a:pt x="2172" y="384"/>
                  </a:lnTo>
                  <a:lnTo>
                    <a:pt x="2172" y="375"/>
                  </a:lnTo>
                  <a:lnTo>
                    <a:pt x="2120" y="375"/>
                  </a:lnTo>
                  <a:lnTo>
                    <a:pt x="2120" y="369"/>
                  </a:lnTo>
                  <a:lnTo>
                    <a:pt x="2092" y="369"/>
                  </a:lnTo>
                  <a:lnTo>
                    <a:pt x="2092" y="355"/>
                  </a:lnTo>
                  <a:lnTo>
                    <a:pt x="2041" y="355"/>
                  </a:lnTo>
                  <a:lnTo>
                    <a:pt x="2041" y="347"/>
                  </a:lnTo>
                  <a:lnTo>
                    <a:pt x="2005" y="347"/>
                  </a:lnTo>
                  <a:lnTo>
                    <a:pt x="2005" y="338"/>
                  </a:lnTo>
                  <a:lnTo>
                    <a:pt x="1959" y="338"/>
                  </a:lnTo>
                  <a:lnTo>
                    <a:pt x="1959" y="332"/>
                  </a:lnTo>
                  <a:lnTo>
                    <a:pt x="1924" y="332"/>
                  </a:lnTo>
                  <a:lnTo>
                    <a:pt x="1924" y="324"/>
                  </a:lnTo>
                  <a:lnTo>
                    <a:pt x="1881" y="324"/>
                  </a:lnTo>
                  <a:lnTo>
                    <a:pt x="1881" y="318"/>
                  </a:lnTo>
                  <a:lnTo>
                    <a:pt x="1844" y="318"/>
                  </a:lnTo>
                  <a:lnTo>
                    <a:pt x="1844" y="310"/>
                  </a:lnTo>
                  <a:lnTo>
                    <a:pt x="1800" y="310"/>
                  </a:lnTo>
                  <a:lnTo>
                    <a:pt x="1800" y="296"/>
                  </a:lnTo>
                  <a:lnTo>
                    <a:pt x="1763" y="296"/>
                  </a:lnTo>
                  <a:lnTo>
                    <a:pt x="1763" y="287"/>
                  </a:lnTo>
                  <a:lnTo>
                    <a:pt x="1719" y="287"/>
                  </a:lnTo>
                  <a:lnTo>
                    <a:pt x="1719" y="272"/>
                  </a:lnTo>
                  <a:lnTo>
                    <a:pt x="1641" y="272"/>
                  </a:lnTo>
                  <a:lnTo>
                    <a:pt x="1641" y="259"/>
                  </a:lnTo>
                  <a:lnTo>
                    <a:pt x="1604" y="259"/>
                  </a:lnTo>
                  <a:lnTo>
                    <a:pt x="1604" y="250"/>
                  </a:lnTo>
                  <a:lnTo>
                    <a:pt x="1567" y="250"/>
                  </a:lnTo>
                  <a:lnTo>
                    <a:pt x="1567" y="236"/>
                  </a:lnTo>
                  <a:lnTo>
                    <a:pt x="1523" y="236"/>
                  </a:lnTo>
                  <a:lnTo>
                    <a:pt x="1523" y="228"/>
                  </a:lnTo>
                  <a:lnTo>
                    <a:pt x="1486" y="228"/>
                  </a:lnTo>
                  <a:lnTo>
                    <a:pt x="1486" y="222"/>
                  </a:lnTo>
                  <a:lnTo>
                    <a:pt x="1436" y="222"/>
                  </a:lnTo>
                  <a:lnTo>
                    <a:pt x="1436" y="213"/>
                  </a:lnTo>
                  <a:lnTo>
                    <a:pt x="1408" y="213"/>
                  </a:lnTo>
                  <a:lnTo>
                    <a:pt x="1408" y="208"/>
                  </a:lnTo>
                  <a:lnTo>
                    <a:pt x="1354" y="208"/>
                  </a:lnTo>
                  <a:lnTo>
                    <a:pt x="1354" y="199"/>
                  </a:lnTo>
                  <a:lnTo>
                    <a:pt x="1319" y="199"/>
                  </a:lnTo>
                  <a:lnTo>
                    <a:pt x="1319" y="184"/>
                  </a:lnTo>
                  <a:lnTo>
                    <a:pt x="1276" y="184"/>
                  </a:lnTo>
                  <a:lnTo>
                    <a:pt x="1276" y="177"/>
                  </a:lnTo>
                  <a:lnTo>
                    <a:pt x="1239" y="177"/>
                  </a:lnTo>
                  <a:lnTo>
                    <a:pt x="1239" y="171"/>
                  </a:lnTo>
                  <a:lnTo>
                    <a:pt x="1195" y="171"/>
                  </a:lnTo>
                  <a:lnTo>
                    <a:pt x="1195" y="154"/>
                  </a:lnTo>
                  <a:lnTo>
                    <a:pt x="1158" y="154"/>
                  </a:lnTo>
                  <a:lnTo>
                    <a:pt x="1158" y="148"/>
                  </a:lnTo>
                  <a:lnTo>
                    <a:pt x="1116" y="148"/>
                  </a:lnTo>
                  <a:lnTo>
                    <a:pt x="1116" y="140"/>
                  </a:lnTo>
                  <a:lnTo>
                    <a:pt x="1079" y="140"/>
                  </a:lnTo>
                  <a:lnTo>
                    <a:pt x="1079" y="133"/>
                  </a:lnTo>
                  <a:lnTo>
                    <a:pt x="1034" y="133"/>
                  </a:lnTo>
                  <a:lnTo>
                    <a:pt x="1034" y="118"/>
                  </a:lnTo>
                  <a:lnTo>
                    <a:pt x="999" y="118"/>
                  </a:lnTo>
                  <a:lnTo>
                    <a:pt x="999" y="111"/>
                  </a:lnTo>
                  <a:lnTo>
                    <a:pt x="919" y="111"/>
                  </a:lnTo>
                  <a:lnTo>
                    <a:pt x="919" y="96"/>
                  </a:lnTo>
                  <a:lnTo>
                    <a:pt x="867" y="96"/>
                  </a:lnTo>
                  <a:lnTo>
                    <a:pt x="867" y="89"/>
                  </a:lnTo>
                  <a:lnTo>
                    <a:pt x="838" y="89"/>
                  </a:lnTo>
                  <a:lnTo>
                    <a:pt x="838" y="80"/>
                  </a:lnTo>
                  <a:lnTo>
                    <a:pt x="788" y="80"/>
                  </a:lnTo>
                  <a:lnTo>
                    <a:pt x="788" y="66"/>
                  </a:lnTo>
                  <a:lnTo>
                    <a:pt x="757" y="66"/>
                  </a:lnTo>
                  <a:lnTo>
                    <a:pt x="757" y="59"/>
                  </a:lnTo>
                  <a:lnTo>
                    <a:pt x="707" y="59"/>
                  </a:lnTo>
                  <a:lnTo>
                    <a:pt x="707" y="52"/>
                  </a:lnTo>
                  <a:lnTo>
                    <a:pt x="670" y="52"/>
                  </a:lnTo>
                  <a:lnTo>
                    <a:pt x="670" y="37"/>
                  </a:lnTo>
                  <a:lnTo>
                    <a:pt x="627" y="37"/>
                  </a:lnTo>
                  <a:lnTo>
                    <a:pt x="627" y="28"/>
                  </a:lnTo>
                  <a:lnTo>
                    <a:pt x="592" y="28"/>
                  </a:lnTo>
                  <a:lnTo>
                    <a:pt x="592" y="23"/>
                  </a:lnTo>
                  <a:lnTo>
                    <a:pt x="555" y="23"/>
                  </a:lnTo>
                  <a:lnTo>
                    <a:pt x="555" y="15"/>
                  </a:lnTo>
                  <a:lnTo>
                    <a:pt x="510" y="15"/>
                  </a:lnTo>
                  <a:lnTo>
                    <a:pt x="510" y="0"/>
                  </a:lnTo>
                  <a:lnTo>
                    <a:pt x="474" y="0"/>
                  </a:lnTo>
                  <a:close/>
                </a:path>
              </a:pathLst>
            </a:custGeom>
            <a:solidFill>
              <a:srgbClr val="0000FF"/>
            </a:solidFill>
            <a:ln w="9525">
              <a:noFill/>
            </a:ln>
          </p:spPr>
          <p:txBody>
            <a:bodyPr/>
            <a:lstStyle/>
            <a:p>
              <a:endParaRPr lang="en-US"/>
            </a:p>
          </p:txBody>
        </p:sp>
        <p:sp>
          <p:nvSpPr>
            <p:cNvPr id="1141072" name="Freeform 1141071"/>
            <p:cNvSpPr/>
            <p:nvPr/>
          </p:nvSpPr>
          <p:spPr>
            <a:xfrm>
              <a:off x="3885" y="1907"/>
              <a:ext cx="266" cy="142"/>
            </a:xfrm>
            <a:custGeom>
              <a:avLst/>
              <a:gdLst/>
              <a:ahLst/>
              <a:cxnLst/>
              <a:rect l="0" t="0" r="0" b="0"/>
              <a:pathLst>
                <a:path w="2653" h="1851">
                  <a:moveTo>
                    <a:pt x="474" y="0"/>
                  </a:moveTo>
                  <a:lnTo>
                    <a:pt x="474" y="28"/>
                  </a:lnTo>
                  <a:lnTo>
                    <a:pt x="466" y="28"/>
                  </a:lnTo>
                  <a:lnTo>
                    <a:pt x="466" y="59"/>
                  </a:lnTo>
                  <a:lnTo>
                    <a:pt x="460" y="59"/>
                  </a:lnTo>
                  <a:lnTo>
                    <a:pt x="460" y="89"/>
                  </a:lnTo>
                  <a:lnTo>
                    <a:pt x="451" y="89"/>
                  </a:lnTo>
                  <a:lnTo>
                    <a:pt x="451" y="111"/>
                  </a:lnTo>
                  <a:lnTo>
                    <a:pt x="438" y="111"/>
                  </a:lnTo>
                  <a:lnTo>
                    <a:pt x="438" y="133"/>
                  </a:lnTo>
                  <a:lnTo>
                    <a:pt x="429" y="133"/>
                  </a:lnTo>
                  <a:lnTo>
                    <a:pt x="429" y="184"/>
                  </a:lnTo>
                  <a:lnTo>
                    <a:pt x="416" y="184"/>
                  </a:lnTo>
                  <a:lnTo>
                    <a:pt x="416" y="208"/>
                  </a:lnTo>
                  <a:lnTo>
                    <a:pt x="409" y="208"/>
                  </a:lnTo>
                  <a:lnTo>
                    <a:pt x="409" y="228"/>
                  </a:lnTo>
                  <a:lnTo>
                    <a:pt x="392" y="228"/>
                  </a:lnTo>
                  <a:lnTo>
                    <a:pt x="392" y="272"/>
                  </a:lnTo>
                  <a:lnTo>
                    <a:pt x="379" y="272"/>
                  </a:lnTo>
                  <a:lnTo>
                    <a:pt x="379" y="310"/>
                  </a:lnTo>
                  <a:lnTo>
                    <a:pt x="373" y="310"/>
                  </a:lnTo>
                  <a:lnTo>
                    <a:pt x="373" y="332"/>
                  </a:lnTo>
                  <a:lnTo>
                    <a:pt x="357" y="332"/>
                  </a:lnTo>
                  <a:lnTo>
                    <a:pt x="357" y="375"/>
                  </a:lnTo>
                  <a:lnTo>
                    <a:pt x="342" y="375"/>
                  </a:lnTo>
                  <a:lnTo>
                    <a:pt x="342" y="406"/>
                  </a:lnTo>
                  <a:lnTo>
                    <a:pt x="336" y="406"/>
                  </a:lnTo>
                  <a:lnTo>
                    <a:pt x="336" y="435"/>
                  </a:lnTo>
                  <a:lnTo>
                    <a:pt x="320" y="435"/>
                  </a:lnTo>
                  <a:lnTo>
                    <a:pt x="320" y="472"/>
                  </a:lnTo>
                  <a:lnTo>
                    <a:pt x="305" y="472"/>
                  </a:lnTo>
                  <a:lnTo>
                    <a:pt x="305" y="509"/>
                  </a:lnTo>
                  <a:lnTo>
                    <a:pt x="300" y="509"/>
                  </a:lnTo>
                  <a:lnTo>
                    <a:pt x="300" y="531"/>
                  </a:lnTo>
                  <a:lnTo>
                    <a:pt x="292" y="531"/>
                  </a:lnTo>
                  <a:lnTo>
                    <a:pt x="292" y="545"/>
                  </a:lnTo>
                  <a:lnTo>
                    <a:pt x="277" y="545"/>
                  </a:lnTo>
                  <a:lnTo>
                    <a:pt x="277" y="576"/>
                  </a:lnTo>
                  <a:lnTo>
                    <a:pt x="270" y="576"/>
                  </a:lnTo>
                  <a:lnTo>
                    <a:pt x="270" y="605"/>
                  </a:lnTo>
                  <a:lnTo>
                    <a:pt x="263" y="605"/>
                  </a:lnTo>
                  <a:lnTo>
                    <a:pt x="263" y="628"/>
                  </a:lnTo>
                  <a:lnTo>
                    <a:pt x="255" y="628"/>
                  </a:lnTo>
                  <a:lnTo>
                    <a:pt x="255" y="650"/>
                  </a:lnTo>
                  <a:lnTo>
                    <a:pt x="241" y="650"/>
                  </a:lnTo>
                  <a:lnTo>
                    <a:pt x="241" y="670"/>
                  </a:lnTo>
                  <a:lnTo>
                    <a:pt x="233" y="670"/>
                  </a:lnTo>
                  <a:lnTo>
                    <a:pt x="233" y="708"/>
                  </a:lnTo>
                  <a:lnTo>
                    <a:pt x="227" y="708"/>
                  </a:lnTo>
                  <a:lnTo>
                    <a:pt x="227" y="723"/>
                  </a:lnTo>
                  <a:lnTo>
                    <a:pt x="218" y="723"/>
                  </a:lnTo>
                  <a:lnTo>
                    <a:pt x="218" y="753"/>
                  </a:lnTo>
                  <a:lnTo>
                    <a:pt x="205" y="753"/>
                  </a:lnTo>
                  <a:lnTo>
                    <a:pt x="205" y="804"/>
                  </a:lnTo>
                  <a:lnTo>
                    <a:pt x="196" y="804"/>
                  </a:lnTo>
                  <a:lnTo>
                    <a:pt x="196" y="826"/>
                  </a:lnTo>
                  <a:lnTo>
                    <a:pt x="183" y="826"/>
                  </a:lnTo>
                  <a:lnTo>
                    <a:pt x="183" y="849"/>
                  </a:lnTo>
                  <a:lnTo>
                    <a:pt x="176" y="849"/>
                  </a:lnTo>
                  <a:lnTo>
                    <a:pt x="176" y="872"/>
                  </a:lnTo>
                  <a:lnTo>
                    <a:pt x="160" y="872"/>
                  </a:lnTo>
                  <a:lnTo>
                    <a:pt x="160" y="892"/>
                  </a:lnTo>
                  <a:lnTo>
                    <a:pt x="154" y="892"/>
                  </a:lnTo>
                  <a:lnTo>
                    <a:pt x="154" y="923"/>
                  </a:lnTo>
                  <a:lnTo>
                    <a:pt x="146" y="923"/>
                  </a:lnTo>
                  <a:lnTo>
                    <a:pt x="146" y="952"/>
                  </a:lnTo>
                  <a:lnTo>
                    <a:pt x="140" y="952"/>
                  </a:lnTo>
                  <a:lnTo>
                    <a:pt x="140" y="982"/>
                  </a:lnTo>
                  <a:lnTo>
                    <a:pt x="124" y="982"/>
                  </a:lnTo>
                  <a:lnTo>
                    <a:pt x="124" y="989"/>
                  </a:lnTo>
                  <a:lnTo>
                    <a:pt x="118" y="989"/>
                  </a:lnTo>
                  <a:lnTo>
                    <a:pt x="118" y="1025"/>
                  </a:lnTo>
                  <a:lnTo>
                    <a:pt x="109" y="1025"/>
                  </a:lnTo>
                  <a:lnTo>
                    <a:pt x="109" y="1048"/>
                  </a:lnTo>
                  <a:lnTo>
                    <a:pt x="103" y="1048"/>
                  </a:lnTo>
                  <a:lnTo>
                    <a:pt x="103" y="1077"/>
                  </a:lnTo>
                  <a:lnTo>
                    <a:pt x="96" y="1077"/>
                  </a:lnTo>
                  <a:lnTo>
                    <a:pt x="96" y="1093"/>
                  </a:lnTo>
                  <a:lnTo>
                    <a:pt x="87" y="1093"/>
                  </a:lnTo>
                  <a:lnTo>
                    <a:pt x="87" y="1121"/>
                  </a:lnTo>
                  <a:lnTo>
                    <a:pt x="73" y="1121"/>
                  </a:lnTo>
                  <a:lnTo>
                    <a:pt x="73" y="1150"/>
                  </a:lnTo>
                  <a:lnTo>
                    <a:pt x="67" y="1150"/>
                  </a:lnTo>
                  <a:lnTo>
                    <a:pt x="67" y="1167"/>
                  </a:lnTo>
                  <a:lnTo>
                    <a:pt x="59" y="1167"/>
                  </a:lnTo>
                  <a:lnTo>
                    <a:pt x="59" y="1196"/>
                  </a:lnTo>
                  <a:lnTo>
                    <a:pt x="44" y="1196"/>
                  </a:lnTo>
                  <a:lnTo>
                    <a:pt x="44" y="1224"/>
                  </a:lnTo>
                  <a:lnTo>
                    <a:pt x="37" y="1224"/>
                  </a:lnTo>
                  <a:lnTo>
                    <a:pt x="37" y="1247"/>
                  </a:lnTo>
                  <a:lnTo>
                    <a:pt x="31" y="1247"/>
                  </a:lnTo>
                  <a:lnTo>
                    <a:pt x="31" y="1269"/>
                  </a:lnTo>
                  <a:lnTo>
                    <a:pt x="22" y="1269"/>
                  </a:lnTo>
                  <a:lnTo>
                    <a:pt x="22" y="1297"/>
                  </a:lnTo>
                  <a:lnTo>
                    <a:pt x="9" y="1297"/>
                  </a:lnTo>
                  <a:lnTo>
                    <a:pt x="9" y="1321"/>
                  </a:lnTo>
                  <a:lnTo>
                    <a:pt x="0" y="1321"/>
                  </a:lnTo>
                  <a:lnTo>
                    <a:pt x="0" y="1343"/>
                  </a:lnTo>
                  <a:lnTo>
                    <a:pt x="37" y="1343"/>
                  </a:lnTo>
                  <a:lnTo>
                    <a:pt x="37" y="1352"/>
                  </a:lnTo>
                  <a:lnTo>
                    <a:pt x="73" y="1352"/>
                  </a:lnTo>
                  <a:lnTo>
                    <a:pt x="73" y="1357"/>
                  </a:lnTo>
                  <a:lnTo>
                    <a:pt x="109" y="1357"/>
                  </a:lnTo>
                  <a:lnTo>
                    <a:pt x="109" y="1365"/>
                  </a:lnTo>
                  <a:lnTo>
                    <a:pt x="146" y="1365"/>
                  </a:lnTo>
                  <a:lnTo>
                    <a:pt x="146" y="1380"/>
                  </a:lnTo>
                  <a:lnTo>
                    <a:pt x="196" y="1380"/>
                  </a:lnTo>
                  <a:lnTo>
                    <a:pt x="196" y="1388"/>
                  </a:lnTo>
                  <a:lnTo>
                    <a:pt x="227" y="1388"/>
                  </a:lnTo>
                  <a:lnTo>
                    <a:pt x="227" y="1403"/>
                  </a:lnTo>
                  <a:lnTo>
                    <a:pt x="300" y="1403"/>
                  </a:lnTo>
                  <a:lnTo>
                    <a:pt x="300" y="1417"/>
                  </a:lnTo>
                  <a:lnTo>
                    <a:pt x="342" y="1417"/>
                  </a:lnTo>
                  <a:lnTo>
                    <a:pt x="342" y="1425"/>
                  </a:lnTo>
                  <a:lnTo>
                    <a:pt x="379" y="1425"/>
                  </a:lnTo>
                  <a:lnTo>
                    <a:pt x="379" y="1431"/>
                  </a:lnTo>
                  <a:lnTo>
                    <a:pt x="416" y="1431"/>
                  </a:lnTo>
                  <a:lnTo>
                    <a:pt x="416" y="1440"/>
                  </a:lnTo>
                  <a:lnTo>
                    <a:pt x="451" y="1440"/>
                  </a:lnTo>
                  <a:lnTo>
                    <a:pt x="451" y="1446"/>
                  </a:lnTo>
                  <a:lnTo>
                    <a:pt x="488" y="1446"/>
                  </a:lnTo>
                  <a:lnTo>
                    <a:pt x="488" y="1462"/>
                  </a:lnTo>
                  <a:lnTo>
                    <a:pt x="533" y="1462"/>
                  </a:lnTo>
                  <a:lnTo>
                    <a:pt x="533" y="1468"/>
                  </a:lnTo>
                  <a:lnTo>
                    <a:pt x="569" y="1468"/>
                  </a:lnTo>
                  <a:lnTo>
                    <a:pt x="569" y="1477"/>
                  </a:lnTo>
                  <a:lnTo>
                    <a:pt x="605" y="1477"/>
                  </a:lnTo>
                  <a:lnTo>
                    <a:pt x="605" y="1482"/>
                  </a:lnTo>
                  <a:lnTo>
                    <a:pt x="642" y="1482"/>
                  </a:lnTo>
                  <a:lnTo>
                    <a:pt x="642" y="1499"/>
                  </a:lnTo>
                  <a:lnTo>
                    <a:pt x="684" y="1499"/>
                  </a:lnTo>
                  <a:lnTo>
                    <a:pt x="684" y="1505"/>
                  </a:lnTo>
                  <a:lnTo>
                    <a:pt x="721" y="1505"/>
                  </a:lnTo>
                  <a:lnTo>
                    <a:pt x="721" y="1513"/>
                  </a:lnTo>
                  <a:lnTo>
                    <a:pt x="757" y="1513"/>
                  </a:lnTo>
                  <a:lnTo>
                    <a:pt x="757" y="1519"/>
                  </a:lnTo>
                  <a:lnTo>
                    <a:pt x="788" y="1519"/>
                  </a:lnTo>
                  <a:lnTo>
                    <a:pt x="788" y="1536"/>
                  </a:lnTo>
                  <a:lnTo>
                    <a:pt x="867" y="1536"/>
                  </a:lnTo>
                  <a:lnTo>
                    <a:pt x="867" y="1550"/>
                  </a:lnTo>
                  <a:lnTo>
                    <a:pt x="903" y="1550"/>
                  </a:lnTo>
                  <a:lnTo>
                    <a:pt x="903" y="1556"/>
                  </a:lnTo>
                  <a:lnTo>
                    <a:pt x="940" y="1556"/>
                  </a:lnTo>
                  <a:lnTo>
                    <a:pt x="940" y="1565"/>
                  </a:lnTo>
                  <a:lnTo>
                    <a:pt x="984" y="1565"/>
                  </a:lnTo>
                  <a:lnTo>
                    <a:pt x="984" y="1579"/>
                  </a:lnTo>
                  <a:lnTo>
                    <a:pt x="1029" y="1579"/>
                  </a:lnTo>
                  <a:lnTo>
                    <a:pt x="1029" y="1587"/>
                  </a:lnTo>
                  <a:lnTo>
                    <a:pt x="1065" y="1587"/>
                  </a:lnTo>
                  <a:lnTo>
                    <a:pt x="1065" y="1594"/>
                  </a:lnTo>
                  <a:lnTo>
                    <a:pt x="1102" y="1594"/>
                  </a:lnTo>
                  <a:lnTo>
                    <a:pt x="1102" y="1601"/>
                  </a:lnTo>
                  <a:lnTo>
                    <a:pt x="1138" y="1601"/>
                  </a:lnTo>
                  <a:lnTo>
                    <a:pt x="1138" y="1616"/>
                  </a:lnTo>
                  <a:lnTo>
                    <a:pt x="1180" y="1616"/>
                  </a:lnTo>
                  <a:lnTo>
                    <a:pt x="1180" y="1624"/>
                  </a:lnTo>
                  <a:lnTo>
                    <a:pt x="1217" y="1624"/>
                  </a:lnTo>
                  <a:lnTo>
                    <a:pt x="1217" y="1638"/>
                  </a:lnTo>
                  <a:lnTo>
                    <a:pt x="1290" y="1638"/>
                  </a:lnTo>
                  <a:lnTo>
                    <a:pt x="1290" y="1647"/>
                  </a:lnTo>
                  <a:lnTo>
                    <a:pt x="1319" y="1647"/>
                  </a:lnTo>
                  <a:lnTo>
                    <a:pt x="1319" y="1653"/>
                  </a:lnTo>
                  <a:lnTo>
                    <a:pt x="1371" y="1653"/>
                  </a:lnTo>
                  <a:lnTo>
                    <a:pt x="1371" y="1667"/>
                  </a:lnTo>
                  <a:lnTo>
                    <a:pt x="1408" y="1667"/>
                  </a:lnTo>
                  <a:lnTo>
                    <a:pt x="1408" y="1675"/>
                  </a:lnTo>
                  <a:lnTo>
                    <a:pt x="1436" y="1675"/>
                  </a:lnTo>
                  <a:lnTo>
                    <a:pt x="1436" y="1684"/>
                  </a:lnTo>
                  <a:lnTo>
                    <a:pt x="1472" y="1684"/>
                  </a:lnTo>
                  <a:lnTo>
                    <a:pt x="1472" y="1698"/>
                  </a:lnTo>
                  <a:lnTo>
                    <a:pt x="1523" y="1698"/>
                  </a:lnTo>
                  <a:lnTo>
                    <a:pt x="1523" y="1704"/>
                  </a:lnTo>
                  <a:lnTo>
                    <a:pt x="1554" y="1704"/>
                  </a:lnTo>
                  <a:lnTo>
                    <a:pt x="1554" y="1712"/>
                  </a:lnTo>
                  <a:lnTo>
                    <a:pt x="1589" y="1712"/>
                  </a:lnTo>
                  <a:lnTo>
                    <a:pt x="1589" y="1720"/>
                  </a:lnTo>
                  <a:lnTo>
                    <a:pt x="1626" y="1720"/>
                  </a:lnTo>
                  <a:lnTo>
                    <a:pt x="1626" y="1735"/>
                  </a:lnTo>
                  <a:lnTo>
                    <a:pt x="1669" y="1735"/>
                  </a:lnTo>
                  <a:lnTo>
                    <a:pt x="1669" y="1741"/>
                  </a:lnTo>
                  <a:lnTo>
                    <a:pt x="1705" y="1741"/>
                  </a:lnTo>
                  <a:lnTo>
                    <a:pt x="1705" y="1757"/>
                  </a:lnTo>
                  <a:lnTo>
                    <a:pt x="1778" y="1757"/>
                  </a:lnTo>
                  <a:lnTo>
                    <a:pt x="1778" y="1763"/>
                  </a:lnTo>
                  <a:lnTo>
                    <a:pt x="1822" y="1763"/>
                  </a:lnTo>
                  <a:lnTo>
                    <a:pt x="1822" y="1772"/>
                  </a:lnTo>
                  <a:lnTo>
                    <a:pt x="1859" y="1772"/>
                  </a:lnTo>
                  <a:lnTo>
                    <a:pt x="1859" y="1786"/>
                  </a:lnTo>
                  <a:lnTo>
                    <a:pt x="1896" y="1786"/>
                  </a:lnTo>
                  <a:lnTo>
                    <a:pt x="1896" y="1794"/>
                  </a:lnTo>
                  <a:lnTo>
                    <a:pt x="1937" y="1794"/>
                  </a:lnTo>
                  <a:lnTo>
                    <a:pt x="1937" y="1800"/>
                  </a:lnTo>
                  <a:lnTo>
                    <a:pt x="1974" y="1800"/>
                  </a:lnTo>
                  <a:lnTo>
                    <a:pt x="1974" y="1814"/>
                  </a:lnTo>
                  <a:lnTo>
                    <a:pt x="2011" y="1814"/>
                  </a:lnTo>
                  <a:lnTo>
                    <a:pt x="2011" y="1823"/>
                  </a:lnTo>
                  <a:lnTo>
                    <a:pt x="2055" y="1823"/>
                  </a:lnTo>
                  <a:lnTo>
                    <a:pt x="2055" y="1829"/>
                  </a:lnTo>
                  <a:lnTo>
                    <a:pt x="2092" y="1829"/>
                  </a:lnTo>
                  <a:lnTo>
                    <a:pt x="2092" y="1845"/>
                  </a:lnTo>
                  <a:lnTo>
                    <a:pt x="2120" y="1845"/>
                  </a:lnTo>
                  <a:lnTo>
                    <a:pt x="2120" y="1851"/>
                  </a:lnTo>
                  <a:lnTo>
                    <a:pt x="2172" y="1851"/>
                  </a:lnTo>
                  <a:lnTo>
                    <a:pt x="2172" y="1845"/>
                  </a:lnTo>
                  <a:lnTo>
                    <a:pt x="2179" y="1845"/>
                  </a:lnTo>
                  <a:lnTo>
                    <a:pt x="2179" y="1800"/>
                  </a:lnTo>
                  <a:lnTo>
                    <a:pt x="2187" y="1800"/>
                  </a:lnTo>
                  <a:lnTo>
                    <a:pt x="2187" y="1772"/>
                  </a:lnTo>
                  <a:lnTo>
                    <a:pt x="2192" y="1772"/>
                  </a:lnTo>
                  <a:lnTo>
                    <a:pt x="2192" y="1757"/>
                  </a:lnTo>
                  <a:lnTo>
                    <a:pt x="2209" y="1757"/>
                  </a:lnTo>
                  <a:lnTo>
                    <a:pt x="2209" y="1712"/>
                  </a:lnTo>
                  <a:lnTo>
                    <a:pt x="2215" y="1712"/>
                  </a:lnTo>
                  <a:lnTo>
                    <a:pt x="2215" y="1684"/>
                  </a:lnTo>
                  <a:lnTo>
                    <a:pt x="2229" y="1684"/>
                  </a:lnTo>
                  <a:lnTo>
                    <a:pt x="2229" y="1667"/>
                  </a:lnTo>
                  <a:lnTo>
                    <a:pt x="2237" y="1667"/>
                  </a:lnTo>
                  <a:lnTo>
                    <a:pt x="2237" y="1638"/>
                  </a:lnTo>
                  <a:lnTo>
                    <a:pt x="2246" y="1638"/>
                  </a:lnTo>
                  <a:lnTo>
                    <a:pt x="2246" y="1624"/>
                  </a:lnTo>
                  <a:lnTo>
                    <a:pt x="2251" y="1624"/>
                  </a:lnTo>
                  <a:lnTo>
                    <a:pt x="2251" y="1587"/>
                  </a:lnTo>
                  <a:lnTo>
                    <a:pt x="2266" y="1587"/>
                  </a:lnTo>
                  <a:lnTo>
                    <a:pt x="2266" y="1565"/>
                  </a:lnTo>
                  <a:lnTo>
                    <a:pt x="2274" y="1565"/>
                  </a:lnTo>
                  <a:lnTo>
                    <a:pt x="2274" y="1536"/>
                  </a:lnTo>
                  <a:lnTo>
                    <a:pt x="2288" y="1536"/>
                  </a:lnTo>
                  <a:lnTo>
                    <a:pt x="2288" y="1482"/>
                  </a:lnTo>
                  <a:lnTo>
                    <a:pt x="2302" y="1482"/>
                  </a:lnTo>
                  <a:lnTo>
                    <a:pt x="2302" y="1468"/>
                  </a:lnTo>
                  <a:lnTo>
                    <a:pt x="2310" y="1468"/>
                  </a:lnTo>
                  <a:lnTo>
                    <a:pt x="2310" y="1440"/>
                  </a:lnTo>
                  <a:lnTo>
                    <a:pt x="2318" y="1440"/>
                  </a:lnTo>
                  <a:lnTo>
                    <a:pt x="2318" y="1425"/>
                  </a:lnTo>
                  <a:lnTo>
                    <a:pt x="2324" y="1425"/>
                  </a:lnTo>
                  <a:lnTo>
                    <a:pt x="2324" y="1403"/>
                  </a:lnTo>
                  <a:lnTo>
                    <a:pt x="2338" y="1403"/>
                  </a:lnTo>
                  <a:lnTo>
                    <a:pt x="2338" y="1380"/>
                  </a:lnTo>
                  <a:lnTo>
                    <a:pt x="2347" y="1380"/>
                  </a:lnTo>
                  <a:lnTo>
                    <a:pt x="2347" y="1357"/>
                  </a:lnTo>
                  <a:lnTo>
                    <a:pt x="2353" y="1357"/>
                  </a:lnTo>
                  <a:lnTo>
                    <a:pt x="2353" y="1321"/>
                  </a:lnTo>
                  <a:lnTo>
                    <a:pt x="2369" y="1321"/>
                  </a:lnTo>
                  <a:lnTo>
                    <a:pt x="2369" y="1297"/>
                  </a:lnTo>
                  <a:lnTo>
                    <a:pt x="2375" y="1297"/>
                  </a:lnTo>
                  <a:lnTo>
                    <a:pt x="2375" y="1261"/>
                  </a:lnTo>
                  <a:lnTo>
                    <a:pt x="2383" y="1261"/>
                  </a:lnTo>
                  <a:lnTo>
                    <a:pt x="2383" y="1240"/>
                  </a:lnTo>
                  <a:lnTo>
                    <a:pt x="2390" y="1240"/>
                  </a:lnTo>
                  <a:lnTo>
                    <a:pt x="2390" y="1224"/>
                  </a:lnTo>
                  <a:lnTo>
                    <a:pt x="2405" y="1224"/>
                  </a:lnTo>
                  <a:lnTo>
                    <a:pt x="2405" y="1196"/>
                  </a:lnTo>
                  <a:lnTo>
                    <a:pt x="2412" y="1196"/>
                  </a:lnTo>
                  <a:lnTo>
                    <a:pt x="2412" y="1181"/>
                  </a:lnTo>
                  <a:lnTo>
                    <a:pt x="2420" y="1181"/>
                  </a:lnTo>
                  <a:lnTo>
                    <a:pt x="2420" y="1145"/>
                  </a:lnTo>
                  <a:lnTo>
                    <a:pt x="2425" y="1145"/>
                  </a:lnTo>
                  <a:lnTo>
                    <a:pt x="2425" y="1121"/>
                  </a:lnTo>
                  <a:lnTo>
                    <a:pt x="2434" y="1121"/>
                  </a:lnTo>
                  <a:lnTo>
                    <a:pt x="2434" y="1108"/>
                  </a:lnTo>
                  <a:lnTo>
                    <a:pt x="2442" y="1108"/>
                  </a:lnTo>
                  <a:lnTo>
                    <a:pt x="2442" y="1077"/>
                  </a:lnTo>
                  <a:lnTo>
                    <a:pt x="2448" y="1077"/>
                  </a:lnTo>
                  <a:lnTo>
                    <a:pt x="2448" y="1048"/>
                  </a:lnTo>
                  <a:lnTo>
                    <a:pt x="2462" y="1048"/>
                  </a:lnTo>
                  <a:lnTo>
                    <a:pt x="2462" y="1025"/>
                  </a:lnTo>
                  <a:lnTo>
                    <a:pt x="2470" y="1025"/>
                  </a:lnTo>
                  <a:lnTo>
                    <a:pt x="2470" y="1002"/>
                  </a:lnTo>
                  <a:lnTo>
                    <a:pt x="2484" y="1002"/>
                  </a:lnTo>
                  <a:lnTo>
                    <a:pt x="2484" y="989"/>
                  </a:lnTo>
                  <a:lnTo>
                    <a:pt x="2492" y="989"/>
                  </a:lnTo>
                  <a:lnTo>
                    <a:pt x="2492" y="960"/>
                  </a:lnTo>
                  <a:lnTo>
                    <a:pt x="2499" y="960"/>
                  </a:lnTo>
                  <a:lnTo>
                    <a:pt x="2499" y="929"/>
                  </a:lnTo>
                  <a:lnTo>
                    <a:pt x="2507" y="929"/>
                  </a:lnTo>
                  <a:lnTo>
                    <a:pt x="2507" y="892"/>
                  </a:lnTo>
                  <a:lnTo>
                    <a:pt x="2521" y="892"/>
                  </a:lnTo>
                  <a:lnTo>
                    <a:pt x="2521" y="872"/>
                  </a:lnTo>
                  <a:lnTo>
                    <a:pt x="2529" y="872"/>
                  </a:lnTo>
                  <a:lnTo>
                    <a:pt x="2529" y="841"/>
                  </a:lnTo>
                  <a:lnTo>
                    <a:pt x="2535" y="841"/>
                  </a:lnTo>
                  <a:lnTo>
                    <a:pt x="2535" y="826"/>
                  </a:lnTo>
                  <a:lnTo>
                    <a:pt x="2543" y="826"/>
                  </a:lnTo>
                  <a:lnTo>
                    <a:pt x="2543" y="789"/>
                  </a:lnTo>
                  <a:lnTo>
                    <a:pt x="2551" y="789"/>
                  </a:lnTo>
                  <a:lnTo>
                    <a:pt x="2551" y="767"/>
                  </a:lnTo>
                  <a:lnTo>
                    <a:pt x="2557" y="767"/>
                  </a:lnTo>
                  <a:lnTo>
                    <a:pt x="2557" y="745"/>
                  </a:lnTo>
                  <a:lnTo>
                    <a:pt x="2571" y="745"/>
                  </a:lnTo>
                  <a:lnTo>
                    <a:pt x="2571" y="723"/>
                  </a:lnTo>
                  <a:lnTo>
                    <a:pt x="2579" y="723"/>
                  </a:lnTo>
                  <a:lnTo>
                    <a:pt x="2579" y="693"/>
                  </a:lnTo>
                  <a:lnTo>
                    <a:pt x="2588" y="693"/>
                  </a:lnTo>
                  <a:lnTo>
                    <a:pt x="2588" y="670"/>
                  </a:lnTo>
                  <a:lnTo>
                    <a:pt x="2601" y="670"/>
                  </a:lnTo>
                  <a:lnTo>
                    <a:pt x="2601" y="642"/>
                  </a:lnTo>
                  <a:lnTo>
                    <a:pt x="2608" y="642"/>
                  </a:lnTo>
                  <a:lnTo>
                    <a:pt x="2608" y="613"/>
                  </a:lnTo>
                  <a:lnTo>
                    <a:pt x="2616" y="613"/>
                  </a:lnTo>
                  <a:lnTo>
                    <a:pt x="2616" y="591"/>
                  </a:lnTo>
                  <a:lnTo>
                    <a:pt x="2624" y="591"/>
                  </a:lnTo>
                  <a:lnTo>
                    <a:pt x="2624" y="569"/>
                  </a:lnTo>
                  <a:lnTo>
                    <a:pt x="2638" y="569"/>
                  </a:lnTo>
                  <a:lnTo>
                    <a:pt x="2638" y="545"/>
                  </a:lnTo>
                  <a:lnTo>
                    <a:pt x="2644" y="545"/>
                  </a:lnTo>
                  <a:lnTo>
                    <a:pt x="2644" y="523"/>
                  </a:lnTo>
                  <a:lnTo>
                    <a:pt x="2653" y="523"/>
                  </a:lnTo>
                  <a:lnTo>
                    <a:pt x="2653" y="486"/>
                  </a:lnTo>
                  <a:lnTo>
                    <a:pt x="2608" y="486"/>
                  </a:lnTo>
                  <a:lnTo>
                    <a:pt x="2608" y="472"/>
                  </a:lnTo>
                  <a:lnTo>
                    <a:pt x="2529" y="472"/>
                  </a:lnTo>
                  <a:lnTo>
                    <a:pt x="2529" y="457"/>
                  </a:lnTo>
                  <a:lnTo>
                    <a:pt x="2492" y="457"/>
                  </a:lnTo>
                  <a:lnTo>
                    <a:pt x="2492" y="450"/>
                  </a:lnTo>
                  <a:lnTo>
                    <a:pt x="2442" y="450"/>
                  </a:lnTo>
                  <a:lnTo>
                    <a:pt x="2442" y="435"/>
                  </a:lnTo>
                  <a:lnTo>
                    <a:pt x="2369" y="435"/>
                  </a:lnTo>
                  <a:lnTo>
                    <a:pt x="2369" y="421"/>
                  </a:lnTo>
                  <a:lnTo>
                    <a:pt x="2324" y="421"/>
                  </a:lnTo>
                  <a:lnTo>
                    <a:pt x="2324" y="413"/>
                  </a:lnTo>
                  <a:lnTo>
                    <a:pt x="2288" y="413"/>
                  </a:lnTo>
                  <a:lnTo>
                    <a:pt x="2288" y="406"/>
                  </a:lnTo>
                  <a:lnTo>
                    <a:pt x="2246" y="406"/>
                  </a:lnTo>
                  <a:lnTo>
                    <a:pt x="2246" y="391"/>
                  </a:lnTo>
                  <a:lnTo>
                    <a:pt x="2209" y="391"/>
                  </a:lnTo>
                  <a:lnTo>
                    <a:pt x="2209" y="384"/>
                  </a:lnTo>
                  <a:lnTo>
                    <a:pt x="2172" y="384"/>
                  </a:lnTo>
                  <a:lnTo>
                    <a:pt x="2172" y="375"/>
                  </a:lnTo>
                  <a:lnTo>
                    <a:pt x="2120" y="375"/>
                  </a:lnTo>
                  <a:lnTo>
                    <a:pt x="2120" y="369"/>
                  </a:lnTo>
                  <a:lnTo>
                    <a:pt x="2092" y="369"/>
                  </a:lnTo>
                  <a:lnTo>
                    <a:pt x="2092" y="355"/>
                  </a:lnTo>
                  <a:lnTo>
                    <a:pt x="2041" y="355"/>
                  </a:lnTo>
                  <a:lnTo>
                    <a:pt x="2041" y="347"/>
                  </a:lnTo>
                  <a:lnTo>
                    <a:pt x="2005" y="347"/>
                  </a:lnTo>
                  <a:lnTo>
                    <a:pt x="2005" y="338"/>
                  </a:lnTo>
                  <a:lnTo>
                    <a:pt x="1959" y="338"/>
                  </a:lnTo>
                  <a:lnTo>
                    <a:pt x="1959" y="332"/>
                  </a:lnTo>
                  <a:lnTo>
                    <a:pt x="1924" y="332"/>
                  </a:lnTo>
                  <a:lnTo>
                    <a:pt x="1924" y="324"/>
                  </a:lnTo>
                  <a:lnTo>
                    <a:pt x="1881" y="324"/>
                  </a:lnTo>
                  <a:lnTo>
                    <a:pt x="1881" y="318"/>
                  </a:lnTo>
                  <a:lnTo>
                    <a:pt x="1844" y="318"/>
                  </a:lnTo>
                  <a:lnTo>
                    <a:pt x="1844" y="310"/>
                  </a:lnTo>
                  <a:lnTo>
                    <a:pt x="1800" y="310"/>
                  </a:lnTo>
                  <a:lnTo>
                    <a:pt x="1800" y="296"/>
                  </a:lnTo>
                  <a:lnTo>
                    <a:pt x="1763" y="296"/>
                  </a:lnTo>
                  <a:lnTo>
                    <a:pt x="1763" y="287"/>
                  </a:lnTo>
                  <a:lnTo>
                    <a:pt x="1719" y="287"/>
                  </a:lnTo>
                  <a:lnTo>
                    <a:pt x="1719" y="272"/>
                  </a:lnTo>
                  <a:lnTo>
                    <a:pt x="1641" y="272"/>
                  </a:lnTo>
                  <a:lnTo>
                    <a:pt x="1641" y="259"/>
                  </a:lnTo>
                  <a:lnTo>
                    <a:pt x="1604" y="259"/>
                  </a:lnTo>
                  <a:lnTo>
                    <a:pt x="1604" y="250"/>
                  </a:lnTo>
                  <a:lnTo>
                    <a:pt x="1567" y="250"/>
                  </a:lnTo>
                  <a:lnTo>
                    <a:pt x="1567" y="236"/>
                  </a:lnTo>
                  <a:lnTo>
                    <a:pt x="1523" y="236"/>
                  </a:lnTo>
                  <a:lnTo>
                    <a:pt x="1523" y="228"/>
                  </a:lnTo>
                  <a:lnTo>
                    <a:pt x="1486" y="228"/>
                  </a:lnTo>
                  <a:lnTo>
                    <a:pt x="1486" y="222"/>
                  </a:lnTo>
                  <a:lnTo>
                    <a:pt x="1436" y="222"/>
                  </a:lnTo>
                  <a:lnTo>
                    <a:pt x="1436" y="213"/>
                  </a:lnTo>
                  <a:lnTo>
                    <a:pt x="1408" y="213"/>
                  </a:lnTo>
                  <a:lnTo>
                    <a:pt x="1408" y="208"/>
                  </a:lnTo>
                  <a:lnTo>
                    <a:pt x="1354" y="208"/>
                  </a:lnTo>
                  <a:lnTo>
                    <a:pt x="1354" y="199"/>
                  </a:lnTo>
                  <a:lnTo>
                    <a:pt x="1319" y="199"/>
                  </a:lnTo>
                  <a:lnTo>
                    <a:pt x="1319" y="184"/>
                  </a:lnTo>
                  <a:lnTo>
                    <a:pt x="1276" y="184"/>
                  </a:lnTo>
                  <a:lnTo>
                    <a:pt x="1276" y="177"/>
                  </a:lnTo>
                  <a:lnTo>
                    <a:pt x="1239" y="177"/>
                  </a:lnTo>
                  <a:lnTo>
                    <a:pt x="1239" y="171"/>
                  </a:lnTo>
                  <a:lnTo>
                    <a:pt x="1195" y="171"/>
                  </a:lnTo>
                  <a:lnTo>
                    <a:pt x="1195" y="154"/>
                  </a:lnTo>
                  <a:lnTo>
                    <a:pt x="1158" y="154"/>
                  </a:lnTo>
                  <a:lnTo>
                    <a:pt x="1158" y="148"/>
                  </a:lnTo>
                  <a:lnTo>
                    <a:pt x="1116" y="148"/>
                  </a:lnTo>
                  <a:lnTo>
                    <a:pt x="1116" y="140"/>
                  </a:lnTo>
                  <a:lnTo>
                    <a:pt x="1079" y="140"/>
                  </a:lnTo>
                  <a:lnTo>
                    <a:pt x="1079" y="133"/>
                  </a:lnTo>
                  <a:lnTo>
                    <a:pt x="1034" y="133"/>
                  </a:lnTo>
                  <a:lnTo>
                    <a:pt x="1034" y="118"/>
                  </a:lnTo>
                  <a:lnTo>
                    <a:pt x="999" y="118"/>
                  </a:lnTo>
                  <a:lnTo>
                    <a:pt x="999" y="111"/>
                  </a:lnTo>
                  <a:lnTo>
                    <a:pt x="919" y="111"/>
                  </a:lnTo>
                  <a:lnTo>
                    <a:pt x="919" y="96"/>
                  </a:lnTo>
                  <a:lnTo>
                    <a:pt x="867" y="96"/>
                  </a:lnTo>
                  <a:lnTo>
                    <a:pt x="867" y="89"/>
                  </a:lnTo>
                  <a:lnTo>
                    <a:pt x="838" y="89"/>
                  </a:lnTo>
                  <a:lnTo>
                    <a:pt x="838" y="80"/>
                  </a:lnTo>
                  <a:lnTo>
                    <a:pt x="788" y="80"/>
                  </a:lnTo>
                  <a:lnTo>
                    <a:pt x="788" y="66"/>
                  </a:lnTo>
                  <a:lnTo>
                    <a:pt x="757" y="66"/>
                  </a:lnTo>
                  <a:lnTo>
                    <a:pt x="757" y="59"/>
                  </a:lnTo>
                  <a:lnTo>
                    <a:pt x="707" y="59"/>
                  </a:lnTo>
                  <a:lnTo>
                    <a:pt x="707" y="52"/>
                  </a:lnTo>
                  <a:lnTo>
                    <a:pt x="670" y="52"/>
                  </a:lnTo>
                  <a:lnTo>
                    <a:pt x="670" y="37"/>
                  </a:lnTo>
                  <a:lnTo>
                    <a:pt x="627" y="37"/>
                  </a:lnTo>
                  <a:lnTo>
                    <a:pt x="627" y="28"/>
                  </a:lnTo>
                  <a:lnTo>
                    <a:pt x="592" y="28"/>
                  </a:lnTo>
                  <a:lnTo>
                    <a:pt x="592" y="23"/>
                  </a:lnTo>
                  <a:lnTo>
                    <a:pt x="555" y="23"/>
                  </a:lnTo>
                  <a:lnTo>
                    <a:pt x="555" y="15"/>
                  </a:lnTo>
                  <a:lnTo>
                    <a:pt x="510" y="15"/>
                  </a:lnTo>
                  <a:lnTo>
                    <a:pt x="510" y="0"/>
                  </a:lnTo>
                  <a:lnTo>
                    <a:pt x="474" y="0"/>
                  </a:lnTo>
                  <a:close/>
                </a:path>
              </a:pathLst>
            </a:custGeom>
            <a:solidFill>
              <a:srgbClr val="0202F4"/>
            </a:solidFill>
            <a:ln w="9525">
              <a:noFill/>
            </a:ln>
          </p:spPr>
          <p:txBody>
            <a:bodyPr/>
            <a:lstStyle/>
            <a:p>
              <a:endParaRPr lang="en-US"/>
            </a:p>
          </p:txBody>
        </p:sp>
        <p:sp>
          <p:nvSpPr>
            <p:cNvPr id="1141073" name="Freeform 1141072"/>
            <p:cNvSpPr/>
            <p:nvPr/>
          </p:nvSpPr>
          <p:spPr>
            <a:xfrm>
              <a:off x="3892" y="1907"/>
              <a:ext cx="253" cy="142"/>
            </a:xfrm>
            <a:custGeom>
              <a:avLst/>
              <a:gdLst/>
              <a:ahLst/>
              <a:cxnLst/>
              <a:rect l="0" t="0" r="0" b="0"/>
              <a:pathLst>
                <a:path w="2534" h="1851">
                  <a:moveTo>
                    <a:pt x="407" y="0"/>
                  </a:moveTo>
                  <a:lnTo>
                    <a:pt x="407" y="28"/>
                  </a:lnTo>
                  <a:lnTo>
                    <a:pt x="399" y="28"/>
                  </a:lnTo>
                  <a:lnTo>
                    <a:pt x="399" y="59"/>
                  </a:lnTo>
                  <a:lnTo>
                    <a:pt x="393" y="59"/>
                  </a:lnTo>
                  <a:lnTo>
                    <a:pt x="393" y="89"/>
                  </a:lnTo>
                  <a:lnTo>
                    <a:pt x="384" y="89"/>
                  </a:lnTo>
                  <a:lnTo>
                    <a:pt x="384" y="111"/>
                  </a:lnTo>
                  <a:lnTo>
                    <a:pt x="371" y="111"/>
                  </a:lnTo>
                  <a:lnTo>
                    <a:pt x="371" y="133"/>
                  </a:lnTo>
                  <a:lnTo>
                    <a:pt x="362" y="133"/>
                  </a:lnTo>
                  <a:lnTo>
                    <a:pt x="362" y="184"/>
                  </a:lnTo>
                  <a:lnTo>
                    <a:pt x="349" y="184"/>
                  </a:lnTo>
                  <a:lnTo>
                    <a:pt x="349" y="208"/>
                  </a:lnTo>
                  <a:lnTo>
                    <a:pt x="342" y="208"/>
                  </a:lnTo>
                  <a:lnTo>
                    <a:pt x="342" y="228"/>
                  </a:lnTo>
                  <a:lnTo>
                    <a:pt x="325" y="228"/>
                  </a:lnTo>
                  <a:lnTo>
                    <a:pt x="325" y="272"/>
                  </a:lnTo>
                  <a:lnTo>
                    <a:pt x="312" y="272"/>
                  </a:lnTo>
                  <a:lnTo>
                    <a:pt x="312" y="310"/>
                  </a:lnTo>
                  <a:lnTo>
                    <a:pt x="306" y="310"/>
                  </a:lnTo>
                  <a:lnTo>
                    <a:pt x="306" y="332"/>
                  </a:lnTo>
                  <a:lnTo>
                    <a:pt x="290" y="332"/>
                  </a:lnTo>
                  <a:lnTo>
                    <a:pt x="290" y="375"/>
                  </a:lnTo>
                  <a:lnTo>
                    <a:pt x="275" y="375"/>
                  </a:lnTo>
                  <a:lnTo>
                    <a:pt x="275" y="406"/>
                  </a:lnTo>
                  <a:lnTo>
                    <a:pt x="269" y="406"/>
                  </a:lnTo>
                  <a:lnTo>
                    <a:pt x="269" y="435"/>
                  </a:lnTo>
                  <a:lnTo>
                    <a:pt x="253" y="435"/>
                  </a:lnTo>
                  <a:lnTo>
                    <a:pt x="253" y="472"/>
                  </a:lnTo>
                  <a:lnTo>
                    <a:pt x="238" y="472"/>
                  </a:lnTo>
                  <a:lnTo>
                    <a:pt x="238" y="509"/>
                  </a:lnTo>
                  <a:lnTo>
                    <a:pt x="233" y="509"/>
                  </a:lnTo>
                  <a:lnTo>
                    <a:pt x="233" y="531"/>
                  </a:lnTo>
                  <a:lnTo>
                    <a:pt x="225" y="531"/>
                  </a:lnTo>
                  <a:lnTo>
                    <a:pt x="225" y="545"/>
                  </a:lnTo>
                  <a:lnTo>
                    <a:pt x="210" y="545"/>
                  </a:lnTo>
                  <a:lnTo>
                    <a:pt x="210" y="576"/>
                  </a:lnTo>
                  <a:lnTo>
                    <a:pt x="203" y="576"/>
                  </a:lnTo>
                  <a:lnTo>
                    <a:pt x="203" y="605"/>
                  </a:lnTo>
                  <a:lnTo>
                    <a:pt x="196" y="605"/>
                  </a:lnTo>
                  <a:lnTo>
                    <a:pt x="196" y="628"/>
                  </a:lnTo>
                  <a:lnTo>
                    <a:pt x="188" y="628"/>
                  </a:lnTo>
                  <a:lnTo>
                    <a:pt x="188" y="650"/>
                  </a:lnTo>
                  <a:lnTo>
                    <a:pt x="174" y="650"/>
                  </a:lnTo>
                  <a:lnTo>
                    <a:pt x="174" y="670"/>
                  </a:lnTo>
                  <a:lnTo>
                    <a:pt x="166" y="670"/>
                  </a:lnTo>
                  <a:lnTo>
                    <a:pt x="166" y="708"/>
                  </a:lnTo>
                  <a:lnTo>
                    <a:pt x="160" y="708"/>
                  </a:lnTo>
                  <a:lnTo>
                    <a:pt x="160" y="723"/>
                  </a:lnTo>
                  <a:lnTo>
                    <a:pt x="151" y="723"/>
                  </a:lnTo>
                  <a:lnTo>
                    <a:pt x="151" y="753"/>
                  </a:lnTo>
                  <a:lnTo>
                    <a:pt x="138" y="753"/>
                  </a:lnTo>
                  <a:lnTo>
                    <a:pt x="138" y="804"/>
                  </a:lnTo>
                  <a:lnTo>
                    <a:pt x="129" y="804"/>
                  </a:lnTo>
                  <a:lnTo>
                    <a:pt x="129" y="826"/>
                  </a:lnTo>
                  <a:lnTo>
                    <a:pt x="116" y="826"/>
                  </a:lnTo>
                  <a:lnTo>
                    <a:pt x="116" y="849"/>
                  </a:lnTo>
                  <a:lnTo>
                    <a:pt x="109" y="849"/>
                  </a:lnTo>
                  <a:lnTo>
                    <a:pt x="109" y="872"/>
                  </a:lnTo>
                  <a:lnTo>
                    <a:pt x="93" y="872"/>
                  </a:lnTo>
                  <a:lnTo>
                    <a:pt x="93" y="892"/>
                  </a:lnTo>
                  <a:lnTo>
                    <a:pt x="87" y="892"/>
                  </a:lnTo>
                  <a:lnTo>
                    <a:pt x="87" y="923"/>
                  </a:lnTo>
                  <a:lnTo>
                    <a:pt x="79" y="923"/>
                  </a:lnTo>
                  <a:lnTo>
                    <a:pt x="79" y="952"/>
                  </a:lnTo>
                  <a:lnTo>
                    <a:pt x="73" y="952"/>
                  </a:lnTo>
                  <a:lnTo>
                    <a:pt x="73" y="982"/>
                  </a:lnTo>
                  <a:lnTo>
                    <a:pt x="57" y="982"/>
                  </a:lnTo>
                  <a:lnTo>
                    <a:pt x="57" y="989"/>
                  </a:lnTo>
                  <a:lnTo>
                    <a:pt x="51" y="989"/>
                  </a:lnTo>
                  <a:lnTo>
                    <a:pt x="51" y="1025"/>
                  </a:lnTo>
                  <a:lnTo>
                    <a:pt x="42" y="1025"/>
                  </a:lnTo>
                  <a:lnTo>
                    <a:pt x="42" y="1048"/>
                  </a:lnTo>
                  <a:lnTo>
                    <a:pt x="36" y="1048"/>
                  </a:lnTo>
                  <a:lnTo>
                    <a:pt x="36" y="1077"/>
                  </a:lnTo>
                  <a:lnTo>
                    <a:pt x="29" y="1077"/>
                  </a:lnTo>
                  <a:lnTo>
                    <a:pt x="29" y="1093"/>
                  </a:lnTo>
                  <a:lnTo>
                    <a:pt x="20" y="1093"/>
                  </a:lnTo>
                  <a:lnTo>
                    <a:pt x="20" y="1121"/>
                  </a:lnTo>
                  <a:lnTo>
                    <a:pt x="6" y="1121"/>
                  </a:lnTo>
                  <a:lnTo>
                    <a:pt x="6" y="1150"/>
                  </a:lnTo>
                  <a:lnTo>
                    <a:pt x="0" y="1150"/>
                  </a:lnTo>
                  <a:lnTo>
                    <a:pt x="0" y="1352"/>
                  </a:lnTo>
                  <a:lnTo>
                    <a:pt x="6" y="1352"/>
                  </a:lnTo>
                  <a:lnTo>
                    <a:pt x="6" y="1357"/>
                  </a:lnTo>
                  <a:lnTo>
                    <a:pt x="42" y="1357"/>
                  </a:lnTo>
                  <a:lnTo>
                    <a:pt x="42" y="1365"/>
                  </a:lnTo>
                  <a:lnTo>
                    <a:pt x="79" y="1365"/>
                  </a:lnTo>
                  <a:lnTo>
                    <a:pt x="79" y="1380"/>
                  </a:lnTo>
                  <a:lnTo>
                    <a:pt x="129" y="1380"/>
                  </a:lnTo>
                  <a:lnTo>
                    <a:pt x="129" y="1388"/>
                  </a:lnTo>
                  <a:lnTo>
                    <a:pt x="160" y="1388"/>
                  </a:lnTo>
                  <a:lnTo>
                    <a:pt x="160" y="1403"/>
                  </a:lnTo>
                  <a:lnTo>
                    <a:pt x="233" y="1403"/>
                  </a:lnTo>
                  <a:lnTo>
                    <a:pt x="233" y="1417"/>
                  </a:lnTo>
                  <a:lnTo>
                    <a:pt x="275" y="1417"/>
                  </a:lnTo>
                  <a:lnTo>
                    <a:pt x="275" y="1425"/>
                  </a:lnTo>
                  <a:lnTo>
                    <a:pt x="312" y="1425"/>
                  </a:lnTo>
                  <a:lnTo>
                    <a:pt x="312" y="1431"/>
                  </a:lnTo>
                  <a:lnTo>
                    <a:pt x="349" y="1431"/>
                  </a:lnTo>
                  <a:lnTo>
                    <a:pt x="349" y="1440"/>
                  </a:lnTo>
                  <a:lnTo>
                    <a:pt x="384" y="1440"/>
                  </a:lnTo>
                  <a:lnTo>
                    <a:pt x="384" y="1446"/>
                  </a:lnTo>
                  <a:lnTo>
                    <a:pt x="421" y="1446"/>
                  </a:lnTo>
                  <a:lnTo>
                    <a:pt x="421" y="1462"/>
                  </a:lnTo>
                  <a:lnTo>
                    <a:pt x="466" y="1462"/>
                  </a:lnTo>
                  <a:lnTo>
                    <a:pt x="466" y="1468"/>
                  </a:lnTo>
                  <a:lnTo>
                    <a:pt x="502" y="1468"/>
                  </a:lnTo>
                  <a:lnTo>
                    <a:pt x="502" y="1477"/>
                  </a:lnTo>
                  <a:lnTo>
                    <a:pt x="538" y="1477"/>
                  </a:lnTo>
                  <a:lnTo>
                    <a:pt x="538" y="1482"/>
                  </a:lnTo>
                  <a:lnTo>
                    <a:pt x="575" y="1482"/>
                  </a:lnTo>
                  <a:lnTo>
                    <a:pt x="575" y="1499"/>
                  </a:lnTo>
                  <a:lnTo>
                    <a:pt x="617" y="1499"/>
                  </a:lnTo>
                  <a:lnTo>
                    <a:pt x="617" y="1505"/>
                  </a:lnTo>
                  <a:lnTo>
                    <a:pt x="654" y="1505"/>
                  </a:lnTo>
                  <a:lnTo>
                    <a:pt x="654" y="1513"/>
                  </a:lnTo>
                  <a:lnTo>
                    <a:pt x="690" y="1513"/>
                  </a:lnTo>
                  <a:lnTo>
                    <a:pt x="690" y="1519"/>
                  </a:lnTo>
                  <a:lnTo>
                    <a:pt x="721" y="1519"/>
                  </a:lnTo>
                  <a:lnTo>
                    <a:pt x="721" y="1536"/>
                  </a:lnTo>
                  <a:lnTo>
                    <a:pt x="800" y="1536"/>
                  </a:lnTo>
                  <a:lnTo>
                    <a:pt x="800" y="1550"/>
                  </a:lnTo>
                  <a:lnTo>
                    <a:pt x="836" y="1550"/>
                  </a:lnTo>
                  <a:lnTo>
                    <a:pt x="836" y="1556"/>
                  </a:lnTo>
                  <a:lnTo>
                    <a:pt x="873" y="1556"/>
                  </a:lnTo>
                  <a:lnTo>
                    <a:pt x="873" y="1565"/>
                  </a:lnTo>
                  <a:lnTo>
                    <a:pt x="917" y="1565"/>
                  </a:lnTo>
                  <a:lnTo>
                    <a:pt x="917" y="1579"/>
                  </a:lnTo>
                  <a:lnTo>
                    <a:pt x="962" y="1579"/>
                  </a:lnTo>
                  <a:lnTo>
                    <a:pt x="962" y="1587"/>
                  </a:lnTo>
                  <a:lnTo>
                    <a:pt x="998" y="1587"/>
                  </a:lnTo>
                  <a:lnTo>
                    <a:pt x="998" y="1594"/>
                  </a:lnTo>
                  <a:lnTo>
                    <a:pt x="1035" y="1594"/>
                  </a:lnTo>
                  <a:lnTo>
                    <a:pt x="1035" y="1601"/>
                  </a:lnTo>
                  <a:lnTo>
                    <a:pt x="1071" y="1601"/>
                  </a:lnTo>
                  <a:lnTo>
                    <a:pt x="1071" y="1616"/>
                  </a:lnTo>
                  <a:lnTo>
                    <a:pt x="1113" y="1616"/>
                  </a:lnTo>
                  <a:lnTo>
                    <a:pt x="1113" y="1624"/>
                  </a:lnTo>
                  <a:lnTo>
                    <a:pt x="1150" y="1624"/>
                  </a:lnTo>
                  <a:lnTo>
                    <a:pt x="1150" y="1638"/>
                  </a:lnTo>
                  <a:lnTo>
                    <a:pt x="1223" y="1638"/>
                  </a:lnTo>
                  <a:lnTo>
                    <a:pt x="1223" y="1647"/>
                  </a:lnTo>
                  <a:lnTo>
                    <a:pt x="1252" y="1647"/>
                  </a:lnTo>
                  <a:lnTo>
                    <a:pt x="1252" y="1653"/>
                  </a:lnTo>
                  <a:lnTo>
                    <a:pt x="1304" y="1653"/>
                  </a:lnTo>
                  <a:lnTo>
                    <a:pt x="1304" y="1667"/>
                  </a:lnTo>
                  <a:lnTo>
                    <a:pt x="1341" y="1667"/>
                  </a:lnTo>
                  <a:lnTo>
                    <a:pt x="1341" y="1675"/>
                  </a:lnTo>
                  <a:lnTo>
                    <a:pt x="1369" y="1675"/>
                  </a:lnTo>
                  <a:lnTo>
                    <a:pt x="1369" y="1684"/>
                  </a:lnTo>
                  <a:lnTo>
                    <a:pt x="1405" y="1684"/>
                  </a:lnTo>
                  <a:lnTo>
                    <a:pt x="1405" y="1698"/>
                  </a:lnTo>
                  <a:lnTo>
                    <a:pt x="1456" y="1698"/>
                  </a:lnTo>
                  <a:lnTo>
                    <a:pt x="1456" y="1704"/>
                  </a:lnTo>
                  <a:lnTo>
                    <a:pt x="1487" y="1704"/>
                  </a:lnTo>
                  <a:lnTo>
                    <a:pt x="1487" y="1712"/>
                  </a:lnTo>
                  <a:lnTo>
                    <a:pt x="1522" y="1712"/>
                  </a:lnTo>
                  <a:lnTo>
                    <a:pt x="1522" y="1720"/>
                  </a:lnTo>
                  <a:lnTo>
                    <a:pt x="1559" y="1720"/>
                  </a:lnTo>
                  <a:lnTo>
                    <a:pt x="1559" y="1735"/>
                  </a:lnTo>
                  <a:lnTo>
                    <a:pt x="1602" y="1735"/>
                  </a:lnTo>
                  <a:lnTo>
                    <a:pt x="1602" y="1741"/>
                  </a:lnTo>
                  <a:lnTo>
                    <a:pt x="1638" y="1741"/>
                  </a:lnTo>
                  <a:lnTo>
                    <a:pt x="1638" y="1757"/>
                  </a:lnTo>
                  <a:lnTo>
                    <a:pt x="1711" y="1757"/>
                  </a:lnTo>
                  <a:lnTo>
                    <a:pt x="1711" y="1763"/>
                  </a:lnTo>
                  <a:lnTo>
                    <a:pt x="1755" y="1763"/>
                  </a:lnTo>
                  <a:lnTo>
                    <a:pt x="1755" y="1772"/>
                  </a:lnTo>
                  <a:lnTo>
                    <a:pt x="1792" y="1772"/>
                  </a:lnTo>
                  <a:lnTo>
                    <a:pt x="1792" y="1786"/>
                  </a:lnTo>
                  <a:lnTo>
                    <a:pt x="1829" y="1786"/>
                  </a:lnTo>
                  <a:lnTo>
                    <a:pt x="1829" y="1794"/>
                  </a:lnTo>
                  <a:lnTo>
                    <a:pt x="1870" y="1794"/>
                  </a:lnTo>
                  <a:lnTo>
                    <a:pt x="1870" y="1800"/>
                  </a:lnTo>
                  <a:lnTo>
                    <a:pt x="1907" y="1800"/>
                  </a:lnTo>
                  <a:lnTo>
                    <a:pt x="1907" y="1814"/>
                  </a:lnTo>
                  <a:lnTo>
                    <a:pt x="1944" y="1814"/>
                  </a:lnTo>
                  <a:lnTo>
                    <a:pt x="1944" y="1823"/>
                  </a:lnTo>
                  <a:lnTo>
                    <a:pt x="1988" y="1823"/>
                  </a:lnTo>
                  <a:lnTo>
                    <a:pt x="1988" y="1829"/>
                  </a:lnTo>
                  <a:lnTo>
                    <a:pt x="2025" y="1829"/>
                  </a:lnTo>
                  <a:lnTo>
                    <a:pt x="2025" y="1845"/>
                  </a:lnTo>
                  <a:lnTo>
                    <a:pt x="2053" y="1845"/>
                  </a:lnTo>
                  <a:lnTo>
                    <a:pt x="2053" y="1851"/>
                  </a:lnTo>
                  <a:lnTo>
                    <a:pt x="2105" y="1851"/>
                  </a:lnTo>
                  <a:lnTo>
                    <a:pt x="2105" y="1845"/>
                  </a:lnTo>
                  <a:lnTo>
                    <a:pt x="2112" y="1845"/>
                  </a:lnTo>
                  <a:lnTo>
                    <a:pt x="2112" y="1800"/>
                  </a:lnTo>
                  <a:lnTo>
                    <a:pt x="2120" y="1800"/>
                  </a:lnTo>
                  <a:lnTo>
                    <a:pt x="2120" y="1772"/>
                  </a:lnTo>
                  <a:lnTo>
                    <a:pt x="2125" y="1772"/>
                  </a:lnTo>
                  <a:lnTo>
                    <a:pt x="2125" y="1757"/>
                  </a:lnTo>
                  <a:lnTo>
                    <a:pt x="2142" y="1757"/>
                  </a:lnTo>
                  <a:lnTo>
                    <a:pt x="2142" y="1712"/>
                  </a:lnTo>
                  <a:lnTo>
                    <a:pt x="2148" y="1712"/>
                  </a:lnTo>
                  <a:lnTo>
                    <a:pt x="2148" y="1684"/>
                  </a:lnTo>
                  <a:lnTo>
                    <a:pt x="2162" y="1684"/>
                  </a:lnTo>
                  <a:lnTo>
                    <a:pt x="2162" y="1667"/>
                  </a:lnTo>
                  <a:lnTo>
                    <a:pt x="2170" y="1667"/>
                  </a:lnTo>
                  <a:lnTo>
                    <a:pt x="2170" y="1638"/>
                  </a:lnTo>
                  <a:lnTo>
                    <a:pt x="2179" y="1638"/>
                  </a:lnTo>
                  <a:lnTo>
                    <a:pt x="2179" y="1624"/>
                  </a:lnTo>
                  <a:lnTo>
                    <a:pt x="2184" y="1624"/>
                  </a:lnTo>
                  <a:lnTo>
                    <a:pt x="2184" y="1587"/>
                  </a:lnTo>
                  <a:lnTo>
                    <a:pt x="2199" y="1587"/>
                  </a:lnTo>
                  <a:lnTo>
                    <a:pt x="2199" y="1565"/>
                  </a:lnTo>
                  <a:lnTo>
                    <a:pt x="2207" y="1565"/>
                  </a:lnTo>
                  <a:lnTo>
                    <a:pt x="2207" y="1536"/>
                  </a:lnTo>
                  <a:lnTo>
                    <a:pt x="2221" y="1536"/>
                  </a:lnTo>
                  <a:lnTo>
                    <a:pt x="2221" y="1482"/>
                  </a:lnTo>
                  <a:lnTo>
                    <a:pt x="2235" y="1482"/>
                  </a:lnTo>
                  <a:lnTo>
                    <a:pt x="2235" y="1468"/>
                  </a:lnTo>
                  <a:lnTo>
                    <a:pt x="2243" y="1468"/>
                  </a:lnTo>
                  <a:lnTo>
                    <a:pt x="2243" y="1440"/>
                  </a:lnTo>
                  <a:lnTo>
                    <a:pt x="2251" y="1440"/>
                  </a:lnTo>
                  <a:lnTo>
                    <a:pt x="2251" y="1425"/>
                  </a:lnTo>
                  <a:lnTo>
                    <a:pt x="2257" y="1425"/>
                  </a:lnTo>
                  <a:lnTo>
                    <a:pt x="2257" y="1403"/>
                  </a:lnTo>
                  <a:lnTo>
                    <a:pt x="2271" y="1403"/>
                  </a:lnTo>
                  <a:lnTo>
                    <a:pt x="2271" y="1380"/>
                  </a:lnTo>
                  <a:lnTo>
                    <a:pt x="2280" y="1380"/>
                  </a:lnTo>
                  <a:lnTo>
                    <a:pt x="2280" y="1357"/>
                  </a:lnTo>
                  <a:lnTo>
                    <a:pt x="2286" y="1357"/>
                  </a:lnTo>
                  <a:lnTo>
                    <a:pt x="2286" y="1321"/>
                  </a:lnTo>
                  <a:lnTo>
                    <a:pt x="2302" y="1321"/>
                  </a:lnTo>
                  <a:lnTo>
                    <a:pt x="2302" y="1297"/>
                  </a:lnTo>
                  <a:lnTo>
                    <a:pt x="2308" y="1297"/>
                  </a:lnTo>
                  <a:lnTo>
                    <a:pt x="2308" y="1261"/>
                  </a:lnTo>
                  <a:lnTo>
                    <a:pt x="2316" y="1261"/>
                  </a:lnTo>
                  <a:lnTo>
                    <a:pt x="2316" y="1240"/>
                  </a:lnTo>
                  <a:lnTo>
                    <a:pt x="2323" y="1240"/>
                  </a:lnTo>
                  <a:lnTo>
                    <a:pt x="2323" y="1224"/>
                  </a:lnTo>
                  <a:lnTo>
                    <a:pt x="2338" y="1224"/>
                  </a:lnTo>
                  <a:lnTo>
                    <a:pt x="2338" y="1196"/>
                  </a:lnTo>
                  <a:lnTo>
                    <a:pt x="2345" y="1196"/>
                  </a:lnTo>
                  <a:lnTo>
                    <a:pt x="2345" y="1181"/>
                  </a:lnTo>
                  <a:lnTo>
                    <a:pt x="2353" y="1181"/>
                  </a:lnTo>
                  <a:lnTo>
                    <a:pt x="2353" y="1145"/>
                  </a:lnTo>
                  <a:lnTo>
                    <a:pt x="2358" y="1145"/>
                  </a:lnTo>
                  <a:lnTo>
                    <a:pt x="2358" y="1121"/>
                  </a:lnTo>
                  <a:lnTo>
                    <a:pt x="2367" y="1121"/>
                  </a:lnTo>
                  <a:lnTo>
                    <a:pt x="2367" y="1108"/>
                  </a:lnTo>
                  <a:lnTo>
                    <a:pt x="2375" y="1108"/>
                  </a:lnTo>
                  <a:lnTo>
                    <a:pt x="2375" y="1077"/>
                  </a:lnTo>
                  <a:lnTo>
                    <a:pt x="2381" y="1077"/>
                  </a:lnTo>
                  <a:lnTo>
                    <a:pt x="2381" y="1048"/>
                  </a:lnTo>
                  <a:lnTo>
                    <a:pt x="2395" y="1048"/>
                  </a:lnTo>
                  <a:lnTo>
                    <a:pt x="2395" y="1025"/>
                  </a:lnTo>
                  <a:lnTo>
                    <a:pt x="2403" y="1025"/>
                  </a:lnTo>
                  <a:lnTo>
                    <a:pt x="2403" y="1002"/>
                  </a:lnTo>
                  <a:lnTo>
                    <a:pt x="2417" y="1002"/>
                  </a:lnTo>
                  <a:lnTo>
                    <a:pt x="2417" y="989"/>
                  </a:lnTo>
                  <a:lnTo>
                    <a:pt x="2425" y="989"/>
                  </a:lnTo>
                  <a:lnTo>
                    <a:pt x="2425" y="960"/>
                  </a:lnTo>
                  <a:lnTo>
                    <a:pt x="2432" y="960"/>
                  </a:lnTo>
                  <a:lnTo>
                    <a:pt x="2432" y="929"/>
                  </a:lnTo>
                  <a:lnTo>
                    <a:pt x="2440" y="929"/>
                  </a:lnTo>
                  <a:lnTo>
                    <a:pt x="2440" y="892"/>
                  </a:lnTo>
                  <a:lnTo>
                    <a:pt x="2454" y="892"/>
                  </a:lnTo>
                  <a:lnTo>
                    <a:pt x="2454" y="872"/>
                  </a:lnTo>
                  <a:lnTo>
                    <a:pt x="2462" y="872"/>
                  </a:lnTo>
                  <a:lnTo>
                    <a:pt x="2462" y="841"/>
                  </a:lnTo>
                  <a:lnTo>
                    <a:pt x="2468" y="841"/>
                  </a:lnTo>
                  <a:lnTo>
                    <a:pt x="2468" y="826"/>
                  </a:lnTo>
                  <a:lnTo>
                    <a:pt x="2476" y="826"/>
                  </a:lnTo>
                  <a:lnTo>
                    <a:pt x="2476" y="789"/>
                  </a:lnTo>
                  <a:lnTo>
                    <a:pt x="2484" y="789"/>
                  </a:lnTo>
                  <a:lnTo>
                    <a:pt x="2484" y="767"/>
                  </a:lnTo>
                  <a:lnTo>
                    <a:pt x="2490" y="767"/>
                  </a:lnTo>
                  <a:lnTo>
                    <a:pt x="2490" y="745"/>
                  </a:lnTo>
                  <a:lnTo>
                    <a:pt x="2504" y="745"/>
                  </a:lnTo>
                  <a:lnTo>
                    <a:pt x="2504" y="723"/>
                  </a:lnTo>
                  <a:lnTo>
                    <a:pt x="2512" y="723"/>
                  </a:lnTo>
                  <a:lnTo>
                    <a:pt x="2512" y="693"/>
                  </a:lnTo>
                  <a:lnTo>
                    <a:pt x="2521" y="693"/>
                  </a:lnTo>
                  <a:lnTo>
                    <a:pt x="2521" y="670"/>
                  </a:lnTo>
                  <a:lnTo>
                    <a:pt x="2534" y="670"/>
                  </a:lnTo>
                  <a:lnTo>
                    <a:pt x="2534" y="472"/>
                  </a:lnTo>
                  <a:lnTo>
                    <a:pt x="2462" y="472"/>
                  </a:lnTo>
                  <a:lnTo>
                    <a:pt x="2462" y="457"/>
                  </a:lnTo>
                  <a:lnTo>
                    <a:pt x="2425" y="457"/>
                  </a:lnTo>
                  <a:lnTo>
                    <a:pt x="2425" y="450"/>
                  </a:lnTo>
                  <a:lnTo>
                    <a:pt x="2375" y="450"/>
                  </a:lnTo>
                  <a:lnTo>
                    <a:pt x="2375" y="435"/>
                  </a:lnTo>
                  <a:lnTo>
                    <a:pt x="2302" y="435"/>
                  </a:lnTo>
                  <a:lnTo>
                    <a:pt x="2302" y="421"/>
                  </a:lnTo>
                  <a:lnTo>
                    <a:pt x="2257" y="421"/>
                  </a:lnTo>
                  <a:lnTo>
                    <a:pt x="2257" y="413"/>
                  </a:lnTo>
                  <a:lnTo>
                    <a:pt x="2221" y="413"/>
                  </a:lnTo>
                  <a:lnTo>
                    <a:pt x="2221" y="406"/>
                  </a:lnTo>
                  <a:lnTo>
                    <a:pt x="2179" y="406"/>
                  </a:lnTo>
                  <a:lnTo>
                    <a:pt x="2179" y="391"/>
                  </a:lnTo>
                  <a:lnTo>
                    <a:pt x="2142" y="391"/>
                  </a:lnTo>
                  <a:lnTo>
                    <a:pt x="2142" y="384"/>
                  </a:lnTo>
                  <a:lnTo>
                    <a:pt x="2105" y="384"/>
                  </a:lnTo>
                  <a:lnTo>
                    <a:pt x="2105" y="375"/>
                  </a:lnTo>
                  <a:lnTo>
                    <a:pt x="2053" y="375"/>
                  </a:lnTo>
                  <a:lnTo>
                    <a:pt x="2053" y="369"/>
                  </a:lnTo>
                  <a:lnTo>
                    <a:pt x="2025" y="369"/>
                  </a:lnTo>
                  <a:lnTo>
                    <a:pt x="2025" y="355"/>
                  </a:lnTo>
                  <a:lnTo>
                    <a:pt x="1974" y="355"/>
                  </a:lnTo>
                  <a:lnTo>
                    <a:pt x="1974" y="347"/>
                  </a:lnTo>
                  <a:lnTo>
                    <a:pt x="1938" y="347"/>
                  </a:lnTo>
                  <a:lnTo>
                    <a:pt x="1938" y="338"/>
                  </a:lnTo>
                  <a:lnTo>
                    <a:pt x="1892" y="338"/>
                  </a:lnTo>
                  <a:lnTo>
                    <a:pt x="1892" y="332"/>
                  </a:lnTo>
                  <a:lnTo>
                    <a:pt x="1857" y="332"/>
                  </a:lnTo>
                  <a:lnTo>
                    <a:pt x="1857" y="324"/>
                  </a:lnTo>
                  <a:lnTo>
                    <a:pt x="1814" y="324"/>
                  </a:lnTo>
                  <a:lnTo>
                    <a:pt x="1814" y="318"/>
                  </a:lnTo>
                  <a:lnTo>
                    <a:pt x="1777" y="318"/>
                  </a:lnTo>
                  <a:lnTo>
                    <a:pt x="1777" y="310"/>
                  </a:lnTo>
                  <a:lnTo>
                    <a:pt x="1733" y="310"/>
                  </a:lnTo>
                  <a:lnTo>
                    <a:pt x="1733" y="296"/>
                  </a:lnTo>
                  <a:lnTo>
                    <a:pt x="1696" y="296"/>
                  </a:lnTo>
                  <a:lnTo>
                    <a:pt x="1696" y="287"/>
                  </a:lnTo>
                  <a:lnTo>
                    <a:pt x="1652" y="287"/>
                  </a:lnTo>
                  <a:lnTo>
                    <a:pt x="1652" y="272"/>
                  </a:lnTo>
                  <a:lnTo>
                    <a:pt x="1574" y="272"/>
                  </a:lnTo>
                  <a:lnTo>
                    <a:pt x="1574" y="259"/>
                  </a:lnTo>
                  <a:lnTo>
                    <a:pt x="1537" y="259"/>
                  </a:lnTo>
                  <a:lnTo>
                    <a:pt x="1537" y="250"/>
                  </a:lnTo>
                  <a:lnTo>
                    <a:pt x="1500" y="250"/>
                  </a:lnTo>
                  <a:lnTo>
                    <a:pt x="1500" y="236"/>
                  </a:lnTo>
                  <a:lnTo>
                    <a:pt x="1456" y="236"/>
                  </a:lnTo>
                  <a:lnTo>
                    <a:pt x="1456" y="228"/>
                  </a:lnTo>
                  <a:lnTo>
                    <a:pt x="1419" y="228"/>
                  </a:lnTo>
                  <a:lnTo>
                    <a:pt x="1419" y="222"/>
                  </a:lnTo>
                  <a:lnTo>
                    <a:pt x="1369" y="222"/>
                  </a:lnTo>
                  <a:lnTo>
                    <a:pt x="1369" y="213"/>
                  </a:lnTo>
                  <a:lnTo>
                    <a:pt x="1341" y="213"/>
                  </a:lnTo>
                  <a:lnTo>
                    <a:pt x="1341" y="208"/>
                  </a:lnTo>
                  <a:lnTo>
                    <a:pt x="1287" y="208"/>
                  </a:lnTo>
                  <a:lnTo>
                    <a:pt x="1287" y="199"/>
                  </a:lnTo>
                  <a:lnTo>
                    <a:pt x="1252" y="199"/>
                  </a:lnTo>
                  <a:lnTo>
                    <a:pt x="1252" y="184"/>
                  </a:lnTo>
                  <a:lnTo>
                    <a:pt x="1209" y="184"/>
                  </a:lnTo>
                  <a:lnTo>
                    <a:pt x="1209" y="177"/>
                  </a:lnTo>
                  <a:lnTo>
                    <a:pt x="1172" y="177"/>
                  </a:lnTo>
                  <a:lnTo>
                    <a:pt x="1172" y="171"/>
                  </a:lnTo>
                  <a:lnTo>
                    <a:pt x="1128" y="171"/>
                  </a:lnTo>
                  <a:lnTo>
                    <a:pt x="1128" y="154"/>
                  </a:lnTo>
                  <a:lnTo>
                    <a:pt x="1091" y="154"/>
                  </a:lnTo>
                  <a:lnTo>
                    <a:pt x="1091" y="148"/>
                  </a:lnTo>
                  <a:lnTo>
                    <a:pt x="1049" y="148"/>
                  </a:lnTo>
                  <a:lnTo>
                    <a:pt x="1049" y="140"/>
                  </a:lnTo>
                  <a:lnTo>
                    <a:pt x="1012" y="140"/>
                  </a:lnTo>
                  <a:lnTo>
                    <a:pt x="1012" y="133"/>
                  </a:lnTo>
                  <a:lnTo>
                    <a:pt x="967" y="133"/>
                  </a:lnTo>
                  <a:lnTo>
                    <a:pt x="967" y="118"/>
                  </a:lnTo>
                  <a:lnTo>
                    <a:pt x="932" y="118"/>
                  </a:lnTo>
                  <a:lnTo>
                    <a:pt x="932" y="111"/>
                  </a:lnTo>
                  <a:lnTo>
                    <a:pt x="852" y="111"/>
                  </a:lnTo>
                  <a:lnTo>
                    <a:pt x="852" y="96"/>
                  </a:lnTo>
                  <a:lnTo>
                    <a:pt x="800" y="96"/>
                  </a:lnTo>
                  <a:lnTo>
                    <a:pt x="800" y="89"/>
                  </a:lnTo>
                  <a:lnTo>
                    <a:pt x="771" y="89"/>
                  </a:lnTo>
                  <a:lnTo>
                    <a:pt x="771" y="80"/>
                  </a:lnTo>
                  <a:lnTo>
                    <a:pt x="721" y="80"/>
                  </a:lnTo>
                  <a:lnTo>
                    <a:pt x="721" y="66"/>
                  </a:lnTo>
                  <a:lnTo>
                    <a:pt x="690" y="66"/>
                  </a:lnTo>
                  <a:lnTo>
                    <a:pt x="690" y="59"/>
                  </a:lnTo>
                  <a:lnTo>
                    <a:pt x="640" y="59"/>
                  </a:lnTo>
                  <a:lnTo>
                    <a:pt x="640" y="52"/>
                  </a:lnTo>
                  <a:lnTo>
                    <a:pt x="603" y="52"/>
                  </a:lnTo>
                  <a:lnTo>
                    <a:pt x="603" y="37"/>
                  </a:lnTo>
                  <a:lnTo>
                    <a:pt x="560" y="37"/>
                  </a:lnTo>
                  <a:lnTo>
                    <a:pt x="560" y="28"/>
                  </a:lnTo>
                  <a:lnTo>
                    <a:pt x="525" y="28"/>
                  </a:lnTo>
                  <a:lnTo>
                    <a:pt x="525" y="23"/>
                  </a:lnTo>
                  <a:lnTo>
                    <a:pt x="488" y="23"/>
                  </a:lnTo>
                  <a:lnTo>
                    <a:pt x="488" y="15"/>
                  </a:lnTo>
                  <a:lnTo>
                    <a:pt x="443" y="15"/>
                  </a:lnTo>
                  <a:lnTo>
                    <a:pt x="443" y="0"/>
                  </a:lnTo>
                  <a:lnTo>
                    <a:pt x="407" y="0"/>
                  </a:lnTo>
                  <a:close/>
                </a:path>
              </a:pathLst>
            </a:custGeom>
            <a:solidFill>
              <a:srgbClr val="0202E5"/>
            </a:solidFill>
            <a:ln w="9525">
              <a:noFill/>
            </a:ln>
          </p:spPr>
          <p:txBody>
            <a:bodyPr/>
            <a:lstStyle/>
            <a:p>
              <a:endParaRPr lang="en-US"/>
            </a:p>
          </p:txBody>
        </p:sp>
        <p:sp>
          <p:nvSpPr>
            <p:cNvPr id="1141074" name="Freeform 1141073"/>
            <p:cNvSpPr/>
            <p:nvPr/>
          </p:nvSpPr>
          <p:spPr>
            <a:xfrm>
              <a:off x="3898" y="1907"/>
              <a:ext cx="240" cy="142"/>
            </a:xfrm>
            <a:custGeom>
              <a:avLst/>
              <a:gdLst/>
              <a:ahLst/>
              <a:cxnLst/>
              <a:rect l="0" t="0" r="0" b="0"/>
              <a:pathLst>
                <a:path w="2405" h="1851">
                  <a:moveTo>
                    <a:pt x="350" y="0"/>
                  </a:moveTo>
                  <a:lnTo>
                    <a:pt x="350" y="28"/>
                  </a:lnTo>
                  <a:lnTo>
                    <a:pt x="342" y="28"/>
                  </a:lnTo>
                  <a:lnTo>
                    <a:pt x="342" y="59"/>
                  </a:lnTo>
                  <a:lnTo>
                    <a:pt x="336" y="59"/>
                  </a:lnTo>
                  <a:lnTo>
                    <a:pt x="336" y="89"/>
                  </a:lnTo>
                  <a:lnTo>
                    <a:pt x="327" y="89"/>
                  </a:lnTo>
                  <a:lnTo>
                    <a:pt x="327" y="111"/>
                  </a:lnTo>
                  <a:lnTo>
                    <a:pt x="314" y="111"/>
                  </a:lnTo>
                  <a:lnTo>
                    <a:pt x="314" y="133"/>
                  </a:lnTo>
                  <a:lnTo>
                    <a:pt x="305" y="133"/>
                  </a:lnTo>
                  <a:lnTo>
                    <a:pt x="305" y="184"/>
                  </a:lnTo>
                  <a:lnTo>
                    <a:pt x="292" y="184"/>
                  </a:lnTo>
                  <a:lnTo>
                    <a:pt x="292" y="208"/>
                  </a:lnTo>
                  <a:lnTo>
                    <a:pt x="285" y="208"/>
                  </a:lnTo>
                  <a:lnTo>
                    <a:pt x="285" y="228"/>
                  </a:lnTo>
                  <a:lnTo>
                    <a:pt x="268" y="228"/>
                  </a:lnTo>
                  <a:lnTo>
                    <a:pt x="268" y="272"/>
                  </a:lnTo>
                  <a:lnTo>
                    <a:pt x="255" y="272"/>
                  </a:lnTo>
                  <a:lnTo>
                    <a:pt x="255" y="310"/>
                  </a:lnTo>
                  <a:lnTo>
                    <a:pt x="249" y="310"/>
                  </a:lnTo>
                  <a:lnTo>
                    <a:pt x="249" y="332"/>
                  </a:lnTo>
                  <a:lnTo>
                    <a:pt x="233" y="332"/>
                  </a:lnTo>
                  <a:lnTo>
                    <a:pt x="233" y="375"/>
                  </a:lnTo>
                  <a:lnTo>
                    <a:pt x="218" y="375"/>
                  </a:lnTo>
                  <a:lnTo>
                    <a:pt x="218" y="406"/>
                  </a:lnTo>
                  <a:lnTo>
                    <a:pt x="212" y="406"/>
                  </a:lnTo>
                  <a:lnTo>
                    <a:pt x="212" y="435"/>
                  </a:lnTo>
                  <a:lnTo>
                    <a:pt x="196" y="435"/>
                  </a:lnTo>
                  <a:lnTo>
                    <a:pt x="196" y="472"/>
                  </a:lnTo>
                  <a:lnTo>
                    <a:pt x="181" y="472"/>
                  </a:lnTo>
                  <a:lnTo>
                    <a:pt x="181" y="509"/>
                  </a:lnTo>
                  <a:lnTo>
                    <a:pt x="176" y="509"/>
                  </a:lnTo>
                  <a:lnTo>
                    <a:pt x="176" y="531"/>
                  </a:lnTo>
                  <a:lnTo>
                    <a:pt x="168" y="531"/>
                  </a:lnTo>
                  <a:lnTo>
                    <a:pt x="168" y="545"/>
                  </a:lnTo>
                  <a:lnTo>
                    <a:pt x="153" y="545"/>
                  </a:lnTo>
                  <a:lnTo>
                    <a:pt x="153" y="576"/>
                  </a:lnTo>
                  <a:lnTo>
                    <a:pt x="146" y="576"/>
                  </a:lnTo>
                  <a:lnTo>
                    <a:pt x="146" y="605"/>
                  </a:lnTo>
                  <a:lnTo>
                    <a:pt x="139" y="605"/>
                  </a:lnTo>
                  <a:lnTo>
                    <a:pt x="139" y="628"/>
                  </a:lnTo>
                  <a:lnTo>
                    <a:pt x="131" y="628"/>
                  </a:lnTo>
                  <a:lnTo>
                    <a:pt x="131" y="650"/>
                  </a:lnTo>
                  <a:lnTo>
                    <a:pt x="117" y="650"/>
                  </a:lnTo>
                  <a:lnTo>
                    <a:pt x="117" y="670"/>
                  </a:lnTo>
                  <a:lnTo>
                    <a:pt x="109" y="670"/>
                  </a:lnTo>
                  <a:lnTo>
                    <a:pt x="109" y="708"/>
                  </a:lnTo>
                  <a:lnTo>
                    <a:pt x="103" y="708"/>
                  </a:lnTo>
                  <a:lnTo>
                    <a:pt x="103" y="723"/>
                  </a:lnTo>
                  <a:lnTo>
                    <a:pt x="94" y="723"/>
                  </a:lnTo>
                  <a:lnTo>
                    <a:pt x="94" y="753"/>
                  </a:lnTo>
                  <a:lnTo>
                    <a:pt x="81" y="753"/>
                  </a:lnTo>
                  <a:lnTo>
                    <a:pt x="81" y="804"/>
                  </a:lnTo>
                  <a:lnTo>
                    <a:pt x="72" y="804"/>
                  </a:lnTo>
                  <a:lnTo>
                    <a:pt x="72" y="826"/>
                  </a:lnTo>
                  <a:lnTo>
                    <a:pt x="59" y="826"/>
                  </a:lnTo>
                  <a:lnTo>
                    <a:pt x="59" y="849"/>
                  </a:lnTo>
                  <a:lnTo>
                    <a:pt x="52" y="849"/>
                  </a:lnTo>
                  <a:lnTo>
                    <a:pt x="52" y="872"/>
                  </a:lnTo>
                  <a:lnTo>
                    <a:pt x="36" y="872"/>
                  </a:lnTo>
                  <a:lnTo>
                    <a:pt x="36" y="892"/>
                  </a:lnTo>
                  <a:lnTo>
                    <a:pt x="30" y="892"/>
                  </a:lnTo>
                  <a:lnTo>
                    <a:pt x="30" y="923"/>
                  </a:lnTo>
                  <a:lnTo>
                    <a:pt x="22" y="923"/>
                  </a:lnTo>
                  <a:lnTo>
                    <a:pt x="22" y="952"/>
                  </a:lnTo>
                  <a:lnTo>
                    <a:pt x="16" y="952"/>
                  </a:lnTo>
                  <a:lnTo>
                    <a:pt x="16" y="982"/>
                  </a:lnTo>
                  <a:lnTo>
                    <a:pt x="0" y="982"/>
                  </a:lnTo>
                  <a:lnTo>
                    <a:pt x="0" y="1365"/>
                  </a:lnTo>
                  <a:lnTo>
                    <a:pt x="22" y="1365"/>
                  </a:lnTo>
                  <a:lnTo>
                    <a:pt x="22" y="1380"/>
                  </a:lnTo>
                  <a:lnTo>
                    <a:pt x="72" y="1380"/>
                  </a:lnTo>
                  <a:lnTo>
                    <a:pt x="72" y="1388"/>
                  </a:lnTo>
                  <a:lnTo>
                    <a:pt x="103" y="1388"/>
                  </a:lnTo>
                  <a:lnTo>
                    <a:pt x="103" y="1403"/>
                  </a:lnTo>
                  <a:lnTo>
                    <a:pt x="176" y="1403"/>
                  </a:lnTo>
                  <a:lnTo>
                    <a:pt x="176" y="1417"/>
                  </a:lnTo>
                  <a:lnTo>
                    <a:pt x="218" y="1417"/>
                  </a:lnTo>
                  <a:lnTo>
                    <a:pt x="218" y="1425"/>
                  </a:lnTo>
                  <a:lnTo>
                    <a:pt x="255" y="1425"/>
                  </a:lnTo>
                  <a:lnTo>
                    <a:pt x="255" y="1431"/>
                  </a:lnTo>
                  <a:lnTo>
                    <a:pt x="292" y="1431"/>
                  </a:lnTo>
                  <a:lnTo>
                    <a:pt x="292" y="1440"/>
                  </a:lnTo>
                  <a:lnTo>
                    <a:pt x="327" y="1440"/>
                  </a:lnTo>
                  <a:lnTo>
                    <a:pt x="327" y="1446"/>
                  </a:lnTo>
                  <a:lnTo>
                    <a:pt x="364" y="1446"/>
                  </a:lnTo>
                  <a:lnTo>
                    <a:pt x="364" y="1462"/>
                  </a:lnTo>
                  <a:lnTo>
                    <a:pt x="409" y="1462"/>
                  </a:lnTo>
                  <a:lnTo>
                    <a:pt x="409" y="1468"/>
                  </a:lnTo>
                  <a:lnTo>
                    <a:pt x="445" y="1468"/>
                  </a:lnTo>
                  <a:lnTo>
                    <a:pt x="445" y="1477"/>
                  </a:lnTo>
                  <a:lnTo>
                    <a:pt x="481" y="1477"/>
                  </a:lnTo>
                  <a:lnTo>
                    <a:pt x="481" y="1482"/>
                  </a:lnTo>
                  <a:lnTo>
                    <a:pt x="518" y="1482"/>
                  </a:lnTo>
                  <a:lnTo>
                    <a:pt x="518" y="1499"/>
                  </a:lnTo>
                  <a:lnTo>
                    <a:pt x="560" y="1499"/>
                  </a:lnTo>
                  <a:lnTo>
                    <a:pt x="560" y="1505"/>
                  </a:lnTo>
                  <a:lnTo>
                    <a:pt x="597" y="1505"/>
                  </a:lnTo>
                  <a:lnTo>
                    <a:pt x="597" y="1513"/>
                  </a:lnTo>
                  <a:lnTo>
                    <a:pt x="633" y="1513"/>
                  </a:lnTo>
                  <a:lnTo>
                    <a:pt x="633" y="1519"/>
                  </a:lnTo>
                  <a:lnTo>
                    <a:pt x="664" y="1519"/>
                  </a:lnTo>
                  <a:lnTo>
                    <a:pt x="664" y="1536"/>
                  </a:lnTo>
                  <a:lnTo>
                    <a:pt x="743" y="1536"/>
                  </a:lnTo>
                  <a:lnTo>
                    <a:pt x="743" y="1550"/>
                  </a:lnTo>
                  <a:lnTo>
                    <a:pt x="779" y="1550"/>
                  </a:lnTo>
                  <a:lnTo>
                    <a:pt x="779" y="1556"/>
                  </a:lnTo>
                  <a:lnTo>
                    <a:pt x="816" y="1556"/>
                  </a:lnTo>
                  <a:lnTo>
                    <a:pt x="816" y="1565"/>
                  </a:lnTo>
                  <a:lnTo>
                    <a:pt x="860" y="1565"/>
                  </a:lnTo>
                  <a:lnTo>
                    <a:pt x="860" y="1579"/>
                  </a:lnTo>
                  <a:lnTo>
                    <a:pt x="905" y="1579"/>
                  </a:lnTo>
                  <a:lnTo>
                    <a:pt x="905" y="1587"/>
                  </a:lnTo>
                  <a:lnTo>
                    <a:pt x="941" y="1587"/>
                  </a:lnTo>
                  <a:lnTo>
                    <a:pt x="941" y="1594"/>
                  </a:lnTo>
                  <a:lnTo>
                    <a:pt x="978" y="1594"/>
                  </a:lnTo>
                  <a:lnTo>
                    <a:pt x="978" y="1601"/>
                  </a:lnTo>
                  <a:lnTo>
                    <a:pt x="1014" y="1601"/>
                  </a:lnTo>
                  <a:lnTo>
                    <a:pt x="1014" y="1616"/>
                  </a:lnTo>
                  <a:lnTo>
                    <a:pt x="1056" y="1616"/>
                  </a:lnTo>
                  <a:lnTo>
                    <a:pt x="1056" y="1624"/>
                  </a:lnTo>
                  <a:lnTo>
                    <a:pt x="1093" y="1624"/>
                  </a:lnTo>
                  <a:lnTo>
                    <a:pt x="1093" y="1638"/>
                  </a:lnTo>
                  <a:lnTo>
                    <a:pt x="1166" y="1638"/>
                  </a:lnTo>
                  <a:lnTo>
                    <a:pt x="1166" y="1647"/>
                  </a:lnTo>
                  <a:lnTo>
                    <a:pt x="1195" y="1647"/>
                  </a:lnTo>
                  <a:lnTo>
                    <a:pt x="1195" y="1653"/>
                  </a:lnTo>
                  <a:lnTo>
                    <a:pt x="1247" y="1653"/>
                  </a:lnTo>
                  <a:lnTo>
                    <a:pt x="1247" y="1667"/>
                  </a:lnTo>
                  <a:lnTo>
                    <a:pt x="1284" y="1667"/>
                  </a:lnTo>
                  <a:lnTo>
                    <a:pt x="1284" y="1675"/>
                  </a:lnTo>
                  <a:lnTo>
                    <a:pt x="1312" y="1675"/>
                  </a:lnTo>
                  <a:lnTo>
                    <a:pt x="1312" y="1684"/>
                  </a:lnTo>
                  <a:lnTo>
                    <a:pt x="1348" y="1684"/>
                  </a:lnTo>
                  <a:lnTo>
                    <a:pt x="1348" y="1698"/>
                  </a:lnTo>
                  <a:lnTo>
                    <a:pt x="1399" y="1698"/>
                  </a:lnTo>
                  <a:lnTo>
                    <a:pt x="1399" y="1704"/>
                  </a:lnTo>
                  <a:lnTo>
                    <a:pt x="1430" y="1704"/>
                  </a:lnTo>
                  <a:lnTo>
                    <a:pt x="1430" y="1712"/>
                  </a:lnTo>
                  <a:lnTo>
                    <a:pt x="1465" y="1712"/>
                  </a:lnTo>
                  <a:lnTo>
                    <a:pt x="1465" y="1720"/>
                  </a:lnTo>
                  <a:lnTo>
                    <a:pt x="1502" y="1720"/>
                  </a:lnTo>
                  <a:lnTo>
                    <a:pt x="1502" y="1735"/>
                  </a:lnTo>
                  <a:lnTo>
                    <a:pt x="1545" y="1735"/>
                  </a:lnTo>
                  <a:lnTo>
                    <a:pt x="1545" y="1741"/>
                  </a:lnTo>
                  <a:lnTo>
                    <a:pt x="1581" y="1741"/>
                  </a:lnTo>
                  <a:lnTo>
                    <a:pt x="1581" y="1757"/>
                  </a:lnTo>
                  <a:lnTo>
                    <a:pt x="1654" y="1757"/>
                  </a:lnTo>
                  <a:lnTo>
                    <a:pt x="1654" y="1763"/>
                  </a:lnTo>
                  <a:lnTo>
                    <a:pt x="1698" y="1763"/>
                  </a:lnTo>
                  <a:lnTo>
                    <a:pt x="1698" y="1772"/>
                  </a:lnTo>
                  <a:lnTo>
                    <a:pt x="1735" y="1772"/>
                  </a:lnTo>
                  <a:lnTo>
                    <a:pt x="1735" y="1786"/>
                  </a:lnTo>
                  <a:lnTo>
                    <a:pt x="1772" y="1786"/>
                  </a:lnTo>
                  <a:lnTo>
                    <a:pt x="1772" y="1794"/>
                  </a:lnTo>
                  <a:lnTo>
                    <a:pt x="1813" y="1794"/>
                  </a:lnTo>
                  <a:lnTo>
                    <a:pt x="1813" y="1800"/>
                  </a:lnTo>
                  <a:lnTo>
                    <a:pt x="1850" y="1800"/>
                  </a:lnTo>
                  <a:lnTo>
                    <a:pt x="1850" y="1814"/>
                  </a:lnTo>
                  <a:lnTo>
                    <a:pt x="1887" y="1814"/>
                  </a:lnTo>
                  <a:lnTo>
                    <a:pt x="1887" y="1823"/>
                  </a:lnTo>
                  <a:lnTo>
                    <a:pt x="1931" y="1823"/>
                  </a:lnTo>
                  <a:lnTo>
                    <a:pt x="1931" y="1829"/>
                  </a:lnTo>
                  <a:lnTo>
                    <a:pt x="1968" y="1829"/>
                  </a:lnTo>
                  <a:lnTo>
                    <a:pt x="1968" y="1845"/>
                  </a:lnTo>
                  <a:lnTo>
                    <a:pt x="1996" y="1845"/>
                  </a:lnTo>
                  <a:lnTo>
                    <a:pt x="1996" y="1851"/>
                  </a:lnTo>
                  <a:lnTo>
                    <a:pt x="2048" y="1851"/>
                  </a:lnTo>
                  <a:lnTo>
                    <a:pt x="2048" y="1845"/>
                  </a:lnTo>
                  <a:lnTo>
                    <a:pt x="2055" y="1845"/>
                  </a:lnTo>
                  <a:lnTo>
                    <a:pt x="2055" y="1800"/>
                  </a:lnTo>
                  <a:lnTo>
                    <a:pt x="2063" y="1800"/>
                  </a:lnTo>
                  <a:lnTo>
                    <a:pt x="2063" y="1772"/>
                  </a:lnTo>
                  <a:lnTo>
                    <a:pt x="2068" y="1772"/>
                  </a:lnTo>
                  <a:lnTo>
                    <a:pt x="2068" y="1757"/>
                  </a:lnTo>
                  <a:lnTo>
                    <a:pt x="2085" y="1757"/>
                  </a:lnTo>
                  <a:lnTo>
                    <a:pt x="2085" y="1712"/>
                  </a:lnTo>
                  <a:lnTo>
                    <a:pt x="2091" y="1712"/>
                  </a:lnTo>
                  <a:lnTo>
                    <a:pt x="2091" y="1684"/>
                  </a:lnTo>
                  <a:lnTo>
                    <a:pt x="2105" y="1684"/>
                  </a:lnTo>
                  <a:lnTo>
                    <a:pt x="2105" y="1667"/>
                  </a:lnTo>
                  <a:lnTo>
                    <a:pt x="2113" y="1667"/>
                  </a:lnTo>
                  <a:lnTo>
                    <a:pt x="2113" y="1638"/>
                  </a:lnTo>
                  <a:lnTo>
                    <a:pt x="2122" y="1638"/>
                  </a:lnTo>
                  <a:lnTo>
                    <a:pt x="2122" y="1624"/>
                  </a:lnTo>
                  <a:lnTo>
                    <a:pt x="2127" y="1624"/>
                  </a:lnTo>
                  <a:lnTo>
                    <a:pt x="2127" y="1587"/>
                  </a:lnTo>
                  <a:lnTo>
                    <a:pt x="2142" y="1587"/>
                  </a:lnTo>
                  <a:lnTo>
                    <a:pt x="2142" y="1565"/>
                  </a:lnTo>
                  <a:lnTo>
                    <a:pt x="2150" y="1565"/>
                  </a:lnTo>
                  <a:lnTo>
                    <a:pt x="2150" y="1536"/>
                  </a:lnTo>
                  <a:lnTo>
                    <a:pt x="2164" y="1536"/>
                  </a:lnTo>
                  <a:lnTo>
                    <a:pt x="2164" y="1482"/>
                  </a:lnTo>
                  <a:lnTo>
                    <a:pt x="2178" y="1482"/>
                  </a:lnTo>
                  <a:lnTo>
                    <a:pt x="2178" y="1468"/>
                  </a:lnTo>
                  <a:lnTo>
                    <a:pt x="2186" y="1468"/>
                  </a:lnTo>
                  <a:lnTo>
                    <a:pt x="2186" y="1440"/>
                  </a:lnTo>
                  <a:lnTo>
                    <a:pt x="2194" y="1440"/>
                  </a:lnTo>
                  <a:lnTo>
                    <a:pt x="2194" y="1425"/>
                  </a:lnTo>
                  <a:lnTo>
                    <a:pt x="2200" y="1425"/>
                  </a:lnTo>
                  <a:lnTo>
                    <a:pt x="2200" y="1403"/>
                  </a:lnTo>
                  <a:lnTo>
                    <a:pt x="2214" y="1403"/>
                  </a:lnTo>
                  <a:lnTo>
                    <a:pt x="2214" y="1380"/>
                  </a:lnTo>
                  <a:lnTo>
                    <a:pt x="2223" y="1380"/>
                  </a:lnTo>
                  <a:lnTo>
                    <a:pt x="2223" y="1357"/>
                  </a:lnTo>
                  <a:lnTo>
                    <a:pt x="2229" y="1357"/>
                  </a:lnTo>
                  <a:lnTo>
                    <a:pt x="2229" y="1321"/>
                  </a:lnTo>
                  <a:lnTo>
                    <a:pt x="2245" y="1321"/>
                  </a:lnTo>
                  <a:lnTo>
                    <a:pt x="2245" y="1297"/>
                  </a:lnTo>
                  <a:lnTo>
                    <a:pt x="2251" y="1297"/>
                  </a:lnTo>
                  <a:lnTo>
                    <a:pt x="2251" y="1261"/>
                  </a:lnTo>
                  <a:lnTo>
                    <a:pt x="2259" y="1261"/>
                  </a:lnTo>
                  <a:lnTo>
                    <a:pt x="2259" y="1240"/>
                  </a:lnTo>
                  <a:lnTo>
                    <a:pt x="2266" y="1240"/>
                  </a:lnTo>
                  <a:lnTo>
                    <a:pt x="2266" y="1224"/>
                  </a:lnTo>
                  <a:lnTo>
                    <a:pt x="2281" y="1224"/>
                  </a:lnTo>
                  <a:lnTo>
                    <a:pt x="2281" y="1196"/>
                  </a:lnTo>
                  <a:lnTo>
                    <a:pt x="2288" y="1196"/>
                  </a:lnTo>
                  <a:lnTo>
                    <a:pt x="2288" y="1181"/>
                  </a:lnTo>
                  <a:lnTo>
                    <a:pt x="2296" y="1181"/>
                  </a:lnTo>
                  <a:lnTo>
                    <a:pt x="2296" y="1145"/>
                  </a:lnTo>
                  <a:lnTo>
                    <a:pt x="2301" y="1145"/>
                  </a:lnTo>
                  <a:lnTo>
                    <a:pt x="2301" y="1121"/>
                  </a:lnTo>
                  <a:lnTo>
                    <a:pt x="2310" y="1121"/>
                  </a:lnTo>
                  <a:lnTo>
                    <a:pt x="2310" y="1108"/>
                  </a:lnTo>
                  <a:lnTo>
                    <a:pt x="2318" y="1108"/>
                  </a:lnTo>
                  <a:lnTo>
                    <a:pt x="2318" y="1077"/>
                  </a:lnTo>
                  <a:lnTo>
                    <a:pt x="2324" y="1077"/>
                  </a:lnTo>
                  <a:lnTo>
                    <a:pt x="2324" y="1048"/>
                  </a:lnTo>
                  <a:lnTo>
                    <a:pt x="2338" y="1048"/>
                  </a:lnTo>
                  <a:lnTo>
                    <a:pt x="2338" y="1025"/>
                  </a:lnTo>
                  <a:lnTo>
                    <a:pt x="2346" y="1025"/>
                  </a:lnTo>
                  <a:lnTo>
                    <a:pt x="2346" y="1002"/>
                  </a:lnTo>
                  <a:lnTo>
                    <a:pt x="2360" y="1002"/>
                  </a:lnTo>
                  <a:lnTo>
                    <a:pt x="2360" y="989"/>
                  </a:lnTo>
                  <a:lnTo>
                    <a:pt x="2368" y="989"/>
                  </a:lnTo>
                  <a:lnTo>
                    <a:pt x="2368" y="960"/>
                  </a:lnTo>
                  <a:lnTo>
                    <a:pt x="2375" y="960"/>
                  </a:lnTo>
                  <a:lnTo>
                    <a:pt x="2375" y="929"/>
                  </a:lnTo>
                  <a:lnTo>
                    <a:pt x="2383" y="929"/>
                  </a:lnTo>
                  <a:lnTo>
                    <a:pt x="2383" y="892"/>
                  </a:lnTo>
                  <a:lnTo>
                    <a:pt x="2397" y="892"/>
                  </a:lnTo>
                  <a:lnTo>
                    <a:pt x="2397" y="872"/>
                  </a:lnTo>
                  <a:lnTo>
                    <a:pt x="2405" y="872"/>
                  </a:lnTo>
                  <a:lnTo>
                    <a:pt x="2405" y="457"/>
                  </a:lnTo>
                  <a:lnTo>
                    <a:pt x="2368" y="457"/>
                  </a:lnTo>
                  <a:lnTo>
                    <a:pt x="2368" y="450"/>
                  </a:lnTo>
                  <a:lnTo>
                    <a:pt x="2318" y="450"/>
                  </a:lnTo>
                  <a:lnTo>
                    <a:pt x="2318" y="435"/>
                  </a:lnTo>
                  <a:lnTo>
                    <a:pt x="2245" y="435"/>
                  </a:lnTo>
                  <a:lnTo>
                    <a:pt x="2245" y="421"/>
                  </a:lnTo>
                  <a:lnTo>
                    <a:pt x="2200" y="421"/>
                  </a:lnTo>
                  <a:lnTo>
                    <a:pt x="2200" y="413"/>
                  </a:lnTo>
                  <a:lnTo>
                    <a:pt x="2164" y="413"/>
                  </a:lnTo>
                  <a:lnTo>
                    <a:pt x="2164" y="406"/>
                  </a:lnTo>
                  <a:lnTo>
                    <a:pt x="2122" y="406"/>
                  </a:lnTo>
                  <a:lnTo>
                    <a:pt x="2122" y="391"/>
                  </a:lnTo>
                  <a:lnTo>
                    <a:pt x="2085" y="391"/>
                  </a:lnTo>
                  <a:lnTo>
                    <a:pt x="2085" y="384"/>
                  </a:lnTo>
                  <a:lnTo>
                    <a:pt x="2048" y="384"/>
                  </a:lnTo>
                  <a:lnTo>
                    <a:pt x="2048" y="375"/>
                  </a:lnTo>
                  <a:lnTo>
                    <a:pt x="1996" y="375"/>
                  </a:lnTo>
                  <a:lnTo>
                    <a:pt x="1996" y="369"/>
                  </a:lnTo>
                  <a:lnTo>
                    <a:pt x="1968" y="369"/>
                  </a:lnTo>
                  <a:lnTo>
                    <a:pt x="1968" y="355"/>
                  </a:lnTo>
                  <a:lnTo>
                    <a:pt x="1917" y="355"/>
                  </a:lnTo>
                  <a:lnTo>
                    <a:pt x="1917" y="347"/>
                  </a:lnTo>
                  <a:lnTo>
                    <a:pt x="1881" y="347"/>
                  </a:lnTo>
                  <a:lnTo>
                    <a:pt x="1881" y="338"/>
                  </a:lnTo>
                  <a:lnTo>
                    <a:pt x="1835" y="338"/>
                  </a:lnTo>
                  <a:lnTo>
                    <a:pt x="1835" y="332"/>
                  </a:lnTo>
                  <a:lnTo>
                    <a:pt x="1800" y="332"/>
                  </a:lnTo>
                  <a:lnTo>
                    <a:pt x="1800" y="324"/>
                  </a:lnTo>
                  <a:lnTo>
                    <a:pt x="1757" y="324"/>
                  </a:lnTo>
                  <a:lnTo>
                    <a:pt x="1757" y="318"/>
                  </a:lnTo>
                  <a:lnTo>
                    <a:pt x="1720" y="318"/>
                  </a:lnTo>
                  <a:lnTo>
                    <a:pt x="1720" y="310"/>
                  </a:lnTo>
                  <a:lnTo>
                    <a:pt x="1676" y="310"/>
                  </a:lnTo>
                  <a:lnTo>
                    <a:pt x="1676" y="296"/>
                  </a:lnTo>
                  <a:lnTo>
                    <a:pt x="1639" y="296"/>
                  </a:lnTo>
                  <a:lnTo>
                    <a:pt x="1639" y="287"/>
                  </a:lnTo>
                  <a:lnTo>
                    <a:pt x="1595" y="287"/>
                  </a:lnTo>
                  <a:lnTo>
                    <a:pt x="1595" y="272"/>
                  </a:lnTo>
                  <a:lnTo>
                    <a:pt x="1517" y="272"/>
                  </a:lnTo>
                  <a:lnTo>
                    <a:pt x="1517" y="259"/>
                  </a:lnTo>
                  <a:lnTo>
                    <a:pt x="1480" y="259"/>
                  </a:lnTo>
                  <a:lnTo>
                    <a:pt x="1480" y="250"/>
                  </a:lnTo>
                  <a:lnTo>
                    <a:pt x="1443" y="250"/>
                  </a:lnTo>
                  <a:lnTo>
                    <a:pt x="1443" y="236"/>
                  </a:lnTo>
                  <a:lnTo>
                    <a:pt x="1399" y="236"/>
                  </a:lnTo>
                  <a:lnTo>
                    <a:pt x="1399" y="228"/>
                  </a:lnTo>
                  <a:lnTo>
                    <a:pt x="1362" y="228"/>
                  </a:lnTo>
                  <a:lnTo>
                    <a:pt x="1362" y="222"/>
                  </a:lnTo>
                  <a:lnTo>
                    <a:pt x="1312" y="222"/>
                  </a:lnTo>
                  <a:lnTo>
                    <a:pt x="1312" y="213"/>
                  </a:lnTo>
                  <a:lnTo>
                    <a:pt x="1284" y="213"/>
                  </a:lnTo>
                  <a:lnTo>
                    <a:pt x="1284" y="208"/>
                  </a:lnTo>
                  <a:lnTo>
                    <a:pt x="1230" y="208"/>
                  </a:lnTo>
                  <a:lnTo>
                    <a:pt x="1230" y="199"/>
                  </a:lnTo>
                  <a:lnTo>
                    <a:pt x="1195" y="199"/>
                  </a:lnTo>
                  <a:lnTo>
                    <a:pt x="1195" y="184"/>
                  </a:lnTo>
                  <a:lnTo>
                    <a:pt x="1152" y="184"/>
                  </a:lnTo>
                  <a:lnTo>
                    <a:pt x="1152" y="177"/>
                  </a:lnTo>
                  <a:lnTo>
                    <a:pt x="1115" y="177"/>
                  </a:lnTo>
                  <a:lnTo>
                    <a:pt x="1115" y="171"/>
                  </a:lnTo>
                  <a:lnTo>
                    <a:pt x="1071" y="171"/>
                  </a:lnTo>
                  <a:lnTo>
                    <a:pt x="1071" y="154"/>
                  </a:lnTo>
                  <a:lnTo>
                    <a:pt x="1034" y="154"/>
                  </a:lnTo>
                  <a:lnTo>
                    <a:pt x="1034" y="148"/>
                  </a:lnTo>
                  <a:lnTo>
                    <a:pt x="992" y="148"/>
                  </a:lnTo>
                  <a:lnTo>
                    <a:pt x="992" y="140"/>
                  </a:lnTo>
                  <a:lnTo>
                    <a:pt x="955" y="140"/>
                  </a:lnTo>
                  <a:lnTo>
                    <a:pt x="955" y="133"/>
                  </a:lnTo>
                  <a:lnTo>
                    <a:pt x="910" y="133"/>
                  </a:lnTo>
                  <a:lnTo>
                    <a:pt x="910" y="118"/>
                  </a:lnTo>
                  <a:lnTo>
                    <a:pt x="875" y="118"/>
                  </a:lnTo>
                  <a:lnTo>
                    <a:pt x="875" y="111"/>
                  </a:lnTo>
                  <a:lnTo>
                    <a:pt x="795" y="111"/>
                  </a:lnTo>
                  <a:lnTo>
                    <a:pt x="795" y="96"/>
                  </a:lnTo>
                  <a:lnTo>
                    <a:pt x="743" y="96"/>
                  </a:lnTo>
                  <a:lnTo>
                    <a:pt x="743" y="89"/>
                  </a:lnTo>
                  <a:lnTo>
                    <a:pt x="714" y="89"/>
                  </a:lnTo>
                  <a:lnTo>
                    <a:pt x="714" y="80"/>
                  </a:lnTo>
                  <a:lnTo>
                    <a:pt x="664" y="80"/>
                  </a:lnTo>
                  <a:lnTo>
                    <a:pt x="664" y="66"/>
                  </a:lnTo>
                  <a:lnTo>
                    <a:pt x="633" y="66"/>
                  </a:lnTo>
                  <a:lnTo>
                    <a:pt x="633" y="59"/>
                  </a:lnTo>
                  <a:lnTo>
                    <a:pt x="583" y="59"/>
                  </a:lnTo>
                  <a:lnTo>
                    <a:pt x="583" y="52"/>
                  </a:lnTo>
                  <a:lnTo>
                    <a:pt x="546" y="52"/>
                  </a:lnTo>
                  <a:lnTo>
                    <a:pt x="546" y="37"/>
                  </a:lnTo>
                  <a:lnTo>
                    <a:pt x="503" y="37"/>
                  </a:lnTo>
                  <a:lnTo>
                    <a:pt x="503" y="28"/>
                  </a:lnTo>
                  <a:lnTo>
                    <a:pt x="468" y="28"/>
                  </a:lnTo>
                  <a:lnTo>
                    <a:pt x="468" y="23"/>
                  </a:lnTo>
                  <a:lnTo>
                    <a:pt x="431" y="23"/>
                  </a:lnTo>
                  <a:lnTo>
                    <a:pt x="431" y="15"/>
                  </a:lnTo>
                  <a:lnTo>
                    <a:pt x="386" y="15"/>
                  </a:lnTo>
                  <a:lnTo>
                    <a:pt x="386" y="0"/>
                  </a:lnTo>
                  <a:lnTo>
                    <a:pt x="350" y="0"/>
                  </a:lnTo>
                  <a:close/>
                </a:path>
              </a:pathLst>
            </a:custGeom>
            <a:solidFill>
              <a:srgbClr val="0202D8"/>
            </a:solidFill>
            <a:ln w="9525">
              <a:noFill/>
            </a:ln>
          </p:spPr>
          <p:txBody>
            <a:bodyPr/>
            <a:lstStyle/>
            <a:p>
              <a:endParaRPr lang="en-US"/>
            </a:p>
          </p:txBody>
        </p:sp>
        <p:sp>
          <p:nvSpPr>
            <p:cNvPr id="1141075" name="Freeform 1141074"/>
            <p:cNvSpPr/>
            <p:nvPr/>
          </p:nvSpPr>
          <p:spPr>
            <a:xfrm>
              <a:off x="3906" y="1907"/>
              <a:ext cx="225" cy="142"/>
            </a:xfrm>
            <a:custGeom>
              <a:avLst/>
              <a:gdLst/>
              <a:ahLst/>
              <a:cxnLst/>
              <a:rect l="0" t="0" r="0" b="0"/>
              <a:pathLst>
                <a:path w="2257" h="1851">
                  <a:moveTo>
                    <a:pt x="269" y="0"/>
                  </a:moveTo>
                  <a:lnTo>
                    <a:pt x="269" y="28"/>
                  </a:lnTo>
                  <a:lnTo>
                    <a:pt x="261" y="28"/>
                  </a:lnTo>
                  <a:lnTo>
                    <a:pt x="261" y="59"/>
                  </a:lnTo>
                  <a:lnTo>
                    <a:pt x="255" y="59"/>
                  </a:lnTo>
                  <a:lnTo>
                    <a:pt x="255" y="89"/>
                  </a:lnTo>
                  <a:lnTo>
                    <a:pt x="246" y="89"/>
                  </a:lnTo>
                  <a:lnTo>
                    <a:pt x="246" y="111"/>
                  </a:lnTo>
                  <a:lnTo>
                    <a:pt x="233" y="111"/>
                  </a:lnTo>
                  <a:lnTo>
                    <a:pt x="233" y="133"/>
                  </a:lnTo>
                  <a:lnTo>
                    <a:pt x="224" y="133"/>
                  </a:lnTo>
                  <a:lnTo>
                    <a:pt x="224" y="184"/>
                  </a:lnTo>
                  <a:lnTo>
                    <a:pt x="211" y="184"/>
                  </a:lnTo>
                  <a:lnTo>
                    <a:pt x="211" y="208"/>
                  </a:lnTo>
                  <a:lnTo>
                    <a:pt x="204" y="208"/>
                  </a:lnTo>
                  <a:lnTo>
                    <a:pt x="204" y="228"/>
                  </a:lnTo>
                  <a:lnTo>
                    <a:pt x="187" y="228"/>
                  </a:lnTo>
                  <a:lnTo>
                    <a:pt x="187" y="272"/>
                  </a:lnTo>
                  <a:lnTo>
                    <a:pt x="174" y="272"/>
                  </a:lnTo>
                  <a:lnTo>
                    <a:pt x="174" y="310"/>
                  </a:lnTo>
                  <a:lnTo>
                    <a:pt x="168" y="310"/>
                  </a:lnTo>
                  <a:lnTo>
                    <a:pt x="168" y="332"/>
                  </a:lnTo>
                  <a:lnTo>
                    <a:pt x="152" y="332"/>
                  </a:lnTo>
                  <a:lnTo>
                    <a:pt x="152" y="375"/>
                  </a:lnTo>
                  <a:lnTo>
                    <a:pt x="137" y="375"/>
                  </a:lnTo>
                  <a:lnTo>
                    <a:pt x="137" y="406"/>
                  </a:lnTo>
                  <a:lnTo>
                    <a:pt x="131" y="406"/>
                  </a:lnTo>
                  <a:lnTo>
                    <a:pt x="131" y="435"/>
                  </a:lnTo>
                  <a:lnTo>
                    <a:pt x="115" y="435"/>
                  </a:lnTo>
                  <a:lnTo>
                    <a:pt x="115" y="472"/>
                  </a:lnTo>
                  <a:lnTo>
                    <a:pt x="100" y="472"/>
                  </a:lnTo>
                  <a:lnTo>
                    <a:pt x="100" y="509"/>
                  </a:lnTo>
                  <a:lnTo>
                    <a:pt x="95" y="509"/>
                  </a:lnTo>
                  <a:lnTo>
                    <a:pt x="95" y="531"/>
                  </a:lnTo>
                  <a:lnTo>
                    <a:pt x="87" y="531"/>
                  </a:lnTo>
                  <a:lnTo>
                    <a:pt x="87" y="545"/>
                  </a:lnTo>
                  <a:lnTo>
                    <a:pt x="72" y="545"/>
                  </a:lnTo>
                  <a:lnTo>
                    <a:pt x="72" y="576"/>
                  </a:lnTo>
                  <a:lnTo>
                    <a:pt x="65" y="576"/>
                  </a:lnTo>
                  <a:lnTo>
                    <a:pt x="65" y="605"/>
                  </a:lnTo>
                  <a:lnTo>
                    <a:pt x="58" y="605"/>
                  </a:lnTo>
                  <a:lnTo>
                    <a:pt x="58" y="628"/>
                  </a:lnTo>
                  <a:lnTo>
                    <a:pt x="50" y="628"/>
                  </a:lnTo>
                  <a:lnTo>
                    <a:pt x="50" y="650"/>
                  </a:lnTo>
                  <a:lnTo>
                    <a:pt x="36" y="650"/>
                  </a:lnTo>
                  <a:lnTo>
                    <a:pt x="36" y="670"/>
                  </a:lnTo>
                  <a:lnTo>
                    <a:pt x="28" y="670"/>
                  </a:lnTo>
                  <a:lnTo>
                    <a:pt x="28" y="708"/>
                  </a:lnTo>
                  <a:lnTo>
                    <a:pt x="22" y="708"/>
                  </a:lnTo>
                  <a:lnTo>
                    <a:pt x="22" y="723"/>
                  </a:lnTo>
                  <a:lnTo>
                    <a:pt x="13" y="723"/>
                  </a:lnTo>
                  <a:lnTo>
                    <a:pt x="13" y="753"/>
                  </a:lnTo>
                  <a:lnTo>
                    <a:pt x="0" y="753"/>
                  </a:lnTo>
                  <a:lnTo>
                    <a:pt x="0" y="1388"/>
                  </a:lnTo>
                  <a:lnTo>
                    <a:pt x="22" y="1388"/>
                  </a:lnTo>
                  <a:lnTo>
                    <a:pt x="22" y="1403"/>
                  </a:lnTo>
                  <a:lnTo>
                    <a:pt x="95" y="1403"/>
                  </a:lnTo>
                  <a:lnTo>
                    <a:pt x="95" y="1417"/>
                  </a:lnTo>
                  <a:lnTo>
                    <a:pt x="137" y="1417"/>
                  </a:lnTo>
                  <a:lnTo>
                    <a:pt x="137" y="1425"/>
                  </a:lnTo>
                  <a:lnTo>
                    <a:pt x="174" y="1425"/>
                  </a:lnTo>
                  <a:lnTo>
                    <a:pt x="174" y="1431"/>
                  </a:lnTo>
                  <a:lnTo>
                    <a:pt x="211" y="1431"/>
                  </a:lnTo>
                  <a:lnTo>
                    <a:pt x="211" y="1440"/>
                  </a:lnTo>
                  <a:lnTo>
                    <a:pt x="246" y="1440"/>
                  </a:lnTo>
                  <a:lnTo>
                    <a:pt x="246" y="1446"/>
                  </a:lnTo>
                  <a:lnTo>
                    <a:pt x="283" y="1446"/>
                  </a:lnTo>
                  <a:lnTo>
                    <a:pt x="283" y="1462"/>
                  </a:lnTo>
                  <a:lnTo>
                    <a:pt x="328" y="1462"/>
                  </a:lnTo>
                  <a:lnTo>
                    <a:pt x="328" y="1468"/>
                  </a:lnTo>
                  <a:lnTo>
                    <a:pt x="364" y="1468"/>
                  </a:lnTo>
                  <a:lnTo>
                    <a:pt x="364" y="1477"/>
                  </a:lnTo>
                  <a:lnTo>
                    <a:pt x="400" y="1477"/>
                  </a:lnTo>
                  <a:lnTo>
                    <a:pt x="400" y="1482"/>
                  </a:lnTo>
                  <a:lnTo>
                    <a:pt x="437" y="1482"/>
                  </a:lnTo>
                  <a:lnTo>
                    <a:pt x="437" y="1499"/>
                  </a:lnTo>
                  <a:lnTo>
                    <a:pt x="479" y="1499"/>
                  </a:lnTo>
                  <a:lnTo>
                    <a:pt x="479" y="1505"/>
                  </a:lnTo>
                  <a:lnTo>
                    <a:pt x="516" y="1505"/>
                  </a:lnTo>
                  <a:lnTo>
                    <a:pt x="516" y="1513"/>
                  </a:lnTo>
                  <a:lnTo>
                    <a:pt x="552" y="1513"/>
                  </a:lnTo>
                  <a:lnTo>
                    <a:pt x="552" y="1519"/>
                  </a:lnTo>
                  <a:lnTo>
                    <a:pt x="583" y="1519"/>
                  </a:lnTo>
                  <a:lnTo>
                    <a:pt x="583" y="1536"/>
                  </a:lnTo>
                  <a:lnTo>
                    <a:pt x="662" y="1536"/>
                  </a:lnTo>
                  <a:lnTo>
                    <a:pt x="662" y="1550"/>
                  </a:lnTo>
                  <a:lnTo>
                    <a:pt x="698" y="1550"/>
                  </a:lnTo>
                  <a:lnTo>
                    <a:pt x="698" y="1556"/>
                  </a:lnTo>
                  <a:lnTo>
                    <a:pt x="735" y="1556"/>
                  </a:lnTo>
                  <a:lnTo>
                    <a:pt x="735" y="1565"/>
                  </a:lnTo>
                  <a:lnTo>
                    <a:pt x="779" y="1565"/>
                  </a:lnTo>
                  <a:lnTo>
                    <a:pt x="779" y="1579"/>
                  </a:lnTo>
                  <a:lnTo>
                    <a:pt x="824" y="1579"/>
                  </a:lnTo>
                  <a:lnTo>
                    <a:pt x="824" y="1587"/>
                  </a:lnTo>
                  <a:lnTo>
                    <a:pt x="860" y="1587"/>
                  </a:lnTo>
                  <a:lnTo>
                    <a:pt x="860" y="1594"/>
                  </a:lnTo>
                  <a:lnTo>
                    <a:pt x="897" y="1594"/>
                  </a:lnTo>
                  <a:lnTo>
                    <a:pt x="897" y="1601"/>
                  </a:lnTo>
                  <a:lnTo>
                    <a:pt x="933" y="1601"/>
                  </a:lnTo>
                  <a:lnTo>
                    <a:pt x="933" y="1616"/>
                  </a:lnTo>
                  <a:lnTo>
                    <a:pt x="975" y="1616"/>
                  </a:lnTo>
                  <a:lnTo>
                    <a:pt x="975" y="1624"/>
                  </a:lnTo>
                  <a:lnTo>
                    <a:pt x="1012" y="1624"/>
                  </a:lnTo>
                  <a:lnTo>
                    <a:pt x="1012" y="1638"/>
                  </a:lnTo>
                  <a:lnTo>
                    <a:pt x="1085" y="1638"/>
                  </a:lnTo>
                  <a:lnTo>
                    <a:pt x="1085" y="1647"/>
                  </a:lnTo>
                  <a:lnTo>
                    <a:pt x="1114" y="1647"/>
                  </a:lnTo>
                  <a:lnTo>
                    <a:pt x="1114" y="1653"/>
                  </a:lnTo>
                  <a:lnTo>
                    <a:pt x="1166" y="1653"/>
                  </a:lnTo>
                  <a:lnTo>
                    <a:pt x="1166" y="1667"/>
                  </a:lnTo>
                  <a:lnTo>
                    <a:pt x="1203" y="1667"/>
                  </a:lnTo>
                  <a:lnTo>
                    <a:pt x="1203" y="1675"/>
                  </a:lnTo>
                  <a:lnTo>
                    <a:pt x="1231" y="1675"/>
                  </a:lnTo>
                  <a:lnTo>
                    <a:pt x="1231" y="1684"/>
                  </a:lnTo>
                  <a:lnTo>
                    <a:pt x="1267" y="1684"/>
                  </a:lnTo>
                  <a:lnTo>
                    <a:pt x="1267" y="1698"/>
                  </a:lnTo>
                  <a:lnTo>
                    <a:pt x="1318" y="1698"/>
                  </a:lnTo>
                  <a:lnTo>
                    <a:pt x="1318" y="1704"/>
                  </a:lnTo>
                  <a:lnTo>
                    <a:pt x="1349" y="1704"/>
                  </a:lnTo>
                  <a:lnTo>
                    <a:pt x="1349" y="1712"/>
                  </a:lnTo>
                  <a:lnTo>
                    <a:pt x="1384" y="1712"/>
                  </a:lnTo>
                  <a:lnTo>
                    <a:pt x="1384" y="1720"/>
                  </a:lnTo>
                  <a:lnTo>
                    <a:pt x="1421" y="1720"/>
                  </a:lnTo>
                  <a:lnTo>
                    <a:pt x="1421" y="1735"/>
                  </a:lnTo>
                  <a:lnTo>
                    <a:pt x="1464" y="1735"/>
                  </a:lnTo>
                  <a:lnTo>
                    <a:pt x="1464" y="1741"/>
                  </a:lnTo>
                  <a:lnTo>
                    <a:pt x="1500" y="1741"/>
                  </a:lnTo>
                  <a:lnTo>
                    <a:pt x="1500" y="1757"/>
                  </a:lnTo>
                  <a:lnTo>
                    <a:pt x="1573" y="1757"/>
                  </a:lnTo>
                  <a:lnTo>
                    <a:pt x="1573" y="1763"/>
                  </a:lnTo>
                  <a:lnTo>
                    <a:pt x="1617" y="1763"/>
                  </a:lnTo>
                  <a:lnTo>
                    <a:pt x="1617" y="1772"/>
                  </a:lnTo>
                  <a:lnTo>
                    <a:pt x="1654" y="1772"/>
                  </a:lnTo>
                  <a:lnTo>
                    <a:pt x="1654" y="1786"/>
                  </a:lnTo>
                  <a:lnTo>
                    <a:pt x="1691" y="1786"/>
                  </a:lnTo>
                  <a:lnTo>
                    <a:pt x="1691" y="1794"/>
                  </a:lnTo>
                  <a:lnTo>
                    <a:pt x="1732" y="1794"/>
                  </a:lnTo>
                  <a:lnTo>
                    <a:pt x="1732" y="1800"/>
                  </a:lnTo>
                  <a:lnTo>
                    <a:pt x="1769" y="1800"/>
                  </a:lnTo>
                  <a:lnTo>
                    <a:pt x="1769" y="1814"/>
                  </a:lnTo>
                  <a:lnTo>
                    <a:pt x="1806" y="1814"/>
                  </a:lnTo>
                  <a:lnTo>
                    <a:pt x="1806" y="1823"/>
                  </a:lnTo>
                  <a:lnTo>
                    <a:pt x="1850" y="1823"/>
                  </a:lnTo>
                  <a:lnTo>
                    <a:pt x="1850" y="1829"/>
                  </a:lnTo>
                  <a:lnTo>
                    <a:pt x="1887" y="1829"/>
                  </a:lnTo>
                  <a:lnTo>
                    <a:pt x="1887" y="1845"/>
                  </a:lnTo>
                  <a:lnTo>
                    <a:pt x="1915" y="1845"/>
                  </a:lnTo>
                  <a:lnTo>
                    <a:pt x="1915" y="1851"/>
                  </a:lnTo>
                  <a:lnTo>
                    <a:pt x="1967" y="1851"/>
                  </a:lnTo>
                  <a:lnTo>
                    <a:pt x="1967" y="1845"/>
                  </a:lnTo>
                  <a:lnTo>
                    <a:pt x="1974" y="1845"/>
                  </a:lnTo>
                  <a:lnTo>
                    <a:pt x="1974" y="1800"/>
                  </a:lnTo>
                  <a:lnTo>
                    <a:pt x="1982" y="1800"/>
                  </a:lnTo>
                  <a:lnTo>
                    <a:pt x="1982" y="1772"/>
                  </a:lnTo>
                  <a:lnTo>
                    <a:pt x="1987" y="1772"/>
                  </a:lnTo>
                  <a:lnTo>
                    <a:pt x="1987" y="1757"/>
                  </a:lnTo>
                  <a:lnTo>
                    <a:pt x="2004" y="1757"/>
                  </a:lnTo>
                  <a:lnTo>
                    <a:pt x="2004" y="1712"/>
                  </a:lnTo>
                  <a:lnTo>
                    <a:pt x="2010" y="1712"/>
                  </a:lnTo>
                  <a:lnTo>
                    <a:pt x="2010" y="1684"/>
                  </a:lnTo>
                  <a:lnTo>
                    <a:pt x="2024" y="1684"/>
                  </a:lnTo>
                  <a:lnTo>
                    <a:pt x="2024" y="1667"/>
                  </a:lnTo>
                  <a:lnTo>
                    <a:pt x="2032" y="1667"/>
                  </a:lnTo>
                  <a:lnTo>
                    <a:pt x="2032" y="1638"/>
                  </a:lnTo>
                  <a:lnTo>
                    <a:pt x="2041" y="1638"/>
                  </a:lnTo>
                  <a:lnTo>
                    <a:pt x="2041" y="1624"/>
                  </a:lnTo>
                  <a:lnTo>
                    <a:pt x="2046" y="1624"/>
                  </a:lnTo>
                  <a:lnTo>
                    <a:pt x="2046" y="1587"/>
                  </a:lnTo>
                  <a:lnTo>
                    <a:pt x="2061" y="1587"/>
                  </a:lnTo>
                  <a:lnTo>
                    <a:pt x="2061" y="1565"/>
                  </a:lnTo>
                  <a:lnTo>
                    <a:pt x="2069" y="1565"/>
                  </a:lnTo>
                  <a:lnTo>
                    <a:pt x="2069" y="1536"/>
                  </a:lnTo>
                  <a:lnTo>
                    <a:pt x="2083" y="1536"/>
                  </a:lnTo>
                  <a:lnTo>
                    <a:pt x="2083" y="1482"/>
                  </a:lnTo>
                  <a:lnTo>
                    <a:pt x="2097" y="1482"/>
                  </a:lnTo>
                  <a:lnTo>
                    <a:pt x="2097" y="1468"/>
                  </a:lnTo>
                  <a:lnTo>
                    <a:pt x="2105" y="1468"/>
                  </a:lnTo>
                  <a:lnTo>
                    <a:pt x="2105" y="1440"/>
                  </a:lnTo>
                  <a:lnTo>
                    <a:pt x="2113" y="1440"/>
                  </a:lnTo>
                  <a:lnTo>
                    <a:pt x="2113" y="1425"/>
                  </a:lnTo>
                  <a:lnTo>
                    <a:pt x="2119" y="1425"/>
                  </a:lnTo>
                  <a:lnTo>
                    <a:pt x="2119" y="1403"/>
                  </a:lnTo>
                  <a:lnTo>
                    <a:pt x="2133" y="1403"/>
                  </a:lnTo>
                  <a:lnTo>
                    <a:pt x="2133" y="1380"/>
                  </a:lnTo>
                  <a:lnTo>
                    <a:pt x="2142" y="1380"/>
                  </a:lnTo>
                  <a:lnTo>
                    <a:pt x="2142" y="1357"/>
                  </a:lnTo>
                  <a:lnTo>
                    <a:pt x="2148" y="1357"/>
                  </a:lnTo>
                  <a:lnTo>
                    <a:pt x="2148" y="1321"/>
                  </a:lnTo>
                  <a:lnTo>
                    <a:pt x="2164" y="1321"/>
                  </a:lnTo>
                  <a:lnTo>
                    <a:pt x="2164" y="1297"/>
                  </a:lnTo>
                  <a:lnTo>
                    <a:pt x="2170" y="1297"/>
                  </a:lnTo>
                  <a:lnTo>
                    <a:pt x="2170" y="1261"/>
                  </a:lnTo>
                  <a:lnTo>
                    <a:pt x="2178" y="1261"/>
                  </a:lnTo>
                  <a:lnTo>
                    <a:pt x="2178" y="1240"/>
                  </a:lnTo>
                  <a:lnTo>
                    <a:pt x="2185" y="1240"/>
                  </a:lnTo>
                  <a:lnTo>
                    <a:pt x="2185" y="1224"/>
                  </a:lnTo>
                  <a:lnTo>
                    <a:pt x="2200" y="1224"/>
                  </a:lnTo>
                  <a:lnTo>
                    <a:pt x="2200" y="1196"/>
                  </a:lnTo>
                  <a:lnTo>
                    <a:pt x="2207" y="1196"/>
                  </a:lnTo>
                  <a:lnTo>
                    <a:pt x="2207" y="1181"/>
                  </a:lnTo>
                  <a:lnTo>
                    <a:pt x="2215" y="1181"/>
                  </a:lnTo>
                  <a:lnTo>
                    <a:pt x="2215" y="1145"/>
                  </a:lnTo>
                  <a:lnTo>
                    <a:pt x="2220" y="1145"/>
                  </a:lnTo>
                  <a:lnTo>
                    <a:pt x="2220" y="1121"/>
                  </a:lnTo>
                  <a:lnTo>
                    <a:pt x="2229" y="1121"/>
                  </a:lnTo>
                  <a:lnTo>
                    <a:pt x="2229" y="1108"/>
                  </a:lnTo>
                  <a:lnTo>
                    <a:pt x="2237" y="1108"/>
                  </a:lnTo>
                  <a:lnTo>
                    <a:pt x="2237" y="1077"/>
                  </a:lnTo>
                  <a:lnTo>
                    <a:pt x="2243" y="1077"/>
                  </a:lnTo>
                  <a:lnTo>
                    <a:pt x="2243" y="1048"/>
                  </a:lnTo>
                  <a:lnTo>
                    <a:pt x="2257" y="1048"/>
                  </a:lnTo>
                  <a:lnTo>
                    <a:pt x="2257" y="450"/>
                  </a:lnTo>
                  <a:lnTo>
                    <a:pt x="2237" y="450"/>
                  </a:lnTo>
                  <a:lnTo>
                    <a:pt x="2237" y="435"/>
                  </a:lnTo>
                  <a:lnTo>
                    <a:pt x="2164" y="435"/>
                  </a:lnTo>
                  <a:lnTo>
                    <a:pt x="2164" y="421"/>
                  </a:lnTo>
                  <a:lnTo>
                    <a:pt x="2119" y="421"/>
                  </a:lnTo>
                  <a:lnTo>
                    <a:pt x="2119" y="413"/>
                  </a:lnTo>
                  <a:lnTo>
                    <a:pt x="2083" y="413"/>
                  </a:lnTo>
                  <a:lnTo>
                    <a:pt x="2083" y="406"/>
                  </a:lnTo>
                  <a:lnTo>
                    <a:pt x="2041" y="406"/>
                  </a:lnTo>
                  <a:lnTo>
                    <a:pt x="2041" y="391"/>
                  </a:lnTo>
                  <a:lnTo>
                    <a:pt x="2004" y="391"/>
                  </a:lnTo>
                  <a:lnTo>
                    <a:pt x="2004" y="384"/>
                  </a:lnTo>
                  <a:lnTo>
                    <a:pt x="1967" y="384"/>
                  </a:lnTo>
                  <a:lnTo>
                    <a:pt x="1967" y="375"/>
                  </a:lnTo>
                  <a:lnTo>
                    <a:pt x="1915" y="375"/>
                  </a:lnTo>
                  <a:lnTo>
                    <a:pt x="1915" y="369"/>
                  </a:lnTo>
                  <a:lnTo>
                    <a:pt x="1887" y="369"/>
                  </a:lnTo>
                  <a:lnTo>
                    <a:pt x="1887" y="355"/>
                  </a:lnTo>
                  <a:lnTo>
                    <a:pt x="1836" y="355"/>
                  </a:lnTo>
                  <a:lnTo>
                    <a:pt x="1836" y="347"/>
                  </a:lnTo>
                  <a:lnTo>
                    <a:pt x="1800" y="347"/>
                  </a:lnTo>
                  <a:lnTo>
                    <a:pt x="1800" y="338"/>
                  </a:lnTo>
                  <a:lnTo>
                    <a:pt x="1754" y="338"/>
                  </a:lnTo>
                  <a:lnTo>
                    <a:pt x="1754" y="332"/>
                  </a:lnTo>
                  <a:lnTo>
                    <a:pt x="1719" y="332"/>
                  </a:lnTo>
                  <a:lnTo>
                    <a:pt x="1719" y="324"/>
                  </a:lnTo>
                  <a:lnTo>
                    <a:pt x="1676" y="324"/>
                  </a:lnTo>
                  <a:lnTo>
                    <a:pt x="1676" y="318"/>
                  </a:lnTo>
                  <a:lnTo>
                    <a:pt x="1639" y="318"/>
                  </a:lnTo>
                  <a:lnTo>
                    <a:pt x="1639" y="310"/>
                  </a:lnTo>
                  <a:lnTo>
                    <a:pt x="1595" y="310"/>
                  </a:lnTo>
                  <a:lnTo>
                    <a:pt x="1595" y="296"/>
                  </a:lnTo>
                  <a:lnTo>
                    <a:pt x="1558" y="296"/>
                  </a:lnTo>
                  <a:lnTo>
                    <a:pt x="1558" y="287"/>
                  </a:lnTo>
                  <a:lnTo>
                    <a:pt x="1514" y="287"/>
                  </a:lnTo>
                  <a:lnTo>
                    <a:pt x="1514" y="272"/>
                  </a:lnTo>
                  <a:lnTo>
                    <a:pt x="1436" y="272"/>
                  </a:lnTo>
                  <a:lnTo>
                    <a:pt x="1436" y="259"/>
                  </a:lnTo>
                  <a:lnTo>
                    <a:pt x="1399" y="259"/>
                  </a:lnTo>
                  <a:lnTo>
                    <a:pt x="1399" y="250"/>
                  </a:lnTo>
                  <a:lnTo>
                    <a:pt x="1362" y="250"/>
                  </a:lnTo>
                  <a:lnTo>
                    <a:pt x="1362" y="236"/>
                  </a:lnTo>
                  <a:lnTo>
                    <a:pt x="1318" y="236"/>
                  </a:lnTo>
                  <a:lnTo>
                    <a:pt x="1318" y="228"/>
                  </a:lnTo>
                  <a:lnTo>
                    <a:pt x="1281" y="228"/>
                  </a:lnTo>
                  <a:lnTo>
                    <a:pt x="1281" y="222"/>
                  </a:lnTo>
                  <a:lnTo>
                    <a:pt x="1231" y="222"/>
                  </a:lnTo>
                  <a:lnTo>
                    <a:pt x="1231" y="213"/>
                  </a:lnTo>
                  <a:lnTo>
                    <a:pt x="1203" y="213"/>
                  </a:lnTo>
                  <a:lnTo>
                    <a:pt x="1203" y="208"/>
                  </a:lnTo>
                  <a:lnTo>
                    <a:pt x="1149" y="208"/>
                  </a:lnTo>
                  <a:lnTo>
                    <a:pt x="1149" y="199"/>
                  </a:lnTo>
                  <a:lnTo>
                    <a:pt x="1114" y="199"/>
                  </a:lnTo>
                  <a:lnTo>
                    <a:pt x="1114" y="184"/>
                  </a:lnTo>
                  <a:lnTo>
                    <a:pt x="1071" y="184"/>
                  </a:lnTo>
                  <a:lnTo>
                    <a:pt x="1071" y="177"/>
                  </a:lnTo>
                  <a:lnTo>
                    <a:pt x="1034" y="177"/>
                  </a:lnTo>
                  <a:lnTo>
                    <a:pt x="1034" y="171"/>
                  </a:lnTo>
                  <a:lnTo>
                    <a:pt x="990" y="171"/>
                  </a:lnTo>
                  <a:lnTo>
                    <a:pt x="990" y="154"/>
                  </a:lnTo>
                  <a:lnTo>
                    <a:pt x="953" y="154"/>
                  </a:lnTo>
                  <a:lnTo>
                    <a:pt x="953" y="148"/>
                  </a:lnTo>
                  <a:lnTo>
                    <a:pt x="911" y="148"/>
                  </a:lnTo>
                  <a:lnTo>
                    <a:pt x="911" y="140"/>
                  </a:lnTo>
                  <a:lnTo>
                    <a:pt x="874" y="140"/>
                  </a:lnTo>
                  <a:lnTo>
                    <a:pt x="874" y="133"/>
                  </a:lnTo>
                  <a:lnTo>
                    <a:pt x="829" y="133"/>
                  </a:lnTo>
                  <a:lnTo>
                    <a:pt x="829" y="118"/>
                  </a:lnTo>
                  <a:lnTo>
                    <a:pt x="794" y="118"/>
                  </a:lnTo>
                  <a:lnTo>
                    <a:pt x="794" y="111"/>
                  </a:lnTo>
                  <a:lnTo>
                    <a:pt x="714" y="111"/>
                  </a:lnTo>
                  <a:lnTo>
                    <a:pt x="714" y="96"/>
                  </a:lnTo>
                  <a:lnTo>
                    <a:pt x="662" y="96"/>
                  </a:lnTo>
                  <a:lnTo>
                    <a:pt x="662" y="89"/>
                  </a:lnTo>
                  <a:lnTo>
                    <a:pt x="633" y="89"/>
                  </a:lnTo>
                  <a:lnTo>
                    <a:pt x="633" y="80"/>
                  </a:lnTo>
                  <a:lnTo>
                    <a:pt x="583" y="80"/>
                  </a:lnTo>
                  <a:lnTo>
                    <a:pt x="583" y="66"/>
                  </a:lnTo>
                  <a:lnTo>
                    <a:pt x="552" y="66"/>
                  </a:lnTo>
                  <a:lnTo>
                    <a:pt x="552" y="59"/>
                  </a:lnTo>
                  <a:lnTo>
                    <a:pt x="502" y="59"/>
                  </a:lnTo>
                  <a:lnTo>
                    <a:pt x="502" y="52"/>
                  </a:lnTo>
                  <a:lnTo>
                    <a:pt x="465" y="52"/>
                  </a:lnTo>
                  <a:lnTo>
                    <a:pt x="465" y="37"/>
                  </a:lnTo>
                  <a:lnTo>
                    <a:pt x="422" y="37"/>
                  </a:lnTo>
                  <a:lnTo>
                    <a:pt x="422" y="28"/>
                  </a:lnTo>
                  <a:lnTo>
                    <a:pt x="387" y="28"/>
                  </a:lnTo>
                  <a:lnTo>
                    <a:pt x="387" y="23"/>
                  </a:lnTo>
                  <a:lnTo>
                    <a:pt x="350" y="23"/>
                  </a:lnTo>
                  <a:lnTo>
                    <a:pt x="350" y="15"/>
                  </a:lnTo>
                  <a:lnTo>
                    <a:pt x="305" y="15"/>
                  </a:lnTo>
                  <a:lnTo>
                    <a:pt x="305" y="0"/>
                  </a:lnTo>
                  <a:lnTo>
                    <a:pt x="269" y="0"/>
                  </a:lnTo>
                  <a:close/>
                </a:path>
              </a:pathLst>
            </a:custGeom>
            <a:solidFill>
              <a:srgbClr val="0202CC"/>
            </a:solidFill>
            <a:ln w="9525">
              <a:noFill/>
            </a:ln>
          </p:spPr>
          <p:txBody>
            <a:bodyPr/>
            <a:lstStyle/>
            <a:p>
              <a:endParaRPr lang="en-US"/>
            </a:p>
          </p:txBody>
        </p:sp>
        <p:sp>
          <p:nvSpPr>
            <p:cNvPr id="1141076" name="Freeform 1141075"/>
            <p:cNvSpPr/>
            <p:nvPr/>
          </p:nvSpPr>
          <p:spPr>
            <a:xfrm>
              <a:off x="3912" y="1907"/>
              <a:ext cx="212" cy="142"/>
            </a:xfrm>
            <a:custGeom>
              <a:avLst/>
              <a:gdLst/>
              <a:ahLst/>
              <a:cxnLst/>
              <a:rect l="0" t="0" r="0" b="0"/>
              <a:pathLst>
                <a:path w="2127" h="1851">
                  <a:moveTo>
                    <a:pt x="211" y="0"/>
                  </a:moveTo>
                  <a:lnTo>
                    <a:pt x="211" y="28"/>
                  </a:lnTo>
                  <a:lnTo>
                    <a:pt x="203" y="28"/>
                  </a:lnTo>
                  <a:lnTo>
                    <a:pt x="203" y="59"/>
                  </a:lnTo>
                  <a:lnTo>
                    <a:pt x="197" y="59"/>
                  </a:lnTo>
                  <a:lnTo>
                    <a:pt x="197" y="89"/>
                  </a:lnTo>
                  <a:lnTo>
                    <a:pt x="188" y="89"/>
                  </a:lnTo>
                  <a:lnTo>
                    <a:pt x="188" y="111"/>
                  </a:lnTo>
                  <a:lnTo>
                    <a:pt x="175" y="111"/>
                  </a:lnTo>
                  <a:lnTo>
                    <a:pt x="175" y="133"/>
                  </a:lnTo>
                  <a:lnTo>
                    <a:pt x="166" y="133"/>
                  </a:lnTo>
                  <a:lnTo>
                    <a:pt x="166" y="184"/>
                  </a:lnTo>
                  <a:lnTo>
                    <a:pt x="153" y="184"/>
                  </a:lnTo>
                  <a:lnTo>
                    <a:pt x="153" y="208"/>
                  </a:lnTo>
                  <a:lnTo>
                    <a:pt x="146" y="208"/>
                  </a:lnTo>
                  <a:lnTo>
                    <a:pt x="146" y="228"/>
                  </a:lnTo>
                  <a:lnTo>
                    <a:pt x="129" y="228"/>
                  </a:lnTo>
                  <a:lnTo>
                    <a:pt x="129" y="272"/>
                  </a:lnTo>
                  <a:lnTo>
                    <a:pt x="116" y="272"/>
                  </a:lnTo>
                  <a:lnTo>
                    <a:pt x="116" y="310"/>
                  </a:lnTo>
                  <a:lnTo>
                    <a:pt x="110" y="310"/>
                  </a:lnTo>
                  <a:lnTo>
                    <a:pt x="110" y="332"/>
                  </a:lnTo>
                  <a:lnTo>
                    <a:pt x="94" y="332"/>
                  </a:lnTo>
                  <a:lnTo>
                    <a:pt x="94" y="375"/>
                  </a:lnTo>
                  <a:lnTo>
                    <a:pt x="79" y="375"/>
                  </a:lnTo>
                  <a:lnTo>
                    <a:pt x="79" y="406"/>
                  </a:lnTo>
                  <a:lnTo>
                    <a:pt x="73" y="406"/>
                  </a:lnTo>
                  <a:lnTo>
                    <a:pt x="73" y="435"/>
                  </a:lnTo>
                  <a:lnTo>
                    <a:pt x="57" y="435"/>
                  </a:lnTo>
                  <a:lnTo>
                    <a:pt x="57" y="472"/>
                  </a:lnTo>
                  <a:lnTo>
                    <a:pt x="42" y="472"/>
                  </a:lnTo>
                  <a:lnTo>
                    <a:pt x="42" y="509"/>
                  </a:lnTo>
                  <a:lnTo>
                    <a:pt x="37" y="509"/>
                  </a:lnTo>
                  <a:lnTo>
                    <a:pt x="37" y="531"/>
                  </a:lnTo>
                  <a:lnTo>
                    <a:pt x="29" y="531"/>
                  </a:lnTo>
                  <a:lnTo>
                    <a:pt x="29" y="545"/>
                  </a:lnTo>
                  <a:lnTo>
                    <a:pt x="14" y="545"/>
                  </a:lnTo>
                  <a:lnTo>
                    <a:pt x="14" y="576"/>
                  </a:lnTo>
                  <a:lnTo>
                    <a:pt x="7" y="576"/>
                  </a:lnTo>
                  <a:lnTo>
                    <a:pt x="7" y="605"/>
                  </a:lnTo>
                  <a:lnTo>
                    <a:pt x="0" y="605"/>
                  </a:lnTo>
                  <a:lnTo>
                    <a:pt x="0" y="1403"/>
                  </a:lnTo>
                  <a:lnTo>
                    <a:pt x="37" y="1403"/>
                  </a:lnTo>
                  <a:lnTo>
                    <a:pt x="37" y="1417"/>
                  </a:lnTo>
                  <a:lnTo>
                    <a:pt x="79" y="1417"/>
                  </a:lnTo>
                  <a:lnTo>
                    <a:pt x="79" y="1425"/>
                  </a:lnTo>
                  <a:lnTo>
                    <a:pt x="116" y="1425"/>
                  </a:lnTo>
                  <a:lnTo>
                    <a:pt x="116" y="1431"/>
                  </a:lnTo>
                  <a:lnTo>
                    <a:pt x="153" y="1431"/>
                  </a:lnTo>
                  <a:lnTo>
                    <a:pt x="153" y="1440"/>
                  </a:lnTo>
                  <a:lnTo>
                    <a:pt x="188" y="1440"/>
                  </a:lnTo>
                  <a:lnTo>
                    <a:pt x="188" y="1446"/>
                  </a:lnTo>
                  <a:lnTo>
                    <a:pt x="225" y="1446"/>
                  </a:lnTo>
                  <a:lnTo>
                    <a:pt x="225" y="1462"/>
                  </a:lnTo>
                  <a:lnTo>
                    <a:pt x="270" y="1462"/>
                  </a:lnTo>
                  <a:lnTo>
                    <a:pt x="270" y="1468"/>
                  </a:lnTo>
                  <a:lnTo>
                    <a:pt x="306" y="1468"/>
                  </a:lnTo>
                  <a:lnTo>
                    <a:pt x="306" y="1477"/>
                  </a:lnTo>
                  <a:lnTo>
                    <a:pt x="342" y="1477"/>
                  </a:lnTo>
                  <a:lnTo>
                    <a:pt x="342" y="1482"/>
                  </a:lnTo>
                  <a:lnTo>
                    <a:pt x="379" y="1482"/>
                  </a:lnTo>
                  <a:lnTo>
                    <a:pt x="379" y="1499"/>
                  </a:lnTo>
                  <a:lnTo>
                    <a:pt x="421" y="1499"/>
                  </a:lnTo>
                  <a:lnTo>
                    <a:pt x="421" y="1505"/>
                  </a:lnTo>
                  <a:lnTo>
                    <a:pt x="458" y="1505"/>
                  </a:lnTo>
                  <a:lnTo>
                    <a:pt x="458" y="1513"/>
                  </a:lnTo>
                  <a:lnTo>
                    <a:pt x="494" y="1513"/>
                  </a:lnTo>
                  <a:lnTo>
                    <a:pt x="494" y="1519"/>
                  </a:lnTo>
                  <a:lnTo>
                    <a:pt x="525" y="1519"/>
                  </a:lnTo>
                  <a:lnTo>
                    <a:pt x="525" y="1536"/>
                  </a:lnTo>
                  <a:lnTo>
                    <a:pt x="604" y="1536"/>
                  </a:lnTo>
                  <a:lnTo>
                    <a:pt x="604" y="1550"/>
                  </a:lnTo>
                  <a:lnTo>
                    <a:pt x="640" y="1550"/>
                  </a:lnTo>
                  <a:lnTo>
                    <a:pt x="640" y="1556"/>
                  </a:lnTo>
                  <a:lnTo>
                    <a:pt x="677" y="1556"/>
                  </a:lnTo>
                  <a:lnTo>
                    <a:pt x="677" y="1565"/>
                  </a:lnTo>
                  <a:lnTo>
                    <a:pt x="721" y="1565"/>
                  </a:lnTo>
                  <a:lnTo>
                    <a:pt x="721" y="1579"/>
                  </a:lnTo>
                  <a:lnTo>
                    <a:pt x="766" y="1579"/>
                  </a:lnTo>
                  <a:lnTo>
                    <a:pt x="766" y="1587"/>
                  </a:lnTo>
                  <a:lnTo>
                    <a:pt x="802" y="1587"/>
                  </a:lnTo>
                  <a:lnTo>
                    <a:pt x="802" y="1594"/>
                  </a:lnTo>
                  <a:lnTo>
                    <a:pt x="839" y="1594"/>
                  </a:lnTo>
                  <a:lnTo>
                    <a:pt x="839" y="1601"/>
                  </a:lnTo>
                  <a:lnTo>
                    <a:pt x="875" y="1601"/>
                  </a:lnTo>
                  <a:lnTo>
                    <a:pt x="875" y="1616"/>
                  </a:lnTo>
                  <a:lnTo>
                    <a:pt x="917" y="1616"/>
                  </a:lnTo>
                  <a:lnTo>
                    <a:pt x="917" y="1624"/>
                  </a:lnTo>
                  <a:lnTo>
                    <a:pt x="954" y="1624"/>
                  </a:lnTo>
                  <a:lnTo>
                    <a:pt x="954" y="1638"/>
                  </a:lnTo>
                  <a:lnTo>
                    <a:pt x="1027" y="1638"/>
                  </a:lnTo>
                  <a:lnTo>
                    <a:pt x="1027" y="1647"/>
                  </a:lnTo>
                  <a:lnTo>
                    <a:pt x="1056" y="1647"/>
                  </a:lnTo>
                  <a:lnTo>
                    <a:pt x="1056" y="1653"/>
                  </a:lnTo>
                  <a:lnTo>
                    <a:pt x="1108" y="1653"/>
                  </a:lnTo>
                  <a:lnTo>
                    <a:pt x="1108" y="1667"/>
                  </a:lnTo>
                  <a:lnTo>
                    <a:pt x="1145" y="1667"/>
                  </a:lnTo>
                  <a:lnTo>
                    <a:pt x="1145" y="1675"/>
                  </a:lnTo>
                  <a:lnTo>
                    <a:pt x="1173" y="1675"/>
                  </a:lnTo>
                  <a:lnTo>
                    <a:pt x="1173" y="1684"/>
                  </a:lnTo>
                  <a:lnTo>
                    <a:pt x="1209" y="1684"/>
                  </a:lnTo>
                  <a:lnTo>
                    <a:pt x="1209" y="1698"/>
                  </a:lnTo>
                  <a:lnTo>
                    <a:pt x="1260" y="1698"/>
                  </a:lnTo>
                  <a:lnTo>
                    <a:pt x="1260" y="1704"/>
                  </a:lnTo>
                  <a:lnTo>
                    <a:pt x="1291" y="1704"/>
                  </a:lnTo>
                  <a:lnTo>
                    <a:pt x="1291" y="1712"/>
                  </a:lnTo>
                  <a:lnTo>
                    <a:pt x="1326" y="1712"/>
                  </a:lnTo>
                  <a:lnTo>
                    <a:pt x="1326" y="1720"/>
                  </a:lnTo>
                  <a:lnTo>
                    <a:pt x="1363" y="1720"/>
                  </a:lnTo>
                  <a:lnTo>
                    <a:pt x="1363" y="1735"/>
                  </a:lnTo>
                  <a:lnTo>
                    <a:pt x="1406" y="1735"/>
                  </a:lnTo>
                  <a:lnTo>
                    <a:pt x="1406" y="1741"/>
                  </a:lnTo>
                  <a:lnTo>
                    <a:pt x="1442" y="1741"/>
                  </a:lnTo>
                  <a:lnTo>
                    <a:pt x="1442" y="1757"/>
                  </a:lnTo>
                  <a:lnTo>
                    <a:pt x="1515" y="1757"/>
                  </a:lnTo>
                  <a:lnTo>
                    <a:pt x="1515" y="1763"/>
                  </a:lnTo>
                  <a:lnTo>
                    <a:pt x="1559" y="1763"/>
                  </a:lnTo>
                  <a:lnTo>
                    <a:pt x="1559" y="1772"/>
                  </a:lnTo>
                  <a:lnTo>
                    <a:pt x="1596" y="1772"/>
                  </a:lnTo>
                  <a:lnTo>
                    <a:pt x="1596" y="1786"/>
                  </a:lnTo>
                  <a:lnTo>
                    <a:pt x="1633" y="1786"/>
                  </a:lnTo>
                  <a:lnTo>
                    <a:pt x="1633" y="1794"/>
                  </a:lnTo>
                  <a:lnTo>
                    <a:pt x="1674" y="1794"/>
                  </a:lnTo>
                  <a:lnTo>
                    <a:pt x="1674" y="1800"/>
                  </a:lnTo>
                  <a:lnTo>
                    <a:pt x="1711" y="1800"/>
                  </a:lnTo>
                  <a:lnTo>
                    <a:pt x="1711" y="1814"/>
                  </a:lnTo>
                  <a:lnTo>
                    <a:pt x="1748" y="1814"/>
                  </a:lnTo>
                  <a:lnTo>
                    <a:pt x="1748" y="1823"/>
                  </a:lnTo>
                  <a:lnTo>
                    <a:pt x="1792" y="1823"/>
                  </a:lnTo>
                  <a:lnTo>
                    <a:pt x="1792" y="1829"/>
                  </a:lnTo>
                  <a:lnTo>
                    <a:pt x="1829" y="1829"/>
                  </a:lnTo>
                  <a:lnTo>
                    <a:pt x="1829" y="1845"/>
                  </a:lnTo>
                  <a:lnTo>
                    <a:pt x="1857" y="1845"/>
                  </a:lnTo>
                  <a:lnTo>
                    <a:pt x="1857" y="1851"/>
                  </a:lnTo>
                  <a:lnTo>
                    <a:pt x="1909" y="1851"/>
                  </a:lnTo>
                  <a:lnTo>
                    <a:pt x="1909" y="1845"/>
                  </a:lnTo>
                  <a:lnTo>
                    <a:pt x="1916" y="1845"/>
                  </a:lnTo>
                  <a:lnTo>
                    <a:pt x="1916" y="1800"/>
                  </a:lnTo>
                  <a:lnTo>
                    <a:pt x="1924" y="1800"/>
                  </a:lnTo>
                  <a:lnTo>
                    <a:pt x="1924" y="1772"/>
                  </a:lnTo>
                  <a:lnTo>
                    <a:pt x="1929" y="1772"/>
                  </a:lnTo>
                  <a:lnTo>
                    <a:pt x="1929" y="1757"/>
                  </a:lnTo>
                  <a:lnTo>
                    <a:pt x="1946" y="1757"/>
                  </a:lnTo>
                  <a:lnTo>
                    <a:pt x="1946" y="1712"/>
                  </a:lnTo>
                  <a:lnTo>
                    <a:pt x="1952" y="1712"/>
                  </a:lnTo>
                  <a:lnTo>
                    <a:pt x="1952" y="1684"/>
                  </a:lnTo>
                  <a:lnTo>
                    <a:pt x="1966" y="1684"/>
                  </a:lnTo>
                  <a:lnTo>
                    <a:pt x="1966" y="1667"/>
                  </a:lnTo>
                  <a:lnTo>
                    <a:pt x="1974" y="1667"/>
                  </a:lnTo>
                  <a:lnTo>
                    <a:pt x="1974" y="1638"/>
                  </a:lnTo>
                  <a:lnTo>
                    <a:pt x="1983" y="1638"/>
                  </a:lnTo>
                  <a:lnTo>
                    <a:pt x="1983" y="1624"/>
                  </a:lnTo>
                  <a:lnTo>
                    <a:pt x="1988" y="1624"/>
                  </a:lnTo>
                  <a:lnTo>
                    <a:pt x="1988" y="1587"/>
                  </a:lnTo>
                  <a:lnTo>
                    <a:pt x="2003" y="1587"/>
                  </a:lnTo>
                  <a:lnTo>
                    <a:pt x="2003" y="1565"/>
                  </a:lnTo>
                  <a:lnTo>
                    <a:pt x="2011" y="1565"/>
                  </a:lnTo>
                  <a:lnTo>
                    <a:pt x="2011" y="1536"/>
                  </a:lnTo>
                  <a:lnTo>
                    <a:pt x="2025" y="1536"/>
                  </a:lnTo>
                  <a:lnTo>
                    <a:pt x="2025" y="1482"/>
                  </a:lnTo>
                  <a:lnTo>
                    <a:pt x="2039" y="1482"/>
                  </a:lnTo>
                  <a:lnTo>
                    <a:pt x="2039" y="1468"/>
                  </a:lnTo>
                  <a:lnTo>
                    <a:pt x="2047" y="1468"/>
                  </a:lnTo>
                  <a:lnTo>
                    <a:pt x="2047" y="1440"/>
                  </a:lnTo>
                  <a:lnTo>
                    <a:pt x="2055" y="1440"/>
                  </a:lnTo>
                  <a:lnTo>
                    <a:pt x="2055" y="1425"/>
                  </a:lnTo>
                  <a:lnTo>
                    <a:pt x="2061" y="1425"/>
                  </a:lnTo>
                  <a:lnTo>
                    <a:pt x="2061" y="1403"/>
                  </a:lnTo>
                  <a:lnTo>
                    <a:pt x="2075" y="1403"/>
                  </a:lnTo>
                  <a:lnTo>
                    <a:pt x="2075" y="1380"/>
                  </a:lnTo>
                  <a:lnTo>
                    <a:pt x="2084" y="1380"/>
                  </a:lnTo>
                  <a:lnTo>
                    <a:pt x="2084" y="1357"/>
                  </a:lnTo>
                  <a:lnTo>
                    <a:pt x="2090" y="1357"/>
                  </a:lnTo>
                  <a:lnTo>
                    <a:pt x="2090" y="1321"/>
                  </a:lnTo>
                  <a:lnTo>
                    <a:pt x="2106" y="1321"/>
                  </a:lnTo>
                  <a:lnTo>
                    <a:pt x="2106" y="1297"/>
                  </a:lnTo>
                  <a:lnTo>
                    <a:pt x="2112" y="1297"/>
                  </a:lnTo>
                  <a:lnTo>
                    <a:pt x="2112" y="1261"/>
                  </a:lnTo>
                  <a:lnTo>
                    <a:pt x="2120" y="1261"/>
                  </a:lnTo>
                  <a:lnTo>
                    <a:pt x="2120" y="1240"/>
                  </a:lnTo>
                  <a:lnTo>
                    <a:pt x="2127" y="1240"/>
                  </a:lnTo>
                  <a:lnTo>
                    <a:pt x="2127" y="435"/>
                  </a:lnTo>
                  <a:lnTo>
                    <a:pt x="2106" y="435"/>
                  </a:lnTo>
                  <a:lnTo>
                    <a:pt x="2106" y="421"/>
                  </a:lnTo>
                  <a:lnTo>
                    <a:pt x="2061" y="421"/>
                  </a:lnTo>
                  <a:lnTo>
                    <a:pt x="2061" y="413"/>
                  </a:lnTo>
                  <a:lnTo>
                    <a:pt x="2025" y="413"/>
                  </a:lnTo>
                  <a:lnTo>
                    <a:pt x="2025" y="406"/>
                  </a:lnTo>
                  <a:lnTo>
                    <a:pt x="1983" y="406"/>
                  </a:lnTo>
                  <a:lnTo>
                    <a:pt x="1983" y="391"/>
                  </a:lnTo>
                  <a:lnTo>
                    <a:pt x="1946" y="391"/>
                  </a:lnTo>
                  <a:lnTo>
                    <a:pt x="1946" y="384"/>
                  </a:lnTo>
                  <a:lnTo>
                    <a:pt x="1909" y="384"/>
                  </a:lnTo>
                  <a:lnTo>
                    <a:pt x="1909" y="375"/>
                  </a:lnTo>
                  <a:lnTo>
                    <a:pt x="1857" y="375"/>
                  </a:lnTo>
                  <a:lnTo>
                    <a:pt x="1857" y="369"/>
                  </a:lnTo>
                  <a:lnTo>
                    <a:pt x="1829" y="369"/>
                  </a:lnTo>
                  <a:lnTo>
                    <a:pt x="1829" y="355"/>
                  </a:lnTo>
                  <a:lnTo>
                    <a:pt x="1778" y="355"/>
                  </a:lnTo>
                  <a:lnTo>
                    <a:pt x="1778" y="347"/>
                  </a:lnTo>
                  <a:lnTo>
                    <a:pt x="1742" y="347"/>
                  </a:lnTo>
                  <a:lnTo>
                    <a:pt x="1742" y="338"/>
                  </a:lnTo>
                  <a:lnTo>
                    <a:pt x="1696" y="338"/>
                  </a:lnTo>
                  <a:lnTo>
                    <a:pt x="1696" y="332"/>
                  </a:lnTo>
                  <a:lnTo>
                    <a:pt x="1661" y="332"/>
                  </a:lnTo>
                  <a:lnTo>
                    <a:pt x="1661" y="324"/>
                  </a:lnTo>
                  <a:lnTo>
                    <a:pt x="1618" y="324"/>
                  </a:lnTo>
                  <a:lnTo>
                    <a:pt x="1618" y="318"/>
                  </a:lnTo>
                  <a:lnTo>
                    <a:pt x="1581" y="318"/>
                  </a:lnTo>
                  <a:lnTo>
                    <a:pt x="1581" y="310"/>
                  </a:lnTo>
                  <a:lnTo>
                    <a:pt x="1537" y="310"/>
                  </a:lnTo>
                  <a:lnTo>
                    <a:pt x="1537" y="296"/>
                  </a:lnTo>
                  <a:lnTo>
                    <a:pt x="1500" y="296"/>
                  </a:lnTo>
                  <a:lnTo>
                    <a:pt x="1500" y="287"/>
                  </a:lnTo>
                  <a:lnTo>
                    <a:pt x="1456" y="287"/>
                  </a:lnTo>
                  <a:lnTo>
                    <a:pt x="1456" y="272"/>
                  </a:lnTo>
                  <a:lnTo>
                    <a:pt x="1378" y="272"/>
                  </a:lnTo>
                  <a:lnTo>
                    <a:pt x="1378" y="259"/>
                  </a:lnTo>
                  <a:lnTo>
                    <a:pt x="1341" y="259"/>
                  </a:lnTo>
                  <a:lnTo>
                    <a:pt x="1341" y="250"/>
                  </a:lnTo>
                  <a:lnTo>
                    <a:pt x="1304" y="250"/>
                  </a:lnTo>
                  <a:lnTo>
                    <a:pt x="1304" y="236"/>
                  </a:lnTo>
                  <a:lnTo>
                    <a:pt x="1260" y="236"/>
                  </a:lnTo>
                  <a:lnTo>
                    <a:pt x="1260" y="228"/>
                  </a:lnTo>
                  <a:lnTo>
                    <a:pt x="1223" y="228"/>
                  </a:lnTo>
                  <a:lnTo>
                    <a:pt x="1223" y="222"/>
                  </a:lnTo>
                  <a:lnTo>
                    <a:pt x="1173" y="222"/>
                  </a:lnTo>
                  <a:lnTo>
                    <a:pt x="1173" y="213"/>
                  </a:lnTo>
                  <a:lnTo>
                    <a:pt x="1145" y="213"/>
                  </a:lnTo>
                  <a:lnTo>
                    <a:pt x="1145" y="208"/>
                  </a:lnTo>
                  <a:lnTo>
                    <a:pt x="1091" y="208"/>
                  </a:lnTo>
                  <a:lnTo>
                    <a:pt x="1091" y="199"/>
                  </a:lnTo>
                  <a:lnTo>
                    <a:pt x="1056" y="199"/>
                  </a:lnTo>
                  <a:lnTo>
                    <a:pt x="1056" y="184"/>
                  </a:lnTo>
                  <a:lnTo>
                    <a:pt x="1013" y="184"/>
                  </a:lnTo>
                  <a:lnTo>
                    <a:pt x="1013" y="177"/>
                  </a:lnTo>
                  <a:lnTo>
                    <a:pt x="976" y="177"/>
                  </a:lnTo>
                  <a:lnTo>
                    <a:pt x="976" y="171"/>
                  </a:lnTo>
                  <a:lnTo>
                    <a:pt x="932" y="171"/>
                  </a:lnTo>
                  <a:lnTo>
                    <a:pt x="932" y="154"/>
                  </a:lnTo>
                  <a:lnTo>
                    <a:pt x="895" y="154"/>
                  </a:lnTo>
                  <a:lnTo>
                    <a:pt x="895" y="148"/>
                  </a:lnTo>
                  <a:lnTo>
                    <a:pt x="853" y="148"/>
                  </a:lnTo>
                  <a:lnTo>
                    <a:pt x="853" y="140"/>
                  </a:lnTo>
                  <a:lnTo>
                    <a:pt x="816" y="140"/>
                  </a:lnTo>
                  <a:lnTo>
                    <a:pt x="816" y="133"/>
                  </a:lnTo>
                  <a:lnTo>
                    <a:pt x="771" y="133"/>
                  </a:lnTo>
                  <a:lnTo>
                    <a:pt x="771" y="118"/>
                  </a:lnTo>
                  <a:lnTo>
                    <a:pt x="736" y="118"/>
                  </a:lnTo>
                  <a:lnTo>
                    <a:pt x="736" y="111"/>
                  </a:lnTo>
                  <a:lnTo>
                    <a:pt x="656" y="111"/>
                  </a:lnTo>
                  <a:lnTo>
                    <a:pt x="656" y="96"/>
                  </a:lnTo>
                  <a:lnTo>
                    <a:pt x="604" y="96"/>
                  </a:lnTo>
                  <a:lnTo>
                    <a:pt x="604" y="89"/>
                  </a:lnTo>
                  <a:lnTo>
                    <a:pt x="575" y="89"/>
                  </a:lnTo>
                  <a:lnTo>
                    <a:pt x="575" y="80"/>
                  </a:lnTo>
                  <a:lnTo>
                    <a:pt x="525" y="80"/>
                  </a:lnTo>
                  <a:lnTo>
                    <a:pt x="525" y="66"/>
                  </a:lnTo>
                  <a:lnTo>
                    <a:pt x="494" y="66"/>
                  </a:lnTo>
                  <a:lnTo>
                    <a:pt x="494" y="59"/>
                  </a:lnTo>
                  <a:lnTo>
                    <a:pt x="444" y="59"/>
                  </a:lnTo>
                  <a:lnTo>
                    <a:pt x="444" y="52"/>
                  </a:lnTo>
                  <a:lnTo>
                    <a:pt x="407" y="52"/>
                  </a:lnTo>
                  <a:lnTo>
                    <a:pt x="407" y="37"/>
                  </a:lnTo>
                  <a:lnTo>
                    <a:pt x="364" y="37"/>
                  </a:lnTo>
                  <a:lnTo>
                    <a:pt x="364" y="28"/>
                  </a:lnTo>
                  <a:lnTo>
                    <a:pt x="329" y="28"/>
                  </a:lnTo>
                  <a:lnTo>
                    <a:pt x="329" y="23"/>
                  </a:lnTo>
                  <a:lnTo>
                    <a:pt x="292" y="23"/>
                  </a:lnTo>
                  <a:lnTo>
                    <a:pt x="292" y="15"/>
                  </a:lnTo>
                  <a:lnTo>
                    <a:pt x="247" y="15"/>
                  </a:lnTo>
                  <a:lnTo>
                    <a:pt x="247" y="0"/>
                  </a:lnTo>
                  <a:lnTo>
                    <a:pt x="211" y="0"/>
                  </a:lnTo>
                  <a:close/>
                </a:path>
              </a:pathLst>
            </a:custGeom>
            <a:solidFill>
              <a:srgbClr val="0202BF"/>
            </a:solidFill>
            <a:ln w="9525">
              <a:noFill/>
            </a:ln>
          </p:spPr>
          <p:txBody>
            <a:bodyPr/>
            <a:lstStyle/>
            <a:p>
              <a:endParaRPr lang="en-US"/>
            </a:p>
          </p:txBody>
        </p:sp>
        <p:sp>
          <p:nvSpPr>
            <p:cNvPr id="1141077" name="Freeform 1141076"/>
            <p:cNvSpPr/>
            <p:nvPr/>
          </p:nvSpPr>
          <p:spPr>
            <a:xfrm>
              <a:off x="3919" y="1907"/>
              <a:ext cx="199" cy="142"/>
            </a:xfrm>
            <a:custGeom>
              <a:avLst/>
              <a:gdLst/>
              <a:ahLst/>
              <a:cxnLst/>
              <a:rect l="0" t="0" r="0" b="0"/>
              <a:pathLst>
                <a:path w="1988" h="1851">
                  <a:moveTo>
                    <a:pt x="138" y="0"/>
                  </a:moveTo>
                  <a:lnTo>
                    <a:pt x="138" y="28"/>
                  </a:lnTo>
                  <a:lnTo>
                    <a:pt x="130" y="28"/>
                  </a:lnTo>
                  <a:lnTo>
                    <a:pt x="130" y="59"/>
                  </a:lnTo>
                  <a:lnTo>
                    <a:pt x="124" y="59"/>
                  </a:lnTo>
                  <a:lnTo>
                    <a:pt x="124" y="89"/>
                  </a:lnTo>
                  <a:lnTo>
                    <a:pt x="115" y="89"/>
                  </a:lnTo>
                  <a:lnTo>
                    <a:pt x="115" y="111"/>
                  </a:lnTo>
                  <a:lnTo>
                    <a:pt x="102" y="111"/>
                  </a:lnTo>
                  <a:lnTo>
                    <a:pt x="102" y="133"/>
                  </a:lnTo>
                  <a:lnTo>
                    <a:pt x="93" y="133"/>
                  </a:lnTo>
                  <a:lnTo>
                    <a:pt x="93" y="184"/>
                  </a:lnTo>
                  <a:lnTo>
                    <a:pt x="80" y="184"/>
                  </a:lnTo>
                  <a:lnTo>
                    <a:pt x="80" y="208"/>
                  </a:lnTo>
                  <a:lnTo>
                    <a:pt x="73" y="208"/>
                  </a:lnTo>
                  <a:lnTo>
                    <a:pt x="73" y="228"/>
                  </a:lnTo>
                  <a:lnTo>
                    <a:pt x="56" y="228"/>
                  </a:lnTo>
                  <a:lnTo>
                    <a:pt x="56" y="272"/>
                  </a:lnTo>
                  <a:lnTo>
                    <a:pt x="43" y="272"/>
                  </a:lnTo>
                  <a:lnTo>
                    <a:pt x="43" y="310"/>
                  </a:lnTo>
                  <a:lnTo>
                    <a:pt x="37" y="310"/>
                  </a:lnTo>
                  <a:lnTo>
                    <a:pt x="37" y="332"/>
                  </a:lnTo>
                  <a:lnTo>
                    <a:pt x="21" y="332"/>
                  </a:lnTo>
                  <a:lnTo>
                    <a:pt x="21" y="375"/>
                  </a:lnTo>
                  <a:lnTo>
                    <a:pt x="6" y="375"/>
                  </a:lnTo>
                  <a:lnTo>
                    <a:pt x="6" y="406"/>
                  </a:lnTo>
                  <a:lnTo>
                    <a:pt x="0" y="406"/>
                  </a:lnTo>
                  <a:lnTo>
                    <a:pt x="0" y="1417"/>
                  </a:lnTo>
                  <a:lnTo>
                    <a:pt x="6" y="1417"/>
                  </a:lnTo>
                  <a:lnTo>
                    <a:pt x="6" y="1425"/>
                  </a:lnTo>
                  <a:lnTo>
                    <a:pt x="43" y="1425"/>
                  </a:lnTo>
                  <a:lnTo>
                    <a:pt x="43" y="1431"/>
                  </a:lnTo>
                  <a:lnTo>
                    <a:pt x="80" y="1431"/>
                  </a:lnTo>
                  <a:lnTo>
                    <a:pt x="80" y="1440"/>
                  </a:lnTo>
                  <a:lnTo>
                    <a:pt x="115" y="1440"/>
                  </a:lnTo>
                  <a:lnTo>
                    <a:pt x="115" y="1446"/>
                  </a:lnTo>
                  <a:lnTo>
                    <a:pt x="152" y="1446"/>
                  </a:lnTo>
                  <a:lnTo>
                    <a:pt x="152" y="1462"/>
                  </a:lnTo>
                  <a:lnTo>
                    <a:pt x="197" y="1462"/>
                  </a:lnTo>
                  <a:lnTo>
                    <a:pt x="197" y="1468"/>
                  </a:lnTo>
                  <a:lnTo>
                    <a:pt x="233" y="1468"/>
                  </a:lnTo>
                  <a:lnTo>
                    <a:pt x="233" y="1477"/>
                  </a:lnTo>
                  <a:lnTo>
                    <a:pt x="269" y="1477"/>
                  </a:lnTo>
                  <a:lnTo>
                    <a:pt x="269" y="1482"/>
                  </a:lnTo>
                  <a:lnTo>
                    <a:pt x="306" y="1482"/>
                  </a:lnTo>
                  <a:lnTo>
                    <a:pt x="306" y="1499"/>
                  </a:lnTo>
                  <a:lnTo>
                    <a:pt x="348" y="1499"/>
                  </a:lnTo>
                  <a:lnTo>
                    <a:pt x="348" y="1505"/>
                  </a:lnTo>
                  <a:lnTo>
                    <a:pt x="385" y="1505"/>
                  </a:lnTo>
                  <a:lnTo>
                    <a:pt x="385" y="1513"/>
                  </a:lnTo>
                  <a:lnTo>
                    <a:pt x="421" y="1513"/>
                  </a:lnTo>
                  <a:lnTo>
                    <a:pt x="421" y="1519"/>
                  </a:lnTo>
                  <a:lnTo>
                    <a:pt x="452" y="1519"/>
                  </a:lnTo>
                  <a:lnTo>
                    <a:pt x="452" y="1536"/>
                  </a:lnTo>
                  <a:lnTo>
                    <a:pt x="531" y="1536"/>
                  </a:lnTo>
                  <a:lnTo>
                    <a:pt x="531" y="1550"/>
                  </a:lnTo>
                  <a:lnTo>
                    <a:pt x="567" y="1550"/>
                  </a:lnTo>
                  <a:lnTo>
                    <a:pt x="567" y="1556"/>
                  </a:lnTo>
                  <a:lnTo>
                    <a:pt x="604" y="1556"/>
                  </a:lnTo>
                  <a:lnTo>
                    <a:pt x="604" y="1565"/>
                  </a:lnTo>
                  <a:lnTo>
                    <a:pt x="648" y="1565"/>
                  </a:lnTo>
                  <a:lnTo>
                    <a:pt x="648" y="1579"/>
                  </a:lnTo>
                  <a:lnTo>
                    <a:pt x="693" y="1579"/>
                  </a:lnTo>
                  <a:lnTo>
                    <a:pt x="693" y="1587"/>
                  </a:lnTo>
                  <a:lnTo>
                    <a:pt x="729" y="1587"/>
                  </a:lnTo>
                  <a:lnTo>
                    <a:pt x="729" y="1594"/>
                  </a:lnTo>
                  <a:lnTo>
                    <a:pt x="766" y="1594"/>
                  </a:lnTo>
                  <a:lnTo>
                    <a:pt x="766" y="1601"/>
                  </a:lnTo>
                  <a:lnTo>
                    <a:pt x="802" y="1601"/>
                  </a:lnTo>
                  <a:lnTo>
                    <a:pt x="802" y="1616"/>
                  </a:lnTo>
                  <a:lnTo>
                    <a:pt x="844" y="1616"/>
                  </a:lnTo>
                  <a:lnTo>
                    <a:pt x="844" y="1624"/>
                  </a:lnTo>
                  <a:lnTo>
                    <a:pt x="881" y="1624"/>
                  </a:lnTo>
                  <a:lnTo>
                    <a:pt x="881" y="1638"/>
                  </a:lnTo>
                  <a:lnTo>
                    <a:pt x="954" y="1638"/>
                  </a:lnTo>
                  <a:lnTo>
                    <a:pt x="954" y="1647"/>
                  </a:lnTo>
                  <a:lnTo>
                    <a:pt x="983" y="1647"/>
                  </a:lnTo>
                  <a:lnTo>
                    <a:pt x="983" y="1653"/>
                  </a:lnTo>
                  <a:lnTo>
                    <a:pt x="1035" y="1653"/>
                  </a:lnTo>
                  <a:lnTo>
                    <a:pt x="1035" y="1667"/>
                  </a:lnTo>
                  <a:lnTo>
                    <a:pt x="1072" y="1667"/>
                  </a:lnTo>
                  <a:lnTo>
                    <a:pt x="1072" y="1675"/>
                  </a:lnTo>
                  <a:lnTo>
                    <a:pt x="1100" y="1675"/>
                  </a:lnTo>
                  <a:lnTo>
                    <a:pt x="1100" y="1684"/>
                  </a:lnTo>
                  <a:lnTo>
                    <a:pt x="1136" y="1684"/>
                  </a:lnTo>
                  <a:lnTo>
                    <a:pt x="1136" y="1698"/>
                  </a:lnTo>
                  <a:lnTo>
                    <a:pt x="1187" y="1698"/>
                  </a:lnTo>
                  <a:lnTo>
                    <a:pt x="1187" y="1704"/>
                  </a:lnTo>
                  <a:lnTo>
                    <a:pt x="1218" y="1704"/>
                  </a:lnTo>
                  <a:lnTo>
                    <a:pt x="1218" y="1712"/>
                  </a:lnTo>
                  <a:lnTo>
                    <a:pt x="1253" y="1712"/>
                  </a:lnTo>
                  <a:lnTo>
                    <a:pt x="1253" y="1720"/>
                  </a:lnTo>
                  <a:lnTo>
                    <a:pt x="1290" y="1720"/>
                  </a:lnTo>
                  <a:lnTo>
                    <a:pt x="1290" y="1735"/>
                  </a:lnTo>
                  <a:lnTo>
                    <a:pt x="1333" y="1735"/>
                  </a:lnTo>
                  <a:lnTo>
                    <a:pt x="1333" y="1741"/>
                  </a:lnTo>
                  <a:lnTo>
                    <a:pt x="1369" y="1741"/>
                  </a:lnTo>
                  <a:lnTo>
                    <a:pt x="1369" y="1757"/>
                  </a:lnTo>
                  <a:lnTo>
                    <a:pt x="1442" y="1757"/>
                  </a:lnTo>
                  <a:lnTo>
                    <a:pt x="1442" y="1763"/>
                  </a:lnTo>
                  <a:lnTo>
                    <a:pt x="1486" y="1763"/>
                  </a:lnTo>
                  <a:lnTo>
                    <a:pt x="1486" y="1772"/>
                  </a:lnTo>
                  <a:lnTo>
                    <a:pt x="1523" y="1772"/>
                  </a:lnTo>
                  <a:lnTo>
                    <a:pt x="1523" y="1786"/>
                  </a:lnTo>
                  <a:lnTo>
                    <a:pt x="1560" y="1786"/>
                  </a:lnTo>
                  <a:lnTo>
                    <a:pt x="1560" y="1794"/>
                  </a:lnTo>
                  <a:lnTo>
                    <a:pt x="1601" y="1794"/>
                  </a:lnTo>
                  <a:lnTo>
                    <a:pt x="1601" y="1800"/>
                  </a:lnTo>
                  <a:lnTo>
                    <a:pt x="1638" y="1800"/>
                  </a:lnTo>
                  <a:lnTo>
                    <a:pt x="1638" y="1814"/>
                  </a:lnTo>
                  <a:lnTo>
                    <a:pt x="1675" y="1814"/>
                  </a:lnTo>
                  <a:lnTo>
                    <a:pt x="1675" y="1823"/>
                  </a:lnTo>
                  <a:lnTo>
                    <a:pt x="1719" y="1823"/>
                  </a:lnTo>
                  <a:lnTo>
                    <a:pt x="1719" y="1829"/>
                  </a:lnTo>
                  <a:lnTo>
                    <a:pt x="1756" y="1829"/>
                  </a:lnTo>
                  <a:lnTo>
                    <a:pt x="1756" y="1845"/>
                  </a:lnTo>
                  <a:lnTo>
                    <a:pt x="1784" y="1845"/>
                  </a:lnTo>
                  <a:lnTo>
                    <a:pt x="1784" y="1851"/>
                  </a:lnTo>
                  <a:lnTo>
                    <a:pt x="1836" y="1851"/>
                  </a:lnTo>
                  <a:lnTo>
                    <a:pt x="1836" y="1845"/>
                  </a:lnTo>
                  <a:lnTo>
                    <a:pt x="1843" y="1845"/>
                  </a:lnTo>
                  <a:lnTo>
                    <a:pt x="1843" y="1800"/>
                  </a:lnTo>
                  <a:lnTo>
                    <a:pt x="1851" y="1800"/>
                  </a:lnTo>
                  <a:lnTo>
                    <a:pt x="1851" y="1772"/>
                  </a:lnTo>
                  <a:lnTo>
                    <a:pt x="1856" y="1772"/>
                  </a:lnTo>
                  <a:lnTo>
                    <a:pt x="1856" y="1757"/>
                  </a:lnTo>
                  <a:lnTo>
                    <a:pt x="1873" y="1757"/>
                  </a:lnTo>
                  <a:lnTo>
                    <a:pt x="1873" y="1712"/>
                  </a:lnTo>
                  <a:lnTo>
                    <a:pt x="1879" y="1712"/>
                  </a:lnTo>
                  <a:lnTo>
                    <a:pt x="1879" y="1684"/>
                  </a:lnTo>
                  <a:lnTo>
                    <a:pt x="1893" y="1684"/>
                  </a:lnTo>
                  <a:lnTo>
                    <a:pt x="1893" y="1667"/>
                  </a:lnTo>
                  <a:lnTo>
                    <a:pt x="1901" y="1667"/>
                  </a:lnTo>
                  <a:lnTo>
                    <a:pt x="1901" y="1638"/>
                  </a:lnTo>
                  <a:lnTo>
                    <a:pt x="1910" y="1638"/>
                  </a:lnTo>
                  <a:lnTo>
                    <a:pt x="1910" y="1624"/>
                  </a:lnTo>
                  <a:lnTo>
                    <a:pt x="1915" y="1624"/>
                  </a:lnTo>
                  <a:lnTo>
                    <a:pt x="1915" y="1587"/>
                  </a:lnTo>
                  <a:lnTo>
                    <a:pt x="1930" y="1587"/>
                  </a:lnTo>
                  <a:lnTo>
                    <a:pt x="1930" y="1565"/>
                  </a:lnTo>
                  <a:lnTo>
                    <a:pt x="1938" y="1565"/>
                  </a:lnTo>
                  <a:lnTo>
                    <a:pt x="1938" y="1536"/>
                  </a:lnTo>
                  <a:lnTo>
                    <a:pt x="1952" y="1536"/>
                  </a:lnTo>
                  <a:lnTo>
                    <a:pt x="1952" y="1482"/>
                  </a:lnTo>
                  <a:lnTo>
                    <a:pt x="1966" y="1482"/>
                  </a:lnTo>
                  <a:lnTo>
                    <a:pt x="1966" y="1468"/>
                  </a:lnTo>
                  <a:lnTo>
                    <a:pt x="1974" y="1468"/>
                  </a:lnTo>
                  <a:lnTo>
                    <a:pt x="1974" y="1440"/>
                  </a:lnTo>
                  <a:lnTo>
                    <a:pt x="1982" y="1440"/>
                  </a:lnTo>
                  <a:lnTo>
                    <a:pt x="1982" y="1425"/>
                  </a:lnTo>
                  <a:lnTo>
                    <a:pt x="1988" y="1425"/>
                  </a:lnTo>
                  <a:lnTo>
                    <a:pt x="1988" y="413"/>
                  </a:lnTo>
                  <a:lnTo>
                    <a:pt x="1952" y="413"/>
                  </a:lnTo>
                  <a:lnTo>
                    <a:pt x="1952" y="406"/>
                  </a:lnTo>
                  <a:lnTo>
                    <a:pt x="1910" y="406"/>
                  </a:lnTo>
                  <a:lnTo>
                    <a:pt x="1910" y="391"/>
                  </a:lnTo>
                  <a:lnTo>
                    <a:pt x="1873" y="391"/>
                  </a:lnTo>
                  <a:lnTo>
                    <a:pt x="1873" y="384"/>
                  </a:lnTo>
                  <a:lnTo>
                    <a:pt x="1836" y="384"/>
                  </a:lnTo>
                  <a:lnTo>
                    <a:pt x="1836" y="375"/>
                  </a:lnTo>
                  <a:lnTo>
                    <a:pt x="1784" y="375"/>
                  </a:lnTo>
                  <a:lnTo>
                    <a:pt x="1784" y="369"/>
                  </a:lnTo>
                  <a:lnTo>
                    <a:pt x="1756" y="369"/>
                  </a:lnTo>
                  <a:lnTo>
                    <a:pt x="1756" y="355"/>
                  </a:lnTo>
                  <a:lnTo>
                    <a:pt x="1705" y="355"/>
                  </a:lnTo>
                  <a:lnTo>
                    <a:pt x="1705" y="347"/>
                  </a:lnTo>
                  <a:lnTo>
                    <a:pt x="1669" y="347"/>
                  </a:lnTo>
                  <a:lnTo>
                    <a:pt x="1669" y="338"/>
                  </a:lnTo>
                  <a:lnTo>
                    <a:pt x="1623" y="338"/>
                  </a:lnTo>
                  <a:lnTo>
                    <a:pt x="1623" y="332"/>
                  </a:lnTo>
                  <a:lnTo>
                    <a:pt x="1588" y="332"/>
                  </a:lnTo>
                  <a:lnTo>
                    <a:pt x="1588" y="324"/>
                  </a:lnTo>
                  <a:lnTo>
                    <a:pt x="1545" y="324"/>
                  </a:lnTo>
                  <a:lnTo>
                    <a:pt x="1545" y="318"/>
                  </a:lnTo>
                  <a:lnTo>
                    <a:pt x="1508" y="318"/>
                  </a:lnTo>
                  <a:lnTo>
                    <a:pt x="1508" y="310"/>
                  </a:lnTo>
                  <a:lnTo>
                    <a:pt x="1464" y="310"/>
                  </a:lnTo>
                  <a:lnTo>
                    <a:pt x="1464" y="296"/>
                  </a:lnTo>
                  <a:lnTo>
                    <a:pt x="1427" y="296"/>
                  </a:lnTo>
                  <a:lnTo>
                    <a:pt x="1427" y="287"/>
                  </a:lnTo>
                  <a:lnTo>
                    <a:pt x="1383" y="287"/>
                  </a:lnTo>
                  <a:lnTo>
                    <a:pt x="1383" y="272"/>
                  </a:lnTo>
                  <a:lnTo>
                    <a:pt x="1305" y="272"/>
                  </a:lnTo>
                  <a:lnTo>
                    <a:pt x="1305" y="259"/>
                  </a:lnTo>
                  <a:lnTo>
                    <a:pt x="1268" y="259"/>
                  </a:lnTo>
                  <a:lnTo>
                    <a:pt x="1268" y="250"/>
                  </a:lnTo>
                  <a:lnTo>
                    <a:pt x="1231" y="250"/>
                  </a:lnTo>
                  <a:lnTo>
                    <a:pt x="1231" y="236"/>
                  </a:lnTo>
                  <a:lnTo>
                    <a:pt x="1187" y="236"/>
                  </a:lnTo>
                  <a:lnTo>
                    <a:pt x="1187" y="228"/>
                  </a:lnTo>
                  <a:lnTo>
                    <a:pt x="1150" y="228"/>
                  </a:lnTo>
                  <a:lnTo>
                    <a:pt x="1150" y="222"/>
                  </a:lnTo>
                  <a:lnTo>
                    <a:pt x="1100" y="222"/>
                  </a:lnTo>
                  <a:lnTo>
                    <a:pt x="1100" y="213"/>
                  </a:lnTo>
                  <a:lnTo>
                    <a:pt x="1072" y="213"/>
                  </a:lnTo>
                  <a:lnTo>
                    <a:pt x="1072" y="208"/>
                  </a:lnTo>
                  <a:lnTo>
                    <a:pt x="1018" y="208"/>
                  </a:lnTo>
                  <a:lnTo>
                    <a:pt x="1018" y="199"/>
                  </a:lnTo>
                  <a:lnTo>
                    <a:pt x="983" y="199"/>
                  </a:lnTo>
                  <a:lnTo>
                    <a:pt x="983" y="184"/>
                  </a:lnTo>
                  <a:lnTo>
                    <a:pt x="940" y="184"/>
                  </a:lnTo>
                  <a:lnTo>
                    <a:pt x="940" y="177"/>
                  </a:lnTo>
                  <a:lnTo>
                    <a:pt x="903" y="177"/>
                  </a:lnTo>
                  <a:lnTo>
                    <a:pt x="903" y="171"/>
                  </a:lnTo>
                  <a:lnTo>
                    <a:pt x="859" y="171"/>
                  </a:lnTo>
                  <a:lnTo>
                    <a:pt x="859" y="154"/>
                  </a:lnTo>
                  <a:lnTo>
                    <a:pt x="822" y="154"/>
                  </a:lnTo>
                  <a:lnTo>
                    <a:pt x="822" y="148"/>
                  </a:lnTo>
                  <a:lnTo>
                    <a:pt x="780" y="148"/>
                  </a:lnTo>
                  <a:lnTo>
                    <a:pt x="780" y="140"/>
                  </a:lnTo>
                  <a:lnTo>
                    <a:pt x="743" y="140"/>
                  </a:lnTo>
                  <a:lnTo>
                    <a:pt x="743" y="133"/>
                  </a:lnTo>
                  <a:lnTo>
                    <a:pt x="698" y="133"/>
                  </a:lnTo>
                  <a:lnTo>
                    <a:pt x="698" y="118"/>
                  </a:lnTo>
                  <a:lnTo>
                    <a:pt x="663" y="118"/>
                  </a:lnTo>
                  <a:lnTo>
                    <a:pt x="663" y="111"/>
                  </a:lnTo>
                  <a:lnTo>
                    <a:pt x="583" y="111"/>
                  </a:lnTo>
                  <a:lnTo>
                    <a:pt x="583" y="96"/>
                  </a:lnTo>
                  <a:lnTo>
                    <a:pt x="531" y="96"/>
                  </a:lnTo>
                  <a:lnTo>
                    <a:pt x="531" y="89"/>
                  </a:lnTo>
                  <a:lnTo>
                    <a:pt x="502" y="89"/>
                  </a:lnTo>
                  <a:lnTo>
                    <a:pt x="502" y="80"/>
                  </a:lnTo>
                  <a:lnTo>
                    <a:pt x="452" y="80"/>
                  </a:lnTo>
                  <a:lnTo>
                    <a:pt x="452" y="66"/>
                  </a:lnTo>
                  <a:lnTo>
                    <a:pt x="421" y="66"/>
                  </a:lnTo>
                  <a:lnTo>
                    <a:pt x="421" y="59"/>
                  </a:lnTo>
                  <a:lnTo>
                    <a:pt x="371" y="59"/>
                  </a:lnTo>
                  <a:lnTo>
                    <a:pt x="371" y="52"/>
                  </a:lnTo>
                  <a:lnTo>
                    <a:pt x="334" y="52"/>
                  </a:lnTo>
                  <a:lnTo>
                    <a:pt x="334" y="37"/>
                  </a:lnTo>
                  <a:lnTo>
                    <a:pt x="291" y="37"/>
                  </a:lnTo>
                  <a:lnTo>
                    <a:pt x="291" y="28"/>
                  </a:lnTo>
                  <a:lnTo>
                    <a:pt x="256" y="28"/>
                  </a:lnTo>
                  <a:lnTo>
                    <a:pt x="256" y="23"/>
                  </a:lnTo>
                  <a:lnTo>
                    <a:pt x="219" y="23"/>
                  </a:lnTo>
                  <a:lnTo>
                    <a:pt x="219" y="15"/>
                  </a:lnTo>
                  <a:lnTo>
                    <a:pt x="174" y="15"/>
                  </a:lnTo>
                  <a:lnTo>
                    <a:pt x="174" y="0"/>
                  </a:lnTo>
                  <a:lnTo>
                    <a:pt x="138" y="0"/>
                  </a:lnTo>
                  <a:close/>
                </a:path>
              </a:pathLst>
            </a:custGeom>
            <a:solidFill>
              <a:srgbClr val="0202AF"/>
            </a:solidFill>
            <a:ln w="9525">
              <a:noFill/>
            </a:ln>
          </p:spPr>
          <p:txBody>
            <a:bodyPr/>
            <a:lstStyle/>
            <a:p>
              <a:endParaRPr lang="en-US"/>
            </a:p>
          </p:txBody>
        </p:sp>
        <p:sp>
          <p:nvSpPr>
            <p:cNvPr id="1141078" name="Freeform 1141077"/>
            <p:cNvSpPr/>
            <p:nvPr/>
          </p:nvSpPr>
          <p:spPr>
            <a:xfrm>
              <a:off x="3925" y="1907"/>
              <a:ext cx="185" cy="142"/>
            </a:xfrm>
            <a:custGeom>
              <a:avLst/>
              <a:gdLst/>
              <a:ahLst/>
              <a:cxnLst/>
              <a:rect l="0" t="0" r="0" b="0"/>
              <a:pathLst>
                <a:path w="1859" h="1851">
                  <a:moveTo>
                    <a:pt x="82" y="0"/>
                  </a:moveTo>
                  <a:lnTo>
                    <a:pt x="82" y="28"/>
                  </a:lnTo>
                  <a:lnTo>
                    <a:pt x="74" y="28"/>
                  </a:lnTo>
                  <a:lnTo>
                    <a:pt x="74" y="59"/>
                  </a:lnTo>
                  <a:lnTo>
                    <a:pt x="68" y="59"/>
                  </a:lnTo>
                  <a:lnTo>
                    <a:pt x="68" y="89"/>
                  </a:lnTo>
                  <a:lnTo>
                    <a:pt x="59" y="89"/>
                  </a:lnTo>
                  <a:lnTo>
                    <a:pt x="59" y="111"/>
                  </a:lnTo>
                  <a:lnTo>
                    <a:pt x="46" y="111"/>
                  </a:lnTo>
                  <a:lnTo>
                    <a:pt x="46" y="133"/>
                  </a:lnTo>
                  <a:lnTo>
                    <a:pt x="37" y="133"/>
                  </a:lnTo>
                  <a:lnTo>
                    <a:pt x="37" y="184"/>
                  </a:lnTo>
                  <a:lnTo>
                    <a:pt x="24" y="184"/>
                  </a:lnTo>
                  <a:lnTo>
                    <a:pt x="24" y="208"/>
                  </a:lnTo>
                  <a:lnTo>
                    <a:pt x="17" y="208"/>
                  </a:lnTo>
                  <a:lnTo>
                    <a:pt x="17" y="228"/>
                  </a:lnTo>
                  <a:lnTo>
                    <a:pt x="0" y="228"/>
                  </a:lnTo>
                  <a:lnTo>
                    <a:pt x="0" y="1431"/>
                  </a:lnTo>
                  <a:lnTo>
                    <a:pt x="24" y="1431"/>
                  </a:lnTo>
                  <a:lnTo>
                    <a:pt x="24" y="1440"/>
                  </a:lnTo>
                  <a:lnTo>
                    <a:pt x="59" y="1440"/>
                  </a:lnTo>
                  <a:lnTo>
                    <a:pt x="59" y="1446"/>
                  </a:lnTo>
                  <a:lnTo>
                    <a:pt x="96" y="1446"/>
                  </a:lnTo>
                  <a:lnTo>
                    <a:pt x="96" y="1462"/>
                  </a:lnTo>
                  <a:lnTo>
                    <a:pt x="141" y="1462"/>
                  </a:lnTo>
                  <a:lnTo>
                    <a:pt x="141" y="1468"/>
                  </a:lnTo>
                  <a:lnTo>
                    <a:pt x="177" y="1468"/>
                  </a:lnTo>
                  <a:lnTo>
                    <a:pt x="177" y="1477"/>
                  </a:lnTo>
                  <a:lnTo>
                    <a:pt x="213" y="1477"/>
                  </a:lnTo>
                  <a:lnTo>
                    <a:pt x="213" y="1482"/>
                  </a:lnTo>
                  <a:lnTo>
                    <a:pt x="250" y="1482"/>
                  </a:lnTo>
                  <a:lnTo>
                    <a:pt x="250" y="1499"/>
                  </a:lnTo>
                  <a:lnTo>
                    <a:pt x="292" y="1499"/>
                  </a:lnTo>
                  <a:lnTo>
                    <a:pt x="292" y="1505"/>
                  </a:lnTo>
                  <a:lnTo>
                    <a:pt x="329" y="1505"/>
                  </a:lnTo>
                  <a:lnTo>
                    <a:pt x="329" y="1513"/>
                  </a:lnTo>
                  <a:lnTo>
                    <a:pt x="365" y="1513"/>
                  </a:lnTo>
                  <a:lnTo>
                    <a:pt x="365" y="1519"/>
                  </a:lnTo>
                  <a:lnTo>
                    <a:pt x="396" y="1519"/>
                  </a:lnTo>
                  <a:lnTo>
                    <a:pt x="396" y="1536"/>
                  </a:lnTo>
                  <a:lnTo>
                    <a:pt x="475" y="1536"/>
                  </a:lnTo>
                  <a:lnTo>
                    <a:pt x="475" y="1550"/>
                  </a:lnTo>
                  <a:lnTo>
                    <a:pt x="511" y="1550"/>
                  </a:lnTo>
                  <a:lnTo>
                    <a:pt x="511" y="1556"/>
                  </a:lnTo>
                  <a:lnTo>
                    <a:pt x="548" y="1556"/>
                  </a:lnTo>
                  <a:lnTo>
                    <a:pt x="548" y="1565"/>
                  </a:lnTo>
                  <a:lnTo>
                    <a:pt x="592" y="1565"/>
                  </a:lnTo>
                  <a:lnTo>
                    <a:pt x="592" y="1579"/>
                  </a:lnTo>
                  <a:lnTo>
                    <a:pt x="637" y="1579"/>
                  </a:lnTo>
                  <a:lnTo>
                    <a:pt x="637" y="1587"/>
                  </a:lnTo>
                  <a:lnTo>
                    <a:pt x="673" y="1587"/>
                  </a:lnTo>
                  <a:lnTo>
                    <a:pt x="673" y="1594"/>
                  </a:lnTo>
                  <a:lnTo>
                    <a:pt x="710" y="1594"/>
                  </a:lnTo>
                  <a:lnTo>
                    <a:pt x="710" y="1601"/>
                  </a:lnTo>
                  <a:lnTo>
                    <a:pt x="746" y="1601"/>
                  </a:lnTo>
                  <a:lnTo>
                    <a:pt x="746" y="1616"/>
                  </a:lnTo>
                  <a:lnTo>
                    <a:pt x="788" y="1616"/>
                  </a:lnTo>
                  <a:lnTo>
                    <a:pt x="788" y="1624"/>
                  </a:lnTo>
                  <a:lnTo>
                    <a:pt x="825" y="1624"/>
                  </a:lnTo>
                  <a:lnTo>
                    <a:pt x="825" y="1638"/>
                  </a:lnTo>
                  <a:lnTo>
                    <a:pt x="898" y="1638"/>
                  </a:lnTo>
                  <a:lnTo>
                    <a:pt x="898" y="1647"/>
                  </a:lnTo>
                  <a:lnTo>
                    <a:pt x="927" y="1647"/>
                  </a:lnTo>
                  <a:lnTo>
                    <a:pt x="927" y="1653"/>
                  </a:lnTo>
                  <a:lnTo>
                    <a:pt x="979" y="1653"/>
                  </a:lnTo>
                  <a:lnTo>
                    <a:pt x="979" y="1667"/>
                  </a:lnTo>
                  <a:lnTo>
                    <a:pt x="1016" y="1667"/>
                  </a:lnTo>
                  <a:lnTo>
                    <a:pt x="1016" y="1675"/>
                  </a:lnTo>
                  <a:lnTo>
                    <a:pt x="1044" y="1675"/>
                  </a:lnTo>
                  <a:lnTo>
                    <a:pt x="1044" y="1684"/>
                  </a:lnTo>
                  <a:lnTo>
                    <a:pt x="1080" y="1684"/>
                  </a:lnTo>
                  <a:lnTo>
                    <a:pt x="1080" y="1698"/>
                  </a:lnTo>
                  <a:lnTo>
                    <a:pt x="1131" y="1698"/>
                  </a:lnTo>
                  <a:lnTo>
                    <a:pt x="1131" y="1704"/>
                  </a:lnTo>
                  <a:lnTo>
                    <a:pt x="1162" y="1704"/>
                  </a:lnTo>
                  <a:lnTo>
                    <a:pt x="1162" y="1712"/>
                  </a:lnTo>
                  <a:lnTo>
                    <a:pt x="1197" y="1712"/>
                  </a:lnTo>
                  <a:lnTo>
                    <a:pt x="1197" y="1720"/>
                  </a:lnTo>
                  <a:lnTo>
                    <a:pt x="1234" y="1720"/>
                  </a:lnTo>
                  <a:lnTo>
                    <a:pt x="1234" y="1735"/>
                  </a:lnTo>
                  <a:lnTo>
                    <a:pt x="1277" y="1735"/>
                  </a:lnTo>
                  <a:lnTo>
                    <a:pt x="1277" y="1741"/>
                  </a:lnTo>
                  <a:lnTo>
                    <a:pt x="1313" y="1741"/>
                  </a:lnTo>
                  <a:lnTo>
                    <a:pt x="1313" y="1757"/>
                  </a:lnTo>
                  <a:lnTo>
                    <a:pt x="1386" y="1757"/>
                  </a:lnTo>
                  <a:lnTo>
                    <a:pt x="1386" y="1763"/>
                  </a:lnTo>
                  <a:lnTo>
                    <a:pt x="1430" y="1763"/>
                  </a:lnTo>
                  <a:lnTo>
                    <a:pt x="1430" y="1772"/>
                  </a:lnTo>
                  <a:lnTo>
                    <a:pt x="1467" y="1772"/>
                  </a:lnTo>
                  <a:lnTo>
                    <a:pt x="1467" y="1786"/>
                  </a:lnTo>
                  <a:lnTo>
                    <a:pt x="1504" y="1786"/>
                  </a:lnTo>
                  <a:lnTo>
                    <a:pt x="1504" y="1794"/>
                  </a:lnTo>
                  <a:lnTo>
                    <a:pt x="1545" y="1794"/>
                  </a:lnTo>
                  <a:lnTo>
                    <a:pt x="1545" y="1800"/>
                  </a:lnTo>
                  <a:lnTo>
                    <a:pt x="1582" y="1800"/>
                  </a:lnTo>
                  <a:lnTo>
                    <a:pt x="1582" y="1814"/>
                  </a:lnTo>
                  <a:lnTo>
                    <a:pt x="1619" y="1814"/>
                  </a:lnTo>
                  <a:lnTo>
                    <a:pt x="1619" y="1823"/>
                  </a:lnTo>
                  <a:lnTo>
                    <a:pt x="1663" y="1823"/>
                  </a:lnTo>
                  <a:lnTo>
                    <a:pt x="1663" y="1829"/>
                  </a:lnTo>
                  <a:lnTo>
                    <a:pt x="1700" y="1829"/>
                  </a:lnTo>
                  <a:lnTo>
                    <a:pt x="1700" y="1845"/>
                  </a:lnTo>
                  <a:lnTo>
                    <a:pt x="1728" y="1845"/>
                  </a:lnTo>
                  <a:lnTo>
                    <a:pt x="1728" y="1851"/>
                  </a:lnTo>
                  <a:lnTo>
                    <a:pt x="1780" y="1851"/>
                  </a:lnTo>
                  <a:lnTo>
                    <a:pt x="1780" y="1845"/>
                  </a:lnTo>
                  <a:lnTo>
                    <a:pt x="1787" y="1845"/>
                  </a:lnTo>
                  <a:lnTo>
                    <a:pt x="1787" y="1800"/>
                  </a:lnTo>
                  <a:lnTo>
                    <a:pt x="1795" y="1800"/>
                  </a:lnTo>
                  <a:lnTo>
                    <a:pt x="1795" y="1772"/>
                  </a:lnTo>
                  <a:lnTo>
                    <a:pt x="1800" y="1772"/>
                  </a:lnTo>
                  <a:lnTo>
                    <a:pt x="1800" y="1757"/>
                  </a:lnTo>
                  <a:lnTo>
                    <a:pt x="1817" y="1757"/>
                  </a:lnTo>
                  <a:lnTo>
                    <a:pt x="1817" y="1712"/>
                  </a:lnTo>
                  <a:lnTo>
                    <a:pt x="1823" y="1712"/>
                  </a:lnTo>
                  <a:lnTo>
                    <a:pt x="1823" y="1684"/>
                  </a:lnTo>
                  <a:lnTo>
                    <a:pt x="1837" y="1684"/>
                  </a:lnTo>
                  <a:lnTo>
                    <a:pt x="1837" y="1667"/>
                  </a:lnTo>
                  <a:lnTo>
                    <a:pt x="1845" y="1667"/>
                  </a:lnTo>
                  <a:lnTo>
                    <a:pt x="1845" y="1638"/>
                  </a:lnTo>
                  <a:lnTo>
                    <a:pt x="1854" y="1638"/>
                  </a:lnTo>
                  <a:lnTo>
                    <a:pt x="1854" y="1624"/>
                  </a:lnTo>
                  <a:lnTo>
                    <a:pt x="1859" y="1624"/>
                  </a:lnTo>
                  <a:lnTo>
                    <a:pt x="1859" y="406"/>
                  </a:lnTo>
                  <a:lnTo>
                    <a:pt x="1854" y="406"/>
                  </a:lnTo>
                  <a:lnTo>
                    <a:pt x="1854" y="391"/>
                  </a:lnTo>
                  <a:lnTo>
                    <a:pt x="1817" y="391"/>
                  </a:lnTo>
                  <a:lnTo>
                    <a:pt x="1817" y="384"/>
                  </a:lnTo>
                  <a:lnTo>
                    <a:pt x="1780" y="384"/>
                  </a:lnTo>
                  <a:lnTo>
                    <a:pt x="1780" y="375"/>
                  </a:lnTo>
                  <a:lnTo>
                    <a:pt x="1728" y="375"/>
                  </a:lnTo>
                  <a:lnTo>
                    <a:pt x="1728" y="369"/>
                  </a:lnTo>
                  <a:lnTo>
                    <a:pt x="1700" y="369"/>
                  </a:lnTo>
                  <a:lnTo>
                    <a:pt x="1700" y="355"/>
                  </a:lnTo>
                  <a:lnTo>
                    <a:pt x="1649" y="355"/>
                  </a:lnTo>
                  <a:lnTo>
                    <a:pt x="1649" y="347"/>
                  </a:lnTo>
                  <a:lnTo>
                    <a:pt x="1613" y="347"/>
                  </a:lnTo>
                  <a:lnTo>
                    <a:pt x="1613" y="338"/>
                  </a:lnTo>
                  <a:lnTo>
                    <a:pt x="1567" y="338"/>
                  </a:lnTo>
                  <a:lnTo>
                    <a:pt x="1567" y="332"/>
                  </a:lnTo>
                  <a:lnTo>
                    <a:pt x="1532" y="332"/>
                  </a:lnTo>
                  <a:lnTo>
                    <a:pt x="1532" y="324"/>
                  </a:lnTo>
                  <a:lnTo>
                    <a:pt x="1489" y="324"/>
                  </a:lnTo>
                  <a:lnTo>
                    <a:pt x="1489" y="318"/>
                  </a:lnTo>
                  <a:lnTo>
                    <a:pt x="1452" y="318"/>
                  </a:lnTo>
                  <a:lnTo>
                    <a:pt x="1452" y="310"/>
                  </a:lnTo>
                  <a:lnTo>
                    <a:pt x="1408" y="310"/>
                  </a:lnTo>
                  <a:lnTo>
                    <a:pt x="1408" y="296"/>
                  </a:lnTo>
                  <a:lnTo>
                    <a:pt x="1371" y="296"/>
                  </a:lnTo>
                  <a:lnTo>
                    <a:pt x="1371" y="287"/>
                  </a:lnTo>
                  <a:lnTo>
                    <a:pt x="1327" y="287"/>
                  </a:lnTo>
                  <a:lnTo>
                    <a:pt x="1327" y="272"/>
                  </a:lnTo>
                  <a:lnTo>
                    <a:pt x="1249" y="272"/>
                  </a:lnTo>
                  <a:lnTo>
                    <a:pt x="1249" y="259"/>
                  </a:lnTo>
                  <a:lnTo>
                    <a:pt x="1212" y="259"/>
                  </a:lnTo>
                  <a:lnTo>
                    <a:pt x="1212" y="250"/>
                  </a:lnTo>
                  <a:lnTo>
                    <a:pt x="1175" y="250"/>
                  </a:lnTo>
                  <a:lnTo>
                    <a:pt x="1175" y="236"/>
                  </a:lnTo>
                  <a:lnTo>
                    <a:pt x="1131" y="236"/>
                  </a:lnTo>
                  <a:lnTo>
                    <a:pt x="1131" y="228"/>
                  </a:lnTo>
                  <a:lnTo>
                    <a:pt x="1094" y="228"/>
                  </a:lnTo>
                  <a:lnTo>
                    <a:pt x="1094" y="222"/>
                  </a:lnTo>
                  <a:lnTo>
                    <a:pt x="1044" y="222"/>
                  </a:lnTo>
                  <a:lnTo>
                    <a:pt x="1044" y="213"/>
                  </a:lnTo>
                  <a:lnTo>
                    <a:pt x="1016" y="213"/>
                  </a:lnTo>
                  <a:lnTo>
                    <a:pt x="1016" y="208"/>
                  </a:lnTo>
                  <a:lnTo>
                    <a:pt x="962" y="208"/>
                  </a:lnTo>
                  <a:lnTo>
                    <a:pt x="962" y="199"/>
                  </a:lnTo>
                  <a:lnTo>
                    <a:pt x="927" y="199"/>
                  </a:lnTo>
                  <a:lnTo>
                    <a:pt x="927" y="184"/>
                  </a:lnTo>
                  <a:lnTo>
                    <a:pt x="884" y="184"/>
                  </a:lnTo>
                  <a:lnTo>
                    <a:pt x="884" y="177"/>
                  </a:lnTo>
                  <a:lnTo>
                    <a:pt x="847" y="177"/>
                  </a:lnTo>
                  <a:lnTo>
                    <a:pt x="847" y="171"/>
                  </a:lnTo>
                  <a:lnTo>
                    <a:pt x="803" y="171"/>
                  </a:lnTo>
                  <a:lnTo>
                    <a:pt x="803" y="154"/>
                  </a:lnTo>
                  <a:lnTo>
                    <a:pt x="766" y="154"/>
                  </a:lnTo>
                  <a:lnTo>
                    <a:pt x="766" y="148"/>
                  </a:lnTo>
                  <a:lnTo>
                    <a:pt x="724" y="148"/>
                  </a:lnTo>
                  <a:lnTo>
                    <a:pt x="724" y="140"/>
                  </a:lnTo>
                  <a:lnTo>
                    <a:pt x="687" y="140"/>
                  </a:lnTo>
                  <a:lnTo>
                    <a:pt x="687" y="133"/>
                  </a:lnTo>
                  <a:lnTo>
                    <a:pt x="642" y="133"/>
                  </a:lnTo>
                  <a:lnTo>
                    <a:pt x="642" y="118"/>
                  </a:lnTo>
                  <a:lnTo>
                    <a:pt x="607" y="118"/>
                  </a:lnTo>
                  <a:lnTo>
                    <a:pt x="607" y="111"/>
                  </a:lnTo>
                  <a:lnTo>
                    <a:pt x="527" y="111"/>
                  </a:lnTo>
                  <a:lnTo>
                    <a:pt x="527" y="96"/>
                  </a:lnTo>
                  <a:lnTo>
                    <a:pt x="475" y="96"/>
                  </a:lnTo>
                  <a:lnTo>
                    <a:pt x="475" y="89"/>
                  </a:lnTo>
                  <a:lnTo>
                    <a:pt x="446" y="89"/>
                  </a:lnTo>
                  <a:lnTo>
                    <a:pt x="446" y="80"/>
                  </a:lnTo>
                  <a:lnTo>
                    <a:pt x="396" y="80"/>
                  </a:lnTo>
                  <a:lnTo>
                    <a:pt x="396" y="66"/>
                  </a:lnTo>
                  <a:lnTo>
                    <a:pt x="365" y="66"/>
                  </a:lnTo>
                  <a:lnTo>
                    <a:pt x="365" y="59"/>
                  </a:lnTo>
                  <a:lnTo>
                    <a:pt x="315" y="59"/>
                  </a:lnTo>
                  <a:lnTo>
                    <a:pt x="315" y="52"/>
                  </a:lnTo>
                  <a:lnTo>
                    <a:pt x="278" y="52"/>
                  </a:lnTo>
                  <a:lnTo>
                    <a:pt x="278" y="37"/>
                  </a:lnTo>
                  <a:lnTo>
                    <a:pt x="235" y="37"/>
                  </a:lnTo>
                  <a:lnTo>
                    <a:pt x="235" y="28"/>
                  </a:lnTo>
                  <a:lnTo>
                    <a:pt x="200" y="28"/>
                  </a:lnTo>
                  <a:lnTo>
                    <a:pt x="200" y="23"/>
                  </a:lnTo>
                  <a:lnTo>
                    <a:pt x="163" y="23"/>
                  </a:lnTo>
                  <a:lnTo>
                    <a:pt x="163" y="15"/>
                  </a:lnTo>
                  <a:lnTo>
                    <a:pt x="118" y="15"/>
                  </a:lnTo>
                  <a:lnTo>
                    <a:pt x="118" y="0"/>
                  </a:lnTo>
                  <a:lnTo>
                    <a:pt x="82" y="0"/>
                  </a:lnTo>
                  <a:close/>
                </a:path>
              </a:pathLst>
            </a:custGeom>
            <a:solidFill>
              <a:srgbClr val="0202A3"/>
            </a:solidFill>
            <a:ln w="9525">
              <a:noFill/>
            </a:ln>
          </p:spPr>
          <p:txBody>
            <a:bodyPr/>
            <a:lstStyle/>
            <a:p>
              <a:endParaRPr lang="en-US"/>
            </a:p>
          </p:txBody>
        </p:sp>
        <p:sp>
          <p:nvSpPr>
            <p:cNvPr id="1141079" name="Freeform 1141078"/>
            <p:cNvSpPr/>
            <p:nvPr/>
          </p:nvSpPr>
          <p:spPr>
            <a:xfrm>
              <a:off x="3932" y="1912"/>
              <a:ext cx="173" cy="134"/>
            </a:xfrm>
            <a:custGeom>
              <a:avLst/>
              <a:gdLst/>
              <a:ahLst/>
              <a:cxnLst/>
              <a:rect l="0" t="0" r="0" b="0"/>
              <a:pathLst>
                <a:path w="1726" h="1741">
                  <a:moveTo>
                    <a:pt x="0" y="0"/>
                  </a:moveTo>
                  <a:lnTo>
                    <a:pt x="0" y="1387"/>
                  </a:lnTo>
                  <a:lnTo>
                    <a:pt x="22" y="1387"/>
                  </a:lnTo>
                  <a:lnTo>
                    <a:pt x="22" y="1403"/>
                  </a:lnTo>
                  <a:lnTo>
                    <a:pt x="67" y="1403"/>
                  </a:lnTo>
                  <a:lnTo>
                    <a:pt x="67" y="1409"/>
                  </a:lnTo>
                  <a:lnTo>
                    <a:pt x="103" y="1409"/>
                  </a:lnTo>
                  <a:lnTo>
                    <a:pt x="103" y="1418"/>
                  </a:lnTo>
                  <a:lnTo>
                    <a:pt x="139" y="1418"/>
                  </a:lnTo>
                  <a:lnTo>
                    <a:pt x="139" y="1423"/>
                  </a:lnTo>
                  <a:lnTo>
                    <a:pt x="176" y="1423"/>
                  </a:lnTo>
                  <a:lnTo>
                    <a:pt x="176" y="1440"/>
                  </a:lnTo>
                  <a:lnTo>
                    <a:pt x="218" y="1440"/>
                  </a:lnTo>
                  <a:lnTo>
                    <a:pt x="218" y="1446"/>
                  </a:lnTo>
                  <a:lnTo>
                    <a:pt x="255" y="1446"/>
                  </a:lnTo>
                  <a:lnTo>
                    <a:pt x="255" y="1454"/>
                  </a:lnTo>
                  <a:lnTo>
                    <a:pt x="291" y="1454"/>
                  </a:lnTo>
                  <a:lnTo>
                    <a:pt x="291" y="1460"/>
                  </a:lnTo>
                  <a:lnTo>
                    <a:pt x="322" y="1460"/>
                  </a:lnTo>
                  <a:lnTo>
                    <a:pt x="322" y="1477"/>
                  </a:lnTo>
                  <a:lnTo>
                    <a:pt x="401" y="1477"/>
                  </a:lnTo>
                  <a:lnTo>
                    <a:pt x="401" y="1491"/>
                  </a:lnTo>
                  <a:lnTo>
                    <a:pt x="437" y="1491"/>
                  </a:lnTo>
                  <a:lnTo>
                    <a:pt x="437" y="1497"/>
                  </a:lnTo>
                  <a:lnTo>
                    <a:pt x="474" y="1497"/>
                  </a:lnTo>
                  <a:lnTo>
                    <a:pt x="474" y="1506"/>
                  </a:lnTo>
                  <a:lnTo>
                    <a:pt x="518" y="1506"/>
                  </a:lnTo>
                  <a:lnTo>
                    <a:pt x="518" y="1520"/>
                  </a:lnTo>
                  <a:lnTo>
                    <a:pt x="563" y="1520"/>
                  </a:lnTo>
                  <a:lnTo>
                    <a:pt x="563" y="1528"/>
                  </a:lnTo>
                  <a:lnTo>
                    <a:pt x="599" y="1528"/>
                  </a:lnTo>
                  <a:lnTo>
                    <a:pt x="599" y="1535"/>
                  </a:lnTo>
                  <a:lnTo>
                    <a:pt x="636" y="1535"/>
                  </a:lnTo>
                  <a:lnTo>
                    <a:pt x="636" y="1542"/>
                  </a:lnTo>
                  <a:lnTo>
                    <a:pt x="672" y="1542"/>
                  </a:lnTo>
                  <a:lnTo>
                    <a:pt x="672" y="1557"/>
                  </a:lnTo>
                  <a:lnTo>
                    <a:pt x="714" y="1557"/>
                  </a:lnTo>
                  <a:lnTo>
                    <a:pt x="714" y="1565"/>
                  </a:lnTo>
                  <a:lnTo>
                    <a:pt x="751" y="1565"/>
                  </a:lnTo>
                  <a:lnTo>
                    <a:pt x="751" y="1579"/>
                  </a:lnTo>
                  <a:lnTo>
                    <a:pt x="824" y="1579"/>
                  </a:lnTo>
                  <a:lnTo>
                    <a:pt x="824" y="1588"/>
                  </a:lnTo>
                  <a:lnTo>
                    <a:pt x="853" y="1588"/>
                  </a:lnTo>
                  <a:lnTo>
                    <a:pt x="853" y="1594"/>
                  </a:lnTo>
                  <a:lnTo>
                    <a:pt x="905" y="1594"/>
                  </a:lnTo>
                  <a:lnTo>
                    <a:pt x="905" y="1608"/>
                  </a:lnTo>
                  <a:lnTo>
                    <a:pt x="942" y="1608"/>
                  </a:lnTo>
                  <a:lnTo>
                    <a:pt x="942" y="1616"/>
                  </a:lnTo>
                  <a:lnTo>
                    <a:pt x="970" y="1616"/>
                  </a:lnTo>
                  <a:lnTo>
                    <a:pt x="970" y="1625"/>
                  </a:lnTo>
                  <a:lnTo>
                    <a:pt x="1006" y="1625"/>
                  </a:lnTo>
                  <a:lnTo>
                    <a:pt x="1006" y="1639"/>
                  </a:lnTo>
                  <a:lnTo>
                    <a:pt x="1057" y="1639"/>
                  </a:lnTo>
                  <a:lnTo>
                    <a:pt x="1057" y="1645"/>
                  </a:lnTo>
                  <a:lnTo>
                    <a:pt x="1088" y="1645"/>
                  </a:lnTo>
                  <a:lnTo>
                    <a:pt x="1088" y="1653"/>
                  </a:lnTo>
                  <a:lnTo>
                    <a:pt x="1123" y="1653"/>
                  </a:lnTo>
                  <a:lnTo>
                    <a:pt x="1123" y="1661"/>
                  </a:lnTo>
                  <a:lnTo>
                    <a:pt x="1160" y="1661"/>
                  </a:lnTo>
                  <a:lnTo>
                    <a:pt x="1160" y="1676"/>
                  </a:lnTo>
                  <a:lnTo>
                    <a:pt x="1203" y="1676"/>
                  </a:lnTo>
                  <a:lnTo>
                    <a:pt x="1203" y="1682"/>
                  </a:lnTo>
                  <a:lnTo>
                    <a:pt x="1239" y="1682"/>
                  </a:lnTo>
                  <a:lnTo>
                    <a:pt x="1239" y="1698"/>
                  </a:lnTo>
                  <a:lnTo>
                    <a:pt x="1312" y="1698"/>
                  </a:lnTo>
                  <a:lnTo>
                    <a:pt x="1312" y="1704"/>
                  </a:lnTo>
                  <a:lnTo>
                    <a:pt x="1356" y="1704"/>
                  </a:lnTo>
                  <a:lnTo>
                    <a:pt x="1356" y="1713"/>
                  </a:lnTo>
                  <a:lnTo>
                    <a:pt x="1393" y="1713"/>
                  </a:lnTo>
                  <a:lnTo>
                    <a:pt x="1393" y="1727"/>
                  </a:lnTo>
                  <a:lnTo>
                    <a:pt x="1430" y="1727"/>
                  </a:lnTo>
                  <a:lnTo>
                    <a:pt x="1430" y="1735"/>
                  </a:lnTo>
                  <a:lnTo>
                    <a:pt x="1471" y="1735"/>
                  </a:lnTo>
                  <a:lnTo>
                    <a:pt x="1471" y="1741"/>
                  </a:lnTo>
                  <a:lnTo>
                    <a:pt x="1721" y="1741"/>
                  </a:lnTo>
                  <a:lnTo>
                    <a:pt x="1721" y="1713"/>
                  </a:lnTo>
                  <a:lnTo>
                    <a:pt x="1726" y="1713"/>
                  </a:lnTo>
                  <a:lnTo>
                    <a:pt x="1726" y="325"/>
                  </a:lnTo>
                  <a:lnTo>
                    <a:pt x="1706" y="325"/>
                  </a:lnTo>
                  <a:lnTo>
                    <a:pt x="1706" y="316"/>
                  </a:lnTo>
                  <a:lnTo>
                    <a:pt x="1654" y="316"/>
                  </a:lnTo>
                  <a:lnTo>
                    <a:pt x="1654" y="310"/>
                  </a:lnTo>
                  <a:lnTo>
                    <a:pt x="1626" y="310"/>
                  </a:lnTo>
                  <a:lnTo>
                    <a:pt x="1626" y="296"/>
                  </a:lnTo>
                  <a:lnTo>
                    <a:pt x="1575" y="296"/>
                  </a:lnTo>
                  <a:lnTo>
                    <a:pt x="1575" y="288"/>
                  </a:lnTo>
                  <a:lnTo>
                    <a:pt x="1539" y="288"/>
                  </a:lnTo>
                  <a:lnTo>
                    <a:pt x="1539" y="279"/>
                  </a:lnTo>
                  <a:lnTo>
                    <a:pt x="1493" y="279"/>
                  </a:lnTo>
                  <a:lnTo>
                    <a:pt x="1493" y="273"/>
                  </a:lnTo>
                  <a:lnTo>
                    <a:pt x="1458" y="273"/>
                  </a:lnTo>
                  <a:lnTo>
                    <a:pt x="1458" y="265"/>
                  </a:lnTo>
                  <a:lnTo>
                    <a:pt x="1415" y="265"/>
                  </a:lnTo>
                  <a:lnTo>
                    <a:pt x="1415" y="259"/>
                  </a:lnTo>
                  <a:lnTo>
                    <a:pt x="1378" y="259"/>
                  </a:lnTo>
                  <a:lnTo>
                    <a:pt x="1378" y="251"/>
                  </a:lnTo>
                  <a:lnTo>
                    <a:pt x="1334" y="251"/>
                  </a:lnTo>
                  <a:lnTo>
                    <a:pt x="1334" y="237"/>
                  </a:lnTo>
                  <a:lnTo>
                    <a:pt x="1297" y="237"/>
                  </a:lnTo>
                  <a:lnTo>
                    <a:pt x="1297" y="228"/>
                  </a:lnTo>
                  <a:lnTo>
                    <a:pt x="1253" y="228"/>
                  </a:lnTo>
                  <a:lnTo>
                    <a:pt x="1253" y="213"/>
                  </a:lnTo>
                  <a:lnTo>
                    <a:pt x="1175" y="213"/>
                  </a:lnTo>
                  <a:lnTo>
                    <a:pt x="1175" y="200"/>
                  </a:lnTo>
                  <a:lnTo>
                    <a:pt x="1138" y="200"/>
                  </a:lnTo>
                  <a:lnTo>
                    <a:pt x="1138" y="191"/>
                  </a:lnTo>
                  <a:lnTo>
                    <a:pt x="1101" y="191"/>
                  </a:lnTo>
                  <a:lnTo>
                    <a:pt x="1101" y="177"/>
                  </a:lnTo>
                  <a:lnTo>
                    <a:pt x="1057" y="177"/>
                  </a:lnTo>
                  <a:lnTo>
                    <a:pt x="1057" y="169"/>
                  </a:lnTo>
                  <a:lnTo>
                    <a:pt x="1020" y="169"/>
                  </a:lnTo>
                  <a:lnTo>
                    <a:pt x="1020" y="163"/>
                  </a:lnTo>
                  <a:lnTo>
                    <a:pt x="970" y="163"/>
                  </a:lnTo>
                  <a:lnTo>
                    <a:pt x="970" y="154"/>
                  </a:lnTo>
                  <a:lnTo>
                    <a:pt x="942" y="154"/>
                  </a:lnTo>
                  <a:lnTo>
                    <a:pt x="942" y="149"/>
                  </a:lnTo>
                  <a:lnTo>
                    <a:pt x="888" y="149"/>
                  </a:lnTo>
                  <a:lnTo>
                    <a:pt x="888" y="140"/>
                  </a:lnTo>
                  <a:lnTo>
                    <a:pt x="853" y="140"/>
                  </a:lnTo>
                  <a:lnTo>
                    <a:pt x="853" y="125"/>
                  </a:lnTo>
                  <a:lnTo>
                    <a:pt x="810" y="125"/>
                  </a:lnTo>
                  <a:lnTo>
                    <a:pt x="810" y="118"/>
                  </a:lnTo>
                  <a:lnTo>
                    <a:pt x="773" y="118"/>
                  </a:lnTo>
                  <a:lnTo>
                    <a:pt x="773" y="112"/>
                  </a:lnTo>
                  <a:lnTo>
                    <a:pt x="729" y="112"/>
                  </a:lnTo>
                  <a:lnTo>
                    <a:pt x="729" y="95"/>
                  </a:lnTo>
                  <a:lnTo>
                    <a:pt x="692" y="95"/>
                  </a:lnTo>
                  <a:lnTo>
                    <a:pt x="692" y="89"/>
                  </a:lnTo>
                  <a:lnTo>
                    <a:pt x="650" y="89"/>
                  </a:lnTo>
                  <a:lnTo>
                    <a:pt x="650" y="81"/>
                  </a:lnTo>
                  <a:lnTo>
                    <a:pt x="613" y="81"/>
                  </a:lnTo>
                  <a:lnTo>
                    <a:pt x="613" y="74"/>
                  </a:lnTo>
                  <a:lnTo>
                    <a:pt x="568" y="74"/>
                  </a:lnTo>
                  <a:lnTo>
                    <a:pt x="568" y="59"/>
                  </a:lnTo>
                  <a:lnTo>
                    <a:pt x="533" y="59"/>
                  </a:lnTo>
                  <a:lnTo>
                    <a:pt x="533" y="52"/>
                  </a:lnTo>
                  <a:lnTo>
                    <a:pt x="453" y="52"/>
                  </a:lnTo>
                  <a:lnTo>
                    <a:pt x="453" y="37"/>
                  </a:lnTo>
                  <a:lnTo>
                    <a:pt x="401" y="37"/>
                  </a:lnTo>
                  <a:lnTo>
                    <a:pt x="401" y="30"/>
                  </a:lnTo>
                  <a:lnTo>
                    <a:pt x="372" y="30"/>
                  </a:lnTo>
                  <a:lnTo>
                    <a:pt x="372" y="21"/>
                  </a:lnTo>
                  <a:lnTo>
                    <a:pt x="322" y="21"/>
                  </a:lnTo>
                  <a:lnTo>
                    <a:pt x="322" y="7"/>
                  </a:lnTo>
                  <a:lnTo>
                    <a:pt x="291" y="7"/>
                  </a:lnTo>
                  <a:lnTo>
                    <a:pt x="291" y="0"/>
                  </a:lnTo>
                  <a:lnTo>
                    <a:pt x="0" y="0"/>
                  </a:lnTo>
                  <a:close/>
                </a:path>
              </a:pathLst>
            </a:custGeom>
            <a:solidFill>
              <a:srgbClr val="020296"/>
            </a:solidFill>
            <a:ln w="9525">
              <a:noFill/>
            </a:ln>
          </p:spPr>
          <p:txBody>
            <a:bodyPr/>
            <a:lstStyle/>
            <a:p>
              <a:endParaRPr lang="en-US"/>
            </a:p>
          </p:txBody>
        </p:sp>
        <p:sp>
          <p:nvSpPr>
            <p:cNvPr id="1141080" name="Freeform 1141079"/>
            <p:cNvSpPr/>
            <p:nvPr/>
          </p:nvSpPr>
          <p:spPr>
            <a:xfrm>
              <a:off x="3939" y="1916"/>
              <a:ext cx="158" cy="125"/>
            </a:xfrm>
            <a:custGeom>
              <a:avLst/>
              <a:gdLst/>
              <a:ahLst/>
              <a:cxnLst/>
              <a:rect l="0" t="0" r="0" b="0"/>
              <a:pathLst>
                <a:path w="1587" h="1617">
                  <a:moveTo>
                    <a:pt x="0" y="0"/>
                  </a:moveTo>
                  <a:lnTo>
                    <a:pt x="0" y="1350"/>
                  </a:lnTo>
                  <a:lnTo>
                    <a:pt x="36" y="1350"/>
                  </a:lnTo>
                  <a:lnTo>
                    <a:pt x="36" y="1359"/>
                  </a:lnTo>
                  <a:lnTo>
                    <a:pt x="72" y="1359"/>
                  </a:lnTo>
                  <a:lnTo>
                    <a:pt x="72" y="1364"/>
                  </a:lnTo>
                  <a:lnTo>
                    <a:pt x="109" y="1364"/>
                  </a:lnTo>
                  <a:lnTo>
                    <a:pt x="109" y="1381"/>
                  </a:lnTo>
                  <a:lnTo>
                    <a:pt x="151" y="1381"/>
                  </a:lnTo>
                  <a:lnTo>
                    <a:pt x="151" y="1387"/>
                  </a:lnTo>
                  <a:lnTo>
                    <a:pt x="188" y="1387"/>
                  </a:lnTo>
                  <a:lnTo>
                    <a:pt x="188" y="1395"/>
                  </a:lnTo>
                  <a:lnTo>
                    <a:pt x="224" y="1395"/>
                  </a:lnTo>
                  <a:lnTo>
                    <a:pt x="224" y="1401"/>
                  </a:lnTo>
                  <a:lnTo>
                    <a:pt x="255" y="1401"/>
                  </a:lnTo>
                  <a:lnTo>
                    <a:pt x="255" y="1418"/>
                  </a:lnTo>
                  <a:lnTo>
                    <a:pt x="334" y="1418"/>
                  </a:lnTo>
                  <a:lnTo>
                    <a:pt x="334" y="1432"/>
                  </a:lnTo>
                  <a:lnTo>
                    <a:pt x="370" y="1432"/>
                  </a:lnTo>
                  <a:lnTo>
                    <a:pt x="370" y="1438"/>
                  </a:lnTo>
                  <a:lnTo>
                    <a:pt x="407" y="1438"/>
                  </a:lnTo>
                  <a:lnTo>
                    <a:pt x="407" y="1447"/>
                  </a:lnTo>
                  <a:lnTo>
                    <a:pt x="451" y="1447"/>
                  </a:lnTo>
                  <a:lnTo>
                    <a:pt x="451" y="1461"/>
                  </a:lnTo>
                  <a:lnTo>
                    <a:pt x="496" y="1461"/>
                  </a:lnTo>
                  <a:lnTo>
                    <a:pt x="496" y="1469"/>
                  </a:lnTo>
                  <a:lnTo>
                    <a:pt x="532" y="1469"/>
                  </a:lnTo>
                  <a:lnTo>
                    <a:pt x="532" y="1476"/>
                  </a:lnTo>
                  <a:lnTo>
                    <a:pt x="569" y="1476"/>
                  </a:lnTo>
                  <a:lnTo>
                    <a:pt x="569" y="1483"/>
                  </a:lnTo>
                  <a:lnTo>
                    <a:pt x="605" y="1483"/>
                  </a:lnTo>
                  <a:lnTo>
                    <a:pt x="605" y="1498"/>
                  </a:lnTo>
                  <a:lnTo>
                    <a:pt x="647" y="1498"/>
                  </a:lnTo>
                  <a:lnTo>
                    <a:pt x="647" y="1506"/>
                  </a:lnTo>
                  <a:lnTo>
                    <a:pt x="684" y="1506"/>
                  </a:lnTo>
                  <a:lnTo>
                    <a:pt x="684" y="1520"/>
                  </a:lnTo>
                  <a:lnTo>
                    <a:pt x="757" y="1520"/>
                  </a:lnTo>
                  <a:lnTo>
                    <a:pt x="757" y="1529"/>
                  </a:lnTo>
                  <a:lnTo>
                    <a:pt x="786" y="1529"/>
                  </a:lnTo>
                  <a:lnTo>
                    <a:pt x="786" y="1535"/>
                  </a:lnTo>
                  <a:lnTo>
                    <a:pt x="838" y="1535"/>
                  </a:lnTo>
                  <a:lnTo>
                    <a:pt x="838" y="1549"/>
                  </a:lnTo>
                  <a:lnTo>
                    <a:pt x="875" y="1549"/>
                  </a:lnTo>
                  <a:lnTo>
                    <a:pt x="875" y="1557"/>
                  </a:lnTo>
                  <a:lnTo>
                    <a:pt x="903" y="1557"/>
                  </a:lnTo>
                  <a:lnTo>
                    <a:pt x="903" y="1566"/>
                  </a:lnTo>
                  <a:lnTo>
                    <a:pt x="939" y="1566"/>
                  </a:lnTo>
                  <a:lnTo>
                    <a:pt x="939" y="1580"/>
                  </a:lnTo>
                  <a:lnTo>
                    <a:pt x="990" y="1580"/>
                  </a:lnTo>
                  <a:lnTo>
                    <a:pt x="990" y="1586"/>
                  </a:lnTo>
                  <a:lnTo>
                    <a:pt x="1021" y="1586"/>
                  </a:lnTo>
                  <a:lnTo>
                    <a:pt x="1021" y="1594"/>
                  </a:lnTo>
                  <a:lnTo>
                    <a:pt x="1056" y="1594"/>
                  </a:lnTo>
                  <a:lnTo>
                    <a:pt x="1056" y="1602"/>
                  </a:lnTo>
                  <a:lnTo>
                    <a:pt x="1093" y="1602"/>
                  </a:lnTo>
                  <a:lnTo>
                    <a:pt x="1093" y="1617"/>
                  </a:lnTo>
                  <a:lnTo>
                    <a:pt x="1587" y="1617"/>
                  </a:lnTo>
                  <a:lnTo>
                    <a:pt x="1587" y="251"/>
                  </a:lnTo>
                  <a:lnTo>
                    <a:pt x="1559" y="251"/>
                  </a:lnTo>
                  <a:lnTo>
                    <a:pt x="1559" y="237"/>
                  </a:lnTo>
                  <a:lnTo>
                    <a:pt x="1508" y="237"/>
                  </a:lnTo>
                  <a:lnTo>
                    <a:pt x="1508" y="229"/>
                  </a:lnTo>
                  <a:lnTo>
                    <a:pt x="1472" y="229"/>
                  </a:lnTo>
                  <a:lnTo>
                    <a:pt x="1472" y="220"/>
                  </a:lnTo>
                  <a:lnTo>
                    <a:pt x="1426" y="220"/>
                  </a:lnTo>
                  <a:lnTo>
                    <a:pt x="1426" y="214"/>
                  </a:lnTo>
                  <a:lnTo>
                    <a:pt x="1391" y="214"/>
                  </a:lnTo>
                  <a:lnTo>
                    <a:pt x="1391" y="206"/>
                  </a:lnTo>
                  <a:lnTo>
                    <a:pt x="1348" y="206"/>
                  </a:lnTo>
                  <a:lnTo>
                    <a:pt x="1348" y="200"/>
                  </a:lnTo>
                  <a:lnTo>
                    <a:pt x="1311" y="200"/>
                  </a:lnTo>
                  <a:lnTo>
                    <a:pt x="1311" y="192"/>
                  </a:lnTo>
                  <a:lnTo>
                    <a:pt x="1267" y="192"/>
                  </a:lnTo>
                  <a:lnTo>
                    <a:pt x="1267" y="178"/>
                  </a:lnTo>
                  <a:lnTo>
                    <a:pt x="1230" y="178"/>
                  </a:lnTo>
                  <a:lnTo>
                    <a:pt x="1230" y="169"/>
                  </a:lnTo>
                  <a:lnTo>
                    <a:pt x="1186" y="169"/>
                  </a:lnTo>
                  <a:lnTo>
                    <a:pt x="1186" y="154"/>
                  </a:lnTo>
                  <a:lnTo>
                    <a:pt x="1108" y="154"/>
                  </a:lnTo>
                  <a:lnTo>
                    <a:pt x="1108" y="141"/>
                  </a:lnTo>
                  <a:lnTo>
                    <a:pt x="1071" y="141"/>
                  </a:lnTo>
                  <a:lnTo>
                    <a:pt x="1071" y="132"/>
                  </a:lnTo>
                  <a:lnTo>
                    <a:pt x="1034" y="132"/>
                  </a:lnTo>
                  <a:lnTo>
                    <a:pt x="1034" y="118"/>
                  </a:lnTo>
                  <a:lnTo>
                    <a:pt x="990" y="118"/>
                  </a:lnTo>
                  <a:lnTo>
                    <a:pt x="990" y="110"/>
                  </a:lnTo>
                  <a:lnTo>
                    <a:pt x="953" y="110"/>
                  </a:lnTo>
                  <a:lnTo>
                    <a:pt x="953" y="104"/>
                  </a:lnTo>
                  <a:lnTo>
                    <a:pt x="903" y="104"/>
                  </a:lnTo>
                  <a:lnTo>
                    <a:pt x="903" y="95"/>
                  </a:lnTo>
                  <a:lnTo>
                    <a:pt x="875" y="95"/>
                  </a:lnTo>
                  <a:lnTo>
                    <a:pt x="875" y="90"/>
                  </a:lnTo>
                  <a:lnTo>
                    <a:pt x="821" y="90"/>
                  </a:lnTo>
                  <a:lnTo>
                    <a:pt x="821" y="81"/>
                  </a:lnTo>
                  <a:lnTo>
                    <a:pt x="786" y="81"/>
                  </a:lnTo>
                  <a:lnTo>
                    <a:pt x="786" y="66"/>
                  </a:lnTo>
                  <a:lnTo>
                    <a:pt x="743" y="66"/>
                  </a:lnTo>
                  <a:lnTo>
                    <a:pt x="743" y="59"/>
                  </a:lnTo>
                  <a:lnTo>
                    <a:pt x="706" y="59"/>
                  </a:lnTo>
                  <a:lnTo>
                    <a:pt x="706" y="53"/>
                  </a:lnTo>
                  <a:lnTo>
                    <a:pt x="662" y="53"/>
                  </a:lnTo>
                  <a:lnTo>
                    <a:pt x="662" y="36"/>
                  </a:lnTo>
                  <a:lnTo>
                    <a:pt x="625" y="36"/>
                  </a:lnTo>
                  <a:lnTo>
                    <a:pt x="625" y="30"/>
                  </a:lnTo>
                  <a:lnTo>
                    <a:pt x="583" y="30"/>
                  </a:lnTo>
                  <a:lnTo>
                    <a:pt x="583" y="22"/>
                  </a:lnTo>
                  <a:lnTo>
                    <a:pt x="546" y="22"/>
                  </a:lnTo>
                  <a:lnTo>
                    <a:pt x="546" y="15"/>
                  </a:lnTo>
                  <a:lnTo>
                    <a:pt x="501" y="15"/>
                  </a:lnTo>
                  <a:lnTo>
                    <a:pt x="501" y="0"/>
                  </a:lnTo>
                  <a:lnTo>
                    <a:pt x="0" y="0"/>
                  </a:lnTo>
                  <a:close/>
                </a:path>
              </a:pathLst>
            </a:custGeom>
            <a:solidFill>
              <a:srgbClr val="020287"/>
            </a:solidFill>
            <a:ln w="9525">
              <a:noFill/>
            </a:ln>
          </p:spPr>
          <p:txBody>
            <a:bodyPr/>
            <a:lstStyle/>
            <a:p>
              <a:endParaRPr lang="en-US"/>
            </a:p>
          </p:txBody>
        </p:sp>
        <p:sp>
          <p:nvSpPr>
            <p:cNvPr id="1141081" name="Freeform 1141080"/>
            <p:cNvSpPr/>
            <p:nvPr/>
          </p:nvSpPr>
          <p:spPr>
            <a:xfrm>
              <a:off x="3946" y="1922"/>
              <a:ext cx="145" cy="113"/>
            </a:xfrm>
            <a:custGeom>
              <a:avLst/>
              <a:gdLst/>
              <a:ahLst/>
              <a:cxnLst/>
              <a:rect l="0" t="0" r="0" b="0"/>
              <a:pathLst>
                <a:path w="1450" h="1468">
                  <a:moveTo>
                    <a:pt x="0" y="0"/>
                  </a:moveTo>
                  <a:lnTo>
                    <a:pt x="0" y="1283"/>
                  </a:lnTo>
                  <a:lnTo>
                    <a:pt x="37" y="1283"/>
                  </a:lnTo>
                  <a:lnTo>
                    <a:pt x="37" y="1300"/>
                  </a:lnTo>
                  <a:lnTo>
                    <a:pt x="79" y="1300"/>
                  </a:lnTo>
                  <a:lnTo>
                    <a:pt x="79" y="1306"/>
                  </a:lnTo>
                  <a:lnTo>
                    <a:pt x="116" y="1306"/>
                  </a:lnTo>
                  <a:lnTo>
                    <a:pt x="116" y="1314"/>
                  </a:lnTo>
                  <a:lnTo>
                    <a:pt x="152" y="1314"/>
                  </a:lnTo>
                  <a:lnTo>
                    <a:pt x="152" y="1320"/>
                  </a:lnTo>
                  <a:lnTo>
                    <a:pt x="183" y="1320"/>
                  </a:lnTo>
                  <a:lnTo>
                    <a:pt x="183" y="1337"/>
                  </a:lnTo>
                  <a:lnTo>
                    <a:pt x="262" y="1337"/>
                  </a:lnTo>
                  <a:lnTo>
                    <a:pt x="262" y="1351"/>
                  </a:lnTo>
                  <a:lnTo>
                    <a:pt x="298" y="1351"/>
                  </a:lnTo>
                  <a:lnTo>
                    <a:pt x="298" y="1357"/>
                  </a:lnTo>
                  <a:lnTo>
                    <a:pt x="335" y="1357"/>
                  </a:lnTo>
                  <a:lnTo>
                    <a:pt x="335" y="1366"/>
                  </a:lnTo>
                  <a:lnTo>
                    <a:pt x="379" y="1366"/>
                  </a:lnTo>
                  <a:lnTo>
                    <a:pt x="379" y="1380"/>
                  </a:lnTo>
                  <a:lnTo>
                    <a:pt x="424" y="1380"/>
                  </a:lnTo>
                  <a:lnTo>
                    <a:pt x="424" y="1388"/>
                  </a:lnTo>
                  <a:lnTo>
                    <a:pt x="460" y="1388"/>
                  </a:lnTo>
                  <a:lnTo>
                    <a:pt x="460" y="1395"/>
                  </a:lnTo>
                  <a:lnTo>
                    <a:pt x="497" y="1395"/>
                  </a:lnTo>
                  <a:lnTo>
                    <a:pt x="497" y="1402"/>
                  </a:lnTo>
                  <a:lnTo>
                    <a:pt x="533" y="1402"/>
                  </a:lnTo>
                  <a:lnTo>
                    <a:pt x="533" y="1417"/>
                  </a:lnTo>
                  <a:lnTo>
                    <a:pt x="575" y="1417"/>
                  </a:lnTo>
                  <a:lnTo>
                    <a:pt x="575" y="1425"/>
                  </a:lnTo>
                  <a:lnTo>
                    <a:pt x="612" y="1425"/>
                  </a:lnTo>
                  <a:lnTo>
                    <a:pt x="612" y="1439"/>
                  </a:lnTo>
                  <a:lnTo>
                    <a:pt x="685" y="1439"/>
                  </a:lnTo>
                  <a:lnTo>
                    <a:pt x="685" y="1448"/>
                  </a:lnTo>
                  <a:lnTo>
                    <a:pt x="714" y="1448"/>
                  </a:lnTo>
                  <a:lnTo>
                    <a:pt x="714" y="1454"/>
                  </a:lnTo>
                  <a:lnTo>
                    <a:pt x="766" y="1454"/>
                  </a:lnTo>
                  <a:lnTo>
                    <a:pt x="766" y="1468"/>
                  </a:lnTo>
                  <a:lnTo>
                    <a:pt x="1450" y="1468"/>
                  </a:lnTo>
                  <a:lnTo>
                    <a:pt x="1450" y="156"/>
                  </a:lnTo>
                  <a:lnTo>
                    <a:pt x="1436" y="156"/>
                  </a:lnTo>
                  <a:lnTo>
                    <a:pt x="1436" y="148"/>
                  </a:lnTo>
                  <a:lnTo>
                    <a:pt x="1400" y="148"/>
                  </a:lnTo>
                  <a:lnTo>
                    <a:pt x="1400" y="139"/>
                  </a:lnTo>
                  <a:lnTo>
                    <a:pt x="1354" y="139"/>
                  </a:lnTo>
                  <a:lnTo>
                    <a:pt x="1354" y="133"/>
                  </a:lnTo>
                  <a:lnTo>
                    <a:pt x="1319" y="133"/>
                  </a:lnTo>
                  <a:lnTo>
                    <a:pt x="1319" y="125"/>
                  </a:lnTo>
                  <a:lnTo>
                    <a:pt x="1276" y="125"/>
                  </a:lnTo>
                  <a:lnTo>
                    <a:pt x="1276" y="119"/>
                  </a:lnTo>
                  <a:lnTo>
                    <a:pt x="1239" y="119"/>
                  </a:lnTo>
                  <a:lnTo>
                    <a:pt x="1239" y="111"/>
                  </a:lnTo>
                  <a:lnTo>
                    <a:pt x="1195" y="111"/>
                  </a:lnTo>
                  <a:lnTo>
                    <a:pt x="1195" y="97"/>
                  </a:lnTo>
                  <a:lnTo>
                    <a:pt x="1158" y="97"/>
                  </a:lnTo>
                  <a:lnTo>
                    <a:pt x="1158" y="88"/>
                  </a:lnTo>
                  <a:lnTo>
                    <a:pt x="1114" y="88"/>
                  </a:lnTo>
                  <a:lnTo>
                    <a:pt x="1114" y="73"/>
                  </a:lnTo>
                  <a:lnTo>
                    <a:pt x="1036" y="73"/>
                  </a:lnTo>
                  <a:lnTo>
                    <a:pt x="1036" y="60"/>
                  </a:lnTo>
                  <a:lnTo>
                    <a:pt x="999" y="60"/>
                  </a:lnTo>
                  <a:lnTo>
                    <a:pt x="999" y="51"/>
                  </a:lnTo>
                  <a:lnTo>
                    <a:pt x="962" y="51"/>
                  </a:lnTo>
                  <a:lnTo>
                    <a:pt x="962" y="37"/>
                  </a:lnTo>
                  <a:lnTo>
                    <a:pt x="918" y="37"/>
                  </a:lnTo>
                  <a:lnTo>
                    <a:pt x="918" y="29"/>
                  </a:lnTo>
                  <a:lnTo>
                    <a:pt x="881" y="29"/>
                  </a:lnTo>
                  <a:lnTo>
                    <a:pt x="881" y="23"/>
                  </a:lnTo>
                  <a:lnTo>
                    <a:pt x="831" y="23"/>
                  </a:lnTo>
                  <a:lnTo>
                    <a:pt x="831" y="14"/>
                  </a:lnTo>
                  <a:lnTo>
                    <a:pt x="803" y="14"/>
                  </a:lnTo>
                  <a:lnTo>
                    <a:pt x="803" y="9"/>
                  </a:lnTo>
                  <a:lnTo>
                    <a:pt x="749" y="9"/>
                  </a:lnTo>
                  <a:lnTo>
                    <a:pt x="749" y="0"/>
                  </a:lnTo>
                  <a:lnTo>
                    <a:pt x="0" y="0"/>
                  </a:lnTo>
                  <a:close/>
                </a:path>
              </a:pathLst>
            </a:custGeom>
            <a:solidFill>
              <a:srgbClr val="02027A"/>
            </a:solidFill>
            <a:ln w="9525">
              <a:noFill/>
            </a:ln>
          </p:spPr>
          <p:txBody>
            <a:bodyPr/>
            <a:lstStyle/>
            <a:p>
              <a:endParaRPr lang="en-US"/>
            </a:p>
          </p:txBody>
        </p:sp>
        <p:sp>
          <p:nvSpPr>
            <p:cNvPr id="1141082" name="Freeform 1141081"/>
            <p:cNvSpPr/>
            <p:nvPr/>
          </p:nvSpPr>
          <p:spPr>
            <a:xfrm>
              <a:off x="3952" y="1927"/>
              <a:ext cx="132" cy="103"/>
            </a:xfrm>
            <a:custGeom>
              <a:avLst/>
              <a:gdLst/>
              <a:ahLst/>
              <a:cxnLst/>
              <a:rect l="0" t="0" r="0" b="0"/>
              <a:pathLst>
                <a:path w="1319" h="1335">
                  <a:moveTo>
                    <a:pt x="0" y="0"/>
                  </a:moveTo>
                  <a:lnTo>
                    <a:pt x="0" y="1240"/>
                  </a:lnTo>
                  <a:lnTo>
                    <a:pt x="20" y="1240"/>
                  </a:lnTo>
                  <a:lnTo>
                    <a:pt x="20" y="1246"/>
                  </a:lnTo>
                  <a:lnTo>
                    <a:pt x="57" y="1246"/>
                  </a:lnTo>
                  <a:lnTo>
                    <a:pt x="57" y="1254"/>
                  </a:lnTo>
                  <a:lnTo>
                    <a:pt x="93" y="1254"/>
                  </a:lnTo>
                  <a:lnTo>
                    <a:pt x="93" y="1260"/>
                  </a:lnTo>
                  <a:lnTo>
                    <a:pt x="124" y="1260"/>
                  </a:lnTo>
                  <a:lnTo>
                    <a:pt x="124" y="1277"/>
                  </a:lnTo>
                  <a:lnTo>
                    <a:pt x="203" y="1277"/>
                  </a:lnTo>
                  <a:lnTo>
                    <a:pt x="203" y="1291"/>
                  </a:lnTo>
                  <a:lnTo>
                    <a:pt x="239" y="1291"/>
                  </a:lnTo>
                  <a:lnTo>
                    <a:pt x="239" y="1297"/>
                  </a:lnTo>
                  <a:lnTo>
                    <a:pt x="276" y="1297"/>
                  </a:lnTo>
                  <a:lnTo>
                    <a:pt x="276" y="1306"/>
                  </a:lnTo>
                  <a:lnTo>
                    <a:pt x="320" y="1306"/>
                  </a:lnTo>
                  <a:lnTo>
                    <a:pt x="320" y="1320"/>
                  </a:lnTo>
                  <a:lnTo>
                    <a:pt x="365" y="1320"/>
                  </a:lnTo>
                  <a:lnTo>
                    <a:pt x="365" y="1328"/>
                  </a:lnTo>
                  <a:lnTo>
                    <a:pt x="401" y="1328"/>
                  </a:lnTo>
                  <a:lnTo>
                    <a:pt x="401" y="1335"/>
                  </a:lnTo>
                  <a:lnTo>
                    <a:pt x="1319" y="1335"/>
                  </a:lnTo>
                  <a:lnTo>
                    <a:pt x="1319" y="79"/>
                  </a:lnTo>
                  <a:lnTo>
                    <a:pt x="1295" y="79"/>
                  </a:lnTo>
                  <a:lnTo>
                    <a:pt x="1295" y="73"/>
                  </a:lnTo>
                  <a:lnTo>
                    <a:pt x="1260" y="73"/>
                  </a:lnTo>
                  <a:lnTo>
                    <a:pt x="1260" y="65"/>
                  </a:lnTo>
                  <a:lnTo>
                    <a:pt x="1217" y="65"/>
                  </a:lnTo>
                  <a:lnTo>
                    <a:pt x="1217" y="59"/>
                  </a:lnTo>
                  <a:lnTo>
                    <a:pt x="1180" y="59"/>
                  </a:lnTo>
                  <a:lnTo>
                    <a:pt x="1180" y="51"/>
                  </a:lnTo>
                  <a:lnTo>
                    <a:pt x="1136" y="51"/>
                  </a:lnTo>
                  <a:lnTo>
                    <a:pt x="1136" y="37"/>
                  </a:lnTo>
                  <a:lnTo>
                    <a:pt x="1099" y="37"/>
                  </a:lnTo>
                  <a:lnTo>
                    <a:pt x="1099" y="28"/>
                  </a:lnTo>
                  <a:lnTo>
                    <a:pt x="1055" y="28"/>
                  </a:lnTo>
                  <a:lnTo>
                    <a:pt x="1055" y="13"/>
                  </a:lnTo>
                  <a:lnTo>
                    <a:pt x="977" y="13"/>
                  </a:lnTo>
                  <a:lnTo>
                    <a:pt x="977" y="0"/>
                  </a:lnTo>
                  <a:lnTo>
                    <a:pt x="0" y="0"/>
                  </a:lnTo>
                  <a:close/>
                </a:path>
              </a:pathLst>
            </a:custGeom>
            <a:solidFill>
              <a:srgbClr val="02026D"/>
            </a:solidFill>
            <a:ln w="9525">
              <a:noFill/>
            </a:ln>
          </p:spPr>
          <p:txBody>
            <a:bodyPr/>
            <a:lstStyle/>
            <a:p>
              <a:endParaRPr lang="en-US"/>
            </a:p>
          </p:txBody>
        </p:sp>
        <p:sp>
          <p:nvSpPr>
            <p:cNvPr id="1141083" name="Freeform 1141082"/>
            <p:cNvSpPr/>
            <p:nvPr/>
          </p:nvSpPr>
          <p:spPr>
            <a:xfrm>
              <a:off x="3960" y="1933"/>
              <a:ext cx="118" cy="92"/>
            </a:xfrm>
            <a:custGeom>
              <a:avLst/>
              <a:gdLst/>
              <a:ahLst/>
              <a:cxnLst/>
              <a:rect l="0" t="0" r="0" b="0"/>
              <a:pathLst>
                <a:path w="1181" h="1204">
                  <a:moveTo>
                    <a:pt x="0" y="0"/>
                  </a:moveTo>
                  <a:lnTo>
                    <a:pt x="0" y="1181"/>
                  </a:lnTo>
                  <a:lnTo>
                    <a:pt x="14" y="1181"/>
                  </a:lnTo>
                  <a:lnTo>
                    <a:pt x="14" y="1187"/>
                  </a:lnTo>
                  <a:lnTo>
                    <a:pt x="45" y="1187"/>
                  </a:lnTo>
                  <a:lnTo>
                    <a:pt x="45" y="1204"/>
                  </a:lnTo>
                  <a:lnTo>
                    <a:pt x="1181" y="1204"/>
                  </a:lnTo>
                  <a:lnTo>
                    <a:pt x="1181" y="0"/>
                  </a:lnTo>
                  <a:lnTo>
                    <a:pt x="0" y="0"/>
                  </a:lnTo>
                  <a:close/>
                </a:path>
              </a:pathLst>
            </a:custGeom>
            <a:solidFill>
              <a:srgbClr val="020260"/>
            </a:solidFill>
            <a:ln w="9525">
              <a:noFill/>
            </a:ln>
          </p:spPr>
          <p:txBody>
            <a:bodyPr/>
            <a:lstStyle/>
            <a:p>
              <a:endParaRPr lang="en-US"/>
            </a:p>
          </p:txBody>
        </p:sp>
        <p:sp>
          <p:nvSpPr>
            <p:cNvPr id="1141084" name="Rectangles 1141083"/>
            <p:cNvSpPr/>
            <p:nvPr/>
          </p:nvSpPr>
          <p:spPr>
            <a:xfrm>
              <a:off x="3965" y="1937"/>
              <a:ext cx="104" cy="81"/>
            </a:xfrm>
            <a:prstGeom prst="rect">
              <a:avLst/>
            </a:prstGeom>
            <a:solidFill>
              <a:srgbClr val="020251"/>
            </a:solidFill>
            <a:ln w="9525">
              <a:noFill/>
            </a:ln>
          </p:spPr>
          <p:txBody>
            <a:bodyPr/>
            <a:lstStyle/>
            <a:p>
              <a:endParaRPr lang="en-US"/>
            </a:p>
          </p:txBody>
        </p:sp>
        <p:sp>
          <p:nvSpPr>
            <p:cNvPr id="1141085" name="Rectangles 1141084"/>
            <p:cNvSpPr/>
            <p:nvPr/>
          </p:nvSpPr>
          <p:spPr>
            <a:xfrm>
              <a:off x="3972" y="1943"/>
              <a:ext cx="90" cy="70"/>
            </a:xfrm>
            <a:prstGeom prst="rect">
              <a:avLst/>
            </a:prstGeom>
            <a:solidFill>
              <a:srgbClr val="020244"/>
            </a:solidFill>
            <a:ln w="9525">
              <a:noFill/>
            </a:ln>
          </p:spPr>
          <p:txBody>
            <a:bodyPr/>
            <a:lstStyle/>
            <a:p>
              <a:endParaRPr lang="en-US"/>
            </a:p>
          </p:txBody>
        </p:sp>
        <p:sp>
          <p:nvSpPr>
            <p:cNvPr id="1141086" name="Rectangles 1141085"/>
            <p:cNvSpPr/>
            <p:nvPr/>
          </p:nvSpPr>
          <p:spPr>
            <a:xfrm>
              <a:off x="3979" y="1948"/>
              <a:ext cx="77" cy="60"/>
            </a:xfrm>
            <a:prstGeom prst="rect">
              <a:avLst/>
            </a:prstGeom>
            <a:solidFill>
              <a:srgbClr val="020238"/>
            </a:solidFill>
            <a:ln w="9525">
              <a:noFill/>
            </a:ln>
          </p:spPr>
          <p:txBody>
            <a:bodyPr/>
            <a:lstStyle/>
            <a:p>
              <a:endParaRPr lang="en-US"/>
            </a:p>
          </p:txBody>
        </p:sp>
        <p:sp>
          <p:nvSpPr>
            <p:cNvPr id="1141087" name="Rectangles 1141086"/>
            <p:cNvSpPr/>
            <p:nvPr/>
          </p:nvSpPr>
          <p:spPr>
            <a:xfrm>
              <a:off x="3986" y="1954"/>
              <a:ext cx="63" cy="48"/>
            </a:xfrm>
            <a:prstGeom prst="rect">
              <a:avLst/>
            </a:prstGeom>
            <a:solidFill>
              <a:srgbClr val="02022B"/>
            </a:solidFill>
            <a:ln w="9525">
              <a:noFill/>
            </a:ln>
          </p:spPr>
          <p:txBody>
            <a:bodyPr/>
            <a:lstStyle/>
            <a:p>
              <a:endParaRPr lang="en-US"/>
            </a:p>
          </p:txBody>
        </p:sp>
        <p:sp>
          <p:nvSpPr>
            <p:cNvPr id="1141088" name="Rectangles 1141087"/>
            <p:cNvSpPr/>
            <p:nvPr/>
          </p:nvSpPr>
          <p:spPr>
            <a:xfrm>
              <a:off x="3992" y="1959"/>
              <a:ext cx="50" cy="38"/>
            </a:xfrm>
            <a:prstGeom prst="rect">
              <a:avLst/>
            </a:prstGeom>
            <a:solidFill>
              <a:srgbClr val="02021C"/>
            </a:solidFill>
            <a:ln w="9525">
              <a:noFill/>
            </a:ln>
          </p:spPr>
          <p:txBody>
            <a:bodyPr/>
            <a:lstStyle/>
            <a:p>
              <a:endParaRPr lang="en-US"/>
            </a:p>
          </p:txBody>
        </p:sp>
        <p:sp>
          <p:nvSpPr>
            <p:cNvPr id="1141089" name="Rectangles 1141088"/>
            <p:cNvSpPr/>
            <p:nvPr/>
          </p:nvSpPr>
          <p:spPr>
            <a:xfrm>
              <a:off x="3999" y="1964"/>
              <a:ext cx="37" cy="28"/>
            </a:xfrm>
            <a:prstGeom prst="rect">
              <a:avLst/>
            </a:prstGeom>
            <a:solidFill>
              <a:srgbClr val="02020F"/>
            </a:solidFill>
            <a:ln w="9525">
              <a:noFill/>
            </a:ln>
          </p:spPr>
          <p:txBody>
            <a:bodyPr/>
            <a:lstStyle/>
            <a:p>
              <a:endParaRPr lang="en-US"/>
            </a:p>
          </p:txBody>
        </p:sp>
        <p:sp>
          <p:nvSpPr>
            <p:cNvPr id="1141090" name="Rectangles 1141089"/>
            <p:cNvSpPr/>
            <p:nvPr/>
          </p:nvSpPr>
          <p:spPr>
            <a:xfrm>
              <a:off x="4006" y="1969"/>
              <a:ext cx="22" cy="17"/>
            </a:xfrm>
            <a:prstGeom prst="rect">
              <a:avLst/>
            </a:prstGeom>
            <a:solidFill>
              <a:srgbClr val="000000"/>
            </a:solidFill>
            <a:ln w="9525">
              <a:noFill/>
            </a:ln>
          </p:spPr>
          <p:txBody>
            <a:bodyPr/>
            <a:lstStyle/>
            <a:p>
              <a:endParaRPr lang="en-US"/>
            </a:p>
          </p:txBody>
        </p:sp>
        <p:sp>
          <p:nvSpPr>
            <p:cNvPr id="1141091" name="Freeform 1141090"/>
            <p:cNvSpPr/>
            <p:nvPr/>
          </p:nvSpPr>
          <p:spPr>
            <a:xfrm>
              <a:off x="3885" y="1907"/>
              <a:ext cx="265" cy="142"/>
            </a:xfrm>
            <a:custGeom>
              <a:avLst/>
              <a:gdLst/>
              <a:ahLst/>
              <a:cxnLst/>
              <a:rect l="0" t="0" r="0" b="0"/>
              <a:pathLst>
                <a:path w="2644" h="1845">
                  <a:moveTo>
                    <a:pt x="474" y="0"/>
                  </a:moveTo>
                  <a:lnTo>
                    <a:pt x="0" y="1328"/>
                  </a:lnTo>
                  <a:lnTo>
                    <a:pt x="2157" y="1845"/>
                  </a:lnTo>
                  <a:lnTo>
                    <a:pt x="2172" y="1823"/>
                  </a:lnTo>
                  <a:lnTo>
                    <a:pt x="2172" y="1814"/>
                  </a:lnTo>
                  <a:lnTo>
                    <a:pt x="2179" y="1786"/>
                  </a:lnTo>
                  <a:lnTo>
                    <a:pt x="2187" y="1757"/>
                  </a:lnTo>
                  <a:lnTo>
                    <a:pt x="2209" y="1720"/>
                  </a:lnTo>
                  <a:lnTo>
                    <a:pt x="2209" y="1684"/>
                  </a:lnTo>
                  <a:lnTo>
                    <a:pt x="2229" y="1647"/>
                  </a:lnTo>
                  <a:lnTo>
                    <a:pt x="2246" y="1594"/>
                  </a:lnTo>
                  <a:lnTo>
                    <a:pt x="2266" y="1550"/>
                  </a:lnTo>
                  <a:lnTo>
                    <a:pt x="2288" y="1499"/>
                  </a:lnTo>
                  <a:lnTo>
                    <a:pt x="2302" y="1440"/>
                  </a:lnTo>
                  <a:lnTo>
                    <a:pt x="2324" y="1388"/>
                  </a:lnTo>
                  <a:lnTo>
                    <a:pt x="2347" y="1328"/>
                  </a:lnTo>
                  <a:lnTo>
                    <a:pt x="2369" y="1269"/>
                  </a:lnTo>
                  <a:lnTo>
                    <a:pt x="2390" y="1204"/>
                  </a:lnTo>
                  <a:lnTo>
                    <a:pt x="2412" y="1150"/>
                  </a:lnTo>
                  <a:lnTo>
                    <a:pt x="2434" y="1085"/>
                  </a:lnTo>
                  <a:lnTo>
                    <a:pt x="2448" y="1025"/>
                  </a:lnTo>
                  <a:lnTo>
                    <a:pt x="2484" y="965"/>
                  </a:lnTo>
                  <a:lnTo>
                    <a:pt x="2499" y="908"/>
                  </a:lnTo>
                  <a:lnTo>
                    <a:pt x="2521" y="849"/>
                  </a:lnTo>
                  <a:lnTo>
                    <a:pt x="2535" y="789"/>
                  </a:lnTo>
                  <a:lnTo>
                    <a:pt x="2551" y="753"/>
                  </a:lnTo>
                  <a:lnTo>
                    <a:pt x="2571" y="693"/>
                  </a:lnTo>
                  <a:lnTo>
                    <a:pt x="2588" y="657"/>
                  </a:lnTo>
                  <a:lnTo>
                    <a:pt x="2601" y="613"/>
                  </a:lnTo>
                  <a:lnTo>
                    <a:pt x="2616" y="576"/>
                  </a:lnTo>
                  <a:lnTo>
                    <a:pt x="2624" y="545"/>
                  </a:lnTo>
                  <a:lnTo>
                    <a:pt x="2638" y="523"/>
                  </a:lnTo>
                  <a:lnTo>
                    <a:pt x="2644" y="509"/>
                  </a:lnTo>
                  <a:lnTo>
                    <a:pt x="2644" y="486"/>
                  </a:lnTo>
                  <a:lnTo>
                    <a:pt x="474"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1141092" name="Freeform 1141091"/>
            <p:cNvSpPr/>
            <p:nvPr/>
          </p:nvSpPr>
          <p:spPr>
            <a:xfrm>
              <a:off x="4131" y="2000"/>
              <a:ext cx="44" cy="59"/>
            </a:xfrm>
            <a:custGeom>
              <a:avLst/>
              <a:gdLst/>
              <a:ahLst/>
              <a:cxnLst/>
              <a:rect l="0" t="0" r="0" b="0"/>
              <a:pathLst>
                <a:path w="437" h="761">
                  <a:moveTo>
                    <a:pt x="241" y="0"/>
                  </a:moveTo>
                  <a:lnTo>
                    <a:pt x="0" y="702"/>
                  </a:lnTo>
                  <a:lnTo>
                    <a:pt x="182" y="761"/>
                  </a:lnTo>
                  <a:lnTo>
                    <a:pt x="437" y="52"/>
                  </a:lnTo>
                  <a:lnTo>
                    <a:pt x="241" y="0"/>
                  </a:lnTo>
                  <a:close/>
                </a:path>
              </a:pathLst>
            </a:custGeom>
            <a:solidFill>
              <a:srgbClr val="828282"/>
            </a:solidFill>
            <a:ln w="9525">
              <a:noFill/>
            </a:ln>
          </p:spPr>
          <p:txBody>
            <a:bodyPr/>
            <a:lstStyle/>
            <a:p>
              <a:endParaRPr lang="en-US"/>
            </a:p>
          </p:txBody>
        </p:sp>
        <p:sp>
          <p:nvSpPr>
            <p:cNvPr id="1141093" name="Freeform 1141092"/>
            <p:cNvSpPr/>
            <p:nvPr/>
          </p:nvSpPr>
          <p:spPr>
            <a:xfrm>
              <a:off x="4131" y="2000"/>
              <a:ext cx="44" cy="59"/>
            </a:xfrm>
            <a:custGeom>
              <a:avLst/>
              <a:gdLst/>
              <a:ahLst/>
              <a:cxnLst/>
              <a:rect l="0" t="0" r="0" b="0"/>
              <a:pathLst>
                <a:path w="437" h="761">
                  <a:moveTo>
                    <a:pt x="241" y="0"/>
                  </a:moveTo>
                  <a:lnTo>
                    <a:pt x="0" y="702"/>
                  </a:lnTo>
                  <a:lnTo>
                    <a:pt x="182" y="761"/>
                  </a:lnTo>
                  <a:lnTo>
                    <a:pt x="437" y="52"/>
                  </a:lnTo>
                  <a:lnTo>
                    <a:pt x="241"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1141094" name="Freeform 1141093"/>
            <p:cNvSpPr/>
            <p:nvPr/>
          </p:nvSpPr>
          <p:spPr>
            <a:xfrm>
              <a:off x="4158" y="2011"/>
              <a:ext cx="13" cy="14"/>
            </a:xfrm>
            <a:custGeom>
              <a:avLst/>
              <a:gdLst/>
              <a:ahLst/>
              <a:cxnLst/>
              <a:rect l="0" t="0" r="0" b="0"/>
              <a:pathLst>
                <a:path w="132" h="179">
                  <a:moveTo>
                    <a:pt x="0" y="83"/>
                  </a:moveTo>
                  <a:lnTo>
                    <a:pt x="0" y="120"/>
                  </a:lnTo>
                  <a:lnTo>
                    <a:pt x="9" y="125"/>
                  </a:lnTo>
                  <a:lnTo>
                    <a:pt x="9" y="148"/>
                  </a:lnTo>
                  <a:lnTo>
                    <a:pt x="28" y="162"/>
                  </a:lnTo>
                  <a:lnTo>
                    <a:pt x="28" y="179"/>
                  </a:lnTo>
                  <a:lnTo>
                    <a:pt x="65" y="179"/>
                  </a:lnTo>
                  <a:lnTo>
                    <a:pt x="81" y="162"/>
                  </a:lnTo>
                  <a:lnTo>
                    <a:pt x="81" y="148"/>
                  </a:lnTo>
                  <a:lnTo>
                    <a:pt x="87" y="142"/>
                  </a:lnTo>
                  <a:lnTo>
                    <a:pt x="87" y="111"/>
                  </a:lnTo>
                  <a:lnTo>
                    <a:pt x="96" y="105"/>
                  </a:lnTo>
                  <a:lnTo>
                    <a:pt x="96" y="89"/>
                  </a:lnTo>
                  <a:lnTo>
                    <a:pt x="109" y="83"/>
                  </a:lnTo>
                  <a:lnTo>
                    <a:pt x="109" y="74"/>
                  </a:lnTo>
                  <a:lnTo>
                    <a:pt x="118" y="68"/>
                  </a:lnTo>
                  <a:lnTo>
                    <a:pt x="118" y="60"/>
                  </a:lnTo>
                  <a:lnTo>
                    <a:pt x="124" y="46"/>
                  </a:lnTo>
                  <a:lnTo>
                    <a:pt x="124" y="31"/>
                  </a:lnTo>
                  <a:lnTo>
                    <a:pt x="132" y="31"/>
                  </a:lnTo>
                  <a:lnTo>
                    <a:pt x="132" y="0"/>
                  </a:lnTo>
                  <a:lnTo>
                    <a:pt x="87" y="0"/>
                  </a:lnTo>
                  <a:lnTo>
                    <a:pt x="81" y="8"/>
                  </a:lnTo>
                  <a:lnTo>
                    <a:pt x="59" y="8"/>
                  </a:lnTo>
                  <a:lnTo>
                    <a:pt x="51" y="23"/>
                  </a:lnTo>
                  <a:lnTo>
                    <a:pt x="45" y="23"/>
                  </a:lnTo>
                  <a:lnTo>
                    <a:pt x="28" y="46"/>
                  </a:lnTo>
                  <a:lnTo>
                    <a:pt x="9" y="46"/>
                  </a:lnTo>
                  <a:lnTo>
                    <a:pt x="9" y="60"/>
                  </a:lnTo>
                  <a:lnTo>
                    <a:pt x="0" y="68"/>
                  </a:lnTo>
                  <a:lnTo>
                    <a:pt x="0" y="83"/>
                  </a:lnTo>
                  <a:close/>
                </a:path>
              </a:pathLst>
            </a:custGeom>
            <a:solidFill>
              <a:srgbClr val="BFBFBF"/>
            </a:solidFill>
            <a:ln w="9525">
              <a:noFill/>
            </a:ln>
          </p:spPr>
          <p:txBody>
            <a:bodyPr/>
            <a:lstStyle/>
            <a:p>
              <a:endParaRPr lang="en-US"/>
            </a:p>
          </p:txBody>
        </p:sp>
        <p:sp>
          <p:nvSpPr>
            <p:cNvPr id="1141095" name="Freeform 1141094"/>
            <p:cNvSpPr/>
            <p:nvPr/>
          </p:nvSpPr>
          <p:spPr>
            <a:xfrm>
              <a:off x="4158" y="2011"/>
              <a:ext cx="13" cy="14"/>
            </a:xfrm>
            <a:custGeom>
              <a:avLst/>
              <a:gdLst/>
              <a:ahLst/>
              <a:cxnLst/>
              <a:rect l="0" t="0" r="0" b="0"/>
              <a:pathLst>
                <a:path w="132" h="179">
                  <a:moveTo>
                    <a:pt x="0" y="83"/>
                  </a:moveTo>
                  <a:lnTo>
                    <a:pt x="0" y="120"/>
                  </a:lnTo>
                  <a:lnTo>
                    <a:pt x="9" y="125"/>
                  </a:lnTo>
                  <a:lnTo>
                    <a:pt x="9" y="148"/>
                  </a:lnTo>
                  <a:lnTo>
                    <a:pt x="28" y="162"/>
                  </a:lnTo>
                  <a:lnTo>
                    <a:pt x="28" y="179"/>
                  </a:lnTo>
                  <a:lnTo>
                    <a:pt x="65" y="179"/>
                  </a:lnTo>
                  <a:lnTo>
                    <a:pt x="81" y="162"/>
                  </a:lnTo>
                  <a:lnTo>
                    <a:pt x="81" y="148"/>
                  </a:lnTo>
                  <a:lnTo>
                    <a:pt x="87" y="142"/>
                  </a:lnTo>
                  <a:lnTo>
                    <a:pt x="87" y="111"/>
                  </a:lnTo>
                  <a:lnTo>
                    <a:pt x="96" y="105"/>
                  </a:lnTo>
                  <a:lnTo>
                    <a:pt x="96" y="89"/>
                  </a:lnTo>
                  <a:lnTo>
                    <a:pt x="109" y="83"/>
                  </a:lnTo>
                  <a:lnTo>
                    <a:pt x="109" y="74"/>
                  </a:lnTo>
                  <a:lnTo>
                    <a:pt x="118" y="68"/>
                  </a:lnTo>
                  <a:lnTo>
                    <a:pt x="118" y="60"/>
                  </a:lnTo>
                  <a:lnTo>
                    <a:pt x="124" y="46"/>
                  </a:lnTo>
                  <a:lnTo>
                    <a:pt x="124" y="31"/>
                  </a:lnTo>
                  <a:lnTo>
                    <a:pt x="132" y="31"/>
                  </a:lnTo>
                  <a:lnTo>
                    <a:pt x="132" y="0"/>
                  </a:lnTo>
                  <a:lnTo>
                    <a:pt x="87" y="0"/>
                  </a:lnTo>
                  <a:lnTo>
                    <a:pt x="81" y="8"/>
                  </a:lnTo>
                  <a:lnTo>
                    <a:pt x="59" y="8"/>
                  </a:lnTo>
                  <a:lnTo>
                    <a:pt x="51" y="23"/>
                  </a:lnTo>
                  <a:lnTo>
                    <a:pt x="45" y="23"/>
                  </a:lnTo>
                  <a:lnTo>
                    <a:pt x="28" y="46"/>
                  </a:lnTo>
                  <a:lnTo>
                    <a:pt x="9" y="46"/>
                  </a:lnTo>
                  <a:lnTo>
                    <a:pt x="9" y="60"/>
                  </a:lnTo>
                  <a:lnTo>
                    <a:pt x="0" y="68"/>
                  </a:lnTo>
                  <a:lnTo>
                    <a:pt x="0" y="83"/>
                  </a:lnTo>
                </a:path>
              </a:pathLst>
            </a:custGeom>
            <a:noFill/>
            <a:ln w="0" cap="flat" cmpd="sng">
              <a:solidFill>
                <a:srgbClr val="000000"/>
              </a:solidFill>
              <a:prstDash val="solid"/>
              <a:headEnd type="none" w="med" len="med"/>
              <a:tailEnd type="none" w="med" len="med"/>
            </a:ln>
          </p:spPr>
          <p:txBody>
            <a:bodyPr/>
            <a:lstStyle/>
            <a:p>
              <a:endParaRPr lang="en-US"/>
            </a:p>
          </p:txBody>
        </p:sp>
        <p:sp>
          <p:nvSpPr>
            <p:cNvPr id="1141096" name="Freeform 1141095"/>
            <p:cNvSpPr/>
            <p:nvPr/>
          </p:nvSpPr>
          <p:spPr>
            <a:xfrm>
              <a:off x="4146" y="2035"/>
              <a:ext cx="13" cy="14"/>
            </a:xfrm>
            <a:custGeom>
              <a:avLst/>
              <a:gdLst/>
              <a:ahLst/>
              <a:cxnLst/>
              <a:rect l="0" t="0" r="0" b="0"/>
              <a:pathLst>
                <a:path w="132" h="184">
                  <a:moveTo>
                    <a:pt x="0" y="90"/>
                  </a:moveTo>
                  <a:lnTo>
                    <a:pt x="0" y="105"/>
                  </a:lnTo>
                  <a:lnTo>
                    <a:pt x="8" y="119"/>
                  </a:lnTo>
                  <a:lnTo>
                    <a:pt x="8" y="133"/>
                  </a:lnTo>
                  <a:lnTo>
                    <a:pt x="16" y="147"/>
                  </a:lnTo>
                  <a:lnTo>
                    <a:pt x="16" y="156"/>
                  </a:lnTo>
                  <a:lnTo>
                    <a:pt x="30" y="156"/>
                  </a:lnTo>
                  <a:lnTo>
                    <a:pt x="30" y="162"/>
                  </a:lnTo>
                  <a:lnTo>
                    <a:pt x="36" y="178"/>
                  </a:lnTo>
                  <a:lnTo>
                    <a:pt x="45" y="178"/>
                  </a:lnTo>
                  <a:lnTo>
                    <a:pt x="52" y="184"/>
                  </a:lnTo>
                  <a:lnTo>
                    <a:pt x="80" y="184"/>
                  </a:lnTo>
                  <a:lnTo>
                    <a:pt x="80" y="178"/>
                  </a:lnTo>
                  <a:lnTo>
                    <a:pt x="89" y="162"/>
                  </a:lnTo>
                  <a:lnTo>
                    <a:pt x="89" y="147"/>
                  </a:lnTo>
                  <a:lnTo>
                    <a:pt x="95" y="133"/>
                  </a:lnTo>
                  <a:lnTo>
                    <a:pt x="95" y="105"/>
                  </a:lnTo>
                  <a:lnTo>
                    <a:pt x="109" y="96"/>
                  </a:lnTo>
                  <a:lnTo>
                    <a:pt x="109" y="90"/>
                  </a:lnTo>
                  <a:lnTo>
                    <a:pt x="117" y="74"/>
                  </a:lnTo>
                  <a:lnTo>
                    <a:pt x="117" y="68"/>
                  </a:lnTo>
                  <a:lnTo>
                    <a:pt x="126" y="53"/>
                  </a:lnTo>
                  <a:lnTo>
                    <a:pt x="126" y="37"/>
                  </a:lnTo>
                  <a:lnTo>
                    <a:pt x="132" y="31"/>
                  </a:lnTo>
                  <a:lnTo>
                    <a:pt x="132" y="0"/>
                  </a:lnTo>
                  <a:lnTo>
                    <a:pt x="95" y="0"/>
                  </a:lnTo>
                  <a:lnTo>
                    <a:pt x="89" y="8"/>
                  </a:lnTo>
                  <a:lnTo>
                    <a:pt x="80" y="8"/>
                  </a:lnTo>
                  <a:lnTo>
                    <a:pt x="58" y="17"/>
                  </a:lnTo>
                  <a:lnTo>
                    <a:pt x="52" y="17"/>
                  </a:lnTo>
                  <a:lnTo>
                    <a:pt x="45" y="31"/>
                  </a:lnTo>
                  <a:lnTo>
                    <a:pt x="36" y="31"/>
                  </a:lnTo>
                  <a:lnTo>
                    <a:pt x="16" y="45"/>
                  </a:lnTo>
                  <a:lnTo>
                    <a:pt x="8" y="45"/>
                  </a:lnTo>
                  <a:lnTo>
                    <a:pt x="8" y="53"/>
                  </a:lnTo>
                  <a:lnTo>
                    <a:pt x="0" y="68"/>
                  </a:lnTo>
                  <a:lnTo>
                    <a:pt x="0" y="90"/>
                  </a:lnTo>
                  <a:close/>
                </a:path>
              </a:pathLst>
            </a:custGeom>
            <a:solidFill>
              <a:srgbClr val="BFBFBF"/>
            </a:solidFill>
            <a:ln w="9525">
              <a:noFill/>
            </a:ln>
          </p:spPr>
          <p:txBody>
            <a:bodyPr/>
            <a:lstStyle/>
            <a:p>
              <a:endParaRPr lang="en-US"/>
            </a:p>
          </p:txBody>
        </p:sp>
        <p:sp>
          <p:nvSpPr>
            <p:cNvPr id="1141097" name="Freeform 1141096"/>
            <p:cNvSpPr/>
            <p:nvPr/>
          </p:nvSpPr>
          <p:spPr>
            <a:xfrm>
              <a:off x="4146" y="2035"/>
              <a:ext cx="13" cy="14"/>
            </a:xfrm>
            <a:custGeom>
              <a:avLst/>
              <a:gdLst/>
              <a:ahLst/>
              <a:cxnLst/>
              <a:rect l="0" t="0" r="0" b="0"/>
              <a:pathLst>
                <a:path w="132" h="184">
                  <a:moveTo>
                    <a:pt x="0" y="90"/>
                  </a:moveTo>
                  <a:lnTo>
                    <a:pt x="0" y="105"/>
                  </a:lnTo>
                  <a:lnTo>
                    <a:pt x="8" y="119"/>
                  </a:lnTo>
                  <a:lnTo>
                    <a:pt x="8" y="133"/>
                  </a:lnTo>
                  <a:lnTo>
                    <a:pt x="16" y="147"/>
                  </a:lnTo>
                  <a:lnTo>
                    <a:pt x="16" y="156"/>
                  </a:lnTo>
                  <a:lnTo>
                    <a:pt x="30" y="156"/>
                  </a:lnTo>
                  <a:lnTo>
                    <a:pt x="30" y="162"/>
                  </a:lnTo>
                  <a:lnTo>
                    <a:pt x="36" y="178"/>
                  </a:lnTo>
                  <a:lnTo>
                    <a:pt x="45" y="178"/>
                  </a:lnTo>
                  <a:lnTo>
                    <a:pt x="52" y="184"/>
                  </a:lnTo>
                  <a:lnTo>
                    <a:pt x="80" y="184"/>
                  </a:lnTo>
                  <a:lnTo>
                    <a:pt x="80" y="178"/>
                  </a:lnTo>
                  <a:lnTo>
                    <a:pt x="89" y="162"/>
                  </a:lnTo>
                  <a:lnTo>
                    <a:pt x="89" y="147"/>
                  </a:lnTo>
                  <a:lnTo>
                    <a:pt x="95" y="133"/>
                  </a:lnTo>
                  <a:lnTo>
                    <a:pt x="95" y="105"/>
                  </a:lnTo>
                  <a:lnTo>
                    <a:pt x="109" y="96"/>
                  </a:lnTo>
                  <a:lnTo>
                    <a:pt x="109" y="90"/>
                  </a:lnTo>
                  <a:lnTo>
                    <a:pt x="117" y="74"/>
                  </a:lnTo>
                  <a:lnTo>
                    <a:pt x="117" y="68"/>
                  </a:lnTo>
                  <a:lnTo>
                    <a:pt x="126" y="53"/>
                  </a:lnTo>
                  <a:lnTo>
                    <a:pt x="126" y="37"/>
                  </a:lnTo>
                  <a:lnTo>
                    <a:pt x="132" y="31"/>
                  </a:lnTo>
                  <a:lnTo>
                    <a:pt x="132" y="0"/>
                  </a:lnTo>
                  <a:lnTo>
                    <a:pt x="95" y="0"/>
                  </a:lnTo>
                  <a:lnTo>
                    <a:pt x="89" y="8"/>
                  </a:lnTo>
                  <a:lnTo>
                    <a:pt x="80" y="8"/>
                  </a:lnTo>
                  <a:lnTo>
                    <a:pt x="58" y="17"/>
                  </a:lnTo>
                  <a:lnTo>
                    <a:pt x="52" y="17"/>
                  </a:lnTo>
                  <a:lnTo>
                    <a:pt x="45" y="31"/>
                  </a:lnTo>
                  <a:lnTo>
                    <a:pt x="36" y="31"/>
                  </a:lnTo>
                  <a:lnTo>
                    <a:pt x="16" y="45"/>
                  </a:lnTo>
                  <a:lnTo>
                    <a:pt x="8" y="45"/>
                  </a:lnTo>
                  <a:lnTo>
                    <a:pt x="8" y="53"/>
                  </a:lnTo>
                  <a:lnTo>
                    <a:pt x="0" y="68"/>
                  </a:lnTo>
                  <a:lnTo>
                    <a:pt x="0" y="9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1141098" name="Straight Connector 1141097"/>
            <p:cNvSpPr/>
            <p:nvPr/>
          </p:nvSpPr>
          <p:spPr>
            <a:xfrm flipH="1">
              <a:off x="3894" y="1728"/>
              <a:ext cx="33" cy="154"/>
            </a:xfrm>
            <a:prstGeom prst="line">
              <a:avLst/>
            </a:prstGeom>
            <a:ln w="28575" cap="flat" cmpd="sng">
              <a:solidFill>
                <a:schemeClr val="tx1"/>
              </a:solidFill>
              <a:prstDash val="solid"/>
              <a:headEnd type="none" w="med" len="med"/>
              <a:tailEnd type="none" w="med" len="med"/>
            </a:ln>
          </p:spPr>
        </p:sp>
      </p:grpSp>
      <p:grpSp>
        <p:nvGrpSpPr>
          <p:cNvPr id="1141099" name="Group 1141098"/>
          <p:cNvGrpSpPr/>
          <p:nvPr/>
        </p:nvGrpSpPr>
        <p:grpSpPr>
          <a:xfrm>
            <a:off x="2667000" y="1524000"/>
            <a:ext cx="469900" cy="685800"/>
            <a:chOff x="1104" y="3024"/>
            <a:chExt cx="296" cy="432"/>
          </a:xfrm>
        </p:grpSpPr>
        <p:sp>
          <p:nvSpPr>
            <p:cNvPr id="1141100" name="Freeform 1141099"/>
            <p:cNvSpPr/>
            <p:nvPr/>
          </p:nvSpPr>
          <p:spPr>
            <a:xfrm>
              <a:off x="1138" y="3298"/>
              <a:ext cx="9" cy="5"/>
            </a:xfrm>
            <a:custGeom>
              <a:avLst/>
              <a:gdLst/>
              <a:ahLst/>
              <a:cxnLst/>
              <a:rect l="0" t="0" r="0" b="0"/>
              <a:pathLst>
                <a:path w="206" h="84">
                  <a:moveTo>
                    <a:pt x="0" y="67"/>
                  </a:moveTo>
                  <a:lnTo>
                    <a:pt x="199" y="0"/>
                  </a:lnTo>
                  <a:lnTo>
                    <a:pt x="206" y="17"/>
                  </a:lnTo>
                  <a:lnTo>
                    <a:pt x="7" y="84"/>
                  </a:lnTo>
                  <a:lnTo>
                    <a:pt x="0" y="67"/>
                  </a:lnTo>
                  <a:close/>
                </a:path>
              </a:pathLst>
            </a:custGeom>
            <a:solidFill>
              <a:srgbClr val="6B6859"/>
            </a:solidFill>
            <a:ln w="9525">
              <a:noFill/>
            </a:ln>
          </p:spPr>
          <p:txBody>
            <a:bodyPr/>
            <a:lstStyle/>
            <a:p>
              <a:endParaRPr lang="en-US"/>
            </a:p>
          </p:txBody>
        </p:sp>
        <p:sp>
          <p:nvSpPr>
            <p:cNvPr id="1141101" name="Freeform 1141100"/>
            <p:cNvSpPr/>
            <p:nvPr/>
          </p:nvSpPr>
          <p:spPr>
            <a:xfrm>
              <a:off x="1197" y="3450"/>
              <a:ext cx="3" cy="6"/>
            </a:xfrm>
            <a:custGeom>
              <a:avLst/>
              <a:gdLst/>
              <a:ahLst/>
              <a:cxnLst/>
              <a:rect l="0" t="0" r="0" b="0"/>
              <a:pathLst>
                <a:path w="82" h="108">
                  <a:moveTo>
                    <a:pt x="45" y="0"/>
                  </a:moveTo>
                  <a:lnTo>
                    <a:pt x="80" y="77"/>
                  </a:lnTo>
                  <a:lnTo>
                    <a:pt x="82" y="87"/>
                  </a:lnTo>
                  <a:lnTo>
                    <a:pt x="80" y="95"/>
                  </a:lnTo>
                  <a:lnTo>
                    <a:pt x="74" y="102"/>
                  </a:lnTo>
                  <a:lnTo>
                    <a:pt x="66" y="106"/>
                  </a:lnTo>
                  <a:lnTo>
                    <a:pt x="57" y="108"/>
                  </a:lnTo>
                  <a:lnTo>
                    <a:pt x="49" y="106"/>
                  </a:lnTo>
                  <a:lnTo>
                    <a:pt x="41" y="102"/>
                  </a:lnTo>
                  <a:lnTo>
                    <a:pt x="35" y="93"/>
                  </a:lnTo>
                  <a:lnTo>
                    <a:pt x="0" y="16"/>
                  </a:lnTo>
                  <a:lnTo>
                    <a:pt x="45" y="0"/>
                  </a:lnTo>
                  <a:close/>
                </a:path>
              </a:pathLst>
            </a:custGeom>
            <a:solidFill>
              <a:srgbClr val="6B6859"/>
            </a:solidFill>
            <a:ln w="9525">
              <a:noFill/>
            </a:ln>
          </p:spPr>
          <p:txBody>
            <a:bodyPr/>
            <a:lstStyle/>
            <a:p>
              <a:endParaRPr lang="en-US"/>
            </a:p>
          </p:txBody>
        </p:sp>
        <p:sp>
          <p:nvSpPr>
            <p:cNvPr id="1141102" name="Freeform 1141101"/>
            <p:cNvSpPr/>
            <p:nvPr/>
          </p:nvSpPr>
          <p:spPr>
            <a:xfrm>
              <a:off x="1187" y="3433"/>
              <a:ext cx="13" cy="18"/>
            </a:xfrm>
            <a:custGeom>
              <a:avLst/>
              <a:gdLst/>
              <a:ahLst/>
              <a:cxnLst/>
              <a:rect l="0" t="0" r="0" b="0"/>
              <a:pathLst>
                <a:path w="293" h="319">
                  <a:moveTo>
                    <a:pt x="247" y="317"/>
                  </a:moveTo>
                  <a:lnTo>
                    <a:pt x="261" y="307"/>
                  </a:lnTo>
                  <a:lnTo>
                    <a:pt x="275" y="287"/>
                  </a:lnTo>
                  <a:lnTo>
                    <a:pt x="285" y="256"/>
                  </a:lnTo>
                  <a:lnTo>
                    <a:pt x="292" y="218"/>
                  </a:lnTo>
                  <a:lnTo>
                    <a:pt x="293" y="173"/>
                  </a:lnTo>
                  <a:lnTo>
                    <a:pt x="288" y="120"/>
                  </a:lnTo>
                  <a:lnTo>
                    <a:pt x="274" y="62"/>
                  </a:lnTo>
                  <a:lnTo>
                    <a:pt x="251" y="0"/>
                  </a:lnTo>
                  <a:lnTo>
                    <a:pt x="235" y="5"/>
                  </a:lnTo>
                  <a:lnTo>
                    <a:pt x="219" y="10"/>
                  </a:lnTo>
                  <a:lnTo>
                    <a:pt x="204" y="17"/>
                  </a:lnTo>
                  <a:lnTo>
                    <a:pt x="188" y="22"/>
                  </a:lnTo>
                  <a:lnTo>
                    <a:pt x="172" y="28"/>
                  </a:lnTo>
                  <a:lnTo>
                    <a:pt x="157" y="34"/>
                  </a:lnTo>
                  <a:lnTo>
                    <a:pt x="140" y="40"/>
                  </a:lnTo>
                  <a:lnTo>
                    <a:pt x="125" y="45"/>
                  </a:lnTo>
                  <a:lnTo>
                    <a:pt x="110" y="52"/>
                  </a:lnTo>
                  <a:lnTo>
                    <a:pt x="94" y="58"/>
                  </a:lnTo>
                  <a:lnTo>
                    <a:pt x="78" y="63"/>
                  </a:lnTo>
                  <a:lnTo>
                    <a:pt x="63" y="69"/>
                  </a:lnTo>
                  <a:lnTo>
                    <a:pt x="47" y="75"/>
                  </a:lnTo>
                  <a:lnTo>
                    <a:pt x="31" y="81"/>
                  </a:lnTo>
                  <a:lnTo>
                    <a:pt x="15" y="86"/>
                  </a:lnTo>
                  <a:lnTo>
                    <a:pt x="0" y="92"/>
                  </a:lnTo>
                  <a:lnTo>
                    <a:pt x="15" y="122"/>
                  </a:lnTo>
                  <a:lnTo>
                    <a:pt x="30" y="152"/>
                  </a:lnTo>
                  <a:lnTo>
                    <a:pt x="48" y="177"/>
                  </a:lnTo>
                  <a:lnTo>
                    <a:pt x="65" y="201"/>
                  </a:lnTo>
                  <a:lnTo>
                    <a:pt x="82" y="222"/>
                  </a:lnTo>
                  <a:lnTo>
                    <a:pt x="101" y="242"/>
                  </a:lnTo>
                  <a:lnTo>
                    <a:pt x="119" y="259"/>
                  </a:lnTo>
                  <a:lnTo>
                    <a:pt x="136" y="274"/>
                  </a:lnTo>
                  <a:lnTo>
                    <a:pt x="154" y="287"/>
                  </a:lnTo>
                  <a:lnTo>
                    <a:pt x="171" y="297"/>
                  </a:lnTo>
                  <a:lnTo>
                    <a:pt x="186" y="306"/>
                  </a:lnTo>
                  <a:lnTo>
                    <a:pt x="202" y="312"/>
                  </a:lnTo>
                  <a:lnTo>
                    <a:pt x="215" y="316"/>
                  </a:lnTo>
                  <a:lnTo>
                    <a:pt x="227" y="318"/>
                  </a:lnTo>
                  <a:lnTo>
                    <a:pt x="238" y="319"/>
                  </a:lnTo>
                  <a:lnTo>
                    <a:pt x="247" y="317"/>
                  </a:lnTo>
                  <a:close/>
                </a:path>
              </a:pathLst>
            </a:custGeom>
            <a:solidFill>
              <a:srgbClr val="6B6859"/>
            </a:solidFill>
            <a:ln w="9525">
              <a:noFill/>
            </a:ln>
          </p:spPr>
          <p:txBody>
            <a:bodyPr/>
            <a:lstStyle/>
            <a:p>
              <a:endParaRPr lang="en-US"/>
            </a:p>
          </p:txBody>
        </p:sp>
        <p:sp>
          <p:nvSpPr>
            <p:cNvPr id="1141103" name="Freeform 1141102"/>
            <p:cNvSpPr/>
            <p:nvPr/>
          </p:nvSpPr>
          <p:spPr>
            <a:xfrm>
              <a:off x="1138" y="3299"/>
              <a:ext cx="60" cy="139"/>
            </a:xfrm>
            <a:custGeom>
              <a:avLst/>
              <a:gdLst/>
              <a:ahLst/>
              <a:cxnLst/>
              <a:rect l="0" t="0" r="0" b="0"/>
              <a:pathLst>
                <a:path w="1314" h="2506">
                  <a:moveTo>
                    <a:pt x="198" y="0"/>
                  </a:moveTo>
                  <a:lnTo>
                    <a:pt x="0" y="66"/>
                  </a:lnTo>
                  <a:lnTo>
                    <a:pt x="1064" y="2506"/>
                  </a:lnTo>
                  <a:lnTo>
                    <a:pt x="1314" y="2421"/>
                  </a:lnTo>
                  <a:lnTo>
                    <a:pt x="198" y="0"/>
                  </a:lnTo>
                  <a:close/>
                </a:path>
              </a:pathLst>
            </a:custGeom>
            <a:solidFill>
              <a:srgbClr val="6B6859"/>
            </a:solidFill>
            <a:ln w="9525">
              <a:noFill/>
            </a:ln>
          </p:spPr>
          <p:txBody>
            <a:bodyPr/>
            <a:lstStyle/>
            <a:p>
              <a:endParaRPr lang="en-US"/>
            </a:p>
          </p:txBody>
        </p:sp>
        <p:sp>
          <p:nvSpPr>
            <p:cNvPr id="1141104" name="Freeform 1141103"/>
            <p:cNvSpPr/>
            <p:nvPr/>
          </p:nvSpPr>
          <p:spPr>
            <a:xfrm>
              <a:off x="1136" y="3292"/>
              <a:ext cx="11" cy="10"/>
            </a:xfrm>
            <a:custGeom>
              <a:avLst/>
              <a:gdLst/>
              <a:ahLst/>
              <a:cxnLst/>
              <a:rect l="0" t="0" r="0" b="0"/>
              <a:pathLst>
                <a:path w="235" h="179">
                  <a:moveTo>
                    <a:pt x="235" y="111"/>
                  </a:moveTo>
                  <a:lnTo>
                    <a:pt x="36" y="179"/>
                  </a:lnTo>
                  <a:lnTo>
                    <a:pt x="0" y="97"/>
                  </a:lnTo>
                  <a:lnTo>
                    <a:pt x="70" y="0"/>
                  </a:lnTo>
                  <a:lnTo>
                    <a:pt x="199" y="30"/>
                  </a:lnTo>
                  <a:lnTo>
                    <a:pt x="235" y="111"/>
                  </a:lnTo>
                  <a:close/>
                </a:path>
              </a:pathLst>
            </a:custGeom>
            <a:solidFill>
              <a:srgbClr val="6B6859"/>
            </a:solidFill>
            <a:ln w="9525">
              <a:noFill/>
            </a:ln>
          </p:spPr>
          <p:txBody>
            <a:bodyPr/>
            <a:lstStyle/>
            <a:p>
              <a:endParaRPr lang="en-US"/>
            </a:p>
          </p:txBody>
        </p:sp>
        <p:sp>
          <p:nvSpPr>
            <p:cNvPr id="1141105" name="Freeform 1141104"/>
            <p:cNvSpPr/>
            <p:nvPr/>
          </p:nvSpPr>
          <p:spPr>
            <a:xfrm>
              <a:off x="1147" y="3103"/>
              <a:ext cx="208" cy="202"/>
            </a:xfrm>
            <a:custGeom>
              <a:avLst/>
              <a:gdLst/>
              <a:ahLst/>
              <a:cxnLst/>
              <a:rect l="0" t="0" r="0" b="0"/>
              <a:pathLst>
                <a:path w="4569" h="3641">
                  <a:moveTo>
                    <a:pt x="0" y="1626"/>
                  </a:moveTo>
                  <a:lnTo>
                    <a:pt x="3650" y="0"/>
                  </a:lnTo>
                  <a:lnTo>
                    <a:pt x="4569" y="1998"/>
                  </a:lnTo>
                  <a:lnTo>
                    <a:pt x="873" y="3641"/>
                  </a:lnTo>
                  <a:lnTo>
                    <a:pt x="0" y="1626"/>
                  </a:lnTo>
                  <a:close/>
                </a:path>
              </a:pathLst>
            </a:custGeom>
            <a:solidFill>
              <a:srgbClr val="6B6859"/>
            </a:solidFill>
            <a:ln w="9525">
              <a:noFill/>
            </a:ln>
          </p:spPr>
          <p:txBody>
            <a:bodyPr/>
            <a:lstStyle/>
            <a:p>
              <a:endParaRPr lang="en-US"/>
            </a:p>
          </p:txBody>
        </p:sp>
        <p:sp>
          <p:nvSpPr>
            <p:cNvPr id="1141106" name="Freeform 1141105"/>
            <p:cNvSpPr/>
            <p:nvPr/>
          </p:nvSpPr>
          <p:spPr>
            <a:xfrm>
              <a:off x="1129" y="3045"/>
              <a:ext cx="271" cy="393"/>
            </a:xfrm>
            <a:custGeom>
              <a:avLst/>
              <a:gdLst/>
              <a:ahLst/>
              <a:cxnLst/>
              <a:rect l="0" t="0" r="0" b="0"/>
              <a:pathLst>
                <a:path w="5957" h="7066">
                  <a:moveTo>
                    <a:pt x="2496" y="7056"/>
                  </a:moveTo>
                  <a:lnTo>
                    <a:pt x="5894" y="5433"/>
                  </a:lnTo>
                  <a:lnTo>
                    <a:pt x="5912" y="5421"/>
                  </a:lnTo>
                  <a:lnTo>
                    <a:pt x="5927" y="5407"/>
                  </a:lnTo>
                  <a:lnTo>
                    <a:pt x="5941" y="5389"/>
                  </a:lnTo>
                  <a:lnTo>
                    <a:pt x="5950" y="5369"/>
                  </a:lnTo>
                  <a:lnTo>
                    <a:pt x="5955" y="5348"/>
                  </a:lnTo>
                  <a:lnTo>
                    <a:pt x="5957" y="5325"/>
                  </a:lnTo>
                  <a:lnTo>
                    <a:pt x="5955" y="5303"/>
                  </a:lnTo>
                  <a:lnTo>
                    <a:pt x="5948" y="5282"/>
                  </a:lnTo>
                  <a:lnTo>
                    <a:pt x="3503" y="65"/>
                  </a:lnTo>
                  <a:lnTo>
                    <a:pt x="3492" y="47"/>
                  </a:lnTo>
                  <a:lnTo>
                    <a:pt x="3477" y="31"/>
                  </a:lnTo>
                  <a:lnTo>
                    <a:pt x="3460" y="18"/>
                  </a:lnTo>
                  <a:lnTo>
                    <a:pt x="3441" y="9"/>
                  </a:lnTo>
                  <a:lnTo>
                    <a:pt x="3420" y="3"/>
                  </a:lnTo>
                  <a:lnTo>
                    <a:pt x="3399" y="0"/>
                  </a:lnTo>
                  <a:lnTo>
                    <a:pt x="3377" y="3"/>
                  </a:lnTo>
                  <a:lnTo>
                    <a:pt x="3357" y="9"/>
                  </a:lnTo>
                  <a:lnTo>
                    <a:pt x="63" y="1487"/>
                  </a:lnTo>
                  <a:lnTo>
                    <a:pt x="45" y="1497"/>
                  </a:lnTo>
                  <a:lnTo>
                    <a:pt x="29" y="1512"/>
                  </a:lnTo>
                  <a:lnTo>
                    <a:pt x="16" y="1530"/>
                  </a:lnTo>
                  <a:lnTo>
                    <a:pt x="7" y="1550"/>
                  </a:lnTo>
                  <a:lnTo>
                    <a:pt x="2" y="1572"/>
                  </a:lnTo>
                  <a:lnTo>
                    <a:pt x="0" y="1594"/>
                  </a:lnTo>
                  <a:lnTo>
                    <a:pt x="3" y="1616"/>
                  </a:lnTo>
                  <a:lnTo>
                    <a:pt x="9" y="1637"/>
                  </a:lnTo>
                  <a:lnTo>
                    <a:pt x="2350" y="7000"/>
                  </a:lnTo>
                  <a:lnTo>
                    <a:pt x="2361" y="7018"/>
                  </a:lnTo>
                  <a:lnTo>
                    <a:pt x="2376" y="7034"/>
                  </a:lnTo>
                  <a:lnTo>
                    <a:pt x="2393" y="7048"/>
                  </a:lnTo>
                  <a:lnTo>
                    <a:pt x="2412" y="7057"/>
                  </a:lnTo>
                  <a:lnTo>
                    <a:pt x="2433" y="7064"/>
                  </a:lnTo>
                  <a:lnTo>
                    <a:pt x="2454" y="7066"/>
                  </a:lnTo>
                  <a:lnTo>
                    <a:pt x="2476" y="7064"/>
                  </a:lnTo>
                  <a:lnTo>
                    <a:pt x="2496" y="7056"/>
                  </a:lnTo>
                  <a:close/>
                </a:path>
              </a:pathLst>
            </a:custGeom>
            <a:solidFill>
              <a:srgbClr val="6B6859"/>
            </a:solidFill>
            <a:ln w="9525">
              <a:noFill/>
            </a:ln>
          </p:spPr>
          <p:txBody>
            <a:bodyPr/>
            <a:lstStyle/>
            <a:p>
              <a:endParaRPr lang="en-US"/>
            </a:p>
          </p:txBody>
        </p:sp>
        <p:sp>
          <p:nvSpPr>
            <p:cNvPr id="1141107" name="Freeform 1141106"/>
            <p:cNvSpPr/>
            <p:nvPr/>
          </p:nvSpPr>
          <p:spPr>
            <a:xfrm>
              <a:off x="1313" y="3096"/>
              <a:ext cx="51" cy="121"/>
            </a:xfrm>
            <a:custGeom>
              <a:avLst/>
              <a:gdLst/>
              <a:ahLst/>
              <a:cxnLst/>
              <a:rect l="0" t="0" r="0" b="0"/>
              <a:pathLst>
                <a:path w="1134" h="2180">
                  <a:moveTo>
                    <a:pt x="917" y="2127"/>
                  </a:moveTo>
                  <a:lnTo>
                    <a:pt x="0" y="131"/>
                  </a:lnTo>
                  <a:lnTo>
                    <a:pt x="33" y="0"/>
                  </a:lnTo>
                  <a:lnTo>
                    <a:pt x="70" y="14"/>
                  </a:lnTo>
                  <a:lnTo>
                    <a:pt x="106" y="29"/>
                  </a:lnTo>
                  <a:lnTo>
                    <a:pt x="143" y="44"/>
                  </a:lnTo>
                  <a:lnTo>
                    <a:pt x="180" y="61"/>
                  </a:lnTo>
                  <a:lnTo>
                    <a:pt x="217" y="78"/>
                  </a:lnTo>
                  <a:lnTo>
                    <a:pt x="252" y="96"/>
                  </a:lnTo>
                  <a:lnTo>
                    <a:pt x="288" y="116"/>
                  </a:lnTo>
                  <a:lnTo>
                    <a:pt x="324" y="136"/>
                  </a:lnTo>
                  <a:lnTo>
                    <a:pt x="358" y="159"/>
                  </a:lnTo>
                  <a:lnTo>
                    <a:pt x="393" y="181"/>
                  </a:lnTo>
                  <a:lnTo>
                    <a:pt x="428" y="204"/>
                  </a:lnTo>
                  <a:lnTo>
                    <a:pt x="461" y="228"/>
                  </a:lnTo>
                  <a:lnTo>
                    <a:pt x="495" y="252"/>
                  </a:lnTo>
                  <a:lnTo>
                    <a:pt x="528" y="279"/>
                  </a:lnTo>
                  <a:lnTo>
                    <a:pt x="560" y="305"/>
                  </a:lnTo>
                  <a:lnTo>
                    <a:pt x="592" y="333"/>
                  </a:lnTo>
                  <a:lnTo>
                    <a:pt x="624" y="361"/>
                  </a:lnTo>
                  <a:lnTo>
                    <a:pt x="654" y="389"/>
                  </a:lnTo>
                  <a:lnTo>
                    <a:pt x="684" y="419"/>
                  </a:lnTo>
                  <a:lnTo>
                    <a:pt x="713" y="450"/>
                  </a:lnTo>
                  <a:lnTo>
                    <a:pt x="742" y="481"/>
                  </a:lnTo>
                  <a:lnTo>
                    <a:pt x="769" y="513"/>
                  </a:lnTo>
                  <a:lnTo>
                    <a:pt x="796" y="545"/>
                  </a:lnTo>
                  <a:lnTo>
                    <a:pt x="822" y="578"/>
                  </a:lnTo>
                  <a:lnTo>
                    <a:pt x="847" y="612"/>
                  </a:lnTo>
                  <a:lnTo>
                    <a:pt x="871" y="647"/>
                  </a:lnTo>
                  <a:lnTo>
                    <a:pt x="895" y="681"/>
                  </a:lnTo>
                  <a:lnTo>
                    <a:pt x="917" y="717"/>
                  </a:lnTo>
                  <a:lnTo>
                    <a:pt x="939" y="754"/>
                  </a:lnTo>
                  <a:lnTo>
                    <a:pt x="959" y="791"/>
                  </a:lnTo>
                  <a:lnTo>
                    <a:pt x="979" y="828"/>
                  </a:lnTo>
                  <a:lnTo>
                    <a:pt x="997" y="866"/>
                  </a:lnTo>
                  <a:lnTo>
                    <a:pt x="1026" y="938"/>
                  </a:lnTo>
                  <a:lnTo>
                    <a:pt x="1053" y="1015"/>
                  </a:lnTo>
                  <a:lnTo>
                    <a:pt x="1075" y="1096"/>
                  </a:lnTo>
                  <a:lnTo>
                    <a:pt x="1095" y="1180"/>
                  </a:lnTo>
                  <a:lnTo>
                    <a:pt x="1110" y="1267"/>
                  </a:lnTo>
                  <a:lnTo>
                    <a:pt x="1121" y="1356"/>
                  </a:lnTo>
                  <a:lnTo>
                    <a:pt x="1130" y="1446"/>
                  </a:lnTo>
                  <a:lnTo>
                    <a:pt x="1134" y="1536"/>
                  </a:lnTo>
                  <a:lnTo>
                    <a:pt x="1134" y="1626"/>
                  </a:lnTo>
                  <a:lnTo>
                    <a:pt x="1131" y="1716"/>
                  </a:lnTo>
                  <a:lnTo>
                    <a:pt x="1122" y="1802"/>
                  </a:lnTo>
                  <a:lnTo>
                    <a:pt x="1111" y="1886"/>
                  </a:lnTo>
                  <a:lnTo>
                    <a:pt x="1096" y="1967"/>
                  </a:lnTo>
                  <a:lnTo>
                    <a:pt x="1076" y="2044"/>
                  </a:lnTo>
                  <a:lnTo>
                    <a:pt x="1053" y="2115"/>
                  </a:lnTo>
                  <a:lnTo>
                    <a:pt x="1025" y="2180"/>
                  </a:lnTo>
                  <a:lnTo>
                    <a:pt x="917" y="2127"/>
                  </a:lnTo>
                  <a:close/>
                </a:path>
              </a:pathLst>
            </a:custGeom>
            <a:solidFill>
              <a:srgbClr val="6B6859"/>
            </a:solidFill>
            <a:ln w="9525">
              <a:noFill/>
            </a:ln>
          </p:spPr>
          <p:txBody>
            <a:bodyPr/>
            <a:lstStyle/>
            <a:p>
              <a:endParaRPr lang="en-US"/>
            </a:p>
          </p:txBody>
        </p:sp>
        <p:sp>
          <p:nvSpPr>
            <p:cNvPr id="1141108" name="Freeform 1141107"/>
            <p:cNvSpPr/>
            <p:nvPr/>
          </p:nvSpPr>
          <p:spPr>
            <a:xfrm>
              <a:off x="1122" y="3082"/>
              <a:ext cx="207" cy="202"/>
            </a:xfrm>
            <a:custGeom>
              <a:avLst/>
              <a:gdLst/>
              <a:ahLst/>
              <a:cxnLst/>
              <a:rect l="0" t="0" r="0" b="0"/>
              <a:pathLst>
                <a:path w="4569" h="3641">
                  <a:moveTo>
                    <a:pt x="0" y="1625"/>
                  </a:moveTo>
                  <a:lnTo>
                    <a:pt x="3650" y="0"/>
                  </a:lnTo>
                  <a:lnTo>
                    <a:pt x="4569" y="1997"/>
                  </a:lnTo>
                  <a:lnTo>
                    <a:pt x="873" y="3641"/>
                  </a:lnTo>
                  <a:lnTo>
                    <a:pt x="0" y="1625"/>
                  </a:lnTo>
                  <a:close/>
                </a:path>
              </a:pathLst>
            </a:custGeom>
            <a:solidFill>
              <a:srgbClr val="545959"/>
            </a:solidFill>
            <a:ln w="9525">
              <a:noFill/>
            </a:ln>
          </p:spPr>
          <p:txBody>
            <a:bodyPr/>
            <a:lstStyle/>
            <a:p>
              <a:endParaRPr lang="en-US"/>
            </a:p>
          </p:txBody>
        </p:sp>
        <p:sp>
          <p:nvSpPr>
            <p:cNvPr id="1141109" name="Freeform 1141108"/>
            <p:cNvSpPr/>
            <p:nvPr/>
          </p:nvSpPr>
          <p:spPr>
            <a:xfrm>
              <a:off x="1104" y="3024"/>
              <a:ext cx="271" cy="393"/>
            </a:xfrm>
            <a:custGeom>
              <a:avLst/>
              <a:gdLst/>
              <a:ahLst/>
              <a:cxnLst/>
              <a:rect l="0" t="0" r="0" b="0"/>
              <a:pathLst>
                <a:path w="5957" h="7065">
                  <a:moveTo>
                    <a:pt x="2497" y="7056"/>
                  </a:moveTo>
                  <a:lnTo>
                    <a:pt x="5894" y="5432"/>
                  </a:lnTo>
                  <a:lnTo>
                    <a:pt x="5912" y="5421"/>
                  </a:lnTo>
                  <a:lnTo>
                    <a:pt x="5928" y="5406"/>
                  </a:lnTo>
                  <a:lnTo>
                    <a:pt x="5941" y="5388"/>
                  </a:lnTo>
                  <a:lnTo>
                    <a:pt x="5950" y="5368"/>
                  </a:lnTo>
                  <a:lnTo>
                    <a:pt x="5955" y="5347"/>
                  </a:lnTo>
                  <a:lnTo>
                    <a:pt x="5957" y="5325"/>
                  </a:lnTo>
                  <a:lnTo>
                    <a:pt x="5955" y="5303"/>
                  </a:lnTo>
                  <a:lnTo>
                    <a:pt x="5948" y="5282"/>
                  </a:lnTo>
                  <a:lnTo>
                    <a:pt x="3503" y="64"/>
                  </a:lnTo>
                  <a:lnTo>
                    <a:pt x="3492" y="46"/>
                  </a:lnTo>
                  <a:lnTo>
                    <a:pt x="3477" y="31"/>
                  </a:lnTo>
                  <a:lnTo>
                    <a:pt x="3460" y="18"/>
                  </a:lnTo>
                  <a:lnTo>
                    <a:pt x="3441" y="8"/>
                  </a:lnTo>
                  <a:lnTo>
                    <a:pt x="3420" y="2"/>
                  </a:lnTo>
                  <a:lnTo>
                    <a:pt x="3399" y="0"/>
                  </a:lnTo>
                  <a:lnTo>
                    <a:pt x="3377" y="2"/>
                  </a:lnTo>
                  <a:lnTo>
                    <a:pt x="3357" y="8"/>
                  </a:lnTo>
                  <a:lnTo>
                    <a:pt x="63" y="1486"/>
                  </a:lnTo>
                  <a:lnTo>
                    <a:pt x="45" y="1497"/>
                  </a:lnTo>
                  <a:lnTo>
                    <a:pt x="30" y="1512"/>
                  </a:lnTo>
                  <a:lnTo>
                    <a:pt x="16" y="1530"/>
                  </a:lnTo>
                  <a:lnTo>
                    <a:pt x="7" y="1550"/>
                  </a:lnTo>
                  <a:lnTo>
                    <a:pt x="2" y="1572"/>
                  </a:lnTo>
                  <a:lnTo>
                    <a:pt x="0" y="1594"/>
                  </a:lnTo>
                  <a:lnTo>
                    <a:pt x="3" y="1615"/>
                  </a:lnTo>
                  <a:lnTo>
                    <a:pt x="9" y="1636"/>
                  </a:lnTo>
                  <a:lnTo>
                    <a:pt x="2351" y="6999"/>
                  </a:lnTo>
                  <a:lnTo>
                    <a:pt x="2362" y="7018"/>
                  </a:lnTo>
                  <a:lnTo>
                    <a:pt x="2377" y="7034"/>
                  </a:lnTo>
                  <a:lnTo>
                    <a:pt x="2394" y="7048"/>
                  </a:lnTo>
                  <a:lnTo>
                    <a:pt x="2413" y="7057"/>
                  </a:lnTo>
                  <a:lnTo>
                    <a:pt x="2434" y="7063"/>
                  </a:lnTo>
                  <a:lnTo>
                    <a:pt x="2455" y="7065"/>
                  </a:lnTo>
                  <a:lnTo>
                    <a:pt x="2477" y="7063"/>
                  </a:lnTo>
                  <a:lnTo>
                    <a:pt x="2497" y="7056"/>
                  </a:lnTo>
                  <a:close/>
                </a:path>
              </a:pathLst>
            </a:custGeom>
            <a:solidFill>
              <a:srgbClr val="BAC2C2"/>
            </a:solidFill>
            <a:ln w="9525">
              <a:noFill/>
            </a:ln>
          </p:spPr>
          <p:txBody>
            <a:bodyPr/>
            <a:lstStyle/>
            <a:p>
              <a:endParaRPr lang="en-US"/>
            </a:p>
          </p:txBody>
        </p:sp>
        <p:sp>
          <p:nvSpPr>
            <p:cNvPr id="1141110" name="Freeform 1141109"/>
            <p:cNvSpPr/>
            <p:nvPr/>
          </p:nvSpPr>
          <p:spPr>
            <a:xfrm>
              <a:off x="1104" y="3024"/>
              <a:ext cx="162" cy="99"/>
            </a:xfrm>
            <a:custGeom>
              <a:avLst/>
              <a:gdLst/>
              <a:ahLst/>
              <a:cxnLst/>
              <a:rect l="0" t="0" r="0" b="0"/>
              <a:pathLst>
                <a:path w="3562" h="1773">
                  <a:moveTo>
                    <a:pt x="3562" y="183"/>
                  </a:moveTo>
                  <a:lnTo>
                    <a:pt x="3502" y="64"/>
                  </a:lnTo>
                  <a:lnTo>
                    <a:pt x="3491" y="46"/>
                  </a:lnTo>
                  <a:lnTo>
                    <a:pt x="3476" y="31"/>
                  </a:lnTo>
                  <a:lnTo>
                    <a:pt x="3459" y="18"/>
                  </a:lnTo>
                  <a:lnTo>
                    <a:pt x="3440" y="8"/>
                  </a:lnTo>
                  <a:lnTo>
                    <a:pt x="3418" y="2"/>
                  </a:lnTo>
                  <a:lnTo>
                    <a:pt x="3397" y="0"/>
                  </a:lnTo>
                  <a:lnTo>
                    <a:pt x="3376" y="2"/>
                  </a:lnTo>
                  <a:lnTo>
                    <a:pt x="3356" y="8"/>
                  </a:lnTo>
                  <a:lnTo>
                    <a:pt x="62" y="1486"/>
                  </a:lnTo>
                  <a:lnTo>
                    <a:pt x="44" y="1497"/>
                  </a:lnTo>
                  <a:lnTo>
                    <a:pt x="29" y="1512"/>
                  </a:lnTo>
                  <a:lnTo>
                    <a:pt x="16" y="1530"/>
                  </a:lnTo>
                  <a:lnTo>
                    <a:pt x="7" y="1550"/>
                  </a:lnTo>
                  <a:lnTo>
                    <a:pt x="2" y="1572"/>
                  </a:lnTo>
                  <a:lnTo>
                    <a:pt x="0" y="1594"/>
                  </a:lnTo>
                  <a:lnTo>
                    <a:pt x="2" y="1615"/>
                  </a:lnTo>
                  <a:lnTo>
                    <a:pt x="8" y="1636"/>
                  </a:lnTo>
                  <a:lnTo>
                    <a:pt x="68" y="1773"/>
                  </a:lnTo>
                  <a:lnTo>
                    <a:pt x="3562" y="183"/>
                  </a:lnTo>
                  <a:close/>
                </a:path>
              </a:pathLst>
            </a:custGeom>
            <a:solidFill>
              <a:srgbClr val="BAC2C2"/>
            </a:solidFill>
            <a:ln w="9525">
              <a:noFill/>
            </a:ln>
          </p:spPr>
          <p:txBody>
            <a:bodyPr/>
            <a:lstStyle/>
            <a:p>
              <a:endParaRPr lang="en-US"/>
            </a:p>
          </p:txBody>
        </p:sp>
        <p:sp>
          <p:nvSpPr>
            <p:cNvPr id="1141111" name="Freeform 1141110"/>
            <p:cNvSpPr/>
            <p:nvPr/>
          </p:nvSpPr>
          <p:spPr>
            <a:xfrm>
              <a:off x="1104" y="3024"/>
              <a:ext cx="161" cy="97"/>
            </a:xfrm>
            <a:custGeom>
              <a:avLst/>
              <a:gdLst/>
              <a:ahLst/>
              <a:cxnLst/>
              <a:rect l="0" t="0" r="0" b="0"/>
              <a:pathLst>
                <a:path w="3550" h="1748">
                  <a:moveTo>
                    <a:pt x="3550" y="163"/>
                  </a:moveTo>
                  <a:lnTo>
                    <a:pt x="3545" y="153"/>
                  </a:lnTo>
                  <a:lnTo>
                    <a:pt x="3541" y="144"/>
                  </a:lnTo>
                  <a:lnTo>
                    <a:pt x="3538" y="137"/>
                  </a:lnTo>
                  <a:lnTo>
                    <a:pt x="3533" y="130"/>
                  </a:lnTo>
                  <a:lnTo>
                    <a:pt x="3529" y="120"/>
                  </a:lnTo>
                  <a:lnTo>
                    <a:pt x="3523" y="108"/>
                  </a:lnTo>
                  <a:lnTo>
                    <a:pt x="3514" y="90"/>
                  </a:lnTo>
                  <a:lnTo>
                    <a:pt x="3502" y="64"/>
                  </a:lnTo>
                  <a:lnTo>
                    <a:pt x="3491" y="46"/>
                  </a:lnTo>
                  <a:lnTo>
                    <a:pt x="3476" y="31"/>
                  </a:lnTo>
                  <a:lnTo>
                    <a:pt x="3459" y="18"/>
                  </a:lnTo>
                  <a:lnTo>
                    <a:pt x="3440" y="8"/>
                  </a:lnTo>
                  <a:lnTo>
                    <a:pt x="3418" y="2"/>
                  </a:lnTo>
                  <a:lnTo>
                    <a:pt x="3397" y="0"/>
                  </a:lnTo>
                  <a:lnTo>
                    <a:pt x="3376" y="2"/>
                  </a:lnTo>
                  <a:lnTo>
                    <a:pt x="3356" y="8"/>
                  </a:lnTo>
                  <a:lnTo>
                    <a:pt x="3257" y="53"/>
                  </a:lnTo>
                  <a:lnTo>
                    <a:pt x="3166" y="94"/>
                  </a:lnTo>
                  <a:lnTo>
                    <a:pt x="3083" y="131"/>
                  </a:lnTo>
                  <a:lnTo>
                    <a:pt x="3004" y="167"/>
                  </a:lnTo>
                  <a:lnTo>
                    <a:pt x="2932" y="198"/>
                  </a:lnTo>
                  <a:lnTo>
                    <a:pt x="2864" y="229"/>
                  </a:lnTo>
                  <a:lnTo>
                    <a:pt x="2800" y="258"/>
                  </a:lnTo>
                  <a:lnTo>
                    <a:pt x="2740" y="286"/>
                  </a:lnTo>
                  <a:lnTo>
                    <a:pt x="2681" y="312"/>
                  </a:lnTo>
                  <a:lnTo>
                    <a:pt x="2623" y="337"/>
                  </a:lnTo>
                  <a:lnTo>
                    <a:pt x="2565" y="364"/>
                  </a:lnTo>
                  <a:lnTo>
                    <a:pt x="2508" y="389"/>
                  </a:lnTo>
                  <a:lnTo>
                    <a:pt x="2450" y="415"/>
                  </a:lnTo>
                  <a:lnTo>
                    <a:pt x="2389" y="443"/>
                  </a:lnTo>
                  <a:lnTo>
                    <a:pt x="2327" y="471"/>
                  </a:lnTo>
                  <a:lnTo>
                    <a:pt x="2259" y="501"/>
                  </a:lnTo>
                  <a:lnTo>
                    <a:pt x="2189" y="532"/>
                  </a:lnTo>
                  <a:lnTo>
                    <a:pt x="2113" y="567"/>
                  </a:lnTo>
                  <a:lnTo>
                    <a:pt x="2031" y="603"/>
                  </a:lnTo>
                  <a:lnTo>
                    <a:pt x="1942" y="643"/>
                  </a:lnTo>
                  <a:lnTo>
                    <a:pt x="1846" y="686"/>
                  </a:lnTo>
                  <a:lnTo>
                    <a:pt x="1741" y="733"/>
                  </a:lnTo>
                  <a:lnTo>
                    <a:pt x="1628" y="784"/>
                  </a:lnTo>
                  <a:lnTo>
                    <a:pt x="1505" y="839"/>
                  </a:lnTo>
                  <a:lnTo>
                    <a:pt x="1370" y="899"/>
                  </a:lnTo>
                  <a:lnTo>
                    <a:pt x="1224" y="966"/>
                  </a:lnTo>
                  <a:lnTo>
                    <a:pt x="1066" y="1036"/>
                  </a:lnTo>
                  <a:lnTo>
                    <a:pt x="895" y="1113"/>
                  </a:lnTo>
                  <a:lnTo>
                    <a:pt x="710" y="1195"/>
                  </a:lnTo>
                  <a:lnTo>
                    <a:pt x="510" y="1286"/>
                  </a:lnTo>
                  <a:lnTo>
                    <a:pt x="294" y="1382"/>
                  </a:lnTo>
                  <a:lnTo>
                    <a:pt x="62" y="1486"/>
                  </a:lnTo>
                  <a:lnTo>
                    <a:pt x="44" y="1497"/>
                  </a:lnTo>
                  <a:lnTo>
                    <a:pt x="29" y="1512"/>
                  </a:lnTo>
                  <a:lnTo>
                    <a:pt x="16" y="1530"/>
                  </a:lnTo>
                  <a:lnTo>
                    <a:pt x="7" y="1550"/>
                  </a:lnTo>
                  <a:lnTo>
                    <a:pt x="2" y="1572"/>
                  </a:lnTo>
                  <a:lnTo>
                    <a:pt x="0" y="1594"/>
                  </a:lnTo>
                  <a:lnTo>
                    <a:pt x="2" y="1615"/>
                  </a:lnTo>
                  <a:lnTo>
                    <a:pt x="8" y="1636"/>
                  </a:lnTo>
                  <a:lnTo>
                    <a:pt x="14" y="1648"/>
                  </a:lnTo>
                  <a:lnTo>
                    <a:pt x="18" y="1657"/>
                  </a:lnTo>
                  <a:lnTo>
                    <a:pt x="21" y="1665"/>
                  </a:lnTo>
                  <a:lnTo>
                    <a:pt x="26" y="1673"/>
                  </a:lnTo>
                  <a:lnTo>
                    <a:pt x="31" y="1685"/>
                  </a:lnTo>
                  <a:lnTo>
                    <a:pt x="37" y="1699"/>
                  </a:lnTo>
                  <a:lnTo>
                    <a:pt x="46" y="1719"/>
                  </a:lnTo>
                  <a:lnTo>
                    <a:pt x="57" y="1748"/>
                  </a:lnTo>
                  <a:lnTo>
                    <a:pt x="162" y="1700"/>
                  </a:lnTo>
                  <a:lnTo>
                    <a:pt x="259" y="1656"/>
                  </a:lnTo>
                  <a:lnTo>
                    <a:pt x="348" y="1616"/>
                  </a:lnTo>
                  <a:lnTo>
                    <a:pt x="430" y="1579"/>
                  </a:lnTo>
                  <a:lnTo>
                    <a:pt x="508" y="1543"/>
                  </a:lnTo>
                  <a:lnTo>
                    <a:pt x="579" y="1511"/>
                  </a:lnTo>
                  <a:lnTo>
                    <a:pt x="648" y="1480"/>
                  </a:lnTo>
                  <a:lnTo>
                    <a:pt x="713" y="1451"/>
                  </a:lnTo>
                  <a:lnTo>
                    <a:pt x="776" y="1422"/>
                  </a:lnTo>
                  <a:lnTo>
                    <a:pt x="837" y="1395"/>
                  </a:lnTo>
                  <a:lnTo>
                    <a:pt x="898" y="1367"/>
                  </a:lnTo>
                  <a:lnTo>
                    <a:pt x="959" y="1340"/>
                  </a:lnTo>
                  <a:lnTo>
                    <a:pt x="1021" y="1311"/>
                  </a:lnTo>
                  <a:lnTo>
                    <a:pt x="1085" y="1282"/>
                  </a:lnTo>
                  <a:lnTo>
                    <a:pt x="1153" y="1251"/>
                  </a:lnTo>
                  <a:lnTo>
                    <a:pt x="1223" y="1220"/>
                  </a:lnTo>
                  <a:lnTo>
                    <a:pt x="1299" y="1186"/>
                  </a:lnTo>
                  <a:lnTo>
                    <a:pt x="1379" y="1149"/>
                  </a:lnTo>
                  <a:lnTo>
                    <a:pt x="1466" y="1110"/>
                  </a:lnTo>
                  <a:lnTo>
                    <a:pt x="1560" y="1067"/>
                  </a:lnTo>
                  <a:lnTo>
                    <a:pt x="1662" y="1020"/>
                  </a:lnTo>
                  <a:lnTo>
                    <a:pt x="1772" y="971"/>
                  </a:lnTo>
                  <a:lnTo>
                    <a:pt x="1892" y="916"/>
                  </a:lnTo>
                  <a:lnTo>
                    <a:pt x="2024" y="857"/>
                  </a:lnTo>
                  <a:lnTo>
                    <a:pt x="2166" y="792"/>
                  </a:lnTo>
                  <a:lnTo>
                    <a:pt x="2320" y="722"/>
                  </a:lnTo>
                  <a:lnTo>
                    <a:pt x="2488" y="646"/>
                  </a:lnTo>
                  <a:lnTo>
                    <a:pt x="2668" y="564"/>
                  </a:lnTo>
                  <a:lnTo>
                    <a:pt x="2864" y="474"/>
                  </a:lnTo>
                  <a:lnTo>
                    <a:pt x="3075" y="378"/>
                  </a:lnTo>
                  <a:lnTo>
                    <a:pt x="3304" y="275"/>
                  </a:lnTo>
                  <a:lnTo>
                    <a:pt x="3550" y="163"/>
                  </a:lnTo>
                  <a:close/>
                </a:path>
              </a:pathLst>
            </a:custGeom>
            <a:solidFill>
              <a:srgbClr val="BFC7C7"/>
            </a:solidFill>
            <a:ln w="9525">
              <a:noFill/>
            </a:ln>
          </p:spPr>
          <p:txBody>
            <a:bodyPr/>
            <a:lstStyle/>
            <a:p>
              <a:endParaRPr lang="en-US"/>
            </a:p>
          </p:txBody>
        </p:sp>
        <p:sp>
          <p:nvSpPr>
            <p:cNvPr id="1141112" name="Freeform 1141111"/>
            <p:cNvSpPr/>
            <p:nvPr/>
          </p:nvSpPr>
          <p:spPr>
            <a:xfrm>
              <a:off x="1104" y="3024"/>
              <a:ext cx="161" cy="96"/>
            </a:xfrm>
            <a:custGeom>
              <a:avLst/>
              <a:gdLst/>
              <a:ahLst/>
              <a:cxnLst/>
              <a:rect l="0" t="0" r="0" b="0"/>
              <a:pathLst>
                <a:path w="3539" h="1724">
                  <a:moveTo>
                    <a:pt x="3539" y="143"/>
                  </a:moveTo>
                  <a:lnTo>
                    <a:pt x="3534" y="135"/>
                  </a:lnTo>
                  <a:lnTo>
                    <a:pt x="3531" y="129"/>
                  </a:lnTo>
                  <a:lnTo>
                    <a:pt x="3529" y="123"/>
                  </a:lnTo>
                  <a:lnTo>
                    <a:pt x="3526" y="117"/>
                  </a:lnTo>
                  <a:lnTo>
                    <a:pt x="3523" y="110"/>
                  </a:lnTo>
                  <a:lnTo>
                    <a:pt x="3518" y="99"/>
                  </a:lnTo>
                  <a:lnTo>
                    <a:pt x="3511" y="84"/>
                  </a:lnTo>
                  <a:lnTo>
                    <a:pt x="3502" y="64"/>
                  </a:lnTo>
                  <a:lnTo>
                    <a:pt x="3491" y="46"/>
                  </a:lnTo>
                  <a:lnTo>
                    <a:pt x="3476" y="31"/>
                  </a:lnTo>
                  <a:lnTo>
                    <a:pt x="3459" y="18"/>
                  </a:lnTo>
                  <a:lnTo>
                    <a:pt x="3440" y="8"/>
                  </a:lnTo>
                  <a:lnTo>
                    <a:pt x="3418" y="2"/>
                  </a:lnTo>
                  <a:lnTo>
                    <a:pt x="3397" y="0"/>
                  </a:lnTo>
                  <a:lnTo>
                    <a:pt x="3376" y="2"/>
                  </a:lnTo>
                  <a:lnTo>
                    <a:pt x="3356" y="8"/>
                  </a:lnTo>
                  <a:lnTo>
                    <a:pt x="3257" y="53"/>
                  </a:lnTo>
                  <a:lnTo>
                    <a:pt x="3166" y="94"/>
                  </a:lnTo>
                  <a:lnTo>
                    <a:pt x="3083" y="131"/>
                  </a:lnTo>
                  <a:lnTo>
                    <a:pt x="3004" y="167"/>
                  </a:lnTo>
                  <a:lnTo>
                    <a:pt x="2932" y="198"/>
                  </a:lnTo>
                  <a:lnTo>
                    <a:pt x="2864" y="229"/>
                  </a:lnTo>
                  <a:lnTo>
                    <a:pt x="2800" y="258"/>
                  </a:lnTo>
                  <a:lnTo>
                    <a:pt x="2740" y="286"/>
                  </a:lnTo>
                  <a:lnTo>
                    <a:pt x="2681" y="312"/>
                  </a:lnTo>
                  <a:lnTo>
                    <a:pt x="2623" y="337"/>
                  </a:lnTo>
                  <a:lnTo>
                    <a:pt x="2565" y="364"/>
                  </a:lnTo>
                  <a:lnTo>
                    <a:pt x="2508" y="389"/>
                  </a:lnTo>
                  <a:lnTo>
                    <a:pt x="2450" y="415"/>
                  </a:lnTo>
                  <a:lnTo>
                    <a:pt x="2389" y="443"/>
                  </a:lnTo>
                  <a:lnTo>
                    <a:pt x="2327" y="471"/>
                  </a:lnTo>
                  <a:lnTo>
                    <a:pt x="2259" y="501"/>
                  </a:lnTo>
                  <a:lnTo>
                    <a:pt x="2189" y="532"/>
                  </a:lnTo>
                  <a:lnTo>
                    <a:pt x="2113" y="567"/>
                  </a:lnTo>
                  <a:lnTo>
                    <a:pt x="2031" y="603"/>
                  </a:lnTo>
                  <a:lnTo>
                    <a:pt x="1942" y="643"/>
                  </a:lnTo>
                  <a:lnTo>
                    <a:pt x="1846" y="686"/>
                  </a:lnTo>
                  <a:lnTo>
                    <a:pt x="1741" y="733"/>
                  </a:lnTo>
                  <a:lnTo>
                    <a:pt x="1628" y="784"/>
                  </a:lnTo>
                  <a:lnTo>
                    <a:pt x="1505" y="839"/>
                  </a:lnTo>
                  <a:lnTo>
                    <a:pt x="1370" y="899"/>
                  </a:lnTo>
                  <a:lnTo>
                    <a:pt x="1224" y="966"/>
                  </a:lnTo>
                  <a:lnTo>
                    <a:pt x="1066" y="1036"/>
                  </a:lnTo>
                  <a:lnTo>
                    <a:pt x="895" y="1113"/>
                  </a:lnTo>
                  <a:lnTo>
                    <a:pt x="710" y="1195"/>
                  </a:lnTo>
                  <a:lnTo>
                    <a:pt x="510" y="1286"/>
                  </a:lnTo>
                  <a:lnTo>
                    <a:pt x="294" y="1382"/>
                  </a:lnTo>
                  <a:lnTo>
                    <a:pt x="62" y="1486"/>
                  </a:lnTo>
                  <a:lnTo>
                    <a:pt x="44" y="1497"/>
                  </a:lnTo>
                  <a:lnTo>
                    <a:pt x="29" y="1512"/>
                  </a:lnTo>
                  <a:lnTo>
                    <a:pt x="16" y="1530"/>
                  </a:lnTo>
                  <a:lnTo>
                    <a:pt x="7" y="1550"/>
                  </a:lnTo>
                  <a:lnTo>
                    <a:pt x="2" y="1572"/>
                  </a:lnTo>
                  <a:lnTo>
                    <a:pt x="0" y="1594"/>
                  </a:lnTo>
                  <a:lnTo>
                    <a:pt x="2" y="1615"/>
                  </a:lnTo>
                  <a:lnTo>
                    <a:pt x="8" y="1636"/>
                  </a:lnTo>
                  <a:lnTo>
                    <a:pt x="13" y="1646"/>
                  </a:lnTo>
                  <a:lnTo>
                    <a:pt x="16" y="1652"/>
                  </a:lnTo>
                  <a:lnTo>
                    <a:pt x="19" y="1658"/>
                  </a:lnTo>
                  <a:lnTo>
                    <a:pt x="22" y="1666"/>
                  </a:lnTo>
                  <a:lnTo>
                    <a:pt x="26" y="1674"/>
                  </a:lnTo>
                  <a:lnTo>
                    <a:pt x="31" y="1686"/>
                  </a:lnTo>
                  <a:lnTo>
                    <a:pt x="37" y="1702"/>
                  </a:lnTo>
                  <a:lnTo>
                    <a:pt x="46" y="1724"/>
                  </a:lnTo>
                  <a:lnTo>
                    <a:pt x="151" y="1676"/>
                  </a:lnTo>
                  <a:lnTo>
                    <a:pt x="248" y="1633"/>
                  </a:lnTo>
                  <a:lnTo>
                    <a:pt x="337" y="1592"/>
                  </a:lnTo>
                  <a:lnTo>
                    <a:pt x="419" y="1555"/>
                  </a:lnTo>
                  <a:lnTo>
                    <a:pt x="497" y="1520"/>
                  </a:lnTo>
                  <a:lnTo>
                    <a:pt x="568" y="1488"/>
                  </a:lnTo>
                  <a:lnTo>
                    <a:pt x="637" y="1457"/>
                  </a:lnTo>
                  <a:lnTo>
                    <a:pt x="702" y="1427"/>
                  </a:lnTo>
                  <a:lnTo>
                    <a:pt x="765" y="1399"/>
                  </a:lnTo>
                  <a:lnTo>
                    <a:pt x="826" y="1372"/>
                  </a:lnTo>
                  <a:lnTo>
                    <a:pt x="886" y="1344"/>
                  </a:lnTo>
                  <a:lnTo>
                    <a:pt x="948" y="1316"/>
                  </a:lnTo>
                  <a:lnTo>
                    <a:pt x="1010" y="1288"/>
                  </a:lnTo>
                  <a:lnTo>
                    <a:pt x="1074" y="1259"/>
                  </a:lnTo>
                  <a:lnTo>
                    <a:pt x="1141" y="1229"/>
                  </a:lnTo>
                  <a:lnTo>
                    <a:pt x="1212" y="1197"/>
                  </a:lnTo>
                  <a:lnTo>
                    <a:pt x="1287" y="1163"/>
                  </a:lnTo>
                  <a:lnTo>
                    <a:pt x="1368" y="1126"/>
                  </a:lnTo>
                  <a:lnTo>
                    <a:pt x="1455" y="1087"/>
                  </a:lnTo>
                  <a:lnTo>
                    <a:pt x="1548" y="1045"/>
                  </a:lnTo>
                  <a:lnTo>
                    <a:pt x="1650" y="998"/>
                  </a:lnTo>
                  <a:lnTo>
                    <a:pt x="1761" y="949"/>
                  </a:lnTo>
                  <a:lnTo>
                    <a:pt x="1881" y="894"/>
                  </a:lnTo>
                  <a:lnTo>
                    <a:pt x="2013" y="835"/>
                  </a:lnTo>
                  <a:lnTo>
                    <a:pt x="2154" y="771"/>
                  </a:lnTo>
                  <a:lnTo>
                    <a:pt x="2308" y="700"/>
                  </a:lnTo>
                  <a:lnTo>
                    <a:pt x="2477" y="625"/>
                  </a:lnTo>
                  <a:lnTo>
                    <a:pt x="2657" y="543"/>
                  </a:lnTo>
                  <a:lnTo>
                    <a:pt x="2853" y="453"/>
                  </a:lnTo>
                  <a:lnTo>
                    <a:pt x="3064" y="357"/>
                  </a:lnTo>
                  <a:lnTo>
                    <a:pt x="3293" y="254"/>
                  </a:lnTo>
                  <a:lnTo>
                    <a:pt x="3539" y="143"/>
                  </a:lnTo>
                  <a:close/>
                </a:path>
              </a:pathLst>
            </a:custGeom>
            <a:solidFill>
              <a:srgbClr val="C9D1D1"/>
            </a:solidFill>
            <a:ln w="9525">
              <a:noFill/>
            </a:ln>
          </p:spPr>
          <p:txBody>
            <a:bodyPr/>
            <a:lstStyle/>
            <a:p>
              <a:endParaRPr lang="en-US"/>
            </a:p>
          </p:txBody>
        </p:sp>
        <p:sp>
          <p:nvSpPr>
            <p:cNvPr id="1141113" name="Freeform 1141112"/>
            <p:cNvSpPr/>
            <p:nvPr/>
          </p:nvSpPr>
          <p:spPr>
            <a:xfrm>
              <a:off x="1104" y="3024"/>
              <a:ext cx="160" cy="94"/>
            </a:xfrm>
            <a:custGeom>
              <a:avLst/>
              <a:gdLst/>
              <a:ahLst/>
              <a:cxnLst/>
              <a:rect l="0" t="0" r="0" b="0"/>
              <a:pathLst>
                <a:path w="3526" h="1698">
                  <a:moveTo>
                    <a:pt x="3526" y="123"/>
                  </a:moveTo>
                  <a:lnTo>
                    <a:pt x="3522" y="112"/>
                  </a:lnTo>
                  <a:lnTo>
                    <a:pt x="3518" y="103"/>
                  </a:lnTo>
                  <a:lnTo>
                    <a:pt x="3513" y="91"/>
                  </a:lnTo>
                  <a:lnTo>
                    <a:pt x="3502" y="64"/>
                  </a:lnTo>
                  <a:lnTo>
                    <a:pt x="3491" y="46"/>
                  </a:lnTo>
                  <a:lnTo>
                    <a:pt x="3476" y="31"/>
                  </a:lnTo>
                  <a:lnTo>
                    <a:pt x="3459" y="18"/>
                  </a:lnTo>
                  <a:lnTo>
                    <a:pt x="3440" y="8"/>
                  </a:lnTo>
                  <a:lnTo>
                    <a:pt x="3418" y="2"/>
                  </a:lnTo>
                  <a:lnTo>
                    <a:pt x="3397" y="0"/>
                  </a:lnTo>
                  <a:lnTo>
                    <a:pt x="3376" y="2"/>
                  </a:lnTo>
                  <a:lnTo>
                    <a:pt x="3356" y="8"/>
                  </a:lnTo>
                  <a:lnTo>
                    <a:pt x="3257" y="53"/>
                  </a:lnTo>
                  <a:lnTo>
                    <a:pt x="3166" y="94"/>
                  </a:lnTo>
                  <a:lnTo>
                    <a:pt x="3083" y="131"/>
                  </a:lnTo>
                  <a:lnTo>
                    <a:pt x="3004" y="167"/>
                  </a:lnTo>
                  <a:lnTo>
                    <a:pt x="2932" y="198"/>
                  </a:lnTo>
                  <a:lnTo>
                    <a:pt x="2864" y="229"/>
                  </a:lnTo>
                  <a:lnTo>
                    <a:pt x="2800" y="258"/>
                  </a:lnTo>
                  <a:lnTo>
                    <a:pt x="2740" y="286"/>
                  </a:lnTo>
                  <a:lnTo>
                    <a:pt x="2681" y="312"/>
                  </a:lnTo>
                  <a:lnTo>
                    <a:pt x="2623" y="337"/>
                  </a:lnTo>
                  <a:lnTo>
                    <a:pt x="2565" y="364"/>
                  </a:lnTo>
                  <a:lnTo>
                    <a:pt x="2508" y="389"/>
                  </a:lnTo>
                  <a:lnTo>
                    <a:pt x="2450" y="415"/>
                  </a:lnTo>
                  <a:lnTo>
                    <a:pt x="2389" y="443"/>
                  </a:lnTo>
                  <a:lnTo>
                    <a:pt x="2327" y="471"/>
                  </a:lnTo>
                  <a:lnTo>
                    <a:pt x="2259" y="501"/>
                  </a:lnTo>
                  <a:lnTo>
                    <a:pt x="2189" y="532"/>
                  </a:lnTo>
                  <a:lnTo>
                    <a:pt x="2113" y="567"/>
                  </a:lnTo>
                  <a:lnTo>
                    <a:pt x="2031" y="603"/>
                  </a:lnTo>
                  <a:lnTo>
                    <a:pt x="1942" y="643"/>
                  </a:lnTo>
                  <a:lnTo>
                    <a:pt x="1846" y="686"/>
                  </a:lnTo>
                  <a:lnTo>
                    <a:pt x="1741" y="733"/>
                  </a:lnTo>
                  <a:lnTo>
                    <a:pt x="1628" y="784"/>
                  </a:lnTo>
                  <a:lnTo>
                    <a:pt x="1505" y="839"/>
                  </a:lnTo>
                  <a:lnTo>
                    <a:pt x="1370" y="899"/>
                  </a:lnTo>
                  <a:lnTo>
                    <a:pt x="1224" y="966"/>
                  </a:lnTo>
                  <a:lnTo>
                    <a:pt x="1066" y="1036"/>
                  </a:lnTo>
                  <a:lnTo>
                    <a:pt x="895" y="1113"/>
                  </a:lnTo>
                  <a:lnTo>
                    <a:pt x="710" y="1195"/>
                  </a:lnTo>
                  <a:lnTo>
                    <a:pt x="510" y="1286"/>
                  </a:lnTo>
                  <a:lnTo>
                    <a:pt x="294" y="1382"/>
                  </a:lnTo>
                  <a:lnTo>
                    <a:pt x="62" y="1486"/>
                  </a:lnTo>
                  <a:lnTo>
                    <a:pt x="44" y="1497"/>
                  </a:lnTo>
                  <a:lnTo>
                    <a:pt x="29" y="1512"/>
                  </a:lnTo>
                  <a:lnTo>
                    <a:pt x="16" y="1530"/>
                  </a:lnTo>
                  <a:lnTo>
                    <a:pt x="7" y="1550"/>
                  </a:lnTo>
                  <a:lnTo>
                    <a:pt x="2" y="1572"/>
                  </a:lnTo>
                  <a:lnTo>
                    <a:pt x="0" y="1594"/>
                  </a:lnTo>
                  <a:lnTo>
                    <a:pt x="2" y="1615"/>
                  </a:lnTo>
                  <a:lnTo>
                    <a:pt x="8" y="1636"/>
                  </a:lnTo>
                  <a:lnTo>
                    <a:pt x="14" y="1648"/>
                  </a:lnTo>
                  <a:lnTo>
                    <a:pt x="18" y="1657"/>
                  </a:lnTo>
                  <a:lnTo>
                    <a:pt x="25" y="1671"/>
                  </a:lnTo>
                  <a:lnTo>
                    <a:pt x="36" y="1698"/>
                  </a:lnTo>
                  <a:lnTo>
                    <a:pt x="141" y="1651"/>
                  </a:lnTo>
                  <a:lnTo>
                    <a:pt x="237" y="1608"/>
                  </a:lnTo>
                  <a:lnTo>
                    <a:pt x="326" y="1568"/>
                  </a:lnTo>
                  <a:lnTo>
                    <a:pt x="409" y="1530"/>
                  </a:lnTo>
                  <a:lnTo>
                    <a:pt x="486" y="1496"/>
                  </a:lnTo>
                  <a:lnTo>
                    <a:pt x="558" y="1463"/>
                  </a:lnTo>
                  <a:lnTo>
                    <a:pt x="626" y="1433"/>
                  </a:lnTo>
                  <a:lnTo>
                    <a:pt x="691" y="1403"/>
                  </a:lnTo>
                  <a:lnTo>
                    <a:pt x="754" y="1375"/>
                  </a:lnTo>
                  <a:lnTo>
                    <a:pt x="815" y="1347"/>
                  </a:lnTo>
                  <a:lnTo>
                    <a:pt x="875" y="1320"/>
                  </a:lnTo>
                  <a:lnTo>
                    <a:pt x="936" y="1292"/>
                  </a:lnTo>
                  <a:lnTo>
                    <a:pt x="999" y="1264"/>
                  </a:lnTo>
                  <a:lnTo>
                    <a:pt x="1063" y="1236"/>
                  </a:lnTo>
                  <a:lnTo>
                    <a:pt x="1130" y="1205"/>
                  </a:lnTo>
                  <a:lnTo>
                    <a:pt x="1201" y="1173"/>
                  </a:lnTo>
                  <a:lnTo>
                    <a:pt x="1276" y="1140"/>
                  </a:lnTo>
                  <a:lnTo>
                    <a:pt x="1357" y="1103"/>
                  </a:lnTo>
                  <a:lnTo>
                    <a:pt x="1443" y="1064"/>
                  </a:lnTo>
                  <a:lnTo>
                    <a:pt x="1537" y="1022"/>
                  </a:lnTo>
                  <a:lnTo>
                    <a:pt x="1639" y="975"/>
                  </a:lnTo>
                  <a:lnTo>
                    <a:pt x="1749" y="926"/>
                  </a:lnTo>
                  <a:lnTo>
                    <a:pt x="1870" y="872"/>
                  </a:lnTo>
                  <a:lnTo>
                    <a:pt x="2000" y="813"/>
                  </a:lnTo>
                  <a:lnTo>
                    <a:pt x="2143" y="749"/>
                  </a:lnTo>
                  <a:lnTo>
                    <a:pt x="2297" y="679"/>
                  </a:lnTo>
                  <a:lnTo>
                    <a:pt x="2464" y="603"/>
                  </a:lnTo>
                  <a:lnTo>
                    <a:pt x="2646" y="521"/>
                  </a:lnTo>
                  <a:lnTo>
                    <a:pt x="2841" y="432"/>
                  </a:lnTo>
                  <a:lnTo>
                    <a:pt x="3053" y="337"/>
                  </a:lnTo>
                  <a:lnTo>
                    <a:pt x="3281" y="234"/>
                  </a:lnTo>
                  <a:lnTo>
                    <a:pt x="3526" y="123"/>
                  </a:lnTo>
                  <a:close/>
                </a:path>
              </a:pathLst>
            </a:custGeom>
            <a:solidFill>
              <a:srgbClr val="D1D9D9"/>
            </a:solidFill>
            <a:ln w="9525">
              <a:noFill/>
            </a:ln>
          </p:spPr>
          <p:txBody>
            <a:bodyPr/>
            <a:lstStyle/>
            <a:p>
              <a:endParaRPr lang="en-US"/>
            </a:p>
          </p:txBody>
        </p:sp>
        <p:sp>
          <p:nvSpPr>
            <p:cNvPr id="1141114" name="Freeform 1141113"/>
            <p:cNvSpPr/>
            <p:nvPr/>
          </p:nvSpPr>
          <p:spPr>
            <a:xfrm>
              <a:off x="1104" y="3024"/>
              <a:ext cx="160" cy="93"/>
            </a:xfrm>
            <a:custGeom>
              <a:avLst/>
              <a:gdLst/>
              <a:ahLst/>
              <a:cxnLst/>
              <a:rect l="0" t="0" r="0" b="0"/>
              <a:pathLst>
                <a:path w="3515" h="1674">
                  <a:moveTo>
                    <a:pt x="3515" y="103"/>
                  </a:moveTo>
                  <a:lnTo>
                    <a:pt x="3513" y="96"/>
                  </a:lnTo>
                  <a:lnTo>
                    <a:pt x="3511" y="91"/>
                  </a:lnTo>
                  <a:lnTo>
                    <a:pt x="3508" y="81"/>
                  </a:lnTo>
                  <a:lnTo>
                    <a:pt x="3502" y="64"/>
                  </a:lnTo>
                  <a:lnTo>
                    <a:pt x="3491" y="46"/>
                  </a:lnTo>
                  <a:lnTo>
                    <a:pt x="3476" y="31"/>
                  </a:lnTo>
                  <a:lnTo>
                    <a:pt x="3459" y="18"/>
                  </a:lnTo>
                  <a:lnTo>
                    <a:pt x="3440" y="8"/>
                  </a:lnTo>
                  <a:lnTo>
                    <a:pt x="3418" y="2"/>
                  </a:lnTo>
                  <a:lnTo>
                    <a:pt x="3397" y="0"/>
                  </a:lnTo>
                  <a:lnTo>
                    <a:pt x="3376" y="2"/>
                  </a:lnTo>
                  <a:lnTo>
                    <a:pt x="3356" y="8"/>
                  </a:lnTo>
                  <a:lnTo>
                    <a:pt x="3257" y="53"/>
                  </a:lnTo>
                  <a:lnTo>
                    <a:pt x="3166" y="94"/>
                  </a:lnTo>
                  <a:lnTo>
                    <a:pt x="3083" y="131"/>
                  </a:lnTo>
                  <a:lnTo>
                    <a:pt x="3004" y="167"/>
                  </a:lnTo>
                  <a:lnTo>
                    <a:pt x="2932" y="198"/>
                  </a:lnTo>
                  <a:lnTo>
                    <a:pt x="2864" y="229"/>
                  </a:lnTo>
                  <a:lnTo>
                    <a:pt x="2800" y="258"/>
                  </a:lnTo>
                  <a:lnTo>
                    <a:pt x="2740" y="286"/>
                  </a:lnTo>
                  <a:lnTo>
                    <a:pt x="2681" y="312"/>
                  </a:lnTo>
                  <a:lnTo>
                    <a:pt x="2623" y="337"/>
                  </a:lnTo>
                  <a:lnTo>
                    <a:pt x="2565" y="364"/>
                  </a:lnTo>
                  <a:lnTo>
                    <a:pt x="2508" y="389"/>
                  </a:lnTo>
                  <a:lnTo>
                    <a:pt x="2450" y="415"/>
                  </a:lnTo>
                  <a:lnTo>
                    <a:pt x="2389" y="443"/>
                  </a:lnTo>
                  <a:lnTo>
                    <a:pt x="2327" y="471"/>
                  </a:lnTo>
                  <a:lnTo>
                    <a:pt x="2259" y="501"/>
                  </a:lnTo>
                  <a:lnTo>
                    <a:pt x="2189" y="532"/>
                  </a:lnTo>
                  <a:lnTo>
                    <a:pt x="2113" y="567"/>
                  </a:lnTo>
                  <a:lnTo>
                    <a:pt x="2031" y="603"/>
                  </a:lnTo>
                  <a:lnTo>
                    <a:pt x="1942" y="643"/>
                  </a:lnTo>
                  <a:lnTo>
                    <a:pt x="1846" y="686"/>
                  </a:lnTo>
                  <a:lnTo>
                    <a:pt x="1741" y="733"/>
                  </a:lnTo>
                  <a:lnTo>
                    <a:pt x="1628" y="784"/>
                  </a:lnTo>
                  <a:lnTo>
                    <a:pt x="1505" y="839"/>
                  </a:lnTo>
                  <a:lnTo>
                    <a:pt x="1370" y="899"/>
                  </a:lnTo>
                  <a:lnTo>
                    <a:pt x="1224" y="966"/>
                  </a:lnTo>
                  <a:lnTo>
                    <a:pt x="1066" y="1036"/>
                  </a:lnTo>
                  <a:lnTo>
                    <a:pt x="895" y="1113"/>
                  </a:lnTo>
                  <a:lnTo>
                    <a:pt x="710" y="1195"/>
                  </a:lnTo>
                  <a:lnTo>
                    <a:pt x="510" y="1286"/>
                  </a:lnTo>
                  <a:lnTo>
                    <a:pt x="294" y="1382"/>
                  </a:lnTo>
                  <a:lnTo>
                    <a:pt x="62" y="1486"/>
                  </a:lnTo>
                  <a:lnTo>
                    <a:pt x="44" y="1497"/>
                  </a:lnTo>
                  <a:lnTo>
                    <a:pt x="29" y="1512"/>
                  </a:lnTo>
                  <a:lnTo>
                    <a:pt x="16" y="1530"/>
                  </a:lnTo>
                  <a:lnTo>
                    <a:pt x="7" y="1550"/>
                  </a:lnTo>
                  <a:lnTo>
                    <a:pt x="2" y="1572"/>
                  </a:lnTo>
                  <a:lnTo>
                    <a:pt x="0" y="1594"/>
                  </a:lnTo>
                  <a:lnTo>
                    <a:pt x="2" y="1615"/>
                  </a:lnTo>
                  <a:lnTo>
                    <a:pt x="8" y="1636"/>
                  </a:lnTo>
                  <a:lnTo>
                    <a:pt x="12" y="1644"/>
                  </a:lnTo>
                  <a:lnTo>
                    <a:pt x="15" y="1649"/>
                  </a:lnTo>
                  <a:lnTo>
                    <a:pt x="18" y="1657"/>
                  </a:lnTo>
                  <a:lnTo>
                    <a:pt x="25" y="1674"/>
                  </a:lnTo>
                  <a:lnTo>
                    <a:pt x="130" y="1627"/>
                  </a:lnTo>
                  <a:lnTo>
                    <a:pt x="225" y="1583"/>
                  </a:lnTo>
                  <a:lnTo>
                    <a:pt x="315" y="1543"/>
                  </a:lnTo>
                  <a:lnTo>
                    <a:pt x="398" y="1506"/>
                  </a:lnTo>
                  <a:lnTo>
                    <a:pt x="474" y="1472"/>
                  </a:lnTo>
                  <a:lnTo>
                    <a:pt x="547" y="1439"/>
                  </a:lnTo>
                  <a:lnTo>
                    <a:pt x="615" y="1408"/>
                  </a:lnTo>
                  <a:lnTo>
                    <a:pt x="679" y="1379"/>
                  </a:lnTo>
                  <a:lnTo>
                    <a:pt x="743" y="1352"/>
                  </a:lnTo>
                  <a:lnTo>
                    <a:pt x="804" y="1324"/>
                  </a:lnTo>
                  <a:lnTo>
                    <a:pt x="864" y="1297"/>
                  </a:lnTo>
                  <a:lnTo>
                    <a:pt x="925" y="1269"/>
                  </a:lnTo>
                  <a:lnTo>
                    <a:pt x="987" y="1241"/>
                  </a:lnTo>
                  <a:lnTo>
                    <a:pt x="1052" y="1212"/>
                  </a:lnTo>
                  <a:lnTo>
                    <a:pt x="1119" y="1182"/>
                  </a:lnTo>
                  <a:lnTo>
                    <a:pt x="1189" y="1150"/>
                  </a:lnTo>
                  <a:lnTo>
                    <a:pt x="1265" y="1116"/>
                  </a:lnTo>
                  <a:lnTo>
                    <a:pt x="1345" y="1081"/>
                  </a:lnTo>
                  <a:lnTo>
                    <a:pt x="1432" y="1042"/>
                  </a:lnTo>
                  <a:lnTo>
                    <a:pt x="1526" y="999"/>
                  </a:lnTo>
                  <a:lnTo>
                    <a:pt x="1628" y="953"/>
                  </a:lnTo>
                  <a:lnTo>
                    <a:pt x="1738" y="903"/>
                  </a:lnTo>
                  <a:lnTo>
                    <a:pt x="1859" y="850"/>
                  </a:lnTo>
                  <a:lnTo>
                    <a:pt x="1989" y="791"/>
                  </a:lnTo>
                  <a:lnTo>
                    <a:pt x="2132" y="726"/>
                  </a:lnTo>
                  <a:lnTo>
                    <a:pt x="2286" y="657"/>
                  </a:lnTo>
                  <a:lnTo>
                    <a:pt x="2453" y="582"/>
                  </a:lnTo>
                  <a:lnTo>
                    <a:pt x="2635" y="500"/>
                  </a:lnTo>
                  <a:lnTo>
                    <a:pt x="2830" y="412"/>
                  </a:lnTo>
                  <a:lnTo>
                    <a:pt x="3042" y="316"/>
                  </a:lnTo>
                  <a:lnTo>
                    <a:pt x="3269" y="214"/>
                  </a:lnTo>
                  <a:lnTo>
                    <a:pt x="3515" y="103"/>
                  </a:lnTo>
                  <a:close/>
                </a:path>
              </a:pathLst>
            </a:custGeom>
            <a:solidFill>
              <a:srgbClr val="D6DEDE"/>
            </a:solidFill>
            <a:ln w="9525">
              <a:noFill/>
            </a:ln>
          </p:spPr>
          <p:txBody>
            <a:bodyPr/>
            <a:lstStyle/>
            <a:p>
              <a:endParaRPr lang="en-US"/>
            </a:p>
          </p:txBody>
        </p:sp>
        <p:sp>
          <p:nvSpPr>
            <p:cNvPr id="1141115" name="Freeform 1141114"/>
            <p:cNvSpPr/>
            <p:nvPr/>
          </p:nvSpPr>
          <p:spPr>
            <a:xfrm>
              <a:off x="1104" y="3024"/>
              <a:ext cx="159" cy="92"/>
            </a:xfrm>
            <a:custGeom>
              <a:avLst/>
              <a:gdLst/>
              <a:ahLst/>
              <a:cxnLst/>
              <a:rect l="0" t="0" r="0" b="0"/>
              <a:pathLst>
                <a:path w="3503" h="1649">
                  <a:moveTo>
                    <a:pt x="3503" y="83"/>
                  </a:moveTo>
                  <a:lnTo>
                    <a:pt x="3502" y="64"/>
                  </a:lnTo>
                  <a:lnTo>
                    <a:pt x="3491" y="46"/>
                  </a:lnTo>
                  <a:lnTo>
                    <a:pt x="3476" y="31"/>
                  </a:lnTo>
                  <a:lnTo>
                    <a:pt x="3459" y="18"/>
                  </a:lnTo>
                  <a:lnTo>
                    <a:pt x="3440" y="8"/>
                  </a:lnTo>
                  <a:lnTo>
                    <a:pt x="3418" y="2"/>
                  </a:lnTo>
                  <a:lnTo>
                    <a:pt x="3397" y="0"/>
                  </a:lnTo>
                  <a:lnTo>
                    <a:pt x="3376" y="2"/>
                  </a:lnTo>
                  <a:lnTo>
                    <a:pt x="3356" y="8"/>
                  </a:lnTo>
                  <a:lnTo>
                    <a:pt x="62" y="1486"/>
                  </a:lnTo>
                  <a:lnTo>
                    <a:pt x="44" y="1497"/>
                  </a:lnTo>
                  <a:lnTo>
                    <a:pt x="29" y="1512"/>
                  </a:lnTo>
                  <a:lnTo>
                    <a:pt x="16" y="1530"/>
                  </a:lnTo>
                  <a:lnTo>
                    <a:pt x="7" y="1550"/>
                  </a:lnTo>
                  <a:lnTo>
                    <a:pt x="2" y="1572"/>
                  </a:lnTo>
                  <a:lnTo>
                    <a:pt x="0" y="1594"/>
                  </a:lnTo>
                  <a:lnTo>
                    <a:pt x="2" y="1615"/>
                  </a:lnTo>
                  <a:lnTo>
                    <a:pt x="8" y="1636"/>
                  </a:lnTo>
                  <a:lnTo>
                    <a:pt x="13" y="1649"/>
                  </a:lnTo>
                  <a:lnTo>
                    <a:pt x="3503" y="83"/>
                  </a:lnTo>
                  <a:close/>
                </a:path>
              </a:pathLst>
            </a:custGeom>
            <a:solidFill>
              <a:srgbClr val="E0E8E8"/>
            </a:solidFill>
            <a:ln w="9525">
              <a:noFill/>
            </a:ln>
          </p:spPr>
          <p:txBody>
            <a:bodyPr/>
            <a:lstStyle/>
            <a:p>
              <a:endParaRPr lang="en-US"/>
            </a:p>
          </p:txBody>
        </p:sp>
        <p:sp>
          <p:nvSpPr>
            <p:cNvPr id="1141116" name="Freeform 1141115"/>
            <p:cNvSpPr/>
            <p:nvPr/>
          </p:nvSpPr>
          <p:spPr>
            <a:xfrm>
              <a:off x="1277" y="3064"/>
              <a:ext cx="2" cy="3"/>
            </a:xfrm>
            <a:custGeom>
              <a:avLst/>
              <a:gdLst/>
              <a:ahLst/>
              <a:cxnLst/>
              <a:rect l="0" t="0" r="0" b="0"/>
              <a:pathLst>
                <a:path w="28" h="40">
                  <a:moveTo>
                    <a:pt x="0" y="2"/>
                  </a:moveTo>
                  <a:lnTo>
                    <a:pt x="9" y="0"/>
                  </a:lnTo>
                  <a:lnTo>
                    <a:pt x="16" y="2"/>
                  </a:lnTo>
                  <a:lnTo>
                    <a:pt x="22" y="7"/>
                  </a:lnTo>
                  <a:lnTo>
                    <a:pt x="26" y="13"/>
                  </a:lnTo>
                  <a:lnTo>
                    <a:pt x="28" y="21"/>
                  </a:lnTo>
                  <a:lnTo>
                    <a:pt x="27" y="29"/>
                  </a:lnTo>
                  <a:lnTo>
                    <a:pt x="23" y="35"/>
                  </a:lnTo>
                  <a:lnTo>
                    <a:pt x="16" y="40"/>
                  </a:lnTo>
                  <a:lnTo>
                    <a:pt x="0" y="2"/>
                  </a:lnTo>
                  <a:close/>
                </a:path>
              </a:pathLst>
            </a:custGeom>
            <a:solidFill>
              <a:srgbClr val="7A8282"/>
            </a:solidFill>
            <a:ln w="9525">
              <a:noFill/>
            </a:ln>
          </p:spPr>
          <p:txBody>
            <a:bodyPr/>
            <a:lstStyle/>
            <a:p>
              <a:endParaRPr lang="en-US"/>
            </a:p>
          </p:txBody>
        </p:sp>
        <p:sp>
          <p:nvSpPr>
            <p:cNvPr id="1141117" name="Freeform 1141116"/>
            <p:cNvSpPr/>
            <p:nvPr/>
          </p:nvSpPr>
          <p:spPr>
            <a:xfrm>
              <a:off x="1118" y="3064"/>
              <a:ext cx="160" cy="90"/>
            </a:xfrm>
            <a:custGeom>
              <a:avLst/>
              <a:gdLst/>
              <a:ahLst/>
              <a:cxnLst/>
              <a:rect l="0" t="0" r="0" b="0"/>
              <a:pathLst>
                <a:path w="3529" h="1614">
                  <a:moveTo>
                    <a:pt x="8" y="1596"/>
                  </a:moveTo>
                  <a:lnTo>
                    <a:pt x="0" y="1577"/>
                  </a:lnTo>
                  <a:lnTo>
                    <a:pt x="3513" y="0"/>
                  </a:lnTo>
                  <a:lnTo>
                    <a:pt x="3529" y="38"/>
                  </a:lnTo>
                  <a:lnTo>
                    <a:pt x="16" y="1614"/>
                  </a:lnTo>
                  <a:lnTo>
                    <a:pt x="8" y="1596"/>
                  </a:lnTo>
                  <a:close/>
                </a:path>
              </a:pathLst>
            </a:custGeom>
            <a:solidFill>
              <a:srgbClr val="7A8282"/>
            </a:solidFill>
            <a:ln w="9525">
              <a:noFill/>
            </a:ln>
          </p:spPr>
          <p:txBody>
            <a:bodyPr/>
            <a:lstStyle/>
            <a:p>
              <a:endParaRPr lang="en-US"/>
            </a:p>
          </p:txBody>
        </p:sp>
        <p:sp>
          <p:nvSpPr>
            <p:cNvPr id="1141118" name="Freeform 1141117"/>
            <p:cNvSpPr/>
            <p:nvPr/>
          </p:nvSpPr>
          <p:spPr>
            <a:xfrm>
              <a:off x="1117" y="3152"/>
              <a:ext cx="1" cy="2"/>
            </a:xfrm>
            <a:custGeom>
              <a:avLst/>
              <a:gdLst/>
              <a:ahLst/>
              <a:cxnLst/>
              <a:rect l="0" t="0" r="0" b="0"/>
              <a:pathLst>
                <a:path w="28" h="40">
                  <a:moveTo>
                    <a:pt x="28" y="37"/>
                  </a:moveTo>
                  <a:lnTo>
                    <a:pt x="19" y="40"/>
                  </a:lnTo>
                  <a:lnTo>
                    <a:pt x="12" y="37"/>
                  </a:lnTo>
                  <a:lnTo>
                    <a:pt x="6" y="33"/>
                  </a:lnTo>
                  <a:lnTo>
                    <a:pt x="2" y="26"/>
                  </a:lnTo>
                  <a:lnTo>
                    <a:pt x="0" y="19"/>
                  </a:lnTo>
                  <a:lnTo>
                    <a:pt x="1" y="11"/>
                  </a:lnTo>
                  <a:lnTo>
                    <a:pt x="5" y="5"/>
                  </a:lnTo>
                  <a:lnTo>
                    <a:pt x="12" y="0"/>
                  </a:lnTo>
                  <a:lnTo>
                    <a:pt x="28" y="37"/>
                  </a:lnTo>
                  <a:close/>
                </a:path>
              </a:pathLst>
            </a:custGeom>
            <a:solidFill>
              <a:srgbClr val="7A8282"/>
            </a:solidFill>
            <a:ln w="9525">
              <a:noFill/>
            </a:ln>
          </p:spPr>
          <p:txBody>
            <a:bodyPr/>
            <a:lstStyle/>
            <a:p>
              <a:endParaRPr lang="en-US"/>
            </a:p>
          </p:txBody>
        </p:sp>
        <p:sp>
          <p:nvSpPr>
            <p:cNvPr id="1141119" name="Freeform 1141118"/>
            <p:cNvSpPr/>
            <p:nvPr/>
          </p:nvSpPr>
          <p:spPr>
            <a:xfrm>
              <a:off x="1281" y="3075"/>
              <a:ext cx="2" cy="2"/>
            </a:xfrm>
            <a:custGeom>
              <a:avLst/>
              <a:gdLst/>
              <a:ahLst/>
              <a:cxnLst/>
              <a:rect l="0" t="0" r="0" b="0"/>
              <a:pathLst>
                <a:path w="28" h="40">
                  <a:moveTo>
                    <a:pt x="0" y="2"/>
                  </a:moveTo>
                  <a:lnTo>
                    <a:pt x="9" y="0"/>
                  </a:lnTo>
                  <a:lnTo>
                    <a:pt x="16" y="2"/>
                  </a:lnTo>
                  <a:lnTo>
                    <a:pt x="22" y="6"/>
                  </a:lnTo>
                  <a:lnTo>
                    <a:pt x="26" y="13"/>
                  </a:lnTo>
                  <a:lnTo>
                    <a:pt x="28" y="21"/>
                  </a:lnTo>
                  <a:lnTo>
                    <a:pt x="27" y="29"/>
                  </a:lnTo>
                  <a:lnTo>
                    <a:pt x="23" y="35"/>
                  </a:lnTo>
                  <a:lnTo>
                    <a:pt x="16" y="40"/>
                  </a:lnTo>
                  <a:lnTo>
                    <a:pt x="0" y="2"/>
                  </a:lnTo>
                  <a:close/>
                </a:path>
              </a:pathLst>
            </a:custGeom>
            <a:solidFill>
              <a:srgbClr val="EDF5F5"/>
            </a:solidFill>
            <a:ln w="9525">
              <a:noFill/>
            </a:ln>
          </p:spPr>
          <p:txBody>
            <a:bodyPr/>
            <a:lstStyle/>
            <a:p>
              <a:endParaRPr lang="en-US"/>
            </a:p>
          </p:txBody>
        </p:sp>
        <p:sp>
          <p:nvSpPr>
            <p:cNvPr id="1141120" name="Freeform 1141119"/>
            <p:cNvSpPr/>
            <p:nvPr/>
          </p:nvSpPr>
          <p:spPr>
            <a:xfrm>
              <a:off x="1121" y="3075"/>
              <a:ext cx="161" cy="91"/>
            </a:xfrm>
            <a:custGeom>
              <a:avLst/>
              <a:gdLst/>
              <a:ahLst/>
              <a:cxnLst/>
              <a:rect l="0" t="0" r="0" b="0"/>
              <a:pathLst>
                <a:path w="3547" h="1633">
                  <a:moveTo>
                    <a:pt x="8" y="1614"/>
                  </a:moveTo>
                  <a:lnTo>
                    <a:pt x="0" y="1595"/>
                  </a:lnTo>
                  <a:lnTo>
                    <a:pt x="3531" y="0"/>
                  </a:lnTo>
                  <a:lnTo>
                    <a:pt x="3547" y="38"/>
                  </a:lnTo>
                  <a:lnTo>
                    <a:pt x="17" y="1633"/>
                  </a:lnTo>
                  <a:lnTo>
                    <a:pt x="8" y="1614"/>
                  </a:lnTo>
                  <a:close/>
                </a:path>
              </a:pathLst>
            </a:custGeom>
            <a:solidFill>
              <a:srgbClr val="EDF5F5"/>
            </a:solidFill>
            <a:ln w="9525">
              <a:noFill/>
            </a:ln>
          </p:spPr>
          <p:txBody>
            <a:bodyPr/>
            <a:lstStyle/>
            <a:p>
              <a:endParaRPr lang="en-US"/>
            </a:p>
          </p:txBody>
        </p:sp>
        <p:sp>
          <p:nvSpPr>
            <p:cNvPr id="1141121" name="Freeform 1141120"/>
            <p:cNvSpPr/>
            <p:nvPr/>
          </p:nvSpPr>
          <p:spPr>
            <a:xfrm>
              <a:off x="1120" y="3164"/>
              <a:ext cx="2" cy="2"/>
            </a:xfrm>
            <a:custGeom>
              <a:avLst/>
              <a:gdLst/>
              <a:ahLst/>
              <a:cxnLst/>
              <a:rect l="0" t="0" r="0" b="0"/>
              <a:pathLst>
                <a:path w="29" h="40">
                  <a:moveTo>
                    <a:pt x="29" y="38"/>
                  </a:moveTo>
                  <a:lnTo>
                    <a:pt x="19" y="40"/>
                  </a:lnTo>
                  <a:lnTo>
                    <a:pt x="12" y="38"/>
                  </a:lnTo>
                  <a:lnTo>
                    <a:pt x="6" y="34"/>
                  </a:lnTo>
                  <a:lnTo>
                    <a:pt x="2" y="27"/>
                  </a:lnTo>
                  <a:lnTo>
                    <a:pt x="0" y="19"/>
                  </a:lnTo>
                  <a:lnTo>
                    <a:pt x="1" y="12"/>
                  </a:lnTo>
                  <a:lnTo>
                    <a:pt x="5" y="6"/>
                  </a:lnTo>
                  <a:lnTo>
                    <a:pt x="12" y="0"/>
                  </a:lnTo>
                  <a:lnTo>
                    <a:pt x="29" y="38"/>
                  </a:lnTo>
                  <a:close/>
                </a:path>
              </a:pathLst>
            </a:custGeom>
            <a:solidFill>
              <a:srgbClr val="EDF5F5"/>
            </a:solidFill>
            <a:ln w="9525">
              <a:noFill/>
            </a:ln>
          </p:spPr>
          <p:txBody>
            <a:bodyPr/>
            <a:lstStyle/>
            <a:p>
              <a:endParaRPr lang="en-US"/>
            </a:p>
          </p:txBody>
        </p:sp>
        <p:sp>
          <p:nvSpPr>
            <p:cNvPr id="1141122" name="Freeform 1141121"/>
            <p:cNvSpPr/>
            <p:nvPr/>
          </p:nvSpPr>
          <p:spPr>
            <a:xfrm>
              <a:off x="1112" y="3169"/>
              <a:ext cx="50" cy="122"/>
            </a:xfrm>
            <a:custGeom>
              <a:avLst/>
              <a:gdLst/>
              <a:ahLst/>
              <a:cxnLst/>
              <a:rect l="0" t="0" r="0" b="0"/>
              <a:pathLst>
                <a:path w="1103" h="2201">
                  <a:moveTo>
                    <a:pt x="230" y="56"/>
                  </a:moveTo>
                  <a:lnTo>
                    <a:pt x="1103" y="2072"/>
                  </a:lnTo>
                  <a:lnTo>
                    <a:pt x="1067" y="2201"/>
                  </a:lnTo>
                  <a:lnTo>
                    <a:pt x="1031" y="2186"/>
                  </a:lnTo>
                  <a:lnTo>
                    <a:pt x="994" y="2172"/>
                  </a:lnTo>
                  <a:lnTo>
                    <a:pt x="958" y="2155"/>
                  </a:lnTo>
                  <a:lnTo>
                    <a:pt x="921" y="2138"/>
                  </a:lnTo>
                  <a:lnTo>
                    <a:pt x="886" y="2119"/>
                  </a:lnTo>
                  <a:lnTo>
                    <a:pt x="850" y="2100"/>
                  </a:lnTo>
                  <a:lnTo>
                    <a:pt x="814" y="2079"/>
                  </a:lnTo>
                  <a:lnTo>
                    <a:pt x="780" y="2058"/>
                  </a:lnTo>
                  <a:lnTo>
                    <a:pt x="745" y="2036"/>
                  </a:lnTo>
                  <a:lnTo>
                    <a:pt x="711" y="2012"/>
                  </a:lnTo>
                  <a:lnTo>
                    <a:pt x="677" y="1988"/>
                  </a:lnTo>
                  <a:lnTo>
                    <a:pt x="644" y="1964"/>
                  </a:lnTo>
                  <a:lnTo>
                    <a:pt x="610" y="1939"/>
                  </a:lnTo>
                  <a:lnTo>
                    <a:pt x="579" y="1911"/>
                  </a:lnTo>
                  <a:lnTo>
                    <a:pt x="547" y="1884"/>
                  </a:lnTo>
                  <a:lnTo>
                    <a:pt x="515" y="1856"/>
                  </a:lnTo>
                  <a:lnTo>
                    <a:pt x="485" y="1827"/>
                  </a:lnTo>
                  <a:lnTo>
                    <a:pt x="455" y="1797"/>
                  </a:lnTo>
                  <a:lnTo>
                    <a:pt x="426" y="1767"/>
                  </a:lnTo>
                  <a:lnTo>
                    <a:pt x="397" y="1736"/>
                  </a:lnTo>
                  <a:lnTo>
                    <a:pt x="370" y="1705"/>
                  </a:lnTo>
                  <a:lnTo>
                    <a:pt x="342" y="1672"/>
                  </a:lnTo>
                  <a:lnTo>
                    <a:pt x="316" y="1638"/>
                  </a:lnTo>
                  <a:lnTo>
                    <a:pt x="291" y="1604"/>
                  </a:lnTo>
                  <a:lnTo>
                    <a:pt x="267" y="1571"/>
                  </a:lnTo>
                  <a:lnTo>
                    <a:pt x="243" y="1536"/>
                  </a:lnTo>
                  <a:lnTo>
                    <a:pt x="221" y="1500"/>
                  </a:lnTo>
                  <a:lnTo>
                    <a:pt x="199" y="1463"/>
                  </a:lnTo>
                  <a:lnTo>
                    <a:pt x="178" y="1427"/>
                  </a:lnTo>
                  <a:lnTo>
                    <a:pt x="158" y="1389"/>
                  </a:lnTo>
                  <a:lnTo>
                    <a:pt x="140" y="1351"/>
                  </a:lnTo>
                  <a:lnTo>
                    <a:pt x="123" y="1314"/>
                  </a:lnTo>
                  <a:lnTo>
                    <a:pt x="94" y="1241"/>
                  </a:lnTo>
                  <a:lnTo>
                    <a:pt x="70" y="1164"/>
                  </a:lnTo>
                  <a:lnTo>
                    <a:pt x="49" y="1083"/>
                  </a:lnTo>
                  <a:lnTo>
                    <a:pt x="32" y="997"/>
                  </a:lnTo>
                  <a:lnTo>
                    <a:pt x="19" y="910"/>
                  </a:lnTo>
                  <a:lnTo>
                    <a:pt x="8" y="822"/>
                  </a:lnTo>
                  <a:lnTo>
                    <a:pt x="2" y="732"/>
                  </a:lnTo>
                  <a:lnTo>
                    <a:pt x="0" y="641"/>
                  </a:lnTo>
                  <a:lnTo>
                    <a:pt x="2" y="551"/>
                  </a:lnTo>
                  <a:lnTo>
                    <a:pt x="8" y="463"/>
                  </a:lnTo>
                  <a:lnTo>
                    <a:pt x="18" y="375"/>
                  </a:lnTo>
                  <a:lnTo>
                    <a:pt x="31" y="292"/>
                  </a:lnTo>
                  <a:lnTo>
                    <a:pt x="48" y="212"/>
                  </a:lnTo>
                  <a:lnTo>
                    <a:pt x="69" y="136"/>
                  </a:lnTo>
                  <a:lnTo>
                    <a:pt x="94" y="65"/>
                  </a:lnTo>
                  <a:lnTo>
                    <a:pt x="123" y="0"/>
                  </a:lnTo>
                  <a:lnTo>
                    <a:pt x="230" y="56"/>
                  </a:lnTo>
                  <a:close/>
                </a:path>
              </a:pathLst>
            </a:custGeom>
            <a:solidFill>
              <a:srgbClr val="EDF5F5"/>
            </a:solidFill>
            <a:ln w="9525">
              <a:noFill/>
            </a:ln>
          </p:spPr>
          <p:txBody>
            <a:bodyPr/>
            <a:lstStyle/>
            <a:p>
              <a:endParaRPr lang="en-US"/>
            </a:p>
          </p:txBody>
        </p:sp>
        <p:sp>
          <p:nvSpPr>
            <p:cNvPr id="1141123" name="Freeform 1141122"/>
            <p:cNvSpPr/>
            <p:nvPr/>
          </p:nvSpPr>
          <p:spPr>
            <a:xfrm>
              <a:off x="1111" y="3169"/>
              <a:ext cx="50" cy="122"/>
            </a:xfrm>
            <a:custGeom>
              <a:avLst/>
              <a:gdLst/>
              <a:ahLst/>
              <a:cxnLst/>
              <a:rect l="0" t="0" r="0" b="0"/>
              <a:pathLst>
                <a:path w="1103" h="2202">
                  <a:moveTo>
                    <a:pt x="230" y="56"/>
                  </a:moveTo>
                  <a:lnTo>
                    <a:pt x="1103" y="2072"/>
                  </a:lnTo>
                  <a:lnTo>
                    <a:pt x="1067" y="2202"/>
                  </a:lnTo>
                  <a:lnTo>
                    <a:pt x="1030" y="2187"/>
                  </a:lnTo>
                  <a:lnTo>
                    <a:pt x="994" y="2172"/>
                  </a:lnTo>
                  <a:lnTo>
                    <a:pt x="958" y="2155"/>
                  </a:lnTo>
                  <a:lnTo>
                    <a:pt x="921" y="2138"/>
                  </a:lnTo>
                  <a:lnTo>
                    <a:pt x="886" y="2119"/>
                  </a:lnTo>
                  <a:lnTo>
                    <a:pt x="850" y="2100"/>
                  </a:lnTo>
                  <a:lnTo>
                    <a:pt x="814" y="2079"/>
                  </a:lnTo>
                  <a:lnTo>
                    <a:pt x="779" y="2058"/>
                  </a:lnTo>
                  <a:lnTo>
                    <a:pt x="745" y="2036"/>
                  </a:lnTo>
                  <a:lnTo>
                    <a:pt x="711" y="2013"/>
                  </a:lnTo>
                  <a:lnTo>
                    <a:pt x="676" y="1989"/>
                  </a:lnTo>
                  <a:lnTo>
                    <a:pt x="644" y="1964"/>
                  </a:lnTo>
                  <a:lnTo>
                    <a:pt x="610" y="1939"/>
                  </a:lnTo>
                  <a:lnTo>
                    <a:pt x="578" y="1912"/>
                  </a:lnTo>
                  <a:lnTo>
                    <a:pt x="547" y="1884"/>
                  </a:lnTo>
                  <a:lnTo>
                    <a:pt x="515" y="1857"/>
                  </a:lnTo>
                  <a:lnTo>
                    <a:pt x="485" y="1827"/>
                  </a:lnTo>
                  <a:lnTo>
                    <a:pt x="455" y="1798"/>
                  </a:lnTo>
                  <a:lnTo>
                    <a:pt x="425" y="1767"/>
                  </a:lnTo>
                  <a:lnTo>
                    <a:pt x="397" y="1737"/>
                  </a:lnTo>
                  <a:lnTo>
                    <a:pt x="369" y="1705"/>
                  </a:lnTo>
                  <a:lnTo>
                    <a:pt x="342" y="1672"/>
                  </a:lnTo>
                  <a:lnTo>
                    <a:pt x="316" y="1639"/>
                  </a:lnTo>
                  <a:lnTo>
                    <a:pt x="291" y="1605"/>
                  </a:lnTo>
                  <a:lnTo>
                    <a:pt x="266" y="1571"/>
                  </a:lnTo>
                  <a:lnTo>
                    <a:pt x="243" y="1536"/>
                  </a:lnTo>
                  <a:lnTo>
                    <a:pt x="220" y="1500"/>
                  </a:lnTo>
                  <a:lnTo>
                    <a:pt x="199" y="1464"/>
                  </a:lnTo>
                  <a:lnTo>
                    <a:pt x="178" y="1428"/>
                  </a:lnTo>
                  <a:lnTo>
                    <a:pt x="158" y="1390"/>
                  </a:lnTo>
                  <a:lnTo>
                    <a:pt x="140" y="1352"/>
                  </a:lnTo>
                  <a:lnTo>
                    <a:pt x="123" y="1314"/>
                  </a:lnTo>
                  <a:lnTo>
                    <a:pt x="94" y="1241"/>
                  </a:lnTo>
                  <a:lnTo>
                    <a:pt x="69" y="1164"/>
                  </a:lnTo>
                  <a:lnTo>
                    <a:pt x="49" y="1083"/>
                  </a:lnTo>
                  <a:lnTo>
                    <a:pt x="32" y="998"/>
                  </a:lnTo>
                  <a:lnTo>
                    <a:pt x="18" y="910"/>
                  </a:lnTo>
                  <a:lnTo>
                    <a:pt x="8" y="823"/>
                  </a:lnTo>
                  <a:lnTo>
                    <a:pt x="2" y="732"/>
                  </a:lnTo>
                  <a:lnTo>
                    <a:pt x="0" y="641"/>
                  </a:lnTo>
                  <a:lnTo>
                    <a:pt x="2" y="552"/>
                  </a:lnTo>
                  <a:lnTo>
                    <a:pt x="8" y="463"/>
                  </a:lnTo>
                  <a:lnTo>
                    <a:pt x="17" y="376"/>
                  </a:lnTo>
                  <a:lnTo>
                    <a:pt x="31" y="292"/>
                  </a:lnTo>
                  <a:lnTo>
                    <a:pt x="48" y="212"/>
                  </a:lnTo>
                  <a:lnTo>
                    <a:pt x="68" y="136"/>
                  </a:lnTo>
                  <a:lnTo>
                    <a:pt x="94" y="66"/>
                  </a:lnTo>
                  <a:lnTo>
                    <a:pt x="123" y="0"/>
                  </a:lnTo>
                  <a:lnTo>
                    <a:pt x="230" y="56"/>
                  </a:lnTo>
                  <a:close/>
                </a:path>
              </a:pathLst>
            </a:custGeom>
            <a:solidFill>
              <a:srgbClr val="BAC2C2"/>
            </a:solidFill>
            <a:ln w="9525">
              <a:noFill/>
            </a:ln>
          </p:spPr>
          <p:txBody>
            <a:bodyPr/>
            <a:lstStyle/>
            <a:p>
              <a:endParaRPr lang="en-US"/>
            </a:p>
          </p:txBody>
        </p:sp>
        <p:sp>
          <p:nvSpPr>
            <p:cNvPr id="1141124" name="Freeform 1141123"/>
            <p:cNvSpPr/>
            <p:nvPr/>
          </p:nvSpPr>
          <p:spPr>
            <a:xfrm>
              <a:off x="1288" y="3074"/>
              <a:ext cx="52" cy="121"/>
            </a:xfrm>
            <a:custGeom>
              <a:avLst/>
              <a:gdLst/>
              <a:ahLst/>
              <a:cxnLst/>
              <a:rect l="0" t="0" r="0" b="0"/>
              <a:pathLst>
                <a:path w="1133" h="2181">
                  <a:moveTo>
                    <a:pt x="917" y="2127"/>
                  </a:moveTo>
                  <a:lnTo>
                    <a:pt x="0" y="131"/>
                  </a:lnTo>
                  <a:lnTo>
                    <a:pt x="32" y="0"/>
                  </a:lnTo>
                  <a:lnTo>
                    <a:pt x="69" y="14"/>
                  </a:lnTo>
                  <a:lnTo>
                    <a:pt x="106" y="29"/>
                  </a:lnTo>
                  <a:lnTo>
                    <a:pt x="142" y="44"/>
                  </a:lnTo>
                  <a:lnTo>
                    <a:pt x="179" y="60"/>
                  </a:lnTo>
                  <a:lnTo>
                    <a:pt x="216" y="78"/>
                  </a:lnTo>
                  <a:lnTo>
                    <a:pt x="252" y="96"/>
                  </a:lnTo>
                  <a:lnTo>
                    <a:pt x="287" y="116"/>
                  </a:lnTo>
                  <a:lnTo>
                    <a:pt x="323" y="136"/>
                  </a:lnTo>
                  <a:lnTo>
                    <a:pt x="358" y="159"/>
                  </a:lnTo>
                  <a:lnTo>
                    <a:pt x="392" y="181"/>
                  </a:lnTo>
                  <a:lnTo>
                    <a:pt x="427" y="204"/>
                  </a:lnTo>
                  <a:lnTo>
                    <a:pt x="461" y="228"/>
                  </a:lnTo>
                  <a:lnTo>
                    <a:pt x="494" y="252"/>
                  </a:lnTo>
                  <a:lnTo>
                    <a:pt x="527" y="279"/>
                  </a:lnTo>
                  <a:lnTo>
                    <a:pt x="560" y="305"/>
                  </a:lnTo>
                  <a:lnTo>
                    <a:pt x="591" y="332"/>
                  </a:lnTo>
                  <a:lnTo>
                    <a:pt x="623" y="361"/>
                  </a:lnTo>
                  <a:lnTo>
                    <a:pt x="653" y="389"/>
                  </a:lnTo>
                  <a:lnTo>
                    <a:pt x="683" y="419"/>
                  </a:lnTo>
                  <a:lnTo>
                    <a:pt x="713" y="449"/>
                  </a:lnTo>
                  <a:lnTo>
                    <a:pt x="741" y="481"/>
                  </a:lnTo>
                  <a:lnTo>
                    <a:pt x="769" y="513"/>
                  </a:lnTo>
                  <a:lnTo>
                    <a:pt x="795" y="545"/>
                  </a:lnTo>
                  <a:lnTo>
                    <a:pt x="822" y="578"/>
                  </a:lnTo>
                  <a:lnTo>
                    <a:pt x="846" y="612"/>
                  </a:lnTo>
                  <a:lnTo>
                    <a:pt x="871" y="647"/>
                  </a:lnTo>
                  <a:lnTo>
                    <a:pt x="894" y="681"/>
                  </a:lnTo>
                  <a:lnTo>
                    <a:pt x="917" y="717"/>
                  </a:lnTo>
                  <a:lnTo>
                    <a:pt x="938" y="754"/>
                  </a:lnTo>
                  <a:lnTo>
                    <a:pt x="958" y="791"/>
                  </a:lnTo>
                  <a:lnTo>
                    <a:pt x="978" y="828"/>
                  </a:lnTo>
                  <a:lnTo>
                    <a:pt x="996" y="866"/>
                  </a:lnTo>
                  <a:lnTo>
                    <a:pt x="1026" y="938"/>
                  </a:lnTo>
                  <a:lnTo>
                    <a:pt x="1052" y="1015"/>
                  </a:lnTo>
                  <a:lnTo>
                    <a:pt x="1075" y="1096"/>
                  </a:lnTo>
                  <a:lnTo>
                    <a:pt x="1094" y="1180"/>
                  </a:lnTo>
                  <a:lnTo>
                    <a:pt x="1109" y="1266"/>
                  </a:lnTo>
                  <a:lnTo>
                    <a:pt x="1121" y="1356"/>
                  </a:lnTo>
                  <a:lnTo>
                    <a:pt x="1129" y="1446"/>
                  </a:lnTo>
                  <a:lnTo>
                    <a:pt x="1133" y="1536"/>
                  </a:lnTo>
                  <a:lnTo>
                    <a:pt x="1133" y="1626"/>
                  </a:lnTo>
                  <a:lnTo>
                    <a:pt x="1130" y="1716"/>
                  </a:lnTo>
                  <a:lnTo>
                    <a:pt x="1122" y="1802"/>
                  </a:lnTo>
                  <a:lnTo>
                    <a:pt x="1110" y="1886"/>
                  </a:lnTo>
                  <a:lnTo>
                    <a:pt x="1095" y="1967"/>
                  </a:lnTo>
                  <a:lnTo>
                    <a:pt x="1076" y="2043"/>
                  </a:lnTo>
                  <a:lnTo>
                    <a:pt x="1052" y="2115"/>
                  </a:lnTo>
                  <a:lnTo>
                    <a:pt x="1025" y="2181"/>
                  </a:lnTo>
                  <a:lnTo>
                    <a:pt x="917" y="2127"/>
                  </a:lnTo>
                  <a:close/>
                </a:path>
              </a:pathLst>
            </a:custGeom>
            <a:solidFill>
              <a:srgbClr val="EDF5F5"/>
            </a:solidFill>
            <a:ln w="9525">
              <a:noFill/>
            </a:ln>
          </p:spPr>
          <p:txBody>
            <a:bodyPr/>
            <a:lstStyle/>
            <a:p>
              <a:endParaRPr lang="en-US"/>
            </a:p>
          </p:txBody>
        </p:sp>
        <p:sp>
          <p:nvSpPr>
            <p:cNvPr id="1141125" name="Freeform 1141124"/>
            <p:cNvSpPr/>
            <p:nvPr/>
          </p:nvSpPr>
          <p:spPr>
            <a:xfrm>
              <a:off x="1288" y="3074"/>
              <a:ext cx="51" cy="122"/>
            </a:xfrm>
            <a:custGeom>
              <a:avLst/>
              <a:gdLst/>
              <a:ahLst/>
              <a:cxnLst/>
              <a:rect l="0" t="0" r="0" b="0"/>
              <a:pathLst>
                <a:path w="1134" h="2180">
                  <a:moveTo>
                    <a:pt x="918" y="2126"/>
                  </a:moveTo>
                  <a:lnTo>
                    <a:pt x="0" y="130"/>
                  </a:lnTo>
                  <a:lnTo>
                    <a:pt x="33" y="0"/>
                  </a:lnTo>
                  <a:lnTo>
                    <a:pt x="70" y="13"/>
                  </a:lnTo>
                  <a:lnTo>
                    <a:pt x="107" y="28"/>
                  </a:lnTo>
                  <a:lnTo>
                    <a:pt x="143" y="43"/>
                  </a:lnTo>
                  <a:lnTo>
                    <a:pt x="180" y="60"/>
                  </a:lnTo>
                  <a:lnTo>
                    <a:pt x="217" y="78"/>
                  </a:lnTo>
                  <a:lnTo>
                    <a:pt x="252" y="96"/>
                  </a:lnTo>
                  <a:lnTo>
                    <a:pt x="288" y="116"/>
                  </a:lnTo>
                  <a:lnTo>
                    <a:pt x="324" y="136"/>
                  </a:lnTo>
                  <a:lnTo>
                    <a:pt x="359" y="158"/>
                  </a:lnTo>
                  <a:lnTo>
                    <a:pt x="393" y="180"/>
                  </a:lnTo>
                  <a:lnTo>
                    <a:pt x="428" y="203"/>
                  </a:lnTo>
                  <a:lnTo>
                    <a:pt x="462" y="227"/>
                  </a:lnTo>
                  <a:lnTo>
                    <a:pt x="495" y="252"/>
                  </a:lnTo>
                  <a:lnTo>
                    <a:pt x="528" y="278"/>
                  </a:lnTo>
                  <a:lnTo>
                    <a:pt x="561" y="304"/>
                  </a:lnTo>
                  <a:lnTo>
                    <a:pt x="592" y="332"/>
                  </a:lnTo>
                  <a:lnTo>
                    <a:pt x="624" y="360"/>
                  </a:lnTo>
                  <a:lnTo>
                    <a:pt x="654" y="389"/>
                  </a:lnTo>
                  <a:lnTo>
                    <a:pt x="684" y="418"/>
                  </a:lnTo>
                  <a:lnTo>
                    <a:pt x="714" y="449"/>
                  </a:lnTo>
                  <a:lnTo>
                    <a:pt x="742" y="480"/>
                  </a:lnTo>
                  <a:lnTo>
                    <a:pt x="770" y="512"/>
                  </a:lnTo>
                  <a:lnTo>
                    <a:pt x="796" y="545"/>
                  </a:lnTo>
                  <a:lnTo>
                    <a:pt x="823" y="577"/>
                  </a:lnTo>
                  <a:lnTo>
                    <a:pt x="847" y="611"/>
                  </a:lnTo>
                  <a:lnTo>
                    <a:pt x="872" y="646"/>
                  </a:lnTo>
                  <a:lnTo>
                    <a:pt x="895" y="681"/>
                  </a:lnTo>
                  <a:lnTo>
                    <a:pt x="918" y="717"/>
                  </a:lnTo>
                  <a:lnTo>
                    <a:pt x="939" y="754"/>
                  </a:lnTo>
                  <a:lnTo>
                    <a:pt x="959" y="790"/>
                  </a:lnTo>
                  <a:lnTo>
                    <a:pt x="979" y="827"/>
                  </a:lnTo>
                  <a:lnTo>
                    <a:pt x="997" y="865"/>
                  </a:lnTo>
                  <a:lnTo>
                    <a:pt x="1027" y="937"/>
                  </a:lnTo>
                  <a:lnTo>
                    <a:pt x="1053" y="1014"/>
                  </a:lnTo>
                  <a:lnTo>
                    <a:pt x="1076" y="1095"/>
                  </a:lnTo>
                  <a:lnTo>
                    <a:pt x="1095" y="1179"/>
                  </a:lnTo>
                  <a:lnTo>
                    <a:pt x="1110" y="1266"/>
                  </a:lnTo>
                  <a:lnTo>
                    <a:pt x="1122" y="1355"/>
                  </a:lnTo>
                  <a:lnTo>
                    <a:pt x="1130" y="1445"/>
                  </a:lnTo>
                  <a:lnTo>
                    <a:pt x="1134" y="1536"/>
                  </a:lnTo>
                  <a:lnTo>
                    <a:pt x="1134" y="1625"/>
                  </a:lnTo>
                  <a:lnTo>
                    <a:pt x="1131" y="1715"/>
                  </a:lnTo>
                  <a:lnTo>
                    <a:pt x="1123" y="1801"/>
                  </a:lnTo>
                  <a:lnTo>
                    <a:pt x="1111" y="1886"/>
                  </a:lnTo>
                  <a:lnTo>
                    <a:pt x="1096" y="1966"/>
                  </a:lnTo>
                  <a:lnTo>
                    <a:pt x="1077" y="2043"/>
                  </a:lnTo>
                  <a:lnTo>
                    <a:pt x="1053" y="2115"/>
                  </a:lnTo>
                  <a:lnTo>
                    <a:pt x="1026" y="2180"/>
                  </a:lnTo>
                  <a:lnTo>
                    <a:pt x="918" y="2126"/>
                  </a:lnTo>
                  <a:close/>
                </a:path>
              </a:pathLst>
            </a:custGeom>
            <a:solidFill>
              <a:srgbClr val="BAC2C2"/>
            </a:solidFill>
            <a:ln w="9525">
              <a:noFill/>
            </a:ln>
          </p:spPr>
          <p:txBody>
            <a:bodyPr/>
            <a:lstStyle/>
            <a:p>
              <a:endParaRPr lang="en-US"/>
            </a:p>
          </p:txBody>
        </p:sp>
        <p:sp>
          <p:nvSpPr>
            <p:cNvPr id="1141126" name="Freeform 1141125"/>
            <p:cNvSpPr/>
            <p:nvPr/>
          </p:nvSpPr>
          <p:spPr>
            <a:xfrm>
              <a:off x="1170" y="3144"/>
              <a:ext cx="164" cy="228"/>
            </a:xfrm>
            <a:custGeom>
              <a:avLst/>
              <a:gdLst/>
              <a:ahLst/>
              <a:cxnLst/>
              <a:rect l="0" t="0" r="0" b="0"/>
              <a:pathLst>
                <a:path w="3622" h="4112">
                  <a:moveTo>
                    <a:pt x="1404" y="4112"/>
                  </a:moveTo>
                  <a:lnTo>
                    <a:pt x="3622" y="3023"/>
                  </a:lnTo>
                  <a:lnTo>
                    <a:pt x="2218" y="0"/>
                  </a:lnTo>
                  <a:lnTo>
                    <a:pt x="0" y="989"/>
                  </a:lnTo>
                  <a:lnTo>
                    <a:pt x="1404" y="4112"/>
                  </a:lnTo>
                  <a:close/>
                </a:path>
              </a:pathLst>
            </a:custGeom>
            <a:solidFill>
              <a:srgbClr val="EDF5F5"/>
            </a:solidFill>
            <a:ln w="9525">
              <a:noFill/>
            </a:ln>
          </p:spPr>
          <p:txBody>
            <a:bodyPr/>
            <a:lstStyle/>
            <a:p>
              <a:endParaRPr lang="en-US"/>
            </a:p>
          </p:txBody>
        </p:sp>
        <p:sp>
          <p:nvSpPr>
            <p:cNvPr id="1141127" name="Freeform 1141126"/>
            <p:cNvSpPr/>
            <p:nvPr/>
          </p:nvSpPr>
          <p:spPr>
            <a:xfrm>
              <a:off x="1170" y="3141"/>
              <a:ext cx="164" cy="228"/>
            </a:xfrm>
            <a:custGeom>
              <a:avLst/>
              <a:gdLst/>
              <a:ahLst/>
              <a:cxnLst/>
              <a:rect l="0" t="0" r="0" b="0"/>
              <a:pathLst>
                <a:path w="3622" h="4113">
                  <a:moveTo>
                    <a:pt x="1404" y="4113"/>
                  </a:moveTo>
                  <a:lnTo>
                    <a:pt x="3622" y="3024"/>
                  </a:lnTo>
                  <a:lnTo>
                    <a:pt x="2218" y="0"/>
                  </a:lnTo>
                  <a:lnTo>
                    <a:pt x="0" y="989"/>
                  </a:lnTo>
                  <a:lnTo>
                    <a:pt x="1404" y="4113"/>
                  </a:lnTo>
                  <a:close/>
                </a:path>
              </a:pathLst>
            </a:custGeom>
            <a:solidFill>
              <a:srgbClr val="111919"/>
            </a:solidFill>
            <a:ln w="9525">
              <a:noFill/>
            </a:ln>
          </p:spPr>
          <p:txBody>
            <a:bodyPr/>
            <a:lstStyle/>
            <a:p>
              <a:endParaRPr lang="en-US"/>
            </a:p>
          </p:txBody>
        </p:sp>
        <p:sp>
          <p:nvSpPr>
            <p:cNvPr id="1141128" name="Freeform 1141127"/>
            <p:cNvSpPr/>
            <p:nvPr/>
          </p:nvSpPr>
          <p:spPr>
            <a:xfrm>
              <a:off x="1176" y="3146"/>
              <a:ext cx="157" cy="218"/>
            </a:xfrm>
            <a:custGeom>
              <a:avLst/>
              <a:gdLst/>
              <a:ahLst/>
              <a:cxnLst/>
              <a:rect l="0" t="0" r="0" b="0"/>
              <a:pathLst>
                <a:path w="3446" h="3913">
                  <a:moveTo>
                    <a:pt x="1335" y="3913"/>
                  </a:moveTo>
                  <a:lnTo>
                    <a:pt x="3446" y="2878"/>
                  </a:lnTo>
                  <a:lnTo>
                    <a:pt x="2111" y="0"/>
                  </a:lnTo>
                  <a:lnTo>
                    <a:pt x="0" y="942"/>
                  </a:lnTo>
                  <a:lnTo>
                    <a:pt x="1335" y="3913"/>
                  </a:lnTo>
                  <a:close/>
                </a:path>
              </a:pathLst>
            </a:custGeom>
            <a:solidFill>
              <a:srgbClr val="1A781C"/>
            </a:solidFill>
            <a:ln w="9525">
              <a:noFill/>
            </a:ln>
          </p:spPr>
          <p:txBody>
            <a:bodyPr/>
            <a:lstStyle/>
            <a:p>
              <a:endParaRPr lang="en-US"/>
            </a:p>
          </p:txBody>
        </p:sp>
        <p:sp>
          <p:nvSpPr>
            <p:cNvPr id="1141129" name="Freeform 1141128"/>
            <p:cNvSpPr/>
            <p:nvPr/>
          </p:nvSpPr>
          <p:spPr>
            <a:xfrm>
              <a:off x="1183" y="3109"/>
              <a:ext cx="19" cy="19"/>
            </a:xfrm>
            <a:custGeom>
              <a:avLst/>
              <a:gdLst/>
              <a:ahLst/>
              <a:cxnLst/>
              <a:rect l="0" t="0" r="0" b="0"/>
              <a:pathLst>
                <a:path w="431" h="343">
                  <a:moveTo>
                    <a:pt x="431" y="186"/>
                  </a:moveTo>
                  <a:lnTo>
                    <a:pt x="79" y="343"/>
                  </a:lnTo>
                  <a:lnTo>
                    <a:pt x="0" y="157"/>
                  </a:lnTo>
                  <a:lnTo>
                    <a:pt x="352" y="0"/>
                  </a:lnTo>
                  <a:lnTo>
                    <a:pt x="431" y="186"/>
                  </a:lnTo>
                  <a:close/>
                </a:path>
              </a:pathLst>
            </a:custGeom>
            <a:solidFill>
              <a:srgbClr val="000000"/>
            </a:solidFill>
            <a:ln w="9525">
              <a:noFill/>
            </a:ln>
          </p:spPr>
          <p:txBody>
            <a:bodyPr/>
            <a:lstStyle/>
            <a:p>
              <a:endParaRPr lang="en-US"/>
            </a:p>
          </p:txBody>
        </p:sp>
        <p:sp>
          <p:nvSpPr>
            <p:cNvPr id="1141130" name="Freeform 1141129"/>
            <p:cNvSpPr/>
            <p:nvPr/>
          </p:nvSpPr>
          <p:spPr>
            <a:xfrm>
              <a:off x="1186" y="3112"/>
              <a:ext cx="16" cy="15"/>
            </a:xfrm>
            <a:custGeom>
              <a:avLst/>
              <a:gdLst/>
              <a:ahLst/>
              <a:cxnLst/>
              <a:rect l="0" t="0" r="0" b="0"/>
              <a:pathLst>
                <a:path w="347" h="257">
                  <a:moveTo>
                    <a:pt x="347" y="126"/>
                  </a:moveTo>
                  <a:lnTo>
                    <a:pt x="53" y="257"/>
                  </a:lnTo>
                  <a:lnTo>
                    <a:pt x="0" y="132"/>
                  </a:lnTo>
                  <a:lnTo>
                    <a:pt x="294" y="0"/>
                  </a:lnTo>
                  <a:lnTo>
                    <a:pt x="347" y="126"/>
                  </a:lnTo>
                  <a:close/>
                </a:path>
              </a:pathLst>
            </a:custGeom>
            <a:solidFill>
              <a:srgbClr val="BAC2C2"/>
            </a:solidFill>
            <a:ln w="9525">
              <a:noFill/>
            </a:ln>
          </p:spPr>
          <p:txBody>
            <a:bodyPr/>
            <a:lstStyle/>
            <a:p>
              <a:endParaRPr lang="en-US"/>
            </a:p>
          </p:txBody>
        </p:sp>
        <p:sp>
          <p:nvSpPr>
            <p:cNvPr id="1141131" name="Freeform 1141130"/>
            <p:cNvSpPr/>
            <p:nvPr/>
          </p:nvSpPr>
          <p:spPr>
            <a:xfrm>
              <a:off x="1191" y="3110"/>
              <a:ext cx="10" cy="13"/>
            </a:xfrm>
            <a:custGeom>
              <a:avLst/>
              <a:gdLst/>
              <a:ahLst/>
              <a:cxnLst/>
              <a:rect l="0" t="0" r="0" b="0"/>
              <a:pathLst>
                <a:path w="238" h="234">
                  <a:moveTo>
                    <a:pt x="5" y="73"/>
                  </a:moveTo>
                  <a:lnTo>
                    <a:pt x="167" y="0"/>
                  </a:lnTo>
                  <a:lnTo>
                    <a:pt x="171" y="0"/>
                  </a:lnTo>
                  <a:lnTo>
                    <a:pt x="175" y="2"/>
                  </a:lnTo>
                  <a:lnTo>
                    <a:pt x="180" y="6"/>
                  </a:lnTo>
                  <a:lnTo>
                    <a:pt x="183" y="13"/>
                  </a:lnTo>
                  <a:lnTo>
                    <a:pt x="236" y="141"/>
                  </a:lnTo>
                  <a:lnTo>
                    <a:pt x="238" y="147"/>
                  </a:lnTo>
                  <a:lnTo>
                    <a:pt x="238" y="154"/>
                  </a:lnTo>
                  <a:lnTo>
                    <a:pt x="237" y="159"/>
                  </a:lnTo>
                  <a:lnTo>
                    <a:pt x="234" y="162"/>
                  </a:lnTo>
                  <a:lnTo>
                    <a:pt x="73" y="234"/>
                  </a:lnTo>
                  <a:lnTo>
                    <a:pt x="69" y="234"/>
                  </a:lnTo>
                  <a:lnTo>
                    <a:pt x="64" y="232"/>
                  </a:lnTo>
                  <a:lnTo>
                    <a:pt x="60" y="228"/>
                  </a:lnTo>
                  <a:lnTo>
                    <a:pt x="56" y="221"/>
                  </a:lnTo>
                  <a:lnTo>
                    <a:pt x="2" y="94"/>
                  </a:lnTo>
                  <a:lnTo>
                    <a:pt x="0" y="86"/>
                  </a:lnTo>
                  <a:lnTo>
                    <a:pt x="0" y="80"/>
                  </a:lnTo>
                  <a:lnTo>
                    <a:pt x="1" y="76"/>
                  </a:lnTo>
                  <a:lnTo>
                    <a:pt x="5" y="73"/>
                  </a:lnTo>
                  <a:close/>
                </a:path>
              </a:pathLst>
            </a:custGeom>
            <a:solidFill>
              <a:srgbClr val="E0E8E8"/>
            </a:solidFill>
            <a:ln w="9525">
              <a:noFill/>
            </a:ln>
          </p:spPr>
          <p:txBody>
            <a:bodyPr/>
            <a:lstStyle/>
            <a:p>
              <a:endParaRPr lang="en-US"/>
            </a:p>
          </p:txBody>
        </p:sp>
        <p:sp>
          <p:nvSpPr>
            <p:cNvPr id="1141132" name="Freeform 1141131"/>
            <p:cNvSpPr/>
            <p:nvPr/>
          </p:nvSpPr>
          <p:spPr>
            <a:xfrm>
              <a:off x="1191" y="3111"/>
              <a:ext cx="10" cy="11"/>
            </a:xfrm>
            <a:custGeom>
              <a:avLst/>
              <a:gdLst/>
              <a:ahLst/>
              <a:cxnLst/>
              <a:rect l="0" t="0" r="0" b="0"/>
              <a:pathLst>
                <a:path w="204" h="199">
                  <a:moveTo>
                    <a:pt x="4" y="62"/>
                  </a:moveTo>
                  <a:lnTo>
                    <a:pt x="142" y="0"/>
                  </a:lnTo>
                  <a:lnTo>
                    <a:pt x="146" y="0"/>
                  </a:lnTo>
                  <a:lnTo>
                    <a:pt x="150" y="2"/>
                  </a:lnTo>
                  <a:lnTo>
                    <a:pt x="153" y="5"/>
                  </a:lnTo>
                  <a:lnTo>
                    <a:pt x="156" y="10"/>
                  </a:lnTo>
                  <a:lnTo>
                    <a:pt x="202" y="120"/>
                  </a:lnTo>
                  <a:lnTo>
                    <a:pt x="204" y="125"/>
                  </a:lnTo>
                  <a:lnTo>
                    <a:pt x="204" y="130"/>
                  </a:lnTo>
                  <a:lnTo>
                    <a:pt x="202" y="135"/>
                  </a:lnTo>
                  <a:lnTo>
                    <a:pt x="200" y="138"/>
                  </a:lnTo>
                  <a:lnTo>
                    <a:pt x="62" y="199"/>
                  </a:lnTo>
                  <a:lnTo>
                    <a:pt x="58" y="199"/>
                  </a:lnTo>
                  <a:lnTo>
                    <a:pt x="54" y="198"/>
                  </a:lnTo>
                  <a:lnTo>
                    <a:pt x="51" y="194"/>
                  </a:lnTo>
                  <a:lnTo>
                    <a:pt x="48" y="188"/>
                  </a:lnTo>
                  <a:lnTo>
                    <a:pt x="2" y="80"/>
                  </a:lnTo>
                  <a:lnTo>
                    <a:pt x="0" y="74"/>
                  </a:lnTo>
                  <a:lnTo>
                    <a:pt x="0" y="68"/>
                  </a:lnTo>
                  <a:lnTo>
                    <a:pt x="2" y="64"/>
                  </a:lnTo>
                  <a:lnTo>
                    <a:pt x="4" y="62"/>
                  </a:lnTo>
                  <a:close/>
                </a:path>
              </a:pathLst>
            </a:custGeom>
            <a:solidFill>
              <a:srgbClr val="919999"/>
            </a:solidFill>
            <a:ln w="9525">
              <a:noFill/>
            </a:ln>
          </p:spPr>
          <p:txBody>
            <a:bodyPr/>
            <a:lstStyle/>
            <a:p>
              <a:endParaRPr lang="en-US"/>
            </a:p>
          </p:txBody>
        </p:sp>
        <p:sp>
          <p:nvSpPr>
            <p:cNvPr id="1141133" name="Freeform 1141132"/>
            <p:cNvSpPr/>
            <p:nvPr/>
          </p:nvSpPr>
          <p:spPr>
            <a:xfrm>
              <a:off x="1194" y="3113"/>
              <a:ext cx="6" cy="8"/>
            </a:xfrm>
            <a:custGeom>
              <a:avLst/>
              <a:gdLst/>
              <a:ahLst/>
              <a:cxnLst/>
              <a:rect l="0" t="0" r="0" b="0"/>
              <a:pathLst>
                <a:path w="118" h="154">
                  <a:moveTo>
                    <a:pt x="88" y="6"/>
                  </a:moveTo>
                  <a:lnTo>
                    <a:pt x="116" y="77"/>
                  </a:lnTo>
                  <a:lnTo>
                    <a:pt x="118" y="85"/>
                  </a:lnTo>
                  <a:lnTo>
                    <a:pt x="118" y="95"/>
                  </a:lnTo>
                  <a:lnTo>
                    <a:pt x="116" y="103"/>
                  </a:lnTo>
                  <a:lnTo>
                    <a:pt x="112" y="108"/>
                  </a:lnTo>
                  <a:lnTo>
                    <a:pt x="14" y="152"/>
                  </a:lnTo>
                  <a:lnTo>
                    <a:pt x="6" y="154"/>
                  </a:lnTo>
                  <a:lnTo>
                    <a:pt x="2" y="150"/>
                  </a:lnTo>
                  <a:lnTo>
                    <a:pt x="0" y="140"/>
                  </a:lnTo>
                  <a:lnTo>
                    <a:pt x="1" y="127"/>
                  </a:lnTo>
                  <a:lnTo>
                    <a:pt x="4" y="112"/>
                  </a:lnTo>
                  <a:lnTo>
                    <a:pt x="9" y="95"/>
                  </a:lnTo>
                  <a:lnTo>
                    <a:pt x="14" y="77"/>
                  </a:lnTo>
                  <a:lnTo>
                    <a:pt x="21" y="61"/>
                  </a:lnTo>
                  <a:lnTo>
                    <a:pt x="29" y="46"/>
                  </a:lnTo>
                  <a:lnTo>
                    <a:pt x="38" y="33"/>
                  </a:lnTo>
                  <a:lnTo>
                    <a:pt x="48" y="21"/>
                  </a:lnTo>
                  <a:lnTo>
                    <a:pt x="58" y="12"/>
                  </a:lnTo>
                  <a:lnTo>
                    <a:pt x="67" y="4"/>
                  </a:lnTo>
                  <a:lnTo>
                    <a:pt x="76" y="0"/>
                  </a:lnTo>
                  <a:lnTo>
                    <a:pt x="83" y="1"/>
                  </a:lnTo>
                  <a:lnTo>
                    <a:pt x="88" y="6"/>
                  </a:lnTo>
                  <a:close/>
                </a:path>
              </a:pathLst>
            </a:custGeom>
            <a:solidFill>
              <a:srgbClr val="D1D9D9"/>
            </a:solidFill>
            <a:ln w="9525">
              <a:noFill/>
            </a:ln>
          </p:spPr>
          <p:txBody>
            <a:bodyPr/>
            <a:lstStyle/>
            <a:p>
              <a:endParaRPr lang="en-US"/>
            </a:p>
          </p:txBody>
        </p:sp>
        <p:sp>
          <p:nvSpPr>
            <p:cNvPr id="1141134" name="Freeform 1141133"/>
            <p:cNvSpPr/>
            <p:nvPr/>
          </p:nvSpPr>
          <p:spPr>
            <a:xfrm>
              <a:off x="1207" y="3099"/>
              <a:ext cx="13" cy="16"/>
            </a:xfrm>
            <a:custGeom>
              <a:avLst/>
              <a:gdLst/>
              <a:ahLst/>
              <a:cxnLst/>
              <a:rect l="0" t="0" r="0" b="0"/>
              <a:pathLst>
                <a:path w="287" h="280">
                  <a:moveTo>
                    <a:pt x="287" y="186"/>
                  </a:moveTo>
                  <a:lnTo>
                    <a:pt x="78" y="280"/>
                  </a:lnTo>
                  <a:lnTo>
                    <a:pt x="0" y="93"/>
                  </a:lnTo>
                  <a:lnTo>
                    <a:pt x="210" y="0"/>
                  </a:lnTo>
                  <a:lnTo>
                    <a:pt x="287" y="186"/>
                  </a:lnTo>
                  <a:close/>
                </a:path>
              </a:pathLst>
            </a:custGeom>
            <a:solidFill>
              <a:srgbClr val="000000"/>
            </a:solidFill>
            <a:ln w="9525">
              <a:noFill/>
            </a:ln>
          </p:spPr>
          <p:txBody>
            <a:bodyPr/>
            <a:lstStyle/>
            <a:p>
              <a:endParaRPr lang="en-US"/>
            </a:p>
          </p:txBody>
        </p:sp>
        <p:sp>
          <p:nvSpPr>
            <p:cNvPr id="1141135" name="Freeform 1141134"/>
            <p:cNvSpPr/>
            <p:nvPr/>
          </p:nvSpPr>
          <p:spPr>
            <a:xfrm>
              <a:off x="1209" y="3102"/>
              <a:ext cx="11" cy="12"/>
            </a:xfrm>
            <a:custGeom>
              <a:avLst/>
              <a:gdLst/>
              <a:ahLst/>
              <a:cxnLst/>
              <a:rect l="0" t="0" r="0" b="0"/>
              <a:pathLst>
                <a:path w="227" h="203">
                  <a:moveTo>
                    <a:pt x="227" y="125"/>
                  </a:moveTo>
                  <a:lnTo>
                    <a:pt x="53" y="203"/>
                  </a:lnTo>
                  <a:lnTo>
                    <a:pt x="0" y="78"/>
                  </a:lnTo>
                  <a:lnTo>
                    <a:pt x="175" y="0"/>
                  </a:lnTo>
                  <a:lnTo>
                    <a:pt x="227" y="125"/>
                  </a:lnTo>
                  <a:close/>
                </a:path>
              </a:pathLst>
            </a:custGeom>
            <a:solidFill>
              <a:srgbClr val="BAC2C2"/>
            </a:solidFill>
            <a:ln w="9525">
              <a:noFill/>
            </a:ln>
          </p:spPr>
          <p:txBody>
            <a:bodyPr/>
            <a:lstStyle/>
            <a:p>
              <a:endParaRPr lang="en-US"/>
            </a:p>
          </p:txBody>
        </p:sp>
        <p:sp>
          <p:nvSpPr>
            <p:cNvPr id="1141136" name="Freeform 1141135"/>
            <p:cNvSpPr/>
            <p:nvPr/>
          </p:nvSpPr>
          <p:spPr>
            <a:xfrm>
              <a:off x="1209" y="3100"/>
              <a:ext cx="10" cy="13"/>
            </a:xfrm>
            <a:custGeom>
              <a:avLst/>
              <a:gdLst/>
              <a:ahLst/>
              <a:cxnLst/>
              <a:rect l="0" t="0" r="0" b="0"/>
              <a:pathLst>
                <a:path w="238" h="234">
                  <a:moveTo>
                    <a:pt x="4" y="72"/>
                  </a:moveTo>
                  <a:lnTo>
                    <a:pt x="167" y="0"/>
                  </a:lnTo>
                  <a:lnTo>
                    <a:pt x="171" y="0"/>
                  </a:lnTo>
                  <a:lnTo>
                    <a:pt x="175" y="2"/>
                  </a:lnTo>
                  <a:lnTo>
                    <a:pt x="180" y="6"/>
                  </a:lnTo>
                  <a:lnTo>
                    <a:pt x="183" y="12"/>
                  </a:lnTo>
                  <a:lnTo>
                    <a:pt x="236" y="141"/>
                  </a:lnTo>
                  <a:lnTo>
                    <a:pt x="238" y="147"/>
                  </a:lnTo>
                  <a:lnTo>
                    <a:pt x="238" y="154"/>
                  </a:lnTo>
                  <a:lnTo>
                    <a:pt x="237" y="159"/>
                  </a:lnTo>
                  <a:lnTo>
                    <a:pt x="234" y="162"/>
                  </a:lnTo>
                  <a:lnTo>
                    <a:pt x="73" y="234"/>
                  </a:lnTo>
                  <a:lnTo>
                    <a:pt x="69" y="234"/>
                  </a:lnTo>
                  <a:lnTo>
                    <a:pt x="63" y="232"/>
                  </a:lnTo>
                  <a:lnTo>
                    <a:pt x="59" y="227"/>
                  </a:lnTo>
                  <a:lnTo>
                    <a:pt x="55" y="221"/>
                  </a:lnTo>
                  <a:lnTo>
                    <a:pt x="2" y="94"/>
                  </a:lnTo>
                  <a:lnTo>
                    <a:pt x="0" y="86"/>
                  </a:lnTo>
                  <a:lnTo>
                    <a:pt x="0" y="80"/>
                  </a:lnTo>
                  <a:lnTo>
                    <a:pt x="1" y="76"/>
                  </a:lnTo>
                  <a:lnTo>
                    <a:pt x="4" y="72"/>
                  </a:lnTo>
                  <a:close/>
                </a:path>
              </a:pathLst>
            </a:custGeom>
            <a:solidFill>
              <a:srgbClr val="E0E8E8"/>
            </a:solidFill>
            <a:ln w="9525">
              <a:noFill/>
            </a:ln>
          </p:spPr>
          <p:txBody>
            <a:bodyPr/>
            <a:lstStyle/>
            <a:p>
              <a:endParaRPr lang="en-US"/>
            </a:p>
          </p:txBody>
        </p:sp>
        <p:sp>
          <p:nvSpPr>
            <p:cNvPr id="1141137" name="Freeform 1141136"/>
            <p:cNvSpPr/>
            <p:nvPr/>
          </p:nvSpPr>
          <p:spPr>
            <a:xfrm>
              <a:off x="1209" y="3101"/>
              <a:ext cx="10" cy="11"/>
            </a:xfrm>
            <a:custGeom>
              <a:avLst/>
              <a:gdLst/>
              <a:ahLst/>
              <a:cxnLst/>
              <a:rect l="0" t="0" r="0" b="0"/>
              <a:pathLst>
                <a:path w="204" h="199">
                  <a:moveTo>
                    <a:pt x="4" y="62"/>
                  </a:moveTo>
                  <a:lnTo>
                    <a:pt x="141" y="0"/>
                  </a:lnTo>
                  <a:lnTo>
                    <a:pt x="145" y="0"/>
                  </a:lnTo>
                  <a:lnTo>
                    <a:pt x="150" y="2"/>
                  </a:lnTo>
                  <a:lnTo>
                    <a:pt x="153" y="5"/>
                  </a:lnTo>
                  <a:lnTo>
                    <a:pt x="156" y="10"/>
                  </a:lnTo>
                  <a:lnTo>
                    <a:pt x="202" y="120"/>
                  </a:lnTo>
                  <a:lnTo>
                    <a:pt x="204" y="125"/>
                  </a:lnTo>
                  <a:lnTo>
                    <a:pt x="204" y="130"/>
                  </a:lnTo>
                  <a:lnTo>
                    <a:pt x="202" y="135"/>
                  </a:lnTo>
                  <a:lnTo>
                    <a:pt x="200" y="138"/>
                  </a:lnTo>
                  <a:lnTo>
                    <a:pt x="62" y="199"/>
                  </a:lnTo>
                  <a:lnTo>
                    <a:pt x="58" y="199"/>
                  </a:lnTo>
                  <a:lnTo>
                    <a:pt x="54" y="198"/>
                  </a:lnTo>
                  <a:lnTo>
                    <a:pt x="51" y="194"/>
                  </a:lnTo>
                  <a:lnTo>
                    <a:pt x="48" y="188"/>
                  </a:lnTo>
                  <a:lnTo>
                    <a:pt x="2" y="80"/>
                  </a:lnTo>
                  <a:lnTo>
                    <a:pt x="0" y="73"/>
                  </a:lnTo>
                  <a:lnTo>
                    <a:pt x="0" y="68"/>
                  </a:lnTo>
                  <a:lnTo>
                    <a:pt x="2" y="64"/>
                  </a:lnTo>
                  <a:lnTo>
                    <a:pt x="4" y="62"/>
                  </a:lnTo>
                  <a:close/>
                </a:path>
              </a:pathLst>
            </a:custGeom>
            <a:solidFill>
              <a:srgbClr val="919999"/>
            </a:solidFill>
            <a:ln w="9525">
              <a:noFill/>
            </a:ln>
          </p:spPr>
          <p:txBody>
            <a:bodyPr/>
            <a:lstStyle/>
            <a:p>
              <a:endParaRPr lang="en-US"/>
            </a:p>
          </p:txBody>
        </p:sp>
        <p:sp>
          <p:nvSpPr>
            <p:cNvPr id="1141138" name="Freeform 1141137"/>
            <p:cNvSpPr/>
            <p:nvPr/>
          </p:nvSpPr>
          <p:spPr>
            <a:xfrm>
              <a:off x="1212" y="3103"/>
              <a:ext cx="6" cy="8"/>
            </a:xfrm>
            <a:custGeom>
              <a:avLst/>
              <a:gdLst/>
              <a:ahLst/>
              <a:cxnLst/>
              <a:rect l="0" t="0" r="0" b="0"/>
              <a:pathLst>
                <a:path w="119" h="154">
                  <a:moveTo>
                    <a:pt x="88" y="6"/>
                  </a:moveTo>
                  <a:lnTo>
                    <a:pt x="116" y="78"/>
                  </a:lnTo>
                  <a:lnTo>
                    <a:pt x="118" y="86"/>
                  </a:lnTo>
                  <a:lnTo>
                    <a:pt x="119" y="95"/>
                  </a:lnTo>
                  <a:lnTo>
                    <a:pt x="117" y="103"/>
                  </a:lnTo>
                  <a:lnTo>
                    <a:pt x="112" y="109"/>
                  </a:lnTo>
                  <a:lnTo>
                    <a:pt x="14" y="152"/>
                  </a:lnTo>
                  <a:lnTo>
                    <a:pt x="6" y="154"/>
                  </a:lnTo>
                  <a:lnTo>
                    <a:pt x="2" y="150"/>
                  </a:lnTo>
                  <a:lnTo>
                    <a:pt x="0" y="140"/>
                  </a:lnTo>
                  <a:lnTo>
                    <a:pt x="1" y="128"/>
                  </a:lnTo>
                  <a:lnTo>
                    <a:pt x="4" y="112"/>
                  </a:lnTo>
                  <a:lnTo>
                    <a:pt x="9" y="95"/>
                  </a:lnTo>
                  <a:lnTo>
                    <a:pt x="14" y="78"/>
                  </a:lnTo>
                  <a:lnTo>
                    <a:pt x="21" y="61"/>
                  </a:lnTo>
                  <a:lnTo>
                    <a:pt x="29" y="46"/>
                  </a:lnTo>
                  <a:lnTo>
                    <a:pt x="38" y="33"/>
                  </a:lnTo>
                  <a:lnTo>
                    <a:pt x="48" y="21"/>
                  </a:lnTo>
                  <a:lnTo>
                    <a:pt x="58" y="12"/>
                  </a:lnTo>
                  <a:lnTo>
                    <a:pt x="67" y="4"/>
                  </a:lnTo>
                  <a:lnTo>
                    <a:pt x="76" y="0"/>
                  </a:lnTo>
                  <a:lnTo>
                    <a:pt x="82" y="1"/>
                  </a:lnTo>
                  <a:lnTo>
                    <a:pt x="88" y="6"/>
                  </a:lnTo>
                  <a:close/>
                </a:path>
              </a:pathLst>
            </a:custGeom>
            <a:solidFill>
              <a:srgbClr val="D1D9D9"/>
            </a:solidFill>
            <a:ln w="9525">
              <a:noFill/>
            </a:ln>
          </p:spPr>
          <p:txBody>
            <a:bodyPr/>
            <a:lstStyle/>
            <a:p>
              <a:endParaRPr lang="en-US"/>
            </a:p>
          </p:txBody>
        </p:sp>
        <p:sp>
          <p:nvSpPr>
            <p:cNvPr id="1141139" name="Freeform 1141138"/>
            <p:cNvSpPr/>
            <p:nvPr/>
          </p:nvSpPr>
          <p:spPr>
            <a:xfrm>
              <a:off x="1232" y="3092"/>
              <a:ext cx="4" cy="6"/>
            </a:xfrm>
            <a:custGeom>
              <a:avLst/>
              <a:gdLst/>
              <a:ahLst/>
              <a:cxnLst/>
              <a:rect l="0" t="0" r="0" b="0"/>
              <a:pathLst>
                <a:path w="100" h="104">
                  <a:moveTo>
                    <a:pt x="50" y="104"/>
                  </a:moveTo>
                  <a:lnTo>
                    <a:pt x="40" y="103"/>
                  </a:lnTo>
                  <a:lnTo>
                    <a:pt x="31" y="99"/>
                  </a:lnTo>
                  <a:lnTo>
                    <a:pt x="23" y="95"/>
                  </a:lnTo>
                  <a:lnTo>
                    <a:pt x="15" y="89"/>
                  </a:lnTo>
                  <a:lnTo>
                    <a:pt x="8" y="80"/>
                  </a:lnTo>
                  <a:lnTo>
                    <a:pt x="4" y="72"/>
                  </a:lnTo>
                  <a:lnTo>
                    <a:pt x="1" y="62"/>
                  </a:lnTo>
                  <a:lnTo>
                    <a:pt x="0" y="52"/>
                  </a:lnTo>
                  <a:lnTo>
                    <a:pt x="1" y="41"/>
                  </a:lnTo>
                  <a:lnTo>
                    <a:pt x="4" y="32"/>
                  </a:lnTo>
                  <a:lnTo>
                    <a:pt x="8" y="23"/>
                  </a:lnTo>
                  <a:lnTo>
                    <a:pt x="15" y="15"/>
                  </a:lnTo>
                  <a:lnTo>
                    <a:pt x="23" y="9"/>
                  </a:lnTo>
                  <a:lnTo>
                    <a:pt x="31" y="5"/>
                  </a:lnTo>
                  <a:lnTo>
                    <a:pt x="40" y="1"/>
                  </a:lnTo>
                  <a:lnTo>
                    <a:pt x="50" y="0"/>
                  </a:lnTo>
                  <a:lnTo>
                    <a:pt x="60" y="1"/>
                  </a:lnTo>
                  <a:lnTo>
                    <a:pt x="70" y="5"/>
                  </a:lnTo>
                  <a:lnTo>
                    <a:pt x="78" y="9"/>
                  </a:lnTo>
                  <a:lnTo>
                    <a:pt x="86" y="15"/>
                  </a:lnTo>
                  <a:lnTo>
                    <a:pt x="92" y="23"/>
                  </a:lnTo>
                  <a:lnTo>
                    <a:pt x="96" y="32"/>
                  </a:lnTo>
                  <a:lnTo>
                    <a:pt x="99" y="41"/>
                  </a:lnTo>
                  <a:lnTo>
                    <a:pt x="100" y="52"/>
                  </a:lnTo>
                  <a:lnTo>
                    <a:pt x="99" y="62"/>
                  </a:lnTo>
                  <a:lnTo>
                    <a:pt x="96" y="72"/>
                  </a:lnTo>
                  <a:lnTo>
                    <a:pt x="92" y="80"/>
                  </a:lnTo>
                  <a:lnTo>
                    <a:pt x="86" y="89"/>
                  </a:lnTo>
                  <a:lnTo>
                    <a:pt x="78" y="95"/>
                  </a:lnTo>
                  <a:lnTo>
                    <a:pt x="70" y="99"/>
                  </a:lnTo>
                  <a:lnTo>
                    <a:pt x="60" y="103"/>
                  </a:lnTo>
                  <a:lnTo>
                    <a:pt x="50" y="104"/>
                  </a:lnTo>
                  <a:close/>
                </a:path>
              </a:pathLst>
            </a:custGeom>
            <a:solidFill>
              <a:srgbClr val="616666"/>
            </a:solidFill>
            <a:ln w="9525">
              <a:noFill/>
            </a:ln>
          </p:spPr>
          <p:txBody>
            <a:bodyPr/>
            <a:lstStyle/>
            <a:p>
              <a:endParaRPr lang="en-US"/>
            </a:p>
          </p:txBody>
        </p:sp>
        <p:sp>
          <p:nvSpPr>
            <p:cNvPr id="1141140" name="Freeform 1141139"/>
            <p:cNvSpPr/>
            <p:nvPr/>
          </p:nvSpPr>
          <p:spPr>
            <a:xfrm>
              <a:off x="1163" y="3131"/>
              <a:ext cx="5" cy="5"/>
            </a:xfrm>
            <a:custGeom>
              <a:avLst/>
              <a:gdLst/>
              <a:ahLst/>
              <a:cxnLst/>
              <a:rect l="0" t="0" r="0" b="0"/>
              <a:pathLst>
                <a:path w="100" h="103">
                  <a:moveTo>
                    <a:pt x="50" y="103"/>
                  </a:moveTo>
                  <a:lnTo>
                    <a:pt x="39" y="102"/>
                  </a:lnTo>
                  <a:lnTo>
                    <a:pt x="30" y="99"/>
                  </a:lnTo>
                  <a:lnTo>
                    <a:pt x="22" y="95"/>
                  </a:lnTo>
                  <a:lnTo>
                    <a:pt x="14" y="88"/>
                  </a:lnTo>
                  <a:lnTo>
                    <a:pt x="8" y="80"/>
                  </a:lnTo>
                  <a:lnTo>
                    <a:pt x="4" y="71"/>
                  </a:lnTo>
                  <a:lnTo>
                    <a:pt x="1" y="62"/>
                  </a:lnTo>
                  <a:lnTo>
                    <a:pt x="0" y="51"/>
                  </a:lnTo>
                  <a:lnTo>
                    <a:pt x="1" y="41"/>
                  </a:lnTo>
                  <a:lnTo>
                    <a:pt x="4" y="31"/>
                  </a:lnTo>
                  <a:lnTo>
                    <a:pt x="8" y="23"/>
                  </a:lnTo>
                  <a:lnTo>
                    <a:pt x="14" y="15"/>
                  </a:lnTo>
                  <a:lnTo>
                    <a:pt x="22" y="8"/>
                  </a:lnTo>
                  <a:lnTo>
                    <a:pt x="30" y="4"/>
                  </a:lnTo>
                  <a:lnTo>
                    <a:pt x="39" y="1"/>
                  </a:lnTo>
                  <a:lnTo>
                    <a:pt x="50" y="0"/>
                  </a:lnTo>
                  <a:lnTo>
                    <a:pt x="60" y="1"/>
                  </a:lnTo>
                  <a:lnTo>
                    <a:pt x="69" y="4"/>
                  </a:lnTo>
                  <a:lnTo>
                    <a:pt x="77" y="8"/>
                  </a:lnTo>
                  <a:lnTo>
                    <a:pt x="85" y="15"/>
                  </a:lnTo>
                  <a:lnTo>
                    <a:pt x="91" y="23"/>
                  </a:lnTo>
                  <a:lnTo>
                    <a:pt x="96" y="31"/>
                  </a:lnTo>
                  <a:lnTo>
                    <a:pt x="99" y="41"/>
                  </a:lnTo>
                  <a:lnTo>
                    <a:pt x="100" y="51"/>
                  </a:lnTo>
                  <a:lnTo>
                    <a:pt x="99" y="62"/>
                  </a:lnTo>
                  <a:lnTo>
                    <a:pt x="96" y="71"/>
                  </a:lnTo>
                  <a:lnTo>
                    <a:pt x="91" y="80"/>
                  </a:lnTo>
                  <a:lnTo>
                    <a:pt x="85" y="88"/>
                  </a:lnTo>
                  <a:lnTo>
                    <a:pt x="77" y="95"/>
                  </a:lnTo>
                  <a:lnTo>
                    <a:pt x="69" y="99"/>
                  </a:lnTo>
                  <a:lnTo>
                    <a:pt x="60" y="102"/>
                  </a:lnTo>
                  <a:lnTo>
                    <a:pt x="50" y="103"/>
                  </a:lnTo>
                  <a:close/>
                </a:path>
              </a:pathLst>
            </a:custGeom>
            <a:solidFill>
              <a:srgbClr val="616666"/>
            </a:solidFill>
            <a:ln w="9525">
              <a:noFill/>
            </a:ln>
          </p:spPr>
          <p:txBody>
            <a:bodyPr/>
            <a:lstStyle/>
            <a:p>
              <a:endParaRPr lang="en-US"/>
            </a:p>
          </p:txBody>
        </p:sp>
        <p:sp>
          <p:nvSpPr>
            <p:cNvPr id="1141141" name="Freeform 1141140"/>
            <p:cNvSpPr/>
            <p:nvPr/>
          </p:nvSpPr>
          <p:spPr>
            <a:xfrm>
              <a:off x="1234" y="3094"/>
              <a:ext cx="2" cy="3"/>
            </a:xfrm>
            <a:custGeom>
              <a:avLst/>
              <a:gdLst/>
              <a:ahLst/>
              <a:cxnLst/>
              <a:rect l="0" t="0" r="0" b="0"/>
              <a:pathLst>
                <a:path w="55" h="57">
                  <a:moveTo>
                    <a:pt x="28" y="57"/>
                  </a:moveTo>
                  <a:lnTo>
                    <a:pt x="16" y="55"/>
                  </a:lnTo>
                  <a:lnTo>
                    <a:pt x="8" y="49"/>
                  </a:lnTo>
                  <a:lnTo>
                    <a:pt x="2" y="40"/>
                  </a:lnTo>
                  <a:lnTo>
                    <a:pt x="0" y="28"/>
                  </a:lnTo>
                  <a:lnTo>
                    <a:pt x="2" y="17"/>
                  </a:lnTo>
                  <a:lnTo>
                    <a:pt x="8" y="8"/>
                  </a:lnTo>
                  <a:lnTo>
                    <a:pt x="16" y="2"/>
                  </a:lnTo>
                  <a:lnTo>
                    <a:pt x="28" y="0"/>
                  </a:lnTo>
                  <a:lnTo>
                    <a:pt x="39" y="2"/>
                  </a:lnTo>
                  <a:lnTo>
                    <a:pt x="47" y="8"/>
                  </a:lnTo>
                  <a:lnTo>
                    <a:pt x="53" y="17"/>
                  </a:lnTo>
                  <a:lnTo>
                    <a:pt x="55" y="28"/>
                  </a:lnTo>
                  <a:lnTo>
                    <a:pt x="53" y="40"/>
                  </a:lnTo>
                  <a:lnTo>
                    <a:pt x="47" y="49"/>
                  </a:lnTo>
                  <a:lnTo>
                    <a:pt x="39" y="55"/>
                  </a:lnTo>
                  <a:lnTo>
                    <a:pt x="28" y="57"/>
                  </a:lnTo>
                  <a:close/>
                </a:path>
              </a:pathLst>
            </a:custGeom>
            <a:solidFill>
              <a:srgbClr val="D1D9D9"/>
            </a:solidFill>
            <a:ln w="9525">
              <a:noFill/>
            </a:ln>
          </p:spPr>
          <p:txBody>
            <a:bodyPr/>
            <a:lstStyle/>
            <a:p>
              <a:endParaRPr lang="en-US"/>
            </a:p>
          </p:txBody>
        </p:sp>
        <p:sp>
          <p:nvSpPr>
            <p:cNvPr id="1141142" name="Freeform 1141141"/>
            <p:cNvSpPr/>
            <p:nvPr/>
          </p:nvSpPr>
          <p:spPr>
            <a:xfrm>
              <a:off x="1165" y="3133"/>
              <a:ext cx="2" cy="3"/>
            </a:xfrm>
            <a:custGeom>
              <a:avLst/>
              <a:gdLst/>
              <a:ahLst/>
              <a:cxnLst/>
              <a:rect l="0" t="0" r="0" b="0"/>
              <a:pathLst>
                <a:path w="55" h="56">
                  <a:moveTo>
                    <a:pt x="28" y="56"/>
                  </a:moveTo>
                  <a:lnTo>
                    <a:pt x="17" y="54"/>
                  </a:lnTo>
                  <a:lnTo>
                    <a:pt x="9" y="48"/>
                  </a:lnTo>
                  <a:lnTo>
                    <a:pt x="2" y="40"/>
                  </a:lnTo>
                  <a:lnTo>
                    <a:pt x="0" y="28"/>
                  </a:lnTo>
                  <a:lnTo>
                    <a:pt x="2" y="16"/>
                  </a:lnTo>
                  <a:lnTo>
                    <a:pt x="9" y="8"/>
                  </a:lnTo>
                  <a:lnTo>
                    <a:pt x="17" y="2"/>
                  </a:lnTo>
                  <a:lnTo>
                    <a:pt x="28" y="0"/>
                  </a:lnTo>
                  <a:lnTo>
                    <a:pt x="39" y="2"/>
                  </a:lnTo>
                  <a:lnTo>
                    <a:pt x="47" y="8"/>
                  </a:lnTo>
                  <a:lnTo>
                    <a:pt x="53" y="16"/>
                  </a:lnTo>
                  <a:lnTo>
                    <a:pt x="55" y="28"/>
                  </a:lnTo>
                  <a:lnTo>
                    <a:pt x="53" y="40"/>
                  </a:lnTo>
                  <a:lnTo>
                    <a:pt x="47" y="48"/>
                  </a:lnTo>
                  <a:lnTo>
                    <a:pt x="39" y="54"/>
                  </a:lnTo>
                  <a:lnTo>
                    <a:pt x="28" y="56"/>
                  </a:lnTo>
                  <a:close/>
                </a:path>
              </a:pathLst>
            </a:custGeom>
            <a:solidFill>
              <a:srgbClr val="D1D9D9"/>
            </a:solidFill>
            <a:ln w="9525">
              <a:noFill/>
            </a:ln>
          </p:spPr>
          <p:txBody>
            <a:bodyPr/>
            <a:lstStyle/>
            <a:p>
              <a:endParaRPr lang="en-US"/>
            </a:p>
          </p:txBody>
        </p:sp>
        <p:sp>
          <p:nvSpPr>
            <p:cNvPr id="1141143" name="Freeform 1141142"/>
            <p:cNvSpPr/>
            <p:nvPr/>
          </p:nvSpPr>
          <p:spPr>
            <a:xfrm>
              <a:off x="1177" y="3076"/>
              <a:ext cx="29" cy="29"/>
            </a:xfrm>
            <a:custGeom>
              <a:avLst/>
              <a:gdLst/>
              <a:ahLst/>
              <a:cxnLst/>
              <a:rect l="0" t="0" r="0" b="0"/>
              <a:pathLst>
                <a:path w="624" h="522">
                  <a:moveTo>
                    <a:pt x="498" y="0"/>
                  </a:moveTo>
                  <a:lnTo>
                    <a:pt x="0" y="222"/>
                  </a:lnTo>
                  <a:lnTo>
                    <a:pt x="125" y="522"/>
                  </a:lnTo>
                  <a:lnTo>
                    <a:pt x="624" y="301"/>
                  </a:lnTo>
                  <a:lnTo>
                    <a:pt x="498" y="0"/>
                  </a:lnTo>
                  <a:close/>
                </a:path>
              </a:pathLst>
            </a:custGeom>
            <a:solidFill>
              <a:srgbClr val="111919"/>
            </a:solidFill>
            <a:ln w="9525">
              <a:noFill/>
            </a:ln>
          </p:spPr>
          <p:txBody>
            <a:bodyPr/>
            <a:lstStyle/>
            <a:p>
              <a:endParaRPr lang="en-US"/>
            </a:p>
          </p:txBody>
        </p:sp>
        <p:sp>
          <p:nvSpPr>
            <p:cNvPr id="1141144" name="Freeform 1141143"/>
            <p:cNvSpPr/>
            <p:nvPr/>
          </p:nvSpPr>
          <p:spPr>
            <a:xfrm>
              <a:off x="1178" y="3077"/>
              <a:ext cx="27" cy="27"/>
            </a:xfrm>
            <a:custGeom>
              <a:avLst/>
              <a:gdLst/>
              <a:ahLst/>
              <a:cxnLst/>
              <a:rect l="0" t="0" r="0" b="0"/>
              <a:pathLst>
                <a:path w="589" h="484">
                  <a:moveTo>
                    <a:pt x="474" y="0"/>
                  </a:moveTo>
                  <a:lnTo>
                    <a:pt x="0" y="211"/>
                  </a:lnTo>
                  <a:lnTo>
                    <a:pt x="114" y="484"/>
                  </a:lnTo>
                  <a:lnTo>
                    <a:pt x="589" y="273"/>
                  </a:lnTo>
                  <a:lnTo>
                    <a:pt x="474" y="0"/>
                  </a:lnTo>
                  <a:close/>
                </a:path>
              </a:pathLst>
            </a:custGeom>
            <a:solidFill>
              <a:srgbClr val="EDF5F5"/>
            </a:solidFill>
            <a:ln w="9525">
              <a:noFill/>
            </a:ln>
          </p:spPr>
          <p:txBody>
            <a:bodyPr/>
            <a:lstStyle/>
            <a:p>
              <a:endParaRPr lang="en-US"/>
            </a:p>
          </p:txBody>
        </p:sp>
        <p:sp>
          <p:nvSpPr>
            <p:cNvPr id="1141145" name="Freeform 1141144"/>
            <p:cNvSpPr/>
            <p:nvPr/>
          </p:nvSpPr>
          <p:spPr>
            <a:xfrm>
              <a:off x="1178" y="3078"/>
              <a:ext cx="27" cy="26"/>
            </a:xfrm>
            <a:custGeom>
              <a:avLst/>
              <a:gdLst/>
              <a:ahLst/>
              <a:cxnLst/>
              <a:rect l="0" t="0" r="0" b="0"/>
              <a:pathLst>
                <a:path w="583" h="471">
                  <a:moveTo>
                    <a:pt x="473" y="0"/>
                  </a:moveTo>
                  <a:lnTo>
                    <a:pt x="0" y="211"/>
                  </a:lnTo>
                  <a:lnTo>
                    <a:pt x="108" y="471"/>
                  </a:lnTo>
                  <a:lnTo>
                    <a:pt x="583" y="260"/>
                  </a:lnTo>
                  <a:lnTo>
                    <a:pt x="473" y="0"/>
                  </a:lnTo>
                  <a:close/>
                </a:path>
              </a:pathLst>
            </a:custGeom>
            <a:solidFill>
              <a:srgbClr val="878F8F"/>
            </a:solidFill>
            <a:ln w="9525">
              <a:noFill/>
            </a:ln>
          </p:spPr>
          <p:txBody>
            <a:bodyPr/>
            <a:lstStyle/>
            <a:p>
              <a:endParaRPr lang="en-US"/>
            </a:p>
          </p:txBody>
        </p:sp>
        <p:sp>
          <p:nvSpPr>
            <p:cNvPr id="1141146" name="Freeform 1141145"/>
            <p:cNvSpPr/>
            <p:nvPr/>
          </p:nvSpPr>
          <p:spPr>
            <a:xfrm>
              <a:off x="1191" y="3082"/>
              <a:ext cx="10" cy="13"/>
            </a:xfrm>
            <a:custGeom>
              <a:avLst/>
              <a:gdLst/>
              <a:ahLst/>
              <a:cxnLst/>
              <a:rect l="0" t="0" r="0" b="0"/>
              <a:pathLst>
                <a:path w="227" h="234">
                  <a:moveTo>
                    <a:pt x="159" y="223"/>
                  </a:moveTo>
                  <a:lnTo>
                    <a:pt x="137" y="231"/>
                  </a:lnTo>
                  <a:lnTo>
                    <a:pt x="115" y="234"/>
                  </a:lnTo>
                  <a:lnTo>
                    <a:pt x="93" y="232"/>
                  </a:lnTo>
                  <a:lnTo>
                    <a:pt x="73" y="225"/>
                  </a:lnTo>
                  <a:lnTo>
                    <a:pt x="54" y="215"/>
                  </a:lnTo>
                  <a:lnTo>
                    <a:pt x="36" y="201"/>
                  </a:lnTo>
                  <a:lnTo>
                    <a:pt x="22" y="184"/>
                  </a:lnTo>
                  <a:lnTo>
                    <a:pt x="11" y="163"/>
                  </a:lnTo>
                  <a:lnTo>
                    <a:pt x="4" y="141"/>
                  </a:lnTo>
                  <a:lnTo>
                    <a:pt x="0" y="118"/>
                  </a:lnTo>
                  <a:lnTo>
                    <a:pt x="3" y="96"/>
                  </a:lnTo>
                  <a:lnTo>
                    <a:pt x="9" y="74"/>
                  </a:lnTo>
                  <a:lnTo>
                    <a:pt x="19" y="55"/>
                  </a:lnTo>
                  <a:lnTo>
                    <a:pt x="32" y="37"/>
                  </a:lnTo>
                  <a:lnTo>
                    <a:pt x="48" y="22"/>
                  </a:lnTo>
                  <a:lnTo>
                    <a:pt x="69" y="10"/>
                  </a:lnTo>
                  <a:lnTo>
                    <a:pt x="90" y="3"/>
                  </a:lnTo>
                  <a:lnTo>
                    <a:pt x="113" y="0"/>
                  </a:lnTo>
                  <a:lnTo>
                    <a:pt x="134" y="2"/>
                  </a:lnTo>
                  <a:lnTo>
                    <a:pt x="156" y="8"/>
                  </a:lnTo>
                  <a:lnTo>
                    <a:pt x="174" y="19"/>
                  </a:lnTo>
                  <a:lnTo>
                    <a:pt x="191" y="32"/>
                  </a:lnTo>
                  <a:lnTo>
                    <a:pt x="206" y="49"/>
                  </a:lnTo>
                  <a:lnTo>
                    <a:pt x="217" y="70"/>
                  </a:lnTo>
                  <a:lnTo>
                    <a:pt x="224" y="93"/>
                  </a:lnTo>
                  <a:lnTo>
                    <a:pt x="227" y="116"/>
                  </a:lnTo>
                  <a:lnTo>
                    <a:pt x="225" y="138"/>
                  </a:lnTo>
                  <a:lnTo>
                    <a:pt x="219" y="159"/>
                  </a:lnTo>
                  <a:lnTo>
                    <a:pt x="209" y="179"/>
                  </a:lnTo>
                  <a:lnTo>
                    <a:pt x="195" y="197"/>
                  </a:lnTo>
                  <a:lnTo>
                    <a:pt x="179" y="212"/>
                  </a:lnTo>
                  <a:lnTo>
                    <a:pt x="159" y="223"/>
                  </a:lnTo>
                  <a:close/>
                </a:path>
              </a:pathLst>
            </a:custGeom>
            <a:solidFill>
              <a:srgbClr val="E33338"/>
            </a:solidFill>
            <a:ln w="9525">
              <a:noFill/>
            </a:ln>
          </p:spPr>
          <p:txBody>
            <a:bodyPr/>
            <a:lstStyle/>
            <a:p>
              <a:endParaRPr lang="en-US"/>
            </a:p>
          </p:txBody>
        </p:sp>
        <p:sp>
          <p:nvSpPr>
            <p:cNvPr id="1141147" name="Freeform 1141146"/>
            <p:cNvSpPr/>
            <p:nvPr/>
          </p:nvSpPr>
          <p:spPr>
            <a:xfrm>
              <a:off x="1191" y="3082"/>
              <a:ext cx="10" cy="12"/>
            </a:xfrm>
            <a:custGeom>
              <a:avLst/>
              <a:gdLst/>
              <a:ahLst/>
              <a:cxnLst/>
              <a:rect l="0" t="0" r="0" b="0"/>
              <a:pathLst>
                <a:path w="208" h="214">
                  <a:moveTo>
                    <a:pt x="146" y="206"/>
                  </a:moveTo>
                  <a:lnTo>
                    <a:pt x="125" y="212"/>
                  </a:lnTo>
                  <a:lnTo>
                    <a:pt x="105" y="214"/>
                  </a:lnTo>
                  <a:lnTo>
                    <a:pt x="84" y="212"/>
                  </a:lnTo>
                  <a:lnTo>
                    <a:pt x="66" y="206"/>
                  </a:lnTo>
                  <a:lnTo>
                    <a:pt x="48" y="196"/>
                  </a:lnTo>
                  <a:lnTo>
                    <a:pt x="31" y="183"/>
                  </a:lnTo>
                  <a:lnTo>
                    <a:pt x="18" y="168"/>
                  </a:lnTo>
                  <a:lnTo>
                    <a:pt x="8" y="149"/>
                  </a:lnTo>
                  <a:lnTo>
                    <a:pt x="2" y="129"/>
                  </a:lnTo>
                  <a:lnTo>
                    <a:pt x="0" y="108"/>
                  </a:lnTo>
                  <a:lnTo>
                    <a:pt x="2" y="86"/>
                  </a:lnTo>
                  <a:lnTo>
                    <a:pt x="8" y="67"/>
                  </a:lnTo>
                  <a:lnTo>
                    <a:pt x="17" y="49"/>
                  </a:lnTo>
                  <a:lnTo>
                    <a:pt x="29" y="33"/>
                  </a:lnTo>
                  <a:lnTo>
                    <a:pt x="45" y="19"/>
                  </a:lnTo>
                  <a:lnTo>
                    <a:pt x="63" y="8"/>
                  </a:lnTo>
                  <a:lnTo>
                    <a:pt x="83" y="2"/>
                  </a:lnTo>
                  <a:lnTo>
                    <a:pt x="104" y="0"/>
                  </a:lnTo>
                  <a:lnTo>
                    <a:pt x="123" y="2"/>
                  </a:lnTo>
                  <a:lnTo>
                    <a:pt x="142" y="7"/>
                  </a:lnTo>
                  <a:lnTo>
                    <a:pt x="161" y="17"/>
                  </a:lnTo>
                  <a:lnTo>
                    <a:pt x="176" y="30"/>
                  </a:lnTo>
                  <a:lnTo>
                    <a:pt x="189" y="45"/>
                  </a:lnTo>
                  <a:lnTo>
                    <a:pt x="200" y="63"/>
                  </a:lnTo>
                  <a:lnTo>
                    <a:pt x="206" y="84"/>
                  </a:lnTo>
                  <a:lnTo>
                    <a:pt x="208" y="105"/>
                  </a:lnTo>
                  <a:lnTo>
                    <a:pt x="206" y="127"/>
                  </a:lnTo>
                  <a:lnTo>
                    <a:pt x="201" y="147"/>
                  </a:lnTo>
                  <a:lnTo>
                    <a:pt x="191" y="164"/>
                  </a:lnTo>
                  <a:lnTo>
                    <a:pt x="179" y="181"/>
                  </a:lnTo>
                  <a:lnTo>
                    <a:pt x="164" y="195"/>
                  </a:lnTo>
                  <a:lnTo>
                    <a:pt x="146" y="206"/>
                  </a:lnTo>
                  <a:close/>
                </a:path>
              </a:pathLst>
            </a:custGeom>
            <a:solidFill>
              <a:srgbClr val="EB5F61"/>
            </a:solidFill>
            <a:ln w="9525">
              <a:noFill/>
            </a:ln>
          </p:spPr>
          <p:txBody>
            <a:bodyPr/>
            <a:lstStyle/>
            <a:p>
              <a:endParaRPr lang="en-US"/>
            </a:p>
          </p:txBody>
        </p:sp>
        <p:sp>
          <p:nvSpPr>
            <p:cNvPr id="1141148" name="Freeform 1141147"/>
            <p:cNvSpPr/>
            <p:nvPr/>
          </p:nvSpPr>
          <p:spPr>
            <a:xfrm>
              <a:off x="1192" y="3083"/>
              <a:ext cx="8" cy="10"/>
            </a:xfrm>
            <a:custGeom>
              <a:avLst/>
              <a:gdLst/>
              <a:ahLst/>
              <a:cxnLst/>
              <a:rect l="0" t="0" r="0" b="0"/>
              <a:pathLst>
                <a:path w="189" h="194">
                  <a:moveTo>
                    <a:pt x="131" y="187"/>
                  </a:moveTo>
                  <a:lnTo>
                    <a:pt x="113" y="193"/>
                  </a:lnTo>
                  <a:lnTo>
                    <a:pt x="95" y="194"/>
                  </a:lnTo>
                  <a:lnTo>
                    <a:pt x="76" y="192"/>
                  </a:lnTo>
                  <a:lnTo>
                    <a:pt x="59" y="187"/>
                  </a:lnTo>
                  <a:lnTo>
                    <a:pt x="44" y="178"/>
                  </a:lnTo>
                  <a:lnTo>
                    <a:pt x="29" y="167"/>
                  </a:lnTo>
                  <a:lnTo>
                    <a:pt x="17" y="152"/>
                  </a:lnTo>
                  <a:lnTo>
                    <a:pt x="8" y="135"/>
                  </a:lnTo>
                  <a:lnTo>
                    <a:pt x="2" y="116"/>
                  </a:lnTo>
                  <a:lnTo>
                    <a:pt x="0" y="97"/>
                  </a:lnTo>
                  <a:lnTo>
                    <a:pt x="2" y="79"/>
                  </a:lnTo>
                  <a:lnTo>
                    <a:pt x="7" y="61"/>
                  </a:lnTo>
                  <a:lnTo>
                    <a:pt x="15" y="45"/>
                  </a:lnTo>
                  <a:lnTo>
                    <a:pt x="26" y="30"/>
                  </a:lnTo>
                  <a:lnTo>
                    <a:pt x="41" y="17"/>
                  </a:lnTo>
                  <a:lnTo>
                    <a:pt x="57" y="8"/>
                  </a:lnTo>
                  <a:lnTo>
                    <a:pt x="75" y="1"/>
                  </a:lnTo>
                  <a:lnTo>
                    <a:pt x="95" y="0"/>
                  </a:lnTo>
                  <a:lnTo>
                    <a:pt x="112" y="1"/>
                  </a:lnTo>
                  <a:lnTo>
                    <a:pt x="130" y="7"/>
                  </a:lnTo>
                  <a:lnTo>
                    <a:pt x="146" y="15"/>
                  </a:lnTo>
                  <a:lnTo>
                    <a:pt x="160" y="27"/>
                  </a:lnTo>
                  <a:lnTo>
                    <a:pt x="172" y="41"/>
                  </a:lnTo>
                  <a:lnTo>
                    <a:pt x="181" y="58"/>
                  </a:lnTo>
                  <a:lnTo>
                    <a:pt x="187" y="77"/>
                  </a:lnTo>
                  <a:lnTo>
                    <a:pt x="189" y="96"/>
                  </a:lnTo>
                  <a:lnTo>
                    <a:pt x="188" y="114"/>
                  </a:lnTo>
                  <a:lnTo>
                    <a:pt x="182" y="132"/>
                  </a:lnTo>
                  <a:lnTo>
                    <a:pt x="174" y="149"/>
                  </a:lnTo>
                  <a:lnTo>
                    <a:pt x="163" y="165"/>
                  </a:lnTo>
                  <a:lnTo>
                    <a:pt x="149" y="177"/>
                  </a:lnTo>
                  <a:lnTo>
                    <a:pt x="131" y="187"/>
                  </a:lnTo>
                  <a:close/>
                </a:path>
              </a:pathLst>
            </a:custGeom>
            <a:solidFill>
              <a:srgbClr val="F0878A"/>
            </a:solidFill>
            <a:ln w="9525">
              <a:noFill/>
            </a:ln>
          </p:spPr>
          <p:txBody>
            <a:bodyPr/>
            <a:lstStyle/>
            <a:p>
              <a:endParaRPr lang="en-US"/>
            </a:p>
          </p:txBody>
        </p:sp>
        <p:sp>
          <p:nvSpPr>
            <p:cNvPr id="1141149" name="Freeform 1141148"/>
            <p:cNvSpPr/>
            <p:nvPr/>
          </p:nvSpPr>
          <p:spPr>
            <a:xfrm>
              <a:off x="1192" y="3083"/>
              <a:ext cx="8" cy="10"/>
            </a:xfrm>
            <a:custGeom>
              <a:avLst/>
              <a:gdLst/>
              <a:ahLst/>
              <a:cxnLst/>
              <a:rect l="0" t="0" r="0" b="0"/>
              <a:pathLst>
                <a:path w="171" h="177">
                  <a:moveTo>
                    <a:pt x="120" y="170"/>
                  </a:moveTo>
                  <a:lnTo>
                    <a:pt x="104" y="175"/>
                  </a:lnTo>
                  <a:lnTo>
                    <a:pt x="87" y="177"/>
                  </a:lnTo>
                  <a:lnTo>
                    <a:pt x="70" y="176"/>
                  </a:lnTo>
                  <a:lnTo>
                    <a:pt x="54" y="171"/>
                  </a:lnTo>
                  <a:lnTo>
                    <a:pt x="40" y="163"/>
                  </a:lnTo>
                  <a:lnTo>
                    <a:pt x="27" y="152"/>
                  </a:lnTo>
                  <a:lnTo>
                    <a:pt x="15" y="139"/>
                  </a:lnTo>
                  <a:lnTo>
                    <a:pt x="7" y="124"/>
                  </a:lnTo>
                  <a:lnTo>
                    <a:pt x="2" y="107"/>
                  </a:lnTo>
                  <a:lnTo>
                    <a:pt x="0" y="90"/>
                  </a:lnTo>
                  <a:lnTo>
                    <a:pt x="2" y="72"/>
                  </a:lnTo>
                  <a:lnTo>
                    <a:pt x="7" y="56"/>
                  </a:lnTo>
                  <a:lnTo>
                    <a:pt x="14" y="41"/>
                  </a:lnTo>
                  <a:lnTo>
                    <a:pt x="25" y="28"/>
                  </a:lnTo>
                  <a:lnTo>
                    <a:pt x="37" y="16"/>
                  </a:lnTo>
                  <a:lnTo>
                    <a:pt x="52" y="8"/>
                  </a:lnTo>
                  <a:lnTo>
                    <a:pt x="68" y="2"/>
                  </a:lnTo>
                  <a:lnTo>
                    <a:pt x="85" y="0"/>
                  </a:lnTo>
                  <a:lnTo>
                    <a:pt x="102" y="2"/>
                  </a:lnTo>
                  <a:lnTo>
                    <a:pt x="117" y="7"/>
                  </a:lnTo>
                  <a:lnTo>
                    <a:pt x="132" y="15"/>
                  </a:lnTo>
                  <a:lnTo>
                    <a:pt x="145" y="25"/>
                  </a:lnTo>
                  <a:lnTo>
                    <a:pt x="156" y="38"/>
                  </a:lnTo>
                  <a:lnTo>
                    <a:pt x="164" y="53"/>
                  </a:lnTo>
                  <a:lnTo>
                    <a:pt x="169" y="70"/>
                  </a:lnTo>
                  <a:lnTo>
                    <a:pt x="171" y="88"/>
                  </a:lnTo>
                  <a:lnTo>
                    <a:pt x="169" y="105"/>
                  </a:lnTo>
                  <a:lnTo>
                    <a:pt x="165" y="121"/>
                  </a:lnTo>
                  <a:lnTo>
                    <a:pt x="158" y="136"/>
                  </a:lnTo>
                  <a:lnTo>
                    <a:pt x="148" y="150"/>
                  </a:lnTo>
                  <a:lnTo>
                    <a:pt x="136" y="162"/>
                  </a:lnTo>
                  <a:lnTo>
                    <a:pt x="120" y="170"/>
                  </a:lnTo>
                  <a:close/>
                </a:path>
              </a:pathLst>
            </a:custGeom>
            <a:solidFill>
              <a:srgbClr val="F5AEB0"/>
            </a:solidFill>
            <a:ln w="9525">
              <a:noFill/>
            </a:ln>
          </p:spPr>
          <p:txBody>
            <a:bodyPr/>
            <a:lstStyle/>
            <a:p>
              <a:endParaRPr lang="en-US"/>
            </a:p>
          </p:txBody>
        </p:sp>
        <p:sp>
          <p:nvSpPr>
            <p:cNvPr id="1141150" name="Freeform 1141149"/>
            <p:cNvSpPr/>
            <p:nvPr/>
          </p:nvSpPr>
          <p:spPr>
            <a:xfrm>
              <a:off x="1193" y="3083"/>
              <a:ext cx="7" cy="9"/>
            </a:xfrm>
            <a:custGeom>
              <a:avLst/>
              <a:gdLst/>
              <a:ahLst/>
              <a:cxnLst/>
              <a:rect l="0" t="0" r="0" b="0"/>
              <a:pathLst>
                <a:path w="152" h="156">
                  <a:moveTo>
                    <a:pt x="106" y="149"/>
                  </a:moveTo>
                  <a:lnTo>
                    <a:pt x="92" y="155"/>
                  </a:lnTo>
                  <a:lnTo>
                    <a:pt x="77" y="156"/>
                  </a:lnTo>
                  <a:lnTo>
                    <a:pt x="63" y="155"/>
                  </a:lnTo>
                  <a:lnTo>
                    <a:pt x="48" y="150"/>
                  </a:lnTo>
                  <a:lnTo>
                    <a:pt x="35" y="143"/>
                  </a:lnTo>
                  <a:lnTo>
                    <a:pt x="24" y="133"/>
                  </a:lnTo>
                  <a:lnTo>
                    <a:pt x="14" y="122"/>
                  </a:lnTo>
                  <a:lnTo>
                    <a:pt x="6" y="108"/>
                  </a:lnTo>
                  <a:lnTo>
                    <a:pt x="2" y="93"/>
                  </a:lnTo>
                  <a:lnTo>
                    <a:pt x="0" y="78"/>
                  </a:lnTo>
                  <a:lnTo>
                    <a:pt x="1" y="63"/>
                  </a:lnTo>
                  <a:lnTo>
                    <a:pt x="5" y="49"/>
                  </a:lnTo>
                  <a:lnTo>
                    <a:pt x="13" y="35"/>
                  </a:lnTo>
                  <a:lnTo>
                    <a:pt x="22" y="24"/>
                  </a:lnTo>
                  <a:lnTo>
                    <a:pt x="33" y="13"/>
                  </a:lnTo>
                  <a:lnTo>
                    <a:pt x="46" y="6"/>
                  </a:lnTo>
                  <a:lnTo>
                    <a:pt x="60" y="1"/>
                  </a:lnTo>
                  <a:lnTo>
                    <a:pt x="76" y="0"/>
                  </a:lnTo>
                  <a:lnTo>
                    <a:pt x="90" y="1"/>
                  </a:lnTo>
                  <a:lnTo>
                    <a:pt x="104" y="5"/>
                  </a:lnTo>
                  <a:lnTo>
                    <a:pt x="118" y="11"/>
                  </a:lnTo>
                  <a:lnTo>
                    <a:pt x="129" y="21"/>
                  </a:lnTo>
                  <a:lnTo>
                    <a:pt x="139" y="32"/>
                  </a:lnTo>
                  <a:lnTo>
                    <a:pt x="146" y="46"/>
                  </a:lnTo>
                  <a:lnTo>
                    <a:pt x="150" y="61"/>
                  </a:lnTo>
                  <a:lnTo>
                    <a:pt x="152" y="77"/>
                  </a:lnTo>
                  <a:lnTo>
                    <a:pt x="151" y="91"/>
                  </a:lnTo>
                  <a:lnTo>
                    <a:pt x="147" y="106"/>
                  </a:lnTo>
                  <a:lnTo>
                    <a:pt x="140" y="120"/>
                  </a:lnTo>
                  <a:lnTo>
                    <a:pt x="131" y="131"/>
                  </a:lnTo>
                  <a:lnTo>
                    <a:pt x="120" y="142"/>
                  </a:lnTo>
                  <a:lnTo>
                    <a:pt x="106" y="149"/>
                  </a:lnTo>
                  <a:close/>
                </a:path>
              </a:pathLst>
            </a:custGeom>
            <a:solidFill>
              <a:srgbClr val="FAD6D9"/>
            </a:solidFill>
            <a:ln w="9525">
              <a:noFill/>
            </a:ln>
          </p:spPr>
          <p:txBody>
            <a:bodyPr/>
            <a:lstStyle/>
            <a:p>
              <a:endParaRPr lang="en-US"/>
            </a:p>
          </p:txBody>
        </p:sp>
        <p:sp>
          <p:nvSpPr>
            <p:cNvPr id="1141151" name="Freeform 1141150"/>
            <p:cNvSpPr/>
            <p:nvPr/>
          </p:nvSpPr>
          <p:spPr>
            <a:xfrm>
              <a:off x="1193" y="3083"/>
              <a:ext cx="6" cy="8"/>
            </a:xfrm>
            <a:custGeom>
              <a:avLst/>
              <a:gdLst/>
              <a:ahLst/>
              <a:cxnLst/>
              <a:rect l="0" t="0" r="0" b="0"/>
              <a:pathLst>
                <a:path w="134" h="139">
                  <a:moveTo>
                    <a:pt x="93" y="134"/>
                  </a:moveTo>
                  <a:lnTo>
                    <a:pt x="80" y="138"/>
                  </a:lnTo>
                  <a:lnTo>
                    <a:pt x="68" y="139"/>
                  </a:lnTo>
                  <a:lnTo>
                    <a:pt x="55" y="138"/>
                  </a:lnTo>
                  <a:lnTo>
                    <a:pt x="42" y="134"/>
                  </a:lnTo>
                  <a:lnTo>
                    <a:pt x="30" y="127"/>
                  </a:lnTo>
                  <a:lnTo>
                    <a:pt x="20" y="119"/>
                  </a:lnTo>
                  <a:lnTo>
                    <a:pt x="12" y="109"/>
                  </a:lnTo>
                  <a:lnTo>
                    <a:pt x="5" y="97"/>
                  </a:lnTo>
                  <a:lnTo>
                    <a:pt x="1" y="83"/>
                  </a:lnTo>
                  <a:lnTo>
                    <a:pt x="0" y="70"/>
                  </a:lnTo>
                  <a:lnTo>
                    <a:pt x="1" y="57"/>
                  </a:lnTo>
                  <a:lnTo>
                    <a:pt x="5" y="44"/>
                  </a:lnTo>
                  <a:lnTo>
                    <a:pt x="11" y="31"/>
                  </a:lnTo>
                  <a:lnTo>
                    <a:pt x="19" y="21"/>
                  </a:lnTo>
                  <a:lnTo>
                    <a:pt x="28" y="12"/>
                  </a:lnTo>
                  <a:lnTo>
                    <a:pt x="40" y="5"/>
                  </a:lnTo>
                  <a:lnTo>
                    <a:pt x="54" y="1"/>
                  </a:lnTo>
                  <a:lnTo>
                    <a:pt x="66" y="0"/>
                  </a:lnTo>
                  <a:lnTo>
                    <a:pt x="79" y="1"/>
                  </a:lnTo>
                  <a:lnTo>
                    <a:pt x="91" y="5"/>
                  </a:lnTo>
                  <a:lnTo>
                    <a:pt x="104" y="11"/>
                  </a:lnTo>
                  <a:lnTo>
                    <a:pt x="114" y="20"/>
                  </a:lnTo>
                  <a:lnTo>
                    <a:pt x="122" y="29"/>
                  </a:lnTo>
                  <a:lnTo>
                    <a:pt x="129" y="42"/>
                  </a:lnTo>
                  <a:lnTo>
                    <a:pt x="133" y="56"/>
                  </a:lnTo>
                  <a:lnTo>
                    <a:pt x="134" y="68"/>
                  </a:lnTo>
                  <a:lnTo>
                    <a:pt x="133" y="82"/>
                  </a:lnTo>
                  <a:lnTo>
                    <a:pt x="129" y="95"/>
                  </a:lnTo>
                  <a:lnTo>
                    <a:pt x="123" y="107"/>
                  </a:lnTo>
                  <a:lnTo>
                    <a:pt x="115" y="118"/>
                  </a:lnTo>
                  <a:lnTo>
                    <a:pt x="106" y="126"/>
                  </a:lnTo>
                  <a:lnTo>
                    <a:pt x="93" y="134"/>
                  </a:lnTo>
                  <a:close/>
                </a:path>
              </a:pathLst>
            </a:custGeom>
            <a:solidFill>
              <a:srgbClr val="FFFFFF"/>
            </a:solidFill>
            <a:ln w="9525">
              <a:noFill/>
            </a:ln>
          </p:spPr>
          <p:txBody>
            <a:bodyPr/>
            <a:lstStyle/>
            <a:p>
              <a:endParaRPr lang="en-US"/>
            </a:p>
          </p:txBody>
        </p:sp>
        <p:sp>
          <p:nvSpPr>
            <p:cNvPr id="1141152" name="Freeform 1141151"/>
            <p:cNvSpPr/>
            <p:nvPr/>
          </p:nvSpPr>
          <p:spPr>
            <a:xfrm>
              <a:off x="1185" y="3093"/>
              <a:ext cx="1" cy="2"/>
            </a:xfrm>
            <a:custGeom>
              <a:avLst/>
              <a:gdLst/>
              <a:ahLst/>
              <a:cxnLst/>
              <a:rect l="0" t="0" r="0" b="0"/>
              <a:pathLst>
                <a:path w="21" h="33">
                  <a:moveTo>
                    <a:pt x="11" y="0"/>
                  </a:moveTo>
                  <a:lnTo>
                    <a:pt x="5" y="3"/>
                  </a:lnTo>
                  <a:lnTo>
                    <a:pt x="1" y="8"/>
                  </a:lnTo>
                  <a:lnTo>
                    <a:pt x="0" y="15"/>
                  </a:lnTo>
                  <a:lnTo>
                    <a:pt x="1" y="20"/>
                  </a:lnTo>
                  <a:lnTo>
                    <a:pt x="4" y="26"/>
                  </a:lnTo>
                  <a:lnTo>
                    <a:pt x="8" y="31"/>
                  </a:lnTo>
                  <a:lnTo>
                    <a:pt x="14" y="33"/>
                  </a:lnTo>
                  <a:lnTo>
                    <a:pt x="21" y="32"/>
                  </a:lnTo>
                  <a:lnTo>
                    <a:pt x="11" y="0"/>
                  </a:lnTo>
                  <a:close/>
                </a:path>
              </a:pathLst>
            </a:custGeom>
            <a:solidFill>
              <a:srgbClr val="CCFFFF"/>
            </a:solidFill>
            <a:ln w="9525">
              <a:noFill/>
            </a:ln>
          </p:spPr>
          <p:txBody>
            <a:bodyPr/>
            <a:lstStyle/>
            <a:p>
              <a:endParaRPr lang="en-US"/>
            </a:p>
          </p:txBody>
        </p:sp>
        <p:sp>
          <p:nvSpPr>
            <p:cNvPr id="1141153" name="Freeform 1141152"/>
            <p:cNvSpPr/>
            <p:nvPr/>
          </p:nvSpPr>
          <p:spPr>
            <a:xfrm>
              <a:off x="1186" y="3089"/>
              <a:ext cx="3" cy="6"/>
            </a:xfrm>
            <a:custGeom>
              <a:avLst/>
              <a:gdLst/>
              <a:ahLst/>
              <a:cxnLst/>
              <a:rect l="0" t="0" r="0" b="0"/>
              <a:pathLst>
                <a:path w="75" h="98">
                  <a:moveTo>
                    <a:pt x="40" y="12"/>
                  </a:moveTo>
                  <a:lnTo>
                    <a:pt x="40" y="12"/>
                  </a:lnTo>
                  <a:lnTo>
                    <a:pt x="42" y="22"/>
                  </a:lnTo>
                  <a:lnTo>
                    <a:pt x="42" y="28"/>
                  </a:lnTo>
                  <a:lnTo>
                    <a:pt x="39" y="37"/>
                  </a:lnTo>
                  <a:lnTo>
                    <a:pt x="36" y="43"/>
                  </a:lnTo>
                  <a:lnTo>
                    <a:pt x="30" y="49"/>
                  </a:lnTo>
                  <a:lnTo>
                    <a:pt x="21" y="57"/>
                  </a:lnTo>
                  <a:lnTo>
                    <a:pt x="12" y="61"/>
                  </a:lnTo>
                  <a:lnTo>
                    <a:pt x="0" y="66"/>
                  </a:lnTo>
                  <a:lnTo>
                    <a:pt x="10" y="98"/>
                  </a:lnTo>
                  <a:lnTo>
                    <a:pt x="26" y="92"/>
                  </a:lnTo>
                  <a:lnTo>
                    <a:pt x="39" y="84"/>
                  </a:lnTo>
                  <a:lnTo>
                    <a:pt x="50" y="74"/>
                  </a:lnTo>
                  <a:lnTo>
                    <a:pt x="63" y="64"/>
                  </a:lnTo>
                  <a:lnTo>
                    <a:pt x="70" y="49"/>
                  </a:lnTo>
                  <a:lnTo>
                    <a:pt x="75" y="34"/>
                  </a:lnTo>
                  <a:lnTo>
                    <a:pt x="75" y="18"/>
                  </a:lnTo>
                  <a:lnTo>
                    <a:pt x="71" y="0"/>
                  </a:lnTo>
                  <a:lnTo>
                    <a:pt x="71" y="0"/>
                  </a:lnTo>
                  <a:lnTo>
                    <a:pt x="40" y="12"/>
                  </a:lnTo>
                  <a:close/>
                </a:path>
              </a:pathLst>
            </a:custGeom>
            <a:solidFill>
              <a:srgbClr val="CCFFFF"/>
            </a:solidFill>
            <a:ln w="9525">
              <a:noFill/>
            </a:ln>
          </p:spPr>
          <p:txBody>
            <a:bodyPr/>
            <a:lstStyle/>
            <a:p>
              <a:endParaRPr lang="en-US"/>
            </a:p>
          </p:txBody>
        </p:sp>
        <p:sp>
          <p:nvSpPr>
            <p:cNvPr id="1141154" name="Freeform 1141153"/>
            <p:cNvSpPr/>
            <p:nvPr/>
          </p:nvSpPr>
          <p:spPr>
            <a:xfrm>
              <a:off x="1184" y="3087"/>
              <a:ext cx="5" cy="3"/>
            </a:xfrm>
            <a:custGeom>
              <a:avLst/>
              <a:gdLst/>
              <a:ahLst/>
              <a:cxnLst/>
              <a:rect l="0" t="0" r="0" b="0"/>
              <a:pathLst>
                <a:path w="108" h="49">
                  <a:moveTo>
                    <a:pt x="20" y="43"/>
                  </a:moveTo>
                  <a:lnTo>
                    <a:pt x="20" y="43"/>
                  </a:lnTo>
                  <a:lnTo>
                    <a:pt x="27" y="39"/>
                  </a:lnTo>
                  <a:lnTo>
                    <a:pt x="36" y="35"/>
                  </a:lnTo>
                  <a:lnTo>
                    <a:pt x="45" y="33"/>
                  </a:lnTo>
                  <a:lnTo>
                    <a:pt x="54" y="33"/>
                  </a:lnTo>
                  <a:lnTo>
                    <a:pt x="62" y="36"/>
                  </a:lnTo>
                  <a:lnTo>
                    <a:pt x="69" y="39"/>
                  </a:lnTo>
                  <a:lnTo>
                    <a:pt x="74" y="43"/>
                  </a:lnTo>
                  <a:lnTo>
                    <a:pt x="77" y="49"/>
                  </a:lnTo>
                  <a:lnTo>
                    <a:pt x="108" y="37"/>
                  </a:lnTo>
                  <a:lnTo>
                    <a:pt x="98" y="22"/>
                  </a:lnTo>
                  <a:lnTo>
                    <a:pt x="87" y="11"/>
                  </a:lnTo>
                  <a:lnTo>
                    <a:pt x="74" y="4"/>
                  </a:lnTo>
                  <a:lnTo>
                    <a:pt x="58" y="0"/>
                  </a:lnTo>
                  <a:lnTo>
                    <a:pt x="41" y="0"/>
                  </a:lnTo>
                  <a:lnTo>
                    <a:pt x="26" y="3"/>
                  </a:lnTo>
                  <a:lnTo>
                    <a:pt x="13" y="9"/>
                  </a:lnTo>
                  <a:lnTo>
                    <a:pt x="0" y="18"/>
                  </a:lnTo>
                  <a:lnTo>
                    <a:pt x="0" y="18"/>
                  </a:lnTo>
                  <a:lnTo>
                    <a:pt x="20" y="43"/>
                  </a:lnTo>
                  <a:close/>
                </a:path>
              </a:pathLst>
            </a:custGeom>
            <a:solidFill>
              <a:srgbClr val="CCFFFF"/>
            </a:solidFill>
            <a:ln w="9525">
              <a:noFill/>
            </a:ln>
          </p:spPr>
          <p:txBody>
            <a:bodyPr/>
            <a:lstStyle/>
            <a:p>
              <a:endParaRPr lang="en-US"/>
            </a:p>
          </p:txBody>
        </p:sp>
        <p:sp>
          <p:nvSpPr>
            <p:cNvPr id="1141155" name="Freeform 1141154"/>
            <p:cNvSpPr/>
            <p:nvPr/>
          </p:nvSpPr>
          <p:spPr>
            <a:xfrm>
              <a:off x="1182" y="3088"/>
              <a:ext cx="3" cy="8"/>
            </a:xfrm>
            <a:custGeom>
              <a:avLst/>
              <a:gdLst/>
              <a:ahLst/>
              <a:cxnLst/>
              <a:rect l="0" t="0" r="0" b="0"/>
              <a:pathLst>
                <a:path w="69" h="129">
                  <a:moveTo>
                    <a:pt x="36" y="112"/>
                  </a:moveTo>
                  <a:lnTo>
                    <a:pt x="36" y="112"/>
                  </a:lnTo>
                  <a:lnTo>
                    <a:pt x="33" y="104"/>
                  </a:lnTo>
                  <a:lnTo>
                    <a:pt x="32" y="95"/>
                  </a:lnTo>
                  <a:lnTo>
                    <a:pt x="34" y="83"/>
                  </a:lnTo>
                  <a:lnTo>
                    <a:pt x="38" y="69"/>
                  </a:lnTo>
                  <a:lnTo>
                    <a:pt x="44" y="58"/>
                  </a:lnTo>
                  <a:lnTo>
                    <a:pt x="52" y="44"/>
                  </a:lnTo>
                  <a:lnTo>
                    <a:pt x="60" y="34"/>
                  </a:lnTo>
                  <a:lnTo>
                    <a:pt x="69" y="25"/>
                  </a:lnTo>
                  <a:lnTo>
                    <a:pt x="49" y="0"/>
                  </a:lnTo>
                  <a:lnTo>
                    <a:pt x="37" y="11"/>
                  </a:lnTo>
                  <a:lnTo>
                    <a:pt x="25" y="25"/>
                  </a:lnTo>
                  <a:lnTo>
                    <a:pt x="16" y="41"/>
                  </a:lnTo>
                  <a:lnTo>
                    <a:pt x="8" y="57"/>
                  </a:lnTo>
                  <a:lnTo>
                    <a:pt x="2" y="75"/>
                  </a:lnTo>
                  <a:lnTo>
                    <a:pt x="0" y="92"/>
                  </a:lnTo>
                  <a:lnTo>
                    <a:pt x="1" y="112"/>
                  </a:lnTo>
                  <a:lnTo>
                    <a:pt x="8" y="129"/>
                  </a:lnTo>
                  <a:lnTo>
                    <a:pt x="8" y="129"/>
                  </a:lnTo>
                  <a:lnTo>
                    <a:pt x="36" y="112"/>
                  </a:lnTo>
                  <a:close/>
                </a:path>
              </a:pathLst>
            </a:custGeom>
            <a:solidFill>
              <a:srgbClr val="CCFFFF"/>
            </a:solidFill>
            <a:ln w="9525">
              <a:noFill/>
            </a:ln>
          </p:spPr>
          <p:txBody>
            <a:bodyPr/>
            <a:lstStyle/>
            <a:p>
              <a:endParaRPr lang="en-US"/>
            </a:p>
          </p:txBody>
        </p:sp>
        <p:sp>
          <p:nvSpPr>
            <p:cNvPr id="1141156" name="Freeform 1141155"/>
            <p:cNvSpPr/>
            <p:nvPr/>
          </p:nvSpPr>
          <p:spPr>
            <a:xfrm>
              <a:off x="1182" y="3095"/>
              <a:ext cx="5" cy="4"/>
            </a:xfrm>
            <a:custGeom>
              <a:avLst/>
              <a:gdLst/>
              <a:ahLst/>
              <a:cxnLst/>
              <a:rect l="0" t="0" r="0" b="0"/>
              <a:pathLst>
                <a:path w="117" h="76">
                  <a:moveTo>
                    <a:pt x="107" y="41"/>
                  </a:moveTo>
                  <a:lnTo>
                    <a:pt x="107" y="41"/>
                  </a:lnTo>
                  <a:lnTo>
                    <a:pt x="96" y="43"/>
                  </a:lnTo>
                  <a:lnTo>
                    <a:pt x="83" y="43"/>
                  </a:lnTo>
                  <a:lnTo>
                    <a:pt x="72" y="42"/>
                  </a:lnTo>
                  <a:lnTo>
                    <a:pt x="62" y="36"/>
                  </a:lnTo>
                  <a:lnTo>
                    <a:pt x="52" y="30"/>
                  </a:lnTo>
                  <a:lnTo>
                    <a:pt x="43" y="23"/>
                  </a:lnTo>
                  <a:lnTo>
                    <a:pt x="35" y="13"/>
                  </a:lnTo>
                  <a:lnTo>
                    <a:pt x="28" y="0"/>
                  </a:lnTo>
                  <a:lnTo>
                    <a:pt x="0" y="17"/>
                  </a:lnTo>
                  <a:lnTo>
                    <a:pt x="9" y="32"/>
                  </a:lnTo>
                  <a:lnTo>
                    <a:pt x="20" y="46"/>
                  </a:lnTo>
                  <a:lnTo>
                    <a:pt x="33" y="57"/>
                  </a:lnTo>
                  <a:lnTo>
                    <a:pt x="48" y="66"/>
                  </a:lnTo>
                  <a:lnTo>
                    <a:pt x="64" y="73"/>
                  </a:lnTo>
                  <a:lnTo>
                    <a:pt x="81" y="76"/>
                  </a:lnTo>
                  <a:lnTo>
                    <a:pt x="98" y="76"/>
                  </a:lnTo>
                  <a:lnTo>
                    <a:pt x="117" y="72"/>
                  </a:lnTo>
                  <a:lnTo>
                    <a:pt x="117" y="72"/>
                  </a:lnTo>
                  <a:lnTo>
                    <a:pt x="107" y="41"/>
                  </a:lnTo>
                  <a:close/>
                </a:path>
              </a:pathLst>
            </a:custGeom>
            <a:solidFill>
              <a:srgbClr val="CCFFFF"/>
            </a:solidFill>
            <a:ln w="9525">
              <a:noFill/>
            </a:ln>
          </p:spPr>
          <p:txBody>
            <a:bodyPr/>
            <a:lstStyle/>
            <a:p>
              <a:endParaRPr lang="en-US"/>
            </a:p>
          </p:txBody>
        </p:sp>
        <p:sp>
          <p:nvSpPr>
            <p:cNvPr id="1141157" name="Freeform 1141156"/>
            <p:cNvSpPr/>
            <p:nvPr/>
          </p:nvSpPr>
          <p:spPr>
            <a:xfrm>
              <a:off x="1187" y="3094"/>
              <a:ext cx="4" cy="5"/>
            </a:xfrm>
            <a:custGeom>
              <a:avLst/>
              <a:gdLst/>
              <a:ahLst/>
              <a:cxnLst/>
              <a:rect l="0" t="0" r="0" b="0"/>
              <a:pathLst>
                <a:path w="79" h="88">
                  <a:moveTo>
                    <a:pt x="47" y="0"/>
                  </a:moveTo>
                  <a:lnTo>
                    <a:pt x="46" y="8"/>
                  </a:lnTo>
                  <a:lnTo>
                    <a:pt x="44" y="15"/>
                  </a:lnTo>
                  <a:lnTo>
                    <a:pt x="40" y="24"/>
                  </a:lnTo>
                  <a:lnTo>
                    <a:pt x="35" y="32"/>
                  </a:lnTo>
                  <a:lnTo>
                    <a:pt x="28" y="39"/>
                  </a:lnTo>
                  <a:lnTo>
                    <a:pt x="21" y="46"/>
                  </a:lnTo>
                  <a:lnTo>
                    <a:pt x="11" y="52"/>
                  </a:lnTo>
                  <a:lnTo>
                    <a:pt x="0" y="57"/>
                  </a:lnTo>
                  <a:lnTo>
                    <a:pt x="10" y="88"/>
                  </a:lnTo>
                  <a:lnTo>
                    <a:pt x="25" y="82"/>
                  </a:lnTo>
                  <a:lnTo>
                    <a:pt x="40" y="73"/>
                  </a:lnTo>
                  <a:lnTo>
                    <a:pt x="51" y="64"/>
                  </a:lnTo>
                  <a:lnTo>
                    <a:pt x="61" y="53"/>
                  </a:lnTo>
                  <a:lnTo>
                    <a:pt x="68" y="41"/>
                  </a:lnTo>
                  <a:lnTo>
                    <a:pt x="74" y="28"/>
                  </a:lnTo>
                  <a:lnTo>
                    <a:pt x="78" y="14"/>
                  </a:lnTo>
                  <a:lnTo>
                    <a:pt x="79" y="2"/>
                  </a:lnTo>
                  <a:lnTo>
                    <a:pt x="47" y="0"/>
                  </a:lnTo>
                  <a:close/>
                </a:path>
              </a:pathLst>
            </a:custGeom>
            <a:solidFill>
              <a:srgbClr val="CCFFFF"/>
            </a:solidFill>
            <a:ln w="9525">
              <a:noFill/>
            </a:ln>
          </p:spPr>
          <p:txBody>
            <a:bodyPr/>
            <a:lstStyle/>
            <a:p>
              <a:endParaRPr lang="en-US"/>
            </a:p>
          </p:txBody>
        </p:sp>
        <p:sp>
          <p:nvSpPr>
            <p:cNvPr id="1141158" name="Freeform 1141157"/>
            <p:cNvSpPr/>
            <p:nvPr/>
          </p:nvSpPr>
          <p:spPr>
            <a:xfrm>
              <a:off x="1186" y="3097"/>
              <a:ext cx="2" cy="1"/>
            </a:xfrm>
            <a:custGeom>
              <a:avLst/>
              <a:gdLst/>
              <a:ahLst/>
              <a:cxnLst/>
              <a:rect l="0" t="0" r="0" b="0"/>
              <a:pathLst>
                <a:path w="32" h="18">
                  <a:moveTo>
                    <a:pt x="32" y="18"/>
                  </a:moveTo>
                  <a:lnTo>
                    <a:pt x="31" y="11"/>
                  </a:lnTo>
                  <a:lnTo>
                    <a:pt x="28" y="6"/>
                  </a:lnTo>
                  <a:lnTo>
                    <a:pt x="23" y="3"/>
                  </a:lnTo>
                  <a:lnTo>
                    <a:pt x="17" y="0"/>
                  </a:lnTo>
                  <a:lnTo>
                    <a:pt x="11" y="2"/>
                  </a:lnTo>
                  <a:lnTo>
                    <a:pt x="6" y="4"/>
                  </a:lnTo>
                  <a:lnTo>
                    <a:pt x="2" y="9"/>
                  </a:lnTo>
                  <a:lnTo>
                    <a:pt x="0" y="16"/>
                  </a:lnTo>
                  <a:lnTo>
                    <a:pt x="32" y="18"/>
                  </a:lnTo>
                  <a:close/>
                </a:path>
              </a:pathLst>
            </a:custGeom>
            <a:solidFill>
              <a:srgbClr val="CCFFFF"/>
            </a:solidFill>
            <a:ln w="9525">
              <a:noFill/>
            </a:ln>
          </p:spPr>
          <p:txBody>
            <a:bodyPr/>
            <a:lstStyle/>
            <a:p>
              <a:endParaRPr lang="en-US"/>
            </a:p>
          </p:txBody>
        </p:sp>
        <p:sp>
          <p:nvSpPr>
            <p:cNvPr id="1141159" name="Freeform 1141158"/>
            <p:cNvSpPr/>
            <p:nvPr/>
          </p:nvSpPr>
          <p:spPr>
            <a:xfrm>
              <a:off x="1186" y="3094"/>
              <a:ext cx="1" cy="2"/>
            </a:xfrm>
            <a:custGeom>
              <a:avLst/>
              <a:gdLst/>
              <a:ahLst/>
              <a:cxnLst/>
              <a:rect l="0" t="0" r="0" b="0"/>
              <a:pathLst>
                <a:path w="22" h="32">
                  <a:moveTo>
                    <a:pt x="12" y="0"/>
                  </a:moveTo>
                  <a:lnTo>
                    <a:pt x="5" y="3"/>
                  </a:lnTo>
                  <a:lnTo>
                    <a:pt x="1" y="8"/>
                  </a:lnTo>
                  <a:lnTo>
                    <a:pt x="0" y="14"/>
                  </a:lnTo>
                  <a:lnTo>
                    <a:pt x="1" y="20"/>
                  </a:lnTo>
                  <a:lnTo>
                    <a:pt x="4" y="26"/>
                  </a:lnTo>
                  <a:lnTo>
                    <a:pt x="9" y="30"/>
                  </a:lnTo>
                  <a:lnTo>
                    <a:pt x="15" y="32"/>
                  </a:lnTo>
                  <a:lnTo>
                    <a:pt x="22" y="31"/>
                  </a:lnTo>
                  <a:lnTo>
                    <a:pt x="12" y="0"/>
                  </a:lnTo>
                  <a:close/>
                </a:path>
              </a:pathLst>
            </a:custGeom>
            <a:solidFill>
              <a:srgbClr val="00CCFF"/>
            </a:solidFill>
            <a:ln w="9525">
              <a:noFill/>
            </a:ln>
          </p:spPr>
          <p:txBody>
            <a:bodyPr/>
            <a:lstStyle/>
            <a:p>
              <a:endParaRPr lang="en-US"/>
            </a:p>
          </p:txBody>
        </p:sp>
        <p:sp>
          <p:nvSpPr>
            <p:cNvPr id="1141160" name="Freeform 1141159"/>
            <p:cNvSpPr/>
            <p:nvPr/>
          </p:nvSpPr>
          <p:spPr>
            <a:xfrm>
              <a:off x="1186" y="3090"/>
              <a:ext cx="4" cy="5"/>
            </a:xfrm>
            <a:custGeom>
              <a:avLst/>
              <a:gdLst/>
              <a:ahLst/>
              <a:cxnLst/>
              <a:rect l="0" t="0" r="0" b="0"/>
              <a:pathLst>
                <a:path w="74" h="99">
                  <a:moveTo>
                    <a:pt x="39" y="13"/>
                  </a:moveTo>
                  <a:lnTo>
                    <a:pt x="39" y="12"/>
                  </a:lnTo>
                  <a:lnTo>
                    <a:pt x="41" y="22"/>
                  </a:lnTo>
                  <a:lnTo>
                    <a:pt x="41" y="30"/>
                  </a:lnTo>
                  <a:lnTo>
                    <a:pt x="38" y="37"/>
                  </a:lnTo>
                  <a:lnTo>
                    <a:pt x="35" y="43"/>
                  </a:lnTo>
                  <a:lnTo>
                    <a:pt x="28" y="51"/>
                  </a:lnTo>
                  <a:lnTo>
                    <a:pt x="20" y="58"/>
                  </a:lnTo>
                  <a:lnTo>
                    <a:pt x="11" y="62"/>
                  </a:lnTo>
                  <a:lnTo>
                    <a:pt x="0" y="68"/>
                  </a:lnTo>
                  <a:lnTo>
                    <a:pt x="10" y="99"/>
                  </a:lnTo>
                  <a:lnTo>
                    <a:pt x="25" y="94"/>
                  </a:lnTo>
                  <a:lnTo>
                    <a:pt x="38" y="85"/>
                  </a:lnTo>
                  <a:lnTo>
                    <a:pt x="51" y="76"/>
                  </a:lnTo>
                  <a:lnTo>
                    <a:pt x="62" y="64"/>
                  </a:lnTo>
                  <a:lnTo>
                    <a:pt x="69" y="52"/>
                  </a:lnTo>
                  <a:lnTo>
                    <a:pt x="74" y="36"/>
                  </a:lnTo>
                  <a:lnTo>
                    <a:pt x="74" y="18"/>
                  </a:lnTo>
                  <a:lnTo>
                    <a:pt x="70" y="1"/>
                  </a:lnTo>
                  <a:lnTo>
                    <a:pt x="70" y="0"/>
                  </a:lnTo>
                  <a:lnTo>
                    <a:pt x="39" y="13"/>
                  </a:lnTo>
                  <a:close/>
                </a:path>
              </a:pathLst>
            </a:custGeom>
            <a:solidFill>
              <a:srgbClr val="00CCFF"/>
            </a:solidFill>
            <a:ln w="9525">
              <a:noFill/>
            </a:ln>
          </p:spPr>
          <p:txBody>
            <a:bodyPr/>
            <a:lstStyle/>
            <a:p>
              <a:endParaRPr lang="en-US"/>
            </a:p>
          </p:txBody>
        </p:sp>
        <p:sp>
          <p:nvSpPr>
            <p:cNvPr id="1141161" name="Freeform 1141160"/>
            <p:cNvSpPr/>
            <p:nvPr/>
          </p:nvSpPr>
          <p:spPr>
            <a:xfrm>
              <a:off x="1185" y="3088"/>
              <a:ext cx="5" cy="3"/>
            </a:xfrm>
            <a:custGeom>
              <a:avLst/>
              <a:gdLst/>
              <a:ahLst/>
              <a:cxnLst/>
              <a:rect l="0" t="0" r="0" b="0"/>
              <a:pathLst>
                <a:path w="108" h="50">
                  <a:moveTo>
                    <a:pt x="20" y="44"/>
                  </a:moveTo>
                  <a:lnTo>
                    <a:pt x="20" y="43"/>
                  </a:lnTo>
                  <a:lnTo>
                    <a:pt x="27" y="39"/>
                  </a:lnTo>
                  <a:lnTo>
                    <a:pt x="37" y="35"/>
                  </a:lnTo>
                  <a:lnTo>
                    <a:pt x="46" y="34"/>
                  </a:lnTo>
                  <a:lnTo>
                    <a:pt x="54" y="34"/>
                  </a:lnTo>
                  <a:lnTo>
                    <a:pt x="61" y="36"/>
                  </a:lnTo>
                  <a:lnTo>
                    <a:pt x="69" y="39"/>
                  </a:lnTo>
                  <a:lnTo>
                    <a:pt x="74" y="43"/>
                  </a:lnTo>
                  <a:lnTo>
                    <a:pt x="77" y="50"/>
                  </a:lnTo>
                  <a:lnTo>
                    <a:pt x="108" y="37"/>
                  </a:lnTo>
                  <a:lnTo>
                    <a:pt x="99" y="22"/>
                  </a:lnTo>
                  <a:lnTo>
                    <a:pt x="88" y="12"/>
                  </a:lnTo>
                  <a:lnTo>
                    <a:pt x="73" y="4"/>
                  </a:lnTo>
                  <a:lnTo>
                    <a:pt x="58" y="0"/>
                  </a:lnTo>
                  <a:lnTo>
                    <a:pt x="42" y="0"/>
                  </a:lnTo>
                  <a:lnTo>
                    <a:pt x="26" y="3"/>
                  </a:lnTo>
                  <a:lnTo>
                    <a:pt x="13" y="10"/>
                  </a:lnTo>
                  <a:lnTo>
                    <a:pt x="0" y="18"/>
                  </a:lnTo>
                  <a:lnTo>
                    <a:pt x="0" y="17"/>
                  </a:lnTo>
                  <a:lnTo>
                    <a:pt x="20" y="44"/>
                  </a:lnTo>
                  <a:close/>
                </a:path>
              </a:pathLst>
            </a:custGeom>
            <a:solidFill>
              <a:srgbClr val="00CCFF"/>
            </a:solidFill>
            <a:ln w="9525">
              <a:noFill/>
            </a:ln>
          </p:spPr>
          <p:txBody>
            <a:bodyPr/>
            <a:lstStyle/>
            <a:p>
              <a:endParaRPr lang="en-US"/>
            </a:p>
          </p:txBody>
        </p:sp>
        <p:sp>
          <p:nvSpPr>
            <p:cNvPr id="1141162" name="Freeform 1141161"/>
            <p:cNvSpPr/>
            <p:nvPr/>
          </p:nvSpPr>
          <p:spPr>
            <a:xfrm>
              <a:off x="1182" y="3089"/>
              <a:ext cx="4" cy="7"/>
            </a:xfrm>
            <a:custGeom>
              <a:avLst/>
              <a:gdLst/>
              <a:ahLst/>
              <a:cxnLst/>
              <a:rect l="0" t="0" r="0" b="0"/>
              <a:pathLst>
                <a:path w="69" h="131">
                  <a:moveTo>
                    <a:pt x="36" y="114"/>
                  </a:moveTo>
                  <a:lnTo>
                    <a:pt x="36" y="114"/>
                  </a:lnTo>
                  <a:lnTo>
                    <a:pt x="34" y="107"/>
                  </a:lnTo>
                  <a:lnTo>
                    <a:pt x="33" y="96"/>
                  </a:lnTo>
                  <a:lnTo>
                    <a:pt x="35" y="83"/>
                  </a:lnTo>
                  <a:lnTo>
                    <a:pt x="38" y="72"/>
                  </a:lnTo>
                  <a:lnTo>
                    <a:pt x="44" y="59"/>
                  </a:lnTo>
                  <a:lnTo>
                    <a:pt x="52" y="46"/>
                  </a:lnTo>
                  <a:lnTo>
                    <a:pt x="60" y="36"/>
                  </a:lnTo>
                  <a:lnTo>
                    <a:pt x="69" y="27"/>
                  </a:lnTo>
                  <a:lnTo>
                    <a:pt x="49" y="0"/>
                  </a:lnTo>
                  <a:lnTo>
                    <a:pt x="36" y="13"/>
                  </a:lnTo>
                  <a:lnTo>
                    <a:pt x="25" y="27"/>
                  </a:lnTo>
                  <a:lnTo>
                    <a:pt x="15" y="42"/>
                  </a:lnTo>
                  <a:lnTo>
                    <a:pt x="7" y="59"/>
                  </a:lnTo>
                  <a:lnTo>
                    <a:pt x="2" y="77"/>
                  </a:lnTo>
                  <a:lnTo>
                    <a:pt x="0" y="94"/>
                  </a:lnTo>
                  <a:lnTo>
                    <a:pt x="1" y="113"/>
                  </a:lnTo>
                  <a:lnTo>
                    <a:pt x="7" y="131"/>
                  </a:lnTo>
                  <a:lnTo>
                    <a:pt x="7" y="131"/>
                  </a:lnTo>
                  <a:lnTo>
                    <a:pt x="36" y="114"/>
                  </a:lnTo>
                  <a:close/>
                </a:path>
              </a:pathLst>
            </a:custGeom>
            <a:solidFill>
              <a:srgbClr val="00CCFF"/>
            </a:solidFill>
            <a:ln w="9525">
              <a:noFill/>
            </a:ln>
          </p:spPr>
          <p:txBody>
            <a:bodyPr/>
            <a:lstStyle/>
            <a:p>
              <a:endParaRPr lang="en-US"/>
            </a:p>
          </p:txBody>
        </p:sp>
        <p:sp>
          <p:nvSpPr>
            <p:cNvPr id="1141163" name="Freeform 1141162"/>
            <p:cNvSpPr/>
            <p:nvPr/>
          </p:nvSpPr>
          <p:spPr>
            <a:xfrm>
              <a:off x="1183" y="3095"/>
              <a:ext cx="5" cy="4"/>
            </a:xfrm>
            <a:custGeom>
              <a:avLst/>
              <a:gdLst/>
              <a:ahLst/>
              <a:cxnLst/>
              <a:rect l="0" t="0" r="0" b="0"/>
              <a:pathLst>
                <a:path w="117" h="77">
                  <a:moveTo>
                    <a:pt x="107" y="41"/>
                  </a:moveTo>
                  <a:lnTo>
                    <a:pt x="107" y="41"/>
                  </a:lnTo>
                  <a:lnTo>
                    <a:pt x="96" y="43"/>
                  </a:lnTo>
                  <a:lnTo>
                    <a:pt x="85" y="43"/>
                  </a:lnTo>
                  <a:lnTo>
                    <a:pt x="75" y="41"/>
                  </a:lnTo>
                  <a:lnTo>
                    <a:pt x="63" y="37"/>
                  </a:lnTo>
                  <a:lnTo>
                    <a:pt x="54" y="29"/>
                  </a:lnTo>
                  <a:lnTo>
                    <a:pt x="44" y="22"/>
                  </a:lnTo>
                  <a:lnTo>
                    <a:pt x="36" y="13"/>
                  </a:lnTo>
                  <a:lnTo>
                    <a:pt x="29" y="0"/>
                  </a:lnTo>
                  <a:lnTo>
                    <a:pt x="0" y="17"/>
                  </a:lnTo>
                  <a:lnTo>
                    <a:pt x="9" y="32"/>
                  </a:lnTo>
                  <a:lnTo>
                    <a:pt x="21" y="45"/>
                  </a:lnTo>
                  <a:lnTo>
                    <a:pt x="34" y="57"/>
                  </a:lnTo>
                  <a:lnTo>
                    <a:pt x="49" y="66"/>
                  </a:lnTo>
                  <a:lnTo>
                    <a:pt x="64" y="73"/>
                  </a:lnTo>
                  <a:lnTo>
                    <a:pt x="81" y="77"/>
                  </a:lnTo>
                  <a:lnTo>
                    <a:pt x="98" y="77"/>
                  </a:lnTo>
                  <a:lnTo>
                    <a:pt x="117" y="73"/>
                  </a:lnTo>
                  <a:lnTo>
                    <a:pt x="117" y="73"/>
                  </a:lnTo>
                  <a:lnTo>
                    <a:pt x="107" y="41"/>
                  </a:lnTo>
                  <a:close/>
                </a:path>
              </a:pathLst>
            </a:custGeom>
            <a:solidFill>
              <a:srgbClr val="00CCFF"/>
            </a:solidFill>
            <a:ln w="9525">
              <a:noFill/>
            </a:ln>
          </p:spPr>
          <p:txBody>
            <a:bodyPr/>
            <a:lstStyle/>
            <a:p>
              <a:endParaRPr lang="en-US"/>
            </a:p>
          </p:txBody>
        </p:sp>
        <p:sp>
          <p:nvSpPr>
            <p:cNvPr id="1141164" name="Freeform 1141163"/>
            <p:cNvSpPr/>
            <p:nvPr/>
          </p:nvSpPr>
          <p:spPr>
            <a:xfrm>
              <a:off x="1188" y="3094"/>
              <a:ext cx="3" cy="5"/>
            </a:xfrm>
            <a:custGeom>
              <a:avLst/>
              <a:gdLst/>
              <a:ahLst/>
              <a:cxnLst/>
              <a:rect l="0" t="0" r="0" b="0"/>
              <a:pathLst>
                <a:path w="81" h="90">
                  <a:moveTo>
                    <a:pt x="48" y="0"/>
                  </a:moveTo>
                  <a:lnTo>
                    <a:pt x="47" y="8"/>
                  </a:lnTo>
                  <a:lnTo>
                    <a:pt x="44" y="18"/>
                  </a:lnTo>
                  <a:lnTo>
                    <a:pt x="41" y="26"/>
                  </a:lnTo>
                  <a:lnTo>
                    <a:pt x="36" y="34"/>
                  </a:lnTo>
                  <a:lnTo>
                    <a:pt x="31" y="40"/>
                  </a:lnTo>
                  <a:lnTo>
                    <a:pt x="22" y="47"/>
                  </a:lnTo>
                  <a:lnTo>
                    <a:pt x="12" y="54"/>
                  </a:lnTo>
                  <a:lnTo>
                    <a:pt x="0" y="58"/>
                  </a:lnTo>
                  <a:lnTo>
                    <a:pt x="10" y="90"/>
                  </a:lnTo>
                  <a:lnTo>
                    <a:pt x="27" y="83"/>
                  </a:lnTo>
                  <a:lnTo>
                    <a:pt x="40" y="75"/>
                  </a:lnTo>
                  <a:lnTo>
                    <a:pt x="51" y="65"/>
                  </a:lnTo>
                  <a:lnTo>
                    <a:pt x="62" y="55"/>
                  </a:lnTo>
                  <a:lnTo>
                    <a:pt x="70" y="41"/>
                  </a:lnTo>
                  <a:lnTo>
                    <a:pt x="75" y="28"/>
                  </a:lnTo>
                  <a:lnTo>
                    <a:pt x="78" y="17"/>
                  </a:lnTo>
                  <a:lnTo>
                    <a:pt x="81" y="4"/>
                  </a:lnTo>
                  <a:lnTo>
                    <a:pt x="48" y="0"/>
                  </a:lnTo>
                  <a:close/>
                </a:path>
              </a:pathLst>
            </a:custGeom>
            <a:solidFill>
              <a:srgbClr val="00CCFF"/>
            </a:solidFill>
            <a:ln w="9525">
              <a:noFill/>
            </a:ln>
          </p:spPr>
          <p:txBody>
            <a:bodyPr/>
            <a:lstStyle/>
            <a:p>
              <a:endParaRPr lang="en-US"/>
            </a:p>
          </p:txBody>
        </p:sp>
        <p:sp>
          <p:nvSpPr>
            <p:cNvPr id="1141165" name="Freeform 1141164"/>
            <p:cNvSpPr/>
            <p:nvPr/>
          </p:nvSpPr>
          <p:spPr>
            <a:xfrm>
              <a:off x="1187" y="3097"/>
              <a:ext cx="2" cy="1"/>
            </a:xfrm>
            <a:custGeom>
              <a:avLst/>
              <a:gdLst/>
              <a:ahLst/>
              <a:cxnLst/>
              <a:rect l="0" t="0" r="0" b="0"/>
              <a:pathLst>
                <a:path w="33" h="19">
                  <a:moveTo>
                    <a:pt x="33" y="19"/>
                  </a:moveTo>
                  <a:lnTo>
                    <a:pt x="32" y="12"/>
                  </a:lnTo>
                  <a:lnTo>
                    <a:pt x="28" y="6"/>
                  </a:lnTo>
                  <a:lnTo>
                    <a:pt x="23" y="2"/>
                  </a:lnTo>
                  <a:lnTo>
                    <a:pt x="18" y="0"/>
                  </a:lnTo>
                  <a:lnTo>
                    <a:pt x="12" y="0"/>
                  </a:lnTo>
                  <a:lnTo>
                    <a:pt x="6" y="3"/>
                  </a:lnTo>
                  <a:lnTo>
                    <a:pt x="2" y="7"/>
                  </a:lnTo>
                  <a:lnTo>
                    <a:pt x="0" y="15"/>
                  </a:lnTo>
                  <a:lnTo>
                    <a:pt x="33" y="19"/>
                  </a:lnTo>
                  <a:close/>
                </a:path>
              </a:pathLst>
            </a:custGeom>
            <a:solidFill>
              <a:srgbClr val="00CCFF"/>
            </a:solidFill>
            <a:ln w="9525">
              <a:noFill/>
            </a:ln>
          </p:spPr>
          <p:txBody>
            <a:bodyPr/>
            <a:lstStyle/>
            <a:p>
              <a:endParaRPr lang="en-US"/>
            </a:p>
          </p:txBody>
        </p:sp>
        <p:sp>
          <p:nvSpPr>
            <p:cNvPr id="1141166" name="Freeform 1141165"/>
            <p:cNvSpPr/>
            <p:nvPr/>
          </p:nvSpPr>
          <p:spPr>
            <a:xfrm>
              <a:off x="1142" y="3240"/>
              <a:ext cx="1" cy="1"/>
            </a:xfrm>
            <a:custGeom>
              <a:avLst/>
              <a:gdLst/>
              <a:ahLst/>
              <a:cxnLst/>
              <a:rect l="0" t="0" r="0" b="0"/>
              <a:pathLst>
                <a:path w="21" h="27">
                  <a:moveTo>
                    <a:pt x="0" y="25"/>
                  </a:moveTo>
                  <a:lnTo>
                    <a:pt x="6" y="27"/>
                  </a:lnTo>
                  <a:lnTo>
                    <a:pt x="11" y="26"/>
                  </a:lnTo>
                  <a:lnTo>
                    <a:pt x="16" y="24"/>
                  </a:lnTo>
                  <a:lnTo>
                    <a:pt x="19" y="20"/>
                  </a:lnTo>
                  <a:lnTo>
                    <a:pt x="21" y="15"/>
                  </a:lnTo>
                  <a:lnTo>
                    <a:pt x="21" y="9"/>
                  </a:lnTo>
                  <a:lnTo>
                    <a:pt x="19" y="4"/>
                  </a:lnTo>
                  <a:lnTo>
                    <a:pt x="14" y="0"/>
                  </a:lnTo>
                  <a:lnTo>
                    <a:pt x="0" y="25"/>
                  </a:lnTo>
                  <a:close/>
                </a:path>
              </a:pathLst>
            </a:custGeom>
            <a:solidFill>
              <a:srgbClr val="000000"/>
            </a:solidFill>
            <a:ln w="9525">
              <a:noFill/>
            </a:ln>
          </p:spPr>
          <p:txBody>
            <a:bodyPr/>
            <a:lstStyle/>
            <a:p>
              <a:endParaRPr lang="en-US"/>
            </a:p>
          </p:txBody>
        </p:sp>
        <p:sp>
          <p:nvSpPr>
            <p:cNvPr id="1141167" name="Freeform 1141166"/>
            <p:cNvSpPr/>
            <p:nvPr/>
          </p:nvSpPr>
          <p:spPr>
            <a:xfrm>
              <a:off x="1133" y="3221"/>
              <a:ext cx="10" cy="20"/>
            </a:xfrm>
            <a:custGeom>
              <a:avLst/>
              <a:gdLst/>
              <a:ahLst/>
              <a:cxnLst/>
              <a:rect l="0" t="0" r="0" b="0"/>
              <a:pathLst>
                <a:path w="218" h="365">
                  <a:moveTo>
                    <a:pt x="0" y="0"/>
                  </a:moveTo>
                  <a:lnTo>
                    <a:pt x="0" y="0"/>
                  </a:lnTo>
                  <a:lnTo>
                    <a:pt x="1" y="29"/>
                  </a:lnTo>
                  <a:lnTo>
                    <a:pt x="3" y="56"/>
                  </a:lnTo>
                  <a:lnTo>
                    <a:pt x="8" y="84"/>
                  </a:lnTo>
                  <a:lnTo>
                    <a:pt x="15" y="110"/>
                  </a:lnTo>
                  <a:lnTo>
                    <a:pt x="22" y="135"/>
                  </a:lnTo>
                  <a:lnTo>
                    <a:pt x="31" y="162"/>
                  </a:lnTo>
                  <a:lnTo>
                    <a:pt x="41" y="187"/>
                  </a:lnTo>
                  <a:lnTo>
                    <a:pt x="55" y="211"/>
                  </a:lnTo>
                  <a:lnTo>
                    <a:pt x="68" y="235"/>
                  </a:lnTo>
                  <a:lnTo>
                    <a:pt x="84" y="258"/>
                  </a:lnTo>
                  <a:lnTo>
                    <a:pt x="102" y="278"/>
                  </a:lnTo>
                  <a:lnTo>
                    <a:pt x="119" y="298"/>
                  </a:lnTo>
                  <a:lnTo>
                    <a:pt x="138" y="317"/>
                  </a:lnTo>
                  <a:lnTo>
                    <a:pt x="159" y="335"/>
                  </a:lnTo>
                  <a:lnTo>
                    <a:pt x="180" y="352"/>
                  </a:lnTo>
                  <a:lnTo>
                    <a:pt x="204" y="365"/>
                  </a:lnTo>
                  <a:lnTo>
                    <a:pt x="218" y="340"/>
                  </a:lnTo>
                  <a:lnTo>
                    <a:pt x="196" y="326"/>
                  </a:lnTo>
                  <a:lnTo>
                    <a:pt x="177" y="311"/>
                  </a:lnTo>
                  <a:lnTo>
                    <a:pt x="157" y="296"/>
                  </a:lnTo>
                  <a:lnTo>
                    <a:pt x="139" y="277"/>
                  </a:lnTo>
                  <a:lnTo>
                    <a:pt x="122" y="259"/>
                  </a:lnTo>
                  <a:lnTo>
                    <a:pt x="107" y="239"/>
                  </a:lnTo>
                  <a:lnTo>
                    <a:pt x="92" y="218"/>
                  </a:lnTo>
                  <a:lnTo>
                    <a:pt x="79" y="197"/>
                  </a:lnTo>
                  <a:lnTo>
                    <a:pt x="68" y="174"/>
                  </a:lnTo>
                  <a:lnTo>
                    <a:pt x="58" y="151"/>
                  </a:lnTo>
                  <a:lnTo>
                    <a:pt x="49" y="127"/>
                  </a:lnTo>
                  <a:lnTo>
                    <a:pt x="41" y="102"/>
                  </a:lnTo>
                  <a:lnTo>
                    <a:pt x="36" y="77"/>
                  </a:lnTo>
                  <a:lnTo>
                    <a:pt x="31" y="52"/>
                  </a:lnTo>
                  <a:lnTo>
                    <a:pt x="29" y="27"/>
                  </a:lnTo>
                  <a:lnTo>
                    <a:pt x="28" y="0"/>
                  </a:lnTo>
                  <a:lnTo>
                    <a:pt x="28" y="0"/>
                  </a:lnTo>
                  <a:lnTo>
                    <a:pt x="0" y="0"/>
                  </a:lnTo>
                  <a:close/>
                </a:path>
              </a:pathLst>
            </a:custGeom>
            <a:solidFill>
              <a:srgbClr val="000000"/>
            </a:solidFill>
            <a:ln w="9525">
              <a:noFill/>
            </a:ln>
          </p:spPr>
          <p:txBody>
            <a:bodyPr/>
            <a:lstStyle/>
            <a:p>
              <a:endParaRPr lang="en-US"/>
            </a:p>
          </p:txBody>
        </p:sp>
        <p:sp>
          <p:nvSpPr>
            <p:cNvPr id="1141168" name="Freeform 1141167"/>
            <p:cNvSpPr/>
            <p:nvPr/>
          </p:nvSpPr>
          <p:spPr>
            <a:xfrm>
              <a:off x="1133" y="3216"/>
              <a:ext cx="2" cy="5"/>
            </a:xfrm>
            <a:custGeom>
              <a:avLst/>
              <a:gdLst/>
              <a:ahLst/>
              <a:cxnLst/>
              <a:rect l="0" t="0" r="0" b="0"/>
              <a:pathLst>
                <a:path w="37" h="92">
                  <a:moveTo>
                    <a:pt x="9" y="0"/>
                  </a:moveTo>
                  <a:lnTo>
                    <a:pt x="7" y="10"/>
                  </a:lnTo>
                  <a:lnTo>
                    <a:pt x="5" y="23"/>
                  </a:lnTo>
                  <a:lnTo>
                    <a:pt x="4" y="33"/>
                  </a:lnTo>
                  <a:lnTo>
                    <a:pt x="2" y="45"/>
                  </a:lnTo>
                  <a:lnTo>
                    <a:pt x="1" y="58"/>
                  </a:lnTo>
                  <a:lnTo>
                    <a:pt x="1" y="69"/>
                  </a:lnTo>
                  <a:lnTo>
                    <a:pt x="0" y="80"/>
                  </a:lnTo>
                  <a:lnTo>
                    <a:pt x="0" y="92"/>
                  </a:lnTo>
                  <a:lnTo>
                    <a:pt x="28" y="92"/>
                  </a:lnTo>
                  <a:lnTo>
                    <a:pt x="28" y="82"/>
                  </a:lnTo>
                  <a:lnTo>
                    <a:pt x="29" y="71"/>
                  </a:lnTo>
                  <a:lnTo>
                    <a:pt x="29" y="60"/>
                  </a:lnTo>
                  <a:lnTo>
                    <a:pt x="30" y="49"/>
                  </a:lnTo>
                  <a:lnTo>
                    <a:pt x="32" y="38"/>
                  </a:lnTo>
                  <a:lnTo>
                    <a:pt x="33" y="27"/>
                  </a:lnTo>
                  <a:lnTo>
                    <a:pt x="35" y="17"/>
                  </a:lnTo>
                  <a:lnTo>
                    <a:pt x="37" y="6"/>
                  </a:lnTo>
                  <a:lnTo>
                    <a:pt x="9" y="0"/>
                  </a:lnTo>
                  <a:close/>
                </a:path>
              </a:pathLst>
            </a:custGeom>
            <a:solidFill>
              <a:srgbClr val="000000"/>
            </a:solidFill>
            <a:ln w="9525">
              <a:noFill/>
            </a:ln>
          </p:spPr>
          <p:txBody>
            <a:bodyPr/>
            <a:lstStyle/>
            <a:p>
              <a:endParaRPr lang="en-US"/>
            </a:p>
          </p:txBody>
        </p:sp>
        <p:sp>
          <p:nvSpPr>
            <p:cNvPr id="1141169" name="Freeform 1141168"/>
            <p:cNvSpPr/>
            <p:nvPr/>
          </p:nvSpPr>
          <p:spPr>
            <a:xfrm>
              <a:off x="1133" y="3220"/>
              <a:ext cx="1" cy="1"/>
            </a:xfrm>
            <a:custGeom>
              <a:avLst/>
              <a:gdLst/>
              <a:ahLst/>
              <a:cxnLst/>
              <a:rect l="0" t="0" r="0" b="0"/>
              <a:pathLst>
                <a:path w="28" h="18">
                  <a:moveTo>
                    <a:pt x="28" y="18"/>
                  </a:moveTo>
                  <a:lnTo>
                    <a:pt x="28" y="11"/>
                  </a:lnTo>
                  <a:lnTo>
                    <a:pt x="26" y="6"/>
                  </a:lnTo>
                  <a:lnTo>
                    <a:pt x="22" y="2"/>
                  </a:lnTo>
                  <a:lnTo>
                    <a:pt x="17" y="0"/>
                  </a:lnTo>
                  <a:lnTo>
                    <a:pt x="12" y="0"/>
                  </a:lnTo>
                  <a:lnTo>
                    <a:pt x="7" y="2"/>
                  </a:lnTo>
                  <a:lnTo>
                    <a:pt x="3" y="5"/>
                  </a:lnTo>
                  <a:lnTo>
                    <a:pt x="0" y="11"/>
                  </a:lnTo>
                  <a:lnTo>
                    <a:pt x="28" y="18"/>
                  </a:lnTo>
                  <a:close/>
                </a:path>
              </a:pathLst>
            </a:custGeom>
            <a:solidFill>
              <a:srgbClr val="000000"/>
            </a:solidFill>
            <a:ln w="9525">
              <a:noFill/>
            </a:ln>
          </p:spPr>
          <p:txBody>
            <a:bodyPr/>
            <a:lstStyle/>
            <a:p>
              <a:endParaRPr lang="en-US"/>
            </a:p>
          </p:txBody>
        </p:sp>
        <p:sp>
          <p:nvSpPr>
            <p:cNvPr id="1141170" name="Freeform 1141169"/>
            <p:cNvSpPr/>
            <p:nvPr/>
          </p:nvSpPr>
          <p:spPr>
            <a:xfrm>
              <a:off x="1141" y="3233"/>
              <a:ext cx="1" cy="2"/>
            </a:xfrm>
            <a:custGeom>
              <a:avLst/>
              <a:gdLst/>
              <a:ahLst/>
              <a:cxnLst/>
              <a:rect l="0" t="0" r="0" b="0"/>
              <a:pathLst>
                <a:path w="21" h="27">
                  <a:moveTo>
                    <a:pt x="0" y="25"/>
                  </a:moveTo>
                  <a:lnTo>
                    <a:pt x="6" y="27"/>
                  </a:lnTo>
                  <a:lnTo>
                    <a:pt x="11" y="26"/>
                  </a:lnTo>
                  <a:lnTo>
                    <a:pt x="16" y="24"/>
                  </a:lnTo>
                  <a:lnTo>
                    <a:pt x="19" y="20"/>
                  </a:lnTo>
                  <a:lnTo>
                    <a:pt x="21" y="14"/>
                  </a:lnTo>
                  <a:lnTo>
                    <a:pt x="21" y="9"/>
                  </a:lnTo>
                  <a:lnTo>
                    <a:pt x="19" y="4"/>
                  </a:lnTo>
                  <a:lnTo>
                    <a:pt x="14" y="0"/>
                  </a:lnTo>
                  <a:lnTo>
                    <a:pt x="0" y="25"/>
                  </a:lnTo>
                  <a:close/>
                </a:path>
              </a:pathLst>
            </a:custGeom>
            <a:solidFill>
              <a:srgbClr val="000000"/>
            </a:solidFill>
            <a:ln w="9525">
              <a:noFill/>
            </a:ln>
          </p:spPr>
          <p:txBody>
            <a:bodyPr/>
            <a:lstStyle/>
            <a:p>
              <a:endParaRPr lang="en-US"/>
            </a:p>
          </p:txBody>
        </p:sp>
        <p:sp>
          <p:nvSpPr>
            <p:cNvPr id="1141171" name="Freeform 1141170"/>
            <p:cNvSpPr/>
            <p:nvPr/>
          </p:nvSpPr>
          <p:spPr>
            <a:xfrm>
              <a:off x="1137" y="3224"/>
              <a:ext cx="5" cy="11"/>
            </a:xfrm>
            <a:custGeom>
              <a:avLst/>
              <a:gdLst/>
              <a:ahLst/>
              <a:cxnLst/>
              <a:rect l="0" t="0" r="0" b="0"/>
              <a:pathLst>
                <a:path w="115" h="181">
                  <a:moveTo>
                    <a:pt x="0" y="0"/>
                  </a:moveTo>
                  <a:lnTo>
                    <a:pt x="0" y="0"/>
                  </a:lnTo>
                  <a:lnTo>
                    <a:pt x="0" y="13"/>
                  </a:lnTo>
                  <a:lnTo>
                    <a:pt x="2" y="27"/>
                  </a:lnTo>
                  <a:lnTo>
                    <a:pt x="4" y="40"/>
                  </a:lnTo>
                  <a:lnTo>
                    <a:pt x="7" y="53"/>
                  </a:lnTo>
                  <a:lnTo>
                    <a:pt x="11" y="68"/>
                  </a:lnTo>
                  <a:lnTo>
                    <a:pt x="15" y="80"/>
                  </a:lnTo>
                  <a:lnTo>
                    <a:pt x="21" y="92"/>
                  </a:lnTo>
                  <a:lnTo>
                    <a:pt x="28" y="104"/>
                  </a:lnTo>
                  <a:lnTo>
                    <a:pt x="34" y="116"/>
                  </a:lnTo>
                  <a:lnTo>
                    <a:pt x="42" y="126"/>
                  </a:lnTo>
                  <a:lnTo>
                    <a:pt x="50" y="138"/>
                  </a:lnTo>
                  <a:lnTo>
                    <a:pt x="59" y="147"/>
                  </a:lnTo>
                  <a:lnTo>
                    <a:pt x="68" y="157"/>
                  </a:lnTo>
                  <a:lnTo>
                    <a:pt x="80" y="165"/>
                  </a:lnTo>
                  <a:lnTo>
                    <a:pt x="90" y="173"/>
                  </a:lnTo>
                  <a:lnTo>
                    <a:pt x="101" y="181"/>
                  </a:lnTo>
                  <a:lnTo>
                    <a:pt x="115" y="156"/>
                  </a:lnTo>
                  <a:lnTo>
                    <a:pt x="106" y="149"/>
                  </a:lnTo>
                  <a:lnTo>
                    <a:pt x="96" y="142"/>
                  </a:lnTo>
                  <a:lnTo>
                    <a:pt x="87" y="136"/>
                  </a:lnTo>
                  <a:lnTo>
                    <a:pt x="80" y="126"/>
                  </a:lnTo>
                  <a:lnTo>
                    <a:pt x="70" y="119"/>
                  </a:lnTo>
                  <a:lnTo>
                    <a:pt x="64" y="109"/>
                  </a:lnTo>
                  <a:lnTo>
                    <a:pt x="58" y="101"/>
                  </a:lnTo>
                  <a:lnTo>
                    <a:pt x="52" y="89"/>
                  </a:lnTo>
                  <a:lnTo>
                    <a:pt x="46" y="80"/>
                  </a:lnTo>
                  <a:lnTo>
                    <a:pt x="42" y="69"/>
                  </a:lnTo>
                  <a:lnTo>
                    <a:pt x="38" y="58"/>
                  </a:lnTo>
                  <a:lnTo>
                    <a:pt x="34" y="47"/>
                  </a:lnTo>
                  <a:lnTo>
                    <a:pt x="33" y="35"/>
                  </a:lnTo>
                  <a:lnTo>
                    <a:pt x="31" y="23"/>
                  </a:lnTo>
                  <a:lnTo>
                    <a:pt x="29" y="11"/>
                  </a:lnTo>
                  <a:lnTo>
                    <a:pt x="29" y="0"/>
                  </a:lnTo>
                  <a:lnTo>
                    <a:pt x="29" y="0"/>
                  </a:lnTo>
                  <a:lnTo>
                    <a:pt x="0" y="0"/>
                  </a:lnTo>
                  <a:close/>
                </a:path>
              </a:pathLst>
            </a:custGeom>
            <a:solidFill>
              <a:srgbClr val="000000"/>
            </a:solidFill>
            <a:ln w="9525">
              <a:noFill/>
            </a:ln>
          </p:spPr>
          <p:txBody>
            <a:bodyPr/>
            <a:lstStyle/>
            <a:p>
              <a:endParaRPr lang="en-US"/>
            </a:p>
          </p:txBody>
        </p:sp>
        <p:sp>
          <p:nvSpPr>
            <p:cNvPr id="1141172" name="Freeform 1141171"/>
            <p:cNvSpPr/>
            <p:nvPr/>
          </p:nvSpPr>
          <p:spPr>
            <a:xfrm>
              <a:off x="1137" y="3222"/>
              <a:ext cx="1" cy="2"/>
            </a:xfrm>
            <a:custGeom>
              <a:avLst/>
              <a:gdLst/>
              <a:ahLst/>
              <a:cxnLst/>
              <a:rect l="0" t="0" r="0" b="0"/>
              <a:pathLst>
                <a:path w="33" h="47">
                  <a:moveTo>
                    <a:pt x="4" y="0"/>
                  </a:moveTo>
                  <a:lnTo>
                    <a:pt x="3" y="6"/>
                  </a:lnTo>
                  <a:lnTo>
                    <a:pt x="2" y="11"/>
                  </a:lnTo>
                  <a:lnTo>
                    <a:pt x="1" y="18"/>
                  </a:lnTo>
                  <a:lnTo>
                    <a:pt x="1" y="23"/>
                  </a:lnTo>
                  <a:lnTo>
                    <a:pt x="0" y="30"/>
                  </a:lnTo>
                  <a:lnTo>
                    <a:pt x="0" y="36"/>
                  </a:lnTo>
                  <a:lnTo>
                    <a:pt x="0" y="41"/>
                  </a:lnTo>
                  <a:lnTo>
                    <a:pt x="0" y="47"/>
                  </a:lnTo>
                  <a:lnTo>
                    <a:pt x="29" y="47"/>
                  </a:lnTo>
                  <a:lnTo>
                    <a:pt x="29" y="41"/>
                  </a:lnTo>
                  <a:lnTo>
                    <a:pt x="29" y="36"/>
                  </a:lnTo>
                  <a:lnTo>
                    <a:pt x="29" y="32"/>
                  </a:lnTo>
                  <a:lnTo>
                    <a:pt x="30" y="26"/>
                  </a:lnTo>
                  <a:lnTo>
                    <a:pt x="30" y="20"/>
                  </a:lnTo>
                  <a:lnTo>
                    <a:pt x="31" y="17"/>
                  </a:lnTo>
                  <a:lnTo>
                    <a:pt x="32" y="12"/>
                  </a:lnTo>
                  <a:lnTo>
                    <a:pt x="33" y="7"/>
                  </a:lnTo>
                  <a:lnTo>
                    <a:pt x="4" y="0"/>
                  </a:lnTo>
                  <a:close/>
                </a:path>
              </a:pathLst>
            </a:custGeom>
            <a:solidFill>
              <a:srgbClr val="000000"/>
            </a:solidFill>
            <a:ln w="9525">
              <a:noFill/>
            </a:ln>
          </p:spPr>
          <p:txBody>
            <a:bodyPr/>
            <a:lstStyle/>
            <a:p>
              <a:endParaRPr lang="en-US"/>
            </a:p>
          </p:txBody>
        </p:sp>
        <p:sp>
          <p:nvSpPr>
            <p:cNvPr id="1141173" name="Freeform 1141172"/>
            <p:cNvSpPr/>
            <p:nvPr/>
          </p:nvSpPr>
          <p:spPr>
            <a:xfrm>
              <a:off x="1137" y="3224"/>
              <a:ext cx="1" cy="1"/>
            </a:xfrm>
            <a:custGeom>
              <a:avLst/>
              <a:gdLst/>
              <a:ahLst/>
              <a:cxnLst/>
              <a:rect l="0" t="0" r="0" b="0"/>
              <a:pathLst>
                <a:path w="29" h="18">
                  <a:moveTo>
                    <a:pt x="29" y="18"/>
                  </a:moveTo>
                  <a:lnTo>
                    <a:pt x="29" y="11"/>
                  </a:lnTo>
                  <a:lnTo>
                    <a:pt x="27" y="6"/>
                  </a:lnTo>
                  <a:lnTo>
                    <a:pt x="22" y="2"/>
                  </a:lnTo>
                  <a:lnTo>
                    <a:pt x="17" y="0"/>
                  </a:lnTo>
                  <a:lnTo>
                    <a:pt x="12" y="0"/>
                  </a:lnTo>
                  <a:lnTo>
                    <a:pt x="7" y="2"/>
                  </a:lnTo>
                  <a:lnTo>
                    <a:pt x="3" y="5"/>
                  </a:lnTo>
                  <a:lnTo>
                    <a:pt x="0" y="11"/>
                  </a:lnTo>
                  <a:lnTo>
                    <a:pt x="29" y="18"/>
                  </a:lnTo>
                  <a:close/>
                </a:path>
              </a:pathLst>
            </a:custGeom>
            <a:solidFill>
              <a:srgbClr val="000000"/>
            </a:solidFill>
            <a:ln w="9525">
              <a:noFill/>
            </a:ln>
          </p:spPr>
          <p:txBody>
            <a:bodyPr/>
            <a:lstStyle/>
            <a:p>
              <a:endParaRPr lang="en-US"/>
            </a:p>
          </p:txBody>
        </p:sp>
        <p:sp>
          <p:nvSpPr>
            <p:cNvPr id="1141174" name="Freeform 1141173"/>
            <p:cNvSpPr/>
            <p:nvPr/>
          </p:nvSpPr>
          <p:spPr>
            <a:xfrm>
              <a:off x="1307" y="3123"/>
              <a:ext cx="1" cy="1"/>
            </a:xfrm>
            <a:custGeom>
              <a:avLst/>
              <a:gdLst/>
              <a:ahLst/>
              <a:cxnLst/>
              <a:rect l="0" t="0" r="0" b="0"/>
              <a:pathLst>
                <a:path w="15" h="20">
                  <a:moveTo>
                    <a:pt x="15" y="1"/>
                  </a:moveTo>
                  <a:lnTo>
                    <a:pt x="7" y="0"/>
                  </a:lnTo>
                  <a:lnTo>
                    <a:pt x="1" y="5"/>
                  </a:lnTo>
                  <a:lnTo>
                    <a:pt x="0" y="13"/>
                  </a:lnTo>
                  <a:lnTo>
                    <a:pt x="5" y="20"/>
                  </a:lnTo>
                  <a:lnTo>
                    <a:pt x="15" y="1"/>
                  </a:lnTo>
                  <a:close/>
                </a:path>
              </a:pathLst>
            </a:custGeom>
            <a:solidFill>
              <a:srgbClr val="000000"/>
            </a:solidFill>
            <a:ln w="9525">
              <a:noFill/>
            </a:ln>
          </p:spPr>
          <p:txBody>
            <a:bodyPr/>
            <a:lstStyle/>
            <a:p>
              <a:endParaRPr lang="en-US"/>
            </a:p>
          </p:txBody>
        </p:sp>
        <p:sp>
          <p:nvSpPr>
            <p:cNvPr id="1141175" name="Freeform 1141174"/>
            <p:cNvSpPr/>
            <p:nvPr/>
          </p:nvSpPr>
          <p:spPr>
            <a:xfrm>
              <a:off x="1307" y="3123"/>
              <a:ext cx="7" cy="15"/>
            </a:xfrm>
            <a:custGeom>
              <a:avLst/>
              <a:gdLst/>
              <a:ahLst/>
              <a:cxnLst/>
              <a:rect l="0" t="0" r="0" b="0"/>
              <a:pathLst>
                <a:path w="164" h="274">
                  <a:moveTo>
                    <a:pt x="164" y="274"/>
                  </a:moveTo>
                  <a:lnTo>
                    <a:pt x="164" y="274"/>
                  </a:lnTo>
                  <a:lnTo>
                    <a:pt x="162" y="253"/>
                  </a:lnTo>
                  <a:lnTo>
                    <a:pt x="160" y="233"/>
                  </a:lnTo>
                  <a:lnTo>
                    <a:pt x="157" y="211"/>
                  </a:lnTo>
                  <a:lnTo>
                    <a:pt x="153" y="190"/>
                  </a:lnTo>
                  <a:lnTo>
                    <a:pt x="147" y="170"/>
                  </a:lnTo>
                  <a:lnTo>
                    <a:pt x="139" y="152"/>
                  </a:lnTo>
                  <a:lnTo>
                    <a:pt x="130" y="135"/>
                  </a:lnTo>
                  <a:lnTo>
                    <a:pt x="122" y="116"/>
                  </a:lnTo>
                  <a:lnTo>
                    <a:pt x="112" y="98"/>
                  </a:lnTo>
                  <a:lnTo>
                    <a:pt x="100" y="82"/>
                  </a:lnTo>
                  <a:lnTo>
                    <a:pt x="87" y="65"/>
                  </a:lnTo>
                  <a:lnTo>
                    <a:pt x="73" y="50"/>
                  </a:lnTo>
                  <a:lnTo>
                    <a:pt x="59" y="35"/>
                  </a:lnTo>
                  <a:lnTo>
                    <a:pt x="43" y="23"/>
                  </a:lnTo>
                  <a:lnTo>
                    <a:pt x="27" y="10"/>
                  </a:lnTo>
                  <a:lnTo>
                    <a:pt x="10" y="0"/>
                  </a:lnTo>
                  <a:lnTo>
                    <a:pt x="0" y="19"/>
                  </a:lnTo>
                  <a:lnTo>
                    <a:pt x="15" y="29"/>
                  </a:lnTo>
                  <a:lnTo>
                    <a:pt x="30" y="40"/>
                  </a:lnTo>
                  <a:lnTo>
                    <a:pt x="45" y="52"/>
                  </a:lnTo>
                  <a:lnTo>
                    <a:pt x="59" y="65"/>
                  </a:lnTo>
                  <a:lnTo>
                    <a:pt x="71" y="80"/>
                  </a:lnTo>
                  <a:lnTo>
                    <a:pt x="83" y="94"/>
                  </a:lnTo>
                  <a:lnTo>
                    <a:pt x="94" y="110"/>
                  </a:lnTo>
                  <a:lnTo>
                    <a:pt x="104" y="126"/>
                  </a:lnTo>
                  <a:lnTo>
                    <a:pt x="112" y="143"/>
                  </a:lnTo>
                  <a:lnTo>
                    <a:pt x="119" y="161"/>
                  </a:lnTo>
                  <a:lnTo>
                    <a:pt x="126" y="179"/>
                  </a:lnTo>
                  <a:lnTo>
                    <a:pt x="132" y="197"/>
                  </a:lnTo>
                  <a:lnTo>
                    <a:pt x="136" y="216"/>
                  </a:lnTo>
                  <a:lnTo>
                    <a:pt x="139" y="235"/>
                  </a:lnTo>
                  <a:lnTo>
                    <a:pt x="141" y="255"/>
                  </a:lnTo>
                  <a:lnTo>
                    <a:pt x="141" y="274"/>
                  </a:lnTo>
                  <a:lnTo>
                    <a:pt x="141" y="274"/>
                  </a:lnTo>
                  <a:lnTo>
                    <a:pt x="164" y="274"/>
                  </a:lnTo>
                  <a:close/>
                </a:path>
              </a:pathLst>
            </a:custGeom>
            <a:solidFill>
              <a:srgbClr val="000000"/>
            </a:solidFill>
            <a:ln w="9525">
              <a:noFill/>
            </a:ln>
          </p:spPr>
          <p:txBody>
            <a:bodyPr/>
            <a:lstStyle/>
            <a:p>
              <a:endParaRPr lang="en-US"/>
            </a:p>
          </p:txBody>
        </p:sp>
        <p:sp>
          <p:nvSpPr>
            <p:cNvPr id="1141176" name="Freeform 1141175"/>
            <p:cNvSpPr/>
            <p:nvPr/>
          </p:nvSpPr>
          <p:spPr>
            <a:xfrm>
              <a:off x="1313" y="3138"/>
              <a:ext cx="1" cy="4"/>
            </a:xfrm>
            <a:custGeom>
              <a:avLst/>
              <a:gdLst/>
              <a:ahLst/>
              <a:cxnLst/>
              <a:rect l="0" t="0" r="0" b="0"/>
              <a:pathLst>
                <a:path w="29" h="68">
                  <a:moveTo>
                    <a:pt x="21" y="68"/>
                  </a:moveTo>
                  <a:lnTo>
                    <a:pt x="22" y="60"/>
                  </a:lnTo>
                  <a:lnTo>
                    <a:pt x="24" y="52"/>
                  </a:lnTo>
                  <a:lnTo>
                    <a:pt x="25" y="43"/>
                  </a:lnTo>
                  <a:lnTo>
                    <a:pt x="26" y="34"/>
                  </a:lnTo>
                  <a:lnTo>
                    <a:pt x="28" y="25"/>
                  </a:lnTo>
                  <a:lnTo>
                    <a:pt x="28" y="17"/>
                  </a:lnTo>
                  <a:lnTo>
                    <a:pt x="29" y="8"/>
                  </a:lnTo>
                  <a:lnTo>
                    <a:pt x="29" y="0"/>
                  </a:lnTo>
                  <a:lnTo>
                    <a:pt x="6" y="0"/>
                  </a:lnTo>
                  <a:lnTo>
                    <a:pt x="6" y="8"/>
                  </a:lnTo>
                  <a:lnTo>
                    <a:pt x="5" y="17"/>
                  </a:lnTo>
                  <a:lnTo>
                    <a:pt x="5" y="25"/>
                  </a:lnTo>
                  <a:lnTo>
                    <a:pt x="5" y="32"/>
                  </a:lnTo>
                  <a:lnTo>
                    <a:pt x="4" y="41"/>
                  </a:lnTo>
                  <a:lnTo>
                    <a:pt x="3" y="48"/>
                  </a:lnTo>
                  <a:lnTo>
                    <a:pt x="1" y="56"/>
                  </a:lnTo>
                  <a:lnTo>
                    <a:pt x="0" y="64"/>
                  </a:lnTo>
                  <a:lnTo>
                    <a:pt x="21" y="68"/>
                  </a:lnTo>
                  <a:close/>
                </a:path>
              </a:pathLst>
            </a:custGeom>
            <a:solidFill>
              <a:srgbClr val="000000"/>
            </a:solidFill>
            <a:ln w="9525">
              <a:noFill/>
            </a:ln>
          </p:spPr>
          <p:txBody>
            <a:bodyPr/>
            <a:lstStyle/>
            <a:p>
              <a:endParaRPr lang="en-US"/>
            </a:p>
          </p:txBody>
        </p:sp>
        <p:sp>
          <p:nvSpPr>
            <p:cNvPr id="1141177" name="Freeform 1141176"/>
            <p:cNvSpPr/>
            <p:nvPr/>
          </p:nvSpPr>
          <p:spPr>
            <a:xfrm>
              <a:off x="1313" y="3138"/>
              <a:ext cx="1" cy="1"/>
            </a:xfrm>
            <a:custGeom>
              <a:avLst/>
              <a:gdLst/>
              <a:ahLst/>
              <a:cxnLst/>
              <a:rect l="0" t="0" r="0" b="0"/>
              <a:pathLst>
                <a:path w="21" h="12">
                  <a:moveTo>
                    <a:pt x="0" y="0"/>
                  </a:moveTo>
                  <a:lnTo>
                    <a:pt x="3" y="8"/>
                  </a:lnTo>
                  <a:lnTo>
                    <a:pt x="10" y="12"/>
                  </a:lnTo>
                  <a:lnTo>
                    <a:pt x="17" y="11"/>
                  </a:lnTo>
                  <a:lnTo>
                    <a:pt x="21" y="4"/>
                  </a:lnTo>
                  <a:lnTo>
                    <a:pt x="0" y="0"/>
                  </a:lnTo>
                  <a:close/>
                </a:path>
              </a:pathLst>
            </a:custGeom>
            <a:solidFill>
              <a:srgbClr val="000000"/>
            </a:solidFill>
            <a:ln w="9525">
              <a:noFill/>
            </a:ln>
          </p:spPr>
          <p:txBody>
            <a:bodyPr/>
            <a:lstStyle/>
            <a:p>
              <a:endParaRPr lang="en-US"/>
            </a:p>
          </p:txBody>
        </p:sp>
        <p:sp>
          <p:nvSpPr>
            <p:cNvPr id="1141178" name="Freeform 1141177"/>
            <p:cNvSpPr/>
            <p:nvPr/>
          </p:nvSpPr>
          <p:spPr>
            <a:xfrm>
              <a:off x="1307" y="3128"/>
              <a:ext cx="1" cy="1"/>
            </a:xfrm>
            <a:custGeom>
              <a:avLst/>
              <a:gdLst/>
              <a:ahLst/>
              <a:cxnLst/>
              <a:rect l="0" t="0" r="0" b="0"/>
              <a:pathLst>
                <a:path w="15" h="20">
                  <a:moveTo>
                    <a:pt x="15" y="1"/>
                  </a:moveTo>
                  <a:lnTo>
                    <a:pt x="7" y="0"/>
                  </a:lnTo>
                  <a:lnTo>
                    <a:pt x="1" y="6"/>
                  </a:lnTo>
                  <a:lnTo>
                    <a:pt x="0" y="14"/>
                  </a:lnTo>
                  <a:lnTo>
                    <a:pt x="5" y="20"/>
                  </a:lnTo>
                  <a:lnTo>
                    <a:pt x="15" y="1"/>
                  </a:lnTo>
                  <a:close/>
                </a:path>
              </a:pathLst>
            </a:custGeom>
            <a:solidFill>
              <a:srgbClr val="000000"/>
            </a:solidFill>
            <a:ln w="9525">
              <a:noFill/>
            </a:ln>
          </p:spPr>
          <p:txBody>
            <a:bodyPr/>
            <a:lstStyle/>
            <a:p>
              <a:endParaRPr lang="en-US"/>
            </a:p>
          </p:txBody>
        </p:sp>
        <p:sp>
          <p:nvSpPr>
            <p:cNvPr id="1141179" name="Freeform 1141178"/>
            <p:cNvSpPr/>
            <p:nvPr/>
          </p:nvSpPr>
          <p:spPr>
            <a:xfrm>
              <a:off x="1308" y="3128"/>
              <a:ext cx="4" cy="8"/>
            </a:xfrm>
            <a:custGeom>
              <a:avLst/>
              <a:gdLst/>
              <a:ahLst/>
              <a:cxnLst/>
              <a:rect l="0" t="0" r="0" b="0"/>
              <a:pathLst>
                <a:path w="86" h="136">
                  <a:moveTo>
                    <a:pt x="86" y="136"/>
                  </a:moveTo>
                  <a:lnTo>
                    <a:pt x="86" y="136"/>
                  </a:lnTo>
                  <a:lnTo>
                    <a:pt x="85" y="116"/>
                  </a:lnTo>
                  <a:lnTo>
                    <a:pt x="81" y="95"/>
                  </a:lnTo>
                  <a:lnTo>
                    <a:pt x="76" y="76"/>
                  </a:lnTo>
                  <a:lnTo>
                    <a:pt x="66" y="58"/>
                  </a:lnTo>
                  <a:lnTo>
                    <a:pt x="55" y="41"/>
                  </a:lnTo>
                  <a:lnTo>
                    <a:pt x="42" y="26"/>
                  </a:lnTo>
                  <a:lnTo>
                    <a:pt x="27" y="12"/>
                  </a:lnTo>
                  <a:lnTo>
                    <a:pt x="10" y="0"/>
                  </a:lnTo>
                  <a:lnTo>
                    <a:pt x="0" y="19"/>
                  </a:lnTo>
                  <a:lnTo>
                    <a:pt x="14" y="29"/>
                  </a:lnTo>
                  <a:lnTo>
                    <a:pt x="28" y="40"/>
                  </a:lnTo>
                  <a:lnTo>
                    <a:pt x="39" y="54"/>
                  </a:lnTo>
                  <a:lnTo>
                    <a:pt x="48" y="69"/>
                  </a:lnTo>
                  <a:lnTo>
                    <a:pt x="55" y="85"/>
                  </a:lnTo>
                  <a:lnTo>
                    <a:pt x="60" y="102"/>
                  </a:lnTo>
                  <a:lnTo>
                    <a:pt x="64" y="118"/>
                  </a:lnTo>
                  <a:lnTo>
                    <a:pt x="65" y="136"/>
                  </a:lnTo>
                  <a:lnTo>
                    <a:pt x="65" y="136"/>
                  </a:lnTo>
                  <a:lnTo>
                    <a:pt x="86" y="136"/>
                  </a:lnTo>
                  <a:close/>
                </a:path>
              </a:pathLst>
            </a:custGeom>
            <a:solidFill>
              <a:srgbClr val="000000"/>
            </a:solidFill>
            <a:ln w="9525">
              <a:noFill/>
            </a:ln>
          </p:spPr>
          <p:txBody>
            <a:bodyPr/>
            <a:lstStyle/>
            <a:p>
              <a:endParaRPr lang="en-US"/>
            </a:p>
          </p:txBody>
        </p:sp>
        <p:sp>
          <p:nvSpPr>
            <p:cNvPr id="1141180" name="Freeform 1141179"/>
            <p:cNvSpPr/>
            <p:nvPr/>
          </p:nvSpPr>
          <p:spPr>
            <a:xfrm>
              <a:off x="1311" y="3136"/>
              <a:ext cx="1" cy="2"/>
            </a:xfrm>
            <a:custGeom>
              <a:avLst/>
              <a:gdLst/>
              <a:ahLst/>
              <a:cxnLst/>
              <a:rect l="0" t="0" r="0" b="0"/>
              <a:pathLst>
                <a:path w="24" h="35">
                  <a:moveTo>
                    <a:pt x="21" y="35"/>
                  </a:moveTo>
                  <a:lnTo>
                    <a:pt x="22" y="30"/>
                  </a:lnTo>
                  <a:lnTo>
                    <a:pt x="22" y="26"/>
                  </a:lnTo>
                  <a:lnTo>
                    <a:pt x="23" y="21"/>
                  </a:lnTo>
                  <a:lnTo>
                    <a:pt x="23" y="18"/>
                  </a:lnTo>
                  <a:lnTo>
                    <a:pt x="24" y="15"/>
                  </a:lnTo>
                  <a:lnTo>
                    <a:pt x="24" y="9"/>
                  </a:lnTo>
                  <a:lnTo>
                    <a:pt x="24" y="5"/>
                  </a:lnTo>
                  <a:lnTo>
                    <a:pt x="24" y="0"/>
                  </a:lnTo>
                  <a:lnTo>
                    <a:pt x="3" y="0"/>
                  </a:lnTo>
                  <a:lnTo>
                    <a:pt x="3" y="5"/>
                  </a:lnTo>
                  <a:lnTo>
                    <a:pt x="3" y="9"/>
                  </a:lnTo>
                  <a:lnTo>
                    <a:pt x="3" y="11"/>
                  </a:lnTo>
                  <a:lnTo>
                    <a:pt x="2" y="14"/>
                  </a:lnTo>
                  <a:lnTo>
                    <a:pt x="2" y="19"/>
                  </a:lnTo>
                  <a:lnTo>
                    <a:pt x="1" y="24"/>
                  </a:lnTo>
                  <a:lnTo>
                    <a:pt x="1" y="28"/>
                  </a:lnTo>
                  <a:lnTo>
                    <a:pt x="0" y="31"/>
                  </a:lnTo>
                  <a:lnTo>
                    <a:pt x="21" y="35"/>
                  </a:lnTo>
                  <a:close/>
                </a:path>
              </a:pathLst>
            </a:custGeom>
            <a:solidFill>
              <a:srgbClr val="000000"/>
            </a:solidFill>
            <a:ln w="9525">
              <a:noFill/>
            </a:ln>
          </p:spPr>
          <p:txBody>
            <a:bodyPr/>
            <a:lstStyle/>
            <a:p>
              <a:endParaRPr lang="en-US"/>
            </a:p>
          </p:txBody>
        </p:sp>
        <p:sp>
          <p:nvSpPr>
            <p:cNvPr id="1141181" name="Freeform 1141180"/>
            <p:cNvSpPr/>
            <p:nvPr/>
          </p:nvSpPr>
          <p:spPr>
            <a:xfrm>
              <a:off x="1311" y="3135"/>
              <a:ext cx="1" cy="1"/>
            </a:xfrm>
            <a:custGeom>
              <a:avLst/>
              <a:gdLst/>
              <a:ahLst/>
              <a:cxnLst/>
              <a:rect l="0" t="0" r="0" b="0"/>
              <a:pathLst>
                <a:path w="21" h="13">
                  <a:moveTo>
                    <a:pt x="0" y="0"/>
                  </a:moveTo>
                  <a:lnTo>
                    <a:pt x="2" y="9"/>
                  </a:lnTo>
                  <a:lnTo>
                    <a:pt x="10" y="13"/>
                  </a:lnTo>
                  <a:lnTo>
                    <a:pt x="17" y="12"/>
                  </a:lnTo>
                  <a:lnTo>
                    <a:pt x="21" y="4"/>
                  </a:lnTo>
                  <a:lnTo>
                    <a:pt x="0" y="0"/>
                  </a:lnTo>
                  <a:close/>
                </a:path>
              </a:pathLst>
            </a:custGeom>
            <a:solidFill>
              <a:srgbClr val="000000"/>
            </a:solidFill>
            <a:ln w="9525">
              <a:noFill/>
            </a:ln>
          </p:spPr>
          <p:txBody>
            <a:bodyPr/>
            <a:lstStyle/>
            <a:p>
              <a:endParaRPr lang="en-US"/>
            </a:p>
          </p:txBody>
        </p:sp>
        <p:sp>
          <p:nvSpPr>
            <p:cNvPr id="1141182" name="Freeform 1141181"/>
            <p:cNvSpPr/>
            <p:nvPr/>
          </p:nvSpPr>
          <p:spPr>
            <a:xfrm>
              <a:off x="1132" y="3300"/>
              <a:ext cx="53" cy="137"/>
            </a:xfrm>
            <a:custGeom>
              <a:avLst/>
              <a:gdLst/>
              <a:ahLst/>
              <a:cxnLst/>
              <a:rect l="0" t="0" r="0" b="0"/>
              <a:pathLst>
                <a:path w="1169" h="2481">
                  <a:moveTo>
                    <a:pt x="166" y="0"/>
                  </a:moveTo>
                  <a:lnTo>
                    <a:pt x="0" y="73"/>
                  </a:lnTo>
                  <a:lnTo>
                    <a:pt x="959" y="2481"/>
                  </a:lnTo>
                  <a:lnTo>
                    <a:pt x="1169" y="2389"/>
                  </a:lnTo>
                  <a:lnTo>
                    <a:pt x="166" y="0"/>
                  </a:lnTo>
                  <a:close/>
                </a:path>
              </a:pathLst>
            </a:custGeom>
            <a:solidFill>
              <a:srgbClr val="545959"/>
            </a:solidFill>
            <a:ln w="9525">
              <a:noFill/>
            </a:ln>
          </p:spPr>
          <p:txBody>
            <a:bodyPr/>
            <a:lstStyle/>
            <a:p>
              <a:endParaRPr lang="en-US"/>
            </a:p>
          </p:txBody>
        </p:sp>
        <p:sp>
          <p:nvSpPr>
            <p:cNvPr id="1141183" name="Freeform 1141182"/>
            <p:cNvSpPr/>
            <p:nvPr/>
          </p:nvSpPr>
          <p:spPr>
            <a:xfrm>
              <a:off x="1132" y="3300"/>
              <a:ext cx="52" cy="137"/>
            </a:xfrm>
            <a:custGeom>
              <a:avLst/>
              <a:gdLst/>
              <a:ahLst/>
              <a:cxnLst/>
              <a:rect l="0" t="0" r="0" b="0"/>
              <a:pathLst>
                <a:path w="1140" h="2467">
                  <a:moveTo>
                    <a:pt x="140" y="0"/>
                  </a:moveTo>
                  <a:lnTo>
                    <a:pt x="126" y="6"/>
                  </a:lnTo>
                  <a:lnTo>
                    <a:pt x="114" y="10"/>
                  </a:lnTo>
                  <a:lnTo>
                    <a:pt x="104" y="14"/>
                  </a:lnTo>
                  <a:lnTo>
                    <a:pt x="94" y="19"/>
                  </a:lnTo>
                  <a:lnTo>
                    <a:pt x="81" y="24"/>
                  </a:lnTo>
                  <a:lnTo>
                    <a:pt x="61" y="32"/>
                  </a:lnTo>
                  <a:lnTo>
                    <a:pt x="36" y="44"/>
                  </a:lnTo>
                  <a:lnTo>
                    <a:pt x="0" y="61"/>
                  </a:lnTo>
                  <a:lnTo>
                    <a:pt x="29" y="132"/>
                  </a:lnTo>
                  <a:lnTo>
                    <a:pt x="55" y="199"/>
                  </a:lnTo>
                  <a:lnTo>
                    <a:pt x="81" y="260"/>
                  </a:lnTo>
                  <a:lnTo>
                    <a:pt x="103" y="317"/>
                  </a:lnTo>
                  <a:lnTo>
                    <a:pt x="125" y="370"/>
                  </a:lnTo>
                  <a:lnTo>
                    <a:pt x="144" y="419"/>
                  </a:lnTo>
                  <a:lnTo>
                    <a:pt x="163" y="467"/>
                  </a:lnTo>
                  <a:lnTo>
                    <a:pt x="181" y="511"/>
                  </a:lnTo>
                  <a:lnTo>
                    <a:pt x="198" y="554"/>
                  </a:lnTo>
                  <a:lnTo>
                    <a:pt x="215" y="596"/>
                  </a:lnTo>
                  <a:lnTo>
                    <a:pt x="232" y="637"/>
                  </a:lnTo>
                  <a:lnTo>
                    <a:pt x="249" y="680"/>
                  </a:lnTo>
                  <a:lnTo>
                    <a:pt x="265" y="723"/>
                  </a:lnTo>
                  <a:lnTo>
                    <a:pt x="284" y="766"/>
                  </a:lnTo>
                  <a:lnTo>
                    <a:pt x="302" y="812"/>
                  </a:lnTo>
                  <a:lnTo>
                    <a:pt x="322" y="861"/>
                  </a:lnTo>
                  <a:lnTo>
                    <a:pt x="342" y="913"/>
                  </a:lnTo>
                  <a:lnTo>
                    <a:pt x="364" y="968"/>
                  </a:lnTo>
                  <a:lnTo>
                    <a:pt x="388" y="1029"/>
                  </a:lnTo>
                  <a:lnTo>
                    <a:pt x="414" y="1093"/>
                  </a:lnTo>
                  <a:lnTo>
                    <a:pt x="442" y="1164"/>
                  </a:lnTo>
                  <a:lnTo>
                    <a:pt x="473" y="1239"/>
                  </a:lnTo>
                  <a:lnTo>
                    <a:pt x="505" y="1323"/>
                  </a:lnTo>
                  <a:lnTo>
                    <a:pt x="542" y="1412"/>
                  </a:lnTo>
                  <a:lnTo>
                    <a:pt x="581" y="1511"/>
                  </a:lnTo>
                  <a:lnTo>
                    <a:pt x="623" y="1618"/>
                  </a:lnTo>
                  <a:lnTo>
                    <a:pt x="669" y="1733"/>
                  </a:lnTo>
                  <a:lnTo>
                    <a:pt x="719" y="1858"/>
                  </a:lnTo>
                  <a:lnTo>
                    <a:pt x="773" y="1993"/>
                  </a:lnTo>
                  <a:lnTo>
                    <a:pt x="832" y="2140"/>
                  </a:lnTo>
                  <a:lnTo>
                    <a:pt x="895" y="2297"/>
                  </a:lnTo>
                  <a:lnTo>
                    <a:pt x="962" y="2467"/>
                  </a:lnTo>
                  <a:lnTo>
                    <a:pt x="972" y="2462"/>
                  </a:lnTo>
                  <a:lnTo>
                    <a:pt x="982" y="2458"/>
                  </a:lnTo>
                  <a:lnTo>
                    <a:pt x="989" y="2455"/>
                  </a:lnTo>
                  <a:lnTo>
                    <a:pt x="996" y="2452"/>
                  </a:lnTo>
                  <a:lnTo>
                    <a:pt x="1003" y="2449"/>
                  </a:lnTo>
                  <a:lnTo>
                    <a:pt x="1009" y="2445"/>
                  </a:lnTo>
                  <a:lnTo>
                    <a:pt x="1015" y="2442"/>
                  </a:lnTo>
                  <a:lnTo>
                    <a:pt x="1022" y="2439"/>
                  </a:lnTo>
                  <a:lnTo>
                    <a:pt x="1030" y="2436"/>
                  </a:lnTo>
                  <a:lnTo>
                    <a:pt x="1040" y="2432"/>
                  </a:lnTo>
                  <a:lnTo>
                    <a:pt x="1050" y="2428"/>
                  </a:lnTo>
                  <a:lnTo>
                    <a:pt x="1063" y="2422"/>
                  </a:lnTo>
                  <a:lnTo>
                    <a:pt x="1077" y="2416"/>
                  </a:lnTo>
                  <a:lnTo>
                    <a:pt x="1095" y="2409"/>
                  </a:lnTo>
                  <a:lnTo>
                    <a:pt x="1116" y="2399"/>
                  </a:lnTo>
                  <a:lnTo>
                    <a:pt x="1140" y="2390"/>
                  </a:lnTo>
                  <a:lnTo>
                    <a:pt x="1110" y="2318"/>
                  </a:lnTo>
                  <a:lnTo>
                    <a:pt x="1081" y="2251"/>
                  </a:lnTo>
                  <a:lnTo>
                    <a:pt x="1056" y="2190"/>
                  </a:lnTo>
                  <a:lnTo>
                    <a:pt x="1033" y="2134"/>
                  </a:lnTo>
                  <a:lnTo>
                    <a:pt x="1011" y="2082"/>
                  </a:lnTo>
                  <a:lnTo>
                    <a:pt x="991" y="2032"/>
                  </a:lnTo>
                  <a:lnTo>
                    <a:pt x="970" y="1985"/>
                  </a:lnTo>
                  <a:lnTo>
                    <a:pt x="952" y="1940"/>
                  </a:lnTo>
                  <a:lnTo>
                    <a:pt x="935" y="1897"/>
                  </a:lnTo>
                  <a:lnTo>
                    <a:pt x="916" y="1856"/>
                  </a:lnTo>
                  <a:lnTo>
                    <a:pt x="899" y="1814"/>
                  </a:lnTo>
                  <a:lnTo>
                    <a:pt x="882" y="1773"/>
                  </a:lnTo>
                  <a:lnTo>
                    <a:pt x="864" y="1730"/>
                  </a:lnTo>
                  <a:lnTo>
                    <a:pt x="846" y="1686"/>
                  </a:lnTo>
                  <a:lnTo>
                    <a:pt x="826" y="1640"/>
                  </a:lnTo>
                  <a:lnTo>
                    <a:pt x="807" y="1592"/>
                  </a:lnTo>
                  <a:lnTo>
                    <a:pt x="785" y="1541"/>
                  </a:lnTo>
                  <a:lnTo>
                    <a:pt x="762" y="1485"/>
                  </a:lnTo>
                  <a:lnTo>
                    <a:pt x="738" y="1426"/>
                  </a:lnTo>
                  <a:lnTo>
                    <a:pt x="710" y="1362"/>
                  </a:lnTo>
                  <a:lnTo>
                    <a:pt x="682" y="1292"/>
                  </a:lnTo>
                  <a:lnTo>
                    <a:pt x="650" y="1216"/>
                  </a:lnTo>
                  <a:lnTo>
                    <a:pt x="615" y="1134"/>
                  </a:lnTo>
                  <a:lnTo>
                    <a:pt x="578" y="1044"/>
                  </a:lnTo>
                  <a:lnTo>
                    <a:pt x="537" y="947"/>
                  </a:lnTo>
                  <a:lnTo>
                    <a:pt x="493" y="842"/>
                  </a:lnTo>
                  <a:lnTo>
                    <a:pt x="445" y="727"/>
                  </a:lnTo>
                  <a:lnTo>
                    <a:pt x="393" y="603"/>
                  </a:lnTo>
                  <a:lnTo>
                    <a:pt x="337" y="469"/>
                  </a:lnTo>
                  <a:lnTo>
                    <a:pt x="276" y="324"/>
                  </a:lnTo>
                  <a:lnTo>
                    <a:pt x="210" y="167"/>
                  </a:lnTo>
                  <a:lnTo>
                    <a:pt x="140" y="0"/>
                  </a:lnTo>
                  <a:close/>
                </a:path>
              </a:pathLst>
            </a:custGeom>
            <a:solidFill>
              <a:srgbClr val="707575"/>
            </a:solidFill>
            <a:ln w="9525">
              <a:noFill/>
            </a:ln>
          </p:spPr>
          <p:txBody>
            <a:bodyPr/>
            <a:lstStyle/>
            <a:p>
              <a:endParaRPr lang="en-US"/>
            </a:p>
          </p:txBody>
        </p:sp>
        <p:sp>
          <p:nvSpPr>
            <p:cNvPr id="1141184" name="Freeform 1141183"/>
            <p:cNvSpPr/>
            <p:nvPr/>
          </p:nvSpPr>
          <p:spPr>
            <a:xfrm>
              <a:off x="1133" y="3301"/>
              <a:ext cx="50" cy="136"/>
            </a:xfrm>
            <a:custGeom>
              <a:avLst/>
              <a:gdLst/>
              <a:ahLst/>
              <a:cxnLst/>
              <a:rect l="0" t="0" r="0" b="0"/>
              <a:pathLst>
                <a:path w="1109" h="2454">
                  <a:moveTo>
                    <a:pt x="113" y="0"/>
                  </a:moveTo>
                  <a:lnTo>
                    <a:pt x="100" y="4"/>
                  </a:lnTo>
                  <a:lnTo>
                    <a:pt x="92" y="9"/>
                  </a:lnTo>
                  <a:lnTo>
                    <a:pt x="84" y="12"/>
                  </a:lnTo>
                  <a:lnTo>
                    <a:pt x="76" y="15"/>
                  </a:lnTo>
                  <a:lnTo>
                    <a:pt x="65" y="19"/>
                  </a:lnTo>
                  <a:lnTo>
                    <a:pt x="49" y="26"/>
                  </a:lnTo>
                  <a:lnTo>
                    <a:pt x="29" y="36"/>
                  </a:lnTo>
                  <a:lnTo>
                    <a:pt x="0" y="49"/>
                  </a:lnTo>
                  <a:lnTo>
                    <a:pt x="29" y="120"/>
                  </a:lnTo>
                  <a:lnTo>
                    <a:pt x="56" y="187"/>
                  </a:lnTo>
                  <a:lnTo>
                    <a:pt x="81" y="248"/>
                  </a:lnTo>
                  <a:lnTo>
                    <a:pt x="103" y="305"/>
                  </a:lnTo>
                  <a:lnTo>
                    <a:pt x="125" y="358"/>
                  </a:lnTo>
                  <a:lnTo>
                    <a:pt x="145" y="407"/>
                  </a:lnTo>
                  <a:lnTo>
                    <a:pt x="164" y="455"/>
                  </a:lnTo>
                  <a:lnTo>
                    <a:pt x="182" y="499"/>
                  </a:lnTo>
                  <a:lnTo>
                    <a:pt x="199" y="542"/>
                  </a:lnTo>
                  <a:lnTo>
                    <a:pt x="216" y="584"/>
                  </a:lnTo>
                  <a:lnTo>
                    <a:pt x="233" y="625"/>
                  </a:lnTo>
                  <a:lnTo>
                    <a:pt x="249" y="667"/>
                  </a:lnTo>
                  <a:lnTo>
                    <a:pt x="267" y="711"/>
                  </a:lnTo>
                  <a:lnTo>
                    <a:pt x="284" y="754"/>
                  </a:lnTo>
                  <a:lnTo>
                    <a:pt x="302" y="800"/>
                  </a:lnTo>
                  <a:lnTo>
                    <a:pt x="323" y="849"/>
                  </a:lnTo>
                  <a:lnTo>
                    <a:pt x="343" y="900"/>
                  </a:lnTo>
                  <a:lnTo>
                    <a:pt x="366" y="956"/>
                  </a:lnTo>
                  <a:lnTo>
                    <a:pt x="389" y="1016"/>
                  </a:lnTo>
                  <a:lnTo>
                    <a:pt x="415" y="1081"/>
                  </a:lnTo>
                  <a:lnTo>
                    <a:pt x="443" y="1151"/>
                  </a:lnTo>
                  <a:lnTo>
                    <a:pt x="474" y="1227"/>
                  </a:lnTo>
                  <a:lnTo>
                    <a:pt x="507" y="1311"/>
                  </a:lnTo>
                  <a:lnTo>
                    <a:pt x="544" y="1400"/>
                  </a:lnTo>
                  <a:lnTo>
                    <a:pt x="583" y="1499"/>
                  </a:lnTo>
                  <a:lnTo>
                    <a:pt x="626" y="1606"/>
                  </a:lnTo>
                  <a:lnTo>
                    <a:pt x="672" y="1721"/>
                  </a:lnTo>
                  <a:lnTo>
                    <a:pt x="723" y="1846"/>
                  </a:lnTo>
                  <a:lnTo>
                    <a:pt x="777" y="1981"/>
                  </a:lnTo>
                  <a:lnTo>
                    <a:pt x="835" y="2128"/>
                  </a:lnTo>
                  <a:lnTo>
                    <a:pt x="898" y="2285"/>
                  </a:lnTo>
                  <a:lnTo>
                    <a:pt x="966" y="2454"/>
                  </a:lnTo>
                  <a:lnTo>
                    <a:pt x="982" y="2447"/>
                  </a:lnTo>
                  <a:lnTo>
                    <a:pt x="994" y="2442"/>
                  </a:lnTo>
                  <a:lnTo>
                    <a:pt x="1003" y="2436"/>
                  </a:lnTo>
                  <a:lnTo>
                    <a:pt x="1014" y="2432"/>
                  </a:lnTo>
                  <a:lnTo>
                    <a:pt x="1029" y="2426"/>
                  </a:lnTo>
                  <a:lnTo>
                    <a:pt x="1047" y="2417"/>
                  </a:lnTo>
                  <a:lnTo>
                    <a:pt x="1073" y="2407"/>
                  </a:lnTo>
                  <a:lnTo>
                    <a:pt x="1109" y="2392"/>
                  </a:lnTo>
                  <a:lnTo>
                    <a:pt x="1080" y="2320"/>
                  </a:lnTo>
                  <a:lnTo>
                    <a:pt x="1052" y="2254"/>
                  </a:lnTo>
                  <a:lnTo>
                    <a:pt x="1027" y="2193"/>
                  </a:lnTo>
                  <a:lnTo>
                    <a:pt x="1003" y="2136"/>
                  </a:lnTo>
                  <a:lnTo>
                    <a:pt x="981" y="2083"/>
                  </a:lnTo>
                  <a:lnTo>
                    <a:pt x="960" y="2035"/>
                  </a:lnTo>
                  <a:lnTo>
                    <a:pt x="941" y="1987"/>
                  </a:lnTo>
                  <a:lnTo>
                    <a:pt x="922" y="1943"/>
                  </a:lnTo>
                  <a:lnTo>
                    <a:pt x="905" y="1900"/>
                  </a:lnTo>
                  <a:lnTo>
                    <a:pt x="887" y="1858"/>
                  </a:lnTo>
                  <a:lnTo>
                    <a:pt x="869" y="1817"/>
                  </a:lnTo>
                  <a:lnTo>
                    <a:pt x="852" y="1774"/>
                  </a:lnTo>
                  <a:lnTo>
                    <a:pt x="835" y="1732"/>
                  </a:lnTo>
                  <a:lnTo>
                    <a:pt x="816" y="1688"/>
                  </a:lnTo>
                  <a:lnTo>
                    <a:pt x="797" y="1643"/>
                  </a:lnTo>
                  <a:lnTo>
                    <a:pt x="778" y="1594"/>
                  </a:lnTo>
                  <a:lnTo>
                    <a:pt x="756" y="1542"/>
                  </a:lnTo>
                  <a:lnTo>
                    <a:pt x="733" y="1488"/>
                  </a:lnTo>
                  <a:lnTo>
                    <a:pt x="708" y="1428"/>
                  </a:lnTo>
                  <a:lnTo>
                    <a:pt x="681" y="1363"/>
                  </a:lnTo>
                  <a:lnTo>
                    <a:pt x="652" y="1294"/>
                  </a:lnTo>
                  <a:lnTo>
                    <a:pt x="621" y="1218"/>
                  </a:lnTo>
                  <a:lnTo>
                    <a:pt x="586" y="1136"/>
                  </a:lnTo>
                  <a:lnTo>
                    <a:pt x="549" y="1046"/>
                  </a:lnTo>
                  <a:lnTo>
                    <a:pt x="508" y="948"/>
                  </a:lnTo>
                  <a:lnTo>
                    <a:pt x="464" y="842"/>
                  </a:lnTo>
                  <a:lnTo>
                    <a:pt x="417" y="728"/>
                  </a:lnTo>
                  <a:lnTo>
                    <a:pt x="364" y="604"/>
                  </a:lnTo>
                  <a:lnTo>
                    <a:pt x="308" y="469"/>
                  </a:lnTo>
                  <a:lnTo>
                    <a:pt x="248" y="325"/>
                  </a:lnTo>
                  <a:lnTo>
                    <a:pt x="183" y="168"/>
                  </a:lnTo>
                  <a:lnTo>
                    <a:pt x="113" y="0"/>
                  </a:lnTo>
                  <a:close/>
                </a:path>
              </a:pathLst>
            </a:custGeom>
            <a:solidFill>
              <a:srgbClr val="8C9494"/>
            </a:solidFill>
            <a:ln w="9525">
              <a:noFill/>
            </a:ln>
          </p:spPr>
          <p:txBody>
            <a:bodyPr/>
            <a:lstStyle/>
            <a:p>
              <a:endParaRPr lang="en-US"/>
            </a:p>
          </p:txBody>
        </p:sp>
        <p:sp>
          <p:nvSpPr>
            <p:cNvPr id="1141185" name="Freeform 1141184"/>
            <p:cNvSpPr/>
            <p:nvPr/>
          </p:nvSpPr>
          <p:spPr>
            <a:xfrm>
              <a:off x="1133" y="3301"/>
              <a:ext cx="49" cy="136"/>
            </a:xfrm>
            <a:custGeom>
              <a:avLst/>
              <a:gdLst/>
              <a:ahLst/>
              <a:cxnLst/>
              <a:rect l="0" t="0" r="0" b="0"/>
              <a:pathLst>
                <a:path w="1078" h="2440">
                  <a:moveTo>
                    <a:pt x="86" y="0"/>
                  </a:moveTo>
                  <a:lnTo>
                    <a:pt x="77" y="3"/>
                  </a:lnTo>
                  <a:lnTo>
                    <a:pt x="71" y="6"/>
                  </a:lnTo>
                  <a:lnTo>
                    <a:pt x="65" y="8"/>
                  </a:lnTo>
                  <a:lnTo>
                    <a:pt x="59" y="10"/>
                  </a:lnTo>
                  <a:lnTo>
                    <a:pt x="49" y="14"/>
                  </a:lnTo>
                  <a:lnTo>
                    <a:pt x="38" y="20"/>
                  </a:lnTo>
                  <a:lnTo>
                    <a:pt x="22" y="27"/>
                  </a:lnTo>
                  <a:lnTo>
                    <a:pt x="0" y="37"/>
                  </a:lnTo>
                  <a:lnTo>
                    <a:pt x="30" y="108"/>
                  </a:lnTo>
                  <a:lnTo>
                    <a:pt x="57" y="175"/>
                  </a:lnTo>
                  <a:lnTo>
                    <a:pt x="81" y="236"/>
                  </a:lnTo>
                  <a:lnTo>
                    <a:pt x="104" y="293"/>
                  </a:lnTo>
                  <a:lnTo>
                    <a:pt x="126" y="345"/>
                  </a:lnTo>
                  <a:lnTo>
                    <a:pt x="145" y="395"/>
                  </a:lnTo>
                  <a:lnTo>
                    <a:pt x="165" y="442"/>
                  </a:lnTo>
                  <a:lnTo>
                    <a:pt x="182" y="487"/>
                  </a:lnTo>
                  <a:lnTo>
                    <a:pt x="199" y="530"/>
                  </a:lnTo>
                  <a:lnTo>
                    <a:pt x="217" y="572"/>
                  </a:lnTo>
                  <a:lnTo>
                    <a:pt x="234" y="613"/>
                  </a:lnTo>
                  <a:lnTo>
                    <a:pt x="250" y="655"/>
                  </a:lnTo>
                  <a:lnTo>
                    <a:pt x="268" y="698"/>
                  </a:lnTo>
                  <a:lnTo>
                    <a:pt x="286" y="742"/>
                  </a:lnTo>
                  <a:lnTo>
                    <a:pt x="304" y="788"/>
                  </a:lnTo>
                  <a:lnTo>
                    <a:pt x="324" y="837"/>
                  </a:lnTo>
                  <a:lnTo>
                    <a:pt x="345" y="888"/>
                  </a:lnTo>
                  <a:lnTo>
                    <a:pt x="368" y="944"/>
                  </a:lnTo>
                  <a:lnTo>
                    <a:pt x="391" y="1003"/>
                  </a:lnTo>
                  <a:lnTo>
                    <a:pt x="418" y="1069"/>
                  </a:lnTo>
                  <a:lnTo>
                    <a:pt x="445" y="1138"/>
                  </a:lnTo>
                  <a:lnTo>
                    <a:pt x="476" y="1215"/>
                  </a:lnTo>
                  <a:lnTo>
                    <a:pt x="509" y="1297"/>
                  </a:lnTo>
                  <a:lnTo>
                    <a:pt x="546" y="1388"/>
                  </a:lnTo>
                  <a:lnTo>
                    <a:pt x="585" y="1486"/>
                  </a:lnTo>
                  <a:lnTo>
                    <a:pt x="628" y="1593"/>
                  </a:lnTo>
                  <a:lnTo>
                    <a:pt x="675" y="1707"/>
                  </a:lnTo>
                  <a:lnTo>
                    <a:pt x="725" y="1833"/>
                  </a:lnTo>
                  <a:lnTo>
                    <a:pt x="780" y="1968"/>
                  </a:lnTo>
                  <a:lnTo>
                    <a:pt x="838" y="2113"/>
                  </a:lnTo>
                  <a:lnTo>
                    <a:pt x="901" y="2270"/>
                  </a:lnTo>
                  <a:lnTo>
                    <a:pt x="969" y="2440"/>
                  </a:lnTo>
                  <a:lnTo>
                    <a:pt x="982" y="2435"/>
                  </a:lnTo>
                  <a:lnTo>
                    <a:pt x="990" y="2431"/>
                  </a:lnTo>
                  <a:lnTo>
                    <a:pt x="998" y="2426"/>
                  </a:lnTo>
                  <a:lnTo>
                    <a:pt x="1006" y="2423"/>
                  </a:lnTo>
                  <a:lnTo>
                    <a:pt x="1016" y="2419"/>
                  </a:lnTo>
                  <a:lnTo>
                    <a:pt x="1031" y="2413"/>
                  </a:lnTo>
                  <a:lnTo>
                    <a:pt x="1050" y="2404"/>
                  </a:lnTo>
                  <a:lnTo>
                    <a:pt x="1078" y="2394"/>
                  </a:lnTo>
                  <a:lnTo>
                    <a:pt x="1048" y="2322"/>
                  </a:lnTo>
                  <a:lnTo>
                    <a:pt x="1020" y="2256"/>
                  </a:lnTo>
                  <a:lnTo>
                    <a:pt x="995" y="2195"/>
                  </a:lnTo>
                  <a:lnTo>
                    <a:pt x="973" y="2138"/>
                  </a:lnTo>
                  <a:lnTo>
                    <a:pt x="950" y="2085"/>
                  </a:lnTo>
                  <a:lnTo>
                    <a:pt x="930" y="2035"/>
                  </a:lnTo>
                  <a:lnTo>
                    <a:pt x="910" y="1989"/>
                  </a:lnTo>
                  <a:lnTo>
                    <a:pt x="892" y="1944"/>
                  </a:lnTo>
                  <a:lnTo>
                    <a:pt x="875" y="1901"/>
                  </a:lnTo>
                  <a:lnTo>
                    <a:pt x="857" y="1859"/>
                  </a:lnTo>
                  <a:lnTo>
                    <a:pt x="840" y="1817"/>
                  </a:lnTo>
                  <a:lnTo>
                    <a:pt x="823" y="1775"/>
                  </a:lnTo>
                  <a:lnTo>
                    <a:pt x="805" y="1733"/>
                  </a:lnTo>
                  <a:lnTo>
                    <a:pt x="787" y="1688"/>
                  </a:lnTo>
                  <a:lnTo>
                    <a:pt x="768" y="1643"/>
                  </a:lnTo>
                  <a:lnTo>
                    <a:pt x="748" y="1595"/>
                  </a:lnTo>
                  <a:lnTo>
                    <a:pt x="727" y="1543"/>
                  </a:lnTo>
                  <a:lnTo>
                    <a:pt x="703" y="1487"/>
                  </a:lnTo>
                  <a:lnTo>
                    <a:pt x="679" y="1428"/>
                  </a:lnTo>
                  <a:lnTo>
                    <a:pt x="652" y="1364"/>
                  </a:lnTo>
                  <a:lnTo>
                    <a:pt x="624" y="1294"/>
                  </a:lnTo>
                  <a:lnTo>
                    <a:pt x="592" y="1218"/>
                  </a:lnTo>
                  <a:lnTo>
                    <a:pt x="557" y="1135"/>
                  </a:lnTo>
                  <a:lnTo>
                    <a:pt x="521" y="1045"/>
                  </a:lnTo>
                  <a:lnTo>
                    <a:pt x="480" y="948"/>
                  </a:lnTo>
                  <a:lnTo>
                    <a:pt x="436" y="843"/>
                  </a:lnTo>
                  <a:lnTo>
                    <a:pt x="388" y="728"/>
                  </a:lnTo>
                  <a:lnTo>
                    <a:pt x="337" y="604"/>
                  </a:lnTo>
                  <a:lnTo>
                    <a:pt x="281" y="469"/>
                  </a:lnTo>
                  <a:lnTo>
                    <a:pt x="221" y="324"/>
                  </a:lnTo>
                  <a:lnTo>
                    <a:pt x="155" y="168"/>
                  </a:lnTo>
                  <a:lnTo>
                    <a:pt x="86" y="0"/>
                  </a:lnTo>
                  <a:close/>
                </a:path>
              </a:pathLst>
            </a:custGeom>
            <a:solidFill>
              <a:srgbClr val="A8B0B0"/>
            </a:solidFill>
            <a:ln w="9525">
              <a:noFill/>
            </a:ln>
          </p:spPr>
          <p:txBody>
            <a:bodyPr/>
            <a:lstStyle/>
            <a:p>
              <a:endParaRPr lang="en-US"/>
            </a:p>
          </p:txBody>
        </p:sp>
        <p:sp>
          <p:nvSpPr>
            <p:cNvPr id="1141186" name="Freeform 1141185"/>
            <p:cNvSpPr/>
            <p:nvPr/>
          </p:nvSpPr>
          <p:spPr>
            <a:xfrm>
              <a:off x="1133" y="3302"/>
              <a:ext cx="48" cy="135"/>
            </a:xfrm>
            <a:custGeom>
              <a:avLst/>
              <a:gdLst/>
              <a:ahLst/>
              <a:cxnLst/>
              <a:rect l="0" t="0" r="0" b="0"/>
              <a:pathLst>
                <a:path w="1046" h="2428">
                  <a:moveTo>
                    <a:pt x="58" y="0"/>
                  </a:moveTo>
                  <a:lnTo>
                    <a:pt x="52" y="2"/>
                  </a:lnTo>
                  <a:lnTo>
                    <a:pt x="47" y="4"/>
                  </a:lnTo>
                  <a:lnTo>
                    <a:pt x="43" y="5"/>
                  </a:lnTo>
                  <a:lnTo>
                    <a:pt x="39" y="7"/>
                  </a:lnTo>
                  <a:lnTo>
                    <a:pt x="33" y="10"/>
                  </a:lnTo>
                  <a:lnTo>
                    <a:pt x="25" y="13"/>
                  </a:lnTo>
                  <a:lnTo>
                    <a:pt x="15" y="18"/>
                  </a:lnTo>
                  <a:lnTo>
                    <a:pt x="0" y="25"/>
                  </a:lnTo>
                  <a:lnTo>
                    <a:pt x="29" y="97"/>
                  </a:lnTo>
                  <a:lnTo>
                    <a:pt x="56" y="164"/>
                  </a:lnTo>
                  <a:lnTo>
                    <a:pt x="80" y="225"/>
                  </a:lnTo>
                  <a:lnTo>
                    <a:pt x="104" y="282"/>
                  </a:lnTo>
                  <a:lnTo>
                    <a:pt x="125" y="334"/>
                  </a:lnTo>
                  <a:lnTo>
                    <a:pt x="145" y="384"/>
                  </a:lnTo>
                  <a:lnTo>
                    <a:pt x="164" y="430"/>
                  </a:lnTo>
                  <a:lnTo>
                    <a:pt x="182" y="475"/>
                  </a:lnTo>
                  <a:lnTo>
                    <a:pt x="199" y="518"/>
                  </a:lnTo>
                  <a:lnTo>
                    <a:pt x="217" y="560"/>
                  </a:lnTo>
                  <a:lnTo>
                    <a:pt x="233" y="601"/>
                  </a:lnTo>
                  <a:lnTo>
                    <a:pt x="250" y="643"/>
                  </a:lnTo>
                  <a:lnTo>
                    <a:pt x="268" y="686"/>
                  </a:lnTo>
                  <a:lnTo>
                    <a:pt x="285" y="730"/>
                  </a:lnTo>
                  <a:lnTo>
                    <a:pt x="305" y="776"/>
                  </a:lnTo>
                  <a:lnTo>
                    <a:pt x="324" y="825"/>
                  </a:lnTo>
                  <a:lnTo>
                    <a:pt x="344" y="876"/>
                  </a:lnTo>
                  <a:lnTo>
                    <a:pt x="367" y="932"/>
                  </a:lnTo>
                  <a:lnTo>
                    <a:pt x="391" y="991"/>
                  </a:lnTo>
                  <a:lnTo>
                    <a:pt x="418" y="1056"/>
                  </a:lnTo>
                  <a:lnTo>
                    <a:pt x="445" y="1126"/>
                  </a:lnTo>
                  <a:lnTo>
                    <a:pt x="477" y="1203"/>
                  </a:lnTo>
                  <a:lnTo>
                    <a:pt x="511" y="1285"/>
                  </a:lnTo>
                  <a:lnTo>
                    <a:pt x="546" y="1376"/>
                  </a:lnTo>
                  <a:lnTo>
                    <a:pt x="586" y="1474"/>
                  </a:lnTo>
                  <a:lnTo>
                    <a:pt x="629" y="1580"/>
                  </a:lnTo>
                  <a:lnTo>
                    <a:pt x="676" y="1695"/>
                  </a:lnTo>
                  <a:lnTo>
                    <a:pt x="726" y="1821"/>
                  </a:lnTo>
                  <a:lnTo>
                    <a:pt x="781" y="1956"/>
                  </a:lnTo>
                  <a:lnTo>
                    <a:pt x="840" y="2101"/>
                  </a:lnTo>
                  <a:lnTo>
                    <a:pt x="903" y="2258"/>
                  </a:lnTo>
                  <a:lnTo>
                    <a:pt x="972" y="2428"/>
                  </a:lnTo>
                  <a:lnTo>
                    <a:pt x="980" y="2424"/>
                  </a:lnTo>
                  <a:lnTo>
                    <a:pt x="986" y="2421"/>
                  </a:lnTo>
                  <a:lnTo>
                    <a:pt x="991" y="2419"/>
                  </a:lnTo>
                  <a:lnTo>
                    <a:pt x="997" y="2415"/>
                  </a:lnTo>
                  <a:lnTo>
                    <a:pt x="1004" y="2412"/>
                  </a:lnTo>
                  <a:lnTo>
                    <a:pt x="1013" y="2408"/>
                  </a:lnTo>
                  <a:lnTo>
                    <a:pt x="1028" y="2403"/>
                  </a:lnTo>
                  <a:lnTo>
                    <a:pt x="1046" y="2395"/>
                  </a:lnTo>
                  <a:lnTo>
                    <a:pt x="1017" y="2324"/>
                  </a:lnTo>
                  <a:lnTo>
                    <a:pt x="989" y="2257"/>
                  </a:lnTo>
                  <a:lnTo>
                    <a:pt x="964" y="2196"/>
                  </a:lnTo>
                  <a:lnTo>
                    <a:pt x="941" y="2139"/>
                  </a:lnTo>
                  <a:lnTo>
                    <a:pt x="920" y="2086"/>
                  </a:lnTo>
                  <a:lnTo>
                    <a:pt x="899" y="2037"/>
                  </a:lnTo>
                  <a:lnTo>
                    <a:pt x="880" y="1990"/>
                  </a:lnTo>
                  <a:lnTo>
                    <a:pt x="861" y="1946"/>
                  </a:lnTo>
                  <a:lnTo>
                    <a:pt x="843" y="1903"/>
                  </a:lnTo>
                  <a:lnTo>
                    <a:pt x="826" y="1861"/>
                  </a:lnTo>
                  <a:lnTo>
                    <a:pt x="809" y="1819"/>
                  </a:lnTo>
                  <a:lnTo>
                    <a:pt x="792" y="1778"/>
                  </a:lnTo>
                  <a:lnTo>
                    <a:pt x="774" y="1734"/>
                  </a:lnTo>
                  <a:lnTo>
                    <a:pt x="756" y="1691"/>
                  </a:lnTo>
                  <a:lnTo>
                    <a:pt x="737" y="1645"/>
                  </a:lnTo>
                  <a:lnTo>
                    <a:pt x="718" y="1596"/>
                  </a:lnTo>
                  <a:lnTo>
                    <a:pt x="696" y="1545"/>
                  </a:lnTo>
                  <a:lnTo>
                    <a:pt x="673" y="1490"/>
                  </a:lnTo>
                  <a:lnTo>
                    <a:pt x="648" y="1430"/>
                  </a:lnTo>
                  <a:lnTo>
                    <a:pt x="622" y="1365"/>
                  </a:lnTo>
                  <a:lnTo>
                    <a:pt x="593" y="1296"/>
                  </a:lnTo>
                  <a:lnTo>
                    <a:pt x="562" y="1220"/>
                  </a:lnTo>
                  <a:lnTo>
                    <a:pt x="528" y="1138"/>
                  </a:lnTo>
                  <a:lnTo>
                    <a:pt x="490" y="1047"/>
                  </a:lnTo>
                  <a:lnTo>
                    <a:pt x="450" y="950"/>
                  </a:lnTo>
                  <a:lnTo>
                    <a:pt x="407" y="843"/>
                  </a:lnTo>
                  <a:lnTo>
                    <a:pt x="359" y="730"/>
                  </a:lnTo>
                  <a:lnTo>
                    <a:pt x="308" y="605"/>
                  </a:lnTo>
                  <a:lnTo>
                    <a:pt x="251" y="470"/>
                  </a:lnTo>
                  <a:lnTo>
                    <a:pt x="192" y="325"/>
                  </a:lnTo>
                  <a:lnTo>
                    <a:pt x="127" y="169"/>
                  </a:lnTo>
                  <a:lnTo>
                    <a:pt x="58" y="0"/>
                  </a:lnTo>
                  <a:close/>
                </a:path>
              </a:pathLst>
            </a:custGeom>
            <a:solidFill>
              <a:srgbClr val="C4CCCC"/>
            </a:solidFill>
            <a:ln w="9525">
              <a:noFill/>
            </a:ln>
          </p:spPr>
          <p:txBody>
            <a:bodyPr/>
            <a:lstStyle/>
            <a:p>
              <a:endParaRPr lang="en-US"/>
            </a:p>
          </p:txBody>
        </p:sp>
        <p:sp>
          <p:nvSpPr>
            <p:cNvPr id="1141187" name="Freeform 1141186"/>
            <p:cNvSpPr/>
            <p:nvPr/>
          </p:nvSpPr>
          <p:spPr>
            <a:xfrm>
              <a:off x="1133" y="3302"/>
              <a:ext cx="46" cy="134"/>
            </a:xfrm>
            <a:custGeom>
              <a:avLst/>
              <a:gdLst/>
              <a:ahLst/>
              <a:cxnLst/>
              <a:rect l="0" t="0" r="0" b="0"/>
              <a:pathLst>
                <a:path w="1017" h="2414">
                  <a:moveTo>
                    <a:pt x="32" y="0"/>
                  </a:moveTo>
                  <a:lnTo>
                    <a:pt x="0" y="13"/>
                  </a:lnTo>
                  <a:lnTo>
                    <a:pt x="977" y="2414"/>
                  </a:lnTo>
                  <a:lnTo>
                    <a:pt x="1017" y="2396"/>
                  </a:lnTo>
                  <a:lnTo>
                    <a:pt x="32" y="0"/>
                  </a:lnTo>
                  <a:close/>
                </a:path>
              </a:pathLst>
            </a:custGeom>
            <a:solidFill>
              <a:srgbClr val="E0E8E8"/>
            </a:solidFill>
            <a:ln w="9525">
              <a:noFill/>
            </a:ln>
          </p:spPr>
          <p:txBody>
            <a:bodyPr/>
            <a:lstStyle/>
            <a:p>
              <a:endParaRPr lang="en-US"/>
            </a:p>
          </p:txBody>
        </p:sp>
        <p:sp>
          <p:nvSpPr>
            <p:cNvPr id="1141188" name="Freeform 1141187"/>
            <p:cNvSpPr/>
            <p:nvPr/>
          </p:nvSpPr>
          <p:spPr>
            <a:xfrm>
              <a:off x="1132" y="3298"/>
              <a:ext cx="8" cy="6"/>
            </a:xfrm>
            <a:custGeom>
              <a:avLst/>
              <a:gdLst/>
              <a:ahLst/>
              <a:cxnLst/>
              <a:rect l="0" t="0" r="0" b="0"/>
              <a:pathLst>
                <a:path w="173" h="95">
                  <a:moveTo>
                    <a:pt x="173" y="20"/>
                  </a:moveTo>
                  <a:lnTo>
                    <a:pt x="7" y="95"/>
                  </a:lnTo>
                  <a:lnTo>
                    <a:pt x="0" y="75"/>
                  </a:lnTo>
                  <a:lnTo>
                    <a:pt x="166" y="0"/>
                  </a:lnTo>
                  <a:lnTo>
                    <a:pt x="173" y="20"/>
                  </a:lnTo>
                  <a:close/>
                </a:path>
              </a:pathLst>
            </a:custGeom>
            <a:solidFill>
              <a:srgbClr val="111919"/>
            </a:solidFill>
            <a:ln w="9525">
              <a:noFill/>
            </a:ln>
          </p:spPr>
          <p:txBody>
            <a:bodyPr/>
            <a:lstStyle/>
            <a:p>
              <a:endParaRPr lang="en-US"/>
            </a:p>
          </p:txBody>
        </p:sp>
        <p:sp>
          <p:nvSpPr>
            <p:cNvPr id="1141189" name="Freeform 1141188"/>
            <p:cNvSpPr/>
            <p:nvPr/>
          </p:nvSpPr>
          <p:spPr>
            <a:xfrm>
              <a:off x="1130" y="3293"/>
              <a:ext cx="9" cy="10"/>
            </a:xfrm>
            <a:custGeom>
              <a:avLst/>
              <a:gdLst/>
              <a:ahLst/>
              <a:cxnLst/>
              <a:rect l="0" t="0" r="0" b="0"/>
              <a:pathLst>
                <a:path w="200" h="179">
                  <a:moveTo>
                    <a:pt x="200" y="106"/>
                  </a:moveTo>
                  <a:lnTo>
                    <a:pt x="33" y="179"/>
                  </a:lnTo>
                  <a:lnTo>
                    <a:pt x="0" y="100"/>
                  </a:lnTo>
                  <a:lnTo>
                    <a:pt x="58" y="0"/>
                  </a:lnTo>
                  <a:lnTo>
                    <a:pt x="168" y="26"/>
                  </a:lnTo>
                  <a:lnTo>
                    <a:pt x="200" y="106"/>
                  </a:lnTo>
                  <a:close/>
                </a:path>
              </a:pathLst>
            </a:custGeom>
            <a:solidFill>
              <a:srgbClr val="545959"/>
            </a:solidFill>
            <a:ln w="9525">
              <a:noFill/>
            </a:ln>
          </p:spPr>
          <p:txBody>
            <a:bodyPr/>
            <a:lstStyle/>
            <a:p>
              <a:endParaRPr lang="en-US"/>
            </a:p>
          </p:txBody>
        </p:sp>
        <p:sp>
          <p:nvSpPr>
            <p:cNvPr id="1141190" name="Freeform 1141189"/>
            <p:cNvSpPr/>
            <p:nvPr/>
          </p:nvSpPr>
          <p:spPr>
            <a:xfrm>
              <a:off x="1130" y="3293"/>
              <a:ext cx="8" cy="10"/>
            </a:xfrm>
            <a:custGeom>
              <a:avLst/>
              <a:gdLst/>
              <a:ahLst/>
              <a:cxnLst/>
              <a:rect l="0" t="0" r="0" b="0"/>
              <a:pathLst>
                <a:path w="173" h="177">
                  <a:moveTo>
                    <a:pt x="173" y="116"/>
                  </a:moveTo>
                  <a:lnTo>
                    <a:pt x="159" y="122"/>
                  </a:lnTo>
                  <a:lnTo>
                    <a:pt x="147" y="126"/>
                  </a:lnTo>
                  <a:lnTo>
                    <a:pt x="137" y="131"/>
                  </a:lnTo>
                  <a:lnTo>
                    <a:pt x="127" y="135"/>
                  </a:lnTo>
                  <a:lnTo>
                    <a:pt x="114" y="141"/>
                  </a:lnTo>
                  <a:lnTo>
                    <a:pt x="94" y="150"/>
                  </a:lnTo>
                  <a:lnTo>
                    <a:pt x="69" y="161"/>
                  </a:lnTo>
                  <a:lnTo>
                    <a:pt x="33" y="177"/>
                  </a:lnTo>
                  <a:lnTo>
                    <a:pt x="30" y="168"/>
                  </a:lnTo>
                  <a:lnTo>
                    <a:pt x="27" y="161"/>
                  </a:lnTo>
                  <a:lnTo>
                    <a:pt x="25" y="156"/>
                  </a:lnTo>
                  <a:lnTo>
                    <a:pt x="23" y="150"/>
                  </a:lnTo>
                  <a:lnTo>
                    <a:pt x="20" y="141"/>
                  </a:lnTo>
                  <a:lnTo>
                    <a:pt x="16" y="131"/>
                  </a:lnTo>
                  <a:lnTo>
                    <a:pt x="9" y="117"/>
                  </a:lnTo>
                  <a:lnTo>
                    <a:pt x="0" y="97"/>
                  </a:lnTo>
                  <a:lnTo>
                    <a:pt x="7" y="86"/>
                  </a:lnTo>
                  <a:lnTo>
                    <a:pt x="11" y="78"/>
                  </a:lnTo>
                  <a:lnTo>
                    <a:pt x="15" y="70"/>
                  </a:lnTo>
                  <a:lnTo>
                    <a:pt x="19" y="63"/>
                  </a:lnTo>
                  <a:lnTo>
                    <a:pt x="24" y="54"/>
                  </a:lnTo>
                  <a:lnTo>
                    <a:pt x="31" y="41"/>
                  </a:lnTo>
                  <a:lnTo>
                    <a:pt x="40" y="24"/>
                  </a:lnTo>
                  <a:lnTo>
                    <a:pt x="52" y="0"/>
                  </a:lnTo>
                  <a:lnTo>
                    <a:pt x="63" y="3"/>
                  </a:lnTo>
                  <a:lnTo>
                    <a:pt x="70" y="6"/>
                  </a:lnTo>
                  <a:lnTo>
                    <a:pt x="76" y="8"/>
                  </a:lnTo>
                  <a:lnTo>
                    <a:pt x="83" y="11"/>
                  </a:lnTo>
                  <a:lnTo>
                    <a:pt x="91" y="15"/>
                  </a:lnTo>
                  <a:lnTo>
                    <a:pt x="102" y="20"/>
                  </a:lnTo>
                  <a:lnTo>
                    <a:pt x="119" y="27"/>
                  </a:lnTo>
                  <a:lnTo>
                    <a:pt x="140" y="37"/>
                  </a:lnTo>
                  <a:lnTo>
                    <a:pt x="144" y="44"/>
                  </a:lnTo>
                  <a:lnTo>
                    <a:pt x="146" y="50"/>
                  </a:lnTo>
                  <a:lnTo>
                    <a:pt x="149" y="56"/>
                  </a:lnTo>
                  <a:lnTo>
                    <a:pt x="151" y="61"/>
                  </a:lnTo>
                  <a:lnTo>
                    <a:pt x="154" y="69"/>
                  </a:lnTo>
                  <a:lnTo>
                    <a:pt x="159" y="80"/>
                  </a:lnTo>
                  <a:lnTo>
                    <a:pt x="165" y="95"/>
                  </a:lnTo>
                  <a:lnTo>
                    <a:pt x="173" y="116"/>
                  </a:lnTo>
                  <a:close/>
                </a:path>
              </a:pathLst>
            </a:custGeom>
            <a:solidFill>
              <a:srgbClr val="707575"/>
            </a:solidFill>
            <a:ln w="9525">
              <a:noFill/>
            </a:ln>
          </p:spPr>
          <p:txBody>
            <a:bodyPr/>
            <a:lstStyle/>
            <a:p>
              <a:endParaRPr lang="en-US"/>
            </a:p>
          </p:txBody>
        </p:sp>
        <p:sp>
          <p:nvSpPr>
            <p:cNvPr id="1141191" name="Freeform 1141190"/>
            <p:cNvSpPr/>
            <p:nvPr/>
          </p:nvSpPr>
          <p:spPr>
            <a:xfrm>
              <a:off x="1131" y="3293"/>
              <a:ext cx="6" cy="9"/>
            </a:xfrm>
            <a:custGeom>
              <a:avLst/>
              <a:gdLst/>
              <a:ahLst/>
              <a:cxnLst/>
              <a:rect l="0" t="0" r="0" b="0"/>
              <a:pathLst>
                <a:path w="142" h="175">
                  <a:moveTo>
                    <a:pt x="142" y="126"/>
                  </a:moveTo>
                  <a:lnTo>
                    <a:pt x="131" y="131"/>
                  </a:lnTo>
                  <a:lnTo>
                    <a:pt x="122" y="135"/>
                  </a:lnTo>
                  <a:lnTo>
                    <a:pt x="115" y="137"/>
                  </a:lnTo>
                  <a:lnTo>
                    <a:pt x="107" y="141"/>
                  </a:lnTo>
                  <a:lnTo>
                    <a:pt x="96" y="145"/>
                  </a:lnTo>
                  <a:lnTo>
                    <a:pt x="81" y="152"/>
                  </a:lnTo>
                  <a:lnTo>
                    <a:pt x="61" y="161"/>
                  </a:lnTo>
                  <a:lnTo>
                    <a:pt x="32" y="175"/>
                  </a:lnTo>
                  <a:lnTo>
                    <a:pt x="29" y="165"/>
                  </a:lnTo>
                  <a:lnTo>
                    <a:pt x="26" y="159"/>
                  </a:lnTo>
                  <a:lnTo>
                    <a:pt x="24" y="153"/>
                  </a:lnTo>
                  <a:lnTo>
                    <a:pt x="22" y="146"/>
                  </a:lnTo>
                  <a:lnTo>
                    <a:pt x="19" y="139"/>
                  </a:lnTo>
                  <a:lnTo>
                    <a:pt x="15" y="128"/>
                  </a:lnTo>
                  <a:lnTo>
                    <a:pt x="8" y="114"/>
                  </a:lnTo>
                  <a:lnTo>
                    <a:pt x="0" y="95"/>
                  </a:lnTo>
                  <a:lnTo>
                    <a:pt x="5" y="84"/>
                  </a:lnTo>
                  <a:lnTo>
                    <a:pt x="9" y="76"/>
                  </a:lnTo>
                  <a:lnTo>
                    <a:pt x="12" y="68"/>
                  </a:lnTo>
                  <a:lnTo>
                    <a:pt x="16" y="61"/>
                  </a:lnTo>
                  <a:lnTo>
                    <a:pt x="20" y="53"/>
                  </a:lnTo>
                  <a:lnTo>
                    <a:pt x="26" y="40"/>
                  </a:lnTo>
                  <a:lnTo>
                    <a:pt x="34" y="23"/>
                  </a:lnTo>
                  <a:lnTo>
                    <a:pt x="45" y="0"/>
                  </a:lnTo>
                  <a:lnTo>
                    <a:pt x="53" y="4"/>
                  </a:lnTo>
                  <a:lnTo>
                    <a:pt x="59" y="8"/>
                  </a:lnTo>
                  <a:lnTo>
                    <a:pt x="63" y="11"/>
                  </a:lnTo>
                  <a:lnTo>
                    <a:pt x="68" y="15"/>
                  </a:lnTo>
                  <a:lnTo>
                    <a:pt x="74" y="19"/>
                  </a:lnTo>
                  <a:lnTo>
                    <a:pt x="83" y="25"/>
                  </a:lnTo>
                  <a:lnTo>
                    <a:pt x="94" y="34"/>
                  </a:lnTo>
                  <a:lnTo>
                    <a:pt x="111" y="46"/>
                  </a:lnTo>
                  <a:lnTo>
                    <a:pt x="115" y="55"/>
                  </a:lnTo>
                  <a:lnTo>
                    <a:pt x="117" y="60"/>
                  </a:lnTo>
                  <a:lnTo>
                    <a:pt x="120" y="65"/>
                  </a:lnTo>
                  <a:lnTo>
                    <a:pt x="122" y="71"/>
                  </a:lnTo>
                  <a:lnTo>
                    <a:pt x="125" y="79"/>
                  </a:lnTo>
                  <a:lnTo>
                    <a:pt x="129" y="89"/>
                  </a:lnTo>
                  <a:lnTo>
                    <a:pt x="135" y="105"/>
                  </a:lnTo>
                  <a:lnTo>
                    <a:pt x="142" y="126"/>
                  </a:lnTo>
                  <a:close/>
                </a:path>
              </a:pathLst>
            </a:custGeom>
            <a:solidFill>
              <a:srgbClr val="8C9494"/>
            </a:solidFill>
            <a:ln w="9525">
              <a:noFill/>
            </a:ln>
          </p:spPr>
          <p:txBody>
            <a:bodyPr/>
            <a:lstStyle/>
            <a:p>
              <a:endParaRPr lang="en-US"/>
            </a:p>
          </p:txBody>
        </p:sp>
        <p:sp>
          <p:nvSpPr>
            <p:cNvPr id="1141192" name="Freeform 1141191"/>
            <p:cNvSpPr/>
            <p:nvPr/>
          </p:nvSpPr>
          <p:spPr>
            <a:xfrm>
              <a:off x="1131" y="3293"/>
              <a:ext cx="5" cy="9"/>
            </a:xfrm>
            <a:custGeom>
              <a:avLst/>
              <a:gdLst/>
              <a:ahLst/>
              <a:cxnLst/>
              <a:rect l="0" t="0" r="0" b="0"/>
              <a:pathLst>
                <a:path w="116" h="172">
                  <a:moveTo>
                    <a:pt x="116" y="136"/>
                  </a:moveTo>
                  <a:lnTo>
                    <a:pt x="107" y="139"/>
                  </a:lnTo>
                  <a:lnTo>
                    <a:pt x="101" y="141"/>
                  </a:lnTo>
                  <a:lnTo>
                    <a:pt x="95" y="144"/>
                  </a:lnTo>
                  <a:lnTo>
                    <a:pt x="88" y="146"/>
                  </a:lnTo>
                  <a:lnTo>
                    <a:pt x="80" y="150"/>
                  </a:lnTo>
                  <a:lnTo>
                    <a:pt x="69" y="155"/>
                  </a:lnTo>
                  <a:lnTo>
                    <a:pt x="54" y="162"/>
                  </a:lnTo>
                  <a:lnTo>
                    <a:pt x="32" y="172"/>
                  </a:lnTo>
                  <a:lnTo>
                    <a:pt x="29" y="163"/>
                  </a:lnTo>
                  <a:lnTo>
                    <a:pt x="26" y="156"/>
                  </a:lnTo>
                  <a:lnTo>
                    <a:pt x="24" y="151"/>
                  </a:lnTo>
                  <a:lnTo>
                    <a:pt x="22" y="144"/>
                  </a:lnTo>
                  <a:lnTo>
                    <a:pt x="19" y="136"/>
                  </a:lnTo>
                  <a:lnTo>
                    <a:pt x="15" y="126"/>
                  </a:lnTo>
                  <a:lnTo>
                    <a:pt x="8" y="112"/>
                  </a:lnTo>
                  <a:lnTo>
                    <a:pt x="0" y="93"/>
                  </a:lnTo>
                  <a:lnTo>
                    <a:pt x="5" y="82"/>
                  </a:lnTo>
                  <a:lnTo>
                    <a:pt x="8" y="74"/>
                  </a:lnTo>
                  <a:lnTo>
                    <a:pt x="11" y="67"/>
                  </a:lnTo>
                  <a:lnTo>
                    <a:pt x="14" y="60"/>
                  </a:lnTo>
                  <a:lnTo>
                    <a:pt x="18" y="51"/>
                  </a:lnTo>
                  <a:lnTo>
                    <a:pt x="23" y="39"/>
                  </a:lnTo>
                  <a:lnTo>
                    <a:pt x="31" y="22"/>
                  </a:lnTo>
                  <a:lnTo>
                    <a:pt x="40" y="0"/>
                  </a:lnTo>
                  <a:lnTo>
                    <a:pt x="46" y="5"/>
                  </a:lnTo>
                  <a:lnTo>
                    <a:pt x="50" y="9"/>
                  </a:lnTo>
                  <a:lnTo>
                    <a:pt x="53" y="14"/>
                  </a:lnTo>
                  <a:lnTo>
                    <a:pt x="56" y="18"/>
                  </a:lnTo>
                  <a:lnTo>
                    <a:pt x="60" y="23"/>
                  </a:lnTo>
                  <a:lnTo>
                    <a:pt x="65" y="30"/>
                  </a:lnTo>
                  <a:lnTo>
                    <a:pt x="73" y="41"/>
                  </a:lnTo>
                  <a:lnTo>
                    <a:pt x="83" y="56"/>
                  </a:lnTo>
                  <a:lnTo>
                    <a:pt x="87" y="64"/>
                  </a:lnTo>
                  <a:lnTo>
                    <a:pt x="89" y="69"/>
                  </a:lnTo>
                  <a:lnTo>
                    <a:pt x="92" y="75"/>
                  </a:lnTo>
                  <a:lnTo>
                    <a:pt x="95" y="81"/>
                  </a:lnTo>
                  <a:lnTo>
                    <a:pt x="98" y="88"/>
                  </a:lnTo>
                  <a:lnTo>
                    <a:pt x="102" y="99"/>
                  </a:lnTo>
                  <a:lnTo>
                    <a:pt x="108" y="115"/>
                  </a:lnTo>
                  <a:lnTo>
                    <a:pt x="116" y="136"/>
                  </a:lnTo>
                  <a:close/>
                </a:path>
              </a:pathLst>
            </a:custGeom>
            <a:solidFill>
              <a:srgbClr val="A8B0B0"/>
            </a:solidFill>
            <a:ln w="9525">
              <a:noFill/>
            </a:ln>
          </p:spPr>
          <p:txBody>
            <a:bodyPr/>
            <a:lstStyle/>
            <a:p>
              <a:endParaRPr lang="en-US"/>
            </a:p>
          </p:txBody>
        </p:sp>
        <p:sp>
          <p:nvSpPr>
            <p:cNvPr id="1141193" name="Freeform 1141192"/>
            <p:cNvSpPr/>
            <p:nvPr/>
          </p:nvSpPr>
          <p:spPr>
            <a:xfrm>
              <a:off x="1131" y="3293"/>
              <a:ext cx="4" cy="9"/>
            </a:xfrm>
            <a:custGeom>
              <a:avLst/>
              <a:gdLst/>
              <a:ahLst/>
              <a:cxnLst/>
              <a:rect l="0" t="0" r="0" b="0"/>
              <a:pathLst>
                <a:path w="88" h="170">
                  <a:moveTo>
                    <a:pt x="88" y="145"/>
                  </a:moveTo>
                  <a:lnTo>
                    <a:pt x="81" y="147"/>
                  </a:lnTo>
                  <a:lnTo>
                    <a:pt x="77" y="150"/>
                  </a:lnTo>
                  <a:lnTo>
                    <a:pt x="73" y="151"/>
                  </a:lnTo>
                  <a:lnTo>
                    <a:pt x="69" y="153"/>
                  </a:lnTo>
                  <a:lnTo>
                    <a:pt x="64" y="155"/>
                  </a:lnTo>
                  <a:lnTo>
                    <a:pt x="57" y="158"/>
                  </a:lnTo>
                  <a:lnTo>
                    <a:pt x="47" y="163"/>
                  </a:lnTo>
                  <a:lnTo>
                    <a:pt x="32" y="170"/>
                  </a:lnTo>
                  <a:lnTo>
                    <a:pt x="29" y="161"/>
                  </a:lnTo>
                  <a:lnTo>
                    <a:pt x="26" y="154"/>
                  </a:lnTo>
                  <a:lnTo>
                    <a:pt x="24" y="148"/>
                  </a:lnTo>
                  <a:lnTo>
                    <a:pt x="22" y="142"/>
                  </a:lnTo>
                  <a:lnTo>
                    <a:pt x="19" y="134"/>
                  </a:lnTo>
                  <a:lnTo>
                    <a:pt x="15" y="123"/>
                  </a:lnTo>
                  <a:lnTo>
                    <a:pt x="8" y="109"/>
                  </a:lnTo>
                  <a:lnTo>
                    <a:pt x="0" y="89"/>
                  </a:lnTo>
                  <a:lnTo>
                    <a:pt x="4" y="79"/>
                  </a:lnTo>
                  <a:lnTo>
                    <a:pt x="7" y="71"/>
                  </a:lnTo>
                  <a:lnTo>
                    <a:pt x="9" y="65"/>
                  </a:lnTo>
                  <a:lnTo>
                    <a:pt x="12" y="58"/>
                  </a:lnTo>
                  <a:lnTo>
                    <a:pt x="15" y="49"/>
                  </a:lnTo>
                  <a:lnTo>
                    <a:pt x="19" y="38"/>
                  </a:lnTo>
                  <a:lnTo>
                    <a:pt x="26" y="22"/>
                  </a:lnTo>
                  <a:lnTo>
                    <a:pt x="34" y="0"/>
                  </a:lnTo>
                  <a:lnTo>
                    <a:pt x="40" y="11"/>
                  </a:lnTo>
                  <a:lnTo>
                    <a:pt x="43" y="21"/>
                  </a:lnTo>
                  <a:lnTo>
                    <a:pt x="47" y="36"/>
                  </a:lnTo>
                  <a:lnTo>
                    <a:pt x="55" y="65"/>
                  </a:lnTo>
                  <a:lnTo>
                    <a:pt x="59" y="74"/>
                  </a:lnTo>
                  <a:lnTo>
                    <a:pt x="61" y="79"/>
                  </a:lnTo>
                  <a:lnTo>
                    <a:pt x="64" y="84"/>
                  </a:lnTo>
                  <a:lnTo>
                    <a:pt x="66" y="90"/>
                  </a:lnTo>
                  <a:lnTo>
                    <a:pt x="69" y="98"/>
                  </a:lnTo>
                  <a:lnTo>
                    <a:pt x="73" y="108"/>
                  </a:lnTo>
                  <a:lnTo>
                    <a:pt x="79" y="124"/>
                  </a:lnTo>
                  <a:lnTo>
                    <a:pt x="88" y="145"/>
                  </a:lnTo>
                  <a:close/>
                </a:path>
              </a:pathLst>
            </a:custGeom>
            <a:solidFill>
              <a:srgbClr val="C4CCCC"/>
            </a:solidFill>
            <a:ln w="9525">
              <a:noFill/>
            </a:ln>
          </p:spPr>
          <p:txBody>
            <a:bodyPr/>
            <a:lstStyle/>
            <a:p>
              <a:endParaRPr lang="en-US"/>
            </a:p>
          </p:txBody>
        </p:sp>
        <p:sp>
          <p:nvSpPr>
            <p:cNvPr id="1141194" name="Freeform 1141193"/>
            <p:cNvSpPr/>
            <p:nvPr/>
          </p:nvSpPr>
          <p:spPr>
            <a:xfrm>
              <a:off x="1132" y="3293"/>
              <a:ext cx="2" cy="9"/>
            </a:xfrm>
            <a:custGeom>
              <a:avLst/>
              <a:gdLst/>
              <a:ahLst/>
              <a:cxnLst/>
              <a:rect l="0" t="0" r="0" b="0"/>
              <a:pathLst>
                <a:path w="59" h="167">
                  <a:moveTo>
                    <a:pt x="59" y="155"/>
                  </a:moveTo>
                  <a:lnTo>
                    <a:pt x="33" y="167"/>
                  </a:lnTo>
                  <a:lnTo>
                    <a:pt x="0" y="87"/>
                  </a:lnTo>
                  <a:lnTo>
                    <a:pt x="29" y="0"/>
                  </a:lnTo>
                  <a:lnTo>
                    <a:pt x="26" y="76"/>
                  </a:lnTo>
                  <a:lnTo>
                    <a:pt x="59" y="155"/>
                  </a:lnTo>
                  <a:close/>
                </a:path>
              </a:pathLst>
            </a:custGeom>
            <a:solidFill>
              <a:srgbClr val="E0E8E8"/>
            </a:solidFill>
            <a:ln w="9525">
              <a:noFill/>
            </a:ln>
          </p:spPr>
          <p:txBody>
            <a:bodyPr/>
            <a:lstStyle/>
            <a:p>
              <a:endParaRPr lang="en-US"/>
            </a:p>
          </p:txBody>
        </p:sp>
        <p:sp>
          <p:nvSpPr>
            <p:cNvPr id="1141195" name="Freeform 1141194"/>
            <p:cNvSpPr/>
            <p:nvPr/>
          </p:nvSpPr>
          <p:spPr>
            <a:xfrm>
              <a:off x="1130" y="3294"/>
              <a:ext cx="8" cy="4"/>
            </a:xfrm>
            <a:custGeom>
              <a:avLst/>
              <a:gdLst/>
              <a:ahLst/>
              <a:cxnLst/>
              <a:rect l="0" t="0" r="0" b="0"/>
              <a:pathLst>
                <a:path w="172" h="81">
                  <a:moveTo>
                    <a:pt x="170" y="4"/>
                  </a:moveTo>
                  <a:lnTo>
                    <a:pt x="168" y="0"/>
                  </a:lnTo>
                  <a:lnTo>
                    <a:pt x="0" y="73"/>
                  </a:lnTo>
                  <a:lnTo>
                    <a:pt x="4" y="81"/>
                  </a:lnTo>
                  <a:lnTo>
                    <a:pt x="172" y="8"/>
                  </a:lnTo>
                  <a:lnTo>
                    <a:pt x="170" y="4"/>
                  </a:lnTo>
                  <a:close/>
                </a:path>
              </a:pathLst>
            </a:custGeom>
            <a:solidFill>
              <a:srgbClr val="EDF5F5"/>
            </a:solidFill>
            <a:ln w="9525">
              <a:noFill/>
            </a:ln>
          </p:spPr>
          <p:txBody>
            <a:bodyPr/>
            <a:lstStyle/>
            <a:p>
              <a:endParaRPr lang="en-US"/>
            </a:p>
          </p:txBody>
        </p:sp>
        <p:sp>
          <p:nvSpPr>
            <p:cNvPr id="1141196" name="Freeform 1141195"/>
            <p:cNvSpPr/>
            <p:nvPr/>
          </p:nvSpPr>
          <p:spPr>
            <a:xfrm>
              <a:off x="1176" y="3432"/>
              <a:ext cx="10" cy="6"/>
            </a:xfrm>
            <a:custGeom>
              <a:avLst/>
              <a:gdLst/>
              <a:ahLst/>
              <a:cxnLst/>
              <a:rect l="0" t="0" r="0" b="0"/>
              <a:pathLst>
                <a:path w="216" h="103">
                  <a:moveTo>
                    <a:pt x="216" y="12"/>
                  </a:moveTo>
                  <a:lnTo>
                    <a:pt x="4" y="103"/>
                  </a:lnTo>
                  <a:lnTo>
                    <a:pt x="0" y="93"/>
                  </a:lnTo>
                  <a:lnTo>
                    <a:pt x="211" y="0"/>
                  </a:lnTo>
                  <a:lnTo>
                    <a:pt x="216" y="12"/>
                  </a:lnTo>
                  <a:close/>
                </a:path>
              </a:pathLst>
            </a:custGeom>
            <a:solidFill>
              <a:srgbClr val="111919"/>
            </a:solidFill>
            <a:ln w="9525">
              <a:noFill/>
            </a:ln>
          </p:spPr>
          <p:txBody>
            <a:bodyPr/>
            <a:lstStyle/>
            <a:p>
              <a:endParaRPr lang="en-US"/>
            </a:p>
          </p:txBody>
        </p:sp>
        <p:sp>
          <p:nvSpPr>
            <p:cNvPr id="1141197" name="Freeform 1141196"/>
            <p:cNvSpPr/>
            <p:nvPr/>
          </p:nvSpPr>
          <p:spPr>
            <a:xfrm>
              <a:off x="1176" y="3433"/>
              <a:ext cx="11" cy="16"/>
            </a:xfrm>
            <a:custGeom>
              <a:avLst/>
              <a:gdLst/>
              <a:ahLst/>
              <a:cxnLst/>
              <a:rect l="0" t="0" r="0" b="0"/>
              <a:pathLst>
                <a:path w="250" h="298">
                  <a:moveTo>
                    <a:pt x="207" y="296"/>
                  </a:moveTo>
                  <a:lnTo>
                    <a:pt x="219" y="286"/>
                  </a:lnTo>
                  <a:lnTo>
                    <a:pt x="232" y="267"/>
                  </a:lnTo>
                  <a:lnTo>
                    <a:pt x="242" y="241"/>
                  </a:lnTo>
                  <a:lnTo>
                    <a:pt x="248" y="206"/>
                  </a:lnTo>
                  <a:lnTo>
                    <a:pt x="250" y="165"/>
                  </a:lnTo>
                  <a:lnTo>
                    <a:pt x="245" y="116"/>
                  </a:lnTo>
                  <a:lnTo>
                    <a:pt x="233" y="62"/>
                  </a:lnTo>
                  <a:lnTo>
                    <a:pt x="211" y="0"/>
                  </a:lnTo>
                  <a:lnTo>
                    <a:pt x="198" y="6"/>
                  </a:lnTo>
                  <a:lnTo>
                    <a:pt x="185" y="12"/>
                  </a:lnTo>
                  <a:lnTo>
                    <a:pt x="171" y="17"/>
                  </a:lnTo>
                  <a:lnTo>
                    <a:pt x="158" y="24"/>
                  </a:lnTo>
                  <a:lnTo>
                    <a:pt x="145" y="29"/>
                  </a:lnTo>
                  <a:lnTo>
                    <a:pt x="132" y="35"/>
                  </a:lnTo>
                  <a:lnTo>
                    <a:pt x="118" y="41"/>
                  </a:lnTo>
                  <a:lnTo>
                    <a:pt x="106" y="46"/>
                  </a:lnTo>
                  <a:lnTo>
                    <a:pt x="93" y="52"/>
                  </a:lnTo>
                  <a:lnTo>
                    <a:pt x="80" y="57"/>
                  </a:lnTo>
                  <a:lnTo>
                    <a:pt x="66" y="64"/>
                  </a:lnTo>
                  <a:lnTo>
                    <a:pt x="53" y="69"/>
                  </a:lnTo>
                  <a:lnTo>
                    <a:pt x="40" y="75"/>
                  </a:lnTo>
                  <a:lnTo>
                    <a:pt x="27" y="81"/>
                  </a:lnTo>
                  <a:lnTo>
                    <a:pt x="13" y="87"/>
                  </a:lnTo>
                  <a:lnTo>
                    <a:pt x="0" y="92"/>
                  </a:lnTo>
                  <a:lnTo>
                    <a:pt x="13" y="123"/>
                  </a:lnTo>
                  <a:lnTo>
                    <a:pt x="28" y="150"/>
                  </a:lnTo>
                  <a:lnTo>
                    <a:pt x="42" y="175"/>
                  </a:lnTo>
                  <a:lnTo>
                    <a:pt x="57" y="198"/>
                  </a:lnTo>
                  <a:lnTo>
                    <a:pt x="73" y="218"/>
                  </a:lnTo>
                  <a:lnTo>
                    <a:pt x="87" y="236"/>
                  </a:lnTo>
                  <a:lnTo>
                    <a:pt x="102" y="250"/>
                  </a:lnTo>
                  <a:lnTo>
                    <a:pt x="117" y="263"/>
                  </a:lnTo>
                  <a:lnTo>
                    <a:pt x="132" y="274"/>
                  </a:lnTo>
                  <a:lnTo>
                    <a:pt x="145" y="283"/>
                  </a:lnTo>
                  <a:lnTo>
                    <a:pt x="158" y="289"/>
                  </a:lnTo>
                  <a:lnTo>
                    <a:pt x="170" y="294"/>
                  </a:lnTo>
                  <a:lnTo>
                    <a:pt x="182" y="297"/>
                  </a:lnTo>
                  <a:lnTo>
                    <a:pt x="192" y="298"/>
                  </a:lnTo>
                  <a:lnTo>
                    <a:pt x="200" y="298"/>
                  </a:lnTo>
                  <a:lnTo>
                    <a:pt x="207" y="296"/>
                  </a:lnTo>
                  <a:close/>
                </a:path>
              </a:pathLst>
            </a:custGeom>
            <a:solidFill>
              <a:srgbClr val="111919"/>
            </a:solidFill>
            <a:ln w="9525">
              <a:noFill/>
            </a:ln>
          </p:spPr>
          <p:txBody>
            <a:bodyPr/>
            <a:lstStyle/>
            <a:p>
              <a:endParaRPr lang="en-US"/>
            </a:p>
          </p:txBody>
        </p:sp>
        <p:sp>
          <p:nvSpPr>
            <p:cNvPr id="1141198" name="Freeform 1141197"/>
            <p:cNvSpPr/>
            <p:nvPr/>
          </p:nvSpPr>
          <p:spPr>
            <a:xfrm>
              <a:off x="1176" y="3433"/>
              <a:ext cx="10" cy="16"/>
            </a:xfrm>
            <a:custGeom>
              <a:avLst/>
              <a:gdLst/>
              <a:ahLst/>
              <a:cxnLst/>
              <a:rect l="0" t="0" r="0" b="0"/>
              <a:pathLst>
                <a:path w="226" h="287">
                  <a:moveTo>
                    <a:pt x="199" y="285"/>
                  </a:moveTo>
                  <a:lnTo>
                    <a:pt x="209" y="276"/>
                  </a:lnTo>
                  <a:lnTo>
                    <a:pt x="217" y="259"/>
                  </a:lnTo>
                  <a:lnTo>
                    <a:pt x="224" y="234"/>
                  </a:lnTo>
                  <a:lnTo>
                    <a:pt x="226" y="202"/>
                  </a:lnTo>
                  <a:lnTo>
                    <a:pt x="223" y="162"/>
                  </a:lnTo>
                  <a:lnTo>
                    <a:pt x="214" y="115"/>
                  </a:lnTo>
                  <a:lnTo>
                    <a:pt x="200" y="61"/>
                  </a:lnTo>
                  <a:lnTo>
                    <a:pt x="178" y="0"/>
                  </a:lnTo>
                  <a:lnTo>
                    <a:pt x="166" y="5"/>
                  </a:lnTo>
                  <a:lnTo>
                    <a:pt x="155" y="10"/>
                  </a:lnTo>
                  <a:lnTo>
                    <a:pt x="144" y="15"/>
                  </a:lnTo>
                  <a:lnTo>
                    <a:pt x="134" y="20"/>
                  </a:lnTo>
                  <a:lnTo>
                    <a:pt x="123" y="24"/>
                  </a:lnTo>
                  <a:lnTo>
                    <a:pt x="111" y="30"/>
                  </a:lnTo>
                  <a:lnTo>
                    <a:pt x="100" y="34"/>
                  </a:lnTo>
                  <a:lnTo>
                    <a:pt x="89" y="39"/>
                  </a:lnTo>
                  <a:lnTo>
                    <a:pt x="78" y="44"/>
                  </a:lnTo>
                  <a:lnTo>
                    <a:pt x="67" y="49"/>
                  </a:lnTo>
                  <a:lnTo>
                    <a:pt x="55" y="54"/>
                  </a:lnTo>
                  <a:lnTo>
                    <a:pt x="45" y="58"/>
                  </a:lnTo>
                  <a:lnTo>
                    <a:pt x="34" y="63"/>
                  </a:lnTo>
                  <a:lnTo>
                    <a:pt x="23" y="69"/>
                  </a:lnTo>
                  <a:lnTo>
                    <a:pt x="11" y="73"/>
                  </a:lnTo>
                  <a:lnTo>
                    <a:pt x="0" y="78"/>
                  </a:lnTo>
                  <a:lnTo>
                    <a:pt x="13" y="109"/>
                  </a:lnTo>
                  <a:lnTo>
                    <a:pt x="28" y="136"/>
                  </a:lnTo>
                  <a:lnTo>
                    <a:pt x="42" y="161"/>
                  </a:lnTo>
                  <a:lnTo>
                    <a:pt x="56" y="184"/>
                  </a:lnTo>
                  <a:lnTo>
                    <a:pt x="72" y="204"/>
                  </a:lnTo>
                  <a:lnTo>
                    <a:pt x="86" y="221"/>
                  </a:lnTo>
                  <a:lnTo>
                    <a:pt x="101" y="236"/>
                  </a:lnTo>
                  <a:lnTo>
                    <a:pt x="115" y="250"/>
                  </a:lnTo>
                  <a:lnTo>
                    <a:pt x="129" y="260"/>
                  </a:lnTo>
                  <a:lnTo>
                    <a:pt x="142" y="270"/>
                  </a:lnTo>
                  <a:lnTo>
                    <a:pt x="155" y="276"/>
                  </a:lnTo>
                  <a:lnTo>
                    <a:pt x="166" y="282"/>
                  </a:lnTo>
                  <a:lnTo>
                    <a:pt x="177" y="285"/>
                  </a:lnTo>
                  <a:lnTo>
                    <a:pt x="186" y="287"/>
                  </a:lnTo>
                  <a:lnTo>
                    <a:pt x="193" y="287"/>
                  </a:lnTo>
                  <a:lnTo>
                    <a:pt x="199" y="285"/>
                  </a:lnTo>
                  <a:close/>
                </a:path>
              </a:pathLst>
            </a:custGeom>
            <a:solidFill>
              <a:srgbClr val="2B3333"/>
            </a:solidFill>
            <a:ln w="9525">
              <a:noFill/>
            </a:ln>
          </p:spPr>
          <p:txBody>
            <a:bodyPr/>
            <a:lstStyle/>
            <a:p>
              <a:endParaRPr lang="en-US"/>
            </a:p>
          </p:txBody>
        </p:sp>
        <p:sp>
          <p:nvSpPr>
            <p:cNvPr id="1141199" name="Freeform 1141198"/>
            <p:cNvSpPr/>
            <p:nvPr/>
          </p:nvSpPr>
          <p:spPr>
            <a:xfrm>
              <a:off x="1177" y="3434"/>
              <a:ext cx="9" cy="15"/>
            </a:xfrm>
            <a:custGeom>
              <a:avLst/>
              <a:gdLst/>
              <a:ahLst/>
              <a:cxnLst/>
              <a:rect l="0" t="0" r="0" b="0"/>
              <a:pathLst>
                <a:path w="202" h="274">
                  <a:moveTo>
                    <a:pt x="189" y="273"/>
                  </a:moveTo>
                  <a:lnTo>
                    <a:pt x="196" y="265"/>
                  </a:lnTo>
                  <a:lnTo>
                    <a:pt x="201" y="251"/>
                  </a:lnTo>
                  <a:lnTo>
                    <a:pt x="202" y="227"/>
                  </a:lnTo>
                  <a:lnTo>
                    <a:pt x="200" y="197"/>
                  </a:lnTo>
                  <a:lnTo>
                    <a:pt x="193" y="159"/>
                  </a:lnTo>
                  <a:lnTo>
                    <a:pt x="182" y="114"/>
                  </a:lnTo>
                  <a:lnTo>
                    <a:pt x="165" y="60"/>
                  </a:lnTo>
                  <a:lnTo>
                    <a:pt x="142" y="0"/>
                  </a:lnTo>
                  <a:lnTo>
                    <a:pt x="125" y="7"/>
                  </a:lnTo>
                  <a:lnTo>
                    <a:pt x="107" y="14"/>
                  </a:lnTo>
                  <a:lnTo>
                    <a:pt x="89" y="23"/>
                  </a:lnTo>
                  <a:lnTo>
                    <a:pt x="72" y="30"/>
                  </a:lnTo>
                  <a:lnTo>
                    <a:pt x="53" y="39"/>
                  </a:lnTo>
                  <a:lnTo>
                    <a:pt x="36" y="46"/>
                  </a:lnTo>
                  <a:lnTo>
                    <a:pt x="18" y="54"/>
                  </a:lnTo>
                  <a:lnTo>
                    <a:pt x="0" y="62"/>
                  </a:lnTo>
                  <a:lnTo>
                    <a:pt x="14" y="92"/>
                  </a:lnTo>
                  <a:lnTo>
                    <a:pt x="28" y="120"/>
                  </a:lnTo>
                  <a:lnTo>
                    <a:pt x="41" y="145"/>
                  </a:lnTo>
                  <a:lnTo>
                    <a:pt x="57" y="168"/>
                  </a:lnTo>
                  <a:lnTo>
                    <a:pt x="71" y="188"/>
                  </a:lnTo>
                  <a:lnTo>
                    <a:pt x="85" y="206"/>
                  </a:lnTo>
                  <a:lnTo>
                    <a:pt x="98" y="221"/>
                  </a:lnTo>
                  <a:lnTo>
                    <a:pt x="113" y="235"/>
                  </a:lnTo>
                  <a:lnTo>
                    <a:pt x="126" y="246"/>
                  </a:lnTo>
                  <a:lnTo>
                    <a:pt x="138" y="256"/>
                  </a:lnTo>
                  <a:lnTo>
                    <a:pt x="149" y="262"/>
                  </a:lnTo>
                  <a:lnTo>
                    <a:pt x="160" y="268"/>
                  </a:lnTo>
                  <a:lnTo>
                    <a:pt x="170" y="272"/>
                  </a:lnTo>
                  <a:lnTo>
                    <a:pt x="178" y="274"/>
                  </a:lnTo>
                  <a:lnTo>
                    <a:pt x="184" y="274"/>
                  </a:lnTo>
                  <a:lnTo>
                    <a:pt x="189" y="273"/>
                  </a:lnTo>
                  <a:close/>
                </a:path>
              </a:pathLst>
            </a:custGeom>
            <a:solidFill>
              <a:srgbClr val="474F4F"/>
            </a:solidFill>
            <a:ln w="9525">
              <a:noFill/>
            </a:ln>
          </p:spPr>
          <p:txBody>
            <a:bodyPr/>
            <a:lstStyle/>
            <a:p>
              <a:endParaRPr lang="en-US"/>
            </a:p>
          </p:txBody>
        </p:sp>
        <p:sp>
          <p:nvSpPr>
            <p:cNvPr id="1141200" name="Freeform 1141199"/>
            <p:cNvSpPr/>
            <p:nvPr/>
          </p:nvSpPr>
          <p:spPr>
            <a:xfrm>
              <a:off x="1177" y="3435"/>
              <a:ext cx="9" cy="14"/>
            </a:xfrm>
            <a:custGeom>
              <a:avLst/>
              <a:gdLst/>
              <a:ahLst/>
              <a:cxnLst/>
              <a:rect l="0" t="0" r="0" b="0"/>
              <a:pathLst>
                <a:path w="186" h="264">
                  <a:moveTo>
                    <a:pt x="180" y="263"/>
                  </a:moveTo>
                  <a:lnTo>
                    <a:pt x="185" y="256"/>
                  </a:lnTo>
                  <a:lnTo>
                    <a:pt x="186" y="243"/>
                  </a:lnTo>
                  <a:lnTo>
                    <a:pt x="183" y="222"/>
                  </a:lnTo>
                  <a:lnTo>
                    <a:pt x="177" y="193"/>
                  </a:lnTo>
                  <a:lnTo>
                    <a:pt x="166" y="157"/>
                  </a:lnTo>
                  <a:lnTo>
                    <a:pt x="151" y="113"/>
                  </a:lnTo>
                  <a:lnTo>
                    <a:pt x="131" y="60"/>
                  </a:lnTo>
                  <a:lnTo>
                    <a:pt x="108" y="0"/>
                  </a:lnTo>
                  <a:lnTo>
                    <a:pt x="94" y="7"/>
                  </a:lnTo>
                  <a:lnTo>
                    <a:pt x="80" y="13"/>
                  </a:lnTo>
                  <a:lnTo>
                    <a:pt x="67" y="18"/>
                  </a:lnTo>
                  <a:lnTo>
                    <a:pt x="54" y="24"/>
                  </a:lnTo>
                  <a:lnTo>
                    <a:pt x="40" y="30"/>
                  </a:lnTo>
                  <a:lnTo>
                    <a:pt x="27" y="36"/>
                  </a:lnTo>
                  <a:lnTo>
                    <a:pt x="13" y="41"/>
                  </a:lnTo>
                  <a:lnTo>
                    <a:pt x="0" y="48"/>
                  </a:lnTo>
                  <a:lnTo>
                    <a:pt x="13" y="78"/>
                  </a:lnTo>
                  <a:lnTo>
                    <a:pt x="26" y="106"/>
                  </a:lnTo>
                  <a:lnTo>
                    <a:pt x="40" y="131"/>
                  </a:lnTo>
                  <a:lnTo>
                    <a:pt x="55" y="154"/>
                  </a:lnTo>
                  <a:lnTo>
                    <a:pt x="69" y="174"/>
                  </a:lnTo>
                  <a:lnTo>
                    <a:pt x="83" y="192"/>
                  </a:lnTo>
                  <a:lnTo>
                    <a:pt x="96" y="208"/>
                  </a:lnTo>
                  <a:lnTo>
                    <a:pt x="110" y="222"/>
                  </a:lnTo>
                  <a:lnTo>
                    <a:pt x="122" y="233"/>
                  </a:lnTo>
                  <a:lnTo>
                    <a:pt x="134" y="243"/>
                  </a:lnTo>
                  <a:lnTo>
                    <a:pt x="145" y="250"/>
                  </a:lnTo>
                  <a:lnTo>
                    <a:pt x="155" y="256"/>
                  </a:lnTo>
                  <a:lnTo>
                    <a:pt x="164" y="261"/>
                  </a:lnTo>
                  <a:lnTo>
                    <a:pt x="171" y="263"/>
                  </a:lnTo>
                  <a:lnTo>
                    <a:pt x="176" y="264"/>
                  </a:lnTo>
                  <a:lnTo>
                    <a:pt x="180" y="263"/>
                  </a:lnTo>
                  <a:close/>
                </a:path>
              </a:pathLst>
            </a:custGeom>
            <a:solidFill>
              <a:srgbClr val="616666"/>
            </a:solidFill>
            <a:ln w="9525">
              <a:noFill/>
            </a:ln>
          </p:spPr>
          <p:txBody>
            <a:bodyPr/>
            <a:lstStyle/>
            <a:p>
              <a:endParaRPr lang="en-US"/>
            </a:p>
          </p:txBody>
        </p:sp>
        <p:sp>
          <p:nvSpPr>
            <p:cNvPr id="1141201" name="Freeform 1141200"/>
            <p:cNvSpPr/>
            <p:nvPr/>
          </p:nvSpPr>
          <p:spPr>
            <a:xfrm>
              <a:off x="1177" y="3435"/>
              <a:ext cx="8" cy="14"/>
            </a:xfrm>
            <a:custGeom>
              <a:avLst/>
              <a:gdLst/>
              <a:ahLst/>
              <a:cxnLst/>
              <a:rect l="0" t="0" r="0" b="0"/>
              <a:pathLst>
                <a:path w="173" h="251">
                  <a:moveTo>
                    <a:pt x="171" y="251"/>
                  </a:moveTo>
                  <a:lnTo>
                    <a:pt x="173" y="245"/>
                  </a:lnTo>
                  <a:lnTo>
                    <a:pt x="170" y="233"/>
                  </a:lnTo>
                  <a:lnTo>
                    <a:pt x="164" y="214"/>
                  </a:lnTo>
                  <a:lnTo>
                    <a:pt x="153" y="187"/>
                  </a:lnTo>
                  <a:lnTo>
                    <a:pt x="137" y="153"/>
                  </a:lnTo>
                  <a:lnTo>
                    <a:pt x="119" y="110"/>
                  </a:lnTo>
                  <a:lnTo>
                    <a:pt x="97" y="60"/>
                  </a:lnTo>
                  <a:lnTo>
                    <a:pt x="72" y="0"/>
                  </a:lnTo>
                  <a:lnTo>
                    <a:pt x="63" y="4"/>
                  </a:lnTo>
                  <a:lnTo>
                    <a:pt x="54" y="7"/>
                  </a:lnTo>
                  <a:lnTo>
                    <a:pt x="45" y="11"/>
                  </a:lnTo>
                  <a:lnTo>
                    <a:pt x="36" y="16"/>
                  </a:lnTo>
                  <a:lnTo>
                    <a:pt x="27" y="20"/>
                  </a:lnTo>
                  <a:lnTo>
                    <a:pt x="18" y="23"/>
                  </a:lnTo>
                  <a:lnTo>
                    <a:pt x="9" y="27"/>
                  </a:lnTo>
                  <a:lnTo>
                    <a:pt x="0" y="31"/>
                  </a:lnTo>
                  <a:lnTo>
                    <a:pt x="13" y="62"/>
                  </a:lnTo>
                  <a:lnTo>
                    <a:pt x="26" y="89"/>
                  </a:lnTo>
                  <a:lnTo>
                    <a:pt x="41" y="115"/>
                  </a:lnTo>
                  <a:lnTo>
                    <a:pt x="54" y="138"/>
                  </a:lnTo>
                  <a:lnTo>
                    <a:pt x="68" y="159"/>
                  </a:lnTo>
                  <a:lnTo>
                    <a:pt x="81" y="177"/>
                  </a:lnTo>
                  <a:lnTo>
                    <a:pt x="95" y="193"/>
                  </a:lnTo>
                  <a:lnTo>
                    <a:pt x="107" y="206"/>
                  </a:lnTo>
                  <a:lnTo>
                    <a:pt x="119" y="218"/>
                  </a:lnTo>
                  <a:lnTo>
                    <a:pt x="130" y="229"/>
                  </a:lnTo>
                  <a:lnTo>
                    <a:pt x="141" y="236"/>
                  </a:lnTo>
                  <a:lnTo>
                    <a:pt x="150" y="242"/>
                  </a:lnTo>
                  <a:lnTo>
                    <a:pt x="157" y="246"/>
                  </a:lnTo>
                  <a:lnTo>
                    <a:pt x="163" y="250"/>
                  </a:lnTo>
                  <a:lnTo>
                    <a:pt x="168" y="251"/>
                  </a:lnTo>
                  <a:lnTo>
                    <a:pt x="171" y="251"/>
                  </a:lnTo>
                  <a:close/>
                </a:path>
              </a:pathLst>
            </a:custGeom>
            <a:solidFill>
              <a:srgbClr val="7A8282"/>
            </a:solidFill>
            <a:ln w="9525">
              <a:noFill/>
            </a:ln>
          </p:spPr>
          <p:txBody>
            <a:bodyPr/>
            <a:lstStyle/>
            <a:p>
              <a:endParaRPr lang="en-US"/>
            </a:p>
          </p:txBody>
        </p:sp>
        <p:sp>
          <p:nvSpPr>
            <p:cNvPr id="1141202" name="Freeform 1141201"/>
            <p:cNvSpPr/>
            <p:nvPr/>
          </p:nvSpPr>
          <p:spPr>
            <a:xfrm>
              <a:off x="1178" y="3436"/>
              <a:ext cx="7" cy="13"/>
            </a:xfrm>
            <a:custGeom>
              <a:avLst/>
              <a:gdLst/>
              <a:ahLst/>
              <a:cxnLst/>
              <a:rect l="0" t="0" r="0" b="0"/>
              <a:pathLst>
                <a:path w="163" h="240">
                  <a:moveTo>
                    <a:pt x="163" y="240"/>
                  </a:moveTo>
                  <a:lnTo>
                    <a:pt x="162" y="235"/>
                  </a:lnTo>
                  <a:lnTo>
                    <a:pt x="156" y="225"/>
                  </a:lnTo>
                  <a:lnTo>
                    <a:pt x="145" y="208"/>
                  </a:lnTo>
                  <a:lnTo>
                    <a:pt x="129" y="183"/>
                  </a:lnTo>
                  <a:lnTo>
                    <a:pt x="110" y="150"/>
                  </a:lnTo>
                  <a:lnTo>
                    <a:pt x="89" y="110"/>
                  </a:lnTo>
                  <a:lnTo>
                    <a:pt x="64" y="59"/>
                  </a:lnTo>
                  <a:lnTo>
                    <a:pt x="39" y="0"/>
                  </a:lnTo>
                  <a:lnTo>
                    <a:pt x="34" y="2"/>
                  </a:lnTo>
                  <a:lnTo>
                    <a:pt x="28" y="5"/>
                  </a:lnTo>
                  <a:lnTo>
                    <a:pt x="24" y="7"/>
                  </a:lnTo>
                  <a:lnTo>
                    <a:pt x="19" y="9"/>
                  </a:lnTo>
                  <a:lnTo>
                    <a:pt x="14" y="11"/>
                  </a:lnTo>
                  <a:lnTo>
                    <a:pt x="10" y="13"/>
                  </a:lnTo>
                  <a:lnTo>
                    <a:pt x="5" y="15"/>
                  </a:lnTo>
                  <a:lnTo>
                    <a:pt x="0" y="17"/>
                  </a:lnTo>
                  <a:lnTo>
                    <a:pt x="13" y="48"/>
                  </a:lnTo>
                  <a:lnTo>
                    <a:pt x="26" y="75"/>
                  </a:lnTo>
                  <a:lnTo>
                    <a:pt x="41" y="102"/>
                  </a:lnTo>
                  <a:lnTo>
                    <a:pt x="54" y="124"/>
                  </a:lnTo>
                  <a:lnTo>
                    <a:pt x="68" y="145"/>
                  </a:lnTo>
                  <a:lnTo>
                    <a:pt x="82" y="163"/>
                  </a:lnTo>
                  <a:lnTo>
                    <a:pt x="94" y="180"/>
                  </a:lnTo>
                  <a:lnTo>
                    <a:pt x="106" y="193"/>
                  </a:lnTo>
                  <a:lnTo>
                    <a:pt x="117" y="205"/>
                  </a:lnTo>
                  <a:lnTo>
                    <a:pt x="127" y="215"/>
                  </a:lnTo>
                  <a:lnTo>
                    <a:pt x="138" y="224"/>
                  </a:lnTo>
                  <a:lnTo>
                    <a:pt x="146" y="230"/>
                  </a:lnTo>
                  <a:lnTo>
                    <a:pt x="152" y="234"/>
                  </a:lnTo>
                  <a:lnTo>
                    <a:pt x="158" y="238"/>
                  </a:lnTo>
                  <a:lnTo>
                    <a:pt x="161" y="240"/>
                  </a:lnTo>
                  <a:lnTo>
                    <a:pt x="163" y="240"/>
                  </a:lnTo>
                  <a:close/>
                </a:path>
              </a:pathLst>
            </a:custGeom>
            <a:solidFill>
              <a:srgbClr val="919999"/>
            </a:solidFill>
            <a:ln w="9525">
              <a:noFill/>
            </a:ln>
          </p:spPr>
          <p:txBody>
            <a:bodyPr/>
            <a:lstStyle/>
            <a:p>
              <a:endParaRPr lang="en-US"/>
            </a:p>
          </p:txBody>
        </p:sp>
        <p:sp>
          <p:nvSpPr>
            <p:cNvPr id="1141203" name="Freeform 1141202"/>
            <p:cNvSpPr/>
            <p:nvPr/>
          </p:nvSpPr>
          <p:spPr>
            <a:xfrm>
              <a:off x="1185" y="3449"/>
              <a:ext cx="2" cy="5"/>
            </a:xfrm>
            <a:custGeom>
              <a:avLst/>
              <a:gdLst/>
              <a:ahLst/>
              <a:cxnLst/>
              <a:rect l="0" t="0" r="0" b="0"/>
              <a:pathLst>
                <a:path w="48" h="99">
                  <a:moveTo>
                    <a:pt x="13" y="0"/>
                  </a:moveTo>
                  <a:lnTo>
                    <a:pt x="44" y="76"/>
                  </a:lnTo>
                  <a:lnTo>
                    <a:pt x="48" y="92"/>
                  </a:lnTo>
                  <a:lnTo>
                    <a:pt x="46" y="99"/>
                  </a:lnTo>
                  <a:lnTo>
                    <a:pt x="39" y="96"/>
                  </a:lnTo>
                  <a:lnTo>
                    <a:pt x="31" y="83"/>
                  </a:lnTo>
                  <a:lnTo>
                    <a:pt x="0" y="7"/>
                  </a:lnTo>
                  <a:lnTo>
                    <a:pt x="13" y="0"/>
                  </a:lnTo>
                  <a:close/>
                </a:path>
              </a:pathLst>
            </a:custGeom>
            <a:solidFill>
              <a:srgbClr val="2B3333"/>
            </a:solidFill>
            <a:ln w="9525">
              <a:noFill/>
            </a:ln>
          </p:spPr>
          <p:txBody>
            <a:bodyPr/>
            <a:lstStyle/>
            <a:p>
              <a:endParaRPr lang="en-US"/>
            </a:p>
          </p:txBody>
        </p:sp>
      </p:grpSp>
      <p:grpSp>
        <p:nvGrpSpPr>
          <p:cNvPr id="1141204" name="Group 1141203"/>
          <p:cNvGrpSpPr/>
          <p:nvPr/>
        </p:nvGrpSpPr>
        <p:grpSpPr>
          <a:xfrm>
            <a:off x="4572000" y="1524000"/>
            <a:ext cx="469900" cy="685800"/>
            <a:chOff x="1104" y="3024"/>
            <a:chExt cx="296" cy="432"/>
          </a:xfrm>
        </p:grpSpPr>
        <p:sp>
          <p:nvSpPr>
            <p:cNvPr id="1141205" name="Freeform 1141204"/>
            <p:cNvSpPr/>
            <p:nvPr/>
          </p:nvSpPr>
          <p:spPr>
            <a:xfrm>
              <a:off x="1138" y="3298"/>
              <a:ext cx="9" cy="5"/>
            </a:xfrm>
            <a:custGeom>
              <a:avLst/>
              <a:gdLst/>
              <a:ahLst/>
              <a:cxnLst/>
              <a:rect l="0" t="0" r="0" b="0"/>
              <a:pathLst>
                <a:path w="206" h="84">
                  <a:moveTo>
                    <a:pt x="0" y="67"/>
                  </a:moveTo>
                  <a:lnTo>
                    <a:pt x="199" y="0"/>
                  </a:lnTo>
                  <a:lnTo>
                    <a:pt x="206" y="17"/>
                  </a:lnTo>
                  <a:lnTo>
                    <a:pt x="7" y="84"/>
                  </a:lnTo>
                  <a:lnTo>
                    <a:pt x="0" y="67"/>
                  </a:lnTo>
                  <a:close/>
                </a:path>
              </a:pathLst>
            </a:custGeom>
            <a:solidFill>
              <a:srgbClr val="6B6859"/>
            </a:solidFill>
            <a:ln w="9525">
              <a:noFill/>
            </a:ln>
          </p:spPr>
          <p:txBody>
            <a:bodyPr/>
            <a:lstStyle/>
            <a:p>
              <a:endParaRPr lang="en-US"/>
            </a:p>
          </p:txBody>
        </p:sp>
        <p:sp>
          <p:nvSpPr>
            <p:cNvPr id="1141206" name="Freeform 1141205"/>
            <p:cNvSpPr/>
            <p:nvPr/>
          </p:nvSpPr>
          <p:spPr>
            <a:xfrm>
              <a:off x="1197" y="3450"/>
              <a:ext cx="3" cy="6"/>
            </a:xfrm>
            <a:custGeom>
              <a:avLst/>
              <a:gdLst/>
              <a:ahLst/>
              <a:cxnLst/>
              <a:rect l="0" t="0" r="0" b="0"/>
              <a:pathLst>
                <a:path w="82" h="108">
                  <a:moveTo>
                    <a:pt x="45" y="0"/>
                  </a:moveTo>
                  <a:lnTo>
                    <a:pt x="80" y="77"/>
                  </a:lnTo>
                  <a:lnTo>
                    <a:pt x="82" y="87"/>
                  </a:lnTo>
                  <a:lnTo>
                    <a:pt x="80" y="95"/>
                  </a:lnTo>
                  <a:lnTo>
                    <a:pt x="74" y="102"/>
                  </a:lnTo>
                  <a:lnTo>
                    <a:pt x="66" y="106"/>
                  </a:lnTo>
                  <a:lnTo>
                    <a:pt x="57" y="108"/>
                  </a:lnTo>
                  <a:lnTo>
                    <a:pt x="49" y="106"/>
                  </a:lnTo>
                  <a:lnTo>
                    <a:pt x="41" y="102"/>
                  </a:lnTo>
                  <a:lnTo>
                    <a:pt x="35" y="93"/>
                  </a:lnTo>
                  <a:lnTo>
                    <a:pt x="0" y="16"/>
                  </a:lnTo>
                  <a:lnTo>
                    <a:pt x="45" y="0"/>
                  </a:lnTo>
                  <a:close/>
                </a:path>
              </a:pathLst>
            </a:custGeom>
            <a:solidFill>
              <a:srgbClr val="6B6859"/>
            </a:solidFill>
            <a:ln w="9525">
              <a:noFill/>
            </a:ln>
          </p:spPr>
          <p:txBody>
            <a:bodyPr/>
            <a:lstStyle/>
            <a:p>
              <a:endParaRPr lang="en-US"/>
            </a:p>
          </p:txBody>
        </p:sp>
        <p:sp>
          <p:nvSpPr>
            <p:cNvPr id="1141207" name="Freeform 1141206"/>
            <p:cNvSpPr/>
            <p:nvPr/>
          </p:nvSpPr>
          <p:spPr>
            <a:xfrm>
              <a:off x="1187" y="3433"/>
              <a:ext cx="13" cy="18"/>
            </a:xfrm>
            <a:custGeom>
              <a:avLst/>
              <a:gdLst/>
              <a:ahLst/>
              <a:cxnLst/>
              <a:rect l="0" t="0" r="0" b="0"/>
              <a:pathLst>
                <a:path w="293" h="319">
                  <a:moveTo>
                    <a:pt x="247" y="317"/>
                  </a:moveTo>
                  <a:lnTo>
                    <a:pt x="261" y="307"/>
                  </a:lnTo>
                  <a:lnTo>
                    <a:pt x="275" y="287"/>
                  </a:lnTo>
                  <a:lnTo>
                    <a:pt x="285" y="256"/>
                  </a:lnTo>
                  <a:lnTo>
                    <a:pt x="292" y="218"/>
                  </a:lnTo>
                  <a:lnTo>
                    <a:pt x="293" y="173"/>
                  </a:lnTo>
                  <a:lnTo>
                    <a:pt x="288" y="120"/>
                  </a:lnTo>
                  <a:lnTo>
                    <a:pt x="274" y="62"/>
                  </a:lnTo>
                  <a:lnTo>
                    <a:pt x="251" y="0"/>
                  </a:lnTo>
                  <a:lnTo>
                    <a:pt x="235" y="5"/>
                  </a:lnTo>
                  <a:lnTo>
                    <a:pt x="219" y="10"/>
                  </a:lnTo>
                  <a:lnTo>
                    <a:pt x="204" y="17"/>
                  </a:lnTo>
                  <a:lnTo>
                    <a:pt x="188" y="22"/>
                  </a:lnTo>
                  <a:lnTo>
                    <a:pt x="172" y="28"/>
                  </a:lnTo>
                  <a:lnTo>
                    <a:pt x="157" y="34"/>
                  </a:lnTo>
                  <a:lnTo>
                    <a:pt x="140" y="40"/>
                  </a:lnTo>
                  <a:lnTo>
                    <a:pt x="125" y="45"/>
                  </a:lnTo>
                  <a:lnTo>
                    <a:pt x="110" y="52"/>
                  </a:lnTo>
                  <a:lnTo>
                    <a:pt x="94" y="58"/>
                  </a:lnTo>
                  <a:lnTo>
                    <a:pt x="78" y="63"/>
                  </a:lnTo>
                  <a:lnTo>
                    <a:pt x="63" y="69"/>
                  </a:lnTo>
                  <a:lnTo>
                    <a:pt x="47" y="75"/>
                  </a:lnTo>
                  <a:lnTo>
                    <a:pt x="31" y="81"/>
                  </a:lnTo>
                  <a:lnTo>
                    <a:pt x="15" y="86"/>
                  </a:lnTo>
                  <a:lnTo>
                    <a:pt x="0" y="92"/>
                  </a:lnTo>
                  <a:lnTo>
                    <a:pt x="15" y="122"/>
                  </a:lnTo>
                  <a:lnTo>
                    <a:pt x="30" y="152"/>
                  </a:lnTo>
                  <a:lnTo>
                    <a:pt x="48" y="177"/>
                  </a:lnTo>
                  <a:lnTo>
                    <a:pt x="65" y="201"/>
                  </a:lnTo>
                  <a:lnTo>
                    <a:pt x="82" y="222"/>
                  </a:lnTo>
                  <a:lnTo>
                    <a:pt x="101" y="242"/>
                  </a:lnTo>
                  <a:lnTo>
                    <a:pt x="119" y="259"/>
                  </a:lnTo>
                  <a:lnTo>
                    <a:pt x="136" y="274"/>
                  </a:lnTo>
                  <a:lnTo>
                    <a:pt x="154" y="287"/>
                  </a:lnTo>
                  <a:lnTo>
                    <a:pt x="171" y="297"/>
                  </a:lnTo>
                  <a:lnTo>
                    <a:pt x="186" y="306"/>
                  </a:lnTo>
                  <a:lnTo>
                    <a:pt x="202" y="312"/>
                  </a:lnTo>
                  <a:lnTo>
                    <a:pt x="215" y="316"/>
                  </a:lnTo>
                  <a:lnTo>
                    <a:pt x="227" y="318"/>
                  </a:lnTo>
                  <a:lnTo>
                    <a:pt x="238" y="319"/>
                  </a:lnTo>
                  <a:lnTo>
                    <a:pt x="247" y="317"/>
                  </a:lnTo>
                  <a:close/>
                </a:path>
              </a:pathLst>
            </a:custGeom>
            <a:solidFill>
              <a:srgbClr val="6B6859"/>
            </a:solidFill>
            <a:ln w="9525">
              <a:noFill/>
            </a:ln>
          </p:spPr>
          <p:txBody>
            <a:bodyPr/>
            <a:lstStyle/>
            <a:p>
              <a:endParaRPr lang="en-US"/>
            </a:p>
          </p:txBody>
        </p:sp>
        <p:sp>
          <p:nvSpPr>
            <p:cNvPr id="1141208" name="Freeform 1141207"/>
            <p:cNvSpPr/>
            <p:nvPr/>
          </p:nvSpPr>
          <p:spPr>
            <a:xfrm>
              <a:off x="1138" y="3299"/>
              <a:ext cx="60" cy="139"/>
            </a:xfrm>
            <a:custGeom>
              <a:avLst/>
              <a:gdLst/>
              <a:ahLst/>
              <a:cxnLst/>
              <a:rect l="0" t="0" r="0" b="0"/>
              <a:pathLst>
                <a:path w="1314" h="2506">
                  <a:moveTo>
                    <a:pt x="198" y="0"/>
                  </a:moveTo>
                  <a:lnTo>
                    <a:pt x="0" y="66"/>
                  </a:lnTo>
                  <a:lnTo>
                    <a:pt x="1064" y="2506"/>
                  </a:lnTo>
                  <a:lnTo>
                    <a:pt x="1314" y="2421"/>
                  </a:lnTo>
                  <a:lnTo>
                    <a:pt x="198" y="0"/>
                  </a:lnTo>
                  <a:close/>
                </a:path>
              </a:pathLst>
            </a:custGeom>
            <a:solidFill>
              <a:srgbClr val="6B6859"/>
            </a:solidFill>
            <a:ln w="9525">
              <a:noFill/>
            </a:ln>
          </p:spPr>
          <p:txBody>
            <a:bodyPr/>
            <a:lstStyle/>
            <a:p>
              <a:endParaRPr lang="en-US"/>
            </a:p>
          </p:txBody>
        </p:sp>
        <p:sp>
          <p:nvSpPr>
            <p:cNvPr id="1141209" name="Freeform 1141208"/>
            <p:cNvSpPr/>
            <p:nvPr/>
          </p:nvSpPr>
          <p:spPr>
            <a:xfrm>
              <a:off x="1136" y="3292"/>
              <a:ext cx="11" cy="10"/>
            </a:xfrm>
            <a:custGeom>
              <a:avLst/>
              <a:gdLst/>
              <a:ahLst/>
              <a:cxnLst/>
              <a:rect l="0" t="0" r="0" b="0"/>
              <a:pathLst>
                <a:path w="235" h="179">
                  <a:moveTo>
                    <a:pt x="235" y="111"/>
                  </a:moveTo>
                  <a:lnTo>
                    <a:pt x="36" y="179"/>
                  </a:lnTo>
                  <a:lnTo>
                    <a:pt x="0" y="97"/>
                  </a:lnTo>
                  <a:lnTo>
                    <a:pt x="70" y="0"/>
                  </a:lnTo>
                  <a:lnTo>
                    <a:pt x="199" y="30"/>
                  </a:lnTo>
                  <a:lnTo>
                    <a:pt x="235" y="111"/>
                  </a:lnTo>
                  <a:close/>
                </a:path>
              </a:pathLst>
            </a:custGeom>
            <a:solidFill>
              <a:srgbClr val="6B6859"/>
            </a:solidFill>
            <a:ln w="9525">
              <a:noFill/>
            </a:ln>
          </p:spPr>
          <p:txBody>
            <a:bodyPr/>
            <a:lstStyle/>
            <a:p>
              <a:endParaRPr lang="en-US"/>
            </a:p>
          </p:txBody>
        </p:sp>
        <p:sp>
          <p:nvSpPr>
            <p:cNvPr id="1141210" name="Freeform 1141209"/>
            <p:cNvSpPr/>
            <p:nvPr/>
          </p:nvSpPr>
          <p:spPr>
            <a:xfrm>
              <a:off x="1147" y="3103"/>
              <a:ext cx="208" cy="202"/>
            </a:xfrm>
            <a:custGeom>
              <a:avLst/>
              <a:gdLst/>
              <a:ahLst/>
              <a:cxnLst/>
              <a:rect l="0" t="0" r="0" b="0"/>
              <a:pathLst>
                <a:path w="4569" h="3641">
                  <a:moveTo>
                    <a:pt x="0" y="1626"/>
                  </a:moveTo>
                  <a:lnTo>
                    <a:pt x="3650" y="0"/>
                  </a:lnTo>
                  <a:lnTo>
                    <a:pt x="4569" y="1998"/>
                  </a:lnTo>
                  <a:lnTo>
                    <a:pt x="873" y="3641"/>
                  </a:lnTo>
                  <a:lnTo>
                    <a:pt x="0" y="1626"/>
                  </a:lnTo>
                  <a:close/>
                </a:path>
              </a:pathLst>
            </a:custGeom>
            <a:solidFill>
              <a:srgbClr val="6B6859"/>
            </a:solidFill>
            <a:ln w="9525">
              <a:noFill/>
            </a:ln>
          </p:spPr>
          <p:txBody>
            <a:bodyPr/>
            <a:lstStyle/>
            <a:p>
              <a:endParaRPr lang="en-US"/>
            </a:p>
          </p:txBody>
        </p:sp>
        <p:sp>
          <p:nvSpPr>
            <p:cNvPr id="1141211" name="Freeform 1141210"/>
            <p:cNvSpPr/>
            <p:nvPr/>
          </p:nvSpPr>
          <p:spPr>
            <a:xfrm>
              <a:off x="1129" y="3045"/>
              <a:ext cx="271" cy="393"/>
            </a:xfrm>
            <a:custGeom>
              <a:avLst/>
              <a:gdLst/>
              <a:ahLst/>
              <a:cxnLst/>
              <a:rect l="0" t="0" r="0" b="0"/>
              <a:pathLst>
                <a:path w="5957" h="7066">
                  <a:moveTo>
                    <a:pt x="2496" y="7056"/>
                  </a:moveTo>
                  <a:lnTo>
                    <a:pt x="5894" y="5433"/>
                  </a:lnTo>
                  <a:lnTo>
                    <a:pt x="5912" y="5421"/>
                  </a:lnTo>
                  <a:lnTo>
                    <a:pt x="5927" y="5407"/>
                  </a:lnTo>
                  <a:lnTo>
                    <a:pt x="5941" y="5389"/>
                  </a:lnTo>
                  <a:lnTo>
                    <a:pt x="5950" y="5369"/>
                  </a:lnTo>
                  <a:lnTo>
                    <a:pt x="5955" y="5348"/>
                  </a:lnTo>
                  <a:lnTo>
                    <a:pt x="5957" y="5325"/>
                  </a:lnTo>
                  <a:lnTo>
                    <a:pt x="5955" y="5303"/>
                  </a:lnTo>
                  <a:lnTo>
                    <a:pt x="5948" y="5282"/>
                  </a:lnTo>
                  <a:lnTo>
                    <a:pt x="3503" y="65"/>
                  </a:lnTo>
                  <a:lnTo>
                    <a:pt x="3492" y="47"/>
                  </a:lnTo>
                  <a:lnTo>
                    <a:pt x="3477" y="31"/>
                  </a:lnTo>
                  <a:lnTo>
                    <a:pt x="3460" y="18"/>
                  </a:lnTo>
                  <a:lnTo>
                    <a:pt x="3441" y="9"/>
                  </a:lnTo>
                  <a:lnTo>
                    <a:pt x="3420" y="3"/>
                  </a:lnTo>
                  <a:lnTo>
                    <a:pt x="3399" y="0"/>
                  </a:lnTo>
                  <a:lnTo>
                    <a:pt x="3377" y="3"/>
                  </a:lnTo>
                  <a:lnTo>
                    <a:pt x="3357" y="9"/>
                  </a:lnTo>
                  <a:lnTo>
                    <a:pt x="63" y="1487"/>
                  </a:lnTo>
                  <a:lnTo>
                    <a:pt x="45" y="1497"/>
                  </a:lnTo>
                  <a:lnTo>
                    <a:pt x="29" y="1512"/>
                  </a:lnTo>
                  <a:lnTo>
                    <a:pt x="16" y="1530"/>
                  </a:lnTo>
                  <a:lnTo>
                    <a:pt x="7" y="1550"/>
                  </a:lnTo>
                  <a:lnTo>
                    <a:pt x="2" y="1572"/>
                  </a:lnTo>
                  <a:lnTo>
                    <a:pt x="0" y="1594"/>
                  </a:lnTo>
                  <a:lnTo>
                    <a:pt x="3" y="1616"/>
                  </a:lnTo>
                  <a:lnTo>
                    <a:pt x="9" y="1637"/>
                  </a:lnTo>
                  <a:lnTo>
                    <a:pt x="2350" y="7000"/>
                  </a:lnTo>
                  <a:lnTo>
                    <a:pt x="2361" y="7018"/>
                  </a:lnTo>
                  <a:lnTo>
                    <a:pt x="2376" y="7034"/>
                  </a:lnTo>
                  <a:lnTo>
                    <a:pt x="2393" y="7048"/>
                  </a:lnTo>
                  <a:lnTo>
                    <a:pt x="2412" y="7057"/>
                  </a:lnTo>
                  <a:lnTo>
                    <a:pt x="2433" y="7064"/>
                  </a:lnTo>
                  <a:lnTo>
                    <a:pt x="2454" y="7066"/>
                  </a:lnTo>
                  <a:lnTo>
                    <a:pt x="2476" y="7064"/>
                  </a:lnTo>
                  <a:lnTo>
                    <a:pt x="2496" y="7056"/>
                  </a:lnTo>
                  <a:close/>
                </a:path>
              </a:pathLst>
            </a:custGeom>
            <a:solidFill>
              <a:srgbClr val="6B6859"/>
            </a:solidFill>
            <a:ln w="9525">
              <a:noFill/>
            </a:ln>
          </p:spPr>
          <p:txBody>
            <a:bodyPr/>
            <a:lstStyle/>
            <a:p>
              <a:endParaRPr lang="en-US"/>
            </a:p>
          </p:txBody>
        </p:sp>
        <p:sp>
          <p:nvSpPr>
            <p:cNvPr id="1141212" name="Freeform 1141211"/>
            <p:cNvSpPr/>
            <p:nvPr/>
          </p:nvSpPr>
          <p:spPr>
            <a:xfrm>
              <a:off x="1313" y="3096"/>
              <a:ext cx="51" cy="121"/>
            </a:xfrm>
            <a:custGeom>
              <a:avLst/>
              <a:gdLst/>
              <a:ahLst/>
              <a:cxnLst/>
              <a:rect l="0" t="0" r="0" b="0"/>
              <a:pathLst>
                <a:path w="1134" h="2180">
                  <a:moveTo>
                    <a:pt x="917" y="2127"/>
                  </a:moveTo>
                  <a:lnTo>
                    <a:pt x="0" y="131"/>
                  </a:lnTo>
                  <a:lnTo>
                    <a:pt x="33" y="0"/>
                  </a:lnTo>
                  <a:lnTo>
                    <a:pt x="70" y="14"/>
                  </a:lnTo>
                  <a:lnTo>
                    <a:pt x="106" y="29"/>
                  </a:lnTo>
                  <a:lnTo>
                    <a:pt x="143" y="44"/>
                  </a:lnTo>
                  <a:lnTo>
                    <a:pt x="180" y="61"/>
                  </a:lnTo>
                  <a:lnTo>
                    <a:pt x="217" y="78"/>
                  </a:lnTo>
                  <a:lnTo>
                    <a:pt x="252" y="96"/>
                  </a:lnTo>
                  <a:lnTo>
                    <a:pt x="288" y="116"/>
                  </a:lnTo>
                  <a:lnTo>
                    <a:pt x="324" y="136"/>
                  </a:lnTo>
                  <a:lnTo>
                    <a:pt x="358" y="159"/>
                  </a:lnTo>
                  <a:lnTo>
                    <a:pt x="393" y="181"/>
                  </a:lnTo>
                  <a:lnTo>
                    <a:pt x="428" y="204"/>
                  </a:lnTo>
                  <a:lnTo>
                    <a:pt x="461" y="228"/>
                  </a:lnTo>
                  <a:lnTo>
                    <a:pt x="495" y="252"/>
                  </a:lnTo>
                  <a:lnTo>
                    <a:pt x="528" y="279"/>
                  </a:lnTo>
                  <a:lnTo>
                    <a:pt x="560" y="305"/>
                  </a:lnTo>
                  <a:lnTo>
                    <a:pt x="592" y="333"/>
                  </a:lnTo>
                  <a:lnTo>
                    <a:pt x="624" y="361"/>
                  </a:lnTo>
                  <a:lnTo>
                    <a:pt x="654" y="389"/>
                  </a:lnTo>
                  <a:lnTo>
                    <a:pt x="684" y="419"/>
                  </a:lnTo>
                  <a:lnTo>
                    <a:pt x="713" y="450"/>
                  </a:lnTo>
                  <a:lnTo>
                    <a:pt x="742" y="481"/>
                  </a:lnTo>
                  <a:lnTo>
                    <a:pt x="769" y="513"/>
                  </a:lnTo>
                  <a:lnTo>
                    <a:pt x="796" y="545"/>
                  </a:lnTo>
                  <a:lnTo>
                    <a:pt x="822" y="578"/>
                  </a:lnTo>
                  <a:lnTo>
                    <a:pt x="847" y="612"/>
                  </a:lnTo>
                  <a:lnTo>
                    <a:pt x="871" y="647"/>
                  </a:lnTo>
                  <a:lnTo>
                    <a:pt x="895" y="681"/>
                  </a:lnTo>
                  <a:lnTo>
                    <a:pt x="917" y="717"/>
                  </a:lnTo>
                  <a:lnTo>
                    <a:pt x="939" y="754"/>
                  </a:lnTo>
                  <a:lnTo>
                    <a:pt x="959" y="791"/>
                  </a:lnTo>
                  <a:lnTo>
                    <a:pt x="979" y="828"/>
                  </a:lnTo>
                  <a:lnTo>
                    <a:pt x="997" y="866"/>
                  </a:lnTo>
                  <a:lnTo>
                    <a:pt x="1026" y="938"/>
                  </a:lnTo>
                  <a:lnTo>
                    <a:pt x="1053" y="1015"/>
                  </a:lnTo>
                  <a:lnTo>
                    <a:pt x="1075" y="1096"/>
                  </a:lnTo>
                  <a:lnTo>
                    <a:pt x="1095" y="1180"/>
                  </a:lnTo>
                  <a:lnTo>
                    <a:pt x="1110" y="1267"/>
                  </a:lnTo>
                  <a:lnTo>
                    <a:pt x="1121" y="1356"/>
                  </a:lnTo>
                  <a:lnTo>
                    <a:pt x="1130" y="1446"/>
                  </a:lnTo>
                  <a:lnTo>
                    <a:pt x="1134" y="1536"/>
                  </a:lnTo>
                  <a:lnTo>
                    <a:pt x="1134" y="1626"/>
                  </a:lnTo>
                  <a:lnTo>
                    <a:pt x="1131" y="1716"/>
                  </a:lnTo>
                  <a:lnTo>
                    <a:pt x="1122" y="1802"/>
                  </a:lnTo>
                  <a:lnTo>
                    <a:pt x="1111" y="1886"/>
                  </a:lnTo>
                  <a:lnTo>
                    <a:pt x="1096" y="1967"/>
                  </a:lnTo>
                  <a:lnTo>
                    <a:pt x="1076" y="2044"/>
                  </a:lnTo>
                  <a:lnTo>
                    <a:pt x="1053" y="2115"/>
                  </a:lnTo>
                  <a:lnTo>
                    <a:pt x="1025" y="2180"/>
                  </a:lnTo>
                  <a:lnTo>
                    <a:pt x="917" y="2127"/>
                  </a:lnTo>
                  <a:close/>
                </a:path>
              </a:pathLst>
            </a:custGeom>
            <a:solidFill>
              <a:srgbClr val="6B6859"/>
            </a:solidFill>
            <a:ln w="9525">
              <a:noFill/>
            </a:ln>
          </p:spPr>
          <p:txBody>
            <a:bodyPr/>
            <a:lstStyle/>
            <a:p>
              <a:endParaRPr lang="en-US"/>
            </a:p>
          </p:txBody>
        </p:sp>
        <p:sp>
          <p:nvSpPr>
            <p:cNvPr id="1141213" name="Freeform 1141212"/>
            <p:cNvSpPr/>
            <p:nvPr/>
          </p:nvSpPr>
          <p:spPr>
            <a:xfrm>
              <a:off x="1122" y="3082"/>
              <a:ext cx="207" cy="202"/>
            </a:xfrm>
            <a:custGeom>
              <a:avLst/>
              <a:gdLst/>
              <a:ahLst/>
              <a:cxnLst/>
              <a:rect l="0" t="0" r="0" b="0"/>
              <a:pathLst>
                <a:path w="4569" h="3641">
                  <a:moveTo>
                    <a:pt x="0" y="1625"/>
                  </a:moveTo>
                  <a:lnTo>
                    <a:pt x="3650" y="0"/>
                  </a:lnTo>
                  <a:lnTo>
                    <a:pt x="4569" y="1997"/>
                  </a:lnTo>
                  <a:lnTo>
                    <a:pt x="873" y="3641"/>
                  </a:lnTo>
                  <a:lnTo>
                    <a:pt x="0" y="1625"/>
                  </a:lnTo>
                  <a:close/>
                </a:path>
              </a:pathLst>
            </a:custGeom>
            <a:solidFill>
              <a:srgbClr val="545959"/>
            </a:solidFill>
            <a:ln w="9525">
              <a:noFill/>
            </a:ln>
          </p:spPr>
          <p:txBody>
            <a:bodyPr/>
            <a:lstStyle/>
            <a:p>
              <a:endParaRPr lang="en-US"/>
            </a:p>
          </p:txBody>
        </p:sp>
        <p:sp>
          <p:nvSpPr>
            <p:cNvPr id="1141214" name="Freeform 1141213"/>
            <p:cNvSpPr/>
            <p:nvPr/>
          </p:nvSpPr>
          <p:spPr>
            <a:xfrm>
              <a:off x="1104" y="3024"/>
              <a:ext cx="271" cy="393"/>
            </a:xfrm>
            <a:custGeom>
              <a:avLst/>
              <a:gdLst/>
              <a:ahLst/>
              <a:cxnLst/>
              <a:rect l="0" t="0" r="0" b="0"/>
              <a:pathLst>
                <a:path w="5957" h="7065">
                  <a:moveTo>
                    <a:pt x="2497" y="7056"/>
                  </a:moveTo>
                  <a:lnTo>
                    <a:pt x="5894" y="5432"/>
                  </a:lnTo>
                  <a:lnTo>
                    <a:pt x="5912" y="5421"/>
                  </a:lnTo>
                  <a:lnTo>
                    <a:pt x="5928" y="5406"/>
                  </a:lnTo>
                  <a:lnTo>
                    <a:pt x="5941" y="5388"/>
                  </a:lnTo>
                  <a:lnTo>
                    <a:pt x="5950" y="5368"/>
                  </a:lnTo>
                  <a:lnTo>
                    <a:pt x="5955" y="5347"/>
                  </a:lnTo>
                  <a:lnTo>
                    <a:pt x="5957" y="5325"/>
                  </a:lnTo>
                  <a:lnTo>
                    <a:pt x="5955" y="5303"/>
                  </a:lnTo>
                  <a:lnTo>
                    <a:pt x="5948" y="5282"/>
                  </a:lnTo>
                  <a:lnTo>
                    <a:pt x="3503" y="64"/>
                  </a:lnTo>
                  <a:lnTo>
                    <a:pt x="3492" y="46"/>
                  </a:lnTo>
                  <a:lnTo>
                    <a:pt x="3477" y="31"/>
                  </a:lnTo>
                  <a:lnTo>
                    <a:pt x="3460" y="18"/>
                  </a:lnTo>
                  <a:lnTo>
                    <a:pt x="3441" y="8"/>
                  </a:lnTo>
                  <a:lnTo>
                    <a:pt x="3420" y="2"/>
                  </a:lnTo>
                  <a:lnTo>
                    <a:pt x="3399" y="0"/>
                  </a:lnTo>
                  <a:lnTo>
                    <a:pt x="3377" y="2"/>
                  </a:lnTo>
                  <a:lnTo>
                    <a:pt x="3357" y="8"/>
                  </a:lnTo>
                  <a:lnTo>
                    <a:pt x="63" y="1486"/>
                  </a:lnTo>
                  <a:lnTo>
                    <a:pt x="45" y="1497"/>
                  </a:lnTo>
                  <a:lnTo>
                    <a:pt x="30" y="1512"/>
                  </a:lnTo>
                  <a:lnTo>
                    <a:pt x="16" y="1530"/>
                  </a:lnTo>
                  <a:lnTo>
                    <a:pt x="7" y="1550"/>
                  </a:lnTo>
                  <a:lnTo>
                    <a:pt x="2" y="1572"/>
                  </a:lnTo>
                  <a:lnTo>
                    <a:pt x="0" y="1594"/>
                  </a:lnTo>
                  <a:lnTo>
                    <a:pt x="3" y="1615"/>
                  </a:lnTo>
                  <a:lnTo>
                    <a:pt x="9" y="1636"/>
                  </a:lnTo>
                  <a:lnTo>
                    <a:pt x="2351" y="6999"/>
                  </a:lnTo>
                  <a:lnTo>
                    <a:pt x="2362" y="7018"/>
                  </a:lnTo>
                  <a:lnTo>
                    <a:pt x="2377" y="7034"/>
                  </a:lnTo>
                  <a:lnTo>
                    <a:pt x="2394" y="7048"/>
                  </a:lnTo>
                  <a:lnTo>
                    <a:pt x="2413" y="7057"/>
                  </a:lnTo>
                  <a:lnTo>
                    <a:pt x="2434" y="7063"/>
                  </a:lnTo>
                  <a:lnTo>
                    <a:pt x="2455" y="7065"/>
                  </a:lnTo>
                  <a:lnTo>
                    <a:pt x="2477" y="7063"/>
                  </a:lnTo>
                  <a:lnTo>
                    <a:pt x="2497" y="7056"/>
                  </a:lnTo>
                  <a:close/>
                </a:path>
              </a:pathLst>
            </a:custGeom>
            <a:solidFill>
              <a:srgbClr val="BAC2C2"/>
            </a:solidFill>
            <a:ln w="9525">
              <a:noFill/>
            </a:ln>
          </p:spPr>
          <p:txBody>
            <a:bodyPr/>
            <a:lstStyle/>
            <a:p>
              <a:endParaRPr lang="en-US"/>
            </a:p>
          </p:txBody>
        </p:sp>
        <p:sp>
          <p:nvSpPr>
            <p:cNvPr id="1141215" name="Freeform 1141214"/>
            <p:cNvSpPr/>
            <p:nvPr/>
          </p:nvSpPr>
          <p:spPr>
            <a:xfrm>
              <a:off x="1104" y="3024"/>
              <a:ext cx="162" cy="99"/>
            </a:xfrm>
            <a:custGeom>
              <a:avLst/>
              <a:gdLst/>
              <a:ahLst/>
              <a:cxnLst/>
              <a:rect l="0" t="0" r="0" b="0"/>
              <a:pathLst>
                <a:path w="3562" h="1773">
                  <a:moveTo>
                    <a:pt x="3562" y="183"/>
                  </a:moveTo>
                  <a:lnTo>
                    <a:pt x="3502" y="64"/>
                  </a:lnTo>
                  <a:lnTo>
                    <a:pt x="3491" y="46"/>
                  </a:lnTo>
                  <a:lnTo>
                    <a:pt x="3476" y="31"/>
                  </a:lnTo>
                  <a:lnTo>
                    <a:pt x="3459" y="18"/>
                  </a:lnTo>
                  <a:lnTo>
                    <a:pt x="3440" y="8"/>
                  </a:lnTo>
                  <a:lnTo>
                    <a:pt x="3418" y="2"/>
                  </a:lnTo>
                  <a:lnTo>
                    <a:pt x="3397" y="0"/>
                  </a:lnTo>
                  <a:lnTo>
                    <a:pt x="3376" y="2"/>
                  </a:lnTo>
                  <a:lnTo>
                    <a:pt x="3356" y="8"/>
                  </a:lnTo>
                  <a:lnTo>
                    <a:pt x="62" y="1486"/>
                  </a:lnTo>
                  <a:lnTo>
                    <a:pt x="44" y="1497"/>
                  </a:lnTo>
                  <a:lnTo>
                    <a:pt x="29" y="1512"/>
                  </a:lnTo>
                  <a:lnTo>
                    <a:pt x="16" y="1530"/>
                  </a:lnTo>
                  <a:lnTo>
                    <a:pt x="7" y="1550"/>
                  </a:lnTo>
                  <a:lnTo>
                    <a:pt x="2" y="1572"/>
                  </a:lnTo>
                  <a:lnTo>
                    <a:pt x="0" y="1594"/>
                  </a:lnTo>
                  <a:lnTo>
                    <a:pt x="2" y="1615"/>
                  </a:lnTo>
                  <a:lnTo>
                    <a:pt x="8" y="1636"/>
                  </a:lnTo>
                  <a:lnTo>
                    <a:pt x="68" y="1773"/>
                  </a:lnTo>
                  <a:lnTo>
                    <a:pt x="3562" y="183"/>
                  </a:lnTo>
                  <a:close/>
                </a:path>
              </a:pathLst>
            </a:custGeom>
            <a:solidFill>
              <a:srgbClr val="BAC2C2"/>
            </a:solidFill>
            <a:ln w="9525">
              <a:noFill/>
            </a:ln>
          </p:spPr>
          <p:txBody>
            <a:bodyPr/>
            <a:lstStyle/>
            <a:p>
              <a:endParaRPr lang="en-US"/>
            </a:p>
          </p:txBody>
        </p:sp>
        <p:sp>
          <p:nvSpPr>
            <p:cNvPr id="1141216" name="Freeform 1141215"/>
            <p:cNvSpPr/>
            <p:nvPr/>
          </p:nvSpPr>
          <p:spPr>
            <a:xfrm>
              <a:off x="1104" y="3024"/>
              <a:ext cx="161" cy="97"/>
            </a:xfrm>
            <a:custGeom>
              <a:avLst/>
              <a:gdLst/>
              <a:ahLst/>
              <a:cxnLst/>
              <a:rect l="0" t="0" r="0" b="0"/>
              <a:pathLst>
                <a:path w="3550" h="1748">
                  <a:moveTo>
                    <a:pt x="3550" y="163"/>
                  </a:moveTo>
                  <a:lnTo>
                    <a:pt x="3545" y="153"/>
                  </a:lnTo>
                  <a:lnTo>
                    <a:pt x="3541" y="144"/>
                  </a:lnTo>
                  <a:lnTo>
                    <a:pt x="3538" y="137"/>
                  </a:lnTo>
                  <a:lnTo>
                    <a:pt x="3533" y="130"/>
                  </a:lnTo>
                  <a:lnTo>
                    <a:pt x="3529" y="120"/>
                  </a:lnTo>
                  <a:lnTo>
                    <a:pt x="3523" y="108"/>
                  </a:lnTo>
                  <a:lnTo>
                    <a:pt x="3514" y="90"/>
                  </a:lnTo>
                  <a:lnTo>
                    <a:pt x="3502" y="64"/>
                  </a:lnTo>
                  <a:lnTo>
                    <a:pt x="3491" y="46"/>
                  </a:lnTo>
                  <a:lnTo>
                    <a:pt x="3476" y="31"/>
                  </a:lnTo>
                  <a:lnTo>
                    <a:pt x="3459" y="18"/>
                  </a:lnTo>
                  <a:lnTo>
                    <a:pt x="3440" y="8"/>
                  </a:lnTo>
                  <a:lnTo>
                    <a:pt x="3418" y="2"/>
                  </a:lnTo>
                  <a:lnTo>
                    <a:pt x="3397" y="0"/>
                  </a:lnTo>
                  <a:lnTo>
                    <a:pt x="3376" y="2"/>
                  </a:lnTo>
                  <a:lnTo>
                    <a:pt x="3356" y="8"/>
                  </a:lnTo>
                  <a:lnTo>
                    <a:pt x="3257" y="53"/>
                  </a:lnTo>
                  <a:lnTo>
                    <a:pt x="3166" y="94"/>
                  </a:lnTo>
                  <a:lnTo>
                    <a:pt x="3083" y="131"/>
                  </a:lnTo>
                  <a:lnTo>
                    <a:pt x="3004" y="167"/>
                  </a:lnTo>
                  <a:lnTo>
                    <a:pt x="2932" y="198"/>
                  </a:lnTo>
                  <a:lnTo>
                    <a:pt x="2864" y="229"/>
                  </a:lnTo>
                  <a:lnTo>
                    <a:pt x="2800" y="258"/>
                  </a:lnTo>
                  <a:lnTo>
                    <a:pt x="2740" y="286"/>
                  </a:lnTo>
                  <a:lnTo>
                    <a:pt x="2681" y="312"/>
                  </a:lnTo>
                  <a:lnTo>
                    <a:pt x="2623" y="337"/>
                  </a:lnTo>
                  <a:lnTo>
                    <a:pt x="2565" y="364"/>
                  </a:lnTo>
                  <a:lnTo>
                    <a:pt x="2508" y="389"/>
                  </a:lnTo>
                  <a:lnTo>
                    <a:pt x="2450" y="415"/>
                  </a:lnTo>
                  <a:lnTo>
                    <a:pt x="2389" y="443"/>
                  </a:lnTo>
                  <a:lnTo>
                    <a:pt x="2327" y="471"/>
                  </a:lnTo>
                  <a:lnTo>
                    <a:pt x="2259" y="501"/>
                  </a:lnTo>
                  <a:lnTo>
                    <a:pt x="2189" y="532"/>
                  </a:lnTo>
                  <a:lnTo>
                    <a:pt x="2113" y="567"/>
                  </a:lnTo>
                  <a:lnTo>
                    <a:pt x="2031" y="603"/>
                  </a:lnTo>
                  <a:lnTo>
                    <a:pt x="1942" y="643"/>
                  </a:lnTo>
                  <a:lnTo>
                    <a:pt x="1846" y="686"/>
                  </a:lnTo>
                  <a:lnTo>
                    <a:pt x="1741" y="733"/>
                  </a:lnTo>
                  <a:lnTo>
                    <a:pt x="1628" y="784"/>
                  </a:lnTo>
                  <a:lnTo>
                    <a:pt x="1505" y="839"/>
                  </a:lnTo>
                  <a:lnTo>
                    <a:pt x="1370" y="899"/>
                  </a:lnTo>
                  <a:lnTo>
                    <a:pt x="1224" y="966"/>
                  </a:lnTo>
                  <a:lnTo>
                    <a:pt x="1066" y="1036"/>
                  </a:lnTo>
                  <a:lnTo>
                    <a:pt x="895" y="1113"/>
                  </a:lnTo>
                  <a:lnTo>
                    <a:pt x="710" y="1195"/>
                  </a:lnTo>
                  <a:lnTo>
                    <a:pt x="510" y="1286"/>
                  </a:lnTo>
                  <a:lnTo>
                    <a:pt x="294" y="1382"/>
                  </a:lnTo>
                  <a:lnTo>
                    <a:pt x="62" y="1486"/>
                  </a:lnTo>
                  <a:lnTo>
                    <a:pt x="44" y="1497"/>
                  </a:lnTo>
                  <a:lnTo>
                    <a:pt x="29" y="1512"/>
                  </a:lnTo>
                  <a:lnTo>
                    <a:pt x="16" y="1530"/>
                  </a:lnTo>
                  <a:lnTo>
                    <a:pt x="7" y="1550"/>
                  </a:lnTo>
                  <a:lnTo>
                    <a:pt x="2" y="1572"/>
                  </a:lnTo>
                  <a:lnTo>
                    <a:pt x="0" y="1594"/>
                  </a:lnTo>
                  <a:lnTo>
                    <a:pt x="2" y="1615"/>
                  </a:lnTo>
                  <a:lnTo>
                    <a:pt x="8" y="1636"/>
                  </a:lnTo>
                  <a:lnTo>
                    <a:pt x="14" y="1648"/>
                  </a:lnTo>
                  <a:lnTo>
                    <a:pt x="18" y="1657"/>
                  </a:lnTo>
                  <a:lnTo>
                    <a:pt x="21" y="1665"/>
                  </a:lnTo>
                  <a:lnTo>
                    <a:pt x="26" y="1673"/>
                  </a:lnTo>
                  <a:lnTo>
                    <a:pt x="31" y="1685"/>
                  </a:lnTo>
                  <a:lnTo>
                    <a:pt x="37" y="1699"/>
                  </a:lnTo>
                  <a:lnTo>
                    <a:pt x="46" y="1719"/>
                  </a:lnTo>
                  <a:lnTo>
                    <a:pt x="57" y="1748"/>
                  </a:lnTo>
                  <a:lnTo>
                    <a:pt x="162" y="1700"/>
                  </a:lnTo>
                  <a:lnTo>
                    <a:pt x="259" y="1656"/>
                  </a:lnTo>
                  <a:lnTo>
                    <a:pt x="348" y="1616"/>
                  </a:lnTo>
                  <a:lnTo>
                    <a:pt x="430" y="1579"/>
                  </a:lnTo>
                  <a:lnTo>
                    <a:pt x="508" y="1543"/>
                  </a:lnTo>
                  <a:lnTo>
                    <a:pt x="579" y="1511"/>
                  </a:lnTo>
                  <a:lnTo>
                    <a:pt x="648" y="1480"/>
                  </a:lnTo>
                  <a:lnTo>
                    <a:pt x="713" y="1451"/>
                  </a:lnTo>
                  <a:lnTo>
                    <a:pt x="776" y="1422"/>
                  </a:lnTo>
                  <a:lnTo>
                    <a:pt x="837" y="1395"/>
                  </a:lnTo>
                  <a:lnTo>
                    <a:pt x="898" y="1367"/>
                  </a:lnTo>
                  <a:lnTo>
                    <a:pt x="959" y="1340"/>
                  </a:lnTo>
                  <a:lnTo>
                    <a:pt x="1021" y="1311"/>
                  </a:lnTo>
                  <a:lnTo>
                    <a:pt x="1085" y="1282"/>
                  </a:lnTo>
                  <a:lnTo>
                    <a:pt x="1153" y="1251"/>
                  </a:lnTo>
                  <a:lnTo>
                    <a:pt x="1223" y="1220"/>
                  </a:lnTo>
                  <a:lnTo>
                    <a:pt x="1299" y="1186"/>
                  </a:lnTo>
                  <a:lnTo>
                    <a:pt x="1379" y="1149"/>
                  </a:lnTo>
                  <a:lnTo>
                    <a:pt x="1466" y="1110"/>
                  </a:lnTo>
                  <a:lnTo>
                    <a:pt x="1560" y="1067"/>
                  </a:lnTo>
                  <a:lnTo>
                    <a:pt x="1662" y="1020"/>
                  </a:lnTo>
                  <a:lnTo>
                    <a:pt x="1772" y="971"/>
                  </a:lnTo>
                  <a:lnTo>
                    <a:pt x="1892" y="916"/>
                  </a:lnTo>
                  <a:lnTo>
                    <a:pt x="2024" y="857"/>
                  </a:lnTo>
                  <a:lnTo>
                    <a:pt x="2166" y="792"/>
                  </a:lnTo>
                  <a:lnTo>
                    <a:pt x="2320" y="722"/>
                  </a:lnTo>
                  <a:lnTo>
                    <a:pt x="2488" y="646"/>
                  </a:lnTo>
                  <a:lnTo>
                    <a:pt x="2668" y="564"/>
                  </a:lnTo>
                  <a:lnTo>
                    <a:pt x="2864" y="474"/>
                  </a:lnTo>
                  <a:lnTo>
                    <a:pt x="3075" y="378"/>
                  </a:lnTo>
                  <a:lnTo>
                    <a:pt x="3304" y="275"/>
                  </a:lnTo>
                  <a:lnTo>
                    <a:pt x="3550" y="163"/>
                  </a:lnTo>
                  <a:close/>
                </a:path>
              </a:pathLst>
            </a:custGeom>
            <a:solidFill>
              <a:srgbClr val="BFC7C7"/>
            </a:solidFill>
            <a:ln w="9525">
              <a:noFill/>
            </a:ln>
          </p:spPr>
          <p:txBody>
            <a:bodyPr/>
            <a:lstStyle/>
            <a:p>
              <a:endParaRPr lang="en-US"/>
            </a:p>
          </p:txBody>
        </p:sp>
        <p:sp>
          <p:nvSpPr>
            <p:cNvPr id="1141217" name="Freeform 1141216"/>
            <p:cNvSpPr/>
            <p:nvPr/>
          </p:nvSpPr>
          <p:spPr>
            <a:xfrm>
              <a:off x="1104" y="3024"/>
              <a:ext cx="161" cy="96"/>
            </a:xfrm>
            <a:custGeom>
              <a:avLst/>
              <a:gdLst/>
              <a:ahLst/>
              <a:cxnLst/>
              <a:rect l="0" t="0" r="0" b="0"/>
              <a:pathLst>
                <a:path w="3539" h="1724">
                  <a:moveTo>
                    <a:pt x="3539" y="143"/>
                  </a:moveTo>
                  <a:lnTo>
                    <a:pt x="3534" y="135"/>
                  </a:lnTo>
                  <a:lnTo>
                    <a:pt x="3531" y="129"/>
                  </a:lnTo>
                  <a:lnTo>
                    <a:pt x="3529" y="123"/>
                  </a:lnTo>
                  <a:lnTo>
                    <a:pt x="3526" y="117"/>
                  </a:lnTo>
                  <a:lnTo>
                    <a:pt x="3523" y="110"/>
                  </a:lnTo>
                  <a:lnTo>
                    <a:pt x="3518" y="99"/>
                  </a:lnTo>
                  <a:lnTo>
                    <a:pt x="3511" y="84"/>
                  </a:lnTo>
                  <a:lnTo>
                    <a:pt x="3502" y="64"/>
                  </a:lnTo>
                  <a:lnTo>
                    <a:pt x="3491" y="46"/>
                  </a:lnTo>
                  <a:lnTo>
                    <a:pt x="3476" y="31"/>
                  </a:lnTo>
                  <a:lnTo>
                    <a:pt x="3459" y="18"/>
                  </a:lnTo>
                  <a:lnTo>
                    <a:pt x="3440" y="8"/>
                  </a:lnTo>
                  <a:lnTo>
                    <a:pt x="3418" y="2"/>
                  </a:lnTo>
                  <a:lnTo>
                    <a:pt x="3397" y="0"/>
                  </a:lnTo>
                  <a:lnTo>
                    <a:pt x="3376" y="2"/>
                  </a:lnTo>
                  <a:lnTo>
                    <a:pt x="3356" y="8"/>
                  </a:lnTo>
                  <a:lnTo>
                    <a:pt x="3257" y="53"/>
                  </a:lnTo>
                  <a:lnTo>
                    <a:pt x="3166" y="94"/>
                  </a:lnTo>
                  <a:lnTo>
                    <a:pt x="3083" y="131"/>
                  </a:lnTo>
                  <a:lnTo>
                    <a:pt x="3004" y="167"/>
                  </a:lnTo>
                  <a:lnTo>
                    <a:pt x="2932" y="198"/>
                  </a:lnTo>
                  <a:lnTo>
                    <a:pt x="2864" y="229"/>
                  </a:lnTo>
                  <a:lnTo>
                    <a:pt x="2800" y="258"/>
                  </a:lnTo>
                  <a:lnTo>
                    <a:pt x="2740" y="286"/>
                  </a:lnTo>
                  <a:lnTo>
                    <a:pt x="2681" y="312"/>
                  </a:lnTo>
                  <a:lnTo>
                    <a:pt x="2623" y="337"/>
                  </a:lnTo>
                  <a:lnTo>
                    <a:pt x="2565" y="364"/>
                  </a:lnTo>
                  <a:lnTo>
                    <a:pt x="2508" y="389"/>
                  </a:lnTo>
                  <a:lnTo>
                    <a:pt x="2450" y="415"/>
                  </a:lnTo>
                  <a:lnTo>
                    <a:pt x="2389" y="443"/>
                  </a:lnTo>
                  <a:lnTo>
                    <a:pt x="2327" y="471"/>
                  </a:lnTo>
                  <a:lnTo>
                    <a:pt x="2259" y="501"/>
                  </a:lnTo>
                  <a:lnTo>
                    <a:pt x="2189" y="532"/>
                  </a:lnTo>
                  <a:lnTo>
                    <a:pt x="2113" y="567"/>
                  </a:lnTo>
                  <a:lnTo>
                    <a:pt x="2031" y="603"/>
                  </a:lnTo>
                  <a:lnTo>
                    <a:pt x="1942" y="643"/>
                  </a:lnTo>
                  <a:lnTo>
                    <a:pt x="1846" y="686"/>
                  </a:lnTo>
                  <a:lnTo>
                    <a:pt x="1741" y="733"/>
                  </a:lnTo>
                  <a:lnTo>
                    <a:pt x="1628" y="784"/>
                  </a:lnTo>
                  <a:lnTo>
                    <a:pt x="1505" y="839"/>
                  </a:lnTo>
                  <a:lnTo>
                    <a:pt x="1370" y="899"/>
                  </a:lnTo>
                  <a:lnTo>
                    <a:pt x="1224" y="966"/>
                  </a:lnTo>
                  <a:lnTo>
                    <a:pt x="1066" y="1036"/>
                  </a:lnTo>
                  <a:lnTo>
                    <a:pt x="895" y="1113"/>
                  </a:lnTo>
                  <a:lnTo>
                    <a:pt x="710" y="1195"/>
                  </a:lnTo>
                  <a:lnTo>
                    <a:pt x="510" y="1286"/>
                  </a:lnTo>
                  <a:lnTo>
                    <a:pt x="294" y="1382"/>
                  </a:lnTo>
                  <a:lnTo>
                    <a:pt x="62" y="1486"/>
                  </a:lnTo>
                  <a:lnTo>
                    <a:pt x="44" y="1497"/>
                  </a:lnTo>
                  <a:lnTo>
                    <a:pt x="29" y="1512"/>
                  </a:lnTo>
                  <a:lnTo>
                    <a:pt x="16" y="1530"/>
                  </a:lnTo>
                  <a:lnTo>
                    <a:pt x="7" y="1550"/>
                  </a:lnTo>
                  <a:lnTo>
                    <a:pt x="2" y="1572"/>
                  </a:lnTo>
                  <a:lnTo>
                    <a:pt x="0" y="1594"/>
                  </a:lnTo>
                  <a:lnTo>
                    <a:pt x="2" y="1615"/>
                  </a:lnTo>
                  <a:lnTo>
                    <a:pt x="8" y="1636"/>
                  </a:lnTo>
                  <a:lnTo>
                    <a:pt x="13" y="1646"/>
                  </a:lnTo>
                  <a:lnTo>
                    <a:pt x="16" y="1652"/>
                  </a:lnTo>
                  <a:lnTo>
                    <a:pt x="19" y="1658"/>
                  </a:lnTo>
                  <a:lnTo>
                    <a:pt x="22" y="1666"/>
                  </a:lnTo>
                  <a:lnTo>
                    <a:pt x="26" y="1674"/>
                  </a:lnTo>
                  <a:lnTo>
                    <a:pt x="31" y="1686"/>
                  </a:lnTo>
                  <a:lnTo>
                    <a:pt x="37" y="1702"/>
                  </a:lnTo>
                  <a:lnTo>
                    <a:pt x="46" y="1724"/>
                  </a:lnTo>
                  <a:lnTo>
                    <a:pt x="151" y="1676"/>
                  </a:lnTo>
                  <a:lnTo>
                    <a:pt x="248" y="1633"/>
                  </a:lnTo>
                  <a:lnTo>
                    <a:pt x="337" y="1592"/>
                  </a:lnTo>
                  <a:lnTo>
                    <a:pt x="419" y="1555"/>
                  </a:lnTo>
                  <a:lnTo>
                    <a:pt x="497" y="1520"/>
                  </a:lnTo>
                  <a:lnTo>
                    <a:pt x="568" y="1488"/>
                  </a:lnTo>
                  <a:lnTo>
                    <a:pt x="637" y="1457"/>
                  </a:lnTo>
                  <a:lnTo>
                    <a:pt x="702" y="1427"/>
                  </a:lnTo>
                  <a:lnTo>
                    <a:pt x="765" y="1399"/>
                  </a:lnTo>
                  <a:lnTo>
                    <a:pt x="826" y="1372"/>
                  </a:lnTo>
                  <a:lnTo>
                    <a:pt x="886" y="1344"/>
                  </a:lnTo>
                  <a:lnTo>
                    <a:pt x="948" y="1316"/>
                  </a:lnTo>
                  <a:lnTo>
                    <a:pt x="1010" y="1288"/>
                  </a:lnTo>
                  <a:lnTo>
                    <a:pt x="1074" y="1259"/>
                  </a:lnTo>
                  <a:lnTo>
                    <a:pt x="1141" y="1229"/>
                  </a:lnTo>
                  <a:lnTo>
                    <a:pt x="1212" y="1197"/>
                  </a:lnTo>
                  <a:lnTo>
                    <a:pt x="1287" y="1163"/>
                  </a:lnTo>
                  <a:lnTo>
                    <a:pt x="1368" y="1126"/>
                  </a:lnTo>
                  <a:lnTo>
                    <a:pt x="1455" y="1087"/>
                  </a:lnTo>
                  <a:lnTo>
                    <a:pt x="1548" y="1045"/>
                  </a:lnTo>
                  <a:lnTo>
                    <a:pt x="1650" y="998"/>
                  </a:lnTo>
                  <a:lnTo>
                    <a:pt x="1761" y="949"/>
                  </a:lnTo>
                  <a:lnTo>
                    <a:pt x="1881" y="894"/>
                  </a:lnTo>
                  <a:lnTo>
                    <a:pt x="2013" y="835"/>
                  </a:lnTo>
                  <a:lnTo>
                    <a:pt x="2154" y="771"/>
                  </a:lnTo>
                  <a:lnTo>
                    <a:pt x="2308" y="700"/>
                  </a:lnTo>
                  <a:lnTo>
                    <a:pt x="2477" y="625"/>
                  </a:lnTo>
                  <a:lnTo>
                    <a:pt x="2657" y="543"/>
                  </a:lnTo>
                  <a:lnTo>
                    <a:pt x="2853" y="453"/>
                  </a:lnTo>
                  <a:lnTo>
                    <a:pt x="3064" y="357"/>
                  </a:lnTo>
                  <a:lnTo>
                    <a:pt x="3293" y="254"/>
                  </a:lnTo>
                  <a:lnTo>
                    <a:pt x="3539" y="143"/>
                  </a:lnTo>
                  <a:close/>
                </a:path>
              </a:pathLst>
            </a:custGeom>
            <a:solidFill>
              <a:srgbClr val="C9D1D1"/>
            </a:solidFill>
            <a:ln w="9525">
              <a:noFill/>
            </a:ln>
          </p:spPr>
          <p:txBody>
            <a:bodyPr/>
            <a:lstStyle/>
            <a:p>
              <a:endParaRPr lang="en-US"/>
            </a:p>
          </p:txBody>
        </p:sp>
        <p:sp>
          <p:nvSpPr>
            <p:cNvPr id="1141218" name="Freeform 1141217"/>
            <p:cNvSpPr/>
            <p:nvPr/>
          </p:nvSpPr>
          <p:spPr>
            <a:xfrm>
              <a:off x="1104" y="3024"/>
              <a:ext cx="160" cy="94"/>
            </a:xfrm>
            <a:custGeom>
              <a:avLst/>
              <a:gdLst/>
              <a:ahLst/>
              <a:cxnLst/>
              <a:rect l="0" t="0" r="0" b="0"/>
              <a:pathLst>
                <a:path w="3526" h="1698">
                  <a:moveTo>
                    <a:pt x="3526" y="123"/>
                  </a:moveTo>
                  <a:lnTo>
                    <a:pt x="3522" y="112"/>
                  </a:lnTo>
                  <a:lnTo>
                    <a:pt x="3518" y="103"/>
                  </a:lnTo>
                  <a:lnTo>
                    <a:pt x="3513" y="91"/>
                  </a:lnTo>
                  <a:lnTo>
                    <a:pt x="3502" y="64"/>
                  </a:lnTo>
                  <a:lnTo>
                    <a:pt x="3491" y="46"/>
                  </a:lnTo>
                  <a:lnTo>
                    <a:pt x="3476" y="31"/>
                  </a:lnTo>
                  <a:lnTo>
                    <a:pt x="3459" y="18"/>
                  </a:lnTo>
                  <a:lnTo>
                    <a:pt x="3440" y="8"/>
                  </a:lnTo>
                  <a:lnTo>
                    <a:pt x="3418" y="2"/>
                  </a:lnTo>
                  <a:lnTo>
                    <a:pt x="3397" y="0"/>
                  </a:lnTo>
                  <a:lnTo>
                    <a:pt x="3376" y="2"/>
                  </a:lnTo>
                  <a:lnTo>
                    <a:pt x="3356" y="8"/>
                  </a:lnTo>
                  <a:lnTo>
                    <a:pt x="3257" y="53"/>
                  </a:lnTo>
                  <a:lnTo>
                    <a:pt x="3166" y="94"/>
                  </a:lnTo>
                  <a:lnTo>
                    <a:pt x="3083" y="131"/>
                  </a:lnTo>
                  <a:lnTo>
                    <a:pt x="3004" y="167"/>
                  </a:lnTo>
                  <a:lnTo>
                    <a:pt x="2932" y="198"/>
                  </a:lnTo>
                  <a:lnTo>
                    <a:pt x="2864" y="229"/>
                  </a:lnTo>
                  <a:lnTo>
                    <a:pt x="2800" y="258"/>
                  </a:lnTo>
                  <a:lnTo>
                    <a:pt x="2740" y="286"/>
                  </a:lnTo>
                  <a:lnTo>
                    <a:pt x="2681" y="312"/>
                  </a:lnTo>
                  <a:lnTo>
                    <a:pt x="2623" y="337"/>
                  </a:lnTo>
                  <a:lnTo>
                    <a:pt x="2565" y="364"/>
                  </a:lnTo>
                  <a:lnTo>
                    <a:pt x="2508" y="389"/>
                  </a:lnTo>
                  <a:lnTo>
                    <a:pt x="2450" y="415"/>
                  </a:lnTo>
                  <a:lnTo>
                    <a:pt x="2389" y="443"/>
                  </a:lnTo>
                  <a:lnTo>
                    <a:pt x="2327" y="471"/>
                  </a:lnTo>
                  <a:lnTo>
                    <a:pt x="2259" y="501"/>
                  </a:lnTo>
                  <a:lnTo>
                    <a:pt x="2189" y="532"/>
                  </a:lnTo>
                  <a:lnTo>
                    <a:pt x="2113" y="567"/>
                  </a:lnTo>
                  <a:lnTo>
                    <a:pt x="2031" y="603"/>
                  </a:lnTo>
                  <a:lnTo>
                    <a:pt x="1942" y="643"/>
                  </a:lnTo>
                  <a:lnTo>
                    <a:pt x="1846" y="686"/>
                  </a:lnTo>
                  <a:lnTo>
                    <a:pt x="1741" y="733"/>
                  </a:lnTo>
                  <a:lnTo>
                    <a:pt x="1628" y="784"/>
                  </a:lnTo>
                  <a:lnTo>
                    <a:pt x="1505" y="839"/>
                  </a:lnTo>
                  <a:lnTo>
                    <a:pt x="1370" y="899"/>
                  </a:lnTo>
                  <a:lnTo>
                    <a:pt x="1224" y="966"/>
                  </a:lnTo>
                  <a:lnTo>
                    <a:pt x="1066" y="1036"/>
                  </a:lnTo>
                  <a:lnTo>
                    <a:pt x="895" y="1113"/>
                  </a:lnTo>
                  <a:lnTo>
                    <a:pt x="710" y="1195"/>
                  </a:lnTo>
                  <a:lnTo>
                    <a:pt x="510" y="1286"/>
                  </a:lnTo>
                  <a:lnTo>
                    <a:pt x="294" y="1382"/>
                  </a:lnTo>
                  <a:lnTo>
                    <a:pt x="62" y="1486"/>
                  </a:lnTo>
                  <a:lnTo>
                    <a:pt x="44" y="1497"/>
                  </a:lnTo>
                  <a:lnTo>
                    <a:pt x="29" y="1512"/>
                  </a:lnTo>
                  <a:lnTo>
                    <a:pt x="16" y="1530"/>
                  </a:lnTo>
                  <a:lnTo>
                    <a:pt x="7" y="1550"/>
                  </a:lnTo>
                  <a:lnTo>
                    <a:pt x="2" y="1572"/>
                  </a:lnTo>
                  <a:lnTo>
                    <a:pt x="0" y="1594"/>
                  </a:lnTo>
                  <a:lnTo>
                    <a:pt x="2" y="1615"/>
                  </a:lnTo>
                  <a:lnTo>
                    <a:pt x="8" y="1636"/>
                  </a:lnTo>
                  <a:lnTo>
                    <a:pt x="14" y="1648"/>
                  </a:lnTo>
                  <a:lnTo>
                    <a:pt x="18" y="1657"/>
                  </a:lnTo>
                  <a:lnTo>
                    <a:pt x="25" y="1671"/>
                  </a:lnTo>
                  <a:lnTo>
                    <a:pt x="36" y="1698"/>
                  </a:lnTo>
                  <a:lnTo>
                    <a:pt x="141" y="1651"/>
                  </a:lnTo>
                  <a:lnTo>
                    <a:pt x="237" y="1608"/>
                  </a:lnTo>
                  <a:lnTo>
                    <a:pt x="326" y="1568"/>
                  </a:lnTo>
                  <a:lnTo>
                    <a:pt x="409" y="1530"/>
                  </a:lnTo>
                  <a:lnTo>
                    <a:pt x="486" y="1496"/>
                  </a:lnTo>
                  <a:lnTo>
                    <a:pt x="558" y="1463"/>
                  </a:lnTo>
                  <a:lnTo>
                    <a:pt x="626" y="1433"/>
                  </a:lnTo>
                  <a:lnTo>
                    <a:pt x="691" y="1403"/>
                  </a:lnTo>
                  <a:lnTo>
                    <a:pt x="754" y="1375"/>
                  </a:lnTo>
                  <a:lnTo>
                    <a:pt x="815" y="1347"/>
                  </a:lnTo>
                  <a:lnTo>
                    <a:pt x="875" y="1320"/>
                  </a:lnTo>
                  <a:lnTo>
                    <a:pt x="936" y="1292"/>
                  </a:lnTo>
                  <a:lnTo>
                    <a:pt x="999" y="1264"/>
                  </a:lnTo>
                  <a:lnTo>
                    <a:pt x="1063" y="1236"/>
                  </a:lnTo>
                  <a:lnTo>
                    <a:pt x="1130" y="1205"/>
                  </a:lnTo>
                  <a:lnTo>
                    <a:pt x="1201" y="1173"/>
                  </a:lnTo>
                  <a:lnTo>
                    <a:pt x="1276" y="1140"/>
                  </a:lnTo>
                  <a:lnTo>
                    <a:pt x="1357" y="1103"/>
                  </a:lnTo>
                  <a:lnTo>
                    <a:pt x="1443" y="1064"/>
                  </a:lnTo>
                  <a:lnTo>
                    <a:pt x="1537" y="1022"/>
                  </a:lnTo>
                  <a:lnTo>
                    <a:pt x="1639" y="975"/>
                  </a:lnTo>
                  <a:lnTo>
                    <a:pt x="1749" y="926"/>
                  </a:lnTo>
                  <a:lnTo>
                    <a:pt x="1870" y="872"/>
                  </a:lnTo>
                  <a:lnTo>
                    <a:pt x="2000" y="813"/>
                  </a:lnTo>
                  <a:lnTo>
                    <a:pt x="2143" y="749"/>
                  </a:lnTo>
                  <a:lnTo>
                    <a:pt x="2297" y="679"/>
                  </a:lnTo>
                  <a:lnTo>
                    <a:pt x="2464" y="603"/>
                  </a:lnTo>
                  <a:lnTo>
                    <a:pt x="2646" y="521"/>
                  </a:lnTo>
                  <a:lnTo>
                    <a:pt x="2841" y="432"/>
                  </a:lnTo>
                  <a:lnTo>
                    <a:pt x="3053" y="337"/>
                  </a:lnTo>
                  <a:lnTo>
                    <a:pt x="3281" y="234"/>
                  </a:lnTo>
                  <a:lnTo>
                    <a:pt x="3526" y="123"/>
                  </a:lnTo>
                  <a:close/>
                </a:path>
              </a:pathLst>
            </a:custGeom>
            <a:solidFill>
              <a:srgbClr val="D1D9D9"/>
            </a:solidFill>
            <a:ln w="9525">
              <a:noFill/>
            </a:ln>
          </p:spPr>
          <p:txBody>
            <a:bodyPr/>
            <a:lstStyle/>
            <a:p>
              <a:endParaRPr lang="en-US"/>
            </a:p>
          </p:txBody>
        </p:sp>
        <p:sp>
          <p:nvSpPr>
            <p:cNvPr id="1141219" name="Freeform 1141218"/>
            <p:cNvSpPr/>
            <p:nvPr/>
          </p:nvSpPr>
          <p:spPr>
            <a:xfrm>
              <a:off x="1104" y="3024"/>
              <a:ext cx="160" cy="93"/>
            </a:xfrm>
            <a:custGeom>
              <a:avLst/>
              <a:gdLst/>
              <a:ahLst/>
              <a:cxnLst/>
              <a:rect l="0" t="0" r="0" b="0"/>
              <a:pathLst>
                <a:path w="3515" h="1674">
                  <a:moveTo>
                    <a:pt x="3515" y="103"/>
                  </a:moveTo>
                  <a:lnTo>
                    <a:pt x="3513" y="96"/>
                  </a:lnTo>
                  <a:lnTo>
                    <a:pt x="3511" y="91"/>
                  </a:lnTo>
                  <a:lnTo>
                    <a:pt x="3508" y="81"/>
                  </a:lnTo>
                  <a:lnTo>
                    <a:pt x="3502" y="64"/>
                  </a:lnTo>
                  <a:lnTo>
                    <a:pt x="3491" y="46"/>
                  </a:lnTo>
                  <a:lnTo>
                    <a:pt x="3476" y="31"/>
                  </a:lnTo>
                  <a:lnTo>
                    <a:pt x="3459" y="18"/>
                  </a:lnTo>
                  <a:lnTo>
                    <a:pt x="3440" y="8"/>
                  </a:lnTo>
                  <a:lnTo>
                    <a:pt x="3418" y="2"/>
                  </a:lnTo>
                  <a:lnTo>
                    <a:pt x="3397" y="0"/>
                  </a:lnTo>
                  <a:lnTo>
                    <a:pt x="3376" y="2"/>
                  </a:lnTo>
                  <a:lnTo>
                    <a:pt x="3356" y="8"/>
                  </a:lnTo>
                  <a:lnTo>
                    <a:pt x="3257" y="53"/>
                  </a:lnTo>
                  <a:lnTo>
                    <a:pt x="3166" y="94"/>
                  </a:lnTo>
                  <a:lnTo>
                    <a:pt x="3083" y="131"/>
                  </a:lnTo>
                  <a:lnTo>
                    <a:pt x="3004" y="167"/>
                  </a:lnTo>
                  <a:lnTo>
                    <a:pt x="2932" y="198"/>
                  </a:lnTo>
                  <a:lnTo>
                    <a:pt x="2864" y="229"/>
                  </a:lnTo>
                  <a:lnTo>
                    <a:pt x="2800" y="258"/>
                  </a:lnTo>
                  <a:lnTo>
                    <a:pt x="2740" y="286"/>
                  </a:lnTo>
                  <a:lnTo>
                    <a:pt x="2681" y="312"/>
                  </a:lnTo>
                  <a:lnTo>
                    <a:pt x="2623" y="337"/>
                  </a:lnTo>
                  <a:lnTo>
                    <a:pt x="2565" y="364"/>
                  </a:lnTo>
                  <a:lnTo>
                    <a:pt x="2508" y="389"/>
                  </a:lnTo>
                  <a:lnTo>
                    <a:pt x="2450" y="415"/>
                  </a:lnTo>
                  <a:lnTo>
                    <a:pt x="2389" y="443"/>
                  </a:lnTo>
                  <a:lnTo>
                    <a:pt x="2327" y="471"/>
                  </a:lnTo>
                  <a:lnTo>
                    <a:pt x="2259" y="501"/>
                  </a:lnTo>
                  <a:lnTo>
                    <a:pt x="2189" y="532"/>
                  </a:lnTo>
                  <a:lnTo>
                    <a:pt x="2113" y="567"/>
                  </a:lnTo>
                  <a:lnTo>
                    <a:pt x="2031" y="603"/>
                  </a:lnTo>
                  <a:lnTo>
                    <a:pt x="1942" y="643"/>
                  </a:lnTo>
                  <a:lnTo>
                    <a:pt x="1846" y="686"/>
                  </a:lnTo>
                  <a:lnTo>
                    <a:pt x="1741" y="733"/>
                  </a:lnTo>
                  <a:lnTo>
                    <a:pt x="1628" y="784"/>
                  </a:lnTo>
                  <a:lnTo>
                    <a:pt x="1505" y="839"/>
                  </a:lnTo>
                  <a:lnTo>
                    <a:pt x="1370" y="899"/>
                  </a:lnTo>
                  <a:lnTo>
                    <a:pt x="1224" y="966"/>
                  </a:lnTo>
                  <a:lnTo>
                    <a:pt x="1066" y="1036"/>
                  </a:lnTo>
                  <a:lnTo>
                    <a:pt x="895" y="1113"/>
                  </a:lnTo>
                  <a:lnTo>
                    <a:pt x="710" y="1195"/>
                  </a:lnTo>
                  <a:lnTo>
                    <a:pt x="510" y="1286"/>
                  </a:lnTo>
                  <a:lnTo>
                    <a:pt x="294" y="1382"/>
                  </a:lnTo>
                  <a:lnTo>
                    <a:pt x="62" y="1486"/>
                  </a:lnTo>
                  <a:lnTo>
                    <a:pt x="44" y="1497"/>
                  </a:lnTo>
                  <a:lnTo>
                    <a:pt x="29" y="1512"/>
                  </a:lnTo>
                  <a:lnTo>
                    <a:pt x="16" y="1530"/>
                  </a:lnTo>
                  <a:lnTo>
                    <a:pt x="7" y="1550"/>
                  </a:lnTo>
                  <a:lnTo>
                    <a:pt x="2" y="1572"/>
                  </a:lnTo>
                  <a:lnTo>
                    <a:pt x="0" y="1594"/>
                  </a:lnTo>
                  <a:lnTo>
                    <a:pt x="2" y="1615"/>
                  </a:lnTo>
                  <a:lnTo>
                    <a:pt x="8" y="1636"/>
                  </a:lnTo>
                  <a:lnTo>
                    <a:pt x="12" y="1644"/>
                  </a:lnTo>
                  <a:lnTo>
                    <a:pt x="15" y="1649"/>
                  </a:lnTo>
                  <a:lnTo>
                    <a:pt x="18" y="1657"/>
                  </a:lnTo>
                  <a:lnTo>
                    <a:pt x="25" y="1674"/>
                  </a:lnTo>
                  <a:lnTo>
                    <a:pt x="130" y="1627"/>
                  </a:lnTo>
                  <a:lnTo>
                    <a:pt x="225" y="1583"/>
                  </a:lnTo>
                  <a:lnTo>
                    <a:pt x="315" y="1543"/>
                  </a:lnTo>
                  <a:lnTo>
                    <a:pt x="398" y="1506"/>
                  </a:lnTo>
                  <a:lnTo>
                    <a:pt x="474" y="1472"/>
                  </a:lnTo>
                  <a:lnTo>
                    <a:pt x="547" y="1439"/>
                  </a:lnTo>
                  <a:lnTo>
                    <a:pt x="615" y="1408"/>
                  </a:lnTo>
                  <a:lnTo>
                    <a:pt x="679" y="1379"/>
                  </a:lnTo>
                  <a:lnTo>
                    <a:pt x="743" y="1352"/>
                  </a:lnTo>
                  <a:lnTo>
                    <a:pt x="804" y="1324"/>
                  </a:lnTo>
                  <a:lnTo>
                    <a:pt x="864" y="1297"/>
                  </a:lnTo>
                  <a:lnTo>
                    <a:pt x="925" y="1269"/>
                  </a:lnTo>
                  <a:lnTo>
                    <a:pt x="987" y="1241"/>
                  </a:lnTo>
                  <a:lnTo>
                    <a:pt x="1052" y="1212"/>
                  </a:lnTo>
                  <a:lnTo>
                    <a:pt x="1119" y="1182"/>
                  </a:lnTo>
                  <a:lnTo>
                    <a:pt x="1189" y="1150"/>
                  </a:lnTo>
                  <a:lnTo>
                    <a:pt x="1265" y="1116"/>
                  </a:lnTo>
                  <a:lnTo>
                    <a:pt x="1345" y="1081"/>
                  </a:lnTo>
                  <a:lnTo>
                    <a:pt x="1432" y="1042"/>
                  </a:lnTo>
                  <a:lnTo>
                    <a:pt x="1526" y="999"/>
                  </a:lnTo>
                  <a:lnTo>
                    <a:pt x="1628" y="953"/>
                  </a:lnTo>
                  <a:lnTo>
                    <a:pt x="1738" y="903"/>
                  </a:lnTo>
                  <a:lnTo>
                    <a:pt x="1859" y="850"/>
                  </a:lnTo>
                  <a:lnTo>
                    <a:pt x="1989" y="791"/>
                  </a:lnTo>
                  <a:lnTo>
                    <a:pt x="2132" y="726"/>
                  </a:lnTo>
                  <a:lnTo>
                    <a:pt x="2286" y="657"/>
                  </a:lnTo>
                  <a:lnTo>
                    <a:pt x="2453" y="582"/>
                  </a:lnTo>
                  <a:lnTo>
                    <a:pt x="2635" y="500"/>
                  </a:lnTo>
                  <a:lnTo>
                    <a:pt x="2830" y="412"/>
                  </a:lnTo>
                  <a:lnTo>
                    <a:pt x="3042" y="316"/>
                  </a:lnTo>
                  <a:lnTo>
                    <a:pt x="3269" y="214"/>
                  </a:lnTo>
                  <a:lnTo>
                    <a:pt x="3515" y="103"/>
                  </a:lnTo>
                  <a:close/>
                </a:path>
              </a:pathLst>
            </a:custGeom>
            <a:solidFill>
              <a:srgbClr val="D6DEDE"/>
            </a:solidFill>
            <a:ln w="9525">
              <a:noFill/>
            </a:ln>
          </p:spPr>
          <p:txBody>
            <a:bodyPr/>
            <a:lstStyle/>
            <a:p>
              <a:endParaRPr lang="en-US"/>
            </a:p>
          </p:txBody>
        </p:sp>
        <p:sp>
          <p:nvSpPr>
            <p:cNvPr id="1141220" name="Freeform 1141219"/>
            <p:cNvSpPr/>
            <p:nvPr/>
          </p:nvSpPr>
          <p:spPr>
            <a:xfrm>
              <a:off x="1104" y="3024"/>
              <a:ext cx="159" cy="92"/>
            </a:xfrm>
            <a:custGeom>
              <a:avLst/>
              <a:gdLst/>
              <a:ahLst/>
              <a:cxnLst/>
              <a:rect l="0" t="0" r="0" b="0"/>
              <a:pathLst>
                <a:path w="3503" h="1649">
                  <a:moveTo>
                    <a:pt x="3503" y="83"/>
                  </a:moveTo>
                  <a:lnTo>
                    <a:pt x="3502" y="64"/>
                  </a:lnTo>
                  <a:lnTo>
                    <a:pt x="3491" y="46"/>
                  </a:lnTo>
                  <a:lnTo>
                    <a:pt x="3476" y="31"/>
                  </a:lnTo>
                  <a:lnTo>
                    <a:pt x="3459" y="18"/>
                  </a:lnTo>
                  <a:lnTo>
                    <a:pt x="3440" y="8"/>
                  </a:lnTo>
                  <a:lnTo>
                    <a:pt x="3418" y="2"/>
                  </a:lnTo>
                  <a:lnTo>
                    <a:pt x="3397" y="0"/>
                  </a:lnTo>
                  <a:lnTo>
                    <a:pt x="3376" y="2"/>
                  </a:lnTo>
                  <a:lnTo>
                    <a:pt x="3356" y="8"/>
                  </a:lnTo>
                  <a:lnTo>
                    <a:pt x="62" y="1486"/>
                  </a:lnTo>
                  <a:lnTo>
                    <a:pt x="44" y="1497"/>
                  </a:lnTo>
                  <a:lnTo>
                    <a:pt x="29" y="1512"/>
                  </a:lnTo>
                  <a:lnTo>
                    <a:pt x="16" y="1530"/>
                  </a:lnTo>
                  <a:lnTo>
                    <a:pt x="7" y="1550"/>
                  </a:lnTo>
                  <a:lnTo>
                    <a:pt x="2" y="1572"/>
                  </a:lnTo>
                  <a:lnTo>
                    <a:pt x="0" y="1594"/>
                  </a:lnTo>
                  <a:lnTo>
                    <a:pt x="2" y="1615"/>
                  </a:lnTo>
                  <a:lnTo>
                    <a:pt x="8" y="1636"/>
                  </a:lnTo>
                  <a:lnTo>
                    <a:pt x="13" y="1649"/>
                  </a:lnTo>
                  <a:lnTo>
                    <a:pt x="3503" y="83"/>
                  </a:lnTo>
                  <a:close/>
                </a:path>
              </a:pathLst>
            </a:custGeom>
            <a:solidFill>
              <a:srgbClr val="E0E8E8"/>
            </a:solidFill>
            <a:ln w="9525">
              <a:noFill/>
            </a:ln>
          </p:spPr>
          <p:txBody>
            <a:bodyPr/>
            <a:lstStyle/>
            <a:p>
              <a:endParaRPr lang="en-US"/>
            </a:p>
          </p:txBody>
        </p:sp>
        <p:sp>
          <p:nvSpPr>
            <p:cNvPr id="1141221" name="Freeform 1141220"/>
            <p:cNvSpPr/>
            <p:nvPr/>
          </p:nvSpPr>
          <p:spPr>
            <a:xfrm>
              <a:off x="1277" y="3064"/>
              <a:ext cx="2" cy="3"/>
            </a:xfrm>
            <a:custGeom>
              <a:avLst/>
              <a:gdLst/>
              <a:ahLst/>
              <a:cxnLst/>
              <a:rect l="0" t="0" r="0" b="0"/>
              <a:pathLst>
                <a:path w="28" h="40">
                  <a:moveTo>
                    <a:pt x="0" y="2"/>
                  </a:moveTo>
                  <a:lnTo>
                    <a:pt x="9" y="0"/>
                  </a:lnTo>
                  <a:lnTo>
                    <a:pt x="16" y="2"/>
                  </a:lnTo>
                  <a:lnTo>
                    <a:pt x="22" y="7"/>
                  </a:lnTo>
                  <a:lnTo>
                    <a:pt x="26" y="13"/>
                  </a:lnTo>
                  <a:lnTo>
                    <a:pt x="28" y="21"/>
                  </a:lnTo>
                  <a:lnTo>
                    <a:pt x="27" y="29"/>
                  </a:lnTo>
                  <a:lnTo>
                    <a:pt x="23" y="35"/>
                  </a:lnTo>
                  <a:lnTo>
                    <a:pt x="16" y="40"/>
                  </a:lnTo>
                  <a:lnTo>
                    <a:pt x="0" y="2"/>
                  </a:lnTo>
                  <a:close/>
                </a:path>
              </a:pathLst>
            </a:custGeom>
            <a:solidFill>
              <a:srgbClr val="7A8282"/>
            </a:solidFill>
            <a:ln w="9525">
              <a:noFill/>
            </a:ln>
          </p:spPr>
          <p:txBody>
            <a:bodyPr/>
            <a:lstStyle/>
            <a:p>
              <a:endParaRPr lang="en-US"/>
            </a:p>
          </p:txBody>
        </p:sp>
        <p:sp>
          <p:nvSpPr>
            <p:cNvPr id="1141222" name="Freeform 1141221"/>
            <p:cNvSpPr/>
            <p:nvPr/>
          </p:nvSpPr>
          <p:spPr>
            <a:xfrm>
              <a:off x="1118" y="3064"/>
              <a:ext cx="160" cy="90"/>
            </a:xfrm>
            <a:custGeom>
              <a:avLst/>
              <a:gdLst/>
              <a:ahLst/>
              <a:cxnLst/>
              <a:rect l="0" t="0" r="0" b="0"/>
              <a:pathLst>
                <a:path w="3529" h="1614">
                  <a:moveTo>
                    <a:pt x="8" y="1596"/>
                  </a:moveTo>
                  <a:lnTo>
                    <a:pt x="0" y="1577"/>
                  </a:lnTo>
                  <a:lnTo>
                    <a:pt x="3513" y="0"/>
                  </a:lnTo>
                  <a:lnTo>
                    <a:pt x="3529" y="38"/>
                  </a:lnTo>
                  <a:lnTo>
                    <a:pt x="16" y="1614"/>
                  </a:lnTo>
                  <a:lnTo>
                    <a:pt x="8" y="1596"/>
                  </a:lnTo>
                  <a:close/>
                </a:path>
              </a:pathLst>
            </a:custGeom>
            <a:solidFill>
              <a:srgbClr val="7A8282"/>
            </a:solidFill>
            <a:ln w="9525">
              <a:noFill/>
            </a:ln>
          </p:spPr>
          <p:txBody>
            <a:bodyPr/>
            <a:lstStyle/>
            <a:p>
              <a:endParaRPr lang="en-US"/>
            </a:p>
          </p:txBody>
        </p:sp>
        <p:sp>
          <p:nvSpPr>
            <p:cNvPr id="1141223" name="Freeform 1141222"/>
            <p:cNvSpPr/>
            <p:nvPr/>
          </p:nvSpPr>
          <p:spPr>
            <a:xfrm>
              <a:off x="1117" y="3152"/>
              <a:ext cx="1" cy="2"/>
            </a:xfrm>
            <a:custGeom>
              <a:avLst/>
              <a:gdLst/>
              <a:ahLst/>
              <a:cxnLst/>
              <a:rect l="0" t="0" r="0" b="0"/>
              <a:pathLst>
                <a:path w="28" h="40">
                  <a:moveTo>
                    <a:pt x="28" y="37"/>
                  </a:moveTo>
                  <a:lnTo>
                    <a:pt x="19" y="40"/>
                  </a:lnTo>
                  <a:lnTo>
                    <a:pt x="12" y="37"/>
                  </a:lnTo>
                  <a:lnTo>
                    <a:pt x="6" y="33"/>
                  </a:lnTo>
                  <a:lnTo>
                    <a:pt x="2" y="26"/>
                  </a:lnTo>
                  <a:lnTo>
                    <a:pt x="0" y="19"/>
                  </a:lnTo>
                  <a:lnTo>
                    <a:pt x="1" y="11"/>
                  </a:lnTo>
                  <a:lnTo>
                    <a:pt x="5" y="5"/>
                  </a:lnTo>
                  <a:lnTo>
                    <a:pt x="12" y="0"/>
                  </a:lnTo>
                  <a:lnTo>
                    <a:pt x="28" y="37"/>
                  </a:lnTo>
                  <a:close/>
                </a:path>
              </a:pathLst>
            </a:custGeom>
            <a:solidFill>
              <a:srgbClr val="7A8282"/>
            </a:solidFill>
            <a:ln w="9525">
              <a:noFill/>
            </a:ln>
          </p:spPr>
          <p:txBody>
            <a:bodyPr/>
            <a:lstStyle/>
            <a:p>
              <a:endParaRPr lang="en-US"/>
            </a:p>
          </p:txBody>
        </p:sp>
        <p:sp>
          <p:nvSpPr>
            <p:cNvPr id="1141224" name="Freeform 1141223"/>
            <p:cNvSpPr/>
            <p:nvPr/>
          </p:nvSpPr>
          <p:spPr>
            <a:xfrm>
              <a:off x="1281" y="3075"/>
              <a:ext cx="2" cy="2"/>
            </a:xfrm>
            <a:custGeom>
              <a:avLst/>
              <a:gdLst/>
              <a:ahLst/>
              <a:cxnLst/>
              <a:rect l="0" t="0" r="0" b="0"/>
              <a:pathLst>
                <a:path w="28" h="40">
                  <a:moveTo>
                    <a:pt x="0" y="2"/>
                  </a:moveTo>
                  <a:lnTo>
                    <a:pt x="9" y="0"/>
                  </a:lnTo>
                  <a:lnTo>
                    <a:pt x="16" y="2"/>
                  </a:lnTo>
                  <a:lnTo>
                    <a:pt x="22" y="6"/>
                  </a:lnTo>
                  <a:lnTo>
                    <a:pt x="26" y="13"/>
                  </a:lnTo>
                  <a:lnTo>
                    <a:pt x="28" y="21"/>
                  </a:lnTo>
                  <a:lnTo>
                    <a:pt x="27" y="29"/>
                  </a:lnTo>
                  <a:lnTo>
                    <a:pt x="23" y="35"/>
                  </a:lnTo>
                  <a:lnTo>
                    <a:pt x="16" y="40"/>
                  </a:lnTo>
                  <a:lnTo>
                    <a:pt x="0" y="2"/>
                  </a:lnTo>
                  <a:close/>
                </a:path>
              </a:pathLst>
            </a:custGeom>
            <a:solidFill>
              <a:srgbClr val="EDF5F5"/>
            </a:solidFill>
            <a:ln w="9525">
              <a:noFill/>
            </a:ln>
          </p:spPr>
          <p:txBody>
            <a:bodyPr/>
            <a:lstStyle/>
            <a:p>
              <a:endParaRPr lang="en-US"/>
            </a:p>
          </p:txBody>
        </p:sp>
        <p:sp>
          <p:nvSpPr>
            <p:cNvPr id="1141225" name="Freeform 1141224"/>
            <p:cNvSpPr/>
            <p:nvPr/>
          </p:nvSpPr>
          <p:spPr>
            <a:xfrm>
              <a:off x="1121" y="3075"/>
              <a:ext cx="161" cy="91"/>
            </a:xfrm>
            <a:custGeom>
              <a:avLst/>
              <a:gdLst/>
              <a:ahLst/>
              <a:cxnLst/>
              <a:rect l="0" t="0" r="0" b="0"/>
              <a:pathLst>
                <a:path w="3547" h="1633">
                  <a:moveTo>
                    <a:pt x="8" y="1614"/>
                  </a:moveTo>
                  <a:lnTo>
                    <a:pt x="0" y="1595"/>
                  </a:lnTo>
                  <a:lnTo>
                    <a:pt x="3531" y="0"/>
                  </a:lnTo>
                  <a:lnTo>
                    <a:pt x="3547" y="38"/>
                  </a:lnTo>
                  <a:lnTo>
                    <a:pt x="17" y="1633"/>
                  </a:lnTo>
                  <a:lnTo>
                    <a:pt x="8" y="1614"/>
                  </a:lnTo>
                  <a:close/>
                </a:path>
              </a:pathLst>
            </a:custGeom>
            <a:solidFill>
              <a:srgbClr val="EDF5F5"/>
            </a:solidFill>
            <a:ln w="9525">
              <a:noFill/>
            </a:ln>
          </p:spPr>
          <p:txBody>
            <a:bodyPr/>
            <a:lstStyle/>
            <a:p>
              <a:endParaRPr lang="en-US"/>
            </a:p>
          </p:txBody>
        </p:sp>
        <p:sp>
          <p:nvSpPr>
            <p:cNvPr id="1141226" name="Freeform 1141225"/>
            <p:cNvSpPr/>
            <p:nvPr/>
          </p:nvSpPr>
          <p:spPr>
            <a:xfrm>
              <a:off x="1120" y="3164"/>
              <a:ext cx="2" cy="2"/>
            </a:xfrm>
            <a:custGeom>
              <a:avLst/>
              <a:gdLst/>
              <a:ahLst/>
              <a:cxnLst/>
              <a:rect l="0" t="0" r="0" b="0"/>
              <a:pathLst>
                <a:path w="29" h="40">
                  <a:moveTo>
                    <a:pt x="29" y="38"/>
                  </a:moveTo>
                  <a:lnTo>
                    <a:pt x="19" y="40"/>
                  </a:lnTo>
                  <a:lnTo>
                    <a:pt x="12" y="38"/>
                  </a:lnTo>
                  <a:lnTo>
                    <a:pt x="6" y="34"/>
                  </a:lnTo>
                  <a:lnTo>
                    <a:pt x="2" y="27"/>
                  </a:lnTo>
                  <a:lnTo>
                    <a:pt x="0" y="19"/>
                  </a:lnTo>
                  <a:lnTo>
                    <a:pt x="1" y="12"/>
                  </a:lnTo>
                  <a:lnTo>
                    <a:pt x="5" y="6"/>
                  </a:lnTo>
                  <a:lnTo>
                    <a:pt x="12" y="0"/>
                  </a:lnTo>
                  <a:lnTo>
                    <a:pt x="29" y="38"/>
                  </a:lnTo>
                  <a:close/>
                </a:path>
              </a:pathLst>
            </a:custGeom>
            <a:solidFill>
              <a:srgbClr val="EDF5F5"/>
            </a:solidFill>
            <a:ln w="9525">
              <a:noFill/>
            </a:ln>
          </p:spPr>
          <p:txBody>
            <a:bodyPr/>
            <a:lstStyle/>
            <a:p>
              <a:endParaRPr lang="en-US"/>
            </a:p>
          </p:txBody>
        </p:sp>
        <p:sp>
          <p:nvSpPr>
            <p:cNvPr id="1141227" name="Freeform 1141226"/>
            <p:cNvSpPr/>
            <p:nvPr/>
          </p:nvSpPr>
          <p:spPr>
            <a:xfrm>
              <a:off x="1112" y="3169"/>
              <a:ext cx="50" cy="122"/>
            </a:xfrm>
            <a:custGeom>
              <a:avLst/>
              <a:gdLst/>
              <a:ahLst/>
              <a:cxnLst/>
              <a:rect l="0" t="0" r="0" b="0"/>
              <a:pathLst>
                <a:path w="1103" h="2201">
                  <a:moveTo>
                    <a:pt x="230" y="56"/>
                  </a:moveTo>
                  <a:lnTo>
                    <a:pt x="1103" y="2072"/>
                  </a:lnTo>
                  <a:lnTo>
                    <a:pt x="1067" y="2201"/>
                  </a:lnTo>
                  <a:lnTo>
                    <a:pt x="1031" y="2186"/>
                  </a:lnTo>
                  <a:lnTo>
                    <a:pt x="994" y="2172"/>
                  </a:lnTo>
                  <a:lnTo>
                    <a:pt x="958" y="2155"/>
                  </a:lnTo>
                  <a:lnTo>
                    <a:pt x="921" y="2138"/>
                  </a:lnTo>
                  <a:lnTo>
                    <a:pt x="886" y="2119"/>
                  </a:lnTo>
                  <a:lnTo>
                    <a:pt x="850" y="2100"/>
                  </a:lnTo>
                  <a:lnTo>
                    <a:pt x="814" y="2079"/>
                  </a:lnTo>
                  <a:lnTo>
                    <a:pt x="780" y="2058"/>
                  </a:lnTo>
                  <a:lnTo>
                    <a:pt x="745" y="2036"/>
                  </a:lnTo>
                  <a:lnTo>
                    <a:pt x="711" y="2012"/>
                  </a:lnTo>
                  <a:lnTo>
                    <a:pt x="677" y="1988"/>
                  </a:lnTo>
                  <a:lnTo>
                    <a:pt x="644" y="1964"/>
                  </a:lnTo>
                  <a:lnTo>
                    <a:pt x="610" y="1939"/>
                  </a:lnTo>
                  <a:lnTo>
                    <a:pt x="579" y="1911"/>
                  </a:lnTo>
                  <a:lnTo>
                    <a:pt x="547" y="1884"/>
                  </a:lnTo>
                  <a:lnTo>
                    <a:pt x="515" y="1856"/>
                  </a:lnTo>
                  <a:lnTo>
                    <a:pt x="485" y="1827"/>
                  </a:lnTo>
                  <a:lnTo>
                    <a:pt x="455" y="1797"/>
                  </a:lnTo>
                  <a:lnTo>
                    <a:pt x="426" y="1767"/>
                  </a:lnTo>
                  <a:lnTo>
                    <a:pt x="397" y="1736"/>
                  </a:lnTo>
                  <a:lnTo>
                    <a:pt x="370" y="1705"/>
                  </a:lnTo>
                  <a:lnTo>
                    <a:pt x="342" y="1672"/>
                  </a:lnTo>
                  <a:lnTo>
                    <a:pt x="316" y="1638"/>
                  </a:lnTo>
                  <a:lnTo>
                    <a:pt x="291" y="1604"/>
                  </a:lnTo>
                  <a:lnTo>
                    <a:pt x="267" y="1571"/>
                  </a:lnTo>
                  <a:lnTo>
                    <a:pt x="243" y="1536"/>
                  </a:lnTo>
                  <a:lnTo>
                    <a:pt x="221" y="1500"/>
                  </a:lnTo>
                  <a:lnTo>
                    <a:pt x="199" y="1463"/>
                  </a:lnTo>
                  <a:lnTo>
                    <a:pt x="178" y="1427"/>
                  </a:lnTo>
                  <a:lnTo>
                    <a:pt x="158" y="1389"/>
                  </a:lnTo>
                  <a:lnTo>
                    <a:pt x="140" y="1351"/>
                  </a:lnTo>
                  <a:lnTo>
                    <a:pt x="123" y="1314"/>
                  </a:lnTo>
                  <a:lnTo>
                    <a:pt x="94" y="1241"/>
                  </a:lnTo>
                  <a:lnTo>
                    <a:pt x="70" y="1164"/>
                  </a:lnTo>
                  <a:lnTo>
                    <a:pt x="49" y="1083"/>
                  </a:lnTo>
                  <a:lnTo>
                    <a:pt x="32" y="997"/>
                  </a:lnTo>
                  <a:lnTo>
                    <a:pt x="19" y="910"/>
                  </a:lnTo>
                  <a:lnTo>
                    <a:pt x="8" y="822"/>
                  </a:lnTo>
                  <a:lnTo>
                    <a:pt x="2" y="732"/>
                  </a:lnTo>
                  <a:lnTo>
                    <a:pt x="0" y="641"/>
                  </a:lnTo>
                  <a:lnTo>
                    <a:pt x="2" y="551"/>
                  </a:lnTo>
                  <a:lnTo>
                    <a:pt x="8" y="463"/>
                  </a:lnTo>
                  <a:lnTo>
                    <a:pt x="18" y="375"/>
                  </a:lnTo>
                  <a:lnTo>
                    <a:pt x="31" y="292"/>
                  </a:lnTo>
                  <a:lnTo>
                    <a:pt x="48" y="212"/>
                  </a:lnTo>
                  <a:lnTo>
                    <a:pt x="69" y="136"/>
                  </a:lnTo>
                  <a:lnTo>
                    <a:pt x="94" y="65"/>
                  </a:lnTo>
                  <a:lnTo>
                    <a:pt x="123" y="0"/>
                  </a:lnTo>
                  <a:lnTo>
                    <a:pt x="230" y="56"/>
                  </a:lnTo>
                  <a:close/>
                </a:path>
              </a:pathLst>
            </a:custGeom>
            <a:solidFill>
              <a:srgbClr val="EDF5F5"/>
            </a:solidFill>
            <a:ln w="9525">
              <a:noFill/>
            </a:ln>
          </p:spPr>
          <p:txBody>
            <a:bodyPr/>
            <a:lstStyle/>
            <a:p>
              <a:endParaRPr lang="en-US"/>
            </a:p>
          </p:txBody>
        </p:sp>
        <p:sp>
          <p:nvSpPr>
            <p:cNvPr id="1141228" name="Freeform 1141227"/>
            <p:cNvSpPr/>
            <p:nvPr/>
          </p:nvSpPr>
          <p:spPr>
            <a:xfrm>
              <a:off x="1111" y="3169"/>
              <a:ext cx="50" cy="122"/>
            </a:xfrm>
            <a:custGeom>
              <a:avLst/>
              <a:gdLst/>
              <a:ahLst/>
              <a:cxnLst/>
              <a:rect l="0" t="0" r="0" b="0"/>
              <a:pathLst>
                <a:path w="1103" h="2202">
                  <a:moveTo>
                    <a:pt x="230" y="56"/>
                  </a:moveTo>
                  <a:lnTo>
                    <a:pt x="1103" y="2072"/>
                  </a:lnTo>
                  <a:lnTo>
                    <a:pt x="1067" y="2202"/>
                  </a:lnTo>
                  <a:lnTo>
                    <a:pt x="1030" y="2187"/>
                  </a:lnTo>
                  <a:lnTo>
                    <a:pt x="994" y="2172"/>
                  </a:lnTo>
                  <a:lnTo>
                    <a:pt x="958" y="2155"/>
                  </a:lnTo>
                  <a:lnTo>
                    <a:pt x="921" y="2138"/>
                  </a:lnTo>
                  <a:lnTo>
                    <a:pt x="886" y="2119"/>
                  </a:lnTo>
                  <a:lnTo>
                    <a:pt x="850" y="2100"/>
                  </a:lnTo>
                  <a:lnTo>
                    <a:pt x="814" y="2079"/>
                  </a:lnTo>
                  <a:lnTo>
                    <a:pt x="779" y="2058"/>
                  </a:lnTo>
                  <a:lnTo>
                    <a:pt x="745" y="2036"/>
                  </a:lnTo>
                  <a:lnTo>
                    <a:pt x="711" y="2013"/>
                  </a:lnTo>
                  <a:lnTo>
                    <a:pt x="676" y="1989"/>
                  </a:lnTo>
                  <a:lnTo>
                    <a:pt x="644" y="1964"/>
                  </a:lnTo>
                  <a:lnTo>
                    <a:pt x="610" y="1939"/>
                  </a:lnTo>
                  <a:lnTo>
                    <a:pt x="578" y="1912"/>
                  </a:lnTo>
                  <a:lnTo>
                    <a:pt x="547" y="1884"/>
                  </a:lnTo>
                  <a:lnTo>
                    <a:pt x="515" y="1857"/>
                  </a:lnTo>
                  <a:lnTo>
                    <a:pt x="485" y="1827"/>
                  </a:lnTo>
                  <a:lnTo>
                    <a:pt x="455" y="1798"/>
                  </a:lnTo>
                  <a:lnTo>
                    <a:pt x="425" y="1767"/>
                  </a:lnTo>
                  <a:lnTo>
                    <a:pt x="397" y="1737"/>
                  </a:lnTo>
                  <a:lnTo>
                    <a:pt x="369" y="1705"/>
                  </a:lnTo>
                  <a:lnTo>
                    <a:pt x="342" y="1672"/>
                  </a:lnTo>
                  <a:lnTo>
                    <a:pt x="316" y="1639"/>
                  </a:lnTo>
                  <a:lnTo>
                    <a:pt x="291" y="1605"/>
                  </a:lnTo>
                  <a:lnTo>
                    <a:pt x="266" y="1571"/>
                  </a:lnTo>
                  <a:lnTo>
                    <a:pt x="243" y="1536"/>
                  </a:lnTo>
                  <a:lnTo>
                    <a:pt x="220" y="1500"/>
                  </a:lnTo>
                  <a:lnTo>
                    <a:pt x="199" y="1464"/>
                  </a:lnTo>
                  <a:lnTo>
                    <a:pt x="178" y="1428"/>
                  </a:lnTo>
                  <a:lnTo>
                    <a:pt x="158" y="1390"/>
                  </a:lnTo>
                  <a:lnTo>
                    <a:pt x="140" y="1352"/>
                  </a:lnTo>
                  <a:lnTo>
                    <a:pt x="123" y="1314"/>
                  </a:lnTo>
                  <a:lnTo>
                    <a:pt x="94" y="1241"/>
                  </a:lnTo>
                  <a:lnTo>
                    <a:pt x="69" y="1164"/>
                  </a:lnTo>
                  <a:lnTo>
                    <a:pt x="49" y="1083"/>
                  </a:lnTo>
                  <a:lnTo>
                    <a:pt x="32" y="998"/>
                  </a:lnTo>
                  <a:lnTo>
                    <a:pt x="18" y="910"/>
                  </a:lnTo>
                  <a:lnTo>
                    <a:pt x="8" y="823"/>
                  </a:lnTo>
                  <a:lnTo>
                    <a:pt x="2" y="732"/>
                  </a:lnTo>
                  <a:lnTo>
                    <a:pt x="0" y="641"/>
                  </a:lnTo>
                  <a:lnTo>
                    <a:pt x="2" y="552"/>
                  </a:lnTo>
                  <a:lnTo>
                    <a:pt x="8" y="463"/>
                  </a:lnTo>
                  <a:lnTo>
                    <a:pt x="17" y="376"/>
                  </a:lnTo>
                  <a:lnTo>
                    <a:pt x="31" y="292"/>
                  </a:lnTo>
                  <a:lnTo>
                    <a:pt x="48" y="212"/>
                  </a:lnTo>
                  <a:lnTo>
                    <a:pt x="68" y="136"/>
                  </a:lnTo>
                  <a:lnTo>
                    <a:pt x="94" y="66"/>
                  </a:lnTo>
                  <a:lnTo>
                    <a:pt x="123" y="0"/>
                  </a:lnTo>
                  <a:lnTo>
                    <a:pt x="230" y="56"/>
                  </a:lnTo>
                  <a:close/>
                </a:path>
              </a:pathLst>
            </a:custGeom>
            <a:solidFill>
              <a:srgbClr val="BAC2C2"/>
            </a:solidFill>
            <a:ln w="9525">
              <a:noFill/>
            </a:ln>
          </p:spPr>
          <p:txBody>
            <a:bodyPr/>
            <a:lstStyle/>
            <a:p>
              <a:endParaRPr lang="en-US"/>
            </a:p>
          </p:txBody>
        </p:sp>
        <p:sp>
          <p:nvSpPr>
            <p:cNvPr id="1141229" name="Freeform 1141228"/>
            <p:cNvSpPr/>
            <p:nvPr/>
          </p:nvSpPr>
          <p:spPr>
            <a:xfrm>
              <a:off x="1288" y="3074"/>
              <a:ext cx="52" cy="121"/>
            </a:xfrm>
            <a:custGeom>
              <a:avLst/>
              <a:gdLst/>
              <a:ahLst/>
              <a:cxnLst/>
              <a:rect l="0" t="0" r="0" b="0"/>
              <a:pathLst>
                <a:path w="1133" h="2181">
                  <a:moveTo>
                    <a:pt x="917" y="2127"/>
                  </a:moveTo>
                  <a:lnTo>
                    <a:pt x="0" y="131"/>
                  </a:lnTo>
                  <a:lnTo>
                    <a:pt x="32" y="0"/>
                  </a:lnTo>
                  <a:lnTo>
                    <a:pt x="69" y="14"/>
                  </a:lnTo>
                  <a:lnTo>
                    <a:pt x="106" y="29"/>
                  </a:lnTo>
                  <a:lnTo>
                    <a:pt x="142" y="44"/>
                  </a:lnTo>
                  <a:lnTo>
                    <a:pt x="179" y="60"/>
                  </a:lnTo>
                  <a:lnTo>
                    <a:pt x="216" y="78"/>
                  </a:lnTo>
                  <a:lnTo>
                    <a:pt x="252" y="96"/>
                  </a:lnTo>
                  <a:lnTo>
                    <a:pt x="287" y="116"/>
                  </a:lnTo>
                  <a:lnTo>
                    <a:pt x="323" y="136"/>
                  </a:lnTo>
                  <a:lnTo>
                    <a:pt x="358" y="159"/>
                  </a:lnTo>
                  <a:lnTo>
                    <a:pt x="392" y="181"/>
                  </a:lnTo>
                  <a:lnTo>
                    <a:pt x="427" y="204"/>
                  </a:lnTo>
                  <a:lnTo>
                    <a:pt x="461" y="228"/>
                  </a:lnTo>
                  <a:lnTo>
                    <a:pt x="494" y="252"/>
                  </a:lnTo>
                  <a:lnTo>
                    <a:pt x="527" y="279"/>
                  </a:lnTo>
                  <a:lnTo>
                    <a:pt x="560" y="305"/>
                  </a:lnTo>
                  <a:lnTo>
                    <a:pt x="591" y="332"/>
                  </a:lnTo>
                  <a:lnTo>
                    <a:pt x="623" y="361"/>
                  </a:lnTo>
                  <a:lnTo>
                    <a:pt x="653" y="389"/>
                  </a:lnTo>
                  <a:lnTo>
                    <a:pt x="683" y="419"/>
                  </a:lnTo>
                  <a:lnTo>
                    <a:pt x="713" y="449"/>
                  </a:lnTo>
                  <a:lnTo>
                    <a:pt x="741" y="481"/>
                  </a:lnTo>
                  <a:lnTo>
                    <a:pt x="769" y="513"/>
                  </a:lnTo>
                  <a:lnTo>
                    <a:pt x="795" y="545"/>
                  </a:lnTo>
                  <a:lnTo>
                    <a:pt x="822" y="578"/>
                  </a:lnTo>
                  <a:lnTo>
                    <a:pt x="846" y="612"/>
                  </a:lnTo>
                  <a:lnTo>
                    <a:pt x="871" y="647"/>
                  </a:lnTo>
                  <a:lnTo>
                    <a:pt x="894" y="681"/>
                  </a:lnTo>
                  <a:lnTo>
                    <a:pt x="917" y="717"/>
                  </a:lnTo>
                  <a:lnTo>
                    <a:pt x="938" y="754"/>
                  </a:lnTo>
                  <a:lnTo>
                    <a:pt x="958" y="791"/>
                  </a:lnTo>
                  <a:lnTo>
                    <a:pt x="978" y="828"/>
                  </a:lnTo>
                  <a:lnTo>
                    <a:pt x="996" y="866"/>
                  </a:lnTo>
                  <a:lnTo>
                    <a:pt x="1026" y="938"/>
                  </a:lnTo>
                  <a:lnTo>
                    <a:pt x="1052" y="1015"/>
                  </a:lnTo>
                  <a:lnTo>
                    <a:pt x="1075" y="1096"/>
                  </a:lnTo>
                  <a:lnTo>
                    <a:pt x="1094" y="1180"/>
                  </a:lnTo>
                  <a:lnTo>
                    <a:pt x="1109" y="1266"/>
                  </a:lnTo>
                  <a:lnTo>
                    <a:pt x="1121" y="1356"/>
                  </a:lnTo>
                  <a:lnTo>
                    <a:pt x="1129" y="1446"/>
                  </a:lnTo>
                  <a:lnTo>
                    <a:pt x="1133" y="1536"/>
                  </a:lnTo>
                  <a:lnTo>
                    <a:pt x="1133" y="1626"/>
                  </a:lnTo>
                  <a:lnTo>
                    <a:pt x="1130" y="1716"/>
                  </a:lnTo>
                  <a:lnTo>
                    <a:pt x="1122" y="1802"/>
                  </a:lnTo>
                  <a:lnTo>
                    <a:pt x="1110" y="1886"/>
                  </a:lnTo>
                  <a:lnTo>
                    <a:pt x="1095" y="1967"/>
                  </a:lnTo>
                  <a:lnTo>
                    <a:pt x="1076" y="2043"/>
                  </a:lnTo>
                  <a:lnTo>
                    <a:pt x="1052" y="2115"/>
                  </a:lnTo>
                  <a:lnTo>
                    <a:pt x="1025" y="2181"/>
                  </a:lnTo>
                  <a:lnTo>
                    <a:pt x="917" y="2127"/>
                  </a:lnTo>
                  <a:close/>
                </a:path>
              </a:pathLst>
            </a:custGeom>
            <a:solidFill>
              <a:srgbClr val="EDF5F5"/>
            </a:solidFill>
            <a:ln w="9525">
              <a:noFill/>
            </a:ln>
          </p:spPr>
          <p:txBody>
            <a:bodyPr/>
            <a:lstStyle/>
            <a:p>
              <a:endParaRPr lang="en-US"/>
            </a:p>
          </p:txBody>
        </p:sp>
        <p:sp>
          <p:nvSpPr>
            <p:cNvPr id="1141230" name="Freeform 1141229"/>
            <p:cNvSpPr/>
            <p:nvPr/>
          </p:nvSpPr>
          <p:spPr>
            <a:xfrm>
              <a:off x="1288" y="3074"/>
              <a:ext cx="51" cy="122"/>
            </a:xfrm>
            <a:custGeom>
              <a:avLst/>
              <a:gdLst/>
              <a:ahLst/>
              <a:cxnLst/>
              <a:rect l="0" t="0" r="0" b="0"/>
              <a:pathLst>
                <a:path w="1134" h="2180">
                  <a:moveTo>
                    <a:pt x="918" y="2126"/>
                  </a:moveTo>
                  <a:lnTo>
                    <a:pt x="0" y="130"/>
                  </a:lnTo>
                  <a:lnTo>
                    <a:pt x="33" y="0"/>
                  </a:lnTo>
                  <a:lnTo>
                    <a:pt x="70" y="13"/>
                  </a:lnTo>
                  <a:lnTo>
                    <a:pt x="107" y="28"/>
                  </a:lnTo>
                  <a:lnTo>
                    <a:pt x="143" y="43"/>
                  </a:lnTo>
                  <a:lnTo>
                    <a:pt x="180" y="60"/>
                  </a:lnTo>
                  <a:lnTo>
                    <a:pt x="217" y="78"/>
                  </a:lnTo>
                  <a:lnTo>
                    <a:pt x="252" y="96"/>
                  </a:lnTo>
                  <a:lnTo>
                    <a:pt x="288" y="116"/>
                  </a:lnTo>
                  <a:lnTo>
                    <a:pt x="324" y="136"/>
                  </a:lnTo>
                  <a:lnTo>
                    <a:pt x="359" y="158"/>
                  </a:lnTo>
                  <a:lnTo>
                    <a:pt x="393" y="180"/>
                  </a:lnTo>
                  <a:lnTo>
                    <a:pt x="428" y="203"/>
                  </a:lnTo>
                  <a:lnTo>
                    <a:pt x="462" y="227"/>
                  </a:lnTo>
                  <a:lnTo>
                    <a:pt x="495" y="252"/>
                  </a:lnTo>
                  <a:lnTo>
                    <a:pt x="528" y="278"/>
                  </a:lnTo>
                  <a:lnTo>
                    <a:pt x="561" y="304"/>
                  </a:lnTo>
                  <a:lnTo>
                    <a:pt x="592" y="332"/>
                  </a:lnTo>
                  <a:lnTo>
                    <a:pt x="624" y="360"/>
                  </a:lnTo>
                  <a:lnTo>
                    <a:pt x="654" y="389"/>
                  </a:lnTo>
                  <a:lnTo>
                    <a:pt x="684" y="418"/>
                  </a:lnTo>
                  <a:lnTo>
                    <a:pt x="714" y="449"/>
                  </a:lnTo>
                  <a:lnTo>
                    <a:pt x="742" y="480"/>
                  </a:lnTo>
                  <a:lnTo>
                    <a:pt x="770" y="512"/>
                  </a:lnTo>
                  <a:lnTo>
                    <a:pt x="796" y="545"/>
                  </a:lnTo>
                  <a:lnTo>
                    <a:pt x="823" y="577"/>
                  </a:lnTo>
                  <a:lnTo>
                    <a:pt x="847" y="611"/>
                  </a:lnTo>
                  <a:lnTo>
                    <a:pt x="872" y="646"/>
                  </a:lnTo>
                  <a:lnTo>
                    <a:pt x="895" y="681"/>
                  </a:lnTo>
                  <a:lnTo>
                    <a:pt x="918" y="717"/>
                  </a:lnTo>
                  <a:lnTo>
                    <a:pt x="939" y="754"/>
                  </a:lnTo>
                  <a:lnTo>
                    <a:pt x="959" y="790"/>
                  </a:lnTo>
                  <a:lnTo>
                    <a:pt x="979" y="827"/>
                  </a:lnTo>
                  <a:lnTo>
                    <a:pt x="997" y="865"/>
                  </a:lnTo>
                  <a:lnTo>
                    <a:pt x="1027" y="937"/>
                  </a:lnTo>
                  <a:lnTo>
                    <a:pt x="1053" y="1014"/>
                  </a:lnTo>
                  <a:lnTo>
                    <a:pt x="1076" y="1095"/>
                  </a:lnTo>
                  <a:lnTo>
                    <a:pt x="1095" y="1179"/>
                  </a:lnTo>
                  <a:lnTo>
                    <a:pt x="1110" y="1266"/>
                  </a:lnTo>
                  <a:lnTo>
                    <a:pt x="1122" y="1355"/>
                  </a:lnTo>
                  <a:lnTo>
                    <a:pt x="1130" y="1445"/>
                  </a:lnTo>
                  <a:lnTo>
                    <a:pt x="1134" y="1536"/>
                  </a:lnTo>
                  <a:lnTo>
                    <a:pt x="1134" y="1625"/>
                  </a:lnTo>
                  <a:lnTo>
                    <a:pt x="1131" y="1715"/>
                  </a:lnTo>
                  <a:lnTo>
                    <a:pt x="1123" y="1801"/>
                  </a:lnTo>
                  <a:lnTo>
                    <a:pt x="1111" y="1886"/>
                  </a:lnTo>
                  <a:lnTo>
                    <a:pt x="1096" y="1966"/>
                  </a:lnTo>
                  <a:lnTo>
                    <a:pt x="1077" y="2043"/>
                  </a:lnTo>
                  <a:lnTo>
                    <a:pt x="1053" y="2115"/>
                  </a:lnTo>
                  <a:lnTo>
                    <a:pt x="1026" y="2180"/>
                  </a:lnTo>
                  <a:lnTo>
                    <a:pt x="918" y="2126"/>
                  </a:lnTo>
                  <a:close/>
                </a:path>
              </a:pathLst>
            </a:custGeom>
            <a:solidFill>
              <a:srgbClr val="BAC2C2"/>
            </a:solidFill>
            <a:ln w="9525">
              <a:noFill/>
            </a:ln>
          </p:spPr>
          <p:txBody>
            <a:bodyPr/>
            <a:lstStyle/>
            <a:p>
              <a:endParaRPr lang="en-US"/>
            </a:p>
          </p:txBody>
        </p:sp>
        <p:sp>
          <p:nvSpPr>
            <p:cNvPr id="1141231" name="Freeform 1141230"/>
            <p:cNvSpPr/>
            <p:nvPr/>
          </p:nvSpPr>
          <p:spPr>
            <a:xfrm>
              <a:off x="1170" y="3144"/>
              <a:ext cx="164" cy="228"/>
            </a:xfrm>
            <a:custGeom>
              <a:avLst/>
              <a:gdLst/>
              <a:ahLst/>
              <a:cxnLst/>
              <a:rect l="0" t="0" r="0" b="0"/>
              <a:pathLst>
                <a:path w="3622" h="4112">
                  <a:moveTo>
                    <a:pt x="1404" y="4112"/>
                  </a:moveTo>
                  <a:lnTo>
                    <a:pt x="3622" y="3023"/>
                  </a:lnTo>
                  <a:lnTo>
                    <a:pt x="2218" y="0"/>
                  </a:lnTo>
                  <a:lnTo>
                    <a:pt x="0" y="989"/>
                  </a:lnTo>
                  <a:lnTo>
                    <a:pt x="1404" y="4112"/>
                  </a:lnTo>
                  <a:close/>
                </a:path>
              </a:pathLst>
            </a:custGeom>
            <a:solidFill>
              <a:srgbClr val="EDF5F5"/>
            </a:solidFill>
            <a:ln w="9525">
              <a:noFill/>
            </a:ln>
          </p:spPr>
          <p:txBody>
            <a:bodyPr/>
            <a:lstStyle/>
            <a:p>
              <a:endParaRPr lang="en-US"/>
            </a:p>
          </p:txBody>
        </p:sp>
        <p:sp>
          <p:nvSpPr>
            <p:cNvPr id="1141232" name="Freeform 1141231"/>
            <p:cNvSpPr/>
            <p:nvPr/>
          </p:nvSpPr>
          <p:spPr>
            <a:xfrm>
              <a:off x="1170" y="3141"/>
              <a:ext cx="164" cy="228"/>
            </a:xfrm>
            <a:custGeom>
              <a:avLst/>
              <a:gdLst/>
              <a:ahLst/>
              <a:cxnLst/>
              <a:rect l="0" t="0" r="0" b="0"/>
              <a:pathLst>
                <a:path w="3622" h="4113">
                  <a:moveTo>
                    <a:pt x="1404" y="4113"/>
                  </a:moveTo>
                  <a:lnTo>
                    <a:pt x="3622" y="3024"/>
                  </a:lnTo>
                  <a:lnTo>
                    <a:pt x="2218" y="0"/>
                  </a:lnTo>
                  <a:lnTo>
                    <a:pt x="0" y="989"/>
                  </a:lnTo>
                  <a:lnTo>
                    <a:pt x="1404" y="4113"/>
                  </a:lnTo>
                  <a:close/>
                </a:path>
              </a:pathLst>
            </a:custGeom>
            <a:solidFill>
              <a:srgbClr val="111919"/>
            </a:solidFill>
            <a:ln w="9525">
              <a:noFill/>
            </a:ln>
          </p:spPr>
          <p:txBody>
            <a:bodyPr/>
            <a:lstStyle/>
            <a:p>
              <a:endParaRPr lang="en-US"/>
            </a:p>
          </p:txBody>
        </p:sp>
        <p:sp>
          <p:nvSpPr>
            <p:cNvPr id="1141233" name="Freeform 1141232"/>
            <p:cNvSpPr/>
            <p:nvPr/>
          </p:nvSpPr>
          <p:spPr>
            <a:xfrm>
              <a:off x="1176" y="3146"/>
              <a:ext cx="157" cy="218"/>
            </a:xfrm>
            <a:custGeom>
              <a:avLst/>
              <a:gdLst/>
              <a:ahLst/>
              <a:cxnLst/>
              <a:rect l="0" t="0" r="0" b="0"/>
              <a:pathLst>
                <a:path w="3446" h="3913">
                  <a:moveTo>
                    <a:pt x="1335" y="3913"/>
                  </a:moveTo>
                  <a:lnTo>
                    <a:pt x="3446" y="2878"/>
                  </a:lnTo>
                  <a:lnTo>
                    <a:pt x="2111" y="0"/>
                  </a:lnTo>
                  <a:lnTo>
                    <a:pt x="0" y="942"/>
                  </a:lnTo>
                  <a:lnTo>
                    <a:pt x="1335" y="3913"/>
                  </a:lnTo>
                  <a:close/>
                </a:path>
              </a:pathLst>
            </a:custGeom>
            <a:solidFill>
              <a:srgbClr val="1A781C"/>
            </a:solidFill>
            <a:ln w="9525">
              <a:noFill/>
            </a:ln>
          </p:spPr>
          <p:txBody>
            <a:bodyPr/>
            <a:lstStyle/>
            <a:p>
              <a:endParaRPr lang="en-US"/>
            </a:p>
          </p:txBody>
        </p:sp>
        <p:sp>
          <p:nvSpPr>
            <p:cNvPr id="1141234" name="Freeform 1141233"/>
            <p:cNvSpPr/>
            <p:nvPr/>
          </p:nvSpPr>
          <p:spPr>
            <a:xfrm>
              <a:off x="1183" y="3109"/>
              <a:ext cx="19" cy="19"/>
            </a:xfrm>
            <a:custGeom>
              <a:avLst/>
              <a:gdLst/>
              <a:ahLst/>
              <a:cxnLst/>
              <a:rect l="0" t="0" r="0" b="0"/>
              <a:pathLst>
                <a:path w="431" h="343">
                  <a:moveTo>
                    <a:pt x="431" y="186"/>
                  </a:moveTo>
                  <a:lnTo>
                    <a:pt x="79" y="343"/>
                  </a:lnTo>
                  <a:lnTo>
                    <a:pt x="0" y="157"/>
                  </a:lnTo>
                  <a:lnTo>
                    <a:pt x="352" y="0"/>
                  </a:lnTo>
                  <a:lnTo>
                    <a:pt x="431" y="186"/>
                  </a:lnTo>
                  <a:close/>
                </a:path>
              </a:pathLst>
            </a:custGeom>
            <a:solidFill>
              <a:srgbClr val="000000"/>
            </a:solidFill>
            <a:ln w="9525">
              <a:noFill/>
            </a:ln>
          </p:spPr>
          <p:txBody>
            <a:bodyPr/>
            <a:lstStyle/>
            <a:p>
              <a:endParaRPr lang="en-US"/>
            </a:p>
          </p:txBody>
        </p:sp>
        <p:sp>
          <p:nvSpPr>
            <p:cNvPr id="1141235" name="Freeform 1141234"/>
            <p:cNvSpPr/>
            <p:nvPr/>
          </p:nvSpPr>
          <p:spPr>
            <a:xfrm>
              <a:off x="1186" y="3112"/>
              <a:ext cx="16" cy="15"/>
            </a:xfrm>
            <a:custGeom>
              <a:avLst/>
              <a:gdLst/>
              <a:ahLst/>
              <a:cxnLst/>
              <a:rect l="0" t="0" r="0" b="0"/>
              <a:pathLst>
                <a:path w="347" h="257">
                  <a:moveTo>
                    <a:pt x="347" y="126"/>
                  </a:moveTo>
                  <a:lnTo>
                    <a:pt x="53" y="257"/>
                  </a:lnTo>
                  <a:lnTo>
                    <a:pt x="0" y="132"/>
                  </a:lnTo>
                  <a:lnTo>
                    <a:pt x="294" y="0"/>
                  </a:lnTo>
                  <a:lnTo>
                    <a:pt x="347" y="126"/>
                  </a:lnTo>
                  <a:close/>
                </a:path>
              </a:pathLst>
            </a:custGeom>
            <a:solidFill>
              <a:srgbClr val="BAC2C2"/>
            </a:solidFill>
            <a:ln w="9525">
              <a:noFill/>
            </a:ln>
          </p:spPr>
          <p:txBody>
            <a:bodyPr/>
            <a:lstStyle/>
            <a:p>
              <a:endParaRPr lang="en-US"/>
            </a:p>
          </p:txBody>
        </p:sp>
        <p:sp>
          <p:nvSpPr>
            <p:cNvPr id="1141236" name="Freeform 1141235"/>
            <p:cNvSpPr/>
            <p:nvPr/>
          </p:nvSpPr>
          <p:spPr>
            <a:xfrm>
              <a:off x="1191" y="3110"/>
              <a:ext cx="10" cy="13"/>
            </a:xfrm>
            <a:custGeom>
              <a:avLst/>
              <a:gdLst/>
              <a:ahLst/>
              <a:cxnLst/>
              <a:rect l="0" t="0" r="0" b="0"/>
              <a:pathLst>
                <a:path w="238" h="234">
                  <a:moveTo>
                    <a:pt x="5" y="73"/>
                  </a:moveTo>
                  <a:lnTo>
                    <a:pt x="167" y="0"/>
                  </a:lnTo>
                  <a:lnTo>
                    <a:pt x="171" y="0"/>
                  </a:lnTo>
                  <a:lnTo>
                    <a:pt x="175" y="2"/>
                  </a:lnTo>
                  <a:lnTo>
                    <a:pt x="180" y="6"/>
                  </a:lnTo>
                  <a:lnTo>
                    <a:pt x="183" y="13"/>
                  </a:lnTo>
                  <a:lnTo>
                    <a:pt x="236" y="141"/>
                  </a:lnTo>
                  <a:lnTo>
                    <a:pt x="238" y="147"/>
                  </a:lnTo>
                  <a:lnTo>
                    <a:pt x="238" y="154"/>
                  </a:lnTo>
                  <a:lnTo>
                    <a:pt x="237" y="159"/>
                  </a:lnTo>
                  <a:lnTo>
                    <a:pt x="234" y="162"/>
                  </a:lnTo>
                  <a:lnTo>
                    <a:pt x="73" y="234"/>
                  </a:lnTo>
                  <a:lnTo>
                    <a:pt x="69" y="234"/>
                  </a:lnTo>
                  <a:lnTo>
                    <a:pt x="64" y="232"/>
                  </a:lnTo>
                  <a:lnTo>
                    <a:pt x="60" y="228"/>
                  </a:lnTo>
                  <a:lnTo>
                    <a:pt x="56" y="221"/>
                  </a:lnTo>
                  <a:lnTo>
                    <a:pt x="2" y="94"/>
                  </a:lnTo>
                  <a:lnTo>
                    <a:pt x="0" y="86"/>
                  </a:lnTo>
                  <a:lnTo>
                    <a:pt x="0" y="80"/>
                  </a:lnTo>
                  <a:lnTo>
                    <a:pt x="1" y="76"/>
                  </a:lnTo>
                  <a:lnTo>
                    <a:pt x="5" y="73"/>
                  </a:lnTo>
                  <a:close/>
                </a:path>
              </a:pathLst>
            </a:custGeom>
            <a:solidFill>
              <a:srgbClr val="E0E8E8"/>
            </a:solidFill>
            <a:ln w="9525">
              <a:noFill/>
            </a:ln>
          </p:spPr>
          <p:txBody>
            <a:bodyPr/>
            <a:lstStyle/>
            <a:p>
              <a:endParaRPr lang="en-US"/>
            </a:p>
          </p:txBody>
        </p:sp>
        <p:sp>
          <p:nvSpPr>
            <p:cNvPr id="1141237" name="Freeform 1141236"/>
            <p:cNvSpPr/>
            <p:nvPr/>
          </p:nvSpPr>
          <p:spPr>
            <a:xfrm>
              <a:off x="1191" y="3111"/>
              <a:ext cx="10" cy="11"/>
            </a:xfrm>
            <a:custGeom>
              <a:avLst/>
              <a:gdLst/>
              <a:ahLst/>
              <a:cxnLst/>
              <a:rect l="0" t="0" r="0" b="0"/>
              <a:pathLst>
                <a:path w="204" h="199">
                  <a:moveTo>
                    <a:pt x="4" y="62"/>
                  </a:moveTo>
                  <a:lnTo>
                    <a:pt x="142" y="0"/>
                  </a:lnTo>
                  <a:lnTo>
                    <a:pt x="146" y="0"/>
                  </a:lnTo>
                  <a:lnTo>
                    <a:pt x="150" y="2"/>
                  </a:lnTo>
                  <a:lnTo>
                    <a:pt x="153" y="5"/>
                  </a:lnTo>
                  <a:lnTo>
                    <a:pt x="156" y="10"/>
                  </a:lnTo>
                  <a:lnTo>
                    <a:pt x="202" y="120"/>
                  </a:lnTo>
                  <a:lnTo>
                    <a:pt x="204" y="125"/>
                  </a:lnTo>
                  <a:lnTo>
                    <a:pt x="204" y="130"/>
                  </a:lnTo>
                  <a:lnTo>
                    <a:pt x="202" y="135"/>
                  </a:lnTo>
                  <a:lnTo>
                    <a:pt x="200" y="138"/>
                  </a:lnTo>
                  <a:lnTo>
                    <a:pt x="62" y="199"/>
                  </a:lnTo>
                  <a:lnTo>
                    <a:pt x="58" y="199"/>
                  </a:lnTo>
                  <a:lnTo>
                    <a:pt x="54" y="198"/>
                  </a:lnTo>
                  <a:lnTo>
                    <a:pt x="51" y="194"/>
                  </a:lnTo>
                  <a:lnTo>
                    <a:pt x="48" y="188"/>
                  </a:lnTo>
                  <a:lnTo>
                    <a:pt x="2" y="80"/>
                  </a:lnTo>
                  <a:lnTo>
                    <a:pt x="0" y="74"/>
                  </a:lnTo>
                  <a:lnTo>
                    <a:pt x="0" y="68"/>
                  </a:lnTo>
                  <a:lnTo>
                    <a:pt x="2" y="64"/>
                  </a:lnTo>
                  <a:lnTo>
                    <a:pt x="4" y="62"/>
                  </a:lnTo>
                  <a:close/>
                </a:path>
              </a:pathLst>
            </a:custGeom>
            <a:solidFill>
              <a:srgbClr val="919999"/>
            </a:solidFill>
            <a:ln w="9525">
              <a:noFill/>
            </a:ln>
          </p:spPr>
          <p:txBody>
            <a:bodyPr/>
            <a:lstStyle/>
            <a:p>
              <a:endParaRPr lang="en-US"/>
            </a:p>
          </p:txBody>
        </p:sp>
        <p:sp>
          <p:nvSpPr>
            <p:cNvPr id="1141238" name="Freeform 1141237"/>
            <p:cNvSpPr/>
            <p:nvPr/>
          </p:nvSpPr>
          <p:spPr>
            <a:xfrm>
              <a:off x="1194" y="3113"/>
              <a:ext cx="6" cy="8"/>
            </a:xfrm>
            <a:custGeom>
              <a:avLst/>
              <a:gdLst/>
              <a:ahLst/>
              <a:cxnLst/>
              <a:rect l="0" t="0" r="0" b="0"/>
              <a:pathLst>
                <a:path w="118" h="154">
                  <a:moveTo>
                    <a:pt x="88" y="6"/>
                  </a:moveTo>
                  <a:lnTo>
                    <a:pt x="116" y="77"/>
                  </a:lnTo>
                  <a:lnTo>
                    <a:pt x="118" y="85"/>
                  </a:lnTo>
                  <a:lnTo>
                    <a:pt x="118" y="95"/>
                  </a:lnTo>
                  <a:lnTo>
                    <a:pt x="116" y="103"/>
                  </a:lnTo>
                  <a:lnTo>
                    <a:pt x="112" y="108"/>
                  </a:lnTo>
                  <a:lnTo>
                    <a:pt x="14" y="152"/>
                  </a:lnTo>
                  <a:lnTo>
                    <a:pt x="6" y="154"/>
                  </a:lnTo>
                  <a:lnTo>
                    <a:pt x="2" y="150"/>
                  </a:lnTo>
                  <a:lnTo>
                    <a:pt x="0" y="140"/>
                  </a:lnTo>
                  <a:lnTo>
                    <a:pt x="1" y="127"/>
                  </a:lnTo>
                  <a:lnTo>
                    <a:pt x="4" y="112"/>
                  </a:lnTo>
                  <a:lnTo>
                    <a:pt x="9" y="95"/>
                  </a:lnTo>
                  <a:lnTo>
                    <a:pt x="14" y="77"/>
                  </a:lnTo>
                  <a:lnTo>
                    <a:pt x="21" y="61"/>
                  </a:lnTo>
                  <a:lnTo>
                    <a:pt x="29" y="46"/>
                  </a:lnTo>
                  <a:lnTo>
                    <a:pt x="38" y="33"/>
                  </a:lnTo>
                  <a:lnTo>
                    <a:pt x="48" y="21"/>
                  </a:lnTo>
                  <a:lnTo>
                    <a:pt x="58" y="12"/>
                  </a:lnTo>
                  <a:lnTo>
                    <a:pt x="67" y="4"/>
                  </a:lnTo>
                  <a:lnTo>
                    <a:pt x="76" y="0"/>
                  </a:lnTo>
                  <a:lnTo>
                    <a:pt x="83" y="1"/>
                  </a:lnTo>
                  <a:lnTo>
                    <a:pt x="88" y="6"/>
                  </a:lnTo>
                  <a:close/>
                </a:path>
              </a:pathLst>
            </a:custGeom>
            <a:solidFill>
              <a:srgbClr val="D1D9D9"/>
            </a:solidFill>
            <a:ln w="9525">
              <a:noFill/>
            </a:ln>
          </p:spPr>
          <p:txBody>
            <a:bodyPr/>
            <a:lstStyle/>
            <a:p>
              <a:endParaRPr lang="en-US"/>
            </a:p>
          </p:txBody>
        </p:sp>
        <p:sp>
          <p:nvSpPr>
            <p:cNvPr id="1141239" name="Freeform 1141238"/>
            <p:cNvSpPr/>
            <p:nvPr/>
          </p:nvSpPr>
          <p:spPr>
            <a:xfrm>
              <a:off x="1207" y="3099"/>
              <a:ext cx="13" cy="16"/>
            </a:xfrm>
            <a:custGeom>
              <a:avLst/>
              <a:gdLst/>
              <a:ahLst/>
              <a:cxnLst/>
              <a:rect l="0" t="0" r="0" b="0"/>
              <a:pathLst>
                <a:path w="287" h="280">
                  <a:moveTo>
                    <a:pt x="287" y="186"/>
                  </a:moveTo>
                  <a:lnTo>
                    <a:pt x="78" y="280"/>
                  </a:lnTo>
                  <a:lnTo>
                    <a:pt x="0" y="93"/>
                  </a:lnTo>
                  <a:lnTo>
                    <a:pt x="210" y="0"/>
                  </a:lnTo>
                  <a:lnTo>
                    <a:pt x="287" y="186"/>
                  </a:lnTo>
                  <a:close/>
                </a:path>
              </a:pathLst>
            </a:custGeom>
            <a:solidFill>
              <a:srgbClr val="000000"/>
            </a:solidFill>
            <a:ln w="9525">
              <a:noFill/>
            </a:ln>
          </p:spPr>
          <p:txBody>
            <a:bodyPr/>
            <a:lstStyle/>
            <a:p>
              <a:endParaRPr lang="en-US"/>
            </a:p>
          </p:txBody>
        </p:sp>
        <p:sp>
          <p:nvSpPr>
            <p:cNvPr id="1141240" name="Freeform 1141239"/>
            <p:cNvSpPr/>
            <p:nvPr/>
          </p:nvSpPr>
          <p:spPr>
            <a:xfrm>
              <a:off x="1209" y="3102"/>
              <a:ext cx="11" cy="12"/>
            </a:xfrm>
            <a:custGeom>
              <a:avLst/>
              <a:gdLst/>
              <a:ahLst/>
              <a:cxnLst/>
              <a:rect l="0" t="0" r="0" b="0"/>
              <a:pathLst>
                <a:path w="227" h="203">
                  <a:moveTo>
                    <a:pt x="227" y="125"/>
                  </a:moveTo>
                  <a:lnTo>
                    <a:pt x="53" y="203"/>
                  </a:lnTo>
                  <a:lnTo>
                    <a:pt x="0" y="78"/>
                  </a:lnTo>
                  <a:lnTo>
                    <a:pt x="175" y="0"/>
                  </a:lnTo>
                  <a:lnTo>
                    <a:pt x="227" y="125"/>
                  </a:lnTo>
                  <a:close/>
                </a:path>
              </a:pathLst>
            </a:custGeom>
            <a:solidFill>
              <a:srgbClr val="BAC2C2"/>
            </a:solidFill>
            <a:ln w="9525">
              <a:noFill/>
            </a:ln>
          </p:spPr>
          <p:txBody>
            <a:bodyPr/>
            <a:lstStyle/>
            <a:p>
              <a:endParaRPr lang="en-US"/>
            </a:p>
          </p:txBody>
        </p:sp>
        <p:sp>
          <p:nvSpPr>
            <p:cNvPr id="1141241" name="Freeform 1141240"/>
            <p:cNvSpPr/>
            <p:nvPr/>
          </p:nvSpPr>
          <p:spPr>
            <a:xfrm>
              <a:off x="1209" y="3100"/>
              <a:ext cx="10" cy="13"/>
            </a:xfrm>
            <a:custGeom>
              <a:avLst/>
              <a:gdLst/>
              <a:ahLst/>
              <a:cxnLst/>
              <a:rect l="0" t="0" r="0" b="0"/>
              <a:pathLst>
                <a:path w="238" h="234">
                  <a:moveTo>
                    <a:pt x="4" y="72"/>
                  </a:moveTo>
                  <a:lnTo>
                    <a:pt x="167" y="0"/>
                  </a:lnTo>
                  <a:lnTo>
                    <a:pt x="171" y="0"/>
                  </a:lnTo>
                  <a:lnTo>
                    <a:pt x="175" y="2"/>
                  </a:lnTo>
                  <a:lnTo>
                    <a:pt x="180" y="6"/>
                  </a:lnTo>
                  <a:lnTo>
                    <a:pt x="183" y="12"/>
                  </a:lnTo>
                  <a:lnTo>
                    <a:pt x="236" y="141"/>
                  </a:lnTo>
                  <a:lnTo>
                    <a:pt x="238" y="147"/>
                  </a:lnTo>
                  <a:lnTo>
                    <a:pt x="238" y="154"/>
                  </a:lnTo>
                  <a:lnTo>
                    <a:pt x="237" y="159"/>
                  </a:lnTo>
                  <a:lnTo>
                    <a:pt x="234" y="162"/>
                  </a:lnTo>
                  <a:lnTo>
                    <a:pt x="73" y="234"/>
                  </a:lnTo>
                  <a:lnTo>
                    <a:pt x="69" y="234"/>
                  </a:lnTo>
                  <a:lnTo>
                    <a:pt x="63" y="232"/>
                  </a:lnTo>
                  <a:lnTo>
                    <a:pt x="59" y="227"/>
                  </a:lnTo>
                  <a:lnTo>
                    <a:pt x="55" y="221"/>
                  </a:lnTo>
                  <a:lnTo>
                    <a:pt x="2" y="94"/>
                  </a:lnTo>
                  <a:lnTo>
                    <a:pt x="0" y="86"/>
                  </a:lnTo>
                  <a:lnTo>
                    <a:pt x="0" y="80"/>
                  </a:lnTo>
                  <a:lnTo>
                    <a:pt x="1" y="76"/>
                  </a:lnTo>
                  <a:lnTo>
                    <a:pt x="4" y="72"/>
                  </a:lnTo>
                  <a:close/>
                </a:path>
              </a:pathLst>
            </a:custGeom>
            <a:solidFill>
              <a:srgbClr val="E0E8E8"/>
            </a:solidFill>
            <a:ln w="9525">
              <a:noFill/>
            </a:ln>
          </p:spPr>
          <p:txBody>
            <a:bodyPr/>
            <a:lstStyle/>
            <a:p>
              <a:endParaRPr lang="en-US"/>
            </a:p>
          </p:txBody>
        </p:sp>
        <p:sp>
          <p:nvSpPr>
            <p:cNvPr id="1141242" name="Freeform 1141241"/>
            <p:cNvSpPr/>
            <p:nvPr/>
          </p:nvSpPr>
          <p:spPr>
            <a:xfrm>
              <a:off x="1209" y="3101"/>
              <a:ext cx="10" cy="11"/>
            </a:xfrm>
            <a:custGeom>
              <a:avLst/>
              <a:gdLst/>
              <a:ahLst/>
              <a:cxnLst/>
              <a:rect l="0" t="0" r="0" b="0"/>
              <a:pathLst>
                <a:path w="204" h="199">
                  <a:moveTo>
                    <a:pt x="4" y="62"/>
                  </a:moveTo>
                  <a:lnTo>
                    <a:pt x="141" y="0"/>
                  </a:lnTo>
                  <a:lnTo>
                    <a:pt x="145" y="0"/>
                  </a:lnTo>
                  <a:lnTo>
                    <a:pt x="150" y="2"/>
                  </a:lnTo>
                  <a:lnTo>
                    <a:pt x="153" y="5"/>
                  </a:lnTo>
                  <a:lnTo>
                    <a:pt x="156" y="10"/>
                  </a:lnTo>
                  <a:lnTo>
                    <a:pt x="202" y="120"/>
                  </a:lnTo>
                  <a:lnTo>
                    <a:pt x="204" y="125"/>
                  </a:lnTo>
                  <a:lnTo>
                    <a:pt x="204" y="130"/>
                  </a:lnTo>
                  <a:lnTo>
                    <a:pt x="202" y="135"/>
                  </a:lnTo>
                  <a:lnTo>
                    <a:pt x="200" y="138"/>
                  </a:lnTo>
                  <a:lnTo>
                    <a:pt x="62" y="199"/>
                  </a:lnTo>
                  <a:lnTo>
                    <a:pt x="58" y="199"/>
                  </a:lnTo>
                  <a:lnTo>
                    <a:pt x="54" y="198"/>
                  </a:lnTo>
                  <a:lnTo>
                    <a:pt x="51" y="194"/>
                  </a:lnTo>
                  <a:lnTo>
                    <a:pt x="48" y="188"/>
                  </a:lnTo>
                  <a:lnTo>
                    <a:pt x="2" y="80"/>
                  </a:lnTo>
                  <a:lnTo>
                    <a:pt x="0" y="73"/>
                  </a:lnTo>
                  <a:lnTo>
                    <a:pt x="0" y="68"/>
                  </a:lnTo>
                  <a:lnTo>
                    <a:pt x="2" y="64"/>
                  </a:lnTo>
                  <a:lnTo>
                    <a:pt x="4" y="62"/>
                  </a:lnTo>
                  <a:close/>
                </a:path>
              </a:pathLst>
            </a:custGeom>
            <a:solidFill>
              <a:srgbClr val="919999"/>
            </a:solidFill>
            <a:ln w="9525">
              <a:noFill/>
            </a:ln>
          </p:spPr>
          <p:txBody>
            <a:bodyPr/>
            <a:lstStyle/>
            <a:p>
              <a:endParaRPr lang="en-US"/>
            </a:p>
          </p:txBody>
        </p:sp>
        <p:sp>
          <p:nvSpPr>
            <p:cNvPr id="1141243" name="Freeform 1141242"/>
            <p:cNvSpPr/>
            <p:nvPr/>
          </p:nvSpPr>
          <p:spPr>
            <a:xfrm>
              <a:off x="1212" y="3103"/>
              <a:ext cx="6" cy="8"/>
            </a:xfrm>
            <a:custGeom>
              <a:avLst/>
              <a:gdLst/>
              <a:ahLst/>
              <a:cxnLst/>
              <a:rect l="0" t="0" r="0" b="0"/>
              <a:pathLst>
                <a:path w="119" h="154">
                  <a:moveTo>
                    <a:pt x="88" y="6"/>
                  </a:moveTo>
                  <a:lnTo>
                    <a:pt x="116" y="78"/>
                  </a:lnTo>
                  <a:lnTo>
                    <a:pt x="118" y="86"/>
                  </a:lnTo>
                  <a:lnTo>
                    <a:pt x="119" y="95"/>
                  </a:lnTo>
                  <a:lnTo>
                    <a:pt x="117" y="103"/>
                  </a:lnTo>
                  <a:lnTo>
                    <a:pt x="112" y="109"/>
                  </a:lnTo>
                  <a:lnTo>
                    <a:pt x="14" y="152"/>
                  </a:lnTo>
                  <a:lnTo>
                    <a:pt x="6" y="154"/>
                  </a:lnTo>
                  <a:lnTo>
                    <a:pt x="2" y="150"/>
                  </a:lnTo>
                  <a:lnTo>
                    <a:pt x="0" y="140"/>
                  </a:lnTo>
                  <a:lnTo>
                    <a:pt x="1" y="128"/>
                  </a:lnTo>
                  <a:lnTo>
                    <a:pt x="4" y="112"/>
                  </a:lnTo>
                  <a:lnTo>
                    <a:pt x="9" y="95"/>
                  </a:lnTo>
                  <a:lnTo>
                    <a:pt x="14" y="78"/>
                  </a:lnTo>
                  <a:lnTo>
                    <a:pt x="21" y="61"/>
                  </a:lnTo>
                  <a:lnTo>
                    <a:pt x="29" y="46"/>
                  </a:lnTo>
                  <a:lnTo>
                    <a:pt x="38" y="33"/>
                  </a:lnTo>
                  <a:lnTo>
                    <a:pt x="48" y="21"/>
                  </a:lnTo>
                  <a:lnTo>
                    <a:pt x="58" y="12"/>
                  </a:lnTo>
                  <a:lnTo>
                    <a:pt x="67" y="4"/>
                  </a:lnTo>
                  <a:lnTo>
                    <a:pt x="76" y="0"/>
                  </a:lnTo>
                  <a:lnTo>
                    <a:pt x="82" y="1"/>
                  </a:lnTo>
                  <a:lnTo>
                    <a:pt x="88" y="6"/>
                  </a:lnTo>
                  <a:close/>
                </a:path>
              </a:pathLst>
            </a:custGeom>
            <a:solidFill>
              <a:srgbClr val="D1D9D9"/>
            </a:solidFill>
            <a:ln w="9525">
              <a:noFill/>
            </a:ln>
          </p:spPr>
          <p:txBody>
            <a:bodyPr/>
            <a:lstStyle/>
            <a:p>
              <a:endParaRPr lang="en-US"/>
            </a:p>
          </p:txBody>
        </p:sp>
        <p:sp>
          <p:nvSpPr>
            <p:cNvPr id="1141244" name="Freeform 1141243"/>
            <p:cNvSpPr/>
            <p:nvPr/>
          </p:nvSpPr>
          <p:spPr>
            <a:xfrm>
              <a:off x="1232" y="3092"/>
              <a:ext cx="4" cy="6"/>
            </a:xfrm>
            <a:custGeom>
              <a:avLst/>
              <a:gdLst/>
              <a:ahLst/>
              <a:cxnLst/>
              <a:rect l="0" t="0" r="0" b="0"/>
              <a:pathLst>
                <a:path w="100" h="104">
                  <a:moveTo>
                    <a:pt x="50" y="104"/>
                  </a:moveTo>
                  <a:lnTo>
                    <a:pt x="40" y="103"/>
                  </a:lnTo>
                  <a:lnTo>
                    <a:pt x="31" y="99"/>
                  </a:lnTo>
                  <a:lnTo>
                    <a:pt x="23" y="95"/>
                  </a:lnTo>
                  <a:lnTo>
                    <a:pt x="15" y="89"/>
                  </a:lnTo>
                  <a:lnTo>
                    <a:pt x="8" y="80"/>
                  </a:lnTo>
                  <a:lnTo>
                    <a:pt x="4" y="72"/>
                  </a:lnTo>
                  <a:lnTo>
                    <a:pt x="1" y="62"/>
                  </a:lnTo>
                  <a:lnTo>
                    <a:pt x="0" y="52"/>
                  </a:lnTo>
                  <a:lnTo>
                    <a:pt x="1" y="41"/>
                  </a:lnTo>
                  <a:lnTo>
                    <a:pt x="4" y="32"/>
                  </a:lnTo>
                  <a:lnTo>
                    <a:pt x="8" y="23"/>
                  </a:lnTo>
                  <a:lnTo>
                    <a:pt x="15" y="15"/>
                  </a:lnTo>
                  <a:lnTo>
                    <a:pt x="23" y="9"/>
                  </a:lnTo>
                  <a:lnTo>
                    <a:pt x="31" y="5"/>
                  </a:lnTo>
                  <a:lnTo>
                    <a:pt x="40" y="1"/>
                  </a:lnTo>
                  <a:lnTo>
                    <a:pt x="50" y="0"/>
                  </a:lnTo>
                  <a:lnTo>
                    <a:pt x="60" y="1"/>
                  </a:lnTo>
                  <a:lnTo>
                    <a:pt x="70" y="5"/>
                  </a:lnTo>
                  <a:lnTo>
                    <a:pt x="78" y="9"/>
                  </a:lnTo>
                  <a:lnTo>
                    <a:pt x="86" y="15"/>
                  </a:lnTo>
                  <a:lnTo>
                    <a:pt x="92" y="23"/>
                  </a:lnTo>
                  <a:lnTo>
                    <a:pt x="96" y="32"/>
                  </a:lnTo>
                  <a:lnTo>
                    <a:pt x="99" y="41"/>
                  </a:lnTo>
                  <a:lnTo>
                    <a:pt x="100" y="52"/>
                  </a:lnTo>
                  <a:lnTo>
                    <a:pt x="99" y="62"/>
                  </a:lnTo>
                  <a:lnTo>
                    <a:pt x="96" y="72"/>
                  </a:lnTo>
                  <a:lnTo>
                    <a:pt x="92" y="80"/>
                  </a:lnTo>
                  <a:lnTo>
                    <a:pt x="86" y="89"/>
                  </a:lnTo>
                  <a:lnTo>
                    <a:pt x="78" y="95"/>
                  </a:lnTo>
                  <a:lnTo>
                    <a:pt x="70" y="99"/>
                  </a:lnTo>
                  <a:lnTo>
                    <a:pt x="60" y="103"/>
                  </a:lnTo>
                  <a:lnTo>
                    <a:pt x="50" y="104"/>
                  </a:lnTo>
                  <a:close/>
                </a:path>
              </a:pathLst>
            </a:custGeom>
            <a:solidFill>
              <a:srgbClr val="616666"/>
            </a:solidFill>
            <a:ln w="9525">
              <a:noFill/>
            </a:ln>
          </p:spPr>
          <p:txBody>
            <a:bodyPr/>
            <a:lstStyle/>
            <a:p>
              <a:endParaRPr lang="en-US"/>
            </a:p>
          </p:txBody>
        </p:sp>
        <p:sp>
          <p:nvSpPr>
            <p:cNvPr id="1141245" name="Freeform 1141244"/>
            <p:cNvSpPr/>
            <p:nvPr/>
          </p:nvSpPr>
          <p:spPr>
            <a:xfrm>
              <a:off x="1163" y="3131"/>
              <a:ext cx="5" cy="5"/>
            </a:xfrm>
            <a:custGeom>
              <a:avLst/>
              <a:gdLst/>
              <a:ahLst/>
              <a:cxnLst/>
              <a:rect l="0" t="0" r="0" b="0"/>
              <a:pathLst>
                <a:path w="100" h="103">
                  <a:moveTo>
                    <a:pt x="50" y="103"/>
                  </a:moveTo>
                  <a:lnTo>
                    <a:pt x="39" y="102"/>
                  </a:lnTo>
                  <a:lnTo>
                    <a:pt x="30" y="99"/>
                  </a:lnTo>
                  <a:lnTo>
                    <a:pt x="22" y="95"/>
                  </a:lnTo>
                  <a:lnTo>
                    <a:pt x="14" y="88"/>
                  </a:lnTo>
                  <a:lnTo>
                    <a:pt x="8" y="80"/>
                  </a:lnTo>
                  <a:lnTo>
                    <a:pt x="4" y="71"/>
                  </a:lnTo>
                  <a:lnTo>
                    <a:pt x="1" y="62"/>
                  </a:lnTo>
                  <a:lnTo>
                    <a:pt x="0" y="51"/>
                  </a:lnTo>
                  <a:lnTo>
                    <a:pt x="1" y="41"/>
                  </a:lnTo>
                  <a:lnTo>
                    <a:pt x="4" y="31"/>
                  </a:lnTo>
                  <a:lnTo>
                    <a:pt x="8" y="23"/>
                  </a:lnTo>
                  <a:lnTo>
                    <a:pt x="14" y="15"/>
                  </a:lnTo>
                  <a:lnTo>
                    <a:pt x="22" y="8"/>
                  </a:lnTo>
                  <a:lnTo>
                    <a:pt x="30" y="4"/>
                  </a:lnTo>
                  <a:lnTo>
                    <a:pt x="39" y="1"/>
                  </a:lnTo>
                  <a:lnTo>
                    <a:pt x="50" y="0"/>
                  </a:lnTo>
                  <a:lnTo>
                    <a:pt x="60" y="1"/>
                  </a:lnTo>
                  <a:lnTo>
                    <a:pt x="69" y="4"/>
                  </a:lnTo>
                  <a:lnTo>
                    <a:pt x="77" y="8"/>
                  </a:lnTo>
                  <a:lnTo>
                    <a:pt x="85" y="15"/>
                  </a:lnTo>
                  <a:lnTo>
                    <a:pt x="91" y="23"/>
                  </a:lnTo>
                  <a:lnTo>
                    <a:pt x="96" y="31"/>
                  </a:lnTo>
                  <a:lnTo>
                    <a:pt x="99" y="41"/>
                  </a:lnTo>
                  <a:lnTo>
                    <a:pt x="100" y="51"/>
                  </a:lnTo>
                  <a:lnTo>
                    <a:pt x="99" y="62"/>
                  </a:lnTo>
                  <a:lnTo>
                    <a:pt x="96" y="71"/>
                  </a:lnTo>
                  <a:lnTo>
                    <a:pt x="91" y="80"/>
                  </a:lnTo>
                  <a:lnTo>
                    <a:pt x="85" y="88"/>
                  </a:lnTo>
                  <a:lnTo>
                    <a:pt x="77" y="95"/>
                  </a:lnTo>
                  <a:lnTo>
                    <a:pt x="69" y="99"/>
                  </a:lnTo>
                  <a:lnTo>
                    <a:pt x="60" y="102"/>
                  </a:lnTo>
                  <a:lnTo>
                    <a:pt x="50" y="103"/>
                  </a:lnTo>
                  <a:close/>
                </a:path>
              </a:pathLst>
            </a:custGeom>
            <a:solidFill>
              <a:srgbClr val="616666"/>
            </a:solidFill>
            <a:ln w="9525">
              <a:noFill/>
            </a:ln>
          </p:spPr>
          <p:txBody>
            <a:bodyPr/>
            <a:lstStyle/>
            <a:p>
              <a:endParaRPr lang="en-US"/>
            </a:p>
          </p:txBody>
        </p:sp>
        <p:sp>
          <p:nvSpPr>
            <p:cNvPr id="1141246" name="Freeform 1141245"/>
            <p:cNvSpPr/>
            <p:nvPr/>
          </p:nvSpPr>
          <p:spPr>
            <a:xfrm>
              <a:off x="1234" y="3094"/>
              <a:ext cx="2" cy="3"/>
            </a:xfrm>
            <a:custGeom>
              <a:avLst/>
              <a:gdLst/>
              <a:ahLst/>
              <a:cxnLst/>
              <a:rect l="0" t="0" r="0" b="0"/>
              <a:pathLst>
                <a:path w="55" h="57">
                  <a:moveTo>
                    <a:pt x="28" y="57"/>
                  </a:moveTo>
                  <a:lnTo>
                    <a:pt x="16" y="55"/>
                  </a:lnTo>
                  <a:lnTo>
                    <a:pt x="8" y="49"/>
                  </a:lnTo>
                  <a:lnTo>
                    <a:pt x="2" y="40"/>
                  </a:lnTo>
                  <a:lnTo>
                    <a:pt x="0" y="28"/>
                  </a:lnTo>
                  <a:lnTo>
                    <a:pt x="2" y="17"/>
                  </a:lnTo>
                  <a:lnTo>
                    <a:pt x="8" y="8"/>
                  </a:lnTo>
                  <a:lnTo>
                    <a:pt x="16" y="2"/>
                  </a:lnTo>
                  <a:lnTo>
                    <a:pt x="28" y="0"/>
                  </a:lnTo>
                  <a:lnTo>
                    <a:pt x="39" y="2"/>
                  </a:lnTo>
                  <a:lnTo>
                    <a:pt x="47" y="8"/>
                  </a:lnTo>
                  <a:lnTo>
                    <a:pt x="53" y="17"/>
                  </a:lnTo>
                  <a:lnTo>
                    <a:pt x="55" y="28"/>
                  </a:lnTo>
                  <a:lnTo>
                    <a:pt x="53" y="40"/>
                  </a:lnTo>
                  <a:lnTo>
                    <a:pt x="47" y="49"/>
                  </a:lnTo>
                  <a:lnTo>
                    <a:pt x="39" y="55"/>
                  </a:lnTo>
                  <a:lnTo>
                    <a:pt x="28" y="57"/>
                  </a:lnTo>
                  <a:close/>
                </a:path>
              </a:pathLst>
            </a:custGeom>
            <a:solidFill>
              <a:srgbClr val="D1D9D9"/>
            </a:solidFill>
            <a:ln w="9525">
              <a:noFill/>
            </a:ln>
          </p:spPr>
          <p:txBody>
            <a:bodyPr/>
            <a:lstStyle/>
            <a:p>
              <a:endParaRPr lang="en-US"/>
            </a:p>
          </p:txBody>
        </p:sp>
        <p:sp>
          <p:nvSpPr>
            <p:cNvPr id="1141247" name="Freeform 1141246"/>
            <p:cNvSpPr/>
            <p:nvPr/>
          </p:nvSpPr>
          <p:spPr>
            <a:xfrm>
              <a:off x="1165" y="3133"/>
              <a:ext cx="2" cy="3"/>
            </a:xfrm>
            <a:custGeom>
              <a:avLst/>
              <a:gdLst/>
              <a:ahLst/>
              <a:cxnLst/>
              <a:rect l="0" t="0" r="0" b="0"/>
              <a:pathLst>
                <a:path w="55" h="56">
                  <a:moveTo>
                    <a:pt x="28" y="56"/>
                  </a:moveTo>
                  <a:lnTo>
                    <a:pt x="17" y="54"/>
                  </a:lnTo>
                  <a:lnTo>
                    <a:pt x="9" y="48"/>
                  </a:lnTo>
                  <a:lnTo>
                    <a:pt x="2" y="40"/>
                  </a:lnTo>
                  <a:lnTo>
                    <a:pt x="0" y="28"/>
                  </a:lnTo>
                  <a:lnTo>
                    <a:pt x="2" y="16"/>
                  </a:lnTo>
                  <a:lnTo>
                    <a:pt x="9" y="8"/>
                  </a:lnTo>
                  <a:lnTo>
                    <a:pt x="17" y="2"/>
                  </a:lnTo>
                  <a:lnTo>
                    <a:pt x="28" y="0"/>
                  </a:lnTo>
                  <a:lnTo>
                    <a:pt x="39" y="2"/>
                  </a:lnTo>
                  <a:lnTo>
                    <a:pt x="47" y="8"/>
                  </a:lnTo>
                  <a:lnTo>
                    <a:pt x="53" y="16"/>
                  </a:lnTo>
                  <a:lnTo>
                    <a:pt x="55" y="28"/>
                  </a:lnTo>
                  <a:lnTo>
                    <a:pt x="53" y="40"/>
                  </a:lnTo>
                  <a:lnTo>
                    <a:pt x="47" y="48"/>
                  </a:lnTo>
                  <a:lnTo>
                    <a:pt x="39" y="54"/>
                  </a:lnTo>
                  <a:lnTo>
                    <a:pt x="28" y="56"/>
                  </a:lnTo>
                  <a:close/>
                </a:path>
              </a:pathLst>
            </a:custGeom>
            <a:solidFill>
              <a:srgbClr val="D1D9D9"/>
            </a:solidFill>
            <a:ln w="9525">
              <a:noFill/>
            </a:ln>
          </p:spPr>
          <p:txBody>
            <a:bodyPr/>
            <a:lstStyle/>
            <a:p>
              <a:endParaRPr lang="en-US"/>
            </a:p>
          </p:txBody>
        </p:sp>
        <p:sp>
          <p:nvSpPr>
            <p:cNvPr id="1141248" name="Freeform 1141247"/>
            <p:cNvSpPr/>
            <p:nvPr/>
          </p:nvSpPr>
          <p:spPr>
            <a:xfrm>
              <a:off x="1177" y="3076"/>
              <a:ext cx="29" cy="29"/>
            </a:xfrm>
            <a:custGeom>
              <a:avLst/>
              <a:gdLst/>
              <a:ahLst/>
              <a:cxnLst/>
              <a:rect l="0" t="0" r="0" b="0"/>
              <a:pathLst>
                <a:path w="624" h="522">
                  <a:moveTo>
                    <a:pt x="498" y="0"/>
                  </a:moveTo>
                  <a:lnTo>
                    <a:pt x="0" y="222"/>
                  </a:lnTo>
                  <a:lnTo>
                    <a:pt x="125" y="522"/>
                  </a:lnTo>
                  <a:lnTo>
                    <a:pt x="624" y="301"/>
                  </a:lnTo>
                  <a:lnTo>
                    <a:pt x="498" y="0"/>
                  </a:lnTo>
                  <a:close/>
                </a:path>
              </a:pathLst>
            </a:custGeom>
            <a:solidFill>
              <a:srgbClr val="111919"/>
            </a:solidFill>
            <a:ln w="9525">
              <a:noFill/>
            </a:ln>
          </p:spPr>
          <p:txBody>
            <a:bodyPr/>
            <a:lstStyle/>
            <a:p>
              <a:endParaRPr lang="en-US"/>
            </a:p>
          </p:txBody>
        </p:sp>
        <p:sp>
          <p:nvSpPr>
            <p:cNvPr id="1141249" name="Freeform 1141248"/>
            <p:cNvSpPr/>
            <p:nvPr/>
          </p:nvSpPr>
          <p:spPr>
            <a:xfrm>
              <a:off x="1178" y="3077"/>
              <a:ext cx="27" cy="27"/>
            </a:xfrm>
            <a:custGeom>
              <a:avLst/>
              <a:gdLst/>
              <a:ahLst/>
              <a:cxnLst/>
              <a:rect l="0" t="0" r="0" b="0"/>
              <a:pathLst>
                <a:path w="589" h="484">
                  <a:moveTo>
                    <a:pt x="474" y="0"/>
                  </a:moveTo>
                  <a:lnTo>
                    <a:pt x="0" y="211"/>
                  </a:lnTo>
                  <a:lnTo>
                    <a:pt x="114" y="484"/>
                  </a:lnTo>
                  <a:lnTo>
                    <a:pt x="589" y="273"/>
                  </a:lnTo>
                  <a:lnTo>
                    <a:pt x="474" y="0"/>
                  </a:lnTo>
                  <a:close/>
                </a:path>
              </a:pathLst>
            </a:custGeom>
            <a:solidFill>
              <a:srgbClr val="EDF5F5"/>
            </a:solidFill>
            <a:ln w="9525">
              <a:noFill/>
            </a:ln>
          </p:spPr>
          <p:txBody>
            <a:bodyPr/>
            <a:lstStyle/>
            <a:p>
              <a:endParaRPr lang="en-US"/>
            </a:p>
          </p:txBody>
        </p:sp>
        <p:sp>
          <p:nvSpPr>
            <p:cNvPr id="1141250" name="Freeform 1141249"/>
            <p:cNvSpPr/>
            <p:nvPr/>
          </p:nvSpPr>
          <p:spPr>
            <a:xfrm>
              <a:off x="1178" y="3078"/>
              <a:ext cx="27" cy="26"/>
            </a:xfrm>
            <a:custGeom>
              <a:avLst/>
              <a:gdLst/>
              <a:ahLst/>
              <a:cxnLst/>
              <a:rect l="0" t="0" r="0" b="0"/>
              <a:pathLst>
                <a:path w="583" h="471">
                  <a:moveTo>
                    <a:pt x="473" y="0"/>
                  </a:moveTo>
                  <a:lnTo>
                    <a:pt x="0" y="211"/>
                  </a:lnTo>
                  <a:lnTo>
                    <a:pt x="108" y="471"/>
                  </a:lnTo>
                  <a:lnTo>
                    <a:pt x="583" y="260"/>
                  </a:lnTo>
                  <a:lnTo>
                    <a:pt x="473" y="0"/>
                  </a:lnTo>
                  <a:close/>
                </a:path>
              </a:pathLst>
            </a:custGeom>
            <a:solidFill>
              <a:srgbClr val="878F8F"/>
            </a:solidFill>
            <a:ln w="9525">
              <a:noFill/>
            </a:ln>
          </p:spPr>
          <p:txBody>
            <a:bodyPr/>
            <a:lstStyle/>
            <a:p>
              <a:endParaRPr lang="en-US"/>
            </a:p>
          </p:txBody>
        </p:sp>
        <p:sp>
          <p:nvSpPr>
            <p:cNvPr id="1141251" name="Freeform 1141250"/>
            <p:cNvSpPr/>
            <p:nvPr/>
          </p:nvSpPr>
          <p:spPr>
            <a:xfrm>
              <a:off x="1191" y="3082"/>
              <a:ext cx="10" cy="13"/>
            </a:xfrm>
            <a:custGeom>
              <a:avLst/>
              <a:gdLst/>
              <a:ahLst/>
              <a:cxnLst/>
              <a:rect l="0" t="0" r="0" b="0"/>
              <a:pathLst>
                <a:path w="227" h="234">
                  <a:moveTo>
                    <a:pt x="159" y="223"/>
                  </a:moveTo>
                  <a:lnTo>
                    <a:pt x="137" y="231"/>
                  </a:lnTo>
                  <a:lnTo>
                    <a:pt x="115" y="234"/>
                  </a:lnTo>
                  <a:lnTo>
                    <a:pt x="93" y="232"/>
                  </a:lnTo>
                  <a:lnTo>
                    <a:pt x="73" y="225"/>
                  </a:lnTo>
                  <a:lnTo>
                    <a:pt x="54" y="215"/>
                  </a:lnTo>
                  <a:lnTo>
                    <a:pt x="36" y="201"/>
                  </a:lnTo>
                  <a:lnTo>
                    <a:pt x="22" y="184"/>
                  </a:lnTo>
                  <a:lnTo>
                    <a:pt x="11" y="163"/>
                  </a:lnTo>
                  <a:lnTo>
                    <a:pt x="4" y="141"/>
                  </a:lnTo>
                  <a:lnTo>
                    <a:pt x="0" y="118"/>
                  </a:lnTo>
                  <a:lnTo>
                    <a:pt x="3" y="96"/>
                  </a:lnTo>
                  <a:lnTo>
                    <a:pt x="9" y="74"/>
                  </a:lnTo>
                  <a:lnTo>
                    <a:pt x="19" y="55"/>
                  </a:lnTo>
                  <a:lnTo>
                    <a:pt x="32" y="37"/>
                  </a:lnTo>
                  <a:lnTo>
                    <a:pt x="48" y="22"/>
                  </a:lnTo>
                  <a:lnTo>
                    <a:pt x="69" y="10"/>
                  </a:lnTo>
                  <a:lnTo>
                    <a:pt x="90" y="3"/>
                  </a:lnTo>
                  <a:lnTo>
                    <a:pt x="113" y="0"/>
                  </a:lnTo>
                  <a:lnTo>
                    <a:pt x="134" y="2"/>
                  </a:lnTo>
                  <a:lnTo>
                    <a:pt x="156" y="8"/>
                  </a:lnTo>
                  <a:lnTo>
                    <a:pt x="174" y="19"/>
                  </a:lnTo>
                  <a:lnTo>
                    <a:pt x="191" y="32"/>
                  </a:lnTo>
                  <a:lnTo>
                    <a:pt x="206" y="49"/>
                  </a:lnTo>
                  <a:lnTo>
                    <a:pt x="217" y="70"/>
                  </a:lnTo>
                  <a:lnTo>
                    <a:pt x="224" y="93"/>
                  </a:lnTo>
                  <a:lnTo>
                    <a:pt x="227" y="116"/>
                  </a:lnTo>
                  <a:lnTo>
                    <a:pt x="225" y="138"/>
                  </a:lnTo>
                  <a:lnTo>
                    <a:pt x="219" y="159"/>
                  </a:lnTo>
                  <a:lnTo>
                    <a:pt x="209" y="179"/>
                  </a:lnTo>
                  <a:lnTo>
                    <a:pt x="195" y="197"/>
                  </a:lnTo>
                  <a:lnTo>
                    <a:pt x="179" y="212"/>
                  </a:lnTo>
                  <a:lnTo>
                    <a:pt x="159" y="223"/>
                  </a:lnTo>
                  <a:close/>
                </a:path>
              </a:pathLst>
            </a:custGeom>
            <a:solidFill>
              <a:srgbClr val="E33338"/>
            </a:solidFill>
            <a:ln w="9525">
              <a:noFill/>
            </a:ln>
          </p:spPr>
          <p:txBody>
            <a:bodyPr/>
            <a:lstStyle/>
            <a:p>
              <a:endParaRPr lang="en-US"/>
            </a:p>
          </p:txBody>
        </p:sp>
        <p:sp>
          <p:nvSpPr>
            <p:cNvPr id="1141252" name="Freeform 1141251"/>
            <p:cNvSpPr/>
            <p:nvPr/>
          </p:nvSpPr>
          <p:spPr>
            <a:xfrm>
              <a:off x="1191" y="3082"/>
              <a:ext cx="10" cy="12"/>
            </a:xfrm>
            <a:custGeom>
              <a:avLst/>
              <a:gdLst/>
              <a:ahLst/>
              <a:cxnLst/>
              <a:rect l="0" t="0" r="0" b="0"/>
              <a:pathLst>
                <a:path w="208" h="214">
                  <a:moveTo>
                    <a:pt x="146" y="206"/>
                  </a:moveTo>
                  <a:lnTo>
                    <a:pt x="125" y="212"/>
                  </a:lnTo>
                  <a:lnTo>
                    <a:pt x="105" y="214"/>
                  </a:lnTo>
                  <a:lnTo>
                    <a:pt x="84" y="212"/>
                  </a:lnTo>
                  <a:lnTo>
                    <a:pt x="66" y="206"/>
                  </a:lnTo>
                  <a:lnTo>
                    <a:pt x="48" y="196"/>
                  </a:lnTo>
                  <a:lnTo>
                    <a:pt x="31" y="183"/>
                  </a:lnTo>
                  <a:lnTo>
                    <a:pt x="18" y="168"/>
                  </a:lnTo>
                  <a:lnTo>
                    <a:pt x="8" y="149"/>
                  </a:lnTo>
                  <a:lnTo>
                    <a:pt x="2" y="129"/>
                  </a:lnTo>
                  <a:lnTo>
                    <a:pt x="0" y="108"/>
                  </a:lnTo>
                  <a:lnTo>
                    <a:pt x="2" y="86"/>
                  </a:lnTo>
                  <a:lnTo>
                    <a:pt x="8" y="67"/>
                  </a:lnTo>
                  <a:lnTo>
                    <a:pt x="17" y="49"/>
                  </a:lnTo>
                  <a:lnTo>
                    <a:pt x="29" y="33"/>
                  </a:lnTo>
                  <a:lnTo>
                    <a:pt x="45" y="19"/>
                  </a:lnTo>
                  <a:lnTo>
                    <a:pt x="63" y="8"/>
                  </a:lnTo>
                  <a:lnTo>
                    <a:pt x="83" y="2"/>
                  </a:lnTo>
                  <a:lnTo>
                    <a:pt x="104" y="0"/>
                  </a:lnTo>
                  <a:lnTo>
                    <a:pt x="123" y="2"/>
                  </a:lnTo>
                  <a:lnTo>
                    <a:pt x="142" y="7"/>
                  </a:lnTo>
                  <a:lnTo>
                    <a:pt x="161" y="17"/>
                  </a:lnTo>
                  <a:lnTo>
                    <a:pt x="176" y="30"/>
                  </a:lnTo>
                  <a:lnTo>
                    <a:pt x="189" y="45"/>
                  </a:lnTo>
                  <a:lnTo>
                    <a:pt x="200" y="63"/>
                  </a:lnTo>
                  <a:lnTo>
                    <a:pt x="206" y="84"/>
                  </a:lnTo>
                  <a:lnTo>
                    <a:pt x="208" y="105"/>
                  </a:lnTo>
                  <a:lnTo>
                    <a:pt x="206" y="127"/>
                  </a:lnTo>
                  <a:lnTo>
                    <a:pt x="201" y="147"/>
                  </a:lnTo>
                  <a:lnTo>
                    <a:pt x="191" y="164"/>
                  </a:lnTo>
                  <a:lnTo>
                    <a:pt x="179" y="181"/>
                  </a:lnTo>
                  <a:lnTo>
                    <a:pt x="164" y="195"/>
                  </a:lnTo>
                  <a:lnTo>
                    <a:pt x="146" y="206"/>
                  </a:lnTo>
                  <a:close/>
                </a:path>
              </a:pathLst>
            </a:custGeom>
            <a:solidFill>
              <a:srgbClr val="EB5F61"/>
            </a:solidFill>
            <a:ln w="9525">
              <a:noFill/>
            </a:ln>
          </p:spPr>
          <p:txBody>
            <a:bodyPr/>
            <a:lstStyle/>
            <a:p>
              <a:endParaRPr lang="en-US"/>
            </a:p>
          </p:txBody>
        </p:sp>
        <p:sp>
          <p:nvSpPr>
            <p:cNvPr id="1141253" name="Freeform 1141252"/>
            <p:cNvSpPr/>
            <p:nvPr/>
          </p:nvSpPr>
          <p:spPr>
            <a:xfrm>
              <a:off x="1192" y="3083"/>
              <a:ext cx="8" cy="10"/>
            </a:xfrm>
            <a:custGeom>
              <a:avLst/>
              <a:gdLst/>
              <a:ahLst/>
              <a:cxnLst/>
              <a:rect l="0" t="0" r="0" b="0"/>
              <a:pathLst>
                <a:path w="189" h="194">
                  <a:moveTo>
                    <a:pt x="131" y="187"/>
                  </a:moveTo>
                  <a:lnTo>
                    <a:pt x="113" y="193"/>
                  </a:lnTo>
                  <a:lnTo>
                    <a:pt x="95" y="194"/>
                  </a:lnTo>
                  <a:lnTo>
                    <a:pt x="76" y="192"/>
                  </a:lnTo>
                  <a:lnTo>
                    <a:pt x="59" y="187"/>
                  </a:lnTo>
                  <a:lnTo>
                    <a:pt x="44" y="178"/>
                  </a:lnTo>
                  <a:lnTo>
                    <a:pt x="29" y="167"/>
                  </a:lnTo>
                  <a:lnTo>
                    <a:pt x="17" y="152"/>
                  </a:lnTo>
                  <a:lnTo>
                    <a:pt x="8" y="135"/>
                  </a:lnTo>
                  <a:lnTo>
                    <a:pt x="2" y="116"/>
                  </a:lnTo>
                  <a:lnTo>
                    <a:pt x="0" y="97"/>
                  </a:lnTo>
                  <a:lnTo>
                    <a:pt x="2" y="79"/>
                  </a:lnTo>
                  <a:lnTo>
                    <a:pt x="7" y="61"/>
                  </a:lnTo>
                  <a:lnTo>
                    <a:pt x="15" y="45"/>
                  </a:lnTo>
                  <a:lnTo>
                    <a:pt x="26" y="30"/>
                  </a:lnTo>
                  <a:lnTo>
                    <a:pt x="41" y="17"/>
                  </a:lnTo>
                  <a:lnTo>
                    <a:pt x="57" y="8"/>
                  </a:lnTo>
                  <a:lnTo>
                    <a:pt x="75" y="1"/>
                  </a:lnTo>
                  <a:lnTo>
                    <a:pt x="95" y="0"/>
                  </a:lnTo>
                  <a:lnTo>
                    <a:pt x="112" y="1"/>
                  </a:lnTo>
                  <a:lnTo>
                    <a:pt x="130" y="7"/>
                  </a:lnTo>
                  <a:lnTo>
                    <a:pt x="146" y="15"/>
                  </a:lnTo>
                  <a:lnTo>
                    <a:pt x="160" y="27"/>
                  </a:lnTo>
                  <a:lnTo>
                    <a:pt x="172" y="41"/>
                  </a:lnTo>
                  <a:lnTo>
                    <a:pt x="181" y="58"/>
                  </a:lnTo>
                  <a:lnTo>
                    <a:pt x="187" y="77"/>
                  </a:lnTo>
                  <a:lnTo>
                    <a:pt x="189" y="96"/>
                  </a:lnTo>
                  <a:lnTo>
                    <a:pt x="188" y="114"/>
                  </a:lnTo>
                  <a:lnTo>
                    <a:pt x="182" y="132"/>
                  </a:lnTo>
                  <a:lnTo>
                    <a:pt x="174" y="149"/>
                  </a:lnTo>
                  <a:lnTo>
                    <a:pt x="163" y="165"/>
                  </a:lnTo>
                  <a:lnTo>
                    <a:pt x="149" y="177"/>
                  </a:lnTo>
                  <a:lnTo>
                    <a:pt x="131" y="187"/>
                  </a:lnTo>
                  <a:close/>
                </a:path>
              </a:pathLst>
            </a:custGeom>
            <a:solidFill>
              <a:srgbClr val="F0878A"/>
            </a:solidFill>
            <a:ln w="9525">
              <a:noFill/>
            </a:ln>
          </p:spPr>
          <p:txBody>
            <a:bodyPr/>
            <a:lstStyle/>
            <a:p>
              <a:endParaRPr lang="en-US"/>
            </a:p>
          </p:txBody>
        </p:sp>
        <p:sp>
          <p:nvSpPr>
            <p:cNvPr id="1141254" name="Freeform 1141253"/>
            <p:cNvSpPr/>
            <p:nvPr/>
          </p:nvSpPr>
          <p:spPr>
            <a:xfrm>
              <a:off x="1192" y="3083"/>
              <a:ext cx="8" cy="10"/>
            </a:xfrm>
            <a:custGeom>
              <a:avLst/>
              <a:gdLst/>
              <a:ahLst/>
              <a:cxnLst/>
              <a:rect l="0" t="0" r="0" b="0"/>
              <a:pathLst>
                <a:path w="171" h="177">
                  <a:moveTo>
                    <a:pt x="120" y="170"/>
                  </a:moveTo>
                  <a:lnTo>
                    <a:pt x="104" y="175"/>
                  </a:lnTo>
                  <a:lnTo>
                    <a:pt x="87" y="177"/>
                  </a:lnTo>
                  <a:lnTo>
                    <a:pt x="70" y="176"/>
                  </a:lnTo>
                  <a:lnTo>
                    <a:pt x="54" y="171"/>
                  </a:lnTo>
                  <a:lnTo>
                    <a:pt x="40" y="163"/>
                  </a:lnTo>
                  <a:lnTo>
                    <a:pt x="27" y="152"/>
                  </a:lnTo>
                  <a:lnTo>
                    <a:pt x="15" y="139"/>
                  </a:lnTo>
                  <a:lnTo>
                    <a:pt x="7" y="124"/>
                  </a:lnTo>
                  <a:lnTo>
                    <a:pt x="2" y="107"/>
                  </a:lnTo>
                  <a:lnTo>
                    <a:pt x="0" y="90"/>
                  </a:lnTo>
                  <a:lnTo>
                    <a:pt x="2" y="72"/>
                  </a:lnTo>
                  <a:lnTo>
                    <a:pt x="7" y="56"/>
                  </a:lnTo>
                  <a:lnTo>
                    <a:pt x="14" y="41"/>
                  </a:lnTo>
                  <a:lnTo>
                    <a:pt x="25" y="28"/>
                  </a:lnTo>
                  <a:lnTo>
                    <a:pt x="37" y="16"/>
                  </a:lnTo>
                  <a:lnTo>
                    <a:pt x="52" y="8"/>
                  </a:lnTo>
                  <a:lnTo>
                    <a:pt x="68" y="2"/>
                  </a:lnTo>
                  <a:lnTo>
                    <a:pt x="85" y="0"/>
                  </a:lnTo>
                  <a:lnTo>
                    <a:pt x="102" y="2"/>
                  </a:lnTo>
                  <a:lnTo>
                    <a:pt x="117" y="7"/>
                  </a:lnTo>
                  <a:lnTo>
                    <a:pt x="132" y="15"/>
                  </a:lnTo>
                  <a:lnTo>
                    <a:pt x="145" y="25"/>
                  </a:lnTo>
                  <a:lnTo>
                    <a:pt x="156" y="38"/>
                  </a:lnTo>
                  <a:lnTo>
                    <a:pt x="164" y="53"/>
                  </a:lnTo>
                  <a:lnTo>
                    <a:pt x="169" y="70"/>
                  </a:lnTo>
                  <a:lnTo>
                    <a:pt x="171" y="88"/>
                  </a:lnTo>
                  <a:lnTo>
                    <a:pt x="169" y="105"/>
                  </a:lnTo>
                  <a:lnTo>
                    <a:pt x="165" y="121"/>
                  </a:lnTo>
                  <a:lnTo>
                    <a:pt x="158" y="136"/>
                  </a:lnTo>
                  <a:lnTo>
                    <a:pt x="148" y="150"/>
                  </a:lnTo>
                  <a:lnTo>
                    <a:pt x="136" y="162"/>
                  </a:lnTo>
                  <a:lnTo>
                    <a:pt x="120" y="170"/>
                  </a:lnTo>
                  <a:close/>
                </a:path>
              </a:pathLst>
            </a:custGeom>
            <a:solidFill>
              <a:srgbClr val="F5AEB0"/>
            </a:solidFill>
            <a:ln w="9525">
              <a:noFill/>
            </a:ln>
          </p:spPr>
          <p:txBody>
            <a:bodyPr/>
            <a:lstStyle/>
            <a:p>
              <a:endParaRPr lang="en-US"/>
            </a:p>
          </p:txBody>
        </p:sp>
        <p:sp>
          <p:nvSpPr>
            <p:cNvPr id="1141255" name="Freeform 1141254"/>
            <p:cNvSpPr/>
            <p:nvPr/>
          </p:nvSpPr>
          <p:spPr>
            <a:xfrm>
              <a:off x="1193" y="3083"/>
              <a:ext cx="7" cy="9"/>
            </a:xfrm>
            <a:custGeom>
              <a:avLst/>
              <a:gdLst/>
              <a:ahLst/>
              <a:cxnLst/>
              <a:rect l="0" t="0" r="0" b="0"/>
              <a:pathLst>
                <a:path w="152" h="156">
                  <a:moveTo>
                    <a:pt x="106" y="149"/>
                  </a:moveTo>
                  <a:lnTo>
                    <a:pt x="92" y="155"/>
                  </a:lnTo>
                  <a:lnTo>
                    <a:pt x="77" y="156"/>
                  </a:lnTo>
                  <a:lnTo>
                    <a:pt x="63" y="155"/>
                  </a:lnTo>
                  <a:lnTo>
                    <a:pt x="48" y="150"/>
                  </a:lnTo>
                  <a:lnTo>
                    <a:pt x="35" y="143"/>
                  </a:lnTo>
                  <a:lnTo>
                    <a:pt x="24" y="133"/>
                  </a:lnTo>
                  <a:lnTo>
                    <a:pt x="14" y="122"/>
                  </a:lnTo>
                  <a:lnTo>
                    <a:pt x="6" y="108"/>
                  </a:lnTo>
                  <a:lnTo>
                    <a:pt x="2" y="93"/>
                  </a:lnTo>
                  <a:lnTo>
                    <a:pt x="0" y="78"/>
                  </a:lnTo>
                  <a:lnTo>
                    <a:pt x="1" y="63"/>
                  </a:lnTo>
                  <a:lnTo>
                    <a:pt x="5" y="49"/>
                  </a:lnTo>
                  <a:lnTo>
                    <a:pt x="13" y="35"/>
                  </a:lnTo>
                  <a:lnTo>
                    <a:pt x="22" y="24"/>
                  </a:lnTo>
                  <a:lnTo>
                    <a:pt x="33" y="13"/>
                  </a:lnTo>
                  <a:lnTo>
                    <a:pt x="46" y="6"/>
                  </a:lnTo>
                  <a:lnTo>
                    <a:pt x="60" y="1"/>
                  </a:lnTo>
                  <a:lnTo>
                    <a:pt x="76" y="0"/>
                  </a:lnTo>
                  <a:lnTo>
                    <a:pt x="90" y="1"/>
                  </a:lnTo>
                  <a:lnTo>
                    <a:pt x="104" y="5"/>
                  </a:lnTo>
                  <a:lnTo>
                    <a:pt x="118" y="11"/>
                  </a:lnTo>
                  <a:lnTo>
                    <a:pt x="129" y="21"/>
                  </a:lnTo>
                  <a:lnTo>
                    <a:pt x="139" y="32"/>
                  </a:lnTo>
                  <a:lnTo>
                    <a:pt x="146" y="46"/>
                  </a:lnTo>
                  <a:lnTo>
                    <a:pt x="150" y="61"/>
                  </a:lnTo>
                  <a:lnTo>
                    <a:pt x="152" y="77"/>
                  </a:lnTo>
                  <a:lnTo>
                    <a:pt x="151" y="91"/>
                  </a:lnTo>
                  <a:lnTo>
                    <a:pt x="147" y="106"/>
                  </a:lnTo>
                  <a:lnTo>
                    <a:pt x="140" y="120"/>
                  </a:lnTo>
                  <a:lnTo>
                    <a:pt x="131" y="131"/>
                  </a:lnTo>
                  <a:lnTo>
                    <a:pt x="120" y="142"/>
                  </a:lnTo>
                  <a:lnTo>
                    <a:pt x="106" y="149"/>
                  </a:lnTo>
                  <a:close/>
                </a:path>
              </a:pathLst>
            </a:custGeom>
            <a:solidFill>
              <a:srgbClr val="FAD6D9"/>
            </a:solidFill>
            <a:ln w="9525">
              <a:noFill/>
            </a:ln>
          </p:spPr>
          <p:txBody>
            <a:bodyPr/>
            <a:lstStyle/>
            <a:p>
              <a:endParaRPr lang="en-US"/>
            </a:p>
          </p:txBody>
        </p:sp>
        <p:sp>
          <p:nvSpPr>
            <p:cNvPr id="1141256" name="Freeform 1141255"/>
            <p:cNvSpPr/>
            <p:nvPr/>
          </p:nvSpPr>
          <p:spPr>
            <a:xfrm>
              <a:off x="1193" y="3083"/>
              <a:ext cx="6" cy="8"/>
            </a:xfrm>
            <a:custGeom>
              <a:avLst/>
              <a:gdLst/>
              <a:ahLst/>
              <a:cxnLst/>
              <a:rect l="0" t="0" r="0" b="0"/>
              <a:pathLst>
                <a:path w="134" h="139">
                  <a:moveTo>
                    <a:pt x="93" y="134"/>
                  </a:moveTo>
                  <a:lnTo>
                    <a:pt x="80" y="138"/>
                  </a:lnTo>
                  <a:lnTo>
                    <a:pt x="68" y="139"/>
                  </a:lnTo>
                  <a:lnTo>
                    <a:pt x="55" y="138"/>
                  </a:lnTo>
                  <a:lnTo>
                    <a:pt x="42" y="134"/>
                  </a:lnTo>
                  <a:lnTo>
                    <a:pt x="30" y="127"/>
                  </a:lnTo>
                  <a:lnTo>
                    <a:pt x="20" y="119"/>
                  </a:lnTo>
                  <a:lnTo>
                    <a:pt x="12" y="109"/>
                  </a:lnTo>
                  <a:lnTo>
                    <a:pt x="5" y="97"/>
                  </a:lnTo>
                  <a:lnTo>
                    <a:pt x="1" y="83"/>
                  </a:lnTo>
                  <a:lnTo>
                    <a:pt x="0" y="70"/>
                  </a:lnTo>
                  <a:lnTo>
                    <a:pt x="1" y="57"/>
                  </a:lnTo>
                  <a:lnTo>
                    <a:pt x="5" y="44"/>
                  </a:lnTo>
                  <a:lnTo>
                    <a:pt x="11" y="31"/>
                  </a:lnTo>
                  <a:lnTo>
                    <a:pt x="19" y="21"/>
                  </a:lnTo>
                  <a:lnTo>
                    <a:pt x="28" y="12"/>
                  </a:lnTo>
                  <a:lnTo>
                    <a:pt x="40" y="5"/>
                  </a:lnTo>
                  <a:lnTo>
                    <a:pt x="54" y="1"/>
                  </a:lnTo>
                  <a:lnTo>
                    <a:pt x="66" y="0"/>
                  </a:lnTo>
                  <a:lnTo>
                    <a:pt x="79" y="1"/>
                  </a:lnTo>
                  <a:lnTo>
                    <a:pt x="91" y="5"/>
                  </a:lnTo>
                  <a:lnTo>
                    <a:pt x="104" y="11"/>
                  </a:lnTo>
                  <a:lnTo>
                    <a:pt x="114" y="20"/>
                  </a:lnTo>
                  <a:lnTo>
                    <a:pt x="122" y="29"/>
                  </a:lnTo>
                  <a:lnTo>
                    <a:pt x="129" y="42"/>
                  </a:lnTo>
                  <a:lnTo>
                    <a:pt x="133" y="56"/>
                  </a:lnTo>
                  <a:lnTo>
                    <a:pt x="134" y="68"/>
                  </a:lnTo>
                  <a:lnTo>
                    <a:pt x="133" y="82"/>
                  </a:lnTo>
                  <a:lnTo>
                    <a:pt x="129" y="95"/>
                  </a:lnTo>
                  <a:lnTo>
                    <a:pt x="123" y="107"/>
                  </a:lnTo>
                  <a:lnTo>
                    <a:pt x="115" y="118"/>
                  </a:lnTo>
                  <a:lnTo>
                    <a:pt x="106" y="126"/>
                  </a:lnTo>
                  <a:lnTo>
                    <a:pt x="93" y="134"/>
                  </a:lnTo>
                  <a:close/>
                </a:path>
              </a:pathLst>
            </a:custGeom>
            <a:solidFill>
              <a:srgbClr val="FFFFFF"/>
            </a:solidFill>
            <a:ln w="9525">
              <a:noFill/>
            </a:ln>
          </p:spPr>
          <p:txBody>
            <a:bodyPr/>
            <a:lstStyle/>
            <a:p>
              <a:endParaRPr lang="en-US"/>
            </a:p>
          </p:txBody>
        </p:sp>
        <p:sp>
          <p:nvSpPr>
            <p:cNvPr id="1141257" name="Freeform 1141256"/>
            <p:cNvSpPr/>
            <p:nvPr/>
          </p:nvSpPr>
          <p:spPr>
            <a:xfrm>
              <a:off x="1185" y="3093"/>
              <a:ext cx="1" cy="2"/>
            </a:xfrm>
            <a:custGeom>
              <a:avLst/>
              <a:gdLst/>
              <a:ahLst/>
              <a:cxnLst/>
              <a:rect l="0" t="0" r="0" b="0"/>
              <a:pathLst>
                <a:path w="21" h="33">
                  <a:moveTo>
                    <a:pt x="11" y="0"/>
                  </a:moveTo>
                  <a:lnTo>
                    <a:pt x="5" y="3"/>
                  </a:lnTo>
                  <a:lnTo>
                    <a:pt x="1" y="8"/>
                  </a:lnTo>
                  <a:lnTo>
                    <a:pt x="0" y="15"/>
                  </a:lnTo>
                  <a:lnTo>
                    <a:pt x="1" y="20"/>
                  </a:lnTo>
                  <a:lnTo>
                    <a:pt x="4" y="26"/>
                  </a:lnTo>
                  <a:lnTo>
                    <a:pt x="8" y="31"/>
                  </a:lnTo>
                  <a:lnTo>
                    <a:pt x="14" y="33"/>
                  </a:lnTo>
                  <a:lnTo>
                    <a:pt x="21" y="32"/>
                  </a:lnTo>
                  <a:lnTo>
                    <a:pt x="11" y="0"/>
                  </a:lnTo>
                  <a:close/>
                </a:path>
              </a:pathLst>
            </a:custGeom>
            <a:solidFill>
              <a:srgbClr val="CCFFFF"/>
            </a:solidFill>
            <a:ln w="9525">
              <a:noFill/>
            </a:ln>
          </p:spPr>
          <p:txBody>
            <a:bodyPr/>
            <a:lstStyle/>
            <a:p>
              <a:endParaRPr lang="en-US"/>
            </a:p>
          </p:txBody>
        </p:sp>
        <p:sp>
          <p:nvSpPr>
            <p:cNvPr id="1141258" name="Freeform 1141257"/>
            <p:cNvSpPr/>
            <p:nvPr/>
          </p:nvSpPr>
          <p:spPr>
            <a:xfrm>
              <a:off x="1186" y="3089"/>
              <a:ext cx="3" cy="6"/>
            </a:xfrm>
            <a:custGeom>
              <a:avLst/>
              <a:gdLst/>
              <a:ahLst/>
              <a:cxnLst/>
              <a:rect l="0" t="0" r="0" b="0"/>
              <a:pathLst>
                <a:path w="75" h="98">
                  <a:moveTo>
                    <a:pt x="40" y="12"/>
                  </a:moveTo>
                  <a:lnTo>
                    <a:pt x="40" y="12"/>
                  </a:lnTo>
                  <a:lnTo>
                    <a:pt x="42" y="22"/>
                  </a:lnTo>
                  <a:lnTo>
                    <a:pt x="42" y="28"/>
                  </a:lnTo>
                  <a:lnTo>
                    <a:pt x="39" y="37"/>
                  </a:lnTo>
                  <a:lnTo>
                    <a:pt x="36" y="43"/>
                  </a:lnTo>
                  <a:lnTo>
                    <a:pt x="30" y="49"/>
                  </a:lnTo>
                  <a:lnTo>
                    <a:pt x="21" y="57"/>
                  </a:lnTo>
                  <a:lnTo>
                    <a:pt x="12" y="61"/>
                  </a:lnTo>
                  <a:lnTo>
                    <a:pt x="0" y="66"/>
                  </a:lnTo>
                  <a:lnTo>
                    <a:pt x="10" y="98"/>
                  </a:lnTo>
                  <a:lnTo>
                    <a:pt x="26" y="92"/>
                  </a:lnTo>
                  <a:lnTo>
                    <a:pt x="39" y="84"/>
                  </a:lnTo>
                  <a:lnTo>
                    <a:pt x="50" y="74"/>
                  </a:lnTo>
                  <a:lnTo>
                    <a:pt x="63" y="64"/>
                  </a:lnTo>
                  <a:lnTo>
                    <a:pt x="70" y="49"/>
                  </a:lnTo>
                  <a:lnTo>
                    <a:pt x="75" y="34"/>
                  </a:lnTo>
                  <a:lnTo>
                    <a:pt x="75" y="18"/>
                  </a:lnTo>
                  <a:lnTo>
                    <a:pt x="71" y="0"/>
                  </a:lnTo>
                  <a:lnTo>
                    <a:pt x="71" y="0"/>
                  </a:lnTo>
                  <a:lnTo>
                    <a:pt x="40" y="12"/>
                  </a:lnTo>
                  <a:close/>
                </a:path>
              </a:pathLst>
            </a:custGeom>
            <a:solidFill>
              <a:srgbClr val="CCFFFF"/>
            </a:solidFill>
            <a:ln w="9525">
              <a:noFill/>
            </a:ln>
          </p:spPr>
          <p:txBody>
            <a:bodyPr/>
            <a:lstStyle/>
            <a:p>
              <a:endParaRPr lang="en-US"/>
            </a:p>
          </p:txBody>
        </p:sp>
        <p:sp>
          <p:nvSpPr>
            <p:cNvPr id="1141259" name="Freeform 1141258"/>
            <p:cNvSpPr/>
            <p:nvPr/>
          </p:nvSpPr>
          <p:spPr>
            <a:xfrm>
              <a:off x="1184" y="3087"/>
              <a:ext cx="5" cy="3"/>
            </a:xfrm>
            <a:custGeom>
              <a:avLst/>
              <a:gdLst/>
              <a:ahLst/>
              <a:cxnLst/>
              <a:rect l="0" t="0" r="0" b="0"/>
              <a:pathLst>
                <a:path w="108" h="49">
                  <a:moveTo>
                    <a:pt x="20" y="43"/>
                  </a:moveTo>
                  <a:lnTo>
                    <a:pt x="20" y="43"/>
                  </a:lnTo>
                  <a:lnTo>
                    <a:pt x="27" y="39"/>
                  </a:lnTo>
                  <a:lnTo>
                    <a:pt x="36" y="35"/>
                  </a:lnTo>
                  <a:lnTo>
                    <a:pt x="45" y="33"/>
                  </a:lnTo>
                  <a:lnTo>
                    <a:pt x="54" y="33"/>
                  </a:lnTo>
                  <a:lnTo>
                    <a:pt x="62" y="36"/>
                  </a:lnTo>
                  <a:lnTo>
                    <a:pt x="69" y="39"/>
                  </a:lnTo>
                  <a:lnTo>
                    <a:pt x="74" y="43"/>
                  </a:lnTo>
                  <a:lnTo>
                    <a:pt x="77" y="49"/>
                  </a:lnTo>
                  <a:lnTo>
                    <a:pt x="108" y="37"/>
                  </a:lnTo>
                  <a:lnTo>
                    <a:pt x="98" y="22"/>
                  </a:lnTo>
                  <a:lnTo>
                    <a:pt x="87" y="11"/>
                  </a:lnTo>
                  <a:lnTo>
                    <a:pt x="74" y="4"/>
                  </a:lnTo>
                  <a:lnTo>
                    <a:pt x="58" y="0"/>
                  </a:lnTo>
                  <a:lnTo>
                    <a:pt x="41" y="0"/>
                  </a:lnTo>
                  <a:lnTo>
                    <a:pt x="26" y="3"/>
                  </a:lnTo>
                  <a:lnTo>
                    <a:pt x="13" y="9"/>
                  </a:lnTo>
                  <a:lnTo>
                    <a:pt x="0" y="18"/>
                  </a:lnTo>
                  <a:lnTo>
                    <a:pt x="0" y="18"/>
                  </a:lnTo>
                  <a:lnTo>
                    <a:pt x="20" y="43"/>
                  </a:lnTo>
                  <a:close/>
                </a:path>
              </a:pathLst>
            </a:custGeom>
            <a:solidFill>
              <a:srgbClr val="CCFFFF"/>
            </a:solidFill>
            <a:ln w="9525">
              <a:noFill/>
            </a:ln>
          </p:spPr>
          <p:txBody>
            <a:bodyPr/>
            <a:lstStyle/>
            <a:p>
              <a:endParaRPr lang="en-US"/>
            </a:p>
          </p:txBody>
        </p:sp>
        <p:sp>
          <p:nvSpPr>
            <p:cNvPr id="1141260" name="Freeform 1141259"/>
            <p:cNvSpPr/>
            <p:nvPr/>
          </p:nvSpPr>
          <p:spPr>
            <a:xfrm>
              <a:off x="1182" y="3088"/>
              <a:ext cx="3" cy="8"/>
            </a:xfrm>
            <a:custGeom>
              <a:avLst/>
              <a:gdLst/>
              <a:ahLst/>
              <a:cxnLst/>
              <a:rect l="0" t="0" r="0" b="0"/>
              <a:pathLst>
                <a:path w="69" h="129">
                  <a:moveTo>
                    <a:pt x="36" y="112"/>
                  </a:moveTo>
                  <a:lnTo>
                    <a:pt x="36" y="112"/>
                  </a:lnTo>
                  <a:lnTo>
                    <a:pt x="33" y="104"/>
                  </a:lnTo>
                  <a:lnTo>
                    <a:pt x="32" y="95"/>
                  </a:lnTo>
                  <a:lnTo>
                    <a:pt x="34" y="83"/>
                  </a:lnTo>
                  <a:lnTo>
                    <a:pt x="38" y="69"/>
                  </a:lnTo>
                  <a:lnTo>
                    <a:pt x="44" y="58"/>
                  </a:lnTo>
                  <a:lnTo>
                    <a:pt x="52" y="44"/>
                  </a:lnTo>
                  <a:lnTo>
                    <a:pt x="60" y="34"/>
                  </a:lnTo>
                  <a:lnTo>
                    <a:pt x="69" y="25"/>
                  </a:lnTo>
                  <a:lnTo>
                    <a:pt x="49" y="0"/>
                  </a:lnTo>
                  <a:lnTo>
                    <a:pt x="37" y="11"/>
                  </a:lnTo>
                  <a:lnTo>
                    <a:pt x="25" y="25"/>
                  </a:lnTo>
                  <a:lnTo>
                    <a:pt x="16" y="41"/>
                  </a:lnTo>
                  <a:lnTo>
                    <a:pt x="8" y="57"/>
                  </a:lnTo>
                  <a:lnTo>
                    <a:pt x="2" y="75"/>
                  </a:lnTo>
                  <a:lnTo>
                    <a:pt x="0" y="92"/>
                  </a:lnTo>
                  <a:lnTo>
                    <a:pt x="1" y="112"/>
                  </a:lnTo>
                  <a:lnTo>
                    <a:pt x="8" y="129"/>
                  </a:lnTo>
                  <a:lnTo>
                    <a:pt x="8" y="129"/>
                  </a:lnTo>
                  <a:lnTo>
                    <a:pt x="36" y="112"/>
                  </a:lnTo>
                  <a:close/>
                </a:path>
              </a:pathLst>
            </a:custGeom>
            <a:solidFill>
              <a:srgbClr val="CCFFFF"/>
            </a:solidFill>
            <a:ln w="9525">
              <a:noFill/>
            </a:ln>
          </p:spPr>
          <p:txBody>
            <a:bodyPr/>
            <a:lstStyle/>
            <a:p>
              <a:endParaRPr lang="en-US"/>
            </a:p>
          </p:txBody>
        </p:sp>
        <p:sp>
          <p:nvSpPr>
            <p:cNvPr id="1141261" name="Freeform 1141260"/>
            <p:cNvSpPr/>
            <p:nvPr/>
          </p:nvSpPr>
          <p:spPr>
            <a:xfrm>
              <a:off x="1182" y="3095"/>
              <a:ext cx="5" cy="4"/>
            </a:xfrm>
            <a:custGeom>
              <a:avLst/>
              <a:gdLst/>
              <a:ahLst/>
              <a:cxnLst/>
              <a:rect l="0" t="0" r="0" b="0"/>
              <a:pathLst>
                <a:path w="117" h="76">
                  <a:moveTo>
                    <a:pt x="107" y="41"/>
                  </a:moveTo>
                  <a:lnTo>
                    <a:pt x="107" y="41"/>
                  </a:lnTo>
                  <a:lnTo>
                    <a:pt x="96" y="43"/>
                  </a:lnTo>
                  <a:lnTo>
                    <a:pt x="83" y="43"/>
                  </a:lnTo>
                  <a:lnTo>
                    <a:pt x="72" y="42"/>
                  </a:lnTo>
                  <a:lnTo>
                    <a:pt x="62" y="36"/>
                  </a:lnTo>
                  <a:lnTo>
                    <a:pt x="52" y="30"/>
                  </a:lnTo>
                  <a:lnTo>
                    <a:pt x="43" y="23"/>
                  </a:lnTo>
                  <a:lnTo>
                    <a:pt x="35" y="13"/>
                  </a:lnTo>
                  <a:lnTo>
                    <a:pt x="28" y="0"/>
                  </a:lnTo>
                  <a:lnTo>
                    <a:pt x="0" y="17"/>
                  </a:lnTo>
                  <a:lnTo>
                    <a:pt x="9" y="32"/>
                  </a:lnTo>
                  <a:lnTo>
                    <a:pt x="20" y="46"/>
                  </a:lnTo>
                  <a:lnTo>
                    <a:pt x="33" y="57"/>
                  </a:lnTo>
                  <a:lnTo>
                    <a:pt x="48" y="66"/>
                  </a:lnTo>
                  <a:lnTo>
                    <a:pt x="64" y="73"/>
                  </a:lnTo>
                  <a:lnTo>
                    <a:pt x="81" y="76"/>
                  </a:lnTo>
                  <a:lnTo>
                    <a:pt x="98" y="76"/>
                  </a:lnTo>
                  <a:lnTo>
                    <a:pt x="117" y="72"/>
                  </a:lnTo>
                  <a:lnTo>
                    <a:pt x="117" y="72"/>
                  </a:lnTo>
                  <a:lnTo>
                    <a:pt x="107" y="41"/>
                  </a:lnTo>
                  <a:close/>
                </a:path>
              </a:pathLst>
            </a:custGeom>
            <a:solidFill>
              <a:srgbClr val="CCFFFF"/>
            </a:solidFill>
            <a:ln w="9525">
              <a:noFill/>
            </a:ln>
          </p:spPr>
          <p:txBody>
            <a:bodyPr/>
            <a:lstStyle/>
            <a:p>
              <a:endParaRPr lang="en-US"/>
            </a:p>
          </p:txBody>
        </p:sp>
        <p:sp>
          <p:nvSpPr>
            <p:cNvPr id="1141262" name="Freeform 1141261"/>
            <p:cNvSpPr/>
            <p:nvPr/>
          </p:nvSpPr>
          <p:spPr>
            <a:xfrm>
              <a:off x="1187" y="3094"/>
              <a:ext cx="4" cy="5"/>
            </a:xfrm>
            <a:custGeom>
              <a:avLst/>
              <a:gdLst/>
              <a:ahLst/>
              <a:cxnLst/>
              <a:rect l="0" t="0" r="0" b="0"/>
              <a:pathLst>
                <a:path w="79" h="88">
                  <a:moveTo>
                    <a:pt x="47" y="0"/>
                  </a:moveTo>
                  <a:lnTo>
                    <a:pt x="46" y="8"/>
                  </a:lnTo>
                  <a:lnTo>
                    <a:pt x="44" y="15"/>
                  </a:lnTo>
                  <a:lnTo>
                    <a:pt x="40" y="24"/>
                  </a:lnTo>
                  <a:lnTo>
                    <a:pt x="35" y="32"/>
                  </a:lnTo>
                  <a:lnTo>
                    <a:pt x="28" y="39"/>
                  </a:lnTo>
                  <a:lnTo>
                    <a:pt x="21" y="46"/>
                  </a:lnTo>
                  <a:lnTo>
                    <a:pt x="11" y="52"/>
                  </a:lnTo>
                  <a:lnTo>
                    <a:pt x="0" y="57"/>
                  </a:lnTo>
                  <a:lnTo>
                    <a:pt x="10" y="88"/>
                  </a:lnTo>
                  <a:lnTo>
                    <a:pt x="25" y="82"/>
                  </a:lnTo>
                  <a:lnTo>
                    <a:pt x="40" y="73"/>
                  </a:lnTo>
                  <a:lnTo>
                    <a:pt x="51" y="64"/>
                  </a:lnTo>
                  <a:lnTo>
                    <a:pt x="61" y="53"/>
                  </a:lnTo>
                  <a:lnTo>
                    <a:pt x="68" y="41"/>
                  </a:lnTo>
                  <a:lnTo>
                    <a:pt x="74" y="28"/>
                  </a:lnTo>
                  <a:lnTo>
                    <a:pt x="78" y="14"/>
                  </a:lnTo>
                  <a:lnTo>
                    <a:pt x="79" y="2"/>
                  </a:lnTo>
                  <a:lnTo>
                    <a:pt x="47" y="0"/>
                  </a:lnTo>
                  <a:close/>
                </a:path>
              </a:pathLst>
            </a:custGeom>
            <a:solidFill>
              <a:srgbClr val="CCFFFF"/>
            </a:solidFill>
            <a:ln w="9525">
              <a:noFill/>
            </a:ln>
          </p:spPr>
          <p:txBody>
            <a:bodyPr/>
            <a:lstStyle/>
            <a:p>
              <a:endParaRPr lang="en-US"/>
            </a:p>
          </p:txBody>
        </p:sp>
        <p:sp>
          <p:nvSpPr>
            <p:cNvPr id="1141263" name="Freeform 1141262"/>
            <p:cNvSpPr/>
            <p:nvPr/>
          </p:nvSpPr>
          <p:spPr>
            <a:xfrm>
              <a:off x="1186" y="3097"/>
              <a:ext cx="2" cy="1"/>
            </a:xfrm>
            <a:custGeom>
              <a:avLst/>
              <a:gdLst/>
              <a:ahLst/>
              <a:cxnLst/>
              <a:rect l="0" t="0" r="0" b="0"/>
              <a:pathLst>
                <a:path w="32" h="18">
                  <a:moveTo>
                    <a:pt x="32" y="18"/>
                  </a:moveTo>
                  <a:lnTo>
                    <a:pt x="31" y="11"/>
                  </a:lnTo>
                  <a:lnTo>
                    <a:pt x="28" y="6"/>
                  </a:lnTo>
                  <a:lnTo>
                    <a:pt x="23" y="3"/>
                  </a:lnTo>
                  <a:lnTo>
                    <a:pt x="17" y="0"/>
                  </a:lnTo>
                  <a:lnTo>
                    <a:pt x="11" y="2"/>
                  </a:lnTo>
                  <a:lnTo>
                    <a:pt x="6" y="4"/>
                  </a:lnTo>
                  <a:lnTo>
                    <a:pt x="2" y="9"/>
                  </a:lnTo>
                  <a:lnTo>
                    <a:pt x="0" y="16"/>
                  </a:lnTo>
                  <a:lnTo>
                    <a:pt x="32" y="18"/>
                  </a:lnTo>
                  <a:close/>
                </a:path>
              </a:pathLst>
            </a:custGeom>
            <a:solidFill>
              <a:srgbClr val="CCFFFF"/>
            </a:solidFill>
            <a:ln w="9525">
              <a:noFill/>
            </a:ln>
          </p:spPr>
          <p:txBody>
            <a:bodyPr/>
            <a:lstStyle/>
            <a:p>
              <a:endParaRPr lang="en-US"/>
            </a:p>
          </p:txBody>
        </p:sp>
        <p:sp>
          <p:nvSpPr>
            <p:cNvPr id="1141264" name="Freeform 1141263"/>
            <p:cNvSpPr/>
            <p:nvPr/>
          </p:nvSpPr>
          <p:spPr>
            <a:xfrm>
              <a:off x="1186" y="3094"/>
              <a:ext cx="1" cy="2"/>
            </a:xfrm>
            <a:custGeom>
              <a:avLst/>
              <a:gdLst/>
              <a:ahLst/>
              <a:cxnLst/>
              <a:rect l="0" t="0" r="0" b="0"/>
              <a:pathLst>
                <a:path w="22" h="32">
                  <a:moveTo>
                    <a:pt x="12" y="0"/>
                  </a:moveTo>
                  <a:lnTo>
                    <a:pt x="5" y="3"/>
                  </a:lnTo>
                  <a:lnTo>
                    <a:pt x="1" y="8"/>
                  </a:lnTo>
                  <a:lnTo>
                    <a:pt x="0" y="14"/>
                  </a:lnTo>
                  <a:lnTo>
                    <a:pt x="1" y="20"/>
                  </a:lnTo>
                  <a:lnTo>
                    <a:pt x="4" y="26"/>
                  </a:lnTo>
                  <a:lnTo>
                    <a:pt x="9" y="30"/>
                  </a:lnTo>
                  <a:lnTo>
                    <a:pt x="15" y="32"/>
                  </a:lnTo>
                  <a:lnTo>
                    <a:pt x="22" y="31"/>
                  </a:lnTo>
                  <a:lnTo>
                    <a:pt x="12" y="0"/>
                  </a:lnTo>
                  <a:close/>
                </a:path>
              </a:pathLst>
            </a:custGeom>
            <a:solidFill>
              <a:srgbClr val="00CCFF"/>
            </a:solidFill>
            <a:ln w="9525">
              <a:noFill/>
            </a:ln>
          </p:spPr>
          <p:txBody>
            <a:bodyPr/>
            <a:lstStyle/>
            <a:p>
              <a:endParaRPr lang="en-US"/>
            </a:p>
          </p:txBody>
        </p:sp>
        <p:sp>
          <p:nvSpPr>
            <p:cNvPr id="1141265" name="Freeform 1141264"/>
            <p:cNvSpPr/>
            <p:nvPr/>
          </p:nvSpPr>
          <p:spPr>
            <a:xfrm>
              <a:off x="1186" y="3090"/>
              <a:ext cx="4" cy="5"/>
            </a:xfrm>
            <a:custGeom>
              <a:avLst/>
              <a:gdLst/>
              <a:ahLst/>
              <a:cxnLst/>
              <a:rect l="0" t="0" r="0" b="0"/>
              <a:pathLst>
                <a:path w="74" h="99">
                  <a:moveTo>
                    <a:pt x="39" y="13"/>
                  </a:moveTo>
                  <a:lnTo>
                    <a:pt x="39" y="12"/>
                  </a:lnTo>
                  <a:lnTo>
                    <a:pt x="41" y="22"/>
                  </a:lnTo>
                  <a:lnTo>
                    <a:pt x="41" y="30"/>
                  </a:lnTo>
                  <a:lnTo>
                    <a:pt x="38" y="37"/>
                  </a:lnTo>
                  <a:lnTo>
                    <a:pt x="35" y="43"/>
                  </a:lnTo>
                  <a:lnTo>
                    <a:pt x="28" y="51"/>
                  </a:lnTo>
                  <a:lnTo>
                    <a:pt x="20" y="58"/>
                  </a:lnTo>
                  <a:lnTo>
                    <a:pt x="11" y="62"/>
                  </a:lnTo>
                  <a:lnTo>
                    <a:pt x="0" y="68"/>
                  </a:lnTo>
                  <a:lnTo>
                    <a:pt x="10" y="99"/>
                  </a:lnTo>
                  <a:lnTo>
                    <a:pt x="25" y="94"/>
                  </a:lnTo>
                  <a:lnTo>
                    <a:pt x="38" y="85"/>
                  </a:lnTo>
                  <a:lnTo>
                    <a:pt x="51" y="76"/>
                  </a:lnTo>
                  <a:lnTo>
                    <a:pt x="62" y="64"/>
                  </a:lnTo>
                  <a:lnTo>
                    <a:pt x="69" y="52"/>
                  </a:lnTo>
                  <a:lnTo>
                    <a:pt x="74" y="36"/>
                  </a:lnTo>
                  <a:lnTo>
                    <a:pt x="74" y="18"/>
                  </a:lnTo>
                  <a:lnTo>
                    <a:pt x="70" y="1"/>
                  </a:lnTo>
                  <a:lnTo>
                    <a:pt x="70" y="0"/>
                  </a:lnTo>
                  <a:lnTo>
                    <a:pt x="39" y="13"/>
                  </a:lnTo>
                  <a:close/>
                </a:path>
              </a:pathLst>
            </a:custGeom>
            <a:solidFill>
              <a:srgbClr val="00CCFF"/>
            </a:solidFill>
            <a:ln w="9525">
              <a:noFill/>
            </a:ln>
          </p:spPr>
          <p:txBody>
            <a:bodyPr/>
            <a:lstStyle/>
            <a:p>
              <a:endParaRPr lang="en-US"/>
            </a:p>
          </p:txBody>
        </p:sp>
        <p:sp>
          <p:nvSpPr>
            <p:cNvPr id="1141266" name="Freeform 1141265"/>
            <p:cNvSpPr/>
            <p:nvPr/>
          </p:nvSpPr>
          <p:spPr>
            <a:xfrm>
              <a:off x="1185" y="3088"/>
              <a:ext cx="5" cy="3"/>
            </a:xfrm>
            <a:custGeom>
              <a:avLst/>
              <a:gdLst/>
              <a:ahLst/>
              <a:cxnLst/>
              <a:rect l="0" t="0" r="0" b="0"/>
              <a:pathLst>
                <a:path w="108" h="50">
                  <a:moveTo>
                    <a:pt x="20" y="44"/>
                  </a:moveTo>
                  <a:lnTo>
                    <a:pt x="20" y="43"/>
                  </a:lnTo>
                  <a:lnTo>
                    <a:pt x="27" y="39"/>
                  </a:lnTo>
                  <a:lnTo>
                    <a:pt x="37" y="35"/>
                  </a:lnTo>
                  <a:lnTo>
                    <a:pt x="46" y="34"/>
                  </a:lnTo>
                  <a:lnTo>
                    <a:pt x="54" y="34"/>
                  </a:lnTo>
                  <a:lnTo>
                    <a:pt x="61" y="36"/>
                  </a:lnTo>
                  <a:lnTo>
                    <a:pt x="69" y="39"/>
                  </a:lnTo>
                  <a:lnTo>
                    <a:pt x="74" y="43"/>
                  </a:lnTo>
                  <a:lnTo>
                    <a:pt x="77" y="50"/>
                  </a:lnTo>
                  <a:lnTo>
                    <a:pt x="108" y="37"/>
                  </a:lnTo>
                  <a:lnTo>
                    <a:pt x="99" y="22"/>
                  </a:lnTo>
                  <a:lnTo>
                    <a:pt x="88" y="12"/>
                  </a:lnTo>
                  <a:lnTo>
                    <a:pt x="73" y="4"/>
                  </a:lnTo>
                  <a:lnTo>
                    <a:pt x="58" y="0"/>
                  </a:lnTo>
                  <a:lnTo>
                    <a:pt x="42" y="0"/>
                  </a:lnTo>
                  <a:lnTo>
                    <a:pt x="26" y="3"/>
                  </a:lnTo>
                  <a:lnTo>
                    <a:pt x="13" y="10"/>
                  </a:lnTo>
                  <a:lnTo>
                    <a:pt x="0" y="18"/>
                  </a:lnTo>
                  <a:lnTo>
                    <a:pt x="0" y="17"/>
                  </a:lnTo>
                  <a:lnTo>
                    <a:pt x="20" y="44"/>
                  </a:lnTo>
                  <a:close/>
                </a:path>
              </a:pathLst>
            </a:custGeom>
            <a:solidFill>
              <a:srgbClr val="00CCFF"/>
            </a:solidFill>
            <a:ln w="9525">
              <a:noFill/>
            </a:ln>
          </p:spPr>
          <p:txBody>
            <a:bodyPr/>
            <a:lstStyle/>
            <a:p>
              <a:endParaRPr lang="en-US"/>
            </a:p>
          </p:txBody>
        </p:sp>
        <p:sp>
          <p:nvSpPr>
            <p:cNvPr id="1141267" name="Freeform 1141266"/>
            <p:cNvSpPr/>
            <p:nvPr/>
          </p:nvSpPr>
          <p:spPr>
            <a:xfrm>
              <a:off x="1182" y="3089"/>
              <a:ext cx="4" cy="7"/>
            </a:xfrm>
            <a:custGeom>
              <a:avLst/>
              <a:gdLst/>
              <a:ahLst/>
              <a:cxnLst/>
              <a:rect l="0" t="0" r="0" b="0"/>
              <a:pathLst>
                <a:path w="69" h="131">
                  <a:moveTo>
                    <a:pt x="36" y="114"/>
                  </a:moveTo>
                  <a:lnTo>
                    <a:pt x="36" y="114"/>
                  </a:lnTo>
                  <a:lnTo>
                    <a:pt x="34" y="107"/>
                  </a:lnTo>
                  <a:lnTo>
                    <a:pt x="33" y="96"/>
                  </a:lnTo>
                  <a:lnTo>
                    <a:pt x="35" y="83"/>
                  </a:lnTo>
                  <a:lnTo>
                    <a:pt x="38" y="72"/>
                  </a:lnTo>
                  <a:lnTo>
                    <a:pt x="44" y="59"/>
                  </a:lnTo>
                  <a:lnTo>
                    <a:pt x="52" y="46"/>
                  </a:lnTo>
                  <a:lnTo>
                    <a:pt x="60" y="36"/>
                  </a:lnTo>
                  <a:lnTo>
                    <a:pt x="69" y="27"/>
                  </a:lnTo>
                  <a:lnTo>
                    <a:pt x="49" y="0"/>
                  </a:lnTo>
                  <a:lnTo>
                    <a:pt x="36" y="13"/>
                  </a:lnTo>
                  <a:lnTo>
                    <a:pt x="25" y="27"/>
                  </a:lnTo>
                  <a:lnTo>
                    <a:pt x="15" y="42"/>
                  </a:lnTo>
                  <a:lnTo>
                    <a:pt x="7" y="59"/>
                  </a:lnTo>
                  <a:lnTo>
                    <a:pt x="2" y="77"/>
                  </a:lnTo>
                  <a:lnTo>
                    <a:pt x="0" y="94"/>
                  </a:lnTo>
                  <a:lnTo>
                    <a:pt x="1" y="113"/>
                  </a:lnTo>
                  <a:lnTo>
                    <a:pt x="7" y="131"/>
                  </a:lnTo>
                  <a:lnTo>
                    <a:pt x="7" y="131"/>
                  </a:lnTo>
                  <a:lnTo>
                    <a:pt x="36" y="114"/>
                  </a:lnTo>
                  <a:close/>
                </a:path>
              </a:pathLst>
            </a:custGeom>
            <a:solidFill>
              <a:srgbClr val="00CCFF"/>
            </a:solidFill>
            <a:ln w="9525">
              <a:noFill/>
            </a:ln>
          </p:spPr>
          <p:txBody>
            <a:bodyPr/>
            <a:lstStyle/>
            <a:p>
              <a:endParaRPr lang="en-US"/>
            </a:p>
          </p:txBody>
        </p:sp>
        <p:sp>
          <p:nvSpPr>
            <p:cNvPr id="1141268" name="Freeform 1141267"/>
            <p:cNvSpPr/>
            <p:nvPr/>
          </p:nvSpPr>
          <p:spPr>
            <a:xfrm>
              <a:off x="1183" y="3095"/>
              <a:ext cx="5" cy="4"/>
            </a:xfrm>
            <a:custGeom>
              <a:avLst/>
              <a:gdLst/>
              <a:ahLst/>
              <a:cxnLst/>
              <a:rect l="0" t="0" r="0" b="0"/>
              <a:pathLst>
                <a:path w="117" h="77">
                  <a:moveTo>
                    <a:pt x="107" y="41"/>
                  </a:moveTo>
                  <a:lnTo>
                    <a:pt x="107" y="41"/>
                  </a:lnTo>
                  <a:lnTo>
                    <a:pt x="96" y="43"/>
                  </a:lnTo>
                  <a:lnTo>
                    <a:pt x="85" y="43"/>
                  </a:lnTo>
                  <a:lnTo>
                    <a:pt x="75" y="41"/>
                  </a:lnTo>
                  <a:lnTo>
                    <a:pt x="63" y="37"/>
                  </a:lnTo>
                  <a:lnTo>
                    <a:pt x="54" y="29"/>
                  </a:lnTo>
                  <a:lnTo>
                    <a:pt x="44" y="22"/>
                  </a:lnTo>
                  <a:lnTo>
                    <a:pt x="36" y="13"/>
                  </a:lnTo>
                  <a:lnTo>
                    <a:pt x="29" y="0"/>
                  </a:lnTo>
                  <a:lnTo>
                    <a:pt x="0" y="17"/>
                  </a:lnTo>
                  <a:lnTo>
                    <a:pt x="9" y="32"/>
                  </a:lnTo>
                  <a:lnTo>
                    <a:pt x="21" y="45"/>
                  </a:lnTo>
                  <a:lnTo>
                    <a:pt x="34" y="57"/>
                  </a:lnTo>
                  <a:lnTo>
                    <a:pt x="49" y="66"/>
                  </a:lnTo>
                  <a:lnTo>
                    <a:pt x="64" y="73"/>
                  </a:lnTo>
                  <a:lnTo>
                    <a:pt x="81" y="77"/>
                  </a:lnTo>
                  <a:lnTo>
                    <a:pt x="98" y="77"/>
                  </a:lnTo>
                  <a:lnTo>
                    <a:pt x="117" y="73"/>
                  </a:lnTo>
                  <a:lnTo>
                    <a:pt x="117" y="73"/>
                  </a:lnTo>
                  <a:lnTo>
                    <a:pt x="107" y="41"/>
                  </a:lnTo>
                  <a:close/>
                </a:path>
              </a:pathLst>
            </a:custGeom>
            <a:solidFill>
              <a:srgbClr val="00CCFF"/>
            </a:solidFill>
            <a:ln w="9525">
              <a:noFill/>
            </a:ln>
          </p:spPr>
          <p:txBody>
            <a:bodyPr/>
            <a:lstStyle/>
            <a:p>
              <a:endParaRPr lang="en-US"/>
            </a:p>
          </p:txBody>
        </p:sp>
        <p:sp>
          <p:nvSpPr>
            <p:cNvPr id="1141269" name="Freeform 1141268"/>
            <p:cNvSpPr/>
            <p:nvPr/>
          </p:nvSpPr>
          <p:spPr>
            <a:xfrm>
              <a:off x="1188" y="3094"/>
              <a:ext cx="3" cy="5"/>
            </a:xfrm>
            <a:custGeom>
              <a:avLst/>
              <a:gdLst/>
              <a:ahLst/>
              <a:cxnLst/>
              <a:rect l="0" t="0" r="0" b="0"/>
              <a:pathLst>
                <a:path w="81" h="90">
                  <a:moveTo>
                    <a:pt x="48" y="0"/>
                  </a:moveTo>
                  <a:lnTo>
                    <a:pt x="47" y="8"/>
                  </a:lnTo>
                  <a:lnTo>
                    <a:pt x="44" y="18"/>
                  </a:lnTo>
                  <a:lnTo>
                    <a:pt x="41" y="26"/>
                  </a:lnTo>
                  <a:lnTo>
                    <a:pt x="36" y="34"/>
                  </a:lnTo>
                  <a:lnTo>
                    <a:pt x="31" y="40"/>
                  </a:lnTo>
                  <a:lnTo>
                    <a:pt x="22" y="47"/>
                  </a:lnTo>
                  <a:lnTo>
                    <a:pt x="12" y="54"/>
                  </a:lnTo>
                  <a:lnTo>
                    <a:pt x="0" y="58"/>
                  </a:lnTo>
                  <a:lnTo>
                    <a:pt x="10" y="90"/>
                  </a:lnTo>
                  <a:lnTo>
                    <a:pt x="27" y="83"/>
                  </a:lnTo>
                  <a:lnTo>
                    <a:pt x="40" y="75"/>
                  </a:lnTo>
                  <a:lnTo>
                    <a:pt x="51" y="65"/>
                  </a:lnTo>
                  <a:lnTo>
                    <a:pt x="62" y="55"/>
                  </a:lnTo>
                  <a:lnTo>
                    <a:pt x="70" y="41"/>
                  </a:lnTo>
                  <a:lnTo>
                    <a:pt x="75" y="28"/>
                  </a:lnTo>
                  <a:lnTo>
                    <a:pt x="78" y="17"/>
                  </a:lnTo>
                  <a:lnTo>
                    <a:pt x="81" y="4"/>
                  </a:lnTo>
                  <a:lnTo>
                    <a:pt x="48" y="0"/>
                  </a:lnTo>
                  <a:close/>
                </a:path>
              </a:pathLst>
            </a:custGeom>
            <a:solidFill>
              <a:srgbClr val="00CCFF"/>
            </a:solidFill>
            <a:ln w="9525">
              <a:noFill/>
            </a:ln>
          </p:spPr>
          <p:txBody>
            <a:bodyPr/>
            <a:lstStyle/>
            <a:p>
              <a:endParaRPr lang="en-US"/>
            </a:p>
          </p:txBody>
        </p:sp>
        <p:sp>
          <p:nvSpPr>
            <p:cNvPr id="1141270" name="Freeform 1141269"/>
            <p:cNvSpPr/>
            <p:nvPr/>
          </p:nvSpPr>
          <p:spPr>
            <a:xfrm>
              <a:off x="1187" y="3097"/>
              <a:ext cx="2" cy="1"/>
            </a:xfrm>
            <a:custGeom>
              <a:avLst/>
              <a:gdLst/>
              <a:ahLst/>
              <a:cxnLst/>
              <a:rect l="0" t="0" r="0" b="0"/>
              <a:pathLst>
                <a:path w="33" h="19">
                  <a:moveTo>
                    <a:pt x="33" y="19"/>
                  </a:moveTo>
                  <a:lnTo>
                    <a:pt x="32" y="12"/>
                  </a:lnTo>
                  <a:lnTo>
                    <a:pt x="28" y="6"/>
                  </a:lnTo>
                  <a:lnTo>
                    <a:pt x="23" y="2"/>
                  </a:lnTo>
                  <a:lnTo>
                    <a:pt x="18" y="0"/>
                  </a:lnTo>
                  <a:lnTo>
                    <a:pt x="12" y="0"/>
                  </a:lnTo>
                  <a:lnTo>
                    <a:pt x="6" y="3"/>
                  </a:lnTo>
                  <a:lnTo>
                    <a:pt x="2" y="7"/>
                  </a:lnTo>
                  <a:lnTo>
                    <a:pt x="0" y="15"/>
                  </a:lnTo>
                  <a:lnTo>
                    <a:pt x="33" y="19"/>
                  </a:lnTo>
                  <a:close/>
                </a:path>
              </a:pathLst>
            </a:custGeom>
            <a:solidFill>
              <a:srgbClr val="00CCFF"/>
            </a:solidFill>
            <a:ln w="9525">
              <a:noFill/>
            </a:ln>
          </p:spPr>
          <p:txBody>
            <a:bodyPr/>
            <a:lstStyle/>
            <a:p>
              <a:endParaRPr lang="en-US"/>
            </a:p>
          </p:txBody>
        </p:sp>
        <p:sp>
          <p:nvSpPr>
            <p:cNvPr id="1141271" name="Freeform 1141270"/>
            <p:cNvSpPr/>
            <p:nvPr/>
          </p:nvSpPr>
          <p:spPr>
            <a:xfrm>
              <a:off x="1142" y="3240"/>
              <a:ext cx="1" cy="1"/>
            </a:xfrm>
            <a:custGeom>
              <a:avLst/>
              <a:gdLst/>
              <a:ahLst/>
              <a:cxnLst/>
              <a:rect l="0" t="0" r="0" b="0"/>
              <a:pathLst>
                <a:path w="21" h="27">
                  <a:moveTo>
                    <a:pt x="0" y="25"/>
                  </a:moveTo>
                  <a:lnTo>
                    <a:pt x="6" y="27"/>
                  </a:lnTo>
                  <a:lnTo>
                    <a:pt x="11" y="26"/>
                  </a:lnTo>
                  <a:lnTo>
                    <a:pt x="16" y="24"/>
                  </a:lnTo>
                  <a:lnTo>
                    <a:pt x="19" y="20"/>
                  </a:lnTo>
                  <a:lnTo>
                    <a:pt x="21" y="15"/>
                  </a:lnTo>
                  <a:lnTo>
                    <a:pt x="21" y="9"/>
                  </a:lnTo>
                  <a:lnTo>
                    <a:pt x="19" y="4"/>
                  </a:lnTo>
                  <a:lnTo>
                    <a:pt x="14" y="0"/>
                  </a:lnTo>
                  <a:lnTo>
                    <a:pt x="0" y="25"/>
                  </a:lnTo>
                  <a:close/>
                </a:path>
              </a:pathLst>
            </a:custGeom>
            <a:solidFill>
              <a:srgbClr val="000000"/>
            </a:solidFill>
            <a:ln w="9525">
              <a:noFill/>
            </a:ln>
          </p:spPr>
          <p:txBody>
            <a:bodyPr/>
            <a:lstStyle/>
            <a:p>
              <a:endParaRPr lang="en-US"/>
            </a:p>
          </p:txBody>
        </p:sp>
        <p:sp>
          <p:nvSpPr>
            <p:cNvPr id="1141272" name="Freeform 1141271"/>
            <p:cNvSpPr/>
            <p:nvPr/>
          </p:nvSpPr>
          <p:spPr>
            <a:xfrm>
              <a:off x="1133" y="3221"/>
              <a:ext cx="10" cy="20"/>
            </a:xfrm>
            <a:custGeom>
              <a:avLst/>
              <a:gdLst/>
              <a:ahLst/>
              <a:cxnLst/>
              <a:rect l="0" t="0" r="0" b="0"/>
              <a:pathLst>
                <a:path w="218" h="365">
                  <a:moveTo>
                    <a:pt x="0" y="0"/>
                  </a:moveTo>
                  <a:lnTo>
                    <a:pt x="0" y="0"/>
                  </a:lnTo>
                  <a:lnTo>
                    <a:pt x="1" y="29"/>
                  </a:lnTo>
                  <a:lnTo>
                    <a:pt x="3" y="56"/>
                  </a:lnTo>
                  <a:lnTo>
                    <a:pt x="8" y="84"/>
                  </a:lnTo>
                  <a:lnTo>
                    <a:pt x="15" y="110"/>
                  </a:lnTo>
                  <a:lnTo>
                    <a:pt x="22" y="135"/>
                  </a:lnTo>
                  <a:lnTo>
                    <a:pt x="31" y="162"/>
                  </a:lnTo>
                  <a:lnTo>
                    <a:pt x="41" y="187"/>
                  </a:lnTo>
                  <a:lnTo>
                    <a:pt x="55" y="211"/>
                  </a:lnTo>
                  <a:lnTo>
                    <a:pt x="68" y="235"/>
                  </a:lnTo>
                  <a:lnTo>
                    <a:pt x="84" y="258"/>
                  </a:lnTo>
                  <a:lnTo>
                    <a:pt x="102" y="278"/>
                  </a:lnTo>
                  <a:lnTo>
                    <a:pt x="119" y="298"/>
                  </a:lnTo>
                  <a:lnTo>
                    <a:pt x="138" y="317"/>
                  </a:lnTo>
                  <a:lnTo>
                    <a:pt x="159" y="335"/>
                  </a:lnTo>
                  <a:lnTo>
                    <a:pt x="180" y="352"/>
                  </a:lnTo>
                  <a:lnTo>
                    <a:pt x="204" y="365"/>
                  </a:lnTo>
                  <a:lnTo>
                    <a:pt x="218" y="340"/>
                  </a:lnTo>
                  <a:lnTo>
                    <a:pt x="196" y="326"/>
                  </a:lnTo>
                  <a:lnTo>
                    <a:pt x="177" y="311"/>
                  </a:lnTo>
                  <a:lnTo>
                    <a:pt x="157" y="296"/>
                  </a:lnTo>
                  <a:lnTo>
                    <a:pt x="139" y="277"/>
                  </a:lnTo>
                  <a:lnTo>
                    <a:pt x="122" y="259"/>
                  </a:lnTo>
                  <a:lnTo>
                    <a:pt x="107" y="239"/>
                  </a:lnTo>
                  <a:lnTo>
                    <a:pt x="92" y="218"/>
                  </a:lnTo>
                  <a:lnTo>
                    <a:pt x="79" y="197"/>
                  </a:lnTo>
                  <a:lnTo>
                    <a:pt x="68" y="174"/>
                  </a:lnTo>
                  <a:lnTo>
                    <a:pt x="58" y="151"/>
                  </a:lnTo>
                  <a:lnTo>
                    <a:pt x="49" y="127"/>
                  </a:lnTo>
                  <a:lnTo>
                    <a:pt x="41" y="102"/>
                  </a:lnTo>
                  <a:lnTo>
                    <a:pt x="36" y="77"/>
                  </a:lnTo>
                  <a:lnTo>
                    <a:pt x="31" y="52"/>
                  </a:lnTo>
                  <a:lnTo>
                    <a:pt x="29" y="27"/>
                  </a:lnTo>
                  <a:lnTo>
                    <a:pt x="28" y="0"/>
                  </a:lnTo>
                  <a:lnTo>
                    <a:pt x="28" y="0"/>
                  </a:lnTo>
                  <a:lnTo>
                    <a:pt x="0" y="0"/>
                  </a:lnTo>
                  <a:close/>
                </a:path>
              </a:pathLst>
            </a:custGeom>
            <a:solidFill>
              <a:srgbClr val="000000"/>
            </a:solidFill>
            <a:ln w="9525">
              <a:noFill/>
            </a:ln>
          </p:spPr>
          <p:txBody>
            <a:bodyPr/>
            <a:lstStyle/>
            <a:p>
              <a:endParaRPr lang="en-US"/>
            </a:p>
          </p:txBody>
        </p:sp>
        <p:sp>
          <p:nvSpPr>
            <p:cNvPr id="1141273" name="Freeform 1141272"/>
            <p:cNvSpPr/>
            <p:nvPr/>
          </p:nvSpPr>
          <p:spPr>
            <a:xfrm>
              <a:off x="1133" y="3216"/>
              <a:ext cx="2" cy="5"/>
            </a:xfrm>
            <a:custGeom>
              <a:avLst/>
              <a:gdLst/>
              <a:ahLst/>
              <a:cxnLst/>
              <a:rect l="0" t="0" r="0" b="0"/>
              <a:pathLst>
                <a:path w="37" h="92">
                  <a:moveTo>
                    <a:pt x="9" y="0"/>
                  </a:moveTo>
                  <a:lnTo>
                    <a:pt x="7" y="10"/>
                  </a:lnTo>
                  <a:lnTo>
                    <a:pt x="5" y="23"/>
                  </a:lnTo>
                  <a:lnTo>
                    <a:pt x="4" y="33"/>
                  </a:lnTo>
                  <a:lnTo>
                    <a:pt x="2" y="45"/>
                  </a:lnTo>
                  <a:lnTo>
                    <a:pt x="1" y="58"/>
                  </a:lnTo>
                  <a:lnTo>
                    <a:pt x="1" y="69"/>
                  </a:lnTo>
                  <a:lnTo>
                    <a:pt x="0" y="80"/>
                  </a:lnTo>
                  <a:lnTo>
                    <a:pt x="0" y="92"/>
                  </a:lnTo>
                  <a:lnTo>
                    <a:pt x="28" y="92"/>
                  </a:lnTo>
                  <a:lnTo>
                    <a:pt x="28" y="82"/>
                  </a:lnTo>
                  <a:lnTo>
                    <a:pt x="29" y="71"/>
                  </a:lnTo>
                  <a:lnTo>
                    <a:pt x="29" y="60"/>
                  </a:lnTo>
                  <a:lnTo>
                    <a:pt x="30" y="49"/>
                  </a:lnTo>
                  <a:lnTo>
                    <a:pt x="32" y="38"/>
                  </a:lnTo>
                  <a:lnTo>
                    <a:pt x="33" y="27"/>
                  </a:lnTo>
                  <a:lnTo>
                    <a:pt x="35" y="17"/>
                  </a:lnTo>
                  <a:lnTo>
                    <a:pt x="37" y="6"/>
                  </a:lnTo>
                  <a:lnTo>
                    <a:pt x="9" y="0"/>
                  </a:lnTo>
                  <a:close/>
                </a:path>
              </a:pathLst>
            </a:custGeom>
            <a:solidFill>
              <a:srgbClr val="000000"/>
            </a:solidFill>
            <a:ln w="9525">
              <a:noFill/>
            </a:ln>
          </p:spPr>
          <p:txBody>
            <a:bodyPr/>
            <a:lstStyle/>
            <a:p>
              <a:endParaRPr lang="en-US"/>
            </a:p>
          </p:txBody>
        </p:sp>
        <p:sp>
          <p:nvSpPr>
            <p:cNvPr id="1141274" name="Freeform 1141273"/>
            <p:cNvSpPr/>
            <p:nvPr/>
          </p:nvSpPr>
          <p:spPr>
            <a:xfrm>
              <a:off x="1133" y="3220"/>
              <a:ext cx="1" cy="1"/>
            </a:xfrm>
            <a:custGeom>
              <a:avLst/>
              <a:gdLst/>
              <a:ahLst/>
              <a:cxnLst/>
              <a:rect l="0" t="0" r="0" b="0"/>
              <a:pathLst>
                <a:path w="28" h="18">
                  <a:moveTo>
                    <a:pt x="28" y="18"/>
                  </a:moveTo>
                  <a:lnTo>
                    <a:pt x="28" y="11"/>
                  </a:lnTo>
                  <a:lnTo>
                    <a:pt x="26" y="6"/>
                  </a:lnTo>
                  <a:lnTo>
                    <a:pt x="22" y="2"/>
                  </a:lnTo>
                  <a:lnTo>
                    <a:pt x="17" y="0"/>
                  </a:lnTo>
                  <a:lnTo>
                    <a:pt x="12" y="0"/>
                  </a:lnTo>
                  <a:lnTo>
                    <a:pt x="7" y="2"/>
                  </a:lnTo>
                  <a:lnTo>
                    <a:pt x="3" y="5"/>
                  </a:lnTo>
                  <a:lnTo>
                    <a:pt x="0" y="11"/>
                  </a:lnTo>
                  <a:lnTo>
                    <a:pt x="28" y="18"/>
                  </a:lnTo>
                  <a:close/>
                </a:path>
              </a:pathLst>
            </a:custGeom>
            <a:solidFill>
              <a:srgbClr val="000000"/>
            </a:solidFill>
            <a:ln w="9525">
              <a:noFill/>
            </a:ln>
          </p:spPr>
          <p:txBody>
            <a:bodyPr/>
            <a:lstStyle/>
            <a:p>
              <a:endParaRPr lang="en-US"/>
            </a:p>
          </p:txBody>
        </p:sp>
        <p:sp>
          <p:nvSpPr>
            <p:cNvPr id="1141275" name="Freeform 1141274"/>
            <p:cNvSpPr/>
            <p:nvPr/>
          </p:nvSpPr>
          <p:spPr>
            <a:xfrm>
              <a:off x="1141" y="3233"/>
              <a:ext cx="1" cy="2"/>
            </a:xfrm>
            <a:custGeom>
              <a:avLst/>
              <a:gdLst/>
              <a:ahLst/>
              <a:cxnLst/>
              <a:rect l="0" t="0" r="0" b="0"/>
              <a:pathLst>
                <a:path w="21" h="27">
                  <a:moveTo>
                    <a:pt x="0" y="25"/>
                  </a:moveTo>
                  <a:lnTo>
                    <a:pt x="6" y="27"/>
                  </a:lnTo>
                  <a:lnTo>
                    <a:pt x="11" y="26"/>
                  </a:lnTo>
                  <a:lnTo>
                    <a:pt x="16" y="24"/>
                  </a:lnTo>
                  <a:lnTo>
                    <a:pt x="19" y="20"/>
                  </a:lnTo>
                  <a:lnTo>
                    <a:pt x="21" y="14"/>
                  </a:lnTo>
                  <a:lnTo>
                    <a:pt x="21" y="9"/>
                  </a:lnTo>
                  <a:lnTo>
                    <a:pt x="19" y="4"/>
                  </a:lnTo>
                  <a:lnTo>
                    <a:pt x="14" y="0"/>
                  </a:lnTo>
                  <a:lnTo>
                    <a:pt x="0" y="25"/>
                  </a:lnTo>
                  <a:close/>
                </a:path>
              </a:pathLst>
            </a:custGeom>
            <a:solidFill>
              <a:srgbClr val="000000"/>
            </a:solidFill>
            <a:ln w="9525">
              <a:noFill/>
            </a:ln>
          </p:spPr>
          <p:txBody>
            <a:bodyPr/>
            <a:lstStyle/>
            <a:p>
              <a:endParaRPr lang="en-US"/>
            </a:p>
          </p:txBody>
        </p:sp>
        <p:sp>
          <p:nvSpPr>
            <p:cNvPr id="1141276" name="Freeform 1141275"/>
            <p:cNvSpPr/>
            <p:nvPr/>
          </p:nvSpPr>
          <p:spPr>
            <a:xfrm>
              <a:off x="1137" y="3224"/>
              <a:ext cx="5" cy="11"/>
            </a:xfrm>
            <a:custGeom>
              <a:avLst/>
              <a:gdLst/>
              <a:ahLst/>
              <a:cxnLst/>
              <a:rect l="0" t="0" r="0" b="0"/>
              <a:pathLst>
                <a:path w="115" h="181">
                  <a:moveTo>
                    <a:pt x="0" y="0"/>
                  </a:moveTo>
                  <a:lnTo>
                    <a:pt x="0" y="0"/>
                  </a:lnTo>
                  <a:lnTo>
                    <a:pt x="0" y="13"/>
                  </a:lnTo>
                  <a:lnTo>
                    <a:pt x="2" y="27"/>
                  </a:lnTo>
                  <a:lnTo>
                    <a:pt x="4" y="40"/>
                  </a:lnTo>
                  <a:lnTo>
                    <a:pt x="7" y="53"/>
                  </a:lnTo>
                  <a:lnTo>
                    <a:pt x="11" y="68"/>
                  </a:lnTo>
                  <a:lnTo>
                    <a:pt x="15" y="80"/>
                  </a:lnTo>
                  <a:lnTo>
                    <a:pt x="21" y="92"/>
                  </a:lnTo>
                  <a:lnTo>
                    <a:pt x="28" y="104"/>
                  </a:lnTo>
                  <a:lnTo>
                    <a:pt x="34" y="116"/>
                  </a:lnTo>
                  <a:lnTo>
                    <a:pt x="42" y="126"/>
                  </a:lnTo>
                  <a:lnTo>
                    <a:pt x="50" y="138"/>
                  </a:lnTo>
                  <a:lnTo>
                    <a:pt x="59" y="147"/>
                  </a:lnTo>
                  <a:lnTo>
                    <a:pt x="68" y="157"/>
                  </a:lnTo>
                  <a:lnTo>
                    <a:pt x="80" y="165"/>
                  </a:lnTo>
                  <a:lnTo>
                    <a:pt x="90" y="173"/>
                  </a:lnTo>
                  <a:lnTo>
                    <a:pt x="101" y="181"/>
                  </a:lnTo>
                  <a:lnTo>
                    <a:pt x="115" y="156"/>
                  </a:lnTo>
                  <a:lnTo>
                    <a:pt x="106" y="149"/>
                  </a:lnTo>
                  <a:lnTo>
                    <a:pt x="96" y="142"/>
                  </a:lnTo>
                  <a:lnTo>
                    <a:pt x="87" y="136"/>
                  </a:lnTo>
                  <a:lnTo>
                    <a:pt x="80" y="126"/>
                  </a:lnTo>
                  <a:lnTo>
                    <a:pt x="70" y="119"/>
                  </a:lnTo>
                  <a:lnTo>
                    <a:pt x="64" y="109"/>
                  </a:lnTo>
                  <a:lnTo>
                    <a:pt x="58" y="101"/>
                  </a:lnTo>
                  <a:lnTo>
                    <a:pt x="52" y="89"/>
                  </a:lnTo>
                  <a:lnTo>
                    <a:pt x="46" y="80"/>
                  </a:lnTo>
                  <a:lnTo>
                    <a:pt x="42" y="69"/>
                  </a:lnTo>
                  <a:lnTo>
                    <a:pt x="38" y="58"/>
                  </a:lnTo>
                  <a:lnTo>
                    <a:pt x="34" y="47"/>
                  </a:lnTo>
                  <a:lnTo>
                    <a:pt x="33" y="35"/>
                  </a:lnTo>
                  <a:lnTo>
                    <a:pt x="31" y="23"/>
                  </a:lnTo>
                  <a:lnTo>
                    <a:pt x="29" y="11"/>
                  </a:lnTo>
                  <a:lnTo>
                    <a:pt x="29" y="0"/>
                  </a:lnTo>
                  <a:lnTo>
                    <a:pt x="29" y="0"/>
                  </a:lnTo>
                  <a:lnTo>
                    <a:pt x="0" y="0"/>
                  </a:lnTo>
                  <a:close/>
                </a:path>
              </a:pathLst>
            </a:custGeom>
            <a:solidFill>
              <a:srgbClr val="000000"/>
            </a:solidFill>
            <a:ln w="9525">
              <a:noFill/>
            </a:ln>
          </p:spPr>
          <p:txBody>
            <a:bodyPr/>
            <a:lstStyle/>
            <a:p>
              <a:endParaRPr lang="en-US"/>
            </a:p>
          </p:txBody>
        </p:sp>
        <p:sp>
          <p:nvSpPr>
            <p:cNvPr id="1141277" name="Freeform 1141276"/>
            <p:cNvSpPr/>
            <p:nvPr/>
          </p:nvSpPr>
          <p:spPr>
            <a:xfrm>
              <a:off x="1137" y="3222"/>
              <a:ext cx="1" cy="2"/>
            </a:xfrm>
            <a:custGeom>
              <a:avLst/>
              <a:gdLst/>
              <a:ahLst/>
              <a:cxnLst/>
              <a:rect l="0" t="0" r="0" b="0"/>
              <a:pathLst>
                <a:path w="33" h="47">
                  <a:moveTo>
                    <a:pt x="4" y="0"/>
                  </a:moveTo>
                  <a:lnTo>
                    <a:pt x="3" y="6"/>
                  </a:lnTo>
                  <a:lnTo>
                    <a:pt x="2" y="11"/>
                  </a:lnTo>
                  <a:lnTo>
                    <a:pt x="1" y="18"/>
                  </a:lnTo>
                  <a:lnTo>
                    <a:pt x="1" y="23"/>
                  </a:lnTo>
                  <a:lnTo>
                    <a:pt x="0" y="30"/>
                  </a:lnTo>
                  <a:lnTo>
                    <a:pt x="0" y="36"/>
                  </a:lnTo>
                  <a:lnTo>
                    <a:pt x="0" y="41"/>
                  </a:lnTo>
                  <a:lnTo>
                    <a:pt x="0" y="47"/>
                  </a:lnTo>
                  <a:lnTo>
                    <a:pt x="29" y="47"/>
                  </a:lnTo>
                  <a:lnTo>
                    <a:pt x="29" y="41"/>
                  </a:lnTo>
                  <a:lnTo>
                    <a:pt x="29" y="36"/>
                  </a:lnTo>
                  <a:lnTo>
                    <a:pt x="29" y="32"/>
                  </a:lnTo>
                  <a:lnTo>
                    <a:pt x="30" y="26"/>
                  </a:lnTo>
                  <a:lnTo>
                    <a:pt x="30" y="20"/>
                  </a:lnTo>
                  <a:lnTo>
                    <a:pt x="31" y="17"/>
                  </a:lnTo>
                  <a:lnTo>
                    <a:pt x="32" y="12"/>
                  </a:lnTo>
                  <a:lnTo>
                    <a:pt x="33" y="7"/>
                  </a:lnTo>
                  <a:lnTo>
                    <a:pt x="4" y="0"/>
                  </a:lnTo>
                  <a:close/>
                </a:path>
              </a:pathLst>
            </a:custGeom>
            <a:solidFill>
              <a:srgbClr val="000000"/>
            </a:solidFill>
            <a:ln w="9525">
              <a:noFill/>
            </a:ln>
          </p:spPr>
          <p:txBody>
            <a:bodyPr/>
            <a:lstStyle/>
            <a:p>
              <a:endParaRPr lang="en-US"/>
            </a:p>
          </p:txBody>
        </p:sp>
        <p:sp>
          <p:nvSpPr>
            <p:cNvPr id="1141278" name="Freeform 1141277"/>
            <p:cNvSpPr/>
            <p:nvPr/>
          </p:nvSpPr>
          <p:spPr>
            <a:xfrm>
              <a:off x="1137" y="3224"/>
              <a:ext cx="1" cy="1"/>
            </a:xfrm>
            <a:custGeom>
              <a:avLst/>
              <a:gdLst/>
              <a:ahLst/>
              <a:cxnLst/>
              <a:rect l="0" t="0" r="0" b="0"/>
              <a:pathLst>
                <a:path w="29" h="18">
                  <a:moveTo>
                    <a:pt x="29" y="18"/>
                  </a:moveTo>
                  <a:lnTo>
                    <a:pt x="29" y="11"/>
                  </a:lnTo>
                  <a:lnTo>
                    <a:pt x="27" y="6"/>
                  </a:lnTo>
                  <a:lnTo>
                    <a:pt x="22" y="2"/>
                  </a:lnTo>
                  <a:lnTo>
                    <a:pt x="17" y="0"/>
                  </a:lnTo>
                  <a:lnTo>
                    <a:pt x="12" y="0"/>
                  </a:lnTo>
                  <a:lnTo>
                    <a:pt x="7" y="2"/>
                  </a:lnTo>
                  <a:lnTo>
                    <a:pt x="3" y="5"/>
                  </a:lnTo>
                  <a:lnTo>
                    <a:pt x="0" y="11"/>
                  </a:lnTo>
                  <a:lnTo>
                    <a:pt x="29" y="18"/>
                  </a:lnTo>
                  <a:close/>
                </a:path>
              </a:pathLst>
            </a:custGeom>
            <a:solidFill>
              <a:srgbClr val="000000"/>
            </a:solidFill>
            <a:ln w="9525">
              <a:noFill/>
            </a:ln>
          </p:spPr>
          <p:txBody>
            <a:bodyPr/>
            <a:lstStyle/>
            <a:p>
              <a:endParaRPr lang="en-US"/>
            </a:p>
          </p:txBody>
        </p:sp>
        <p:sp>
          <p:nvSpPr>
            <p:cNvPr id="1141279" name="Freeform 1141278"/>
            <p:cNvSpPr/>
            <p:nvPr/>
          </p:nvSpPr>
          <p:spPr>
            <a:xfrm>
              <a:off x="1307" y="3123"/>
              <a:ext cx="1" cy="1"/>
            </a:xfrm>
            <a:custGeom>
              <a:avLst/>
              <a:gdLst/>
              <a:ahLst/>
              <a:cxnLst/>
              <a:rect l="0" t="0" r="0" b="0"/>
              <a:pathLst>
                <a:path w="15" h="20">
                  <a:moveTo>
                    <a:pt x="15" y="1"/>
                  </a:moveTo>
                  <a:lnTo>
                    <a:pt x="7" y="0"/>
                  </a:lnTo>
                  <a:lnTo>
                    <a:pt x="1" y="5"/>
                  </a:lnTo>
                  <a:lnTo>
                    <a:pt x="0" y="13"/>
                  </a:lnTo>
                  <a:lnTo>
                    <a:pt x="5" y="20"/>
                  </a:lnTo>
                  <a:lnTo>
                    <a:pt x="15" y="1"/>
                  </a:lnTo>
                  <a:close/>
                </a:path>
              </a:pathLst>
            </a:custGeom>
            <a:solidFill>
              <a:srgbClr val="000000"/>
            </a:solidFill>
            <a:ln w="9525">
              <a:noFill/>
            </a:ln>
          </p:spPr>
          <p:txBody>
            <a:bodyPr/>
            <a:lstStyle/>
            <a:p>
              <a:endParaRPr lang="en-US"/>
            </a:p>
          </p:txBody>
        </p:sp>
        <p:sp>
          <p:nvSpPr>
            <p:cNvPr id="1141280" name="Freeform 1141279"/>
            <p:cNvSpPr/>
            <p:nvPr/>
          </p:nvSpPr>
          <p:spPr>
            <a:xfrm>
              <a:off x="1307" y="3123"/>
              <a:ext cx="7" cy="15"/>
            </a:xfrm>
            <a:custGeom>
              <a:avLst/>
              <a:gdLst/>
              <a:ahLst/>
              <a:cxnLst/>
              <a:rect l="0" t="0" r="0" b="0"/>
              <a:pathLst>
                <a:path w="164" h="274">
                  <a:moveTo>
                    <a:pt x="164" y="274"/>
                  </a:moveTo>
                  <a:lnTo>
                    <a:pt x="164" y="274"/>
                  </a:lnTo>
                  <a:lnTo>
                    <a:pt x="162" y="253"/>
                  </a:lnTo>
                  <a:lnTo>
                    <a:pt x="160" y="233"/>
                  </a:lnTo>
                  <a:lnTo>
                    <a:pt x="157" y="211"/>
                  </a:lnTo>
                  <a:lnTo>
                    <a:pt x="153" y="190"/>
                  </a:lnTo>
                  <a:lnTo>
                    <a:pt x="147" y="170"/>
                  </a:lnTo>
                  <a:lnTo>
                    <a:pt x="139" y="152"/>
                  </a:lnTo>
                  <a:lnTo>
                    <a:pt x="130" y="135"/>
                  </a:lnTo>
                  <a:lnTo>
                    <a:pt x="122" y="116"/>
                  </a:lnTo>
                  <a:lnTo>
                    <a:pt x="112" y="98"/>
                  </a:lnTo>
                  <a:lnTo>
                    <a:pt x="100" y="82"/>
                  </a:lnTo>
                  <a:lnTo>
                    <a:pt x="87" y="65"/>
                  </a:lnTo>
                  <a:lnTo>
                    <a:pt x="73" y="50"/>
                  </a:lnTo>
                  <a:lnTo>
                    <a:pt x="59" y="35"/>
                  </a:lnTo>
                  <a:lnTo>
                    <a:pt x="43" y="23"/>
                  </a:lnTo>
                  <a:lnTo>
                    <a:pt x="27" y="10"/>
                  </a:lnTo>
                  <a:lnTo>
                    <a:pt x="10" y="0"/>
                  </a:lnTo>
                  <a:lnTo>
                    <a:pt x="0" y="19"/>
                  </a:lnTo>
                  <a:lnTo>
                    <a:pt x="15" y="29"/>
                  </a:lnTo>
                  <a:lnTo>
                    <a:pt x="30" y="40"/>
                  </a:lnTo>
                  <a:lnTo>
                    <a:pt x="45" y="52"/>
                  </a:lnTo>
                  <a:lnTo>
                    <a:pt x="59" y="65"/>
                  </a:lnTo>
                  <a:lnTo>
                    <a:pt x="71" y="80"/>
                  </a:lnTo>
                  <a:lnTo>
                    <a:pt x="83" y="94"/>
                  </a:lnTo>
                  <a:lnTo>
                    <a:pt x="94" y="110"/>
                  </a:lnTo>
                  <a:lnTo>
                    <a:pt x="104" y="126"/>
                  </a:lnTo>
                  <a:lnTo>
                    <a:pt x="112" y="143"/>
                  </a:lnTo>
                  <a:lnTo>
                    <a:pt x="119" y="161"/>
                  </a:lnTo>
                  <a:lnTo>
                    <a:pt x="126" y="179"/>
                  </a:lnTo>
                  <a:lnTo>
                    <a:pt x="132" y="197"/>
                  </a:lnTo>
                  <a:lnTo>
                    <a:pt x="136" y="216"/>
                  </a:lnTo>
                  <a:lnTo>
                    <a:pt x="139" y="235"/>
                  </a:lnTo>
                  <a:lnTo>
                    <a:pt x="141" y="255"/>
                  </a:lnTo>
                  <a:lnTo>
                    <a:pt x="141" y="274"/>
                  </a:lnTo>
                  <a:lnTo>
                    <a:pt x="141" y="274"/>
                  </a:lnTo>
                  <a:lnTo>
                    <a:pt x="164" y="274"/>
                  </a:lnTo>
                  <a:close/>
                </a:path>
              </a:pathLst>
            </a:custGeom>
            <a:solidFill>
              <a:srgbClr val="000000"/>
            </a:solidFill>
            <a:ln w="9525">
              <a:noFill/>
            </a:ln>
          </p:spPr>
          <p:txBody>
            <a:bodyPr/>
            <a:lstStyle/>
            <a:p>
              <a:endParaRPr lang="en-US"/>
            </a:p>
          </p:txBody>
        </p:sp>
        <p:sp>
          <p:nvSpPr>
            <p:cNvPr id="1141281" name="Freeform 1141280"/>
            <p:cNvSpPr/>
            <p:nvPr/>
          </p:nvSpPr>
          <p:spPr>
            <a:xfrm>
              <a:off x="1313" y="3138"/>
              <a:ext cx="1" cy="4"/>
            </a:xfrm>
            <a:custGeom>
              <a:avLst/>
              <a:gdLst/>
              <a:ahLst/>
              <a:cxnLst/>
              <a:rect l="0" t="0" r="0" b="0"/>
              <a:pathLst>
                <a:path w="29" h="68">
                  <a:moveTo>
                    <a:pt x="21" y="68"/>
                  </a:moveTo>
                  <a:lnTo>
                    <a:pt x="22" y="60"/>
                  </a:lnTo>
                  <a:lnTo>
                    <a:pt x="24" y="52"/>
                  </a:lnTo>
                  <a:lnTo>
                    <a:pt x="25" y="43"/>
                  </a:lnTo>
                  <a:lnTo>
                    <a:pt x="26" y="34"/>
                  </a:lnTo>
                  <a:lnTo>
                    <a:pt x="28" y="25"/>
                  </a:lnTo>
                  <a:lnTo>
                    <a:pt x="28" y="17"/>
                  </a:lnTo>
                  <a:lnTo>
                    <a:pt x="29" y="8"/>
                  </a:lnTo>
                  <a:lnTo>
                    <a:pt x="29" y="0"/>
                  </a:lnTo>
                  <a:lnTo>
                    <a:pt x="6" y="0"/>
                  </a:lnTo>
                  <a:lnTo>
                    <a:pt x="6" y="8"/>
                  </a:lnTo>
                  <a:lnTo>
                    <a:pt x="5" y="17"/>
                  </a:lnTo>
                  <a:lnTo>
                    <a:pt x="5" y="25"/>
                  </a:lnTo>
                  <a:lnTo>
                    <a:pt x="5" y="32"/>
                  </a:lnTo>
                  <a:lnTo>
                    <a:pt x="4" y="41"/>
                  </a:lnTo>
                  <a:lnTo>
                    <a:pt x="3" y="48"/>
                  </a:lnTo>
                  <a:lnTo>
                    <a:pt x="1" y="56"/>
                  </a:lnTo>
                  <a:lnTo>
                    <a:pt x="0" y="64"/>
                  </a:lnTo>
                  <a:lnTo>
                    <a:pt x="21" y="68"/>
                  </a:lnTo>
                  <a:close/>
                </a:path>
              </a:pathLst>
            </a:custGeom>
            <a:solidFill>
              <a:srgbClr val="000000"/>
            </a:solidFill>
            <a:ln w="9525">
              <a:noFill/>
            </a:ln>
          </p:spPr>
          <p:txBody>
            <a:bodyPr/>
            <a:lstStyle/>
            <a:p>
              <a:endParaRPr lang="en-US"/>
            </a:p>
          </p:txBody>
        </p:sp>
        <p:sp>
          <p:nvSpPr>
            <p:cNvPr id="1141282" name="Freeform 1141281"/>
            <p:cNvSpPr/>
            <p:nvPr/>
          </p:nvSpPr>
          <p:spPr>
            <a:xfrm>
              <a:off x="1313" y="3138"/>
              <a:ext cx="1" cy="1"/>
            </a:xfrm>
            <a:custGeom>
              <a:avLst/>
              <a:gdLst/>
              <a:ahLst/>
              <a:cxnLst/>
              <a:rect l="0" t="0" r="0" b="0"/>
              <a:pathLst>
                <a:path w="21" h="12">
                  <a:moveTo>
                    <a:pt x="0" y="0"/>
                  </a:moveTo>
                  <a:lnTo>
                    <a:pt x="3" y="8"/>
                  </a:lnTo>
                  <a:lnTo>
                    <a:pt x="10" y="12"/>
                  </a:lnTo>
                  <a:lnTo>
                    <a:pt x="17" y="11"/>
                  </a:lnTo>
                  <a:lnTo>
                    <a:pt x="21" y="4"/>
                  </a:lnTo>
                  <a:lnTo>
                    <a:pt x="0" y="0"/>
                  </a:lnTo>
                  <a:close/>
                </a:path>
              </a:pathLst>
            </a:custGeom>
            <a:solidFill>
              <a:srgbClr val="000000"/>
            </a:solidFill>
            <a:ln w="9525">
              <a:noFill/>
            </a:ln>
          </p:spPr>
          <p:txBody>
            <a:bodyPr/>
            <a:lstStyle/>
            <a:p>
              <a:endParaRPr lang="en-US"/>
            </a:p>
          </p:txBody>
        </p:sp>
        <p:sp>
          <p:nvSpPr>
            <p:cNvPr id="1141283" name="Freeform 1141282"/>
            <p:cNvSpPr/>
            <p:nvPr/>
          </p:nvSpPr>
          <p:spPr>
            <a:xfrm>
              <a:off x="1307" y="3128"/>
              <a:ext cx="1" cy="1"/>
            </a:xfrm>
            <a:custGeom>
              <a:avLst/>
              <a:gdLst/>
              <a:ahLst/>
              <a:cxnLst/>
              <a:rect l="0" t="0" r="0" b="0"/>
              <a:pathLst>
                <a:path w="15" h="20">
                  <a:moveTo>
                    <a:pt x="15" y="1"/>
                  </a:moveTo>
                  <a:lnTo>
                    <a:pt x="7" y="0"/>
                  </a:lnTo>
                  <a:lnTo>
                    <a:pt x="1" y="6"/>
                  </a:lnTo>
                  <a:lnTo>
                    <a:pt x="0" y="14"/>
                  </a:lnTo>
                  <a:lnTo>
                    <a:pt x="5" y="20"/>
                  </a:lnTo>
                  <a:lnTo>
                    <a:pt x="15" y="1"/>
                  </a:lnTo>
                  <a:close/>
                </a:path>
              </a:pathLst>
            </a:custGeom>
            <a:solidFill>
              <a:srgbClr val="000000"/>
            </a:solidFill>
            <a:ln w="9525">
              <a:noFill/>
            </a:ln>
          </p:spPr>
          <p:txBody>
            <a:bodyPr/>
            <a:lstStyle/>
            <a:p>
              <a:endParaRPr lang="en-US"/>
            </a:p>
          </p:txBody>
        </p:sp>
        <p:sp>
          <p:nvSpPr>
            <p:cNvPr id="1141284" name="Freeform 1141283"/>
            <p:cNvSpPr/>
            <p:nvPr/>
          </p:nvSpPr>
          <p:spPr>
            <a:xfrm>
              <a:off x="1308" y="3128"/>
              <a:ext cx="4" cy="8"/>
            </a:xfrm>
            <a:custGeom>
              <a:avLst/>
              <a:gdLst/>
              <a:ahLst/>
              <a:cxnLst/>
              <a:rect l="0" t="0" r="0" b="0"/>
              <a:pathLst>
                <a:path w="86" h="136">
                  <a:moveTo>
                    <a:pt x="86" y="136"/>
                  </a:moveTo>
                  <a:lnTo>
                    <a:pt x="86" y="136"/>
                  </a:lnTo>
                  <a:lnTo>
                    <a:pt x="85" y="116"/>
                  </a:lnTo>
                  <a:lnTo>
                    <a:pt x="81" y="95"/>
                  </a:lnTo>
                  <a:lnTo>
                    <a:pt x="76" y="76"/>
                  </a:lnTo>
                  <a:lnTo>
                    <a:pt x="66" y="58"/>
                  </a:lnTo>
                  <a:lnTo>
                    <a:pt x="55" y="41"/>
                  </a:lnTo>
                  <a:lnTo>
                    <a:pt x="42" y="26"/>
                  </a:lnTo>
                  <a:lnTo>
                    <a:pt x="27" y="12"/>
                  </a:lnTo>
                  <a:lnTo>
                    <a:pt x="10" y="0"/>
                  </a:lnTo>
                  <a:lnTo>
                    <a:pt x="0" y="19"/>
                  </a:lnTo>
                  <a:lnTo>
                    <a:pt x="14" y="29"/>
                  </a:lnTo>
                  <a:lnTo>
                    <a:pt x="28" y="40"/>
                  </a:lnTo>
                  <a:lnTo>
                    <a:pt x="39" y="54"/>
                  </a:lnTo>
                  <a:lnTo>
                    <a:pt x="48" y="69"/>
                  </a:lnTo>
                  <a:lnTo>
                    <a:pt x="55" y="85"/>
                  </a:lnTo>
                  <a:lnTo>
                    <a:pt x="60" y="102"/>
                  </a:lnTo>
                  <a:lnTo>
                    <a:pt x="64" y="118"/>
                  </a:lnTo>
                  <a:lnTo>
                    <a:pt x="65" y="136"/>
                  </a:lnTo>
                  <a:lnTo>
                    <a:pt x="65" y="136"/>
                  </a:lnTo>
                  <a:lnTo>
                    <a:pt x="86" y="136"/>
                  </a:lnTo>
                  <a:close/>
                </a:path>
              </a:pathLst>
            </a:custGeom>
            <a:solidFill>
              <a:srgbClr val="000000"/>
            </a:solidFill>
            <a:ln w="9525">
              <a:noFill/>
            </a:ln>
          </p:spPr>
          <p:txBody>
            <a:bodyPr/>
            <a:lstStyle/>
            <a:p>
              <a:endParaRPr lang="en-US"/>
            </a:p>
          </p:txBody>
        </p:sp>
        <p:sp>
          <p:nvSpPr>
            <p:cNvPr id="1141285" name="Freeform 1141284"/>
            <p:cNvSpPr/>
            <p:nvPr/>
          </p:nvSpPr>
          <p:spPr>
            <a:xfrm>
              <a:off x="1311" y="3136"/>
              <a:ext cx="1" cy="2"/>
            </a:xfrm>
            <a:custGeom>
              <a:avLst/>
              <a:gdLst/>
              <a:ahLst/>
              <a:cxnLst/>
              <a:rect l="0" t="0" r="0" b="0"/>
              <a:pathLst>
                <a:path w="24" h="35">
                  <a:moveTo>
                    <a:pt x="21" y="35"/>
                  </a:moveTo>
                  <a:lnTo>
                    <a:pt x="22" y="30"/>
                  </a:lnTo>
                  <a:lnTo>
                    <a:pt x="22" y="26"/>
                  </a:lnTo>
                  <a:lnTo>
                    <a:pt x="23" y="21"/>
                  </a:lnTo>
                  <a:lnTo>
                    <a:pt x="23" y="18"/>
                  </a:lnTo>
                  <a:lnTo>
                    <a:pt x="24" y="15"/>
                  </a:lnTo>
                  <a:lnTo>
                    <a:pt x="24" y="9"/>
                  </a:lnTo>
                  <a:lnTo>
                    <a:pt x="24" y="5"/>
                  </a:lnTo>
                  <a:lnTo>
                    <a:pt x="24" y="0"/>
                  </a:lnTo>
                  <a:lnTo>
                    <a:pt x="3" y="0"/>
                  </a:lnTo>
                  <a:lnTo>
                    <a:pt x="3" y="5"/>
                  </a:lnTo>
                  <a:lnTo>
                    <a:pt x="3" y="9"/>
                  </a:lnTo>
                  <a:lnTo>
                    <a:pt x="3" y="11"/>
                  </a:lnTo>
                  <a:lnTo>
                    <a:pt x="2" y="14"/>
                  </a:lnTo>
                  <a:lnTo>
                    <a:pt x="2" y="19"/>
                  </a:lnTo>
                  <a:lnTo>
                    <a:pt x="1" y="24"/>
                  </a:lnTo>
                  <a:lnTo>
                    <a:pt x="1" y="28"/>
                  </a:lnTo>
                  <a:lnTo>
                    <a:pt x="0" y="31"/>
                  </a:lnTo>
                  <a:lnTo>
                    <a:pt x="21" y="35"/>
                  </a:lnTo>
                  <a:close/>
                </a:path>
              </a:pathLst>
            </a:custGeom>
            <a:solidFill>
              <a:srgbClr val="000000"/>
            </a:solidFill>
            <a:ln w="9525">
              <a:noFill/>
            </a:ln>
          </p:spPr>
          <p:txBody>
            <a:bodyPr/>
            <a:lstStyle/>
            <a:p>
              <a:endParaRPr lang="en-US"/>
            </a:p>
          </p:txBody>
        </p:sp>
        <p:sp>
          <p:nvSpPr>
            <p:cNvPr id="1141286" name="Freeform 1141285"/>
            <p:cNvSpPr/>
            <p:nvPr/>
          </p:nvSpPr>
          <p:spPr>
            <a:xfrm>
              <a:off x="1311" y="3135"/>
              <a:ext cx="1" cy="1"/>
            </a:xfrm>
            <a:custGeom>
              <a:avLst/>
              <a:gdLst/>
              <a:ahLst/>
              <a:cxnLst/>
              <a:rect l="0" t="0" r="0" b="0"/>
              <a:pathLst>
                <a:path w="21" h="13">
                  <a:moveTo>
                    <a:pt x="0" y="0"/>
                  </a:moveTo>
                  <a:lnTo>
                    <a:pt x="2" y="9"/>
                  </a:lnTo>
                  <a:lnTo>
                    <a:pt x="10" y="13"/>
                  </a:lnTo>
                  <a:lnTo>
                    <a:pt x="17" y="12"/>
                  </a:lnTo>
                  <a:lnTo>
                    <a:pt x="21" y="4"/>
                  </a:lnTo>
                  <a:lnTo>
                    <a:pt x="0" y="0"/>
                  </a:lnTo>
                  <a:close/>
                </a:path>
              </a:pathLst>
            </a:custGeom>
            <a:solidFill>
              <a:srgbClr val="000000"/>
            </a:solidFill>
            <a:ln w="9525">
              <a:noFill/>
            </a:ln>
          </p:spPr>
          <p:txBody>
            <a:bodyPr/>
            <a:lstStyle/>
            <a:p>
              <a:endParaRPr lang="en-US"/>
            </a:p>
          </p:txBody>
        </p:sp>
        <p:sp>
          <p:nvSpPr>
            <p:cNvPr id="1141287" name="Freeform 1141286"/>
            <p:cNvSpPr/>
            <p:nvPr/>
          </p:nvSpPr>
          <p:spPr>
            <a:xfrm>
              <a:off x="1132" y="3300"/>
              <a:ext cx="53" cy="137"/>
            </a:xfrm>
            <a:custGeom>
              <a:avLst/>
              <a:gdLst/>
              <a:ahLst/>
              <a:cxnLst/>
              <a:rect l="0" t="0" r="0" b="0"/>
              <a:pathLst>
                <a:path w="1169" h="2481">
                  <a:moveTo>
                    <a:pt x="166" y="0"/>
                  </a:moveTo>
                  <a:lnTo>
                    <a:pt x="0" y="73"/>
                  </a:lnTo>
                  <a:lnTo>
                    <a:pt x="959" y="2481"/>
                  </a:lnTo>
                  <a:lnTo>
                    <a:pt x="1169" y="2389"/>
                  </a:lnTo>
                  <a:lnTo>
                    <a:pt x="166" y="0"/>
                  </a:lnTo>
                  <a:close/>
                </a:path>
              </a:pathLst>
            </a:custGeom>
            <a:solidFill>
              <a:srgbClr val="545959"/>
            </a:solidFill>
            <a:ln w="9525">
              <a:noFill/>
            </a:ln>
          </p:spPr>
          <p:txBody>
            <a:bodyPr/>
            <a:lstStyle/>
            <a:p>
              <a:endParaRPr lang="en-US"/>
            </a:p>
          </p:txBody>
        </p:sp>
        <p:sp>
          <p:nvSpPr>
            <p:cNvPr id="1141288" name="Freeform 1141287"/>
            <p:cNvSpPr/>
            <p:nvPr/>
          </p:nvSpPr>
          <p:spPr>
            <a:xfrm>
              <a:off x="1132" y="3300"/>
              <a:ext cx="52" cy="137"/>
            </a:xfrm>
            <a:custGeom>
              <a:avLst/>
              <a:gdLst/>
              <a:ahLst/>
              <a:cxnLst/>
              <a:rect l="0" t="0" r="0" b="0"/>
              <a:pathLst>
                <a:path w="1140" h="2467">
                  <a:moveTo>
                    <a:pt x="140" y="0"/>
                  </a:moveTo>
                  <a:lnTo>
                    <a:pt x="126" y="6"/>
                  </a:lnTo>
                  <a:lnTo>
                    <a:pt x="114" y="10"/>
                  </a:lnTo>
                  <a:lnTo>
                    <a:pt x="104" y="14"/>
                  </a:lnTo>
                  <a:lnTo>
                    <a:pt x="94" y="19"/>
                  </a:lnTo>
                  <a:lnTo>
                    <a:pt x="81" y="24"/>
                  </a:lnTo>
                  <a:lnTo>
                    <a:pt x="61" y="32"/>
                  </a:lnTo>
                  <a:lnTo>
                    <a:pt x="36" y="44"/>
                  </a:lnTo>
                  <a:lnTo>
                    <a:pt x="0" y="61"/>
                  </a:lnTo>
                  <a:lnTo>
                    <a:pt x="29" y="132"/>
                  </a:lnTo>
                  <a:lnTo>
                    <a:pt x="55" y="199"/>
                  </a:lnTo>
                  <a:lnTo>
                    <a:pt x="81" y="260"/>
                  </a:lnTo>
                  <a:lnTo>
                    <a:pt x="103" y="317"/>
                  </a:lnTo>
                  <a:lnTo>
                    <a:pt x="125" y="370"/>
                  </a:lnTo>
                  <a:lnTo>
                    <a:pt x="144" y="419"/>
                  </a:lnTo>
                  <a:lnTo>
                    <a:pt x="163" y="467"/>
                  </a:lnTo>
                  <a:lnTo>
                    <a:pt x="181" y="511"/>
                  </a:lnTo>
                  <a:lnTo>
                    <a:pt x="198" y="554"/>
                  </a:lnTo>
                  <a:lnTo>
                    <a:pt x="215" y="596"/>
                  </a:lnTo>
                  <a:lnTo>
                    <a:pt x="232" y="637"/>
                  </a:lnTo>
                  <a:lnTo>
                    <a:pt x="249" y="680"/>
                  </a:lnTo>
                  <a:lnTo>
                    <a:pt x="265" y="723"/>
                  </a:lnTo>
                  <a:lnTo>
                    <a:pt x="284" y="766"/>
                  </a:lnTo>
                  <a:lnTo>
                    <a:pt x="302" y="812"/>
                  </a:lnTo>
                  <a:lnTo>
                    <a:pt x="322" y="861"/>
                  </a:lnTo>
                  <a:lnTo>
                    <a:pt x="342" y="913"/>
                  </a:lnTo>
                  <a:lnTo>
                    <a:pt x="364" y="968"/>
                  </a:lnTo>
                  <a:lnTo>
                    <a:pt x="388" y="1029"/>
                  </a:lnTo>
                  <a:lnTo>
                    <a:pt x="414" y="1093"/>
                  </a:lnTo>
                  <a:lnTo>
                    <a:pt x="442" y="1164"/>
                  </a:lnTo>
                  <a:lnTo>
                    <a:pt x="473" y="1239"/>
                  </a:lnTo>
                  <a:lnTo>
                    <a:pt x="505" y="1323"/>
                  </a:lnTo>
                  <a:lnTo>
                    <a:pt x="542" y="1412"/>
                  </a:lnTo>
                  <a:lnTo>
                    <a:pt x="581" y="1511"/>
                  </a:lnTo>
                  <a:lnTo>
                    <a:pt x="623" y="1618"/>
                  </a:lnTo>
                  <a:lnTo>
                    <a:pt x="669" y="1733"/>
                  </a:lnTo>
                  <a:lnTo>
                    <a:pt x="719" y="1858"/>
                  </a:lnTo>
                  <a:lnTo>
                    <a:pt x="773" y="1993"/>
                  </a:lnTo>
                  <a:lnTo>
                    <a:pt x="832" y="2140"/>
                  </a:lnTo>
                  <a:lnTo>
                    <a:pt x="895" y="2297"/>
                  </a:lnTo>
                  <a:lnTo>
                    <a:pt x="962" y="2467"/>
                  </a:lnTo>
                  <a:lnTo>
                    <a:pt x="972" y="2462"/>
                  </a:lnTo>
                  <a:lnTo>
                    <a:pt x="982" y="2458"/>
                  </a:lnTo>
                  <a:lnTo>
                    <a:pt x="989" y="2455"/>
                  </a:lnTo>
                  <a:lnTo>
                    <a:pt x="996" y="2452"/>
                  </a:lnTo>
                  <a:lnTo>
                    <a:pt x="1003" y="2449"/>
                  </a:lnTo>
                  <a:lnTo>
                    <a:pt x="1009" y="2445"/>
                  </a:lnTo>
                  <a:lnTo>
                    <a:pt x="1015" y="2442"/>
                  </a:lnTo>
                  <a:lnTo>
                    <a:pt x="1022" y="2439"/>
                  </a:lnTo>
                  <a:lnTo>
                    <a:pt x="1030" y="2436"/>
                  </a:lnTo>
                  <a:lnTo>
                    <a:pt x="1040" y="2432"/>
                  </a:lnTo>
                  <a:lnTo>
                    <a:pt x="1050" y="2428"/>
                  </a:lnTo>
                  <a:lnTo>
                    <a:pt x="1063" y="2422"/>
                  </a:lnTo>
                  <a:lnTo>
                    <a:pt x="1077" y="2416"/>
                  </a:lnTo>
                  <a:lnTo>
                    <a:pt x="1095" y="2409"/>
                  </a:lnTo>
                  <a:lnTo>
                    <a:pt x="1116" y="2399"/>
                  </a:lnTo>
                  <a:lnTo>
                    <a:pt x="1140" y="2390"/>
                  </a:lnTo>
                  <a:lnTo>
                    <a:pt x="1110" y="2318"/>
                  </a:lnTo>
                  <a:lnTo>
                    <a:pt x="1081" y="2251"/>
                  </a:lnTo>
                  <a:lnTo>
                    <a:pt x="1056" y="2190"/>
                  </a:lnTo>
                  <a:lnTo>
                    <a:pt x="1033" y="2134"/>
                  </a:lnTo>
                  <a:lnTo>
                    <a:pt x="1011" y="2082"/>
                  </a:lnTo>
                  <a:lnTo>
                    <a:pt x="991" y="2032"/>
                  </a:lnTo>
                  <a:lnTo>
                    <a:pt x="970" y="1985"/>
                  </a:lnTo>
                  <a:lnTo>
                    <a:pt x="952" y="1940"/>
                  </a:lnTo>
                  <a:lnTo>
                    <a:pt x="935" y="1897"/>
                  </a:lnTo>
                  <a:lnTo>
                    <a:pt x="916" y="1856"/>
                  </a:lnTo>
                  <a:lnTo>
                    <a:pt x="899" y="1814"/>
                  </a:lnTo>
                  <a:lnTo>
                    <a:pt x="882" y="1773"/>
                  </a:lnTo>
                  <a:lnTo>
                    <a:pt x="864" y="1730"/>
                  </a:lnTo>
                  <a:lnTo>
                    <a:pt x="846" y="1686"/>
                  </a:lnTo>
                  <a:lnTo>
                    <a:pt x="826" y="1640"/>
                  </a:lnTo>
                  <a:lnTo>
                    <a:pt x="807" y="1592"/>
                  </a:lnTo>
                  <a:lnTo>
                    <a:pt x="785" y="1541"/>
                  </a:lnTo>
                  <a:lnTo>
                    <a:pt x="762" y="1485"/>
                  </a:lnTo>
                  <a:lnTo>
                    <a:pt x="738" y="1426"/>
                  </a:lnTo>
                  <a:lnTo>
                    <a:pt x="710" y="1362"/>
                  </a:lnTo>
                  <a:lnTo>
                    <a:pt x="682" y="1292"/>
                  </a:lnTo>
                  <a:lnTo>
                    <a:pt x="650" y="1216"/>
                  </a:lnTo>
                  <a:lnTo>
                    <a:pt x="615" y="1134"/>
                  </a:lnTo>
                  <a:lnTo>
                    <a:pt x="578" y="1044"/>
                  </a:lnTo>
                  <a:lnTo>
                    <a:pt x="537" y="947"/>
                  </a:lnTo>
                  <a:lnTo>
                    <a:pt x="493" y="842"/>
                  </a:lnTo>
                  <a:lnTo>
                    <a:pt x="445" y="727"/>
                  </a:lnTo>
                  <a:lnTo>
                    <a:pt x="393" y="603"/>
                  </a:lnTo>
                  <a:lnTo>
                    <a:pt x="337" y="469"/>
                  </a:lnTo>
                  <a:lnTo>
                    <a:pt x="276" y="324"/>
                  </a:lnTo>
                  <a:lnTo>
                    <a:pt x="210" y="167"/>
                  </a:lnTo>
                  <a:lnTo>
                    <a:pt x="140" y="0"/>
                  </a:lnTo>
                  <a:close/>
                </a:path>
              </a:pathLst>
            </a:custGeom>
            <a:solidFill>
              <a:srgbClr val="707575"/>
            </a:solidFill>
            <a:ln w="9525">
              <a:noFill/>
            </a:ln>
          </p:spPr>
          <p:txBody>
            <a:bodyPr/>
            <a:lstStyle/>
            <a:p>
              <a:endParaRPr lang="en-US"/>
            </a:p>
          </p:txBody>
        </p:sp>
        <p:sp>
          <p:nvSpPr>
            <p:cNvPr id="1141289" name="Freeform 1141288"/>
            <p:cNvSpPr/>
            <p:nvPr/>
          </p:nvSpPr>
          <p:spPr>
            <a:xfrm>
              <a:off x="1133" y="3301"/>
              <a:ext cx="50" cy="136"/>
            </a:xfrm>
            <a:custGeom>
              <a:avLst/>
              <a:gdLst/>
              <a:ahLst/>
              <a:cxnLst/>
              <a:rect l="0" t="0" r="0" b="0"/>
              <a:pathLst>
                <a:path w="1109" h="2454">
                  <a:moveTo>
                    <a:pt x="113" y="0"/>
                  </a:moveTo>
                  <a:lnTo>
                    <a:pt x="100" y="4"/>
                  </a:lnTo>
                  <a:lnTo>
                    <a:pt x="92" y="9"/>
                  </a:lnTo>
                  <a:lnTo>
                    <a:pt x="84" y="12"/>
                  </a:lnTo>
                  <a:lnTo>
                    <a:pt x="76" y="15"/>
                  </a:lnTo>
                  <a:lnTo>
                    <a:pt x="65" y="19"/>
                  </a:lnTo>
                  <a:lnTo>
                    <a:pt x="49" y="26"/>
                  </a:lnTo>
                  <a:lnTo>
                    <a:pt x="29" y="36"/>
                  </a:lnTo>
                  <a:lnTo>
                    <a:pt x="0" y="49"/>
                  </a:lnTo>
                  <a:lnTo>
                    <a:pt x="29" y="120"/>
                  </a:lnTo>
                  <a:lnTo>
                    <a:pt x="56" y="187"/>
                  </a:lnTo>
                  <a:lnTo>
                    <a:pt x="81" y="248"/>
                  </a:lnTo>
                  <a:lnTo>
                    <a:pt x="103" y="305"/>
                  </a:lnTo>
                  <a:lnTo>
                    <a:pt x="125" y="358"/>
                  </a:lnTo>
                  <a:lnTo>
                    <a:pt x="145" y="407"/>
                  </a:lnTo>
                  <a:lnTo>
                    <a:pt x="164" y="455"/>
                  </a:lnTo>
                  <a:lnTo>
                    <a:pt x="182" y="499"/>
                  </a:lnTo>
                  <a:lnTo>
                    <a:pt x="199" y="542"/>
                  </a:lnTo>
                  <a:lnTo>
                    <a:pt x="216" y="584"/>
                  </a:lnTo>
                  <a:lnTo>
                    <a:pt x="233" y="625"/>
                  </a:lnTo>
                  <a:lnTo>
                    <a:pt x="249" y="667"/>
                  </a:lnTo>
                  <a:lnTo>
                    <a:pt x="267" y="711"/>
                  </a:lnTo>
                  <a:lnTo>
                    <a:pt x="284" y="754"/>
                  </a:lnTo>
                  <a:lnTo>
                    <a:pt x="302" y="800"/>
                  </a:lnTo>
                  <a:lnTo>
                    <a:pt x="323" y="849"/>
                  </a:lnTo>
                  <a:lnTo>
                    <a:pt x="343" y="900"/>
                  </a:lnTo>
                  <a:lnTo>
                    <a:pt x="366" y="956"/>
                  </a:lnTo>
                  <a:lnTo>
                    <a:pt x="389" y="1016"/>
                  </a:lnTo>
                  <a:lnTo>
                    <a:pt x="415" y="1081"/>
                  </a:lnTo>
                  <a:lnTo>
                    <a:pt x="443" y="1151"/>
                  </a:lnTo>
                  <a:lnTo>
                    <a:pt x="474" y="1227"/>
                  </a:lnTo>
                  <a:lnTo>
                    <a:pt x="507" y="1311"/>
                  </a:lnTo>
                  <a:lnTo>
                    <a:pt x="544" y="1400"/>
                  </a:lnTo>
                  <a:lnTo>
                    <a:pt x="583" y="1499"/>
                  </a:lnTo>
                  <a:lnTo>
                    <a:pt x="626" y="1606"/>
                  </a:lnTo>
                  <a:lnTo>
                    <a:pt x="672" y="1721"/>
                  </a:lnTo>
                  <a:lnTo>
                    <a:pt x="723" y="1846"/>
                  </a:lnTo>
                  <a:lnTo>
                    <a:pt x="777" y="1981"/>
                  </a:lnTo>
                  <a:lnTo>
                    <a:pt x="835" y="2128"/>
                  </a:lnTo>
                  <a:lnTo>
                    <a:pt x="898" y="2285"/>
                  </a:lnTo>
                  <a:lnTo>
                    <a:pt x="966" y="2454"/>
                  </a:lnTo>
                  <a:lnTo>
                    <a:pt x="982" y="2447"/>
                  </a:lnTo>
                  <a:lnTo>
                    <a:pt x="994" y="2442"/>
                  </a:lnTo>
                  <a:lnTo>
                    <a:pt x="1003" y="2436"/>
                  </a:lnTo>
                  <a:lnTo>
                    <a:pt x="1014" y="2432"/>
                  </a:lnTo>
                  <a:lnTo>
                    <a:pt x="1029" y="2426"/>
                  </a:lnTo>
                  <a:lnTo>
                    <a:pt x="1047" y="2417"/>
                  </a:lnTo>
                  <a:lnTo>
                    <a:pt x="1073" y="2407"/>
                  </a:lnTo>
                  <a:lnTo>
                    <a:pt x="1109" y="2392"/>
                  </a:lnTo>
                  <a:lnTo>
                    <a:pt x="1080" y="2320"/>
                  </a:lnTo>
                  <a:lnTo>
                    <a:pt x="1052" y="2254"/>
                  </a:lnTo>
                  <a:lnTo>
                    <a:pt x="1027" y="2193"/>
                  </a:lnTo>
                  <a:lnTo>
                    <a:pt x="1003" y="2136"/>
                  </a:lnTo>
                  <a:lnTo>
                    <a:pt x="981" y="2083"/>
                  </a:lnTo>
                  <a:lnTo>
                    <a:pt x="960" y="2035"/>
                  </a:lnTo>
                  <a:lnTo>
                    <a:pt x="941" y="1987"/>
                  </a:lnTo>
                  <a:lnTo>
                    <a:pt x="922" y="1943"/>
                  </a:lnTo>
                  <a:lnTo>
                    <a:pt x="905" y="1900"/>
                  </a:lnTo>
                  <a:lnTo>
                    <a:pt x="887" y="1858"/>
                  </a:lnTo>
                  <a:lnTo>
                    <a:pt x="869" y="1817"/>
                  </a:lnTo>
                  <a:lnTo>
                    <a:pt x="852" y="1774"/>
                  </a:lnTo>
                  <a:lnTo>
                    <a:pt x="835" y="1732"/>
                  </a:lnTo>
                  <a:lnTo>
                    <a:pt x="816" y="1688"/>
                  </a:lnTo>
                  <a:lnTo>
                    <a:pt x="797" y="1643"/>
                  </a:lnTo>
                  <a:lnTo>
                    <a:pt x="778" y="1594"/>
                  </a:lnTo>
                  <a:lnTo>
                    <a:pt x="756" y="1542"/>
                  </a:lnTo>
                  <a:lnTo>
                    <a:pt x="733" y="1488"/>
                  </a:lnTo>
                  <a:lnTo>
                    <a:pt x="708" y="1428"/>
                  </a:lnTo>
                  <a:lnTo>
                    <a:pt x="681" y="1363"/>
                  </a:lnTo>
                  <a:lnTo>
                    <a:pt x="652" y="1294"/>
                  </a:lnTo>
                  <a:lnTo>
                    <a:pt x="621" y="1218"/>
                  </a:lnTo>
                  <a:lnTo>
                    <a:pt x="586" y="1136"/>
                  </a:lnTo>
                  <a:lnTo>
                    <a:pt x="549" y="1046"/>
                  </a:lnTo>
                  <a:lnTo>
                    <a:pt x="508" y="948"/>
                  </a:lnTo>
                  <a:lnTo>
                    <a:pt x="464" y="842"/>
                  </a:lnTo>
                  <a:lnTo>
                    <a:pt x="417" y="728"/>
                  </a:lnTo>
                  <a:lnTo>
                    <a:pt x="364" y="604"/>
                  </a:lnTo>
                  <a:lnTo>
                    <a:pt x="308" y="469"/>
                  </a:lnTo>
                  <a:lnTo>
                    <a:pt x="248" y="325"/>
                  </a:lnTo>
                  <a:lnTo>
                    <a:pt x="183" y="168"/>
                  </a:lnTo>
                  <a:lnTo>
                    <a:pt x="113" y="0"/>
                  </a:lnTo>
                  <a:close/>
                </a:path>
              </a:pathLst>
            </a:custGeom>
            <a:solidFill>
              <a:srgbClr val="8C9494"/>
            </a:solidFill>
            <a:ln w="9525">
              <a:noFill/>
            </a:ln>
          </p:spPr>
          <p:txBody>
            <a:bodyPr/>
            <a:lstStyle/>
            <a:p>
              <a:endParaRPr lang="en-US"/>
            </a:p>
          </p:txBody>
        </p:sp>
        <p:sp>
          <p:nvSpPr>
            <p:cNvPr id="1141290" name="Freeform 1141289"/>
            <p:cNvSpPr/>
            <p:nvPr/>
          </p:nvSpPr>
          <p:spPr>
            <a:xfrm>
              <a:off x="1133" y="3301"/>
              <a:ext cx="49" cy="136"/>
            </a:xfrm>
            <a:custGeom>
              <a:avLst/>
              <a:gdLst/>
              <a:ahLst/>
              <a:cxnLst/>
              <a:rect l="0" t="0" r="0" b="0"/>
              <a:pathLst>
                <a:path w="1078" h="2440">
                  <a:moveTo>
                    <a:pt x="86" y="0"/>
                  </a:moveTo>
                  <a:lnTo>
                    <a:pt x="77" y="3"/>
                  </a:lnTo>
                  <a:lnTo>
                    <a:pt x="71" y="6"/>
                  </a:lnTo>
                  <a:lnTo>
                    <a:pt x="65" y="8"/>
                  </a:lnTo>
                  <a:lnTo>
                    <a:pt x="59" y="10"/>
                  </a:lnTo>
                  <a:lnTo>
                    <a:pt x="49" y="14"/>
                  </a:lnTo>
                  <a:lnTo>
                    <a:pt x="38" y="20"/>
                  </a:lnTo>
                  <a:lnTo>
                    <a:pt x="22" y="27"/>
                  </a:lnTo>
                  <a:lnTo>
                    <a:pt x="0" y="37"/>
                  </a:lnTo>
                  <a:lnTo>
                    <a:pt x="30" y="108"/>
                  </a:lnTo>
                  <a:lnTo>
                    <a:pt x="57" y="175"/>
                  </a:lnTo>
                  <a:lnTo>
                    <a:pt x="81" y="236"/>
                  </a:lnTo>
                  <a:lnTo>
                    <a:pt x="104" y="293"/>
                  </a:lnTo>
                  <a:lnTo>
                    <a:pt x="126" y="345"/>
                  </a:lnTo>
                  <a:lnTo>
                    <a:pt x="145" y="395"/>
                  </a:lnTo>
                  <a:lnTo>
                    <a:pt x="165" y="442"/>
                  </a:lnTo>
                  <a:lnTo>
                    <a:pt x="182" y="487"/>
                  </a:lnTo>
                  <a:lnTo>
                    <a:pt x="199" y="530"/>
                  </a:lnTo>
                  <a:lnTo>
                    <a:pt x="217" y="572"/>
                  </a:lnTo>
                  <a:lnTo>
                    <a:pt x="234" y="613"/>
                  </a:lnTo>
                  <a:lnTo>
                    <a:pt x="250" y="655"/>
                  </a:lnTo>
                  <a:lnTo>
                    <a:pt x="268" y="698"/>
                  </a:lnTo>
                  <a:lnTo>
                    <a:pt x="286" y="742"/>
                  </a:lnTo>
                  <a:lnTo>
                    <a:pt x="304" y="788"/>
                  </a:lnTo>
                  <a:lnTo>
                    <a:pt x="324" y="837"/>
                  </a:lnTo>
                  <a:lnTo>
                    <a:pt x="345" y="888"/>
                  </a:lnTo>
                  <a:lnTo>
                    <a:pt x="368" y="944"/>
                  </a:lnTo>
                  <a:lnTo>
                    <a:pt x="391" y="1003"/>
                  </a:lnTo>
                  <a:lnTo>
                    <a:pt x="418" y="1069"/>
                  </a:lnTo>
                  <a:lnTo>
                    <a:pt x="445" y="1138"/>
                  </a:lnTo>
                  <a:lnTo>
                    <a:pt x="476" y="1215"/>
                  </a:lnTo>
                  <a:lnTo>
                    <a:pt x="509" y="1297"/>
                  </a:lnTo>
                  <a:lnTo>
                    <a:pt x="546" y="1388"/>
                  </a:lnTo>
                  <a:lnTo>
                    <a:pt x="585" y="1486"/>
                  </a:lnTo>
                  <a:lnTo>
                    <a:pt x="628" y="1593"/>
                  </a:lnTo>
                  <a:lnTo>
                    <a:pt x="675" y="1707"/>
                  </a:lnTo>
                  <a:lnTo>
                    <a:pt x="725" y="1833"/>
                  </a:lnTo>
                  <a:lnTo>
                    <a:pt x="780" y="1968"/>
                  </a:lnTo>
                  <a:lnTo>
                    <a:pt x="838" y="2113"/>
                  </a:lnTo>
                  <a:lnTo>
                    <a:pt x="901" y="2270"/>
                  </a:lnTo>
                  <a:lnTo>
                    <a:pt x="969" y="2440"/>
                  </a:lnTo>
                  <a:lnTo>
                    <a:pt x="982" y="2435"/>
                  </a:lnTo>
                  <a:lnTo>
                    <a:pt x="990" y="2431"/>
                  </a:lnTo>
                  <a:lnTo>
                    <a:pt x="998" y="2426"/>
                  </a:lnTo>
                  <a:lnTo>
                    <a:pt x="1006" y="2423"/>
                  </a:lnTo>
                  <a:lnTo>
                    <a:pt x="1016" y="2419"/>
                  </a:lnTo>
                  <a:lnTo>
                    <a:pt x="1031" y="2413"/>
                  </a:lnTo>
                  <a:lnTo>
                    <a:pt x="1050" y="2404"/>
                  </a:lnTo>
                  <a:lnTo>
                    <a:pt x="1078" y="2394"/>
                  </a:lnTo>
                  <a:lnTo>
                    <a:pt x="1048" y="2322"/>
                  </a:lnTo>
                  <a:lnTo>
                    <a:pt x="1020" y="2256"/>
                  </a:lnTo>
                  <a:lnTo>
                    <a:pt x="995" y="2195"/>
                  </a:lnTo>
                  <a:lnTo>
                    <a:pt x="973" y="2138"/>
                  </a:lnTo>
                  <a:lnTo>
                    <a:pt x="950" y="2085"/>
                  </a:lnTo>
                  <a:lnTo>
                    <a:pt x="930" y="2035"/>
                  </a:lnTo>
                  <a:lnTo>
                    <a:pt x="910" y="1989"/>
                  </a:lnTo>
                  <a:lnTo>
                    <a:pt x="892" y="1944"/>
                  </a:lnTo>
                  <a:lnTo>
                    <a:pt x="875" y="1901"/>
                  </a:lnTo>
                  <a:lnTo>
                    <a:pt x="857" y="1859"/>
                  </a:lnTo>
                  <a:lnTo>
                    <a:pt x="840" y="1817"/>
                  </a:lnTo>
                  <a:lnTo>
                    <a:pt x="823" y="1775"/>
                  </a:lnTo>
                  <a:lnTo>
                    <a:pt x="805" y="1733"/>
                  </a:lnTo>
                  <a:lnTo>
                    <a:pt x="787" y="1688"/>
                  </a:lnTo>
                  <a:lnTo>
                    <a:pt x="768" y="1643"/>
                  </a:lnTo>
                  <a:lnTo>
                    <a:pt x="748" y="1595"/>
                  </a:lnTo>
                  <a:lnTo>
                    <a:pt x="727" y="1543"/>
                  </a:lnTo>
                  <a:lnTo>
                    <a:pt x="703" y="1487"/>
                  </a:lnTo>
                  <a:lnTo>
                    <a:pt x="679" y="1428"/>
                  </a:lnTo>
                  <a:lnTo>
                    <a:pt x="652" y="1364"/>
                  </a:lnTo>
                  <a:lnTo>
                    <a:pt x="624" y="1294"/>
                  </a:lnTo>
                  <a:lnTo>
                    <a:pt x="592" y="1218"/>
                  </a:lnTo>
                  <a:lnTo>
                    <a:pt x="557" y="1135"/>
                  </a:lnTo>
                  <a:lnTo>
                    <a:pt x="521" y="1045"/>
                  </a:lnTo>
                  <a:lnTo>
                    <a:pt x="480" y="948"/>
                  </a:lnTo>
                  <a:lnTo>
                    <a:pt x="436" y="843"/>
                  </a:lnTo>
                  <a:lnTo>
                    <a:pt x="388" y="728"/>
                  </a:lnTo>
                  <a:lnTo>
                    <a:pt x="337" y="604"/>
                  </a:lnTo>
                  <a:lnTo>
                    <a:pt x="281" y="469"/>
                  </a:lnTo>
                  <a:lnTo>
                    <a:pt x="221" y="324"/>
                  </a:lnTo>
                  <a:lnTo>
                    <a:pt x="155" y="168"/>
                  </a:lnTo>
                  <a:lnTo>
                    <a:pt x="86" y="0"/>
                  </a:lnTo>
                  <a:close/>
                </a:path>
              </a:pathLst>
            </a:custGeom>
            <a:solidFill>
              <a:srgbClr val="A8B0B0"/>
            </a:solidFill>
            <a:ln w="9525">
              <a:noFill/>
            </a:ln>
          </p:spPr>
          <p:txBody>
            <a:bodyPr/>
            <a:lstStyle/>
            <a:p>
              <a:endParaRPr lang="en-US"/>
            </a:p>
          </p:txBody>
        </p:sp>
        <p:sp>
          <p:nvSpPr>
            <p:cNvPr id="1141291" name="Freeform 1141290"/>
            <p:cNvSpPr/>
            <p:nvPr/>
          </p:nvSpPr>
          <p:spPr>
            <a:xfrm>
              <a:off x="1133" y="3302"/>
              <a:ext cx="48" cy="135"/>
            </a:xfrm>
            <a:custGeom>
              <a:avLst/>
              <a:gdLst/>
              <a:ahLst/>
              <a:cxnLst/>
              <a:rect l="0" t="0" r="0" b="0"/>
              <a:pathLst>
                <a:path w="1046" h="2428">
                  <a:moveTo>
                    <a:pt x="58" y="0"/>
                  </a:moveTo>
                  <a:lnTo>
                    <a:pt x="52" y="2"/>
                  </a:lnTo>
                  <a:lnTo>
                    <a:pt x="47" y="4"/>
                  </a:lnTo>
                  <a:lnTo>
                    <a:pt x="43" y="5"/>
                  </a:lnTo>
                  <a:lnTo>
                    <a:pt x="39" y="7"/>
                  </a:lnTo>
                  <a:lnTo>
                    <a:pt x="33" y="10"/>
                  </a:lnTo>
                  <a:lnTo>
                    <a:pt x="25" y="13"/>
                  </a:lnTo>
                  <a:lnTo>
                    <a:pt x="15" y="18"/>
                  </a:lnTo>
                  <a:lnTo>
                    <a:pt x="0" y="25"/>
                  </a:lnTo>
                  <a:lnTo>
                    <a:pt x="29" y="97"/>
                  </a:lnTo>
                  <a:lnTo>
                    <a:pt x="56" y="164"/>
                  </a:lnTo>
                  <a:lnTo>
                    <a:pt x="80" y="225"/>
                  </a:lnTo>
                  <a:lnTo>
                    <a:pt x="104" y="282"/>
                  </a:lnTo>
                  <a:lnTo>
                    <a:pt x="125" y="334"/>
                  </a:lnTo>
                  <a:lnTo>
                    <a:pt x="145" y="384"/>
                  </a:lnTo>
                  <a:lnTo>
                    <a:pt x="164" y="430"/>
                  </a:lnTo>
                  <a:lnTo>
                    <a:pt x="182" y="475"/>
                  </a:lnTo>
                  <a:lnTo>
                    <a:pt x="199" y="518"/>
                  </a:lnTo>
                  <a:lnTo>
                    <a:pt x="217" y="560"/>
                  </a:lnTo>
                  <a:lnTo>
                    <a:pt x="233" y="601"/>
                  </a:lnTo>
                  <a:lnTo>
                    <a:pt x="250" y="643"/>
                  </a:lnTo>
                  <a:lnTo>
                    <a:pt x="268" y="686"/>
                  </a:lnTo>
                  <a:lnTo>
                    <a:pt x="285" y="730"/>
                  </a:lnTo>
                  <a:lnTo>
                    <a:pt x="305" y="776"/>
                  </a:lnTo>
                  <a:lnTo>
                    <a:pt x="324" y="825"/>
                  </a:lnTo>
                  <a:lnTo>
                    <a:pt x="344" y="876"/>
                  </a:lnTo>
                  <a:lnTo>
                    <a:pt x="367" y="932"/>
                  </a:lnTo>
                  <a:lnTo>
                    <a:pt x="391" y="991"/>
                  </a:lnTo>
                  <a:lnTo>
                    <a:pt x="418" y="1056"/>
                  </a:lnTo>
                  <a:lnTo>
                    <a:pt x="445" y="1126"/>
                  </a:lnTo>
                  <a:lnTo>
                    <a:pt x="477" y="1203"/>
                  </a:lnTo>
                  <a:lnTo>
                    <a:pt x="511" y="1285"/>
                  </a:lnTo>
                  <a:lnTo>
                    <a:pt x="546" y="1376"/>
                  </a:lnTo>
                  <a:lnTo>
                    <a:pt x="586" y="1474"/>
                  </a:lnTo>
                  <a:lnTo>
                    <a:pt x="629" y="1580"/>
                  </a:lnTo>
                  <a:lnTo>
                    <a:pt x="676" y="1695"/>
                  </a:lnTo>
                  <a:lnTo>
                    <a:pt x="726" y="1821"/>
                  </a:lnTo>
                  <a:lnTo>
                    <a:pt x="781" y="1956"/>
                  </a:lnTo>
                  <a:lnTo>
                    <a:pt x="840" y="2101"/>
                  </a:lnTo>
                  <a:lnTo>
                    <a:pt x="903" y="2258"/>
                  </a:lnTo>
                  <a:lnTo>
                    <a:pt x="972" y="2428"/>
                  </a:lnTo>
                  <a:lnTo>
                    <a:pt x="980" y="2424"/>
                  </a:lnTo>
                  <a:lnTo>
                    <a:pt x="986" y="2421"/>
                  </a:lnTo>
                  <a:lnTo>
                    <a:pt x="991" y="2419"/>
                  </a:lnTo>
                  <a:lnTo>
                    <a:pt x="997" y="2415"/>
                  </a:lnTo>
                  <a:lnTo>
                    <a:pt x="1004" y="2412"/>
                  </a:lnTo>
                  <a:lnTo>
                    <a:pt x="1013" y="2408"/>
                  </a:lnTo>
                  <a:lnTo>
                    <a:pt x="1028" y="2403"/>
                  </a:lnTo>
                  <a:lnTo>
                    <a:pt x="1046" y="2395"/>
                  </a:lnTo>
                  <a:lnTo>
                    <a:pt x="1017" y="2324"/>
                  </a:lnTo>
                  <a:lnTo>
                    <a:pt x="989" y="2257"/>
                  </a:lnTo>
                  <a:lnTo>
                    <a:pt x="964" y="2196"/>
                  </a:lnTo>
                  <a:lnTo>
                    <a:pt x="941" y="2139"/>
                  </a:lnTo>
                  <a:lnTo>
                    <a:pt x="920" y="2086"/>
                  </a:lnTo>
                  <a:lnTo>
                    <a:pt x="899" y="2037"/>
                  </a:lnTo>
                  <a:lnTo>
                    <a:pt x="880" y="1990"/>
                  </a:lnTo>
                  <a:lnTo>
                    <a:pt x="861" y="1946"/>
                  </a:lnTo>
                  <a:lnTo>
                    <a:pt x="843" y="1903"/>
                  </a:lnTo>
                  <a:lnTo>
                    <a:pt x="826" y="1861"/>
                  </a:lnTo>
                  <a:lnTo>
                    <a:pt x="809" y="1819"/>
                  </a:lnTo>
                  <a:lnTo>
                    <a:pt x="792" y="1778"/>
                  </a:lnTo>
                  <a:lnTo>
                    <a:pt x="774" y="1734"/>
                  </a:lnTo>
                  <a:lnTo>
                    <a:pt x="756" y="1691"/>
                  </a:lnTo>
                  <a:lnTo>
                    <a:pt x="737" y="1645"/>
                  </a:lnTo>
                  <a:lnTo>
                    <a:pt x="718" y="1596"/>
                  </a:lnTo>
                  <a:lnTo>
                    <a:pt x="696" y="1545"/>
                  </a:lnTo>
                  <a:lnTo>
                    <a:pt x="673" y="1490"/>
                  </a:lnTo>
                  <a:lnTo>
                    <a:pt x="648" y="1430"/>
                  </a:lnTo>
                  <a:lnTo>
                    <a:pt x="622" y="1365"/>
                  </a:lnTo>
                  <a:lnTo>
                    <a:pt x="593" y="1296"/>
                  </a:lnTo>
                  <a:lnTo>
                    <a:pt x="562" y="1220"/>
                  </a:lnTo>
                  <a:lnTo>
                    <a:pt x="528" y="1138"/>
                  </a:lnTo>
                  <a:lnTo>
                    <a:pt x="490" y="1047"/>
                  </a:lnTo>
                  <a:lnTo>
                    <a:pt x="450" y="950"/>
                  </a:lnTo>
                  <a:lnTo>
                    <a:pt x="407" y="843"/>
                  </a:lnTo>
                  <a:lnTo>
                    <a:pt x="359" y="730"/>
                  </a:lnTo>
                  <a:lnTo>
                    <a:pt x="308" y="605"/>
                  </a:lnTo>
                  <a:lnTo>
                    <a:pt x="251" y="470"/>
                  </a:lnTo>
                  <a:lnTo>
                    <a:pt x="192" y="325"/>
                  </a:lnTo>
                  <a:lnTo>
                    <a:pt x="127" y="169"/>
                  </a:lnTo>
                  <a:lnTo>
                    <a:pt x="58" y="0"/>
                  </a:lnTo>
                  <a:close/>
                </a:path>
              </a:pathLst>
            </a:custGeom>
            <a:solidFill>
              <a:srgbClr val="C4CCCC"/>
            </a:solidFill>
            <a:ln w="9525">
              <a:noFill/>
            </a:ln>
          </p:spPr>
          <p:txBody>
            <a:bodyPr/>
            <a:lstStyle/>
            <a:p>
              <a:endParaRPr lang="en-US"/>
            </a:p>
          </p:txBody>
        </p:sp>
        <p:sp>
          <p:nvSpPr>
            <p:cNvPr id="1141292" name="Freeform 1141291"/>
            <p:cNvSpPr/>
            <p:nvPr/>
          </p:nvSpPr>
          <p:spPr>
            <a:xfrm>
              <a:off x="1133" y="3302"/>
              <a:ext cx="46" cy="134"/>
            </a:xfrm>
            <a:custGeom>
              <a:avLst/>
              <a:gdLst/>
              <a:ahLst/>
              <a:cxnLst/>
              <a:rect l="0" t="0" r="0" b="0"/>
              <a:pathLst>
                <a:path w="1017" h="2414">
                  <a:moveTo>
                    <a:pt x="32" y="0"/>
                  </a:moveTo>
                  <a:lnTo>
                    <a:pt x="0" y="13"/>
                  </a:lnTo>
                  <a:lnTo>
                    <a:pt x="977" y="2414"/>
                  </a:lnTo>
                  <a:lnTo>
                    <a:pt x="1017" y="2396"/>
                  </a:lnTo>
                  <a:lnTo>
                    <a:pt x="32" y="0"/>
                  </a:lnTo>
                  <a:close/>
                </a:path>
              </a:pathLst>
            </a:custGeom>
            <a:solidFill>
              <a:srgbClr val="E0E8E8"/>
            </a:solidFill>
            <a:ln w="9525">
              <a:noFill/>
            </a:ln>
          </p:spPr>
          <p:txBody>
            <a:bodyPr/>
            <a:lstStyle/>
            <a:p>
              <a:endParaRPr lang="en-US"/>
            </a:p>
          </p:txBody>
        </p:sp>
        <p:sp>
          <p:nvSpPr>
            <p:cNvPr id="1141293" name="Freeform 1141292"/>
            <p:cNvSpPr/>
            <p:nvPr/>
          </p:nvSpPr>
          <p:spPr>
            <a:xfrm>
              <a:off x="1132" y="3298"/>
              <a:ext cx="8" cy="6"/>
            </a:xfrm>
            <a:custGeom>
              <a:avLst/>
              <a:gdLst/>
              <a:ahLst/>
              <a:cxnLst/>
              <a:rect l="0" t="0" r="0" b="0"/>
              <a:pathLst>
                <a:path w="173" h="95">
                  <a:moveTo>
                    <a:pt x="173" y="20"/>
                  </a:moveTo>
                  <a:lnTo>
                    <a:pt x="7" y="95"/>
                  </a:lnTo>
                  <a:lnTo>
                    <a:pt x="0" y="75"/>
                  </a:lnTo>
                  <a:lnTo>
                    <a:pt x="166" y="0"/>
                  </a:lnTo>
                  <a:lnTo>
                    <a:pt x="173" y="20"/>
                  </a:lnTo>
                  <a:close/>
                </a:path>
              </a:pathLst>
            </a:custGeom>
            <a:solidFill>
              <a:srgbClr val="111919"/>
            </a:solidFill>
            <a:ln w="9525">
              <a:noFill/>
            </a:ln>
          </p:spPr>
          <p:txBody>
            <a:bodyPr/>
            <a:lstStyle/>
            <a:p>
              <a:endParaRPr lang="en-US"/>
            </a:p>
          </p:txBody>
        </p:sp>
        <p:sp>
          <p:nvSpPr>
            <p:cNvPr id="1141294" name="Freeform 1141293"/>
            <p:cNvSpPr/>
            <p:nvPr/>
          </p:nvSpPr>
          <p:spPr>
            <a:xfrm>
              <a:off x="1130" y="3293"/>
              <a:ext cx="9" cy="10"/>
            </a:xfrm>
            <a:custGeom>
              <a:avLst/>
              <a:gdLst/>
              <a:ahLst/>
              <a:cxnLst/>
              <a:rect l="0" t="0" r="0" b="0"/>
              <a:pathLst>
                <a:path w="200" h="179">
                  <a:moveTo>
                    <a:pt x="200" y="106"/>
                  </a:moveTo>
                  <a:lnTo>
                    <a:pt x="33" y="179"/>
                  </a:lnTo>
                  <a:lnTo>
                    <a:pt x="0" y="100"/>
                  </a:lnTo>
                  <a:lnTo>
                    <a:pt x="58" y="0"/>
                  </a:lnTo>
                  <a:lnTo>
                    <a:pt x="168" y="26"/>
                  </a:lnTo>
                  <a:lnTo>
                    <a:pt x="200" y="106"/>
                  </a:lnTo>
                  <a:close/>
                </a:path>
              </a:pathLst>
            </a:custGeom>
            <a:solidFill>
              <a:srgbClr val="545959"/>
            </a:solidFill>
            <a:ln w="9525">
              <a:noFill/>
            </a:ln>
          </p:spPr>
          <p:txBody>
            <a:bodyPr/>
            <a:lstStyle/>
            <a:p>
              <a:endParaRPr lang="en-US"/>
            </a:p>
          </p:txBody>
        </p:sp>
        <p:sp>
          <p:nvSpPr>
            <p:cNvPr id="1141295" name="Freeform 1141294"/>
            <p:cNvSpPr/>
            <p:nvPr/>
          </p:nvSpPr>
          <p:spPr>
            <a:xfrm>
              <a:off x="1130" y="3293"/>
              <a:ext cx="8" cy="10"/>
            </a:xfrm>
            <a:custGeom>
              <a:avLst/>
              <a:gdLst/>
              <a:ahLst/>
              <a:cxnLst/>
              <a:rect l="0" t="0" r="0" b="0"/>
              <a:pathLst>
                <a:path w="173" h="177">
                  <a:moveTo>
                    <a:pt x="173" y="116"/>
                  </a:moveTo>
                  <a:lnTo>
                    <a:pt x="159" y="122"/>
                  </a:lnTo>
                  <a:lnTo>
                    <a:pt x="147" y="126"/>
                  </a:lnTo>
                  <a:lnTo>
                    <a:pt x="137" y="131"/>
                  </a:lnTo>
                  <a:lnTo>
                    <a:pt x="127" y="135"/>
                  </a:lnTo>
                  <a:lnTo>
                    <a:pt x="114" y="141"/>
                  </a:lnTo>
                  <a:lnTo>
                    <a:pt x="94" y="150"/>
                  </a:lnTo>
                  <a:lnTo>
                    <a:pt x="69" y="161"/>
                  </a:lnTo>
                  <a:lnTo>
                    <a:pt x="33" y="177"/>
                  </a:lnTo>
                  <a:lnTo>
                    <a:pt x="30" y="168"/>
                  </a:lnTo>
                  <a:lnTo>
                    <a:pt x="27" y="161"/>
                  </a:lnTo>
                  <a:lnTo>
                    <a:pt x="25" y="156"/>
                  </a:lnTo>
                  <a:lnTo>
                    <a:pt x="23" y="150"/>
                  </a:lnTo>
                  <a:lnTo>
                    <a:pt x="20" y="141"/>
                  </a:lnTo>
                  <a:lnTo>
                    <a:pt x="16" y="131"/>
                  </a:lnTo>
                  <a:lnTo>
                    <a:pt x="9" y="117"/>
                  </a:lnTo>
                  <a:lnTo>
                    <a:pt x="0" y="97"/>
                  </a:lnTo>
                  <a:lnTo>
                    <a:pt x="7" y="86"/>
                  </a:lnTo>
                  <a:lnTo>
                    <a:pt x="11" y="78"/>
                  </a:lnTo>
                  <a:lnTo>
                    <a:pt x="15" y="70"/>
                  </a:lnTo>
                  <a:lnTo>
                    <a:pt x="19" y="63"/>
                  </a:lnTo>
                  <a:lnTo>
                    <a:pt x="24" y="54"/>
                  </a:lnTo>
                  <a:lnTo>
                    <a:pt x="31" y="41"/>
                  </a:lnTo>
                  <a:lnTo>
                    <a:pt x="40" y="24"/>
                  </a:lnTo>
                  <a:lnTo>
                    <a:pt x="52" y="0"/>
                  </a:lnTo>
                  <a:lnTo>
                    <a:pt x="63" y="3"/>
                  </a:lnTo>
                  <a:lnTo>
                    <a:pt x="70" y="6"/>
                  </a:lnTo>
                  <a:lnTo>
                    <a:pt x="76" y="8"/>
                  </a:lnTo>
                  <a:lnTo>
                    <a:pt x="83" y="11"/>
                  </a:lnTo>
                  <a:lnTo>
                    <a:pt x="91" y="15"/>
                  </a:lnTo>
                  <a:lnTo>
                    <a:pt x="102" y="20"/>
                  </a:lnTo>
                  <a:lnTo>
                    <a:pt x="119" y="27"/>
                  </a:lnTo>
                  <a:lnTo>
                    <a:pt x="140" y="37"/>
                  </a:lnTo>
                  <a:lnTo>
                    <a:pt x="144" y="44"/>
                  </a:lnTo>
                  <a:lnTo>
                    <a:pt x="146" y="50"/>
                  </a:lnTo>
                  <a:lnTo>
                    <a:pt x="149" y="56"/>
                  </a:lnTo>
                  <a:lnTo>
                    <a:pt x="151" y="61"/>
                  </a:lnTo>
                  <a:lnTo>
                    <a:pt x="154" y="69"/>
                  </a:lnTo>
                  <a:lnTo>
                    <a:pt x="159" y="80"/>
                  </a:lnTo>
                  <a:lnTo>
                    <a:pt x="165" y="95"/>
                  </a:lnTo>
                  <a:lnTo>
                    <a:pt x="173" y="116"/>
                  </a:lnTo>
                  <a:close/>
                </a:path>
              </a:pathLst>
            </a:custGeom>
            <a:solidFill>
              <a:srgbClr val="707575"/>
            </a:solidFill>
            <a:ln w="9525">
              <a:noFill/>
            </a:ln>
          </p:spPr>
          <p:txBody>
            <a:bodyPr/>
            <a:lstStyle/>
            <a:p>
              <a:endParaRPr lang="en-US"/>
            </a:p>
          </p:txBody>
        </p:sp>
        <p:sp>
          <p:nvSpPr>
            <p:cNvPr id="1141296" name="Freeform 1141295"/>
            <p:cNvSpPr/>
            <p:nvPr/>
          </p:nvSpPr>
          <p:spPr>
            <a:xfrm>
              <a:off x="1131" y="3293"/>
              <a:ext cx="6" cy="9"/>
            </a:xfrm>
            <a:custGeom>
              <a:avLst/>
              <a:gdLst/>
              <a:ahLst/>
              <a:cxnLst/>
              <a:rect l="0" t="0" r="0" b="0"/>
              <a:pathLst>
                <a:path w="142" h="175">
                  <a:moveTo>
                    <a:pt x="142" y="126"/>
                  </a:moveTo>
                  <a:lnTo>
                    <a:pt x="131" y="131"/>
                  </a:lnTo>
                  <a:lnTo>
                    <a:pt x="122" y="135"/>
                  </a:lnTo>
                  <a:lnTo>
                    <a:pt x="115" y="137"/>
                  </a:lnTo>
                  <a:lnTo>
                    <a:pt x="107" y="141"/>
                  </a:lnTo>
                  <a:lnTo>
                    <a:pt x="96" y="145"/>
                  </a:lnTo>
                  <a:lnTo>
                    <a:pt x="81" y="152"/>
                  </a:lnTo>
                  <a:lnTo>
                    <a:pt x="61" y="161"/>
                  </a:lnTo>
                  <a:lnTo>
                    <a:pt x="32" y="175"/>
                  </a:lnTo>
                  <a:lnTo>
                    <a:pt x="29" y="165"/>
                  </a:lnTo>
                  <a:lnTo>
                    <a:pt x="26" y="159"/>
                  </a:lnTo>
                  <a:lnTo>
                    <a:pt x="24" y="153"/>
                  </a:lnTo>
                  <a:lnTo>
                    <a:pt x="22" y="146"/>
                  </a:lnTo>
                  <a:lnTo>
                    <a:pt x="19" y="139"/>
                  </a:lnTo>
                  <a:lnTo>
                    <a:pt x="15" y="128"/>
                  </a:lnTo>
                  <a:lnTo>
                    <a:pt x="8" y="114"/>
                  </a:lnTo>
                  <a:lnTo>
                    <a:pt x="0" y="95"/>
                  </a:lnTo>
                  <a:lnTo>
                    <a:pt x="5" y="84"/>
                  </a:lnTo>
                  <a:lnTo>
                    <a:pt x="9" y="76"/>
                  </a:lnTo>
                  <a:lnTo>
                    <a:pt x="12" y="68"/>
                  </a:lnTo>
                  <a:lnTo>
                    <a:pt x="16" y="61"/>
                  </a:lnTo>
                  <a:lnTo>
                    <a:pt x="20" y="53"/>
                  </a:lnTo>
                  <a:lnTo>
                    <a:pt x="26" y="40"/>
                  </a:lnTo>
                  <a:lnTo>
                    <a:pt x="34" y="23"/>
                  </a:lnTo>
                  <a:lnTo>
                    <a:pt x="45" y="0"/>
                  </a:lnTo>
                  <a:lnTo>
                    <a:pt x="53" y="4"/>
                  </a:lnTo>
                  <a:lnTo>
                    <a:pt x="59" y="8"/>
                  </a:lnTo>
                  <a:lnTo>
                    <a:pt x="63" y="11"/>
                  </a:lnTo>
                  <a:lnTo>
                    <a:pt x="68" y="15"/>
                  </a:lnTo>
                  <a:lnTo>
                    <a:pt x="74" y="19"/>
                  </a:lnTo>
                  <a:lnTo>
                    <a:pt x="83" y="25"/>
                  </a:lnTo>
                  <a:lnTo>
                    <a:pt x="94" y="34"/>
                  </a:lnTo>
                  <a:lnTo>
                    <a:pt x="111" y="46"/>
                  </a:lnTo>
                  <a:lnTo>
                    <a:pt x="115" y="55"/>
                  </a:lnTo>
                  <a:lnTo>
                    <a:pt x="117" y="60"/>
                  </a:lnTo>
                  <a:lnTo>
                    <a:pt x="120" y="65"/>
                  </a:lnTo>
                  <a:lnTo>
                    <a:pt x="122" y="71"/>
                  </a:lnTo>
                  <a:lnTo>
                    <a:pt x="125" y="79"/>
                  </a:lnTo>
                  <a:lnTo>
                    <a:pt x="129" y="89"/>
                  </a:lnTo>
                  <a:lnTo>
                    <a:pt x="135" y="105"/>
                  </a:lnTo>
                  <a:lnTo>
                    <a:pt x="142" y="126"/>
                  </a:lnTo>
                  <a:close/>
                </a:path>
              </a:pathLst>
            </a:custGeom>
            <a:solidFill>
              <a:srgbClr val="8C9494"/>
            </a:solidFill>
            <a:ln w="9525">
              <a:noFill/>
            </a:ln>
          </p:spPr>
          <p:txBody>
            <a:bodyPr/>
            <a:lstStyle/>
            <a:p>
              <a:endParaRPr lang="en-US"/>
            </a:p>
          </p:txBody>
        </p:sp>
        <p:sp>
          <p:nvSpPr>
            <p:cNvPr id="1141297" name="Freeform 1141296"/>
            <p:cNvSpPr/>
            <p:nvPr/>
          </p:nvSpPr>
          <p:spPr>
            <a:xfrm>
              <a:off x="1131" y="3293"/>
              <a:ext cx="5" cy="9"/>
            </a:xfrm>
            <a:custGeom>
              <a:avLst/>
              <a:gdLst/>
              <a:ahLst/>
              <a:cxnLst/>
              <a:rect l="0" t="0" r="0" b="0"/>
              <a:pathLst>
                <a:path w="116" h="172">
                  <a:moveTo>
                    <a:pt x="116" y="136"/>
                  </a:moveTo>
                  <a:lnTo>
                    <a:pt x="107" y="139"/>
                  </a:lnTo>
                  <a:lnTo>
                    <a:pt x="101" y="141"/>
                  </a:lnTo>
                  <a:lnTo>
                    <a:pt x="95" y="144"/>
                  </a:lnTo>
                  <a:lnTo>
                    <a:pt x="88" y="146"/>
                  </a:lnTo>
                  <a:lnTo>
                    <a:pt x="80" y="150"/>
                  </a:lnTo>
                  <a:lnTo>
                    <a:pt x="69" y="155"/>
                  </a:lnTo>
                  <a:lnTo>
                    <a:pt x="54" y="162"/>
                  </a:lnTo>
                  <a:lnTo>
                    <a:pt x="32" y="172"/>
                  </a:lnTo>
                  <a:lnTo>
                    <a:pt x="29" y="163"/>
                  </a:lnTo>
                  <a:lnTo>
                    <a:pt x="26" y="156"/>
                  </a:lnTo>
                  <a:lnTo>
                    <a:pt x="24" y="151"/>
                  </a:lnTo>
                  <a:lnTo>
                    <a:pt x="22" y="144"/>
                  </a:lnTo>
                  <a:lnTo>
                    <a:pt x="19" y="136"/>
                  </a:lnTo>
                  <a:lnTo>
                    <a:pt x="15" y="126"/>
                  </a:lnTo>
                  <a:lnTo>
                    <a:pt x="8" y="112"/>
                  </a:lnTo>
                  <a:lnTo>
                    <a:pt x="0" y="93"/>
                  </a:lnTo>
                  <a:lnTo>
                    <a:pt x="5" y="82"/>
                  </a:lnTo>
                  <a:lnTo>
                    <a:pt x="8" y="74"/>
                  </a:lnTo>
                  <a:lnTo>
                    <a:pt x="11" y="67"/>
                  </a:lnTo>
                  <a:lnTo>
                    <a:pt x="14" y="60"/>
                  </a:lnTo>
                  <a:lnTo>
                    <a:pt x="18" y="51"/>
                  </a:lnTo>
                  <a:lnTo>
                    <a:pt x="23" y="39"/>
                  </a:lnTo>
                  <a:lnTo>
                    <a:pt x="31" y="22"/>
                  </a:lnTo>
                  <a:lnTo>
                    <a:pt x="40" y="0"/>
                  </a:lnTo>
                  <a:lnTo>
                    <a:pt x="46" y="5"/>
                  </a:lnTo>
                  <a:lnTo>
                    <a:pt x="50" y="9"/>
                  </a:lnTo>
                  <a:lnTo>
                    <a:pt x="53" y="14"/>
                  </a:lnTo>
                  <a:lnTo>
                    <a:pt x="56" y="18"/>
                  </a:lnTo>
                  <a:lnTo>
                    <a:pt x="60" y="23"/>
                  </a:lnTo>
                  <a:lnTo>
                    <a:pt x="65" y="30"/>
                  </a:lnTo>
                  <a:lnTo>
                    <a:pt x="73" y="41"/>
                  </a:lnTo>
                  <a:lnTo>
                    <a:pt x="83" y="56"/>
                  </a:lnTo>
                  <a:lnTo>
                    <a:pt x="87" y="64"/>
                  </a:lnTo>
                  <a:lnTo>
                    <a:pt x="89" y="69"/>
                  </a:lnTo>
                  <a:lnTo>
                    <a:pt x="92" y="75"/>
                  </a:lnTo>
                  <a:lnTo>
                    <a:pt x="95" y="81"/>
                  </a:lnTo>
                  <a:lnTo>
                    <a:pt x="98" y="88"/>
                  </a:lnTo>
                  <a:lnTo>
                    <a:pt x="102" y="99"/>
                  </a:lnTo>
                  <a:lnTo>
                    <a:pt x="108" y="115"/>
                  </a:lnTo>
                  <a:lnTo>
                    <a:pt x="116" y="136"/>
                  </a:lnTo>
                  <a:close/>
                </a:path>
              </a:pathLst>
            </a:custGeom>
            <a:solidFill>
              <a:srgbClr val="A8B0B0"/>
            </a:solidFill>
            <a:ln w="9525">
              <a:noFill/>
            </a:ln>
          </p:spPr>
          <p:txBody>
            <a:bodyPr/>
            <a:lstStyle/>
            <a:p>
              <a:endParaRPr lang="en-US"/>
            </a:p>
          </p:txBody>
        </p:sp>
        <p:sp>
          <p:nvSpPr>
            <p:cNvPr id="1141298" name="Freeform 1141297"/>
            <p:cNvSpPr/>
            <p:nvPr/>
          </p:nvSpPr>
          <p:spPr>
            <a:xfrm>
              <a:off x="1131" y="3293"/>
              <a:ext cx="4" cy="9"/>
            </a:xfrm>
            <a:custGeom>
              <a:avLst/>
              <a:gdLst/>
              <a:ahLst/>
              <a:cxnLst/>
              <a:rect l="0" t="0" r="0" b="0"/>
              <a:pathLst>
                <a:path w="88" h="170">
                  <a:moveTo>
                    <a:pt x="88" y="145"/>
                  </a:moveTo>
                  <a:lnTo>
                    <a:pt x="81" y="147"/>
                  </a:lnTo>
                  <a:lnTo>
                    <a:pt x="77" y="150"/>
                  </a:lnTo>
                  <a:lnTo>
                    <a:pt x="73" y="151"/>
                  </a:lnTo>
                  <a:lnTo>
                    <a:pt x="69" y="153"/>
                  </a:lnTo>
                  <a:lnTo>
                    <a:pt x="64" y="155"/>
                  </a:lnTo>
                  <a:lnTo>
                    <a:pt x="57" y="158"/>
                  </a:lnTo>
                  <a:lnTo>
                    <a:pt x="47" y="163"/>
                  </a:lnTo>
                  <a:lnTo>
                    <a:pt x="32" y="170"/>
                  </a:lnTo>
                  <a:lnTo>
                    <a:pt x="29" y="161"/>
                  </a:lnTo>
                  <a:lnTo>
                    <a:pt x="26" y="154"/>
                  </a:lnTo>
                  <a:lnTo>
                    <a:pt x="24" y="148"/>
                  </a:lnTo>
                  <a:lnTo>
                    <a:pt x="22" y="142"/>
                  </a:lnTo>
                  <a:lnTo>
                    <a:pt x="19" y="134"/>
                  </a:lnTo>
                  <a:lnTo>
                    <a:pt x="15" y="123"/>
                  </a:lnTo>
                  <a:lnTo>
                    <a:pt x="8" y="109"/>
                  </a:lnTo>
                  <a:lnTo>
                    <a:pt x="0" y="89"/>
                  </a:lnTo>
                  <a:lnTo>
                    <a:pt x="4" y="79"/>
                  </a:lnTo>
                  <a:lnTo>
                    <a:pt x="7" y="71"/>
                  </a:lnTo>
                  <a:lnTo>
                    <a:pt x="9" y="65"/>
                  </a:lnTo>
                  <a:lnTo>
                    <a:pt x="12" y="58"/>
                  </a:lnTo>
                  <a:lnTo>
                    <a:pt x="15" y="49"/>
                  </a:lnTo>
                  <a:lnTo>
                    <a:pt x="19" y="38"/>
                  </a:lnTo>
                  <a:lnTo>
                    <a:pt x="26" y="22"/>
                  </a:lnTo>
                  <a:lnTo>
                    <a:pt x="34" y="0"/>
                  </a:lnTo>
                  <a:lnTo>
                    <a:pt x="40" y="11"/>
                  </a:lnTo>
                  <a:lnTo>
                    <a:pt x="43" y="21"/>
                  </a:lnTo>
                  <a:lnTo>
                    <a:pt x="47" y="36"/>
                  </a:lnTo>
                  <a:lnTo>
                    <a:pt x="55" y="65"/>
                  </a:lnTo>
                  <a:lnTo>
                    <a:pt x="59" y="74"/>
                  </a:lnTo>
                  <a:lnTo>
                    <a:pt x="61" y="79"/>
                  </a:lnTo>
                  <a:lnTo>
                    <a:pt x="64" y="84"/>
                  </a:lnTo>
                  <a:lnTo>
                    <a:pt x="66" y="90"/>
                  </a:lnTo>
                  <a:lnTo>
                    <a:pt x="69" y="98"/>
                  </a:lnTo>
                  <a:lnTo>
                    <a:pt x="73" y="108"/>
                  </a:lnTo>
                  <a:lnTo>
                    <a:pt x="79" y="124"/>
                  </a:lnTo>
                  <a:lnTo>
                    <a:pt x="88" y="145"/>
                  </a:lnTo>
                  <a:close/>
                </a:path>
              </a:pathLst>
            </a:custGeom>
            <a:solidFill>
              <a:srgbClr val="C4CCCC"/>
            </a:solidFill>
            <a:ln w="9525">
              <a:noFill/>
            </a:ln>
          </p:spPr>
          <p:txBody>
            <a:bodyPr/>
            <a:lstStyle/>
            <a:p>
              <a:endParaRPr lang="en-US"/>
            </a:p>
          </p:txBody>
        </p:sp>
        <p:sp>
          <p:nvSpPr>
            <p:cNvPr id="1141299" name="Freeform 1141298"/>
            <p:cNvSpPr/>
            <p:nvPr/>
          </p:nvSpPr>
          <p:spPr>
            <a:xfrm>
              <a:off x="1132" y="3293"/>
              <a:ext cx="2" cy="9"/>
            </a:xfrm>
            <a:custGeom>
              <a:avLst/>
              <a:gdLst/>
              <a:ahLst/>
              <a:cxnLst/>
              <a:rect l="0" t="0" r="0" b="0"/>
              <a:pathLst>
                <a:path w="59" h="167">
                  <a:moveTo>
                    <a:pt x="59" y="155"/>
                  </a:moveTo>
                  <a:lnTo>
                    <a:pt x="33" y="167"/>
                  </a:lnTo>
                  <a:lnTo>
                    <a:pt x="0" y="87"/>
                  </a:lnTo>
                  <a:lnTo>
                    <a:pt x="29" y="0"/>
                  </a:lnTo>
                  <a:lnTo>
                    <a:pt x="26" y="76"/>
                  </a:lnTo>
                  <a:lnTo>
                    <a:pt x="59" y="155"/>
                  </a:lnTo>
                  <a:close/>
                </a:path>
              </a:pathLst>
            </a:custGeom>
            <a:solidFill>
              <a:srgbClr val="E0E8E8"/>
            </a:solidFill>
            <a:ln w="9525">
              <a:noFill/>
            </a:ln>
          </p:spPr>
          <p:txBody>
            <a:bodyPr/>
            <a:lstStyle/>
            <a:p>
              <a:endParaRPr lang="en-US"/>
            </a:p>
          </p:txBody>
        </p:sp>
        <p:sp>
          <p:nvSpPr>
            <p:cNvPr id="1141300" name="Freeform 1141299"/>
            <p:cNvSpPr/>
            <p:nvPr/>
          </p:nvSpPr>
          <p:spPr>
            <a:xfrm>
              <a:off x="1130" y="3294"/>
              <a:ext cx="8" cy="4"/>
            </a:xfrm>
            <a:custGeom>
              <a:avLst/>
              <a:gdLst/>
              <a:ahLst/>
              <a:cxnLst/>
              <a:rect l="0" t="0" r="0" b="0"/>
              <a:pathLst>
                <a:path w="172" h="81">
                  <a:moveTo>
                    <a:pt x="170" y="4"/>
                  </a:moveTo>
                  <a:lnTo>
                    <a:pt x="168" y="0"/>
                  </a:lnTo>
                  <a:lnTo>
                    <a:pt x="0" y="73"/>
                  </a:lnTo>
                  <a:lnTo>
                    <a:pt x="4" y="81"/>
                  </a:lnTo>
                  <a:lnTo>
                    <a:pt x="172" y="8"/>
                  </a:lnTo>
                  <a:lnTo>
                    <a:pt x="170" y="4"/>
                  </a:lnTo>
                  <a:close/>
                </a:path>
              </a:pathLst>
            </a:custGeom>
            <a:solidFill>
              <a:srgbClr val="EDF5F5"/>
            </a:solidFill>
            <a:ln w="9525">
              <a:noFill/>
            </a:ln>
          </p:spPr>
          <p:txBody>
            <a:bodyPr/>
            <a:lstStyle/>
            <a:p>
              <a:endParaRPr lang="en-US"/>
            </a:p>
          </p:txBody>
        </p:sp>
        <p:sp>
          <p:nvSpPr>
            <p:cNvPr id="1141301" name="Freeform 1141300"/>
            <p:cNvSpPr/>
            <p:nvPr/>
          </p:nvSpPr>
          <p:spPr>
            <a:xfrm>
              <a:off x="1176" y="3432"/>
              <a:ext cx="10" cy="6"/>
            </a:xfrm>
            <a:custGeom>
              <a:avLst/>
              <a:gdLst/>
              <a:ahLst/>
              <a:cxnLst/>
              <a:rect l="0" t="0" r="0" b="0"/>
              <a:pathLst>
                <a:path w="216" h="103">
                  <a:moveTo>
                    <a:pt x="216" y="12"/>
                  </a:moveTo>
                  <a:lnTo>
                    <a:pt x="4" y="103"/>
                  </a:lnTo>
                  <a:lnTo>
                    <a:pt x="0" y="93"/>
                  </a:lnTo>
                  <a:lnTo>
                    <a:pt x="211" y="0"/>
                  </a:lnTo>
                  <a:lnTo>
                    <a:pt x="216" y="12"/>
                  </a:lnTo>
                  <a:close/>
                </a:path>
              </a:pathLst>
            </a:custGeom>
            <a:solidFill>
              <a:srgbClr val="111919"/>
            </a:solidFill>
            <a:ln w="9525">
              <a:noFill/>
            </a:ln>
          </p:spPr>
          <p:txBody>
            <a:bodyPr/>
            <a:lstStyle/>
            <a:p>
              <a:endParaRPr lang="en-US"/>
            </a:p>
          </p:txBody>
        </p:sp>
        <p:sp>
          <p:nvSpPr>
            <p:cNvPr id="1141302" name="Freeform 1141301"/>
            <p:cNvSpPr/>
            <p:nvPr/>
          </p:nvSpPr>
          <p:spPr>
            <a:xfrm>
              <a:off x="1176" y="3433"/>
              <a:ext cx="11" cy="16"/>
            </a:xfrm>
            <a:custGeom>
              <a:avLst/>
              <a:gdLst/>
              <a:ahLst/>
              <a:cxnLst/>
              <a:rect l="0" t="0" r="0" b="0"/>
              <a:pathLst>
                <a:path w="250" h="298">
                  <a:moveTo>
                    <a:pt x="207" y="296"/>
                  </a:moveTo>
                  <a:lnTo>
                    <a:pt x="219" y="286"/>
                  </a:lnTo>
                  <a:lnTo>
                    <a:pt x="232" y="267"/>
                  </a:lnTo>
                  <a:lnTo>
                    <a:pt x="242" y="241"/>
                  </a:lnTo>
                  <a:lnTo>
                    <a:pt x="248" y="206"/>
                  </a:lnTo>
                  <a:lnTo>
                    <a:pt x="250" y="165"/>
                  </a:lnTo>
                  <a:lnTo>
                    <a:pt x="245" y="116"/>
                  </a:lnTo>
                  <a:lnTo>
                    <a:pt x="233" y="62"/>
                  </a:lnTo>
                  <a:lnTo>
                    <a:pt x="211" y="0"/>
                  </a:lnTo>
                  <a:lnTo>
                    <a:pt x="198" y="6"/>
                  </a:lnTo>
                  <a:lnTo>
                    <a:pt x="185" y="12"/>
                  </a:lnTo>
                  <a:lnTo>
                    <a:pt x="171" y="17"/>
                  </a:lnTo>
                  <a:lnTo>
                    <a:pt x="158" y="24"/>
                  </a:lnTo>
                  <a:lnTo>
                    <a:pt x="145" y="29"/>
                  </a:lnTo>
                  <a:lnTo>
                    <a:pt x="132" y="35"/>
                  </a:lnTo>
                  <a:lnTo>
                    <a:pt x="118" y="41"/>
                  </a:lnTo>
                  <a:lnTo>
                    <a:pt x="106" y="46"/>
                  </a:lnTo>
                  <a:lnTo>
                    <a:pt x="93" y="52"/>
                  </a:lnTo>
                  <a:lnTo>
                    <a:pt x="80" y="57"/>
                  </a:lnTo>
                  <a:lnTo>
                    <a:pt x="66" y="64"/>
                  </a:lnTo>
                  <a:lnTo>
                    <a:pt x="53" y="69"/>
                  </a:lnTo>
                  <a:lnTo>
                    <a:pt x="40" y="75"/>
                  </a:lnTo>
                  <a:lnTo>
                    <a:pt x="27" y="81"/>
                  </a:lnTo>
                  <a:lnTo>
                    <a:pt x="13" y="87"/>
                  </a:lnTo>
                  <a:lnTo>
                    <a:pt x="0" y="92"/>
                  </a:lnTo>
                  <a:lnTo>
                    <a:pt x="13" y="123"/>
                  </a:lnTo>
                  <a:lnTo>
                    <a:pt x="28" y="150"/>
                  </a:lnTo>
                  <a:lnTo>
                    <a:pt x="42" y="175"/>
                  </a:lnTo>
                  <a:lnTo>
                    <a:pt x="57" y="198"/>
                  </a:lnTo>
                  <a:lnTo>
                    <a:pt x="73" y="218"/>
                  </a:lnTo>
                  <a:lnTo>
                    <a:pt x="87" y="236"/>
                  </a:lnTo>
                  <a:lnTo>
                    <a:pt x="102" y="250"/>
                  </a:lnTo>
                  <a:lnTo>
                    <a:pt x="117" y="263"/>
                  </a:lnTo>
                  <a:lnTo>
                    <a:pt x="132" y="274"/>
                  </a:lnTo>
                  <a:lnTo>
                    <a:pt x="145" y="283"/>
                  </a:lnTo>
                  <a:lnTo>
                    <a:pt x="158" y="289"/>
                  </a:lnTo>
                  <a:lnTo>
                    <a:pt x="170" y="294"/>
                  </a:lnTo>
                  <a:lnTo>
                    <a:pt x="182" y="297"/>
                  </a:lnTo>
                  <a:lnTo>
                    <a:pt x="192" y="298"/>
                  </a:lnTo>
                  <a:lnTo>
                    <a:pt x="200" y="298"/>
                  </a:lnTo>
                  <a:lnTo>
                    <a:pt x="207" y="296"/>
                  </a:lnTo>
                  <a:close/>
                </a:path>
              </a:pathLst>
            </a:custGeom>
            <a:solidFill>
              <a:srgbClr val="111919"/>
            </a:solidFill>
            <a:ln w="9525">
              <a:noFill/>
            </a:ln>
          </p:spPr>
          <p:txBody>
            <a:bodyPr/>
            <a:lstStyle/>
            <a:p>
              <a:endParaRPr lang="en-US"/>
            </a:p>
          </p:txBody>
        </p:sp>
        <p:sp>
          <p:nvSpPr>
            <p:cNvPr id="1141303" name="Freeform 1141302"/>
            <p:cNvSpPr/>
            <p:nvPr/>
          </p:nvSpPr>
          <p:spPr>
            <a:xfrm>
              <a:off x="1176" y="3433"/>
              <a:ext cx="10" cy="16"/>
            </a:xfrm>
            <a:custGeom>
              <a:avLst/>
              <a:gdLst/>
              <a:ahLst/>
              <a:cxnLst/>
              <a:rect l="0" t="0" r="0" b="0"/>
              <a:pathLst>
                <a:path w="226" h="287">
                  <a:moveTo>
                    <a:pt x="199" y="285"/>
                  </a:moveTo>
                  <a:lnTo>
                    <a:pt x="209" y="276"/>
                  </a:lnTo>
                  <a:lnTo>
                    <a:pt x="217" y="259"/>
                  </a:lnTo>
                  <a:lnTo>
                    <a:pt x="224" y="234"/>
                  </a:lnTo>
                  <a:lnTo>
                    <a:pt x="226" y="202"/>
                  </a:lnTo>
                  <a:lnTo>
                    <a:pt x="223" y="162"/>
                  </a:lnTo>
                  <a:lnTo>
                    <a:pt x="214" y="115"/>
                  </a:lnTo>
                  <a:lnTo>
                    <a:pt x="200" y="61"/>
                  </a:lnTo>
                  <a:lnTo>
                    <a:pt x="178" y="0"/>
                  </a:lnTo>
                  <a:lnTo>
                    <a:pt x="166" y="5"/>
                  </a:lnTo>
                  <a:lnTo>
                    <a:pt x="155" y="10"/>
                  </a:lnTo>
                  <a:lnTo>
                    <a:pt x="144" y="15"/>
                  </a:lnTo>
                  <a:lnTo>
                    <a:pt x="134" y="20"/>
                  </a:lnTo>
                  <a:lnTo>
                    <a:pt x="123" y="24"/>
                  </a:lnTo>
                  <a:lnTo>
                    <a:pt x="111" y="30"/>
                  </a:lnTo>
                  <a:lnTo>
                    <a:pt x="100" y="34"/>
                  </a:lnTo>
                  <a:lnTo>
                    <a:pt x="89" y="39"/>
                  </a:lnTo>
                  <a:lnTo>
                    <a:pt x="78" y="44"/>
                  </a:lnTo>
                  <a:lnTo>
                    <a:pt x="67" y="49"/>
                  </a:lnTo>
                  <a:lnTo>
                    <a:pt x="55" y="54"/>
                  </a:lnTo>
                  <a:lnTo>
                    <a:pt x="45" y="58"/>
                  </a:lnTo>
                  <a:lnTo>
                    <a:pt x="34" y="63"/>
                  </a:lnTo>
                  <a:lnTo>
                    <a:pt x="23" y="69"/>
                  </a:lnTo>
                  <a:lnTo>
                    <a:pt x="11" y="73"/>
                  </a:lnTo>
                  <a:lnTo>
                    <a:pt x="0" y="78"/>
                  </a:lnTo>
                  <a:lnTo>
                    <a:pt x="13" y="109"/>
                  </a:lnTo>
                  <a:lnTo>
                    <a:pt x="28" y="136"/>
                  </a:lnTo>
                  <a:lnTo>
                    <a:pt x="42" y="161"/>
                  </a:lnTo>
                  <a:lnTo>
                    <a:pt x="56" y="184"/>
                  </a:lnTo>
                  <a:lnTo>
                    <a:pt x="72" y="204"/>
                  </a:lnTo>
                  <a:lnTo>
                    <a:pt x="86" y="221"/>
                  </a:lnTo>
                  <a:lnTo>
                    <a:pt x="101" y="236"/>
                  </a:lnTo>
                  <a:lnTo>
                    <a:pt x="115" y="250"/>
                  </a:lnTo>
                  <a:lnTo>
                    <a:pt x="129" y="260"/>
                  </a:lnTo>
                  <a:lnTo>
                    <a:pt x="142" y="270"/>
                  </a:lnTo>
                  <a:lnTo>
                    <a:pt x="155" y="276"/>
                  </a:lnTo>
                  <a:lnTo>
                    <a:pt x="166" y="282"/>
                  </a:lnTo>
                  <a:lnTo>
                    <a:pt x="177" y="285"/>
                  </a:lnTo>
                  <a:lnTo>
                    <a:pt x="186" y="287"/>
                  </a:lnTo>
                  <a:lnTo>
                    <a:pt x="193" y="287"/>
                  </a:lnTo>
                  <a:lnTo>
                    <a:pt x="199" y="285"/>
                  </a:lnTo>
                  <a:close/>
                </a:path>
              </a:pathLst>
            </a:custGeom>
            <a:solidFill>
              <a:srgbClr val="2B3333"/>
            </a:solidFill>
            <a:ln w="9525">
              <a:noFill/>
            </a:ln>
          </p:spPr>
          <p:txBody>
            <a:bodyPr/>
            <a:lstStyle/>
            <a:p>
              <a:endParaRPr lang="en-US"/>
            </a:p>
          </p:txBody>
        </p:sp>
        <p:sp>
          <p:nvSpPr>
            <p:cNvPr id="1141304" name="Freeform 1141303"/>
            <p:cNvSpPr/>
            <p:nvPr/>
          </p:nvSpPr>
          <p:spPr>
            <a:xfrm>
              <a:off x="1177" y="3434"/>
              <a:ext cx="9" cy="15"/>
            </a:xfrm>
            <a:custGeom>
              <a:avLst/>
              <a:gdLst/>
              <a:ahLst/>
              <a:cxnLst/>
              <a:rect l="0" t="0" r="0" b="0"/>
              <a:pathLst>
                <a:path w="202" h="274">
                  <a:moveTo>
                    <a:pt x="189" y="273"/>
                  </a:moveTo>
                  <a:lnTo>
                    <a:pt x="196" y="265"/>
                  </a:lnTo>
                  <a:lnTo>
                    <a:pt x="201" y="251"/>
                  </a:lnTo>
                  <a:lnTo>
                    <a:pt x="202" y="227"/>
                  </a:lnTo>
                  <a:lnTo>
                    <a:pt x="200" y="197"/>
                  </a:lnTo>
                  <a:lnTo>
                    <a:pt x="193" y="159"/>
                  </a:lnTo>
                  <a:lnTo>
                    <a:pt x="182" y="114"/>
                  </a:lnTo>
                  <a:lnTo>
                    <a:pt x="165" y="60"/>
                  </a:lnTo>
                  <a:lnTo>
                    <a:pt x="142" y="0"/>
                  </a:lnTo>
                  <a:lnTo>
                    <a:pt x="125" y="7"/>
                  </a:lnTo>
                  <a:lnTo>
                    <a:pt x="107" y="14"/>
                  </a:lnTo>
                  <a:lnTo>
                    <a:pt x="89" y="23"/>
                  </a:lnTo>
                  <a:lnTo>
                    <a:pt x="72" y="30"/>
                  </a:lnTo>
                  <a:lnTo>
                    <a:pt x="53" y="39"/>
                  </a:lnTo>
                  <a:lnTo>
                    <a:pt x="36" y="46"/>
                  </a:lnTo>
                  <a:lnTo>
                    <a:pt x="18" y="54"/>
                  </a:lnTo>
                  <a:lnTo>
                    <a:pt x="0" y="62"/>
                  </a:lnTo>
                  <a:lnTo>
                    <a:pt x="14" y="92"/>
                  </a:lnTo>
                  <a:lnTo>
                    <a:pt x="28" y="120"/>
                  </a:lnTo>
                  <a:lnTo>
                    <a:pt x="41" y="145"/>
                  </a:lnTo>
                  <a:lnTo>
                    <a:pt x="57" y="168"/>
                  </a:lnTo>
                  <a:lnTo>
                    <a:pt x="71" y="188"/>
                  </a:lnTo>
                  <a:lnTo>
                    <a:pt x="85" y="206"/>
                  </a:lnTo>
                  <a:lnTo>
                    <a:pt x="98" y="221"/>
                  </a:lnTo>
                  <a:lnTo>
                    <a:pt x="113" y="235"/>
                  </a:lnTo>
                  <a:lnTo>
                    <a:pt x="126" y="246"/>
                  </a:lnTo>
                  <a:lnTo>
                    <a:pt x="138" y="256"/>
                  </a:lnTo>
                  <a:lnTo>
                    <a:pt x="149" y="262"/>
                  </a:lnTo>
                  <a:lnTo>
                    <a:pt x="160" y="268"/>
                  </a:lnTo>
                  <a:lnTo>
                    <a:pt x="170" y="272"/>
                  </a:lnTo>
                  <a:lnTo>
                    <a:pt x="178" y="274"/>
                  </a:lnTo>
                  <a:lnTo>
                    <a:pt x="184" y="274"/>
                  </a:lnTo>
                  <a:lnTo>
                    <a:pt x="189" y="273"/>
                  </a:lnTo>
                  <a:close/>
                </a:path>
              </a:pathLst>
            </a:custGeom>
            <a:solidFill>
              <a:srgbClr val="474F4F"/>
            </a:solidFill>
            <a:ln w="9525">
              <a:noFill/>
            </a:ln>
          </p:spPr>
          <p:txBody>
            <a:bodyPr/>
            <a:lstStyle/>
            <a:p>
              <a:endParaRPr lang="en-US"/>
            </a:p>
          </p:txBody>
        </p:sp>
        <p:sp>
          <p:nvSpPr>
            <p:cNvPr id="1141305" name="Freeform 1141304"/>
            <p:cNvSpPr/>
            <p:nvPr/>
          </p:nvSpPr>
          <p:spPr>
            <a:xfrm>
              <a:off x="1177" y="3435"/>
              <a:ext cx="9" cy="14"/>
            </a:xfrm>
            <a:custGeom>
              <a:avLst/>
              <a:gdLst/>
              <a:ahLst/>
              <a:cxnLst/>
              <a:rect l="0" t="0" r="0" b="0"/>
              <a:pathLst>
                <a:path w="186" h="264">
                  <a:moveTo>
                    <a:pt x="180" y="263"/>
                  </a:moveTo>
                  <a:lnTo>
                    <a:pt x="185" y="256"/>
                  </a:lnTo>
                  <a:lnTo>
                    <a:pt x="186" y="243"/>
                  </a:lnTo>
                  <a:lnTo>
                    <a:pt x="183" y="222"/>
                  </a:lnTo>
                  <a:lnTo>
                    <a:pt x="177" y="193"/>
                  </a:lnTo>
                  <a:lnTo>
                    <a:pt x="166" y="157"/>
                  </a:lnTo>
                  <a:lnTo>
                    <a:pt x="151" y="113"/>
                  </a:lnTo>
                  <a:lnTo>
                    <a:pt x="131" y="60"/>
                  </a:lnTo>
                  <a:lnTo>
                    <a:pt x="108" y="0"/>
                  </a:lnTo>
                  <a:lnTo>
                    <a:pt x="94" y="7"/>
                  </a:lnTo>
                  <a:lnTo>
                    <a:pt x="80" y="13"/>
                  </a:lnTo>
                  <a:lnTo>
                    <a:pt x="67" y="18"/>
                  </a:lnTo>
                  <a:lnTo>
                    <a:pt x="54" y="24"/>
                  </a:lnTo>
                  <a:lnTo>
                    <a:pt x="40" y="30"/>
                  </a:lnTo>
                  <a:lnTo>
                    <a:pt x="27" y="36"/>
                  </a:lnTo>
                  <a:lnTo>
                    <a:pt x="13" y="41"/>
                  </a:lnTo>
                  <a:lnTo>
                    <a:pt x="0" y="48"/>
                  </a:lnTo>
                  <a:lnTo>
                    <a:pt x="13" y="78"/>
                  </a:lnTo>
                  <a:lnTo>
                    <a:pt x="26" y="106"/>
                  </a:lnTo>
                  <a:lnTo>
                    <a:pt x="40" y="131"/>
                  </a:lnTo>
                  <a:lnTo>
                    <a:pt x="55" y="154"/>
                  </a:lnTo>
                  <a:lnTo>
                    <a:pt x="69" y="174"/>
                  </a:lnTo>
                  <a:lnTo>
                    <a:pt x="83" y="192"/>
                  </a:lnTo>
                  <a:lnTo>
                    <a:pt x="96" y="208"/>
                  </a:lnTo>
                  <a:lnTo>
                    <a:pt x="110" y="222"/>
                  </a:lnTo>
                  <a:lnTo>
                    <a:pt x="122" y="233"/>
                  </a:lnTo>
                  <a:lnTo>
                    <a:pt x="134" y="243"/>
                  </a:lnTo>
                  <a:lnTo>
                    <a:pt x="145" y="250"/>
                  </a:lnTo>
                  <a:lnTo>
                    <a:pt x="155" y="256"/>
                  </a:lnTo>
                  <a:lnTo>
                    <a:pt x="164" y="261"/>
                  </a:lnTo>
                  <a:lnTo>
                    <a:pt x="171" y="263"/>
                  </a:lnTo>
                  <a:lnTo>
                    <a:pt x="176" y="264"/>
                  </a:lnTo>
                  <a:lnTo>
                    <a:pt x="180" y="263"/>
                  </a:lnTo>
                  <a:close/>
                </a:path>
              </a:pathLst>
            </a:custGeom>
            <a:solidFill>
              <a:srgbClr val="616666"/>
            </a:solidFill>
            <a:ln w="9525">
              <a:noFill/>
            </a:ln>
          </p:spPr>
          <p:txBody>
            <a:bodyPr/>
            <a:lstStyle/>
            <a:p>
              <a:endParaRPr lang="en-US"/>
            </a:p>
          </p:txBody>
        </p:sp>
        <p:sp>
          <p:nvSpPr>
            <p:cNvPr id="1141306" name="Freeform 1141305"/>
            <p:cNvSpPr/>
            <p:nvPr/>
          </p:nvSpPr>
          <p:spPr>
            <a:xfrm>
              <a:off x="1177" y="3435"/>
              <a:ext cx="8" cy="14"/>
            </a:xfrm>
            <a:custGeom>
              <a:avLst/>
              <a:gdLst/>
              <a:ahLst/>
              <a:cxnLst/>
              <a:rect l="0" t="0" r="0" b="0"/>
              <a:pathLst>
                <a:path w="173" h="251">
                  <a:moveTo>
                    <a:pt x="171" y="251"/>
                  </a:moveTo>
                  <a:lnTo>
                    <a:pt x="173" y="245"/>
                  </a:lnTo>
                  <a:lnTo>
                    <a:pt x="170" y="233"/>
                  </a:lnTo>
                  <a:lnTo>
                    <a:pt x="164" y="214"/>
                  </a:lnTo>
                  <a:lnTo>
                    <a:pt x="153" y="187"/>
                  </a:lnTo>
                  <a:lnTo>
                    <a:pt x="137" y="153"/>
                  </a:lnTo>
                  <a:lnTo>
                    <a:pt x="119" y="110"/>
                  </a:lnTo>
                  <a:lnTo>
                    <a:pt x="97" y="60"/>
                  </a:lnTo>
                  <a:lnTo>
                    <a:pt x="72" y="0"/>
                  </a:lnTo>
                  <a:lnTo>
                    <a:pt x="63" y="4"/>
                  </a:lnTo>
                  <a:lnTo>
                    <a:pt x="54" y="7"/>
                  </a:lnTo>
                  <a:lnTo>
                    <a:pt x="45" y="11"/>
                  </a:lnTo>
                  <a:lnTo>
                    <a:pt x="36" y="16"/>
                  </a:lnTo>
                  <a:lnTo>
                    <a:pt x="27" y="20"/>
                  </a:lnTo>
                  <a:lnTo>
                    <a:pt x="18" y="23"/>
                  </a:lnTo>
                  <a:lnTo>
                    <a:pt x="9" y="27"/>
                  </a:lnTo>
                  <a:lnTo>
                    <a:pt x="0" y="31"/>
                  </a:lnTo>
                  <a:lnTo>
                    <a:pt x="13" y="62"/>
                  </a:lnTo>
                  <a:lnTo>
                    <a:pt x="26" y="89"/>
                  </a:lnTo>
                  <a:lnTo>
                    <a:pt x="41" y="115"/>
                  </a:lnTo>
                  <a:lnTo>
                    <a:pt x="54" y="138"/>
                  </a:lnTo>
                  <a:lnTo>
                    <a:pt x="68" y="159"/>
                  </a:lnTo>
                  <a:lnTo>
                    <a:pt x="81" y="177"/>
                  </a:lnTo>
                  <a:lnTo>
                    <a:pt x="95" y="193"/>
                  </a:lnTo>
                  <a:lnTo>
                    <a:pt x="107" y="206"/>
                  </a:lnTo>
                  <a:lnTo>
                    <a:pt x="119" y="218"/>
                  </a:lnTo>
                  <a:lnTo>
                    <a:pt x="130" y="229"/>
                  </a:lnTo>
                  <a:lnTo>
                    <a:pt x="141" y="236"/>
                  </a:lnTo>
                  <a:lnTo>
                    <a:pt x="150" y="242"/>
                  </a:lnTo>
                  <a:lnTo>
                    <a:pt x="157" y="246"/>
                  </a:lnTo>
                  <a:lnTo>
                    <a:pt x="163" y="250"/>
                  </a:lnTo>
                  <a:lnTo>
                    <a:pt x="168" y="251"/>
                  </a:lnTo>
                  <a:lnTo>
                    <a:pt x="171" y="251"/>
                  </a:lnTo>
                  <a:close/>
                </a:path>
              </a:pathLst>
            </a:custGeom>
            <a:solidFill>
              <a:srgbClr val="7A8282"/>
            </a:solidFill>
            <a:ln w="9525">
              <a:noFill/>
            </a:ln>
          </p:spPr>
          <p:txBody>
            <a:bodyPr/>
            <a:lstStyle/>
            <a:p>
              <a:endParaRPr lang="en-US"/>
            </a:p>
          </p:txBody>
        </p:sp>
        <p:sp>
          <p:nvSpPr>
            <p:cNvPr id="1141307" name="Freeform 1141306"/>
            <p:cNvSpPr/>
            <p:nvPr/>
          </p:nvSpPr>
          <p:spPr>
            <a:xfrm>
              <a:off x="1178" y="3436"/>
              <a:ext cx="7" cy="13"/>
            </a:xfrm>
            <a:custGeom>
              <a:avLst/>
              <a:gdLst/>
              <a:ahLst/>
              <a:cxnLst/>
              <a:rect l="0" t="0" r="0" b="0"/>
              <a:pathLst>
                <a:path w="163" h="240">
                  <a:moveTo>
                    <a:pt x="163" y="240"/>
                  </a:moveTo>
                  <a:lnTo>
                    <a:pt x="162" y="235"/>
                  </a:lnTo>
                  <a:lnTo>
                    <a:pt x="156" y="225"/>
                  </a:lnTo>
                  <a:lnTo>
                    <a:pt x="145" y="208"/>
                  </a:lnTo>
                  <a:lnTo>
                    <a:pt x="129" y="183"/>
                  </a:lnTo>
                  <a:lnTo>
                    <a:pt x="110" y="150"/>
                  </a:lnTo>
                  <a:lnTo>
                    <a:pt x="89" y="110"/>
                  </a:lnTo>
                  <a:lnTo>
                    <a:pt x="64" y="59"/>
                  </a:lnTo>
                  <a:lnTo>
                    <a:pt x="39" y="0"/>
                  </a:lnTo>
                  <a:lnTo>
                    <a:pt x="34" y="2"/>
                  </a:lnTo>
                  <a:lnTo>
                    <a:pt x="28" y="5"/>
                  </a:lnTo>
                  <a:lnTo>
                    <a:pt x="24" y="7"/>
                  </a:lnTo>
                  <a:lnTo>
                    <a:pt x="19" y="9"/>
                  </a:lnTo>
                  <a:lnTo>
                    <a:pt x="14" y="11"/>
                  </a:lnTo>
                  <a:lnTo>
                    <a:pt x="10" y="13"/>
                  </a:lnTo>
                  <a:lnTo>
                    <a:pt x="5" y="15"/>
                  </a:lnTo>
                  <a:lnTo>
                    <a:pt x="0" y="17"/>
                  </a:lnTo>
                  <a:lnTo>
                    <a:pt x="13" y="48"/>
                  </a:lnTo>
                  <a:lnTo>
                    <a:pt x="26" y="75"/>
                  </a:lnTo>
                  <a:lnTo>
                    <a:pt x="41" y="102"/>
                  </a:lnTo>
                  <a:lnTo>
                    <a:pt x="54" y="124"/>
                  </a:lnTo>
                  <a:lnTo>
                    <a:pt x="68" y="145"/>
                  </a:lnTo>
                  <a:lnTo>
                    <a:pt x="82" y="163"/>
                  </a:lnTo>
                  <a:lnTo>
                    <a:pt x="94" y="180"/>
                  </a:lnTo>
                  <a:lnTo>
                    <a:pt x="106" y="193"/>
                  </a:lnTo>
                  <a:lnTo>
                    <a:pt x="117" y="205"/>
                  </a:lnTo>
                  <a:lnTo>
                    <a:pt x="127" y="215"/>
                  </a:lnTo>
                  <a:lnTo>
                    <a:pt x="138" y="224"/>
                  </a:lnTo>
                  <a:lnTo>
                    <a:pt x="146" y="230"/>
                  </a:lnTo>
                  <a:lnTo>
                    <a:pt x="152" y="234"/>
                  </a:lnTo>
                  <a:lnTo>
                    <a:pt x="158" y="238"/>
                  </a:lnTo>
                  <a:lnTo>
                    <a:pt x="161" y="240"/>
                  </a:lnTo>
                  <a:lnTo>
                    <a:pt x="163" y="240"/>
                  </a:lnTo>
                  <a:close/>
                </a:path>
              </a:pathLst>
            </a:custGeom>
            <a:solidFill>
              <a:srgbClr val="919999"/>
            </a:solidFill>
            <a:ln w="9525">
              <a:noFill/>
            </a:ln>
          </p:spPr>
          <p:txBody>
            <a:bodyPr/>
            <a:lstStyle/>
            <a:p>
              <a:endParaRPr lang="en-US"/>
            </a:p>
          </p:txBody>
        </p:sp>
        <p:sp>
          <p:nvSpPr>
            <p:cNvPr id="1141308" name="Freeform 1141307"/>
            <p:cNvSpPr/>
            <p:nvPr/>
          </p:nvSpPr>
          <p:spPr>
            <a:xfrm>
              <a:off x="1185" y="3449"/>
              <a:ext cx="2" cy="5"/>
            </a:xfrm>
            <a:custGeom>
              <a:avLst/>
              <a:gdLst/>
              <a:ahLst/>
              <a:cxnLst/>
              <a:rect l="0" t="0" r="0" b="0"/>
              <a:pathLst>
                <a:path w="48" h="99">
                  <a:moveTo>
                    <a:pt x="13" y="0"/>
                  </a:moveTo>
                  <a:lnTo>
                    <a:pt x="44" y="76"/>
                  </a:lnTo>
                  <a:lnTo>
                    <a:pt x="48" y="92"/>
                  </a:lnTo>
                  <a:lnTo>
                    <a:pt x="46" y="99"/>
                  </a:lnTo>
                  <a:lnTo>
                    <a:pt x="39" y="96"/>
                  </a:lnTo>
                  <a:lnTo>
                    <a:pt x="31" y="83"/>
                  </a:lnTo>
                  <a:lnTo>
                    <a:pt x="0" y="7"/>
                  </a:lnTo>
                  <a:lnTo>
                    <a:pt x="13" y="0"/>
                  </a:lnTo>
                  <a:close/>
                </a:path>
              </a:pathLst>
            </a:custGeom>
            <a:solidFill>
              <a:srgbClr val="2B3333"/>
            </a:solidFill>
            <a:ln w="9525">
              <a:noFill/>
            </a:ln>
          </p:spPr>
          <p:txBody>
            <a:bodyPr/>
            <a:lstStyle/>
            <a:p>
              <a:endParaRPr lang="en-US"/>
            </a:p>
          </p:txBody>
        </p:sp>
      </p:grpSp>
      <p:grpSp>
        <p:nvGrpSpPr>
          <p:cNvPr id="1141309" name="Group 1141308"/>
          <p:cNvGrpSpPr/>
          <p:nvPr/>
        </p:nvGrpSpPr>
        <p:grpSpPr>
          <a:xfrm>
            <a:off x="3429000" y="2286000"/>
            <a:ext cx="838200" cy="762000"/>
            <a:chOff x="3696" y="1728"/>
            <a:chExt cx="528" cy="480"/>
          </a:xfrm>
        </p:grpSpPr>
        <p:grpSp>
          <p:nvGrpSpPr>
            <p:cNvPr id="1141310" name="Group 1141309"/>
            <p:cNvGrpSpPr/>
            <p:nvPr/>
          </p:nvGrpSpPr>
          <p:grpSpPr>
            <a:xfrm>
              <a:off x="3696" y="1882"/>
              <a:ext cx="528" cy="326"/>
              <a:chOff x="3696" y="1882"/>
              <a:chExt cx="528" cy="326"/>
            </a:xfrm>
          </p:grpSpPr>
          <p:sp>
            <p:nvSpPr>
              <p:cNvPr id="1141311" name="Freeform 1141310"/>
              <p:cNvSpPr/>
              <p:nvPr/>
            </p:nvSpPr>
            <p:spPr>
              <a:xfrm>
                <a:off x="4049" y="2052"/>
                <a:ext cx="157" cy="156"/>
              </a:xfrm>
              <a:custGeom>
                <a:avLst/>
                <a:gdLst/>
                <a:ahLst/>
                <a:cxnLst/>
                <a:rect l="0" t="0" r="0" b="0"/>
                <a:pathLst>
                  <a:path w="1567" h="2024">
                    <a:moveTo>
                      <a:pt x="1332" y="133"/>
                    </a:moveTo>
                    <a:lnTo>
                      <a:pt x="647" y="997"/>
                    </a:lnTo>
                    <a:lnTo>
                      <a:pt x="0" y="1661"/>
                    </a:lnTo>
                    <a:lnTo>
                      <a:pt x="0" y="2024"/>
                    </a:lnTo>
                    <a:lnTo>
                      <a:pt x="1567" y="531"/>
                    </a:lnTo>
                    <a:lnTo>
                      <a:pt x="1567" y="0"/>
                    </a:lnTo>
                    <a:lnTo>
                      <a:pt x="1332" y="133"/>
                    </a:lnTo>
                    <a:close/>
                  </a:path>
                </a:pathLst>
              </a:custGeom>
              <a:solidFill>
                <a:srgbClr val="828282"/>
              </a:solidFill>
              <a:ln w="9525">
                <a:noFill/>
              </a:ln>
            </p:spPr>
            <p:txBody>
              <a:bodyPr/>
              <a:lstStyle/>
              <a:p>
                <a:endParaRPr lang="en-US"/>
              </a:p>
            </p:txBody>
          </p:sp>
          <p:sp>
            <p:nvSpPr>
              <p:cNvPr id="1141312" name="Freeform 1141311"/>
              <p:cNvSpPr/>
              <p:nvPr/>
            </p:nvSpPr>
            <p:spPr>
              <a:xfrm>
                <a:off x="4049" y="2052"/>
                <a:ext cx="157" cy="156"/>
              </a:xfrm>
              <a:custGeom>
                <a:avLst/>
                <a:gdLst/>
                <a:ahLst/>
                <a:cxnLst/>
                <a:rect l="0" t="0" r="0" b="0"/>
                <a:pathLst>
                  <a:path w="1567" h="2024">
                    <a:moveTo>
                      <a:pt x="1332" y="133"/>
                    </a:moveTo>
                    <a:lnTo>
                      <a:pt x="647" y="997"/>
                    </a:lnTo>
                    <a:lnTo>
                      <a:pt x="0" y="1661"/>
                    </a:lnTo>
                    <a:lnTo>
                      <a:pt x="0" y="2024"/>
                    </a:lnTo>
                    <a:lnTo>
                      <a:pt x="1567" y="531"/>
                    </a:lnTo>
                    <a:lnTo>
                      <a:pt x="1567" y="0"/>
                    </a:lnTo>
                    <a:lnTo>
                      <a:pt x="1332" y="133"/>
                    </a:lnTo>
                  </a:path>
                </a:pathLst>
              </a:custGeom>
              <a:noFill/>
              <a:ln w="0" cap="flat" cmpd="sng">
                <a:solidFill>
                  <a:srgbClr val="000000"/>
                </a:solidFill>
                <a:prstDash val="solid"/>
                <a:headEnd type="none" w="med" len="med"/>
                <a:tailEnd type="none" w="med" len="med"/>
              </a:ln>
            </p:spPr>
            <p:txBody>
              <a:bodyPr/>
              <a:lstStyle/>
              <a:p>
                <a:endParaRPr lang="en-US"/>
              </a:p>
            </p:txBody>
          </p:sp>
          <p:sp>
            <p:nvSpPr>
              <p:cNvPr id="1141313" name="Freeform 1141312"/>
              <p:cNvSpPr/>
              <p:nvPr/>
            </p:nvSpPr>
            <p:spPr>
              <a:xfrm>
                <a:off x="3696" y="2106"/>
                <a:ext cx="353" cy="101"/>
              </a:xfrm>
              <a:custGeom>
                <a:avLst/>
                <a:gdLst/>
                <a:ahLst/>
                <a:cxnLst/>
                <a:rect l="0" t="0" r="0" b="0"/>
                <a:pathLst>
                  <a:path w="3534" h="1320">
                    <a:moveTo>
                      <a:pt x="0" y="28"/>
                    </a:moveTo>
                    <a:lnTo>
                      <a:pt x="0" y="257"/>
                    </a:lnTo>
                    <a:lnTo>
                      <a:pt x="3534" y="1320"/>
                    </a:lnTo>
                    <a:lnTo>
                      <a:pt x="3534" y="1090"/>
                    </a:lnTo>
                    <a:lnTo>
                      <a:pt x="3467" y="1033"/>
                    </a:lnTo>
                    <a:lnTo>
                      <a:pt x="93" y="0"/>
                    </a:lnTo>
                    <a:lnTo>
                      <a:pt x="0" y="28"/>
                    </a:lnTo>
                    <a:close/>
                  </a:path>
                </a:pathLst>
              </a:custGeom>
              <a:solidFill>
                <a:srgbClr val="828282"/>
              </a:solidFill>
              <a:ln w="9525">
                <a:noFill/>
              </a:ln>
            </p:spPr>
            <p:txBody>
              <a:bodyPr/>
              <a:lstStyle/>
              <a:p>
                <a:endParaRPr lang="en-US"/>
              </a:p>
            </p:txBody>
          </p:sp>
          <p:sp>
            <p:nvSpPr>
              <p:cNvPr id="1141314" name="Freeform 1141313"/>
              <p:cNvSpPr/>
              <p:nvPr/>
            </p:nvSpPr>
            <p:spPr>
              <a:xfrm>
                <a:off x="3696" y="2106"/>
                <a:ext cx="353" cy="101"/>
              </a:xfrm>
              <a:custGeom>
                <a:avLst/>
                <a:gdLst/>
                <a:ahLst/>
                <a:cxnLst/>
                <a:rect l="0" t="0" r="0" b="0"/>
                <a:pathLst>
                  <a:path w="3534" h="1320">
                    <a:moveTo>
                      <a:pt x="0" y="28"/>
                    </a:moveTo>
                    <a:lnTo>
                      <a:pt x="0" y="257"/>
                    </a:lnTo>
                    <a:lnTo>
                      <a:pt x="3534" y="1320"/>
                    </a:lnTo>
                    <a:lnTo>
                      <a:pt x="3534" y="1090"/>
                    </a:lnTo>
                    <a:lnTo>
                      <a:pt x="3467" y="1033"/>
                    </a:lnTo>
                    <a:lnTo>
                      <a:pt x="93" y="0"/>
                    </a:lnTo>
                    <a:lnTo>
                      <a:pt x="0" y="28"/>
                    </a:lnTo>
                  </a:path>
                </a:pathLst>
              </a:custGeom>
              <a:noFill/>
              <a:ln w="0" cap="flat" cmpd="sng">
                <a:solidFill>
                  <a:srgbClr val="000000"/>
                </a:solidFill>
                <a:prstDash val="solid"/>
                <a:headEnd type="none" w="med" len="med"/>
                <a:tailEnd type="none" w="med" len="med"/>
              </a:ln>
            </p:spPr>
            <p:txBody>
              <a:bodyPr/>
              <a:lstStyle/>
              <a:p>
                <a:endParaRPr lang="en-US"/>
              </a:p>
            </p:txBody>
          </p:sp>
          <p:sp>
            <p:nvSpPr>
              <p:cNvPr id="1141315" name="Freeform 1141314"/>
              <p:cNvSpPr/>
              <p:nvPr/>
            </p:nvSpPr>
            <p:spPr>
              <a:xfrm>
                <a:off x="4130" y="2090"/>
                <a:ext cx="56" cy="47"/>
              </a:xfrm>
              <a:custGeom>
                <a:avLst/>
                <a:gdLst/>
                <a:ahLst/>
                <a:cxnLst/>
                <a:rect l="0" t="0" r="0" b="0"/>
                <a:pathLst>
                  <a:path w="560" h="618">
                    <a:moveTo>
                      <a:pt x="0" y="539"/>
                    </a:moveTo>
                    <a:lnTo>
                      <a:pt x="0" y="618"/>
                    </a:lnTo>
                    <a:lnTo>
                      <a:pt x="168" y="464"/>
                    </a:lnTo>
                    <a:lnTo>
                      <a:pt x="212" y="464"/>
                    </a:lnTo>
                    <a:lnTo>
                      <a:pt x="423" y="264"/>
                    </a:lnTo>
                    <a:lnTo>
                      <a:pt x="423" y="220"/>
                    </a:lnTo>
                    <a:lnTo>
                      <a:pt x="560" y="79"/>
                    </a:lnTo>
                    <a:lnTo>
                      <a:pt x="560" y="0"/>
                    </a:lnTo>
                    <a:lnTo>
                      <a:pt x="373" y="184"/>
                    </a:lnTo>
                    <a:lnTo>
                      <a:pt x="342" y="184"/>
                    </a:lnTo>
                    <a:lnTo>
                      <a:pt x="153" y="360"/>
                    </a:lnTo>
                    <a:lnTo>
                      <a:pt x="153" y="405"/>
                    </a:lnTo>
                    <a:lnTo>
                      <a:pt x="0" y="539"/>
                    </a:lnTo>
                    <a:close/>
                  </a:path>
                </a:pathLst>
              </a:custGeom>
              <a:solidFill>
                <a:srgbClr val="424242"/>
              </a:solidFill>
              <a:ln w="9525">
                <a:noFill/>
              </a:ln>
            </p:spPr>
            <p:txBody>
              <a:bodyPr/>
              <a:lstStyle/>
              <a:p>
                <a:endParaRPr lang="en-US"/>
              </a:p>
            </p:txBody>
          </p:sp>
          <p:sp>
            <p:nvSpPr>
              <p:cNvPr id="1141316" name="Freeform 1141315"/>
              <p:cNvSpPr/>
              <p:nvPr/>
            </p:nvSpPr>
            <p:spPr>
              <a:xfrm>
                <a:off x="4130" y="2090"/>
                <a:ext cx="56" cy="47"/>
              </a:xfrm>
              <a:custGeom>
                <a:avLst/>
                <a:gdLst/>
                <a:ahLst/>
                <a:cxnLst/>
                <a:rect l="0" t="0" r="0" b="0"/>
                <a:pathLst>
                  <a:path w="560" h="618">
                    <a:moveTo>
                      <a:pt x="0" y="539"/>
                    </a:moveTo>
                    <a:lnTo>
                      <a:pt x="0" y="618"/>
                    </a:lnTo>
                    <a:lnTo>
                      <a:pt x="168" y="464"/>
                    </a:lnTo>
                    <a:lnTo>
                      <a:pt x="212" y="464"/>
                    </a:lnTo>
                    <a:lnTo>
                      <a:pt x="423" y="264"/>
                    </a:lnTo>
                    <a:lnTo>
                      <a:pt x="423" y="220"/>
                    </a:lnTo>
                    <a:lnTo>
                      <a:pt x="560" y="79"/>
                    </a:lnTo>
                    <a:lnTo>
                      <a:pt x="560" y="0"/>
                    </a:lnTo>
                    <a:lnTo>
                      <a:pt x="373" y="184"/>
                    </a:lnTo>
                    <a:lnTo>
                      <a:pt x="342" y="184"/>
                    </a:lnTo>
                    <a:lnTo>
                      <a:pt x="153" y="360"/>
                    </a:lnTo>
                    <a:lnTo>
                      <a:pt x="153" y="405"/>
                    </a:lnTo>
                    <a:lnTo>
                      <a:pt x="0" y="539"/>
                    </a:lnTo>
                  </a:path>
                </a:pathLst>
              </a:custGeom>
              <a:noFill/>
              <a:ln w="0" cap="flat" cmpd="sng">
                <a:solidFill>
                  <a:srgbClr val="000000"/>
                </a:solidFill>
                <a:prstDash val="solid"/>
                <a:headEnd type="none" w="med" len="med"/>
                <a:tailEnd type="none" w="med" len="med"/>
              </a:ln>
            </p:spPr>
            <p:txBody>
              <a:bodyPr/>
              <a:lstStyle/>
              <a:p>
                <a:endParaRPr lang="en-US"/>
              </a:p>
            </p:txBody>
          </p:sp>
          <p:sp>
            <p:nvSpPr>
              <p:cNvPr id="1141317" name="Straight Connector 1141316"/>
              <p:cNvSpPr/>
              <p:nvPr/>
            </p:nvSpPr>
            <p:spPr>
              <a:xfrm flipH="1">
                <a:off x="4143" y="2126"/>
                <a:ext cx="4" cy="1"/>
              </a:xfrm>
              <a:prstGeom prst="line">
                <a:avLst/>
              </a:prstGeom>
              <a:ln w="0" cap="flat" cmpd="sng">
                <a:solidFill>
                  <a:srgbClr val="000000"/>
                </a:solidFill>
                <a:prstDash val="solid"/>
                <a:headEnd type="none" w="med" len="med"/>
                <a:tailEnd type="none" w="med" len="med"/>
              </a:ln>
            </p:spPr>
          </p:sp>
          <p:sp>
            <p:nvSpPr>
              <p:cNvPr id="1141318" name="Straight Connector 1141317"/>
              <p:cNvSpPr/>
              <p:nvPr/>
            </p:nvSpPr>
            <p:spPr>
              <a:xfrm>
                <a:off x="4167" y="2106"/>
                <a:ext cx="5" cy="1"/>
              </a:xfrm>
              <a:prstGeom prst="line">
                <a:avLst/>
              </a:prstGeom>
              <a:ln w="0" cap="flat" cmpd="sng">
                <a:solidFill>
                  <a:srgbClr val="000000"/>
                </a:solidFill>
                <a:prstDash val="solid"/>
                <a:headEnd type="none" w="med" len="med"/>
                <a:tailEnd type="none" w="med" len="med"/>
              </a:ln>
            </p:spPr>
          </p:sp>
          <p:sp>
            <p:nvSpPr>
              <p:cNvPr id="1141319" name="Straight Connector 1141318"/>
              <p:cNvSpPr/>
              <p:nvPr/>
            </p:nvSpPr>
            <p:spPr>
              <a:xfrm flipH="1">
                <a:off x="4166" y="2110"/>
                <a:ext cx="6" cy="1"/>
              </a:xfrm>
              <a:prstGeom prst="line">
                <a:avLst/>
              </a:prstGeom>
              <a:ln w="0" cap="flat" cmpd="sng">
                <a:solidFill>
                  <a:srgbClr val="000000"/>
                </a:solidFill>
                <a:prstDash val="solid"/>
                <a:headEnd type="none" w="med" len="med"/>
                <a:tailEnd type="none" w="med" len="med"/>
              </a:ln>
            </p:spPr>
          </p:sp>
          <p:sp>
            <p:nvSpPr>
              <p:cNvPr id="1141320" name="Freeform 1141319"/>
              <p:cNvSpPr/>
              <p:nvPr/>
            </p:nvSpPr>
            <p:spPr>
              <a:xfrm>
                <a:off x="4128" y="2128"/>
                <a:ext cx="3" cy="13"/>
              </a:xfrm>
              <a:custGeom>
                <a:avLst/>
                <a:gdLst/>
                <a:ahLst/>
                <a:cxnLst/>
                <a:rect l="0" t="0" r="0" b="0"/>
                <a:pathLst>
                  <a:path w="37" h="169">
                    <a:moveTo>
                      <a:pt x="0" y="15"/>
                    </a:moveTo>
                    <a:lnTo>
                      <a:pt x="0" y="169"/>
                    </a:lnTo>
                    <a:lnTo>
                      <a:pt x="37" y="154"/>
                    </a:lnTo>
                    <a:lnTo>
                      <a:pt x="37" y="0"/>
                    </a:lnTo>
                    <a:lnTo>
                      <a:pt x="0" y="15"/>
                    </a:lnTo>
                    <a:close/>
                  </a:path>
                </a:pathLst>
              </a:custGeom>
              <a:solidFill>
                <a:srgbClr val="BFBFBF"/>
              </a:solidFill>
              <a:ln w="9525">
                <a:noFill/>
              </a:ln>
            </p:spPr>
            <p:txBody>
              <a:bodyPr/>
              <a:lstStyle/>
              <a:p>
                <a:endParaRPr lang="en-US"/>
              </a:p>
            </p:txBody>
          </p:sp>
          <p:sp>
            <p:nvSpPr>
              <p:cNvPr id="1141321" name="Freeform 1141320"/>
              <p:cNvSpPr/>
              <p:nvPr/>
            </p:nvSpPr>
            <p:spPr>
              <a:xfrm>
                <a:off x="4128" y="2128"/>
                <a:ext cx="3" cy="13"/>
              </a:xfrm>
              <a:custGeom>
                <a:avLst/>
                <a:gdLst/>
                <a:ahLst/>
                <a:cxnLst/>
                <a:rect l="0" t="0" r="0" b="0"/>
                <a:pathLst>
                  <a:path w="37" h="169">
                    <a:moveTo>
                      <a:pt x="0" y="15"/>
                    </a:moveTo>
                    <a:lnTo>
                      <a:pt x="0" y="169"/>
                    </a:lnTo>
                    <a:lnTo>
                      <a:pt x="37" y="154"/>
                    </a:lnTo>
                    <a:lnTo>
                      <a:pt x="37" y="0"/>
                    </a:lnTo>
                    <a:lnTo>
                      <a:pt x="0" y="15"/>
                    </a:lnTo>
                  </a:path>
                </a:pathLst>
              </a:custGeom>
              <a:noFill/>
              <a:ln w="0" cap="flat" cmpd="sng">
                <a:solidFill>
                  <a:srgbClr val="000000"/>
                </a:solidFill>
                <a:prstDash val="solid"/>
                <a:headEnd type="none" w="med" len="med"/>
                <a:tailEnd type="none" w="med" len="med"/>
              </a:ln>
            </p:spPr>
            <p:txBody>
              <a:bodyPr/>
              <a:lstStyle/>
              <a:p>
                <a:endParaRPr lang="en-US"/>
              </a:p>
            </p:txBody>
          </p:sp>
          <p:sp>
            <p:nvSpPr>
              <p:cNvPr id="1141322" name="Straight Connector 1141321"/>
              <p:cNvSpPr/>
              <p:nvPr/>
            </p:nvSpPr>
            <p:spPr>
              <a:xfrm>
                <a:off x="3785" y="2052"/>
                <a:ext cx="343" cy="70"/>
              </a:xfrm>
              <a:prstGeom prst="line">
                <a:avLst/>
              </a:prstGeom>
              <a:ln w="0" cap="flat" cmpd="sng">
                <a:solidFill>
                  <a:srgbClr val="000000"/>
                </a:solidFill>
                <a:prstDash val="solid"/>
                <a:headEnd type="none" w="med" len="med"/>
                <a:tailEnd type="none" w="med" len="med"/>
              </a:ln>
            </p:spPr>
          </p:sp>
          <p:sp>
            <p:nvSpPr>
              <p:cNvPr id="1141323" name="Freeform 1141322"/>
              <p:cNvSpPr/>
              <p:nvPr/>
            </p:nvSpPr>
            <p:spPr>
              <a:xfrm>
                <a:off x="3696" y="2034"/>
                <a:ext cx="510" cy="155"/>
              </a:xfrm>
              <a:custGeom>
                <a:avLst/>
                <a:gdLst/>
                <a:ahLst/>
                <a:cxnLst/>
                <a:rect l="0" t="0" r="0" b="0"/>
                <a:pathLst>
                  <a:path w="5101" h="2021">
                    <a:moveTo>
                      <a:pt x="1231" y="0"/>
                    </a:moveTo>
                    <a:lnTo>
                      <a:pt x="889" y="241"/>
                    </a:lnTo>
                    <a:lnTo>
                      <a:pt x="889" y="309"/>
                    </a:lnTo>
                    <a:lnTo>
                      <a:pt x="0" y="950"/>
                    </a:lnTo>
                    <a:lnTo>
                      <a:pt x="3534" y="2021"/>
                    </a:lnTo>
                    <a:lnTo>
                      <a:pt x="4318" y="1252"/>
                    </a:lnTo>
                    <a:lnTo>
                      <a:pt x="4318" y="1150"/>
                    </a:lnTo>
                    <a:lnTo>
                      <a:pt x="4663" y="818"/>
                    </a:lnTo>
                    <a:lnTo>
                      <a:pt x="4742" y="582"/>
                    </a:lnTo>
                    <a:lnTo>
                      <a:pt x="5101" y="241"/>
                    </a:lnTo>
                    <a:lnTo>
                      <a:pt x="4814" y="176"/>
                    </a:lnTo>
                    <a:lnTo>
                      <a:pt x="1652" y="110"/>
                    </a:lnTo>
                    <a:lnTo>
                      <a:pt x="1231" y="0"/>
                    </a:lnTo>
                    <a:close/>
                  </a:path>
                </a:pathLst>
              </a:custGeom>
              <a:solidFill>
                <a:srgbClr val="BFBFBF"/>
              </a:solidFill>
              <a:ln w="9525">
                <a:noFill/>
              </a:ln>
            </p:spPr>
            <p:txBody>
              <a:bodyPr/>
              <a:lstStyle/>
              <a:p>
                <a:endParaRPr lang="en-US"/>
              </a:p>
            </p:txBody>
          </p:sp>
          <p:sp>
            <p:nvSpPr>
              <p:cNvPr id="1141324" name="Freeform 1141323"/>
              <p:cNvSpPr/>
              <p:nvPr/>
            </p:nvSpPr>
            <p:spPr>
              <a:xfrm>
                <a:off x="3696" y="2034"/>
                <a:ext cx="510" cy="155"/>
              </a:xfrm>
              <a:custGeom>
                <a:avLst/>
                <a:gdLst/>
                <a:ahLst/>
                <a:cxnLst/>
                <a:rect l="0" t="0" r="0" b="0"/>
                <a:pathLst>
                  <a:path w="5101" h="2021">
                    <a:moveTo>
                      <a:pt x="1231" y="0"/>
                    </a:moveTo>
                    <a:lnTo>
                      <a:pt x="889" y="241"/>
                    </a:lnTo>
                    <a:lnTo>
                      <a:pt x="889" y="309"/>
                    </a:lnTo>
                    <a:lnTo>
                      <a:pt x="0" y="950"/>
                    </a:lnTo>
                    <a:lnTo>
                      <a:pt x="3534" y="2021"/>
                    </a:lnTo>
                    <a:lnTo>
                      <a:pt x="4318" y="1252"/>
                    </a:lnTo>
                    <a:lnTo>
                      <a:pt x="4318" y="1150"/>
                    </a:lnTo>
                    <a:lnTo>
                      <a:pt x="4663" y="818"/>
                    </a:lnTo>
                    <a:lnTo>
                      <a:pt x="4742" y="582"/>
                    </a:lnTo>
                    <a:lnTo>
                      <a:pt x="5101" y="241"/>
                    </a:lnTo>
                    <a:lnTo>
                      <a:pt x="4814" y="176"/>
                    </a:lnTo>
                    <a:lnTo>
                      <a:pt x="1652" y="110"/>
                    </a:lnTo>
                    <a:lnTo>
                      <a:pt x="1231"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1141325" name="Freeform 1141324"/>
              <p:cNvSpPr/>
              <p:nvPr/>
            </p:nvSpPr>
            <p:spPr>
              <a:xfrm>
                <a:off x="3794" y="2046"/>
                <a:ext cx="31" cy="10"/>
              </a:xfrm>
              <a:custGeom>
                <a:avLst/>
                <a:gdLst/>
                <a:ahLst/>
                <a:cxnLst/>
                <a:rect l="0" t="0" r="0" b="0"/>
                <a:pathLst>
                  <a:path w="306" h="139">
                    <a:moveTo>
                      <a:pt x="117" y="0"/>
                    </a:moveTo>
                    <a:lnTo>
                      <a:pt x="0" y="82"/>
                    </a:lnTo>
                    <a:lnTo>
                      <a:pt x="191" y="139"/>
                    </a:lnTo>
                    <a:lnTo>
                      <a:pt x="306" y="51"/>
                    </a:lnTo>
                    <a:lnTo>
                      <a:pt x="117" y="0"/>
                    </a:lnTo>
                    <a:close/>
                  </a:path>
                </a:pathLst>
              </a:custGeom>
              <a:solidFill>
                <a:srgbClr val="828282"/>
              </a:solidFill>
              <a:ln w="9525">
                <a:noFill/>
              </a:ln>
            </p:spPr>
            <p:txBody>
              <a:bodyPr/>
              <a:lstStyle/>
              <a:p>
                <a:endParaRPr lang="en-US"/>
              </a:p>
            </p:txBody>
          </p:sp>
          <p:sp>
            <p:nvSpPr>
              <p:cNvPr id="1141326" name="Freeform 1141325"/>
              <p:cNvSpPr/>
              <p:nvPr/>
            </p:nvSpPr>
            <p:spPr>
              <a:xfrm>
                <a:off x="3794" y="2046"/>
                <a:ext cx="31" cy="10"/>
              </a:xfrm>
              <a:custGeom>
                <a:avLst/>
                <a:gdLst/>
                <a:ahLst/>
                <a:cxnLst/>
                <a:rect l="0" t="0" r="0" b="0"/>
                <a:pathLst>
                  <a:path w="306" h="139">
                    <a:moveTo>
                      <a:pt x="117" y="0"/>
                    </a:moveTo>
                    <a:lnTo>
                      <a:pt x="0" y="82"/>
                    </a:lnTo>
                    <a:lnTo>
                      <a:pt x="191" y="139"/>
                    </a:lnTo>
                    <a:lnTo>
                      <a:pt x="306" y="51"/>
                    </a:lnTo>
                    <a:lnTo>
                      <a:pt x="117"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1141327" name="Freeform 1141326"/>
              <p:cNvSpPr/>
              <p:nvPr/>
            </p:nvSpPr>
            <p:spPr>
              <a:xfrm>
                <a:off x="3748" y="2066"/>
                <a:ext cx="306" cy="97"/>
              </a:xfrm>
              <a:custGeom>
                <a:avLst/>
                <a:gdLst/>
                <a:ahLst/>
                <a:cxnLst/>
                <a:rect l="0" t="0" r="0" b="0"/>
                <a:pathLst>
                  <a:path w="3060" h="1260">
                    <a:moveTo>
                      <a:pt x="401" y="0"/>
                    </a:moveTo>
                    <a:lnTo>
                      <a:pt x="225" y="139"/>
                    </a:lnTo>
                    <a:lnTo>
                      <a:pt x="189" y="235"/>
                    </a:lnTo>
                    <a:lnTo>
                      <a:pt x="0" y="457"/>
                    </a:lnTo>
                    <a:lnTo>
                      <a:pt x="2688" y="1260"/>
                    </a:lnTo>
                    <a:lnTo>
                      <a:pt x="2833" y="1106"/>
                    </a:lnTo>
                    <a:lnTo>
                      <a:pt x="3060" y="730"/>
                    </a:lnTo>
                    <a:lnTo>
                      <a:pt x="2973" y="693"/>
                    </a:lnTo>
                    <a:lnTo>
                      <a:pt x="401" y="0"/>
                    </a:lnTo>
                    <a:close/>
                  </a:path>
                </a:pathLst>
              </a:custGeom>
              <a:solidFill>
                <a:srgbClr val="BFBFBF"/>
              </a:solidFill>
              <a:ln w="9525">
                <a:noFill/>
              </a:ln>
            </p:spPr>
            <p:txBody>
              <a:bodyPr/>
              <a:lstStyle/>
              <a:p>
                <a:endParaRPr lang="en-US"/>
              </a:p>
            </p:txBody>
          </p:sp>
          <p:sp>
            <p:nvSpPr>
              <p:cNvPr id="1141328" name="Freeform 1141327"/>
              <p:cNvSpPr/>
              <p:nvPr/>
            </p:nvSpPr>
            <p:spPr>
              <a:xfrm>
                <a:off x="3748" y="2066"/>
                <a:ext cx="306" cy="97"/>
              </a:xfrm>
              <a:custGeom>
                <a:avLst/>
                <a:gdLst/>
                <a:ahLst/>
                <a:cxnLst/>
                <a:rect l="0" t="0" r="0" b="0"/>
                <a:pathLst>
                  <a:path w="3060" h="1260">
                    <a:moveTo>
                      <a:pt x="401" y="0"/>
                    </a:moveTo>
                    <a:lnTo>
                      <a:pt x="225" y="139"/>
                    </a:lnTo>
                    <a:lnTo>
                      <a:pt x="189" y="235"/>
                    </a:lnTo>
                    <a:lnTo>
                      <a:pt x="0" y="457"/>
                    </a:lnTo>
                    <a:lnTo>
                      <a:pt x="2688" y="1260"/>
                    </a:lnTo>
                    <a:lnTo>
                      <a:pt x="2833" y="1106"/>
                    </a:lnTo>
                    <a:lnTo>
                      <a:pt x="3060" y="730"/>
                    </a:lnTo>
                    <a:lnTo>
                      <a:pt x="2973" y="693"/>
                    </a:lnTo>
                    <a:lnTo>
                      <a:pt x="401"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1141329" name="Straight Connector 1141328"/>
              <p:cNvSpPr/>
              <p:nvPr/>
            </p:nvSpPr>
            <p:spPr>
              <a:xfrm>
                <a:off x="3783" y="2077"/>
                <a:ext cx="253" cy="52"/>
              </a:xfrm>
              <a:prstGeom prst="line">
                <a:avLst/>
              </a:prstGeom>
              <a:ln w="0" cap="flat" cmpd="sng">
                <a:solidFill>
                  <a:srgbClr val="000000"/>
                </a:solidFill>
                <a:prstDash val="solid"/>
                <a:headEnd type="none" w="med" len="med"/>
                <a:tailEnd type="none" w="med" len="med"/>
              </a:ln>
            </p:spPr>
          </p:sp>
          <p:sp>
            <p:nvSpPr>
              <p:cNvPr id="1141330" name="Straight Connector 1141329"/>
              <p:cNvSpPr/>
              <p:nvPr/>
            </p:nvSpPr>
            <p:spPr>
              <a:xfrm>
                <a:off x="3774" y="2084"/>
                <a:ext cx="250" cy="54"/>
              </a:xfrm>
              <a:prstGeom prst="line">
                <a:avLst/>
              </a:prstGeom>
              <a:ln w="0" cap="flat" cmpd="sng">
                <a:solidFill>
                  <a:srgbClr val="000000"/>
                </a:solidFill>
                <a:prstDash val="solid"/>
                <a:headEnd type="none" w="med" len="med"/>
                <a:tailEnd type="none" w="med" len="med"/>
              </a:ln>
            </p:spPr>
          </p:sp>
          <p:sp>
            <p:nvSpPr>
              <p:cNvPr id="1141331" name="Straight Connector 1141330"/>
              <p:cNvSpPr/>
              <p:nvPr/>
            </p:nvSpPr>
            <p:spPr>
              <a:xfrm>
                <a:off x="3765" y="2094"/>
                <a:ext cx="257" cy="54"/>
              </a:xfrm>
              <a:prstGeom prst="line">
                <a:avLst/>
              </a:prstGeom>
              <a:ln w="0" cap="flat" cmpd="sng">
                <a:solidFill>
                  <a:srgbClr val="000000"/>
                </a:solidFill>
                <a:prstDash val="solid"/>
                <a:headEnd type="none" w="med" len="med"/>
                <a:tailEnd type="none" w="med" len="med"/>
              </a:ln>
            </p:spPr>
          </p:sp>
          <p:sp>
            <p:nvSpPr>
              <p:cNvPr id="1141332" name="Straight Connector 1141331"/>
              <p:cNvSpPr/>
              <p:nvPr/>
            </p:nvSpPr>
            <p:spPr>
              <a:xfrm flipH="1">
                <a:off x="3790" y="2081"/>
                <a:ext cx="10" cy="6"/>
              </a:xfrm>
              <a:prstGeom prst="line">
                <a:avLst/>
              </a:prstGeom>
              <a:ln w="0" cap="flat" cmpd="sng">
                <a:solidFill>
                  <a:srgbClr val="000000"/>
                </a:solidFill>
                <a:prstDash val="solid"/>
                <a:headEnd type="none" w="med" len="med"/>
                <a:tailEnd type="none" w="med" len="med"/>
              </a:ln>
            </p:spPr>
          </p:sp>
          <p:sp>
            <p:nvSpPr>
              <p:cNvPr id="1141333" name="Straight Connector 1141332"/>
              <p:cNvSpPr/>
              <p:nvPr/>
            </p:nvSpPr>
            <p:spPr>
              <a:xfrm flipH="1">
                <a:off x="3813" y="2075"/>
                <a:ext cx="10" cy="8"/>
              </a:xfrm>
              <a:prstGeom prst="line">
                <a:avLst/>
              </a:prstGeom>
              <a:ln w="0" cap="flat" cmpd="sng">
                <a:solidFill>
                  <a:srgbClr val="000000"/>
                </a:solidFill>
                <a:prstDash val="solid"/>
                <a:headEnd type="none" w="med" len="med"/>
                <a:tailEnd type="none" w="med" len="med"/>
              </a:ln>
            </p:spPr>
          </p:sp>
          <p:sp>
            <p:nvSpPr>
              <p:cNvPr id="1141334" name="Straight Connector 1141333"/>
              <p:cNvSpPr/>
              <p:nvPr/>
            </p:nvSpPr>
            <p:spPr>
              <a:xfrm flipH="1">
                <a:off x="3794" y="2072"/>
                <a:ext cx="11" cy="8"/>
              </a:xfrm>
              <a:prstGeom prst="line">
                <a:avLst/>
              </a:prstGeom>
              <a:ln w="0" cap="flat" cmpd="sng">
                <a:solidFill>
                  <a:srgbClr val="000000"/>
                </a:solidFill>
                <a:prstDash val="solid"/>
                <a:headEnd type="none" w="med" len="med"/>
                <a:tailEnd type="none" w="med" len="med"/>
              </a:ln>
            </p:spPr>
          </p:sp>
          <p:sp>
            <p:nvSpPr>
              <p:cNvPr id="1141335" name="Straight Connector 1141334"/>
              <p:cNvSpPr/>
              <p:nvPr/>
            </p:nvSpPr>
            <p:spPr>
              <a:xfrm flipH="1">
                <a:off x="3831" y="2080"/>
                <a:ext cx="10" cy="6"/>
              </a:xfrm>
              <a:prstGeom prst="line">
                <a:avLst/>
              </a:prstGeom>
              <a:ln w="0" cap="flat" cmpd="sng">
                <a:solidFill>
                  <a:srgbClr val="000000"/>
                </a:solidFill>
                <a:prstDash val="solid"/>
                <a:headEnd type="none" w="med" len="med"/>
                <a:tailEnd type="none" w="med" len="med"/>
              </a:ln>
            </p:spPr>
          </p:sp>
          <p:sp>
            <p:nvSpPr>
              <p:cNvPr id="1141336" name="Straight Connector 1141335"/>
              <p:cNvSpPr/>
              <p:nvPr/>
            </p:nvSpPr>
            <p:spPr>
              <a:xfrm flipH="1">
                <a:off x="3850" y="2084"/>
                <a:ext cx="11" cy="6"/>
              </a:xfrm>
              <a:prstGeom prst="line">
                <a:avLst/>
              </a:prstGeom>
              <a:ln w="0" cap="flat" cmpd="sng">
                <a:solidFill>
                  <a:srgbClr val="000000"/>
                </a:solidFill>
                <a:prstDash val="solid"/>
                <a:headEnd type="none" w="med" len="med"/>
                <a:tailEnd type="none" w="med" len="med"/>
              </a:ln>
            </p:spPr>
          </p:sp>
          <p:sp>
            <p:nvSpPr>
              <p:cNvPr id="1141337" name="Straight Connector 1141336"/>
              <p:cNvSpPr/>
              <p:nvPr/>
            </p:nvSpPr>
            <p:spPr>
              <a:xfrm flipH="1">
                <a:off x="3883" y="2111"/>
                <a:ext cx="13" cy="7"/>
              </a:xfrm>
              <a:prstGeom prst="line">
                <a:avLst/>
              </a:prstGeom>
              <a:ln w="0" cap="flat" cmpd="sng">
                <a:solidFill>
                  <a:srgbClr val="000000"/>
                </a:solidFill>
                <a:prstDash val="solid"/>
                <a:headEnd type="none" w="med" len="med"/>
                <a:tailEnd type="none" w="med" len="med"/>
              </a:ln>
            </p:spPr>
          </p:sp>
          <p:sp>
            <p:nvSpPr>
              <p:cNvPr id="1141338" name="Straight Connector 1141337"/>
              <p:cNvSpPr/>
              <p:nvPr/>
            </p:nvSpPr>
            <p:spPr>
              <a:xfrm flipH="1">
                <a:off x="3904" y="2115"/>
                <a:ext cx="11" cy="8"/>
              </a:xfrm>
              <a:prstGeom prst="line">
                <a:avLst/>
              </a:prstGeom>
              <a:ln w="0" cap="flat" cmpd="sng">
                <a:solidFill>
                  <a:srgbClr val="000000"/>
                </a:solidFill>
                <a:prstDash val="solid"/>
                <a:headEnd type="none" w="med" len="med"/>
                <a:tailEnd type="none" w="med" len="med"/>
              </a:ln>
            </p:spPr>
          </p:sp>
          <p:sp>
            <p:nvSpPr>
              <p:cNvPr id="1141339" name="Straight Connector 1141338"/>
              <p:cNvSpPr/>
              <p:nvPr/>
            </p:nvSpPr>
            <p:spPr>
              <a:xfrm flipH="1">
                <a:off x="3923" y="2119"/>
                <a:ext cx="12" cy="8"/>
              </a:xfrm>
              <a:prstGeom prst="line">
                <a:avLst/>
              </a:prstGeom>
              <a:ln w="0" cap="flat" cmpd="sng">
                <a:solidFill>
                  <a:srgbClr val="000000"/>
                </a:solidFill>
                <a:prstDash val="solid"/>
                <a:headEnd type="none" w="med" len="med"/>
                <a:tailEnd type="none" w="med" len="med"/>
              </a:ln>
            </p:spPr>
          </p:sp>
          <p:sp>
            <p:nvSpPr>
              <p:cNvPr id="1141340" name="Straight Connector 1141339"/>
              <p:cNvSpPr/>
              <p:nvPr/>
            </p:nvSpPr>
            <p:spPr>
              <a:xfrm flipH="1">
                <a:off x="3946" y="2124"/>
                <a:ext cx="14" cy="8"/>
              </a:xfrm>
              <a:prstGeom prst="line">
                <a:avLst/>
              </a:prstGeom>
              <a:ln w="0" cap="flat" cmpd="sng">
                <a:solidFill>
                  <a:srgbClr val="000000"/>
                </a:solidFill>
                <a:prstDash val="solid"/>
                <a:headEnd type="none" w="med" len="med"/>
                <a:tailEnd type="none" w="med" len="med"/>
              </a:ln>
            </p:spPr>
          </p:sp>
          <p:sp>
            <p:nvSpPr>
              <p:cNvPr id="1141341" name="Straight Connector 1141340"/>
              <p:cNvSpPr/>
              <p:nvPr/>
            </p:nvSpPr>
            <p:spPr>
              <a:xfrm flipH="1">
                <a:off x="3969" y="2129"/>
                <a:ext cx="12" cy="7"/>
              </a:xfrm>
              <a:prstGeom prst="line">
                <a:avLst/>
              </a:prstGeom>
              <a:ln w="0" cap="flat" cmpd="sng">
                <a:solidFill>
                  <a:srgbClr val="000000"/>
                </a:solidFill>
                <a:prstDash val="solid"/>
                <a:headEnd type="none" w="med" len="med"/>
                <a:tailEnd type="none" w="med" len="med"/>
              </a:ln>
            </p:spPr>
          </p:sp>
          <p:sp>
            <p:nvSpPr>
              <p:cNvPr id="1141342" name="Straight Connector 1141341"/>
              <p:cNvSpPr/>
              <p:nvPr/>
            </p:nvSpPr>
            <p:spPr>
              <a:xfrm flipH="1">
                <a:off x="3991" y="2134"/>
                <a:ext cx="12" cy="7"/>
              </a:xfrm>
              <a:prstGeom prst="line">
                <a:avLst/>
              </a:prstGeom>
              <a:ln w="0" cap="flat" cmpd="sng">
                <a:solidFill>
                  <a:srgbClr val="000000"/>
                </a:solidFill>
                <a:prstDash val="solid"/>
                <a:headEnd type="none" w="med" len="med"/>
                <a:tailEnd type="none" w="med" len="med"/>
              </a:ln>
            </p:spPr>
          </p:sp>
          <p:sp>
            <p:nvSpPr>
              <p:cNvPr id="1141343" name="Straight Connector 1141342"/>
              <p:cNvSpPr/>
              <p:nvPr/>
            </p:nvSpPr>
            <p:spPr>
              <a:xfrm flipH="1">
                <a:off x="3995" y="2122"/>
                <a:ext cx="13" cy="9"/>
              </a:xfrm>
              <a:prstGeom prst="line">
                <a:avLst/>
              </a:prstGeom>
              <a:ln w="0" cap="flat" cmpd="sng">
                <a:solidFill>
                  <a:srgbClr val="000000"/>
                </a:solidFill>
                <a:prstDash val="solid"/>
                <a:headEnd type="none" w="med" len="med"/>
                <a:tailEnd type="none" w="med" len="med"/>
              </a:ln>
            </p:spPr>
          </p:sp>
          <p:sp>
            <p:nvSpPr>
              <p:cNvPr id="1141344" name="Straight Connector 1141343"/>
              <p:cNvSpPr/>
              <p:nvPr/>
            </p:nvSpPr>
            <p:spPr>
              <a:xfrm flipH="1">
                <a:off x="3974" y="2118"/>
                <a:ext cx="13" cy="9"/>
              </a:xfrm>
              <a:prstGeom prst="line">
                <a:avLst/>
              </a:prstGeom>
              <a:ln w="0" cap="flat" cmpd="sng">
                <a:solidFill>
                  <a:srgbClr val="000000"/>
                </a:solidFill>
                <a:prstDash val="solid"/>
                <a:headEnd type="none" w="med" len="med"/>
                <a:tailEnd type="none" w="med" len="med"/>
              </a:ln>
            </p:spPr>
          </p:sp>
          <p:sp>
            <p:nvSpPr>
              <p:cNvPr id="1141345" name="Straight Connector 1141344"/>
              <p:cNvSpPr/>
              <p:nvPr/>
            </p:nvSpPr>
            <p:spPr>
              <a:xfrm flipH="1">
                <a:off x="3952" y="2114"/>
                <a:ext cx="12" cy="8"/>
              </a:xfrm>
              <a:prstGeom prst="line">
                <a:avLst/>
              </a:prstGeom>
              <a:ln w="0" cap="flat" cmpd="sng">
                <a:solidFill>
                  <a:srgbClr val="000000"/>
                </a:solidFill>
                <a:prstDash val="solid"/>
                <a:headEnd type="none" w="med" len="med"/>
                <a:tailEnd type="none" w="med" len="med"/>
              </a:ln>
            </p:spPr>
          </p:sp>
          <p:sp>
            <p:nvSpPr>
              <p:cNvPr id="1141346" name="Straight Connector 1141345"/>
              <p:cNvSpPr/>
              <p:nvPr/>
            </p:nvSpPr>
            <p:spPr>
              <a:xfrm flipH="1">
                <a:off x="3928" y="2110"/>
                <a:ext cx="13" cy="7"/>
              </a:xfrm>
              <a:prstGeom prst="line">
                <a:avLst/>
              </a:prstGeom>
              <a:ln w="0" cap="flat" cmpd="sng">
                <a:solidFill>
                  <a:srgbClr val="000000"/>
                </a:solidFill>
                <a:prstDash val="solid"/>
                <a:headEnd type="none" w="med" len="med"/>
                <a:tailEnd type="none" w="med" len="med"/>
              </a:ln>
            </p:spPr>
          </p:sp>
          <p:sp>
            <p:nvSpPr>
              <p:cNvPr id="1141347" name="Straight Connector 1141346"/>
              <p:cNvSpPr/>
              <p:nvPr/>
            </p:nvSpPr>
            <p:spPr>
              <a:xfrm flipH="1">
                <a:off x="3908" y="2105"/>
                <a:ext cx="13" cy="8"/>
              </a:xfrm>
              <a:prstGeom prst="line">
                <a:avLst/>
              </a:prstGeom>
              <a:ln w="0" cap="flat" cmpd="sng">
                <a:solidFill>
                  <a:srgbClr val="000000"/>
                </a:solidFill>
                <a:prstDash val="solid"/>
                <a:headEnd type="none" w="med" len="med"/>
                <a:tailEnd type="none" w="med" len="med"/>
              </a:ln>
            </p:spPr>
          </p:sp>
          <p:sp>
            <p:nvSpPr>
              <p:cNvPr id="1141348" name="Straight Connector 1141347"/>
              <p:cNvSpPr/>
              <p:nvPr/>
            </p:nvSpPr>
            <p:spPr>
              <a:xfrm flipH="1">
                <a:off x="3890" y="2101"/>
                <a:ext cx="11" cy="8"/>
              </a:xfrm>
              <a:prstGeom prst="line">
                <a:avLst/>
              </a:prstGeom>
              <a:ln w="0" cap="flat" cmpd="sng">
                <a:solidFill>
                  <a:srgbClr val="000000"/>
                </a:solidFill>
                <a:prstDash val="solid"/>
                <a:headEnd type="none" w="med" len="med"/>
                <a:tailEnd type="none" w="med" len="med"/>
              </a:ln>
            </p:spPr>
          </p:sp>
          <p:sp>
            <p:nvSpPr>
              <p:cNvPr id="1141349" name="Straight Connector 1141348"/>
              <p:cNvSpPr/>
              <p:nvPr/>
            </p:nvSpPr>
            <p:spPr>
              <a:xfrm flipH="1">
                <a:off x="3872" y="2088"/>
                <a:ext cx="11" cy="7"/>
              </a:xfrm>
              <a:prstGeom prst="line">
                <a:avLst/>
              </a:prstGeom>
              <a:ln w="0" cap="flat" cmpd="sng">
                <a:solidFill>
                  <a:srgbClr val="000000"/>
                </a:solidFill>
                <a:prstDash val="solid"/>
                <a:headEnd type="none" w="med" len="med"/>
                <a:tailEnd type="none" w="med" len="med"/>
              </a:ln>
            </p:spPr>
          </p:sp>
          <p:sp>
            <p:nvSpPr>
              <p:cNvPr id="1141350" name="Straight Connector 1141349"/>
              <p:cNvSpPr/>
              <p:nvPr/>
            </p:nvSpPr>
            <p:spPr>
              <a:xfrm flipH="1">
                <a:off x="3891" y="2092"/>
                <a:ext cx="10" cy="7"/>
              </a:xfrm>
              <a:prstGeom prst="line">
                <a:avLst/>
              </a:prstGeom>
              <a:ln w="0" cap="flat" cmpd="sng">
                <a:solidFill>
                  <a:srgbClr val="000000"/>
                </a:solidFill>
                <a:prstDash val="solid"/>
                <a:headEnd type="none" w="med" len="med"/>
                <a:tailEnd type="none" w="med" len="med"/>
              </a:ln>
            </p:spPr>
          </p:sp>
          <p:sp>
            <p:nvSpPr>
              <p:cNvPr id="1141351" name="Straight Connector 1141350"/>
              <p:cNvSpPr/>
              <p:nvPr/>
            </p:nvSpPr>
            <p:spPr>
              <a:xfrm flipH="1">
                <a:off x="3913" y="2097"/>
                <a:ext cx="10" cy="6"/>
              </a:xfrm>
              <a:prstGeom prst="line">
                <a:avLst/>
              </a:prstGeom>
              <a:ln w="0" cap="flat" cmpd="sng">
                <a:solidFill>
                  <a:srgbClr val="000000"/>
                </a:solidFill>
                <a:prstDash val="solid"/>
                <a:headEnd type="none" w="med" len="med"/>
                <a:tailEnd type="none" w="med" len="med"/>
              </a:ln>
            </p:spPr>
          </p:sp>
          <p:sp>
            <p:nvSpPr>
              <p:cNvPr id="1141352" name="Straight Connector 1141351"/>
              <p:cNvSpPr/>
              <p:nvPr/>
            </p:nvSpPr>
            <p:spPr>
              <a:xfrm flipH="1">
                <a:off x="3933" y="2101"/>
                <a:ext cx="11" cy="6"/>
              </a:xfrm>
              <a:prstGeom prst="line">
                <a:avLst/>
              </a:prstGeom>
              <a:ln w="0" cap="flat" cmpd="sng">
                <a:solidFill>
                  <a:srgbClr val="000000"/>
                </a:solidFill>
                <a:prstDash val="solid"/>
                <a:headEnd type="none" w="med" len="med"/>
                <a:tailEnd type="none" w="med" len="med"/>
              </a:ln>
            </p:spPr>
          </p:sp>
          <p:sp>
            <p:nvSpPr>
              <p:cNvPr id="1141353" name="Straight Connector 1141352"/>
              <p:cNvSpPr/>
              <p:nvPr/>
            </p:nvSpPr>
            <p:spPr>
              <a:xfrm flipH="1">
                <a:off x="3954" y="2104"/>
                <a:ext cx="10" cy="7"/>
              </a:xfrm>
              <a:prstGeom prst="line">
                <a:avLst/>
              </a:prstGeom>
              <a:ln w="0" cap="flat" cmpd="sng">
                <a:solidFill>
                  <a:srgbClr val="000000"/>
                </a:solidFill>
                <a:prstDash val="solid"/>
                <a:headEnd type="none" w="med" len="med"/>
                <a:tailEnd type="none" w="med" len="med"/>
              </a:ln>
            </p:spPr>
          </p:sp>
          <p:sp>
            <p:nvSpPr>
              <p:cNvPr id="1141354" name="Straight Connector 1141353"/>
              <p:cNvSpPr/>
              <p:nvPr/>
            </p:nvSpPr>
            <p:spPr>
              <a:xfrm flipH="1">
                <a:off x="3974" y="2110"/>
                <a:ext cx="11" cy="7"/>
              </a:xfrm>
              <a:prstGeom prst="line">
                <a:avLst/>
              </a:prstGeom>
              <a:ln w="0" cap="flat" cmpd="sng">
                <a:solidFill>
                  <a:srgbClr val="000000"/>
                </a:solidFill>
                <a:prstDash val="solid"/>
                <a:headEnd type="none" w="med" len="med"/>
                <a:tailEnd type="none" w="med" len="med"/>
              </a:ln>
            </p:spPr>
          </p:sp>
          <p:sp>
            <p:nvSpPr>
              <p:cNvPr id="1141355" name="Straight Connector 1141354"/>
              <p:cNvSpPr/>
              <p:nvPr/>
            </p:nvSpPr>
            <p:spPr>
              <a:xfrm flipH="1">
                <a:off x="3997" y="2114"/>
                <a:ext cx="11" cy="7"/>
              </a:xfrm>
              <a:prstGeom prst="line">
                <a:avLst/>
              </a:prstGeom>
              <a:ln w="0" cap="flat" cmpd="sng">
                <a:solidFill>
                  <a:srgbClr val="000000"/>
                </a:solidFill>
                <a:prstDash val="solid"/>
                <a:headEnd type="none" w="med" len="med"/>
                <a:tailEnd type="none" w="med" len="med"/>
              </a:ln>
            </p:spPr>
          </p:sp>
          <p:sp>
            <p:nvSpPr>
              <p:cNvPr id="1141356" name="Straight Connector 1141355"/>
              <p:cNvSpPr/>
              <p:nvPr/>
            </p:nvSpPr>
            <p:spPr>
              <a:xfrm flipH="1">
                <a:off x="3877" y="2121"/>
                <a:ext cx="14" cy="9"/>
              </a:xfrm>
              <a:prstGeom prst="line">
                <a:avLst/>
              </a:prstGeom>
              <a:ln w="0" cap="flat" cmpd="sng">
                <a:solidFill>
                  <a:srgbClr val="000000"/>
                </a:solidFill>
                <a:prstDash val="solid"/>
                <a:headEnd type="none" w="med" len="med"/>
                <a:tailEnd type="none" w="med" len="med"/>
              </a:ln>
            </p:spPr>
          </p:sp>
          <p:sp>
            <p:nvSpPr>
              <p:cNvPr id="1141357" name="Straight Connector 1141356"/>
              <p:cNvSpPr/>
              <p:nvPr/>
            </p:nvSpPr>
            <p:spPr>
              <a:xfrm flipH="1">
                <a:off x="3898" y="2126"/>
                <a:ext cx="14" cy="9"/>
              </a:xfrm>
              <a:prstGeom prst="line">
                <a:avLst/>
              </a:prstGeom>
              <a:ln w="0" cap="flat" cmpd="sng">
                <a:solidFill>
                  <a:srgbClr val="000000"/>
                </a:solidFill>
                <a:prstDash val="solid"/>
                <a:headEnd type="none" w="med" len="med"/>
                <a:tailEnd type="none" w="med" len="med"/>
              </a:ln>
            </p:spPr>
          </p:sp>
          <p:sp>
            <p:nvSpPr>
              <p:cNvPr id="1141358" name="Straight Connector 1141357"/>
              <p:cNvSpPr/>
              <p:nvPr/>
            </p:nvSpPr>
            <p:spPr>
              <a:xfrm flipH="1">
                <a:off x="3916" y="2130"/>
                <a:ext cx="14" cy="9"/>
              </a:xfrm>
              <a:prstGeom prst="line">
                <a:avLst/>
              </a:prstGeom>
              <a:ln w="0" cap="flat" cmpd="sng">
                <a:solidFill>
                  <a:srgbClr val="000000"/>
                </a:solidFill>
                <a:prstDash val="solid"/>
                <a:headEnd type="none" w="med" len="med"/>
                <a:tailEnd type="none" w="med" len="med"/>
              </a:ln>
            </p:spPr>
          </p:sp>
          <p:sp>
            <p:nvSpPr>
              <p:cNvPr id="1141359" name="Straight Connector 1141358"/>
              <p:cNvSpPr/>
              <p:nvPr/>
            </p:nvSpPr>
            <p:spPr>
              <a:xfrm flipH="1">
                <a:off x="3941" y="2135"/>
                <a:ext cx="14" cy="9"/>
              </a:xfrm>
              <a:prstGeom prst="line">
                <a:avLst/>
              </a:prstGeom>
              <a:ln w="0" cap="flat" cmpd="sng">
                <a:solidFill>
                  <a:srgbClr val="000000"/>
                </a:solidFill>
                <a:prstDash val="solid"/>
                <a:headEnd type="none" w="med" len="med"/>
                <a:tailEnd type="none" w="med" len="med"/>
              </a:ln>
            </p:spPr>
          </p:sp>
          <p:sp>
            <p:nvSpPr>
              <p:cNvPr id="1141360" name="Straight Connector 1141359"/>
              <p:cNvSpPr/>
              <p:nvPr/>
            </p:nvSpPr>
            <p:spPr>
              <a:xfrm flipH="1">
                <a:off x="3961" y="2139"/>
                <a:ext cx="15" cy="9"/>
              </a:xfrm>
              <a:prstGeom prst="line">
                <a:avLst/>
              </a:prstGeom>
              <a:ln w="0" cap="flat" cmpd="sng">
                <a:solidFill>
                  <a:srgbClr val="000000"/>
                </a:solidFill>
                <a:prstDash val="solid"/>
                <a:headEnd type="none" w="med" len="med"/>
                <a:tailEnd type="none" w="med" len="med"/>
              </a:ln>
            </p:spPr>
          </p:sp>
          <p:sp>
            <p:nvSpPr>
              <p:cNvPr id="1141361" name="Straight Connector 1141360"/>
              <p:cNvSpPr/>
              <p:nvPr/>
            </p:nvSpPr>
            <p:spPr>
              <a:xfrm flipH="1">
                <a:off x="3987" y="2144"/>
                <a:ext cx="16" cy="10"/>
              </a:xfrm>
              <a:prstGeom prst="line">
                <a:avLst/>
              </a:prstGeom>
              <a:ln w="0" cap="flat" cmpd="sng">
                <a:solidFill>
                  <a:srgbClr val="000000"/>
                </a:solidFill>
                <a:prstDash val="solid"/>
                <a:headEnd type="none" w="med" len="med"/>
                <a:tailEnd type="none" w="med" len="med"/>
              </a:ln>
            </p:spPr>
          </p:sp>
          <p:sp>
            <p:nvSpPr>
              <p:cNvPr id="1141362" name="Straight Connector 1141361"/>
              <p:cNvSpPr/>
              <p:nvPr/>
            </p:nvSpPr>
            <p:spPr>
              <a:xfrm flipH="1">
                <a:off x="3834" y="2111"/>
                <a:ext cx="15" cy="10"/>
              </a:xfrm>
              <a:prstGeom prst="line">
                <a:avLst/>
              </a:prstGeom>
              <a:ln w="0" cap="flat" cmpd="sng">
                <a:solidFill>
                  <a:srgbClr val="000000"/>
                </a:solidFill>
                <a:prstDash val="solid"/>
                <a:headEnd type="none" w="med" len="med"/>
                <a:tailEnd type="none" w="med" len="med"/>
              </a:ln>
            </p:spPr>
          </p:sp>
          <p:sp>
            <p:nvSpPr>
              <p:cNvPr id="1141363" name="Straight Connector 1141362"/>
              <p:cNvSpPr/>
              <p:nvPr/>
            </p:nvSpPr>
            <p:spPr>
              <a:xfrm flipH="1">
                <a:off x="3855" y="2116"/>
                <a:ext cx="14" cy="10"/>
              </a:xfrm>
              <a:prstGeom prst="line">
                <a:avLst/>
              </a:prstGeom>
              <a:ln w="0" cap="flat" cmpd="sng">
                <a:solidFill>
                  <a:srgbClr val="000000"/>
                </a:solidFill>
                <a:prstDash val="solid"/>
                <a:headEnd type="none" w="med" len="med"/>
                <a:tailEnd type="none" w="med" len="med"/>
              </a:ln>
            </p:spPr>
          </p:sp>
          <p:sp>
            <p:nvSpPr>
              <p:cNvPr id="1141364" name="Straight Connector 1141363"/>
              <p:cNvSpPr/>
              <p:nvPr/>
            </p:nvSpPr>
            <p:spPr>
              <a:xfrm flipH="1">
                <a:off x="4019" y="2118"/>
                <a:ext cx="10" cy="7"/>
              </a:xfrm>
              <a:prstGeom prst="line">
                <a:avLst/>
              </a:prstGeom>
              <a:ln w="0" cap="flat" cmpd="sng">
                <a:solidFill>
                  <a:srgbClr val="000000"/>
                </a:solidFill>
                <a:prstDash val="solid"/>
                <a:headEnd type="none" w="med" len="med"/>
                <a:tailEnd type="none" w="med" len="med"/>
              </a:ln>
            </p:spPr>
          </p:sp>
          <p:sp>
            <p:nvSpPr>
              <p:cNvPr id="1141365" name="Straight Connector 1141364"/>
              <p:cNvSpPr/>
              <p:nvPr/>
            </p:nvSpPr>
            <p:spPr>
              <a:xfrm flipH="1">
                <a:off x="3773" y="2098"/>
                <a:ext cx="12" cy="9"/>
              </a:xfrm>
              <a:prstGeom prst="line">
                <a:avLst/>
              </a:prstGeom>
              <a:ln w="0" cap="flat" cmpd="sng">
                <a:solidFill>
                  <a:srgbClr val="000000"/>
                </a:solidFill>
                <a:prstDash val="solid"/>
                <a:headEnd type="none" w="med" len="med"/>
                <a:tailEnd type="none" w="med" len="med"/>
              </a:ln>
            </p:spPr>
          </p:sp>
          <p:sp>
            <p:nvSpPr>
              <p:cNvPr id="1141366" name="Straight Connector 1141365"/>
              <p:cNvSpPr/>
              <p:nvPr/>
            </p:nvSpPr>
            <p:spPr>
              <a:xfrm flipH="1">
                <a:off x="3794" y="2103"/>
                <a:ext cx="12" cy="8"/>
              </a:xfrm>
              <a:prstGeom prst="line">
                <a:avLst/>
              </a:prstGeom>
              <a:ln w="0" cap="flat" cmpd="sng">
                <a:solidFill>
                  <a:srgbClr val="000000"/>
                </a:solidFill>
                <a:prstDash val="solid"/>
                <a:headEnd type="none" w="med" len="med"/>
                <a:tailEnd type="none" w="med" len="med"/>
              </a:ln>
            </p:spPr>
          </p:sp>
          <p:sp>
            <p:nvSpPr>
              <p:cNvPr id="1141367" name="Straight Connector 1141366"/>
              <p:cNvSpPr/>
              <p:nvPr/>
            </p:nvSpPr>
            <p:spPr>
              <a:xfrm flipH="1">
                <a:off x="3814" y="2108"/>
                <a:ext cx="14" cy="9"/>
              </a:xfrm>
              <a:prstGeom prst="line">
                <a:avLst/>
              </a:prstGeom>
              <a:ln w="0" cap="flat" cmpd="sng">
                <a:solidFill>
                  <a:srgbClr val="000000"/>
                </a:solidFill>
                <a:prstDash val="solid"/>
                <a:headEnd type="none" w="med" len="med"/>
                <a:tailEnd type="none" w="med" len="med"/>
              </a:ln>
            </p:spPr>
          </p:sp>
          <p:sp>
            <p:nvSpPr>
              <p:cNvPr id="1141368" name="Straight Connector 1141367"/>
              <p:cNvSpPr/>
              <p:nvPr/>
            </p:nvSpPr>
            <p:spPr>
              <a:xfrm flipH="1">
                <a:off x="3808" y="2084"/>
                <a:ext cx="11" cy="8"/>
              </a:xfrm>
              <a:prstGeom prst="line">
                <a:avLst/>
              </a:prstGeom>
              <a:ln w="0" cap="flat" cmpd="sng">
                <a:solidFill>
                  <a:srgbClr val="000000"/>
                </a:solidFill>
                <a:prstDash val="solid"/>
                <a:headEnd type="none" w="med" len="med"/>
                <a:tailEnd type="none" w="med" len="med"/>
              </a:ln>
            </p:spPr>
          </p:sp>
          <p:sp>
            <p:nvSpPr>
              <p:cNvPr id="1141369" name="Straight Connector 1141368"/>
              <p:cNvSpPr/>
              <p:nvPr/>
            </p:nvSpPr>
            <p:spPr>
              <a:xfrm flipH="1">
                <a:off x="3821" y="2098"/>
                <a:ext cx="13" cy="8"/>
              </a:xfrm>
              <a:prstGeom prst="line">
                <a:avLst/>
              </a:prstGeom>
              <a:ln w="0" cap="flat" cmpd="sng">
                <a:solidFill>
                  <a:srgbClr val="000000"/>
                </a:solidFill>
                <a:prstDash val="solid"/>
                <a:headEnd type="none" w="med" len="med"/>
                <a:tailEnd type="none" w="med" len="med"/>
              </a:ln>
            </p:spPr>
          </p:sp>
          <p:sp>
            <p:nvSpPr>
              <p:cNvPr id="1141370" name="Straight Connector 1141369"/>
              <p:cNvSpPr/>
              <p:nvPr/>
            </p:nvSpPr>
            <p:spPr>
              <a:xfrm flipH="1">
                <a:off x="3868" y="2097"/>
                <a:ext cx="11" cy="7"/>
              </a:xfrm>
              <a:prstGeom prst="line">
                <a:avLst/>
              </a:prstGeom>
              <a:ln w="0" cap="flat" cmpd="sng">
                <a:solidFill>
                  <a:srgbClr val="000000"/>
                </a:solidFill>
                <a:prstDash val="solid"/>
                <a:headEnd type="none" w="med" len="med"/>
                <a:tailEnd type="none" w="med" len="med"/>
              </a:ln>
            </p:spPr>
          </p:sp>
          <p:sp>
            <p:nvSpPr>
              <p:cNvPr id="1141371" name="Straight Connector 1141370"/>
              <p:cNvSpPr/>
              <p:nvPr/>
            </p:nvSpPr>
            <p:spPr>
              <a:xfrm flipH="1">
                <a:off x="3847" y="2092"/>
                <a:ext cx="11" cy="8"/>
              </a:xfrm>
              <a:prstGeom prst="line">
                <a:avLst/>
              </a:prstGeom>
              <a:ln w="0" cap="flat" cmpd="sng">
                <a:solidFill>
                  <a:srgbClr val="000000"/>
                </a:solidFill>
                <a:prstDash val="solid"/>
                <a:headEnd type="none" w="med" len="med"/>
                <a:tailEnd type="none" w="med" len="med"/>
              </a:ln>
            </p:spPr>
          </p:sp>
          <p:sp>
            <p:nvSpPr>
              <p:cNvPr id="1141372" name="Straight Connector 1141371"/>
              <p:cNvSpPr/>
              <p:nvPr/>
            </p:nvSpPr>
            <p:spPr>
              <a:xfrm flipH="1">
                <a:off x="3828" y="2089"/>
                <a:ext cx="11" cy="7"/>
              </a:xfrm>
              <a:prstGeom prst="line">
                <a:avLst/>
              </a:prstGeom>
              <a:ln w="0" cap="flat" cmpd="sng">
                <a:solidFill>
                  <a:srgbClr val="000000"/>
                </a:solidFill>
                <a:prstDash val="solid"/>
                <a:headEnd type="none" w="med" len="med"/>
                <a:tailEnd type="none" w="med" len="med"/>
              </a:ln>
            </p:spPr>
          </p:sp>
          <p:sp>
            <p:nvSpPr>
              <p:cNvPr id="1141373" name="Straight Connector 1141372"/>
              <p:cNvSpPr/>
              <p:nvPr/>
            </p:nvSpPr>
            <p:spPr>
              <a:xfrm flipH="1">
                <a:off x="3781" y="2089"/>
                <a:ext cx="13" cy="8"/>
              </a:xfrm>
              <a:prstGeom prst="line">
                <a:avLst/>
              </a:prstGeom>
              <a:ln w="0" cap="flat" cmpd="sng">
                <a:solidFill>
                  <a:srgbClr val="000000"/>
                </a:solidFill>
                <a:prstDash val="solid"/>
                <a:headEnd type="none" w="med" len="med"/>
                <a:tailEnd type="none" w="med" len="med"/>
              </a:ln>
            </p:spPr>
          </p:sp>
          <p:sp>
            <p:nvSpPr>
              <p:cNvPr id="1141374" name="Straight Connector 1141373"/>
              <p:cNvSpPr/>
              <p:nvPr/>
            </p:nvSpPr>
            <p:spPr>
              <a:xfrm flipH="1">
                <a:off x="3800" y="2092"/>
                <a:ext cx="12" cy="9"/>
              </a:xfrm>
              <a:prstGeom prst="line">
                <a:avLst/>
              </a:prstGeom>
              <a:ln w="0" cap="flat" cmpd="sng">
                <a:solidFill>
                  <a:srgbClr val="000000"/>
                </a:solidFill>
                <a:prstDash val="solid"/>
                <a:headEnd type="none" w="med" len="med"/>
                <a:tailEnd type="none" w="med" len="med"/>
              </a:ln>
            </p:spPr>
          </p:sp>
          <p:sp>
            <p:nvSpPr>
              <p:cNvPr id="1141375" name="Straight Connector 1141374"/>
              <p:cNvSpPr/>
              <p:nvPr/>
            </p:nvSpPr>
            <p:spPr>
              <a:xfrm flipH="1">
                <a:off x="3841" y="2101"/>
                <a:ext cx="13" cy="9"/>
              </a:xfrm>
              <a:prstGeom prst="line">
                <a:avLst/>
              </a:prstGeom>
              <a:ln w="0" cap="flat" cmpd="sng">
                <a:solidFill>
                  <a:srgbClr val="000000"/>
                </a:solidFill>
                <a:prstDash val="solid"/>
                <a:headEnd type="none" w="med" len="med"/>
                <a:tailEnd type="none" w="med" len="med"/>
              </a:ln>
            </p:spPr>
          </p:sp>
          <p:sp>
            <p:nvSpPr>
              <p:cNvPr id="1141376" name="Straight Connector 1141375"/>
              <p:cNvSpPr/>
              <p:nvPr/>
            </p:nvSpPr>
            <p:spPr>
              <a:xfrm flipH="1">
                <a:off x="3858" y="2105"/>
                <a:ext cx="14" cy="9"/>
              </a:xfrm>
              <a:prstGeom prst="line">
                <a:avLst/>
              </a:prstGeom>
              <a:ln w="0" cap="flat" cmpd="sng">
                <a:solidFill>
                  <a:srgbClr val="000000"/>
                </a:solidFill>
                <a:prstDash val="solid"/>
                <a:headEnd type="none" w="med" len="med"/>
                <a:tailEnd type="none" w="med" len="med"/>
              </a:ln>
            </p:spPr>
          </p:sp>
          <p:sp>
            <p:nvSpPr>
              <p:cNvPr id="1141377" name="Straight Connector 1141376"/>
              <p:cNvSpPr/>
              <p:nvPr/>
            </p:nvSpPr>
            <p:spPr>
              <a:xfrm flipH="1" flipV="1">
                <a:off x="4058" y="2146"/>
                <a:ext cx="19" cy="4"/>
              </a:xfrm>
              <a:prstGeom prst="line">
                <a:avLst/>
              </a:prstGeom>
              <a:ln w="0" cap="flat" cmpd="sng">
                <a:solidFill>
                  <a:srgbClr val="000000"/>
                </a:solidFill>
                <a:prstDash val="solid"/>
                <a:headEnd type="none" w="med" len="med"/>
                <a:tailEnd type="none" w="med" len="med"/>
              </a:ln>
            </p:spPr>
          </p:sp>
          <p:sp>
            <p:nvSpPr>
              <p:cNvPr id="1141378" name="Straight Connector 1141377"/>
              <p:cNvSpPr/>
              <p:nvPr/>
            </p:nvSpPr>
            <p:spPr>
              <a:xfrm>
                <a:off x="4077" y="2150"/>
                <a:ext cx="4" cy="6"/>
              </a:xfrm>
              <a:prstGeom prst="line">
                <a:avLst/>
              </a:prstGeom>
              <a:ln w="0" cap="flat" cmpd="sng">
                <a:solidFill>
                  <a:srgbClr val="000000"/>
                </a:solidFill>
                <a:prstDash val="solid"/>
                <a:headEnd type="none" w="med" len="med"/>
                <a:tailEnd type="none" w="med" len="med"/>
              </a:ln>
            </p:spPr>
          </p:sp>
          <p:sp>
            <p:nvSpPr>
              <p:cNvPr id="1141379" name="Freeform 1141378"/>
              <p:cNvSpPr/>
              <p:nvPr/>
            </p:nvSpPr>
            <p:spPr>
              <a:xfrm>
                <a:off x="4017" y="2122"/>
                <a:ext cx="86" cy="46"/>
              </a:xfrm>
              <a:custGeom>
                <a:avLst/>
                <a:gdLst/>
                <a:ahLst/>
                <a:cxnLst/>
                <a:rect l="0" t="0" r="0" b="0"/>
                <a:pathLst>
                  <a:path w="860" h="590">
                    <a:moveTo>
                      <a:pt x="351" y="0"/>
                    </a:moveTo>
                    <a:lnTo>
                      <a:pt x="277" y="102"/>
                    </a:lnTo>
                    <a:lnTo>
                      <a:pt x="196" y="88"/>
                    </a:lnTo>
                    <a:lnTo>
                      <a:pt x="73" y="213"/>
                    </a:lnTo>
                    <a:lnTo>
                      <a:pt x="160" y="235"/>
                    </a:lnTo>
                    <a:lnTo>
                      <a:pt x="59" y="340"/>
                    </a:lnTo>
                    <a:lnTo>
                      <a:pt x="146" y="376"/>
                    </a:lnTo>
                    <a:lnTo>
                      <a:pt x="0" y="502"/>
                    </a:lnTo>
                    <a:lnTo>
                      <a:pt x="262" y="590"/>
                    </a:lnTo>
                    <a:lnTo>
                      <a:pt x="342" y="493"/>
                    </a:lnTo>
                    <a:lnTo>
                      <a:pt x="547" y="554"/>
                    </a:lnTo>
                    <a:lnTo>
                      <a:pt x="860" y="222"/>
                    </a:lnTo>
                    <a:lnTo>
                      <a:pt x="838" y="132"/>
                    </a:lnTo>
                    <a:lnTo>
                      <a:pt x="351" y="0"/>
                    </a:lnTo>
                    <a:close/>
                  </a:path>
                </a:pathLst>
              </a:custGeom>
              <a:solidFill>
                <a:srgbClr val="828282"/>
              </a:solidFill>
              <a:ln w="9525">
                <a:noFill/>
              </a:ln>
            </p:spPr>
            <p:txBody>
              <a:bodyPr/>
              <a:lstStyle/>
              <a:p>
                <a:endParaRPr lang="en-US"/>
              </a:p>
            </p:txBody>
          </p:sp>
          <p:sp>
            <p:nvSpPr>
              <p:cNvPr id="1141380" name="Freeform 1141379"/>
              <p:cNvSpPr/>
              <p:nvPr/>
            </p:nvSpPr>
            <p:spPr>
              <a:xfrm>
                <a:off x="4017" y="2122"/>
                <a:ext cx="86" cy="46"/>
              </a:xfrm>
              <a:custGeom>
                <a:avLst/>
                <a:gdLst/>
                <a:ahLst/>
                <a:cxnLst/>
                <a:rect l="0" t="0" r="0" b="0"/>
                <a:pathLst>
                  <a:path w="860" h="590">
                    <a:moveTo>
                      <a:pt x="351" y="0"/>
                    </a:moveTo>
                    <a:lnTo>
                      <a:pt x="277" y="102"/>
                    </a:lnTo>
                    <a:lnTo>
                      <a:pt x="196" y="88"/>
                    </a:lnTo>
                    <a:lnTo>
                      <a:pt x="73" y="213"/>
                    </a:lnTo>
                    <a:lnTo>
                      <a:pt x="160" y="235"/>
                    </a:lnTo>
                    <a:lnTo>
                      <a:pt x="59" y="340"/>
                    </a:lnTo>
                    <a:lnTo>
                      <a:pt x="146" y="376"/>
                    </a:lnTo>
                    <a:lnTo>
                      <a:pt x="0" y="502"/>
                    </a:lnTo>
                    <a:lnTo>
                      <a:pt x="262" y="590"/>
                    </a:lnTo>
                    <a:lnTo>
                      <a:pt x="342" y="493"/>
                    </a:lnTo>
                    <a:lnTo>
                      <a:pt x="547" y="554"/>
                    </a:lnTo>
                    <a:lnTo>
                      <a:pt x="860" y="222"/>
                    </a:lnTo>
                    <a:lnTo>
                      <a:pt x="838" y="132"/>
                    </a:lnTo>
                    <a:lnTo>
                      <a:pt x="351"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1141381" name="Straight Connector 1141380"/>
              <p:cNvSpPr/>
              <p:nvPr/>
            </p:nvSpPr>
            <p:spPr>
              <a:xfrm>
                <a:off x="4044" y="2130"/>
                <a:ext cx="45" cy="11"/>
              </a:xfrm>
              <a:prstGeom prst="line">
                <a:avLst/>
              </a:prstGeom>
              <a:ln w="0" cap="flat" cmpd="sng">
                <a:solidFill>
                  <a:srgbClr val="000000"/>
                </a:solidFill>
                <a:prstDash val="solid"/>
                <a:headEnd type="none" w="med" len="med"/>
                <a:tailEnd type="none" w="med" len="med"/>
              </a:ln>
            </p:spPr>
          </p:sp>
          <p:sp>
            <p:nvSpPr>
              <p:cNvPr id="1141382" name="Straight Connector 1141381"/>
              <p:cNvSpPr/>
              <p:nvPr/>
            </p:nvSpPr>
            <p:spPr>
              <a:xfrm flipH="1">
                <a:off x="4068" y="2133"/>
                <a:ext cx="31" cy="25"/>
              </a:xfrm>
              <a:prstGeom prst="line">
                <a:avLst/>
              </a:prstGeom>
              <a:ln w="0" cap="flat" cmpd="sng">
                <a:solidFill>
                  <a:srgbClr val="000000"/>
                </a:solidFill>
                <a:prstDash val="solid"/>
                <a:headEnd type="none" w="med" len="med"/>
                <a:tailEnd type="none" w="med" len="med"/>
              </a:ln>
            </p:spPr>
          </p:sp>
          <p:sp>
            <p:nvSpPr>
              <p:cNvPr id="1141383" name="Straight Connector 1141382"/>
              <p:cNvSpPr/>
              <p:nvPr/>
            </p:nvSpPr>
            <p:spPr>
              <a:xfrm flipH="1" flipV="1">
                <a:off x="4030" y="2150"/>
                <a:ext cx="36" cy="8"/>
              </a:xfrm>
              <a:prstGeom prst="line">
                <a:avLst/>
              </a:prstGeom>
              <a:ln w="0" cap="flat" cmpd="sng">
                <a:solidFill>
                  <a:srgbClr val="000000"/>
                </a:solidFill>
                <a:prstDash val="solid"/>
                <a:headEnd type="none" w="med" len="med"/>
                <a:tailEnd type="none" w="med" len="med"/>
              </a:ln>
            </p:spPr>
          </p:sp>
          <p:sp>
            <p:nvSpPr>
              <p:cNvPr id="1141384" name="Straight Connector 1141383"/>
              <p:cNvSpPr/>
              <p:nvPr/>
            </p:nvSpPr>
            <p:spPr>
              <a:xfrm>
                <a:off x="4068" y="2158"/>
                <a:ext cx="3" cy="7"/>
              </a:xfrm>
              <a:prstGeom prst="line">
                <a:avLst/>
              </a:prstGeom>
              <a:ln w="0" cap="flat" cmpd="sng">
                <a:solidFill>
                  <a:srgbClr val="000000"/>
                </a:solidFill>
                <a:prstDash val="solid"/>
                <a:headEnd type="none" w="med" len="med"/>
                <a:tailEnd type="none" w="med" len="med"/>
              </a:ln>
            </p:spPr>
          </p:sp>
          <p:sp>
            <p:nvSpPr>
              <p:cNvPr id="1141385" name="Straight Connector 1141384"/>
              <p:cNvSpPr/>
              <p:nvPr/>
            </p:nvSpPr>
            <p:spPr>
              <a:xfrm>
                <a:off x="4089" y="2141"/>
                <a:ext cx="3" cy="6"/>
              </a:xfrm>
              <a:prstGeom prst="line">
                <a:avLst/>
              </a:prstGeom>
              <a:ln w="0" cap="flat" cmpd="sng">
                <a:solidFill>
                  <a:srgbClr val="000000"/>
                </a:solidFill>
                <a:prstDash val="solid"/>
                <a:headEnd type="none" w="med" len="med"/>
                <a:tailEnd type="none" w="med" len="med"/>
              </a:ln>
            </p:spPr>
          </p:sp>
          <p:sp>
            <p:nvSpPr>
              <p:cNvPr id="1141386" name="Straight Connector 1141385"/>
              <p:cNvSpPr/>
              <p:nvPr/>
            </p:nvSpPr>
            <p:spPr>
              <a:xfrm flipH="1">
                <a:off x="4035" y="2129"/>
                <a:ext cx="45" cy="35"/>
              </a:xfrm>
              <a:prstGeom prst="line">
                <a:avLst/>
              </a:prstGeom>
              <a:ln w="0" cap="flat" cmpd="sng">
                <a:solidFill>
                  <a:srgbClr val="000000"/>
                </a:solidFill>
                <a:prstDash val="solid"/>
                <a:headEnd type="none" w="med" len="med"/>
                <a:tailEnd type="none" w="med" len="med"/>
              </a:ln>
            </p:spPr>
          </p:sp>
          <p:sp>
            <p:nvSpPr>
              <p:cNvPr id="1141387" name="Straight Connector 1141386"/>
              <p:cNvSpPr/>
              <p:nvPr/>
            </p:nvSpPr>
            <p:spPr>
              <a:xfrm>
                <a:off x="4048" y="2154"/>
                <a:ext cx="4" cy="7"/>
              </a:xfrm>
              <a:prstGeom prst="line">
                <a:avLst/>
              </a:prstGeom>
              <a:ln w="0" cap="flat" cmpd="sng">
                <a:solidFill>
                  <a:srgbClr val="000000"/>
                </a:solidFill>
                <a:prstDash val="solid"/>
                <a:headEnd type="none" w="med" len="med"/>
                <a:tailEnd type="none" w="med" len="med"/>
              </a:ln>
            </p:spPr>
          </p:sp>
          <p:sp>
            <p:nvSpPr>
              <p:cNvPr id="1141388" name="Freeform 1141387"/>
              <p:cNvSpPr/>
              <p:nvPr/>
            </p:nvSpPr>
            <p:spPr>
              <a:xfrm>
                <a:off x="3784" y="2059"/>
                <a:ext cx="332" cy="76"/>
              </a:xfrm>
              <a:custGeom>
                <a:avLst/>
                <a:gdLst/>
                <a:ahLst/>
                <a:cxnLst/>
                <a:rect l="0" t="0" r="0" b="0"/>
                <a:pathLst>
                  <a:path w="3314" h="988">
                    <a:moveTo>
                      <a:pt x="72" y="0"/>
                    </a:moveTo>
                    <a:lnTo>
                      <a:pt x="0" y="60"/>
                    </a:lnTo>
                    <a:lnTo>
                      <a:pt x="0" y="112"/>
                    </a:lnTo>
                    <a:lnTo>
                      <a:pt x="3241" y="988"/>
                    </a:lnTo>
                    <a:lnTo>
                      <a:pt x="3314" y="923"/>
                    </a:lnTo>
                    <a:lnTo>
                      <a:pt x="3286" y="841"/>
                    </a:lnTo>
                    <a:lnTo>
                      <a:pt x="72" y="0"/>
                    </a:lnTo>
                    <a:close/>
                  </a:path>
                </a:pathLst>
              </a:custGeom>
              <a:solidFill>
                <a:srgbClr val="828282"/>
              </a:solidFill>
              <a:ln w="9525">
                <a:noFill/>
              </a:ln>
            </p:spPr>
            <p:txBody>
              <a:bodyPr/>
              <a:lstStyle/>
              <a:p>
                <a:endParaRPr lang="en-US"/>
              </a:p>
            </p:txBody>
          </p:sp>
          <p:sp>
            <p:nvSpPr>
              <p:cNvPr id="1141389" name="Freeform 1141388"/>
              <p:cNvSpPr/>
              <p:nvPr/>
            </p:nvSpPr>
            <p:spPr>
              <a:xfrm>
                <a:off x="3784" y="2059"/>
                <a:ext cx="332" cy="76"/>
              </a:xfrm>
              <a:custGeom>
                <a:avLst/>
                <a:gdLst/>
                <a:ahLst/>
                <a:cxnLst/>
                <a:rect l="0" t="0" r="0" b="0"/>
                <a:pathLst>
                  <a:path w="3314" h="988">
                    <a:moveTo>
                      <a:pt x="72" y="0"/>
                    </a:moveTo>
                    <a:lnTo>
                      <a:pt x="0" y="60"/>
                    </a:lnTo>
                    <a:lnTo>
                      <a:pt x="0" y="112"/>
                    </a:lnTo>
                    <a:lnTo>
                      <a:pt x="3241" y="988"/>
                    </a:lnTo>
                    <a:lnTo>
                      <a:pt x="3314" y="923"/>
                    </a:lnTo>
                    <a:lnTo>
                      <a:pt x="3286" y="841"/>
                    </a:lnTo>
                    <a:lnTo>
                      <a:pt x="72"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1141390" name="Straight Connector 1141389"/>
              <p:cNvSpPr/>
              <p:nvPr/>
            </p:nvSpPr>
            <p:spPr>
              <a:xfrm flipH="1">
                <a:off x="3936" y="2089"/>
                <a:ext cx="6" cy="5"/>
              </a:xfrm>
              <a:prstGeom prst="line">
                <a:avLst/>
              </a:prstGeom>
              <a:ln w="0" cap="flat" cmpd="sng">
                <a:solidFill>
                  <a:srgbClr val="000000"/>
                </a:solidFill>
                <a:prstDash val="solid"/>
                <a:headEnd type="none" w="med" len="med"/>
                <a:tailEnd type="none" w="med" len="med"/>
              </a:ln>
            </p:spPr>
          </p:sp>
          <p:sp>
            <p:nvSpPr>
              <p:cNvPr id="1141391" name="Straight Connector 1141390"/>
              <p:cNvSpPr/>
              <p:nvPr/>
            </p:nvSpPr>
            <p:spPr>
              <a:xfrm flipH="1">
                <a:off x="3913" y="2085"/>
                <a:ext cx="8" cy="5"/>
              </a:xfrm>
              <a:prstGeom prst="line">
                <a:avLst/>
              </a:prstGeom>
              <a:ln w="0" cap="flat" cmpd="sng">
                <a:solidFill>
                  <a:srgbClr val="000000"/>
                </a:solidFill>
                <a:prstDash val="solid"/>
                <a:headEnd type="none" w="med" len="med"/>
                <a:tailEnd type="none" w="med" len="med"/>
              </a:ln>
            </p:spPr>
          </p:sp>
          <p:sp>
            <p:nvSpPr>
              <p:cNvPr id="1141392" name="Straight Connector 1141391"/>
              <p:cNvSpPr/>
              <p:nvPr/>
            </p:nvSpPr>
            <p:spPr>
              <a:xfrm flipH="1">
                <a:off x="3896" y="2081"/>
                <a:ext cx="5" cy="5"/>
              </a:xfrm>
              <a:prstGeom prst="line">
                <a:avLst/>
              </a:prstGeom>
              <a:ln w="0" cap="flat" cmpd="sng">
                <a:solidFill>
                  <a:srgbClr val="000000"/>
                </a:solidFill>
                <a:prstDash val="solid"/>
                <a:headEnd type="none" w="med" len="med"/>
                <a:tailEnd type="none" w="med" len="med"/>
              </a:ln>
            </p:spPr>
          </p:sp>
          <p:sp>
            <p:nvSpPr>
              <p:cNvPr id="1141393" name="Straight Connector 1141392"/>
              <p:cNvSpPr/>
              <p:nvPr/>
            </p:nvSpPr>
            <p:spPr>
              <a:xfrm flipH="1">
                <a:off x="3873" y="2077"/>
                <a:ext cx="7" cy="4"/>
              </a:xfrm>
              <a:prstGeom prst="line">
                <a:avLst/>
              </a:prstGeom>
              <a:ln w="0" cap="flat" cmpd="sng">
                <a:solidFill>
                  <a:srgbClr val="000000"/>
                </a:solidFill>
                <a:prstDash val="solid"/>
                <a:headEnd type="none" w="med" len="med"/>
                <a:tailEnd type="none" w="med" len="med"/>
              </a:ln>
            </p:spPr>
          </p:sp>
          <p:sp>
            <p:nvSpPr>
              <p:cNvPr id="1141394" name="Straight Connector 1141393"/>
              <p:cNvSpPr/>
              <p:nvPr/>
            </p:nvSpPr>
            <p:spPr>
              <a:xfrm flipH="1">
                <a:off x="3852" y="2073"/>
                <a:ext cx="8" cy="4"/>
              </a:xfrm>
              <a:prstGeom prst="line">
                <a:avLst/>
              </a:prstGeom>
              <a:ln w="0" cap="flat" cmpd="sng">
                <a:solidFill>
                  <a:srgbClr val="000000"/>
                </a:solidFill>
                <a:prstDash val="solid"/>
                <a:headEnd type="none" w="med" len="med"/>
                <a:tailEnd type="none" w="med" len="med"/>
              </a:ln>
            </p:spPr>
          </p:sp>
          <p:sp>
            <p:nvSpPr>
              <p:cNvPr id="1141395" name="Straight Connector 1141394"/>
              <p:cNvSpPr/>
              <p:nvPr/>
            </p:nvSpPr>
            <p:spPr>
              <a:xfrm flipH="1">
                <a:off x="3837" y="2069"/>
                <a:ext cx="6" cy="5"/>
              </a:xfrm>
              <a:prstGeom prst="line">
                <a:avLst/>
              </a:prstGeom>
              <a:ln w="0" cap="flat" cmpd="sng">
                <a:solidFill>
                  <a:srgbClr val="000000"/>
                </a:solidFill>
                <a:prstDash val="solid"/>
                <a:headEnd type="none" w="med" len="med"/>
                <a:tailEnd type="none" w="med" len="med"/>
              </a:ln>
            </p:spPr>
          </p:sp>
          <p:sp>
            <p:nvSpPr>
              <p:cNvPr id="1141396" name="Straight Connector 1141395"/>
              <p:cNvSpPr/>
              <p:nvPr/>
            </p:nvSpPr>
            <p:spPr>
              <a:xfrm flipH="1">
                <a:off x="3817" y="2065"/>
                <a:ext cx="6" cy="4"/>
              </a:xfrm>
              <a:prstGeom prst="line">
                <a:avLst/>
              </a:prstGeom>
              <a:ln w="0" cap="flat" cmpd="sng">
                <a:solidFill>
                  <a:srgbClr val="000000"/>
                </a:solidFill>
                <a:prstDash val="solid"/>
                <a:headEnd type="none" w="med" len="med"/>
                <a:tailEnd type="none" w="med" len="med"/>
              </a:ln>
            </p:spPr>
          </p:sp>
          <p:sp>
            <p:nvSpPr>
              <p:cNvPr id="1141397" name="Straight Connector 1141396"/>
              <p:cNvSpPr/>
              <p:nvPr/>
            </p:nvSpPr>
            <p:spPr>
              <a:xfrm flipH="1">
                <a:off x="3797" y="2061"/>
                <a:ext cx="5" cy="4"/>
              </a:xfrm>
              <a:prstGeom prst="line">
                <a:avLst/>
              </a:prstGeom>
              <a:ln w="0" cap="flat" cmpd="sng">
                <a:solidFill>
                  <a:srgbClr val="000000"/>
                </a:solidFill>
                <a:prstDash val="solid"/>
                <a:headEnd type="none" w="med" len="med"/>
                <a:tailEnd type="none" w="med" len="med"/>
              </a:ln>
            </p:spPr>
          </p:sp>
          <p:sp>
            <p:nvSpPr>
              <p:cNvPr id="1141398" name="Straight Connector 1141397"/>
              <p:cNvSpPr/>
              <p:nvPr/>
            </p:nvSpPr>
            <p:spPr>
              <a:xfrm>
                <a:off x="3797" y="2066"/>
                <a:ext cx="1" cy="4"/>
              </a:xfrm>
              <a:prstGeom prst="line">
                <a:avLst/>
              </a:prstGeom>
              <a:ln w="0" cap="flat" cmpd="sng">
                <a:solidFill>
                  <a:srgbClr val="000000"/>
                </a:solidFill>
                <a:prstDash val="solid"/>
                <a:headEnd type="none" w="med" len="med"/>
                <a:tailEnd type="none" w="med" len="med"/>
              </a:ln>
            </p:spPr>
          </p:sp>
          <p:sp>
            <p:nvSpPr>
              <p:cNvPr id="1141399" name="Straight Connector 1141398"/>
              <p:cNvSpPr/>
              <p:nvPr/>
            </p:nvSpPr>
            <p:spPr>
              <a:xfrm>
                <a:off x="3817" y="2069"/>
                <a:ext cx="1" cy="6"/>
              </a:xfrm>
              <a:prstGeom prst="line">
                <a:avLst/>
              </a:prstGeom>
              <a:ln w="0" cap="flat" cmpd="sng">
                <a:solidFill>
                  <a:srgbClr val="000000"/>
                </a:solidFill>
                <a:prstDash val="solid"/>
                <a:headEnd type="none" w="med" len="med"/>
                <a:tailEnd type="none" w="med" len="med"/>
              </a:ln>
            </p:spPr>
          </p:sp>
          <p:sp>
            <p:nvSpPr>
              <p:cNvPr id="1141400" name="Straight Connector 1141399"/>
              <p:cNvSpPr/>
              <p:nvPr/>
            </p:nvSpPr>
            <p:spPr>
              <a:xfrm>
                <a:off x="3837" y="2074"/>
                <a:ext cx="1" cy="5"/>
              </a:xfrm>
              <a:prstGeom prst="line">
                <a:avLst/>
              </a:prstGeom>
              <a:ln w="0" cap="flat" cmpd="sng">
                <a:solidFill>
                  <a:srgbClr val="000000"/>
                </a:solidFill>
                <a:prstDash val="solid"/>
                <a:headEnd type="none" w="med" len="med"/>
                <a:tailEnd type="none" w="med" len="med"/>
              </a:ln>
            </p:spPr>
          </p:sp>
          <p:sp>
            <p:nvSpPr>
              <p:cNvPr id="1141401" name="Straight Connector 1141400"/>
              <p:cNvSpPr/>
              <p:nvPr/>
            </p:nvSpPr>
            <p:spPr>
              <a:xfrm>
                <a:off x="3852" y="2077"/>
                <a:ext cx="1" cy="4"/>
              </a:xfrm>
              <a:prstGeom prst="line">
                <a:avLst/>
              </a:prstGeom>
              <a:ln w="0" cap="flat" cmpd="sng">
                <a:solidFill>
                  <a:srgbClr val="000000"/>
                </a:solidFill>
                <a:prstDash val="solid"/>
                <a:headEnd type="none" w="med" len="med"/>
                <a:tailEnd type="none" w="med" len="med"/>
              </a:ln>
            </p:spPr>
          </p:sp>
          <p:sp>
            <p:nvSpPr>
              <p:cNvPr id="1141402" name="Straight Connector 1141401"/>
              <p:cNvSpPr/>
              <p:nvPr/>
            </p:nvSpPr>
            <p:spPr>
              <a:xfrm>
                <a:off x="3873" y="2081"/>
                <a:ext cx="1" cy="4"/>
              </a:xfrm>
              <a:prstGeom prst="line">
                <a:avLst/>
              </a:prstGeom>
              <a:ln w="0" cap="flat" cmpd="sng">
                <a:solidFill>
                  <a:srgbClr val="000000"/>
                </a:solidFill>
                <a:prstDash val="solid"/>
                <a:headEnd type="none" w="med" len="med"/>
                <a:tailEnd type="none" w="med" len="med"/>
              </a:ln>
            </p:spPr>
          </p:sp>
          <p:sp>
            <p:nvSpPr>
              <p:cNvPr id="1141403" name="Straight Connector 1141402"/>
              <p:cNvSpPr/>
              <p:nvPr/>
            </p:nvSpPr>
            <p:spPr>
              <a:xfrm>
                <a:off x="3896" y="2086"/>
                <a:ext cx="1" cy="4"/>
              </a:xfrm>
              <a:prstGeom prst="line">
                <a:avLst/>
              </a:prstGeom>
              <a:ln w="0" cap="flat" cmpd="sng">
                <a:solidFill>
                  <a:srgbClr val="000000"/>
                </a:solidFill>
                <a:prstDash val="solid"/>
                <a:headEnd type="none" w="med" len="med"/>
                <a:tailEnd type="none" w="med" len="med"/>
              </a:ln>
            </p:spPr>
          </p:sp>
          <p:sp>
            <p:nvSpPr>
              <p:cNvPr id="1141404" name="Straight Connector 1141403"/>
              <p:cNvSpPr/>
              <p:nvPr/>
            </p:nvSpPr>
            <p:spPr>
              <a:xfrm>
                <a:off x="3913" y="2090"/>
                <a:ext cx="1" cy="5"/>
              </a:xfrm>
              <a:prstGeom prst="line">
                <a:avLst/>
              </a:prstGeom>
              <a:ln w="0" cap="flat" cmpd="sng">
                <a:solidFill>
                  <a:srgbClr val="000000"/>
                </a:solidFill>
                <a:prstDash val="solid"/>
                <a:headEnd type="none" w="med" len="med"/>
                <a:tailEnd type="none" w="med" len="med"/>
              </a:ln>
            </p:spPr>
          </p:sp>
          <p:sp>
            <p:nvSpPr>
              <p:cNvPr id="1141405" name="Straight Connector 1141404"/>
              <p:cNvSpPr/>
              <p:nvPr/>
            </p:nvSpPr>
            <p:spPr>
              <a:xfrm flipV="1">
                <a:off x="4106" y="2123"/>
                <a:ext cx="6" cy="7"/>
              </a:xfrm>
              <a:prstGeom prst="line">
                <a:avLst/>
              </a:prstGeom>
              <a:ln w="0" cap="flat" cmpd="sng">
                <a:solidFill>
                  <a:srgbClr val="000000"/>
                </a:solidFill>
                <a:prstDash val="solid"/>
                <a:headEnd type="none" w="med" len="med"/>
                <a:tailEnd type="none" w="med" len="med"/>
              </a:ln>
            </p:spPr>
          </p:sp>
          <p:sp>
            <p:nvSpPr>
              <p:cNvPr id="1141406" name="Straight Connector 1141405"/>
              <p:cNvSpPr/>
              <p:nvPr/>
            </p:nvSpPr>
            <p:spPr>
              <a:xfrm>
                <a:off x="4106" y="2130"/>
                <a:ext cx="2" cy="5"/>
              </a:xfrm>
              <a:prstGeom prst="line">
                <a:avLst/>
              </a:prstGeom>
              <a:ln w="0" cap="flat" cmpd="sng">
                <a:solidFill>
                  <a:srgbClr val="000000"/>
                </a:solidFill>
                <a:prstDash val="solid"/>
                <a:headEnd type="none" w="med" len="med"/>
                <a:tailEnd type="none" w="med" len="med"/>
              </a:ln>
            </p:spPr>
          </p:sp>
          <p:sp>
            <p:nvSpPr>
              <p:cNvPr id="1141407" name="Straight Connector 1141406"/>
              <p:cNvSpPr/>
              <p:nvPr/>
            </p:nvSpPr>
            <p:spPr>
              <a:xfrm flipH="1">
                <a:off x="4089" y="2121"/>
                <a:ext cx="5" cy="5"/>
              </a:xfrm>
              <a:prstGeom prst="line">
                <a:avLst/>
              </a:prstGeom>
              <a:ln w="0" cap="flat" cmpd="sng">
                <a:solidFill>
                  <a:srgbClr val="000000"/>
                </a:solidFill>
                <a:prstDash val="solid"/>
                <a:headEnd type="none" w="med" len="med"/>
                <a:tailEnd type="none" w="med" len="med"/>
              </a:ln>
            </p:spPr>
          </p:sp>
          <p:sp>
            <p:nvSpPr>
              <p:cNvPr id="1141408" name="Straight Connector 1141407"/>
              <p:cNvSpPr/>
              <p:nvPr/>
            </p:nvSpPr>
            <p:spPr>
              <a:xfrm flipH="1">
                <a:off x="4043" y="2111"/>
                <a:ext cx="7" cy="6"/>
              </a:xfrm>
              <a:prstGeom prst="line">
                <a:avLst/>
              </a:prstGeom>
              <a:ln w="0" cap="flat" cmpd="sng">
                <a:solidFill>
                  <a:srgbClr val="000000"/>
                </a:solidFill>
                <a:prstDash val="solid"/>
                <a:headEnd type="none" w="med" len="med"/>
                <a:tailEnd type="none" w="med" len="med"/>
              </a:ln>
            </p:spPr>
          </p:sp>
          <p:sp>
            <p:nvSpPr>
              <p:cNvPr id="1141409" name="Straight Connector 1141408"/>
              <p:cNvSpPr/>
              <p:nvPr/>
            </p:nvSpPr>
            <p:spPr>
              <a:xfrm flipH="1">
                <a:off x="4065" y="2116"/>
                <a:ext cx="8" cy="5"/>
              </a:xfrm>
              <a:prstGeom prst="line">
                <a:avLst/>
              </a:prstGeom>
              <a:ln w="0" cap="flat" cmpd="sng">
                <a:solidFill>
                  <a:srgbClr val="000000"/>
                </a:solidFill>
                <a:prstDash val="solid"/>
                <a:headEnd type="none" w="med" len="med"/>
                <a:tailEnd type="none" w="med" len="med"/>
              </a:ln>
            </p:spPr>
          </p:sp>
          <p:sp>
            <p:nvSpPr>
              <p:cNvPr id="1141410" name="Straight Connector 1141409"/>
              <p:cNvSpPr/>
              <p:nvPr/>
            </p:nvSpPr>
            <p:spPr>
              <a:xfrm flipH="1">
                <a:off x="3999" y="2102"/>
                <a:ext cx="8" cy="6"/>
              </a:xfrm>
              <a:prstGeom prst="line">
                <a:avLst/>
              </a:prstGeom>
              <a:ln w="0" cap="flat" cmpd="sng">
                <a:solidFill>
                  <a:srgbClr val="000000"/>
                </a:solidFill>
                <a:prstDash val="solid"/>
                <a:headEnd type="none" w="med" len="med"/>
                <a:tailEnd type="none" w="med" len="med"/>
              </a:ln>
            </p:spPr>
          </p:sp>
          <p:sp>
            <p:nvSpPr>
              <p:cNvPr id="1141411" name="Straight Connector 1141410"/>
              <p:cNvSpPr/>
              <p:nvPr/>
            </p:nvSpPr>
            <p:spPr>
              <a:xfrm flipH="1">
                <a:off x="4022" y="2107"/>
                <a:ext cx="7" cy="5"/>
              </a:xfrm>
              <a:prstGeom prst="line">
                <a:avLst/>
              </a:prstGeom>
              <a:ln w="0" cap="flat" cmpd="sng">
                <a:solidFill>
                  <a:srgbClr val="000000"/>
                </a:solidFill>
                <a:prstDash val="solid"/>
                <a:headEnd type="none" w="med" len="med"/>
                <a:tailEnd type="none" w="med" len="med"/>
              </a:ln>
            </p:spPr>
          </p:sp>
          <p:sp>
            <p:nvSpPr>
              <p:cNvPr id="1141412" name="Straight Connector 1141411"/>
              <p:cNvSpPr/>
              <p:nvPr/>
            </p:nvSpPr>
            <p:spPr>
              <a:xfrm flipH="1">
                <a:off x="3979" y="2098"/>
                <a:ext cx="6" cy="6"/>
              </a:xfrm>
              <a:prstGeom prst="line">
                <a:avLst/>
              </a:prstGeom>
              <a:ln w="0" cap="flat" cmpd="sng">
                <a:solidFill>
                  <a:srgbClr val="000000"/>
                </a:solidFill>
                <a:prstDash val="solid"/>
                <a:headEnd type="none" w="med" len="med"/>
                <a:tailEnd type="none" w="med" len="med"/>
              </a:ln>
            </p:spPr>
          </p:sp>
          <p:sp>
            <p:nvSpPr>
              <p:cNvPr id="1141413" name="Straight Connector 1141412"/>
              <p:cNvSpPr/>
              <p:nvPr/>
            </p:nvSpPr>
            <p:spPr>
              <a:xfrm flipH="1">
                <a:off x="3956" y="2093"/>
                <a:ext cx="6" cy="6"/>
              </a:xfrm>
              <a:prstGeom prst="line">
                <a:avLst/>
              </a:prstGeom>
              <a:ln w="0" cap="flat" cmpd="sng">
                <a:solidFill>
                  <a:srgbClr val="000000"/>
                </a:solidFill>
                <a:prstDash val="solid"/>
                <a:headEnd type="none" w="med" len="med"/>
                <a:tailEnd type="none" w="med" len="med"/>
              </a:ln>
            </p:spPr>
          </p:sp>
          <p:sp>
            <p:nvSpPr>
              <p:cNvPr id="1141414" name="Straight Connector 1141413"/>
              <p:cNvSpPr/>
              <p:nvPr/>
            </p:nvSpPr>
            <p:spPr>
              <a:xfrm>
                <a:off x="3935" y="2095"/>
                <a:ext cx="1" cy="4"/>
              </a:xfrm>
              <a:prstGeom prst="line">
                <a:avLst/>
              </a:prstGeom>
              <a:ln w="0" cap="flat" cmpd="sng">
                <a:solidFill>
                  <a:srgbClr val="000000"/>
                </a:solidFill>
                <a:prstDash val="solid"/>
                <a:headEnd type="none" w="med" len="med"/>
                <a:tailEnd type="none" w="med" len="med"/>
              </a:ln>
            </p:spPr>
          </p:sp>
          <p:sp>
            <p:nvSpPr>
              <p:cNvPr id="1141415" name="Straight Connector 1141414"/>
              <p:cNvSpPr/>
              <p:nvPr/>
            </p:nvSpPr>
            <p:spPr>
              <a:xfrm>
                <a:off x="3956" y="2099"/>
                <a:ext cx="1" cy="4"/>
              </a:xfrm>
              <a:prstGeom prst="line">
                <a:avLst/>
              </a:prstGeom>
              <a:ln w="0" cap="flat" cmpd="sng">
                <a:solidFill>
                  <a:srgbClr val="000000"/>
                </a:solidFill>
                <a:prstDash val="solid"/>
                <a:headEnd type="none" w="med" len="med"/>
                <a:tailEnd type="none" w="med" len="med"/>
              </a:ln>
            </p:spPr>
          </p:sp>
          <p:sp>
            <p:nvSpPr>
              <p:cNvPr id="1141416" name="Straight Connector 1141415"/>
              <p:cNvSpPr/>
              <p:nvPr/>
            </p:nvSpPr>
            <p:spPr>
              <a:xfrm>
                <a:off x="3979" y="2104"/>
                <a:ext cx="1" cy="4"/>
              </a:xfrm>
              <a:prstGeom prst="line">
                <a:avLst/>
              </a:prstGeom>
              <a:ln w="0" cap="flat" cmpd="sng">
                <a:solidFill>
                  <a:srgbClr val="000000"/>
                </a:solidFill>
                <a:prstDash val="solid"/>
                <a:headEnd type="none" w="med" len="med"/>
                <a:tailEnd type="none" w="med" len="med"/>
              </a:ln>
            </p:spPr>
          </p:sp>
          <p:sp>
            <p:nvSpPr>
              <p:cNvPr id="1141417" name="Straight Connector 1141416"/>
              <p:cNvSpPr/>
              <p:nvPr/>
            </p:nvSpPr>
            <p:spPr>
              <a:xfrm>
                <a:off x="3999" y="2108"/>
                <a:ext cx="1" cy="4"/>
              </a:xfrm>
              <a:prstGeom prst="line">
                <a:avLst/>
              </a:prstGeom>
              <a:ln w="0" cap="flat" cmpd="sng">
                <a:solidFill>
                  <a:srgbClr val="000000"/>
                </a:solidFill>
                <a:prstDash val="solid"/>
                <a:headEnd type="none" w="med" len="med"/>
                <a:tailEnd type="none" w="med" len="med"/>
              </a:ln>
            </p:spPr>
          </p:sp>
          <p:sp>
            <p:nvSpPr>
              <p:cNvPr id="1141418" name="Straight Connector 1141417"/>
              <p:cNvSpPr/>
              <p:nvPr/>
            </p:nvSpPr>
            <p:spPr>
              <a:xfrm>
                <a:off x="4022" y="2113"/>
                <a:ext cx="1" cy="4"/>
              </a:xfrm>
              <a:prstGeom prst="line">
                <a:avLst/>
              </a:prstGeom>
              <a:ln w="0" cap="flat" cmpd="sng">
                <a:solidFill>
                  <a:srgbClr val="000000"/>
                </a:solidFill>
                <a:prstDash val="solid"/>
                <a:headEnd type="none" w="med" len="med"/>
                <a:tailEnd type="none" w="med" len="med"/>
              </a:ln>
            </p:spPr>
          </p:sp>
          <p:sp>
            <p:nvSpPr>
              <p:cNvPr id="1141419" name="Straight Connector 1141418"/>
              <p:cNvSpPr/>
              <p:nvPr/>
            </p:nvSpPr>
            <p:spPr>
              <a:xfrm>
                <a:off x="4042" y="2117"/>
                <a:ext cx="1" cy="4"/>
              </a:xfrm>
              <a:prstGeom prst="line">
                <a:avLst/>
              </a:prstGeom>
              <a:ln w="0" cap="flat" cmpd="sng">
                <a:solidFill>
                  <a:srgbClr val="000000"/>
                </a:solidFill>
                <a:prstDash val="solid"/>
                <a:headEnd type="none" w="med" len="med"/>
                <a:tailEnd type="none" w="med" len="med"/>
              </a:ln>
            </p:spPr>
          </p:sp>
          <p:sp>
            <p:nvSpPr>
              <p:cNvPr id="1141420" name="Straight Connector 1141419"/>
              <p:cNvSpPr/>
              <p:nvPr/>
            </p:nvSpPr>
            <p:spPr>
              <a:xfrm>
                <a:off x="4065" y="2121"/>
                <a:ext cx="1" cy="5"/>
              </a:xfrm>
              <a:prstGeom prst="line">
                <a:avLst/>
              </a:prstGeom>
              <a:ln w="0" cap="flat" cmpd="sng">
                <a:solidFill>
                  <a:srgbClr val="000000"/>
                </a:solidFill>
                <a:prstDash val="solid"/>
                <a:headEnd type="none" w="med" len="med"/>
                <a:tailEnd type="none" w="med" len="med"/>
              </a:ln>
            </p:spPr>
          </p:sp>
          <p:sp>
            <p:nvSpPr>
              <p:cNvPr id="1141421" name="Straight Connector 1141420"/>
              <p:cNvSpPr/>
              <p:nvPr/>
            </p:nvSpPr>
            <p:spPr>
              <a:xfrm>
                <a:off x="4089" y="2126"/>
                <a:ext cx="1" cy="4"/>
              </a:xfrm>
              <a:prstGeom prst="line">
                <a:avLst/>
              </a:prstGeom>
              <a:ln w="0" cap="flat" cmpd="sng">
                <a:solidFill>
                  <a:srgbClr val="000000"/>
                </a:solidFill>
                <a:prstDash val="solid"/>
                <a:headEnd type="none" w="med" len="med"/>
                <a:tailEnd type="none" w="med" len="med"/>
              </a:ln>
            </p:spPr>
          </p:sp>
          <p:sp>
            <p:nvSpPr>
              <p:cNvPr id="1141422" name="Straight Connector 1141421"/>
              <p:cNvSpPr/>
              <p:nvPr/>
            </p:nvSpPr>
            <p:spPr>
              <a:xfrm>
                <a:off x="3785" y="2063"/>
                <a:ext cx="321" cy="67"/>
              </a:xfrm>
              <a:prstGeom prst="line">
                <a:avLst/>
              </a:prstGeom>
              <a:ln w="0" cap="flat" cmpd="sng">
                <a:solidFill>
                  <a:srgbClr val="000000"/>
                </a:solidFill>
                <a:prstDash val="solid"/>
                <a:headEnd type="none" w="med" len="med"/>
                <a:tailEnd type="none" w="med" len="med"/>
              </a:ln>
            </p:spPr>
          </p:sp>
          <p:sp>
            <p:nvSpPr>
              <p:cNvPr id="1141423" name="Freeform 1141422"/>
              <p:cNvSpPr/>
              <p:nvPr/>
            </p:nvSpPr>
            <p:spPr>
              <a:xfrm>
                <a:off x="3729" y="2073"/>
                <a:ext cx="54" cy="31"/>
              </a:xfrm>
              <a:custGeom>
                <a:avLst/>
                <a:gdLst/>
                <a:ahLst/>
                <a:cxnLst/>
                <a:rect l="0" t="0" r="0" b="0"/>
                <a:pathLst>
                  <a:path w="531" h="406">
                    <a:moveTo>
                      <a:pt x="378" y="0"/>
                    </a:moveTo>
                    <a:lnTo>
                      <a:pt x="100" y="207"/>
                    </a:lnTo>
                    <a:lnTo>
                      <a:pt x="100" y="244"/>
                    </a:lnTo>
                    <a:lnTo>
                      <a:pt x="0" y="323"/>
                    </a:lnTo>
                    <a:lnTo>
                      <a:pt x="218" y="406"/>
                    </a:lnTo>
                    <a:lnTo>
                      <a:pt x="355" y="273"/>
                    </a:lnTo>
                    <a:lnTo>
                      <a:pt x="299" y="250"/>
                    </a:lnTo>
                    <a:lnTo>
                      <a:pt x="444" y="147"/>
                    </a:lnTo>
                    <a:lnTo>
                      <a:pt x="400" y="139"/>
                    </a:lnTo>
                    <a:lnTo>
                      <a:pt x="531" y="51"/>
                    </a:lnTo>
                    <a:lnTo>
                      <a:pt x="378" y="0"/>
                    </a:lnTo>
                    <a:close/>
                  </a:path>
                </a:pathLst>
              </a:custGeom>
              <a:solidFill>
                <a:srgbClr val="828282"/>
              </a:solidFill>
              <a:ln w="9525">
                <a:noFill/>
              </a:ln>
            </p:spPr>
            <p:txBody>
              <a:bodyPr/>
              <a:lstStyle/>
              <a:p>
                <a:endParaRPr lang="en-US"/>
              </a:p>
            </p:txBody>
          </p:sp>
          <p:sp>
            <p:nvSpPr>
              <p:cNvPr id="1141424" name="Freeform 1141423"/>
              <p:cNvSpPr/>
              <p:nvPr/>
            </p:nvSpPr>
            <p:spPr>
              <a:xfrm>
                <a:off x="3729" y="2073"/>
                <a:ext cx="54" cy="31"/>
              </a:xfrm>
              <a:custGeom>
                <a:avLst/>
                <a:gdLst/>
                <a:ahLst/>
                <a:cxnLst/>
                <a:rect l="0" t="0" r="0" b="0"/>
                <a:pathLst>
                  <a:path w="531" h="406">
                    <a:moveTo>
                      <a:pt x="378" y="0"/>
                    </a:moveTo>
                    <a:lnTo>
                      <a:pt x="100" y="207"/>
                    </a:lnTo>
                    <a:lnTo>
                      <a:pt x="100" y="244"/>
                    </a:lnTo>
                    <a:lnTo>
                      <a:pt x="0" y="323"/>
                    </a:lnTo>
                    <a:lnTo>
                      <a:pt x="218" y="406"/>
                    </a:lnTo>
                    <a:lnTo>
                      <a:pt x="355" y="273"/>
                    </a:lnTo>
                    <a:lnTo>
                      <a:pt x="299" y="250"/>
                    </a:lnTo>
                    <a:lnTo>
                      <a:pt x="444" y="147"/>
                    </a:lnTo>
                    <a:lnTo>
                      <a:pt x="400" y="139"/>
                    </a:lnTo>
                    <a:lnTo>
                      <a:pt x="531" y="51"/>
                    </a:lnTo>
                    <a:lnTo>
                      <a:pt x="378"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1141425" name="Straight Connector 1141424"/>
              <p:cNvSpPr/>
              <p:nvPr/>
            </p:nvSpPr>
            <p:spPr>
              <a:xfrm flipH="1" flipV="1">
                <a:off x="3756" y="2080"/>
                <a:ext cx="14" cy="4"/>
              </a:xfrm>
              <a:prstGeom prst="line">
                <a:avLst/>
              </a:prstGeom>
              <a:ln w="0" cap="flat" cmpd="sng">
                <a:solidFill>
                  <a:srgbClr val="000000"/>
                </a:solidFill>
                <a:prstDash val="solid"/>
                <a:headEnd type="none" w="med" len="med"/>
                <a:tailEnd type="none" w="med" len="med"/>
              </a:ln>
            </p:spPr>
          </p:sp>
          <p:sp>
            <p:nvSpPr>
              <p:cNvPr id="1141426" name="Straight Connector 1141425"/>
              <p:cNvSpPr/>
              <p:nvPr/>
            </p:nvSpPr>
            <p:spPr>
              <a:xfrm>
                <a:off x="3740" y="2089"/>
                <a:ext cx="19" cy="3"/>
              </a:xfrm>
              <a:prstGeom prst="line">
                <a:avLst/>
              </a:prstGeom>
              <a:ln w="0" cap="flat" cmpd="sng">
                <a:solidFill>
                  <a:srgbClr val="000000"/>
                </a:solidFill>
                <a:prstDash val="solid"/>
                <a:headEnd type="none" w="med" len="med"/>
                <a:tailEnd type="none" w="med" len="med"/>
              </a:ln>
            </p:spPr>
          </p:sp>
          <p:sp>
            <p:nvSpPr>
              <p:cNvPr id="1141427" name="Straight Connector 1141426"/>
              <p:cNvSpPr/>
              <p:nvPr/>
            </p:nvSpPr>
            <p:spPr>
              <a:xfrm flipV="1">
                <a:off x="3740" y="2089"/>
                <a:ext cx="4" cy="3"/>
              </a:xfrm>
              <a:prstGeom prst="line">
                <a:avLst/>
              </a:prstGeom>
              <a:ln w="0" cap="flat" cmpd="sng">
                <a:solidFill>
                  <a:srgbClr val="000000"/>
                </a:solidFill>
                <a:prstDash val="solid"/>
                <a:headEnd type="none" w="med" len="med"/>
                <a:tailEnd type="none" w="med" len="med"/>
              </a:ln>
            </p:spPr>
          </p:sp>
          <p:sp>
            <p:nvSpPr>
              <p:cNvPr id="1141428" name="Freeform 1141427"/>
              <p:cNvSpPr/>
              <p:nvPr/>
            </p:nvSpPr>
            <p:spPr>
              <a:xfrm>
                <a:off x="3717" y="2097"/>
                <a:ext cx="95" cy="30"/>
              </a:xfrm>
              <a:custGeom>
                <a:avLst/>
                <a:gdLst/>
                <a:ahLst/>
                <a:cxnLst/>
                <a:rect l="0" t="0" r="0" b="0"/>
                <a:pathLst>
                  <a:path w="947" h="398">
                    <a:moveTo>
                      <a:pt x="109" y="0"/>
                    </a:moveTo>
                    <a:lnTo>
                      <a:pt x="0" y="81"/>
                    </a:lnTo>
                    <a:lnTo>
                      <a:pt x="0" y="147"/>
                    </a:lnTo>
                    <a:lnTo>
                      <a:pt x="858" y="398"/>
                    </a:lnTo>
                    <a:lnTo>
                      <a:pt x="858" y="332"/>
                    </a:lnTo>
                    <a:lnTo>
                      <a:pt x="947" y="258"/>
                    </a:lnTo>
                    <a:lnTo>
                      <a:pt x="109" y="0"/>
                    </a:lnTo>
                    <a:close/>
                  </a:path>
                </a:pathLst>
              </a:custGeom>
              <a:solidFill>
                <a:srgbClr val="828282"/>
              </a:solidFill>
              <a:ln w="9525">
                <a:noFill/>
              </a:ln>
            </p:spPr>
            <p:txBody>
              <a:bodyPr/>
              <a:lstStyle/>
              <a:p>
                <a:endParaRPr lang="en-US"/>
              </a:p>
            </p:txBody>
          </p:sp>
          <p:sp>
            <p:nvSpPr>
              <p:cNvPr id="1141429" name="Freeform 1141428"/>
              <p:cNvSpPr/>
              <p:nvPr/>
            </p:nvSpPr>
            <p:spPr>
              <a:xfrm>
                <a:off x="3717" y="2097"/>
                <a:ext cx="95" cy="30"/>
              </a:xfrm>
              <a:custGeom>
                <a:avLst/>
                <a:gdLst/>
                <a:ahLst/>
                <a:cxnLst/>
                <a:rect l="0" t="0" r="0" b="0"/>
                <a:pathLst>
                  <a:path w="947" h="398">
                    <a:moveTo>
                      <a:pt x="109" y="0"/>
                    </a:moveTo>
                    <a:lnTo>
                      <a:pt x="0" y="81"/>
                    </a:lnTo>
                    <a:lnTo>
                      <a:pt x="0" y="147"/>
                    </a:lnTo>
                    <a:lnTo>
                      <a:pt x="858" y="398"/>
                    </a:lnTo>
                    <a:lnTo>
                      <a:pt x="858" y="332"/>
                    </a:lnTo>
                    <a:lnTo>
                      <a:pt x="947" y="258"/>
                    </a:lnTo>
                    <a:lnTo>
                      <a:pt x="109"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1141430" name="Straight Connector 1141429"/>
              <p:cNvSpPr/>
              <p:nvPr/>
            </p:nvSpPr>
            <p:spPr>
              <a:xfrm>
                <a:off x="3734" y="2107"/>
                <a:ext cx="1" cy="4"/>
              </a:xfrm>
              <a:prstGeom prst="line">
                <a:avLst/>
              </a:prstGeom>
              <a:ln w="0" cap="flat" cmpd="sng">
                <a:solidFill>
                  <a:srgbClr val="000000"/>
                </a:solidFill>
                <a:prstDash val="solid"/>
                <a:headEnd type="none" w="med" len="med"/>
                <a:tailEnd type="none" w="med" len="med"/>
              </a:ln>
            </p:spPr>
          </p:sp>
          <p:sp>
            <p:nvSpPr>
              <p:cNvPr id="1141431" name="Straight Connector 1141430"/>
              <p:cNvSpPr/>
              <p:nvPr/>
            </p:nvSpPr>
            <p:spPr>
              <a:xfrm>
                <a:off x="3750" y="2111"/>
                <a:ext cx="1" cy="4"/>
              </a:xfrm>
              <a:prstGeom prst="line">
                <a:avLst/>
              </a:prstGeom>
              <a:ln w="0" cap="flat" cmpd="sng">
                <a:solidFill>
                  <a:srgbClr val="000000"/>
                </a:solidFill>
                <a:prstDash val="solid"/>
                <a:headEnd type="none" w="med" len="med"/>
                <a:tailEnd type="none" w="med" len="med"/>
              </a:ln>
            </p:spPr>
          </p:sp>
          <p:sp>
            <p:nvSpPr>
              <p:cNvPr id="1141432" name="Straight Connector 1141431"/>
              <p:cNvSpPr/>
              <p:nvPr/>
            </p:nvSpPr>
            <p:spPr>
              <a:xfrm>
                <a:off x="3773" y="2117"/>
                <a:ext cx="1" cy="4"/>
              </a:xfrm>
              <a:prstGeom prst="line">
                <a:avLst/>
              </a:prstGeom>
              <a:ln w="0" cap="flat" cmpd="sng">
                <a:solidFill>
                  <a:srgbClr val="000000"/>
                </a:solidFill>
                <a:prstDash val="solid"/>
                <a:headEnd type="none" w="med" len="med"/>
                <a:tailEnd type="none" w="med" len="med"/>
              </a:ln>
            </p:spPr>
          </p:sp>
          <p:sp>
            <p:nvSpPr>
              <p:cNvPr id="1141433" name="Straight Connector 1141432"/>
              <p:cNvSpPr/>
              <p:nvPr/>
            </p:nvSpPr>
            <p:spPr>
              <a:xfrm flipV="1">
                <a:off x="3734" y="2101"/>
                <a:ext cx="10" cy="6"/>
              </a:xfrm>
              <a:prstGeom prst="line">
                <a:avLst/>
              </a:prstGeom>
              <a:ln w="0" cap="flat" cmpd="sng">
                <a:solidFill>
                  <a:srgbClr val="000000"/>
                </a:solidFill>
                <a:prstDash val="solid"/>
                <a:headEnd type="none" w="med" len="med"/>
                <a:tailEnd type="none" w="med" len="med"/>
              </a:ln>
            </p:spPr>
          </p:sp>
          <p:sp>
            <p:nvSpPr>
              <p:cNvPr id="1141434" name="Straight Connector 1141433"/>
              <p:cNvSpPr/>
              <p:nvPr/>
            </p:nvSpPr>
            <p:spPr>
              <a:xfrm flipV="1">
                <a:off x="3750" y="2104"/>
                <a:ext cx="10" cy="7"/>
              </a:xfrm>
              <a:prstGeom prst="line">
                <a:avLst/>
              </a:prstGeom>
              <a:ln w="0" cap="flat" cmpd="sng">
                <a:solidFill>
                  <a:srgbClr val="000000"/>
                </a:solidFill>
                <a:prstDash val="solid"/>
                <a:headEnd type="none" w="med" len="med"/>
                <a:tailEnd type="none" w="med" len="med"/>
              </a:ln>
            </p:spPr>
          </p:sp>
          <p:sp>
            <p:nvSpPr>
              <p:cNvPr id="1141435" name="Straight Connector 1141434"/>
              <p:cNvSpPr/>
              <p:nvPr/>
            </p:nvSpPr>
            <p:spPr>
              <a:xfrm flipV="1">
                <a:off x="3773" y="2110"/>
                <a:ext cx="10" cy="6"/>
              </a:xfrm>
              <a:prstGeom prst="line">
                <a:avLst/>
              </a:prstGeom>
              <a:ln w="0" cap="flat" cmpd="sng">
                <a:solidFill>
                  <a:srgbClr val="000000"/>
                </a:solidFill>
                <a:prstDash val="solid"/>
                <a:headEnd type="none" w="med" len="med"/>
                <a:tailEnd type="none" w="med" len="med"/>
              </a:ln>
            </p:spPr>
          </p:sp>
          <p:sp>
            <p:nvSpPr>
              <p:cNvPr id="1141436" name="Straight Connector 1141435"/>
              <p:cNvSpPr/>
              <p:nvPr/>
            </p:nvSpPr>
            <p:spPr>
              <a:xfrm>
                <a:off x="3718" y="2103"/>
                <a:ext cx="85" cy="19"/>
              </a:xfrm>
              <a:prstGeom prst="line">
                <a:avLst/>
              </a:prstGeom>
              <a:ln w="0" cap="flat" cmpd="sng">
                <a:solidFill>
                  <a:srgbClr val="000000"/>
                </a:solidFill>
                <a:prstDash val="solid"/>
                <a:headEnd type="none" w="med" len="med"/>
                <a:tailEnd type="none" w="med" len="med"/>
              </a:ln>
            </p:spPr>
          </p:sp>
          <p:sp>
            <p:nvSpPr>
              <p:cNvPr id="1141437" name="Freeform 1141436"/>
              <p:cNvSpPr/>
              <p:nvPr/>
            </p:nvSpPr>
            <p:spPr>
              <a:xfrm>
                <a:off x="3928" y="2143"/>
                <a:ext cx="133" cy="40"/>
              </a:xfrm>
              <a:custGeom>
                <a:avLst/>
                <a:gdLst/>
                <a:ahLst/>
                <a:cxnLst/>
                <a:rect l="0" t="0" r="0" b="0"/>
                <a:pathLst>
                  <a:path w="1327" h="517">
                    <a:moveTo>
                      <a:pt x="67" y="0"/>
                    </a:moveTo>
                    <a:lnTo>
                      <a:pt x="0" y="82"/>
                    </a:lnTo>
                    <a:lnTo>
                      <a:pt x="0" y="148"/>
                    </a:lnTo>
                    <a:lnTo>
                      <a:pt x="1212" y="517"/>
                    </a:lnTo>
                    <a:lnTo>
                      <a:pt x="1327" y="406"/>
                    </a:lnTo>
                    <a:lnTo>
                      <a:pt x="1290" y="333"/>
                    </a:lnTo>
                    <a:lnTo>
                      <a:pt x="67" y="0"/>
                    </a:lnTo>
                    <a:close/>
                  </a:path>
                </a:pathLst>
              </a:custGeom>
              <a:solidFill>
                <a:srgbClr val="828282"/>
              </a:solidFill>
              <a:ln w="9525">
                <a:noFill/>
              </a:ln>
            </p:spPr>
            <p:txBody>
              <a:bodyPr/>
              <a:lstStyle/>
              <a:p>
                <a:endParaRPr lang="en-US"/>
              </a:p>
            </p:txBody>
          </p:sp>
          <p:sp>
            <p:nvSpPr>
              <p:cNvPr id="1141438" name="Freeform 1141437"/>
              <p:cNvSpPr/>
              <p:nvPr/>
            </p:nvSpPr>
            <p:spPr>
              <a:xfrm>
                <a:off x="3928" y="2143"/>
                <a:ext cx="133" cy="40"/>
              </a:xfrm>
              <a:custGeom>
                <a:avLst/>
                <a:gdLst/>
                <a:ahLst/>
                <a:cxnLst/>
                <a:rect l="0" t="0" r="0" b="0"/>
                <a:pathLst>
                  <a:path w="1327" h="517">
                    <a:moveTo>
                      <a:pt x="67" y="0"/>
                    </a:moveTo>
                    <a:lnTo>
                      <a:pt x="0" y="82"/>
                    </a:lnTo>
                    <a:lnTo>
                      <a:pt x="0" y="148"/>
                    </a:lnTo>
                    <a:lnTo>
                      <a:pt x="1212" y="517"/>
                    </a:lnTo>
                    <a:lnTo>
                      <a:pt x="1327" y="406"/>
                    </a:lnTo>
                    <a:lnTo>
                      <a:pt x="1290" y="333"/>
                    </a:lnTo>
                    <a:lnTo>
                      <a:pt x="67"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1141439" name="Straight Connector 1141438"/>
              <p:cNvSpPr/>
              <p:nvPr/>
            </p:nvSpPr>
            <p:spPr>
              <a:xfrm flipV="1">
                <a:off x="4030" y="2165"/>
                <a:ext cx="10" cy="7"/>
              </a:xfrm>
              <a:prstGeom prst="line">
                <a:avLst/>
              </a:prstGeom>
              <a:ln w="0" cap="flat" cmpd="sng">
                <a:solidFill>
                  <a:srgbClr val="000000"/>
                </a:solidFill>
                <a:prstDash val="solid"/>
                <a:headEnd type="none" w="med" len="med"/>
                <a:tailEnd type="none" w="med" len="med"/>
              </a:ln>
            </p:spPr>
          </p:sp>
          <p:sp>
            <p:nvSpPr>
              <p:cNvPr id="1141440" name="Straight Connector 1141439"/>
              <p:cNvSpPr/>
              <p:nvPr/>
            </p:nvSpPr>
            <p:spPr>
              <a:xfrm flipV="1">
                <a:off x="4007" y="2160"/>
                <a:ext cx="10" cy="7"/>
              </a:xfrm>
              <a:prstGeom prst="line">
                <a:avLst/>
              </a:prstGeom>
              <a:ln w="0" cap="flat" cmpd="sng">
                <a:solidFill>
                  <a:srgbClr val="000000"/>
                </a:solidFill>
                <a:prstDash val="solid"/>
                <a:headEnd type="none" w="med" len="med"/>
                <a:tailEnd type="none" w="med" len="med"/>
              </a:ln>
            </p:spPr>
          </p:sp>
          <p:sp>
            <p:nvSpPr>
              <p:cNvPr id="1141441" name="Straight Connector 1141440"/>
              <p:cNvSpPr/>
              <p:nvPr/>
            </p:nvSpPr>
            <p:spPr>
              <a:xfrm flipV="1">
                <a:off x="3985" y="2155"/>
                <a:ext cx="7" cy="6"/>
              </a:xfrm>
              <a:prstGeom prst="line">
                <a:avLst/>
              </a:prstGeom>
              <a:ln w="0" cap="flat" cmpd="sng">
                <a:solidFill>
                  <a:srgbClr val="000000"/>
                </a:solidFill>
                <a:prstDash val="solid"/>
                <a:headEnd type="none" w="med" len="med"/>
                <a:tailEnd type="none" w="med" len="med"/>
              </a:ln>
            </p:spPr>
          </p:sp>
          <p:sp>
            <p:nvSpPr>
              <p:cNvPr id="1141442" name="Straight Connector 1141441"/>
              <p:cNvSpPr/>
              <p:nvPr/>
            </p:nvSpPr>
            <p:spPr>
              <a:xfrm flipV="1">
                <a:off x="3960" y="2150"/>
                <a:ext cx="8" cy="6"/>
              </a:xfrm>
              <a:prstGeom prst="line">
                <a:avLst/>
              </a:prstGeom>
              <a:ln w="0" cap="flat" cmpd="sng">
                <a:solidFill>
                  <a:srgbClr val="000000"/>
                </a:solidFill>
                <a:prstDash val="solid"/>
                <a:headEnd type="none" w="med" len="med"/>
                <a:tailEnd type="none" w="med" len="med"/>
              </a:ln>
            </p:spPr>
          </p:sp>
          <p:sp>
            <p:nvSpPr>
              <p:cNvPr id="1141443" name="Straight Connector 1141442"/>
              <p:cNvSpPr/>
              <p:nvPr/>
            </p:nvSpPr>
            <p:spPr>
              <a:xfrm>
                <a:off x="3960" y="2157"/>
                <a:ext cx="1" cy="6"/>
              </a:xfrm>
              <a:prstGeom prst="line">
                <a:avLst/>
              </a:prstGeom>
              <a:ln w="0" cap="flat" cmpd="sng">
                <a:solidFill>
                  <a:srgbClr val="000000"/>
                </a:solidFill>
                <a:prstDash val="solid"/>
                <a:headEnd type="none" w="med" len="med"/>
                <a:tailEnd type="none" w="med" len="med"/>
              </a:ln>
            </p:spPr>
          </p:sp>
          <p:sp>
            <p:nvSpPr>
              <p:cNvPr id="1141444" name="Straight Connector 1141443"/>
              <p:cNvSpPr/>
              <p:nvPr/>
            </p:nvSpPr>
            <p:spPr>
              <a:xfrm>
                <a:off x="3984" y="2162"/>
                <a:ext cx="1" cy="6"/>
              </a:xfrm>
              <a:prstGeom prst="line">
                <a:avLst/>
              </a:prstGeom>
              <a:ln w="0" cap="flat" cmpd="sng">
                <a:solidFill>
                  <a:srgbClr val="000000"/>
                </a:solidFill>
                <a:prstDash val="solid"/>
                <a:headEnd type="none" w="med" len="med"/>
                <a:tailEnd type="none" w="med" len="med"/>
              </a:ln>
            </p:spPr>
          </p:sp>
          <p:sp>
            <p:nvSpPr>
              <p:cNvPr id="1141445" name="Straight Connector 1141444"/>
              <p:cNvSpPr/>
              <p:nvPr/>
            </p:nvSpPr>
            <p:spPr>
              <a:xfrm>
                <a:off x="4007" y="2168"/>
                <a:ext cx="1" cy="5"/>
              </a:xfrm>
              <a:prstGeom prst="line">
                <a:avLst/>
              </a:prstGeom>
              <a:ln w="0" cap="flat" cmpd="sng">
                <a:solidFill>
                  <a:srgbClr val="000000"/>
                </a:solidFill>
                <a:prstDash val="solid"/>
                <a:headEnd type="none" w="med" len="med"/>
                <a:tailEnd type="none" w="med" len="med"/>
              </a:ln>
            </p:spPr>
          </p:sp>
          <p:sp>
            <p:nvSpPr>
              <p:cNvPr id="1141446" name="Straight Connector 1141445"/>
              <p:cNvSpPr/>
              <p:nvPr/>
            </p:nvSpPr>
            <p:spPr>
              <a:xfrm>
                <a:off x="4030" y="2172"/>
                <a:ext cx="1" cy="6"/>
              </a:xfrm>
              <a:prstGeom prst="line">
                <a:avLst/>
              </a:prstGeom>
              <a:ln w="0" cap="flat" cmpd="sng">
                <a:solidFill>
                  <a:srgbClr val="000000"/>
                </a:solidFill>
                <a:prstDash val="solid"/>
                <a:headEnd type="none" w="med" len="med"/>
                <a:tailEnd type="none" w="med" len="med"/>
              </a:ln>
            </p:spPr>
          </p:sp>
          <p:sp>
            <p:nvSpPr>
              <p:cNvPr id="1141447" name="Straight Connector 1141446"/>
              <p:cNvSpPr/>
              <p:nvPr/>
            </p:nvSpPr>
            <p:spPr>
              <a:xfrm>
                <a:off x="3928" y="2149"/>
                <a:ext cx="118" cy="27"/>
              </a:xfrm>
              <a:prstGeom prst="line">
                <a:avLst/>
              </a:prstGeom>
              <a:ln w="0" cap="flat" cmpd="sng">
                <a:solidFill>
                  <a:srgbClr val="000000"/>
                </a:solidFill>
                <a:prstDash val="solid"/>
                <a:headEnd type="none" w="med" len="med"/>
                <a:tailEnd type="none" w="med" len="med"/>
              </a:ln>
            </p:spPr>
          </p:sp>
          <p:sp>
            <p:nvSpPr>
              <p:cNvPr id="1141448" name="Straight Connector 1141447"/>
              <p:cNvSpPr/>
              <p:nvPr/>
            </p:nvSpPr>
            <p:spPr>
              <a:xfrm flipV="1">
                <a:off x="4047" y="2169"/>
                <a:ext cx="9" cy="7"/>
              </a:xfrm>
              <a:prstGeom prst="line">
                <a:avLst/>
              </a:prstGeom>
              <a:ln w="0" cap="flat" cmpd="sng">
                <a:solidFill>
                  <a:srgbClr val="000000"/>
                </a:solidFill>
                <a:prstDash val="solid"/>
                <a:headEnd type="none" w="med" len="med"/>
                <a:tailEnd type="none" w="med" len="med"/>
              </a:ln>
            </p:spPr>
          </p:sp>
          <p:sp>
            <p:nvSpPr>
              <p:cNvPr id="1141449" name="Straight Connector 1141448"/>
              <p:cNvSpPr/>
              <p:nvPr/>
            </p:nvSpPr>
            <p:spPr>
              <a:xfrm>
                <a:off x="4046" y="2176"/>
                <a:ext cx="3" cy="7"/>
              </a:xfrm>
              <a:prstGeom prst="line">
                <a:avLst/>
              </a:prstGeom>
              <a:ln w="0" cap="flat" cmpd="sng">
                <a:solidFill>
                  <a:srgbClr val="000000"/>
                </a:solidFill>
                <a:prstDash val="solid"/>
                <a:headEnd type="none" w="med" len="med"/>
                <a:tailEnd type="none" w="med" len="med"/>
              </a:ln>
            </p:spPr>
          </p:sp>
          <p:sp>
            <p:nvSpPr>
              <p:cNvPr id="1141450" name="Freeform 1141449"/>
              <p:cNvSpPr/>
              <p:nvPr/>
            </p:nvSpPr>
            <p:spPr>
              <a:xfrm>
                <a:off x="3801" y="2116"/>
                <a:ext cx="137" cy="40"/>
              </a:xfrm>
              <a:custGeom>
                <a:avLst/>
                <a:gdLst/>
                <a:ahLst/>
                <a:cxnLst/>
                <a:rect l="0" t="0" r="0" b="0"/>
                <a:pathLst>
                  <a:path w="1369" h="524">
                    <a:moveTo>
                      <a:pt x="102" y="0"/>
                    </a:moveTo>
                    <a:lnTo>
                      <a:pt x="0" y="82"/>
                    </a:lnTo>
                    <a:lnTo>
                      <a:pt x="0" y="141"/>
                    </a:lnTo>
                    <a:lnTo>
                      <a:pt x="1295" y="524"/>
                    </a:lnTo>
                    <a:lnTo>
                      <a:pt x="1295" y="443"/>
                    </a:lnTo>
                    <a:lnTo>
                      <a:pt x="1369" y="363"/>
                    </a:lnTo>
                    <a:lnTo>
                      <a:pt x="102" y="0"/>
                    </a:lnTo>
                    <a:close/>
                  </a:path>
                </a:pathLst>
              </a:custGeom>
              <a:solidFill>
                <a:srgbClr val="BFBFBF"/>
              </a:solidFill>
              <a:ln w="9525">
                <a:noFill/>
              </a:ln>
            </p:spPr>
            <p:txBody>
              <a:bodyPr/>
              <a:lstStyle/>
              <a:p>
                <a:endParaRPr lang="en-US"/>
              </a:p>
            </p:txBody>
          </p:sp>
          <p:sp>
            <p:nvSpPr>
              <p:cNvPr id="1141451" name="Freeform 1141450"/>
              <p:cNvSpPr/>
              <p:nvPr/>
            </p:nvSpPr>
            <p:spPr>
              <a:xfrm>
                <a:off x="3801" y="2116"/>
                <a:ext cx="137" cy="40"/>
              </a:xfrm>
              <a:custGeom>
                <a:avLst/>
                <a:gdLst/>
                <a:ahLst/>
                <a:cxnLst/>
                <a:rect l="0" t="0" r="0" b="0"/>
                <a:pathLst>
                  <a:path w="1369" h="524">
                    <a:moveTo>
                      <a:pt x="102" y="0"/>
                    </a:moveTo>
                    <a:lnTo>
                      <a:pt x="0" y="82"/>
                    </a:lnTo>
                    <a:lnTo>
                      <a:pt x="0" y="141"/>
                    </a:lnTo>
                    <a:lnTo>
                      <a:pt x="1295" y="524"/>
                    </a:lnTo>
                    <a:lnTo>
                      <a:pt x="1295" y="443"/>
                    </a:lnTo>
                    <a:lnTo>
                      <a:pt x="1369" y="363"/>
                    </a:lnTo>
                    <a:lnTo>
                      <a:pt x="102"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1141452" name="Straight Connector 1141451"/>
              <p:cNvSpPr/>
              <p:nvPr/>
            </p:nvSpPr>
            <p:spPr>
              <a:xfrm flipH="1" flipV="1">
                <a:off x="3801" y="2122"/>
                <a:ext cx="128" cy="28"/>
              </a:xfrm>
              <a:prstGeom prst="line">
                <a:avLst/>
              </a:prstGeom>
              <a:ln w="0" cap="flat" cmpd="sng">
                <a:solidFill>
                  <a:srgbClr val="000000"/>
                </a:solidFill>
                <a:prstDash val="solid"/>
                <a:headEnd type="none" w="med" len="med"/>
                <a:tailEnd type="none" w="med" len="med"/>
              </a:ln>
            </p:spPr>
          </p:sp>
          <p:sp>
            <p:nvSpPr>
              <p:cNvPr id="1141453" name="Straight Connector 1141452"/>
              <p:cNvSpPr/>
              <p:nvPr/>
            </p:nvSpPr>
            <p:spPr>
              <a:xfrm>
                <a:off x="4128" y="2128"/>
                <a:ext cx="1" cy="23"/>
              </a:xfrm>
              <a:prstGeom prst="line">
                <a:avLst/>
              </a:prstGeom>
              <a:ln w="0" cap="flat" cmpd="sng">
                <a:solidFill>
                  <a:srgbClr val="000000"/>
                </a:solidFill>
                <a:prstDash val="solid"/>
                <a:headEnd type="none" w="med" len="med"/>
                <a:tailEnd type="none" w="med" len="med"/>
              </a:ln>
            </p:spPr>
          </p:sp>
          <p:sp>
            <p:nvSpPr>
              <p:cNvPr id="1141454" name="Freeform 1141453"/>
              <p:cNvSpPr/>
              <p:nvPr/>
            </p:nvSpPr>
            <p:spPr>
              <a:xfrm>
                <a:off x="4089" y="2069"/>
                <a:ext cx="25" cy="26"/>
              </a:xfrm>
              <a:custGeom>
                <a:avLst/>
                <a:gdLst/>
                <a:ahLst/>
                <a:cxnLst/>
                <a:rect l="0" t="0" r="0" b="0"/>
                <a:pathLst>
                  <a:path w="255" h="338">
                    <a:moveTo>
                      <a:pt x="124" y="117"/>
                    </a:moveTo>
                    <a:lnTo>
                      <a:pt x="0" y="258"/>
                    </a:lnTo>
                    <a:lnTo>
                      <a:pt x="59" y="338"/>
                    </a:lnTo>
                    <a:lnTo>
                      <a:pt x="241" y="213"/>
                    </a:lnTo>
                    <a:lnTo>
                      <a:pt x="255" y="0"/>
                    </a:lnTo>
                    <a:lnTo>
                      <a:pt x="124" y="117"/>
                    </a:lnTo>
                    <a:close/>
                  </a:path>
                </a:pathLst>
              </a:custGeom>
              <a:solidFill>
                <a:srgbClr val="424242"/>
              </a:solidFill>
              <a:ln w="9525">
                <a:noFill/>
              </a:ln>
            </p:spPr>
            <p:txBody>
              <a:bodyPr/>
              <a:lstStyle/>
              <a:p>
                <a:endParaRPr lang="en-US"/>
              </a:p>
            </p:txBody>
          </p:sp>
          <p:sp>
            <p:nvSpPr>
              <p:cNvPr id="1141455" name="Freeform 1141454"/>
              <p:cNvSpPr/>
              <p:nvPr/>
            </p:nvSpPr>
            <p:spPr>
              <a:xfrm>
                <a:off x="4089" y="2069"/>
                <a:ext cx="25" cy="26"/>
              </a:xfrm>
              <a:custGeom>
                <a:avLst/>
                <a:gdLst/>
                <a:ahLst/>
                <a:cxnLst/>
                <a:rect l="0" t="0" r="0" b="0"/>
                <a:pathLst>
                  <a:path w="255" h="338">
                    <a:moveTo>
                      <a:pt x="124" y="117"/>
                    </a:moveTo>
                    <a:lnTo>
                      <a:pt x="0" y="258"/>
                    </a:lnTo>
                    <a:lnTo>
                      <a:pt x="59" y="338"/>
                    </a:lnTo>
                    <a:lnTo>
                      <a:pt x="241" y="213"/>
                    </a:lnTo>
                    <a:lnTo>
                      <a:pt x="255" y="0"/>
                    </a:lnTo>
                    <a:lnTo>
                      <a:pt x="124" y="117"/>
                    </a:lnTo>
                  </a:path>
                </a:pathLst>
              </a:custGeom>
              <a:noFill/>
              <a:ln w="0" cap="flat" cmpd="sng">
                <a:solidFill>
                  <a:srgbClr val="000000"/>
                </a:solidFill>
                <a:prstDash val="solid"/>
                <a:headEnd type="none" w="med" len="med"/>
                <a:tailEnd type="none" w="med" len="med"/>
              </a:ln>
            </p:spPr>
            <p:txBody>
              <a:bodyPr/>
              <a:lstStyle/>
              <a:p>
                <a:endParaRPr lang="en-US"/>
              </a:p>
            </p:txBody>
          </p:sp>
          <p:sp>
            <p:nvSpPr>
              <p:cNvPr id="1141456" name="Freeform 1141455"/>
              <p:cNvSpPr/>
              <p:nvPr/>
            </p:nvSpPr>
            <p:spPr>
              <a:xfrm>
                <a:off x="3815" y="2011"/>
                <a:ext cx="303" cy="64"/>
              </a:xfrm>
              <a:custGeom>
                <a:avLst/>
                <a:gdLst/>
                <a:ahLst/>
                <a:cxnLst/>
                <a:rect l="0" t="0" r="0" b="0"/>
                <a:pathLst>
                  <a:path w="3031" h="820">
                    <a:moveTo>
                      <a:pt x="0" y="199"/>
                    </a:moveTo>
                    <a:lnTo>
                      <a:pt x="45" y="318"/>
                    </a:lnTo>
                    <a:lnTo>
                      <a:pt x="511" y="437"/>
                    </a:lnTo>
                    <a:lnTo>
                      <a:pt x="629" y="199"/>
                    </a:lnTo>
                    <a:lnTo>
                      <a:pt x="3009" y="820"/>
                    </a:lnTo>
                    <a:lnTo>
                      <a:pt x="3031" y="628"/>
                    </a:lnTo>
                    <a:lnTo>
                      <a:pt x="496" y="0"/>
                    </a:lnTo>
                    <a:lnTo>
                      <a:pt x="379" y="281"/>
                    </a:lnTo>
                    <a:lnTo>
                      <a:pt x="0" y="199"/>
                    </a:lnTo>
                    <a:close/>
                  </a:path>
                </a:pathLst>
              </a:custGeom>
              <a:solidFill>
                <a:srgbClr val="828282"/>
              </a:solidFill>
              <a:ln w="9525">
                <a:noFill/>
              </a:ln>
            </p:spPr>
            <p:txBody>
              <a:bodyPr/>
              <a:lstStyle/>
              <a:p>
                <a:endParaRPr lang="en-US"/>
              </a:p>
            </p:txBody>
          </p:sp>
          <p:sp>
            <p:nvSpPr>
              <p:cNvPr id="1141457" name="Freeform 1141456"/>
              <p:cNvSpPr/>
              <p:nvPr/>
            </p:nvSpPr>
            <p:spPr>
              <a:xfrm>
                <a:off x="3815" y="2011"/>
                <a:ext cx="303" cy="64"/>
              </a:xfrm>
              <a:custGeom>
                <a:avLst/>
                <a:gdLst/>
                <a:ahLst/>
                <a:cxnLst/>
                <a:rect l="0" t="0" r="0" b="0"/>
                <a:pathLst>
                  <a:path w="3031" h="820">
                    <a:moveTo>
                      <a:pt x="0" y="199"/>
                    </a:moveTo>
                    <a:lnTo>
                      <a:pt x="45" y="318"/>
                    </a:lnTo>
                    <a:lnTo>
                      <a:pt x="511" y="437"/>
                    </a:lnTo>
                    <a:lnTo>
                      <a:pt x="629" y="199"/>
                    </a:lnTo>
                    <a:lnTo>
                      <a:pt x="3009" y="820"/>
                    </a:lnTo>
                    <a:lnTo>
                      <a:pt x="3031" y="628"/>
                    </a:lnTo>
                    <a:lnTo>
                      <a:pt x="496" y="0"/>
                    </a:lnTo>
                    <a:lnTo>
                      <a:pt x="379" y="281"/>
                    </a:lnTo>
                    <a:lnTo>
                      <a:pt x="0" y="199"/>
                    </a:lnTo>
                  </a:path>
                </a:pathLst>
              </a:custGeom>
              <a:noFill/>
              <a:ln w="0" cap="flat" cmpd="sng">
                <a:solidFill>
                  <a:srgbClr val="000000"/>
                </a:solidFill>
                <a:prstDash val="solid"/>
                <a:headEnd type="none" w="med" len="med"/>
                <a:tailEnd type="none" w="med" len="med"/>
              </a:ln>
            </p:spPr>
            <p:txBody>
              <a:bodyPr/>
              <a:lstStyle/>
              <a:p>
                <a:endParaRPr lang="en-US"/>
              </a:p>
            </p:txBody>
          </p:sp>
          <p:sp>
            <p:nvSpPr>
              <p:cNvPr id="1141458" name="Straight Connector 1141457"/>
              <p:cNvSpPr/>
              <p:nvPr/>
            </p:nvSpPr>
            <p:spPr>
              <a:xfrm>
                <a:off x="3868" y="2017"/>
                <a:ext cx="9" cy="8"/>
              </a:xfrm>
              <a:prstGeom prst="line">
                <a:avLst/>
              </a:prstGeom>
              <a:ln w="0" cap="flat" cmpd="sng">
                <a:solidFill>
                  <a:srgbClr val="000000"/>
                </a:solidFill>
                <a:prstDash val="solid"/>
                <a:headEnd type="none" w="med" len="med"/>
                <a:tailEnd type="none" w="med" len="med"/>
              </a:ln>
            </p:spPr>
          </p:sp>
          <p:sp>
            <p:nvSpPr>
              <p:cNvPr id="1141459" name="Freeform 1141458"/>
              <p:cNvSpPr/>
              <p:nvPr/>
            </p:nvSpPr>
            <p:spPr>
              <a:xfrm>
                <a:off x="3862" y="2025"/>
                <a:ext cx="248" cy="56"/>
              </a:xfrm>
              <a:custGeom>
                <a:avLst/>
                <a:gdLst/>
                <a:ahLst/>
                <a:cxnLst/>
                <a:rect l="0" t="0" r="0" b="0"/>
                <a:pathLst>
                  <a:path w="2479" h="722">
                    <a:moveTo>
                      <a:pt x="146" y="0"/>
                    </a:moveTo>
                    <a:lnTo>
                      <a:pt x="0" y="102"/>
                    </a:lnTo>
                    <a:lnTo>
                      <a:pt x="342" y="227"/>
                    </a:lnTo>
                    <a:lnTo>
                      <a:pt x="2353" y="722"/>
                    </a:lnTo>
                    <a:lnTo>
                      <a:pt x="2479" y="610"/>
                    </a:lnTo>
                    <a:lnTo>
                      <a:pt x="146" y="0"/>
                    </a:lnTo>
                    <a:close/>
                  </a:path>
                </a:pathLst>
              </a:custGeom>
              <a:solidFill>
                <a:srgbClr val="BFBFBF"/>
              </a:solidFill>
              <a:ln w="9525">
                <a:noFill/>
              </a:ln>
            </p:spPr>
            <p:txBody>
              <a:bodyPr/>
              <a:lstStyle/>
              <a:p>
                <a:endParaRPr lang="en-US"/>
              </a:p>
            </p:txBody>
          </p:sp>
          <p:sp>
            <p:nvSpPr>
              <p:cNvPr id="1141460" name="Freeform 1141459"/>
              <p:cNvSpPr/>
              <p:nvPr/>
            </p:nvSpPr>
            <p:spPr>
              <a:xfrm>
                <a:off x="3862" y="2025"/>
                <a:ext cx="248" cy="56"/>
              </a:xfrm>
              <a:custGeom>
                <a:avLst/>
                <a:gdLst/>
                <a:ahLst/>
                <a:cxnLst/>
                <a:rect l="0" t="0" r="0" b="0"/>
                <a:pathLst>
                  <a:path w="2479" h="722">
                    <a:moveTo>
                      <a:pt x="146" y="0"/>
                    </a:moveTo>
                    <a:lnTo>
                      <a:pt x="0" y="102"/>
                    </a:lnTo>
                    <a:lnTo>
                      <a:pt x="342" y="227"/>
                    </a:lnTo>
                    <a:lnTo>
                      <a:pt x="2353" y="722"/>
                    </a:lnTo>
                    <a:lnTo>
                      <a:pt x="2479" y="610"/>
                    </a:lnTo>
                    <a:lnTo>
                      <a:pt x="146"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1141461" name="Freeform 1141460"/>
              <p:cNvSpPr/>
              <p:nvPr/>
            </p:nvSpPr>
            <p:spPr>
              <a:xfrm>
                <a:off x="3860" y="2033"/>
                <a:ext cx="239" cy="62"/>
              </a:xfrm>
              <a:custGeom>
                <a:avLst/>
                <a:gdLst/>
                <a:ahLst/>
                <a:cxnLst/>
                <a:rect l="0" t="0" r="0" b="0"/>
                <a:pathLst>
                  <a:path w="2397" h="804">
                    <a:moveTo>
                      <a:pt x="22" y="0"/>
                    </a:moveTo>
                    <a:lnTo>
                      <a:pt x="0" y="207"/>
                    </a:lnTo>
                    <a:lnTo>
                      <a:pt x="2347" y="804"/>
                    </a:lnTo>
                    <a:lnTo>
                      <a:pt x="2397" y="591"/>
                    </a:lnTo>
                    <a:lnTo>
                      <a:pt x="22" y="0"/>
                    </a:lnTo>
                    <a:close/>
                  </a:path>
                </a:pathLst>
              </a:custGeom>
              <a:solidFill>
                <a:srgbClr val="828282"/>
              </a:solidFill>
              <a:ln w="9525">
                <a:noFill/>
              </a:ln>
            </p:spPr>
            <p:txBody>
              <a:bodyPr/>
              <a:lstStyle/>
              <a:p>
                <a:endParaRPr lang="en-US"/>
              </a:p>
            </p:txBody>
          </p:sp>
          <p:sp>
            <p:nvSpPr>
              <p:cNvPr id="1141462" name="Freeform 1141461"/>
              <p:cNvSpPr/>
              <p:nvPr/>
            </p:nvSpPr>
            <p:spPr>
              <a:xfrm>
                <a:off x="3860" y="2033"/>
                <a:ext cx="239" cy="62"/>
              </a:xfrm>
              <a:custGeom>
                <a:avLst/>
                <a:gdLst/>
                <a:ahLst/>
                <a:cxnLst/>
                <a:rect l="0" t="0" r="0" b="0"/>
                <a:pathLst>
                  <a:path w="2397" h="804">
                    <a:moveTo>
                      <a:pt x="22" y="0"/>
                    </a:moveTo>
                    <a:lnTo>
                      <a:pt x="0" y="207"/>
                    </a:lnTo>
                    <a:lnTo>
                      <a:pt x="2347" y="804"/>
                    </a:lnTo>
                    <a:lnTo>
                      <a:pt x="2397" y="591"/>
                    </a:lnTo>
                    <a:lnTo>
                      <a:pt x="22"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1141463" name="Freeform 1141462"/>
              <p:cNvSpPr/>
              <p:nvPr/>
            </p:nvSpPr>
            <p:spPr>
              <a:xfrm>
                <a:off x="3974" y="2051"/>
                <a:ext cx="16" cy="8"/>
              </a:xfrm>
              <a:custGeom>
                <a:avLst/>
                <a:gdLst/>
                <a:ahLst/>
                <a:cxnLst/>
                <a:rect l="0" t="0" r="0" b="0"/>
                <a:pathLst>
                  <a:path w="154" h="104">
                    <a:moveTo>
                      <a:pt x="0" y="67"/>
                    </a:moveTo>
                    <a:lnTo>
                      <a:pt x="0" y="82"/>
                    </a:lnTo>
                    <a:lnTo>
                      <a:pt x="14" y="82"/>
                    </a:lnTo>
                    <a:lnTo>
                      <a:pt x="30" y="104"/>
                    </a:lnTo>
                    <a:lnTo>
                      <a:pt x="140" y="104"/>
                    </a:lnTo>
                    <a:lnTo>
                      <a:pt x="145" y="90"/>
                    </a:lnTo>
                    <a:lnTo>
                      <a:pt x="145" y="82"/>
                    </a:lnTo>
                    <a:lnTo>
                      <a:pt x="154" y="73"/>
                    </a:lnTo>
                    <a:lnTo>
                      <a:pt x="154" y="53"/>
                    </a:lnTo>
                    <a:lnTo>
                      <a:pt x="145" y="36"/>
                    </a:lnTo>
                    <a:lnTo>
                      <a:pt x="145" y="22"/>
                    </a:lnTo>
                    <a:lnTo>
                      <a:pt x="140" y="16"/>
                    </a:lnTo>
                    <a:lnTo>
                      <a:pt x="117" y="8"/>
                    </a:lnTo>
                    <a:lnTo>
                      <a:pt x="110" y="8"/>
                    </a:lnTo>
                    <a:lnTo>
                      <a:pt x="95" y="0"/>
                    </a:lnTo>
                    <a:lnTo>
                      <a:pt x="51" y="0"/>
                    </a:lnTo>
                    <a:lnTo>
                      <a:pt x="51" y="8"/>
                    </a:lnTo>
                    <a:lnTo>
                      <a:pt x="36" y="8"/>
                    </a:lnTo>
                    <a:lnTo>
                      <a:pt x="30" y="16"/>
                    </a:lnTo>
                    <a:lnTo>
                      <a:pt x="14" y="16"/>
                    </a:lnTo>
                    <a:lnTo>
                      <a:pt x="14" y="22"/>
                    </a:lnTo>
                    <a:lnTo>
                      <a:pt x="0" y="45"/>
                    </a:lnTo>
                    <a:lnTo>
                      <a:pt x="0" y="67"/>
                    </a:lnTo>
                    <a:close/>
                  </a:path>
                </a:pathLst>
              </a:custGeom>
              <a:solidFill>
                <a:srgbClr val="4F4F4F"/>
              </a:solidFill>
              <a:ln w="9525">
                <a:noFill/>
              </a:ln>
            </p:spPr>
            <p:txBody>
              <a:bodyPr/>
              <a:lstStyle/>
              <a:p>
                <a:endParaRPr lang="en-US"/>
              </a:p>
            </p:txBody>
          </p:sp>
          <p:sp>
            <p:nvSpPr>
              <p:cNvPr id="1141464" name="Freeform 1141463"/>
              <p:cNvSpPr/>
              <p:nvPr/>
            </p:nvSpPr>
            <p:spPr>
              <a:xfrm>
                <a:off x="3974" y="2051"/>
                <a:ext cx="16" cy="8"/>
              </a:xfrm>
              <a:custGeom>
                <a:avLst/>
                <a:gdLst/>
                <a:ahLst/>
                <a:cxnLst/>
                <a:rect l="0" t="0" r="0" b="0"/>
                <a:pathLst>
                  <a:path w="154" h="104">
                    <a:moveTo>
                      <a:pt x="0" y="67"/>
                    </a:moveTo>
                    <a:lnTo>
                      <a:pt x="0" y="82"/>
                    </a:lnTo>
                    <a:lnTo>
                      <a:pt x="14" y="82"/>
                    </a:lnTo>
                    <a:lnTo>
                      <a:pt x="30" y="104"/>
                    </a:lnTo>
                    <a:lnTo>
                      <a:pt x="140" y="104"/>
                    </a:lnTo>
                    <a:lnTo>
                      <a:pt x="145" y="90"/>
                    </a:lnTo>
                    <a:lnTo>
                      <a:pt x="145" y="82"/>
                    </a:lnTo>
                    <a:lnTo>
                      <a:pt x="154" y="73"/>
                    </a:lnTo>
                    <a:lnTo>
                      <a:pt x="154" y="53"/>
                    </a:lnTo>
                    <a:lnTo>
                      <a:pt x="145" y="36"/>
                    </a:lnTo>
                    <a:lnTo>
                      <a:pt x="145" y="22"/>
                    </a:lnTo>
                    <a:lnTo>
                      <a:pt x="140" y="16"/>
                    </a:lnTo>
                    <a:lnTo>
                      <a:pt x="117" y="8"/>
                    </a:lnTo>
                    <a:lnTo>
                      <a:pt x="110" y="8"/>
                    </a:lnTo>
                    <a:lnTo>
                      <a:pt x="95" y="0"/>
                    </a:lnTo>
                    <a:lnTo>
                      <a:pt x="51" y="0"/>
                    </a:lnTo>
                    <a:lnTo>
                      <a:pt x="51" y="8"/>
                    </a:lnTo>
                    <a:lnTo>
                      <a:pt x="36" y="8"/>
                    </a:lnTo>
                    <a:lnTo>
                      <a:pt x="30" y="16"/>
                    </a:lnTo>
                    <a:lnTo>
                      <a:pt x="14" y="16"/>
                    </a:lnTo>
                    <a:lnTo>
                      <a:pt x="14" y="22"/>
                    </a:lnTo>
                    <a:lnTo>
                      <a:pt x="0" y="45"/>
                    </a:lnTo>
                    <a:lnTo>
                      <a:pt x="0" y="67"/>
                    </a:lnTo>
                  </a:path>
                </a:pathLst>
              </a:custGeom>
              <a:noFill/>
              <a:ln w="0" cap="flat" cmpd="sng">
                <a:solidFill>
                  <a:srgbClr val="000000"/>
                </a:solidFill>
                <a:prstDash val="solid"/>
                <a:headEnd type="none" w="med" len="med"/>
                <a:tailEnd type="none" w="med" len="med"/>
              </a:ln>
            </p:spPr>
            <p:txBody>
              <a:bodyPr/>
              <a:lstStyle/>
              <a:p>
                <a:endParaRPr lang="en-US"/>
              </a:p>
            </p:txBody>
          </p:sp>
          <p:sp>
            <p:nvSpPr>
              <p:cNvPr id="1141465" name="Freeform 1141464"/>
              <p:cNvSpPr/>
              <p:nvPr/>
            </p:nvSpPr>
            <p:spPr>
              <a:xfrm>
                <a:off x="3885" y="2033"/>
                <a:ext cx="10" cy="10"/>
              </a:xfrm>
              <a:custGeom>
                <a:avLst/>
                <a:gdLst/>
                <a:ahLst/>
                <a:cxnLst/>
                <a:rect l="0" t="0" r="0" b="0"/>
                <a:pathLst>
                  <a:path w="96" h="125">
                    <a:moveTo>
                      <a:pt x="67" y="0"/>
                    </a:moveTo>
                    <a:lnTo>
                      <a:pt x="0" y="60"/>
                    </a:lnTo>
                    <a:lnTo>
                      <a:pt x="0" y="119"/>
                    </a:lnTo>
                    <a:lnTo>
                      <a:pt x="22" y="125"/>
                    </a:lnTo>
                    <a:lnTo>
                      <a:pt x="22" y="66"/>
                    </a:lnTo>
                    <a:lnTo>
                      <a:pt x="31" y="66"/>
                    </a:lnTo>
                    <a:lnTo>
                      <a:pt x="96" y="0"/>
                    </a:lnTo>
                    <a:lnTo>
                      <a:pt x="67"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1141466" name="Straight Connector 1141465"/>
              <p:cNvSpPr/>
              <p:nvPr/>
            </p:nvSpPr>
            <p:spPr>
              <a:xfrm flipV="1">
                <a:off x="3900" y="2036"/>
                <a:ext cx="7" cy="5"/>
              </a:xfrm>
              <a:prstGeom prst="line">
                <a:avLst/>
              </a:prstGeom>
              <a:ln w="0" cap="flat" cmpd="sng">
                <a:solidFill>
                  <a:srgbClr val="000000"/>
                </a:solidFill>
                <a:prstDash val="solid"/>
                <a:headEnd type="none" w="med" len="med"/>
                <a:tailEnd type="none" w="med" len="med"/>
              </a:ln>
            </p:spPr>
          </p:sp>
          <p:sp>
            <p:nvSpPr>
              <p:cNvPr id="1141467" name="Straight Connector 1141466"/>
              <p:cNvSpPr/>
              <p:nvPr/>
            </p:nvSpPr>
            <p:spPr>
              <a:xfrm>
                <a:off x="3907" y="2036"/>
                <a:ext cx="2" cy="1"/>
              </a:xfrm>
              <a:prstGeom prst="line">
                <a:avLst/>
              </a:prstGeom>
              <a:ln w="0" cap="flat" cmpd="sng">
                <a:solidFill>
                  <a:srgbClr val="000000"/>
                </a:solidFill>
                <a:prstDash val="solid"/>
                <a:headEnd type="none" w="med" len="med"/>
                <a:tailEnd type="none" w="med" len="med"/>
              </a:ln>
            </p:spPr>
          </p:sp>
          <p:sp>
            <p:nvSpPr>
              <p:cNvPr id="1141468" name="Straight Connector 1141467"/>
              <p:cNvSpPr/>
              <p:nvPr/>
            </p:nvSpPr>
            <p:spPr>
              <a:xfrm flipH="1">
                <a:off x="3905" y="2037"/>
                <a:ext cx="6" cy="4"/>
              </a:xfrm>
              <a:prstGeom prst="line">
                <a:avLst/>
              </a:prstGeom>
              <a:ln w="0" cap="flat" cmpd="sng">
                <a:solidFill>
                  <a:srgbClr val="000000"/>
                </a:solidFill>
                <a:prstDash val="solid"/>
                <a:headEnd type="none" w="med" len="med"/>
                <a:tailEnd type="none" w="med" len="med"/>
              </a:ln>
            </p:spPr>
          </p:sp>
          <p:sp>
            <p:nvSpPr>
              <p:cNvPr id="1141469" name="Straight Connector 1141468"/>
              <p:cNvSpPr/>
              <p:nvPr/>
            </p:nvSpPr>
            <p:spPr>
              <a:xfrm flipV="1">
                <a:off x="3938" y="2043"/>
                <a:ext cx="6" cy="5"/>
              </a:xfrm>
              <a:prstGeom prst="line">
                <a:avLst/>
              </a:prstGeom>
              <a:ln w="0" cap="flat" cmpd="sng">
                <a:solidFill>
                  <a:srgbClr val="000000"/>
                </a:solidFill>
                <a:prstDash val="solid"/>
                <a:headEnd type="none" w="med" len="med"/>
                <a:tailEnd type="none" w="med" len="med"/>
              </a:ln>
            </p:spPr>
          </p:sp>
          <p:sp>
            <p:nvSpPr>
              <p:cNvPr id="1141470" name="Straight Connector 1141469"/>
              <p:cNvSpPr/>
              <p:nvPr/>
            </p:nvSpPr>
            <p:spPr>
              <a:xfrm>
                <a:off x="3944" y="2043"/>
                <a:ext cx="4" cy="1"/>
              </a:xfrm>
              <a:prstGeom prst="line">
                <a:avLst/>
              </a:prstGeom>
              <a:ln w="0" cap="flat" cmpd="sng">
                <a:solidFill>
                  <a:srgbClr val="000000"/>
                </a:solidFill>
                <a:prstDash val="solid"/>
                <a:headEnd type="none" w="med" len="med"/>
                <a:tailEnd type="none" w="med" len="med"/>
              </a:ln>
            </p:spPr>
          </p:sp>
          <p:sp>
            <p:nvSpPr>
              <p:cNvPr id="1141471" name="Straight Connector 1141470"/>
              <p:cNvSpPr/>
              <p:nvPr/>
            </p:nvSpPr>
            <p:spPr>
              <a:xfrm flipH="1">
                <a:off x="3942" y="2043"/>
                <a:ext cx="6" cy="5"/>
              </a:xfrm>
              <a:prstGeom prst="line">
                <a:avLst/>
              </a:prstGeom>
              <a:ln w="0" cap="flat" cmpd="sng">
                <a:solidFill>
                  <a:srgbClr val="000000"/>
                </a:solidFill>
                <a:prstDash val="solid"/>
                <a:headEnd type="none" w="med" len="med"/>
                <a:tailEnd type="none" w="med" len="med"/>
              </a:ln>
            </p:spPr>
          </p:sp>
          <p:sp>
            <p:nvSpPr>
              <p:cNvPr id="1141472" name="Straight Connector 1141471"/>
              <p:cNvSpPr/>
              <p:nvPr/>
            </p:nvSpPr>
            <p:spPr>
              <a:xfrm flipV="1">
                <a:off x="3948" y="2045"/>
                <a:ext cx="6" cy="5"/>
              </a:xfrm>
              <a:prstGeom prst="line">
                <a:avLst/>
              </a:prstGeom>
              <a:ln w="0" cap="flat" cmpd="sng">
                <a:solidFill>
                  <a:srgbClr val="000000"/>
                </a:solidFill>
                <a:prstDash val="solid"/>
                <a:headEnd type="none" w="med" len="med"/>
                <a:tailEnd type="none" w="med" len="med"/>
              </a:ln>
            </p:spPr>
          </p:sp>
          <p:sp>
            <p:nvSpPr>
              <p:cNvPr id="1141473" name="Straight Connector 1141472"/>
              <p:cNvSpPr/>
              <p:nvPr/>
            </p:nvSpPr>
            <p:spPr>
              <a:xfrm>
                <a:off x="3954" y="2045"/>
                <a:ext cx="3" cy="1"/>
              </a:xfrm>
              <a:prstGeom prst="line">
                <a:avLst/>
              </a:prstGeom>
              <a:ln w="0" cap="flat" cmpd="sng">
                <a:solidFill>
                  <a:srgbClr val="000000"/>
                </a:solidFill>
                <a:prstDash val="solid"/>
                <a:headEnd type="none" w="med" len="med"/>
                <a:tailEnd type="none" w="med" len="med"/>
              </a:ln>
            </p:spPr>
          </p:sp>
          <p:sp>
            <p:nvSpPr>
              <p:cNvPr id="1141474" name="Straight Connector 1141473"/>
              <p:cNvSpPr/>
              <p:nvPr/>
            </p:nvSpPr>
            <p:spPr>
              <a:xfrm flipH="1">
                <a:off x="3951" y="2046"/>
                <a:ext cx="6" cy="4"/>
              </a:xfrm>
              <a:prstGeom prst="line">
                <a:avLst/>
              </a:prstGeom>
              <a:ln w="0" cap="flat" cmpd="sng">
                <a:solidFill>
                  <a:srgbClr val="000000"/>
                </a:solidFill>
                <a:prstDash val="solid"/>
                <a:headEnd type="none" w="med" len="med"/>
                <a:tailEnd type="none" w="med" len="med"/>
              </a:ln>
            </p:spPr>
          </p:sp>
          <p:sp>
            <p:nvSpPr>
              <p:cNvPr id="1141475" name="Straight Connector 1141474"/>
              <p:cNvSpPr/>
              <p:nvPr/>
            </p:nvSpPr>
            <p:spPr>
              <a:xfrm flipV="1">
                <a:off x="3909" y="2038"/>
                <a:ext cx="8" cy="5"/>
              </a:xfrm>
              <a:prstGeom prst="line">
                <a:avLst/>
              </a:prstGeom>
              <a:ln w="0" cap="flat" cmpd="sng">
                <a:solidFill>
                  <a:srgbClr val="000000"/>
                </a:solidFill>
                <a:prstDash val="solid"/>
                <a:headEnd type="none" w="med" len="med"/>
                <a:tailEnd type="none" w="med" len="med"/>
              </a:ln>
            </p:spPr>
          </p:sp>
          <p:sp>
            <p:nvSpPr>
              <p:cNvPr id="1141476" name="Straight Connector 1141475"/>
              <p:cNvSpPr/>
              <p:nvPr/>
            </p:nvSpPr>
            <p:spPr>
              <a:xfrm>
                <a:off x="3917" y="2038"/>
                <a:ext cx="3" cy="1"/>
              </a:xfrm>
              <a:prstGeom prst="line">
                <a:avLst/>
              </a:prstGeom>
              <a:ln w="0" cap="flat" cmpd="sng">
                <a:solidFill>
                  <a:srgbClr val="000000"/>
                </a:solidFill>
                <a:prstDash val="solid"/>
                <a:headEnd type="none" w="med" len="med"/>
                <a:tailEnd type="none" w="med" len="med"/>
              </a:ln>
            </p:spPr>
          </p:sp>
          <p:sp>
            <p:nvSpPr>
              <p:cNvPr id="1141477" name="Straight Connector 1141476"/>
              <p:cNvSpPr/>
              <p:nvPr/>
            </p:nvSpPr>
            <p:spPr>
              <a:xfrm flipH="1">
                <a:off x="3914" y="2039"/>
                <a:ext cx="6" cy="4"/>
              </a:xfrm>
              <a:prstGeom prst="line">
                <a:avLst/>
              </a:prstGeom>
              <a:ln w="0" cap="flat" cmpd="sng">
                <a:solidFill>
                  <a:srgbClr val="000000"/>
                </a:solidFill>
                <a:prstDash val="solid"/>
                <a:headEnd type="none" w="med" len="med"/>
                <a:tailEnd type="none" w="med" len="med"/>
              </a:ln>
            </p:spPr>
          </p:sp>
          <p:sp>
            <p:nvSpPr>
              <p:cNvPr id="1141478" name="Straight Connector 1141477"/>
              <p:cNvSpPr/>
              <p:nvPr/>
            </p:nvSpPr>
            <p:spPr>
              <a:xfrm flipV="1">
                <a:off x="3917" y="2039"/>
                <a:ext cx="8" cy="5"/>
              </a:xfrm>
              <a:prstGeom prst="line">
                <a:avLst/>
              </a:prstGeom>
              <a:ln w="0" cap="flat" cmpd="sng">
                <a:solidFill>
                  <a:srgbClr val="000000"/>
                </a:solidFill>
                <a:prstDash val="solid"/>
                <a:headEnd type="none" w="med" len="med"/>
                <a:tailEnd type="none" w="med" len="med"/>
              </a:ln>
            </p:spPr>
          </p:sp>
          <p:sp>
            <p:nvSpPr>
              <p:cNvPr id="1141479" name="Straight Connector 1141478"/>
              <p:cNvSpPr/>
              <p:nvPr/>
            </p:nvSpPr>
            <p:spPr>
              <a:xfrm>
                <a:off x="3925" y="2039"/>
                <a:ext cx="3" cy="2"/>
              </a:xfrm>
              <a:prstGeom prst="line">
                <a:avLst/>
              </a:prstGeom>
              <a:ln w="0" cap="flat" cmpd="sng">
                <a:solidFill>
                  <a:srgbClr val="000000"/>
                </a:solidFill>
                <a:prstDash val="solid"/>
                <a:headEnd type="none" w="med" len="med"/>
                <a:tailEnd type="none" w="med" len="med"/>
              </a:ln>
            </p:spPr>
          </p:sp>
          <p:sp>
            <p:nvSpPr>
              <p:cNvPr id="1141480" name="Straight Connector 1141479"/>
              <p:cNvSpPr/>
              <p:nvPr/>
            </p:nvSpPr>
            <p:spPr>
              <a:xfrm flipH="1">
                <a:off x="3923" y="2041"/>
                <a:ext cx="5" cy="3"/>
              </a:xfrm>
              <a:prstGeom prst="line">
                <a:avLst/>
              </a:prstGeom>
              <a:ln w="0" cap="flat" cmpd="sng">
                <a:solidFill>
                  <a:srgbClr val="000000"/>
                </a:solidFill>
                <a:prstDash val="solid"/>
                <a:headEnd type="none" w="med" len="med"/>
                <a:tailEnd type="none" w="med" len="med"/>
              </a:ln>
            </p:spPr>
          </p:sp>
          <p:sp>
            <p:nvSpPr>
              <p:cNvPr id="1141481" name="Straight Connector 1141480"/>
              <p:cNvSpPr/>
              <p:nvPr/>
            </p:nvSpPr>
            <p:spPr>
              <a:xfrm flipV="1">
                <a:off x="3928" y="2041"/>
                <a:ext cx="6" cy="5"/>
              </a:xfrm>
              <a:prstGeom prst="line">
                <a:avLst/>
              </a:prstGeom>
              <a:ln w="0" cap="flat" cmpd="sng">
                <a:solidFill>
                  <a:srgbClr val="000000"/>
                </a:solidFill>
                <a:prstDash val="solid"/>
                <a:headEnd type="none" w="med" len="med"/>
                <a:tailEnd type="none" w="med" len="med"/>
              </a:ln>
            </p:spPr>
          </p:sp>
          <p:sp>
            <p:nvSpPr>
              <p:cNvPr id="1141482" name="Straight Connector 1141481"/>
              <p:cNvSpPr/>
              <p:nvPr/>
            </p:nvSpPr>
            <p:spPr>
              <a:xfrm>
                <a:off x="3934" y="2041"/>
                <a:ext cx="4" cy="1"/>
              </a:xfrm>
              <a:prstGeom prst="line">
                <a:avLst/>
              </a:prstGeom>
              <a:ln w="0" cap="flat" cmpd="sng">
                <a:solidFill>
                  <a:srgbClr val="000000"/>
                </a:solidFill>
                <a:prstDash val="solid"/>
                <a:headEnd type="none" w="med" len="med"/>
                <a:tailEnd type="none" w="med" len="med"/>
              </a:ln>
            </p:spPr>
          </p:sp>
          <p:sp>
            <p:nvSpPr>
              <p:cNvPr id="1141483" name="Straight Connector 1141482"/>
              <p:cNvSpPr/>
              <p:nvPr/>
            </p:nvSpPr>
            <p:spPr>
              <a:xfrm flipH="1">
                <a:off x="3931" y="2042"/>
                <a:ext cx="7" cy="5"/>
              </a:xfrm>
              <a:prstGeom prst="line">
                <a:avLst/>
              </a:prstGeom>
              <a:ln w="0" cap="flat" cmpd="sng">
                <a:solidFill>
                  <a:srgbClr val="000000"/>
                </a:solidFill>
                <a:prstDash val="solid"/>
                <a:headEnd type="none" w="med" len="med"/>
                <a:tailEnd type="none" w="med" len="med"/>
              </a:ln>
            </p:spPr>
          </p:sp>
          <p:sp>
            <p:nvSpPr>
              <p:cNvPr id="1141484" name="Freeform 1141483"/>
              <p:cNvSpPr/>
              <p:nvPr/>
            </p:nvSpPr>
            <p:spPr>
              <a:xfrm>
                <a:off x="3874" y="2031"/>
                <a:ext cx="9" cy="11"/>
              </a:xfrm>
              <a:custGeom>
                <a:avLst/>
                <a:gdLst/>
                <a:ahLst/>
                <a:cxnLst/>
                <a:rect l="0" t="0" r="0" b="0"/>
                <a:pathLst>
                  <a:path w="93" h="141">
                    <a:moveTo>
                      <a:pt x="65" y="0"/>
                    </a:moveTo>
                    <a:lnTo>
                      <a:pt x="0" y="59"/>
                    </a:lnTo>
                    <a:lnTo>
                      <a:pt x="0" y="141"/>
                    </a:lnTo>
                    <a:lnTo>
                      <a:pt x="28" y="141"/>
                    </a:lnTo>
                    <a:lnTo>
                      <a:pt x="28" y="68"/>
                    </a:lnTo>
                    <a:lnTo>
                      <a:pt x="93" y="8"/>
                    </a:lnTo>
                    <a:lnTo>
                      <a:pt x="65"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1141485" name="Freeform 1141484"/>
              <p:cNvSpPr/>
              <p:nvPr/>
            </p:nvSpPr>
            <p:spPr>
              <a:xfrm>
                <a:off x="4104" y="2077"/>
                <a:ext cx="55" cy="21"/>
              </a:xfrm>
              <a:custGeom>
                <a:avLst/>
                <a:gdLst/>
                <a:ahLst/>
                <a:cxnLst/>
                <a:rect l="0" t="0" r="0" b="0"/>
                <a:pathLst>
                  <a:path w="553" h="272">
                    <a:moveTo>
                      <a:pt x="22" y="171"/>
                    </a:moveTo>
                    <a:lnTo>
                      <a:pt x="28" y="171"/>
                    </a:lnTo>
                    <a:lnTo>
                      <a:pt x="28" y="177"/>
                    </a:lnTo>
                    <a:lnTo>
                      <a:pt x="64" y="177"/>
                    </a:lnTo>
                    <a:lnTo>
                      <a:pt x="87" y="193"/>
                    </a:lnTo>
                    <a:lnTo>
                      <a:pt x="101" y="193"/>
                    </a:lnTo>
                    <a:lnTo>
                      <a:pt x="115" y="199"/>
                    </a:lnTo>
                    <a:lnTo>
                      <a:pt x="196" y="199"/>
                    </a:lnTo>
                    <a:lnTo>
                      <a:pt x="218" y="213"/>
                    </a:lnTo>
                    <a:lnTo>
                      <a:pt x="238" y="213"/>
                    </a:lnTo>
                    <a:lnTo>
                      <a:pt x="255" y="222"/>
                    </a:lnTo>
                    <a:lnTo>
                      <a:pt x="275" y="222"/>
                    </a:lnTo>
                    <a:lnTo>
                      <a:pt x="305" y="236"/>
                    </a:lnTo>
                    <a:lnTo>
                      <a:pt x="356" y="236"/>
                    </a:lnTo>
                    <a:lnTo>
                      <a:pt x="370" y="250"/>
                    </a:lnTo>
                    <a:lnTo>
                      <a:pt x="414" y="250"/>
                    </a:lnTo>
                    <a:lnTo>
                      <a:pt x="429" y="259"/>
                    </a:lnTo>
                    <a:lnTo>
                      <a:pt x="457" y="259"/>
                    </a:lnTo>
                    <a:lnTo>
                      <a:pt x="466" y="272"/>
                    </a:lnTo>
                    <a:lnTo>
                      <a:pt x="479" y="272"/>
                    </a:lnTo>
                    <a:lnTo>
                      <a:pt x="553" y="222"/>
                    </a:lnTo>
                    <a:lnTo>
                      <a:pt x="414" y="111"/>
                    </a:lnTo>
                    <a:lnTo>
                      <a:pt x="401" y="111"/>
                    </a:lnTo>
                    <a:lnTo>
                      <a:pt x="401" y="103"/>
                    </a:lnTo>
                    <a:lnTo>
                      <a:pt x="392" y="103"/>
                    </a:lnTo>
                    <a:lnTo>
                      <a:pt x="364" y="83"/>
                    </a:lnTo>
                    <a:lnTo>
                      <a:pt x="356" y="83"/>
                    </a:lnTo>
                    <a:lnTo>
                      <a:pt x="342" y="59"/>
                    </a:lnTo>
                    <a:lnTo>
                      <a:pt x="334" y="59"/>
                    </a:lnTo>
                    <a:lnTo>
                      <a:pt x="320" y="52"/>
                    </a:lnTo>
                    <a:lnTo>
                      <a:pt x="305" y="37"/>
                    </a:lnTo>
                    <a:lnTo>
                      <a:pt x="283" y="37"/>
                    </a:lnTo>
                    <a:lnTo>
                      <a:pt x="261" y="23"/>
                    </a:lnTo>
                    <a:lnTo>
                      <a:pt x="255" y="23"/>
                    </a:lnTo>
                    <a:lnTo>
                      <a:pt x="247" y="15"/>
                    </a:lnTo>
                    <a:lnTo>
                      <a:pt x="233" y="15"/>
                    </a:lnTo>
                    <a:lnTo>
                      <a:pt x="225" y="0"/>
                    </a:lnTo>
                    <a:lnTo>
                      <a:pt x="87" y="0"/>
                    </a:lnTo>
                    <a:lnTo>
                      <a:pt x="79" y="15"/>
                    </a:lnTo>
                    <a:lnTo>
                      <a:pt x="64" y="15"/>
                    </a:lnTo>
                    <a:lnTo>
                      <a:pt x="50" y="37"/>
                    </a:lnTo>
                    <a:lnTo>
                      <a:pt x="28" y="37"/>
                    </a:lnTo>
                    <a:lnTo>
                      <a:pt x="28" y="52"/>
                    </a:lnTo>
                    <a:lnTo>
                      <a:pt x="22" y="74"/>
                    </a:lnTo>
                    <a:lnTo>
                      <a:pt x="22" y="83"/>
                    </a:lnTo>
                    <a:lnTo>
                      <a:pt x="5" y="83"/>
                    </a:lnTo>
                    <a:lnTo>
                      <a:pt x="5" y="96"/>
                    </a:lnTo>
                    <a:lnTo>
                      <a:pt x="0" y="103"/>
                    </a:lnTo>
                    <a:lnTo>
                      <a:pt x="0" y="140"/>
                    </a:lnTo>
                    <a:lnTo>
                      <a:pt x="5" y="156"/>
                    </a:lnTo>
                    <a:lnTo>
                      <a:pt x="22" y="156"/>
                    </a:lnTo>
                    <a:lnTo>
                      <a:pt x="22" y="171"/>
                    </a:lnTo>
                    <a:close/>
                  </a:path>
                </a:pathLst>
              </a:custGeom>
              <a:solidFill>
                <a:srgbClr val="828282"/>
              </a:solidFill>
              <a:ln w="9525">
                <a:noFill/>
              </a:ln>
            </p:spPr>
            <p:txBody>
              <a:bodyPr/>
              <a:lstStyle/>
              <a:p>
                <a:endParaRPr lang="en-US"/>
              </a:p>
            </p:txBody>
          </p:sp>
          <p:sp>
            <p:nvSpPr>
              <p:cNvPr id="1141486" name="Freeform 1141485"/>
              <p:cNvSpPr/>
              <p:nvPr/>
            </p:nvSpPr>
            <p:spPr>
              <a:xfrm>
                <a:off x="4104" y="2077"/>
                <a:ext cx="55" cy="21"/>
              </a:xfrm>
              <a:custGeom>
                <a:avLst/>
                <a:gdLst/>
                <a:ahLst/>
                <a:cxnLst/>
                <a:rect l="0" t="0" r="0" b="0"/>
                <a:pathLst>
                  <a:path w="553" h="272">
                    <a:moveTo>
                      <a:pt x="22" y="171"/>
                    </a:moveTo>
                    <a:lnTo>
                      <a:pt x="28" y="171"/>
                    </a:lnTo>
                    <a:lnTo>
                      <a:pt x="28" y="177"/>
                    </a:lnTo>
                    <a:lnTo>
                      <a:pt x="64" y="177"/>
                    </a:lnTo>
                    <a:lnTo>
                      <a:pt x="87" y="193"/>
                    </a:lnTo>
                    <a:lnTo>
                      <a:pt x="101" y="193"/>
                    </a:lnTo>
                    <a:lnTo>
                      <a:pt x="115" y="199"/>
                    </a:lnTo>
                    <a:lnTo>
                      <a:pt x="196" y="199"/>
                    </a:lnTo>
                    <a:lnTo>
                      <a:pt x="218" y="213"/>
                    </a:lnTo>
                    <a:lnTo>
                      <a:pt x="238" y="213"/>
                    </a:lnTo>
                    <a:lnTo>
                      <a:pt x="255" y="222"/>
                    </a:lnTo>
                    <a:lnTo>
                      <a:pt x="275" y="222"/>
                    </a:lnTo>
                    <a:lnTo>
                      <a:pt x="305" y="236"/>
                    </a:lnTo>
                    <a:lnTo>
                      <a:pt x="356" y="236"/>
                    </a:lnTo>
                    <a:lnTo>
                      <a:pt x="370" y="250"/>
                    </a:lnTo>
                    <a:lnTo>
                      <a:pt x="414" y="250"/>
                    </a:lnTo>
                    <a:lnTo>
                      <a:pt x="429" y="259"/>
                    </a:lnTo>
                    <a:lnTo>
                      <a:pt x="457" y="259"/>
                    </a:lnTo>
                    <a:lnTo>
                      <a:pt x="466" y="272"/>
                    </a:lnTo>
                    <a:lnTo>
                      <a:pt x="479" y="272"/>
                    </a:lnTo>
                    <a:lnTo>
                      <a:pt x="553" y="222"/>
                    </a:lnTo>
                    <a:lnTo>
                      <a:pt x="414" y="111"/>
                    </a:lnTo>
                    <a:lnTo>
                      <a:pt x="401" y="111"/>
                    </a:lnTo>
                    <a:lnTo>
                      <a:pt x="401" y="103"/>
                    </a:lnTo>
                    <a:lnTo>
                      <a:pt x="392" y="103"/>
                    </a:lnTo>
                    <a:lnTo>
                      <a:pt x="364" y="83"/>
                    </a:lnTo>
                    <a:lnTo>
                      <a:pt x="356" y="83"/>
                    </a:lnTo>
                    <a:lnTo>
                      <a:pt x="342" y="59"/>
                    </a:lnTo>
                    <a:lnTo>
                      <a:pt x="334" y="59"/>
                    </a:lnTo>
                    <a:lnTo>
                      <a:pt x="320" y="52"/>
                    </a:lnTo>
                    <a:lnTo>
                      <a:pt x="305" y="37"/>
                    </a:lnTo>
                    <a:lnTo>
                      <a:pt x="283" y="37"/>
                    </a:lnTo>
                    <a:lnTo>
                      <a:pt x="261" y="23"/>
                    </a:lnTo>
                    <a:lnTo>
                      <a:pt x="255" y="23"/>
                    </a:lnTo>
                    <a:lnTo>
                      <a:pt x="247" y="15"/>
                    </a:lnTo>
                    <a:lnTo>
                      <a:pt x="233" y="15"/>
                    </a:lnTo>
                    <a:lnTo>
                      <a:pt x="225" y="0"/>
                    </a:lnTo>
                    <a:lnTo>
                      <a:pt x="87" y="0"/>
                    </a:lnTo>
                    <a:lnTo>
                      <a:pt x="79" y="15"/>
                    </a:lnTo>
                    <a:lnTo>
                      <a:pt x="64" y="15"/>
                    </a:lnTo>
                    <a:lnTo>
                      <a:pt x="50" y="37"/>
                    </a:lnTo>
                    <a:lnTo>
                      <a:pt x="28" y="37"/>
                    </a:lnTo>
                    <a:lnTo>
                      <a:pt x="28" y="52"/>
                    </a:lnTo>
                    <a:lnTo>
                      <a:pt x="22" y="74"/>
                    </a:lnTo>
                    <a:lnTo>
                      <a:pt x="22" y="83"/>
                    </a:lnTo>
                    <a:lnTo>
                      <a:pt x="5" y="83"/>
                    </a:lnTo>
                    <a:lnTo>
                      <a:pt x="5" y="96"/>
                    </a:lnTo>
                    <a:lnTo>
                      <a:pt x="0" y="103"/>
                    </a:lnTo>
                    <a:lnTo>
                      <a:pt x="0" y="140"/>
                    </a:lnTo>
                    <a:lnTo>
                      <a:pt x="5" y="156"/>
                    </a:lnTo>
                    <a:lnTo>
                      <a:pt x="22" y="156"/>
                    </a:lnTo>
                    <a:lnTo>
                      <a:pt x="22" y="171"/>
                    </a:lnTo>
                  </a:path>
                </a:pathLst>
              </a:custGeom>
              <a:noFill/>
              <a:ln w="0" cap="flat" cmpd="sng">
                <a:solidFill>
                  <a:srgbClr val="000000"/>
                </a:solidFill>
                <a:prstDash val="solid"/>
                <a:headEnd type="none" w="med" len="med"/>
                <a:tailEnd type="none" w="med" len="med"/>
              </a:ln>
            </p:spPr>
            <p:txBody>
              <a:bodyPr/>
              <a:lstStyle/>
              <a:p>
                <a:endParaRPr lang="en-US"/>
              </a:p>
            </p:txBody>
          </p:sp>
          <p:sp>
            <p:nvSpPr>
              <p:cNvPr id="1141487" name="Freeform 1141486"/>
              <p:cNvSpPr/>
              <p:nvPr/>
            </p:nvSpPr>
            <p:spPr>
              <a:xfrm>
                <a:off x="4148" y="1936"/>
                <a:ext cx="76" cy="162"/>
              </a:xfrm>
              <a:custGeom>
                <a:avLst/>
                <a:gdLst/>
                <a:ahLst/>
                <a:cxnLst/>
                <a:rect l="0" t="0" r="0" b="0"/>
                <a:pathLst>
                  <a:path w="763" h="2103">
                    <a:moveTo>
                      <a:pt x="706" y="0"/>
                    </a:moveTo>
                    <a:lnTo>
                      <a:pt x="671" y="38"/>
                    </a:lnTo>
                    <a:lnTo>
                      <a:pt x="0" y="2008"/>
                    </a:lnTo>
                    <a:lnTo>
                      <a:pt x="0" y="2030"/>
                    </a:lnTo>
                    <a:lnTo>
                      <a:pt x="14" y="2030"/>
                    </a:lnTo>
                    <a:lnTo>
                      <a:pt x="14" y="2053"/>
                    </a:lnTo>
                    <a:lnTo>
                      <a:pt x="20" y="2053"/>
                    </a:lnTo>
                    <a:lnTo>
                      <a:pt x="20" y="2067"/>
                    </a:lnTo>
                    <a:lnTo>
                      <a:pt x="29" y="2081"/>
                    </a:lnTo>
                    <a:lnTo>
                      <a:pt x="29" y="2090"/>
                    </a:lnTo>
                    <a:lnTo>
                      <a:pt x="36" y="2090"/>
                    </a:lnTo>
                    <a:lnTo>
                      <a:pt x="36" y="2103"/>
                    </a:lnTo>
                    <a:lnTo>
                      <a:pt x="42" y="2103"/>
                    </a:lnTo>
                    <a:lnTo>
                      <a:pt x="51" y="2090"/>
                    </a:lnTo>
                    <a:lnTo>
                      <a:pt x="79" y="2090"/>
                    </a:lnTo>
                    <a:lnTo>
                      <a:pt x="93" y="2081"/>
                    </a:lnTo>
                    <a:lnTo>
                      <a:pt x="116" y="2081"/>
                    </a:lnTo>
                    <a:lnTo>
                      <a:pt x="129" y="2067"/>
                    </a:lnTo>
                    <a:lnTo>
                      <a:pt x="763" y="60"/>
                    </a:lnTo>
                    <a:lnTo>
                      <a:pt x="706" y="0"/>
                    </a:lnTo>
                    <a:close/>
                  </a:path>
                </a:pathLst>
              </a:custGeom>
              <a:solidFill>
                <a:srgbClr val="828282"/>
              </a:solidFill>
              <a:ln w="9525">
                <a:noFill/>
              </a:ln>
            </p:spPr>
            <p:txBody>
              <a:bodyPr/>
              <a:lstStyle/>
              <a:p>
                <a:endParaRPr lang="en-US"/>
              </a:p>
            </p:txBody>
          </p:sp>
          <p:sp>
            <p:nvSpPr>
              <p:cNvPr id="1141488" name="Freeform 1141487"/>
              <p:cNvSpPr/>
              <p:nvPr/>
            </p:nvSpPr>
            <p:spPr>
              <a:xfrm>
                <a:off x="4148" y="1936"/>
                <a:ext cx="76" cy="162"/>
              </a:xfrm>
              <a:custGeom>
                <a:avLst/>
                <a:gdLst/>
                <a:ahLst/>
                <a:cxnLst/>
                <a:rect l="0" t="0" r="0" b="0"/>
                <a:pathLst>
                  <a:path w="763" h="2103">
                    <a:moveTo>
                      <a:pt x="706" y="0"/>
                    </a:moveTo>
                    <a:lnTo>
                      <a:pt x="671" y="38"/>
                    </a:lnTo>
                    <a:lnTo>
                      <a:pt x="0" y="2008"/>
                    </a:lnTo>
                    <a:lnTo>
                      <a:pt x="0" y="2030"/>
                    </a:lnTo>
                    <a:lnTo>
                      <a:pt x="14" y="2030"/>
                    </a:lnTo>
                    <a:lnTo>
                      <a:pt x="14" y="2053"/>
                    </a:lnTo>
                    <a:lnTo>
                      <a:pt x="20" y="2053"/>
                    </a:lnTo>
                    <a:lnTo>
                      <a:pt x="20" y="2067"/>
                    </a:lnTo>
                    <a:lnTo>
                      <a:pt x="29" y="2081"/>
                    </a:lnTo>
                    <a:lnTo>
                      <a:pt x="29" y="2090"/>
                    </a:lnTo>
                    <a:lnTo>
                      <a:pt x="36" y="2090"/>
                    </a:lnTo>
                    <a:lnTo>
                      <a:pt x="36" y="2103"/>
                    </a:lnTo>
                    <a:lnTo>
                      <a:pt x="42" y="2103"/>
                    </a:lnTo>
                    <a:lnTo>
                      <a:pt x="51" y="2090"/>
                    </a:lnTo>
                    <a:lnTo>
                      <a:pt x="79" y="2090"/>
                    </a:lnTo>
                    <a:lnTo>
                      <a:pt x="93" y="2081"/>
                    </a:lnTo>
                    <a:lnTo>
                      <a:pt x="116" y="2081"/>
                    </a:lnTo>
                    <a:lnTo>
                      <a:pt x="129" y="2067"/>
                    </a:lnTo>
                    <a:lnTo>
                      <a:pt x="763" y="60"/>
                    </a:lnTo>
                    <a:lnTo>
                      <a:pt x="706"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1141489" name="Freeform 1141488"/>
              <p:cNvSpPr/>
              <p:nvPr/>
            </p:nvSpPr>
            <p:spPr>
              <a:xfrm>
                <a:off x="3815" y="1882"/>
                <a:ext cx="403" cy="208"/>
              </a:xfrm>
              <a:custGeom>
                <a:avLst/>
                <a:gdLst/>
                <a:ahLst/>
                <a:cxnLst/>
                <a:rect l="0" t="0" r="0" b="0"/>
                <a:pathLst>
                  <a:path w="4037" h="2709">
                    <a:moveTo>
                      <a:pt x="629" y="0"/>
                    </a:moveTo>
                    <a:lnTo>
                      <a:pt x="205" y="1130"/>
                    </a:lnTo>
                    <a:lnTo>
                      <a:pt x="228" y="1271"/>
                    </a:lnTo>
                    <a:lnTo>
                      <a:pt x="0" y="1882"/>
                    </a:lnTo>
                    <a:lnTo>
                      <a:pt x="402" y="1993"/>
                    </a:lnTo>
                    <a:lnTo>
                      <a:pt x="518" y="1743"/>
                    </a:lnTo>
                    <a:lnTo>
                      <a:pt x="3009" y="2356"/>
                    </a:lnTo>
                    <a:lnTo>
                      <a:pt x="2899" y="2615"/>
                    </a:lnTo>
                    <a:lnTo>
                      <a:pt x="3345" y="2709"/>
                    </a:lnTo>
                    <a:lnTo>
                      <a:pt x="4037" y="710"/>
                    </a:lnTo>
                    <a:lnTo>
                      <a:pt x="3659" y="598"/>
                    </a:lnTo>
                    <a:lnTo>
                      <a:pt x="1167" y="90"/>
                    </a:lnTo>
                    <a:lnTo>
                      <a:pt x="629" y="0"/>
                    </a:lnTo>
                    <a:close/>
                  </a:path>
                </a:pathLst>
              </a:custGeom>
              <a:solidFill>
                <a:srgbClr val="BFBFBF"/>
              </a:solidFill>
              <a:ln w="9525">
                <a:noFill/>
              </a:ln>
            </p:spPr>
            <p:txBody>
              <a:bodyPr/>
              <a:lstStyle/>
              <a:p>
                <a:endParaRPr lang="en-US"/>
              </a:p>
            </p:txBody>
          </p:sp>
          <p:sp>
            <p:nvSpPr>
              <p:cNvPr id="1141490" name="Freeform 1141489"/>
              <p:cNvSpPr/>
              <p:nvPr/>
            </p:nvSpPr>
            <p:spPr>
              <a:xfrm>
                <a:off x="3815" y="1882"/>
                <a:ext cx="403" cy="208"/>
              </a:xfrm>
              <a:custGeom>
                <a:avLst/>
                <a:gdLst/>
                <a:ahLst/>
                <a:cxnLst/>
                <a:rect l="0" t="0" r="0" b="0"/>
                <a:pathLst>
                  <a:path w="4037" h="2709">
                    <a:moveTo>
                      <a:pt x="629" y="0"/>
                    </a:moveTo>
                    <a:lnTo>
                      <a:pt x="205" y="1130"/>
                    </a:lnTo>
                    <a:lnTo>
                      <a:pt x="228" y="1271"/>
                    </a:lnTo>
                    <a:lnTo>
                      <a:pt x="0" y="1882"/>
                    </a:lnTo>
                    <a:lnTo>
                      <a:pt x="402" y="1993"/>
                    </a:lnTo>
                    <a:lnTo>
                      <a:pt x="518" y="1743"/>
                    </a:lnTo>
                    <a:lnTo>
                      <a:pt x="3009" y="2356"/>
                    </a:lnTo>
                    <a:lnTo>
                      <a:pt x="2899" y="2615"/>
                    </a:lnTo>
                    <a:lnTo>
                      <a:pt x="3345" y="2709"/>
                    </a:lnTo>
                    <a:lnTo>
                      <a:pt x="4037" y="710"/>
                    </a:lnTo>
                    <a:lnTo>
                      <a:pt x="3659" y="598"/>
                    </a:lnTo>
                    <a:lnTo>
                      <a:pt x="1167" y="90"/>
                    </a:lnTo>
                    <a:lnTo>
                      <a:pt x="629"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1141491" name="Straight Connector 1141490"/>
              <p:cNvSpPr/>
              <p:nvPr/>
            </p:nvSpPr>
            <p:spPr>
              <a:xfrm>
                <a:off x="3823" y="2008"/>
                <a:ext cx="43" cy="8"/>
              </a:xfrm>
              <a:prstGeom prst="line">
                <a:avLst/>
              </a:prstGeom>
              <a:ln w="0" cap="flat" cmpd="sng">
                <a:solidFill>
                  <a:srgbClr val="000000"/>
                </a:solidFill>
                <a:prstDash val="solid"/>
                <a:headEnd type="none" w="med" len="med"/>
                <a:tailEnd type="none" w="med" len="med"/>
              </a:ln>
            </p:spPr>
          </p:sp>
          <p:sp>
            <p:nvSpPr>
              <p:cNvPr id="1141492" name="Straight Connector 1141491"/>
              <p:cNvSpPr/>
              <p:nvPr/>
            </p:nvSpPr>
            <p:spPr>
              <a:xfrm>
                <a:off x="4116" y="2063"/>
                <a:ext cx="42" cy="9"/>
              </a:xfrm>
              <a:prstGeom prst="line">
                <a:avLst/>
              </a:prstGeom>
              <a:ln w="0" cap="flat" cmpd="sng">
                <a:solidFill>
                  <a:srgbClr val="000000"/>
                </a:solidFill>
                <a:prstDash val="solid"/>
                <a:headEnd type="none" w="med" len="med"/>
                <a:tailEnd type="none" w="med" len="med"/>
              </a:ln>
            </p:spPr>
          </p:sp>
          <p:sp>
            <p:nvSpPr>
              <p:cNvPr id="1141493" name="Freeform 1141492"/>
              <p:cNvSpPr/>
              <p:nvPr/>
            </p:nvSpPr>
            <p:spPr>
              <a:xfrm>
                <a:off x="3835" y="1886"/>
                <a:ext cx="93" cy="93"/>
              </a:xfrm>
              <a:custGeom>
                <a:avLst/>
                <a:gdLst/>
                <a:ahLst/>
                <a:cxnLst/>
                <a:rect l="0" t="0" r="0" b="0"/>
                <a:pathLst>
                  <a:path w="931" h="1202">
                    <a:moveTo>
                      <a:pt x="931" y="58"/>
                    </a:moveTo>
                    <a:lnTo>
                      <a:pt x="443" y="0"/>
                    </a:lnTo>
                    <a:lnTo>
                      <a:pt x="43" y="1086"/>
                    </a:lnTo>
                    <a:lnTo>
                      <a:pt x="0" y="1077"/>
                    </a:lnTo>
                    <a:lnTo>
                      <a:pt x="23" y="1202"/>
                    </a:lnTo>
                    <a:lnTo>
                      <a:pt x="59" y="1202"/>
                    </a:lnTo>
                    <a:lnTo>
                      <a:pt x="488" y="52"/>
                    </a:lnTo>
                    <a:lnTo>
                      <a:pt x="918" y="118"/>
                    </a:lnTo>
                    <a:lnTo>
                      <a:pt x="931" y="58"/>
                    </a:lnTo>
                    <a:close/>
                  </a:path>
                </a:pathLst>
              </a:custGeom>
              <a:solidFill>
                <a:srgbClr val="424242"/>
              </a:solidFill>
              <a:ln w="9525">
                <a:noFill/>
              </a:ln>
            </p:spPr>
            <p:txBody>
              <a:bodyPr/>
              <a:lstStyle/>
              <a:p>
                <a:endParaRPr lang="en-US"/>
              </a:p>
            </p:txBody>
          </p:sp>
          <p:sp>
            <p:nvSpPr>
              <p:cNvPr id="1141494" name="Freeform 1141493"/>
              <p:cNvSpPr/>
              <p:nvPr/>
            </p:nvSpPr>
            <p:spPr>
              <a:xfrm>
                <a:off x="3835" y="1886"/>
                <a:ext cx="93" cy="93"/>
              </a:xfrm>
              <a:custGeom>
                <a:avLst/>
                <a:gdLst/>
                <a:ahLst/>
                <a:cxnLst/>
                <a:rect l="0" t="0" r="0" b="0"/>
                <a:pathLst>
                  <a:path w="931" h="1202">
                    <a:moveTo>
                      <a:pt x="931" y="58"/>
                    </a:moveTo>
                    <a:lnTo>
                      <a:pt x="443" y="0"/>
                    </a:lnTo>
                    <a:lnTo>
                      <a:pt x="43" y="1086"/>
                    </a:lnTo>
                    <a:lnTo>
                      <a:pt x="0" y="1077"/>
                    </a:lnTo>
                    <a:lnTo>
                      <a:pt x="23" y="1202"/>
                    </a:lnTo>
                    <a:lnTo>
                      <a:pt x="59" y="1202"/>
                    </a:lnTo>
                    <a:lnTo>
                      <a:pt x="488" y="52"/>
                    </a:lnTo>
                    <a:lnTo>
                      <a:pt x="918" y="118"/>
                    </a:lnTo>
                    <a:lnTo>
                      <a:pt x="931" y="58"/>
                    </a:lnTo>
                  </a:path>
                </a:pathLst>
              </a:custGeom>
              <a:noFill/>
              <a:ln w="0" cap="flat" cmpd="sng">
                <a:solidFill>
                  <a:srgbClr val="000000"/>
                </a:solidFill>
                <a:prstDash val="solid"/>
                <a:headEnd type="none" w="med" len="med"/>
                <a:tailEnd type="none" w="med" len="med"/>
              </a:ln>
            </p:spPr>
            <p:txBody>
              <a:bodyPr/>
              <a:lstStyle/>
              <a:p>
                <a:endParaRPr lang="en-US"/>
              </a:p>
            </p:txBody>
          </p:sp>
          <p:sp>
            <p:nvSpPr>
              <p:cNvPr id="1141495" name="Straight Connector 1141494"/>
              <p:cNvSpPr/>
              <p:nvPr/>
            </p:nvSpPr>
            <p:spPr>
              <a:xfrm>
                <a:off x="3839" y="1969"/>
                <a:ext cx="1" cy="10"/>
              </a:xfrm>
              <a:prstGeom prst="line">
                <a:avLst/>
              </a:prstGeom>
              <a:ln w="0" cap="flat" cmpd="sng">
                <a:solidFill>
                  <a:srgbClr val="000000"/>
                </a:solidFill>
                <a:prstDash val="solid"/>
                <a:headEnd type="none" w="med" len="med"/>
                <a:tailEnd type="none" w="med" len="med"/>
              </a:ln>
            </p:spPr>
          </p:sp>
          <p:sp>
            <p:nvSpPr>
              <p:cNvPr id="1141496" name="Freeform 1141495"/>
              <p:cNvSpPr/>
              <p:nvPr/>
            </p:nvSpPr>
            <p:spPr>
              <a:xfrm>
                <a:off x="4172" y="1928"/>
                <a:ext cx="47" cy="99"/>
              </a:xfrm>
              <a:custGeom>
                <a:avLst/>
                <a:gdLst/>
                <a:ahLst/>
                <a:cxnLst/>
                <a:rect l="0" t="0" r="0" b="0"/>
                <a:pathLst>
                  <a:path w="466" h="1284">
                    <a:moveTo>
                      <a:pt x="59" y="0"/>
                    </a:moveTo>
                    <a:lnTo>
                      <a:pt x="50" y="0"/>
                    </a:lnTo>
                    <a:lnTo>
                      <a:pt x="50" y="24"/>
                    </a:lnTo>
                    <a:lnTo>
                      <a:pt x="37" y="24"/>
                    </a:lnTo>
                    <a:lnTo>
                      <a:pt x="37" y="38"/>
                    </a:lnTo>
                    <a:lnTo>
                      <a:pt x="65" y="38"/>
                    </a:lnTo>
                    <a:lnTo>
                      <a:pt x="65" y="46"/>
                    </a:lnTo>
                    <a:lnTo>
                      <a:pt x="102" y="46"/>
                    </a:lnTo>
                    <a:lnTo>
                      <a:pt x="102" y="52"/>
                    </a:lnTo>
                    <a:lnTo>
                      <a:pt x="132" y="52"/>
                    </a:lnTo>
                    <a:lnTo>
                      <a:pt x="132" y="60"/>
                    </a:lnTo>
                    <a:lnTo>
                      <a:pt x="168" y="60"/>
                    </a:lnTo>
                    <a:lnTo>
                      <a:pt x="168" y="66"/>
                    </a:lnTo>
                    <a:lnTo>
                      <a:pt x="196" y="66"/>
                    </a:lnTo>
                    <a:lnTo>
                      <a:pt x="196" y="75"/>
                    </a:lnTo>
                    <a:lnTo>
                      <a:pt x="227" y="75"/>
                    </a:lnTo>
                    <a:lnTo>
                      <a:pt x="227" y="83"/>
                    </a:lnTo>
                    <a:lnTo>
                      <a:pt x="255" y="83"/>
                    </a:lnTo>
                    <a:lnTo>
                      <a:pt x="255" y="97"/>
                    </a:lnTo>
                    <a:lnTo>
                      <a:pt x="283" y="97"/>
                    </a:lnTo>
                    <a:lnTo>
                      <a:pt x="283" y="103"/>
                    </a:lnTo>
                    <a:lnTo>
                      <a:pt x="320" y="103"/>
                    </a:lnTo>
                    <a:lnTo>
                      <a:pt x="320" y="112"/>
                    </a:lnTo>
                    <a:lnTo>
                      <a:pt x="342" y="112"/>
                    </a:lnTo>
                    <a:lnTo>
                      <a:pt x="342" y="119"/>
                    </a:lnTo>
                    <a:lnTo>
                      <a:pt x="387" y="119"/>
                    </a:lnTo>
                    <a:lnTo>
                      <a:pt x="387" y="134"/>
                    </a:lnTo>
                    <a:lnTo>
                      <a:pt x="409" y="134"/>
                    </a:lnTo>
                    <a:lnTo>
                      <a:pt x="409" y="149"/>
                    </a:lnTo>
                    <a:lnTo>
                      <a:pt x="401" y="149"/>
                    </a:lnTo>
                    <a:lnTo>
                      <a:pt x="401" y="178"/>
                    </a:lnTo>
                    <a:lnTo>
                      <a:pt x="393" y="178"/>
                    </a:lnTo>
                    <a:lnTo>
                      <a:pt x="393" y="200"/>
                    </a:lnTo>
                    <a:lnTo>
                      <a:pt x="387" y="200"/>
                    </a:lnTo>
                    <a:lnTo>
                      <a:pt x="387" y="222"/>
                    </a:lnTo>
                    <a:lnTo>
                      <a:pt x="372" y="222"/>
                    </a:lnTo>
                    <a:lnTo>
                      <a:pt x="372" y="251"/>
                    </a:lnTo>
                    <a:lnTo>
                      <a:pt x="365" y="251"/>
                    </a:lnTo>
                    <a:lnTo>
                      <a:pt x="365" y="273"/>
                    </a:lnTo>
                    <a:lnTo>
                      <a:pt x="350" y="273"/>
                    </a:lnTo>
                    <a:lnTo>
                      <a:pt x="350" y="297"/>
                    </a:lnTo>
                    <a:lnTo>
                      <a:pt x="342" y="297"/>
                    </a:lnTo>
                    <a:lnTo>
                      <a:pt x="342" y="319"/>
                    </a:lnTo>
                    <a:lnTo>
                      <a:pt x="337" y="319"/>
                    </a:lnTo>
                    <a:lnTo>
                      <a:pt x="337" y="370"/>
                    </a:lnTo>
                    <a:lnTo>
                      <a:pt x="320" y="370"/>
                    </a:lnTo>
                    <a:lnTo>
                      <a:pt x="320" y="398"/>
                    </a:lnTo>
                    <a:lnTo>
                      <a:pt x="314" y="398"/>
                    </a:lnTo>
                    <a:lnTo>
                      <a:pt x="314" y="421"/>
                    </a:lnTo>
                    <a:lnTo>
                      <a:pt x="300" y="421"/>
                    </a:lnTo>
                    <a:lnTo>
                      <a:pt x="300" y="436"/>
                    </a:lnTo>
                    <a:lnTo>
                      <a:pt x="292" y="436"/>
                    </a:lnTo>
                    <a:lnTo>
                      <a:pt x="292" y="473"/>
                    </a:lnTo>
                    <a:lnTo>
                      <a:pt x="283" y="473"/>
                    </a:lnTo>
                    <a:lnTo>
                      <a:pt x="283" y="495"/>
                    </a:lnTo>
                    <a:lnTo>
                      <a:pt x="278" y="495"/>
                    </a:lnTo>
                    <a:lnTo>
                      <a:pt x="278" y="517"/>
                    </a:lnTo>
                    <a:lnTo>
                      <a:pt x="263" y="517"/>
                    </a:lnTo>
                    <a:lnTo>
                      <a:pt x="263" y="541"/>
                    </a:lnTo>
                    <a:lnTo>
                      <a:pt x="255" y="541"/>
                    </a:lnTo>
                    <a:lnTo>
                      <a:pt x="255" y="569"/>
                    </a:lnTo>
                    <a:lnTo>
                      <a:pt x="247" y="569"/>
                    </a:lnTo>
                    <a:lnTo>
                      <a:pt x="247" y="600"/>
                    </a:lnTo>
                    <a:lnTo>
                      <a:pt x="233" y="600"/>
                    </a:lnTo>
                    <a:lnTo>
                      <a:pt x="233" y="614"/>
                    </a:lnTo>
                    <a:lnTo>
                      <a:pt x="227" y="614"/>
                    </a:lnTo>
                    <a:lnTo>
                      <a:pt x="227" y="642"/>
                    </a:lnTo>
                    <a:lnTo>
                      <a:pt x="219" y="642"/>
                    </a:lnTo>
                    <a:lnTo>
                      <a:pt x="219" y="693"/>
                    </a:lnTo>
                    <a:lnTo>
                      <a:pt x="204" y="693"/>
                    </a:lnTo>
                    <a:lnTo>
                      <a:pt x="204" y="717"/>
                    </a:lnTo>
                    <a:lnTo>
                      <a:pt x="196" y="717"/>
                    </a:lnTo>
                    <a:lnTo>
                      <a:pt x="196" y="739"/>
                    </a:lnTo>
                    <a:lnTo>
                      <a:pt x="182" y="739"/>
                    </a:lnTo>
                    <a:lnTo>
                      <a:pt x="182" y="768"/>
                    </a:lnTo>
                    <a:lnTo>
                      <a:pt x="174" y="768"/>
                    </a:lnTo>
                    <a:lnTo>
                      <a:pt x="174" y="790"/>
                    </a:lnTo>
                    <a:lnTo>
                      <a:pt x="168" y="790"/>
                    </a:lnTo>
                    <a:lnTo>
                      <a:pt x="168" y="813"/>
                    </a:lnTo>
                    <a:lnTo>
                      <a:pt x="160" y="813"/>
                    </a:lnTo>
                    <a:lnTo>
                      <a:pt x="160" y="842"/>
                    </a:lnTo>
                    <a:lnTo>
                      <a:pt x="146" y="842"/>
                    </a:lnTo>
                    <a:lnTo>
                      <a:pt x="146" y="873"/>
                    </a:lnTo>
                    <a:lnTo>
                      <a:pt x="137" y="873"/>
                    </a:lnTo>
                    <a:lnTo>
                      <a:pt x="137" y="886"/>
                    </a:lnTo>
                    <a:lnTo>
                      <a:pt x="132" y="886"/>
                    </a:lnTo>
                    <a:lnTo>
                      <a:pt x="132" y="915"/>
                    </a:lnTo>
                    <a:lnTo>
                      <a:pt x="117" y="915"/>
                    </a:lnTo>
                    <a:lnTo>
                      <a:pt x="117" y="937"/>
                    </a:lnTo>
                    <a:lnTo>
                      <a:pt x="109" y="937"/>
                    </a:lnTo>
                    <a:lnTo>
                      <a:pt x="109" y="968"/>
                    </a:lnTo>
                    <a:lnTo>
                      <a:pt x="102" y="968"/>
                    </a:lnTo>
                    <a:lnTo>
                      <a:pt x="102" y="989"/>
                    </a:lnTo>
                    <a:lnTo>
                      <a:pt x="95" y="989"/>
                    </a:lnTo>
                    <a:lnTo>
                      <a:pt x="95" y="1012"/>
                    </a:lnTo>
                    <a:lnTo>
                      <a:pt x="87" y="1012"/>
                    </a:lnTo>
                    <a:lnTo>
                      <a:pt x="87" y="1042"/>
                    </a:lnTo>
                    <a:lnTo>
                      <a:pt x="81" y="1042"/>
                    </a:lnTo>
                    <a:lnTo>
                      <a:pt x="81" y="1056"/>
                    </a:lnTo>
                    <a:lnTo>
                      <a:pt x="65" y="1056"/>
                    </a:lnTo>
                    <a:lnTo>
                      <a:pt x="65" y="1085"/>
                    </a:lnTo>
                    <a:lnTo>
                      <a:pt x="59" y="1085"/>
                    </a:lnTo>
                    <a:lnTo>
                      <a:pt x="59" y="1116"/>
                    </a:lnTo>
                    <a:lnTo>
                      <a:pt x="50" y="1116"/>
                    </a:lnTo>
                    <a:lnTo>
                      <a:pt x="50" y="1145"/>
                    </a:lnTo>
                    <a:lnTo>
                      <a:pt x="37" y="1145"/>
                    </a:lnTo>
                    <a:lnTo>
                      <a:pt x="37" y="1159"/>
                    </a:lnTo>
                    <a:lnTo>
                      <a:pt x="28" y="1159"/>
                    </a:lnTo>
                    <a:lnTo>
                      <a:pt x="28" y="1190"/>
                    </a:lnTo>
                    <a:lnTo>
                      <a:pt x="22" y="1190"/>
                    </a:lnTo>
                    <a:lnTo>
                      <a:pt x="22" y="1210"/>
                    </a:lnTo>
                    <a:lnTo>
                      <a:pt x="15" y="1210"/>
                    </a:lnTo>
                    <a:lnTo>
                      <a:pt x="15" y="1233"/>
                    </a:lnTo>
                    <a:lnTo>
                      <a:pt x="0" y="1233"/>
                    </a:lnTo>
                    <a:lnTo>
                      <a:pt x="0" y="1278"/>
                    </a:lnTo>
                    <a:lnTo>
                      <a:pt x="28" y="1278"/>
                    </a:lnTo>
                    <a:lnTo>
                      <a:pt x="28" y="1284"/>
                    </a:lnTo>
                    <a:lnTo>
                      <a:pt x="65" y="1284"/>
                    </a:lnTo>
                    <a:lnTo>
                      <a:pt x="65" y="1278"/>
                    </a:lnTo>
                    <a:lnTo>
                      <a:pt x="81" y="1278"/>
                    </a:lnTo>
                    <a:lnTo>
                      <a:pt x="81" y="1247"/>
                    </a:lnTo>
                    <a:lnTo>
                      <a:pt x="87" y="1247"/>
                    </a:lnTo>
                    <a:lnTo>
                      <a:pt x="87" y="1227"/>
                    </a:lnTo>
                    <a:lnTo>
                      <a:pt x="95" y="1227"/>
                    </a:lnTo>
                    <a:lnTo>
                      <a:pt x="95" y="1196"/>
                    </a:lnTo>
                    <a:lnTo>
                      <a:pt x="102" y="1196"/>
                    </a:lnTo>
                    <a:lnTo>
                      <a:pt x="102" y="1168"/>
                    </a:lnTo>
                    <a:lnTo>
                      <a:pt x="109" y="1168"/>
                    </a:lnTo>
                    <a:lnTo>
                      <a:pt x="109" y="1153"/>
                    </a:lnTo>
                    <a:lnTo>
                      <a:pt x="117" y="1153"/>
                    </a:lnTo>
                    <a:lnTo>
                      <a:pt x="117" y="1131"/>
                    </a:lnTo>
                    <a:lnTo>
                      <a:pt x="132" y="1131"/>
                    </a:lnTo>
                    <a:lnTo>
                      <a:pt x="132" y="1093"/>
                    </a:lnTo>
                    <a:lnTo>
                      <a:pt x="137" y="1093"/>
                    </a:lnTo>
                    <a:lnTo>
                      <a:pt x="137" y="1071"/>
                    </a:lnTo>
                    <a:lnTo>
                      <a:pt x="146" y="1071"/>
                    </a:lnTo>
                    <a:lnTo>
                      <a:pt x="146" y="1042"/>
                    </a:lnTo>
                    <a:lnTo>
                      <a:pt x="160" y="1042"/>
                    </a:lnTo>
                    <a:lnTo>
                      <a:pt x="160" y="1012"/>
                    </a:lnTo>
                    <a:lnTo>
                      <a:pt x="168" y="1012"/>
                    </a:lnTo>
                    <a:lnTo>
                      <a:pt x="168" y="989"/>
                    </a:lnTo>
                    <a:lnTo>
                      <a:pt x="174" y="989"/>
                    </a:lnTo>
                    <a:lnTo>
                      <a:pt x="174" y="952"/>
                    </a:lnTo>
                    <a:lnTo>
                      <a:pt x="182" y="952"/>
                    </a:lnTo>
                    <a:lnTo>
                      <a:pt x="182" y="932"/>
                    </a:lnTo>
                    <a:lnTo>
                      <a:pt x="196" y="932"/>
                    </a:lnTo>
                    <a:lnTo>
                      <a:pt x="196" y="915"/>
                    </a:lnTo>
                    <a:lnTo>
                      <a:pt x="204" y="915"/>
                    </a:lnTo>
                    <a:lnTo>
                      <a:pt x="204" y="886"/>
                    </a:lnTo>
                    <a:lnTo>
                      <a:pt x="219" y="886"/>
                    </a:lnTo>
                    <a:lnTo>
                      <a:pt x="219" y="836"/>
                    </a:lnTo>
                    <a:lnTo>
                      <a:pt x="227" y="836"/>
                    </a:lnTo>
                    <a:lnTo>
                      <a:pt x="227" y="805"/>
                    </a:lnTo>
                    <a:lnTo>
                      <a:pt x="233" y="805"/>
                    </a:lnTo>
                    <a:lnTo>
                      <a:pt x="233" y="776"/>
                    </a:lnTo>
                    <a:lnTo>
                      <a:pt x="247" y="776"/>
                    </a:lnTo>
                    <a:lnTo>
                      <a:pt x="247" y="753"/>
                    </a:lnTo>
                    <a:lnTo>
                      <a:pt x="255" y="753"/>
                    </a:lnTo>
                    <a:lnTo>
                      <a:pt x="255" y="717"/>
                    </a:lnTo>
                    <a:lnTo>
                      <a:pt x="263" y="717"/>
                    </a:lnTo>
                    <a:lnTo>
                      <a:pt x="263" y="693"/>
                    </a:lnTo>
                    <a:lnTo>
                      <a:pt x="278" y="693"/>
                    </a:lnTo>
                    <a:lnTo>
                      <a:pt x="278" y="680"/>
                    </a:lnTo>
                    <a:lnTo>
                      <a:pt x="283" y="680"/>
                    </a:lnTo>
                    <a:lnTo>
                      <a:pt x="283" y="651"/>
                    </a:lnTo>
                    <a:lnTo>
                      <a:pt x="292" y="651"/>
                    </a:lnTo>
                    <a:lnTo>
                      <a:pt x="292" y="620"/>
                    </a:lnTo>
                    <a:lnTo>
                      <a:pt x="300" y="620"/>
                    </a:lnTo>
                    <a:lnTo>
                      <a:pt x="300" y="600"/>
                    </a:lnTo>
                    <a:lnTo>
                      <a:pt x="314" y="600"/>
                    </a:lnTo>
                    <a:lnTo>
                      <a:pt x="314" y="569"/>
                    </a:lnTo>
                    <a:lnTo>
                      <a:pt x="320" y="569"/>
                    </a:lnTo>
                    <a:lnTo>
                      <a:pt x="320" y="541"/>
                    </a:lnTo>
                    <a:lnTo>
                      <a:pt x="337" y="541"/>
                    </a:lnTo>
                    <a:lnTo>
                      <a:pt x="337" y="489"/>
                    </a:lnTo>
                    <a:lnTo>
                      <a:pt x="342" y="489"/>
                    </a:lnTo>
                    <a:lnTo>
                      <a:pt x="342" y="458"/>
                    </a:lnTo>
                    <a:lnTo>
                      <a:pt x="350" y="458"/>
                    </a:lnTo>
                    <a:lnTo>
                      <a:pt x="350" y="436"/>
                    </a:lnTo>
                    <a:lnTo>
                      <a:pt x="365" y="436"/>
                    </a:lnTo>
                    <a:lnTo>
                      <a:pt x="365" y="415"/>
                    </a:lnTo>
                    <a:lnTo>
                      <a:pt x="372" y="415"/>
                    </a:lnTo>
                    <a:lnTo>
                      <a:pt x="372" y="385"/>
                    </a:lnTo>
                    <a:lnTo>
                      <a:pt x="387" y="385"/>
                    </a:lnTo>
                    <a:lnTo>
                      <a:pt x="387" y="356"/>
                    </a:lnTo>
                    <a:lnTo>
                      <a:pt x="393" y="356"/>
                    </a:lnTo>
                    <a:lnTo>
                      <a:pt x="393" y="333"/>
                    </a:lnTo>
                    <a:lnTo>
                      <a:pt x="401" y="333"/>
                    </a:lnTo>
                    <a:lnTo>
                      <a:pt x="401" y="304"/>
                    </a:lnTo>
                    <a:lnTo>
                      <a:pt x="409" y="304"/>
                    </a:lnTo>
                    <a:lnTo>
                      <a:pt x="409" y="273"/>
                    </a:lnTo>
                    <a:lnTo>
                      <a:pt x="424" y="273"/>
                    </a:lnTo>
                    <a:lnTo>
                      <a:pt x="424" y="251"/>
                    </a:lnTo>
                    <a:lnTo>
                      <a:pt x="429" y="251"/>
                    </a:lnTo>
                    <a:lnTo>
                      <a:pt x="429" y="222"/>
                    </a:lnTo>
                    <a:lnTo>
                      <a:pt x="437" y="222"/>
                    </a:lnTo>
                    <a:lnTo>
                      <a:pt x="437" y="200"/>
                    </a:lnTo>
                    <a:lnTo>
                      <a:pt x="446" y="200"/>
                    </a:lnTo>
                    <a:lnTo>
                      <a:pt x="446" y="178"/>
                    </a:lnTo>
                    <a:lnTo>
                      <a:pt x="452" y="178"/>
                    </a:lnTo>
                    <a:lnTo>
                      <a:pt x="452" y="149"/>
                    </a:lnTo>
                    <a:lnTo>
                      <a:pt x="459" y="149"/>
                    </a:lnTo>
                    <a:lnTo>
                      <a:pt x="459" y="119"/>
                    </a:lnTo>
                    <a:lnTo>
                      <a:pt x="466" y="119"/>
                    </a:lnTo>
                    <a:lnTo>
                      <a:pt x="466" y="103"/>
                    </a:lnTo>
                    <a:lnTo>
                      <a:pt x="437" y="103"/>
                    </a:lnTo>
                    <a:lnTo>
                      <a:pt x="437" y="97"/>
                    </a:lnTo>
                    <a:lnTo>
                      <a:pt x="409" y="97"/>
                    </a:lnTo>
                    <a:lnTo>
                      <a:pt x="409" y="83"/>
                    </a:lnTo>
                    <a:lnTo>
                      <a:pt x="372" y="83"/>
                    </a:lnTo>
                    <a:lnTo>
                      <a:pt x="372" y="75"/>
                    </a:lnTo>
                    <a:lnTo>
                      <a:pt x="342" y="75"/>
                    </a:lnTo>
                    <a:lnTo>
                      <a:pt x="342" y="66"/>
                    </a:lnTo>
                    <a:lnTo>
                      <a:pt x="314" y="66"/>
                    </a:lnTo>
                    <a:lnTo>
                      <a:pt x="314" y="60"/>
                    </a:lnTo>
                    <a:lnTo>
                      <a:pt x="283" y="60"/>
                    </a:lnTo>
                    <a:lnTo>
                      <a:pt x="283" y="52"/>
                    </a:lnTo>
                    <a:lnTo>
                      <a:pt x="247" y="52"/>
                    </a:lnTo>
                    <a:lnTo>
                      <a:pt x="247" y="46"/>
                    </a:lnTo>
                    <a:lnTo>
                      <a:pt x="219" y="46"/>
                    </a:lnTo>
                    <a:lnTo>
                      <a:pt x="219" y="38"/>
                    </a:lnTo>
                    <a:lnTo>
                      <a:pt x="182" y="38"/>
                    </a:lnTo>
                    <a:lnTo>
                      <a:pt x="182" y="24"/>
                    </a:lnTo>
                    <a:lnTo>
                      <a:pt x="160" y="24"/>
                    </a:lnTo>
                    <a:lnTo>
                      <a:pt x="160" y="15"/>
                    </a:lnTo>
                    <a:lnTo>
                      <a:pt x="117" y="15"/>
                    </a:lnTo>
                    <a:lnTo>
                      <a:pt x="117" y="0"/>
                    </a:lnTo>
                    <a:lnTo>
                      <a:pt x="95" y="0"/>
                    </a:lnTo>
                    <a:lnTo>
                      <a:pt x="59" y="0"/>
                    </a:lnTo>
                    <a:close/>
                  </a:path>
                </a:pathLst>
              </a:custGeom>
              <a:solidFill>
                <a:srgbClr val="BFBFBF"/>
              </a:solidFill>
              <a:ln w="9525">
                <a:noFill/>
              </a:ln>
            </p:spPr>
            <p:txBody>
              <a:bodyPr/>
              <a:lstStyle/>
              <a:p>
                <a:endParaRPr lang="en-US"/>
              </a:p>
            </p:txBody>
          </p:sp>
          <p:sp>
            <p:nvSpPr>
              <p:cNvPr id="1141497" name="Freeform 1141496"/>
              <p:cNvSpPr/>
              <p:nvPr/>
            </p:nvSpPr>
            <p:spPr>
              <a:xfrm>
                <a:off x="4172" y="1927"/>
                <a:ext cx="47" cy="100"/>
              </a:xfrm>
              <a:custGeom>
                <a:avLst/>
                <a:gdLst/>
                <a:ahLst/>
                <a:cxnLst/>
                <a:rect l="0" t="0" r="0" b="0"/>
                <a:pathLst>
                  <a:path w="466" h="1297">
                    <a:moveTo>
                      <a:pt x="0" y="1277"/>
                    </a:moveTo>
                    <a:lnTo>
                      <a:pt x="409" y="147"/>
                    </a:lnTo>
                    <a:lnTo>
                      <a:pt x="37" y="37"/>
                    </a:lnTo>
                    <a:lnTo>
                      <a:pt x="59" y="0"/>
                    </a:lnTo>
                    <a:lnTo>
                      <a:pt x="466" y="116"/>
                    </a:lnTo>
                    <a:lnTo>
                      <a:pt x="65" y="1297"/>
                    </a:lnTo>
                    <a:lnTo>
                      <a:pt x="0" y="1277"/>
                    </a:lnTo>
                  </a:path>
                </a:pathLst>
              </a:custGeom>
              <a:noFill/>
              <a:ln w="0" cap="flat" cmpd="sng">
                <a:solidFill>
                  <a:srgbClr val="000000"/>
                </a:solidFill>
                <a:prstDash val="solid"/>
                <a:headEnd type="none" w="med" len="med"/>
                <a:tailEnd type="none" w="med" len="med"/>
              </a:ln>
            </p:spPr>
            <p:txBody>
              <a:bodyPr/>
              <a:lstStyle/>
              <a:p>
                <a:endParaRPr lang="en-US"/>
              </a:p>
            </p:txBody>
          </p:sp>
          <p:sp>
            <p:nvSpPr>
              <p:cNvPr id="1141498" name="Freeform 1141497"/>
              <p:cNvSpPr/>
              <p:nvPr/>
            </p:nvSpPr>
            <p:spPr>
              <a:xfrm>
                <a:off x="4175" y="1929"/>
                <a:ext cx="40" cy="12"/>
              </a:xfrm>
              <a:custGeom>
                <a:avLst/>
                <a:gdLst/>
                <a:ahLst/>
                <a:cxnLst/>
                <a:rect l="0" t="0" r="0" b="0"/>
                <a:pathLst>
                  <a:path w="396" h="148">
                    <a:moveTo>
                      <a:pt x="31" y="0"/>
                    </a:moveTo>
                    <a:lnTo>
                      <a:pt x="0" y="88"/>
                    </a:lnTo>
                    <a:lnTo>
                      <a:pt x="59" y="68"/>
                    </a:lnTo>
                    <a:lnTo>
                      <a:pt x="373" y="148"/>
                    </a:lnTo>
                    <a:lnTo>
                      <a:pt x="396" y="97"/>
                    </a:lnTo>
                    <a:lnTo>
                      <a:pt x="31" y="0"/>
                    </a:lnTo>
                    <a:close/>
                  </a:path>
                </a:pathLst>
              </a:custGeom>
              <a:solidFill>
                <a:srgbClr val="424242"/>
              </a:solidFill>
              <a:ln w="9525">
                <a:noFill/>
              </a:ln>
            </p:spPr>
            <p:txBody>
              <a:bodyPr/>
              <a:lstStyle/>
              <a:p>
                <a:endParaRPr lang="en-US"/>
              </a:p>
            </p:txBody>
          </p:sp>
          <p:sp>
            <p:nvSpPr>
              <p:cNvPr id="1141499" name="Freeform 1141498"/>
              <p:cNvSpPr/>
              <p:nvPr/>
            </p:nvSpPr>
            <p:spPr>
              <a:xfrm>
                <a:off x="4175" y="1929"/>
                <a:ext cx="40" cy="12"/>
              </a:xfrm>
              <a:custGeom>
                <a:avLst/>
                <a:gdLst/>
                <a:ahLst/>
                <a:cxnLst/>
                <a:rect l="0" t="0" r="0" b="0"/>
                <a:pathLst>
                  <a:path w="396" h="148">
                    <a:moveTo>
                      <a:pt x="31" y="0"/>
                    </a:moveTo>
                    <a:lnTo>
                      <a:pt x="0" y="88"/>
                    </a:lnTo>
                    <a:lnTo>
                      <a:pt x="59" y="68"/>
                    </a:lnTo>
                    <a:lnTo>
                      <a:pt x="373" y="148"/>
                    </a:lnTo>
                    <a:lnTo>
                      <a:pt x="396" y="97"/>
                    </a:lnTo>
                    <a:lnTo>
                      <a:pt x="31"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1141500" name="Straight Connector 1141499"/>
              <p:cNvSpPr/>
              <p:nvPr/>
            </p:nvSpPr>
            <p:spPr>
              <a:xfrm flipH="1" flipV="1">
                <a:off x="4178" y="1929"/>
                <a:ext cx="4" cy="5"/>
              </a:xfrm>
              <a:prstGeom prst="line">
                <a:avLst/>
              </a:prstGeom>
              <a:ln w="0" cap="flat" cmpd="sng">
                <a:solidFill>
                  <a:srgbClr val="000000"/>
                </a:solidFill>
                <a:prstDash val="solid"/>
                <a:headEnd type="none" w="med" len="med"/>
                <a:tailEnd type="none" w="med" len="med"/>
              </a:ln>
            </p:spPr>
          </p:sp>
          <p:sp>
            <p:nvSpPr>
              <p:cNvPr id="1141501" name="Freeform 1141500"/>
              <p:cNvSpPr/>
              <p:nvPr/>
            </p:nvSpPr>
            <p:spPr>
              <a:xfrm>
                <a:off x="4170" y="2024"/>
                <a:ext cx="8" cy="12"/>
              </a:xfrm>
              <a:custGeom>
                <a:avLst/>
                <a:gdLst/>
                <a:ahLst/>
                <a:cxnLst/>
                <a:rect l="0" t="0" r="0" b="0"/>
                <a:pathLst>
                  <a:path w="87" h="156">
                    <a:moveTo>
                      <a:pt x="28" y="0"/>
                    </a:moveTo>
                    <a:lnTo>
                      <a:pt x="0" y="134"/>
                    </a:lnTo>
                    <a:lnTo>
                      <a:pt x="28" y="156"/>
                    </a:lnTo>
                    <a:lnTo>
                      <a:pt x="87" y="37"/>
                    </a:lnTo>
                    <a:lnTo>
                      <a:pt x="28" y="0"/>
                    </a:lnTo>
                    <a:close/>
                  </a:path>
                </a:pathLst>
              </a:custGeom>
              <a:solidFill>
                <a:srgbClr val="424242"/>
              </a:solidFill>
              <a:ln w="9525">
                <a:noFill/>
              </a:ln>
            </p:spPr>
            <p:txBody>
              <a:bodyPr/>
              <a:lstStyle/>
              <a:p>
                <a:endParaRPr lang="en-US"/>
              </a:p>
            </p:txBody>
          </p:sp>
          <p:sp>
            <p:nvSpPr>
              <p:cNvPr id="1141502" name="Freeform 1141501"/>
              <p:cNvSpPr/>
              <p:nvPr/>
            </p:nvSpPr>
            <p:spPr>
              <a:xfrm>
                <a:off x="4170" y="2024"/>
                <a:ext cx="8" cy="12"/>
              </a:xfrm>
              <a:custGeom>
                <a:avLst/>
                <a:gdLst/>
                <a:ahLst/>
                <a:cxnLst/>
                <a:rect l="0" t="0" r="0" b="0"/>
                <a:pathLst>
                  <a:path w="87" h="156">
                    <a:moveTo>
                      <a:pt x="28" y="0"/>
                    </a:moveTo>
                    <a:lnTo>
                      <a:pt x="0" y="134"/>
                    </a:lnTo>
                    <a:lnTo>
                      <a:pt x="28" y="156"/>
                    </a:lnTo>
                    <a:lnTo>
                      <a:pt x="87" y="37"/>
                    </a:lnTo>
                    <a:lnTo>
                      <a:pt x="28"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1141503" name="Freeform 1141502"/>
              <p:cNvSpPr/>
              <p:nvPr/>
            </p:nvSpPr>
            <p:spPr>
              <a:xfrm>
                <a:off x="3925" y="1887"/>
                <a:ext cx="256" cy="49"/>
              </a:xfrm>
              <a:custGeom>
                <a:avLst/>
                <a:gdLst/>
                <a:ahLst/>
                <a:cxnLst/>
                <a:rect l="0" t="0" r="0" b="0"/>
                <a:pathLst>
                  <a:path w="2566" h="633">
                    <a:moveTo>
                      <a:pt x="37" y="0"/>
                    </a:moveTo>
                    <a:lnTo>
                      <a:pt x="0" y="110"/>
                    </a:lnTo>
                    <a:lnTo>
                      <a:pt x="2516" y="633"/>
                    </a:lnTo>
                    <a:lnTo>
                      <a:pt x="2566" y="494"/>
                    </a:lnTo>
                    <a:lnTo>
                      <a:pt x="1234" y="176"/>
                    </a:lnTo>
                    <a:lnTo>
                      <a:pt x="37" y="0"/>
                    </a:lnTo>
                    <a:close/>
                  </a:path>
                </a:pathLst>
              </a:custGeom>
              <a:solidFill>
                <a:srgbClr val="BFBFBF"/>
              </a:solidFill>
              <a:ln w="9525">
                <a:noFill/>
              </a:ln>
            </p:spPr>
            <p:txBody>
              <a:bodyPr/>
              <a:lstStyle/>
              <a:p>
                <a:endParaRPr lang="en-US"/>
              </a:p>
            </p:txBody>
          </p:sp>
          <p:sp>
            <p:nvSpPr>
              <p:cNvPr id="1141504" name="Freeform 1141503"/>
              <p:cNvSpPr/>
              <p:nvPr/>
            </p:nvSpPr>
            <p:spPr>
              <a:xfrm>
                <a:off x="3925" y="1887"/>
                <a:ext cx="256" cy="49"/>
              </a:xfrm>
              <a:custGeom>
                <a:avLst/>
                <a:gdLst/>
                <a:ahLst/>
                <a:cxnLst/>
                <a:rect l="0" t="0" r="0" b="0"/>
                <a:pathLst>
                  <a:path w="2566" h="633">
                    <a:moveTo>
                      <a:pt x="37" y="0"/>
                    </a:moveTo>
                    <a:lnTo>
                      <a:pt x="0" y="110"/>
                    </a:lnTo>
                    <a:lnTo>
                      <a:pt x="2516" y="633"/>
                    </a:lnTo>
                    <a:lnTo>
                      <a:pt x="2566" y="494"/>
                    </a:lnTo>
                    <a:lnTo>
                      <a:pt x="1234" y="176"/>
                    </a:lnTo>
                    <a:lnTo>
                      <a:pt x="37"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1141505" name="Freeform 1141504"/>
              <p:cNvSpPr/>
              <p:nvPr/>
            </p:nvSpPr>
            <p:spPr>
              <a:xfrm>
                <a:off x="4007" y="1899"/>
                <a:ext cx="73" cy="17"/>
              </a:xfrm>
              <a:custGeom>
                <a:avLst/>
                <a:gdLst/>
                <a:ahLst/>
                <a:cxnLst/>
                <a:rect l="0" t="0" r="0" b="0"/>
                <a:pathLst>
                  <a:path w="729" h="222">
                    <a:moveTo>
                      <a:pt x="0" y="0"/>
                    </a:moveTo>
                    <a:lnTo>
                      <a:pt x="22" y="80"/>
                    </a:lnTo>
                    <a:lnTo>
                      <a:pt x="685" y="222"/>
                    </a:lnTo>
                    <a:lnTo>
                      <a:pt x="729" y="139"/>
                    </a:lnTo>
                    <a:lnTo>
                      <a:pt x="642" y="80"/>
                    </a:lnTo>
                    <a:lnTo>
                      <a:pt x="0" y="0"/>
                    </a:lnTo>
                    <a:close/>
                  </a:path>
                </a:pathLst>
              </a:custGeom>
              <a:solidFill>
                <a:srgbClr val="828282"/>
              </a:solidFill>
              <a:ln w="9525">
                <a:noFill/>
              </a:ln>
            </p:spPr>
            <p:txBody>
              <a:bodyPr/>
              <a:lstStyle/>
              <a:p>
                <a:endParaRPr lang="en-US"/>
              </a:p>
            </p:txBody>
          </p:sp>
          <p:sp>
            <p:nvSpPr>
              <p:cNvPr id="1141506" name="Freeform 1141505"/>
              <p:cNvSpPr/>
              <p:nvPr/>
            </p:nvSpPr>
            <p:spPr>
              <a:xfrm>
                <a:off x="4007" y="1899"/>
                <a:ext cx="73" cy="17"/>
              </a:xfrm>
              <a:custGeom>
                <a:avLst/>
                <a:gdLst/>
                <a:ahLst/>
                <a:cxnLst/>
                <a:rect l="0" t="0" r="0" b="0"/>
                <a:pathLst>
                  <a:path w="729" h="222">
                    <a:moveTo>
                      <a:pt x="0" y="0"/>
                    </a:moveTo>
                    <a:lnTo>
                      <a:pt x="22" y="80"/>
                    </a:lnTo>
                    <a:lnTo>
                      <a:pt x="685" y="222"/>
                    </a:lnTo>
                    <a:lnTo>
                      <a:pt x="729" y="139"/>
                    </a:lnTo>
                    <a:lnTo>
                      <a:pt x="642" y="80"/>
                    </a:lnTo>
                    <a:lnTo>
                      <a:pt x="0"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1141507" name="Straight Connector 1141506"/>
              <p:cNvSpPr/>
              <p:nvPr/>
            </p:nvSpPr>
            <p:spPr>
              <a:xfrm>
                <a:off x="4068" y="1909"/>
                <a:ext cx="7" cy="7"/>
              </a:xfrm>
              <a:prstGeom prst="line">
                <a:avLst/>
              </a:prstGeom>
              <a:ln w="0" cap="flat" cmpd="sng">
                <a:solidFill>
                  <a:srgbClr val="000000"/>
                </a:solidFill>
                <a:prstDash val="solid"/>
                <a:headEnd type="none" w="med" len="med"/>
                <a:tailEnd type="none" w="med" len="med"/>
              </a:ln>
            </p:spPr>
          </p:sp>
          <p:sp>
            <p:nvSpPr>
              <p:cNvPr id="1141508" name="Freeform 1141507"/>
              <p:cNvSpPr/>
              <p:nvPr/>
            </p:nvSpPr>
            <p:spPr>
              <a:xfrm>
                <a:off x="4007" y="1893"/>
                <a:ext cx="64" cy="16"/>
              </a:xfrm>
              <a:custGeom>
                <a:avLst/>
                <a:gdLst/>
                <a:ahLst/>
                <a:cxnLst/>
                <a:rect l="0" t="0" r="0" b="0"/>
                <a:pathLst>
                  <a:path w="642" h="212">
                    <a:moveTo>
                      <a:pt x="15" y="0"/>
                    </a:moveTo>
                    <a:lnTo>
                      <a:pt x="0" y="80"/>
                    </a:lnTo>
                    <a:lnTo>
                      <a:pt x="605" y="212"/>
                    </a:lnTo>
                    <a:lnTo>
                      <a:pt x="642" y="148"/>
                    </a:lnTo>
                    <a:lnTo>
                      <a:pt x="15" y="0"/>
                    </a:lnTo>
                    <a:close/>
                  </a:path>
                </a:pathLst>
              </a:custGeom>
              <a:solidFill>
                <a:srgbClr val="BFBFBF"/>
              </a:solidFill>
              <a:ln w="9525">
                <a:noFill/>
              </a:ln>
            </p:spPr>
            <p:txBody>
              <a:bodyPr/>
              <a:lstStyle/>
              <a:p>
                <a:endParaRPr lang="en-US"/>
              </a:p>
            </p:txBody>
          </p:sp>
          <p:sp>
            <p:nvSpPr>
              <p:cNvPr id="1141509" name="Freeform 1141508"/>
              <p:cNvSpPr/>
              <p:nvPr/>
            </p:nvSpPr>
            <p:spPr>
              <a:xfrm>
                <a:off x="4007" y="1893"/>
                <a:ext cx="64" cy="16"/>
              </a:xfrm>
              <a:custGeom>
                <a:avLst/>
                <a:gdLst/>
                <a:ahLst/>
                <a:cxnLst/>
                <a:rect l="0" t="0" r="0" b="0"/>
                <a:pathLst>
                  <a:path w="642" h="212">
                    <a:moveTo>
                      <a:pt x="15" y="0"/>
                    </a:moveTo>
                    <a:lnTo>
                      <a:pt x="0" y="80"/>
                    </a:lnTo>
                    <a:lnTo>
                      <a:pt x="605" y="212"/>
                    </a:lnTo>
                    <a:lnTo>
                      <a:pt x="642" y="148"/>
                    </a:lnTo>
                    <a:lnTo>
                      <a:pt x="15"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1141510" name="Freeform 1141509"/>
              <p:cNvSpPr/>
              <p:nvPr/>
            </p:nvSpPr>
            <p:spPr>
              <a:xfrm>
                <a:off x="3870" y="1905"/>
                <a:ext cx="300" cy="147"/>
              </a:xfrm>
              <a:custGeom>
                <a:avLst/>
                <a:gdLst/>
                <a:ahLst/>
                <a:cxnLst/>
                <a:rect l="0" t="0" r="0" b="0"/>
                <a:pathLst>
                  <a:path w="2995" h="1919">
                    <a:moveTo>
                      <a:pt x="525" y="0"/>
                    </a:moveTo>
                    <a:lnTo>
                      <a:pt x="0" y="1328"/>
                    </a:lnTo>
                    <a:lnTo>
                      <a:pt x="2490" y="1919"/>
                    </a:lnTo>
                    <a:lnTo>
                      <a:pt x="2995" y="554"/>
                    </a:lnTo>
                    <a:lnTo>
                      <a:pt x="525" y="0"/>
                    </a:lnTo>
                    <a:close/>
                  </a:path>
                </a:pathLst>
              </a:custGeom>
              <a:solidFill>
                <a:srgbClr val="BFBFBF"/>
              </a:solidFill>
              <a:ln w="9525">
                <a:noFill/>
              </a:ln>
            </p:spPr>
            <p:txBody>
              <a:bodyPr/>
              <a:lstStyle/>
              <a:p>
                <a:endParaRPr lang="en-US"/>
              </a:p>
            </p:txBody>
          </p:sp>
        </p:grpSp>
        <p:sp>
          <p:nvSpPr>
            <p:cNvPr id="1141511" name="Freeform 1141510"/>
            <p:cNvSpPr/>
            <p:nvPr/>
          </p:nvSpPr>
          <p:spPr>
            <a:xfrm>
              <a:off x="3870" y="1905"/>
              <a:ext cx="300" cy="147"/>
            </a:xfrm>
            <a:custGeom>
              <a:avLst/>
              <a:gdLst/>
              <a:ahLst/>
              <a:cxnLst/>
              <a:rect l="0" t="0" r="0" b="0"/>
              <a:pathLst>
                <a:path w="2995" h="1919">
                  <a:moveTo>
                    <a:pt x="525" y="0"/>
                  </a:moveTo>
                  <a:lnTo>
                    <a:pt x="0" y="1328"/>
                  </a:lnTo>
                  <a:lnTo>
                    <a:pt x="2490" y="1919"/>
                  </a:lnTo>
                  <a:lnTo>
                    <a:pt x="2995" y="554"/>
                  </a:lnTo>
                  <a:lnTo>
                    <a:pt x="525"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1141512" name="Freeform 1141511"/>
            <p:cNvSpPr/>
            <p:nvPr/>
          </p:nvSpPr>
          <p:spPr>
            <a:xfrm>
              <a:off x="3885" y="1907"/>
              <a:ext cx="266" cy="142"/>
            </a:xfrm>
            <a:custGeom>
              <a:avLst/>
              <a:gdLst/>
              <a:ahLst/>
              <a:cxnLst/>
              <a:rect l="0" t="0" r="0" b="0"/>
              <a:pathLst>
                <a:path w="2653" h="1851">
                  <a:moveTo>
                    <a:pt x="474" y="0"/>
                  </a:moveTo>
                  <a:lnTo>
                    <a:pt x="474" y="28"/>
                  </a:lnTo>
                  <a:lnTo>
                    <a:pt x="466" y="28"/>
                  </a:lnTo>
                  <a:lnTo>
                    <a:pt x="466" y="59"/>
                  </a:lnTo>
                  <a:lnTo>
                    <a:pt x="460" y="59"/>
                  </a:lnTo>
                  <a:lnTo>
                    <a:pt x="460" y="89"/>
                  </a:lnTo>
                  <a:lnTo>
                    <a:pt x="451" y="89"/>
                  </a:lnTo>
                  <a:lnTo>
                    <a:pt x="451" y="111"/>
                  </a:lnTo>
                  <a:lnTo>
                    <a:pt x="438" y="111"/>
                  </a:lnTo>
                  <a:lnTo>
                    <a:pt x="438" y="133"/>
                  </a:lnTo>
                  <a:lnTo>
                    <a:pt x="429" y="133"/>
                  </a:lnTo>
                  <a:lnTo>
                    <a:pt x="429" y="184"/>
                  </a:lnTo>
                  <a:lnTo>
                    <a:pt x="416" y="184"/>
                  </a:lnTo>
                  <a:lnTo>
                    <a:pt x="416" y="208"/>
                  </a:lnTo>
                  <a:lnTo>
                    <a:pt x="409" y="208"/>
                  </a:lnTo>
                  <a:lnTo>
                    <a:pt x="409" y="228"/>
                  </a:lnTo>
                  <a:lnTo>
                    <a:pt x="392" y="228"/>
                  </a:lnTo>
                  <a:lnTo>
                    <a:pt x="392" y="272"/>
                  </a:lnTo>
                  <a:lnTo>
                    <a:pt x="379" y="272"/>
                  </a:lnTo>
                  <a:lnTo>
                    <a:pt x="379" y="310"/>
                  </a:lnTo>
                  <a:lnTo>
                    <a:pt x="373" y="310"/>
                  </a:lnTo>
                  <a:lnTo>
                    <a:pt x="373" y="332"/>
                  </a:lnTo>
                  <a:lnTo>
                    <a:pt x="357" y="332"/>
                  </a:lnTo>
                  <a:lnTo>
                    <a:pt x="357" y="375"/>
                  </a:lnTo>
                  <a:lnTo>
                    <a:pt x="342" y="375"/>
                  </a:lnTo>
                  <a:lnTo>
                    <a:pt x="342" y="406"/>
                  </a:lnTo>
                  <a:lnTo>
                    <a:pt x="336" y="406"/>
                  </a:lnTo>
                  <a:lnTo>
                    <a:pt x="336" y="435"/>
                  </a:lnTo>
                  <a:lnTo>
                    <a:pt x="320" y="435"/>
                  </a:lnTo>
                  <a:lnTo>
                    <a:pt x="320" y="472"/>
                  </a:lnTo>
                  <a:lnTo>
                    <a:pt x="305" y="472"/>
                  </a:lnTo>
                  <a:lnTo>
                    <a:pt x="305" y="509"/>
                  </a:lnTo>
                  <a:lnTo>
                    <a:pt x="300" y="509"/>
                  </a:lnTo>
                  <a:lnTo>
                    <a:pt x="300" y="531"/>
                  </a:lnTo>
                  <a:lnTo>
                    <a:pt x="292" y="531"/>
                  </a:lnTo>
                  <a:lnTo>
                    <a:pt x="292" y="545"/>
                  </a:lnTo>
                  <a:lnTo>
                    <a:pt x="277" y="545"/>
                  </a:lnTo>
                  <a:lnTo>
                    <a:pt x="277" y="576"/>
                  </a:lnTo>
                  <a:lnTo>
                    <a:pt x="270" y="576"/>
                  </a:lnTo>
                  <a:lnTo>
                    <a:pt x="270" y="605"/>
                  </a:lnTo>
                  <a:lnTo>
                    <a:pt x="263" y="605"/>
                  </a:lnTo>
                  <a:lnTo>
                    <a:pt x="263" y="628"/>
                  </a:lnTo>
                  <a:lnTo>
                    <a:pt x="255" y="628"/>
                  </a:lnTo>
                  <a:lnTo>
                    <a:pt x="255" y="650"/>
                  </a:lnTo>
                  <a:lnTo>
                    <a:pt x="241" y="650"/>
                  </a:lnTo>
                  <a:lnTo>
                    <a:pt x="241" y="670"/>
                  </a:lnTo>
                  <a:lnTo>
                    <a:pt x="233" y="670"/>
                  </a:lnTo>
                  <a:lnTo>
                    <a:pt x="233" y="708"/>
                  </a:lnTo>
                  <a:lnTo>
                    <a:pt x="227" y="708"/>
                  </a:lnTo>
                  <a:lnTo>
                    <a:pt x="227" y="723"/>
                  </a:lnTo>
                  <a:lnTo>
                    <a:pt x="218" y="723"/>
                  </a:lnTo>
                  <a:lnTo>
                    <a:pt x="218" y="753"/>
                  </a:lnTo>
                  <a:lnTo>
                    <a:pt x="205" y="753"/>
                  </a:lnTo>
                  <a:lnTo>
                    <a:pt x="205" y="804"/>
                  </a:lnTo>
                  <a:lnTo>
                    <a:pt x="196" y="804"/>
                  </a:lnTo>
                  <a:lnTo>
                    <a:pt x="196" y="826"/>
                  </a:lnTo>
                  <a:lnTo>
                    <a:pt x="183" y="826"/>
                  </a:lnTo>
                  <a:lnTo>
                    <a:pt x="183" y="849"/>
                  </a:lnTo>
                  <a:lnTo>
                    <a:pt x="176" y="849"/>
                  </a:lnTo>
                  <a:lnTo>
                    <a:pt x="176" y="872"/>
                  </a:lnTo>
                  <a:lnTo>
                    <a:pt x="160" y="872"/>
                  </a:lnTo>
                  <a:lnTo>
                    <a:pt x="160" y="892"/>
                  </a:lnTo>
                  <a:lnTo>
                    <a:pt x="154" y="892"/>
                  </a:lnTo>
                  <a:lnTo>
                    <a:pt x="154" y="923"/>
                  </a:lnTo>
                  <a:lnTo>
                    <a:pt x="146" y="923"/>
                  </a:lnTo>
                  <a:lnTo>
                    <a:pt x="146" y="952"/>
                  </a:lnTo>
                  <a:lnTo>
                    <a:pt x="140" y="952"/>
                  </a:lnTo>
                  <a:lnTo>
                    <a:pt x="140" y="982"/>
                  </a:lnTo>
                  <a:lnTo>
                    <a:pt x="124" y="982"/>
                  </a:lnTo>
                  <a:lnTo>
                    <a:pt x="124" y="989"/>
                  </a:lnTo>
                  <a:lnTo>
                    <a:pt x="118" y="989"/>
                  </a:lnTo>
                  <a:lnTo>
                    <a:pt x="118" y="1025"/>
                  </a:lnTo>
                  <a:lnTo>
                    <a:pt x="109" y="1025"/>
                  </a:lnTo>
                  <a:lnTo>
                    <a:pt x="109" y="1048"/>
                  </a:lnTo>
                  <a:lnTo>
                    <a:pt x="103" y="1048"/>
                  </a:lnTo>
                  <a:lnTo>
                    <a:pt x="103" y="1077"/>
                  </a:lnTo>
                  <a:lnTo>
                    <a:pt x="96" y="1077"/>
                  </a:lnTo>
                  <a:lnTo>
                    <a:pt x="96" y="1093"/>
                  </a:lnTo>
                  <a:lnTo>
                    <a:pt x="87" y="1093"/>
                  </a:lnTo>
                  <a:lnTo>
                    <a:pt x="87" y="1121"/>
                  </a:lnTo>
                  <a:lnTo>
                    <a:pt x="73" y="1121"/>
                  </a:lnTo>
                  <a:lnTo>
                    <a:pt x="73" y="1150"/>
                  </a:lnTo>
                  <a:lnTo>
                    <a:pt x="67" y="1150"/>
                  </a:lnTo>
                  <a:lnTo>
                    <a:pt x="67" y="1167"/>
                  </a:lnTo>
                  <a:lnTo>
                    <a:pt x="59" y="1167"/>
                  </a:lnTo>
                  <a:lnTo>
                    <a:pt x="59" y="1196"/>
                  </a:lnTo>
                  <a:lnTo>
                    <a:pt x="44" y="1196"/>
                  </a:lnTo>
                  <a:lnTo>
                    <a:pt x="44" y="1224"/>
                  </a:lnTo>
                  <a:lnTo>
                    <a:pt x="37" y="1224"/>
                  </a:lnTo>
                  <a:lnTo>
                    <a:pt x="37" y="1247"/>
                  </a:lnTo>
                  <a:lnTo>
                    <a:pt x="31" y="1247"/>
                  </a:lnTo>
                  <a:lnTo>
                    <a:pt x="31" y="1269"/>
                  </a:lnTo>
                  <a:lnTo>
                    <a:pt x="22" y="1269"/>
                  </a:lnTo>
                  <a:lnTo>
                    <a:pt x="22" y="1297"/>
                  </a:lnTo>
                  <a:lnTo>
                    <a:pt x="9" y="1297"/>
                  </a:lnTo>
                  <a:lnTo>
                    <a:pt x="9" y="1321"/>
                  </a:lnTo>
                  <a:lnTo>
                    <a:pt x="0" y="1321"/>
                  </a:lnTo>
                  <a:lnTo>
                    <a:pt x="0" y="1343"/>
                  </a:lnTo>
                  <a:lnTo>
                    <a:pt x="37" y="1343"/>
                  </a:lnTo>
                  <a:lnTo>
                    <a:pt x="37" y="1352"/>
                  </a:lnTo>
                  <a:lnTo>
                    <a:pt x="73" y="1352"/>
                  </a:lnTo>
                  <a:lnTo>
                    <a:pt x="73" y="1357"/>
                  </a:lnTo>
                  <a:lnTo>
                    <a:pt x="109" y="1357"/>
                  </a:lnTo>
                  <a:lnTo>
                    <a:pt x="109" y="1365"/>
                  </a:lnTo>
                  <a:lnTo>
                    <a:pt x="146" y="1365"/>
                  </a:lnTo>
                  <a:lnTo>
                    <a:pt x="146" y="1380"/>
                  </a:lnTo>
                  <a:lnTo>
                    <a:pt x="196" y="1380"/>
                  </a:lnTo>
                  <a:lnTo>
                    <a:pt x="196" y="1388"/>
                  </a:lnTo>
                  <a:lnTo>
                    <a:pt x="227" y="1388"/>
                  </a:lnTo>
                  <a:lnTo>
                    <a:pt x="227" y="1403"/>
                  </a:lnTo>
                  <a:lnTo>
                    <a:pt x="300" y="1403"/>
                  </a:lnTo>
                  <a:lnTo>
                    <a:pt x="300" y="1417"/>
                  </a:lnTo>
                  <a:lnTo>
                    <a:pt x="342" y="1417"/>
                  </a:lnTo>
                  <a:lnTo>
                    <a:pt x="342" y="1425"/>
                  </a:lnTo>
                  <a:lnTo>
                    <a:pt x="379" y="1425"/>
                  </a:lnTo>
                  <a:lnTo>
                    <a:pt x="379" y="1431"/>
                  </a:lnTo>
                  <a:lnTo>
                    <a:pt x="416" y="1431"/>
                  </a:lnTo>
                  <a:lnTo>
                    <a:pt x="416" y="1440"/>
                  </a:lnTo>
                  <a:lnTo>
                    <a:pt x="451" y="1440"/>
                  </a:lnTo>
                  <a:lnTo>
                    <a:pt x="451" y="1446"/>
                  </a:lnTo>
                  <a:lnTo>
                    <a:pt x="488" y="1446"/>
                  </a:lnTo>
                  <a:lnTo>
                    <a:pt x="488" y="1462"/>
                  </a:lnTo>
                  <a:lnTo>
                    <a:pt x="533" y="1462"/>
                  </a:lnTo>
                  <a:lnTo>
                    <a:pt x="533" y="1468"/>
                  </a:lnTo>
                  <a:lnTo>
                    <a:pt x="569" y="1468"/>
                  </a:lnTo>
                  <a:lnTo>
                    <a:pt x="569" y="1477"/>
                  </a:lnTo>
                  <a:lnTo>
                    <a:pt x="605" y="1477"/>
                  </a:lnTo>
                  <a:lnTo>
                    <a:pt x="605" y="1482"/>
                  </a:lnTo>
                  <a:lnTo>
                    <a:pt x="642" y="1482"/>
                  </a:lnTo>
                  <a:lnTo>
                    <a:pt x="642" y="1499"/>
                  </a:lnTo>
                  <a:lnTo>
                    <a:pt x="684" y="1499"/>
                  </a:lnTo>
                  <a:lnTo>
                    <a:pt x="684" y="1505"/>
                  </a:lnTo>
                  <a:lnTo>
                    <a:pt x="721" y="1505"/>
                  </a:lnTo>
                  <a:lnTo>
                    <a:pt x="721" y="1513"/>
                  </a:lnTo>
                  <a:lnTo>
                    <a:pt x="757" y="1513"/>
                  </a:lnTo>
                  <a:lnTo>
                    <a:pt x="757" y="1519"/>
                  </a:lnTo>
                  <a:lnTo>
                    <a:pt x="788" y="1519"/>
                  </a:lnTo>
                  <a:lnTo>
                    <a:pt x="788" y="1536"/>
                  </a:lnTo>
                  <a:lnTo>
                    <a:pt x="867" y="1536"/>
                  </a:lnTo>
                  <a:lnTo>
                    <a:pt x="867" y="1550"/>
                  </a:lnTo>
                  <a:lnTo>
                    <a:pt x="903" y="1550"/>
                  </a:lnTo>
                  <a:lnTo>
                    <a:pt x="903" y="1556"/>
                  </a:lnTo>
                  <a:lnTo>
                    <a:pt x="940" y="1556"/>
                  </a:lnTo>
                  <a:lnTo>
                    <a:pt x="940" y="1565"/>
                  </a:lnTo>
                  <a:lnTo>
                    <a:pt x="984" y="1565"/>
                  </a:lnTo>
                  <a:lnTo>
                    <a:pt x="984" y="1579"/>
                  </a:lnTo>
                  <a:lnTo>
                    <a:pt x="1029" y="1579"/>
                  </a:lnTo>
                  <a:lnTo>
                    <a:pt x="1029" y="1587"/>
                  </a:lnTo>
                  <a:lnTo>
                    <a:pt x="1065" y="1587"/>
                  </a:lnTo>
                  <a:lnTo>
                    <a:pt x="1065" y="1594"/>
                  </a:lnTo>
                  <a:lnTo>
                    <a:pt x="1102" y="1594"/>
                  </a:lnTo>
                  <a:lnTo>
                    <a:pt x="1102" y="1601"/>
                  </a:lnTo>
                  <a:lnTo>
                    <a:pt x="1138" y="1601"/>
                  </a:lnTo>
                  <a:lnTo>
                    <a:pt x="1138" y="1616"/>
                  </a:lnTo>
                  <a:lnTo>
                    <a:pt x="1180" y="1616"/>
                  </a:lnTo>
                  <a:lnTo>
                    <a:pt x="1180" y="1624"/>
                  </a:lnTo>
                  <a:lnTo>
                    <a:pt x="1217" y="1624"/>
                  </a:lnTo>
                  <a:lnTo>
                    <a:pt x="1217" y="1638"/>
                  </a:lnTo>
                  <a:lnTo>
                    <a:pt x="1290" y="1638"/>
                  </a:lnTo>
                  <a:lnTo>
                    <a:pt x="1290" y="1647"/>
                  </a:lnTo>
                  <a:lnTo>
                    <a:pt x="1319" y="1647"/>
                  </a:lnTo>
                  <a:lnTo>
                    <a:pt x="1319" y="1653"/>
                  </a:lnTo>
                  <a:lnTo>
                    <a:pt x="1371" y="1653"/>
                  </a:lnTo>
                  <a:lnTo>
                    <a:pt x="1371" y="1667"/>
                  </a:lnTo>
                  <a:lnTo>
                    <a:pt x="1408" y="1667"/>
                  </a:lnTo>
                  <a:lnTo>
                    <a:pt x="1408" y="1675"/>
                  </a:lnTo>
                  <a:lnTo>
                    <a:pt x="1436" y="1675"/>
                  </a:lnTo>
                  <a:lnTo>
                    <a:pt x="1436" y="1684"/>
                  </a:lnTo>
                  <a:lnTo>
                    <a:pt x="1472" y="1684"/>
                  </a:lnTo>
                  <a:lnTo>
                    <a:pt x="1472" y="1698"/>
                  </a:lnTo>
                  <a:lnTo>
                    <a:pt x="1523" y="1698"/>
                  </a:lnTo>
                  <a:lnTo>
                    <a:pt x="1523" y="1704"/>
                  </a:lnTo>
                  <a:lnTo>
                    <a:pt x="1554" y="1704"/>
                  </a:lnTo>
                  <a:lnTo>
                    <a:pt x="1554" y="1712"/>
                  </a:lnTo>
                  <a:lnTo>
                    <a:pt x="1589" y="1712"/>
                  </a:lnTo>
                  <a:lnTo>
                    <a:pt x="1589" y="1720"/>
                  </a:lnTo>
                  <a:lnTo>
                    <a:pt x="1626" y="1720"/>
                  </a:lnTo>
                  <a:lnTo>
                    <a:pt x="1626" y="1735"/>
                  </a:lnTo>
                  <a:lnTo>
                    <a:pt x="1669" y="1735"/>
                  </a:lnTo>
                  <a:lnTo>
                    <a:pt x="1669" y="1741"/>
                  </a:lnTo>
                  <a:lnTo>
                    <a:pt x="1705" y="1741"/>
                  </a:lnTo>
                  <a:lnTo>
                    <a:pt x="1705" y="1757"/>
                  </a:lnTo>
                  <a:lnTo>
                    <a:pt x="1778" y="1757"/>
                  </a:lnTo>
                  <a:lnTo>
                    <a:pt x="1778" y="1763"/>
                  </a:lnTo>
                  <a:lnTo>
                    <a:pt x="1822" y="1763"/>
                  </a:lnTo>
                  <a:lnTo>
                    <a:pt x="1822" y="1772"/>
                  </a:lnTo>
                  <a:lnTo>
                    <a:pt x="1859" y="1772"/>
                  </a:lnTo>
                  <a:lnTo>
                    <a:pt x="1859" y="1786"/>
                  </a:lnTo>
                  <a:lnTo>
                    <a:pt x="1896" y="1786"/>
                  </a:lnTo>
                  <a:lnTo>
                    <a:pt x="1896" y="1794"/>
                  </a:lnTo>
                  <a:lnTo>
                    <a:pt x="1937" y="1794"/>
                  </a:lnTo>
                  <a:lnTo>
                    <a:pt x="1937" y="1800"/>
                  </a:lnTo>
                  <a:lnTo>
                    <a:pt x="1974" y="1800"/>
                  </a:lnTo>
                  <a:lnTo>
                    <a:pt x="1974" y="1814"/>
                  </a:lnTo>
                  <a:lnTo>
                    <a:pt x="2011" y="1814"/>
                  </a:lnTo>
                  <a:lnTo>
                    <a:pt x="2011" y="1823"/>
                  </a:lnTo>
                  <a:lnTo>
                    <a:pt x="2055" y="1823"/>
                  </a:lnTo>
                  <a:lnTo>
                    <a:pt x="2055" y="1829"/>
                  </a:lnTo>
                  <a:lnTo>
                    <a:pt x="2092" y="1829"/>
                  </a:lnTo>
                  <a:lnTo>
                    <a:pt x="2092" y="1845"/>
                  </a:lnTo>
                  <a:lnTo>
                    <a:pt x="2120" y="1845"/>
                  </a:lnTo>
                  <a:lnTo>
                    <a:pt x="2120" y="1851"/>
                  </a:lnTo>
                  <a:lnTo>
                    <a:pt x="2172" y="1851"/>
                  </a:lnTo>
                  <a:lnTo>
                    <a:pt x="2172" y="1845"/>
                  </a:lnTo>
                  <a:lnTo>
                    <a:pt x="2179" y="1845"/>
                  </a:lnTo>
                  <a:lnTo>
                    <a:pt x="2179" y="1800"/>
                  </a:lnTo>
                  <a:lnTo>
                    <a:pt x="2187" y="1800"/>
                  </a:lnTo>
                  <a:lnTo>
                    <a:pt x="2187" y="1772"/>
                  </a:lnTo>
                  <a:lnTo>
                    <a:pt x="2192" y="1772"/>
                  </a:lnTo>
                  <a:lnTo>
                    <a:pt x="2192" y="1757"/>
                  </a:lnTo>
                  <a:lnTo>
                    <a:pt x="2209" y="1757"/>
                  </a:lnTo>
                  <a:lnTo>
                    <a:pt x="2209" y="1712"/>
                  </a:lnTo>
                  <a:lnTo>
                    <a:pt x="2215" y="1712"/>
                  </a:lnTo>
                  <a:lnTo>
                    <a:pt x="2215" y="1684"/>
                  </a:lnTo>
                  <a:lnTo>
                    <a:pt x="2229" y="1684"/>
                  </a:lnTo>
                  <a:lnTo>
                    <a:pt x="2229" y="1667"/>
                  </a:lnTo>
                  <a:lnTo>
                    <a:pt x="2237" y="1667"/>
                  </a:lnTo>
                  <a:lnTo>
                    <a:pt x="2237" y="1638"/>
                  </a:lnTo>
                  <a:lnTo>
                    <a:pt x="2246" y="1638"/>
                  </a:lnTo>
                  <a:lnTo>
                    <a:pt x="2246" y="1624"/>
                  </a:lnTo>
                  <a:lnTo>
                    <a:pt x="2251" y="1624"/>
                  </a:lnTo>
                  <a:lnTo>
                    <a:pt x="2251" y="1587"/>
                  </a:lnTo>
                  <a:lnTo>
                    <a:pt x="2266" y="1587"/>
                  </a:lnTo>
                  <a:lnTo>
                    <a:pt x="2266" y="1565"/>
                  </a:lnTo>
                  <a:lnTo>
                    <a:pt x="2274" y="1565"/>
                  </a:lnTo>
                  <a:lnTo>
                    <a:pt x="2274" y="1536"/>
                  </a:lnTo>
                  <a:lnTo>
                    <a:pt x="2288" y="1536"/>
                  </a:lnTo>
                  <a:lnTo>
                    <a:pt x="2288" y="1482"/>
                  </a:lnTo>
                  <a:lnTo>
                    <a:pt x="2302" y="1482"/>
                  </a:lnTo>
                  <a:lnTo>
                    <a:pt x="2302" y="1468"/>
                  </a:lnTo>
                  <a:lnTo>
                    <a:pt x="2310" y="1468"/>
                  </a:lnTo>
                  <a:lnTo>
                    <a:pt x="2310" y="1440"/>
                  </a:lnTo>
                  <a:lnTo>
                    <a:pt x="2318" y="1440"/>
                  </a:lnTo>
                  <a:lnTo>
                    <a:pt x="2318" y="1425"/>
                  </a:lnTo>
                  <a:lnTo>
                    <a:pt x="2324" y="1425"/>
                  </a:lnTo>
                  <a:lnTo>
                    <a:pt x="2324" y="1403"/>
                  </a:lnTo>
                  <a:lnTo>
                    <a:pt x="2338" y="1403"/>
                  </a:lnTo>
                  <a:lnTo>
                    <a:pt x="2338" y="1380"/>
                  </a:lnTo>
                  <a:lnTo>
                    <a:pt x="2347" y="1380"/>
                  </a:lnTo>
                  <a:lnTo>
                    <a:pt x="2347" y="1357"/>
                  </a:lnTo>
                  <a:lnTo>
                    <a:pt x="2353" y="1357"/>
                  </a:lnTo>
                  <a:lnTo>
                    <a:pt x="2353" y="1321"/>
                  </a:lnTo>
                  <a:lnTo>
                    <a:pt x="2369" y="1321"/>
                  </a:lnTo>
                  <a:lnTo>
                    <a:pt x="2369" y="1297"/>
                  </a:lnTo>
                  <a:lnTo>
                    <a:pt x="2375" y="1297"/>
                  </a:lnTo>
                  <a:lnTo>
                    <a:pt x="2375" y="1261"/>
                  </a:lnTo>
                  <a:lnTo>
                    <a:pt x="2383" y="1261"/>
                  </a:lnTo>
                  <a:lnTo>
                    <a:pt x="2383" y="1240"/>
                  </a:lnTo>
                  <a:lnTo>
                    <a:pt x="2390" y="1240"/>
                  </a:lnTo>
                  <a:lnTo>
                    <a:pt x="2390" y="1224"/>
                  </a:lnTo>
                  <a:lnTo>
                    <a:pt x="2405" y="1224"/>
                  </a:lnTo>
                  <a:lnTo>
                    <a:pt x="2405" y="1196"/>
                  </a:lnTo>
                  <a:lnTo>
                    <a:pt x="2412" y="1196"/>
                  </a:lnTo>
                  <a:lnTo>
                    <a:pt x="2412" y="1181"/>
                  </a:lnTo>
                  <a:lnTo>
                    <a:pt x="2420" y="1181"/>
                  </a:lnTo>
                  <a:lnTo>
                    <a:pt x="2420" y="1145"/>
                  </a:lnTo>
                  <a:lnTo>
                    <a:pt x="2425" y="1145"/>
                  </a:lnTo>
                  <a:lnTo>
                    <a:pt x="2425" y="1121"/>
                  </a:lnTo>
                  <a:lnTo>
                    <a:pt x="2434" y="1121"/>
                  </a:lnTo>
                  <a:lnTo>
                    <a:pt x="2434" y="1108"/>
                  </a:lnTo>
                  <a:lnTo>
                    <a:pt x="2442" y="1108"/>
                  </a:lnTo>
                  <a:lnTo>
                    <a:pt x="2442" y="1077"/>
                  </a:lnTo>
                  <a:lnTo>
                    <a:pt x="2448" y="1077"/>
                  </a:lnTo>
                  <a:lnTo>
                    <a:pt x="2448" y="1048"/>
                  </a:lnTo>
                  <a:lnTo>
                    <a:pt x="2462" y="1048"/>
                  </a:lnTo>
                  <a:lnTo>
                    <a:pt x="2462" y="1025"/>
                  </a:lnTo>
                  <a:lnTo>
                    <a:pt x="2470" y="1025"/>
                  </a:lnTo>
                  <a:lnTo>
                    <a:pt x="2470" y="1002"/>
                  </a:lnTo>
                  <a:lnTo>
                    <a:pt x="2484" y="1002"/>
                  </a:lnTo>
                  <a:lnTo>
                    <a:pt x="2484" y="989"/>
                  </a:lnTo>
                  <a:lnTo>
                    <a:pt x="2492" y="989"/>
                  </a:lnTo>
                  <a:lnTo>
                    <a:pt x="2492" y="960"/>
                  </a:lnTo>
                  <a:lnTo>
                    <a:pt x="2499" y="960"/>
                  </a:lnTo>
                  <a:lnTo>
                    <a:pt x="2499" y="929"/>
                  </a:lnTo>
                  <a:lnTo>
                    <a:pt x="2507" y="929"/>
                  </a:lnTo>
                  <a:lnTo>
                    <a:pt x="2507" y="892"/>
                  </a:lnTo>
                  <a:lnTo>
                    <a:pt x="2521" y="892"/>
                  </a:lnTo>
                  <a:lnTo>
                    <a:pt x="2521" y="872"/>
                  </a:lnTo>
                  <a:lnTo>
                    <a:pt x="2529" y="872"/>
                  </a:lnTo>
                  <a:lnTo>
                    <a:pt x="2529" y="841"/>
                  </a:lnTo>
                  <a:lnTo>
                    <a:pt x="2535" y="841"/>
                  </a:lnTo>
                  <a:lnTo>
                    <a:pt x="2535" y="826"/>
                  </a:lnTo>
                  <a:lnTo>
                    <a:pt x="2543" y="826"/>
                  </a:lnTo>
                  <a:lnTo>
                    <a:pt x="2543" y="789"/>
                  </a:lnTo>
                  <a:lnTo>
                    <a:pt x="2551" y="789"/>
                  </a:lnTo>
                  <a:lnTo>
                    <a:pt x="2551" y="767"/>
                  </a:lnTo>
                  <a:lnTo>
                    <a:pt x="2557" y="767"/>
                  </a:lnTo>
                  <a:lnTo>
                    <a:pt x="2557" y="745"/>
                  </a:lnTo>
                  <a:lnTo>
                    <a:pt x="2571" y="745"/>
                  </a:lnTo>
                  <a:lnTo>
                    <a:pt x="2571" y="723"/>
                  </a:lnTo>
                  <a:lnTo>
                    <a:pt x="2579" y="723"/>
                  </a:lnTo>
                  <a:lnTo>
                    <a:pt x="2579" y="693"/>
                  </a:lnTo>
                  <a:lnTo>
                    <a:pt x="2588" y="693"/>
                  </a:lnTo>
                  <a:lnTo>
                    <a:pt x="2588" y="670"/>
                  </a:lnTo>
                  <a:lnTo>
                    <a:pt x="2601" y="670"/>
                  </a:lnTo>
                  <a:lnTo>
                    <a:pt x="2601" y="642"/>
                  </a:lnTo>
                  <a:lnTo>
                    <a:pt x="2608" y="642"/>
                  </a:lnTo>
                  <a:lnTo>
                    <a:pt x="2608" y="613"/>
                  </a:lnTo>
                  <a:lnTo>
                    <a:pt x="2616" y="613"/>
                  </a:lnTo>
                  <a:lnTo>
                    <a:pt x="2616" y="591"/>
                  </a:lnTo>
                  <a:lnTo>
                    <a:pt x="2624" y="591"/>
                  </a:lnTo>
                  <a:lnTo>
                    <a:pt x="2624" y="569"/>
                  </a:lnTo>
                  <a:lnTo>
                    <a:pt x="2638" y="569"/>
                  </a:lnTo>
                  <a:lnTo>
                    <a:pt x="2638" y="545"/>
                  </a:lnTo>
                  <a:lnTo>
                    <a:pt x="2644" y="545"/>
                  </a:lnTo>
                  <a:lnTo>
                    <a:pt x="2644" y="523"/>
                  </a:lnTo>
                  <a:lnTo>
                    <a:pt x="2653" y="523"/>
                  </a:lnTo>
                  <a:lnTo>
                    <a:pt x="2653" y="486"/>
                  </a:lnTo>
                  <a:lnTo>
                    <a:pt x="2608" y="486"/>
                  </a:lnTo>
                  <a:lnTo>
                    <a:pt x="2608" y="472"/>
                  </a:lnTo>
                  <a:lnTo>
                    <a:pt x="2529" y="472"/>
                  </a:lnTo>
                  <a:lnTo>
                    <a:pt x="2529" y="457"/>
                  </a:lnTo>
                  <a:lnTo>
                    <a:pt x="2492" y="457"/>
                  </a:lnTo>
                  <a:lnTo>
                    <a:pt x="2492" y="450"/>
                  </a:lnTo>
                  <a:lnTo>
                    <a:pt x="2442" y="450"/>
                  </a:lnTo>
                  <a:lnTo>
                    <a:pt x="2442" y="435"/>
                  </a:lnTo>
                  <a:lnTo>
                    <a:pt x="2369" y="435"/>
                  </a:lnTo>
                  <a:lnTo>
                    <a:pt x="2369" y="421"/>
                  </a:lnTo>
                  <a:lnTo>
                    <a:pt x="2324" y="421"/>
                  </a:lnTo>
                  <a:lnTo>
                    <a:pt x="2324" y="413"/>
                  </a:lnTo>
                  <a:lnTo>
                    <a:pt x="2288" y="413"/>
                  </a:lnTo>
                  <a:lnTo>
                    <a:pt x="2288" y="406"/>
                  </a:lnTo>
                  <a:lnTo>
                    <a:pt x="2246" y="406"/>
                  </a:lnTo>
                  <a:lnTo>
                    <a:pt x="2246" y="391"/>
                  </a:lnTo>
                  <a:lnTo>
                    <a:pt x="2209" y="391"/>
                  </a:lnTo>
                  <a:lnTo>
                    <a:pt x="2209" y="384"/>
                  </a:lnTo>
                  <a:lnTo>
                    <a:pt x="2172" y="384"/>
                  </a:lnTo>
                  <a:lnTo>
                    <a:pt x="2172" y="375"/>
                  </a:lnTo>
                  <a:lnTo>
                    <a:pt x="2120" y="375"/>
                  </a:lnTo>
                  <a:lnTo>
                    <a:pt x="2120" y="369"/>
                  </a:lnTo>
                  <a:lnTo>
                    <a:pt x="2092" y="369"/>
                  </a:lnTo>
                  <a:lnTo>
                    <a:pt x="2092" y="355"/>
                  </a:lnTo>
                  <a:lnTo>
                    <a:pt x="2041" y="355"/>
                  </a:lnTo>
                  <a:lnTo>
                    <a:pt x="2041" y="347"/>
                  </a:lnTo>
                  <a:lnTo>
                    <a:pt x="2005" y="347"/>
                  </a:lnTo>
                  <a:lnTo>
                    <a:pt x="2005" y="338"/>
                  </a:lnTo>
                  <a:lnTo>
                    <a:pt x="1959" y="338"/>
                  </a:lnTo>
                  <a:lnTo>
                    <a:pt x="1959" y="332"/>
                  </a:lnTo>
                  <a:lnTo>
                    <a:pt x="1924" y="332"/>
                  </a:lnTo>
                  <a:lnTo>
                    <a:pt x="1924" y="324"/>
                  </a:lnTo>
                  <a:lnTo>
                    <a:pt x="1881" y="324"/>
                  </a:lnTo>
                  <a:lnTo>
                    <a:pt x="1881" y="318"/>
                  </a:lnTo>
                  <a:lnTo>
                    <a:pt x="1844" y="318"/>
                  </a:lnTo>
                  <a:lnTo>
                    <a:pt x="1844" y="310"/>
                  </a:lnTo>
                  <a:lnTo>
                    <a:pt x="1800" y="310"/>
                  </a:lnTo>
                  <a:lnTo>
                    <a:pt x="1800" y="296"/>
                  </a:lnTo>
                  <a:lnTo>
                    <a:pt x="1763" y="296"/>
                  </a:lnTo>
                  <a:lnTo>
                    <a:pt x="1763" y="287"/>
                  </a:lnTo>
                  <a:lnTo>
                    <a:pt x="1719" y="287"/>
                  </a:lnTo>
                  <a:lnTo>
                    <a:pt x="1719" y="272"/>
                  </a:lnTo>
                  <a:lnTo>
                    <a:pt x="1641" y="272"/>
                  </a:lnTo>
                  <a:lnTo>
                    <a:pt x="1641" y="259"/>
                  </a:lnTo>
                  <a:lnTo>
                    <a:pt x="1604" y="259"/>
                  </a:lnTo>
                  <a:lnTo>
                    <a:pt x="1604" y="250"/>
                  </a:lnTo>
                  <a:lnTo>
                    <a:pt x="1567" y="250"/>
                  </a:lnTo>
                  <a:lnTo>
                    <a:pt x="1567" y="236"/>
                  </a:lnTo>
                  <a:lnTo>
                    <a:pt x="1523" y="236"/>
                  </a:lnTo>
                  <a:lnTo>
                    <a:pt x="1523" y="228"/>
                  </a:lnTo>
                  <a:lnTo>
                    <a:pt x="1486" y="228"/>
                  </a:lnTo>
                  <a:lnTo>
                    <a:pt x="1486" y="222"/>
                  </a:lnTo>
                  <a:lnTo>
                    <a:pt x="1436" y="222"/>
                  </a:lnTo>
                  <a:lnTo>
                    <a:pt x="1436" y="213"/>
                  </a:lnTo>
                  <a:lnTo>
                    <a:pt x="1408" y="213"/>
                  </a:lnTo>
                  <a:lnTo>
                    <a:pt x="1408" y="208"/>
                  </a:lnTo>
                  <a:lnTo>
                    <a:pt x="1354" y="208"/>
                  </a:lnTo>
                  <a:lnTo>
                    <a:pt x="1354" y="199"/>
                  </a:lnTo>
                  <a:lnTo>
                    <a:pt x="1319" y="199"/>
                  </a:lnTo>
                  <a:lnTo>
                    <a:pt x="1319" y="184"/>
                  </a:lnTo>
                  <a:lnTo>
                    <a:pt x="1276" y="184"/>
                  </a:lnTo>
                  <a:lnTo>
                    <a:pt x="1276" y="177"/>
                  </a:lnTo>
                  <a:lnTo>
                    <a:pt x="1239" y="177"/>
                  </a:lnTo>
                  <a:lnTo>
                    <a:pt x="1239" y="171"/>
                  </a:lnTo>
                  <a:lnTo>
                    <a:pt x="1195" y="171"/>
                  </a:lnTo>
                  <a:lnTo>
                    <a:pt x="1195" y="154"/>
                  </a:lnTo>
                  <a:lnTo>
                    <a:pt x="1158" y="154"/>
                  </a:lnTo>
                  <a:lnTo>
                    <a:pt x="1158" y="148"/>
                  </a:lnTo>
                  <a:lnTo>
                    <a:pt x="1116" y="148"/>
                  </a:lnTo>
                  <a:lnTo>
                    <a:pt x="1116" y="140"/>
                  </a:lnTo>
                  <a:lnTo>
                    <a:pt x="1079" y="140"/>
                  </a:lnTo>
                  <a:lnTo>
                    <a:pt x="1079" y="133"/>
                  </a:lnTo>
                  <a:lnTo>
                    <a:pt x="1034" y="133"/>
                  </a:lnTo>
                  <a:lnTo>
                    <a:pt x="1034" y="118"/>
                  </a:lnTo>
                  <a:lnTo>
                    <a:pt x="999" y="118"/>
                  </a:lnTo>
                  <a:lnTo>
                    <a:pt x="999" y="111"/>
                  </a:lnTo>
                  <a:lnTo>
                    <a:pt x="919" y="111"/>
                  </a:lnTo>
                  <a:lnTo>
                    <a:pt x="919" y="96"/>
                  </a:lnTo>
                  <a:lnTo>
                    <a:pt x="867" y="96"/>
                  </a:lnTo>
                  <a:lnTo>
                    <a:pt x="867" y="89"/>
                  </a:lnTo>
                  <a:lnTo>
                    <a:pt x="838" y="89"/>
                  </a:lnTo>
                  <a:lnTo>
                    <a:pt x="838" y="80"/>
                  </a:lnTo>
                  <a:lnTo>
                    <a:pt x="788" y="80"/>
                  </a:lnTo>
                  <a:lnTo>
                    <a:pt x="788" y="66"/>
                  </a:lnTo>
                  <a:lnTo>
                    <a:pt x="757" y="66"/>
                  </a:lnTo>
                  <a:lnTo>
                    <a:pt x="757" y="59"/>
                  </a:lnTo>
                  <a:lnTo>
                    <a:pt x="707" y="59"/>
                  </a:lnTo>
                  <a:lnTo>
                    <a:pt x="707" y="52"/>
                  </a:lnTo>
                  <a:lnTo>
                    <a:pt x="670" y="52"/>
                  </a:lnTo>
                  <a:lnTo>
                    <a:pt x="670" y="37"/>
                  </a:lnTo>
                  <a:lnTo>
                    <a:pt x="627" y="37"/>
                  </a:lnTo>
                  <a:lnTo>
                    <a:pt x="627" y="28"/>
                  </a:lnTo>
                  <a:lnTo>
                    <a:pt x="592" y="28"/>
                  </a:lnTo>
                  <a:lnTo>
                    <a:pt x="592" y="23"/>
                  </a:lnTo>
                  <a:lnTo>
                    <a:pt x="555" y="23"/>
                  </a:lnTo>
                  <a:lnTo>
                    <a:pt x="555" y="15"/>
                  </a:lnTo>
                  <a:lnTo>
                    <a:pt x="510" y="15"/>
                  </a:lnTo>
                  <a:lnTo>
                    <a:pt x="510" y="0"/>
                  </a:lnTo>
                  <a:lnTo>
                    <a:pt x="474" y="0"/>
                  </a:lnTo>
                  <a:close/>
                </a:path>
              </a:pathLst>
            </a:custGeom>
            <a:solidFill>
              <a:srgbClr val="0000FF"/>
            </a:solidFill>
            <a:ln w="9525">
              <a:noFill/>
            </a:ln>
          </p:spPr>
          <p:txBody>
            <a:bodyPr/>
            <a:lstStyle/>
            <a:p>
              <a:endParaRPr lang="en-US"/>
            </a:p>
          </p:txBody>
        </p:sp>
        <p:sp>
          <p:nvSpPr>
            <p:cNvPr id="1141513" name="Freeform 1141512"/>
            <p:cNvSpPr/>
            <p:nvPr/>
          </p:nvSpPr>
          <p:spPr>
            <a:xfrm>
              <a:off x="3885" y="1907"/>
              <a:ext cx="266" cy="142"/>
            </a:xfrm>
            <a:custGeom>
              <a:avLst/>
              <a:gdLst/>
              <a:ahLst/>
              <a:cxnLst/>
              <a:rect l="0" t="0" r="0" b="0"/>
              <a:pathLst>
                <a:path w="2653" h="1851">
                  <a:moveTo>
                    <a:pt x="474" y="0"/>
                  </a:moveTo>
                  <a:lnTo>
                    <a:pt x="474" y="28"/>
                  </a:lnTo>
                  <a:lnTo>
                    <a:pt x="466" y="28"/>
                  </a:lnTo>
                  <a:lnTo>
                    <a:pt x="466" y="59"/>
                  </a:lnTo>
                  <a:lnTo>
                    <a:pt x="460" y="59"/>
                  </a:lnTo>
                  <a:lnTo>
                    <a:pt x="460" y="89"/>
                  </a:lnTo>
                  <a:lnTo>
                    <a:pt x="451" y="89"/>
                  </a:lnTo>
                  <a:lnTo>
                    <a:pt x="451" y="111"/>
                  </a:lnTo>
                  <a:lnTo>
                    <a:pt x="438" y="111"/>
                  </a:lnTo>
                  <a:lnTo>
                    <a:pt x="438" y="133"/>
                  </a:lnTo>
                  <a:lnTo>
                    <a:pt x="429" y="133"/>
                  </a:lnTo>
                  <a:lnTo>
                    <a:pt x="429" y="184"/>
                  </a:lnTo>
                  <a:lnTo>
                    <a:pt x="416" y="184"/>
                  </a:lnTo>
                  <a:lnTo>
                    <a:pt x="416" y="208"/>
                  </a:lnTo>
                  <a:lnTo>
                    <a:pt x="409" y="208"/>
                  </a:lnTo>
                  <a:lnTo>
                    <a:pt x="409" y="228"/>
                  </a:lnTo>
                  <a:lnTo>
                    <a:pt x="392" y="228"/>
                  </a:lnTo>
                  <a:lnTo>
                    <a:pt x="392" y="272"/>
                  </a:lnTo>
                  <a:lnTo>
                    <a:pt x="379" y="272"/>
                  </a:lnTo>
                  <a:lnTo>
                    <a:pt x="379" y="310"/>
                  </a:lnTo>
                  <a:lnTo>
                    <a:pt x="373" y="310"/>
                  </a:lnTo>
                  <a:lnTo>
                    <a:pt x="373" y="332"/>
                  </a:lnTo>
                  <a:lnTo>
                    <a:pt x="357" y="332"/>
                  </a:lnTo>
                  <a:lnTo>
                    <a:pt x="357" y="375"/>
                  </a:lnTo>
                  <a:lnTo>
                    <a:pt x="342" y="375"/>
                  </a:lnTo>
                  <a:lnTo>
                    <a:pt x="342" y="406"/>
                  </a:lnTo>
                  <a:lnTo>
                    <a:pt x="336" y="406"/>
                  </a:lnTo>
                  <a:lnTo>
                    <a:pt x="336" y="435"/>
                  </a:lnTo>
                  <a:lnTo>
                    <a:pt x="320" y="435"/>
                  </a:lnTo>
                  <a:lnTo>
                    <a:pt x="320" y="472"/>
                  </a:lnTo>
                  <a:lnTo>
                    <a:pt x="305" y="472"/>
                  </a:lnTo>
                  <a:lnTo>
                    <a:pt x="305" y="509"/>
                  </a:lnTo>
                  <a:lnTo>
                    <a:pt x="300" y="509"/>
                  </a:lnTo>
                  <a:lnTo>
                    <a:pt x="300" y="531"/>
                  </a:lnTo>
                  <a:lnTo>
                    <a:pt x="292" y="531"/>
                  </a:lnTo>
                  <a:lnTo>
                    <a:pt x="292" y="545"/>
                  </a:lnTo>
                  <a:lnTo>
                    <a:pt x="277" y="545"/>
                  </a:lnTo>
                  <a:lnTo>
                    <a:pt x="277" y="576"/>
                  </a:lnTo>
                  <a:lnTo>
                    <a:pt x="270" y="576"/>
                  </a:lnTo>
                  <a:lnTo>
                    <a:pt x="270" y="605"/>
                  </a:lnTo>
                  <a:lnTo>
                    <a:pt x="263" y="605"/>
                  </a:lnTo>
                  <a:lnTo>
                    <a:pt x="263" y="628"/>
                  </a:lnTo>
                  <a:lnTo>
                    <a:pt x="255" y="628"/>
                  </a:lnTo>
                  <a:lnTo>
                    <a:pt x="255" y="650"/>
                  </a:lnTo>
                  <a:lnTo>
                    <a:pt x="241" y="650"/>
                  </a:lnTo>
                  <a:lnTo>
                    <a:pt x="241" y="670"/>
                  </a:lnTo>
                  <a:lnTo>
                    <a:pt x="233" y="670"/>
                  </a:lnTo>
                  <a:lnTo>
                    <a:pt x="233" y="708"/>
                  </a:lnTo>
                  <a:lnTo>
                    <a:pt x="227" y="708"/>
                  </a:lnTo>
                  <a:lnTo>
                    <a:pt x="227" y="723"/>
                  </a:lnTo>
                  <a:lnTo>
                    <a:pt x="218" y="723"/>
                  </a:lnTo>
                  <a:lnTo>
                    <a:pt x="218" y="753"/>
                  </a:lnTo>
                  <a:lnTo>
                    <a:pt x="205" y="753"/>
                  </a:lnTo>
                  <a:lnTo>
                    <a:pt x="205" y="804"/>
                  </a:lnTo>
                  <a:lnTo>
                    <a:pt x="196" y="804"/>
                  </a:lnTo>
                  <a:lnTo>
                    <a:pt x="196" y="826"/>
                  </a:lnTo>
                  <a:lnTo>
                    <a:pt x="183" y="826"/>
                  </a:lnTo>
                  <a:lnTo>
                    <a:pt x="183" y="849"/>
                  </a:lnTo>
                  <a:lnTo>
                    <a:pt x="176" y="849"/>
                  </a:lnTo>
                  <a:lnTo>
                    <a:pt x="176" y="872"/>
                  </a:lnTo>
                  <a:lnTo>
                    <a:pt x="160" y="872"/>
                  </a:lnTo>
                  <a:lnTo>
                    <a:pt x="160" y="892"/>
                  </a:lnTo>
                  <a:lnTo>
                    <a:pt x="154" y="892"/>
                  </a:lnTo>
                  <a:lnTo>
                    <a:pt x="154" y="923"/>
                  </a:lnTo>
                  <a:lnTo>
                    <a:pt x="146" y="923"/>
                  </a:lnTo>
                  <a:lnTo>
                    <a:pt x="146" y="952"/>
                  </a:lnTo>
                  <a:lnTo>
                    <a:pt x="140" y="952"/>
                  </a:lnTo>
                  <a:lnTo>
                    <a:pt x="140" y="982"/>
                  </a:lnTo>
                  <a:lnTo>
                    <a:pt x="124" y="982"/>
                  </a:lnTo>
                  <a:lnTo>
                    <a:pt x="124" y="989"/>
                  </a:lnTo>
                  <a:lnTo>
                    <a:pt x="118" y="989"/>
                  </a:lnTo>
                  <a:lnTo>
                    <a:pt x="118" y="1025"/>
                  </a:lnTo>
                  <a:lnTo>
                    <a:pt x="109" y="1025"/>
                  </a:lnTo>
                  <a:lnTo>
                    <a:pt x="109" y="1048"/>
                  </a:lnTo>
                  <a:lnTo>
                    <a:pt x="103" y="1048"/>
                  </a:lnTo>
                  <a:lnTo>
                    <a:pt x="103" y="1077"/>
                  </a:lnTo>
                  <a:lnTo>
                    <a:pt x="96" y="1077"/>
                  </a:lnTo>
                  <a:lnTo>
                    <a:pt x="96" y="1093"/>
                  </a:lnTo>
                  <a:lnTo>
                    <a:pt x="87" y="1093"/>
                  </a:lnTo>
                  <a:lnTo>
                    <a:pt x="87" y="1121"/>
                  </a:lnTo>
                  <a:lnTo>
                    <a:pt x="73" y="1121"/>
                  </a:lnTo>
                  <a:lnTo>
                    <a:pt x="73" y="1150"/>
                  </a:lnTo>
                  <a:lnTo>
                    <a:pt x="67" y="1150"/>
                  </a:lnTo>
                  <a:lnTo>
                    <a:pt x="67" y="1167"/>
                  </a:lnTo>
                  <a:lnTo>
                    <a:pt x="59" y="1167"/>
                  </a:lnTo>
                  <a:lnTo>
                    <a:pt x="59" y="1196"/>
                  </a:lnTo>
                  <a:lnTo>
                    <a:pt x="44" y="1196"/>
                  </a:lnTo>
                  <a:lnTo>
                    <a:pt x="44" y="1224"/>
                  </a:lnTo>
                  <a:lnTo>
                    <a:pt x="37" y="1224"/>
                  </a:lnTo>
                  <a:lnTo>
                    <a:pt x="37" y="1247"/>
                  </a:lnTo>
                  <a:lnTo>
                    <a:pt x="31" y="1247"/>
                  </a:lnTo>
                  <a:lnTo>
                    <a:pt x="31" y="1269"/>
                  </a:lnTo>
                  <a:lnTo>
                    <a:pt x="22" y="1269"/>
                  </a:lnTo>
                  <a:lnTo>
                    <a:pt x="22" y="1297"/>
                  </a:lnTo>
                  <a:lnTo>
                    <a:pt x="9" y="1297"/>
                  </a:lnTo>
                  <a:lnTo>
                    <a:pt x="9" y="1321"/>
                  </a:lnTo>
                  <a:lnTo>
                    <a:pt x="0" y="1321"/>
                  </a:lnTo>
                  <a:lnTo>
                    <a:pt x="0" y="1343"/>
                  </a:lnTo>
                  <a:lnTo>
                    <a:pt x="37" y="1343"/>
                  </a:lnTo>
                  <a:lnTo>
                    <a:pt x="37" y="1352"/>
                  </a:lnTo>
                  <a:lnTo>
                    <a:pt x="73" y="1352"/>
                  </a:lnTo>
                  <a:lnTo>
                    <a:pt x="73" y="1357"/>
                  </a:lnTo>
                  <a:lnTo>
                    <a:pt x="109" y="1357"/>
                  </a:lnTo>
                  <a:lnTo>
                    <a:pt x="109" y="1365"/>
                  </a:lnTo>
                  <a:lnTo>
                    <a:pt x="146" y="1365"/>
                  </a:lnTo>
                  <a:lnTo>
                    <a:pt x="146" y="1380"/>
                  </a:lnTo>
                  <a:lnTo>
                    <a:pt x="196" y="1380"/>
                  </a:lnTo>
                  <a:lnTo>
                    <a:pt x="196" y="1388"/>
                  </a:lnTo>
                  <a:lnTo>
                    <a:pt x="227" y="1388"/>
                  </a:lnTo>
                  <a:lnTo>
                    <a:pt x="227" y="1403"/>
                  </a:lnTo>
                  <a:lnTo>
                    <a:pt x="300" y="1403"/>
                  </a:lnTo>
                  <a:lnTo>
                    <a:pt x="300" y="1417"/>
                  </a:lnTo>
                  <a:lnTo>
                    <a:pt x="342" y="1417"/>
                  </a:lnTo>
                  <a:lnTo>
                    <a:pt x="342" y="1425"/>
                  </a:lnTo>
                  <a:lnTo>
                    <a:pt x="379" y="1425"/>
                  </a:lnTo>
                  <a:lnTo>
                    <a:pt x="379" y="1431"/>
                  </a:lnTo>
                  <a:lnTo>
                    <a:pt x="416" y="1431"/>
                  </a:lnTo>
                  <a:lnTo>
                    <a:pt x="416" y="1440"/>
                  </a:lnTo>
                  <a:lnTo>
                    <a:pt x="451" y="1440"/>
                  </a:lnTo>
                  <a:lnTo>
                    <a:pt x="451" y="1446"/>
                  </a:lnTo>
                  <a:lnTo>
                    <a:pt x="488" y="1446"/>
                  </a:lnTo>
                  <a:lnTo>
                    <a:pt x="488" y="1462"/>
                  </a:lnTo>
                  <a:lnTo>
                    <a:pt x="533" y="1462"/>
                  </a:lnTo>
                  <a:lnTo>
                    <a:pt x="533" y="1468"/>
                  </a:lnTo>
                  <a:lnTo>
                    <a:pt x="569" y="1468"/>
                  </a:lnTo>
                  <a:lnTo>
                    <a:pt x="569" y="1477"/>
                  </a:lnTo>
                  <a:lnTo>
                    <a:pt x="605" y="1477"/>
                  </a:lnTo>
                  <a:lnTo>
                    <a:pt x="605" y="1482"/>
                  </a:lnTo>
                  <a:lnTo>
                    <a:pt x="642" y="1482"/>
                  </a:lnTo>
                  <a:lnTo>
                    <a:pt x="642" y="1499"/>
                  </a:lnTo>
                  <a:lnTo>
                    <a:pt x="684" y="1499"/>
                  </a:lnTo>
                  <a:lnTo>
                    <a:pt x="684" y="1505"/>
                  </a:lnTo>
                  <a:lnTo>
                    <a:pt x="721" y="1505"/>
                  </a:lnTo>
                  <a:lnTo>
                    <a:pt x="721" y="1513"/>
                  </a:lnTo>
                  <a:lnTo>
                    <a:pt x="757" y="1513"/>
                  </a:lnTo>
                  <a:lnTo>
                    <a:pt x="757" y="1519"/>
                  </a:lnTo>
                  <a:lnTo>
                    <a:pt x="788" y="1519"/>
                  </a:lnTo>
                  <a:lnTo>
                    <a:pt x="788" y="1536"/>
                  </a:lnTo>
                  <a:lnTo>
                    <a:pt x="867" y="1536"/>
                  </a:lnTo>
                  <a:lnTo>
                    <a:pt x="867" y="1550"/>
                  </a:lnTo>
                  <a:lnTo>
                    <a:pt x="903" y="1550"/>
                  </a:lnTo>
                  <a:lnTo>
                    <a:pt x="903" y="1556"/>
                  </a:lnTo>
                  <a:lnTo>
                    <a:pt x="940" y="1556"/>
                  </a:lnTo>
                  <a:lnTo>
                    <a:pt x="940" y="1565"/>
                  </a:lnTo>
                  <a:lnTo>
                    <a:pt x="984" y="1565"/>
                  </a:lnTo>
                  <a:lnTo>
                    <a:pt x="984" y="1579"/>
                  </a:lnTo>
                  <a:lnTo>
                    <a:pt x="1029" y="1579"/>
                  </a:lnTo>
                  <a:lnTo>
                    <a:pt x="1029" y="1587"/>
                  </a:lnTo>
                  <a:lnTo>
                    <a:pt x="1065" y="1587"/>
                  </a:lnTo>
                  <a:lnTo>
                    <a:pt x="1065" y="1594"/>
                  </a:lnTo>
                  <a:lnTo>
                    <a:pt x="1102" y="1594"/>
                  </a:lnTo>
                  <a:lnTo>
                    <a:pt x="1102" y="1601"/>
                  </a:lnTo>
                  <a:lnTo>
                    <a:pt x="1138" y="1601"/>
                  </a:lnTo>
                  <a:lnTo>
                    <a:pt x="1138" y="1616"/>
                  </a:lnTo>
                  <a:lnTo>
                    <a:pt x="1180" y="1616"/>
                  </a:lnTo>
                  <a:lnTo>
                    <a:pt x="1180" y="1624"/>
                  </a:lnTo>
                  <a:lnTo>
                    <a:pt x="1217" y="1624"/>
                  </a:lnTo>
                  <a:lnTo>
                    <a:pt x="1217" y="1638"/>
                  </a:lnTo>
                  <a:lnTo>
                    <a:pt x="1290" y="1638"/>
                  </a:lnTo>
                  <a:lnTo>
                    <a:pt x="1290" y="1647"/>
                  </a:lnTo>
                  <a:lnTo>
                    <a:pt x="1319" y="1647"/>
                  </a:lnTo>
                  <a:lnTo>
                    <a:pt x="1319" y="1653"/>
                  </a:lnTo>
                  <a:lnTo>
                    <a:pt x="1371" y="1653"/>
                  </a:lnTo>
                  <a:lnTo>
                    <a:pt x="1371" y="1667"/>
                  </a:lnTo>
                  <a:lnTo>
                    <a:pt x="1408" y="1667"/>
                  </a:lnTo>
                  <a:lnTo>
                    <a:pt x="1408" y="1675"/>
                  </a:lnTo>
                  <a:lnTo>
                    <a:pt x="1436" y="1675"/>
                  </a:lnTo>
                  <a:lnTo>
                    <a:pt x="1436" y="1684"/>
                  </a:lnTo>
                  <a:lnTo>
                    <a:pt x="1472" y="1684"/>
                  </a:lnTo>
                  <a:lnTo>
                    <a:pt x="1472" y="1698"/>
                  </a:lnTo>
                  <a:lnTo>
                    <a:pt x="1523" y="1698"/>
                  </a:lnTo>
                  <a:lnTo>
                    <a:pt x="1523" y="1704"/>
                  </a:lnTo>
                  <a:lnTo>
                    <a:pt x="1554" y="1704"/>
                  </a:lnTo>
                  <a:lnTo>
                    <a:pt x="1554" y="1712"/>
                  </a:lnTo>
                  <a:lnTo>
                    <a:pt x="1589" y="1712"/>
                  </a:lnTo>
                  <a:lnTo>
                    <a:pt x="1589" y="1720"/>
                  </a:lnTo>
                  <a:lnTo>
                    <a:pt x="1626" y="1720"/>
                  </a:lnTo>
                  <a:lnTo>
                    <a:pt x="1626" y="1735"/>
                  </a:lnTo>
                  <a:lnTo>
                    <a:pt x="1669" y="1735"/>
                  </a:lnTo>
                  <a:lnTo>
                    <a:pt x="1669" y="1741"/>
                  </a:lnTo>
                  <a:lnTo>
                    <a:pt x="1705" y="1741"/>
                  </a:lnTo>
                  <a:lnTo>
                    <a:pt x="1705" y="1757"/>
                  </a:lnTo>
                  <a:lnTo>
                    <a:pt x="1778" y="1757"/>
                  </a:lnTo>
                  <a:lnTo>
                    <a:pt x="1778" y="1763"/>
                  </a:lnTo>
                  <a:lnTo>
                    <a:pt x="1822" y="1763"/>
                  </a:lnTo>
                  <a:lnTo>
                    <a:pt x="1822" y="1772"/>
                  </a:lnTo>
                  <a:lnTo>
                    <a:pt x="1859" y="1772"/>
                  </a:lnTo>
                  <a:lnTo>
                    <a:pt x="1859" y="1786"/>
                  </a:lnTo>
                  <a:lnTo>
                    <a:pt x="1896" y="1786"/>
                  </a:lnTo>
                  <a:lnTo>
                    <a:pt x="1896" y="1794"/>
                  </a:lnTo>
                  <a:lnTo>
                    <a:pt x="1937" y="1794"/>
                  </a:lnTo>
                  <a:lnTo>
                    <a:pt x="1937" y="1800"/>
                  </a:lnTo>
                  <a:lnTo>
                    <a:pt x="1974" y="1800"/>
                  </a:lnTo>
                  <a:lnTo>
                    <a:pt x="1974" y="1814"/>
                  </a:lnTo>
                  <a:lnTo>
                    <a:pt x="2011" y="1814"/>
                  </a:lnTo>
                  <a:lnTo>
                    <a:pt x="2011" y="1823"/>
                  </a:lnTo>
                  <a:lnTo>
                    <a:pt x="2055" y="1823"/>
                  </a:lnTo>
                  <a:lnTo>
                    <a:pt x="2055" y="1829"/>
                  </a:lnTo>
                  <a:lnTo>
                    <a:pt x="2092" y="1829"/>
                  </a:lnTo>
                  <a:lnTo>
                    <a:pt x="2092" y="1845"/>
                  </a:lnTo>
                  <a:lnTo>
                    <a:pt x="2120" y="1845"/>
                  </a:lnTo>
                  <a:lnTo>
                    <a:pt x="2120" y="1851"/>
                  </a:lnTo>
                  <a:lnTo>
                    <a:pt x="2172" y="1851"/>
                  </a:lnTo>
                  <a:lnTo>
                    <a:pt x="2172" y="1845"/>
                  </a:lnTo>
                  <a:lnTo>
                    <a:pt x="2179" y="1845"/>
                  </a:lnTo>
                  <a:lnTo>
                    <a:pt x="2179" y="1800"/>
                  </a:lnTo>
                  <a:lnTo>
                    <a:pt x="2187" y="1800"/>
                  </a:lnTo>
                  <a:lnTo>
                    <a:pt x="2187" y="1772"/>
                  </a:lnTo>
                  <a:lnTo>
                    <a:pt x="2192" y="1772"/>
                  </a:lnTo>
                  <a:lnTo>
                    <a:pt x="2192" y="1757"/>
                  </a:lnTo>
                  <a:lnTo>
                    <a:pt x="2209" y="1757"/>
                  </a:lnTo>
                  <a:lnTo>
                    <a:pt x="2209" y="1712"/>
                  </a:lnTo>
                  <a:lnTo>
                    <a:pt x="2215" y="1712"/>
                  </a:lnTo>
                  <a:lnTo>
                    <a:pt x="2215" y="1684"/>
                  </a:lnTo>
                  <a:lnTo>
                    <a:pt x="2229" y="1684"/>
                  </a:lnTo>
                  <a:lnTo>
                    <a:pt x="2229" y="1667"/>
                  </a:lnTo>
                  <a:lnTo>
                    <a:pt x="2237" y="1667"/>
                  </a:lnTo>
                  <a:lnTo>
                    <a:pt x="2237" y="1638"/>
                  </a:lnTo>
                  <a:lnTo>
                    <a:pt x="2246" y="1638"/>
                  </a:lnTo>
                  <a:lnTo>
                    <a:pt x="2246" y="1624"/>
                  </a:lnTo>
                  <a:lnTo>
                    <a:pt x="2251" y="1624"/>
                  </a:lnTo>
                  <a:lnTo>
                    <a:pt x="2251" y="1587"/>
                  </a:lnTo>
                  <a:lnTo>
                    <a:pt x="2266" y="1587"/>
                  </a:lnTo>
                  <a:lnTo>
                    <a:pt x="2266" y="1565"/>
                  </a:lnTo>
                  <a:lnTo>
                    <a:pt x="2274" y="1565"/>
                  </a:lnTo>
                  <a:lnTo>
                    <a:pt x="2274" y="1536"/>
                  </a:lnTo>
                  <a:lnTo>
                    <a:pt x="2288" y="1536"/>
                  </a:lnTo>
                  <a:lnTo>
                    <a:pt x="2288" y="1482"/>
                  </a:lnTo>
                  <a:lnTo>
                    <a:pt x="2302" y="1482"/>
                  </a:lnTo>
                  <a:lnTo>
                    <a:pt x="2302" y="1468"/>
                  </a:lnTo>
                  <a:lnTo>
                    <a:pt x="2310" y="1468"/>
                  </a:lnTo>
                  <a:lnTo>
                    <a:pt x="2310" y="1440"/>
                  </a:lnTo>
                  <a:lnTo>
                    <a:pt x="2318" y="1440"/>
                  </a:lnTo>
                  <a:lnTo>
                    <a:pt x="2318" y="1425"/>
                  </a:lnTo>
                  <a:lnTo>
                    <a:pt x="2324" y="1425"/>
                  </a:lnTo>
                  <a:lnTo>
                    <a:pt x="2324" y="1403"/>
                  </a:lnTo>
                  <a:lnTo>
                    <a:pt x="2338" y="1403"/>
                  </a:lnTo>
                  <a:lnTo>
                    <a:pt x="2338" y="1380"/>
                  </a:lnTo>
                  <a:lnTo>
                    <a:pt x="2347" y="1380"/>
                  </a:lnTo>
                  <a:lnTo>
                    <a:pt x="2347" y="1357"/>
                  </a:lnTo>
                  <a:lnTo>
                    <a:pt x="2353" y="1357"/>
                  </a:lnTo>
                  <a:lnTo>
                    <a:pt x="2353" y="1321"/>
                  </a:lnTo>
                  <a:lnTo>
                    <a:pt x="2369" y="1321"/>
                  </a:lnTo>
                  <a:lnTo>
                    <a:pt x="2369" y="1297"/>
                  </a:lnTo>
                  <a:lnTo>
                    <a:pt x="2375" y="1297"/>
                  </a:lnTo>
                  <a:lnTo>
                    <a:pt x="2375" y="1261"/>
                  </a:lnTo>
                  <a:lnTo>
                    <a:pt x="2383" y="1261"/>
                  </a:lnTo>
                  <a:lnTo>
                    <a:pt x="2383" y="1240"/>
                  </a:lnTo>
                  <a:lnTo>
                    <a:pt x="2390" y="1240"/>
                  </a:lnTo>
                  <a:lnTo>
                    <a:pt x="2390" y="1224"/>
                  </a:lnTo>
                  <a:lnTo>
                    <a:pt x="2405" y="1224"/>
                  </a:lnTo>
                  <a:lnTo>
                    <a:pt x="2405" y="1196"/>
                  </a:lnTo>
                  <a:lnTo>
                    <a:pt x="2412" y="1196"/>
                  </a:lnTo>
                  <a:lnTo>
                    <a:pt x="2412" y="1181"/>
                  </a:lnTo>
                  <a:lnTo>
                    <a:pt x="2420" y="1181"/>
                  </a:lnTo>
                  <a:lnTo>
                    <a:pt x="2420" y="1145"/>
                  </a:lnTo>
                  <a:lnTo>
                    <a:pt x="2425" y="1145"/>
                  </a:lnTo>
                  <a:lnTo>
                    <a:pt x="2425" y="1121"/>
                  </a:lnTo>
                  <a:lnTo>
                    <a:pt x="2434" y="1121"/>
                  </a:lnTo>
                  <a:lnTo>
                    <a:pt x="2434" y="1108"/>
                  </a:lnTo>
                  <a:lnTo>
                    <a:pt x="2442" y="1108"/>
                  </a:lnTo>
                  <a:lnTo>
                    <a:pt x="2442" y="1077"/>
                  </a:lnTo>
                  <a:lnTo>
                    <a:pt x="2448" y="1077"/>
                  </a:lnTo>
                  <a:lnTo>
                    <a:pt x="2448" y="1048"/>
                  </a:lnTo>
                  <a:lnTo>
                    <a:pt x="2462" y="1048"/>
                  </a:lnTo>
                  <a:lnTo>
                    <a:pt x="2462" y="1025"/>
                  </a:lnTo>
                  <a:lnTo>
                    <a:pt x="2470" y="1025"/>
                  </a:lnTo>
                  <a:lnTo>
                    <a:pt x="2470" y="1002"/>
                  </a:lnTo>
                  <a:lnTo>
                    <a:pt x="2484" y="1002"/>
                  </a:lnTo>
                  <a:lnTo>
                    <a:pt x="2484" y="989"/>
                  </a:lnTo>
                  <a:lnTo>
                    <a:pt x="2492" y="989"/>
                  </a:lnTo>
                  <a:lnTo>
                    <a:pt x="2492" y="960"/>
                  </a:lnTo>
                  <a:lnTo>
                    <a:pt x="2499" y="960"/>
                  </a:lnTo>
                  <a:lnTo>
                    <a:pt x="2499" y="929"/>
                  </a:lnTo>
                  <a:lnTo>
                    <a:pt x="2507" y="929"/>
                  </a:lnTo>
                  <a:lnTo>
                    <a:pt x="2507" y="892"/>
                  </a:lnTo>
                  <a:lnTo>
                    <a:pt x="2521" y="892"/>
                  </a:lnTo>
                  <a:lnTo>
                    <a:pt x="2521" y="872"/>
                  </a:lnTo>
                  <a:lnTo>
                    <a:pt x="2529" y="872"/>
                  </a:lnTo>
                  <a:lnTo>
                    <a:pt x="2529" y="841"/>
                  </a:lnTo>
                  <a:lnTo>
                    <a:pt x="2535" y="841"/>
                  </a:lnTo>
                  <a:lnTo>
                    <a:pt x="2535" y="826"/>
                  </a:lnTo>
                  <a:lnTo>
                    <a:pt x="2543" y="826"/>
                  </a:lnTo>
                  <a:lnTo>
                    <a:pt x="2543" y="789"/>
                  </a:lnTo>
                  <a:lnTo>
                    <a:pt x="2551" y="789"/>
                  </a:lnTo>
                  <a:lnTo>
                    <a:pt x="2551" y="767"/>
                  </a:lnTo>
                  <a:lnTo>
                    <a:pt x="2557" y="767"/>
                  </a:lnTo>
                  <a:lnTo>
                    <a:pt x="2557" y="745"/>
                  </a:lnTo>
                  <a:lnTo>
                    <a:pt x="2571" y="745"/>
                  </a:lnTo>
                  <a:lnTo>
                    <a:pt x="2571" y="723"/>
                  </a:lnTo>
                  <a:lnTo>
                    <a:pt x="2579" y="723"/>
                  </a:lnTo>
                  <a:lnTo>
                    <a:pt x="2579" y="693"/>
                  </a:lnTo>
                  <a:lnTo>
                    <a:pt x="2588" y="693"/>
                  </a:lnTo>
                  <a:lnTo>
                    <a:pt x="2588" y="670"/>
                  </a:lnTo>
                  <a:lnTo>
                    <a:pt x="2601" y="670"/>
                  </a:lnTo>
                  <a:lnTo>
                    <a:pt x="2601" y="642"/>
                  </a:lnTo>
                  <a:lnTo>
                    <a:pt x="2608" y="642"/>
                  </a:lnTo>
                  <a:lnTo>
                    <a:pt x="2608" y="613"/>
                  </a:lnTo>
                  <a:lnTo>
                    <a:pt x="2616" y="613"/>
                  </a:lnTo>
                  <a:lnTo>
                    <a:pt x="2616" y="591"/>
                  </a:lnTo>
                  <a:lnTo>
                    <a:pt x="2624" y="591"/>
                  </a:lnTo>
                  <a:lnTo>
                    <a:pt x="2624" y="569"/>
                  </a:lnTo>
                  <a:lnTo>
                    <a:pt x="2638" y="569"/>
                  </a:lnTo>
                  <a:lnTo>
                    <a:pt x="2638" y="545"/>
                  </a:lnTo>
                  <a:lnTo>
                    <a:pt x="2644" y="545"/>
                  </a:lnTo>
                  <a:lnTo>
                    <a:pt x="2644" y="523"/>
                  </a:lnTo>
                  <a:lnTo>
                    <a:pt x="2653" y="523"/>
                  </a:lnTo>
                  <a:lnTo>
                    <a:pt x="2653" y="486"/>
                  </a:lnTo>
                  <a:lnTo>
                    <a:pt x="2608" y="486"/>
                  </a:lnTo>
                  <a:lnTo>
                    <a:pt x="2608" y="472"/>
                  </a:lnTo>
                  <a:lnTo>
                    <a:pt x="2529" y="472"/>
                  </a:lnTo>
                  <a:lnTo>
                    <a:pt x="2529" y="457"/>
                  </a:lnTo>
                  <a:lnTo>
                    <a:pt x="2492" y="457"/>
                  </a:lnTo>
                  <a:lnTo>
                    <a:pt x="2492" y="450"/>
                  </a:lnTo>
                  <a:lnTo>
                    <a:pt x="2442" y="450"/>
                  </a:lnTo>
                  <a:lnTo>
                    <a:pt x="2442" y="435"/>
                  </a:lnTo>
                  <a:lnTo>
                    <a:pt x="2369" y="435"/>
                  </a:lnTo>
                  <a:lnTo>
                    <a:pt x="2369" y="421"/>
                  </a:lnTo>
                  <a:lnTo>
                    <a:pt x="2324" y="421"/>
                  </a:lnTo>
                  <a:lnTo>
                    <a:pt x="2324" y="413"/>
                  </a:lnTo>
                  <a:lnTo>
                    <a:pt x="2288" y="413"/>
                  </a:lnTo>
                  <a:lnTo>
                    <a:pt x="2288" y="406"/>
                  </a:lnTo>
                  <a:lnTo>
                    <a:pt x="2246" y="406"/>
                  </a:lnTo>
                  <a:lnTo>
                    <a:pt x="2246" y="391"/>
                  </a:lnTo>
                  <a:lnTo>
                    <a:pt x="2209" y="391"/>
                  </a:lnTo>
                  <a:lnTo>
                    <a:pt x="2209" y="384"/>
                  </a:lnTo>
                  <a:lnTo>
                    <a:pt x="2172" y="384"/>
                  </a:lnTo>
                  <a:lnTo>
                    <a:pt x="2172" y="375"/>
                  </a:lnTo>
                  <a:lnTo>
                    <a:pt x="2120" y="375"/>
                  </a:lnTo>
                  <a:lnTo>
                    <a:pt x="2120" y="369"/>
                  </a:lnTo>
                  <a:lnTo>
                    <a:pt x="2092" y="369"/>
                  </a:lnTo>
                  <a:lnTo>
                    <a:pt x="2092" y="355"/>
                  </a:lnTo>
                  <a:lnTo>
                    <a:pt x="2041" y="355"/>
                  </a:lnTo>
                  <a:lnTo>
                    <a:pt x="2041" y="347"/>
                  </a:lnTo>
                  <a:lnTo>
                    <a:pt x="2005" y="347"/>
                  </a:lnTo>
                  <a:lnTo>
                    <a:pt x="2005" y="338"/>
                  </a:lnTo>
                  <a:lnTo>
                    <a:pt x="1959" y="338"/>
                  </a:lnTo>
                  <a:lnTo>
                    <a:pt x="1959" y="332"/>
                  </a:lnTo>
                  <a:lnTo>
                    <a:pt x="1924" y="332"/>
                  </a:lnTo>
                  <a:lnTo>
                    <a:pt x="1924" y="324"/>
                  </a:lnTo>
                  <a:lnTo>
                    <a:pt x="1881" y="324"/>
                  </a:lnTo>
                  <a:lnTo>
                    <a:pt x="1881" y="318"/>
                  </a:lnTo>
                  <a:lnTo>
                    <a:pt x="1844" y="318"/>
                  </a:lnTo>
                  <a:lnTo>
                    <a:pt x="1844" y="310"/>
                  </a:lnTo>
                  <a:lnTo>
                    <a:pt x="1800" y="310"/>
                  </a:lnTo>
                  <a:lnTo>
                    <a:pt x="1800" y="296"/>
                  </a:lnTo>
                  <a:lnTo>
                    <a:pt x="1763" y="296"/>
                  </a:lnTo>
                  <a:lnTo>
                    <a:pt x="1763" y="287"/>
                  </a:lnTo>
                  <a:lnTo>
                    <a:pt x="1719" y="287"/>
                  </a:lnTo>
                  <a:lnTo>
                    <a:pt x="1719" y="272"/>
                  </a:lnTo>
                  <a:lnTo>
                    <a:pt x="1641" y="272"/>
                  </a:lnTo>
                  <a:lnTo>
                    <a:pt x="1641" y="259"/>
                  </a:lnTo>
                  <a:lnTo>
                    <a:pt x="1604" y="259"/>
                  </a:lnTo>
                  <a:lnTo>
                    <a:pt x="1604" y="250"/>
                  </a:lnTo>
                  <a:lnTo>
                    <a:pt x="1567" y="250"/>
                  </a:lnTo>
                  <a:lnTo>
                    <a:pt x="1567" y="236"/>
                  </a:lnTo>
                  <a:lnTo>
                    <a:pt x="1523" y="236"/>
                  </a:lnTo>
                  <a:lnTo>
                    <a:pt x="1523" y="228"/>
                  </a:lnTo>
                  <a:lnTo>
                    <a:pt x="1486" y="228"/>
                  </a:lnTo>
                  <a:lnTo>
                    <a:pt x="1486" y="222"/>
                  </a:lnTo>
                  <a:lnTo>
                    <a:pt x="1436" y="222"/>
                  </a:lnTo>
                  <a:lnTo>
                    <a:pt x="1436" y="213"/>
                  </a:lnTo>
                  <a:lnTo>
                    <a:pt x="1408" y="213"/>
                  </a:lnTo>
                  <a:lnTo>
                    <a:pt x="1408" y="208"/>
                  </a:lnTo>
                  <a:lnTo>
                    <a:pt x="1354" y="208"/>
                  </a:lnTo>
                  <a:lnTo>
                    <a:pt x="1354" y="199"/>
                  </a:lnTo>
                  <a:lnTo>
                    <a:pt x="1319" y="199"/>
                  </a:lnTo>
                  <a:lnTo>
                    <a:pt x="1319" y="184"/>
                  </a:lnTo>
                  <a:lnTo>
                    <a:pt x="1276" y="184"/>
                  </a:lnTo>
                  <a:lnTo>
                    <a:pt x="1276" y="177"/>
                  </a:lnTo>
                  <a:lnTo>
                    <a:pt x="1239" y="177"/>
                  </a:lnTo>
                  <a:lnTo>
                    <a:pt x="1239" y="171"/>
                  </a:lnTo>
                  <a:lnTo>
                    <a:pt x="1195" y="171"/>
                  </a:lnTo>
                  <a:lnTo>
                    <a:pt x="1195" y="154"/>
                  </a:lnTo>
                  <a:lnTo>
                    <a:pt x="1158" y="154"/>
                  </a:lnTo>
                  <a:lnTo>
                    <a:pt x="1158" y="148"/>
                  </a:lnTo>
                  <a:lnTo>
                    <a:pt x="1116" y="148"/>
                  </a:lnTo>
                  <a:lnTo>
                    <a:pt x="1116" y="140"/>
                  </a:lnTo>
                  <a:lnTo>
                    <a:pt x="1079" y="140"/>
                  </a:lnTo>
                  <a:lnTo>
                    <a:pt x="1079" y="133"/>
                  </a:lnTo>
                  <a:lnTo>
                    <a:pt x="1034" y="133"/>
                  </a:lnTo>
                  <a:lnTo>
                    <a:pt x="1034" y="118"/>
                  </a:lnTo>
                  <a:lnTo>
                    <a:pt x="999" y="118"/>
                  </a:lnTo>
                  <a:lnTo>
                    <a:pt x="999" y="111"/>
                  </a:lnTo>
                  <a:lnTo>
                    <a:pt x="919" y="111"/>
                  </a:lnTo>
                  <a:lnTo>
                    <a:pt x="919" y="96"/>
                  </a:lnTo>
                  <a:lnTo>
                    <a:pt x="867" y="96"/>
                  </a:lnTo>
                  <a:lnTo>
                    <a:pt x="867" y="89"/>
                  </a:lnTo>
                  <a:lnTo>
                    <a:pt x="838" y="89"/>
                  </a:lnTo>
                  <a:lnTo>
                    <a:pt x="838" y="80"/>
                  </a:lnTo>
                  <a:lnTo>
                    <a:pt x="788" y="80"/>
                  </a:lnTo>
                  <a:lnTo>
                    <a:pt x="788" y="66"/>
                  </a:lnTo>
                  <a:lnTo>
                    <a:pt x="757" y="66"/>
                  </a:lnTo>
                  <a:lnTo>
                    <a:pt x="757" y="59"/>
                  </a:lnTo>
                  <a:lnTo>
                    <a:pt x="707" y="59"/>
                  </a:lnTo>
                  <a:lnTo>
                    <a:pt x="707" y="52"/>
                  </a:lnTo>
                  <a:lnTo>
                    <a:pt x="670" y="52"/>
                  </a:lnTo>
                  <a:lnTo>
                    <a:pt x="670" y="37"/>
                  </a:lnTo>
                  <a:lnTo>
                    <a:pt x="627" y="37"/>
                  </a:lnTo>
                  <a:lnTo>
                    <a:pt x="627" y="28"/>
                  </a:lnTo>
                  <a:lnTo>
                    <a:pt x="592" y="28"/>
                  </a:lnTo>
                  <a:lnTo>
                    <a:pt x="592" y="23"/>
                  </a:lnTo>
                  <a:lnTo>
                    <a:pt x="555" y="23"/>
                  </a:lnTo>
                  <a:lnTo>
                    <a:pt x="555" y="15"/>
                  </a:lnTo>
                  <a:lnTo>
                    <a:pt x="510" y="15"/>
                  </a:lnTo>
                  <a:lnTo>
                    <a:pt x="510" y="0"/>
                  </a:lnTo>
                  <a:lnTo>
                    <a:pt x="474" y="0"/>
                  </a:lnTo>
                  <a:close/>
                </a:path>
              </a:pathLst>
            </a:custGeom>
            <a:solidFill>
              <a:srgbClr val="0202F4"/>
            </a:solidFill>
            <a:ln w="9525">
              <a:noFill/>
            </a:ln>
          </p:spPr>
          <p:txBody>
            <a:bodyPr/>
            <a:lstStyle/>
            <a:p>
              <a:endParaRPr lang="en-US"/>
            </a:p>
          </p:txBody>
        </p:sp>
        <p:sp>
          <p:nvSpPr>
            <p:cNvPr id="1141514" name="Freeform 1141513"/>
            <p:cNvSpPr/>
            <p:nvPr/>
          </p:nvSpPr>
          <p:spPr>
            <a:xfrm>
              <a:off x="3892" y="1907"/>
              <a:ext cx="253" cy="142"/>
            </a:xfrm>
            <a:custGeom>
              <a:avLst/>
              <a:gdLst/>
              <a:ahLst/>
              <a:cxnLst/>
              <a:rect l="0" t="0" r="0" b="0"/>
              <a:pathLst>
                <a:path w="2534" h="1851">
                  <a:moveTo>
                    <a:pt x="407" y="0"/>
                  </a:moveTo>
                  <a:lnTo>
                    <a:pt x="407" y="28"/>
                  </a:lnTo>
                  <a:lnTo>
                    <a:pt x="399" y="28"/>
                  </a:lnTo>
                  <a:lnTo>
                    <a:pt x="399" y="59"/>
                  </a:lnTo>
                  <a:lnTo>
                    <a:pt x="393" y="59"/>
                  </a:lnTo>
                  <a:lnTo>
                    <a:pt x="393" y="89"/>
                  </a:lnTo>
                  <a:lnTo>
                    <a:pt x="384" y="89"/>
                  </a:lnTo>
                  <a:lnTo>
                    <a:pt x="384" y="111"/>
                  </a:lnTo>
                  <a:lnTo>
                    <a:pt x="371" y="111"/>
                  </a:lnTo>
                  <a:lnTo>
                    <a:pt x="371" y="133"/>
                  </a:lnTo>
                  <a:lnTo>
                    <a:pt x="362" y="133"/>
                  </a:lnTo>
                  <a:lnTo>
                    <a:pt x="362" y="184"/>
                  </a:lnTo>
                  <a:lnTo>
                    <a:pt x="349" y="184"/>
                  </a:lnTo>
                  <a:lnTo>
                    <a:pt x="349" y="208"/>
                  </a:lnTo>
                  <a:lnTo>
                    <a:pt x="342" y="208"/>
                  </a:lnTo>
                  <a:lnTo>
                    <a:pt x="342" y="228"/>
                  </a:lnTo>
                  <a:lnTo>
                    <a:pt x="325" y="228"/>
                  </a:lnTo>
                  <a:lnTo>
                    <a:pt x="325" y="272"/>
                  </a:lnTo>
                  <a:lnTo>
                    <a:pt x="312" y="272"/>
                  </a:lnTo>
                  <a:lnTo>
                    <a:pt x="312" y="310"/>
                  </a:lnTo>
                  <a:lnTo>
                    <a:pt x="306" y="310"/>
                  </a:lnTo>
                  <a:lnTo>
                    <a:pt x="306" y="332"/>
                  </a:lnTo>
                  <a:lnTo>
                    <a:pt x="290" y="332"/>
                  </a:lnTo>
                  <a:lnTo>
                    <a:pt x="290" y="375"/>
                  </a:lnTo>
                  <a:lnTo>
                    <a:pt x="275" y="375"/>
                  </a:lnTo>
                  <a:lnTo>
                    <a:pt x="275" y="406"/>
                  </a:lnTo>
                  <a:lnTo>
                    <a:pt x="269" y="406"/>
                  </a:lnTo>
                  <a:lnTo>
                    <a:pt x="269" y="435"/>
                  </a:lnTo>
                  <a:lnTo>
                    <a:pt x="253" y="435"/>
                  </a:lnTo>
                  <a:lnTo>
                    <a:pt x="253" y="472"/>
                  </a:lnTo>
                  <a:lnTo>
                    <a:pt x="238" y="472"/>
                  </a:lnTo>
                  <a:lnTo>
                    <a:pt x="238" y="509"/>
                  </a:lnTo>
                  <a:lnTo>
                    <a:pt x="233" y="509"/>
                  </a:lnTo>
                  <a:lnTo>
                    <a:pt x="233" y="531"/>
                  </a:lnTo>
                  <a:lnTo>
                    <a:pt x="225" y="531"/>
                  </a:lnTo>
                  <a:lnTo>
                    <a:pt x="225" y="545"/>
                  </a:lnTo>
                  <a:lnTo>
                    <a:pt x="210" y="545"/>
                  </a:lnTo>
                  <a:lnTo>
                    <a:pt x="210" y="576"/>
                  </a:lnTo>
                  <a:lnTo>
                    <a:pt x="203" y="576"/>
                  </a:lnTo>
                  <a:lnTo>
                    <a:pt x="203" y="605"/>
                  </a:lnTo>
                  <a:lnTo>
                    <a:pt x="196" y="605"/>
                  </a:lnTo>
                  <a:lnTo>
                    <a:pt x="196" y="628"/>
                  </a:lnTo>
                  <a:lnTo>
                    <a:pt x="188" y="628"/>
                  </a:lnTo>
                  <a:lnTo>
                    <a:pt x="188" y="650"/>
                  </a:lnTo>
                  <a:lnTo>
                    <a:pt x="174" y="650"/>
                  </a:lnTo>
                  <a:lnTo>
                    <a:pt x="174" y="670"/>
                  </a:lnTo>
                  <a:lnTo>
                    <a:pt x="166" y="670"/>
                  </a:lnTo>
                  <a:lnTo>
                    <a:pt x="166" y="708"/>
                  </a:lnTo>
                  <a:lnTo>
                    <a:pt x="160" y="708"/>
                  </a:lnTo>
                  <a:lnTo>
                    <a:pt x="160" y="723"/>
                  </a:lnTo>
                  <a:lnTo>
                    <a:pt x="151" y="723"/>
                  </a:lnTo>
                  <a:lnTo>
                    <a:pt x="151" y="753"/>
                  </a:lnTo>
                  <a:lnTo>
                    <a:pt x="138" y="753"/>
                  </a:lnTo>
                  <a:lnTo>
                    <a:pt x="138" y="804"/>
                  </a:lnTo>
                  <a:lnTo>
                    <a:pt x="129" y="804"/>
                  </a:lnTo>
                  <a:lnTo>
                    <a:pt x="129" y="826"/>
                  </a:lnTo>
                  <a:lnTo>
                    <a:pt x="116" y="826"/>
                  </a:lnTo>
                  <a:lnTo>
                    <a:pt x="116" y="849"/>
                  </a:lnTo>
                  <a:lnTo>
                    <a:pt x="109" y="849"/>
                  </a:lnTo>
                  <a:lnTo>
                    <a:pt x="109" y="872"/>
                  </a:lnTo>
                  <a:lnTo>
                    <a:pt x="93" y="872"/>
                  </a:lnTo>
                  <a:lnTo>
                    <a:pt x="93" y="892"/>
                  </a:lnTo>
                  <a:lnTo>
                    <a:pt x="87" y="892"/>
                  </a:lnTo>
                  <a:lnTo>
                    <a:pt x="87" y="923"/>
                  </a:lnTo>
                  <a:lnTo>
                    <a:pt x="79" y="923"/>
                  </a:lnTo>
                  <a:lnTo>
                    <a:pt x="79" y="952"/>
                  </a:lnTo>
                  <a:lnTo>
                    <a:pt x="73" y="952"/>
                  </a:lnTo>
                  <a:lnTo>
                    <a:pt x="73" y="982"/>
                  </a:lnTo>
                  <a:lnTo>
                    <a:pt x="57" y="982"/>
                  </a:lnTo>
                  <a:lnTo>
                    <a:pt x="57" y="989"/>
                  </a:lnTo>
                  <a:lnTo>
                    <a:pt x="51" y="989"/>
                  </a:lnTo>
                  <a:lnTo>
                    <a:pt x="51" y="1025"/>
                  </a:lnTo>
                  <a:lnTo>
                    <a:pt x="42" y="1025"/>
                  </a:lnTo>
                  <a:lnTo>
                    <a:pt x="42" y="1048"/>
                  </a:lnTo>
                  <a:lnTo>
                    <a:pt x="36" y="1048"/>
                  </a:lnTo>
                  <a:lnTo>
                    <a:pt x="36" y="1077"/>
                  </a:lnTo>
                  <a:lnTo>
                    <a:pt x="29" y="1077"/>
                  </a:lnTo>
                  <a:lnTo>
                    <a:pt x="29" y="1093"/>
                  </a:lnTo>
                  <a:lnTo>
                    <a:pt x="20" y="1093"/>
                  </a:lnTo>
                  <a:lnTo>
                    <a:pt x="20" y="1121"/>
                  </a:lnTo>
                  <a:lnTo>
                    <a:pt x="6" y="1121"/>
                  </a:lnTo>
                  <a:lnTo>
                    <a:pt x="6" y="1150"/>
                  </a:lnTo>
                  <a:lnTo>
                    <a:pt x="0" y="1150"/>
                  </a:lnTo>
                  <a:lnTo>
                    <a:pt x="0" y="1352"/>
                  </a:lnTo>
                  <a:lnTo>
                    <a:pt x="6" y="1352"/>
                  </a:lnTo>
                  <a:lnTo>
                    <a:pt x="6" y="1357"/>
                  </a:lnTo>
                  <a:lnTo>
                    <a:pt x="42" y="1357"/>
                  </a:lnTo>
                  <a:lnTo>
                    <a:pt x="42" y="1365"/>
                  </a:lnTo>
                  <a:lnTo>
                    <a:pt x="79" y="1365"/>
                  </a:lnTo>
                  <a:lnTo>
                    <a:pt x="79" y="1380"/>
                  </a:lnTo>
                  <a:lnTo>
                    <a:pt x="129" y="1380"/>
                  </a:lnTo>
                  <a:lnTo>
                    <a:pt x="129" y="1388"/>
                  </a:lnTo>
                  <a:lnTo>
                    <a:pt x="160" y="1388"/>
                  </a:lnTo>
                  <a:lnTo>
                    <a:pt x="160" y="1403"/>
                  </a:lnTo>
                  <a:lnTo>
                    <a:pt x="233" y="1403"/>
                  </a:lnTo>
                  <a:lnTo>
                    <a:pt x="233" y="1417"/>
                  </a:lnTo>
                  <a:lnTo>
                    <a:pt x="275" y="1417"/>
                  </a:lnTo>
                  <a:lnTo>
                    <a:pt x="275" y="1425"/>
                  </a:lnTo>
                  <a:lnTo>
                    <a:pt x="312" y="1425"/>
                  </a:lnTo>
                  <a:lnTo>
                    <a:pt x="312" y="1431"/>
                  </a:lnTo>
                  <a:lnTo>
                    <a:pt x="349" y="1431"/>
                  </a:lnTo>
                  <a:lnTo>
                    <a:pt x="349" y="1440"/>
                  </a:lnTo>
                  <a:lnTo>
                    <a:pt x="384" y="1440"/>
                  </a:lnTo>
                  <a:lnTo>
                    <a:pt x="384" y="1446"/>
                  </a:lnTo>
                  <a:lnTo>
                    <a:pt x="421" y="1446"/>
                  </a:lnTo>
                  <a:lnTo>
                    <a:pt x="421" y="1462"/>
                  </a:lnTo>
                  <a:lnTo>
                    <a:pt x="466" y="1462"/>
                  </a:lnTo>
                  <a:lnTo>
                    <a:pt x="466" y="1468"/>
                  </a:lnTo>
                  <a:lnTo>
                    <a:pt x="502" y="1468"/>
                  </a:lnTo>
                  <a:lnTo>
                    <a:pt x="502" y="1477"/>
                  </a:lnTo>
                  <a:lnTo>
                    <a:pt x="538" y="1477"/>
                  </a:lnTo>
                  <a:lnTo>
                    <a:pt x="538" y="1482"/>
                  </a:lnTo>
                  <a:lnTo>
                    <a:pt x="575" y="1482"/>
                  </a:lnTo>
                  <a:lnTo>
                    <a:pt x="575" y="1499"/>
                  </a:lnTo>
                  <a:lnTo>
                    <a:pt x="617" y="1499"/>
                  </a:lnTo>
                  <a:lnTo>
                    <a:pt x="617" y="1505"/>
                  </a:lnTo>
                  <a:lnTo>
                    <a:pt x="654" y="1505"/>
                  </a:lnTo>
                  <a:lnTo>
                    <a:pt x="654" y="1513"/>
                  </a:lnTo>
                  <a:lnTo>
                    <a:pt x="690" y="1513"/>
                  </a:lnTo>
                  <a:lnTo>
                    <a:pt x="690" y="1519"/>
                  </a:lnTo>
                  <a:lnTo>
                    <a:pt x="721" y="1519"/>
                  </a:lnTo>
                  <a:lnTo>
                    <a:pt x="721" y="1536"/>
                  </a:lnTo>
                  <a:lnTo>
                    <a:pt x="800" y="1536"/>
                  </a:lnTo>
                  <a:lnTo>
                    <a:pt x="800" y="1550"/>
                  </a:lnTo>
                  <a:lnTo>
                    <a:pt x="836" y="1550"/>
                  </a:lnTo>
                  <a:lnTo>
                    <a:pt x="836" y="1556"/>
                  </a:lnTo>
                  <a:lnTo>
                    <a:pt x="873" y="1556"/>
                  </a:lnTo>
                  <a:lnTo>
                    <a:pt x="873" y="1565"/>
                  </a:lnTo>
                  <a:lnTo>
                    <a:pt x="917" y="1565"/>
                  </a:lnTo>
                  <a:lnTo>
                    <a:pt x="917" y="1579"/>
                  </a:lnTo>
                  <a:lnTo>
                    <a:pt x="962" y="1579"/>
                  </a:lnTo>
                  <a:lnTo>
                    <a:pt x="962" y="1587"/>
                  </a:lnTo>
                  <a:lnTo>
                    <a:pt x="998" y="1587"/>
                  </a:lnTo>
                  <a:lnTo>
                    <a:pt x="998" y="1594"/>
                  </a:lnTo>
                  <a:lnTo>
                    <a:pt x="1035" y="1594"/>
                  </a:lnTo>
                  <a:lnTo>
                    <a:pt x="1035" y="1601"/>
                  </a:lnTo>
                  <a:lnTo>
                    <a:pt x="1071" y="1601"/>
                  </a:lnTo>
                  <a:lnTo>
                    <a:pt x="1071" y="1616"/>
                  </a:lnTo>
                  <a:lnTo>
                    <a:pt x="1113" y="1616"/>
                  </a:lnTo>
                  <a:lnTo>
                    <a:pt x="1113" y="1624"/>
                  </a:lnTo>
                  <a:lnTo>
                    <a:pt x="1150" y="1624"/>
                  </a:lnTo>
                  <a:lnTo>
                    <a:pt x="1150" y="1638"/>
                  </a:lnTo>
                  <a:lnTo>
                    <a:pt x="1223" y="1638"/>
                  </a:lnTo>
                  <a:lnTo>
                    <a:pt x="1223" y="1647"/>
                  </a:lnTo>
                  <a:lnTo>
                    <a:pt x="1252" y="1647"/>
                  </a:lnTo>
                  <a:lnTo>
                    <a:pt x="1252" y="1653"/>
                  </a:lnTo>
                  <a:lnTo>
                    <a:pt x="1304" y="1653"/>
                  </a:lnTo>
                  <a:lnTo>
                    <a:pt x="1304" y="1667"/>
                  </a:lnTo>
                  <a:lnTo>
                    <a:pt x="1341" y="1667"/>
                  </a:lnTo>
                  <a:lnTo>
                    <a:pt x="1341" y="1675"/>
                  </a:lnTo>
                  <a:lnTo>
                    <a:pt x="1369" y="1675"/>
                  </a:lnTo>
                  <a:lnTo>
                    <a:pt x="1369" y="1684"/>
                  </a:lnTo>
                  <a:lnTo>
                    <a:pt x="1405" y="1684"/>
                  </a:lnTo>
                  <a:lnTo>
                    <a:pt x="1405" y="1698"/>
                  </a:lnTo>
                  <a:lnTo>
                    <a:pt x="1456" y="1698"/>
                  </a:lnTo>
                  <a:lnTo>
                    <a:pt x="1456" y="1704"/>
                  </a:lnTo>
                  <a:lnTo>
                    <a:pt x="1487" y="1704"/>
                  </a:lnTo>
                  <a:lnTo>
                    <a:pt x="1487" y="1712"/>
                  </a:lnTo>
                  <a:lnTo>
                    <a:pt x="1522" y="1712"/>
                  </a:lnTo>
                  <a:lnTo>
                    <a:pt x="1522" y="1720"/>
                  </a:lnTo>
                  <a:lnTo>
                    <a:pt x="1559" y="1720"/>
                  </a:lnTo>
                  <a:lnTo>
                    <a:pt x="1559" y="1735"/>
                  </a:lnTo>
                  <a:lnTo>
                    <a:pt x="1602" y="1735"/>
                  </a:lnTo>
                  <a:lnTo>
                    <a:pt x="1602" y="1741"/>
                  </a:lnTo>
                  <a:lnTo>
                    <a:pt x="1638" y="1741"/>
                  </a:lnTo>
                  <a:lnTo>
                    <a:pt x="1638" y="1757"/>
                  </a:lnTo>
                  <a:lnTo>
                    <a:pt x="1711" y="1757"/>
                  </a:lnTo>
                  <a:lnTo>
                    <a:pt x="1711" y="1763"/>
                  </a:lnTo>
                  <a:lnTo>
                    <a:pt x="1755" y="1763"/>
                  </a:lnTo>
                  <a:lnTo>
                    <a:pt x="1755" y="1772"/>
                  </a:lnTo>
                  <a:lnTo>
                    <a:pt x="1792" y="1772"/>
                  </a:lnTo>
                  <a:lnTo>
                    <a:pt x="1792" y="1786"/>
                  </a:lnTo>
                  <a:lnTo>
                    <a:pt x="1829" y="1786"/>
                  </a:lnTo>
                  <a:lnTo>
                    <a:pt x="1829" y="1794"/>
                  </a:lnTo>
                  <a:lnTo>
                    <a:pt x="1870" y="1794"/>
                  </a:lnTo>
                  <a:lnTo>
                    <a:pt x="1870" y="1800"/>
                  </a:lnTo>
                  <a:lnTo>
                    <a:pt x="1907" y="1800"/>
                  </a:lnTo>
                  <a:lnTo>
                    <a:pt x="1907" y="1814"/>
                  </a:lnTo>
                  <a:lnTo>
                    <a:pt x="1944" y="1814"/>
                  </a:lnTo>
                  <a:lnTo>
                    <a:pt x="1944" y="1823"/>
                  </a:lnTo>
                  <a:lnTo>
                    <a:pt x="1988" y="1823"/>
                  </a:lnTo>
                  <a:lnTo>
                    <a:pt x="1988" y="1829"/>
                  </a:lnTo>
                  <a:lnTo>
                    <a:pt x="2025" y="1829"/>
                  </a:lnTo>
                  <a:lnTo>
                    <a:pt x="2025" y="1845"/>
                  </a:lnTo>
                  <a:lnTo>
                    <a:pt x="2053" y="1845"/>
                  </a:lnTo>
                  <a:lnTo>
                    <a:pt x="2053" y="1851"/>
                  </a:lnTo>
                  <a:lnTo>
                    <a:pt x="2105" y="1851"/>
                  </a:lnTo>
                  <a:lnTo>
                    <a:pt x="2105" y="1845"/>
                  </a:lnTo>
                  <a:lnTo>
                    <a:pt x="2112" y="1845"/>
                  </a:lnTo>
                  <a:lnTo>
                    <a:pt x="2112" y="1800"/>
                  </a:lnTo>
                  <a:lnTo>
                    <a:pt x="2120" y="1800"/>
                  </a:lnTo>
                  <a:lnTo>
                    <a:pt x="2120" y="1772"/>
                  </a:lnTo>
                  <a:lnTo>
                    <a:pt x="2125" y="1772"/>
                  </a:lnTo>
                  <a:lnTo>
                    <a:pt x="2125" y="1757"/>
                  </a:lnTo>
                  <a:lnTo>
                    <a:pt x="2142" y="1757"/>
                  </a:lnTo>
                  <a:lnTo>
                    <a:pt x="2142" y="1712"/>
                  </a:lnTo>
                  <a:lnTo>
                    <a:pt x="2148" y="1712"/>
                  </a:lnTo>
                  <a:lnTo>
                    <a:pt x="2148" y="1684"/>
                  </a:lnTo>
                  <a:lnTo>
                    <a:pt x="2162" y="1684"/>
                  </a:lnTo>
                  <a:lnTo>
                    <a:pt x="2162" y="1667"/>
                  </a:lnTo>
                  <a:lnTo>
                    <a:pt x="2170" y="1667"/>
                  </a:lnTo>
                  <a:lnTo>
                    <a:pt x="2170" y="1638"/>
                  </a:lnTo>
                  <a:lnTo>
                    <a:pt x="2179" y="1638"/>
                  </a:lnTo>
                  <a:lnTo>
                    <a:pt x="2179" y="1624"/>
                  </a:lnTo>
                  <a:lnTo>
                    <a:pt x="2184" y="1624"/>
                  </a:lnTo>
                  <a:lnTo>
                    <a:pt x="2184" y="1587"/>
                  </a:lnTo>
                  <a:lnTo>
                    <a:pt x="2199" y="1587"/>
                  </a:lnTo>
                  <a:lnTo>
                    <a:pt x="2199" y="1565"/>
                  </a:lnTo>
                  <a:lnTo>
                    <a:pt x="2207" y="1565"/>
                  </a:lnTo>
                  <a:lnTo>
                    <a:pt x="2207" y="1536"/>
                  </a:lnTo>
                  <a:lnTo>
                    <a:pt x="2221" y="1536"/>
                  </a:lnTo>
                  <a:lnTo>
                    <a:pt x="2221" y="1482"/>
                  </a:lnTo>
                  <a:lnTo>
                    <a:pt x="2235" y="1482"/>
                  </a:lnTo>
                  <a:lnTo>
                    <a:pt x="2235" y="1468"/>
                  </a:lnTo>
                  <a:lnTo>
                    <a:pt x="2243" y="1468"/>
                  </a:lnTo>
                  <a:lnTo>
                    <a:pt x="2243" y="1440"/>
                  </a:lnTo>
                  <a:lnTo>
                    <a:pt x="2251" y="1440"/>
                  </a:lnTo>
                  <a:lnTo>
                    <a:pt x="2251" y="1425"/>
                  </a:lnTo>
                  <a:lnTo>
                    <a:pt x="2257" y="1425"/>
                  </a:lnTo>
                  <a:lnTo>
                    <a:pt x="2257" y="1403"/>
                  </a:lnTo>
                  <a:lnTo>
                    <a:pt x="2271" y="1403"/>
                  </a:lnTo>
                  <a:lnTo>
                    <a:pt x="2271" y="1380"/>
                  </a:lnTo>
                  <a:lnTo>
                    <a:pt x="2280" y="1380"/>
                  </a:lnTo>
                  <a:lnTo>
                    <a:pt x="2280" y="1357"/>
                  </a:lnTo>
                  <a:lnTo>
                    <a:pt x="2286" y="1357"/>
                  </a:lnTo>
                  <a:lnTo>
                    <a:pt x="2286" y="1321"/>
                  </a:lnTo>
                  <a:lnTo>
                    <a:pt x="2302" y="1321"/>
                  </a:lnTo>
                  <a:lnTo>
                    <a:pt x="2302" y="1297"/>
                  </a:lnTo>
                  <a:lnTo>
                    <a:pt x="2308" y="1297"/>
                  </a:lnTo>
                  <a:lnTo>
                    <a:pt x="2308" y="1261"/>
                  </a:lnTo>
                  <a:lnTo>
                    <a:pt x="2316" y="1261"/>
                  </a:lnTo>
                  <a:lnTo>
                    <a:pt x="2316" y="1240"/>
                  </a:lnTo>
                  <a:lnTo>
                    <a:pt x="2323" y="1240"/>
                  </a:lnTo>
                  <a:lnTo>
                    <a:pt x="2323" y="1224"/>
                  </a:lnTo>
                  <a:lnTo>
                    <a:pt x="2338" y="1224"/>
                  </a:lnTo>
                  <a:lnTo>
                    <a:pt x="2338" y="1196"/>
                  </a:lnTo>
                  <a:lnTo>
                    <a:pt x="2345" y="1196"/>
                  </a:lnTo>
                  <a:lnTo>
                    <a:pt x="2345" y="1181"/>
                  </a:lnTo>
                  <a:lnTo>
                    <a:pt x="2353" y="1181"/>
                  </a:lnTo>
                  <a:lnTo>
                    <a:pt x="2353" y="1145"/>
                  </a:lnTo>
                  <a:lnTo>
                    <a:pt x="2358" y="1145"/>
                  </a:lnTo>
                  <a:lnTo>
                    <a:pt x="2358" y="1121"/>
                  </a:lnTo>
                  <a:lnTo>
                    <a:pt x="2367" y="1121"/>
                  </a:lnTo>
                  <a:lnTo>
                    <a:pt x="2367" y="1108"/>
                  </a:lnTo>
                  <a:lnTo>
                    <a:pt x="2375" y="1108"/>
                  </a:lnTo>
                  <a:lnTo>
                    <a:pt x="2375" y="1077"/>
                  </a:lnTo>
                  <a:lnTo>
                    <a:pt x="2381" y="1077"/>
                  </a:lnTo>
                  <a:lnTo>
                    <a:pt x="2381" y="1048"/>
                  </a:lnTo>
                  <a:lnTo>
                    <a:pt x="2395" y="1048"/>
                  </a:lnTo>
                  <a:lnTo>
                    <a:pt x="2395" y="1025"/>
                  </a:lnTo>
                  <a:lnTo>
                    <a:pt x="2403" y="1025"/>
                  </a:lnTo>
                  <a:lnTo>
                    <a:pt x="2403" y="1002"/>
                  </a:lnTo>
                  <a:lnTo>
                    <a:pt x="2417" y="1002"/>
                  </a:lnTo>
                  <a:lnTo>
                    <a:pt x="2417" y="989"/>
                  </a:lnTo>
                  <a:lnTo>
                    <a:pt x="2425" y="989"/>
                  </a:lnTo>
                  <a:lnTo>
                    <a:pt x="2425" y="960"/>
                  </a:lnTo>
                  <a:lnTo>
                    <a:pt x="2432" y="960"/>
                  </a:lnTo>
                  <a:lnTo>
                    <a:pt x="2432" y="929"/>
                  </a:lnTo>
                  <a:lnTo>
                    <a:pt x="2440" y="929"/>
                  </a:lnTo>
                  <a:lnTo>
                    <a:pt x="2440" y="892"/>
                  </a:lnTo>
                  <a:lnTo>
                    <a:pt x="2454" y="892"/>
                  </a:lnTo>
                  <a:lnTo>
                    <a:pt x="2454" y="872"/>
                  </a:lnTo>
                  <a:lnTo>
                    <a:pt x="2462" y="872"/>
                  </a:lnTo>
                  <a:lnTo>
                    <a:pt x="2462" y="841"/>
                  </a:lnTo>
                  <a:lnTo>
                    <a:pt x="2468" y="841"/>
                  </a:lnTo>
                  <a:lnTo>
                    <a:pt x="2468" y="826"/>
                  </a:lnTo>
                  <a:lnTo>
                    <a:pt x="2476" y="826"/>
                  </a:lnTo>
                  <a:lnTo>
                    <a:pt x="2476" y="789"/>
                  </a:lnTo>
                  <a:lnTo>
                    <a:pt x="2484" y="789"/>
                  </a:lnTo>
                  <a:lnTo>
                    <a:pt x="2484" y="767"/>
                  </a:lnTo>
                  <a:lnTo>
                    <a:pt x="2490" y="767"/>
                  </a:lnTo>
                  <a:lnTo>
                    <a:pt x="2490" y="745"/>
                  </a:lnTo>
                  <a:lnTo>
                    <a:pt x="2504" y="745"/>
                  </a:lnTo>
                  <a:lnTo>
                    <a:pt x="2504" y="723"/>
                  </a:lnTo>
                  <a:lnTo>
                    <a:pt x="2512" y="723"/>
                  </a:lnTo>
                  <a:lnTo>
                    <a:pt x="2512" y="693"/>
                  </a:lnTo>
                  <a:lnTo>
                    <a:pt x="2521" y="693"/>
                  </a:lnTo>
                  <a:lnTo>
                    <a:pt x="2521" y="670"/>
                  </a:lnTo>
                  <a:lnTo>
                    <a:pt x="2534" y="670"/>
                  </a:lnTo>
                  <a:lnTo>
                    <a:pt x="2534" y="472"/>
                  </a:lnTo>
                  <a:lnTo>
                    <a:pt x="2462" y="472"/>
                  </a:lnTo>
                  <a:lnTo>
                    <a:pt x="2462" y="457"/>
                  </a:lnTo>
                  <a:lnTo>
                    <a:pt x="2425" y="457"/>
                  </a:lnTo>
                  <a:lnTo>
                    <a:pt x="2425" y="450"/>
                  </a:lnTo>
                  <a:lnTo>
                    <a:pt x="2375" y="450"/>
                  </a:lnTo>
                  <a:lnTo>
                    <a:pt x="2375" y="435"/>
                  </a:lnTo>
                  <a:lnTo>
                    <a:pt x="2302" y="435"/>
                  </a:lnTo>
                  <a:lnTo>
                    <a:pt x="2302" y="421"/>
                  </a:lnTo>
                  <a:lnTo>
                    <a:pt x="2257" y="421"/>
                  </a:lnTo>
                  <a:lnTo>
                    <a:pt x="2257" y="413"/>
                  </a:lnTo>
                  <a:lnTo>
                    <a:pt x="2221" y="413"/>
                  </a:lnTo>
                  <a:lnTo>
                    <a:pt x="2221" y="406"/>
                  </a:lnTo>
                  <a:lnTo>
                    <a:pt x="2179" y="406"/>
                  </a:lnTo>
                  <a:lnTo>
                    <a:pt x="2179" y="391"/>
                  </a:lnTo>
                  <a:lnTo>
                    <a:pt x="2142" y="391"/>
                  </a:lnTo>
                  <a:lnTo>
                    <a:pt x="2142" y="384"/>
                  </a:lnTo>
                  <a:lnTo>
                    <a:pt x="2105" y="384"/>
                  </a:lnTo>
                  <a:lnTo>
                    <a:pt x="2105" y="375"/>
                  </a:lnTo>
                  <a:lnTo>
                    <a:pt x="2053" y="375"/>
                  </a:lnTo>
                  <a:lnTo>
                    <a:pt x="2053" y="369"/>
                  </a:lnTo>
                  <a:lnTo>
                    <a:pt x="2025" y="369"/>
                  </a:lnTo>
                  <a:lnTo>
                    <a:pt x="2025" y="355"/>
                  </a:lnTo>
                  <a:lnTo>
                    <a:pt x="1974" y="355"/>
                  </a:lnTo>
                  <a:lnTo>
                    <a:pt x="1974" y="347"/>
                  </a:lnTo>
                  <a:lnTo>
                    <a:pt x="1938" y="347"/>
                  </a:lnTo>
                  <a:lnTo>
                    <a:pt x="1938" y="338"/>
                  </a:lnTo>
                  <a:lnTo>
                    <a:pt x="1892" y="338"/>
                  </a:lnTo>
                  <a:lnTo>
                    <a:pt x="1892" y="332"/>
                  </a:lnTo>
                  <a:lnTo>
                    <a:pt x="1857" y="332"/>
                  </a:lnTo>
                  <a:lnTo>
                    <a:pt x="1857" y="324"/>
                  </a:lnTo>
                  <a:lnTo>
                    <a:pt x="1814" y="324"/>
                  </a:lnTo>
                  <a:lnTo>
                    <a:pt x="1814" y="318"/>
                  </a:lnTo>
                  <a:lnTo>
                    <a:pt x="1777" y="318"/>
                  </a:lnTo>
                  <a:lnTo>
                    <a:pt x="1777" y="310"/>
                  </a:lnTo>
                  <a:lnTo>
                    <a:pt x="1733" y="310"/>
                  </a:lnTo>
                  <a:lnTo>
                    <a:pt x="1733" y="296"/>
                  </a:lnTo>
                  <a:lnTo>
                    <a:pt x="1696" y="296"/>
                  </a:lnTo>
                  <a:lnTo>
                    <a:pt x="1696" y="287"/>
                  </a:lnTo>
                  <a:lnTo>
                    <a:pt x="1652" y="287"/>
                  </a:lnTo>
                  <a:lnTo>
                    <a:pt x="1652" y="272"/>
                  </a:lnTo>
                  <a:lnTo>
                    <a:pt x="1574" y="272"/>
                  </a:lnTo>
                  <a:lnTo>
                    <a:pt x="1574" y="259"/>
                  </a:lnTo>
                  <a:lnTo>
                    <a:pt x="1537" y="259"/>
                  </a:lnTo>
                  <a:lnTo>
                    <a:pt x="1537" y="250"/>
                  </a:lnTo>
                  <a:lnTo>
                    <a:pt x="1500" y="250"/>
                  </a:lnTo>
                  <a:lnTo>
                    <a:pt x="1500" y="236"/>
                  </a:lnTo>
                  <a:lnTo>
                    <a:pt x="1456" y="236"/>
                  </a:lnTo>
                  <a:lnTo>
                    <a:pt x="1456" y="228"/>
                  </a:lnTo>
                  <a:lnTo>
                    <a:pt x="1419" y="228"/>
                  </a:lnTo>
                  <a:lnTo>
                    <a:pt x="1419" y="222"/>
                  </a:lnTo>
                  <a:lnTo>
                    <a:pt x="1369" y="222"/>
                  </a:lnTo>
                  <a:lnTo>
                    <a:pt x="1369" y="213"/>
                  </a:lnTo>
                  <a:lnTo>
                    <a:pt x="1341" y="213"/>
                  </a:lnTo>
                  <a:lnTo>
                    <a:pt x="1341" y="208"/>
                  </a:lnTo>
                  <a:lnTo>
                    <a:pt x="1287" y="208"/>
                  </a:lnTo>
                  <a:lnTo>
                    <a:pt x="1287" y="199"/>
                  </a:lnTo>
                  <a:lnTo>
                    <a:pt x="1252" y="199"/>
                  </a:lnTo>
                  <a:lnTo>
                    <a:pt x="1252" y="184"/>
                  </a:lnTo>
                  <a:lnTo>
                    <a:pt x="1209" y="184"/>
                  </a:lnTo>
                  <a:lnTo>
                    <a:pt x="1209" y="177"/>
                  </a:lnTo>
                  <a:lnTo>
                    <a:pt x="1172" y="177"/>
                  </a:lnTo>
                  <a:lnTo>
                    <a:pt x="1172" y="171"/>
                  </a:lnTo>
                  <a:lnTo>
                    <a:pt x="1128" y="171"/>
                  </a:lnTo>
                  <a:lnTo>
                    <a:pt x="1128" y="154"/>
                  </a:lnTo>
                  <a:lnTo>
                    <a:pt x="1091" y="154"/>
                  </a:lnTo>
                  <a:lnTo>
                    <a:pt x="1091" y="148"/>
                  </a:lnTo>
                  <a:lnTo>
                    <a:pt x="1049" y="148"/>
                  </a:lnTo>
                  <a:lnTo>
                    <a:pt x="1049" y="140"/>
                  </a:lnTo>
                  <a:lnTo>
                    <a:pt x="1012" y="140"/>
                  </a:lnTo>
                  <a:lnTo>
                    <a:pt x="1012" y="133"/>
                  </a:lnTo>
                  <a:lnTo>
                    <a:pt x="967" y="133"/>
                  </a:lnTo>
                  <a:lnTo>
                    <a:pt x="967" y="118"/>
                  </a:lnTo>
                  <a:lnTo>
                    <a:pt x="932" y="118"/>
                  </a:lnTo>
                  <a:lnTo>
                    <a:pt x="932" y="111"/>
                  </a:lnTo>
                  <a:lnTo>
                    <a:pt x="852" y="111"/>
                  </a:lnTo>
                  <a:lnTo>
                    <a:pt x="852" y="96"/>
                  </a:lnTo>
                  <a:lnTo>
                    <a:pt x="800" y="96"/>
                  </a:lnTo>
                  <a:lnTo>
                    <a:pt x="800" y="89"/>
                  </a:lnTo>
                  <a:lnTo>
                    <a:pt x="771" y="89"/>
                  </a:lnTo>
                  <a:lnTo>
                    <a:pt x="771" y="80"/>
                  </a:lnTo>
                  <a:lnTo>
                    <a:pt x="721" y="80"/>
                  </a:lnTo>
                  <a:lnTo>
                    <a:pt x="721" y="66"/>
                  </a:lnTo>
                  <a:lnTo>
                    <a:pt x="690" y="66"/>
                  </a:lnTo>
                  <a:lnTo>
                    <a:pt x="690" y="59"/>
                  </a:lnTo>
                  <a:lnTo>
                    <a:pt x="640" y="59"/>
                  </a:lnTo>
                  <a:lnTo>
                    <a:pt x="640" y="52"/>
                  </a:lnTo>
                  <a:lnTo>
                    <a:pt x="603" y="52"/>
                  </a:lnTo>
                  <a:lnTo>
                    <a:pt x="603" y="37"/>
                  </a:lnTo>
                  <a:lnTo>
                    <a:pt x="560" y="37"/>
                  </a:lnTo>
                  <a:lnTo>
                    <a:pt x="560" y="28"/>
                  </a:lnTo>
                  <a:lnTo>
                    <a:pt x="525" y="28"/>
                  </a:lnTo>
                  <a:lnTo>
                    <a:pt x="525" y="23"/>
                  </a:lnTo>
                  <a:lnTo>
                    <a:pt x="488" y="23"/>
                  </a:lnTo>
                  <a:lnTo>
                    <a:pt x="488" y="15"/>
                  </a:lnTo>
                  <a:lnTo>
                    <a:pt x="443" y="15"/>
                  </a:lnTo>
                  <a:lnTo>
                    <a:pt x="443" y="0"/>
                  </a:lnTo>
                  <a:lnTo>
                    <a:pt x="407" y="0"/>
                  </a:lnTo>
                  <a:close/>
                </a:path>
              </a:pathLst>
            </a:custGeom>
            <a:solidFill>
              <a:srgbClr val="0202E5"/>
            </a:solidFill>
            <a:ln w="9525">
              <a:noFill/>
            </a:ln>
          </p:spPr>
          <p:txBody>
            <a:bodyPr/>
            <a:lstStyle/>
            <a:p>
              <a:endParaRPr lang="en-US"/>
            </a:p>
          </p:txBody>
        </p:sp>
        <p:sp>
          <p:nvSpPr>
            <p:cNvPr id="1141515" name="Freeform 1141514"/>
            <p:cNvSpPr/>
            <p:nvPr/>
          </p:nvSpPr>
          <p:spPr>
            <a:xfrm>
              <a:off x="3898" y="1907"/>
              <a:ext cx="240" cy="142"/>
            </a:xfrm>
            <a:custGeom>
              <a:avLst/>
              <a:gdLst/>
              <a:ahLst/>
              <a:cxnLst/>
              <a:rect l="0" t="0" r="0" b="0"/>
              <a:pathLst>
                <a:path w="2405" h="1851">
                  <a:moveTo>
                    <a:pt x="350" y="0"/>
                  </a:moveTo>
                  <a:lnTo>
                    <a:pt x="350" y="28"/>
                  </a:lnTo>
                  <a:lnTo>
                    <a:pt x="342" y="28"/>
                  </a:lnTo>
                  <a:lnTo>
                    <a:pt x="342" y="59"/>
                  </a:lnTo>
                  <a:lnTo>
                    <a:pt x="336" y="59"/>
                  </a:lnTo>
                  <a:lnTo>
                    <a:pt x="336" y="89"/>
                  </a:lnTo>
                  <a:lnTo>
                    <a:pt x="327" y="89"/>
                  </a:lnTo>
                  <a:lnTo>
                    <a:pt x="327" y="111"/>
                  </a:lnTo>
                  <a:lnTo>
                    <a:pt x="314" y="111"/>
                  </a:lnTo>
                  <a:lnTo>
                    <a:pt x="314" y="133"/>
                  </a:lnTo>
                  <a:lnTo>
                    <a:pt x="305" y="133"/>
                  </a:lnTo>
                  <a:lnTo>
                    <a:pt x="305" y="184"/>
                  </a:lnTo>
                  <a:lnTo>
                    <a:pt x="292" y="184"/>
                  </a:lnTo>
                  <a:lnTo>
                    <a:pt x="292" y="208"/>
                  </a:lnTo>
                  <a:lnTo>
                    <a:pt x="285" y="208"/>
                  </a:lnTo>
                  <a:lnTo>
                    <a:pt x="285" y="228"/>
                  </a:lnTo>
                  <a:lnTo>
                    <a:pt x="268" y="228"/>
                  </a:lnTo>
                  <a:lnTo>
                    <a:pt x="268" y="272"/>
                  </a:lnTo>
                  <a:lnTo>
                    <a:pt x="255" y="272"/>
                  </a:lnTo>
                  <a:lnTo>
                    <a:pt x="255" y="310"/>
                  </a:lnTo>
                  <a:lnTo>
                    <a:pt x="249" y="310"/>
                  </a:lnTo>
                  <a:lnTo>
                    <a:pt x="249" y="332"/>
                  </a:lnTo>
                  <a:lnTo>
                    <a:pt x="233" y="332"/>
                  </a:lnTo>
                  <a:lnTo>
                    <a:pt x="233" y="375"/>
                  </a:lnTo>
                  <a:lnTo>
                    <a:pt x="218" y="375"/>
                  </a:lnTo>
                  <a:lnTo>
                    <a:pt x="218" y="406"/>
                  </a:lnTo>
                  <a:lnTo>
                    <a:pt x="212" y="406"/>
                  </a:lnTo>
                  <a:lnTo>
                    <a:pt x="212" y="435"/>
                  </a:lnTo>
                  <a:lnTo>
                    <a:pt x="196" y="435"/>
                  </a:lnTo>
                  <a:lnTo>
                    <a:pt x="196" y="472"/>
                  </a:lnTo>
                  <a:lnTo>
                    <a:pt x="181" y="472"/>
                  </a:lnTo>
                  <a:lnTo>
                    <a:pt x="181" y="509"/>
                  </a:lnTo>
                  <a:lnTo>
                    <a:pt x="176" y="509"/>
                  </a:lnTo>
                  <a:lnTo>
                    <a:pt x="176" y="531"/>
                  </a:lnTo>
                  <a:lnTo>
                    <a:pt x="168" y="531"/>
                  </a:lnTo>
                  <a:lnTo>
                    <a:pt x="168" y="545"/>
                  </a:lnTo>
                  <a:lnTo>
                    <a:pt x="153" y="545"/>
                  </a:lnTo>
                  <a:lnTo>
                    <a:pt x="153" y="576"/>
                  </a:lnTo>
                  <a:lnTo>
                    <a:pt x="146" y="576"/>
                  </a:lnTo>
                  <a:lnTo>
                    <a:pt x="146" y="605"/>
                  </a:lnTo>
                  <a:lnTo>
                    <a:pt x="139" y="605"/>
                  </a:lnTo>
                  <a:lnTo>
                    <a:pt x="139" y="628"/>
                  </a:lnTo>
                  <a:lnTo>
                    <a:pt x="131" y="628"/>
                  </a:lnTo>
                  <a:lnTo>
                    <a:pt x="131" y="650"/>
                  </a:lnTo>
                  <a:lnTo>
                    <a:pt x="117" y="650"/>
                  </a:lnTo>
                  <a:lnTo>
                    <a:pt x="117" y="670"/>
                  </a:lnTo>
                  <a:lnTo>
                    <a:pt x="109" y="670"/>
                  </a:lnTo>
                  <a:lnTo>
                    <a:pt x="109" y="708"/>
                  </a:lnTo>
                  <a:lnTo>
                    <a:pt x="103" y="708"/>
                  </a:lnTo>
                  <a:lnTo>
                    <a:pt x="103" y="723"/>
                  </a:lnTo>
                  <a:lnTo>
                    <a:pt x="94" y="723"/>
                  </a:lnTo>
                  <a:lnTo>
                    <a:pt x="94" y="753"/>
                  </a:lnTo>
                  <a:lnTo>
                    <a:pt x="81" y="753"/>
                  </a:lnTo>
                  <a:lnTo>
                    <a:pt x="81" y="804"/>
                  </a:lnTo>
                  <a:lnTo>
                    <a:pt x="72" y="804"/>
                  </a:lnTo>
                  <a:lnTo>
                    <a:pt x="72" y="826"/>
                  </a:lnTo>
                  <a:lnTo>
                    <a:pt x="59" y="826"/>
                  </a:lnTo>
                  <a:lnTo>
                    <a:pt x="59" y="849"/>
                  </a:lnTo>
                  <a:lnTo>
                    <a:pt x="52" y="849"/>
                  </a:lnTo>
                  <a:lnTo>
                    <a:pt x="52" y="872"/>
                  </a:lnTo>
                  <a:lnTo>
                    <a:pt x="36" y="872"/>
                  </a:lnTo>
                  <a:lnTo>
                    <a:pt x="36" y="892"/>
                  </a:lnTo>
                  <a:lnTo>
                    <a:pt x="30" y="892"/>
                  </a:lnTo>
                  <a:lnTo>
                    <a:pt x="30" y="923"/>
                  </a:lnTo>
                  <a:lnTo>
                    <a:pt x="22" y="923"/>
                  </a:lnTo>
                  <a:lnTo>
                    <a:pt x="22" y="952"/>
                  </a:lnTo>
                  <a:lnTo>
                    <a:pt x="16" y="952"/>
                  </a:lnTo>
                  <a:lnTo>
                    <a:pt x="16" y="982"/>
                  </a:lnTo>
                  <a:lnTo>
                    <a:pt x="0" y="982"/>
                  </a:lnTo>
                  <a:lnTo>
                    <a:pt x="0" y="1365"/>
                  </a:lnTo>
                  <a:lnTo>
                    <a:pt x="22" y="1365"/>
                  </a:lnTo>
                  <a:lnTo>
                    <a:pt x="22" y="1380"/>
                  </a:lnTo>
                  <a:lnTo>
                    <a:pt x="72" y="1380"/>
                  </a:lnTo>
                  <a:lnTo>
                    <a:pt x="72" y="1388"/>
                  </a:lnTo>
                  <a:lnTo>
                    <a:pt x="103" y="1388"/>
                  </a:lnTo>
                  <a:lnTo>
                    <a:pt x="103" y="1403"/>
                  </a:lnTo>
                  <a:lnTo>
                    <a:pt x="176" y="1403"/>
                  </a:lnTo>
                  <a:lnTo>
                    <a:pt x="176" y="1417"/>
                  </a:lnTo>
                  <a:lnTo>
                    <a:pt x="218" y="1417"/>
                  </a:lnTo>
                  <a:lnTo>
                    <a:pt x="218" y="1425"/>
                  </a:lnTo>
                  <a:lnTo>
                    <a:pt x="255" y="1425"/>
                  </a:lnTo>
                  <a:lnTo>
                    <a:pt x="255" y="1431"/>
                  </a:lnTo>
                  <a:lnTo>
                    <a:pt x="292" y="1431"/>
                  </a:lnTo>
                  <a:lnTo>
                    <a:pt x="292" y="1440"/>
                  </a:lnTo>
                  <a:lnTo>
                    <a:pt x="327" y="1440"/>
                  </a:lnTo>
                  <a:lnTo>
                    <a:pt x="327" y="1446"/>
                  </a:lnTo>
                  <a:lnTo>
                    <a:pt x="364" y="1446"/>
                  </a:lnTo>
                  <a:lnTo>
                    <a:pt x="364" y="1462"/>
                  </a:lnTo>
                  <a:lnTo>
                    <a:pt x="409" y="1462"/>
                  </a:lnTo>
                  <a:lnTo>
                    <a:pt x="409" y="1468"/>
                  </a:lnTo>
                  <a:lnTo>
                    <a:pt x="445" y="1468"/>
                  </a:lnTo>
                  <a:lnTo>
                    <a:pt x="445" y="1477"/>
                  </a:lnTo>
                  <a:lnTo>
                    <a:pt x="481" y="1477"/>
                  </a:lnTo>
                  <a:lnTo>
                    <a:pt x="481" y="1482"/>
                  </a:lnTo>
                  <a:lnTo>
                    <a:pt x="518" y="1482"/>
                  </a:lnTo>
                  <a:lnTo>
                    <a:pt x="518" y="1499"/>
                  </a:lnTo>
                  <a:lnTo>
                    <a:pt x="560" y="1499"/>
                  </a:lnTo>
                  <a:lnTo>
                    <a:pt x="560" y="1505"/>
                  </a:lnTo>
                  <a:lnTo>
                    <a:pt x="597" y="1505"/>
                  </a:lnTo>
                  <a:lnTo>
                    <a:pt x="597" y="1513"/>
                  </a:lnTo>
                  <a:lnTo>
                    <a:pt x="633" y="1513"/>
                  </a:lnTo>
                  <a:lnTo>
                    <a:pt x="633" y="1519"/>
                  </a:lnTo>
                  <a:lnTo>
                    <a:pt x="664" y="1519"/>
                  </a:lnTo>
                  <a:lnTo>
                    <a:pt x="664" y="1536"/>
                  </a:lnTo>
                  <a:lnTo>
                    <a:pt x="743" y="1536"/>
                  </a:lnTo>
                  <a:lnTo>
                    <a:pt x="743" y="1550"/>
                  </a:lnTo>
                  <a:lnTo>
                    <a:pt x="779" y="1550"/>
                  </a:lnTo>
                  <a:lnTo>
                    <a:pt x="779" y="1556"/>
                  </a:lnTo>
                  <a:lnTo>
                    <a:pt x="816" y="1556"/>
                  </a:lnTo>
                  <a:lnTo>
                    <a:pt x="816" y="1565"/>
                  </a:lnTo>
                  <a:lnTo>
                    <a:pt x="860" y="1565"/>
                  </a:lnTo>
                  <a:lnTo>
                    <a:pt x="860" y="1579"/>
                  </a:lnTo>
                  <a:lnTo>
                    <a:pt x="905" y="1579"/>
                  </a:lnTo>
                  <a:lnTo>
                    <a:pt x="905" y="1587"/>
                  </a:lnTo>
                  <a:lnTo>
                    <a:pt x="941" y="1587"/>
                  </a:lnTo>
                  <a:lnTo>
                    <a:pt x="941" y="1594"/>
                  </a:lnTo>
                  <a:lnTo>
                    <a:pt x="978" y="1594"/>
                  </a:lnTo>
                  <a:lnTo>
                    <a:pt x="978" y="1601"/>
                  </a:lnTo>
                  <a:lnTo>
                    <a:pt x="1014" y="1601"/>
                  </a:lnTo>
                  <a:lnTo>
                    <a:pt x="1014" y="1616"/>
                  </a:lnTo>
                  <a:lnTo>
                    <a:pt x="1056" y="1616"/>
                  </a:lnTo>
                  <a:lnTo>
                    <a:pt x="1056" y="1624"/>
                  </a:lnTo>
                  <a:lnTo>
                    <a:pt x="1093" y="1624"/>
                  </a:lnTo>
                  <a:lnTo>
                    <a:pt x="1093" y="1638"/>
                  </a:lnTo>
                  <a:lnTo>
                    <a:pt x="1166" y="1638"/>
                  </a:lnTo>
                  <a:lnTo>
                    <a:pt x="1166" y="1647"/>
                  </a:lnTo>
                  <a:lnTo>
                    <a:pt x="1195" y="1647"/>
                  </a:lnTo>
                  <a:lnTo>
                    <a:pt x="1195" y="1653"/>
                  </a:lnTo>
                  <a:lnTo>
                    <a:pt x="1247" y="1653"/>
                  </a:lnTo>
                  <a:lnTo>
                    <a:pt x="1247" y="1667"/>
                  </a:lnTo>
                  <a:lnTo>
                    <a:pt x="1284" y="1667"/>
                  </a:lnTo>
                  <a:lnTo>
                    <a:pt x="1284" y="1675"/>
                  </a:lnTo>
                  <a:lnTo>
                    <a:pt x="1312" y="1675"/>
                  </a:lnTo>
                  <a:lnTo>
                    <a:pt x="1312" y="1684"/>
                  </a:lnTo>
                  <a:lnTo>
                    <a:pt x="1348" y="1684"/>
                  </a:lnTo>
                  <a:lnTo>
                    <a:pt x="1348" y="1698"/>
                  </a:lnTo>
                  <a:lnTo>
                    <a:pt x="1399" y="1698"/>
                  </a:lnTo>
                  <a:lnTo>
                    <a:pt x="1399" y="1704"/>
                  </a:lnTo>
                  <a:lnTo>
                    <a:pt x="1430" y="1704"/>
                  </a:lnTo>
                  <a:lnTo>
                    <a:pt x="1430" y="1712"/>
                  </a:lnTo>
                  <a:lnTo>
                    <a:pt x="1465" y="1712"/>
                  </a:lnTo>
                  <a:lnTo>
                    <a:pt x="1465" y="1720"/>
                  </a:lnTo>
                  <a:lnTo>
                    <a:pt x="1502" y="1720"/>
                  </a:lnTo>
                  <a:lnTo>
                    <a:pt x="1502" y="1735"/>
                  </a:lnTo>
                  <a:lnTo>
                    <a:pt x="1545" y="1735"/>
                  </a:lnTo>
                  <a:lnTo>
                    <a:pt x="1545" y="1741"/>
                  </a:lnTo>
                  <a:lnTo>
                    <a:pt x="1581" y="1741"/>
                  </a:lnTo>
                  <a:lnTo>
                    <a:pt x="1581" y="1757"/>
                  </a:lnTo>
                  <a:lnTo>
                    <a:pt x="1654" y="1757"/>
                  </a:lnTo>
                  <a:lnTo>
                    <a:pt x="1654" y="1763"/>
                  </a:lnTo>
                  <a:lnTo>
                    <a:pt x="1698" y="1763"/>
                  </a:lnTo>
                  <a:lnTo>
                    <a:pt x="1698" y="1772"/>
                  </a:lnTo>
                  <a:lnTo>
                    <a:pt x="1735" y="1772"/>
                  </a:lnTo>
                  <a:lnTo>
                    <a:pt x="1735" y="1786"/>
                  </a:lnTo>
                  <a:lnTo>
                    <a:pt x="1772" y="1786"/>
                  </a:lnTo>
                  <a:lnTo>
                    <a:pt x="1772" y="1794"/>
                  </a:lnTo>
                  <a:lnTo>
                    <a:pt x="1813" y="1794"/>
                  </a:lnTo>
                  <a:lnTo>
                    <a:pt x="1813" y="1800"/>
                  </a:lnTo>
                  <a:lnTo>
                    <a:pt x="1850" y="1800"/>
                  </a:lnTo>
                  <a:lnTo>
                    <a:pt x="1850" y="1814"/>
                  </a:lnTo>
                  <a:lnTo>
                    <a:pt x="1887" y="1814"/>
                  </a:lnTo>
                  <a:lnTo>
                    <a:pt x="1887" y="1823"/>
                  </a:lnTo>
                  <a:lnTo>
                    <a:pt x="1931" y="1823"/>
                  </a:lnTo>
                  <a:lnTo>
                    <a:pt x="1931" y="1829"/>
                  </a:lnTo>
                  <a:lnTo>
                    <a:pt x="1968" y="1829"/>
                  </a:lnTo>
                  <a:lnTo>
                    <a:pt x="1968" y="1845"/>
                  </a:lnTo>
                  <a:lnTo>
                    <a:pt x="1996" y="1845"/>
                  </a:lnTo>
                  <a:lnTo>
                    <a:pt x="1996" y="1851"/>
                  </a:lnTo>
                  <a:lnTo>
                    <a:pt x="2048" y="1851"/>
                  </a:lnTo>
                  <a:lnTo>
                    <a:pt x="2048" y="1845"/>
                  </a:lnTo>
                  <a:lnTo>
                    <a:pt x="2055" y="1845"/>
                  </a:lnTo>
                  <a:lnTo>
                    <a:pt x="2055" y="1800"/>
                  </a:lnTo>
                  <a:lnTo>
                    <a:pt x="2063" y="1800"/>
                  </a:lnTo>
                  <a:lnTo>
                    <a:pt x="2063" y="1772"/>
                  </a:lnTo>
                  <a:lnTo>
                    <a:pt x="2068" y="1772"/>
                  </a:lnTo>
                  <a:lnTo>
                    <a:pt x="2068" y="1757"/>
                  </a:lnTo>
                  <a:lnTo>
                    <a:pt x="2085" y="1757"/>
                  </a:lnTo>
                  <a:lnTo>
                    <a:pt x="2085" y="1712"/>
                  </a:lnTo>
                  <a:lnTo>
                    <a:pt x="2091" y="1712"/>
                  </a:lnTo>
                  <a:lnTo>
                    <a:pt x="2091" y="1684"/>
                  </a:lnTo>
                  <a:lnTo>
                    <a:pt x="2105" y="1684"/>
                  </a:lnTo>
                  <a:lnTo>
                    <a:pt x="2105" y="1667"/>
                  </a:lnTo>
                  <a:lnTo>
                    <a:pt x="2113" y="1667"/>
                  </a:lnTo>
                  <a:lnTo>
                    <a:pt x="2113" y="1638"/>
                  </a:lnTo>
                  <a:lnTo>
                    <a:pt x="2122" y="1638"/>
                  </a:lnTo>
                  <a:lnTo>
                    <a:pt x="2122" y="1624"/>
                  </a:lnTo>
                  <a:lnTo>
                    <a:pt x="2127" y="1624"/>
                  </a:lnTo>
                  <a:lnTo>
                    <a:pt x="2127" y="1587"/>
                  </a:lnTo>
                  <a:lnTo>
                    <a:pt x="2142" y="1587"/>
                  </a:lnTo>
                  <a:lnTo>
                    <a:pt x="2142" y="1565"/>
                  </a:lnTo>
                  <a:lnTo>
                    <a:pt x="2150" y="1565"/>
                  </a:lnTo>
                  <a:lnTo>
                    <a:pt x="2150" y="1536"/>
                  </a:lnTo>
                  <a:lnTo>
                    <a:pt x="2164" y="1536"/>
                  </a:lnTo>
                  <a:lnTo>
                    <a:pt x="2164" y="1482"/>
                  </a:lnTo>
                  <a:lnTo>
                    <a:pt x="2178" y="1482"/>
                  </a:lnTo>
                  <a:lnTo>
                    <a:pt x="2178" y="1468"/>
                  </a:lnTo>
                  <a:lnTo>
                    <a:pt x="2186" y="1468"/>
                  </a:lnTo>
                  <a:lnTo>
                    <a:pt x="2186" y="1440"/>
                  </a:lnTo>
                  <a:lnTo>
                    <a:pt x="2194" y="1440"/>
                  </a:lnTo>
                  <a:lnTo>
                    <a:pt x="2194" y="1425"/>
                  </a:lnTo>
                  <a:lnTo>
                    <a:pt x="2200" y="1425"/>
                  </a:lnTo>
                  <a:lnTo>
                    <a:pt x="2200" y="1403"/>
                  </a:lnTo>
                  <a:lnTo>
                    <a:pt x="2214" y="1403"/>
                  </a:lnTo>
                  <a:lnTo>
                    <a:pt x="2214" y="1380"/>
                  </a:lnTo>
                  <a:lnTo>
                    <a:pt x="2223" y="1380"/>
                  </a:lnTo>
                  <a:lnTo>
                    <a:pt x="2223" y="1357"/>
                  </a:lnTo>
                  <a:lnTo>
                    <a:pt x="2229" y="1357"/>
                  </a:lnTo>
                  <a:lnTo>
                    <a:pt x="2229" y="1321"/>
                  </a:lnTo>
                  <a:lnTo>
                    <a:pt x="2245" y="1321"/>
                  </a:lnTo>
                  <a:lnTo>
                    <a:pt x="2245" y="1297"/>
                  </a:lnTo>
                  <a:lnTo>
                    <a:pt x="2251" y="1297"/>
                  </a:lnTo>
                  <a:lnTo>
                    <a:pt x="2251" y="1261"/>
                  </a:lnTo>
                  <a:lnTo>
                    <a:pt x="2259" y="1261"/>
                  </a:lnTo>
                  <a:lnTo>
                    <a:pt x="2259" y="1240"/>
                  </a:lnTo>
                  <a:lnTo>
                    <a:pt x="2266" y="1240"/>
                  </a:lnTo>
                  <a:lnTo>
                    <a:pt x="2266" y="1224"/>
                  </a:lnTo>
                  <a:lnTo>
                    <a:pt x="2281" y="1224"/>
                  </a:lnTo>
                  <a:lnTo>
                    <a:pt x="2281" y="1196"/>
                  </a:lnTo>
                  <a:lnTo>
                    <a:pt x="2288" y="1196"/>
                  </a:lnTo>
                  <a:lnTo>
                    <a:pt x="2288" y="1181"/>
                  </a:lnTo>
                  <a:lnTo>
                    <a:pt x="2296" y="1181"/>
                  </a:lnTo>
                  <a:lnTo>
                    <a:pt x="2296" y="1145"/>
                  </a:lnTo>
                  <a:lnTo>
                    <a:pt x="2301" y="1145"/>
                  </a:lnTo>
                  <a:lnTo>
                    <a:pt x="2301" y="1121"/>
                  </a:lnTo>
                  <a:lnTo>
                    <a:pt x="2310" y="1121"/>
                  </a:lnTo>
                  <a:lnTo>
                    <a:pt x="2310" y="1108"/>
                  </a:lnTo>
                  <a:lnTo>
                    <a:pt x="2318" y="1108"/>
                  </a:lnTo>
                  <a:lnTo>
                    <a:pt x="2318" y="1077"/>
                  </a:lnTo>
                  <a:lnTo>
                    <a:pt x="2324" y="1077"/>
                  </a:lnTo>
                  <a:lnTo>
                    <a:pt x="2324" y="1048"/>
                  </a:lnTo>
                  <a:lnTo>
                    <a:pt x="2338" y="1048"/>
                  </a:lnTo>
                  <a:lnTo>
                    <a:pt x="2338" y="1025"/>
                  </a:lnTo>
                  <a:lnTo>
                    <a:pt x="2346" y="1025"/>
                  </a:lnTo>
                  <a:lnTo>
                    <a:pt x="2346" y="1002"/>
                  </a:lnTo>
                  <a:lnTo>
                    <a:pt x="2360" y="1002"/>
                  </a:lnTo>
                  <a:lnTo>
                    <a:pt x="2360" y="989"/>
                  </a:lnTo>
                  <a:lnTo>
                    <a:pt x="2368" y="989"/>
                  </a:lnTo>
                  <a:lnTo>
                    <a:pt x="2368" y="960"/>
                  </a:lnTo>
                  <a:lnTo>
                    <a:pt x="2375" y="960"/>
                  </a:lnTo>
                  <a:lnTo>
                    <a:pt x="2375" y="929"/>
                  </a:lnTo>
                  <a:lnTo>
                    <a:pt x="2383" y="929"/>
                  </a:lnTo>
                  <a:lnTo>
                    <a:pt x="2383" y="892"/>
                  </a:lnTo>
                  <a:lnTo>
                    <a:pt x="2397" y="892"/>
                  </a:lnTo>
                  <a:lnTo>
                    <a:pt x="2397" y="872"/>
                  </a:lnTo>
                  <a:lnTo>
                    <a:pt x="2405" y="872"/>
                  </a:lnTo>
                  <a:lnTo>
                    <a:pt x="2405" y="457"/>
                  </a:lnTo>
                  <a:lnTo>
                    <a:pt x="2368" y="457"/>
                  </a:lnTo>
                  <a:lnTo>
                    <a:pt x="2368" y="450"/>
                  </a:lnTo>
                  <a:lnTo>
                    <a:pt x="2318" y="450"/>
                  </a:lnTo>
                  <a:lnTo>
                    <a:pt x="2318" y="435"/>
                  </a:lnTo>
                  <a:lnTo>
                    <a:pt x="2245" y="435"/>
                  </a:lnTo>
                  <a:lnTo>
                    <a:pt x="2245" y="421"/>
                  </a:lnTo>
                  <a:lnTo>
                    <a:pt x="2200" y="421"/>
                  </a:lnTo>
                  <a:lnTo>
                    <a:pt x="2200" y="413"/>
                  </a:lnTo>
                  <a:lnTo>
                    <a:pt x="2164" y="413"/>
                  </a:lnTo>
                  <a:lnTo>
                    <a:pt x="2164" y="406"/>
                  </a:lnTo>
                  <a:lnTo>
                    <a:pt x="2122" y="406"/>
                  </a:lnTo>
                  <a:lnTo>
                    <a:pt x="2122" y="391"/>
                  </a:lnTo>
                  <a:lnTo>
                    <a:pt x="2085" y="391"/>
                  </a:lnTo>
                  <a:lnTo>
                    <a:pt x="2085" y="384"/>
                  </a:lnTo>
                  <a:lnTo>
                    <a:pt x="2048" y="384"/>
                  </a:lnTo>
                  <a:lnTo>
                    <a:pt x="2048" y="375"/>
                  </a:lnTo>
                  <a:lnTo>
                    <a:pt x="1996" y="375"/>
                  </a:lnTo>
                  <a:lnTo>
                    <a:pt x="1996" y="369"/>
                  </a:lnTo>
                  <a:lnTo>
                    <a:pt x="1968" y="369"/>
                  </a:lnTo>
                  <a:lnTo>
                    <a:pt x="1968" y="355"/>
                  </a:lnTo>
                  <a:lnTo>
                    <a:pt x="1917" y="355"/>
                  </a:lnTo>
                  <a:lnTo>
                    <a:pt x="1917" y="347"/>
                  </a:lnTo>
                  <a:lnTo>
                    <a:pt x="1881" y="347"/>
                  </a:lnTo>
                  <a:lnTo>
                    <a:pt x="1881" y="338"/>
                  </a:lnTo>
                  <a:lnTo>
                    <a:pt x="1835" y="338"/>
                  </a:lnTo>
                  <a:lnTo>
                    <a:pt x="1835" y="332"/>
                  </a:lnTo>
                  <a:lnTo>
                    <a:pt x="1800" y="332"/>
                  </a:lnTo>
                  <a:lnTo>
                    <a:pt x="1800" y="324"/>
                  </a:lnTo>
                  <a:lnTo>
                    <a:pt x="1757" y="324"/>
                  </a:lnTo>
                  <a:lnTo>
                    <a:pt x="1757" y="318"/>
                  </a:lnTo>
                  <a:lnTo>
                    <a:pt x="1720" y="318"/>
                  </a:lnTo>
                  <a:lnTo>
                    <a:pt x="1720" y="310"/>
                  </a:lnTo>
                  <a:lnTo>
                    <a:pt x="1676" y="310"/>
                  </a:lnTo>
                  <a:lnTo>
                    <a:pt x="1676" y="296"/>
                  </a:lnTo>
                  <a:lnTo>
                    <a:pt x="1639" y="296"/>
                  </a:lnTo>
                  <a:lnTo>
                    <a:pt x="1639" y="287"/>
                  </a:lnTo>
                  <a:lnTo>
                    <a:pt x="1595" y="287"/>
                  </a:lnTo>
                  <a:lnTo>
                    <a:pt x="1595" y="272"/>
                  </a:lnTo>
                  <a:lnTo>
                    <a:pt x="1517" y="272"/>
                  </a:lnTo>
                  <a:lnTo>
                    <a:pt x="1517" y="259"/>
                  </a:lnTo>
                  <a:lnTo>
                    <a:pt x="1480" y="259"/>
                  </a:lnTo>
                  <a:lnTo>
                    <a:pt x="1480" y="250"/>
                  </a:lnTo>
                  <a:lnTo>
                    <a:pt x="1443" y="250"/>
                  </a:lnTo>
                  <a:lnTo>
                    <a:pt x="1443" y="236"/>
                  </a:lnTo>
                  <a:lnTo>
                    <a:pt x="1399" y="236"/>
                  </a:lnTo>
                  <a:lnTo>
                    <a:pt x="1399" y="228"/>
                  </a:lnTo>
                  <a:lnTo>
                    <a:pt x="1362" y="228"/>
                  </a:lnTo>
                  <a:lnTo>
                    <a:pt x="1362" y="222"/>
                  </a:lnTo>
                  <a:lnTo>
                    <a:pt x="1312" y="222"/>
                  </a:lnTo>
                  <a:lnTo>
                    <a:pt x="1312" y="213"/>
                  </a:lnTo>
                  <a:lnTo>
                    <a:pt x="1284" y="213"/>
                  </a:lnTo>
                  <a:lnTo>
                    <a:pt x="1284" y="208"/>
                  </a:lnTo>
                  <a:lnTo>
                    <a:pt x="1230" y="208"/>
                  </a:lnTo>
                  <a:lnTo>
                    <a:pt x="1230" y="199"/>
                  </a:lnTo>
                  <a:lnTo>
                    <a:pt x="1195" y="199"/>
                  </a:lnTo>
                  <a:lnTo>
                    <a:pt x="1195" y="184"/>
                  </a:lnTo>
                  <a:lnTo>
                    <a:pt x="1152" y="184"/>
                  </a:lnTo>
                  <a:lnTo>
                    <a:pt x="1152" y="177"/>
                  </a:lnTo>
                  <a:lnTo>
                    <a:pt x="1115" y="177"/>
                  </a:lnTo>
                  <a:lnTo>
                    <a:pt x="1115" y="171"/>
                  </a:lnTo>
                  <a:lnTo>
                    <a:pt x="1071" y="171"/>
                  </a:lnTo>
                  <a:lnTo>
                    <a:pt x="1071" y="154"/>
                  </a:lnTo>
                  <a:lnTo>
                    <a:pt x="1034" y="154"/>
                  </a:lnTo>
                  <a:lnTo>
                    <a:pt x="1034" y="148"/>
                  </a:lnTo>
                  <a:lnTo>
                    <a:pt x="992" y="148"/>
                  </a:lnTo>
                  <a:lnTo>
                    <a:pt x="992" y="140"/>
                  </a:lnTo>
                  <a:lnTo>
                    <a:pt x="955" y="140"/>
                  </a:lnTo>
                  <a:lnTo>
                    <a:pt x="955" y="133"/>
                  </a:lnTo>
                  <a:lnTo>
                    <a:pt x="910" y="133"/>
                  </a:lnTo>
                  <a:lnTo>
                    <a:pt x="910" y="118"/>
                  </a:lnTo>
                  <a:lnTo>
                    <a:pt x="875" y="118"/>
                  </a:lnTo>
                  <a:lnTo>
                    <a:pt x="875" y="111"/>
                  </a:lnTo>
                  <a:lnTo>
                    <a:pt x="795" y="111"/>
                  </a:lnTo>
                  <a:lnTo>
                    <a:pt x="795" y="96"/>
                  </a:lnTo>
                  <a:lnTo>
                    <a:pt x="743" y="96"/>
                  </a:lnTo>
                  <a:lnTo>
                    <a:pt x="743" y="89"/>
                  </a:lnTo>
                  <a:lnTo>
                    <a:pt x="714" y="89"/>
                  </a:lnTo>
                  <a:lnTo>
                    <a:pt x="714" y="80"/>
                  </a:lnTo>
                  <a:lnTo>
                    <a:pt x="664" y="80"/>
                  </a:lnTo>
                  <a:lnTo>
                    <a:pt x="664" y="66"/>
                  </a:lnTo>
                  <a:lnTo>
                    <a:pt x="633" y="66"/>
                  </a:lnTo>
                  <a:lnTo>
                    <a:pt x="633" y="59"/>
                  </a:lnTo>
                  <a:lnTo>
                    <a:pt x="583" y="59"/>
                  </a:lnTo>
                  <a:lnTo>
                    <a:pt x="583" y="52"/>
                  </a:lnTo>
                  <a:lnTo>
                    <a:pt x="546" y="52"/>
                  </a:lnTo>
                  <a:lnTo>
                    <a:pt x="546" y="37"/>
                  </a:lnTo>
                  <a:lnTo>
                    <a:pt x="503" y="37"/>
                  </a:lnTo>
                  <a:lnTo>
                    <a:pt x="503" y="28"/>
                  </a:lnTo>
                  <a:lnTo>
                    <a:pt x="468" y="28"/>
                  </a:lnTo>
                  <a:lnTo>
                    <a:pt x="468" y="23"/>
                  </a:lnTo>
                  <a:lnTo>
                    <a:pt x="431" y="23"/>
                  </a:lnTo>
                  <a:lnTo>
                    <a:pt x="431" y="15"/>
                  </a:lnTo>
                  <a:lnTo>
                    <a:pt x="386" y="15"/>
                  </a:lnTo>
                  <a:lnTo>
                    <a:pt x="386" y="0"/>
                  </a:lnTo>
                  <a:lnTo>
                    <a:pt x="350" y="0"/>
                  </a:lnTo>
                  <a:close/>
                </a:path>
              </a:pathLst>
            </a:custGeom>
            <a:solidFill>
              <a:srgbClr val="0202D8"/>
            </a:solidFill>
            <a:ln w="9525">
              <a:noFill/>
            </a:ln>
          </p:spPr>
          <p:txBody>
            <a:bodyPr/>
            <a:lstStyle/>
            <a:p>
              <a:endParaRPr lang="en-US"/>
            </a:p>
          </p:txBody>
        </p:sp>
        <p:sp>
          <p:nvSpPr>
            <p:cNvPr id="1141516" name="Freeform 1141515"/>
            <p:cNvSpPr/>
            <p:nvPr/>
          </p:nvSpPr>
          <p:spPr>
            <a:xfrm>
              <a:off x="3906" y="1907"/>
              <a:ext cx="225" cy="142"/>
            </a:xfrm>
            <a:custGeom>
              <a:avLst/>
              <a:gdLst/>
              <a:ahLst/>
              <a:cxnLst/>
              <a:rect l="0" t="0" r="0" b="0"/>
              <a:pathLst>
                <a:path w="2257" h="1851">
                  <a:moveTo>
                    <a:pt x="269" y="0"/>
                  </a:moveTo>
                  <a:lnTo>
                    <a:pt x="269" y="28"/>
                  </a:lnTo>
                  <a:lnTo>
                    <a:pt x="261" y="28"/>
                  </a:lnTo>
                  <a:lnTo>
                    <a:pt x="261" y="59"/>
                  </a:lnTo>
                  <a:lnTo>
                    <a:pt x="255" y="59"/>
                  </a:lnTo>
                  <a:lnTo>
                    <a:pt x="255" y="89"/>
                  </a:lnTo>
                  <a:lnTo>
                    <a:pt x="246" y="89"/>
                  </a:lnTo>
                  <a:lnTo>
                    <a:pt x="246" y="111"/>
                  </a:lnTo>
                  <a:lnTo>
                    <a:pt x="233" y="111"/>
                  </a:lnTo>
                  <a:lnTo>
                    <a:pt x="233" y="133"/>
                  </a:lnTo>
                  <a:lnTo>
                    <a:pt x="224" y="133"/>
                  </a:lnTo>
                  <a:lnTo>
                    <a:pt x="224" y="184"/>
                  </a:lnTo>
                  <a:lnTo>
                    <a:pt x="211" y="184"/>
                  </a:lnTo>
                  <a:lnTo>
                    <a:pt x="211" y="208"/>
                  </a:lnTo>
                  <a:lnTo>
                    <a:pt x="204" y="208"/>
                  </a:lnTo>
                  <a:lnTo>
                    <a:pt x="204" y="228"/>
                  </a:lnTo>
                  <a:lnTo>
                    <a:pt x="187" y="228"/>
                  </a:lnTo>
                  <a:lnTo>
                    <a:pt x="187" y="272"/>
                  </a:lnTo>
                  <a:lnTo>
                    <a:pt x="174" y="272"/>
                  </a:lnTo>
                  <a:lnTo>
                    <a:pt x="174" y="310"/>
                  </a:lnTo>
                  <a:lnTo>
                    <a:pt x="168" y="310"/>
                  </a:lnTo>
                  <a:lnTo>
                    <a:pt x="168" y="332"/>
                  </a:lnTo>
                  <a:lnTo>
                    <a:pt x="152" y="332"/>
                  </a:lnTo>
                  <a:lnTo>
                    <a:pt x="152" y="375"/>
                  </a:lnTo>
                  <a:lnTo>
                    <a:pt x="137" y="375"/>
                  </a:lnTo>
                  <a:lnTo>
                    <a:pt x="137" y="406"/>
                  </a:lnTo>
                  <a:lnTo>
                    <a:pt x="131" y="406"/>
                  </a:lnTo>
                  <a:lnTo>
                    <a:pt x="131" y="435"/>
                  </a:lnTo>
                  <a:lnTo>
                    <a:pt x="115" y="435"/>
                  </a:lnTo>
                  <a:lnTo>
                    <a:pt x="115" y="472"/>
                  </a:lnTo>
                  <a:lnTo>
                    <a:pt x="100" y="472"/>
                  </a:lnTo>
                  <a:lnTo>
                    <a:pt x="100" y="509"/>
                  </a:lnTo>
                  <a:lnTo>
                    <a:pt x="95" y="509"/>
                  </a:lnTo>
                  <a:lnTo>
                    <a:pt x="95" y="531"/>
                  </a:lnTo>
                  <a:lnTo>
                    <a:pt x="87" y="531"/>
                  </a:lnTo>
                  <a:lnTo>
                    <a:pt x="87" y="545"/>
                  </a:lnTo>
                  <a:lnTo>
                    <a:pt x="72" y="545"/>
                  </a:lnTo>
                  <a:lnTo>
                    <a:pt x="72" y="576"/>
                  </a:lnTo>
                  <a:lnTo>
                    <a:pt x="65" y="576"/>
                  </a:lnTo>
                  <a:lnTo>
                    <a:pt x="65" y="605"/>
                  </a:lnTo>
                  <a:lnTo>
                    <a:pt x="58" y="605"/>
                  </a:lnTo>
                  <a:lnTo>
                    <a:pt x="58" y="628"/>
                  </a:lnTo>
                  <a:lnTo>
                    <a:pt x="50" y="628"/>
                  </a:lnTo>
                  <a:lnTo>
                    <a:pt x="50" y="650"/>
                  </a:lnTo>
                  <a:lnTo>
                    <a:pt x="36" y="650"/>
                  </a:lnTo>
                  <a:lnTo>
                    <a:pt x="36" y="670"/>
                  </a:lnTo>
                  <a:lnTo>
                    <a:pt x="28" y="670"/>
                  </a:lnTo>
                  <a:lnTo>
                    <a:pt x="28" y="708"/>
                  </a:lnTo>
                  <a:lnTo>
                    <a:pt x="22" y="708"/>
                  </a:lnTo>
                  <a:lnTo>
                    <a:pt x="22" y="723"/>
                  </a:lnTo>
                  <a:lnTo>
                    <a:pt x="13" y="723"/>
                  </a:lnTo>
                  <a:lnTo>
                    <a:pt x="13" y="753"/>
                  </a:lnTo>
                  <a:lnTo>
                    <a:pt x="0" y="753"/>
                  </a:lnTo>
                  <a:lnTo>
                    <a:pt x="0" y="1388"/>
                  </a:lnTo>
                  <a:lnTo>
                    <a:pt x="22" y="1388"/>
                  </a:lnTo>
                  <a:lnTo>
                    <a:pt x="22" y="1403"/>
                  </a:lnTo>
                  <a:lnTo>
                    <a:pt x="95" y="1403"/>
                  </a:lnTo>
                  <a:lnTo>
                    <a:pt x="95" y="1417"/>
                  </a:lnTo>
                  <a:lnTo>
                    <a:pt x="137" y="1417"/>
                  </a:lnTo>
                  <a:lnTo>
                    <a:pt x="137" y="1425"/>
                  </a:lnTo>
                  <a:lnTo>
                    <a:pt x="174" y="1425"/>
                  </a:lnTo>
                  <a:lnTo>
                    <a:pt x="174" y="1431"/>
                  </a:lnTo>
                  <a:lnTo>
                    <a:pt x="211" y="1431"/>
                  </a:lnTo>
                  <a:lnTo>
                    <a:pt x="211" y="1440"/>
                  </a:lnTo>
                  <a:lnTo>
                    <a:pt x="246" y="1440"/>
                  </a:lnTo>
                  <a:lnTo>
                    <a:pt x="246" y="1446"/>
                  </a:lnTo>
                  <a:lnTo>
                    <a:pt x="283" y="1446"/>
                  </a:lnTo>
                  <a:lnTo>
                    <a:pt x="283" y="1462"/>
                  </a:lnTo>
                  <a:lnTo>
                    <a:pt x="328" y="1462"/>
                  </a:lnTo>
                  <a:lnTo>
                    <a:pt x="328" y="1468"/>
                  </a:lnTo>
                  <a:lnTo>
                    <a:pt x="364" y="1468"/>
                  </a:lnTo>
                  <a:lnTo>
                    <a:pt x="364" y="1477"/>
                  </a:lnTo>
                  <a:lnTo>
                    <a:pt x="400" y="1477"/>
                  </a:lnTo>
                  <a:lnTo>
                    <a:pt x="400" y="1482"/>
                  </a:lnTo>
                  <a:lnTo>
                    <a:pt x="437" y="1482"/>
                  </a:lnTo>
                  <a:lnTo>
                    <a:pt x="437" y="1499"/>
                  </a:lnTo>
                  <a:lnTo>
                    <a:pt x="479" y="1499"/>
                  </a:lnTo>
                  <a:lnTo>
                    <a:pt x="479" y="1505"/>
                  </a:lnTo>
                  <a:lnTo>
                    <a:pt x="516" y="1505"/>
                  </a:lnTo>
                  <a:lnTo>
                    <a:pt x="516" y="1513"/>
                  </a:lnTo>
                  <a:lnTo>
                    <a:pt x="552" y="1513"/>
                  </a:lnTo>
                  <a:lnTo>
                    <a:pt x="552" y="1519"/>
                  </a:lnTo>
                  <a:lnTo>
                    <a:pt x="583" y="1519"/>
                  </a:lnTo>
                  <a:lnTo>
                    <a:pt x="583" y="1536"/>
                  </a:lnTo>
                  <a:lnTo>
                    <a:pt x="662" y="1536"/>
                  </a:lnTo>
                  <a:lnTo>
                    <a:pt x="662" y="1550"/>
                  </a:lnTo>
                  <a:lnTo>
                    <a:pt x="698" y="1550"/>
                  </a:lnTo>
                  <a:lnTo>
                    <a:pt x="698" y="1556"/>
                  </a:lnTo>
                  <a:lnTo>
                    <a:pt x="735" y="1556"/>
                  </a:lnTo>
                  <a:lnTo>
                    <a:pt x="735" y="1565"/>
                  </a:lnTo>
                  <a:lnTo>
                    <a:pt x="779" y="1565"/>
                  </a:lnTo>
                  <a:lnTo>
                    <a:pt x="779" y="1579"/>
                  </a:lnTo>
                  <a:lnTo>
                    <a:pt x="824" y="1579"/>
                  </a:lnTo>
                  <a:lnTo>
                    <a:pt x="824" y="1587"/>
                  </a:lnTo>
                  <a:lnTo>
                    <a:pt x="860" y="1587"/>
                  </a:lnTo>
                  <a:lnTo>
                    <a:pt x="860" y="1594"/>
                  </a:lnTo>
                  <a:lnTo>
                    <a:pt x="897" y="1594"/>
                  </a:lnTo>
                  <a:lnTo>
                    <a:pt x="897" y="1601"/>
                  </a:lnTo>
                  <a:lnTo>
                    <a:pt x="933" y="1601"/>
                  </a:lnTo>
                  <a:lnTo>
                    <a:pt x="933" y="1616"/>
                  </a:lnTo>
                  <a:lnTo>
                    <a:pt x="975" y="1616"/>
                  </a:lnTo>
                  <a:lnTo>
                    <a:pt x="975" y="1624"/>
                  </a:lnTo>
                  <a:lnTo>
                    <a:pt x="1012" y="1624"/>
                  </a:lnTo>
                  <a:lnTo>
                    <a:pt x="1012" y="1638"/>
                  </a:lnTo>
                  <a:lnTo>
                    <a:pt x="1085" y="1638"/>
                  </a:lnTo>
                  <a:lnTo>
                    <a:pt x="1085" y="1647"/>
                  </a:lnTo>
                  <a:lnTo>
                    <a:pt x="1114" y="1647"/>
                  </a:lnTo>
                  <a:lnTo>
                    <a:pt x="1114" y="1653"/>
                  </a:lnTo>
                  <a:lnTo>
                    <a:pt x="1166" y="1653"/>
                  </a:lnTo>
                  <a:lnTo>
                    <a:pt x="1166" y="1667"/>
                  </a:lnTo>
                  <a:lnTo>
                    <a:pt x="1203" y="1667"/>
                  </a:lnTo>
                  <a:lnTo>
                    <a:pt x="1203" y="1675"/>
                  </a:lnTo>
                  <a:lnTo>
                    <a:pt x="1231" y="1675"/>
                  </a:lnTo>
                  <a:lnTo>
                    <a:pt x="1231" y="1684"/>
                  </a:lnTo>
                  <a:lnTo>
                    <a:pt x="1267" y="1684"/>
                  </a:lnTo>
                  <a:lnTo>
                    <a:pt x="1267" y="1698"/>
                  </a:lnTo>
                  <a:lnTo>
                    <a:pt x="1318" y="1698"/>
                  </a:lnTo>
                  <a:lnTo>
                    <a:pt x="1318" y="1704"/>
                  </a:lnTo>
                  <a:lnTo>
                    <a:pt x="1349" y="1704"/>
                  </a:lnTo>
                  <a:lnTo>
                    <a:pt x="1349" y="1712"/>
                  </a:lnTo>
                  <a:lnTo>
                    <a:pt x="1384" y="1712"/>
                  </a:lnTo>
                  <a:lnTo>
                    <a:pt x="1384" y="1720"/>
                  </a:lnTo>
                  <a:lnTo>
                    <a:pt x="1421" y="1720"/>
                  </a:lnTo>
                  <a:lnTo>
                    <a:pt x="1421" y="1735"/>
                  </a:lnTo>
                  <a:lnTo>
                    <a:pt x="1464" y="1735"/>
                  </a:lnTo>
                  <a:lnTo>
                    <a:pt x="1464" y="1741"/>
                  </a:lnTo>
                  <a:lnTo>
                    <a:pt x="1500" y="1741"/>
                  </a:lnTo>
                  <a:lnTo>
                    <a:pt x="1500" y="1757"/>
                  </a:lnTo>
                  <a:lnTo>
                    <a:pt x="1573" y="1757"/>
                  </a:lnTo>
                  <a:lnTo>
                    <a:pt x="1573" y="1763"/>
                  </a:lnTo>
                  <a:lnTo>
                    <a:pt x="1617" y="1763"/>
                  </a:lnTo>
                  <a:lnTo>
                    <a:pt x="1617" y="1772"/>
                  </a:lnTo>
                  <a:lnTo>
                    <a:pt x="1654" y="1772"/>
                  </a:lnTo>
                  <a:lnTo>
                    <a:pt x="1654" y="1786"/>
                  </a:lnTo>
                  <a:lnTo>
                    <a:pt x="1691" y="1786"/>
                  </a:lnTo>
                  <a:lnTo>
                    <a:pt x="1691" y="1794"/>
                  </a:lnTo>
                  <a:lnTo>
                    <a:pt x="1732" y="1794"/>
                  </a:lnTo>
                  <a:lnTo>
                    <a:pt x="1732" y="1800"/>
                  </a:lnTo>
                  <a:lnTo>
                    <a:pt x="1769" y="1800"/>
                  </a:lnTo>
                  <a:lnTo>
                    <a:pt x="1769" y="1814"/>
                  </a:lnTo>
                  <a:lnTo>
                    <a:pt x="1806" y="1814"/>
                  </a:lnTo>
                  <a:lnTo>
                    <a:pt x="1806" y="1823"/>
                  </a:lnTo>
                  <a:lnTo>
                    <a:pt x="1850" y="1823"/>
                  </a:lnTo>
                  <a:lnTo>
                    <a:pt x="1850" y="1829"/>
                  </a:lnTo>
                  <a:lnTo>
                    <a:pt x="1887" y="1829"/>
                  </a:lnTo>
                  <a:lnTo>
                    <a:pt x="1887" y="1845"/>
                  </a:lnTo>
                  <a:lnTo>
                    <a:pt x="1915" y="1845"/>
                  </a:lnTo>
                  <a:lnTo>
                    <a:pt x="1915" y="1851"/>
                  </a:lnTo>
                  <a:lnTo>
                    <a:pt x="1967" y="1851"/>
                  </a:lnTo>
                  <a:lnTo>
                    <a:pt x="1967" y="1845"/>
                  </a:lnTo>
                  <a:lnTo>
                    <a:pt x="1974" y="1845"/>
                  </a:lnTo>
                  <a:lnTo>
                    <a:pt x="1974" y="1800"/>
                  </a:lnTo>
                  <a:lnTo>
                    <a:pt x="1982" y="1800"/>
                  </a:lnTo>
                  <a:lnTo>
                    <a:pt x="1982" y="1772"/>
                  </a:lnTo>
                  <a:lnTo>
                    <a:pt x="1987" y="1772"/>
                  </a:lnTo>
                  <a:lnTo>
                    <a:pt x="1987" y="1757"/>
                  </a:lnTo>
                  <a:lnTo>
                    <a:pt x="2004" y="1757"/>
                  </a:lnTo>
                  <a:lnTo>
                    <a:pt x="2004" y="1712"/>
                  </a:lnTo>
                  <a:lnTo>
                    <a:pt x="2010" y="1712"/>
                  </a:lnTo>
                  <a:lnTo>
                    <a:pt x="2010" y="1684"/>
                  </a:lnTo>
                  <a:lnTo>
                    <a:pt x="2024" y="1684"/>
                  </a:lnTo>
                  <a:lnTo>
                    <a:pt x="2024" y="1667"/>
                  </a:lnTo>
                  <a:lnTo>
                    <a:pt x="2032" y="1667"/>
                  </a:lnTo>
                  <a:lnTo>
                    <a:pt x="2032" y="1638"/>
                  </a:lnTo>
                  <a:lnTo>
                    <a:pt x="2041" y="1638"/>
                  </a:lnTo>
                  <a:lnTo>
                    <a:pt x="2041" y="1624"/>
                  </a:lnTo>
                  <a:lnTo>
                    <a:pt x="2046" y="1624"/>
                  </a:lnTo>
                  <a:lnTo>
                    <a:pt x="2046" y="1587"/>
                  </a:lnTo>
                  <a:lnTo>
                    <a:pt x="2061" y="1587"/>
                  </a:lnTo>
                  <a:lnTo>
                    <a:pt x="2061" y="1565"/>
                  </a:lnTo>
                  <a:lnTo>
                    <a:pt x="2069" y="1565"/>
                  </a:lnTo>
                  <a:lnTo>
                    <a:pt x="2069" y="1536"/>
                  </a:lnTo>
                  <a:lnTo>
                    <a:pt x="2083" y="1536"/>
                  </a:lnTo>
                  <a:lnTo>
                    <a:pt x="2083" y="1482"/>
                  </a:lnTo>
                  <a:lnTo>
                    <a:pt x="2097" y="1482"/>
                  </a:lnTo>
                  <a:lnTo>
                    <a:pt x="2097" y="1468"/>
                  </a:lnTo>
                  <a:lnTo>
                    <a:pt x="2105" y="1468"/>
                  </a:lnTo>
                  <a:lnTo>
                    <a:pt x="2105" y="1440"/>
                  </a:lnTo>
                  <a:lnTo>
                    <a:pt x="2113" y="1440"/>
                  </a:lnTo>
                  <a:lnTo>
                    <a:pt x="2113" y="1425"/>
                  </a:lnTo>
                  <a:lnTo>
                    <a:pt x="2119" y="1425"/>
                  </a:lnTo>
                  <a:lnTo>
                    <a:pt x="2119" y="1403"/>
                  </a:lnTo>
                  <a:lnTo>
                    <a:pt x="2133" y="1403"/>
                  </a:lnTo>
                  <a:lnTo>
                    <a:pt x="2133" y="1380"/>
                  </a:lnTo>
                  <a:lnTo>
                    <a:pt x="2142" y="1380"/>
                  </a:lnTo>
                  <a:lnTo>
                    <a:pt x="2142" y="1357"/>
                  </a:lnTo>
                  <a:lnTo>
                    <a:pt x="2148" y="1357"/>
                  </a:lnTo>
                  <a:lnTo>
                    <a:pt x="2148" y="1321"/>
                  </a:lnTo>
                  <a:lnTo>
                    <a:pt x="2164" y="1321"/>
                  </a:lnTo>
                  <a:lnTo>
                    <a:pt x="2164" y="1297"/>
                  </a:lnTo>
                  <a:lnTo>
                    <a:pt x="2170" y="1297"/>
                  </a:lnTo>
                  <a:lnTo>
                    <a:pt x="2170" y="1261"/>
                  </a:lnTo>
                  <a:lnTo>
                    <a:pt x="2178" y="1261"/>
                  </a:lnTo>
                  <a:lnTo>
                    <a:pt x="2178" y="1240"/>
                  </a:lnTo>
                  <a:lnTo>
                    <a:pt x="2185" y="1240"/>
                  </a:lnTo>
                  <a:lnTo>
                    <a:pt x="2185" y="1224"/>
                  </a:lnTo>
                  <a:lnTo>
                    <a:pt x="2200" y="1224"/>
                  </a:lnTo>
                  <a:lnTo>
                    <a:pt x="2200" y="1196"/>
                  </a:lnTo>
                  <a:lnTo>
                    <a:pt x="2207" y="1196"/>
                  </a:lnTo>
                  <a:lnTo>
                    <a:pt x="2207" y="1181"/>
                  </a:lnTo>
                  <a:lnTo>
                    <a:pt x="2215" y="1181"/>
                  </a:lnTo>
                  <a:lnTo>
                    <a:pt x="2215" y="1145"/>
                  </a:lnTo>
                  <a:lnTo>
                    <a:pt x="2220" y="1145"/>
                  </a:lnTo>
                  <a:lnTo>
                    <a:pt x="2220" y="1121"/>
                  </a:lnTo>
                  <a:lnTo>
                    <a:pt x="2229" y="1121"/>
                  </a:lnTo>
                  <a:lnTo>
                    <a:pt x="2229" y="1108"/>
                  </a:lnTo>
                  <a:lnTo>
                    <a:pt x="2237" y="1108"/>
                  </a:lnTo>
                  <a:lnTo>
                    <a:pt x="2237" y="1077"/>
                  </a:lnTo>
                  <a:lnTo>
                    <a:pt x="2243" y="1077"/>
                  </a:lnTo>
                  <a:lnTo>
                    <a:pt x="2243" y="1048"/>
                  </a:lnTo>
                  <a:lnTo>
                    <a:pt x="2257" y="1048"/>
                  </a:lnTo>
                  <a:lnTo>
                    <a:pt x="2257" y="450"/>
                  </a:lnTo>
                  <a:lnTo>
                    <a:pt x="2237" y="450"/>
                  </a:lnTo>
                  <a:lnTo>
                    <a:pt x="2237" y="435"/>
                  </a:lnTo>
                  <a:lnTo>
                    <a:pt x="2164" y="435"/>
                  </a:lnTo>
                  <a:lnTo>
                    <a:pt x="2164" y="421"/>
                  </a:lnTo>
                  <a:lnTo>
                    <a:pt x="2119" y="421"/>
                  </a:lnTo>
                  <a:lnTo>
                    <a:pt x="2119" y="413"/>
                  </a:lnTo>
                  <a:lnTo>
                    <a:pt x="2083" y="413"/>
                  </a:lnTo>
                  <a:lnTo>
                    <a:pt x="2083" y="406"/>
                  </a:lnTo>
                  <a:lnTo>
                    <a:pt x="2041" y="406"/>
                  </a:lnTo>
                  <a:lnTo>
                    <a:pt x="2041" y="391"/>
                  </a:lnTo>
                  <a:lnTo>
                    <a:pt x="2004" y="391"/>
                  </a:lnTo>
                  <a:lnTo>
                    <a:pt x="2004" y="384"/>
                  </a:lnTo>
                  <a:lnTo>
                    <a:pt x="1967" y="384"/>
                  </a:lnTo>
                  <a:lnTo>
                    <a:pt x="1967" y="375"/>
                  </a:lnTo>
                  <a:lnTo>
                    <a:pt x="1915" y="375"/>
                  </a:lnTo>
                  <a:lnTo>
                    <a:pt x="1915" y="369"/>
                  </a:lnTo>
                  <a:lnTo>
                    <a:pt x="1887" y="369"/>
                  </a:lnTo>
                  <a:lnTo>
                    <a:pt x="1887" y="355"/>
                  </a:lnTo>
                  <a:lnTo>
                    <a:pt x="1836" y="355"/>
                  </a:lnTo>
                  <a:lnTo>
                    <a:pt x="1836" y="347"/>
                  </a:lnTo>
                  <a:lnTo>
                    <a:pt x="1800" y="347"/>
                  </a:lnTo>
                  <a:lnTo>
                    <a:pt x="1800" y="338"/>
                  </a:lnTo>
                  <a:lnTo>
                    <a:pt x="1754" y="338"/>
                  </a:lnTo>
                  <a:lnTo>
                    <a:pt x="1754" y="332"/>
                  </a:lnTo>
                  <a:lnTo>
                    <a:pt x="1719" y="332"/>
                  </a:lnTo>
                  <a:lnTo>
                    <a:pt x="1719" y="324"/>
                  </a:lnTo>
                  <a:lnTo>
                    <a:pt x="1676" y="324"/>
                  </a:lnTo>
                  <a:lnTo>
                    <a:pt x="1676" y="318"/>
                  </a:lnTo>
                  <a:lnTo>
                    <a:pt x="1639" y="318"/>
                  </a:lnTo>
                  <a:lnTo>
                    <a:pt x="1639" y="310"/>
                  </a:lnTo>
                  <a:lnTo>
                    <a:pt x="1595" y="310"/>
                  </a:lnTo>
                  <a:lnTo>
                    <a:pt x="1595" y="296"/>
                  </a:lnTo>
                  <a:lnTo>
                    <a:pt x="1558" y="296"/>
                  </a:lnTo>
                  <a:lnTo>
                    <a:pt x="1558" y="287"/>
                  </a:lnTo>
                  <a:lnTo>
                    <a:pt x="1514" y="287"/>
                  </a:lnTo>
                  <a:lnTo>
                    <a:pt x="1514" y="272"/>
                  </a:lnTo>
                  <a:lnTo>
                    <a:pt x="1436" y="272"/>
                  </a:lnTo>
                  <a:lnTo>
                    <a:pt x="1436" y="259"/>
                  </a:lnTo>
                  <a:lnTo>
                    <a:pt x="1399" y="259"/>
                  </a:lnTo>
                  <a:lnTo>
                    <a:pt x="1399" y="250"/>
                  </a:lnTo>
                  <a:lnTo>
                    <a:pt x="1362" y="250"/>
                  </a:lnTo>
                  <a:lnTo>
                    <a:pt x="1362" y="236"/>
                  </a:lnTo>
                  <a:lnTo>
                    <a:pt x="1318" y="236"/>
                  </a:lnTo>
                  <a:lnTo>
                    <a:pt x="1318" y="228"/>
                  </a:lnTo>
                  <a:lnTo>
                    <a:pt x="1281" y="228"/>
                  </a:lnTo>
                  <a:lnTo>
                    <a:pt x="1281" y="222"/>
                  </a:lnTo>
                  <a:lnTo>
                    <a:pt x="1231" y="222"/>
                  </a:lnTo>
                  <a:lnTo>
                    <a:pt x="1231" y="213"/>
                  </a:lnTo>
                  <a:lnTo>
                    <a:pt x="1203" y="213"/>
                  </a:lnTo>
                  <a:lnTo>
                    <a:pt x="1203" y="208"/>
                  </a:lnTo>
                  <a:lnTo>
                    <a:pt x="1149" y="208"/>
                  </a:lnTo>
                  <a:lnTo>
                    <a:pt x="1149" y="199"/>
                  </a:lnTo>
                  <a:lnTo>
                    <a:pt x="1114" y="199"/>
                  </a:lnTo>
                  <a:lnTo>
                    <a:pt x="1114" y="184"/>
                  </a:lnTo>
                  <a:lnTo>
                    <a:pt x="1071" y="184"/>
                  </a:lnTo>
                  <a:lnTo>
                    <a:pt x="1071" y="177"/>
                  </a:lnTo>
                  <a:lnTo>
                    <a:pt x="1034" y="177"/>
                  </a:lnTo>
                  <a:lnTo>
                    <a:pt x="1034" y="171"/>
                  </a:lnTo>
                  <a:lnTo>
                    <a:pt x="990" y="171"/>
                  </a:lnTo>
                  <a:lnTo>
                    <a:pt x="990" y="154"/>
                  </a:lnTo>
                  <a:lnTo>
                    <a:pt x="953" y="154"/>
                  </a:lnTo>
                  <a:lnTo>
                    <a:pt x="953" y="148"/>
                  </a:lnTo>
                  <a:lnTo>
                    <a:pt x="911" y="148"/>
                  </a:lnTo>
                  <a:lnTo>
                    <a:pt x="911" y="140"/>
                  </a:lnTo>
                  <a:lnTo>
                    <a:pt x="874" y="140"/>
                  </a:lnTo>
                  <a:lnTo>
                    <a:pt x="874" y="133"/>
                  </a:lnTo>
                  <a:lnTo>
                    <a:pt x="829" y="133"/>
                  </a:lnTo>
                  <a:lnTo>
                    <a:pt x="829" y="118"/>
                  </a:lnTo>
                  <a:lnTo>
                    <a:pt x="794" y="118"/>
                  </a:lnTo>
                  <a:lnTo>
                    <a:pt x="794" y="111"/>
                  </a:lnTo>
                  <a:lnTo>
                    <a:pt x="714" y="111"/>
                  </a:lnTo>
                  <a:lnTo>
                    <a:pt x="714" y="96"/>
                  </a:lnTo>
                  <a:lnTo>
                    <a:pt x="662" y="96"/>
                  </a:lnTo>
                  <a:lnTo>
                    <a:pt x="662" y="89"/>
                  </a:lnTo>
                  <a:lnTo>
                    <a:pt x="633" y="89"/>
                  </a:lnTo>
                  <a:lnTo>
                    <a:pt x="633" y="80"/>
                  </a:lnTo>
                  <a:lnTo>
                    <a:pt x="583" y="80"/>
                  </a:lnTo>
                  <a:lnTo>
                    <a:pt x="583" y="66"/>
                  </a:lnTo>
                  <a:lnTo>
                    <a:pt x="552" y="66"/>
                  </a:lnTo>
                  <a:lnTo>
                    <a:pt x="552" y="59"/>
                  </a:lnTo>
                  <a:lnTo>
                    <a:pt x="502" y="59"/>
                  </a:lnTo>
                  <a:lnTo>
                    <a:pt x="502" y="52"/>
                  </a:lnTo>
                  <a:lnTo>
                    <a:pt x="465" y="52"/>
                  </a:lnTo>
                  <a:lnTo>
                    <a:pt x="465" y="37"/>
                  </a:lnTo>
                  <a:lnTo>
                    <a:pt x="422" y="37"/>
                  </a:lnTo>
                  <a:lnTo>
                    <a:pt x="422" y="28"/>
                  </a:lnTo>
                  <a:lnTo>
                    <a:pt x="387" y="28"/>
                  </a:lnTo>
                  <a:lnTo>
                    <a:pt x="387" y="23"/>
                  </a:lnTo>
                  <a:lnTo>
                    <a:pt x="350" y="23"/>
                  </a:lnTo>
                  <a:lnTo>
                    <a:pt x="350" y="15"/>
                  </a:lnTo>
                  <a:lnTo>
                    <a:pt x="305" y="15"/>
                  </a:lnTo>
                  <a:lnTo>
                    <a:pt x="305" y="0"/>
                  </a:lnTo>
                  <a:lnTo>
                    <a:pt x="269" y="0"/>
                  </a:lnTo>
                  <a:close/>
                </a:path>
              </a:pathLst>
            </a:custGeom>
            <a:solidFill>
              <a:srgbClr val="0202CC"/>
            </a:solidFill>
            <a:ln w="9525">
              <a:noFill/>
            </a:ln>
          </p:spPr>
          <p:txBody>
            <a:bodyPr/>
            <a:lstStyle/>
            <a:p>
              <a:endParaRPr lang="en-US"/>
            </a:p>
          </p:txBody>
        </p:sp>
        <p:sp>
          <p:nvSpPr>
            <p:cNvPr id="1141517" name="Freeform 1141516"/>
            <p:cNvSpPr/>
            <p:nvPr/>
          </p:nvSpPr>
          <p:spPr>
            <a:xfrm>
              <a:off x="3912" y="1907"/>
              <a:ext cx="212" cy="142"/>
            </a:xfrm>
            <a:custGeom>
              <a:avLst/>
              <a:gdLst/>
              <a:ahLst/>
              <a:cxnLst/>
              <a:rect l="0" t="0" r="0" b="0"/>
              <a:pathLst>
                <a:path w="2127" h="1851">
                  <a:moveTo>
                    <a:pt x="211" y="0"/>
                  </a:moveTo>
                  <a:lnTo>
                    <a:pt x="211" y="28"/>
                  </a:lnTo>
                  <a:lnTo>
                    <a:pt x="203" y="28"/>
                  </a:lnTo>
                  <a:lnTo>
                    <a:pt x="203" y="59"/>
                  </a:lnTo>
                  <a:lnTo>
                    <a:pt x="197" y="59"/>
                  </a:lnTo>
                  <a:lnTo>
                    <a:pt x="197" y="89"/>
                  </a:lnTo>
                  <a:lnTo>
                    <a:pt x="188" y="89"/>
                  </a:lnTo>
                  <a:lnTo>
                    <a:pt x="188" y="111"/>
                  </a:lnTo>
                  <a:lnTo>
                    <a:pt x="175" y="111"/>
                  </a:lnTo>
                  <a:lnTo>
                    <a:pt x="175" y="133"/>
                  </a:lnTo>
                  <a:lnTo>
                    <a:pt x="166" y="133"/>
                  </a:lnTo>
                  <a:lnTo>
                    <a:pt x="166" y="184"/>
                  </a:lnTo>
                  <a:lnTo>
                    <a:pt x="153" y="184"/>
                  </a:lnTo>
                  <a:lnTo>
                    <a:pt x="153" y="208"/>
                  </a:lnTo>
                  <a:lnTo>
                    <a:pt x="146" y="208"/>
                  </a:lnTo>
                  <a:lnTo>
                    <a:pt x="146" y="228"/>
                  </a:lnTo>
                  <a:lnTo>
                    <a:pt x="129" y="228"/>
                  </a:lnTo>
                  <a:lnTo>
                    <a:pt x="129" y="272"/>
                  </a:lnTo>
                  <a:lnTo>
                    <a:pt x="116" y="272"/>
                  </a:lnTo>
                  <a:lnTo>
                    <a:pt x="116" y="310"/>
                  </a:lnTo>
                  <a:lnTo>
                    <a:pt x="110" y="310"/>
                  </a:lnTo>
                  <a:lnTo>
                    <a:pt x="110" y="332"/>
                  </a:lnTo>
                  <a:lnTo>
                    <a:pt x="94" y="332"/>
                  </a:lnTo>
                  <a:lnTo>
                    <a:pt x="94" y="375"/>
                  </a:lnTo>
                  <a:lnTo>
                    <a:pt x="79" y="375"/>
                  </a:lnTo>
                  <a:lnTo>
                    <a:pt x="79" y="406"/>
                  </a:lnTo>
                  <a:lnTo>
                    <a:pt x="73" y="406"/>
                  </a:lnTo>
                  <a:lnTo>
                    <a:pt x="73" y="435"/>
                  </a:lnTo>
                  <a:lnTo>
                    <a:pt x="57" y="435"/>
                  </a:lnTo>
                  <a:lnTo>
                    <a:pt x="57" y="472"/>
                  </a:lnTo>
                  <a:lnTo>
                    <a:pt x="42" y="472"/>
                  </a:lnTo>
                  <a:lnTo>
                    <a:pt x="42" y="509"/>
                  </a:lnTo>
                  <a:lnTo>
                    <a:pt x="37" y="509"/>
                  </a:lnTo>
                  <a:lnTo>
                    <a:pt x="37" y="531"/>
                  </a:lnTo>
                  <a:lnTo>
                    <a:pt x="29" y="531"/>
                  </a:lnTo>
                  <a:lnTo>
                    <a:pt x="29" y="545"/>
                  </a:lnTo>
                  <a:lnTo>
                    <a:pt x="14" y="545"/>
                  </a:lnTo>
                  <a:lnTo>
                    <a:pt x="14" y="576"/>
                  </a:lnTo>
                  <a:lnTo>
                    <a:pt x="7" y="576"/>
                  </a:lnTo>
                  <a:lnTo>
                    <a:pt x="7" y="605"/>
                  </a:lnTo>
                  <a:lnTo>
                    <a:pt x="0" y="605"/>
                  </a:lnTo>
                  <a:lnTo>
                    <a:pt x="0" y="1403"/>
                  </a:lnTo>
                  <a:lnTo>
                    <a:pt x="37" y="1403"/>
                  </a:lnTo>
                  <a:lnTo>
                    <a:pt x="37" y="1417"/>
                  </a:lnTo>
                  <a:lnTo>
                    <a:pt x="79" y="1417"/>
                  </a:lnTo>
                  <a:lnTo>
                    <a:pt x="79" y="1425"/>
                  </a:lnTo>
                  <a:lnTo>
                    <a:pt x="116" y="1425"/>
                  </a:lnTo>
                  <a:lnTo>
                    <a:pt x="116" y="1431"/>
                  </a:lnTo>
                  <a:lnTo>
                    <a:pt x="153" y="1431"/>
                  </a:lnTo>
                  <a:lnTo>
                    <a:pt x="153" y="1440"/>
                  </a:lnTo>
                  <a:lnTo>
                    <a:pt x="188" y="1440"/>
                  </a:lnTo>
                  <a:lnTo>
                    <a:pt x="188" y="1446"/>
                  </a:lnTo>
                  <a:lnTo>
                    <a:pt x="225" y="1446"/>
                  </a:lnTo>
                  <a:lnTo>
                    <a:pt x="225" y="1462"/>
                  </a:lnTo>
                  <a:lnTo>
                    <a:pt x="270" y="1462"/>
                  </a:lnTo>
                  <a:lnTo>
                    <a:pt x="270" y="1468"/>
                  </a:lnTo>
                  <a:lnTo>
                    <a:pt x="306" y="1468"/>
                  </a:lnTo>
                  <a:lnTo>
                    <a:pt x="306" y="1477"/>
                  </a:lnTo>
                  <a:lnTo>
                    <a:pt x="342" y="1477"/>
                  </a:lnTo>
                  <a:lnTo>
                    <a:pt x="342" y="1482"/>
                  </a:lnTo>
                  <a:lnTo>
                    <a:pt x="379" y="1482"/>
                  </a:lnTo>
                  <a:lnTo>
                    <a:pt x="379" y="1499"/>
                  </a:lnTo>
                  <a:lnTo>
                    <a:pt x="421" y="1499"/>
                  </a:lnTo>
                  <a:lnTo>
                    <a:pt x="421" y="1505"/>
                  </a:lnTo>
                  <a:lnTo>
                    <a:pt x="458" y="1505"/>
                  </a:lnTo>
                  <a:lnTo>
                    <a:pt x="458" y="1513"/>
                  </a:lnTo>
                  <a:lnTo>
                    <a:pt x="494" y="1513"/>
                  </a:lnTo>
                  <a:lnTo>
                    <a:pt x="494" y="1519"/>
                  </a:lnTo>
                  <a:lnTo>
                    <a:pt x="525" y="1519"/>
                  </a:lnTo>
                  <a:lnTo>
                    <a:pt x="525" y="1536"/>
                  </a:lnTo>
                  <a:lnTo>
                    <a:pt x="604" y="1536"/>
                  </a:lnTo>
                  <a:lnTo>
                    <a:pt x="604" y="1550"/>
                  </a:lnTo>
                  <a:lnTo>
                    <a:pt x="640" y="1550"/>
                  </a:lnTo>
                  <a:lnTo>
                    <a:pt x="640" y="1556"/>
                  </a:lnTo>
                  <a:lnTo>
                    <a:pt x="677" y="1556"/>
                  </a:lnTo>
                  <a:lnTo>
                    <a:pt x="677" y="1565"/>
                  </a:lnTo>
                  <a:lnTo>
                    <a:pt x="721" y="1565"/>
                  </a:lnTo>
                  <a:lnTo>
                    <a:pt x="721" y="1579"/>
                  </a:lnTo>
                  <a:lnTo>
                    <a:pt x="766" y="1579"/>
                  </a:lnTo>
                  <a:lnTo>
                    <a:pt x="766" y="1587"/>
                  </a:lnTo>
                  <a:lnTo>
                    <a:pt x="802" y="1587"/>
                  </a:lnTo>
                  <a:lnTo>
                    <a:pt x="802" y="1594"/>
                  </a:lnTo>
                  <a:lnTo>
                    <a:pt x="839" y="1594"/>
                  </a:lnTo>
                  <a:lnTo>
                    <a:pt x="839" y="1601"/>
                  </a:lnTo>
                  <a:lnTo>
                    <a:pt x="875" y="1601"/>
                  </a:lnTo>
                  <a:lnTo>
                    <a:pt x="875" y="1616"/>
                  </a:lnTo>
                  <a:lnTo>
                    <a:pt x="917" y="1616"/>
                  </a:lnTo>
                  <a:lnTo>
                    <a:pt x="917" y="1624"/>
                  </a:lnTo>
                  <a:lnTo>
                    <a:pt x="954" y="1624"/>
                  </a:lnTo>
                  <a:lnTo>
                    <a:pt x="954" y="1638"/>
                  </a:lnTo>
                  <a:lnTo>
                    <a:pt x="1027" y="1638"/>
                  </a:lnTo>
                  <a:lnTo>
                    <a:pt x="1027" y="1647"/>
                  </a:lnTo>
                  <a:lnTo>
                    <a:pt x="1056" y="1647"/>
                  </a:lnTo>
                  <a:lnTo>
                    <a:pt x="1056" y="1653"/>
                  </a:lnTo>
                  <a:lnTo>
                    <a:pt x="1108" y="1653"/>
                  </a:lnTo>
                  <a:lnTo>
                    <a:pt x="1108" y="1667"/>
                  </a:lnTo>
                  <a:lnTo>
                    <a:pt x="1145" y="1667"/>
                  </a:lnTo>
                  <a:lnTo>
                    <a:pt x="1145" y="1675"/>
                  </a:lnTo>
                  <a:lnTo>
                    <a:pt x="1173" y="1675"/>
                  </a:lnTo>
                  <a:lnTo>
                    <a:pt x="1173" y="1684"/>
                  </a:lnTo>
                  <a:lnTo>
                    <a:pt x="1209" y="1684"/>
                  </a:lnTo>
                  <a:lnTo>
                    <a:pt x="1209" y="1698"/>
                  </a:lnTo>
                  <a:lnTo>
                    <a:pt x="1260" y="1698"/>
                  </a:lnTo>
                  <a:lnTo>
                    <a:pt x="1260" y="1704"/>
                  </a:lnTo>
                  <a:lnTo>
                    <a:pt x="1291" y="1704"/>
                  </a:lnTo>
                  <a:lnTo>
                    <a:pt x="1291" y="1712"/>
                  </a:lnTo>
                  <a:lnTo>
                    <a:pt x="1326" y="1712"/>
                  </a:lnTo>
                  <a:lnTo>
                    <a:pt x="1326" y="1720"/>
                  </a:lnTo>
                  <a:lnTo>
                    <a:pt x="1363" y="1720"/>
                  </a:lnTo>
                  <a:lnTo>
                    <a:pt x="1363" y="1735"/>
                  </a:lnTo>
                  <a:lnTo>
                    <a:pt x="1406" y="1735"/>
                  </a:lnTo>
                  <a:lnTo>
                    <a:pt x="1406" y="1741"/>
                  </a:lnTo>
                  <a:lnTo>
                    <a:pt x="1442" y="1741"/>
                  </a:lnTo>
                  <a:lnTo>
                    <a:pt x="1442" y="1757"/>
                  </a:lnTo>
                  <a:lnTo>
                    <a:pt x="1515" y="1757"/>
                  </a:lnTo>
                  <a:lnTo>
                    <a:pt x="1515" y="1763"/>
                  </a:lnTo>
                  <a:lnTo>
                    <a:pt x="1559" y="1763"/>
                  </a:lnTo>
                  <a:lnTo>
                    <a:pt x="1559" y="1772"/>
                  </a:lnTo>
                  <a:lnTo>
                    <a:pt x="1596" y="1772"/>
                  </a:lnTo>
                  <a:lnTo>
                    <a:pt x="1596" y="1786"/>
                  </a:lnTo>
                  <a:lnTo>
                    <a:pt x="1633" y="1786"/>
                  </a:lnTo>
                  <a:lnTo>
                    <a:pt x="1633" y="1794"/>
                  </a:lnTo>
                  <a:lnTo>
                    <a:pt x="1674" y="1794"/>
                  </a:lnTo>
                  <a:lnTo>
                    <a:pt x="1674" y="1800"/>
                  </a:lnTo>
                  <a:lnTo>
                    <a:pt x="1711" y="1800"/>
                  </a:lnTo>
                  <a:lnTo>
                    <a:pt x="1711" y="1814"/>
                  </a:lnTo>
                  <a:lnTo>
                    <a:pt x="1748" y="1814"/>
                  </a:lnTo>
                  <a:lnTo>
                    <a:pt x="1748" y="1823"/>
                  </a:lnTo>
                  <a:lnTo>
                    <a:pt x="1792" y="1823"/>
                  </a:lnTo>
                  <a:lnTo>
                    <a:pt x="1792" y="1829"/>
                  </a:lnTo>
                  <a:lnTo>
                    <a:pt x="1829" y="1829"/>
                  </a:lnTo>
                  <a:lnTo>
                    <a:pt x="1829" y="1845"/>
                  </a:lnTo>
                  <a:lnTo>
                    <a:pt x="1857" y="1845"/>
                  </a:lnTo>
                  <a:lnTo>
                    <a:pt x="1857" y="1851"/>
                  </a:lnTo>
                  <a:lnTo>
                    <a:pt x="1909" y="1851"/>
                  </a:lnTo>
                  <a:lnTo>
                    <a:pt x="1909" y="1845"/>
                  </a:lnTo>
                  <a:lnTo>
                    <a:pt x="1916" y="1845"/>
                  </a:lnTo>
                  <a:lnTo>
                    <a:pt x="1916" y="1800"/>
                  </a:lnTo>
                  <a:lnTo>
                    <a:pt x="1924" y="1800"/>
                  </a:lnTo>
                  <a:lnTo>
                    <a:pt x="1924" y="1772"/>
                  </a:lnTo>
                  <a:lnTo>
                    <a:pt x="1929" y="1772"/>
                  </a:lnTo>
                  <a:lnTo>
                    <a:pt x="1929" y="1757"/>
                  </a:lnTo>
                  <a:lnTo>
                    <a:pt x="1946" y="1757"/>
                  </a:lnTo>
                  <a:lnTo>
                    <a:pt x="1946" y="1712"/>
                  </a:lnTo>
                  <a:lnTo>
                    <a:pt x="1952" y="1712"/>
                  </a:lnTo>
                  <a:lnTo>
                    <a:pt x="1952" y="1684"/>
                  </a:lnTo>
                  <a:lnTo>
                    <a:pt x="1966" y="1684"/>
                  </a:lnTo>
                  <a:lnTo>
                    <a:pt x="1966" y="1667"/>
                  </a:lnTo>
                  <a:lnTo>
                    <a:pt x="1974" y="1667"/>
                  </a:lnTo>
                  <a:lnTo>
                    <a:pt x="1974" y="1638"/>
                  </a:lnTo>
                  <a:lnTo>
                    <a:pt x="1983" y="1638"/>
                  </a:lnTo>
                  <a:lnTo>
                    <a:pt x="1983" y="1624"/>
                  </a:lnTo>
                  <a:lnTo>
                    <a:pt x="1988" y="1624"/>
                  </a:lnTo>
                  <a:lnTo>
                    <a:pt x="1988" y="1587"/>
                  </a:lnTo>
                  <a:lnTo>
                    <a:pt x="2003" y="1587"/>
                  </a:lnTo>
                  <a:lnTo>
                    <a:pt x="2003" y="1565"/>
                  </a:lnTo>
                  <a:lnTo>
                    <a:pt x="2011" y="1565"/>
                  </a:lnTo>
                  <a:lnTo>
                    <a:pt x="2011" y="1536"/>
                  </a:lnTo>
                  <a:lnTo>
                    <a:pt x="2025" y="1536"/>
                  </a:lnTo>
                  <a:lnTo>
                    <a:pt x="2025" y="1482"/>
                  </a:lnTo>
                  <a:lnTo>
                    <a:pt x="2039" y="1482"/>
                  </a:lnTo>
                  <a:lnTo>
                    <a:pt x="2039" y="1468"/>
                  </a:lnTo>
                  <a:lnTo>
                    <a:pt x="2047" y="1468"/>
                  </a:lnTo>
                  <a:lnTo>
                    <a:pt x="2047" y="1440"/>
                  </a:lnTo>
                  <a:lnTo>
                    <a:pt x="2055" y="1440"/>
                  </a:lnTo>
                  <a:lnTo>
                    <a:pt x="2055" y="1425"/>
                  </a:lnTo>
                  <a:lnTo>
                    <a:pt x="2061" y="1425"/>
                  </a:lnTo>
                  <a:lnTo>
                    <a:pt x="2061" y="1403"/>
                  </a:lnTo>
                  <a:lnTo>
                    <a:pt x="2075" y="1403"/>
                  </a:lnTo>
                  <a:lnTo>
                    <a:pt x="2075" y="1380"/>
                  </a:lnTo>
                  <a:lnTo>
                    <a:pt x="2084" y="1380"/>
                  </a:lnTo>
                  <a:lnTo>
                    <a:pt x="2084" y="1357"/>
                  </a:lnTo>
                  <a:lnTo>
                    <a:pt x="2090" y="1357"/>
                  </a:lnTo>
                  <a:lnTo>
                    <a:pt x="2090" y="1321"/>
                  </a:lnTo>
                  <a:lnTo>
                    <a:pt x="2106" y="1321"/>
                  </a:lnTo>
                  <a:lnTo>
                    <a:pt x="2106" y="1297"/>
                  </a:lnTo>
                  <a:lnTo>
                    <a:pt x="2112" y="1297"/>
                  </a:lnTo>
                  <a:lnTo>
                    <a:pt x="2112" y="1261"/>
                  </a:lnTo>
                  <a:lnTo>
                    <a:pt x="2120" y="1261"/>
                  </a:lnTo>
                  <a:lnTo>
                    <a:pt x="2120" y="1240"/>
                  </a:lnTo>
                  <a:lnTo>
                    <a:pt x="2127" y="1240"/>
                  </a:lnTo>
                  <a:lnTo>
                    <a:pt x="2127" y="435"/>
                  </a:lnTo>
                  <a:lnTo>
                    <a:pt x="2106" y="435"/>
                  </a:lnTo>
                  <a:lnTo>
                    <a:pt x="2106" y="421"/>
                  </a:lnTo>
                  <a:lnTo>
                    <a:pt x="2061" y="421"/>
                  </a:lnTo>
                  <a:lnTo>
                    <a:pt x="2061" y="413"/>
                  </a:lnTo>
                  <a:lnTo>
                    <a:pt x="2025" y="413"/>
                  </a:lnTo>
                  <a:lnTo>
                    <a:pt x="2025" y="406"/>
                  </a:lnTo>
                  <a:lnTo>
                    <a:pt x="1983" y="406"/>
                  </a:lnTo>
                  <a:lnTo>
                    <a:pt x="1983" y="391"/>
                  </a:lnTo>
                  <a:lnTo>
                    <a:pt x="1946" y="391"/>
                  </a:lnTo>
                  <a:lnTo>
                    <a:pt x="1946" y="384"/>
                  </a:lnTo>
                  <a:lnTo>
                    <a:pt x="1909" y="384"/>
                  </a:lnTo>
                  <a:lnTo>
                    <a:pt x="1909" y="375"/>
                  </a:lnTo>
                  <a:lnTo>
                    <a:pt x="1857" y="375"/>
                  </a:lnTo>
                  <a:lnTo>
                    <a:pt x="1857" y="369"/>
                  </a:lnTo>
                  <a:lnTo>
                    <a:pt x="1829" y="369"/>
                  </a:lnTo>
                  <a:lnTo>
                    <a:pt x="1829" y="355"/>
                  </a:lnTo>
                  <a:lnTo>
                    <a:pt x="1778" y="355"/>
                  </a:lnTo>
                  <a:lnTo>
                    <a:pt x="1778" y="347"/>
                  </a:lnTo>
                  <a:lnTo>
                    <a:pt x="1742" y="347"/>
                  </a:lnTo>
                  <a:lnTo>
                    <a:pt x="1742" y="338"/>
                  </a:lnTo>
                  <a:lnTo>
                    <a:pt x="1696" y="338"/>
                  </a:lnTo>
                  <a:lnTo>
                    <a:pt x="1696" y="332"/>
                  </a:lnTo>
                  <a:lnTo>
                    <a:pt x="1661" y="332"/>
                  </a:lnTo>
                  <a:lnTo>
                    <a:pt x="1661" y="324"/>
                  </a:lnTo>
                  <a:lnTo>
                    <a:pt x="1618" y="324"/>
                  </a:lnTo>
                  <a:lnTo>
                    <a:pt x="1618" y="318"/>
                  </a:lnTo>
                  <a:lnTo>
                    <a:pt x="1581" y="318"/>
                  </a:lnTo>
                  <a:lnTo>
                    <a:pt x="1581" y="310"/>
                  </a:lnTo>
                  <a:lnTo>
                    <a:pt x="1537" y="310"/>
                  </a:lnTo>
                  <a:lnTo>
                    <a:pt x="1537" y="296"/>
                  </a:lnTo>
                  <a:lnTo>
                    <a:pt x="1500" y="296"/>
                  </a:lnTo>
                  <a:lnTo>
                    <a:pt x="1500" y="287"/>
                  </a:lnTo>
                  <a:lnTo>
                    <a:pt x="1456" y="287"/>
                  </a:lnTo>
                  <a:lnTo>
                    <a:pt x="1456" y="272"/>
                  </a:lnTo>
                  <a:lnTo>
                    <a:pt x="1378" y="272"/>
                  </a:lnTo>
                  <a:lnTo>
                    <a:pt x="1378" y="259"/>
                  </a:lnTo>
                  <a:lnTo>
                    <a:pt x="1341" y="259"/>
                  </a:lnTo>
                  <a:lnTo>
                    <a:pt x="1341" y="250"/>
                  </a:lnTo>
                  <a:lnTo>
                    <a:pt x="1304" y="250"/>
                  </a:lnTo>
                  <a:lnTo>
                    <a:pt x="1304" y="236"/>
                  </a:lnTo>
                  <a:lnTo>
                    <a:pt x="1260" y="236"/>
                  </a:lnTo>
                  <a:lnTo>
                    <a:pt x="1260" y="228"/>
                  </a:lnTo>
                  <a:lnTo>
                    <a:pt x="1223" y="228"/>
                  </a:lnTo>
                  <a:lnTo>
                    <a:pt x="1223" y="222"/>
                  </a:lnTo>
                  <a:lnTo>
                    <a:pt x="1173" y="222"/>
                  </a:lnTo>
                  <a:lnTo>
                    <a:pt x="1173" y="213"/>
                  </a:lnTo>
                  <a:lnTo>
                    <a:pt x="1145" y="213"/>
                  </a:lnTo>
                  <a:lnTo>
                    <a:pt x="1145" y="208"/>
                  </a:lnTo>
                  <a:lnTo>
                    <a:pt x="1091" y="208"/>
                  </a:lnTo>
                  <a:lnTo>
                    <a:pt x="1091" y="199"/>
                  </a:lnTo>
                  <a:lnTo>
                    <a:pt x="1056" y="199"/>
                  </a:lnTo>
                  <a:lnTo>
                    <a:pt x="1056" y="184"/>
                  </a:lnTo>
                  <a:lnTo>
                    <a:pt x="1013" y="184"/>
                  </a:lnTo>
                  <a:lnTo>
                    <a:pt x="1013" y="177"/>
                  </a:lnTo>
                  <a:lnTo>
                    <a:pt x="976" y="177"/>
                  </a:lnTo>
                  <a:lnTo>
                    <a:pt x="976" y="171"/>
                  </a:lnTo>
                  <a:lnTo>
                    <a:pt x="932" y="171"/>
                  </a:lnTo>
                  <a:lnTo>
                    <a:pt x="932" y="154"/>
                  </a:lnTo>
                  <a:lnTo>
                    <a:pt x="895" y="154"/>
                  </a:lnTo>
                  <a:lnTo>
                    <a:pt x="895" y="148"/>
                  </a:lnTo>
                  <a:lnTo>
                    <a:pt x="853" y="148"/>
                  </a:lnTo>
                  <a:lnTo>
                    <a:pt x="853" y="140"/>
                  </a:lnTo>
                  <a:lnTo>
                    <a:pt x="816" y="140"/>
                  </a:lnTo>
                  <a:lnTo>
                    <a:pt x="816" y="133"/>
                  </a:lnTo>
                  <a:lnTo>
                    <a:pt x="771" y="133"/>
                  </a:lnTo>
                  <a:lnTo>
                    <a:pt x="771" y="118"/>
                  </a:lnTo>
                  <a:lnTo>
                    <a:pt x="736" y="118"/>
                  </a:lnTo>
                  <a:lnTo>
                    <a:pt x="736" y="111"/>
                  </a:lnTo>
                  <a:lnTo>
                    <a:pt x="656" y="111"/>
                  </a:lnTo>
                  <a:lnTo>
                    <a:pt x="656" y="96"/>
                  </a:lnTo>
                  <a:lnTo>
                    <a:pt x="604" y="96"/>
                  </a:lnTo>
                  <a:lnTo>
                    <a:pt x="604" y="89"/>
                  </a:lnTo>
                  <a:lnTo>
                    <a:pt x="575" y="89"/>
                  </a:lnTo>
                  <a:lnTo>
                    <a:pt x="575" y="80"/>
                  </a:lnTo>
                  <a:lnTo>
                    <a:pt x="525" y="80"/>
                  </a:lnTo>
                  <a:lnTo>
                    <a:pt x="525" y="66"/>
                  </a:lnTo>
                  <a:lnTo>
                    <a:pt x="494" y="66"/>
                  </a:lnTo>
                  <a:lnTo>
                    <a:pt x="494" y="59"/>
                  </a:lnTo>
                  <a:lnTo>
                    <a:pt x="444" y="59"/>
                  </a:lnTo>
                  <a:lnTo>
                    <a:pt x="444" y="52"/>
                  </a:lnTo>
                  <a:lnTo>
                    <a:pt x="407" y="52"/>
                  </a:lnTo>
                  <a:lnTo>
                    <a:pt x="407" y="37"/>
                  </a:lnTo>
                  <a:lnTo>
                    <a:pt x="364" y="37"/>
                  </a:lnTo>
                  <a:lnTo>
                    <a:pt x="364" y="28"/>
                  </a:lnTo>
                  <a:lnTo>
                    <a:pt x="329" y="28"/>
                  </a:lnTo>
                  <a:lnTo>
                    <a:pt x="329" y="23"/>
                  </a:lnTo>
                  <a:lnTo>
                    <a:pt x="292" y="23"/>
                  </a:lnTo>
                  <a:lnTo>
                    <a:pt x="292" y="15"/>
                  </a:lnTo>
                  <a:lnTo>
                    <a:pt x="247" y="15"/>
                  </a:lnTo>
                  <a:lnTo>
                    <a:pt x="247" y="0"/>
                  </a:lnTo>
                  <a:lnTo>
                    <a:pt x="211" y="0"/>
                  </a:lnTo>
                  <a:close/>
                </a:path>
              </a:pathLst>
            </a:custGeom>
            <a:solidFill>
              <a:srgbClr val="0202BF"/>
            </a:solidFill>
            <a:ln w="9525">
              <a:noFill/>
            </a:ln>
          </p:spPr>
          <p:txBody>
            <a:bodyPr/>
            <a:lstStyle/>
            <a:p>
              <a:endParaRPr lang="en-US"/>
            </a:p>
          </p:txBody>
        </p:sp>
        <p:sp>
          <p:nvSpPr>
            <p:cNvPr id="1141518" name="Freeform 1141517"/>
            <p:cNvSpPr/>
            <p:nvPr/>
          </p:nvSpPr>
          <p:spPr>
            <a:xfrm>
              <a:off x="3919" y="1907"/>
              <a:ext cx="199" cy="142"/>
            </a:xfrm>
            <a:custGeom>
              <a:avLst/>
              <a:gdLst/>
              <a:ahLst/>
              <a:cxnLst/>
              <a:rect l="0" t="0" r="0" b="0"/>
              <a:pathLst>
                <a:path w="1988" h="1851">
                  <a:moveTo>
                    <a:pt x="138" y="0"/>
                  </a:moveTo>
                  <a:lnTo>
                    <a:pt x="138" y="28"/>
                  </a:lnTo>
                  <a:lnTo>
                    <a:pt x="130" y="28"/>
                  </a:lnTo>
                  <a:lnTo>
                    <a:pt x="130" y="59"/>
                  </a:lnTo>
                  <a:lnTo>
                    <a:pt x="124" y="59"/>
                  </a:lnTo>
                  <a:lnTo>
                    <a:pt x="124" y="89"/>
                  </a:lnTo>
                  <a:lnTo>
                    <a:pt x="115" y="89"/>
                  </a:lnTo>
                  <a:lnTo>
                    <a:pt x="115" y="111"/>
                  </a:lnTo>
                  <a:lnTo>
                    <a:pt x="102" y="111"/>
                  </a:lnTo>
                  <a:lnTo>
                    <a:pt x="102" y="133"/>
                  </a:lnTo>
                  <a:lnTo>
                    <a:pt x="93" y="133"/>
                  </a:lnTo>
                  <a:lnTo>
                    <a:pt x="93" y="184"/>
                  </a:lnTo>
                  <a:lnTo>
                    <a:pt x="80" y="184"/>
                  </a:lnTo>
                  <a:lnTo>
                    <a:pt x="80" y="208"/>
                  </a:lnTo>
                  <a:lnTo>
                    <a:pt x="73" y="208"/>
                  </a:lnTo>
                  <a:lnTo>
                    <a:pt x="73" y="228"/>
                  </a:lnTo>
                  <a:lnTo>
                    <a:pt x="56" y="228"/>
                  </a:lnTo>
                  <a:lnTo>
                    <a:pt x="56" y="272"/>
                  </a:lnTo>
                  <a:lnTo>
                    <a:pt x="43" y="272"/>
                  </a:lnTo>
                  <a:lnTo>
                    <a:pt x="43" y="310"/>
                  </a:lnTo>
                  <a:lnTo>
                    <a:pt x="37" y="310"/>
                  </a:lnTo>
                  <a:lnTo>
                    <a:pt x="37" y="332"/>
                  </a:lnTo>
                  <a:lnTo>
                    <a:pt x="21" y="332"/>
                  </a:lnTo>
                  <a:lnTo>
                    <a:pt x="21" y="375"/>
                  </a:lnTo>
                  <a:lnTo>
                    <a:pt x="6" y="375"/>
                  </a:lnTo>
                  <a:lnTo>
                    <a:pt x="6" y="406"/>
                  </a:lnTo>
                  <a:lnTo>
                    <a:pt x="0" y="406"/>
                  </a:lnTo>
                  <a:lnTo>
                    <a:pt x="0" y="1417"/>
                  </a:lnTo>
                  <a:lnTo>
                    <a:pt x="6" y="1417"/>
                  </a:lnTo>
                  <a:lnTo>
                    <a:pt x="6" y="1425"/>
                  </a:lnTo>
                  <a:lnTo>
                    <a:pt x="43" y="1425"/>
                  </a:lnTo>
                  <a:lnTo>
                    <a:pt x="43" y="1431"/>
                  </a:lnTo>
                  <a:lnTo>
                    <a:pt x="80" y="1431"/>
                  </a:lnTo>
                  <a:lnTo>
                    <a:pt x="80" y="1440"/>
                  </a:lnTo>
                  <a:lnTo>
                    <a:pt x="115" y="1440"/>
                  </a:lnTo>
                  <a:lnTo>
                    <a:pt x="115" y="1446"/>
                  </a:lnTo>
                  <a:lnTo>
                    <a:pt x="152" y="1446"/>
                  </a:lnTo>
                  <a:lnTo>
                    <a:pt x="152" y="1462"/>
                  </a:lnTo>
                  <a:lnTo>
                    <a:pt x="197" y="1462"/>
                  </a:lnTo>
                  <a:lnTo>
                    <a:pt x="197" y="1468"/>
                  </a:lnTo>
                  <a:lnTo>
                    <a:pt x="233" y="1468"/>
                  </a:lnTo>
                  <a:lnTo>
                    <a:pt x="233" y="1477"/>
                  </a:lnTo>
                  <a:lnTo>
                    <a:pt x="269" y="1477"/>
                  </a:lnTo>
                  <a:lnTo>
                    <a:pt x="269" y="1482"/>
                  </a:lnTo>
                  <a:lnTo>
                    <a:pt x="306" y="1482"/>
                  </a:lnTo>
                  <a:lnTo>
                    <a:pt x="306" y="1499"/>
                  </a:lnTo>
                  <a:lnTo>
                    <a:pt x="348" y="1499"/>
                  </a:lnTo>
                  <a:lnTo>
                    <a:pt x="348" y="1505"/>
                  </a:lnTo>
                  <a:lnTo>
                    <a:pt x="385" y="1505"/>
                  </a:lnTo>
                  <a:lnTo>
                    <a:pt x="385" y="1513"/>
                  </a:lnTo>
                  <a:lnTo>
                    <a:pt x="421" y="1513"/>
                  </a:lnTo>
                  <a:lnTo>
                    <a:pt x="421" y="1519"/>
                  </a:lnTo>
                  <a:lnTo>
                    <a:pt x="452" y="1519"/>
                  </a:lnTo>
                  <a:lnTo>
                    <a:pt x="452" y="1536"/>
                  </a:lnTo>
                  <a:lnTo>
                    <a:pt x="531" y="1536"/>
                  </a:lnTo>
                  <a:lnTo>
                    <a:pt x="531" y="1550"/>
                  </a:lnTo>
                  <a:lnTo>
                    <a:pt x="567" y="1550"/>
                  </a:lnTo>
                  <a:lnTo>
                    <a:pt x="567" y="1556"/>
                  </a:lnTo>
                  <a:lnTo>
                    <a:pt x="604" y="1556"/>
                  </a:lnTo>
                  <a:lnTo>
                    <a:pt x="604" y="1565"/>
                  </a:lnTo>
                  <a:lnTo>
                    <a:pt x="648" y="1565"/>
                  </a:lnTo>
                  <a:lnTo>
                    <a:pt x="648" y="1579"/>
                  </a:lnTo>
                  <a:lnTo>
                    <a:pt x="693" y="1579"/>
                  </a:lnTo>
                  <a:lnTo>
                    <a:pt x="693" y="1587"/>
                  </a:lnTo>
                  <a:lnTo>
                    <a:pt x="729" y="1587"/>
                  </a:lnTo>
                  <a:lnTo>
                    <a:pt x="729" y="1594"/>
                  </a:lnTo>
                  <a:lnTo>
                    <a:pt x="766" y="1594"/>
                  </a:lnTo>
                  <a:lnTo>
                    <a:pt x="766" y="1601"/>
                  </a:lnTo>
                  <a:lnTo>
                    <a:pt x="802" y="1601"/>
                  </a:lnTo>
                  <a:lnTo>
                    <a:pt x="802" y="1616"/>
                  </a:lnTo>
                  <a:lnTo>
                    <a:pt x="844" y="1616"/>
                  </a:lnTo>
                  <a:lnTo>
                    <a:pt x="844" y="1624"/>
                  </a:lnTo>
                  <a:lnTo>
                    <a:pt x="881" y="1624"/>
                  </a:lnTo>
                  <a:lnTo>
                    <a:pt x="881" y="1638"/>
                  </a:lnTo>
                  <a:lnTo>
                    <a:pt x="954" y="1638"/>
                  </a:lnTo>
                  <a:lnTo>
                    <a:pt x="954" y="1647"/>
                  </a:lnTo>
                  <a:lnTo>
                    <a:pt x="983" y="1647"/>
                  </a:lnTo>
                  <a:lnTo>
                    <a:pt x="983" y="1653"/>
                  </a:lnTo>
                  <a:lnTo>
                    <a:pt x="1035" y="1653"/>
                  </a:lnTo>
                  <a:lnTo>
                    <a:pt x="1035" y="1667"/>
                  </a:lnTo>
                  <a:lnTo>
                    <a:pt x="1072" y="1667"/>
                  </a:lnTo>
                  <a:lnTo>
                    <a:pt x="1072" y="1675"/>
                  </a:lnTo>
                  <a:lnTo>
                    <a:pt x="1100" y="1675"/>
                  </a:lnTo>
                  <a:lnTo>
                    <a:pt x="1100" y="1684"/>
                  </a:lnTo>
                  <a:lnTo>
                    <a:pt x="1136" y="1684"/>
                  </a:lnTo>
                  <a:lnTo>
                    <a:pt x="1136" y="1698"/>
                  </a:lnTo>
                  <a:lnTo>
                    <a:pt x="1187" y="1698"/>
                  </a:lnTo>
                  <a:lnTo>
                    <a:pt x="1187" y="1704"/>
                  </a:lnTo>
                  <a:lnTo>
                    <a:pt x="1218" y="1704"/>
                  </a:lnTo>
                  <a:lnTo>
                    <a:pt x="1218" y="1712"/>
                  </a:lnTo>
                  <a:lnTo>
                    <a:pt x="1253" y="1712"/>
                  </a:lnTo>
                  <a:lnTo>
                    <a:pt x="1253" y="1720"/>
                  </a:lnTo>
                  <a:lnTo>
                    <a:pt x="1290" y="1720"/>
                  </a:lnTo>
                  <a:lnTo>
                    <a:pt x="1290" y="1735"/>
                  </a:lnTo>
                  <a:lnTo>
                    <a:pt x="1333" y="1735"/>
                  </a:lnTo>
                  <a:lnTo>
                    <a:pt x="1333" y="1741"/>
                  </a:lnTo>
                  <a:lnTo>
                    <a:pt x="1369" y="1741"/>
                  </a:lnTo>
                  <a:lnTo>
                    <a:pt x="1369" y="1757"/>
                  </a:lnTo>
                  <a:lnTo>
                    <a:pt x="1442" y="1757"/>
                  </a:lnTo>
                  <a:lnTo>
                    <a:pt x="1442" y="1763"/>
                  </a:lnTo>
                  <a:lnTo>
                    <a:pt x="1486" y="1763"/>
                  </a:lnTo>
                  <a:lnTo>
                    <a:pt x="1486" y="1772"/>
                  </a:lnTo>
                  <a:lnTo>
                    <a:pt x="1523" y="1772"/>
                  </a:lnTo>
                  <a:lnTo>
                    <a:pt x="1523" y="1786"/>
                  </a:lnTo>
                  <a:lnTo>
                    <a:pt x="1560" y="1786"/>
                  </a:lnTo>
                  <a:lnTo>
                    <a:pt x="1560" y="1794"/>
                  </a:lnTo>
                  <a:lnTo>
                    <a:pt x="1601" y="1794"/>
                  </a:lnTo>
                  <a:lnTo>
                    <a:pt x="1601" y="1800"/>
                  </a:lnTo>
                  <a:lnTo>
                    <a:pt x="1638" y="1800"/>
                  </a:lnTo>
                  <a:lnTo>
                    <a:pt x="1638" y="1814"/>
                  </a:lnTo>
                  <a:lnTo>
                    <a:pt x="1675" y="1814"/>
                  </a:lnTo>
                  <a:lnTo>
                    <a:pt x="1675" y="1823"/>
                  </a:lnTo>
                  <a:lnTo>
                    <a:pt x="1719" y="1823"/>
                  </a:lnTo>
                  <a:lnTo>
                    <a:pt x="1719" y="1829"/>
                  </a:lnTo>
                  <a:lnTo>
                    <a:pt x="1756" y="1829"/>
                  </a:lnTo>
                  <a:lnTo>
                    <a:pt x="1756" y="1845"/>
                  </a:lnTo>
                  <a:lnTo>
                    <a:pt x="1784" y="1845"/>
                  </a:lnTo>
                  <a:lnTo>
                    <a:pt x="1784" y="1851"/>
                  </a:lnTo>
                  <a:lnTo>
                    <a:pt x="1836" y="1851"/>
                  </a:lnTo>
                  <a:lnTo>
                    <a:pt x="1836" y="1845"/>
                  </a:lnTo>
                  <a:lnTo>
                    <a:pt x="1843" y="1845"/>
                  </a:lnTo>
                  <a:lnTo>
                    <a:pt x="1843" y="1800"/>
                  </a:lnTo>
                  <a:lnTo>
                    <a:pt x="1851" y="1800"/>
                  </a:lnTo>
                  <a:lnTo>
                    <a:pt x="1851" y="1772"/>
                  </a:lnTo>
                  <a:lnTo>
                    <a:pt x="1856" y="1772"/>
                  </a:lnTo>
                  <a:lnTo>
                    <a:pt x="1856" y="1757"/>
                  </a:lnTo>
                  <a:lnTo>
                    <a:pt x="1873" y="1757"/>
                  </a:lnTo>
                  <a:lnTo>
                    <a:pt x="1873" y="1712"/>
                  </a:lnTo>
                  <a:lnTo>
                    <a:pt x="1879" y="1712"/>
                  </a:lnTo>
                  <a:lnTo>
                    <a:pt x="1879" y="1684"/>
                  </a:lnTo>
                  <a:lnTo>
                    <a:pt x="1893" y="1684"/>
                  </a:lnTo>
                  <a:lnTo>
                    <a:pt x="1893" y="1667"/>
                  </a:lnTo>
                  <a:lnTo>
                    <a:pt x="1901" y="1667"/>
                  </a:lnTo>
                  <a:lnTo>
                    <a:pt x="1901" y="1638"/>
                  </a:lnTo>
                  <a:lnTo>
                    <a:pt x="1910" y="1638"/>
                  </a:lnTo>
                  <a:lnTo>
                    <a:pt x="1910" y="1624"/>
                  </a:lnTo>
                  <a:lnTo>
                    <a:pt x="1915" y="1624"/>
                  </a:lnTo>
                  <a:lnTo>
                    <a:pt x="1915" y="1587"/>
                  </a:lnTo>
                  <a:lnTo>
                    <a:pt x="1930" y="1587"/>
                  </a:lnTo>
                  <a:lnTo>
                    <a:pt x="1930" y="1565"/>
                  </a:lnTo>
                  <a:lnTo>
                    <a:pt x="1938" y="1565"/>
                  </a:lnTo>
                  <a:lnTo>
                    <a:pt x="1938" y="1536"/>
                  </a:lnTo>
                  <a:lnTo>
                    <a:pt x="1952" y="1536"/>
                  </a:lnTo>
                  <a:lnTo>
                    <a:pt x="1952" y="1482"/>
                  </a:lnTo>
                  <a:lnTo>
                    <a:pt x="1966" y="1482"/>
                  </a:lnTo>
                  <a:lnTo>
                    <a:pt x="1966" y="1468"/>
                  </a:lnTo>
                  <a:lnTo>
                    <a:pt x="1974" y="1468"/>
                  </a:lnTo>
                  <a:lnTo>
                    <a:pt x="1974" y="1440"/>
                  </a:lnTo>
                  <a:lnTo>
                    <a:pt x="1982" y="1440"/>
                  </a:lnTo>
                  <a:lnTo>
                    <a:pt x="1982" y="1425"/>
                  </a:lnTo>
                  <a:lnTo>
                    <a:pt x="1988" y="1425"/>
                  </a:lnTo>
                  <a:lnTo>
                    <a:pt x="1988" y="413"/>
                  </a:lnTo>
                  <a:lnTo>
                    <a:pt x="1952" y="413"/>
                  </a:lnTo>
                  <a:lnTo>
                    <a:pt x="1952" y="406"/>
                  </a:lnTo>
                  <a:lnTo>
                    <a:pt x="1910" y="406"/>
                  </a:lnTo>
                  <a:lnTo>
                    <a:pt x="1910" y="391"/>
                  </a:lnTo>
                  <a:lnTo>
                    <a:pt x="1873" y="391"/>
                  </a:lnTo>
                  <a:lnTo>
                    <a:pt x="1873" y="384"/>
                  </a:lnTo>
                  <a:lnTo>
                    <a:pt x="1836" y="384"/>
                  </a:lnTo>
                  <a:lnTo>
                    <a:pt x="1836" y="375"/>
                  </a:lnTo>
                  <a:lnTo>
                    <a:pt x="1784" y="375"/>
                  </a:lnTo>
                  <a:lnTo>
                    <a:pt x="1784" y="369"/>
                  </a:lnTo>
                  <a:lnTo>
                    <a:pt x="1756" y="369"/>
                  </a:lnTo>
                  <a:lnTo>
                    <a:pt x="1756" y="355"/>
                  </a:lnTo>
                  <a:lnTo>
                    <a:pt x="1705" y="355"/>
                  </a:lnTo>
                  <a:lnTo>
                    <a:pt x="1705" y="347"/>
                  </a:lnTo>
                  <a:lnTo>
                    <a:pt x="1669" y="347"/>
                  </a:lnTo>
                  <a:lnTo>
                    <a:pt x="1669" y="338"/>
                  </a:lnTo>
                  <a:lnTo>
                    <a:pt x="1623" y="338"/>
                  </a:lnTo>
                  <a:lnTo>
                    <a:pt x="1623" y="332"/>
                  </a:lnTo>
                  <a:lnTo>
                    <a:pt x="1588" y="332"/>
                  </a:lnTo>
                  <a:lnTo>
                    <a:pt x="1588" y="324"/>
                  </a:lnTo>
                  <a:lnTo>
                    <a:pt x="1545" y="324"/>
                  </a:lnTo>
                  <a:lnTo>
                    <a:pt x="1545" y="318"/>
                  </a:lnTo>
                  <a:lnTo>
                    <a:pt x="1508" y="318"/>
                  </a:lnTo>
                  <a:lnTo>
                    <a:pt x="1508" y="310"/>
                  </a:lnTo>
                  <a:lnTo>
                    <a:pt x="1464" y="310"/>
                  </a:lnTo>
                  <a:lnTo>
                    <a:pt x="1464" y="296"/>
                  </a:lnTo>
                  <a:lnTo>
                    <a:pt x="1427" y="296"/>
                  </a:lnTo>
                  <a:lnTo>
                    <a:pt x="1427" y="287"/>
                  </a:lnTo>
                  <a:lnTo>
                    <a:pt x="1383" y="287"/>
                  </a:lnTo>
                  <a:lnTo>
                    <a:pt x="1383" y="272"/>
                  </a:lnTo>
                  <a:lnTo>
                    <a:pt x="1305" y="272"/>
                  </a:lnTo>
                  <a:lnTo>
                    <a:pt x="1305" y="259"/>
                  </a:lnTo>
                  <a:lnTo>
                    <a:pt x="1268" y="259"/>
                  </a:lnTo>
                  <a:lnTo>
                    <a:pt x="1268" y="250"/>
                  </a:lnTo>
                  <a:lnTo>
                    <a:pt x="1231" y="250"/>
                  </a:lnTo>
                  <a:lnTo>
                    <a:pt x="1231" y="236"/>
                  </a:lnTo>
                  <a:lnTo>
                    <a:pt x="1187" y="236"/>
                  </a:lnTo>
                  <a:lnTo>
                    <a:pt x="1187" y="228"/>
                  </a:lnTo>
                  <a:lnTo>
                    <a:pt x="1150" y="228"/>
                  </a:lnTo>
                  <a:lnTo>
                    <a:pt x="1150" y="222"/>
                  </a:lnTo>
                  <a:lnTo>
                    <a:pt x="1100" y="222"/>
                  </a:lnTo>
                  <a:lnTo>
                    <a:pt x="1100" y="213"/>
                  </a:lnTo>
                  <a:lnTo>
                    <a:pt x="1072" y="213"/>
                  </a:lnTo>
                  <a:lnTo>
                    <a:pt x="1072" y="208"/>
                  </a:lnTo>
                  <a:lnTo>
                    <a:pt x="1018" y="208"/>
                  </a:lnTo>
                  <a:lnTo>
                    <a:pt x="1018" y="199"/>
                  </a:lnTo>
                  <a:lnTo>
                    <a:pt x="983" y="199"/>
                  </a:lnTo>
                  <a:lnTo>
                    <a:pt x="983" y="184"/>
                  </a:lnTo>
                  <a:lnTo>
                    <a:pt x="940" y="184"/>
                  </a:lnTo>
                  <a:lnTo>
                    <a:pt x="940" y="177"/>
                  </a:lnTo>
                  <a:lnTo>
                    <a:pt x="903" y="177"/>
                  </a:lnTo>
                  <a:lnTo>
                    <a:pt x="903" y="171"/>
                  </a:lnTo>
                  <a:lnTo>
                    <a:pt x="859" y="171"/>
                  </a:lnTo>
                  <a:lnTo>
                    <a:pt x="859" y="154"/>
                  </a:lnTo>
                  <a:lnTo>
                    <a:pt x="822" y="154"/>
                  </a:lnTo>
                  <a:lnTo>
                    <a:pt x="822" y="148"/>
                  </a:lnTo>
                  <a:lnTo>
                    <a:pt x="780" y="148"/>
                  </a:lnTo>
                  <a:lnTo>
                    <a:pt x="780" y="140"/>
                  </a:lnTo>
                  <a:lnTo>
                    <a:pt x="743" y="140"/>
                  </a:lnTo>
                  <a:lnTo>
                    <a:pt x="743" y="133"/>
                  </a:lnTo>
                  <a:lnTo>
                    <a:pt x="698" y="133"/>
                  </a:lnTo>
                  <a:lnTo>
                    <a:pt x="698" y="118"/>
                  </a:lnTo>
                  <a:lnTo>
                    <a:pt x="663" y="118"/>
                  </a:lnTo>
                  <a:lnTo>
                    <a:pt x="663" y="111"/>
                  </a:lnTo>
                  <a:lnTo>
                    <a:pt x="583" y="111"/>
                  </a:lnTo>
                  <a:lnTo>
                    <a:pt x="583" y="96"/>
                  </a:lnTo>
                  <a:lnTo>
                    <a:pt x="531" y="96"/>
                  </a:lnTo>
                  <a:lnTo>
                    <a:pt x="531" y="89"/>
                  </a:lnTo>
                  <a:lnTo>
                    <a:pt x="502" y="89"/>
                  </a:lnTo>
                  <a:lnTo>
                    <a:pt x="502" y="80"/>
                  </a:lnTo>
                  <a:lnTo>
                    <a:pt x="452" y="80"/>
                  </a:lnTo>
                  <a:lnTo>
                    <a:pt x="452" y="66"/>
                  </a:lnTo>
                  <a:lnTo>
                    <a:pt x="421" y="66"/>
                  </a:lnTo>
                  <a:lnTo>
                    <a:pt x="421" y="59"/>
                  </a:lnTo>
                  <a:lnTo>
                    <a:pt x="371" y="59"/>
                  </a:lnTo>
                  <a:lnTo>
                    <a:pt x="371" y="52"/>
                  </a:lnTo>
                  <a:lnTo>
                    <a:pt x="334" y="52"/>
                  </a:lnTo>
                  <a:lnTo>
                    <a:pt x="334" y="37"/>
                  </a:lnTo>
                  <a:lnTo>
                    <a:pt x="291" y="37"/>
                  </a:lnTo>
                  <a:lnTo>
                    <a:pt x="291" y="28"/>
                  </a:lnTo>
                  <a:lnTo>
                    <a:pt x="256" y="28"/>
                  </a:lnTo>
                  <a:lnTo>
                    <a:pt x="256" y="23"/>
                  </a:lnTo>
                  <a:lnTo>
                    <a:pt x="219" y="23"/>
                  </a:lnTo>
                  <a:lnTo>
                    <a:pt x="219" y="15"/>
                  </a:lnTo>
                  <a:lnTo>
                    <a:pt x="174" y="15"/>
                  </a:lnTo>
                  <a:lnTo>
                    <a:pt x="174" y="0"/>
                  </a:lnTo>
                  <a:lnTo>
                    <a:pt x="138" y="0"/>
                  </a:lnTo>
                  <a:close/>
                </a:path>
              </a:pathLst>
            </a:custGeom>
            <a:solidFill>
              <a:srgbClr val="0202AF"/>
            </a:solidFill>
            <a:ln w="9525">
              <a:noFill/>
            </a:ln>
          </p:spPr>
          <p:txBody>
            <a:bodyPr/>
            <a:lstStyle/>
            <a:p>
              <a:endParaRPr lang="en-US"/>
            </a:p>
          </p:txBody>
        </p:sp>
        <p:sp>
          <p:nvSpPr>
            <p:cNvPr id="1141519" name="Freeform 1141518"/>
            <p:cNvSpPr/>
            <p:nvPr/>
          </p:nvSpPr>
          <p:spPr>
            <a:xfrm>
              <a:off x="3925" y="1907"/>
              <a:ext cx="185" cy="142"/>
            </a:xfrm>
            <a:custGeom>
              <a:avLst/>
              <a:gdLst/>
              <a:ahLst/>
              <a:cxnLst/>
              <a:rect l="0" t="0" r="0" b="0"/>
              <a:pathLst>
                <a:path w="1859" h="1851">
                  <a:moveTo>
                    <a:pt x="82" y="0"/>
                  </a:moveTo>
                  <a:lnTo>
                    <a:pt x="82" y="28"/>
                  </a:lnTo>
                  <a:lnTo>
                    <a:pt x="74" y="28"/>
                  </a:lnTo>
                  <a:lnTo>
                    <a:pt x="74" y="59"/>
                  </a:lnTo>
                  <a:lnTo>
                    <a:pt x="68" y="59"/>
                  </a:lnTo>
                  <a:lnTo>
                    <a:pt x="68" y="89"/>
                  </a:lnTo>
                  <a:lnTo>
                    <a:pt x="59" y="89"/>
                  </a:lnTo>
                  <a:lnTo>
                    <a:pt x="59" y="111"/>
                  </a:lnTo>
                  <a:lnTo>
                    <a:pt x="46" y="111"/>
                  </a:lnTo>
                  <a:lnTo>
                    <a:pt x="46" y="133"/>
                  </a:lnTo>
                  <a:lnTo>
                    <a:pt x="37" y="133"/>
                  </a:lnTo>
                  <a:lnTo>
                    <a:pt x="37" y="184"/>
                  </a:lnTo>
                  <a:lnTo>
                    <a:pt x="24" y="184"/>
                  </a:lnTo>
                  <a:lnTo>
                    <a:pt x="24" y="208"/>
                  </a:lnTo>
                  <a:lnTo>
                    <a:pt x="17" y="208"/>
                  </a:lnTo>
                  <a:lnTo>
                    <a:pt x="17" y="228"/>
                  </a:lnTo>
                  <a:lnTo>
                    <a:pt x="0" y="228"/>
                  </a:lnTo>
                  <a:lnTo>
                    <a:pt x="0" y="1431"/>
                  </a:lnTo>
                  <a:lnTo>
                    <a:pt x="24" y="1431"/>
                  </a:lnTo>
                  <a:lnTo>
                    <a:pt x="24" y="1440"/>
                  </a:lnTo>
                  <a:lnTo>
                    <a:pt x="59" y="1440"/>
                  </a:lnTo>
                  <a:lnTo>
                    <a:pt x="59" y="1446"/>
                  </a:lnTo>
                  <a:lnTo>
                    <a:pt x="96" y="1446"/>
                  </a:lnTo>
                  <a:lnTo>
                    <a:pt x="96" y="1462"/>
                  </a:lnTo>
                  <a:lnTo>
                    <a:pt x="141" y="1462"/>
                  </a:lnTo>
                  <a:lnTo>
                    <a:pt x="141" y="1468"/>
                  </a:lnTo>
                  <a:lnTo>
                    <a:pt x="177" y="1468"/>
                  </a:lnTo>
                  <a:lnTo>
                    <a:pt x="177" y="1477"/>
                  </a:lnTo>
                  <a:lnTo>
                    <a:pt x="213" y="1477"/>
                  </a:lnTo>
                  <a:lnTo>
                    <a:pt x="213" y="1482"/>
                  </a:lnTo>
                  <a:lnTo>
                    <a:pt x="250" y="1482"/>
                  </a:lnTo>
                  <a:lnTo>
                    <a:pt x="250" y="1499"/>
                  </a:lnTo>
                  <a:lnTo>
                    <a:pt x="292" y="1499"/>
                  </a:lnTo>
                  <a:lnTo>
                    <a:pt x="292" y="1505"/>
                  </a:lnTo>
                  <a:lnTo>
                    <a:pt x="329" y="1505"/>
                  </a:lnTo>
                  <a:lnTo>
                    <a:pt x="329" y="1513"/>
                  </a:lnTo>
                  <a:lnTo>
                    <a:pt x="365" y="1513"/>
                  </a:lnTo>
                  <a:lnTo>
                    <a:pt x="365" y="1519"/>
                  </a:lnTo>
                  <a:lnTo>
                    <a:pt x="396" y="1519"/>
                  </a:lnTo>
                  <a:lnTo>
                    <a:pt x="396" y="1536"/>
                  </a:lnTo>
                  <a:lnTo>
                    <a:pt x="475" y="1536"/>
                  </a:lnTo>
                  <a:lnTo>
                    <a:pt x="475" y="1550"/>
                  </a:lnTo>
                  <a:lnTo>
                    <a:pt x="511" y="1550"/>
                  </a:lnTo>
                  <a:lnTo>
                    <a:pt x="511" y="1556"/>
                  </a:lnTo>
                  <a:lnTo>
                    <a:pt x="548" y="1556"/>
                  </a:lnTo>
                  <a:lnTo>
                    <a:pt x="548" y="1565"/>
                  </a:lnTo>
                  <a:lnTo>
                    <a:pt x="592" y="1565"/>
                  </a:lnTo>
                  <a:lnTo>
                    <a:pt x="592" y="1579"/>
                  </a:lnTo>
                  <a:lnTo>
                    <a:pt x="637" y="1579"/>
                  </a:lnTo>
                  <a:lnTo>
                    <a:pt x="637" y="1587"/>
                  </a:lnTo>
                  <a:lnTo>
                    <a:pt x="673" y="1587"/>
                  </a:lnTo>
                  <a:lnTo>
                    <a:pt x="673" y="1594"/>
                  </a:lnTo>
                  <a:lnTo>
                    <a:pt x="710" y="1594"/>
                  </a:lnTo>
                  <a:lnTo>
                    <a:pt x="710" y="1601"/>
                  </a:lnTo>
                  <a:lnTo>
                    <a:pt x="746" y="1601"/>
                  </a:lnTo>
                  <a:lnTo>
                    <a:pt x="746" y="1616"/>
                  </a:lnTo>
                  <a:lnTo>
                    <a:pt x="788" y="1616"/>
                  </a:lnTo>
                  <a:lnTo>
                    <a:pt x="788" y="1624"/>
                  </a:lnTo>
                  <a:lnTo>
                    <a:pt x="825" y="1624"/>
                  </a:lnTo>
                  <a:lnTo>
                    <a:pt x="825" y="1638"/>
                  </a:lnTo>
                  <a:lnTo>
                    <a:pt x="898" y="1638"/>
                  </a:lnTo>
                  <a:lnTo>
                    <a:pt x="898" y="1647"/>
                  </a:lnTo>
                  <a:lnTo>
                    <a:pt x="927" y="1647"/>
                  </a:lnTo>
                  <a:lnTo>
                    <a:pt x="927" y="1653"/>
                  </a:lnTo>
                  <a:lnTo>
                    <a:pt x="979" y="1653"/>
                  </a:lnTo>
                  <a:lnTo>
                    <a:pt x="979" y="1667"/>
                  </a:lnTo>
                  <a:lnTo>
                    <a:pt x="1016" y="1667"/>
                  </a:lnTo>
                  <a:lnTo>
                    <a:pt x="1016" y="1675"/>
                  </a:lnTo>
                  <a:lnTo>
                    <a:pt x="1044" y="1675"/>
                  </a:lnTo>
                  <a:lnTo>
                    <a:pt x="1044" y="1684"/>
                  </a:lnTo>
                  <a:lnTo>
                    <a:pt x="1080" y="1684"/>
                  </a:lnTo>
                  <a:lnTo>
                    <a:pt x="1080" y="1698"/>
                  </a:lnTo>
                  <a:lnTo>
                    <a:pt x="1131" y="1698"/>
                  </a:lnTo>
                  <a:lnTo>
                    <a:pt x="1131" y="1704"/>
                  </a:lnTo>
                  <a:lnTo>
                    <a:pt x="1162" y="1704"/>
                  </a:lnTo>
                  <a:lnTo>
                    <a:pt x="1162" y="1712"/>
                  </a:lnTo>
                  <a:lnTo>
                    <a:pt x="1197" y="1712"/>
                  </a:lnTo>
                  <a:lnTo>
                    <a:pt x="1197" y="1720"/>
                  </a:lnTo>
                  <a:lnTo>
                    <a:pt x="1234" y="1720"/>
                  </a:lnTo>
                  <a:lnTo>
                    <a:pt x="1234" y="1735"/>
                  </a:lnTo>
                  <a:lnTo>
                    <a:pt x="1277" y="1735"/>
                  </a:lnTo>
                  <a:lnTo>
                    <a:pt x="1277" y="1741"/>
                  </a:lnTo>
                  <a:lnTo>
                    <a:pt x="1313" y="1741"/>
                  </a:lnTo>
                  <a:lnTo>
                    <a:pt x="1313" y="1757"/>
                  </a:lnTo>
                  <a:lnTo>
                    <a:pt x="1386" y="1757"/>
                  </a:lnTo>
                  <a:lnTo>
                    <a:pt x="1386" y="1763"/>
                  </a:lnTo>
                  <a:lnTo>
                    <a:pt x="1430" y="1763"/>
                  </a:lnTo>
                  <a:lnTo>
                    <a:pt x="1430" y="1772"/>
                  </a:lnTo>
                  <a:lnTo>
                    <a:pt x="1467" y="1772"/>
                  </a:lnTo>
                  <a:lnTo>
                    <a:pt x="1467" y="1786"/>
                  </a:lnTo>
                  <a:lnTo>
                    <a:pt x="1504" y="1786"/>
                  </a:lnTo>
                  <a:lnTo>
                    <a:pt x="1504" y="1794"/>
                  </a:lnTo>
                  <a:lnTo>
                    <a:pt x="1545" y="1794"/>
                  </a:lnTo>
                  <a:lnTo>
                    <a:pt x="1545" y="1800"/>
                  </a:lnTo>
                  <a:lnTo>
                    <a:pt x="1582" y="1800"/>
                  </a:lnTo>
                  <a:lnTo>
                    <a:pt x="1582" y="1814"/>
                  </a:lnTo>
                  <a:lnTo>
                    <a:pt x="1619" y="1814"/>
                  </a:lnTo>
                  <a:lnTo>
                    <a:pt x="1619" y="1823"/>
                  </a:lnTo>
                  <a:lnTo>
                    <a:pt x="1663" y="1823"/>
                  </a:lnTo>
                  <a:lnTo>
                    <a:pt x="1663" y="1829"/>
                  </a:lnTo>
                  <a:lnTo>
                    <a:pt x="1700" y="1829"/>
                  </a:lnTo>
                  <a:lnTo>
                    <a:pt x="1700" y="1845"/>
                  </a:lnTo>
                  <a:lnTo>
                    <a:pt x="1728" y="1845"/>
                  </a:lnTo>
                  <a:lnTo>
                    <a:pt x="1728" y="1851"/>
                  </a:lnTo>
                  <a:lnTo>
                    <a:pt x="1780" y="1851"/>
                  </a:lnTo>
                  <a:lnTo>
                    <a:pt x="1780" y="1845"/>
                  </a:lnTo>
                  <a:lnTo>
                    <a:pt x="1787" y="1845"/>
                  </a:lnTo>
                  <a:lnTo>
                    <a:pt x="1787" y="1800"/>
                  </a:lnTo>
                  <a:lnTo>
                    <a:pt x="1795" y="1800"/>
                  </a:lnTo>
                  <a:lnTo>
                    <a:pt x="1795" y="1772"/>
                  </a:lnTo>
                  <a:lnTo>
                    <a:pt x="1800" y="1772"/>
                  </a:lnTo>
                  <a:lnTo>
                    <a:pt x="1800" y="1757"/>
                  </a:lnTo>
                  <a:lnTo>
                    <a:pt x="1817" y="1757"/>
                  </a:lnTo>
                  <a:lnTo>
                    <a:pt x="1817" y="1712"/>
                  </a:lnTo>
                  <a:lnTo>
                    <a:pt x="1823" y="1712"/>
                  </a:lnTo>
                  <a:lnTo>
                    <a:pt x="1823" y="1684"/>
                  </a:lnTo>
                  <a:lnTo>
                    <a:pt x="1837" y="1684"/>
                  </a:lnTo>
                  <a:lnTo>
                    <a:pt x="1837" y="1667"/>
                  </a:lnTo>
                  <a:lnTo>
                    <a:pt x="1845" y="1667"/>
                  </a:lnTo>
                  <a:lnTo>
                    <a:pt x="1845" y="1638"/>
                  </a:lnTo>
                  <a:lnTo>
                    <a:pt x="1854" y="1638"/>
                  </a:lnTo>
                  <a:lnTo>
                    <a:pt x="1854" y="1624"/>
                  </a:lnTo>
                  <a:lnTo>
                    <a:pt x="1859" y="1624"/>
                  </a:lnTo>
                  <a:lnTo>
                    <a:pt x="1859" y="406"/>
                  </a:lnTo>
                  <a:lnTo>
                    <a:pt x="1854" y="406"/>
                  </a:lnTo>
                  <a:lnTo>
                    <a:pt x="1854" y="391"/>
                  </a:lnTo>
                  <a:lnTo>
                    <a:pt x="1817" y="391"/>
                  </a:lnTo>
                  <a:lnTo>
                    <a:pt x="1817" y="384"/>
                  </a:lnTo>
                  <a:lnTo>
                    <a:pt x="1780" y="384"/>
                  </a:lnTo>
                  <a:lnTo>
                    <a:pt x="1780" y="375"/>
                  </a:lnTo>
                  <a:lnTo>
                    <a:pt x="1728" y="375"/>
                  </a:lnTo>
                  <a:lnTo>
                    <a:pt x="1728" y="369"/>
                  </a:lnTo>
                  <a:lnTo>
                    <a:pt x="1700" y="369"/>
                  </a:lnTo>
                  <a:lnTo>
                    <a:pt x="1700" y="355"/>
                  </a:lnTo>
                  <a:lnTo>
                    <a:pt x="1649" y="355"/>
                  </a:lnTo>
                  <a:lnTo>
                    <a:pt x="1649" y="347"/>
                  </a:lnTo>
                  <a:lnTo>
                    <a:pt x="1613" y="347"/>
                  </a:lnTo>
                  <a:lnTo>
                    <a:pt x="1613" y="338"/>
                  </a:lnTo>
                  <a:lnTo>
                    <a:pt x="1567" y="338"/>
                  </a:lnTo>
                  <a:lnTo>
                    <a:pt x="1567" y="332"/>
                  </a:lnTo>
                  <a:lnTo>
                    <a:pt x="1532" y="332"/>
                  </a:lnTo>
                  <a:lnTo>
                    <a:pt x="1532" y="324"/>
                  </a:lnTo>
                  <a:lnTo>
                    <a:pt x="1489" y="324"/>
                  </a:lnTo>
                  <a:lnTo>
                    <a:pt x="1489" y="318"/>
                  </a:lnTo>
                  <a:lnTo>
                    <a:pt x="1452" y="318"/>
                  </a:lnTo>
                  <a:lnTo>
                    <a:pt x="1452" y="310"/>
                  </a:lnTo>
                  <a:lnTo>
                    <a:pt x="1408" y="310"/>
                  </a:lnTo>
                  <a:lnTo>
                    <a:pt x="1408" y="296"/>
                  </a:lnTo>
                  <a:lnTo>
                    <a:pt x="1371" y="296"/>
                  </a:lnTo>
                  <a:lnTo>
                    <a:pt x="1371" y="287"/>
                  </a:lnTo>
                  <a:lnTo>
                    <a:pt x="1327" y="287"/>
                  </a:lnTo>
                  <a:lnTo>
                    <a:pt x="1327" y="272"/>
                  </a:lnTo>
                  <a:lnTo>
                    <a:pt x="1249" y="272"/>
                  </a:lnTo>
                  <a:lnTo>
                    <a:pt x="1249" y="259"/>
                  </a:lnTo>
                  <a:lnTo>
                    <a:pt x="1212" y="259"/>
                  </a:lnTo>
                  <a:lnTo>
                    <a:pt x="1212" y="250"/>
                  </a:lnTo>
                  <a:lnTo>
                    <a:pt x="1175" y="250"/>
                  </a:lnTo>
                  <a:lnTo>
                    <a:pt x="1175" y="236"/>
                  </a:lnTo>
                  <a:lnTo>
                    <a:pt x="1131" y="236"/>
                  </a:lnTo>
                  <a:lnTo>
                    <a:pt x="1131" y="228"/>
                  </a:lnTo>
                  <a:lnTo>
                    <a:pt x="1094" y="228"/>
                  </a:lnTo>
                  <a:lnTo>
                    <a:pt x="1094" y="222"/>
                  </a:lnTo>
                  <a:lnTo>
                    <a:pt x="1044" y="222"/>
                  </a:lnTo>
                  <a:lnTo>
                    <a:pt x="1044" y="213"/>
                  </a:lnTo>
                  <a:lnTo>
                    <a:pt x="1016" y="213"/>
                  </a:lnTo>
                  <a:lnTo>
                    <a:pt x="1016" y="208"/>
                  </a:lnTo>
                  <a:lnTo>
                    <a:pt x="962" y="208"/>
                  </a:lnTo>
                  <a:lnTo>
                    <a:pt x="962" y="199"/>
                  </a:lnTo>
                  <a:lnTo>
                    <a:pt x="927" y="199"/>
                  </a:lnTo>
                  <a:lnTo>
                    <a:pt x="927" y="184"/>
                  </a:lnTo>
                  <a:lnTo>
                    <a:pt x="884" y="184"/>
                  </a:lnTo>
                  <a:lnTo>
                    <a:pt x="884" y="177"/>
                  </a:lnTo>
                  <a:lnTo>
                    <a:pt x="847" y="177"/>
                  </a:lnTo>
                  <a:lnTo>
                    <a:pt x="847" y="171"/>
                  </a:lnTo>
                  <a:lnTo>
                    <a:pt x="803" y="171"/>
                  </a:lnTo>
                  <a:lnTo>
                    <a:pt x="803" y="154"/>
                  </a:lnTo>
                  <a:lnTo>
                    <a:pt x="766" y="154"/>
                  </a:lnTo>
                  <a:lnTo>
                    <a:pt x="766" y="148"/>
                  </a:lnTo>
                  <a:lnTo>
                    <a:pt x="724" y="148"/>
                  </a:lnTo>
                  <a:lnTo>
                    <a:pt x="724" y="140"/>
                  </a:lnTo>
                  <a:lnTo>
                    <a:pt x="687" y="140"/>
                  </a:lnTo>
                  <a:lnTo>
                    <a:pt x="687" y="133"/>
                  </a:lnTo>
                  <a:lnTo>
                    <a:pt x="642" y="133"/>
                  </a:lnTo>
                  <a:lnTo>
                    <a:pt x="642" y="118"/>
                  </a:lnTo>
                  <a:lnTo>
                    <a:pt x="607" y="118"/>
                  </a:lnTo>
                  <a:lnTo>
                    <a:pt x="607" y="111"/>
                  </a:lnTo>
                  <a:lnTo>
                    <a:pt x="527" y="111"/>
                  </a:lnTo>
                  <a:lnTo>
                    <a:pt x="527" y="96"/>
                  </a:lnTo>
                  <a:lnTo>
                    <a:pt x="475" y="96"/>
                  </a:lnTo>
                  <a:lnTo>
                    <a:pt x="475" y="89"/>
                  </a:lnTo>
                  <a:lnTo>
                    <a:pt x="446" y="89"/>
                  </a:lnTo>
                  <a:lnTo>
                    <a:pt x="446" y="80"/>
                  </a:lnTo>
                  <a:lnTo>
                    <a:pt x="396" y="80"/>
                  </a:lnTo>
                  <a:lnTo>
                    <a:pt x="396" y="66"/>
                  </a:lnTo>
                  <a:lnTo>
                    <a:pt x="365" y="66"/>
                  </a:lnTo>
                  <a:lnTo>
                    <a:pt x="365" y="59"/>
                  </a:lnTo>
                  <a:lnTo>
                    <a:pt x="315" y="59"/>
                  </a:lnTo>
                  <a:lnTo>
                    <a:pt x="315" y="52"/>
                  </a:lnTo>
                  <a:lnTo>
                    <a:pt x="278" y="52"/>
                  </a:lnTo>
                  <a:lnTo>
                    <a:pt x="278" y="37"/>
                  </a:lnTo>
                  <a:lnTo>
                    <a:pt x="235" y="37"/>
                  </a:lnTo>
                  <a:lnTo>
                    <a:pt x="235" y="28"/>
                  </a:lnTo>
                  <a:lnTo>
                    <a:pt x="200" y="28"/>
                  </a:lnTo>
                  <a:lnTo>
                    <a:pt x="200" y="23"/>
                  </a:lnTo>
                  <a:lnTo>
                    <a:pt x="163" y="23"/>
                  </a:lnTo>
                  <a:lnTo>
                    <a:pt x="163" y="15"/>
                  </a:lnTo>
                  <a:lnTo>
                    <a:pt x="118" y="15"/>
                  </a:lnTo>
                  <a:lnTo>
                    <a:pt x="118" y="0"/>
                  </a:lnTo>
                  <a:lnTo>
                    <a:pt x="82" y="0"/>
                  </a:lnTo>
                  <a:close/>
                </a:path>
              </a:pathLst>
            </a:custGeom>
            <a:solidFill>
              <a:srgbClr val="0202A3"/>
            </a:solidFill>
            <a:ln w="9525">
              <a:noFill/>
            </a:ln>
          </p:spPr>
          <p:txBody>
            <a:bodyPr/>
            <a:lstStyle/>
            <a:p>
              <a:endParaRPr lang="en-US"/>
            </a:p>
          </p:txBody>
        </p:sp>
        <p:sp>
          <p:nvSpPr>
            <p:cNvPr id="1141520" name="Freeform 1141519"/>
            <p:cNvSpPr/>
            <p:nvPr/>
          </p:nvSpPr>
          <p:spPr>
            <a:xfrm>
              <a:off x="3932" y="1912"/>
              <a:ext cx="173" cy="134"/>
            </a:xfrm>
            <a:custGeom>
              <a:avLst/>
              <a:gdLst/>
              <a:ahLst/>
              <a:cxnLst/>
              <a:rect l="0" t="0" r="0" b="0"/>
              <a:pathLst>
                <a:path w="1726" h="1741">
                  <a:moveTo>
                    <a:pt x="0" y="0"/>
                  </a:moveTo>
                  <a:lnTo>
                    <a:pt x="0" y="1387"/>
                  </a:lnTo>
                  <a:lnTo>
                    <a:pt x="22" y="1387"/>
                  </a:lnTo>
                  <a:lnTo>
                    <a:pt x="22" y="1403"/>
                  </a:lnTo>
                  <a:lnTo>
                    <a:pt x="67" y="1403"/>
                  </a:lnTo>
                  <a:lnTo>
                    <a:pt x="67" y="1409"/>
                  </a:lnTo>
                  <a:lnTo>
                    <a:pt x="103" y="1409"/>
                  </a:lnTo>
                  <a:lnTo>
                    <a:pt x="103" y="1418"/>
                  </a:lnTo>
                  <a:lnTo>
                    <a:pt x="139" y="1418"/>
                  </a:lnTo>
                  <a:lnTo>
                    <a:pt x="139" y="1423"/>
                  </a:lnTo>
                  <a:lnTo>
                    <a:pt x="176" y="1423"/>
                  </a:lnTo>
                  <a:lnTo>
                    <a:pt x="176" y="1440"/>
                  </a:lnTo>
                  <a:lnTo>
                    <a:pt x="218" y="1440"/>
                  </a:lnTo>
                  <a:lnTo>
                    <a:pt x="218" y="1446"/>
                  </a:lnTo>
                  <a:lnTo>
                    <a:pt x="255" y="1446"/>
                  </a:lnTo>
                  <a:lnTo>
                    <a:pt x="255" y="1454"/>
                  </a:lnTo>
                  <a:lnTo>
                    <a:pt x="291" y="1454"/>
                  </a:lnTo>
                  <a:lnTo>
                    <a:pt x="291" y="1460"/>
                  </a:lnTo>
                  <a:lnTo>
                    <a:pt x="322" y="1460"/>
                  </a:lnTo>
                  <a:lnTo>
                    <a:pt x="322" y="1477"/>
                  </a:lnTo>
                  <a:lnTo>
                    <a:pt x="401" y="1477"/>
                  </a:lnTo>
                  <a:lnTo>
                    <a:pt x="401" y="1491"/>
                  </a:lnTo>
                  <a:lnTo>
                    <a:pt x="437" y="1491"/>
                  </a:lnTo>
                  <a:lnTo>
                    <a:pt x="437" y="1497"/>
                  </a:lnTo>
                  <a:lnTo>
                    <a:pt x="474" y="1497"/>
                  </a:lnTo>
                  <a:lnTo>
                    <a:pt x="474" y="1506"/>
                  </a:lnTo>
                  <a:lnTo>
                    <a:pt x="518" y="1506"/>
                  </a:lnTo>
                  <a:lnTo>
                    <a:pt x="518" y="1520"/>
                  </a:lnTo>
                  <a:lnTo>
                    <a:pt x="563" y="1520"/>
                  </a:lnTo>
                  <a:lnTo>
                    <a:pt x="563" y="1528"/>
                  </a:lnTo>
                  <a:lnTo>
                    <a:pt x="599" y="1528"/>
                  </a:lnTo>
                  <a:lnTo>
                    <a:pt x="599" y="1535"/>
                  </a:lnTo>
                  <a:lnTo>
                    <a:pt x="636" y="1535"/>
                  </a:lnTo>
                  <a:lnTo>
                    <a:pt x="636" y="1542"/>
                  </a:lnTo>
                  <a:lnTo>
                    <a:pt x="672" y="1542"/>
                  </a:lnTo>
                  <a:lnTo>
                    <a:pt x="672" y="1557"/>
                  </a:lnTo>
                  <a:lnTo>
                    <a:pt x="714" y="1557"/>
                  </a:lnTo>
                  <a:lnTo>
                    <a:pt x="714" y="1565"/>
                  </a:lnTo>
                  <a:lnTo>
                    <a:pt x="751" y="1565"/>
                  </a:lnTo>
                  <a:lnTo>
                    <a:pt x="751" y="1579"/>
                  </a:lnTo>
                  <a:lnTo>
                    <a:pt x="824" y="1579"/>
                  </a:lnTo>
                  <a:lnTo>
                    <a:pt x="824" y="1588"/>
                  </a:lnTo>
                  <a:lnTo>
                    <a:pt x="853" y="1588"/>
                  </a:lnTo>
                  <a:lnTo>
                    <a:pt x="853" y="1594"/>
                  </a:lnTo>
                  <a:lnTo>
                    <a:pt x="905" y="1594"/>
                  </a:lnTo>
                  <a:lnTo>
                    <a:pt x="905" y="1608"/>
                  </a:lnTo>
                  <a:lnTo>
                    <a:pt x="942" y="1608"/>
                  </a:lnTo>
                  <a:lnTo>
                    <a:pt x="942" y="1616"/>
                  </a:lnTo>
                  <a:lnTo>
                    <a:pt x="970" y="1616"/>
                  </a:lnTo>
                  <a:lnTo>
                    <a:pt x="970" y="1625"/>
                  </a:lnTo>
                  <a:lnTo>
                    <a:pt x="1006" y="1625"/>
                  </a:lnTo>
                  <a:lnTo>
                    <a:pt x="1006" y="1639"/>
                  </a:lnTo>
                  <a:lnTo>
                    <a:pt x="1057" y="1639"/>
                  </a:lnTo>
                  <a:lnTo>
                    <a:pt x="1057" y="1645"/>
                  </a:lnTo>
                  <a:lnTo>
                    <a:pt x="1088" y="1645"/>
                  </a:lnTo>
                  <a:lnTo>
                    <a:pt x="1088" y="1653"/>
                  </a:lnTo>
                  <a:lnTo>
                    <a:pt x="1123" y="1653"/>
                  </a:lnTo>
                  <a:lnTo>
                    <a:pt x="1123" y="1661"/>
                  </a:lnTo>
                  <a:lnTo>
                    <a:pt x="1160" y="1661"/>
                  </a:lnTo>
                  <a:lnTo>
                    <a:pt x="1160" y="1676"/>
                  </a:lnTo>
                  <a:lnTo>
                    <a:pt x="1203" y="1676"/>
                  </a:lnTo>
                  <a:lnTo>
                    <a:pt x="1203" y="1682"/>
                  </a:lnTo>
                  <a:lnTo>
                    <a:pt x="1239" y="1682"/>
                  </a:lnTo>
                  <a:lnTo>
                    <a:pt x="1239" y="1698"/>
                  </a:lnTo>
                  <a:lnTo>
                    <a:pt x="1312" y="1698"/>
                  </a:lnTo>
                  <a:lnTo>
                    <a:pt x="1312" y="1704"/>
                  </a:lnTo>
                  <a:lnTo>
                    <a:pt x="1356" y="1704"/>
                  </a:lnTo>
                  <a:lnTo>
                    <a:pt x="1356" y="1713"/>
                  </a:lnTo>
                  <a:lnTo>
                    <a:pt x="1393" y="1713"/>
                  </a:lnTo>
                  <a:lnTo>
                    <a:pt x="1393" y="1727"/>
                  </a:lnTo>
                  <a:lnTo>
                    <a:pt x="1430" y="1727"/>
                  </a:lnTo>
                  <a:lnTo>
                    <a:pt x="1430" y="1735"/>
                  </a:lnTo>
                  <a:lnTo>
                    <a:pt x="1471" y="1735"/>
                  </a:lnTo>
                  <a:lnTo>
                    <a:pt x="1471" y="1741"/>
                  </a:lnTo>
                  <a:lnTo>
                    <a:pt x="1721" y="1741"/>
                  </a:lnTo>
                  <a:lnTo>
                    <a:pt x="1721" y="1713"/>
                  </a:lnTo>
                  <a:lnTo>
                    <a:pt x="1726" y="1713"/>
                  </a:lnTo>
                  <a:lnTo>
                    <a:pt x="1726" y="325"/>
                  </a:lnTo>
                  <a:lnTo>
                    <a:pt x="1706" y="325"/>
                  </a:lnTo>
                  <a:lnTo>
                    <a:pt x="1706" y="316"/>
                  </a:lnTo>
                  <a:lnTo>
                    <a:pt x="1654" y="316"/>
                  </a:lnTo>
                  <a:lnTo>
                    <a:pt x="1654" y="310"/>
                  </a:lnTo>
                  <a:lnTo>
                    <a:pt x="1626" y="310"/>
                  </a:lnTo>
                  <a:lnTo>
                    <a:pt x="1626" y="296"/>
                  </a:lnTo>
                  <a:lnTo>
                    <a:pt x="1575" y="296"/>
                  </a:lnTo>
                  <a:lnTo>
                    <a:pt x="1575" y="288"/>
                  </a:lnTo>
                  <a:lnTo>
                    <a:pt x="1539" y="288"/>
                  </a:lnTo>
                  <a:lnTo>
                    <a:pt x="1539" y="279"/>
                  </a:lnTo>
                  <a:lnTo>
                    <a:pt x="1493" y="279"/>
                  </a:lnTo>
                  <a:lnTo>
                    <a:pt x="1493" y="273"/>
                  </a:lnTo>
                  <a:lnTo>
                    <a:pt x="1458" y="273"/>
                  </a:lnTo>
                  <a:lnTo>
                    <a:pt x="1458" y="265"/>
                  </a:lnTo>
                  <a:lnTo>
                    <a:pt x="1415" y="265"/>
                  </a:lnTo>
                  <a:lnTo>
                    <a:pt x="1415" y="259"/>
                  </a:lnTo>
                  <a:lnTo>
                    <a:pt x="1378" y="259"/>
                  </a:lnTo>
                  <a:lnTo>
                    <a:pt x="1378" y="251"/>
                  </a:lnTo>
                  <a:lnTo>
                    <a:pt x="1334" y="251"/>
                  </a:lnTo>
                  <a:lnTo>
                    <a:pt x="1334" y="237"/>
                  </a:lnTo>
                  <a:lnTo>
                    <a:pt x="1297" y="237"/>
                  </a:lnTo>
                  <a:lnTo>
                    <a:pt x="1297" y="228"/>
                  </a:lnTo>
                  <a:lnTo>
                    <a:pt x="1253" y="228"/>
                  </a:lnTo>
                  <a:lnTo>
                    <a:pt x="1253" y="213"/>
                  </a:lnTo>
                  <a:lnTo>
                    <a:pt x="1175" y="213"/>
                  </a:lnTo>
                  <a:lnTo>
                    <a:pt x="1175" y="200"/>
                  </a:lnTo>
                  <a:lnTo>
                    <a:pt x="1138" y="200"/>
                  </a:lnTo>
                  <a:lnTo>
                    <a:pt x="1138" y="191"/>
                  </a:lnTo>
                  <a:lnTo>
                    <a:pt x="1101" y="191"/>
                  </a:lnTo>
                  <a:lnTo>
                    <a:pt x="1101" y="177"/>
                  </a:lnTo>
                  <a:lnTo>
                    <a:pt x="1057" y="177"/>
                  </a:lnTo>
                  <a:lnTo>
                    <a:pt x="1057" y="169"/>
                  </a:lnTo>
                  <a:lnTo>
                    <a:pt x="1020" y="169"/>
                  </a:lnTo>
                  <a:lnTo>
                    <a:pt x="1020" y="163"/>
                  </a:lnTo>
                  <a:lnTo>
                    <a:pt x="970" y="163"/>
                  </a:lnTo>
                  <a:lnTo>
                    <a:pt x="970" y="154"/>
                  </a:lnTo>
                  <a:lnTo>
                    <a:pt x="942" y="154"/>
                  </a:lnTo>
                  <a:lnTo>
                    <a:pt x="942" y="149"/>
                  </a:lnTo>
                  <a:lnTo>
                    <a:pt x="888" y="149"/>
                  </a:lnTo>
                  <a:lnTo>
                    <a:pt x="888" y="140"/>
                  </a:lnTo>
                  <a:lnTo>
                    <a:pt x="853" y="140"/>
                  </a:lnTo>
                  <a:lnTo>
                    <a:pt x="853" y="125"/>
                  </a:lnTo>
                  <a:lnTo>
                    <a:pt x="810" y="125"/>
                  </a:lnTo>
                  <a:lnTo>
                    <a:pt x="810" y="118"/>
                  </a:lnTo>
                  <a:lnTo>
                    <a:pt x="773" y="118"/>
                  </a:lnTo>
                  <a:lnTo>
                    <a:pt x="773" y="112"/>
                  </a:lnTo>
                  <a:lnTo>
                    <a:pt x="729" y="112"/>
                  </a:lnTo>
                  <a:lnTo>
                    <a:pt x="729" y="95"/>
                  </a:lnTo>
                  <a:lnTo>
                    <a:pt x="692" y="95"/>
                  </a:lnTo>
                  <a:lnTo>
                    <a:pt x="692" y="89"/>
                  </a:lnTo>
                  <a:lnTo>
                    <a:pt x="650" y="89"/>
                  </a:lnTo>
                  <a:lnTo>
                    <a:pt x="650" y="81"/>
                  </a:lnTo>
                  <a:lnTo>
                    <a:pt x="613" y="81"/>
                  </a:lnTo>
                  <a:lnTo>
                    <a:pt x="613" y="74"/>
                  </a:lnTo>
                  <a:lnTo>
                    <a:pt x="568" y="74"/>
                  </a:lnTo>
                  <a:lnTo>
                    <a:pt x="568" y="59"/>
                  </a:lnTo>
                  <a:lnTo>
                    <a:pt x="533" y="59"/>
                  </a:lnTo>
                  <a:lnTo>
                    <a:pt x="533" y="52"/>
                  </a:lnTo>
                  <a:lnTo>
                    <a:pt x="453" y="52"/>
                  </a:lnTo>
                  <a:lnTo>
                    <a:pt x="453" y="37"/>
                  </a:lnTo>
                  <a:lnTo>
                    <a:pt x="401" y="37"/>
                  </a:lnTo>
                  <a:lnTo>
                    <a:pt x="401" y="30"/>
                  </a:lnTo>
                  <a:lnTo>
                    <a:pt x="372" y="30"/>
                  </a:lnTo>
                  <a:lnTo>
                    <a:pt x="372" y="21"/>
                  </a:lnTo>
                  <a:lnTo>
                    <a:pt x="322" y="21"/>
                  </a:lnTo>
                  <a:lnTo>
                    <a:pt x="322" y="7"/>
                  </a:lnTo>
                  <a:lnTo>
                    <a:pt x="291" y="7"/>
                  </a:lnTo>
                  <a:lnTo>
                    <a:pt x="291" y="0"/>
                  </a:lnTo>
                  <a:lnTo>
                    <a:pt x="0" y="0"/>
                  </a:lnTo>
                  <a:close/>
                </a:path>
              </a:pathLst>
            </a:custGeom>
            <a:solidFill>
              <a:srgbClr val="020296"/>
            </a:solidFill>
            <a:ln w="9525">
              <a:noFill/>
            </a:ln>
          </p:spPr>
          <p:txBody>
            <a:bodyPr/>
            <a:lstStyle/>
            <a:p>
              <a:endParaRPr lang="en-US"/>
            </a:p>
          </p:txBody>
        </p:sp>
        <p:sp>
          <p:nvSpPr>
            <p:cNvPr id="1141521" name="Freeform 1141520"/>
            <p:cNvSpPr/>
            <p:nvPr/>
          </p:nvSpPr>
          <p:spPr>
            <a:xfrm>
              <a:off x="3939" y="1916"/>
              <a:ext cx="158" cy="125"/>
            </a:xfrm>
            <a:custGeom>
              <a:avLst/>
              <a:gdLst/>
              <a:ahLst/>
              <a:cxnLst/>
              <a:rect l="0" t="0" r="0" b="0"/>
              <a:pathLst>
                <a:path w="1587" h="1617">
                  <a:moveTo>
                    <a:pt x="0" y="0"/>
                  </a:moveTo>
                  <a:lnTo>
                    <a:pt x="0" y="1350"/>
                  </a:lnTo>
                  <a:lnTo>
                    <a:pt x="36" y="1350"/>
                  </a:lnTo>
                  <a:lnTo>
                    <a:pt x="36" y="1359"/>
                  </a:lnTo>
                  <a:lnTo>
                    <a:pt x="72" y="1359"/>
                  </a:lnTo>
                  <a:lnTo>
                    <a:pt x="72" y="1364"/>
                  </a:lnTo>
                  <a:lnTo>
                    <a:pt x="109" y="1364"/>
                  </a:lnTo>
                  <a:lnTo>
                    <a:pt x="109" y="1381"/>
                  </a:lnTo>
                  <a:lnTo>
                    <a:pt x="151" y="1381"/>
                  </a:lnTo>
                  <a:lnTo>
                    <a:pt x="151" y="1387"/>
                  </a:lnTo>
                  <a:lnTo>
                    <a:pt x="188" y="1387"/>
                  </a:lnTo>
                  <a:lnTo>
                    <a:pt x="188" y="1395"/>
                  </a:lnTo>
                  <a:lnTo>
                    <a:pt x="224" y="1395"/>
                  </a:lnTo>
                  <a:lnTo>
                    <a:pt x="224" y="1401"/>
                  </a:lnTo>
                  <a:lnTo>
                    <a:pt x="255" y="1401"/>
                  </a:lnTo>
                  <a:lnTo>
                    <a:pt x="255" y="1418"/>
                  </a:lnTo>
                  <a:lnTo>
                    <a:pt x="334" y="1418"/>
                  </a:lnTo>
                  <a:lnTo>
                    <a:pt x="334" y="1432"/>
                  </a:lnTo>
                  <a:lnTo>
                    <a:pt x="370" y="1432"/>
                  </a:lnTo>
                  <a:lnTo>
                    <a:pt x="370" y="1438"/>
                  </a:lnTo>
                  <a:lnTo>
                    <a:pt x="407" y="1438"/>
                  </a:lnTo>
                  <a:lnTo>
                    <a:pt x="407" y="1447"/>
                  </a:lnTo>
                  <a:lnTo>
                    <a:pt x="451" y="1447"/>
                  </a:lnTo>
                  <a:lnTo>
                    <a:pt x="451" y="1461"/>
                  </a:lnTo>
                  <a:lnTo>
                    <a:pt x="496" y="1461"/>
                  </a:lnTo>
                  <a:lnTo>
                    <a:pt x="496" y="1469"/>
                  </a:lnTo>
                  <a:lnTo>
                    <a:pt x="532" y="1469"/>
                  </a:lnTo>
                  <a:lnTo>
                    <a:pt x="532" y="1476"/>
                  </a:lnTo>
                  <a:lnTo>
                    <a:pt x="569" y="1476"/>
                  </a:lnTo>
                  <a:lnTo>
                    <a:pt x="569" y="1483"/>
                  </a:lnTo>
                  <a:lnTo>
                    <a:pt x="605" y="1483"/>
                  </a:lnTo>
                  <a:lnTo>
                    <a:pt x="605" y="1498"/>
                  </a:lnTo>
                  <a:lnTo>
                    <a:pt x="647" y="1498"/>
                  </a:lnTo>
                  <a:lnTo>
                    <a:pt x="647" y="1506"/>
                  </a:lnTo>
                  <a:lnTo>
                    <a:pt x="684" y="1506"/>
                  </a:lnTo>
                  <a:lnTo>
                    <a:pt x="684" y="1520"/>
                  </a:lnTo>
                  <a:lnTo>
                    <a:pt x="757" y="1520"/>
                  </a:lnTo>
                  <a:lnTo>
                    <a:pt x="757" y="1529"/>
                  </a:lnTo>
                  <a:lnTo>
                    <a:pt x="786" y="1529"/>
                  </a:lnTo>
                  <a:lnTo>
                    <a:pt x="786" y="1535"/>
                  </a:lnTo>
                  <a:lnTo>
                    <a:pt x="838" y="1535"/>
                  </a:lnTo>
                  <a:lnTo>
                    <a:pt x="838" y="1549"/>
                  </a:lnTo>
                  <a:lnTo>
                    <a:pt x="875" y="1549"/>
                  </a:lnTo>
                  <a:lnTo>
                    <a:pt x="875" y="1557"/>
                  </a:lnTo>
                  <a:lnTo>
                    <a:pt x="903" y="1557"/>
                  </a:lnTo>
                  <a:lnTo>
                    <a:pt x="903" y="1566"/>
                  </a:lnTo>
                  <a:lnTo>
                    <a:pt x="939" y="1566"/>
                  </a:lnTo>
                  <a:lnTo>
                    <a:pt x="939" y="1580"/>
                  </a:lnTo>
                  <a:lnTo>
                    <a:pt x="990" y="1580"/>
                  </a:lnTo>
                  <a:lnTo>
                    <a:pt x="990" y="1586"/>
                  </a:lnTo>
                  <a:lnTo>
                    <a:pt x="1021" y="1586"/>
                  </a:lnTo>
                  <a:lnTo>
                    <a:pt x="1021" y="1594"/>
                  </a:lnTo>
                  <a:lnTo>
                    <a:pt x="1056" y="1594"/>
                  </a:lnTo>
                  <a:lnTo>
                    <a:pt x="1056" y="1602"/>
                  </a:lnTo>
                  <a:lnTo>
                    <a:pt x="1093" y="1602"/>
                  </a:lnTo>
                  <a:lnTo>
                    <a:pt x="1093" y="1617"/>
                  </a:lnTo>
                  <a:lnTo>
                    <a:pt x="1587" y="1617"/>
                  </a:lnTo>
                  <a:lnTo>
                    <a:pt x="1587" y="251"/>
                  </a:lnTo>
                  <a:lnTo>
                    <a:pt x="1559" y="251"/>
                  </a:lnTo>
                  <a:lnTo>
                    <a:pt x="1559" y="237"/>
                  </a:lnTo>
                  <a:lnTo>
                    <a:pt x="1508" y="237"/>
                  </a:lnTo>
                  <a:lnTo>
                    <a:pt x="1508" y="229"/>
                  </a:lnTo>
                  <a:lnTo>
                    <a:pt x="1472" y="229"/>
                  </a:lnTo>
                  <a:lnTo>
                    <a:pt x="1472" y="220"/>
                  </a:lnTo>
                  <a:lnTo>
                    <a:pt x="1426" y="220"/>
                  </a:lnTo>
                  <a:lnTo>
                    <a:pt x="1426" y="214"/>
                  </a:lnTo>
                  <a:lnTo>
                    <a:pt x="1391" y="214"/>
                  </a:lnTo>
                  <a:lnTo>
                    <a:pt x="1391" y="206"/>
                  </a:lnTo>
                  <a:lnTo>
                    <a:pt x="1348" y="206"/>
                  </a:lnTo>
                  <a:lnTo>
                    <a:pt x="1348" y="200"/>
                  </a:lnTo>
                  <a:lnTo>
                    <a:pt x="1311" y="200"/>
                  </a:lnTo>
                  <a:lnTo>
                    <a:pt x="1311" y="192"/>
                  </a:lnTo>
                  <a:lnTo>
                    <a:pt x="1267" y="192"/>
                  </a:lnTo>
                  <a:lnTo>
                    <a:pt x="1267" y="178"/>
                  </a:lnTo>
                  <a:lnTo>
                    <a:pt x="1230" y="178"/>
                  </a:lnTo>
                  <a:lnTo>
                    <a:pt x="1230" y="169"/>
                  </a:lnTo>
                  <a:lnTo>
                    <a:pt x="1186" y="169"/>
                  </a:lnTo>
                  <a:lnTo>
                    <a:pt x="1186" y="154"/>
                  </a:lnTo>
                  <a:lnTo>
                    <a:pt x="1108" y="154"/>
                  </a:lnTo>
                  <a:lnTo>
                    <a:pt x="1108" y="141"/>
                  </a:lnTo>
                  <a:lnTo>
                    <a:pt x="1071" y="141"/>
                  </a:lnTo>
                  <a:lnTo>
                    <a:pt x="1071" y="132"/>
                  </a:lnTo>
                  <a:lnTo>
                    <a:pt x="1034" y="132"/>
                  </a:lnTo>
                  <a:lnTo>
                    <a:pt x="1034" y="118"/>
                  </a:lnTo>
                  <a:lnTo>
                    <a:pt x="990" y="118"/>
                  </a:lnTo>
                  <a:lnTo>
                    <a:pt x="990" y="110"/>
                  </a:lnTo>
                  <a:lnTo>
                    <a:pt x="953" y="110"/>
                  </a:lnTo>
                  <a:lnTo>
                    <a:pt x="953" y="104"/>
                  </a:lnTo>
                  <a:lnTo>
                    <a:pt x="903" y="104"/>
                  </a:lnTo>
                  <a:lnTo>
                    <a:pt x="903" y="95"/>
                  </a:lnTo>
                  <a:lnTo>
                    <a:pt x="875" y="95"/>
                  </a:lnTo>
                  <a:lnTo>
                    <a:pt x="875" y="90"/>
                  </a:lnTo>
                  <a:lnTo>
                    <a:pt x="821" y="90"/>
                  </a:lnTo>
                  <a:lnTo>
                    <a:pt x="821" y="81"/>
                  </a:lnTo>
                  <a:lnTo>
                    <a:pt x="786" y="81"/>
                  </a:lnTo>
                  <a:lnTo>
                    <a:pt x="786" y="66"/>
                  </a:lnTo>
                  <a:lnTo>
                    <a:pt x="743" y="66"/>
                  </a:lnTo>
                  <a:lnTo>
                    <a:pt x="743" y="59"/>
                  </a:lnTo>
                  <a:lnTo>
                    <a:pt x="706" y="59"/>
                  </a:lnTo>
                  <a:lnTo>
                    <a:pt x="706" y="53"/>
                  </a:lnTo>
                  <a:lnTo>
                    <a:pt x="662" y="53"/>
                  </a:lnTo>
                  <a:lnTo>
                    <a:pt x="662" y="36"/>
                  </a:lnTo>
                  <a:lnTo>
                    <a:pt x="625" y="36"/>
                  </a:lnTo>
                  <a:lnTo>
                    <a:pt x="625" y="30"/>
                  </a:lnTo>
                  <a:lnTo>
                    <a:pt x="583" y="30"/>
                  </a:lnTo>
                  <a:lnTo>
                    <a:pt x="583" y="22"/>
                  </a:lnTo>
                  <a:lnTo>
                    <a:pt x="546" y="22"/>
                  </a:lnTo>
                  <a:lnTo>
                    <a:pt x="546" y="15"/>
                  </a:lnTo>
                  <a:lnTo>
                    <a:pt x="501" y="15"/>
                  </a:lnTo>
                  <a:lnTo>
                    <a:pt x="501" y="0"/>
                  </a:lnTo>
                  <a:lnTo>
                    <a:pt x="0" y="0"/>
                  </a:lnTo>
                  <a:close/>
                </a:path>
              </a:pathLst>
            </a:custGeom>
            <a:solidFill>
              <a:srgbClr val="020287"/>
            </a:solidFill>
            <a:ln w="9525">
              <a:noFill/>
            </a:ln>
          </p:spPr>
          <p:txBody>
            <a:bodyPr/>
            <a:lstStyle/>
            <a:p>
              <a:endParaRPr lang="en-US"/>
            </a:p>
          </p:txBody>
        </p:sp>
        <p:sp>
          <p:nvSpPr>
            <p:cNvPr id="1141522" name="Freeform 1141521"/>
            <p:cNvSpPr/>
            <p:nvPr/>
          </p:nvSpPr>
          <p:spPr>
            <a:xfrm>
              <a:off x="3946" y="1922"/>
              <a:ext cx="145" cy="113"/>
            </a:xfrm>
            <a:custGeom>
              <a:avLst/>
              <a:gdLst/>
              <a:ahLst/>
              <a:cxnLst/>
              <a:rect l="0" t="0" r="0" b="0"/>
              <a:pathLst>
                <a:path w="1450" h="1468">
                  <a:moveTo>
                    <a:pt x="0" y="0"/>
                  </a:moveTo>
                  <a:lnTo>
                    <a:pt x="0" y="1283"/>
                  </a:lnTo>
                  <a:lnTo>
                    <a:pt x="37" y="1283"/>
                  </a:lnTo>
                  <a:lnTo>
                    <a:pt x="37" y="1300"/>
                  </a:lnTo>
                  <a:lnTo>
                    <a:pt x="79" y="1300"/>
                  </a:lnTo>
                  <a:lnTo>
                    <a:pt x="79" y="1306"/>
                  </a:lnTo>
                  <a:lnTo>
                    <a:pt x="116" y="1306"/>
                  </a:lnTo>
                  <a:lnTo>
                    <a:pt x="116" y="1314"/>
                  </a:lnTo>
                  <a:lnTo>
                    <a:pt x="152" y="1314"/>
                  </a:lnTo>
                  <a:lnTo>
                    <a:pt x="152" y="1320"/>
                  </a:lnTo>
                  <a:lnTo>
                    <a:pt x="183" y="1320"/>
                  </a:lnTo>
                  <a:lnTo>
                    <a:pt x="183" y="1337"/>
                  </a:lnTo>
                  <a:lnTo>
                    <a:pt x="262" y="1337"/>
                  </a:lnTo>
                  <a:lnTo>
                    <a:pt x="262" y="1351"/>
                  </a:lnTo>
                  <a:lnTo>
                    <a:pt x="298" y="1351"/>
                  </a:lnTo>
                  <a:lnTo>
                    <a:pt x="298" y="1357"/>
                  </a:lnTo>
                  <a:lnTo>
                    <a:pt x="335" y="1357"/>
                  </a:lnTo>
                  <a:lnTo>
                    <a:pt x="335" y="1366"/>
                  </a:lnTo>
                  <a:lnTo>
                    <a:pt x="379" y="1366"/>
                  </a:lnTo>
                  <a:lnTo>
                    <a:pt x="379" y="1380"/>
                  </a:lnTo>
                  <a:lnTo>
                    <a:pt x="424" y="1380"/>
                  </a:lnTo>
                  <a:lnTo>
                    <a:pt x="424" y="1388"/>
                  </a:lnTo>
                  <a:lnTo>
                    <a:pt x="460" y="1388"/>
                  </a:lnTo>
                  <a:lnTo>
                    <a:pt x="460" y="1395"/>
                  </a:lnTo>
                  <a:lnTo>
                    <a:pt x="497" y="1395"/>
                  </a:lnTo>
                  <a:lnTo>
                    <a:pt x="497" y="1402"/>
                  </a:lnTo>
                  <a:lnTo>
                    <a:pt x="533" y="1402"/>
                  </a:lnTo>
                  <a:lnTo>
                    <a:pt x="533" y="1417"/>
                  </a:lnTo>
                  <a:lnTo>
                    <a:pt x="575" y="1417"/>
                  </a:lnTo>
                  <a:lnTo>
                    <a:pt x="575" y="1425"/>
                  </a:lnTo>
                  <a:lnTo>
                    <a:pt x="612" y="1425"/>
                  </a:lnTo>
                  <a:lnTo>
                    <a:pt x="612" y="1439"/>
                  </a:lnTo>
                  <a:lnTo>
                    <a:pt x="685" y="1439"/>
                  </a:lnTo>
                  <a:lnTo>
                    <a:pt x="685" y="1448"/>
                  </a:lnTo>
                  <a:lnTo>
                    <a:pt x="714" y="1448"/>
                  </a:lnTo>
                  <a:lnTo>
                    <a:pt x="714" y="1454"/>
                  </a:lnTo>
                  <a:lnTo>
                    <a:pt x="766" y="1454"/>
                  </a:lnTo>
                  <a:lnTo>
                    <a:pt x="766" y="1468"/>
                  </a:lnTo>
                  <a:lnTo>
                    <a:pt x="1450" y="1468"/>
                  </a:lnTo>
                  <a:lnTo>
                    <a:pt x="1450" y="156"/>
                  </a:lnTo>
                  <a:lnTo>
                    <a:pt x="1436" y="156"/>
                  </a:lnTo>
                  <a:lnTo>
                    <a:pt x="1436" y="148"/>
                  </a:lnTo>
                  <a:lnTo>
                    <a:pt x="1400" y="148"/>
                  </a:lnTo>
                  <a:lnTo>
                    <a:pt x="1400" y="139"/>
                  </a:lnTo>
                  <a:lnTo>
                    <a:pt x="1354" y="139"/>
                  </a:lnTo>
                  <a:lnTo>
                    <a:pt x="1354" y="133"/>
                  </a:lnTo>
                  <a:lnTo>
                    <a:pt x="1319" y="133"/>
                  </a:lnTo>
                  <a:lnTo>
                    <a:pt x="1319" y="125"/>
                  </a:lnTo>
                  <a:lnTo>
                    <a:pt x="1276" y="125"/>
                  </a:lnTo>
                  <a:lnTo>
                    <a:pt x="1276" y="119"/>
                  </a:lnTo>
                  <a:lnTo>
                    <a:pt x="1239" y="119"/>
                  </a:lnTo>
                  <a:lnTo>
                    <a:pt x="1239" y="111"/>
                  </a:lnTo>
                  <a:lnTo>
                    <a:pt x="1195" y="111"/>
                  </a:lnTo>
                  <a:lnTo>
                    <a:pt x="1195" y="97"/>
                  </a:lnTo>
                  <a:lnTo>
                    <a:pt x="1158" y="97"/>
                  </a:lnTo>
                  <a:lnTo>
                    <a:pt x="1158" y="88"/>
                  </a:lnTo>
                  <a:lnTo>
                    <a:pt x="1114" y="88"/>
                  </a:lnTo>
                  <a:lnTo>
                    <a:pt x="1114" y="73"/>
                  </a:lnTo>
                  <a:lnTo>
                    <a:pt x="1036" y="73"/>
                  </a:lnTo>
                  <a:lnTo>
                    <a:pt x="1036" y="60"/>
                  </a:lnTo>
                  <a:lnTo>
                    <a:pt x="999" y="60"/>
                  </a:lnTo>
                  <a:lnTo>
                    <a:pt x="999" y="51"/>
                  </a:lnTo>
                  <a:lnTo>
                    <a:pt x="962" y="51"/>
                  </a:lnTo>
                  <a:lnTo>
                    <a:pt x="962" y="37"/>
                  </a:lnTo>
                  <a:lnTo>
                    <a:pt x="918" y="37"/>
                  </a:lnTo>
                  <a:lnTo>
                    <a:pt x="918" y="29"/>
                  </a:lnTo>
                  <a:lnTo>
                    <a:pt x="881" y="29"/>
                  </a:lnTo>
                  <a:lnTo>
                    <a:pt x="881" y="23"/>
                  </a:lnTo>
                  <a:lnTo>
                    <a:pt x="831" y="23"/>
                  </a:lnTo>
                  <a:lnTo>
                    <a:pt x="831" y="14"/>
                  </a:lnTo>
                  <a:lnTo>
                    <a:pt x="803" y="14"/>
                  </a:lnTo>
                  <a:lnTo>
                    <a:pt x="803" y="9"/>
                  </a:lnTo>
                  <a:lnTo>
                    <a:pt x="749" y="9"/>
                  </a:lnTo>
                  <a:lnTo>
                    <a:pt x="749" y="0"/>
                  </a:lnTo>
                  <a:lnTo>
                    <a:pt x="0" y="0"/>
                  </a:lnTo>
                  <a:close/>
                </a:path>
              </a:pathLst>
            </a:custGeom>
            <a:solidFill>
              <a:srgbClr val="02027A"/>
            </a:solidFill>
            <a:ln w="9525">
              <a:noFill/>
            </a:ln>
          </p:spPr>
          <p:txBody>
            <a:bodyPr/>
            <a:lstStyle/>
            <a:p>
              <a:endParaRPr lang="en-US"/>
            </a:p>
          </p:txBody>
        </p:sp>
        <p:sp>
          <p:nvSpPr>
            <p:cNvPr id="1141523" name="Freeform 1141522"/>
            <p:cNvSpPr/>
            <p:nvPr/>
          </p:nvSpPr>
          <p:spPr>
            <a:xfrm>
              <a:off x="3952" y="1927"/>
              <a:ext cx="132" cy="103"/>
            </a:xfrm>
            <a:custGeom>
              <a:avLst/>
              <a:gdLst/>
              <a:ahLst/>
              <a:cxnLst/>
              <a:rect l="0" t="0" r="0" b="0"/>
              <a:pathLst>
                <a:path w="1319" h="1335">
                  <a:moveTo>
                    <a:pt x="0" y="0"/>
                  </a:moveTo>
                  <a:lnTo>
                    <a:pt x="0" y="1240"/>
                  </a:lnTo>
                  <a:lnTo>
                    <a:pt x="20" y="1240"/>
                  </a:lnTo>
                  <a:lnTo>
                    <a:pt x="20" y="1246"/>
                  </a:lnTo>
                  <a:lnTo>
                    <a:pt x="57" y="1246"/>
                  </a:lnTo>
                  <a:lnTo>
                    <a:pt x="57" y="1254"/>
                  </a:lnTo>
                  <a:lnTo>
                    <a:pt x="93" y="1254"/>
                  </a:lnTo>
                  <a:lnTo>
                    <a:pt x="93" y="1260"/>
                  </a:lnTo>
                  <a:lnTo>
                    <a:pt x="124" y="1260"/>
                  </a:lnTo>
                  <a:lnTo>
                    <a:pt x="124" y="1277"/>
                  </a:lnTo>
                  <a:lnTo>
                    <a:pt x="203" y="1277"/>
                  </a:lnTo>
                  <a:lnTo>
                    <a:pt x="203" y="1291"/>
                  </a:lnTo>
                  <a:lnTo>
                    <a:pt x="239" y="1291"/>
                  </a:lnTo>
                  <a:lnTo>
                    <a:pt x="239" y="1297"/>
                  </a:lnTo>
                  <a:lnTo>
                    <a:pt x="276" y="1297"/>
                  </a:lnTo>
                  <a:lnTo>
                    <a:pt x="276" y="1306"/>
                  </a:lnTo>
                  <a:lnTo>
                    <a:pt x="320" y="1306"/>
                  </a:lnTo>
                  <a:lnTo>
                    <a:pt x="320" y="1320"/>
                  </a:lnTo>
                  <a:lnTo>
                    <a:pt x="365" y="1320"/>
                  </a:lnTo>
                  <a:lnTo>
                    <a:pt x="365" y="1328"/>
                  </a:lnTo>
                  <a:lnTo>
                    <a:pt x="401" y="1328"/>
                  </a:lnTo>
                  <a:lnTo>
                    <a:pt x="401" y="1335"/>
                  </a:lnTo>
                  <a:lnTo>
                    <a:pt x="1319" y="1335"/>
                  </a:lnTo>
                  <a:lnTo>
                    <a:pt x="1319" y="79"/>
                  </a:lnTo>
                  <a:lnTo>
                    <a:pt x="1295" y="79"/>
                  </a:lnTo>
                  <a:lnTo>
                    <a:pt x="1295" y="73"/>
                  </a:lnTo>
                  <a:lnTo>
                    <a:pt x="1260" y="73"/>
                  </a:lnTo>
                  <a:lnTo>
                    <a:pt x="1260" y="65"/>
                  </a:lnTo>
                  <a:lnTo>
                    <a:pt x="1217" y="65"/>
                  </a:lnTo>
                  <a:lnTo>
                    <a:pt x="1217" y="59"/>
                  </a:lnTo>
                  <a:lnTo>
                    <a:pt x="1180" y="59"/>
                  </a:lnTo>
                  <a:lnTo>
                    <a:pt x="1180" y="51"/>
                  </a:lnTo>
                  <a:lnTo>
                    <a:pt x="1136" y="51"/>
                  </a:lnTo>
                  <a:lnTo>
                    <a:pt x="1136" y="37"/>
                  </a:lnTo>
                  <a:lnTo>
                    <a:pt x="1099" y="37"/>
                  </a:lnTo>
                  <a:lnTo>
                    <a:pt x="1099" y="28"/>
                  </a:lnTo>
                  <a:lnTo>
                    <a:pt x="1055" y="28"/>
                  </a:lnTo>
                  <a:lnTo>
                    <a:pt x="1055" y="13"/>
                  </a:lnTo>
                  <a:lnTo>
                    <a:pt x="977" y="13"/>
                  </a:lnTo>
                  <a:lnTo>
                    <a:pt x="977" y="0"/>
                  </a:lnTo>
                  <a:lnTo>
                    <a:pt x="0" y="0"/>
                  </a:lnTo>
                  <a:close/>
                </a:path>
              </a:pathLst>
            </a:custGeom>
            <a:solidFill>
              <a:srgbClr val="02026D"/>
            </a:solidFill>
            <a:ln w="9525">
              <a:noFill/>
            </a:ln>
          </p:spPr>
          <p:txBody>
            <a:bodyPr/>
            <a:lstStyle/>
            <a:p>
              <a:endParaRPr lang="en-US"/>
            </a:p>
          </p:txBody>
        </p:sp>
        <p:sp>
          <p:nvSpPr>
            <p:cNvPr id="1141524" name="Freeform 1141523"/>
            <p:cNvSpPr/>
            <p:nvPr/>
          </p:nvSpPr>
          <p:spPr>
            <a:xfrm>
              <a:off x="3960" y="1933"/>
              <a:ext cx="118" cy="92"/>
            </a:xfrm>
            <a:custGeom>
              <a:avLst/>
              <a:gdLst/>
              <a:ahLst/>
              <a:cxnLst/>
              <a:rect l="0" t="0" r="0" b="0"/>
              <a:pathLst>
                <a:path w="1181" h="1204">
                  <a:moveTo>
                    <a:pt x="0" y="0"/>
                  </a:moveTo>
                  <a:lnTo>
                    <a:pt x="0" y="1181"/>
                  </a:lnTo>
                  <a:lnTo>
                    <a:pt x="14" y="1181"/>
                  </a:lnTo>
                  <a:lnTo>
                    <a:pt x="14" y="1187"/>
                  </a:lnTo>
                  <a:lnTo>
                    <a:pt x="45" y="1187"/>
                  </a:lnTo>
                  <a:lnTo>
                    <a:pt x="45" y="1204"/>
                  </a:lnTo>
                  <a:lnTo>
                    <a:pt x="1181" y="1204"/>
                  </a:lnTo>
                  <a:lnTo>
                    <a:pt x="1181" y="0"/>
                  </a:lnTo>
                  <a:lnTo>
                    <a:pt x="0" y="0"/>
                  </a:lnTo>
                  <a:close/>
                </a:path>
              </a:pathLst>
            </a:custGeom>
            <a:solidFill>
              <a:srgbClr val="020260"/>
            </a:solidFill>
            <a:ln w="9525">
              <a:noFill/>
            </a:ln>
          </p:spPr>
          <p:txBody>
            <a:bodyPr/>
            <a:lstStyle/>
            <a:p>
              <a:endParaRPr lang="en-US"/>
            </a:p>
          </p:txBody>
        </p:sp>
        <p:sp>
          <p:nvSpPr>
            <p:cNvPr id="1141525" name="Rectangles 1141524"/>
            <p:cNvSpPr/>
            <p:nvPr/>
          </p:nvSpPr>
          <p:spPr>
            <a:xfrm>
              <a:off x="3965" y="1937"/>
              <a:ext cx="104" cy="81"/>
            </a:xfrm>
            <a:prstGeom prst="rect">
              <a:avLst/>
            </a:prstGeom>
            <a:solidFill>
              <a:srgbClr val="020251"/>
            </a:solidFill>
            <a:ln w="9525">
              <a:noFill/>
            </a:ln>
          </p:spPr>
          <p:txBody>
            <a:bodyPr/>
            <a:lstStyle/>
            <a:p>
              <a:endParaRPr lang="en-US"/>
            </a:p>
          </p:txBody>
        </p:sp>
        <p:sp>
          <p:nvSpPr>
            <p:cNvPr id="1141526" name="Rectangles 1141525"/>
            <p:cNvSpPr/>
            <p:nvPr/>
          </p:nvSpPr>
          <p:spPr>
            <a:xfrm>
              <a:off x="3972" y="1943"/>
              <a:ext cx="90" cy="70"/>
            </a:xfrm>
            <a:prstGeom prst="rect">
              <a:avLst/>
            </a:prstGeom>
            <a:solidFill>
              <a:srgbClr val="020244"/>
            </a:solidFill>
            <a:ln w="9525">
              <a:noFill/>
            </a:ln>
          </p:spPr>
          <p:txBody>
            <a:bodyPr/>
            <a:lstStyle/>
            <a:p>
              <a:endParaRPr lang="en-US"/>
            </a:p>
          </p:txBody>
        </p:sp>
        <p:sp>
          <p:nvSpPr>
            <p:cNvPr id="1141527" name="Rectangles 1141526"/>
            <p:cNvSpPr/>
            <p:nvPr/>
          </p:nvSpPr>
          <p:spPr>
            <a:xfrm>
              <a:off x="3979" y="1948"/>
              <a:ext cx="77" cy="60"/>
            </a:xfrm>
            <a:prstGeom prst="rect">
              <a:avLst/>
            </a:prstGeom>
            <a:solidFill>
              <a:srgbClr val="020238"/>
            </a:solidFill>
            <a:ln w="9525">
              <a:noFill/>
            </a:ln>
          </p:spPr>
          <p:txBody>
            <a:bodyPr/>
            <a:lstStyle/>
            <a:p>
              <a:endParaRPr lang="en-US"/>
            </a:p>
          </p:txBody>
        </p:sp>
        <p:sp>
          <p:nvSpPr>
            <p:cNvPr id="1141528" name="Rectangles 1141527"/>
            <p:cNvSpPr/>
            <p:nvPr/>
          </p:nvSpPr>
          <p:spPr>
            <a:xfrm>
              <a:off x="3986" y="1954"/>
              <a:ext cx="63" cy="48"/>
            </a:xfrm>
            <a:prstGeom prst="rect">
              <a:avLst/>
            </a:prstGeom>
            <a:solidFill>
              <a:srgbClr val="02022B"/>
            </a:solidFill>
            <a:ln w="9525">
              <a:noFill/>
            </a:ln>
          </p:spPr>
          <p:txBody>
            <a:bodyPr/>
            <a:lstStyle/>
            <a:p>
              <a:endParaRPr lang="en-US"/>
            </a:p>
          </p:txBody>
        </p:sp>
        <p:sp>
          <p:nvSpPr>
            <p:cNvPr id="1141529" name="Rectangles 1141528"/>
            <p:cNvSpPr/>
            <p:nvPr/>
          </p:nvSpPr>
          <p:spPr>
            <a:xfrm>
              <a:off x="3992" y="1959"/>
              <a:ext cx="50" cy="38"/>
            </a:xfrm>
            <a:prstGeom prst="rect">
              <a:avLst/>
            </a:prstGeom>
            <a:solidFill>
              <a:srgbClr val="02021C"/>
            </a:solidFill>
            <a:ln w="9525">
              <a:noFill/>
            </a:ln>
          </p:spPr>
          <p:txBody>
            <a:bodyPr/>
            <a:lstStyle/>
            <a:p>
              <a:endParaRPr lang="en-US"/>
            </a:p>
          </p:txBody>
        </p:sp>
        <p:sp>
          <p:nvSpPr>
            <p:cNvPr id="1141530" name="Rectangles 1141529"/>
            <p:cNvSpPr/>
            <p:nvPr/>
          </p:nvSpPr>
          <p:spPr>
            <a:xfrm>
              <a:off x="3999" y="1964"/>
              <a:ext cx="37" cy="28"/>
            </a:xfrm>
            <a:prstGeom prst="rect">
              <a:avLst/>
            </a:prstGeom>
            <a:solidFill>
              <a:srgbClr val="02020F"/>
            </a:solidFill>
            <a:ln w="9525">
              <a:noFill/>
            </a:ln>
          </p:spPr>
          <p:txBody>
            <a:bodyPr/>
            <a:lstStyle/>
            <a:p>
              <a:endParaRPr lang="en-US"/>
            </a:p>
          </p:txBody>
        </p:sp>
        <p:sp>
          <p:nvSpPr>
            <p:cNvPr id="1141531" name="Rectangles 1141530"/>
            <p:cNvSpPr/>
            <p:nvPr/>
          </p:nvSpPr>
          <p:spPr>
            <a:xfrm>
              <a:off x="4006" y="1969"/>
              <a:ext cx="22" cy="17"/>
            </a:xfrm>
            <a:prstGeom prst="rect">
              <a:avLst/>
            </a:prstGeom>
            <a:solidFill>
              <a:srgbClr val="000000"/>
            </a:solidFill>
            <a:ln w="9525">
              <a:noFill/>
            </a:ln>
          </p:spPr>
          <p:txBody>
            <a:bodyPr/>
            <a:lstStyle/>
            <a:p>
              <a:endParaRPr lang="en-US"/>
            </a:p>
          </p:txBody>
        </p:sp>
        <p:sp>
          <p:nvSpPr>
            <p:cNvPr id="1141532" name="Freeform 1141531"/>
            <p:cNvSpPr/>
            <p:nvPr/>
          </p:nvSpPr>
          <p:spPr>
            <a:xfrm>
              <a:off x="3885" y="1907"/>
              <a:ext cx="265" cy="142"/>
            </a:xfrm>
            <a:custGeom>
              <a:avLst/>
              <a:gdLst/>
              <a:ahLst/>
              <a:cxnLst/>
              <a:rect l="0" t="0" r="0" b="0"/>
              <a:pathLst>
                <a:path w="2644" h="1845">
                  <a:moveTo>
                    <a:pt x="474" y="0"/>
                  </a:moveTo>
                  <a:lnTo>
                    <a:pt x="0" y="1328"/>
                  </a:lnTo>
                  <a:lnTo>
                    <a:pt x="2157" y="1845"/>
                  </a:lnTo>
                  <a:lnTo>
                    <a:pt x="2172" y="1823"/>
                  </a:lnTo>
                  <a:lnTo>
                    <a:pt x="2172" y="1814"/>
                  </a:lnTo>
                  <a:lnTo>
                    <a:pt x="2179" y="1786"/>
                  </a:lnTo>
                  <a:lnTo>
                    <a:pt x="2187" y="1757"/>
                  </a:lnTo>
                  <a:lnTo>
                    <a:pt x="2209" y="1720"/>
                  </a:lnTo>
                  <a:lnTo>
                    <a:pt x="2209" y="1684"/>
                  </a:lnTo>
                  <a:lnTo>
                    <a:pt x="2229" y="1647"/>
                  </a:lnTo>
                  <a:lnTo>
                    <a:pt x="2246" y="1594"/>
                  </a:lnTo>
                  <a:lnTo>
                    <a:pt x="2266" y="1550"/>
                  </a:lnTo>
                  <a:lnTo>
                    <a:pt x="2288" y="1499"/>
                  </a:lnTo>
                  <a:lnTo>
                    <a:pt x="2302" y="1440"/>
                  </a:lnTo>
                  <a:lnTo>
                    <a:pt x="2324" y="1388"/>
                  </a:lnTo>
                  <a:lnTo>
                    <a:pt x="2347" y="1328"/>
                  </a:lnTo>
                  <a:lnTo>
                    <a:pt x="2369" y="1269"/>
                  </a:lnTo>
                  <a:lnTo>
                    <a:pt x="2390" y="1204"/>
                  </a:lnTo>
                  <a:lnTo>
                    <a:pt x="2412" y="1150"/>
                  </a:lnTo>
                  <a:lnTo>
                    <a:pt x="2434" y="1085"/>
                  </a:lnTo>
                  <a:lnTo>
                    <a:pt x="2448" y="1025"/>
                  </a:lnTo>
                  <a:lnTo>
                    <a:pt x="2484" y="965"/>
                  </a:lnTo>
                  <a:lnTo>
                    <a:pt x="2499" y="908"/>
                  </a:lnTo>
                  <a:lnTo>
                    <a:pt x="2521" y="849"/>
                  </a:lnTo>
                  <a:lnTo>
                    <a:pt x="2535" y="789"/>
                  </a:lnTo>
                  <a:lnTo>
                    <a:pt x="2551" y="753"/>
                  </a:lnTo>
                  <a:lnTo>
                    <a:pt x="2571" y="693"/>
                  </a:lnTo>
                  <a:lnTo>
                    <a:pt x="2588" y="657"/>
                  </a:lnTo>
                  <a:lnTo>
                    <a:pt x="2601" y="613"/>
                  </a:lnTo>
                  <a:lnTo>
                    <a:pt x="2616" y="576"/>
                  </a:lnTo>
                  <a:lnTo>
                    <a:pt x="2624" y="545"/>
                  </a:lnTo>
                  <a:lnTo>
                    <a:pt x="2638" y="523"/>
                  </a:lnTo>
                  <a:lnTo>
                    <a:pt x="2644" y="509"/>
                  </a:lnTo>
                  <a:lnTo>
                    <a:pt x="2644" y="486"/>
                  </a:lnTo>
                  <a:lnTo>
                    <a:pt x="474"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1141533" name="Freeform 1141532"/>
            <p:cNvSpPr/>
            <p:nvPr/>
          </p:nvSpPr>
          <p:spPr>
            <a:xfrm>
              <a:off x="4131" y="2000"/>
              <a:ext cx="44" cy="59"/>
            </a:xfrm>
            <a:custGeom>
              <a:avLst/>
              <a:gdLst/>
              <a:ahLst/>
              <a:cxnLst/>
              <a:rect l="0" t="0" r="0" b="0"/>
              <a:pathLst>
                <a:path w="437" h="761">
                  <a:moveTo>
                    <a:pt x="241" y="0"/>
                  </a:moveTo>
                  <a:lnTo>
                    <a:pt x="0" y="702"/>
                  </a:lnTo>
                  <a:lnTo>
                    <a:pt x="182" y="761"/>
                  </a:lnTo>
                  <a:lnTo>
                    <a:pt x="437" y="52"/>
                  </a:lnTo>
                  <a:lnTo>
                    <a:pt x="241" y="0"/>
                  </a:lnTo>
                  <a:close/>
                </a:path>
              </a:pathLst>
            </a:custGeom>
            <a:solidFill>
              <a:srgbClr val="828282"/>
            </a:solidFill>
            <a:ln w="9525">
              <a:noFill/>
            </a:ln>
          </p:spPr>
          <p:txBody>
            <a:bodyPr/>
            <a:lstStyle/>
            <a:p>
              <a:endParaRPr lang="en-US"/>
            </a:p>
          </p:txBody>
        </p:sp>
        <p:sp>
          <p:nvSpPr>
            <p:cNvPr id="1141534" name="Freeform 1141533"/>
            <p:cNvSpPr/>
            <p:nvPr/>
          </p:nvSpPr>
          <p:spPr>
            <a:xfrm>
              <a:off x="4131" y="2000"/>
              <a:ext cx="44" cy="59"/>
            </a:xfrm>
            <a:custGeom>
              <a:avLst/>
              <a:gdLst/>
              <a:ahLst/>
              <a:cxnLst/>
              <a:rect l="0" t="0" r="0" b="0"/>
              <a:pathLst>
                <a:path w="437" h="761">
                  <a:moveTo>
                    <a:pt x="241" y="0"/>
                  </a:moveTo>
                  <a:lnTo>
                    <a:pt x="0" y="702"/>
                  </a:lnTo>
                  <a:lnTo>
                    <a:pt x="182" y="761"/>
                  </a:lnTo>
                  <a:lnTo>
                    <a:pt x="437" y="52"/>
                  </a:lnTo>
                  <a:lnTo>
                    <a:pt x="241" y="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1141535" name="Freeform 1141534"/>
            <p:cNvSpPr/>
            <p:nvPr/>
          </p:nvSpPr>
          <p:spPr>
            <a:xfrm>
              <a:off x="4158" y="2011"/>
              <a:ext cx="13" cy="14"/>
            </a:xfrm>
            <a:custGeom>
              <a:avLst/>
              <a:gdLst/>
              <a:ahLst/>
              <a:cxnLst/>
              <a:rect l="0" t="0" r="0" b="0"/>
              <a:pathLst>
                <a:path w="132" h="179">
                  <a:moveTo>
                    <a:pt x="0" y="83"/>
                  </a:moveTo>
                  <a:lnTo>
                    <a:pt x="0" y="120"/>
                  </a:lnTo>
                  <a:lnTo>
                    <a:pt x="9" y="125"/>
                  </a:lnTo>
                  <a:lnTo>
                    <a:pt x="9" y="148"/>
                  </a:lnTo>
                  <a:lnTo>
                    <a:pt x="28" y="162"/>
                  </a:lnTo>
                  <a:lnTo>
                    <a:pt x="28" y="179"/>
                  </a:lnTo>
                  <a:lnTo>
                    <a:pt x="65" y="179"/>
                  </a:lnTo>
                  <a:lnTo>
                    <a:pt x="81" y="162"/>
                  </a:lnTo>
                  <a:lnTo>
                    <a:pt x="81" y="148"/>
                  </a:lnTo>
                  <a:lnTo>
                    <a:pt x="87" y="142"/>
                  </a:lnTo>
                  <a:lnTo>
                    <a:pt x="87" y="111"/>
                  </a:lnTo>
                  <a:lnTo>
                    <a:pt x="96" y="105"/>
                  </a:lnTo>
                  <a:lnTo>
                    <a:pt x="96" y="89"/>
                  </a:lnTo>
                  <a:lnTo>
                    <a:pt x="109" y="83"/>
                  </a:lnTo>
                  <a:lnTo>
                    <a:pt x="109" y="74"/>
                  </a:lnTo>
                  <a:lnTo>
                    <a:pt x="118" y="68"/>
                  </a:lnTo>
                  <a:lnTo>
                    <a:pt x="118" y="60"/>
                  </a:lnTo>
                  <a:lnTo>
                    <a:pt x="124" y="46"/>
                  </a:lnTo>
                  <a:lnTo>
                    <a:pt x="124" y="31"/>
                  </a:lnTo>
                  <a:lnTo>
                    <a:pt x="132" y="31"/>
                  </a:lnTo>
                  <a:lnTo>
                    <a:pt x="132" y="0"/>
                  </a:lnTo>
                  <a:lnTo>
                    <a:pt x="87" y="0"/>
                  </a:lnTo>
                  <a:lnTo>
                    <a:pt x="81" y="8"/>
                  </a:lnTo>
                  <a:lnTo>
                    <a:pt x="59" y="8"/>
                  </a:lnTo>
                  <a:lnTo>
                    <a:pt x="51" y="23"/>
                  </a:lnTo>
                  <a:lnTo>
                    <a:pt x="45" y="23"/>
                  </a:lnTo>
                  <a:lnTo>
                    <a:pt x="28" y="46"/>
                  </a:lnTo>
                  <a:lnTo>
                    <a:pt x="9" y="46"/>
                  </a:lnTo>
                  <a:lnTo>
                    <a:pt x="9" y="60"/>
                  </a:lnTo>
                  <a:lnTo>
                    <a:pt x="0" y="68"/>
                  </a:lnTo>
                  <a:lnTo>
                    <a:pt x="0" y="83"/>
                  </a:lnTo>
                  <a:close/>
                </a:path>
              </a:pathLst>
            </a:custGeom>
            <a:solidFill>
              <a:srgbClr val="BFBFBF"/>
            </a:solidFill>
            <a:ln w="9525">
              <a:noFill/>
            </a:ln>
          </p:spPr>
          <p:txBody>
            <a:bodyPr/>
            <a:lstStyle/>
            <a:p>
              <a:endParaRPr lang="en-US"/>
            </a:p>
          </p:txBody>
        </p:sp>
        <p:sp>
          <p:nvSpPr>
            <p:cNvPr id="1141536" name="Freeform 1141535"/>
            <p:cNvSpPr/>
            <p:nvPr/>
          </p:nvSpPr>
          <p:spPr>
            <a:xfrm>
              <a:off x="4158" y="2011"/>
              <a:ext cx="13" cy="14"/>
            </a:xfrm>
            <a:custGeom>
              <a:avLst/>
              <a:gdLst/>
              <a:ahLst/>
              <a:cxnLst/>
              <a:rect l="0" t="0" r="0" b="0"/>
              <a:pathLst>
                <a:path w="132" h="179">
                  <a:moveTo>
                    <a:pt x="0" y="83"/>
                  </a:moveTo>
                  <a:lnTo>
                    <a:pt x="0" y="120"/>
                  </a:lnTo>
                  <a:lnTo>
                    <a:pt x="9" y="125"/>
                  </a:lnTo>
                  <a:lnTo>
                    <a:pt x="9" y="148"/>
                  </a:lnTo>
                  <a:lnTo>
                    <a:pt x="28" y="162"/>
                  </a:lnTo>
                  <a:lnTo>
                    <a:pt x="28" y="179"/>
                  </a:lnTo>
                  <a:lnTo>
                    <a:pt x="65" y="179"/>
                  </a:lnTo>
                  <a:lnTo>
                    <a:pt x="81" y="162"/>
                  </a:lnTo>
                  <a:lnTo>
                    <a:pt x="81" y="148"/>
                  </a:lnTo>
                  <a:lnTo>
                    <a:pt x="87" y="142"/>
                  </a:lnTo>
                  <a:lnTo>
                    <a:pt x="87" y="111"/>
                  </a:lnTo>
                  <a:lnTo>
                    <a:pt x="96" y="105"/>
                  </a:lnTo>
                  <a:lnTo>
                    <a:pt x="96" y="89"/>
                  </a:lnTo>
                  <a:lnTo>
                    <a:pt x="109" y="83"/>
                  </a:lnTo>
                  <a:lnTo>
                    <a:pt x="109" y="74"/>
                  </a:lnTo>
                  <a:lnTo>
                    <a:pt x="118" y="68"/>
                  </a:lnTo>
                  <a:lnTo>
                    <a:pt x="118" y="60"/>
                  </a:lnTo>
                  <a:lnTo>
                    <a:pt x="124" y="46"/>
                  </a:lnTo>
                  <a:lnTo>
                    <a:pt x="124" y="31"/>
                  </a:lnTo>
                  <a:lnTo>
                    <a:pt x="132" y="31"/>
                  </a:lnTo>
                  <a:lnTo>
                    <a:pt x="132" y="0"/>
                  </a:lnTo>
                  <a:lnTo>
                    <a:pt x="87" y="0"/>
                  </a:lnTo>
                  <a:lnTo>
                    <a:pt x="81" y="8"/>
                  </a:lnTo>
                  <a:lnTo>
                    <a:pt x="59" y="8"/>
                  </a:lnTo>
                  <a:lnTo>
                    <a:pt x="51" y="23"/>
                  </a:lnTo>
                  <a:lnTo>
                    <a:pt x="45" y="23"/>
                  </a:lnTo>
                  <a:lnTo>
                    <a:pt x="28" y="46"/>
                  </a:lnTo>
                  <a:lnTo>
                    <a:pt x="9" y="46"/>
                  </a:lnTo>
                  <a:lnTo>
                    <a:pt x="9" y="60"/>
                  </a:lnTo>
                  <a:lnTo>
                    <a:pt x="0" y="68"/>
                  </a:lnTo>
                  <a:lnTo>
                    <a:pt x="0" y="83"/>
                  </a:lnTo>
                </a:path>
              </a:pathLst>
            </a:custGeom>
            <a:noFill/>
            <a:ln w="0" cap="flat" cmpd="sng">
              <a:solidFill>
                <a:srgbClr val="000000"/>
              </a:solidFill>
              <a:prstDash val="solid"/>
              <a:headEnd type="none" w="med" len="med"/>
              <a:tailEnd type="none" w="med" len="med"/>
            </a:ln>
          </p:spPr>
          <p:txBody>
            <a:bodyPr/>
            <a:lstStyle/>
            <a:p>
              <a:endParaRPr lang="en-US"/>
            </a:p>
          </p:txBody>
        </p:sp>
        <p:sp>
          <p:nvSpPr>
            <p:cNvPr id="1141537" name="Freeform 1141536"/>
            <p:cNvSpPr/>
            <p:nvPr/>
          </p:nvSpPr>
          <p:spPr>
            <a:xfrm>
              <a:off x="4146" y="2035"/>
              <a:ext cx="13" cy="14"/>
            </a:xfrm>
            <a:custGeom>
              <a:avLst/>
              <a:gdLst/>
              <a:ahLst/>
              <a:cxnLst/>
              <a:rect l="0" t="0" r="0" b="0"/>
              <a:pathLst>
                <a:path w="132" h="184">
                  <a:moveTo>
                    <a:pt x="0" y="90"/>
                  </a:moveTo>
                  <a:lnTo>
                    <a:pt x="0" y="105"/>
                  </a:lnTo>
                  <a:lnTo>
                    <a:pt x="8" y="119"/>
                  </a:lnTo>
                  <a:lnTo>
                    <a:pt x="8" y="133"/>
                  </a:lnTo>
                  <a:lnTo>
                    <a:pt x="16" y="147"/>
                  </a:lnTo>
                  <a:lnTo>
                    <a:pt x="16" y="156"/>
                  </a:lnTo>
                  <a:lnTo>
                    <a:pt x="30" y="156"/>
                  </a:lnTo>
                  <a:lnTo>
                    <a:pt x="30" y="162"/>
                  </a:lnTo>
                  <a:lnTo>
                    <a:pt x="36" y="178"/>
                  </a:lnTo>
                  <a:lnTo>
                    <a:pt x="45" y="178"/>
                  </a:lnTo>
                  <a:lnTo>
                    <a:pt x="52" y="184"/>
                  </a:lnTo>
                  <a:lnTo>
                    <a:pt x="80" y="184"/>
                  </a:lnTo>
                  <a:lnTo>
                    <a:pt x="80" y="178"/>
                  </a:lnTo>
                  <a:lnTo>
                    <a:pt x="89" y="162"/>
                  </a:lnTo>
                  <a:lnTo>
                    <a:pt x="89" y="147"/>
                  </a:lnTo>
                  <a:lnTo>
                    <a:pt x="95" y="133"/>
                  </a:lnTo>
                  <a:lnTo>
                    <a:pt x="95" y="105"/>
                  </a:lnTo>
                  <a:lnTo>
                    <a:pt x="109" y="96"/>
                  </a:lnTo>
                  <a:lnTo>
                    <a:pt x="109" y="90"/>
                  </a:lnTo>
                  <a:lnTo>
                    <a:pt x="117" y="74"/>
                  </a:lnTo>
                  <a:lnTo>
                    <a:pt x="117" y="68"/>
                  </a:lnTo>
                  <a:lnTo>
                    <a:pt x="126" y="53"/>
                  </a:lnTo>
                  <a:lnTo>
                    <a:pt x="126" y="37"/>
                  </a:lnTo>
                  <a:lnTo>
                    <a:pt x="132" y="31"/>
                  </a:lnTo>
                  <a:lnTo>
                    <a:pt x="132" y="0"/>
                  </a:lnTo>
                  <a:lnTo>
                    <a:pt x="95" y="0"/>
                  </a:lnTo>
                  <a:lnTo>
                    <a:pt x="89" y="8"/>
                  </a:lnTo>
                  <a:lnTo>
                    <a:pt x="80" y="8"/>
                  </a:lnTo>
                  <a:lnTo>
                    <a:pt x="58" y="17"/>
                  </a:lnTo>
                  <a:lnTo>
                    <a:pt x="52" y="17"/>
                  </a:lnTo>
                  <a:lnTo>
                    <a:pt x="45" y="31"/>
                  </a:lnTo>
                  <a:lnTo>
                    <a:pt x="36" y="31"/>
                  </a:lnTo>
                  <a:lnTo>
                    <a:pt x="16" y="45"/>
                  </a:lnTo>
                  <a:lnTo>
                    <a:pt x="8" y="45"/>
                  </a:lnTo>
                  <a:lnTo>
                    <a:pt x="8" y="53"/>
                  </a:lnTo>
                  <a:lnTo>
                    <a:pt x="0" y="68"/>
                  </a:lnTo>
                  <a:lnTo>
                    <a:pt x="0" y="90"/>
                  </a:lnTo>
                  <a:close/>
                </a:path>
              </a:pathLst>
            </a:custGeom>
            <a:solidFill>
              <a:srgbClr val="BFBFBF"/>
            </a:solidFill>
            <a:ln w="9525">
              <a:noFill/>
            </a:ln>
          </p:spPr>
          <p:txBody>
            <a:bodyPr/>
            <a:lstStyle/>
            <a:p>
              <a:endParaRPr lang="en-US"/>
            </a:p>
          </p:txBody>
        </p:sp>
        <p:sp>
          <p:nvSpPr>
            <p:cNvPr id="1141538" name="Freeform 1141537"/>
            <p:cNvSpPr/>
            <p:nvPr/>
          </p:nvSpPr>
          <p:spPr>
            <a:xfrm>
              <a:off x="4146" y="2035"/>
              <a:ext cx="13" cy="14"/>
            </a:xfrm>
            <a:custGeom>
              <a:avLst/>
              <a:gdLst/>
              <a:ahLst/>
              <a:cxnLst/>
              <a:rect l="0" t="0" r="0" b="0"/>
              <a:pathLst>
                <a:path w="132" h="184">
                  <a:moveTo>
                    <a:pt x="0" y="90"/>
                  </a:moveTo>
                  <a:lnTo>
                    <a:pt x="0" y="105"/>
                  </a:lnTo>
                  <a:lnTo>
                    <a:pt x="8" y="119"/>
                  </a:lnTo>
                  <a:lnTo>
                    <a:pt x="8" y="133"/>
                  </a:lnTo>
                  <a:lnTo>
                    <a:pt x="16" y="147"/>
                  </a:lnTo>
                  <a:lnTo>
                    <a:pt x="16" y="156"/>
                  </a:lnTo>
                  <a:lnTo>
                    <a:pt x="30" y="156"/>
                  </a:lnTo>
                  <a:lnTo>
                    <a:pt x="30" y="162"/>
                  </a:lnTo>
                  <a:lnTo>
                    <a:pt x="36" y="178"/>
                  </a:lnTo>
                  <a:lnTo>
                    <a:pt x="45" y="178"/>
                  </a:lnTo>
                  <a:lnTo>
                    <a:pt x="52" y="184"/>
                  </a:lnTo>
                  <a:lnTo>
                    <a:pt x="80" y="184"/>
                  </a:lnTo>
                  <a:lnTo>
                    <a:pt x="80" y="178"/>
                  </a:lnTo>
                  <a:lnTo>
                    <a:pt x="89" y="162"/>
                  </a:lnTo>
                  <a:lnTo>
                    <a:pt x="89" y="147"/>
                  </a:lnTo>
                  <a:lnTo>
                    <a:pt x="95" y="133"/>
                  </a:lnTo>
                  <a:lnTo>
                    <a:pt x="95" y="105"/>
                  </a:lnTo>
                  <a:lnTo>
                    <a:pt x="109" y="96"/>
                  </a:lnTo>
                  <a:lnTo>
                    <a:pt x="109" y="90"/>
                  </a:lnTo>
                  <a:lnTo>
                    <a:pt x="117" y="74"/>
                  </a:lnTo>
                  <a:lnTo>
                    <a:pt x="117" y="68"/>
                  </a:lnTo>
                  <a:lnTo>
                    <a:pt x="126" y="53"/>
                  </a:lnTo>
                  <a:lnTo>
                    <a:pt x="126" y="37"/>
                  </a:lnTo>
                  <a:lnTo>
                    <a:pt x="132" y="31"/>
                  </a:lnTo>
                  <a:lnTo>
                    <a:pt x="132" y="0"/>
                  </a:lnTo>
                  <a:lnTo>
                    <a:pt x="95" y="0"/>
                  </a:lnTo>
                  <a:lnTo>
                    <a:pt x="89" y="8"/>
                  </a:lnTo>
                  <a:lnTo>
                    <a:pt x="80" y="8"/>
                  </a:lnTo>
                  <a:lnTo>
                    <a:pt x="58" y="17"/>
                  </a:lnTo>
                  <a:lnTo>
                    <a:pt x="52" y="17"/>
                  </a:lnTo>
                  <a:lnTo>
                    <a:pt x="45" y="31"/>
                  </a:lnTo>
                  <a:lnTo>
                    <a:pt x="36" y="31"/>
                  </a:lnTo>
                  <a:lnTo>
                    <a:pt x="16" y="45"/>
                  </a:lnTo>
                  <a:lnTo>
                    <a:pt x="8" y="45"/>
                  </a:lnTo>
                  <a:lnTo>
                    <a:pt x="8" y="53"/>
                  </a:lnTo>
                  <a:lnTo>
                    <a:pt x="0" y="68"/>
                  </a:lnTo>
                  <a:lnTo>
                    <a:pt x="0" y="90"/>
                  </a:lnTo>
                </a:path>
              </a:pathLst>
            </a:custGeom>
            <a:noFill/>
            <a:ln w="0" cap="flat" cmpd="sng">
              <a:solidFill>
                <a:srgbClr val="000000"/>
              </a:solidFill>
              <a:prstDash val="solid"/>
              <a:headEnd type="none" w="med" len="med"/>
              <a:tailEnd type="none" w="med" len="med"/>
            </a:ln>
          </p:spPr>
          <p:txBody>
            <a:bodyPr/>
            <a:lstStyle/>
            <a:p>
              <a:endParaRPr lang="en-US"/>
            </a:p>
          </p:txBody>
        </p:sp>
        <p:sp>
          <p:nvSpPr>
            <p:cNvPr id="1141539" name="Straight Connector 1141538"/>
            <p:cNvSpPr/>
            <p:nvPr/>
          </p:nvSpPr>
          <p:spPr>
            <a:xfrm flipH="1">
              <a:off x="3894" y="1728"/>
              <a:ext cx="33" cy="154"/>
            </a:xfrm>
            <a:prstGeom prst="line">
              <a:avLst/>
            </a:prstGeom>
            <a:ln w="28575" cap="flat" cmpd="sng">
              <a:solidFill>
                <a:schemeClr val="tx1"/>
              </a:solidFill>
              <a:prstDash val="solid"/>
              <a:headEnd type="none" w="med" len="med"/>
              <a:tailEnd type="none" w="med" len="med"/>
            </a:ln>
          </p:spPr>
        </p:sp>
      </p:grpSp>
      <p:sp>
        <p:nvSpPr>
          <p:cNvPr id="1141540" name="Text Box 1141539"/>
          <p:cNvSpPr txBox="1"/>
          <p:nvPr/>
        </p:nvSpPr>
        <p:spPr>
          <a:xfrm>
            <a:off x="9164638" y="6477000"/>
            <a:ext cx="1428750" cy="306705"/>
          </a:xfrm>
          <a:prstGeom prst="rect">
            <a:avLst/>
          </a:prstGeom>
          <a:noFill/>
          <a:ln w="9525">
            <a:noFill/>
          </a:ln>
        </p:spPr>
        <p:txBody>
          <a:bodyPr wrap="none" anchor="t">
            <a:spAutoFit/>
          </a:bodyPr>
          <a:lstStyle/>
          <a:p>
            <a:pPr eaLnBrk="0" hangingPunct="0"/>
            <a:r>
              <a:rPr lang="de-DE" altLang="x-none" sz="1400" dirty="0">
                <a:latin typeface="Arial" panose="020B0604020202020204" pitchFamily="34" charset="0"/>
              </a:rPr>
              <a:t>Source: Schiller</a:t>
            </a:r>
          </a:p>
        </p:txBody>
      </p:sp>
    </p:spTree>
    <p:extLst>
      <p:ext uri="{BB962C8B-B14F-4D97-AF65-F5344CB8AC3E}">
        <p14:creationId xmlns:p14="http://schemas.microsoft.com/office/powerpoint/2010/main" val="347500279"/>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lvl="0" eaLnBrk="1" hangingPunct="1"/>
            <a:fld id="{9A0DB2DC-4C9A-4742-B13C-FB6460FD3503}" type="slidenum">
              <a:rPr lang="en-US" dirty="0"/>
              <a:t>27</a:t>
            </a:fld>
            <a:endParaRPr lang="en-US" dirty="0"/>
          </a:p>
        </p:txBody>
      </p:sp>
      <p:sp>
        <p:nvSpPr>
          <p:cNvPr id="1276930" name="Title 1276929"/>
          <p:cNvSpPr>
            <a:spLocks noGrp="1"/>
          </p:cNvSpPr>
          <p:nvPr>
            <p:ph type="title"/>
          </p:nvPr>
        </p:nvSpPr>
        <p:spPr>
          <a:xfrm>
            <a:off x="414655" y="132715"/>
            <a:ext cx="7772400" cy="990600"/>
          </a:xfrm>
        </p:spPr>
        <p:txBody>
          <a:bodyPr anchor="ctr"/>
          <a:lstStyle/>
          <a:p>
            <a:r>
              <a:t>Distribution System (DS) concepts</a:t>
            </a:r>
          </a:p>
        </p:txBody>
      </p:sp>
      <p:sp>
        <p:nvSpPr>
          <p:cNvPr id="1276931" name="Text Placeholder 1276930"/>
          <p:cNvSpPr>
            <a:spLocks noGrp="1"/>
          </p:cNvSpPr>
          <p:nvPr>
            <p:ph type="body" idx="1"/>
          </p:nvPr>
        </p:nvSpPr>
        <p:spPr>
          <a:xfrm>
            <a:off x="1080770" y="1123315"/>
            <a:ext cx="10131425" cy="4572000"/>
          </a:xfrm>
        </p:spPr>
        <p:txBody>
          <a:bodyPr/>
          <a:lstStyle/>
          <a:p>
            <a:pPr>
              <a:lnSpc>
                <a:spcPct val="90000"/>
              </a:lnSpc>
            </a:pPr>
            <a:r>
              <a:rPr sz="2000"/>
              <a:t>The Distribution system interconnects multiple BSSs</a:t>
            </a:r>
          </a:p>
          <a:p>
            <a:pPr>
              <a:lnSpc>
                <a:spcPct val="90000"/>
              </a:lnSpc>
            </a:pPr>
            <a:r>
              <a:rPr sz="2000"/>
              <a:t>802.11 standard </a:t>
            </a:r>
            <a:r>
              <a:rPr sz="2000">
                <a:solidFill>
                  <a:schemeClr val="accent2"/>
                </a:solidFill>
              </a:rPr>
              <a:t>logically separates</a:t>
            </a:r>
            <a:r>
              <a:rPr sz="2000"/>
              <a:t> the wireless medium from the distribution system – it does not preclude, nor demand, that the multiple media be same or different</a:t>
            </a:r>
          </a:p>
          <a:p>
            <a:pPr>
              <a:lnSpc>
                <a:spcPct val="90000"/>
              </a:lnSpc>
            </a:pPr>
            <a:endParaRPr sz="2000"/>
          </a:p>
          <a:p>
            <a:pPr>
              <a:lnSpc>
                <a:spcPct val="90000"/>
              </a:lnSpc>
            </a:pPr>
            <a:r>
              <a:rPr sz="2000"/>
              <a:t>An Access Point (AP) is a STA that provides access to the DS by providing DS services in addition to acting as a STA. </a:t>
            </a:r>
          </a:p>
          <a:p>
            <a:pPr>
              <a:lnSpc>
                <a:spcPct val="90000"/>
              </a:lnSpc>
            </a:pPr>
            <a:endParaRPr sz="2000"/>
          </a:p>
          <a:p>
            <a:pPr>
              <a:lnSpc>
                <a:spcPct val="90000"/>
              </a:lnSpc>
            </a:pPr>
            <a:r>
              <a:rPr sz="2000"/>
              <a:t>Data moves between BSS and the DS via an AP</a:t>
            </a:r>
          </a:p>
          <a:p>
            <a:pPr>
              <a:lnSpc>
                <a:spcPct val="90000"/>
              </a:lnSpc>
            </a:pPr>
            <a:endParaRPr sz="2000"/>
          </a:p>
          <a:p>
            <a:pPr>
              <a:lnSpc>
                <a:spcPct val="90000"/>
              </a:lnSpc>
            </a:pPr>
            <a:r>
              <a:rPr sz="2000"/>
              <a:t>The DS and BSSs allow 802.11 to create a wireless network of arbitrary size and complexity called the  </a:t>
            </a:r>
            <a:r>
              <a:rPr sz="2000">
                <a:solidFill>
                  <a:schemeClr val="accent2"/>
                </a:solidFill>
              </a:rPr>
              <a:t>Extended Service Set</a:t>
            </a:r>
            <a:r>
              <a:rPr sz="2000"/>
              <a:t> network (ESS)</a:t>
            </a:r>
          </a:p>
        </p:txBody>
      </p:sp>
    </p:spTree>
    <p:extLst>
      <p:ext uri="{BB962C8B-B14F-4D97-AF65-F5344CB8AC3E}">
        <p14:creationId xmlns:p14="http://schemas.microsoft.com/office/powerpoint/2010/main" val="3445355083"/>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lvl="0" eaLnBrk="1" hangingPunct="1"/>
            <a:fld id="{9A0DB2DC-4C9A-4742-B13C-FB6460FD3503}" type="slidenum">
              <a:rPr lang="en-US" dirty="0"/>
              <a:t>28</a:t>
            </a:fld>
            <a:endParaRPr lang="en-US" dirty="0"/>
          </a:p>
        </p:txBody>
      </p:sp>
      <p:sp>
        <p:nvSpPr>
          <p:cNvPr id="1277954" name="Title 1277953"/>
          <p:cNvSpPr>
            <a:spLocks noGrp="1"/>
          </p:cNvSpPr>
          <p:nvPr>
            <p:ph type="title"/>
          </p:nvPr>
        </p:nvSpPr>
        <p:spPr>
          <a:xfrm>
            <a:off x="415600" y="254912"/>
            <a:ext cx="11360800" cy="763500"/>
          </a:xfrm>
        </p:spPr>
        <p:txBody>
          <a:bodyPr anchor="ctr"/>
          <a:lstStyle/>
          <a:p>
            <a:r>
              <a:t>Extended Service Set network</a:t>
            </a:r>
          </a:p>
        </p:txBody>
      </p:sp>
      <p:pic>
        <p:nvPicPr>
          <p:cNvPr id="1277955" name="Picture 1277954"/>
          <p:cNvPicPr>
            <a:picLocks noChangeAspect="1"/>
          </p:cNvPicPr>
          <p:nvPr/>
        </p:nvPicPr>
        <p:blipFill>
          <a:blip r:embed="rId2"/>
          <a:stretch>
            <a:fillRect/>
          </a:stretch>
        </p:blipFill>
        <p:spPr>
          <a:xfrm>
            <a:off x="1781810" y="1017905"/>
            <a:ext cx="7839075" cy="4884420"/>
          </a:xfrm>
          <a:prstGeom prst="rect">
            <a:avLst/>
          </a:prstGeom>
          <a:noFill/>
          <a:ln w="9525">
            <a:noFill/>
          </a:ln>
        </p:spPr>
      </p:pic>
      <p:sp>
        <p:nvSpPr>
          <p:cNvPr id="1277956" name="Text Box 1277955"/>
          <p:cNvSpPr txBox="1"/>
          <p:nvPr/>
        </p:nvSpPr>
        <p:spPr>
          <a:xfrm>
            <a:off x="8839200" y="6521450"/>
            <a:ext cx="309880" cy="337185"/>
          </a:xfrm>
          <a:prstGeom prst="rect">
            <a:avLst/>
          </a:prstGeom>
          <a:noFill/>
          <a:ln w="9525">
            <a:noFill/>
          </a:ln>
        </p:spPr>
        <p:txBody>
          <a:bodyPr wrap="none" anchor="t">
            <a:spAutoFit/>
          </a:bodyPr>
          <a:lstStyle/>
          <a:p>
            <a:endParaRPr sz="1600" dirty="0"/>
          </a:p>
        </p:txBody>
      </p:sp>
      <p:sp>
        <p:nvSpPr>
          <p:cNvPr id="1277957" name="Text Box 1277956"/>
          <p:cNvSpPr txBox="1"/>
          <p:nvPr/>
        </p:nvSpPr>
        <p:spPr>
          <a:xfrm>
            <a:off x="8899525" y="6488113"/>
            <a:ext cx="1369695" cy="306705"/>
          </a:xfrm>
          <a:prstGeom prst="rect">
            <a:avLst/>
          </a:prstGeom>
          <a:noFill/>
          <a:ln w="9525">
            <a:noFill/>
          </a:ln>
        </p:spPr>
        <p:txBody>
          <a:bodyPr wrap="none" anchor="t">
            <a:spAutoFit/>
          </a:bodyPr>
          <a:lstStyle/>
          <a:p>
            <a:r>
              <a:rPr sz="1400">
                <a:latin typeface="Arial" panose="020B0604020202020204" pitchFamily="34" charset="0"/>
              </a:rPr>
              <a:t>Source: Intersil</a:t>
            </a:r>
          </a:p>
        </p:txBody>
      </p:sp>
    </p:spTree>
    <p:extLst>
      <p:ext uri="{BB962C8B-B14F-4D97-AF65-F5344CB8AC3E}">
        <p14:creationId xmlns:p14="http://schemas.microsoft.com/office/powerpoint/2010/main" val="3061545706"/>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lvl="0" eaLnBrk="1" hangingPunct="1"/>
            <a:fld id="{9A0DB2DC-4C9A-4742-B13C-FB6460FD3503}" type="slidenum">
              <a:rPr lang="en-US" dirty="0"/>
              <a:t>29</a:t>
            </a:fld>
            <a:endParaRPr lang="en-US" dirty="0"/>
          </a:p>
        </p:txBody>
      </p:sp>
      <p:sp>
        <p:nvSpPr>
          <p:cNvPr id="1413122" name="Rectangles 1413121"/>
          <p:cNvSpPr/>
          <p:nvPr/>
        </p:nvSpPr>
        <p:spPr>
          <a:xfrm>
            <a:off x="2278063" y="5106988"/>
            <a:ext cx="3810000" cy="762000"/>
          </a:xfrm>
          <a:prstGeom prst="rect">
            <a:avLst/>
          </a:prstGeom>
          <a:solidFill>
            <a:srgbClr val="DADAF6"/>
          </a:solidFill>
          <a:ln w="9525">
            <a:noFill/>
          </a:ln>
        </p:spPr>
        <p:txBody>
          <a:bodyPr/>
          <a:lstStyle/>
          <a:p>
            <a:endParaRPr lang="en-US"/>
          </a:p>
        </p:txBody>
      </p:sp>
      <p:sp>
        <p:nvSpPr>
          <p:cNvPr id="1413123" name="Title 1413122"/>
          <p:cNvSpPr>
            <a:spLocks noGrp="1"/>
          </p:cNvSpPr>
          <p:nvPr>
            <p:ph type="title"/>
          </p:nvPr>
        </p:nvSpPr>
        <p:spPr>
          <a:xfrm>
            <a:off x="479425" y="230505"/>
            <a:ext cx="7772400" cy="762000"/>
          </a:xfrm>
        </p:spPr>
        <p:txBody>
          <a:bodyPr anchor="ctr"/>
          <a:lstStyle/>
          <a:p>
            <a:r>
              <a:t>802.11- in the TCP/IP stack</a:t>
            </a:r>
          </a:p>
        </p:txBody>
      </p:sp>
      <p:grpSp>
        <p:nvGrpSpPr>
          <p:cNvPr id="1413124" name="Group 1413123"/>
          <p:cNvGrpSpPr/>
          <p:nvPr/>
        </p:nvGrpSpPr>
        <p:grpSpPr>
          <a:xfrm>
            <a:off x="2354263" y="2058988"/>
            <a:ext cx="1219200" cy="1423987"/>
            <a:chOff x="2784" y="2784"/>
            <a:chExt cx="768" cy="897"/>
          </a:xfrm>
        </p:grpSpPr>
        <p:graphicFrame>
          <p:nvGraphicFramePr>
            <p:cNvPr id="1413125" name="Object 1413124"/>
            <p:cNvGraphicFramePr/>
            <p:nvPr/>
          </p:nvGraphicFramePr>
          <p:xfrm>
            <a:off x="2784" y="3072"/>
            <a:ext cx="768" cy="609"/>
          </p:xfrm>
          <a:graphic>
            <a:graphicData uri="http://schemas.openxmlformats.org/presentationml/2006/ole">
              <mc:AlternateContent xmlns:mc="http://schemas.openxmlformats.org/markup-compatibility/2006">
                <mc:Choice xmlns:v="urn:schemas-microsoft-com:vml" Requires="v">
                  <p:oleObj spid="_x0000_s2068" r:id="rId3" imgW="4603115" imgH="3651885" progId="MS_ClipArt_Gallery.2">
                    <p:embed/>
                  </p:oleObj>
                </mc:Choice>
                <mc:Fallback>
                  <p:oleObj r:id="rId3" imgW="4603115" imgH="3651885" progId="MS_ClipArt_Gallery.2">
                    <p:embed/>
                    <p:pic>
                      <p:nvPicPr>
                        <p:cNvPr id="0" name=""/>
                        <p:cNvPicPr/>
                        <p:nvPr/>
                      </p:nvPicPr>
                      <p:blipFill>
                        <a:blip r:embed="rId4"/>
                        <a:stretch>
                          <a:fillRect/>
                        </a:stretch>
                      </p:blipFill>
                      <p:spPr>
                        <a:xfrm>
                          <a:off x="2784" y="3072"/>
                          <a:ext cx="768" cy="609"/>
                        </a:xfrm>
                        <a:prstGeom prst="rect">
                          <a:avLst/>
                        </a:prstGeom>
                        <a:noFill/>
                        <a:ln w="38100">
                          <a:noFill/>
                          <a:miter/>
                        </a:ln>
                      </p:spPr>
                    </p:pic>
                  </p:oleObj>
                </mc:Fallback>
              </mc:AlternateContent>
            </a:graphicData>
          </a:graphic>
        </p:graphicFrame>
        <p:sp>
          <p:nvSpPr>
            <p:cNvPr id="1413126" name="Straight Connector 1413125"/>
            <p:cNvSpPr/>
            <p:nvPr/>
          </p:nvSpPr>
          <p:spPr>
            <a:xfrm flipH="1">
              <a:off x="3072" y="2784"/>
              <a:ext cx="48" cy="288"/>
            </a:xfrm>
            <a:prstGeom prst="line">
              <a:avLst/>
            </a:prstGeom>
            <a:ln w="28575" cap="flat" cmpd="sng">
              <a:solidFill>
                <a:schemeClr val="tx1"/>
              </a:solidFill>
              <a:prstDash val="solid"/>
              <a:headEnd type="none" w="med" len="med"/>
              <a:tailEnd type="none" w="med" len="med"/>
            </a:ln>
          </p:spPr>
        </p:sp>
      </p:grpSp>
      <p:grpSp>
        <p:nvGrpSpPr>
          <p:cNvPr id="1413127" name="Group 1413126"/>
          <p:cNvGrpSpPr/>
          <p:nvPr/>
        </p:nvGrpSpPr>
        <p:grpSpPr>
          <a:xfrm>
            <a:off x="3802063" y="2439988"/>
            <a:ext cx="1066800" cy="609600"/>
            <a:chOff x="1248" y="2736"/>
            <a:chExt cx="240" cy="192"/>
          </a:xfrm>
        </p:grpSpPr>
        <p:sp>
          <p:nvSpPr>
            <p:cNvPr id="1413128" name="Straight Connector 1413127"/>
            <p:cNvSpPr/>
            <p:nvPr/>
          </p:nvSpPr>
          <p:spPr>
            <a:xfrm flipV="1">
              <a:off x="1296" y="2736"/>
              <a:ext cx="192" cy="96"/>
            </a:xfrm>
            <a:prstGeom prst="line">
              <a:avLst/>
            </a:prstGeom>
            <a:ln w="38100" cap="flat" cmpd="sng">
              <a:solidFill>
                <a:schemeClr val="tx1"/>
              </a:solidFill>
              <a:prstDash val="solid"/>
              <a:headEnd type="none" w="med" len="med"/>
              <a:tailEnd type="triangle" w="med" len="med"/>
            </a:ln>
          </p:spPr>
        </p:sp>
        <p:sp>
          <p:nvSpPr>
            <p:cNvPr id="1413129" name="Straight Connector 1413128"/>
            <p:cNvSpPr/>
            <p:nvPr/>
          </p:nvSpPr>
          <p:spPr>
            <a:xfrm flipH="1">
              <a:off x="1248" y="2832"/>
              <a:ext cx="192" cy="96"/>
            </a:xfrm>
            <a:prstGeom prst="line">
              <a:avLst/>
            </a:prstGeom>
            <a:ln w="38100" cap="flat" cmpd="sng">
              <a:solidFill>
                <a:schemeClr val="tx1"/>
              </a:solidFill>
              <a:prstDash val="solid"/>
              <a:headEnd type="none" w="med" len="med"/>
              <a:tailEnd type="triangle" w="med" len="med"/>
            </a:ln>
          </p:spPr>
        </p:sp>
        <p:sp>
          <p:nvSpPr>
            <p:cNvPr id="1413130" name="Straight Connector 1413129"/>
            <p:cNvSpPr/>
            <p:nvPr/>
          </p:nvSpPr>
          <p:spPr>
            <a:xfrm>
              <a:off x="1296" y="2832"/>
              <a:ext cx="144" cy="0"/>
            </a:xfrm>
            <a:prstGeom prst="line">
              <a:avLst/>
            </a:prstGeom>
            <a:ln w="38100" cap="flat" cmpd="sng">
              <a:solidFill>
                <a:schemeClr val="tx1"/>
              </a:solidFill>
              <a:prstDash val="solid"/>
              <a:headEnd type="none" w="med" len="med"/>
              <a:tailEnd type="none" w="med" len="med"/>
            </a:ln>
          </p:spPr>
        </p:sp>
      </p:grpSp>
      <p:graphicFrame>
        <p:nvGraphicFramePr>
          <p:cNvPr id="1413131" name="Object 1413130"/>
          <p:cNvGraphicFramePr/>
          <p:nvPr/>
        </p:nvGraphicFramePr>
        <p:xfrm>
          <a:off x="5478463" y="2897188"/>
          <a:ext cx="979487" cy="368300"/>
        </p:xfrm>
        <a:graphic>
          <a:graphicData uri="http://schemas.openxmlformats.org/presentationml/2006/ole">
            <mc:AlternateContent xmlns:mc="http://schemas.openxmlformats.org/markup-compatibility/2006">
              <mc:Choice xmlns:v="urn:schemas-microsoft-com:vml" Requires="v">
                <p:oleObj spid="_x0000_s2069" r:id="rId5" imgW="4396105" imgH="1652905" progId="MS_ClipArt_Gallery.2">
                  <p:embed/>
                </p:oleObj>
              </mc:Choice>
              <mc:Fallback>
                <p:oleObj r:id="rId5" imgW="4396105" imgH="1652905" progId="MS_ClipArt_Gallery.2">
                  <p:embed/>
                  <p:pic>
                    <p:nvPicPr>
                      <p:cNvPr id="0" name=""/>
                      <p:cNvPicPr/>
                      <p:nvPr/>
                    </p:nvPicPr>
                    <p:blipFill>
                      <a:blip r:embed="rId6"/>
                      <a:stretch>
                        <a:fillRect/>
                      </a:stretch>
                    </p:blipFill>
                    <p:spPr>
                      <a:xfrm>
                        <a:off x="5478463" y="2897188"/>
                        <a:ext cx="979487" cy="368300"/>
                      </a:xfrm>
                      <a:prstGeom prst="rect">
                        <a:avLst/>
                      </a:prstGeom>
                      <a:noFill/>
                      <a:ln w="38100">
                        <a:noFill/>
                        <a:miter/>
                      </a:ln>
                    </p:spPr>
                  </p:pic>
                </p:oleObj>
              </mc:Fallback>
            </mc:AlternateContent>
          </a:graphicData>
        </a:graphic>
      </p:graphicFrame>
      <p:sp>
        <p:nvSpPr>
          <p:cNvPr id="1413132" name="Straight Connector 1413131"/>
          <p:cNvSpPr/>
          <p:nvPr/>
        </p:nvSpPr>
        <p:spPr>
          <a:xfrm flipV="1">
            <a:off x="5630863" y="2363788"/>
            <a:ext cx="0" cy="533400"/>
          </a:xfrm>
          <a:prstGeom prst="line">
            <a:avLst/>
          </a:prstGeom>
          <a:ln w="19050" cap="flat" cmpd="sng">
            <a:solidFill>
              <a:schemeClr val="tx1"/>
            </a:solidFill>
            <a:prstDash val="solid"/>
            <a:headEnd type="none" w="med" len="med"/>
            <a:tailEnd type="none" w="med" len="med"/>
          </a:ln>
        </p:spPr>
      </p:sp>
      <p:sp>
        <p:nvSpPr>
          <p:cNvPr id="1413133" name="Straight Connector 1413132"/>
          <p:cNvSpPr/>
          <p:nvPr/>
        </p:nvSpPr>
        <p:spPr>
          <a:xfrm>
            <a:off x="5859463" y="2439988"/>
            <a:ext cx="4419600" cy="0"/>
          </a:xfrm>
          <a:prstGeom prst="line">
            <a:avLst/>
          </a:prstGeom>
          <a:ln w="76200" cap="flat" cmpd="sng">
            <a:solidFill>
              <a:schemeClr val="tx1"/>
            </a:solidFill>
            <a:prstDash val="solid"/>
            <a:headEnd type="none" w="med" len="med"/>
            <a:tailEnd type="none" w="med" len="med"/>
          </a:ln>
        </p:spPr>
      </p:sp>
      <p:sp>
        <p:nvSpPr>
          <p:cNvPr id="1413134" name="Straight Connector 1413133"/>
          <p:cNvSpPr/>
          <p:nvPr/>
        </p:nvSpPr>
        <p:spPr>
          <a:xfrm flipV="1">
            <a:off x="6088063" y="2439988"/>
            <a:ext cx="0" cy="457200"/>
          </a:xfrm>
          <a:prstGeom prst="line">
            <a:avLst/>
          </a:prstGeom>
          <a:ln w="9525" cap="flat" cmpd="sng">
            <a:solidFill>
              <a:schemeClr val="tx1"/>
            </a:solidFill>
            <a:prstDash val="solid"/>
            <a:headEnd type="none" w="med" len="med"/>
            <a:tailEnd type="none" w="med" len="med"/>
          </a:ln>
        </p:spPr>
      </p:sp>
      <p:sp>
        <p:nvSpPr>
          <p:cNvPr id="1413135" name="Straight Connector 1413134"/>
          <p:cNvSpPr/>
          <p:nvPr/>
        </p:nvSpPr>
        <p:spPr>
          <a:xfrm flipV="1">
            <a:off x="6553200" y="1830388"/>
            <a:ext cx="0" cy="609600"/>
          </a:xfrm>
          <a:prstGeom prst="line">
            <a:avLst/>
          </a:prstGeom>
          <a:ln w="9525" cap="flat" cmpd="sng">
            <a:solidFill>
              <a:schemeClr val="tx1"/>
            </a:solidFill>
            <a:prstDash val="solid"/>
            <a:headEnd type="none" w="med" len="med"/>
            <a:tailEnd type="none" w="med" len="med"/>
          </a:ln>
        </p:spPr>
      </p:sp>
      <p:sp>
        <p:nvSpPr>
          <p:cNvPr id="1413136" name="Straight Connector 1413135"/>
          <p:cNvSpPr/>
          <p:nvPr/>
        </p:nvSpPr>
        <p:spPr>
          <a:xfrm flipV="1">
            <a:off x="8305800" y="1830388"/>
            <a:ext cx="0" cy="609600"/>
          </a:xfrm>
          <a:prstGeom prst="line">
            <a:avLst/>
          </a:prstGeom>
          <a:ln w="9525" cap="flat" cmpd="sng">
            <a:solidFill>
              <a:schemeClr val="tx1"/>
            </a:solidFill>
            <a:prstDash val="solid"/>
            <a:headEnd type="none" w="med" len="med"/>
            <a:tailEnd type="none" w="med" len="med"/>
          </a:ln>
        </p:spPr>
      </p:sp>
      <p:grpSp>
        <p:nvGrpSpPr>
          <p:cNvPr id="1413137" name="Group 1413136"/>
          <p:cNvGrpSpPr/>
          <p:nvPr/>
        </p:nvGrpSpPr>
        <p:grpSpPr>
          <a:xfrm>
            <a:off x="7924800" y="1068388"/>
            <a:ext cx="766763" cy="795337"/>
            <a:chOff x="4520" y="866"/>
            <a:chExt cx="483" cy="501"/>
          </a:xfrm>
        </p:grpSpPr>
        <p:sp>
          <p:nvSpPr>
            <p:cNvPr id="1413138" name="Freeform 1413137"/>
            <p:cNvSpPr/>
            <p:nvPr/>
          </p:nvSpPr>
          <p:spPr>
            <a:xfrm>
              <a:off x="4538" y="866"/>
              <a:ext cx="447" cy="376"/>
            </a:xfrm>
            <a:custGeom>
              <a:avLst/>
              <a:gdLst/>
              <a:ahLst/>
              <a:cxnLst/>
              <a:rect l="0" t="0" r="0" b="0"/>
              <a:pathLst>
                <a:path w="10263" h="8644">
                  <a:moveTo>
                    <a:pt x="10135" y="8644"/>
                  </a:moveTo>
                  <a:lnTo>
                    <a:pt x="10148" y="8643"/>
                  </a:lnTo>
                  <a:lnTo>
                    <a:pt x="10160" y="8641"/>
                  </a:lnTo>
                  <a:lnTo>
                    <a:pt x="10172" y="8638"/>
                  </a:lnTo>
                  <a:lnTo>
                    <a:pt x="10185" y="8634"/>
                  </a:lnTo>
                  <a:lnTo>
                    <a:pt x="10195" y="8627"/>
                  </a:lnTo>
                  <a:lnTo>
                    <a:pt x="10206" y="8621"/>
                  </a:lnTo>
                  <a:lnTo>
                    <a:pt x="10215" y="8614"/>
                  </a:lnTo>
                  <a:lnTo>
                    <a:pt x="10225" y="8606"/>
                  </a:lnTo>
                  <a:lnTo>
                    <a:pt x="10233" y="8597"/>
                  </a:lnTo>
                  <a:lnTo>
                    <a:pt x="10240" y="8586"/>
                  </a:lnTo>
                  <a:lnTo>
                    <a:pt x="10246" y="8576"/>
                  </a:lnTo>
                  <a:lnTo>
                    <a:pt x="10252" y="8565"/>
                  </a:lnTo>
                  <a:lnTo>
                    <a:pt x="10257" y="8553"/>
                  </a:lnTo>
                  <a:lnTo>
                    <a:pt x="10260" y="8540"/>
                  </a:lnTo>
                  <a:lnTo>
                    <a:pt x="10262" y="8528"/>
                  </a:lnTo>
                  <a:lnTo>
                    <a:pt x="10263" y="8516"/>
                  </a:lnTo>
                  <a:lnTo>
                    <a:pt x="10263" y="128"/>
                  </a:lnTo>
                  <a:lnTo>
                    <a:pt x="10262" y="115"/>
                  </a:lnTo>
                  <a:lnTo>
                    <a:pt x="10260" y="102"/>
                  </a:lnTo>
                  <a:lnTo>
                    <a:pt x="10257" y="89"/>
                  </a:lnTo>
                  <a:lnTo>
                    <a:pt x="10252" y="78"/>
                  </a:lnTo>
                  <a:lnTo>
                    <a:pt x="10246" y="67"/>
                  </a:lnTo>
                  <a:lnTo>
                    <a:pt x="10240" y="57"/>
                  </a:lnTo>
                  <a:lnTo>
                    <a:pt x="10233" y="46"/>
                  </a:lnTo>
                  <a:lnTo>
                    <a:pt x="10225" y="37"/>
                  </a:lnTo>
                  <a:lnTo>
                    <a:pt x="10215" y="29"/>
                  </a:lnTo>
                  <a:lnTo>
                    <a:pt x="10206" y="22"/>
                  </a:lnTo>
                  <a:lnTo>
                    <a:pt x="10195" y="16"/>
                  </a:lnTo>
                  <a:lnTo>
                    <a:pt x="10185" y="9"/>
                  </a:lnTo>
                  <a:lnTo>
                    <a:pt x="10172" y="5"/>
                  </a:lnTo>
                  <a:lnTo>
                    <a:pt x="10160" y="2"/>
                  </a:lnTo>
                  <a:lnTo>
                    <a:pt x="10148" y="0"/>
                  </a:lnTo>
                  <a:lnTo>
                    <a:pt x="10135" y="0"/>
                  </a:lnTo>
                  <a:lnTo>
                    <a:pt x="128" y="0"/>
                  </a:lnTo>
                  <a:lnTo>
                    <a:pt x="115" y="0"/>
                  </a:lnTo>
                  <a:lnTo>
                    <a:pt x="101" y="2"/>
                  </a:lnTo>
                  <a:lnTo>
                    <a:pt x="89" y="5"/>
                  </a:lnTo>
                  <a:lnTo>
                    <a:pt x="78" y="9"/>
                  </a:lnTo>
                  <a:lnTo>
                    <a:pt x="66" y="16"/>
                  </a:lnTo>
                  <a:lnTo>
                    <a:pt x="56" y="22"/>
                  </a:lnTo>
                  <a:lnTo>
                    <a:pt x="46" y="29"/>
                  </a:lnTo>
                  <a:lnTo>
                    <a:pt x="37" y="37"/>
                  </a:lnTo>
                  <a:lnTo>
                    <a:pt x="28" y="46"/>
                  </a:lnTo>
                  <a:lnTo>
                    <a:pt x="21" y="57"/>
                  </a:lnTo>
                  <a:lnTo>
                    <a:pt x="15" y="67"/>
                  </a:lnTo>
                  <a:lnTo>
                    <a:pt x="9" y="78"/>
                  </a:lnTo>
                  <a:lnTo>
                    <a:pt x="5" y="89"/>
                  </a:lnTo>
                  <a:lnTo>
                    <a:pt x="2" y="102"/>
                  </a:lnTo>
                  <a:lnTo>
                    <a:pt x="0" y="115"/>
                  </a:lnTo>
                  <a:lnTo>
                    <a:pt x="0" y="128"/>
                  </a:lnTo>
                  <a:lnTo>
                    <a:pt x="0" y="8516"/>
                  </a:lnTo>
                  <a:lnTo>
                    <a:pt x="0" y="8528"/>
                  </a:lnTo>
                  <a:lnTo>
                    <a:pt x="2" y="8540"/>
                  </a:lnTo>
                  <a:lnTo>
                    <a:pt x="5" y="8553"/>
                  </a:lnTo>
                  <a:lnTo>
                    <a:pt x="9" y="8565"/>
                  </a:lnTo>
                  <a:lnTo>
                    <a:pt x="15" y="8576"/>
                  </a:lnTo>
                  <a:lnTo>
                    <a:pt x="21" y="8586"/>
                  </a:lnTo>
                  <a:lnTo>
                    <a:pt x="28" y="8597"/>
                  </a:lnTo>
                  <a:lnTo>
                    <a:pt x="37" y="8606"/>
                  </a:lnTo>
                  <a:lnTo>
                    <a:pt x="46" y="8614"/>
                  </a:lnTo>
                  <a:lnTo>
                    <a:pt x="56" y="8621"/>
                  </a:lnTo>
                  <a:lnTo>
                    <a:pt x="66" y="8627"/>
                  </a:lnTo>
                  <a:lnTo>
                    <a:pt x="78" y="8634"/>
                  </a:lnTo>
                  <a:lnTo>
                    <a:pt x="89" y="8638"/>
                  </a:lnTo>
                  <a:lnTo>
                    <a:pt x="101" y="8641"/>
                  </a:lnTo>
                  <a:lnTo>
                    <a:pt x="115" y="8643"/>
                  </a:lnTo>
                  <a:lnTo>
                    <a:pt x="128" y="8644"/>
                  </a:lnTo>
                  <a:lnTo>
                    <a:pt x="10135" y="8644"/>
                  </a:lnTo>
                  <a:close/>
                </a:path>
              </a:pathLst>
            </a:custGeom>
            <a:solidFill>
              <a:srgbClr val="F2EEDE"/>
            </a:solidFill>
            <a:ln w="0" cap="flat" cmpd="sng">
              <a:solidFill>
                <a:srgbClr val="000000"/>
              </a:solidFill>
              <a:prstDash val="solid"/>
              <a:headEnd type="none" w="med" len="med"/>
              <a:tailEnd type="none" w="med" len="med"/>
            </a:ln>
          </p:spPr>
          <p:txBody>
            <a:bodyPr/>
            <a:lstStyle/>
            <a:p>
              <a:endParaRPr lang="en-US"/>
            </a:p>
          </p:txBody>
        </p:sp>
        <p:sp>
          <p:nvSpPr>
            <p:cNvPr id="1413139" name="Freeform 1413138"/>
            <p:cNvSpPr/>
            <p:nvPr/>
          </p:nvSpPr>
          <p:spPr>
            <a:xfrm>
              <a:off x="4581" y="905"/>
              <a:ext cx="361" cy="250"/>
            </a:xfrm>
            <a:custGeom>
              <a:avLst/>
              <a:gdLst/>
              <a:ahLst/>
              <a:cxnLst/>
              <a:rect l="0" t="0" r="0" b="0"/>
              <a:pathLst>
                <a:path w="8322" h="5765">
                  <a:moveTo>
                    <a:pt x="8192" y="5765"/>
                  </a:moveTo>
                  <a:lnTo>
                    <a:pt x="8205" y="5764"/>
                  </a:lnTo>
                  <a:lnTo>
                    <a:pt x="8218" y="5762"/>
                  </a:lnTo>
                  <a:lnTo>
                    <a:pt x="8230" y="5759"/>
                  </a:lnTo>
                  <a:lnTo>
                    <a:pt x="8243" y="5755"/>
                  </a:lnTo>
                  <a:lnTo>
                    <a:pt x="8254" y="5750"/>
                  </a:lnTo>
                  <a:lnTo>
                    <a:pt x="8264" y="5743"/>
                  </a:lnTo>
                  <a:lnTo>
                    <a:pt x="8274" y="5735"/>
                  </a:lnTo>
                  <a:lnTo>
                    <a:pt x="8284" y="5727"/>
                  </a:lnTo>
                  <a:lnTo>
                    <a:pt x="8292" y="5719"/>
                  </a:lnTo>
                  <a:lnTo>
                    <a:pt x="8299" y="5709"/>
                  </a:lnTo>
                  <a:lnTo>
                    <a:pt x="8305" y="5699"/>
                  </a:lnTo>
                  <a:lnTo>
                    <a:pt x="8311" y="5687"/>
                  </a:lnTo>
                  <a:lnTo>
                    <a:pt x="8315" y="5676"/>
                  </a:lnTo>
                  <a:lnTo>
                    <a:pt x="8319" y="5664"/>
                  </a:lnTo>
                  <a:lnTo>
                    <a:pt x="8321" y="5650"/>
                  </a:lnTo>
                  <a:lnTo>
                    <a:pt x="8322" y="5638"/>
                  </a:lnTo>
                  <a:lnTo>
                    <a:pt x="8322" y="129"/>
                  </a:lnTo>
                  <a:lnTo>
                    <a:pt x="8321" y="115"/>
                  </a:lnTo>
                  <a:lnTo>
                    <a:pt x="8319" y="102"/>
                  </a:lnTo>
                  <a:lnTo>
                    <a:pt x="8315" y="90"/>
                  </a:lnTo>
                  <a:lnTo>
                    <a:pt x="8311" y="78"/>
                  </a:lnTo>
                  <a:lnTo>
                    <a:pt x="8305" y="67"/>
                  </a:lnTo>
                  <a:lnTo>
                    <a:pt x="8299" y="57"/>
                  </a:lnTo>
                  <a:lnTo>
                    <a:pt x="8292" y="46"/>
                  </a:lnTo>
                  <a:lnTo>
                    <a:pt x="8284" y="37"/>
                  </a:lnTo>
                  <a:lnTo>
                    <a:pt x="8274" y="29"/>
                  </a:lnTo>
                  <a:lnTo>
                    <a:pt x="8264" y="22"/>
                  </a:lnTo>
                  <a:lnTo>
                    <a:pt x="8254" y="16"/>
                  </a:lnTo>
                  <a:lnTo>
                    <a:pt x="8243" y="10"/>
                  </a:lnTo>
                  <a:lnTo>
                    <a:pt x="8230" y="5"/>
                  </a:lnTo>
                  <a:lnTo>
                    <a:pt x="8218" y="2"/>
                  </a:lnTo>
                  <a:lnTo>
                    <a:pt x="8205" y="0"/>
                  </a:lnTo>
                  <a:lnTo>
                    <a:pt x="8192" y="0"/>
                  </a:lnTo>
                  <a:lnTo>
                    <a:pt x="128" y="0"/>
                  </a:lnTo>
                  <a:lnTo>
                    <a:pt x="115" y="0"/>
                  </a:lnTo>
                  <a:lnTo>
                    <a:pt x="101" y="2"/>
                  </a:lnTo>
                  <a:lnTo>
                    <a:pt x="89" y="5"/>
                  </a:lnTo>
                  <a:lnTo>
                    <a:pt x="78" y="10"/>
                  </a:lnTo>
                  <a:lnTo>
                    <a:pt x="66" y="16"/>
                  </a:lnTo>
                  <a:lnTo>
                    <a:pt x="56" y="22"/>
                  </a:lnTo>
                  <a:lnTo>
                    <a:pt x="46" y="29"/>
                  </a:lnTo>
                  <a:lnTo>
                    <a:pt x="37" y="37"/>
                  </a:lnTo>
                  <a:lnTo>
                    <a:pt x="28" y="46"/>
                  </a:lnTo>
                  <a:lnTo>
                    <a:pt x="21" y="57"/>
                  </a:lnTo>
                  <a:lnTo>
                    <a:pt x="15" y="67"/>
                  </a:lnTo>
                  <a:lnTo>
                    <a:pt x="9" y="78"/>
                  </a:lnTo>
                  <a:lnTo>
                    <a:pt x="5" y="90"/>
                  </a:lnTo>
                  <a:lnTo>
                    <a:pt x="2" y="102"/>
                  </a:lnTo>
                  <a:lnTo>
                    <a:pt x="0" y="115"/>
                  </a:lnTo>
                  <a:lnTo>
                    <a:pt x="0" y="129"/>
                  </a:lnTo>
                  <a:lnTo>
                    <a:pt x="0" y="5638"/>
                  </a:lnTo>
                  <a:lnTo>
                    <a:pt x="0" y="5650"/>
                  </a:lnTo>
                  <a:lnTo>
                    <a:pt x="2" y="5664"/>
                  </a:lnTo>
                  <a:lnTo>
                    <a:pt x="5" y="5676"/>
                  </a:lnTo>
                  <a:lnTo>
                    <a:pt x="9" y="5687"/>
                  </a:lnTo>
                  <a:lnTo>
                    <a:pt x="15" y="5699"/>
                  </a:lnTo>
                  <a:lnTo>
                    <a:pt x="21" y="5709"/>
                  </a:lnTo>
                  <a:lnTo>
                    <a:pt x="28" y="5719"/>
                  </a:lnTo>
                  <a:lnTo>
                    <a:pt x="37" y="5727"/>
                  </a:lnTo>
                  <a:lnTo>
                    <a:pt x="46" y="5735"/>
                  </a:lnTo>
                  <a:lnTo>
                    <a:pt x="56" y="5743"/>
                  </a:lnTo>
                  <a:lnTo>
                    <a:pt x="66" y="5750"/>
                  </a:lnTo>
                  <a:lnTo>
                    <a:pt x="78" y="5755"/>
                  </a:lnTo>
                  <a:lnTo>
                    <a:pt x="89" y="5759"/>
                  </a:lnTo>
                  <a:lnTo>
                    <a:pt x="101" y="5762"/>
                  </a:lnTo>
                  <a:lnTo>
                    <a:pt x="115" y="5764"/>
                  </a:lnTo>
                  <a:lnTo>
                    <a:pt x="128" y="5765"/>
                  </a:lnTo>
                  <a:lnTo>
                    <a:pt x="8192" y="5765"/>
                  </a:lnTo>
                  <a:close/>
                </a:path>
              </a:pathLst>
            </a:custGeom>
            <a:solidFill>
              <a:srgbClr val="CBBDB2"/>
            </a:solidFill>
            <a:ln w="0" cap="flat" cmpd="sng">
              <a:solidFill>
                <a:srgbClr val="000000"/>
              </a:solidFill>
              <a:prstDash val="solid"/>
              <a:headEnd type="none" w="med" len="med"/>
              <a:tailEnd type="none" w="med" len="med"/>
            </a:ln>
          </p:spPr>
          <p:txBody>
            <a:bodyPr/>
            <a:lstStyle/>
            <a:p>
              <a:endParaRPr lang="en-US"/>
            </a:p>
          </p:txBody>
        </p:sp>
        <p:sp>
          <p:nvSpPr>
            <p:cNvPr id="1413140" name="Freeform 1413139"/>
            <p:cNvSpPr/>
            <p:nvPr/>
          </p:nvSpPr>
          <p:spPr>
            <a:xfrm>
              <a:off x="4590" y="912"/>
              <a:ext cx="343" cy="238"/>
            </a:xfrm>
            <a:custGeom>
              <a:avLst/>
              <a:gdLst/>
              <a:ahLst/>
              <a:cxnLst/>
              <a:rect l="0" t="0" r="0" b="0"/>
              <a:pathLst>
                <a:path w="7905" h="5478">
                  <a:moveTo>
                    <a:pt x="7783" y="5478"/>
                  </a:moveTo>
                  <a:lnTo>
                    <a:pt x="7795" y="5477"/>
                  </a:lnTo>
                  <a:lnTo>
                    <a:pt x="7808" y="5475"/>
                  </a:lnTo>
                  <a:lnTo>
                    <a:pt x="7819" y="5472"/>
                  </a:lnTo>
                  <a:lnTo>
                    <a:pt x="7830" y="5468"/>
                  </a:lnTo>
                  <a:lnTo>
                    <a:pt x="7841" y="5463"/>
                  </a:lnTo>
                  <a:lnTo>
                    <a:pt x="7851" y="5457"/>
                  </a:lnTo>
                  <a:lnTo>
                    <a:pt x="7860" y="5449"/>
                  </a:lnTo>
                  <a:lnTo>
                    <a:pt x="7869" y="5441"/>
                  </a:lnTo>
                  <a:lnTo>
                    <a:pt x="7876" y="5433"/>
                  </a:lnTo>
                  <a:lnTo>
                    <a:pt x="7884" y="5423"/>
                  </a:lnTo>
                  <a:lnTo>
                    <a:pt x="7890" y="5413"/>
                  </a:lnTo>
                  <a:lnTo>
                    <a:pt x="7895" y="5402"/>
                  </a:lnTo>
                  <a:lnTo>
                    <a:pt x="7899" y="5391"/>
                  </a:lnTo>
                  <a:lnTo>
                    <a:pt x="7902" y="5380"/>
                  </a:lnTo>
                  <a:lnTo>
                    <a:pt x="7904" y="5367"/>
                  </a:lnTo>
                  <a:lnTo>
                    <a:pt x="7905" y="5355"/>
                  </a:lnTo>
                  <a:lnTo>
                    <a:pt x="7905" y="121"/>
                  </a:lnTo>
                  <a:lnTo>
                    <a:pt x="7904" y="108"/>
                  </a:lnTo>
                  <a:lnTo>
                    <a:pt x="7902" y="97"/>
                  </a:lnTo>
                  <a:lnTo>
                    <a:pt x="7899" y="84"/>
                  </a:lnTo>
                  <a:lnTo>
                    <a:pt x="7895" y="74"/>
                  </a:lnTo>
                  <a:lnTo>
                    <a:pt x="7890" y="63"/>
                  </a:lnTo>
                  <a:lnTo>
                    <a:pt x="7884" y="54"/>
                  </a:lnTo>
                  <a:lnTo>
                    <a:pt x="7876" y="44"/>
                  </a:lnTo>
                  <a:lnTo>
                    <a:pt x="7869" y="35"/>
                  </a:lnTo>
                  <a:lnTo>
                    <a:pt x="7860" y="28"/>
                  </a:lnTo>
                  <a:lnTo>
                    <a:pt x="7851" y="21"/>
                  </a:lnTo>
                  <a:lnTo>
                    <a:pt x="7841" y="15"/>
                  </a:lnTo>
                  <a:lnTo>
                    <a:pt x="7830" y="10"/>
                  </a:lnTo>
                  <a:lnTo>
                    <a:pt x="7819" y="5"/>
                  </a:lnTo>
                  <a:lnTo>
                    <a:pt x="7808" y="2"/>
                  </a:lnTo>
                  <a:lnTo>
                    <a:pt x="7795" y="0"/>
                  </a:lnTo>
                  <a:lnTo>
                    <a:pt x="7783" y="0"/>
                  </a:lnTo>
                  <a:lnTo>
                    <a:pt x="121" y="0"/>
                  </a:lnTo>
                  <a:lnTo>
                    <a:pt x="108" y="0"/>
                  </a:lnTo>
                  <a:lnTo>
                    <a:pt x="97" y="2"/>
                  </a:lnTo>
                  <a:lnTo>
                    <a:pt x="84" y="5"/>
                  </a:lnTo>
                  <a:lnTo>
                    <a:pt x="74" y="10"/>
                  </a:lnTo>
                  <a:lnTo>
                    <a:pt x="63" y="15"/>
                  </a:lnTo>
                  <a:lnTo>
                    <a:pt x="53" y="21"/>
                  </a:lnTo>
                  <a:lnTo>
                    <a:pt x="44" y="28"/>
                  </a:lnTo>
                  <a:lnTo>
                    <a:pt x="35" y="35"/>
                  </a:lnTo>
                  <a:lnTo>
                    <a:pt x="28" y="44"/>
                  </a:lnTo>
                  <a:lnTo>
                    <a:pt x="21" y="54"/>
                  </a:lnTo>
                  <a:lnTo>
                    <a:pt x="14" y="63"/>
                  </a:lnTo>
                  <a:lnTo>
                    <a:pt x="9" y="74"/>
                  </a:lnTo>
                  <a:lnTo>
                    <a:pt x="5" y="84"/>
                  </a:lnTo>
                  <a:lnTo>
                    <a:pt x="2" y="97"/>
                  </a:lnTo>
                  <a:lnTo>
                    <a:pt x="0" y="108"/>
                  </a:lnTo>
                  <a:lnTo>
                    <a:pt x="0" y="121"/>
                  </a:lnTo>
                  <a:lnTo>
                    <a:pt x="0" y="5355"/>
                  </a:lnTo>
                  <a:lnTo>
                    <a:pt x="0" y="5367"/>
                  </a:lnTo>
                  <a:lnTo>
                    <a:pt x="2" y="5380"/>
                  </a:lnTo>
                  <a:lnTo>
                    <a:pt x="5" y="5391"/>
                  </a:lnTo>
                  <a:lnTo>
                    <a:pt x="9" y="5402"/>
                  </a:lnTo>
                  <a:lnTo>
                    <a:pt x="14" y="5413"/>
                  </a:lnTo>
                  <a:lnTo>
                    <a:pt x="21" y="5423"/>
                  </a:lnTo>
                  <a:lnTo>
                    <a:pt x="28" y="5433"/>
                  </a:lnTo>
                  <a:lnTo>
                    <a:pt x="35" y="5441"/>
                  </a:lnTo>
                  <a:lnTo>
                    <a:pt x="44" y="5449"/>
                  </a:lnTo>
                  <a:lnTo>
                    <a:pt x="53" y="5457"/>
                  </a:lnTo>
                  <a:lnTo>
                    <a:pt x="63" y="5463"/>
                  </a:lnTo>
                  <a:lnTo>
                    <a:pt x="74" y="5468"/>
                  </a:lnTo>
                  <a:lnTo>
                    <a:pt x="84" y="5472"/>
                  </a:lnTo>
                  <a:lnTo>
                    <a:pt x="97" y="5475"/>
                  </a:lnTo>
                  <a:lnTo>
                    <a:pt x="108" y="5477"/>
                  </a:lnTo>
                  <a:lnTo>
                    <a:pt x="121" y="5478"/>
                  </a:lnTo>
                  <a:lnTo>
                    <a:pt x="7783" y="5478"/>
                  </a:lnTo>
                  <a:close/>
                </a:path>
              </a:pathLst>
            </a:custGeom>
            <a:solidFill>
              <a:srgbClr val="E6F5F9"/>
            </a:solidFill>
            <a:ln w="0" cap="flat" cmpd="sng">
              <a:solidFill>
                <a:srgbClr val="000000"/>
              </a:solidFill>
              <a:prstDash val="solid"/>
              <a:headEnd type="none" w="med" len="med"/>
              <a:tailEnd type="none" w="med" len="med"/>
            </a:ln>
          </p:spPr>
          <p:txBody>
            <a:bodyPr/>
            <a:lstStyle/>
            <a:p>
              <a:endParaRPr lang="en-US"/>
            </a:p>
          </p:txBody>
        </p:sp>
        <p:sp>
          <p:nvSpPr>
            <p:cNvPr id="1413141" name="Rectangles 1413140"/>
            <p:cNvSpPr/>
            <p:nvPr/>
          </p:nvSpPr>
          <p:spPr>
            <a:xfrm>
              <a:off x="4538" y="1199"/>
              <a:ext cx="307" cy="1"/>
            </a:xfrm>
            <a:prstGeom prst="rect">
              <a:avLst/>
            </a:prstGeom>
            <a:solidFill>
              <a:srgbClr val="333333"/>
            </a:solidFill>
            <a:ln w="0" cap="flat" cmpd="sng">
              <a:solidFill>
                <a:srgbClr val="000000"/>
              </a:solidFill>
              <a:prstDash val="solid"/>
              <a:miter/>
              <a:headEnd type="none" w="med" len="med"/>
              <a:tailEnd type="none" w="med" len="med"/>
            </a:ln>
          </p:spPr>
          <p:txBody>
            <a:bodyPr/>
            <a:lstStyle/>
            <a:p>
              <a:endParaRPr lang="en-US"/>
            </a:p>
          </p:txBody>
        </p:sp>
        <p:sp>
          <p:nvSpPr>
            <p:cNvPr id="1413142" name="Freeform 1413141"/>
            <p:cNvSpPr/>
            <p:nvPr/>
          </p:nvSpPr>
          <p:spPr>
            <a:xfrm>
              <a:off x="4845" y="1199"/>
              <a:ext cx="139" cy="1"/>
            </a:xfrm>
            <a:custGeom>
              <a:avLst/>
              <a:gdLst/>
              <a:ahLst/>
              <a:cxnLst/>
              <a:rect l="0" t="0" r="0" b="0"/>
              <a:pathLst>
                <a:path w="3198">
                  <a:moveTo>
                    <a:pt x="0" y="0"/>
                  </a:moveTo>
                  <a:lnTo>
                    <a:pt x="3198" y="0"/>
                  </a:lnTo>
                  <a:lnTo>
                    <a:pt x="0" y="0"/>
                  </a:lnTo>
                  <a:close/>
                </a:path>
              </a:pathLst>
            </a:custGeom>
            <a:solidFill>
              <a:srgbClr val="333333"/>
            </a:solidFill>
            <a:ln w="0" cap="flat" cmpd="sng">
              <a:solidFill>
                <a:srgbClr val="000000"/>
              </a:solidFill>
              <a:prstDash val="solid"/>
              <a:headEnd type="none" w="med" len="med"/>
              <a:tailEnd type="none" w="med" len="med"/>
            </a:ln>
          </p:spPr>
          <p:txBody>
            <a:bodyPr/>
            <a:lstStyle/>
            <a:p>
              <a:endParaRPr lang="en-US"/>
            </a:p>
          </p:txBody>
        </p:sp>
        <p:sp>
          <p:nvSpPr>
            <p:cNvPr id="1413143" name="Rectangles 1413142"/>
            <p:cNvSpPr/>
            <p:nvPr/>
          </p:nvSpPr>
          <p:spPr>
            <a:xfrm>
              <a:off x="4845" y="1199"/>
              <a:ext cx="1" cy="43"/>
            </a:xfrm>
            <a:prstGeom prst="rect">
              <a:avLst/>
            </a:prstGeom>
            <a:solidFill>
              <a:srgbClr val="7F7F7F"/>
            </a:solidFill>
            <a:ln w="0" cap="flat" cmpd="sng">
              <a:solidFill>
                <a:srgbClr val="000000"/>
              </a:solidFill>
              <a:prstDash val="solid"/>
              <a:miter/>
              <a:headEnd type="none" w="med" len="med"/>
              <a:tailEnd type="none" w="med" len="med"/>
            </a:ln>
          </p:spPr>
          <p:txBody>
            <a:bodyPr/>
            <a:lstStyle/>
            <a:p>
              <a:endParaRPr lang="en-US"/>
            </a:p>
          </p:txBody>
        </p:sp>
        <p:sp>
          <p:nvSpPr>
            <p:cNvPr id="1413144" name="Rectangles 1413143"/>
            <p:cNvSpPr/>
            <p:nvPr/>
          </p:nvSpPr>
          <p:spPr>
            <a:xfrm>
              <a:off x="4681" y="1200"/>
              <a:ext cx="0" cy="42"/>
            </a:xfrm>
            <a:prstGeom prst="rect">
              <a:avLst/>
            </a:prstGeom>
            <a:solidFill>
              <a:srgbClr val="7F7F7F"/>
            </a:solidFill>
            <a:ln w="0" cap="flat" cmpd="sng">
              <a:solidFill>
                <a:srgbClr val="000000"/>
              </a:solidFill>
              <a:prstDash val="solid"/>
              <a:miter/>
              <a:headEnd type="none" w="med" len="med"/>
              <a:tailEnd type="none" w="med" len="med"/>
            </a:ln>
          </p:spPr>
          <p:txBody>
            <a:bodyPr/>
            <a:lstStyle/>
            <a:p>
              <a:endParaRPr lang="en-US"/>
            </a:p>
          </p:txBody>
        </p:sp>
        <p:sp>
          <p:nvSpPr>
            <p:cNvPr id="1413145" name="Rectangles 1413144"/>
            <p:cNvSpPr/>
            <p:nvPr/>
          </p:nvSpPr>
          <p:spPr>
            <a:xfrm>
              <a:off x="4683" y="1242"/>
              <a:ext cx="161" cy="17"/>
            </a:xfrm>
            <a:prstGeom prst="rect">
              <a:avLst/>
            </a:prstGeom>
            <a:solidFill>
              <a:srgbClr val="7F7F7F"/>
            </a:solidFill>
            <a:ln w="0" cap="flat" cmpd="sng">
              <a:solidFill>
                <a:srgbClr val="000000"/>
              </a:solidFill>
              <a:prstDash val="solid"/>
              <a:miter/>
              <a:headEnd type="none" w="med" len="med"/>
              <a:tailEnd type="none" w="med" len="med"/>
            </a:ln>
          </p:spPr>
          <p:txBody>
            <a:bodyPr/>
            <a:lstStyle/>
            <a:p>
              <a:endParaRPr lang="en-US"/>
            </a:p>
          </p:txBody>
        </p:sp>
        <p:sp>
          <p:nvSpPr>
            <p:cNvPr id="1413146" name="Freeform 1413145"/>
            <p:cNvSpPr/>
            <p:nvPr/>
          </p:nvSpPr>
          <p:spPr>
            <a:xfrm>
              <a:off x="4520" y="1259"/>
              <a:ext cx="483" cy="108"/>
            </a:xfrm>
            <a:custGeom>
              <a:avLst/>
              <a:gdLst/>
              <a:ahLst/>
              <a:cxnLst/>
              <a:rect l="0" t="0" r="0" b="0"/>
              <a:pathLst>
                <a:path w="11098" h="2475">
                  <a:moveTo>
                    <a:pt x="11002" y="2411"/>
                  </a:moveTo>
                  <a:lnTo>
                    <a:pt x="11001" y="2417"/>
                  </a:lnTo>
                  <a:lnTo>
                    <a:pt x="11000" y="2423"/>
                  </a:lnTo>
                  <a:lnTo>
                    <a:pt x="10999" y="2430"/>
                  </a:lnTo>
                  <a:lnTo>
                    <a:pt x="10997" y="2436"/>
                  </a:lnTo>
                  <a:lnTo>
                    <a:pt x="10994" y="2441"/>
                  </a:lnTo>
                  <a:lnTo>
                    <a:pt x="10991" y="2446"/>
                  </a:lnTo>
                  <a:lnTo>
                    <a:pt x="10987" y="2451"/>
                  </a:lnTo>
                  <a:lnTo>
                    <a:pt x="10982" y="2455"/>
                  </a:lnTo>
                  <a:lnTo>
                    <a:pt x="10978" y="2459"/>
                  </a:lnTo>
                  <a:lnTo>
                    <a:pt x="10973" y="2463"/>
                  </a:lnTo>
                  <a:lnTo>
                    <a:pt x="10968" y="2466"/>
                  </a:lnTo>
                  <a:lnTo>
                    <a:pt x="10962" y="2470"/>
                  </a:lnTo>
                  <a:lnTo>
                    <a:pt x="10956" y="2472"/>
                  </a:lnTo>
                  <a:lnTo>
                    <a:pt x="10950" y="2473"/>
                  </a:lnTo>
                  <a:lnTo>
                    <a:pt x="10943" y="2474"/>
                  </a:lnTo>
                  <a:lnTo>
                    <a:pt x="10937" y="2475"/>
                  </a:lnTo>
                  <a:lnTo>
                    <a:pt x="166" y="2475"/>
                  </a:lnTo>
                  <a:lnTo>
                    <a:pt x="159" y="2474"/>
                  </a:lnTo>
                  <a:lnTo>
                    <a:pt x="153" y="2473"/>
                  </a:lnTo>
                  <a:lnTo>
                    <a:pt x="147" y="2472"/>
                  </a:lnTo>
                  <a:lnTo>
                    <a:pt x="140" y="2470"/>
                  </a:lnTo>
                  <a:lnTo>
                    <a:pt x="134" y="2466"/>
                  </a:lnTo>
                  <a:lnTo>
                    <a:pt x="129" y="2463"/>
                  </a:lnTo>
                  <a:lnTo>
                    <a:pt x="124" y="2459"/>
                  </a:lnTo>
                  <a:lnTo>
                    <a:pt x="119" y="2455"/>
                  </a:lnTo>
                  <a:lnTo>
                    <a:pt x="115" y="2451"/>
                  </a:lnTo>
                  <a:lnTo>
                    <a:pt x="112" y="2446"/>
                  </a:lnTo>
                  <a:lnTo>
                    <a:pt x="108" y="2441"/>
                  </a:lnTo>
                  <a:lnTo>
                    <a:pt x="106" y="2436"/>
                  </a:lnTo>
                  <a:lnTo>
                    <a:pt x="102" y="2430"/>
                  </a:lnTo>
                  <a:lnTo>
                    <a:pt x="101" y="2423"/>
                  </a:lnTo>
                  <a:lnTo>
                    <a:pt x="100" y="2417"/>
                  </a:lnTo>
                  <a:lnTo>
                    <a:pt x="100" y="2411"/>
                  </a:lnTo>
                  <a:lnTo>
                    <a:pt x="62" y="2079"/>
                  </a:lnTo>
                  <a:lnTo>
                    <a:pt x="35" y="1778"/>
                  </a:lnTo>
                  <a:lnTo>
                    <a:pt x="16" y="1507"/>
                  </a:lnTo>
                  <a:lnTo>
                    <a:pt x="5" y="1262"/>
                  </a:lnTo>
                  <a:lnTo>
                    <a:pt x="0" y="1045"/>
                  </a:lnTo>
                  <a:lnTo>
                    <a:pt x="1" y="854"/>
                  </a:lnTo>
                  <a:lnTo>
                    <a:pt x="6" y="686"/>
                  </a:lnTo>
                  <a:lnTo>
                    <a:pt x="15" y="542"/>
                  </a:lnTo>
                  <a:lnTo>
                    <a:pt x="26" y="419"/>
                  </a:lnTo>
                  <a:lnTo>
                    <a:pt x="40" y="318"/>
                  </a:lnTo>
                  <a:lnTo>
                    <a:pt x="54" y="235"/>
                  </a:lnTo>
                  <a:lnTo>
                    <a:pt x="69" y="169"/>
                  </a:lnTo>
                  <a:lnTo>
                    <a:pt x="81" y="121"/>
                  </a:lnTo>
                  <a:lnTo>
                    <a:pt x="90" y="88"/>
                  </a:lnTo>
                  <a:lnTo>
                    <a:pt x="97" y="69"/>
                  </a:lnTo>
                  <a:lnTo>
                    <a:pt x="100" y="64"/>
                  </a:lnTo>
                  <a:lnTo>
                    <a:pt x="100" y="56"/>
                  </a:lnTo>
                  <a:lnTo>
                    <a:pt x="101" y="50"/>
                  </a:lnTo>
                  <a:lnTo>
                    <a:pt x="102" y="44"/>
                  </a:lnTo>
                  <a:lnTo>
                    <a:pt x="106" y="38"/>
                  </a:lnTo>
                  <a:lnTo>
                    <a:pt x="108" y="33"/>
                  </a:lnTo>
                  <a:lnTo>
                    <a:pt x="112" y="28"/>
                  </a:lnTo>
                  <a:lnTo>
                    <a:pt x="115" y="23"/>
                  </a:lnTo>
                  <a:lnTo>
                    <a:pt x="119" y="18"/>
                  </a:lnTo>
                  <a:lnTo>
                    <a:pt x="124" y="14"/>
                  </a:lnTo>
                  <a:lnTo>
                    <a:pt x="129" y="10"/>
                  </a:lnTo>
                  <a:lnTo>
                    <a:pt x="134" y="7"/>
                  </a:lnTo>
                  <a:lnTo>
                    <a:pt x="140" y="4"/>
                  </a:lnTo>
                  <a:lnTo>
                    <a:pt x="147" y="2"/>
                  </a:lnTo>
                  <a:lnTo>
                    <a:pt x="153" y="1"/>
                  </a:lnTo>
                  <a:lnTo>
                    <a:pt x="159" y="0"/>
                  </a:lnTo>
                  <a:lnTo>
                    <a:pt x="166" y="0"/>
                  </a:lnTo>
                  <a:lnTo>
                    <a:pt x="10937" y="0"/>
                  </a:lnTo>
                  <a:lnTo>
                    <a:pt x="10943" y="0"/>
                  </a:lnTo>
                  <a:lnTo>
                    <a:pt x="10950" y="1"/>
                  </a:lnTo>
                  <a:lnTo>
                    <a:pt x="10956" y="2"/>
                  </a:lnTo>
                  <a:lnTo>
                    <a:pt x="10962" y="4"/>
                  </a:lnTo>
                  <a:lnTo>
                    <a:pt x="10968" y="7"/>
                  </a:lnTo>
                  <a:lnTo>
                    <a:pt x="10973" y="10"/>
                  </a:lnTo>
                  <a:lnTo>
                    <a:pt x="10978" y="14"/>
                  </a:lnTo>
                  <a:lnTo>
                    <a:pt x="10982" y="18"/>
                  </a:lnTo>
                  <a:lnTo>
                    <a:pt x="10987" y="23"/>
                  </a:lnTo>
                  <a:lnTo>
                    <a:pt x="10991" y="28"/>
                  </a:lnTo>
                  <a:lnTo>
                    <a:pt x="10994" y="33"/>
                  </a:lnTo>
                  <a:lnTo>
                    <a:pt x="10997" y="38"/>
                  </a:lnTo>
                  <a:lnTo>
                    <a:pt x="10999" y="44"/>
                  </a:lnTo>
                  <a:lnTo>
                    <a:pt x="11000" y="50"/>
                  </a:lnTo>
                  <a:lnTo>
                    <a:pt x="11001" y="56"/>
                  </a:lnTo>
                  <a:lnTo>
                    <a:pt x="11002" y="64"/>
                  </a:lnTo>
                  <a:lnTo>
                    <a:pt x="10999" y="64"/>
                  </a:lnTo>
                  <a:lnTo>
                    <a:pt x="11001" y="69"/>
                  </a:lnTo>
                  <a:lnTo>
                    <a:pt x="11008" y="88"/>
                  </a:lnTo>
                  <a:lnTo>
                    <a:pt x="11017" y="121"/>
                  </a:lnTo>
                  <a:lnTo>
                    <a:pt x="11030" y="169"/>
                  </a:lnTo>
                  <a:lnTo>
                    <a:pt x="11044" y="235"/>
                  </a:lnTo>
                  <a:lnTo>
                    <a:pt x="11058" y="318"/>
                  </a:lnTo>
                  <a:lnTo>
                    <a:pt x="11072" y="419"/>
                  </a:lnTo>
                  <a:lnTo>
                    <a:pt x="11083" y="542"/>
                  </a:lnTo>
                  <a:lnTo>
                    <a:pt x="11092" y="686"/>
                  </a:lnTo>
                  <a:lnTo>
                    <a:pt x="11097" y="854"/>
                  </a:lnTo>
                  <a:lnTo>
                    <a:pt x="11098" y="1045"/>
                  </a:lnTo>
                  <a:lnTo>
                    <a:pt x="11093" y="1262"/>
                  </a:lnTo>
                  <a:lnTo>
                    <a:pt x="11082" y="1507"/>
                  </a:lnTo>
                  <a:lnTo>
                    <a:pt x="11064" y="1778"/>
                  </a:lnTo>
                  <a:lnTo>
                    <a:pt x="11036" y="2079"/>
                  </a:lnTo>
                  <a:lnTo>
                    <a:pt x="10999" y="2411"/>
                  </a:lnTo>
                  <a:lnTo>
                    <a:pt x="11002" y="2411"/>
                  </a:lnTo>
                  <a:close/>
                </a:path>
              </a:pathLst>
            </a:custGeom>
            <a:solidFill>
              <a:srgbClr val="D4D3CB"/>
            </a:solidFill>
            <a:ln w="0" cap="flat" cmpd="sng">
              <a:solidFill>
                <a:srgbClr val="000000"/>
              </a:solidFill>
              <a:prstDash val="solid"/>
              <a:headEnd type="none" w="med" len="med"/>
              <a:tailEnd type="none" w="med" len="med"/>
            </a:ln>
          </p:spPr>
          <p:txBody>
            <a:bodyPr/>
            <a:lstStyle/>
            <a:p>
              <a:endParaRPr lang="en-US"/>
            </a:p>
          </p:txBody>
        </p:sp>
        <p:sp>
          <p:nvSpPr>
            <p:cNvPr id="1413147" name="Freeform 1413146"/>
            <p:cNvSpPr/>
            <p:nvPr/>
          </p:nvSpPr>
          <p:spPr>
            <a:xfrm>
              <a:off x="4523" y="1262"/>
              <a:ext cx="477" cy="97"/>
            </a:xfrm>
            <a:custGeom>
              <a:avLst/>
              <a:gdLst/>
              <a:ahLst/>
              <a:cxnLst/>
              <a:rect l="0" t="0" r="0" b="0"/>
              <a:pathLst>
                <a:path w="10973" h="2227">
                  <a:moveTo>
                    <a:pt x="10881" y="2166"/>
                  </a:moveTo>
                  <a:lnTo>
                    <a:pt x="10880" y="2173"/>
                  </a:lnTo>
                  <a:lnTo>
                    <a:pt x="10879" y="2179"/>
                  </a:lnTo>
                  <a:lnTo>
                    <a:pt x="10878" y="2184"/>
                  </a:lnTo>
                  <a:lnTo>
                    <a:pt x="10876" y="2190"/>
                  </a:lnTo>
                  <a:lnTo>
                    <a:pt x="10873" y="2195"/>
                  </a:lnTo>
                  <a:lnTo>
                    <a:pt x="10871" y="2200"/>
                  </a:lnTo>
                  <a:lnTo>
                    <a:pt x="10867" y="2204"/>
                  </a:lnTo>
                  <a:lnTo>
                    <a:pt x="10863" y="2209"/>
                  </a:lnTo>
                  <a:lnTo>
                    <a:pt x="10859" y="2213"/>
                  </a:lnTo>
                  <a:lnTo>
                    <a:pt x="10855" y="2217"/>
                  </a:lnTo>
                  <a:lnTo>
                    <a:pt x="10850" y="2219"/>
                  </a:lnTo>
                  <a:lnTo>
                    <a:pt x="10844" y="2222"/>
                  </a:lnTo>
                  <a:lnTo>
                    <a:pt x="10838" y="2224"/>
                  </a:lnTo>
                  <a:lnTo>
                    <a:pt x="10833" y="2225"/>
                  </a:lnTo>
                  <a:lnTo>
                    <a:pt x="10827" y="2226"/>
                  </a:lnTo>
                  <a:lnTo>
                    <a:pt x="10821" y="2227"/>
                  </a:lnTo>
                  <a:lnTo>
                    <a:pt x="157" y="2227"/>
                  </a:lnTo>
                  <a:lnTo>
                    <a:pt x="150" y="2226"/>
                  </a:lnTo>
                  <a:lnTo>
                    <a:pt x="144" y="2225"/>
                  </a:lnTo>
                  <a:lnTo>
                    <a:pt x="139" y="2224"/>
                  </a:lnTo>
                  <a:lnTo>
                    <a:pt x="133" y="2222"/>
                  </a:lnTo>
                  <a:lnTo>
                    <a:pt x="128" y="2219"/>
                  </a:lnTo>
                  <a:lnTo>
                    <a:pt x="123" y="2217"/>
                  </a:lnTo>
                  <a:lnTo>
                    <a:pt x="118" y="2213"/>
                  </a:lnTo>
                  <a:lnTo>
                    <a:pt x="114" y="2209"/>
                  </a:lnTo>
                  <a:lnTo>
                    <a:pt x="110" y="2204"/>
                  </a:lnTo>
                  <a:lnTo>
                    <a:pt x="106" y="2200"/>
                  </a:lnTo>
                  <a:lnTo>
                    <a:pt x="104" y="2195"/>
                  </a:lnTo>
                  <a:lnTo>
                    <a:pt x="101" y="2190"/>
                  </a:lnTo>
                  <a:lnTo>
                    <a:pt x="99" y="2184"/>
                  </a:lnTo>
                  <a:lnTo>
                    <a:pt x="98" y="2179"/>
                  </a:lnTo>
                  <a:lnTo>
                    <a:pt x="97" y="2173"/>
                  </a:lnTo>
                  <a:lnTo>
                    <a:pt x="97" y="2166"/>
                  </a:lnTo>
                  <a:lnTo>
                    <a:pt x="61" y="1853"/>
                  </a:lnTo>
                  <a:lnTo>
                    <a:pt x="34" y="1571"/>
                  </a:lnTo>
                  <a:lnTo>
                    <a:pt x="17" y="1318"/>
                  </a:lnTo>
                  <a:lnTo>
                    <a:pt x="6" y="1095"/>
                  </a:lnTo>
                  <a:lnTo>
                    <a:pt x="0" y="899"/>
                  </a:lnTo>
                  <a:lnTo>
                    <a:pt x="1" y="728"/>
                  </a:lnTo>
                  <a:lnTo>
                    <a:pt x="7" y="580"/>
                  </a:lnTo>
                  <a:lnTo>
                    <a:pt x="16" y="454"/>
                  </a:lnTo>
                  <a:lnTo>
                    <a:pt x="27" y="349"/>
                  </a:lnTo>
                  <a:lnTo>
                    <a:pt x="39" y="264"/>
                  </a:lnTo>
                  <a:lnTo>
                    <a:pt x="53" y="195"/>
                  </a:lnTo>
                  <a:lnTo>
                    <a:pt x="66" y="143"/>
                  </a:lnTo>
                  <a:lnTo>
                    <a:pt x="78" y="105"/>
                  </a:lnTo>
                  <a:lnTo>
                    <a:pt x="88" y="79"/>
                  </a:lnTo>
                  <a:lnTo>
                    <a:pt x="94" y="66"/>
                  </a:lnTo>
                  <a:lnTo>
                    <a:pt x="97" y="62"/>
                  </a:lnTo>
                  <a:lnTo>
                    <a:pt x="97" y="55"/>
                  </a:lnTo>
                  <a:lnTo>
                    <a:pt x="98" y="49"/>
                  </a:lnTo>
                  <a:lnTo>
                    <a:pt x="99" y="44"/>
                  </a:lnTo>
                  <a:lnTo>
                    <a:pt x="101" y="37"/>
                  </a:lnTo>
                  <a:lnTo>
                    <a:pt x="104" y="32"/>
                  </a:lnTo>
                  <a:lnTo>
                    <a:pt x="106" y="27"/>
                  </a:lnTo>
                  <a:lnTo>
                    <a:pt x="110" y="22"/>
                  </a:lnTo>
                  <a:lnTo>
                    <a:pt x="114" y="18"/>
                  </a:lnTo>
                  <a:lnTo>
                    <a:pt x="118" y="14"/>
                  </a:lnTo>
                  <a:lnTo>
                    <a:pt x="123" y="11"/>
                  </a:lnTo>
                  <a:lnTo>
                    <a:pt x="128" y="8"/>
                  </a:lnTo>
                  <a:lnTo>
                    <a:pt x="133" y="5"/>
                  </a:lnTo>
                  <a:lnTo>
                    <a:pt x="139" y="2"/>
                  </a:lnTo>
                  <a:lnTo>
                    <a:pt x="144" y="1"/>
                  </a:lnTo>
                  <a:lnTo>
                    <a:pt x="150" y="0"/>
                  </a:lnTo>
                  <a:lnTo>
                    <a:pt x="157" y="0"/>
                  </a:lnTo>
                  <a:lnTo>
                    <a:pt x="10821" y="0"/>
                  </a:lnTo>
                  <a:lnTo>
                    <a:pt x="10827" y="0"/>
                  </a:lnTo>
                  <a:lnTo>
                    <a:pt x="10833" y="1"/>
                  </a:lnTo>
                  <a:lnTo>
                    <a:pt x="10838" y="2"/>
                  </a:lnTo>
                  <a:lnTo>
                    <a:pt x="10844" y="5"/>
                  </a:lnTo>
                  <a:lnTo>
                    <a:pt x="10850" y="8"/>
                  </a:lnTo>
                  <a:lnTo>
                    <a:pt x="10855" y="11"/>
                  </a:lnTo>
                  <a:lnTo>
                    <a:pt x="10859" y="14"/>
                  </a:lnTo>
                  <a:lnTo>
                    <a:pt x="10863" y="18"/>
                  </a:lnTo>
                  <a:lnTo>
                    <a:pt x="10867" y="22"/>
                  </a:lnTo>
                  <a:lnTo>
                    <a:pt x="10871" y="27"/>
                  </a:lnTo>
                  <a:lnTo>
                    <a:pt x="10873" y="32"/>
                  </a:lnTo>
                  <a:lnTo>
                    <a:pt x="10876" y="37"/>
                  </a:lnTo>
                  <a:lnTo>
                    <a:pt x="10878" y="44"/>
                  </a:lnTo>
                  <a:lnTo>
                    <a:pt x="10879" y="49"/>
                  </a:lnTo>
                  <a:lnTo>
                    <a:pt x="10880" y="55"/>
                  </a:lnTo>
                  <a:lnTo>
                    <a:pt x="10881" y="62"/>
                  </a:lnTo>
                  <a:lnTo>
                    <a:pt x="10878" y="62"/>
                  </a:lnTo>
                  <a:lnTo>
                    <a:pt x="10880" y="66"/>
                  </a:lnTo>
                  <a:lnTo>
                    <a:pt x="10887" y="79"/>
                  </a:lnTo>
                  <a:lnTo>
                    <a:pt x="10896" y="105"/>
                  </a:lnTo>
                  <a:lnTo>
                    <a:pt x="10908" y="143"/>
                  </a:lnTo>
                  <a:lnTo>
                    <a:pt x="10921" y="195"/>
                  </a:lnTo>
                  <a:lnTo>
                    <a:pt x="10935" y="264"/>
                  </a:lnTo>
                  <a:lnTo>
                    <a:pt x="10947" y="349"/>
                  </a:lnTo>
                  <a:lnTo>
                    <a:pt x="10958" y="454"/>
                  </a:lnTo>
                  <a:lnTo>
                    <a:pt x="10967" y="580"/>
                  </a:lnTo>
                  <a:lnTo>
                    <a:pt x="10972" y="728"/>
                  </a:lnTo>
                  <a:lnTo>
                    <a:pt x="10973" y="899"/>
                  </a:lnTo>
                  <a:lnTo>
                    <a:pt x="10969" y="1095"/>
                  </a:lnTo>
                  <a:lnTo>
                    <a:pt x="10957" y="1318"/>
                  </a:lnTo>
                  <a:lnTo>
                    <a:pt x="10940" y="1571"/>
                  </a:lnTo>
                  <a:lnTo>
                    <a:pt x="10913" y="1853"/>
                  </a:lnTo>
                  <a:lnTo>
                    <a:pt x="10878" y="2166"/>
                  </a:lnTo>
                  <a:lnTo>
                    <a:pt x="10881" y="2166"/>
                  </a:lnTo>
                  <a:close/>
                </a:path>
              </a:pathLst>
            </a:custGeom>
            <a:solidFill>
              <a:srgbClr val="F2EEE2"/>
            </a:solidFill>
            <a:ln w="0" cap="flat" cmpd="sng">
              <a:solidFill>
                <a:srgbClr val="000000"/>
              </a:solidFill>
              <a:prstDash val="solid"/>
              <a:headEnd type="none" w="med" len="med"/>
              <a:tailEnd type="none" w="med" len="med"/>
            </a:ln>
          </p:spPr>
          <p:txBody>
            <a:bodyPr/>
            <a:lstStyle/>
            <a:p>
              <a:endParaRPr lang="en-US"/>
            </a:p>
          </p:txBody>
        </p:sp>
        <p:sp>
          <p:nvSpPr>
            <p:cNvPr id="1413148" name="Rectangles 1413147"/>
            <p:cNvSpPr/>
            <p:nvPr/>
          </p:nvSpPr>
          <p:spPr>
            <a:xfrm>
              <a:off x="4563" y="1264"/>
              <a:ext cx="3" cy="8"/>
            </a:xfrm>
            <a:prstGeom prst="rect">
              <a:avLst/>
            </a:prstGeom>
            <a:solidFill>
              <a:srgbClr val="4DB47F"/>
            </a:solidFill>
            <a:ln w="0" cap="flat" cmpd="sng">
              <a:solidFill>
                <a:srgbClr val="000000"/>
              </a:solidFill>
              <a:prstDash val="solid"/>
              <a:miter/>
              <a:headEnd type="none" w="med" len="med"/>
              <a:tailEnd type="none" w="med" len="med"/>
            </a:ln>
          </p:spPr>
          <p:txBody>
            <a:bodyPr/>
            <a:lstStyle/>
            <a:p>
              <a:endParaRPr lang="en-US"/>
            </a:p>
          </p:txBody>
        </p:sp>
        <p:sp>
          <p:nvSpPr>
            <p:cNvPr id="1413149" name="Rectangles 1413148"/>
            <p:cNvSpPr/>
            <p:nvPr/>
          </p:nvSpPr>
          <p:spPr>
            <a:xfrm>
              <a:off x="4545" y="1264"/>
              <a:ext cx="3" cy="8"/>
            </a:xfrm>
            <a:prstGeom prst="rect">
              <a:avLst/>
            </a:prstGeom>
            <a:solidFill>
              <a:srgbClr val="4DB47F"/>
            </a:solidFill>
            <a:ln w="0" cap="flat" cmpd="sng">
              <a:solidFill>
                <a:srgbClr val="000000"/>
              </a:solidFill>
              <a:prstDash val="solid"/>
              <a:miter/>
              <a:headEnd type="none" w="med" len="med"/>
              <a:tailEnd type="none" w="med" len="med"/>
            </a:ln>
          </p:spPr>
          <p:txBody>
            <a:bodyPr/>
            <a:lstStyle/>
            <a:p>
              <a:endParaRPr lang="en-US"/>
            </a:p>
          </p:txBody>
        </p:sp>
        <p:sp>
          <p:nvSpPr>
            <p:cNvPr id="1413150" name="Freeform 1413149"/>
            <p:cNvSpPr/>
            <p:nvPr/>
          </p:nvSpPr>
          <p:spPr>
            <a:xfrm>
              <a:off x="4558" y="1274"/>
              <a:ext cx="25" cy="12"/>
            </a:xfrm>
            <a:custGeom>
              <a:avLst/>
              <a:gdLst/>
              <a:ahLst/>
              <a:cxnLst/>
              <a:rect l="0" t="0" r="0" b="0"/>
              <a:pathLst>
                <a:path w="589" h="282">
                  <a:moveTo>
                    <a:pt x="512" y="282"/>
                  </a:moveTo>
                  <a:lnTo>
                    <a:pt x="519" y="281"/>
                  </a:lnTo>
                  <a:lnTo>
                    <a:pt x="525" y="280"/>
                  </a:lnTo>
                  <a:lnTo>
                    <a:pt x="531" y="279"/>
                  </a:lnTo>
                  <a:lnTo>
                    <a:pt x="538" y="276"/>
                  </a:lnTo>
                  <a:lnTo>
                    <a:pt x="544" y="274"/>
                  </a:lnTo>
                  <a:lnTo>
                    <a:pt x="550" y="270"/>
                  </a:lnTo>
                  <a:lnTo>
                    <a:pt x="557" y="267"/>
                  </a:lnTo>
                  <a:lnTo>
                    <a:pt x="563" y="263"/>
                  </a:lnTo>
                  <a:lnTo>
                    <a:pt x="568" y="258"/>
                  </a:lnTo>
                  <a:lnTo>
                    <a:pt x="573" y="252"/>
                  </a:lnTo>
                  <a:lnTo>
                    <a:pt x="578" y="247"/>
                  </a:lnTo>
                  <a:lnTo>
                    <a:pt x="581" y="241"/>
                  </a:lnTo>
                  <a:lnTo>
                    <a:pt x="584" y="235"/>
                  </a:lnTo>
                  <a:lnTo>
                    <a:pt x="587" y="229"/>
                  </a:lnTo>
                  <a:lnTo>
                    <a:pt x="588" y="222"/>
                  </a:lnTo>
                  <a:lnTo>
                    <a:pt x="589" y="216"/>
                  </a:lnTo>
                  <a:lnTo>
                    <a:pt x="571" y="67"/>
                  </a:lnTo>
                  <a:lnTo>
                    <a:pt x="570" y="60"/>
                  </a:lnTo>
                  <a:lnTo>
                    <a:pt x="569" y="52"/>
                  </a:lnTo>
                  <a:lnTo>
                    <a:pt x="568" y="46"/>
                  </a:lnTo>
                  <a:lnTo>
                    <a:pt x="566" y="40"/>
                  </a:lnTo>
                  <a:lnTo>
                    <a:pt x="564" y="34"/>
                  </a:lnTo>
                  <a:lnTo>
                    <a:pt x="561" y="29"/>
                  </a:lnTo>
                  <a:lnTo>
                    <a:pt x="558" y="24"/>
                  </a:lnTo>
                  <a:lnTo>
                    <a:pt x="553" y="20"/>
                  </a:lnTo>
                  <a:lnTo>
                    <a:pt x="549" y="14"/>
                  </a:lnTo>
                  <a:lnTo>
                    <a:pt x="545" y="11"/>
                  </a:lnTo>
                  <a:lnTo>
                    <a:pt x="540" y="7"/>
                  </a:lnTo>
                  <a:lnTo>
                    <a:pt x="535" y="5"/>
                  </a:lnTo>
                  <a:lnTo>
                    <a:pt x="530" y="2"/>
                  </a:lnTo>
                  <a:lnTo>
                    <a:pt x="524" y="1"/>
                  </a:lnTo>
                  <a:lnTo>
                    <a:pt x="518" y="0"/>
                  </a:lnTo>
                  <a:lnTo>
                    <a:pt x="512" y="0"/>
                  </a:lnTo>
                  <a:lnTo>
                    <a:pt x="76" y="0"/>
                  </a:lnTo>
                  <a:lnTo>
                    <a:pt x="70" y="0"/>
                  </a:lnTo>
                  <a:lnTo>
                    <a:pt x="64" y="1"/>
                  </a:lnTo>
                  <a:lnTo>
                    <a:pt x="59" y="2"/>
                  </a:lnTo>
                  <a:lnTo>
                    <a:pt x="54" y="5"/>
                  </a:lnTo>
                  <a:lnTo>
                    <a:pt x="48" y="7"/>
                  </a:lnTo>
                  <a:lnTo>
                    <a:pt x="43" y="11"/>
                  </a:lnTo>
                  <a:lnTo>
                    <a:pt x="38" y="14"/>
                  </a:lnTo>
                  <a:lnTo>
                    <a:pt x="34" y="20"/>
                  </a:lnTo>
                  <a:lnTo>
                    <a:pt x="31" y="24"/>
                  </a:lnTo>
                  <a:lnTo>
                    <a:pt x="27" y="29"/>
                  </a:lnTo>
                  <a:lnTo>
                    <a:pt x="24" y="34"/>
                  </a:lnTo>
                  <a:lnTo>
                    <a:pt x="22" y="40"/>
                  </a:lnTo>
                  <a:lnTo>
                    <a:pt x="20" y="46"/>
                  </a:lnTo>
                  <a:lnTo>
                    <a:pt x="19" y="52"/>
                  </a:lnTo>
                  <a:lnTo>
                    <a:pt x="18" y="60"/>
                  </a:lnTo>
                  <a:lnTo>
                    <a:pt x="18" y="67"/>
                  </a:lnTo>
                  <a:lnTo>
                    <a:pt x="0" y="216"/>
                  </a:lnTo>
                  <a:lnTo>
                    <a:pt x="0" y="222"/>
                  </a:lnTo>
                  <a:lnTo>
                    <a:pt x="1" y="229"/>
                  </a:lnTo>
                  <a:lnTo>
                    <a:pt x="4" y="235"/>
                  </a:lnTo>
                  <a:lnTo>
                    <a:pt x="7" y="241"/>
                  </a:lnTo>
                  <a:lnTo>
                    <a:pt x="10" y="247"/>
                  </a:lnTo>
                  <a:lnTo>
                    <a:pt x="16" y="252"/>
                  </a:lnTo>
                  <a:lnTo>
                    <a:pt x="21" y="258"/>
                  </a:lnTo>
                  <a:lnTo>
                    <a:pt x="26" y="263"/>
                  </a:lnTo>
                  <a:lnTo>
                    <a:pt x="32" y="267"/>
                  </a:lnTo>
                  <a:lnTo>
                    <a:pt x="37" y="270"/>
                  </a:lnTo>
                  <a:lnTo>
                    <a:pt x="44" y="274"/>
                  </a:lnTo>
                  <a:lnTo>
                    <a:pt x="50" y="276"/>
                  </a:lnTo>
                  <a:lnTo>
                    <a:pt x="57" y="279"/>
                  </a:lnTo>
                  <a:lnTo>
                    <a:pt x="63" y="280"/>
                  </a:lnTo>
                  <a:lnTo>
                    <a:pt x="70" y="281"/>
                  </a:lnTo>
                  <a:lnTo>
                    <a:pt x="76" y="282"/>
                  </a:lnTo>
                  <a:lnTo>
                    <a:pt x="512" y="282"/>
                  </a:lnTo>
                  <a:close/>
                </a:path>
              </a:pathLst>
            </a:custGeom>
            <a:solidFill>
              <a:srgbClr val="7F7F7F"/>
            </a:solidFill>
            <a:ln w="0" cap="flat" cmpd="sng">
              <a:solidFill>
                <a:srgbClr val="000000"/>
              </a:solidFill>
              <a:prstDash val="solid"/>
              <a:headEnd type="none" w="med" len="med"/>
              <a:tailEnd type="none" w="med" len="med"/>
            </a:ln>
          </p:spPr>
          <p:txBody>
            <a:bodyPr/>
            <a:lstStyle/>
            <a:p>
              <a:endParaRPr lang="en-US"/>
            </a:p>
          </p:txBody>
        </p:sp>
        <p:sp>
          <p:nvSpPr>
            <p:cNvPr id="1413151" name="Freeform 1413150"/>
            <p:cNvSpPr/>
            <p:nvPr/>
          </p:nvSpPr>
          <p:spPr>
            <a:xfrm>
              <a:off x="4558" y="1274"/>
              <a:ext cx="25" cy="12"/>
            </a:xfrm>
            <a:custGeom>
              <a:avLst/>
              <a:gdLst/>
              <a:ahLst/>
              <a:cxnLst/>
              <a:rect l="0" t="0" r="0" b="0"/>
              <a:pathLst>
                <a:path w="560" h="269">
                  <a:moveTo>
                    <a:pt x="487" y="269"/>
                  </a:moveTo>
                  <a:lnTo>
                    <a:pt x="492" y="268"/>
                  </a:lnTo>
                  <a:lnTo>
                    <a:pt x="498" y="267"/>
                  </a:lnTo>
                  <a:lnTo>
                    <a:pt x="505" y="266"/>
                  </a:lnTo>
                  <a:lnTo>
                    <a:pt x="511" y="264"/>
                  </a:lnTo>
                  <a:lnTo>
                    <a:pt x="517" y="261"/>
                  </a:lnTo>
                  <a:lnTo>
                    <a:pt x="523" y="258"/>
                  </a:lnTo>
                  <a:lnTo>
                    <a:pt x="529" y="254"/>
                  </a:lnTo>
                  <a:lnTo>
                    <a:pt x="534" y="250"/>
                  </a:lnTo>
                  <a:lnTo>
                    <a:pt x="539" y="245"/>
                  </a:lnTo>
                  <a:lnTo>
                    <a:pt x="545" y="240"/>
                  </a:lnTo>
                  <a:lnTo>
                    <a:pt x="549" y="235"/>
                  </a:lnTo>
                  <a:lnTo>
                    <a:pt x="553" y="229"/>
                  </a:lnTo>
                  <a:lnTo>
                    <a:pt x="556" y="223"/>
                  </a:lnTo>
                  <a:lnTo>
                    <a:pt x="558" y="217"/>
                  </a:lnTo>
                  <a:lnTo>
                    <a:pt x="559" y="211"/>
                  </a:lnTo>
                  <a:lnTo>
                    <a:pt x="560" y="204"/>
                  </a:lnTo>
                  <a:lnTo>
                    <a:pt x="544" y="64"/>
                  </a:lnTo>
                  <a:lnTo>
                    <a:pt x="543" y="57"/>
                  </a:lnTo>
                  <a:lnTo>
                    <a:pt x="542" y="51"/>
                  </a:lnTo>
                  <a:lnTo>
                    <a:pt x="540" y="44"/>
                  </a:lnTo>
                  <a:lnTo>
                    <a:pt x="538" y="38"/>
                  </a:lnTo>
                  <a:lnTo>
                    <a:pt x="536" y="33"/>
                  </a:lnTo>
                  <a:lnTo>
                    <a:pt x="533" y="28"/>
                  </a:lnTo>
                  <a:lnTo>
                    <a:pt x="530" y="23"/>
                  </a:lnTo>
                  <a:lnTo>
                    <a:pt x="526" y="18"/>
                  </a:lnTo>
                  <a:lnTo>
                    <a:pt x="522" y="14"/>
                  </a:lnTo>
                  <a:lnTo>
                    <a:pt x="518" y="11"/>
                  </a:lnTo>
                  <a:lnTo>
                    <a:pt x="514" y="7"/>
                  </a:lnTo>
                  <a:lnTo>
                    <a:pt x="509" y="4"/>
                  </a:lnTo>
                  <a:lnTo>
                    <a:pt x="504" y="2"/>
                  </a:lnTo>
                  <a:lnTo>
                    <a:pt x="497" y="1"/>
                  </a:lnTo>
                  <a:lnTo>
                    <a:pt x="492" y="0"/>
                  </a:lnTo>
                  <a:lnTo>
                    <a:pt x="487" y="0"/>
                  </a:lnTo>
                  <a:lnTo>
                    <a:pt x="72" y="0"/>
                  </a:lnTo>
                  <a:lnTo>
                    <a:pt x="66" y="0"/>
                  </a:lnTo>
                  <a:lnTo>
                    <a:pt x="61" y="1"/>
                  </a:lnTo>
                  <a:lnTo>
                    <a:pt x="55" y="2"/>
                  </a:lnTo>
                  <a:lnTo>
                    <a:pt x="50" y="4"/>
                  </a:lnTo>
                  <a:lnTo>
                    <a:pt x="45" y="7"/>
                  </a:lnTo>
                  <a:lnTo>
                    <a:pt x="41" y="11"/>
                  </a:lnTo>
                  <a:lnTo>
                    <a:pt x="36" y="14"/>
                  </a:lnTo>
                  <a:lnTo>
                    <a:pt x="32" y="18"/>
                  </a:lnTo>
                  <a:lnTo>
                    <a:pt x="28" y="23"/>
                  </a:lnTo>
                  <a:lnTo>
                    <a:pt x="25" y="28"/>
                  </a:lnTo>
                  <a:lnTo>
                    <a:pt x="22" y="33"/>
                  </a:lnTo>
                  <a:lnTo>
                    <a:pt x="20" y="38"/>
                  </a:lnTo>
                  <a:lnTo>
                    <a:pt x="18" y="44"/>
                  </a:lnTo>
                  <a:lnTo>
                    <a:pt x="17" y="51"/>
                  </a:lnTo>
                  <a:lnTo>
                    <a:pt x="16" y="57"/>
                  </a:lnTo>
                  <a:lnTo>
                    <a:pt x="16" y="64"/>
                  </a:lnTo>
                  <a:lnTo>
                    <a:pt x="0" y="204"/>
                  </a:lnTo>
                  <a:lnTo>
                    <a:pt x="0" y="211"/>
                  </a:lnTo>
                  <a:lnTo>
                    <a:pt x="1" y="217"/>
                  </a:lnTo>
                  <a:lnTo>
                    <a:pt x="3" y="223"/>
                  </a:lnTo>
                  <a:lnTo>
                    <a:pt x="6" y="229"/>
                  </a:lnTo>
                  <a:lnTo>
                    <a:pt x="10" y="235"/>
                  </a:lnTo>
                  <a:lnTo>
                    <a:pt x="14" y="240"/>
                  </a:lnTo>
                  <a:lnTo>
                    <a:pt x="19" y="245"/>
                  </a:lnTo>
                  <a:lnTo>
                    <a:pt x="24" y="250"/>
                  </a:lnTo>
                  <a:lnTo>
                    <a:pt x="29" y="254"/>
                  </a:lnTo>
                  <a:lnTo>
                    <a:pt x="35" y="258"/>
                  </a:lnTo>
                  <a:lnTo>
                    <a:pt x="42" y="261"/>
                  </a:lnTo>
                  <a:lnTo>
                    <a:pt x="48" y="264"/>
                  </a:lnTo>
                  <a:lnTo>
                    <a:pt x="54" y="266"/>
                  </a:lnTo>
                  <a:lnTo>
                    <a:pt x="60" y="267"/>
                  </a:lnTo>
                  <a:lnTo>
                    <a:pt x="66" y="268"/>
                  </a:lnTo>
                  <a:lnTo>
                    <a:pt x="72" y="269"/>
                  </a:lnTo>
                  <a:lnTo>
                    <a:pt x="487" y="269"/>
                  </a:lnTo>
                  <a:close/>
                </a:path>
              </a:pathLst>
            </a:custGeom>
            <a:solidFill>
              <a:srgbClr val="F2F3F1"/>
            </a:solidFill>
            <a:ln w="0" cap="flat" cmpd="sng">
              <a:solidFill>
                <a:srgbClr val="000000"/>
              </a:solidFill>
              <a:prstDash val="solid"/>
              <a:headEnd type="none" w="med" len="med"/>
              <a:tailEnd type="none" w="med" len="med"/>
            </a:ln>
          </p:spPr>
          <p:txBody>
            <a:bodyPr/>
            <a:lstStyle/>
            <a:p>
              <a:endParaRPr lang="en-US"/>
            </a:p>
          </p:txBody>
        </p:sp>
        <p:sp>
          <p:nvSpPr>
            <p:cNvPr id="1413152" name="Freeform 1413151"/>
            <p:cNvSpPr/>
            <p:nvPr/>
          </p:nvSpPr>
          <p:spPr>
            <a:xfrm>
              <a:off x="4562" y="1279"/>
              <a:ext cx="18" cy="6"/>
            </a:xfrm>
            <a:custGeom>
              <a:avLst/>
              <a:gdLst/>
              <a:ahLst/>
              <a:cxnLst/>
              <a:rect l="0" t="0" r="0" b="0"/>
              <a:pathLst>
                <a:path w="411" h="121">
                  <a:moveTo>
                    <a:pt x="411" y="61"/>
                  </a:moveTo>
                  <a:lnTo>
                    <a:pt x="410" y="67"/>
                  </a:lnTo>
                  <a:lnTo>
                    <a:pt x="410" y="73"/>
                  </a:lnTo>
                  <a:lnTo>
                    <a:pt x="409" y="78"/>
                  </a:lnTo>
                  <a:lnTo>
                    <a:pt x="407" y="85"/>
                  </a:lnTo>
                  <a:lnTo>
                    <a:pt x="405" y="90"/>
                  </a:lnTo>
                  <a:lnTo>
                    <a:pt x="403" y="95"/>
                  </a:lnTo>
                  <a:lnTo>
                    <a:pt x="401" y="99"/>
                  </a:lnTo>
                  <a:lnTo>
                    <a:pt x="398" y="103"/>
                  </a:lnTo>
                  <a:lnTo>
                    <a:pt x="395" y="107"/>
                  </a:lnTo>
                  <a:lnTo>
                    <a:pt x="391" y="111"/>
                  </a:lnTo>
                  <a:lnTo>
                    <a:pt x="387" y="113"/>
                  </a:lnTo>
                  <a:lnTo>
                    <a:pt x="382" y="116"/>
                  </a:lnTo>
                  <a:lnTo>
                    <a:pt x="378" y="118"/>
                  </a:lnTo>
                  <a:lnTo>
                    <a:pt x="373" y="119"/>
                  </a:lnTo>
                  <a:lnTo>
                    <a:pt x="368" y="120"/>
                  </a:lnTo>
                  <a:lnTo>
                    <a:pt x="363" y="121"/>
                  </a:lnTo>
                  <a:lnTo>
                    <a:pt x="47" y="121"/>
                  </a:lnTo>
                  <a:lnTo>
                    <a:pt x="41" y="120"/>
                  </a:lnTo>
                  <a:lnTo>
                    <a:pt x="35" y="119"/>
                  </a:lnTo>
                  <a:lnTo>
                    <a:pt x="31" y="118"/>
                  </a:lnTo>
                  <a:lnTo>
                    <a:pt x="27" y="116"/>
                  </a:lnTo>
                  <a:lnTo>
                    <a:pt x="22" y="113"/>
                  </a:lnTo>
                  <a:lnTo>
                    <a:pt x="19" y="111"/>
                  </a:lnTo>
                  <a:lnTo>
                    <a:pt x="15" y="107"/>
                  </a:lnTo>
                  <a:lnTo>
                    <a:pt x="12" y="103"/>
                  </a:lnTo>
                  <a:lnTo>
                    <a:pt x="9" y="99"/>
                  </a:lnTo>
                  <a:lnTo>
                    <a:pt x="7" y="95"/>
                  </a:lnTo>
                  <a:lnTo>
                    <a:pt x="5" y="90"/>
                  </a:lnTo>
                  <a:lnTo>
                    <a:pt x="3" y="85"/>
                  </a:lnTo>
                  <a:lnTo>
                    <a:pt x="1" y="78"/>
                  </a:lnTo>
                  <a:lnTo>
                    <a:pt x="0" y="73"/>
                  </a:lnTo>
                  <a:lnTo>
                    <a:pt x="0" y="67"/>
                  </a:lnTo>
                  <a:lnTo>
                    <a:pt x="0" y="61"/>
                  </a:lnTo>
                  <a:lnTo>
                    <a:pt x="3" y="0"/>
                  </a:lnTo>
                  <a:lnTo>
                    <a:pt x="408" y="0"/>
                  </a:lnTo>
                  <a:lnTo>
                    <a:pt x="411" y="61"/>
                  </a:lnTo>
                  <a:close/>
                </a:path>
              </a:pathLst>
            </a:custGeom>
            <a:solidFill>
              <a:srgbClr val="A9B6B5"/>
            </a:solidFill>
            <a:ln w="0" cap="flat" cmpd="sng">
              <a:solidFill>
                <a:srgbClr val="000000"/>
              </a:solidFill>
              <a:prstDash val="solid"/>
              <a:headEnd type="none" w="med" len="med"/>
              <a:tailEnd type="none" w="med" len="med"/>
            </a:ln>
          </p:spPr>
          <p:txBody>
            <a:bodyPr/>
            <a:lstStyle/>
            <a:p>
              <a:endParaRPr lang="en-US"/>
            </a:p>
          </p:txBody>
        </p:sp>
        <p:sp>
          <p:nvSpPr>
            <p:cNvPr id="1413153" name="Freeform 1413152"/>
            <p:cNvSpPr/>
            <p:nvPr/>
          </p:nvSpPr>
          <p:spPr>
            <a:xfrm>
              <a:off x="4559" y="1276"/>
              <a:ext cx="2" cy="8"/>
            </a:xfrm>
            <a:custGeom>
              <a:avLst/>
              <a:gdLst/>
              <a:ahLst/>
              <a:cxnLst/>
              <a:rect l="0" t="0" r="0" b="0"/>
              <a:pathLst>
                <a:path w="41" h="200">
                  <a:moveTo>
                    <a:pt x="24" y="200"/>
                  </a:moveTo>
                  <a:lnTo>
                    <a:pt x="25" y="199"/>
                  </a:lnTo>
                  <a:lnTo>
                    <a:pt x="27" y="199"/>
                  </a:lnTo>
                  <a:lnTo>
                    <a:pt x="28" y="199"/>
                  </a:lnTo>
                  <a:lnTo>
                    <a:pt x="30" y="198"/>
                  </a:lnTo>
                  <a:lnTo>
                    <a:pt x="31" y="197"/>
                  </a:lnTo>
                  <a:lnTo>
                    <a:pt x="33" y="196"/>
                  </a:lnTo>
                  <a:lnTo>
                    <a:pt x="34" y="195"/>
                  </a:lnTo>
                  <a:lnTo>
                    <a:pt x="35" y="194"/>
                  </a:lnTo>
                  <a:lnTo>
                    <a:pt x="36" y="193"/>
                  </a:lnTo>
                  <a:lnTo>
                    <a:pt x="37" y="191"/>
                  </a:lnTo>
                  <a:lnTo>
                    <a:pt x="38" y="190"/>
                  </a:lnTo>
                  <a:lnTo>
                    <a:pt x="39" y="188"/>
                  </a:lnTo>
                  <a:lnTo>
                    <a:pt x="40" y="186"/>
                  </a:lnTo>
                  <a:lnTo>
                    <a:pt x="40" y="184"/>
                  </a:lnTo>
                  <a:lnTo>
                    <a:pt x="40" y="183"/>
                  </a:lnTo>
                  <a:lnTo>
                    <a:pt x="41" y="181"/>
                  </a:lnTo>
                  <a:lnTo>
                    <a:pt x="41" y="20"/>
                  </a:lnTo>
                  <a:lnTo>
                    <a:pt x="40" y="18"/>
                  </a:lnTo>
                  <a:lnTo>
                    <a:pt x="40" y="16"/>
                  </a:lnTo>
                  <a:lnTo>
                    <a:pt x="40" y="14"/>
                  </a:lnTo>
                  <a:lnTo>
                    <a:pt x="39" y="11"/>
                  </a:lnTo>
                  <a:lnTo>
                    <a:pt x="38" y="10"/>
                  </a:lnTo>
                  <a:lnTo>
                    <a:pt x="37" y="8"/>
                  </a:lnTo>
                  <a:lnTo>
                    <a:pt x="36" y="7"/>
                  </a:lnTo>
                  <a:lnTo>
                    <a:pt x="35" y="5"/>
                  </a:lnTo>
                  <a:lnTo>
                    <a:pt x="34" y="4"/>
                  </a:lnTo>
                  <a:lnTo>
                    <a:pt x="33" y="3"/>
                  </a:lnTo>
                  <a:lnTo>
                    <a:pt x="31" y="2"/>
                  </a:lnTo>
                  <a:lnTo>
                    <a:pt x="30" y="1"/>
                  </a:lnTo>
                  <a:lnTo>
                    <a:pt x="28" y="0"/>
                  </a:lnTo>
                  <a:lnTo>
                    <a:pt x="27" y="0"/>
                  </a:lnTo>
                  <a:lnTo>
                    <a:pt x="25" y="0"/>
                  </a:lnTo>
                  <a:lnTo>
                    <a:pt x="24" y="0"/>
                  </a:lnTo>
                  <a:lnTo>
                    <a:pt x="22" y="0"/>
                  </a:lnTo>
                  <a:lnTo>
                    <a:pt x="20" y="0"/>
                  </a:lnTo>
                  <a:lnTo>
                    <a:pt x="17" y="0"/>
                  </a:lnTo>
                  <a:lnTo>
                    <a:pt x="16" y="1"/>
                  </a:lnTo>
                  <a:lnTo>
                    <a:pt x="14" y="2"/>
                  </a:lnTo>
                  <a:lnTo>
                    <a:pt x="13" y="3"/>
                  </a:lnTo>
                  <a:lnTo>
                    <a:pt x="11" y="4"/>
                  </a:lnTo>
                  <a:lnTo>
                    <a:pt x="10" y="5"/>
                  </a:lnTo>
                  <a:lnTo>
                    <a:pt x="9" y="7"/>
                  </a:lnTo>
                  <a:lnTo>
                    <a:pt x="8" y="8"/>
                  </a:lnTo>
                  <a:lnTo>
                    <a:pt x="7" y="10"/>
                  </a:lnTo>
                  <a:lnTo>
                    <a:pt x="7" y="11"/>
                  </a:lnTo>
                  <a:lnTo>
                    <a:pt x="6" y="14"/>
                  </a:lnTo>
                  <a:lnTo>
                    <a:pt x="6" y="16"/>
                  </a:lnTo>
                  <a:lnTo>
                    <a:pt x="6" y="18"/>
                  </a:lnTo>
                  <a:lnTo>
                    <a:pt x="6" y="20"/>
                  </a:lnTo>
                  <a:lnTo>
                    <a:pt x="0" y="168"/>
                  </a:lnTo>
                  <a:lnTo>
                    <a:pt x="0" y="169"/>
                  </a:lnTo>
                  <a:lnTo>
                    <a:pt x="0" y="172"/>
                  </a:lnTo>
                  <a:lnTo>
                    <a:pt x="1" y="175"/>
                  </a:lnTo>
                  <a:lnTo>
                    <a:pt x="2" y="178"/>
                  </a:lnTo>
                  <a:lnTo>
                    <a:pt x="3" y="180"/>
                  </a:lnTo>
                  <a:lnTo>
                    <a:pt x="4" y="183"/>
                  </a:lnTo>
                  <a:lnTo>
                    <a:pt x="6" y="185"/>
                  </a:lnTo>
                  <a:lnTo>
                    <a:pt x="7" y="188"/>
                  </a:lnTo>
                  <a:lnTo>
                    <a:pt x="9" y="190"/>
                  </a:lnTo>
                  <a:lnTo>
                    <a:pt x="11" y="192"/>
                  </a:lnTo>
                  <a:lnTo>
                    <a:pt x="13" y="194"/>
                  </a:lnTo>
                  <a:lnTo>
                    <a:pt x="15" y="196"/>
                  </a:lnTo>
                  <a:lnTo>
                    <a:pt x="17" y="197"/>
                  </a:lnTo>
                  <a:lnTo>
                    <a:pt x="20" y="199"/>
                  </a:lnTo>
                  <a:lnTo>
                    <a:pt x="22" y="199"/>
                  </a:lnTo>
                  <a:lnTo>
                    <a:pt x="24" y="200"/>
                  </a:lnTo>
                  <a:close/>
                </a:path>
              </a:pathLst>
            </a:custGeom>
            <a:solidFill>
              <a:srgbClr val="C2D5D7"/>
            </a:solidFill>
            <a:ln w="0" cap="flat" cmpd="sng">
              <a:solidFill>
                <a:srgbClr val="000000"/>
              </a:solidFill>
              <a:prstDash val="solid"/>
              <a:headEnd type="none" w="med" len="med"/>
              <a:tailEnd type="none" w="med" len="med"/>
            </a:ln>
          </p:spPr>
          <p:txBody>
            <a:bodyPr/>
            <a:lstStyle/>
            <a:p>
              <a:endParaRPr lang="en-US"/>
            </a:p>
          </p:txBody>
        </p:sp>
        <p:sp>
          <p:nvSpPr>
            <p:cNvPr id="1413154" name="Freeform 1413153"/>
            <p:cNvSpPr/>
            <p:nvPr/>
          </p:nvSpPr>
          <p:spPr>
            <a:xfrm>
              <a:off x="4580" y="1275"/>
              <a:ext cx="2" cy="9"/>
            </a:xfrm>
            <a:custGeom>
              <a:avLst/>
              <a:gdLst/>
              <a:ahLst/>
              <a:cxnLst/>
              <a:rect l="0" t="0" r="0" b="0"/>
              <a:pathLst>
                <a:path w="47" h="209">
                  <a:moveTo>
                    <a:pt x="18" y="209"/>
                  </a:moveTo>
                  <a:lnTo>
                    <a:pt x="19" y="208"/>
                  </a:lnTo>
                  <a:lnTo>
                    <a:pt x="22" y="208"/>
                  </a:lnTo>
                  <a:lnTo>
                    <a:pt x="24" y="206"/>
                  </a:lnTo>
                  <a:lnTo>
                    <a:pt x="26" y="205"/>
                  </a:lnTo>
                  <a:lnTo>
                    <a:pt x="28" y="203"/>
                  </a:lnTo>
                  <a:lnTo>
                    <a:pt x="31" y="201"/>
                  </a:lnTo>
                  <a:lnTo>
                    <a:pt x="33" y="199"/>
                  </a:lnTo>
                  <a:lnTo>
                    <a:pt x="35" y="197"/>
                  </a:lnTo>
                  <a:lnTo>
                    <a:pt x="37" y="194"/>
                  </a:lnTo>
                  <a:lnTo>
                    <a:pt x="39" y="191"/>
                  </a:lnTo>
                  <a:lnTo>
                    <a:pt x="41" y="189"/>
                  </a:lnTo>
                  <a:lnTo>
                    <a:pt x="44" y="186"/>
                  </a:lnTo>
                  <a:lnTo>
                    <a:pt x="45" y="184"/>
                  </a:lnTo>
                  <a:lnTo>
                    <a:pt x="46" y="181"/>
                  </a:lnTo>
                  <a:lnTo>
                    <a:pt x="46" y="178"/>
                  </a:lnTo>
                  <a:lnTo>
                    <a:pt x="47" y="176"/>
                  </a:lnTo>
                  <a:lnTo>
                    <a:pt x="35" y="21"/>
                  </a:lnTo>
                  <a:lnTo>
                    <a:pt x="34" y="17"/>
                  </a:lnTo>
                  <a:lnTo>
                    <a:pt x="34" y="15"/>
                  </a:lnTo>
                  <a:lnTo>
                    <a:pt x="34" y="14"/>
                  </a:lnTo>
                  <a:lnTo>
                    <a:pt x="33" y="12"/>
                  </a:lnTo>
                  <a:lnTo>
                    <a:pt x="33" y="10"/>
                  </a:lnTo>
                  <a:lnTo>
                    <a:pt x="32" y="8"/>
                  </a:lnTo>
                  <a:lnTo>
                    <a:pt x="31" y="7"/>
                  </a:lnTo>
                  <a:lnTo>
                    <a:pt x="30" y="5"/>
                  </a:lnTo>
                  <a:lnTo>
                    <a:pt x="29" y="4"/>
                  </a:lnTo>
                  <a:lnTo>
                    <a:pt x="27" y="3"/>
                  </a:lnTo>
                  <a:lnTo>
                    <a:pt x="26" y="2"/>
                  </a:lnTo>
                  <a:lnTo>
                    <a:pt x="24" y="1"/>
                  </a:lnTo>
                  <a:lnTo>
                    <a:pt x="23" y="0"/>
                  </a:lnTo>
                  <a:lnTo>
                    <a:pt x="21" y="0"/>
                  </a:lnTo>
                  <a:lnTo>
                    <a:pt x="19" y="0"/>
                  </a:lnTo>
                  <a:lnTo>
                    <a:pt x="18" y="0"/>
                  </a:lnTo>
                  <a:lnTo>
                    <a:pt x="16" y="0"/>
                  </a:lnTo>
                  <a:lnTo>
                    <a:pt x="14" y="0"/>
                  </a:lnTo>
                  <a:lnTo>
                    <a:pt x="13" y="0"/>
                  </a:lnTo>
                  <a:lnTo>
                    <a:pt x="11" y="1"/>
                  </a:lnTo>
                  <a:lnTo>
                    <a:pt x="10" y="2"/>
                  </a:lnTo>
                  <a:lnTo>
                    <a:pt x="8" y="3"/>
                  </a:lnTo>
                  <a:lnTo>
                    <a:pt x="7" y="4"/>
                  </a:lnTo>
                  <a:lnTo>
                    <a:pt x="6" y="6"/>
                  </a:lnTo>
                  <a:lnTo>
                    <a:pt x="5" y="7"/>
                  </a:lnTo>
                  <a:lnTo>
                    <a:pt x="3" y="9"/>
                  </a:lnTo>
                  <a:lnTo>
                    <a:pt x="2" y="11"/>
                  </a:lnTo>
                  <a:lnTo>
                    <a:pt x="1" y="13"/>
                  </a:lnTo>
                  <a:lnTo>
                    <a:pt x="0" y="15"/>
                  </a:lnTo>
                  <a:lnTo>
                    <a:pt x="0" y="17"/>
                  </a:lnTo>
                  <a:lnTo>
                    <a:pt x="0" y="19"/>
                  </a:lnTo>
                  <a:lnTo>
                    <a:pt x="0" y="23"/>
                  </a:lnTo>
                  <a:lnTo>
                    <a:pt x="0" y="192"/>
                  </a:lnTo>
                  <a:lnTo>
                    <a:pt x="0" y="193"/>
                  </a:lnTo>
                  <a:lnTo>
                    <a:pt x="0" y="195"/>
                  </a:lnTo>
                  <a:lnTo>
                    <a:pt x="0" y="196"/>
                  </a:lnTo>
                  <a:lnTo>
                    <a:pt x="1" y="198"/>
                  </a:lnTo>
                  <a:lnTo>
                    <a:pt x="2" y="199"/>
                  </a:lnTo>
                  <a:lnTo>
                    <a:pt x="3" y="200"/>
                  </a:lnTo>
                  <a:lnTo>
                    <a:pt x="5" y="202"/>
                  </a:lnTo>
                  <a:lnTo>
                    <a:pt x="6" y="203"/>
                  </a:lnTo>
                  <a:lnTo>
                    <a:pt x="7" y="204"/>
                  </a:lnTo>
                  <a:lnTo>
                    <a:pt x="8" y="205"/>
                  </a:lnTo>
                  <a:lnTo>
                    <a:pt x="10" y="206"/>
                  </a:lnTo>
                  <a:lnTo>
                    <a:pt x="11" y="207"/>
                  </a:lnTo>
                  <a:lnTo>
                    <a:pt x="13" y="208"/>
                  </a:lnTo>
                  <a:lnTo>
                    <a:pt x="14" y="208"/>
                  </a:lnTo>
                  <a:lnTo>
                    <a:pt x="16" y="208"/>
                  </a:lnTo>
                  <a:lnTo>
                    <a:pt x="18" y="209"/>
                  </a:lnTo>
                  <a:close/>
                </a:path>
              </a:pathLst>
            </a:custGeom>
            <a:solidFill>
              <a:srgbClr val="C2D5D7"/>
            </a:solidFill>
            <a:ln w="0" cap="flat" cmpd="sng">
              <a:solidFill>
                <a:srgbClr val="000000"/>
              </a:solidFill>
              <a:prstDash val="solid"/>
              <a:headEnd type="none" w="med" len="med"/>
              <a:tailEnd type="none" w="med" len="med"/>
            </a:ln>
          </p:spPr>
          <p:txBody>
            <a:bodyPr/>
            <a:lstStyle/>
            <a:p>
              <a:endParaRPr lang="en-US"/>
            </a:p>
          </p:txBody>
        </p:sp>
        <p:sp>
          <p:nvSpPr>
            <p:cNvPr id="1413155" name="Freeform 1413154"/>
            <p:cNvSpPr/>
            <p:nvPr/>
          </p:nvSpPr>
          <p:spPr>
            <a:xfrm>
              <a:off x="4561" y="1275"/>
              <a:ext cx="19" cy="4"/>
            </a:xfrm>
            <a:custGeom>
              <a:avLst/>
              <a:gdLst/>
              <a:ahLst/>
              <a:cxnLst/>
              <a:rect l="0" t="0" r="0" b="0"/>
              <a:pathLst>
                <a:path w="422" h="99">
                  <a:moveTo>
                    <a:pt x="377" y="99"/>
                  </a:moveTo>
                  <a:lnTo>
                    <a:pt x="381" y="98"/>
                  </a:lnTo>
                  <a:lnTo>
                    <a:pt x="386" y="98"/>
                  </a:lnTo>
                  <a:lnTo>
                    <a:pt x="390" y="97"/>
                  </a:lnTo>
                  <a:lnTo>
                    <a:pt x="395" y="96"/>
                  </a:lnTo>
                  <a:lnTo>
                    <a:pt x="399" y="95"/>
                  </a:lnTo>
                  <a:lnTo>
                    <a:pt x="402" y="93"/>
                  </a:lnTo>
                  <a:lnTo>
                    <a:pt x="406" y="91"/>
                  </a:lnTo>
                  <a:lnTo>
                    <a:pt x="409" y="89"/>
                  </a:lnTo>
                  <a:lnTo>
                    <a:pt x="412" y="87"/>
                  </a:lnTo>
                  <a:lnTo>
                    <a:pt x="414" y="85"/>
                  </a:lnTo>
                  <a:lnTo>
                    <a:pt x="416" y="82"/>
                  </a:lnTo>
                  <a:lnTo>
                    <a:pt x="418" y="80"/>
                  </a:lnTo>
                  <a:lnTo>
                    <a:pt x="420" y="77"/>
                  </a:lnTo>
                  <a:lnTo>
                    <a:pt x="421" y="74"/>
                  </a:lnTo>
                  <a:lnTo>
                    <a:pt x="421" y="70"/>
                  </a:lnTo>
                  <a:lnTo>
                    <a:pt x="422" y="67"/>
                  </a:lnTo>
                  <a:lnTo>
                    <a:pt x="422" y="33"/>
                  </a:lnTo>
                  <a:lnTo>
                    <a:pt x="421" y="28"/>
                  </a:lnTo>
                  <a:lnTo>
                    <a:pt x="421" y="25"/>
                  </a:lnTo>
                  <a:lnTo>
                    <a:pt x="420" y="22"/>
                  </a:lnTo>
                  <a:lnTo>
                    <a:pt x="418" y="19"/>
                  </a:lnTo>
                  <a:lnTo>
                    <a:pt x="416" y="16"/>
                  </a:lnTo>
                  <a:lnTo>
                    <a:pt x="414" y="13"/>
                  </a:lnTo>
                  <a:lnTo>
                    <a:pt x="412" y="11"/>
                  </a:lnTo>
                  <a:lnTo>
                    <a:pt x="409" y="9"/>
                  </a:lnTo>
                  <a:lnTo>
                    <a:pt x="406" y="7"/>
                  </a:lnTo>
                  <a:lnTo>
                    <a:pt x="402" y="5"/>
                  </a:lnTo>
                  <a:lnTo>
                    <a:pt x="399" y="3"/>
                  </a:lnTo>
                  <a:lnTo>
                    <a:pt x="395" y="2"/>
                  </a:lnTo>
                  <a:lnTo>
                    <a:pt x="390" y="1"/>
                  </a:lnTo>
                  <a:lnTo>
                    <a:pt x="386" y="0"/>
                  </a:lnTo>
                  <a:lnTo>
                    <a:pt x="381" y="0"/>
                  </a:lnTo>
                  <a:lnTo>
                    <a:pt x="377" y="0"/>
                  </a:lnTo>
                  <a:lnTo>
                    <a:pt x="45" y="0"/>
                  </a:lnTo>
                  <a:lnTo>
                    <a:pt x="40" y="0"/>
                  </a:lnTo>
                  <a:lnTo>
                    <a:pt x="36" y="0"/>
                  </a:lnTo>
                  <a:lnTo>
                    <a:pt x="32" y="1"/>
                  </a:lnTo>
                  <a:lnTo>
                    <a:pt x="28" y="2"/>
                  </a:lnTo>
                  <a:lnTo>
                    <a:pt x="24" y="3"/>
                  </a:lnTo>
                  <a:lnTo>
                    <a:pt x="20" y="5"/>
                  </a:lnTo>
                  <a:lnTo>
                    <a:pt x="17" y="7"/>
                  </a:lnTo>
                  <a:lnTo>
                    <a:pt x="14" y="9"/>
                  </a:lnTo>
                  <a:lnTo>
                    <a:pt x="11" y="11"/>
                  </a:lnTo>
                  <a:lnTo>
                    <a:pt x="8" y="13"/>
                  </a:lnTo>
                  <a:lnTo>
                    <a:pt x="5" y="16"/>
                  </a:lnTo>
                  <a:lnTo>
                    <a:pt x="3" y="19"/>
                  </a:lnTo>
                  <a:lnTo>
                    <a:pt x="2" y="22"/>
                  </a:lnTo>
                  <a:lnTo>
                    <a:pt x="0" y="25"/>
                  </a:lnTo>
                  <a:lnTo>
                    <a:pt x="0" y="28"/>
                  </a:lnTo>
                  <a:lnTo>
                    <a:pt x="0" y="33"/>
                  </a:lnTo>
                  <a:lnTo>
                    <a:pt x="0" y="67"/>
                  </a:lnTo>
                  <a:lnTo>
                    <a:pt x="0" y="70"/>
                  </a:lnTo>
                  <a:lnTo>
                    <a:pt x="0" y="74"/>
                  </a:lnTo>
                  <a:lnTo>
                    <a:pt x="2" y="77"/>
                  </a:lnTo>
                  <a:lnTo>
                    <a:pt x="3" y="80"/>
                  </a:lnTo>
                  <a:lnTo>
                    <a:pt x="5" y="82"/>
                  </a:lnTo>
                  <a:lnTo>
                    <a:pt x="8" y="85"/>
                  </a:lnTo>
                  <a:lnTo>
                    <a:pt x="11" y="87"/>
                  </a:lnTo>
                  <a:lnTo>
                    <a:pt x="14" y="89"/>
                  </a:lnTo>
                  <a:lnTo>
                    <a:pt x="17" y="91"/>
                  </a:lnTo>
                  <a:lnTo>
                    <a:pt x="20" y="93"/>
                  </a:lnTo>
                  <a:lnTo>
                    <a:pt x="24" y="95"/>
                  </a:lnTo>
                  <a:lnTo>
                    <a:pt x="28" y="96"/>
                  </a:lnTo>
                  <a:lnTo>
                    <a:pt x="32" y="97"/>
                  </a:lnTo>
                  <a:lnTo>
                    <a:pt x="36" y="98"/>
                  </a:lnTo>
                  <a:lnTo>
                    <a:pt x="40" y="98"/>
                  </a:lnTo>
                  <a:lnTo>
                    <a:pt x="45" y="99"/>
                  </a:lnTo>
                  <a:lnTo>
                    <a:pt x="377" y="99"/>
                  </a:lnTo>
                  <a:close/>
                </a:path>
              </a:pathLst>
            </a:custGeom>
            <a:solidFill>
              <a:srgbClr val="CED9D9"/>
            </a:solidFill>
            <a:ln w="0" cap="flat" cmpd="sng">
              <a:solidFill>
                <a:srgbClr val="000000"/>
              </a:solidFill>
              <a:prstDash val="solid"/>
              <a:headEnd type="none" w="med" len="med"/>
              <a:tailEnd type="none" w="med" len="med"/>
            </a:ln>
          </p:spPr>
          <p:txBody>
            <a:bodyPr/>
            <a:lstStyle/>
            <a:p>
              <a:endParaRPr lang="en-US"/>
            </a:p>
          </p:txBody>
        </p:sp>
        <p:sp>
          <p:nvSpPr>
            <p:cNvPr id="1413156" name="Freeform 1413155"/>
            <p:cNvSpPr/>
            <p:nvPr/>
          </p:nvSpPr>
          <p:spPr>
            <a:xfrm>
              <a:off x="4827" y="1330"/>
              <a:ext cx="21" cy="12"/>
            </a:xfrm>
            <a:custGeom>
              <a:avLst/>
              <a:gdLst/>
              <a:ahLst/>
              <a:cxnLst/>
              <a:rect l="0" t="0" r="0" b="0"/>
              <a:pathLst>
                <a:path w="478" h="283">
                  <a:moveTo>
                    <a:pt x="416" y="283"/>
                  </a:moveTo>
                  <a:lnTo>
                    <a:pt x="420" y="282"/>
                  </a:lnTo>
                  <a:lnTo>
                    <a:pt x="425" y="281"/>
                  </a:lnTo>
                  <a:lnTo>
                    <a:pt x="430" y="280"/>
                  </a:lnTo>
                  <a:lnTo>
                    <a:pt x="435" y="277"/>
                  </a:lnTo>
                  <a:lnTo>
                    <a:pt x="441" y="275"/>
                  </a:lnTo>
                  <a:lnTo>
                    <a:pt x="446" y="271"/>
                  </a:lnTo>
                  <a:lnTo>
                    <a:pt x="451" y="268"/>
                  </a:lnTo>
                  <a:lnTo>
                    <a:pt x="456" y="264"/>
                  </a:lnTo>
                  <a:lnTo>
                    <a:pt x="460" y="259"/>
                  </a:lnTo>
                  <a:lnTo>
                    <a:pt x="464" y="254"/>
                  </a:lnTo>
                  <a:lnTo>
                    <a:pt x="468" y="248"/>
                  </a:lnTo>
                  <a:lnTo>
                    <a:pt x="471" y="242"/>
                  </a:lnTo>
                  <a:lnTo>
                    <a:pt x="473" y="236"/>
                  </a:lnTo>
                  <a:lnTo>
                    <a:pt x="475" y="230"/>
                  </a:lnTo>
                  <a:lnTo>
                    <a:pt x="477" y="223"/>
                  </a:lnTo>
                  <a:lnTo>
                    <a:pt x="478" y="217"/>
                  </a:lnTo>
                  <a:lnTo>
                    <a:pt x="463" y="69"/>
                  </a:lnTo>
                  <a:lnTo>
                    <a:pt x="462" y="62"/>
                  </a:lnTo>
                  <a:lnTo>
                    <a:pt x="462" y="55"/>
                  </a:lnTo>
                  <a:lnTo>
                    <a:pt x="460" y="48"/>
                  </a:lnTo>
                  <a:lnTo>
                    <a:pt x="459" y="41"/>
                  </a:lnTo>
                  <a:lnTo>
                    <a:pt x="457" y="36"/>
                  </a:lnTo>
                  <a:lnTo>
                    <a:pt x="455" y="30"/>
                  </a:lnTo>
                  <a:lnTo>
                    <a:pt x="452" y="25"/>
                  </a:lnTo>
                  <a:lnTo>
                    <a:pt x="449" y="20"/>
                  </a:lnTo>
                  <a:lnTo>
                    <a:pt x="446" y="16"/>
                  </a:lnTo>
                  <a:lnTo>
                    <a:pt x="442" y="11"/>
                  </a:lnTo>
                  <a:lnTo>
                    <a:pt x="438" y="8"/>
                  </a:lnTo>
                  <a:lnTo>
                    <a:pt x="433" y="5"/>
                  </a:lnTo>
                  <a:lnTo>
                    <a:pt x="429" y="3"/>
                  </a:lnTo>
                  <a:lnTo>
                    <a:pt x="425" y="1"/>
                  </a:lnTo>
                  <a:lnTo>
                    <a:pt x="420" y="0"/>
                  </a:lnTo>
                  <a:lnTo>
                    <a:pt x="416" y="0"/>
                  </a:lnTo>
                  <a:lnTo>
                    <a:pt x="63" y="0"/>
                  </a:lnTo>
                  <a:lnTo>
                    <a:pt x="58" y="0"/>
                  </a:lnTo>
                  <a:lnTo>
                    <a:pt x="53" y="1"/>
                  </a:lnTo>
                  <a:lnTo>
                    <a:pt x="48" y="3"/>
                  </a:lnTo>
                  <a:lnTo>
                    <a:pt x="43" y="5"/>
                  </a:lnTo>
                  <a:lnTo>
                    <a:pt x="39" y="8"/>
                  </a:lnTo>
                  <a:lnTo>
                    <a:pt x="35" y="11"/>
                  </a:lnTo>
                  <a:lnTo>
                    <a:pt x="32" y="16"/>
                  </a:lnTo>
                  <a:lnTo>
                    <a:pt x="28" y="20"/>
                  </a:lnTo>
                  <a:lnTo>
                    <a:pt x="25" y="25"/>
                  </a:lnTo>
                  <a:lnTo>
                    <a:pt x="23" y="30"/>
                  </a:lnTo>
                  <a:lnTo>
                    <a:pt x="20" y="36"/>
                  </a:lnTo>
                  <a:lnTo>
                    <a:pt x="18" y="41"/>
                  </a:lnTo>
                  <a:lnTo>
                    <a:pt x="17" y="48"/>
                  </a:lnTo>
                  <a:lnTo>
                    <a:pt x="15" y="55"/>
                  </a:lnTo>
                  <a:lnTo>
                    <a:pt x="15" y="62"/>
                  </a:lnTo>
                  <a:lnTo>
                    <a:pt x="15" y="69"/>
                  </a:lnTo>
                  <a:lnTo>
                    <a:pt x="0" y="217"/>
                  </a:lnTo>
                  <a:lnTo>
                    <a:pt x="0" y="223"/>
                  </a:lnTo>
                  <a:lnTo>
                    <a:pt x="1" y="230"/>
                  </a:lnTo>
                  <a:lnTo>
                    <a:pt x="3" y="236"/>
                  </a:lnTo>
                  <a:lnTo>
                    <a:pt x="5" y="242"/>
                  </a:lnTo>
                  <a:lnTo>
                    <a:pt x="8" y="248"/>
                  </a:lnTo>
                  <a:lnTo>
                    <a:pt x="13" y="254"/>
                  </a:lnTo>
                  <a:lnTo>
                    <a:pt x="17" y="259"/>
                  </a:lnTo>
                  <a:lnTo>
                    <a:pt x="21" y="264"/>
                  </a:lnTo>
                  <a:lnTo>
                    <a:pt x="26" y="268"/>
                  </a:lnTo>
                  <a:lnTo>
                    <a:pt x="31" y="271"/>
                  </a:lnTo>
                  <a:lnTo>
                    <a:pt x="36" y="275"/>
                  </a:lnTo>
                  <a:lnTo>
                    <a:pt x="41" y="277"/>
                  </a:lnTo>
                  <a:lnTo>
                    <a:pt x="46" y="280"/>
                  </a:lnTo>
                  <a:lnTo>
                    <a:pt x="52" y="281"/>
                  </a:lnTo>
                  <a:lnTo>
                    <a:pt x="58" y="282"/>
                  </a:lnTo>
                  <a:lnTo>
                    <a:pt x="63" y="283"/>
                  </a:lnTo>
                  <a:lnTo>
                    <a:pt x="416" y="283"/>
                  </a:lnTo>
                  <a:close/>
                </a:path>
              </a:pathLst>
            </a:custGeom>
            <a:solidFill>
              <a:srgbClr val="7F7F7F"/>
            </a:solidFill>
            <a:ln w="0" cap="flat" cmpd="sng">
              <a:solidFill>
                <a:srgbClr val="000000"/>
              </a:solidFill>
              <a:prstDash val="solid"/>
              <a:headEnd type="none" w="med" len="med"/>
              <a:tailEnd type="none" w="med" len="med"/>
            </a:ln>
          </p:spPr>
          <p:txBody>
            <a:bodyPr/>
            <a:lstStyle/>
            <a:p>
              <a:endParaRPr lang="en-US"/>
            </a:p>
          </p:txBody>
        </p:sp>
        <p:sp>
          <p:nvSpPr>
            <p:cNvPr id="1413157" name="Freeform 1413156"/>
            <p:cNvSpPr/>
            <p:nvPr/>
          </p:nvSpPr>
          <p:spPr>
            <a:xfrm>
              <a:off x="4828" y="1330"/>
              <a:ext cx="19" cy="12"/>
            </a:xfrm>
            <a:custGeom>
              <a:avLst/>
              <a:gdLst/>
              <a:ahLst/>
              <a:cxnLst/>
              <a:rect l="0" t="0" r="0" b="0"/>
              <a:pathLst>
                <a:path w="454" h="270">
                  <a:moveTo>
                    <a:pt x="395" y="270"/>
                  </a:moveTo>
                  <a:lnTo>
                    <a:pt x="399" y="269"/>
                  </a:lnTo>
                  <a:lnTo>
                    <a:pt x="404" y="268"/>
                  </a:lnTo>
                  <a:lnTo>
                    <a:pt x="409" y="267"/>
                  </a:lnTo>
                  <a:lnTo>
                    <a:pt x="414" y="265"/>
                  </a:lnTo>
                  <a:lnTo>
                    <a:pt x="419" y="262"/>
                  </a:lnTo>
                  <a:lnTo>
                    <a:pt x="423" y="259"/>
                  </a:lnTo>
                  <a:lnTo>
                    <a:pt x="429" y="255"/>
                  </a:lnTo>
                  <a:lnTo>
                    <a:pt x="434" y="251"/>
                  </a:lnTo>
                  <a:lnTo>
                    <a:pt x="438" y="247"/>
                  </a:lnTo>
                  <a:lnTo>
                    <a:pt x="441" y="241"/>
                  </a:lnTo>
                  <a:lnTo>
                    <a:pt x="445" y="236"/>
                  </a:lnTo>
                  <a:lnTo>
                    <a:pt x="448" y="231"/>
                  </a:lnTo>
                  <a:lnTo>
                    <a:pt x="450" y="225"/>
                  </a:lnTo>
                  <a:lnTo>
                    <a:pt x="452" y="219"/>
                  </a:lnTo>
                  <a:lnTo>
                    <a:pt x="453" y="213"/>
                  </a:lnTo>
                  <a:lnTo>
                    <a:pt x="454" y="207"/>
                  </a:lnTo>
                  <a:lnTo>
                    <a:pt x="440" y="65"/>
                  </a:lnTo>
                  <a:lnTo>
                    <a:pt x="439" y="58"/>
                  </a:lnTo>
                  <a:lnTo>
                    <a:pt x="439" y="52"/>
                  </a:lnTo>
                  <a:lnTo>
                    <a:pt x="437" y="45"/>
                  </a:lnTo>
                  <a:lnTo>
                    <a:pt x="436" y="39"/>
                  </a:lnTo>
                  <a:lnTo>
                    <a:pt x="434" y="33"/>
                  </a:lnTo>
                  <a:lnTo>
                    <a:pt x="432" y="28"/>
                  </a:lnTo>
                  <a:lnTo>
                    <a:pt x="429" y="23"/>
                  </a:lnTo>
                  <a:lnTo>
                    <a:pt x="427" y="19"/>
                  </a:lnTo>
                  <a:lnTo>
                    <a:pt x="422" y="15"/>
                  </a:lnTo>
                  <a:lnTo>
                    <a:pt x="419" y="11"/>
                  </a:lnTo>
                  <a:lnTo>
                    <a:pt x="415" y="8"/>
                  </a:lnTo>
                  <a:lnTo>
                    <a:pt x="412" y="4"/>
                  </a:lnTo>
                  <a:lnTo>
                    <a:pt x="407" y="2"/>
                  </a:lnTo>
                  <a:lnTo>
                    <a:pt x="403" y="1"/>
                  </a:lnTo>
                  <a:lnTo>
                    <a:pt x="399" y="0"/>
                  </a:lnTo>
                  <a:lnTo>
                    <a:pt x="395" y="0"/>
                  </a:lnTo>
                  <a:lnTo>
                    <a:pt x="58" y="0"/>
                  </a:lnTo>
                  <a:lnTo>
                    <a:pt x="53" y="0"/>
                  </a:lnTo>
                  <a:lnTo>
                    <a:pt x="49" y="1"/>
                  </a:lnTo>
                  <a:lnTo>
                    <a:pt x="45" y="2"/>
                  </a:lnTo>
                  <a:lnTo>
                    <a:pt x="41" y="4"/>
                  </a:lnTo>
                  <a:lnTo>
                    <a:pt x="36" y="8"/>
                  </a:lnTo>
                  <a:lnTo>
                    <a:pt x="32" y="11"/>
                  </a:lnTo>
                  <a:lnTo>
                    <a:pt x="29" y="15"/>
                  </a:lnTo>
                  <a:lnTo>
                    <a:pt x="26" y="19"/>
                  </a:lnTo>
                  <a:lnTo>
                    <a:pt x="23" y="23"/>
                  </a:lnTo>
                  <a:lnTo>
                    <a:pt x="20" y="28"/>
                  </a:lnTo>
                  <a:lnTo>
                    <a:pt x="18" y="33"/>
                  </a:lnTo>
                  <a:lnTo>
                    <a:pt x="16" y="39"/>
                  </a:lnTo>
                  <a:lnTo>
                    <a:pt x="15" y="45"/>
                  </a:lnTo>
                  <a:lnTo>
                    <a:pt x="13" y="52"/>
                  </a:lnTo>
                  <a:lnTo>
                    <a:pt x="13" y="58"/>
                  </a:lnTo>
                  <a:lnTo>
                    <a:pt x="13" y="65"/>
                  </a:lnTo>
                  <a:lnTo>
                    <a:pt x="0" y="207"/>
                  </a:lnTo>
                  <a:lnTo>
                    <a:pt x="0" y="213"/>
                  </a:lnTo>
                  <a:lnTo>
                    <a:pt x="1" y="219"/>
                  </a:lnTo>
                  <a:lnTo>
                    <a:pt x="3" y="225"/>
                  </a:lnTo>
                  <a:lnTo>
                    <a:pt x="5" y="231"/>
                  </a:lnTo>
                  <a:lnTo>
                    <a:pt x="8" y="236"/>
                  </a:lnTo>
                  <a:lnTo>
                    <a:pt x="11" y="241"/>
                  </a:lnTo>
                  <a:lnTo>
                    <a:pt x="15" y="247"/>
                  </a:lnTo>
                  <a:lnTo>
                    <a:pt x="19" y="251"/>
                  </a:lnTo>
                  <a:lnTo>
                    <a:pt x="23" y="255"/>
                  </a:lnTo>
                  <a:lnTo>
                    <a:pt x="28" y="259"/>
                  </a:lnTo>
                  <a:lnTo>
                    <a:pt x="33" y="262"/>
                  </a:lnTo>
                  <a:lnTo>
                    <a:pt x="38" y="265"/>
                  </a:lnTo>
                  <a:lnTo>
                    <a:pt x="43" y="267"/>
                  </a:lnTo>
                  <a:lnTo>
                    <a:pt x="48" y="268"/>
                  </a:lnTo>
                  <a:lnTo>
                    <a:pt x="53" y="269"/>
                  </a:lnTo>
                  <a:lnTo>
                    <a:pt x="58" y="270"/>
                  </a:lnTo>
                  <a:lnTo>
                    <a:pt x="395" y="270"/>
                  </a:lnTo>
                  <a:close/>
                </a:path>
              </a:pathLst>
            </a:custGeom>
            <a:solidFill>
              <a:srgbClr val="F2F3F1"/>
            </a:solidFill>
            <a:ln w="0" cap="flat" cmpd="sng">
              <a:solidFill>
                <a:srgbClr val="000000"/>
              </a:solidFill>
              <a:prstDash val="solid"/>
              <a:headEnd type="none" w="med" len="med"/>
              <a:tailEnd type="none" w="med" len="med"/>
            </a:ln>
          </p:spPr>
          <p:txBody>
            <a:bodyPr/>
            <a:lstStyle/>
            <a:p>
              <a:endParaRPr lang="en-US"/>
            </a:p>
          </p:txBody>
        </p:sp>
        <p:sp>
          <p:nvSpPr>
            <p:cNvPr id="1413158" name="Freeform 1413157"/>
            <p:cNvSpPr/>
            <p:nvPr/>
          </p:nvSpPr>
          <p:spPr>
            <a:xfrm>
              <a:off x="4830" y="1335"/>
              <a:ext cx="15" cy="6"/>
            </a:xfrm>
            <a:custGeom>
              <a:avLst/>
              <a:gdLst/>
              <a:ahLst/>
              <a:cxnLst/>
              <a:rect l="0" t="0" r="0" b="0"/>
              <a:pathLst>
                <a:path w="334" h="122">
                  <a:moveTo>
                    <a:pt x="334" y="60"/>
                  </a:moveTo>
                  <a:lnTo>
                    <a:pt x="333" y="66"/>
                  </a:lnTo>
                  <a:lnTo>
                    <a:pt x="333" y="72"/>
                  </a:lnTo>
                  <a:lnTo>
                    <a:pt x="332" y="78"/>
                  </a:lnTo>
                  <a:lnTo>
                    <a:pt x="331" y="84"/>
                  </a:lnTo>
                  <a:lnTo>
                    <a:pt x="330" y="89"/>
                  </a:lnTo>
                  <a:lnTo>
                    <a:pt x="328" y="94"/>
                  </a:lnTo>
                  <a:lnTo>
                    <a:pt x="326" y="99"/>
                  </a:lnTo>
                  <a:lnTo>
                    <a:pt x="324" y="103"/>
                  </a:lnTo>
                  <a:lnTo>
                    <a:pt x="320" y="107"/>
                  </a:lnTo>
                  <a:lnTo>
                    <a:pt x="317" y="110"/>
                  </a:lnTo>
                  <a:lnTo>
                    <a:pt x="314" y="113"/>
                  </a:lnTo>
                  <a:lnTo>
                    <a:pt x="311" y="116"/>
                  </a:lnTo>
                  <a:lnTo>
                    <a:pt x="307" y="119"/>
                  </a:lnTo>
                  <a:lnTo>
                    <a:pt x="304" y="120"/>
                  </a:lnTo>
                  <a:lnTo>
                    <a:pt x="300" y="121"/>
                  </a:lnTo>
                  <a:lnTo>
                    <a:pt x="296" y="122"/>
                  </a:lnTo>
                  <a:lnTo>
                    <a:pt x="39" y="122"/>
                  </a:lnTo>
                  <a:lnTo>
                    <a:pt x="34" y="121"/>
                  </a:lnTo>
                  <a:lnTo>
                    <a:pt x="30" y="120"/>
                  </a:lnTo>
                  <a:lnTo>
                    <a:pt x="26" y="119"/>
                  </a:lnTo>
                  <a:lnTo>
                    <a:pt x="23" y="116"/>
                  </a:lnTo>
                  <a:lnTo>
                    <a:pt x="19" y="113"/>
                  </a:lnTo>
                  <a:lnTo>
                    <a:pt x="16" y="110"/>
                  </a:lnTo>
                  <a:lnTo>
                    <a:pt x="12" y="107"/>
                  </a:lnTo>
                  <a:lnTo>
                    <a:pt x="10" y="103"/>
                  </a:lnTo>
                  <a:lnTo>
                    <a:pt x="8" y="99"/>
                  </a:lnTo>
                  <a:lnTo>
                    <a:pt x="5" y="94"/>
                  </a:lnTo>
                  <a:lnTo>
                    <a:pt x="4" y="89"/>
                  </a:lnTo>
                  <a:lnTo>
                    <a:pt x="2" y="84"/>
                  </a:lnTo>
                  <a:lnTo>
                    <a:pt x="1" y="78"/>
                  </a:lnTo>
                  <a:lnTo>
                    <a:pt x="0" y="72"/>
                  </a:lnTo>
                  <a:lnTo>
                    <a:pt x="0" y="66"/>
                  </a:lnTo>
                  <a:lnTo>
                    <a:pt x="0" y="60"/>
                  </a:lnTo>
                  <a:lnTo>
                    <a:pt x="2" y="0"/>
                  </a:lnTo>
                  <a:lnTo>
                    <a:pt x="332" y="0"/>
                  </a:lnTo>
                  <a:lnTo>
                    <a:pt x="334" y="60"/>
                  </a:lnTo>
                  <a:close/>
                </a:path>
              </a:pathLst>
            </a:custGeom>
            <a:solidFill>
              <a:srgbClr val="CDCAC7"/>
            </a:solidFill>
            <a:ln w="0" cap="flat" cmpd="sng">
              <a:solidFill>
                <a:srgbClr val="000000"/>
              </a:solidFill>
              <a:prstDash val="solid"/>
              <a:headEnd type="none" w="med" len="med"/>
              <a:tailEnd type="none" w="med" len="med"/>
            </a:ln>
          </p:spPr>
          <p:txBody>
            <a:bodyPr/>
            <a:lstStyle/>
            <a:p>
              <a:endParaRPr lang="en-US"/>
            </a:p>
          </p:txBody>
        </p:sp>
        <p:sp>
          <p:nvSpPr>
            <p:cNvPr id="1413159" name="Freeform 1413158"/>
            <p:cNvSpPr/>
            <p:nvPr/>
          </p:nvSpPr>
          <p:spPr>
            <a:xfrm>
              <a:off x="4828" y="1331"/>
              <a:ext cx="2" cy="9"/>
            </a:xfrm>
            <a:custGeom>
              <a:avLst/>
              <a:gdLst/>
              <a:ahLst/>
              <a:cxnLst/>
              <a:rect l="0" t="0" r="0" b="0"/>
              <a:pathLst>
                <a:path w="32" h="201">
                  <a:moveTo>
                    <a:pt x="18" y="201"/>
                  </a:moveTo>
                  <a:lnTo>
                    <a:pt x="19" y="200"/>
                  </a:lnTo>
                  <a:lnTo>
                    <a:pt x="20" y="200"/>
                  </a:lnTo>
                  <a:lnTo>
                    <a:pt x="22" y="200"/>
                  </a:lnTo>
                  <a:lnTo>
                    <a:pt x="23" y="199"/>
                  </a:lnTo>
                  <a:lnTo>
                    <a:pt x="25" y="198"/>
                  </a:lnTo>
                  <a:lnTo>
                    <a:pt x="26" y="197"/>
                  </a:lnTo>
                  <a:lnTo>
                    <a:pt x="27" y="196"/>
                  </a:lnTo>
                  <a:lnTo>
                    <a:pt x="28" y="195"/>
                  </a:lnTo>
                  <a:lnTo>
                    <a:pt x="28" y="193"/>
                  </a:lnTo>
                  <a:lnTo>
                    <a:pt x="29" y="192"/>
                  </a:lnTo>
                  <a:lnTo>
                    <a:pt x="30" y="190"/>
                  </a:lnTo>
                  <a:lnTo>
                    <a:pt x="30" y="189"/>
                  </a:lnTo>
                  <a:lnTo>
                    <a:pt x="31" y="187"/>
                  </a:lnTo>
                  <a:lnTo>
                    <a:pt x="31" y="185"/>
                  </a:lnTo>
                  <a:lnTo>
                    <a:pt x="31" y="183"/>
                  </a:lnTo>
                  <a:lnTo>
                    <a:pt x="32" y="182"/>
                  </a:lnTo>
                  <a:lnTo>
                    <a:pt x="32" y="21"/>
                  </a:lnTo>
                  <a:lnTo>
                    <a:pt x="31" y="18"/>
                  </a:lnTo>
                  <a:lnTo>
                    <a:pt x="31" y="16"/>
                  </a:lnTo>
                  <a:lnTo>
                    <a:pt x="31" y="15"/>
                  </a:lnTo>
                  <a:lnTo>
                    <a:pt x="30" y="13"/>
                  </a:lnTo>
                  <a:lnTo>
                    <a:pt x="30" y="11"/>
                  </a:lnTo>
                  <a:lnTo>
                    <a:pt x="29" y="8"/>
                  </a:lnTo>
                  <a:lnTo>
                    <a:pt x="28" y="7"/>
                  </a:lnTo>
                  <a:lnTo>
                    <a:pt x="28" y="5"/>
                  </a:lnTo>
                  <a:lnTo>
                    <a:pt x="27" y="4"/>
                  </a:lnTo>
                  <a:lnTo>
                    <a:pt x="26" y="3"/>
                  </a:lnTo>
                  <a:lnTo>
                    <a:pt x="25" y="2"/>
                  </a:lnTo>
                  <a:lnTo>
                    <a:pt x="23" y="1"/>
                  </a:lnTo>
                  <a:lnTo>
                    <a:pt x="22" y="0"/>
                  </a:lnTo>
                  <a:lnTo>
                    <a:pt x="20" y="0"/>
                  </a:lnTo>
                  <a:lnTo>
                    <a:pt x="19" y="0"/>
                  </a:lnTo>
                  <a:lnTo>
                    <a:pt x="18" y="0"/>
                  </a:lnTo>
                  <a:lnTo>
                    <a:pt x="16" y="0"/>
                  </a:lnTo>
                  <a:lnTo>
                    <a:pt x="15" y="0"/>
                  </a:lnTo>
                  <a:lnTo>
                    <a:pt x="13" y="0"/>
                  </a:lnTo>
                  <a:lnTo>
                    <a:pt x="12" y="1"/>
                  </a:lnTo>
                  <a:lnTo>
                    <a:pt x="11" y="2"/>
                  </a:lnTo>
                  <a:lnTo>
                    <a:pt x="10" y="3"/>
                  </a:lnTo>
                  <a:lnTo>
                    <a:pt x="8" y="4"/>
                  </a:lnTo>
                  <a:lnTo>
                    <a:pt x="8" y="5"/>
                  </a:lnTo>
                  <a:lnTo>
                    <a:pt x="7" y="7"/>
                  </a:lnTo>
                  <a:lnTo>
                    <a:pt x="6" y="8"/>
                  </a:lnTo>
                  <a:lnTo>
                    <a:pt x="5" y="11"/>
                  </a:lnTo>
                  <a:lnTo>
                    <a:pt x="5" y="13"/>
                  </a:lnTo>
                  <a:lnTo>
                    <a:pt x="4" y="15"/>
                  </a:lnTo>
                  <a:lnTo>
                    <a:pt x="4" y="16"/>
                  </a:lnTo>
                  <a:lnTo>
                    <a:pt x="4" y="18"/>
                  </a:lnTo>
                  <a:lnTo>
                    <a:pt x="4" y="21"/>
                  </a:lnTo>
                  <a:lnTo>
                    <a:pt x="0" y="168"/>
                  </a:lnTo>
                  <a:lnTo>
                    <a:pt x="0" y="171"/>
                  </a:lnTo>
                  <a:lnTo>
                    <a:pt x="0" y="173"/>
                  </a:lnTo>
                  <a:lnTo>
                    <a:pt x="0" y="176"/>
                  </a:lnTo>
                  <a:lnTo>
                    <a:pt x="1" y="178"/>
                  </a:lnTo>
                  <a:lnTo>
                    <a:pt x="2" y="181"/>
                  </a:lnTo>
                  <a:lnTo>
                    <a:pt x="3" y="183"/>
                  </a:lnTo>
                  <a:lnTo>
                    <a:pt x="4" y="186"/>
                  </a:lnTo>
                  <a:lnTo>
                    <a:pt x="6" y="189"/>
                  </a:lnTo>
                  <a:lnTo>
                    <a:pt x="7" y="191"/>
                  </a:lnTo>
                  <a:lnTo>
                    <a:pt x="8" y="193"/>
                  </a:lnTo>
                  <a:lnTo>
                    <a:pt x="10" y="195"/>
                  </a:lnTo>
                  <a:lnTo>
                    <a:pt x="11" y="197"/>
                  </a:lnTo>
                  <a:lnTo>
                    <a:pt x="13" y="198"/>
                  </a:lnTo>
                  <a:lnTo>
                    <a:pt x="14" y="200"/>
                  </a:lnTo>
                  <a:lnTo>
                    <a:pt x="16" y="200"/>
                  </a:lnTo>
                  <a:lnTo>
                    <a:pt x="18" y="201"/>
                  </a:lnTo>
                  <a:close/>
                </a:path>
              </a:pathLst>
            </a:custGeom>
            <a:solidFill>
              <a:srgbClr val="DADEDC"/>
            </a:solidFill>
            <a:ln w="0" cap="flat" cmpd="sng">
              <a:solidFill>
                <a:srgbClr val="000000"/>
              </a:solidFill>
              <a:prstDash val="solid"/>
              <a:headEnd type="none" w="med" len="med"/>
              <a:tailEnd type="none" w="med" len="med"/>
            </a:ln>
          </p:spPr>
          <p:txBody>
            <a:bodyPr/>
            <a:lstStyle/>
            <a:p>
              <a:endParaRPr lang="en-US"/>
            </a:p>
          </p:txBody>
        </p:sp>
        <p:sp>
          <p:nvSpPr>
            <p:cNvPr id="1413160" name="Freeform 1413159"/>
            <p:cNvSpPr/>
            <p:nvPr/>
          </p:nvSpPr>
          <p:spPr>
            <a:xfrm>
              <a:off x="4845" y="1331"/>
              <a:ext cx="2" cy="9"/>
            </a:xfrm>
            <a:custGeom>
              <a:avLst/>
              <a:gdLst/>
              <a:ahLst/>
              <a:cxnLst/>
              <a:rect l="0" t="0" r="0" b="0"/>
              <a:pathLst>
                <a:path w="37" h="209">
                  <a:moveTo>
                    <a:pt x="14" y="209"/>
                  </a:moveTo>
                  <a:lnTo>
                    <a:pt x="15" y="208"/>
                  </a:lnTo>
                  <a:lnTo>
                    <a:pt x="16" y="208"/>
                  </a:lnTo>
                  <a:lnTo>
                    <a:pt x="18" y="206"/>
                  </a:lnTo>
                  <a:lnTo>
                    <a:pt x="21" y="205"/>
                  </a:lnTo>
                  <a:lnTo>
                    <a:pt x="23" y="203"/>
                  </a:lnTo>
                  <a:lnTo>
                    <a:pt x="25" y="201"/>
                  </a:lnTo>
                  <a:lnTo>
                    <a:pt x="26" y="199"/>
                  </a:lnTo>
                  <a:lnTo>
                    <a:pt x="28" y="197"/>
                  </a:lnTo>
                  <a:lnTo>
                    <a:pt x="30" y="194"/>
                  </a:lnTo>
                  <a:lnTo>
                    <a:pt x="31" y="192"/>
                  </a:lnTo>
                  <a:lnTo>
                    <a:pt x="33" y="189"/>
                  </a:lnTo>
                  <a:lnTo>
                    <a:pt x="34" y="187"/>
                  </a:lnTo>
                  <a:lnTo>
                    <a:pt x="35" y="184"/>
                  </a:lnTo>
                  <a:lnTo>
                    <a:pt x="36" y="182"/>
                  </a:lnTo>
                  <a:lnTo>
                    <a:pt x="36" y="179"/>
                  </a:lnTo>
                  <a:lnTo>
                    <a:pt x="37" y="178"/>
                  </a:lnTo>
                  <a:lnTo>
                    <a:pt x="28" y="21"/>
                  </a:lnTo>
                  <a:lnTo>
                    <a:pt x="27" y="18"/>
                  </a:lnTo>
                  <a:lnTo>
                    <a:pt x="27" y="15"/>
                  </a:lnTo>
                  <a:lnTo>
                    <a:pt x="27" y="13"/>
                  </a:lnTo>
                  <a:lnTo>
                    <a:pt x="26" y="11"/>
                  </a:lnTo>
                  <a:lnTo>
                    <a:pt x="26" y="10"/>
                  </a:lnTo>
                  <a:lnTo>
                    <a:pt x="25" y="8"/>
                  </a:lnTo>
                  <a:lnTo>
                    <a:pt x="24" y="6"/>
                  </a:lnTo>
                  <a:lnTo>
                    <a:pt x="24" y="5"/>
                  </a:lnTo>
                  <a:lnTo>
                    <a:pt x="23" y="4"/>
                  </a:lnTo>
                  <a:lnTo>
                    <a:pt x="22" y="3"/>
                  </a:lnTo>
                  <a:lnTo>
                    <a:pt x="21" y="2"/>
                  </a:lnTo>
                  <a:lnTo>
                    <a:pt x="18" y="1"/>
                  </a:lnTo>
                  <a:lnTo>
                    <a:pt x="17" y="0"/>
                  </a:lnTo>
                  <a:lnTo>
                    <a:pt x="16" y="0"/>
                  </a:lnTo>
                  <a:lnTo>
                    <a:pt x="15" y="0"/>
                  </a:lnTo>
                  <a:lnTo>
                    <a:pt x="14" y="0"/>
                  </a:lnTo>
                  <a:lnTo>
                    <a:pt x="12" y="0"/>
                  </a:lnTo>
                  <a:lnTo>
                    <a:pt x="11" y="0"/>
                  </a:lnTo>
                  <a:lnTo>
                    <a:pt x="9" y="0"/>
                  </a:lnTo>
                  <a:lnTo>
                    <a:pt x="8" y="1"/>
                  </a:lnTo>
                  <a:lnTo>
                    <a:pt x="7" y="2"/>
                  </a:lnTo>
                  <a:lnTo>
                    <a:pt x="6" y="3"/>
                  </a:lnTo>
                  <a:lnTo>
                    <a:pt x="4" y="4"/>
                  </a:lnTo>
                  <a:lnTo>
                    <a:pt x="4" y="5"/>
                  </a:lnTo>
                  <a:lnTo>
                    <a:pt x="3" y="7"/>
                  </a:lnTo>
                  <a:lnTo>
                    <a:pt x="2" y="9"/>
                  </a:lnTo>
                  <a:lnTo>
                    <a:pt x="1" y="11"/>
                  </a:lnTo>
                  <a:lnTo>
                    <a:pt x="1" y="13"/>
                  </a:lnTo>
                  <a:lnTo>
                    <a:pt x="0" y="15"/>
                  </a:lnTo>
                  <a:lnTo>
                    <a:pt x="0" y="18"/>
                  </a:lnTo>
                  <a:lnTo>
                    <a:pt x="0" y="21"/>
                  </a:lnTo>
                  <a:lnTo>
                    <a:pt x="0" y="24"/>
                  </a:lnTo>
                  <a:lnTo>
                    <a:pt x="0" y="193"/>
                  </a:lnTo>
                  <a:lnTo>
                    <a:pt x="0" y="194"/>
                  </a:lnTo>
                  <a:lnTo>
                    <a:pt x="0" y="195"/>
                  </a:lnTo>
                  <a:lnTo>
                    <a:pt x="0" y="197"/>
                  </a:lnTo>
                  <a:lnTo>
                    <a:pt x="1" y="198"/>
                  </a:lnTo>
                  <a:lnTo>
                    <a:pt x="1" y="200"/>
                  </a:lnTo>
                  <a:lnTo>
                    <a:pt x="2" y="201"/>
                  </a:lnTo>
                  <a:lnTo>
                    <a:pt x="3" y="202"/>
                  </a:lnTo>
                  <a:lnTo>
                    <a:pt x="4" y="204"/>
                  </a:lnTo>
                  <a:lnTo>
                    <a:pt x="4" y="205"/>
                  </a:lnTo>
                  <a:lnTo>
                    <a:pt x="6" y="206"/>
                  </a:lnTo>
                  <a:lnTo>
                    <a:pt x="7" y="206"/>
                  </a:lnTo>
                  <a:lnTo>
                    <a:pt x="8" y="207"/>
                  </a:lnTo>
                  <a:lnTo>
                    <a:pt x="9" y="208"/>
                  </a:lnTo>
                  <a:lnTo>
                    <a:pt x="11" y="208"/>
                  </a:lnTo>
                  <a:lnTo>
                    <a:pt x="12" y="208"/>
                  </a:lnTo>
                  <a:lnTo>
                    <a:pt x="14" y="209"/>
                  </a:lnTo>
                  <a:close/>
                </a:path>
              </a:pathLst>
            </a:custGeom>
            <a:solidFill>
              <a:srgbClr val="DADEDC"/>
            </a:solidFill>
            <a:ln w="0" cap="flat" cmpd="sng">
              <a:solidFill>
                <a:srgbClr val="000000"/>
              </a:solidFill>
              <a:prstDash val="solid"/>
              <a:headEnd type="none" w="med" len="med"/>
              <a:tailEnd type="none" w="med" len="med"/>
            </a:ln>
          </p:spPr>
          <p:txBody>
            <a:bodyPr/>
            <a:lstStyle/>
            <a:p>
              <a:endParaRPr lang="en-US"/>
            </a:p>
          </p:txBody>
        </p:sp>
        <p:sp>
          <p:nvSpPr>
            <p:cNvPr id="1413161" name="Freeform 1413160"/>
            <p:cNvSpPr/>
            <p:nvPr/>
          </p:nvSpPr>
          <p:spPr>
            <a:xfrm>
              <a:off x="4830" y="1331"/>
              <a:ext cx="15" cy="4"/>
            </a:xfrm>
            <a:custGeom>
              <a:avLst/>
              <a:gdLst/>
              <a:ahLst/>
              <a:cxnLst/>
              <a:rect l="0" t="0" r="0" b="0"/>
              <a:pathLst>
                <a:path w="342" h="100">
                  <a:moveTo>
                    <a:pt x="306" y="100"/>
                  </a:moveTo>
                  <a:lnTo>
                    <a:pt x="309" y="99"/>
                  </a:lnTo>
                  <a:lnTo>
                    <a:pt x="312" y="99"/>
                  </a:lnTo>
                  <a:lnTo>
                    <a:pt x="316" y="98"/>
                  </a:lnTo>
                  <a:lnTo>
                    <a:pt x="319" y="97"/>
                  </a:lnTo>
                  <a:lnTo>
                    <a:pt x="322" y="96"/>
                  </a:lnTo>
                  <a:lnTo>
                    <a:pt x="325" y="94"/>
                  </a:lnTo>
                  <a:lnTo>
                    <a:pt x="328" y="92"/>
                  </a:lnTo>
                  <a:lnTo>
                    <a:pt x="331" y="90"/>
                  </a:lnTo>
                  <a:lnTo>
                    <a:pt x="333" y="88"/>
                  </a:lnTo>
                  <a:lnTo>
                    <a:pt x="335" y="86"/>
                  </a:lnTo>
                  <a:lnTo>
                    <a:pt x="337" y="83"/>
                  </a:lnTo>
                  <a:lnTo>
                    <a:pt x="339" y="80"/>
                  </a:lnTo>
                  <a:lnTo>
                    <a:pt x="340" y="77"/>
                  </a:lnTo>
                  <a:lnTo>
                    <a:pt x="341" y="74"/>
                  </a:lnTo>
                  <a:lnTo>
                    <a:pt x="341" y="71"/>
                  </a:lnTo>
                  <a:lnTo>
                    <a:pt x="342" y="67"/>
                  </a:lnTo>
                  <a:lnTo>
                    <a:pt x="342" y="33"/>
                  </a:lnTo>
                  <a:lnTo>
                    <a:pt x="341" y="29"/>
                  </a:lnTo>
                  <a:lnTo>
                    <a:pt x="341" y="25"/>
                  </a:lnTo>
                  <a:lnTo>
                    <a:pt x="340" y="22"/>
                  </a:lnTo>
                  <a:lnTo>
                    <a:pt x="339" y="19"/>
                  </a:lnTo>
                  <a:lnTo>
                    <a:pt x="337" y="16"/>
                  </a:lnTo>
                  <a:lnTo>
                    <a:pt x="335" y="13"/>
                  </a:lnTo>
                  <a:lnTo>
                    <a:pt x="333" y="11"/>
                  </a:lnTo>
                  <a:lnTo>
                    <a:pt x="331" y="9"/>
                  </a:lnTo>
                  <a:lnTo>
                    <a:pt x="328" y="7"/>
                  </a:lnTo>
                  <a:lnTo>
                    <a:pt x="325" y="5"/>
                  </a:lnTo>
                  <a:lnTo>
                    <a:pt x="322" y="3"/>
                  </a:lnTo>
                  <a:lnTo>
                    <a:pt x="319" y="2"/>
                  </a:lnTo>
                  <a:lnTo>
                    <a:pt x="316" y="1"/>
                  </a:lnTo>
                  <a:lnTo>
                    <a:pt x="312" y="0"/>
                  </a:lnTo>
                  <a:lnTo>
                    <a:pt x="309" y="0"/>
                  </a:lnTo>
                  <a:lnTo>
                    <a:pt x="306" y="0"/>
                  </a:lnTo>
                  <a:lnTo>
                    <a:pt x="37" y="0"/>
                  </a:lnTo>
                  <a:lnTo>
                    <a:pt x="33" y="0"/>
                  </a:lnTo>
                  <a:lnTo>
                    <a:pt x="29" y="0"/>
                  </a:lnTo>
                  <a:lnTo>
                    <a:pt x="26" y="1"/>
                  </a:lnTo>
                  <a:lnTo>
                    <a:pt x="22" y="2"/>
                  </a:lnTo>
                  <a:lnTo>
                    <a:pt x="18" y="3"/>
                  </a:lnTo>
                  <a:lnTo>
                    <a:pt x="15" y="5"/>
                  </a:lnTo>
                  <a:lnTo>
                    <a:pt x="13" y="7"/>
                  </a:lnTo>
                  <a:lnTo>
                    <a:pt x="10" y="9"/>
                  </a:lnTo>
                  <a:lnTo>
                    <a:pt x="8" y="11"/>
                  </a:lnTo>
                  <a:lnTo>
                    <a:pt x="6" y="13"/>
                  </a:lnTo>
                  <a:lnTo>
                    <a:pt x="4" y="16"/>
                  </a:lnTo>
                  <a:lnTo>
                    <a:pt x="2" y="19"/>
                  </a:lnTo>
                  <a:lnTo>
                    <a:pt x="1" y="22"/>
                  </a:lnTo>
                  <a:lnTo>
                    <a:pt x="0" y="25"/>
                  </a:lnTo>
                  <a:lnTo>
                    <a:pt x="0" y="29"/>
                  </a:lnTo>
                  <a:lnTo>
                    <a:pt x="0" y="33"/>
                  </a:lnTo>
                  <a:lnTo>
                    <a:pt x="0" y="67"/>
                  </a:lnTo>
                  <a:lnTo>
                    <a:pt x="0" y="71"/>
                  </a:lnTo>
                  <a:lnTo>
                    <a:pt x="0" y="74"/>
                  </a:lnTo>
                  <a:lnTo>
                    <a:pt x="1" y="77"/>
                  </a:lnTo>
                  <a:lnTo>
                    <a:pt x="2" y="80"/>
                  </a:lnTo>
                  <a:lnTo>
                    <a:pt x="4" y="83"/>
                  </a:lnTo>
                  <a:lnTo>
                    <a:pt x="6" y="86"/>
                  </a:lnTo>
                  <a:lnTo>
                    <a:pt x="8" y="88"/>
                  </a:lnTo>
                  <a:lnTo>
                    <a:pt x="10" y="90"/>
                  </a:lnTo>
                  <a:lnTo>
                    <a:pt x="13" y="92"/>
                  </a:lnTo>
                  <a:lnTo>
                    <a:pt x="15" y="94"/>
                  </a:lnTo>
                  <a:lnTo>
                    <a:pt x="18" y="96"/>
                  </a:lnTo>
                  <a:lnTo>
                    <a:pt x="22" y="97"/>
                  </a:lnTo>
                  <a:lnTo>
                    <a:pt x="26" y="98"/>
                  </a:lnTo>
                  <a:lnTo>
                    <a:pt x="29" y="99"/>
                  </a:lnTo>
                  <a:lnTo>
                    <a:pt x="33" y="99"/>
                  </a:lnTo>
                  <a:lnTo>
                    <a:pt x="37" y="100"/>
                  </a:lnTo>
                  <a:lnTo>
                    <a:pt x="306" y="100"/>
                  </a:lnTo>
                  <a:close/>
                </a:path>
              </a:pathLst>
            </a:custGeom>
            <a:solidFill>
              <a:srgbClr val="F2EEEA"/>
            </a:solidFill>
            <a:ln w="0" cap="flat" cmpd="sng">
              <a:solidFill>
                <a:srgbClr val="000000"/>
              </a:solidFill>
              <a:prstDash val="solid"/>
              <a:headEnd type="none" w="med" len="med"/>
              <a:tailEnd type="none" w="med" len="med"/>
            </a:ln>
          </p:spPr>
          <p:txBody>
            <a:bodyPr/>
            <a:lstStyle/>
            <a:p>
              <a:endParaRPr lang="en-US"/>
            </a:p>
          </p:txBody>
        </p:sp>
        <p:sp>
          <p:nvSpPr>
            <p:cNvPr id="1413162" name="Freeform 1413161"/>
            <p:cNvSpPr/>
            <p:nvPr/>
          </p:nvSpPr>
          <p:spPr>
            <a:xfrm>
              <a:off x="4805" y="1330"/>
              <a:ext cx="20" cy="12"/>
            </a:xfrm>
            <a:custGeom>
              <a:avLst/>
              <a:gdLst/>
              <a:ahLst/>
              <a:cxnLst/>
              <a:rect l="0" t="0" r="0" b="0"/>
              <a:pathLst>
                <a:path w="477" h="283">
                  <a:moveTo>
                    <a:pt x="415" y="283"/>
                  </a:moveTo>
                  <a:lnTo>
                    <a:pt x="419" y="282"/>
                  </a:lnTo>
                  <a:lnTo>
                    <a:pt x="425" y="281"/>
                  </a:lnTo>
                  <a:lnTo>
                    <a:pt x="430" y="280"/>
                  </a:lnTo>
                  <a:lnTo>
                    <a:pt x="435" y="277"/>
                  </a:lnTo>
                  <a:lnTo>
                    <a:pt x="440" y="275"/>
                  </a:lnTo>
                  <a:lnTo>
                    <a:pt x="445" y="271"/>
                  </a:lnTo>
                  <a:lnTo>
                    <a:pt x="451" y="268"/>
                  </a:lnTo>
                  <a:lnTo>
                    <a:pt x="456" y="264"/>
                  </a:lnTo>
                  <a:lnTo>
                    <a:pt x="460" y="259"/>
                  </a:lnTo>
                  <a:lnTo>
                    <a:pt x="464" y="254"/>
                  </a:lnTo>
                  <a:lnTo>
                    <a:pt x="468" y="248"/>
                  </a:lnTo>
                  <a:lnTo>
                    <a:pt x="471" y="242"/>
                  </a:lnTo>
                  <a:lnTo>
                    <a:pt x="473" y="236"/>
                  </a:lnTo>
                  <a:lnTo>
                    <a:pt x="475" y="230"/>
                  </a:lnTo>
                  <a:lnTo>
                    <a:pt x="476" y="223"/>
                  </a:lnTo>
                  <a:lnTo>
                    <a:pt x="477" y="217"/>
                  </a:lnTo>
                  <a:lnTo>
                    <a:pt x="463" y="69"/>
                  </a:lnTo>
                  <a:lnTo>
                    <a:pt x="462" y="62"/>
                  </a:lnTo>
                  <a:lnTo>
                    <a:pt x="462" y="55"/>
                  </a:lnTo>
                  <a:lnTo>
                    <a:pt x="460" y="48"/>
                  </a:lnTo>
                  <a:lnTo>
                    <a:pt x="459" y="41"/>
                  </a:lnTo>
                  <a:lnTo>
                    <a:pt x="457" y="36"/>
                  </a:lnTo>
                  <a:lnTo>
                    <a:pt x="454" y="30"/>
                  </a:lnTo>
                  <a:lnTo>
                    <a:pt x="452" y="25"/>
                  </a:lnTo>
                  <a:lnTo>
                    <a:pt x="448" y="20"/>
                  </a:lnTo>
                  <a:lnTo>
                    <a:pt x="444" y="16"/>
                  </a:lnTo>
                  <a:lnTo>
                    <a:pt x="441" y="11"/>
                  </a:lnTo>
                  <a:lnTo>
                    <a:pt x="437" y="8"/>
                  </a:lnTo>
                  <a:lnTo>
                    <a:pt x="433" y="5"/>
                  </a:lnTo>
                  <a:lnTo>
                    <a:pt x="428" y="3"/>
                  </a:lnTo>
                  <a:lnTo>
                    <a:pt x="424" y="1"/>
                  </a:lnTo>
                  <a:lnTo>
                    <a:pt x="419" y="0"/>
                  </a:lnTo>
                  <a:lnTo>
                    <a:pt x="415" y="0"/>
                  </a:lnTo>
                  <a:lnTo>
                    <a:pt x="61" y="0"/>
                  </a:lnTo>
                  <a:lnTo>
                    <a:pt x="56" y="0"/>
                  </a:lnTo>
                  <a:lnTo>
                    <a:pt x="51" y="1"/>
                  </a:lnTo>
                  <a:lnTo>
                    <a:pt x="47" y="3"/>
                  </a:lnTo>
                  <a:lnTo>
                    <a:pt x="43" y="5"/>
                  </a:lnTo>
                  <a:lnTo>
                    <a:pt x="39" y="8"/>
                  </a:lnTo>
                  <a:lnTo>
                    <a:pt x="35" y="11"/>
                  </a:lnTo>
                  <a:lnTo>
                    <a:pt x="31" y="16"/>
                  </a:lnTo>
                  <a:lnTo>
                    <a:pt x="28" y="20"/>
                  </a:lnTo>
                  <a:lnTo>
                    <a:pt x="25" y="25"/>
                  </a:lnTo>
                  <a:lnTo>
                    <a:pt x="21" y="30"/>
                  </a:lnTo>
                  <a:lnTo>
                    <a:pt x="19" y="36"/>
                  </a:lnTo>
                  <a:lnTo>
                    <a:pt x="17" y="41"/>
                  </a:lnTo>
                  <a:lnTo>
                    <a:pt x="16" y="48"/>
                  </a:lnTo>
                  <a:lnTo>
                    <a:pt x="14" y="55"/>
                  </a:lnTo>
                  <a:lnTo>
                    <a:pt x="14" y="62"/>
                  </a:lnTo>
                  <a:lnTo>
                    <a:pt x="14" y="69"/>
                  </a:lnTo>
                  <a:lnTo>
                    <a:pt x="0" y="217"/>
                  </a:lnTo>
                  <a:lnTo>
                    <a:pt x="0" y="223"/>
                  </a:lnTo>
                  <a:lnTo>
                    <a:pt x="1" y="230"/>
                  </a:lnTo>
                  <a:lnTo>
                    <a:pt x="3" y="236"/>
                  </a:lnTo>
                  <a:lnTo>
                    <a:pt x="5" y="242"/>
                  </a:lnTo>
                  <a:lnTo>
                    <a:pt x="8" y="248"/>
                  </a:lnTo>
                  <a:lnTo>
                    <a:pt x="12" y="254"/>
                  </a:lnTo>
                  <a:lnTo>
                    <a:pt x="16" y="259"/>
                  </a:lnTo>
                  <a:lnTo>
                    <a:pt x="20" y="264"/>
                  </a:lnTo>
                  <a:lnTo>
                    <a:pt x="26" y="268"/>
                  </a:lnTo>
                  <a:lnTo>
                    <a:pt x="31" y="271"/>
                  </a:lnTo>
                  <a:lnTo>
                    <a:pt x="36" y="275"/>
                  </a:lnTo>
                  <a:lnTo>
                    <a:pt x="41" y="277"/>
                  </a:lnTo>
                  <a:lnTo>
                    <a:pt x="46" y="280"/>
                  </a:lnTo>
                  <a:lnTo>
                    <a:pt x="51" y="281"/>
                  </a:lnTo>
                  <a:lnTo>
                    <a:pt x="56" y="282"/>
                  </a:lnTo>
                  <a:lnTo>
                    <a:pt x="61" y="283"/>
                  </a:lnTo>
                  <a:lnTo>
                    <a:pt x="415" y="283"/>
                  </a:lnTo>
                  <a:close/>
                </a:path>
              </a:pathLst>
            </a:custGeom>
            <a:solidFill>
              <a:srgbClr val="7F7F7F"/>
            </a:solidFill>
            <a:ln w="0" cap="flat" cmpd="sng">
              <a:solidFill>
                <a:srgbClr val="000000"/>
              </a:solidFill>
              <a:prstDash val="solid"/>
              <a:headEnd type="none" w="med" len="med"/>
              <a:tailEnd type="none" w="med" len="med"/>
            </a:ln>
          </p:spPr>
          <p:txBody>
            <a:bodyPr/>
            <a:lstStyle/>
            <a:p>
              <a:endParaRPr lang="en-US"/>
            </a:p>
          </p:txBody>
        </p:sp>
        <p:sp>
          <p:nvSpPr>
            <p:cNvPr id="1413163" name="Freeform 1413162"/>
            <p:cNvSpPr/>
            <p:nvPr/>
          </p:nvSpPr>
          <p:spPr>
            <a:xfrm>
              <a:off x="4805" y="1330"/>
              <a:ext cx="20" cy="12"/>
            </a:xfrm>
            <a:custGeom>
              <a:avLst/>
              <a:gdLst/>
              <a:ahLst/>
              <a:cxnLst/>
              <a:rect l="0" t="0" r="0" b="0"/>
              <a:pathLst>
                <a:path w="455" h="270">
                  <a:moveTo>
                    <a:pt x="395" y="270"/>
                  </a:moveTo>
                  <a:lnTo>
                    <a:pt x="399" y="269"/>
                  </a:lnTo>
                  <a:lnTo>
                    <a:pt x="405" y="268"/>
                  </a:lnTo>
                  <a:lnTo>
                    <a:pt x="410" y="267"/>
                  </a:lnTo>
                  <a:lnTo>
                    <a:pt x="415" y="265"/>
                  </a:lnTo>
                  <a:lnTo>
                    <a:pt x="420" y="262"/>
                  </a:lnTo>
                  <a:lnTo>
                    <a:pt x="425" y="259"/>
                  </a:lnTo>
                  <a:lnTo>
                    <a:pt x="429" y="255"/>
                  </a:lnTo>
                  <a:lnTo>
                    <a:pt x="434" y="251"/>
                  </a:lnTo>
                  <a:lnTo>
                    <a:pt x="438" y="247"/>
                  </a:lnTo>
                  <a:lnTo>
                    <a:pt x="443" y="241"/>
                  </a:lnTo>
                  <a:lnTo>
                    <a:pt x="446" y="236"/>
                  </a:lnTo>
                  <a:lnTo>
                    <a:pt x="449" y="231"/>
                  </a:lnTo>
                  <a:lnTo>
                    <a:pt x="451" y="225"/>
                  </a:lnTo>
                  <a:lnTo>
                    <a:pt x="453" y="219"/>
                  </a:lnTo>
                  <a:lnTo>
                    <a:pt x="454" y="213"/>
                  </a:lnTo>
                  <a:lnTo>
                    <a:pt x="455" y="207"/>
                  </a:lnTo>
                  <a:lnTo>
                    <a:pt x="442" y="65"/>
                  </a:lnTo>
                  <a:lnTo>
                    <a:pt x="441" y="58"/>
                  </a:lnTo>
                  <a:lnTo>
                    <a:pt x="441" y="52"/>
                  </a:lnTo>
                  <a:lnTo>
                    <a:pt x="438" y="45"/>
                  </a:lnTo>
                  <a:lnTo>
                    <a:pt x="437" y="39"/>
                  </a:lnTo>
                  <a:lnTo>
                    <a:pt x="435" y="33"/>
                  </a:lnTo>
                  <a:lnTo>
                    <a:pt x="433" y="28"/>
                  </a:lnTo>
                  <a:lnTo>
                    <a:pt x="430" y="23"/>
                  </a:lnTo>
                  <a:lnTo>
                    <a:pt x="427" y="19"/>
                  </a:lnTo>
                  <a:lnTo>
                    <a:pt x="424" y="15"/>
                  </a:lnTo>
                  <a:lnTo>
                    <a:pt x="421" y="11"/>
                  </a:lnTo>
                  <a:lnTo>
                    <a:pt x="417" y="8"/>
                  </a:lnTo>
                  <a:lnTo>
                    <a:pt x="413" y="4"/>
                  </a:lnTo>
                  <a:lnTo>
                    <a:pt x="409" y="2"/>
                  </a:lnTo>
                  <a:lnTo>
                    <a:pt x="405" y="1"/>
                  </a:lnTo>
                  <a:lnTo>
                    <a:pt x="399" y="0"/>
                  </a:lnTo>
                  <a:lnTo>
                    <a:pt x="395" y="0"/>
                  </a:lnTo>
                  <a:lnTo>
                    <a:pt x="60" y="0"/>
                  </a:lnTo>
                  <a:lnTo>
                    <a:pt x="55" y="0"/>
                  </a:lnTo>
                  <a:lnTo>
                    <a:pt x="49" y="1"/>
                  </a:lnTo>
                  <a:lnTo>
                    <a:pt x="45" y="2"/>
                  </a:lnTo>
                  <a:lnTo>
                    <a:pt x="41" y="4"/>
                  </a:lnTo>
                  <a:lnTo>
                    <a:pt x="37" y="8"/>
                  </a:lnTo>
                  <a:lnTo>
                    <a:pt x="33" y="11"/>
                  </a:lnTo>
                  <a:lnTo>
                    <a:pt x="30" y="15"/>
                  </a:lnTo>
                  <a:lnTo>
                    <a:pt x="27" y="19"/>
                  </a:lnTo>
                  <a:lnTo>
                    <a:pt x="24" y="23"/>
                  </a:lnTo>
                  <a:lnTo>
                    <a:pt x="21" y="28"/>
                  </a:lnTo>
                  <a:lnTo>
                    <a:pt x="19" y="33"/>
                  </a:lnTo>
                  <a:lnTo>
                    <a:pt x="17" y="39"/>
                  </a:lnTo>
                  <a:lnTo>
                    <a:pt x="16" y="45"/>
                  </a:lnTo>
                  <a:lnTo>
                    <a:pt x="14" y="52"/>
                  </a:lnTo>
                  <a:lnTo>
                    <a:pt x="14" y="58"/>
                  </a:lnTo>
                  <a:lnTo>
                    <a:pt x="14" y="65"/>
                  </a:lnTo>
                  <a:lnTo>
                    <a:pt x="0" y="207"/>
                  </a:lnTo>
                  <a:lnTo>
                    <a:pt x="0" y="213"/>
                  </a:lnTo>
                  <a:lnTo>
                    <a:pt x="1" y="219"/>
                  </a:lnTo>
                  <a:lnTo>
                    <a:pt x="3" y="225"/>
                  </a:lnTo>
                  <a:lnTo>
                    <a:pt x="5" y="231"/>
                  </a:lnTo>
                  <a:lnTo>
                    <a:pt x="8" y="236"/>
                  </a:lnTo>
                  <a:lnTo>
                    <a:pt x="11" y="241"/>
                  </a:lnTo>
                  <a:lnTo>
                    <a:pt x="16" y="247"/>
                  </a:lnTo>
                  <a:lnTo>
                    <a:pt x="20" y="251"/>
                  </a:lnTo>
                  <a:lnTo>
                    <a:pt x="25" y="255"/>
                  </a:lnTo>
                  <a:lnTo>
                    <a:pt x="29" y="259"/>
                  </a:lnTo>
                  <a:lnTo>
                    <a:pt x="34" y="262"/>
                  </a:lnTo>
                  <a:lnTo>
                    <a:pt x="39" y="265"/>
                  </a:lnTo>
                  <a:lnTo>
                    <a:pt x="44" y="267"/>
                  </a:lnTo>
                  <a:lnTo>
                    <a:pt x="49" y="268"/>
                  </a:lnTo>
                  <a:lnTo>
                    <a:pt x="55" y="269"/>
                  </a:lnTo>
                  <a:lnTo>
                    <a:pt x="60" y="270"/>
                  </a:lnTo>
                  <a:lnTo>
                    <a:pt x="395" y="270"/>
                  </a:lnTo>
                  <a:close/>
                </a:path>
              </a:pathLst>
            </a:custGeom>
            <a:solidFill>
              <a:srgbClr val="F2F3F1"/>
            </a:solidFill>
            <a:ln w="0" cap="flat" cmpd="sng">
              <a:solidFill>
                <a:srgbClr val="000000"/>
              </a:solidFill>
              <a:prstDash val="solid"/>
              <a:headEnd type="none" w="med" len="med"/>
              <a:tailEnd type="none" w="med" len="med"/>
            </a:ln>
          </p:spPr>
          <p:txBody>
            <a:bodyPr/>
            <a:lstStyle/>
            <a:p>
              <a:endParaRPr lang="en-US"/>
            </a:p>
          </p:txBody>
        </p:sp>
        <p:sp>
          <p:nvSpPr>
            <p:cNvPr id="1413164" name="Freeform 1413163"/>
            <p:cNvSpPr/>
            <p:nvPr/>
          </p:nvSpPr>
          <p:spPr>
            <a:xfrm>
              <a:off x="4808" y="1335"/>
              <a:ext cx="14" cy="6"/>
            </a:xfrm>
            <a:custGeom>
              <a:avLst/>
              <a:gdLst/>
              <a:ahLst/>
              <a:cxnLst/>
              <a:rect l="0" t="0" r="0" b="0"/>
              <a:pathLst>
                <a:path w="333" h="122">
                  <a:moveTo>
                    <a:pt x="333" y="60"/>
                  </a:moveTo>
                  <a:lnTo>
                    <a:pt x="332" y="66"/>
                  </a:lnTo>
                  <a:lnTo>
                    <a:pt x="332" y="72"/>
                  </a:lnTo>
                  <a:lnTo>
                    <a:pt x="331" y="78"/>
                  </a:lnTo>
                  <a:lnTo>
                    <a:pt x="330" y="84"/>
                  </a:lnTo>
                  <a:lnTo>
                    <a:pt x="328" y="89"/>
                  </a:lnTo>
                  <a:lnTo>
                    <a:pt x="327" y="94"/>
                  </a:lnTo>
                  <a:lnTo>
                    <a:pt x="324" y="99"/>
                  </a:lnTo>
                  <a:lnTo>
                    <a:pt x="322" y="103"/>
                  </a:lnTo>
                  <a:lnTo>
                    <a:pt x="320" y="107"/>
                  </a:lnTo>
                  <a:lnTo>
                    <a:pt x="317" y="110"/>
                  </a:lnTo>
                  <a:lnTo>
                    <a:pt x="314" y="113"/>
                  </a:lnTo>
                  <a:lnTo>
                    <a:pt x="310" y="116"/>
                  </a:lnTo>
                  <a:lnTo>
                    <a:pt x="307" y="119"/>
                  </a:lnTo>
                  <a:lnTo>
                    <a:pt x="303" y="120"/>
                  </a:lnTo>
                  <a:lnTo>
                    <a:pt x="299" y="121"/>
                  </a:lnTo>
                  <a:lnTo>
                    <a:pt x="294" y="122"/>
                  </a:lnTo>
                  <a:lnTo>
                    <a:pt x="38" y="122"/>
                  </a:lnTo>
                  <a:lnTo>
                    <a:pt x="33" y="121"/>
                  </a:lnTo>
                  <a:lnTo>
                    <a:pt x="29" y="120"/>
                  </a:lnTo>
                  <a:lnTo>
                    <a:pt x="25" y="119"/>
                  </a:lnTo>
                  <a:lnTo>
                    <a:pt x="21" y="116"/>
                  </a:lnTo>
                  <a:lnTo>
                    <a:pt x="18" y="113"/>
                  </a:lnTo>
                  <a:lnTo>
                    <a:pt x="15" y="110"/>
                  </a:lnTo>
                  <a:lnTo>
                    <a:pt x="12" y="107"/>
                  </a:lnTo>
                  <a:lnTo>
                    <a:pt x="9" y="103"/>
                  </a:lnTo>
                  <a:lnTo>
                    <a:pt x="7" y="99"/>
                  </a:lnTo>
                  <a:lnTo>
                    <a:pt x="5" y="94"/>
                  </a:lnTo>
                  <a:lnTo>
                    <a:pt x="3" y="89"/>
                  </a:lnTo>
                  <a:lnTo>
                    <a:pt x="2" y="84"/>
                  </a:lnTo>
                  <a:lnTo>
                    <a:pt x="1" y="78"/>
                  </a:lnTo>
                  <a:lnTo>
                    <a:pt x="0" y="72"/>
                  </a:lnTo>
                  <a:lnTo>
                    <a:pt x="0" y="66"/>
                  </a:lnTo>
                  <a:lnTo>
                    <a:pt x="0" y="60"/>
                  </a:lnTo>
                  <a:lnTo>
                    <a:pt x="2" y="0"/>
                  </a:lnTo>
                  <a:lnTo>
                    <a:pt x="331" y="0"/>
                  </a:lnTo>
                  <a:lnTo>
                    <a:pt x="333" y="60"/>
                  </a:lnTo>
                  <a:close/>
                </a:path>
              </a:pathLst>
            </a:custGeom>
            <a:solidFill>
              <a:srgbClr val="CDCAC7"/>
            </a:solidFill>
            <a:ln w="0" cap="flat" cmpd="sng">
              <a:solidFill>
                <a:srgbClr val="000000"/>
              </a:solidFill>
              <a:prstDash val="solid"/>
              <a:headEnd type="none" w="med" len="med"/>
              <a:tailEnd type="none" w="med" len="med"/>
            </a:ln>
          </p:spPr>
          <p:txBody>
            <a:bodyPr/>
            <a:lstStyle/>
            <a:p>
              <a:endParaRPr lang="en-US"/>
            </a:p>
          </p:txBody>
        </p:sp>
        <p:sp>
          <p:nvSpPr>
            <p:cNvPr id="1413165" name="Freeform 1413164"/>
            <p:cNvSpPr/>
            <p:nvPr/>
          </p:nvSpPr>
          <p:spPr>
            <a:xfrm>
              <a:off x="4806" y="1331"/>
              <a:ext cx="1" cy="9"/>
            </a:xfrm>
            <a:custGeom>
              <a:avLst/>
              <a:gdLst/>
              <a:ahLst/>
              <a:cxnLst/>
              <a:rect l="0" t="0" r="0" b="0"/>
              <a:pathLst>
                <a:path w="32" h="201">
                  <a:moveTo>
                    <a:pt x="18" y="201"/>
                  </a:moveTo>
                  <a:lnTo>
                    <a:pt x="19" y="200"/>
                  </a:lnTo>
                  <a:lnTo>
                    <a:pt x="20" y="200"/>
                  </a:lnTo>
                  <a:lnTo>
                    <a:pt x="22" y="200"/>
                  </a:lnTo>
                  <a:lnTo>
                    <a:pt x="23" y="199"/>
                  </a:lnTo>
                  <a:lnTo>
                    <a:pt x="24" y="198"/>
                  </a:lnTo>
                  <a:lnTo>
                    <a:pt x="25" y="197"/>
                  </a:lnTo>
                  <a:lnTo>
                    <a:pt x="27" y="196"/>
                  </a:lnTo>
                  <a:lnTo>
                    <a:pt x="28" y="195"/>
                  </a:lnTo>
                  <a:lnTo>
                    <a:pt x="28" y="193"/>
                  </a:lnTo>
                  <a:lnTo>
                    <a:pt x="29" y="192"/>
                  </a:lnTo>
                  <a:lnTo>
                    <a:pt x="30" y="190"/>
                  </a:lnTo>
                  <a:lnTo>
                    <a:pt x="30" y="189"/>
                  </a:lnTo>
                  <a:lnTo>
                    <a:pt x="31" y="187"/>
                  </a:lnTo>
                  <a:lnTo>
                    <a:pt x="31" y="185"/>
                  </a:lnTo>
                  <a:lnTo>
                    <a:pt x="31" y="183"/>
                  </a:lnTo>
                  <a:lnTo>
                    <a:pt x="32" y="182"/>
                  </a:lnTo>
                  <a:lnTo>
                    <a:pt x="32" y="21"/>
                  </a:lnTo>
                  <a:lnTo>
                    <a:pt x="31" y="18"/>
                  </a:lnTo>
                  <a:lnTo>
                    <a:pt x="31" y="16"/>
                  </a:lnTo>
                  <a:lnTo>
                    <a:pt x="31" y="15"/>
                  </a:lnTo>
                  <a:lnTo>
                    <a:pt x="30" y="13"/>
                  </a:lnTo>
                  <a:lnTo>
                    <a:pt x="30" y="11"/>
                  </a:lnTo>
                  <a:lnTo>
                    <a:pt x="29" y="8"/>
                  </a:lnTo>
                  <a:lnTo>
                    <a:pt x="28" y="7"/>
                  </a:lnTo>
                  <a:lnTo>
                    <a:pt x="28" y="5"/>
                  </a:lnTo>
                  <a:lnTo>
                    <a:pt x="27" y="4"/>
                  </a:lnTo>
                  <a:lnTo>
                    <a:pt x="25" y="3"/>
                  </a:lnTo>
                  <a:lnTo>
                    <a:pt x="24" y="2"/>
                  </a:lnTo>
                  <a:lnTo>
                    <a:pt x="23" y="1"/>
                  </a:lnTo>
                  <a:lnTo>
                    <a:pt x="22" y="0"/>
                  </a:lnTo>
                  <a:lnTo>
                    <a:pt x="20" y="0"/>
                  </a:lnTo>
                  <a:lnTo>
                    <a:pt x="19" y="0"/>
                  </a:lnTo>
                  <a:lnTo>
                    <a:pt x="18" y="0"/>
                  </a:lnTo>
                  <a:lnTo>
                    <a:pt x="16" y="0"/>
                  </a:lnTo>
                  <a:lnTo>
                    <a:pt x="15" y="0"/>
                  </a:lnTo>
                  <a:lnTo>
                    <a:pt x="14" y="0"/>
                  </a:lnTo>
                  <a:lnTo>
                    <a:pt x="13" y="1"/>
                  </a:lnTo>
                  <a:lnTo>
                    <a:pt x="11" y="2"/>
                  </a:lnTo>
                  <a:lnTo>
                    <a:pt x="10" y="3"/>
                  </a:lnTo>
                  <a:lnTo>
                    <a:pt x="9" y="4"/>
                  </a:lnTo>
                  <a:lnTo>
                    <a:pt x="8" y="5"/>
                  </a:lnTo>
                  <a:lnTo>
                    <a:pt x="8" y="7"/>
                  </a:lnTo>
                  <a:lnTo>
                    <a:pt x="7" y="8"/>
                  </a:lnTo>
                  <a:lnTo>
                    <a:pt x="6" y="11"/>
                  </a:lnTo>
                  <a:lnTo>
                    <a:pt x="6" y="13"/>
                  </a:lnTo>
                  <a:lnTo>
                    <a:pt x="5" y="15"/>
                  </a:lnTo>
                  <a:lnTo>
                    <a:pt x="5" y="16"/>
                  </a:lnTo>
                  <a:lnTo>
                    <a:pt x="5" y="18"/>
                  </a:lnTo>
                  <a:lnTo>
                    <a:pt x="5" y="21"/>
                  </a:lnTo>
                  <a:lnTo>
                    <a:pt x="0" y="168"/>
                  </a:lnTo>
                  <a:lnTo>
                    <a:pt x="0" y="171"/>
                  </a:lnTo>
                  <a:lnTo>
                    <a:pt x="0" y="173"/>
                  </a:lnTo>
                  <a:lnTo>
                    <a:pt x="1" y="176"/>
                  </a:lnTo>
                  <a:lnTo>
                    <a:pt x="1" y="178"/>
                  </a:lnTo>
                  <a:lnTo>
                    <a:pt x="2" y="181"/>
                  </a:lnTo>
                  <a:lnTo>
                    <a:pt x="3" y="183"/>
                  </a:lnTo>
                  <a:lnTo>
                    <a:pt x="5" y="186"/>
                  </a:lnTo>
                  <a:lnTo>
                    <a:pt x="6" y="189"/>
                  </a:lnTo>
                  <a:lnTo>
                    <a:pt x="7" y="191"/>
                  </a:lnTo>
                  <a:lnTo>
                    <a:pt x="9" y="193"/>
                  </a:lnTo>
                  <a:lnTo>
                    <a:pt x="10" y="195"/>
                  </a:lnTo>
                  <a:lnTo>
                    <a:pt x="12" y="197"/>
                  </a:lnTo>
                  <a:lnTo>
                    <a:pt x="13" y="198"/>
                  </a:lnTo>
                  <a:lnTo>
                    <a:pt x="15" y="200"/>
                  </a:lnTo>
                  <a:lnTo>
                    <a:pt x="16" y="200"/>
                  </a:lnTo>
                  <a:lnTo>
                    <a:pt x="18" y="201"/>
                  </a:lnTo>
                  <a:close/>
                </a:path>
              </a:pathLst>
            </a:custGeom>
            <a:solidFill>
              <a:srgbClr val="DADEDC"/>
            </a:solidFill>
            <a:ln w="0" cap="flat" cmpd="sng">
              <a:solidFill>
                <a:srgbClr val="000000"/>
              </a:solidFill>
              <a:prstDash val="solid"/>
              <a:headEnd type="none" w="med" len="med"/>
              <a:tailEnd type="none" w="med" len="med"/>
            </a:ln>
          </p:spPr>
          <p:txBody>
            <a:bodyPr/>
            <a:lstStyle/>
            <a:p>
              <a:endParaRPr lang="en-US"/>
            </a:p>
          </p:txBody>
        </p:sp>
        <p:sp>
          <p:nvSpPr>
            <p:cNvPr id="1413166" name="Freeform 1413165"/>
            <p:cNvSpPr/>
            <p:nvPr/>
          </p:nvSpPr>
          <p:spPr>
            <a:xfrm>
              <a:off x="4823" y="1331"/>
              <a:ext cx="1" cy="9"/>
            </a:xfrm>
            <a:custGeom>
              <a:avLst/>
              <a:gdLst/>
              <a:ahLst/>
              <a:cxnLst/>
              <a:rect l="0" t="0" r="0" b="0"/>
              <a:pathLst>
                <a:path w="37" h="209">
                  <a:moveTo>
                    <a:pt x="13" y="209"/>
                  </a:moveTo>
                  <a:lnTo>
                    <a:pt x="14" y="208"/>
                  </a:lnTo>
                  <a:lnTo>
                    <a:pt x="16" y="208"/>
                  </a:lnTo>
                  <a:lnTo>
                    <a:pt x="18" y="206"/>
                  </a:lnTo>
                  <a:lnTo>
                    <a:pt x="19" y="205"/>
                  </a:lnTo>
                  <a:lnTo>
                    <a:pt x="21" y="203"/>
                  </a:lnTo>
                  <a:lnTo>
                    <a:pt x="23" y="201"/>
                  </a:lnTo>
                  <a:lnTo>
                    <a:pt x="25" y="199"/>
                  </a:lnTo>
                  <a:lnTo>
                    <a:pt x="27" y="197"/>
                  </a:lnTo>
                  <a:lnTo>
                    <a:pt x="29" y="194"/>
                  </a:lnTo>
                  <a:lnTo>
                    <a:pt x="30" y="192"/>
                  </a:lnTo>
                  <a:lnTo>
                    <a:pt x="32" y="189"/>
                  </a:lnTo>
                  <a:lnTo>
                    <a:pt x="34" y="187"/>
                  </a:lnTo>
                  <a:lnTo>
                    <a:pt x="35" y="184"/>
                  </a:lnTo>
                  <a:lnTo>
                    <a:pt x="36" y="182"/>
                  </a:lnTo>
                  <a:lnTo>
                    <a:pt x="36" y="179"/>
                  </a:lnTo>
                  <a:lnTo>
                    <a:pt x="37" y="178"/>
                  </a:lnTo>
                  <a:lnTo>
                    <a:pt x="27" y="21"/>
                  </a:lnTo>
                  <a:lnTo>
                    <a:pt x="26" y="18"/>
                  </a:lnTo>
                  <a:lnTo>
                    <a:pt x="26" y="15"/>
                  </a:lnTo>
                  <a:lnTo>
                    <a:pt x="26" y="13"/>
                  </a:lnTo>
                  <a:lnTo>
                    <a:pt x="25" y="11"/>
                  </a:lnTo>
                  <a:lnTo>
                    <a:pt x="25" y="10"/>
                  </a:lnTo>
                  <a:lnTo>
                    <a:pt x="24" y="8"/>
                  </a:lnTo>
                  <a:lnTo>
                    <a:pt x="23" y="6"/>
                  </a:lnTo>
                  <a:lnTo>
                    <a:pt x="23" y="5"/>
                  </a:lnTo>
                  <a:lnTo>
                    <a:pt x="22" y="4"/>
                  </a:lnTo>
                  <a:lnTo>
                    <a:pt x="20" y="3"/>
                  </a:lnTo>
                  <a:lnTo>
                    <a:pt x="19" y="2"/>
                  </a:lnTo>
                  <a:lnTo>
                    <a:pt x="18" y="1"/>
                  </a:lnTo>
                  <a:lnTo>
                    <a:pt x="17" y="0"/>
                  </a:lnTo>
                  <a:lnTo>
                    <a:pt x="15" y="0"/>
                  </a:lnTo>
                  <a:lnTo>
                    <a:pt x="14" y="0"/>
                  </a:lnTo>
                  <a:lnTo>
                    <a:pt x="13" y="0"/>
                  </a:lnTo>
                  <a:lnTo>
                    <a:pt x="11" y="0"/>
                  </a:lnTo>
                  <a:lnTo>
                    <a:pt x="10" y="0"/>
                  </a:lnTo>
                  <a:lnTo>
                    <a:pt x="9" y="0"/>
                  </a:lnTo>
                  <a:lnTo>
                    <a:pt x="8" y="1"/>
                  </a:lnTo>
                  <a:lnTo>
                    <a:pt x="6" y="2"/>
                  </a:lnTo>
                  <a:lnTo>
                    <a:pt x="5" y="3"/>
                  </a:lnTo>
                  <a:lnTo>
                    <a:pt x="4" y="4"/>
                  </a:lnTo>
                  <a:lnTo>
                    <a:pt x="3" y="5"/>
                  </a:lnTo>
                  <a:lnTo>
                    <a:pt x="3" y="7"/>
                  </a:lnTo>
                  <a:lnTo>
                    <a:pt x="2" y="9"/>
                  </a:lnTo>
                  <a:lnTo>
                    <a:pt x="1" y="11"/>
                  </a:lnTo>
                  <a:lnTo>
                    <a:pt x="1" y="13"/>
                  </a:lnTo>
                  <a:lnTo>
                    <a:pt x="0" y="15"/>
                  </a:lnTo>
                  <a:lnTo>
                    <a:pt x="0" y="18"/>
                  </a:lnTo>
                  <a:lnTo>
                    <a:pt x="0" y="21"/>
                  </a:lnTo>
                  <a:lnTo>
                    <a:pt x="0" y="24"/>
                  </a:lnTo>
                  <a:lnTo>
                    <a:pt x="0" y="193"/>
                  </a:lnTo>
                  <a:lnTo>
                    <a:pt x="0" y="194"/>
                  </a:lnTo>
                  <a:lnTo>
                    <a:pt x="0" y="195"/>
                  </a:lnTo>
                  <a:lnTo>
                    <a:pt x="0" y="197"/>
                  </a:lnTo>
                  <a:lnTo>
                    <a:pt x="1" y="198"/>
                  </a:lnTo>
                  <a:lnTo>
                    <a:pt x="1" y="200"/>
                  </a:lnTo>
                  <a:lnTo>
                    <a:pt x="2" y="201"/>
                  </a:lnTo>
                  <a:lnTo>
                    <a:pt x="3" y="202"/>
                  </a:lnTo>
                  <a:lnTo>
                    <a:pt x="3" y="204"/>
                  </a:lnTo>
                  <a:lnTo>
                    <a:pt x="4" y="205"/>
                  </a:lnTo>
                  <a:lnTo>
                    <a:pt x="5" y="206"/>
                  </a:lnTo>
                  <a:lnTo>
                    <a:pt x="6" y="206"/>
                  </a:lnTo>
                  <a:lnTo>
                    <a:pt x="8" y="207"/>
                  </a:lnTo>
                  <a:lnTo>
                    <a:pt x="9" y="208"/>
                  </a:lnTo>
                  <a:lnTo>
                    <a:pt x="10" y="208"/>
                  </a:lnTo>
                  <a:lnTo>
                    <a:pt x="11" y="208"/>
                  </a:lnTo>
                  <a:lnTo>
                    <a:pt x="13" y="209"/>
                  </a:lnTo>
                  <a:close/>
                </a:path>
              </a:pathLst>
            </a:custGeom>
            <a:solidFill>
              <a:srgbClr val="DADEDC"/>
            </a:solidFill>
            <a:ln w="0" cap="flat" cmpd="sng">
              <a:solidFill>
                <a:srgbClr val="000000"/>
              </a:solidFill>
              <a:prstDash val="solid"/>
              <a:headEnd type="none" w="med" len="med"/>
              <a:tailEnd type="none" w="med" len="med"/>
            </a:ln>
          </p:spPr>
          <p:txBody>
            <a:bodyPr/>
            <a:lstStyle/>
            <a:p>
              <a:endParaRPr lang="en-US"/>
            </a:p>
          </p:txBody>
        </p:sp>
        <p:sp>
          <p:nvSpPr>
            <p:cNvPr id="1413167" name="Freeform 1413166"/>
            <p:cNvSpPr/>
            <p:nvPr/>
          </p:nvSpPr>
          <p:spPr>
            <a:xfrm>
              <a:off x="4808" y="1331"/>
              <a:ext cx="15" cy="4"/>
            </a:xfrm>
            <a:custGeom>
              <a:avLst/>
              <a:gdLst/>
              <a:ahLst/>
              <a:cxnLst/>
              <a:rect l="0" t="0" r="0" b="0"/>
              <a:pathLst>
                <a:path w="342" h="100">
                  <a:moveTo>
                    <a:pt x="306" y="100"/>
                  </a:moveTo>
                  <a:lnTo>
                    <a:pt x="309" y="99"/>
                  </a:lnTo>
                  <a:lnTo>
                    <a:pt x="313" y="99"/>
                  </a:lnTo>
                  <a:lnTo>
                    <a:pt x="316" y="98"/>
                  </a:lnTo>
                  <a:lnTo>
                    <a:pt x="320" y="97"/>
                  </a:lnTo>
                  <a:lnTo>
                    <a:pt x="323" y="96"/>
                  </a:lnTo>
                  <a:lnTo>
                    <a:pt x="326" y="94"/>
                  </a:lnTo>
                  <a:lnTo>
                    <a:pt x="328" y="92"/>
                  </a:lnTo>
                  <a:lnTo>
                    <a:pt x="331" y="90"/>
                  </a:lnTo>
                  <a:lnTo>
                    <a:pt x="333" y="88"/>
                  </a:lnTo>
                  <a:lnTo>
                    <a:pt x="335" y="86"/>
                  </a:lnTo>
                  <a:lnTo>
                    <a:pt x="337" y="83"/>
                  </a:lnTo>
                  <a:lnTo>
                    <a:pt x="339" y="80"/>
                  </a:lnTo>
                  <a:lnTo>
                    <a:pt x="340" y="77"/>
                  </a:lnTo>
                  <a:lnTo>
                    <a:pt x="341" y="74"/>
                  </a:lnTo>
                  <a:lnTo>
                    <a:pt x="341" y="71"/>
                  </a:lnTo>
                  <a:lnTo>
                    <a:pt x="342" y="67"/>
                  </a:lnTo>
                  <a:lnTo>
                    <a:pt x="342" y="33"/>
                  </a:lnTo>
                  <a:lnTo>
                    <a:pt x="341" y="29"/>
                  </a:lnTo>
                  <a:lnTo>
                    <a:pt x="341" y="25"/>
                  </a:lnTo>
                  <a:lnTo>
                    <a:pt x="340" y="22"/>
                  </a:lnTo>
                  <a:lnTo>
                    <a:pt x="339" y="19"/>
                  </a:lnTo>
                  <a:lnTo>
                    <a:pt x="337" y="16"/>
                  </a:lnTo>
                  <a:lnTo>
                    <a:pt x="335" y="13"/>
                  </a:lnTo>
                  <a:lnTo>
                    <a:pt x="333" y="11"/>
                  </a:lnTo>
                  <a:lnTo>
                    <a:pt x="331" y="9"/>
                  </a:lnTo>
                  <a:lnTo>
                    <a:pt x="328" y="7"/>
                  </a:lnTo>
                  <a:lnTo>
                    <a:pt x="326" y="5"/>
                  </a:lnTo>
                  <a:lnTo>
                    <a:pt x="323" y="3"/>
                  </a:lnTo>
                  <a:lnTo>
                    <a:pt x="320" y="2"/>
                  </a:lnTo>
                  <a:lnTo>
                    <a:pt x="316" y="1"/>
                  </a:lnTo>
                  <a:lnTo>
                    <a:pt x="313" y="0"/>
                  </a:lnTo>
                  <a:lnTo>
                    <a:pt x="309" y="0"/>
                  </a:lnTo>
                  <a:lnTo>
                    <a:pt x="306" y="0"/>
                  </a:lnTo>
                  <a:lnTo>
                    <a:pt x="37" y="0"/>
                  </a:lnTo>
                  <a:lnTo>
                    <a:pt x="32" y="0"/>
                  </a:lnTo>
                  <a:lnTo>
                    <a:pt x="28" y="0"/>
                  </a:lnTo>
                  <a:lnTo>
                    <a:pt x="25" y="1"/>
                  </a:lnTo>
                  <a:lnTo>
                    <a:pt x="21" y="2"/>
                  </a:lnTo>
                  <a:lnTo>
                    <a:pt x="18" y="3"/>
                  </a:lnTo>
                  <a:lnTo>
                    <a:pt x="15" y="5"/>
                  </a:lnTo>
                  <a:lnTo>
                    <a:pt x="13" y="7"/>
                  </a:lnTo>
                  <a:lnTo>
                    <a:pt x="10" y="9"/>
                  </a:lnTo>
                  <a:lnTo>
                    <a:pt x="8" y="11"/>
                  </a:lnTo>
                  <a:lnTo>
                    <a:pt x="6" y="13"/>
                  </a:lnTo>
                  <a:lnTo>
                    <a:pt x="4" y="16"/>
                  </a:lnTo>
                  <a:lnTo>
                    <a:pt x="2" y="19"/>
                  </a:lnTo>
                  <a:lnTo>
                    <a:pt x="1" y="22"/>
                  </a:lnTo>
                  <a:lnTo>
                    <a:pt x="0" y="25"/>
                  </a:lnTo>
                  <a:lnTo>
                    <a:pt x="0" y="29"/>
                  </a:lnTo>
                  <a:lnTo>
                    <a:pt x="0" y="33"/>
                  </a:lnTo>
                  <a:lnTo>
                    <a:pt x="0" y="67"/>
                  </a:lnTo>
                  <a:lnTo>
                    <a:pt x="0" y="71"/>
                  </a:lnTo>
                  <a:lnTo>
                    <a:pt x="0" y="74"/>
                  </a:lnTo>
                  <a:lnTo>
                    <a:pt x="1" y="77"/>
                  </a:lnTo>
                  <a:lnTo>
                    <a:pt x="2" y="80"/>
                  </a:lnTo>
                  <a:lnTo>
                    <a:pt x="4" y="83"/>
                  </a:lnTo>
                  <a:lnTo>
                    <a:pt x="6" y="86"/>
                  </a:lnTo>
                  <a:lnTo>
                    <a:pt x="8" y="88"/>
                  </a:lnTo>
                  <a:lnTo>
                    <a:pt x="10" y="90"/>
                  </a:lnTo>
                  <a:lnTo>
                    <a:pt x="13" y="92"/>
                  </a:lnTo>
                  <a:lnTo>
                    <a:pt x="15" y="94"/>
                  </a:lnTo>
                  <a:lnTo>
                    <a:pt x="18" y="96"/>
                  </a:lnTo>
                  <a:lnTo>
                    <a:pt x="21" y="97"/>
                  </a:lnTo>
                  <a:lnTo>
                    <a:pt x="25" y="98"/>
                  </a:lnTo>
                  <a:lnTo>
                    <a:pt x="28" y="99"/>
                  </a:lnTo>
                  <a:lnTo>
                    <a:pt x="32" y="99"/>
                  </a:lnTo>
                  <a:lnTo>
                    <a:pt x="37" y="100"/>
                  </a:lnTo>
                  <a:lnTo>
                    <a:pt x="306" y="100"/>
                  </a:lnTo>
                  <a:close/>
                </a:path>
              </a:pathLst>
            </a:custGeom>
            <a:solidFill>
              <a:srgbClr val="F2EEEA"/>
            </a:solidFill>
            <a:ln w="0" cap="flat" cmpd="sng">
              <a:solidFill>
                <a:srgbClr val="000000"/>
              </a:solidFill>
              <a:prstDash val="solid"/>
              <a:headEnd type="none" w="med" len="med"/>
              <a:tailEnd type="none" w="med" len="med"/>
            </a:ln>
          </p:spPr>
          <p:txBody>
            <a:bodyPr/>
            <a:lstStyle/>
            <a:p>
              <a:endParaRPr lang="en-US"/>
            </a:p>
          </p:txBody>
        </p:sp>
        <p:sp>
          <p:nvSpPr>
            <p:cNvPr id="1413168" name="Freeform 1413167"/>
            <p:cNvSpPr/>
            <p:nvPr/>
          </p:nvSpPr>
          <p:spPr>
            <a:xfrm>
              <a:off x="4782" y="1330"/>
              <a:ext cx="21" cy="12"/>
            </a:xfrm>
            <a:custGeom>
              <a:avLst/>
              <a:gdLst/>
              <a:ahLst/>
              <a:cxnLst/>
              <a:rect l="0" t="0" r="0" b="0"/>
              <a:pathLst>
                <a:path w="478" h="283">
                  <a:moveTo>
                    <a:pt x="415" y="283"/>
                  </a:moveTo>
                  <a:lnTo>
                    <a:pt x="419" y="282"/>
                  </a:lnTo>
                  <a:lnTo>
                    <a:pt x="425" y="281"/>
                  </a:lnTo>
                  <a:lnTo>
                    <a:pt x="430" y="280"/>
                  </a:lnTo>
                  <a:lnTo>
                    <a:pt x="435" y="277"/>
                  </a:lnTo>
                  <a:lnTo>
                    <a:pt x="441" y="275"/>
                  </a:lnTo>
                  <a:lnTo>
                    <a:pt x="446" y="271"/>
                  </a:lnTo>
                  <a:lnTo>
                    <a:pt x="451" y="268"/>
                  </a:lnTo>
                  <a:lnTo>
                    <a:pt x="456" y="264"/>
                  </a:lnTo>
                  <a:lnTo>
                    <a:pt x="460" y="259"/>
                  </a:lnTo>
                  <a:lnTo>
                    <a:pt x="464" y="254"/>
                  </a:lnTo>
                  <a:lnTo>
                    <a:pt x="468" y="248"/>
                  </a:lnTo>
                  <a:lnTo>
                    <a:pt x="471" y="242"/>
                  </a:lnTo>
                  <a:lnTo>
                    <a:pt x="473" y="236"/>
                  </a:lnTo>
                  <a:lnTo>
                    <a:pt x="476" y="230"/>
                  </a:lnTo>
                  <a:lnTo>
                    <a:pt x="477" y="223"/>
                  </a:lnTo>
                  <a:lnTo>
                    <a:pt x="478" y="217"/>
                  </a:lnTo>
                  <a:lnTo>
                    <a:pt x="463" y="69"/>
                  </a:lnTo>
                  <a:lnTo>
                    <a:pt x="462" y="62"/>
                  </a:lnTo>
                  <a:lnTo>
                    <a:pt x="462" y="55"/>
                  </a:lnTo>
                  <a:lnTo>
                    <a:pt x="460" y="48"/>
                  </a:lnTo>
                  <a:lnTo>
                    <a:pt x="459" y="41"/>
                  </a:lnTo>
                  <a:lnTo>
                    <a:pt x="457" y="36"/>
                  </a:lnTo>
                  <a:lnTo>
                    <a:pt x="454" y="30"/>
                  </a:lnTo>
                  <a:lnTo>
                    <a:pt x="452" y="25"/>
                  </a:lnTo>
                  <a:lnTo>
                    <a:pt x="449" y="20"/>
                  </a:lnTo>
                  <a:lnTo>
                    <a:pt x="445" y="16"/>
                  </a:lnTo>
                  <a:lnTo>
                    <a:pt x="442" y="11"/>
                  </a:lnTo>
                  <a:lnTo>
                    <a:pt x="438" y="8"/>
                  </a:lnTo>
                  <a:lnTo>
                    <a:pt x="433" y="5"/>
                  </a:lnTo>
                  <a:lnTo>
                    <a:pt x="428" y="3"/>
                  </a:lnTo>
                  <a:lnTo>
                    <a:pt x="424" y="1"/>
                  </a:lnTo>
                  <a:lnTo>
                    <a:pt x="419" y="0"/>
                  </a:lnTo>
                  <a:lnTo>
                    <a:pt x="415" y="0"/>
                  </a:lnTo>
                  <a:lnTo>
                    <a:pt x="62" y="0"/>
                  </a:lnTo>
                  <a:lnTo>
                    <a:pt x="57" y="0"/>
                  </a:lnTo>
                  <a:lnTo>
                    <a:pt x="52" y="1"/>
                  </a:lnTo>
                  <a:lnTo>
                    <a:pt x="47" y="3"/>
                  </a:lnTo>
                  <a:lnTo>
                    <a:pt x="43" y="5"/>
                  </a:lnTo>
                  <a:lnTo>
                    <a:pt x="39" y="8"/>
                  </a:lnTo>
                  <a:lnTo>
                    <a:pt x="35" y="11"/>
                  </a:lnTo>
                  <a:lnTo>
                    <a:pt x="31" y="16"/>
                  </a:lnTo>
                  <a:lnTo>
                    <a:pt x="28" y="20"/>
                  </a:lnTo>
                  <a:lnTo>
                    <a:pt x="25" y="25"/>
                  </a:lnTo>
                  <a:lnTo>
                    <a:pt x="22" y="30"/>
                  </a:lnTo>
                  <a:lnTo>
                    <a:pt x="20" y="36"/>
                  </a:lnTo>
                  <a:lnTo>
                    <a:pt x="18" y="41"/>
                  </a:lnTo>
                  <a:lnTo>
                    <a:pt x="17" y="48"/>
                  </a:lnTo>
                  <a:lnTo>
                    <a:pt x="15" y="55"/>
                  </a:lnTo>
                  <a:lnTo>
                    <a:pt x="15" y="62"/>
                  </a:lnTo>
                  <a:lnTo>
                    <a:pt x="15" y="69"/>
                  </a:lnTo>
                  <a:lnTo>
                    <a:pt x="0" y="217"/>
                  </a:lnTo>
                  <a:lnTo>
                    <a:pt x="0" y="223"/>
                  </a:lnTo>
                  <a:lnTo>
                    <a:pt x="1" y="230"/>
                  </a:lnTo>
                  <a:lnTo>
                    <a:pt x="3" y="236"/>
                  </a:lnTo>
                  <a:lnTo>
                    <a:pt x="5" y="242"/>
                  </a:lnTo>
                  <a:lnTo>
                    <a:pt x="8" y="248"/>
                  </a:lnTo>
                  <a:lnTo>
                    <a:pt x="13" y="254"/>
                  </a:lnTo>
                  <a:lnTo>
                    <a:pt x="17" y="259"/>
                  </a:lnTo>
                  <a:lnTo>
                    <a:pt x="21" y="264"/>
                  </a:lnTo>
                  <a:lnTo>
                    <a:pt x="26" y="268"/>
                  </a:lnTo>
                  <a:lnTo>
                    <a:pt x="31" y="271"/>
                  </a:lnTo>
                  <a:lnTo>
                    <a:pt x="36" y="275"/>
                  </a:lnTo>
                  <a:lnTo>
                    <a:pt x="41" y="277"/>
                  </a:lnTo>
                  <a:lnTo>
                    <a:pt x="46" y="280"/>
                  </a:lnTo>
                  <a:lnTo>
                    <a:pt x="52" y="281"/>
                  </a:lnTo>
                  <a:lnTo>
                    <a:pt x="57" y="282"/>
                  </a:lnTo>
                  <a:lnTo>
                    <a:pt x="62" y="283"/>
                  </a:lnTo>
                  <a:lnTo>
                    <a:pt x="415" y="283"/>
                  </a:lnTo>
                  <a:close/>
                </a:path>
              </a:pathLst>
            </a:custGeom>
            <a:solidFill>
              <a:srgbClr val="7F7F7F"/>
            </a:solidFill>
            <a:ln w="0" cap="flat" cmpd="sng">
              <a:solidFill>
                <a:srgbClr val="000000"/>
              </a:solidFill>
              <a:prstDash val="solid"/>
              <a:headEnd type="none" w="med" len="med"/>
              <a:tailEnd type="none" w="med" len="med"/>
            </a:ln>
          </p:spPr>
          <p:txBody>
            <a:bodyPr/>
            <a:lstStyle/>
            <a:p>
              <a:endParaRPr lang="en-US"/>
            </a:p>
          </p:txBody>
        </p:sp>
        <p:sp>
          <p:nvSpPr>
            <p:cNvPr id="1413169" name="Freeform 1413168"/>
            <p:cNvSpPr/>
            <p:nvPr/>
          </p:nvSpPr>
          <p:spPr>
            <a:xfrm>
              <a:off x="4782" y="1330"/>
              <a:ext cx="20" cy="12"/>
            </a:xfrm>
            <a:custGeom>
              <a:avLst/>
              <a:gdLst/>
              <a:ahLst/>
              <a:cxnLst/>
              <a:rect l="0" t="0" r="0" b="0"/>
              <a:pathLst>
                <a:path w="454" h="270">
                  <a:moveTo>
                    <a:pt x="395" y="270"/>
                  </a:moveTo>
                  <a:lnTo>
                    <a:pt x="399" y="269"/>
                  </a:lnTo>
                  <a:lnTo>
                    <a:pt x="404" y="268"/>
                  </a:lnTo>
                  <a:lnTo>
                    <a:pt x="409" y="267"/>
                  </a:lnTo>
                  <a:lnTo>
                    <a:pt x="414" y="265"/>
                  </a:lnTo>
                  <a:lnTo>
                    <a:pt x="419" y="262"/>
                  </a:lnTo>
                  <a:lnTo>
                    <a:pt x="424" y="259"/>
                  </a:lnTo>
                  <a:lnTo>
                    <a:pt x="429" y="255"/>
                  </a:lnTo>
                  <a:lnTo>
                    <a:pt x="434" y="251"/>
                  </a:lnTo>
                  <a:lnTo>
                    <a:pt x="438" y="247"/>
                  </a:lnTo>
                  <a:lnTo>
                    <a:pt x="442" y="241"/>
                  </a:lnTo>
                  <a:lnTo>
                    <a:pt x="445" y="236"/>
                  </a:lnTo>
                  <a:lnTo>
                    <a:pt x="448" y="231"/>
                  </a:lnTo>
                  <a:lnTo>
                    <a:pt x="450" y="225"/>
                  </a:lnTo>
                  <a:lnTo>
                    <a:pt x="452" y="219"/>
                  </a:lnTo>
                  <a:lnTo>
                    <a:pt x="453" y="213"/>
                  </a:lnTo>
                  <a:lnTo>
                    <a:pt x="454" y="207"/>
                  </a:lnTo>
                  <a:lnTo>
                    <a:pt x="441" y="65"/>
                  </a:lnTo>
                  <a:lnTo>
                    <a:pt x="440" y="58"/>
                  </a:lnTo>
                  <a:lnTo>
                    <a:pt x="440" y="52"/>
                  </a:lnTo>
                  <a:lnTo>
                    <a:pt x="438" y="45"/>
                  </a:lnTo>
                  <a:lnTo>
                    <a:pt x="437" y="39"/>
                  </a:lnTo>
                  <a:lnTo>
                    <a:pt x="435" y="33"/>
                  </a:lnTo>
                  <a:lnTo>
                    <a:pt x="433" y="28"/>
                  </a:lnTo>
                  <a:lnTo>
                    <a:pt x="430" y="23"/>
                  </a:lnTo>
                  <a:lnTo>
                    <a:pt x="427" y="19"/>
                  </a:lnTo>
                  <a:lnTo>
                    <a:pt x="423" y="15"/>
                  </a:lnTo>
                  <a:lnTo>
                    <a:pt x="420" y="11"/>
                  </a:lnTo>
                  <a:lnTo>
                    <a:pt x="416" y="8"/>
                  </a:lnTo>
                  <a:lnTo>
                    <a:pt x="412" y="4"/>
                  </a:lnTo>
                  <a:lnTo>
                    <a:pt x="408" y="2"/>
                  </a:lnTo>
                  <a:lnTo>
                    <a:pt x="404" y="1"/>
                  </a:lnTo>
                  <a:lnTo>
                    <a:pt x="399" y="0"/>
                  </a:lnTo>
                  <a:lnTo>
                    <a:pt x="395" y="0"/>
                  </a:lnTo>
                  <a:lnTo>
                    <a:pt x="59" y="0"/>
                  </a:lnTo>
                  <a:lnTo>
                    <a:pt x="54" y="0"/>
                  </a:lnTo>
                  <a:lnTo>
                    <a:pt x="49" y="1"/>
                  </a:lnTo>
                  <a:lnTo>
                    <a:pt x="45" y="2"/>
                  </a:lnTo>
                  <a:lnTo>
                    <a:pt x="41" y="4"/>
                  </a:lnTo>
                  <a:lnTo>
                    <a:pt x="36" y="8"/>
                  </a:lnTo>
                  <a:lnTo>
                    <a:pt x="32" y="11"/>
                  </a:lnTo>
                  <a:lnTo>
                    <a:pt x="29" y="15"/>
                  </a:lnTo>
                  <a:lnTo>
                    <a:pt x="26" y="19"/>
                  </a:lnTo>
                  <a:lnTo>
                    <a:pt x="23" y="23"/>
                  </a:lnTo>
                  <a:lnTo>
                    <a:pt x="20" y="28"/>
                  </a:lnTo>
                  <a:lnTo>
                    <a:pt x="18" y="33"/>
                  </a:lnTo>
                  <a:lnTo>
                    <a:pt x="16" y="39"/>
                  </a:lnTo>
                  <a:lnTo>
                    <a:pt x="15" y="45"/>
                  </a:lnTo>
                  <a:lnTo>
                    <a:pt x="13" y="52"/>
                  </a:lnTo>
                  <a:lnTo>
                    <a:pt x="13" y="58"/>
                  </a:lnTo>
                  <a:lnTo>
                    <a:pt x="13" y="65"/>
                  </a:lnTo>
                  <a:lnTo>
                    <a:pt x="0" y="207"/>
                  </a:lnTo>
                  <a:lnTo>
                    <a:pt x="0" y="213"/>
                  </a:lnTo>
                  <a:lnTo>
                    <a:pt x="1" y="219"/>
                  </a:lnTo>
                  <a:lnTo>
                    <a:pt x="3" y="225"/>
                  </a:lnTo>
                  <a:lnTo>
                    <a:pt x="5" y="231"/>
                  </a:lnTo>
                  <a:lnTo>
                    <a:pt x="8" y="236"/>
                  </a:lnTo>
                  <a:lnTo>
                    <a:pt x="11" y="241"/>
                  </a:lnTo>
                  <a:lnTo>
                    <a:pt x="15" y="247"/>
                  </a:lnTo>
                  <a:lnTo>
                    <a:pt x="19" y="251"/>
                  </a:lnTo>
                  <a:lnTo>
                    <a:pt x="24" y="255"/>
                  </a:lnTo>
                  <a:lnTo>
                    <a:pt x="28" y="259"/>
                  </a:lnTo>
                  <a:lnTo>
                    <a:pt x="33" y="262"/>
                  </a:lnTo>
                  <a:lnTo>
                    <a:pt x="39" y="265"/>
                  </a:lnTo>
                  <a:lnTo>
                    <a:pt x="44" y="267"/>
                  </a:lnTo>
                  <a:lnTo>
                    <a:pt x="49" y="268"/>
                  </a:lnTo>
                  <a:lnTo>
                    <a:pt x="54" y="269"/>
                  </a:lnTo>
                  <a:lnTo>
                    <a:pt x="59" y="270"/>
                  </a:lnTo>
                  <a:lnTo>
                    <a:pt x="395" y="270"/>
                  </a:lnTo>
                  <a:close/>
                </a:path>
              </a:pathLst>
            </a:custGeom>
            <a:solidFill>
              <a:srgbClr val="F2F3F1"/>
            </a:solidFill>
            <a:ln w="0" cap="flat" cmpd="sng">
              <a:solidFill>
                <a:srgbClr val="000000"/>
              </a:solidFill>
              <a:prstDash val="solid"/>
              <a:headEnd type="none" w="med" len="med"/>
              <a:tailEnd type="none" w="med" len="med"/>
            </a:ln>
          </p:spPr>
          <p:txBody>
            <a:bodyPr/>
            <a:lstStyle/>
            <a:p>
              <a:endParaRPr lang="en-US"/>
            </a:p>
          </p:txBody>
        </p:sp>
        <p:sp>
          <p:nvSpPr>
            <p:cNvPr id="1413170" name="Freeform 1413169"/>
            <p:cNvSpPr/>
            <p:nvPr/>
          </p:nvSpPr>
          <p:spPr>
            <a:xfrm>
              <a:off x="4785" y="1335"/>
              <a:ext cx="15" cy="6"/>
            </a:xfrm>
            <a:custGeom>
              <a:avLst/>
              <a:gdLst/>
              <a:ahLst/>
              <a:cxnLst/>
              <a:rect l="0" t="0" r="0" b="0"/>
              <a:pathLst>
                <a:path w="334" h="122">
                  <a:moveTo>
                    <a:pt x="334" y="60"/>
                  </a:moveTo>
                  <a:lnTo>
                    <a:pt x="333" y="66"/>
                  </a:lnTo>
                  <a:lnTo>
                    <a:pt x="333" y="72"/>
                  </a:lnTo>
                  <a:lnTo>
                    <a:pt x="332" y="78"/>
                  </a:lnTo>
                  <a:lnTo>
                    <a:pt x="331" y="84"/>
                  </a:lnTo>
                  <a:lnTo>
                    <a:pt x="329" y="89"/>
                  </a:lnTo>
                  <a:lnTo>
                    <a:pt x="328" y="94"/>
                  </a:lnTo>
                  <a:lnTo>
                    <a:pt x="325" y="99"/>
                  </a:lnTo>
                  <a:lnTo>
                    <a:pt x="322" y="103"/>
                  </a:lnTo>
                  <a:lnTo>
                    <a:pt x="320" y="107"/>
                  </a:lnTo>
                  <a:lnTo>
                    <a:pt x="317" y="110"/>
                  </a:lnTo>
                  <a:lnTo>
                    <a:pt x="314" y="113"/>
                  </a:lnTo>
                  <a:lnTo>
                    <a:pt x="310" y="116"/>
                  </a:lnTo>
                  <a:lnTo>
                    <a:pt x="307" y="119"/>
                  </a:lnTo>
                  <a:lnTo>
                    <a:pt x="303" y="120"/>
                  </a:lnTo>
                  <a:lnTo>
                    <a:pt x="299" y="121"/>
                  </a:lnTo>
                  <a:lnTo>
                    <a:pt x="295" y="122"/>
                  </a:lnTo>
                  <a:lnTo>
                    <a:pt x="39" y="122"/>
                  </a:lnTo>
                  <a:lnTo>
                    <a:pt x="34" y="121"/>
                  </a:lnTo>
                  <a:lnTo>
                    <a:pt x="30" y="120"/>
                  </a:lnTo>
                  <a:lnTo>
                    <a:pt x="26" y="119"/>
                  </a:lnTo>
                  <a:lnTo>
                    <a:pt x="22" y="116"/>
                  </a:lnTo>
                  <a:lnTo>
                    <a:pt x="19" y="113"/>
                  </a:lnTo>
                  <a:lnTo>
                    <a:pt x="16" y="110"/>
                  </a:lnTo>
                  <a:lnTo>
                    <a:pt x="12" y="107"/>
                  </a:lnTo>
                  <a:lnTo>
                    <a:pt x="10" y="103"/>
                  </a:lnTo>
                  <a:lnTo>
                    <a:pt x="7" y="99"/>
                  </a:lnTo>
                  <a:lnTo>
                    <a:pt x="5" y="94"/>
                  </a:lnTo>
                  <a:lnTo>
                    <a:pt x="3" y="89"/>
                  </a:lnTo>
                  <a:lnTo>
                    <a:pt x="2" y="84"/>
                  </a:lnTo>
                  <a:lnTo>
                    <a:pt x="1" y="78"/>
                  </a:lnTo>
                  <a:lnTo>
                    <a:pt x="0" y="72"/>
                  </a:lnTo>
                  <a:lnTo>
                    <a:pt x="0" y="66"/>
                  </a:lnTo>
                  <a:lnTo>
                    <a:pt x="0" y="60"/>
                  </a:lnTo>
                  <a:lnTo>
                    <a:pt x="2" y="0"/>
                  </a:lnTo>
                  <a:lnTo>
                    <a:pt x="332" y="0"/>
                  </a:lnTo>
                  <a:lnTo>
                    <a:pt x="334" y="60"/>
                  </a:lnTo>
                  <a:close/>
                </a:path>
              </a:pathLst>
            </a:custGeom>
            <a:solidFill>
              <a:srgbClr val="CDCAC7"/>
            </a:solidFill>
            <a:ln w="0" cap="flat" cmpd="sng">
              <a:solidFill>
                <a:srgbClr val="000000"/>
              </a:solidFill>
              <a:prstDash val="solid"/>
              <a:headEnd type="none" w="med" len="med"/>
              <a:tailEnd type="none" w="med" len="med"/>
            </a:ln>
          </p:spPr>
          <p:txBody>
            <a:bodyPr/>
            <a:lstStyle/>
            <a:p>
              <a:endParaRPr lang="en-US"/>
            </a:p>
          </p:txBody>
        </p:sp>
        <p:sp>
          <p:nvSpPr>
            <p:cNvPr id="1413171" name="Freeform 1413170"/>
            <p:cNvSpPr/>
            <p:nvPr/>
          </p:nvSpPr>
          <p:spPr>
            <a:xfrm>
              <a:off x="4783" y="1331"/>
              <a:ext cx="1" cy="9"/>
            </a:xfrm>
            <a:custGeom>
              <a:avLst/>
              <a:gdLst/>
              <a:ahLst/>
              <a:cxnLst/>
              <a:rect l="0" t="0" r="0" b="0"/>
              <a:pathLst>
                <a:path w="33" h="201">
                  <a:moveTo>
                    <a:pt x="18" y="201"/>
                  </a:moveTo>
                  <a:lnTo>
                    <a:pt x="19" y="200"/>
                  </a:lnTo>
                  <a:lnTo>
                    <a:pt x="20" y="200"/>
                  </a:lnTo>
                  <a:lnTo>
                    <a:pt x="23" y="200"/>
                  </a:lnTo>
                  <a:lnTo>
                    <a:pt x="24" y="199"/>
                  </a:lnTo>
                  <a:lnTo>
                    <a:pt x="25" y="198"/>
                  </a:lnTo>
                  <a:lnTo>
                    <a:pt x="26" y="197"/>
                  </a:lnTo>
                  <a:lnTo>
                    <a:pt x="28" y="196"/>
                  </a:lnTo>
                  <a:lnTo>
                    <a:pt x="29" y="195"/>
                  </a:lnTo>
                  <a:lnTo>
                    <a:pt x="29" y="193"/>
                  </a:lnTo>
                  <a:lnTo>
                    <a:pt x="30" y="192"/>
                  </a:lnTo>
                  <a:lnTo>
                    <a:pt x="31" y="190"/>
                  </a:lnTo>
                  <a:lnTo>
                    <a:pt x="31" y="189"/>
                  </a:lnTo>
                  <a:lnTo>
                    <a:pt x="32" y="187"/>
                  </a:lnTo>
                  <a:lnTo>
                    <a:pt x="32" y="185"/>
                  </a:lnTo>
                  <a:lnTo>
                    <a:pt x="32" y="183"/>
                  </a:lnTo>
                  <a:lnTo>
                    <a:pt x="33" y="182"/>
                  </a:lnTo>
                  <a:lnTo>
                    <a:pt x="33" y="21"/>
                  </a:lnTo>
                  <a:lnTo>
                    <a:pt x="32" y="18"/>
                  </a:lnTo>
                  <a:lnTo>
                    <a:pt x="32" y="16"/>
                  </a:lnTo>
                  <a:lnTo>
                    <a:pt x="32" y="15"/>
                  </a:lnTo>
                  <a:lnTo>
                    <a:pt x="31" y="13"/>
                  </a:lnTo>
                  <a:lnTo>
                    <a:pt x="31" y="11"/>
                  </a:lnTo>
                  <a:lnTo>
                    <a:pt x="30" y="8"/>
                  </a:lnTo>
                  <a:lnTo>
                    <a:pt x="29" y="7"/>
                  </a:lnTo>
                  <a:lnTo>
                    <a:pt x="29" y="5"/>
                  </a:lnTo>
                  <a:lnTo>
                    <a:pt x="28" y="4"/>
                  </a:lnTo>
                  <a:lnTo>
                    <a:pt x="26" y="3"/>
                  </a:lnTo>
                  <a:lnTo>
                    <a:pt x="25" y="2"/>
                  </a:lnTo>
                  <a:lnTo>
                    <a:pt x="24" y="1"/>
                  </a:lnTo>
                  <a:lnTo>
                    <a:pt x="23" y="0"/>
                  </a:lnTo>
                  <a:lnTo>
                    <a:pt x="20" y="0"/>
                  </a:lnTo>
                  <a:lnTo>
                    <a:pt x="19" y="0"/>
                  </a:lnTo>
                  <a:lnTo>
                    <a:pt x="18" y="0"/>
                  </a:lnTo>
                  <a:lnTo>
                    <a:pt x="16" y="0"/>
                  </a:lnTo>
                  <a:lnTo>
                    <a:pt x="15" y="0"/>
                  </a:lnTo>
                  <a:lnTo>
                    <a:pt x="14" y="0"/>
                  </a:lnTo>
                  <a:lnTo>
                    <a:pt x="13" y="1"/>
                  </a:lnTo>
                  <a:lnTo>
                    <a:pt x="11" y="2"/>
                  </a:lnTo>
                  <a:lnTo>
                    <a:pt x="10" y="3"/>
                  </a:lnTo>
                  <a:lnTo>
                    <a:pt x="9" y="4"/>
                  </a:lnTo>
                  <a:lnTo>
                    <a:pt x="8" y="5"/>
                  </a:lnTo>
                  <a:lnTo>
                    <a:pt x="8" y="7"/>
                  </a:lnTo>
                  <a:lnTo>
                    <a:pt x="7" y="8"/>
                  </a:lnTo>
                  <a:lnTo>
                    <a:pt x="6" y="11"/>
                  </a:lnTo>
                  <a:lnTo>
                    <a:pt x="6" y="13"/>
                  </a:lnTo>
                  <a:lnTo>
                    <a:pt x="5" y="15"/>
                  </a:lnTo>
                  <a:lnTo>
                    <a:pt x="5" y="16"/>
                  </a:lnTo>
                  <a:lnTo>
                    <a:pt x="5" y="18"/>
                  </a:lnTo>
                  <a:lnTo>
                    <a:pt x="5" y="21"/>
                  </a:lnTo>
                  <a:lnTo>
                    <a:pt x="0" y="168"/>
                  </a:lnTo>
                  <a:lnTo>
                    <a:pt x="0" y="171"/>
                  </a:lnTo>
                  <a:lnTo>
                    <a:pt x="0" y="173"/>
                  </a:lnTo>
                  <a:lnTo>
                    <a:pt x="1" y="176"/>
                  </a:lnTo>
                  <a:lnTo>
                    <a:pt x="1" y="178"/>
                  </a:lnTo>
                  <a:lnTo>
                    <a:pt x="2" y="181"/>
                  </a:lnTo>
                  <a:lnTo>
                    <a:pt x="3" y="183"/>
                  </a:lnTo>
                  <a:lnTo>
                    <a:pt x="5" y="186"/>
                  </a:lnTo>
                  <a:lnTo>
                    <a:pt x="6" y="189"/>
                  </a:lnTo>
                  <a:lnTo>
                    <a:pt x="7" y="191"/>
                  </a:lnTo>
                  <a:lnTo>
                    <a:pt x="9" y="193"/>
                  </a:lnTo>
                  <a:lnTo>
                    <a:pt x="10" y="195"/>
                  </a:lnTo>
                  <a:lnTo>
                    <a:pt x="12" y="197"/>
                  </a:lnTo>
                  <a:lnTo>
                    <a:pt x="13" y="198"/>
                  </a:lnTo>
                  <a:lnTo>
                    <a:pt x="15" y="200"/>
                  </a:lnTo>
                  <a:lnTo>
                    <a:pt x="16" y="200"/>
                  </a:lnTo>
                  <a:lnTo>
                    <a:pt x="18" y="201"/>
                  </a:lnTo>
                  <a:close/>
                </a:path>
              </a:pathLst>
            </a:custGeom>
            <a:solidFill>
              <a:srgbClr val="DADEDC"/>
            </a:solidFill>
            <a:ln w="0" cap="flat" cmpd="sng">
              <a:solidFill>
                <a:srgbClr val="000000"/>
              </a:solidFill>
              <a:prstDash val="solid"/>
              <a:headEnd type="none" w="med" len="med"/>
              <a:tailEnd type="none" w="med" len="med"/>
            </a:ln>
          </p:spPr>
          <p:txBody>
            <a:bodyPr/>
            <a:lstStyle/>
            <a:p>
              <a:endParaRPr lang="en-US"/>
            </a:p>
          </p:txBody>
        </p:sp>
        <p:sp>
          <p:nvSpPr>
            <p:cNvPr id="1413172" name="Freeform 1413171"/>
            <p:cNvSpPr/>
            <p:nvPr/>
          </p:nvSpPr>
          <p:spPr>
            <a:xfrm>
              <a:off x="4800" y="1331"/>
              <a:ext cx="1" cy="9"/>
            </a:xfrm>
            <a:custGeom>
              <a:avLst/>
              <a:gdLst/>
              <a:ahLst/>
              <a:cxnLst/>
              <a:rect l="0" t="0" r="0" b="0"/>
              <a:pathLst>
                <a:path w="37" h="209">
                  <a:moveTo>
                    <a:pt x="13" y="209"/>
                  </a:moveTo>
                  <a:lnTo>
                    <a:pt x="14" y="208"/>
                  </a:lnTo>
                  <a:lnTo>
                    <a:pt x="16" y="208"/>
                  </a:lnTo>
                  <a:lnTo>
                    <a:pt x="18" y="206"/>
                  </a:lnTo>
                  <a:lnTo>
                    <a:pt x="19" y="205"/>
                  </a:lnTo>
                  <a:lnTo>
                    <a:pt x="22" y="203"/>
                  </a:lnTo>
                  <a:lnTo>
                    <a:pt x="24" y="201"/>
                  </a:lnTo>
                  <a:lnTo>
                    <a:pt x="26" y="199"/>
                  </a:lnTo>
                  <a:lnTo>
                    <a:pt x="28" y="197"/>
                  </a:lnTo>
                  <a:lnTo>
                    <a:pt x="30" y="194"/>
                  </a:lnTo>
                  <a:lnTo>
                    <a:pt x="31" y="192"/>
                  </a:lnTo>
                  <a:lnTo>
                    <a:pt x="33" y="189"/>
                  </a:lnTo>
                  <a:lnTo>
                    <a:pt x="34" y="187"/>
                  </a:lnTo>
                  <a:lnTo>
                    <a:pt x="35" y="184"/>
                  </a:lnTo>
                  <a:lnTo>
                    <a:pt x="36" y="182"/>
                  </a:lnTo>
                  <a:lnTo>
                    <a:pt x="36" y="179"/>
                  </a:lnTo>
                  <a:lnTo>
                    <a:pt x="37" y="178"/>
                  </a:lnTo>
                  <a:lnTo>
                    <a:pt x="28" y="21"/>
                  </a:lnTo>
                  <a:lnTo>
                    <a:pt x="27" y="18"/>
                  </a:lnTo>
                  <a:lnTo>
                    <a:pt x="27" y="15"/>
                  </a:lnTo>
                  <a:lnTo>
                    <a:pt x="27" y="13"/>
                  </a:lnTo>
                  <a:lnTo>
                    <a:pt x="26" y="11"/>
                  </a:lnTo>
                  <a:lnTo>
                    <a:pt x="26" y="10"/>
                  </a:lnTo>
                  <a:lnTo>
                    <a:pt x="25" y="8"/>
                  </a:lnTo>
                  <a:lnTo>
                    <a:pt x="24" y="6"/>
                  </a:lnTo>
                  <a:lnTo>
                    <a:pt x="24" y="5"/>
                  </a:lnTo>
                  <a:lnTo>
                    <a:pt x="23" y="4"/>
                  </a:lnTo>
                  <a:lnTo>
                    <a:pt x="21" y="3"/>
                  </a:lnTo>
                  <a:lnTo>
                    <a:pt x="19" y="2"/>
                  </a:lnTo>
                  <a:lnTo>
                    <a:pt x="18" y="1"/>
                  </a:lnTo>
                  <a:lnTo>
                    <a:pt x="17" y="0"/>
                  </a:lnTo>
                  <a:lnTo>
                    <a:pt x="15" y="0"/>
                  </a:lnTo>
                  <a:lnTo>
                    <a:pt x="14" y="0"/>
                  </a:lnTo>
                  <a:lnTo>
                    <a:pt x="13" y="0"/>
                  </a:lnTo>
                  <a:lnTo>
                    <a:pt x="11" y="0"/>
                  </a:lnTo>
                  <a:lnTo>
                    <a:pt x="10" y="0"/>
                  </a:lnTo>
                  <a:lnTo>
                    <a:pt x="9" y="0"/>
                  </a:lnTo>
                  <a:lnTo>
                    <a:pt x="8" y="1"/>
                  </a:lnTo>
                  <a:lnTo>
                    <a:pt x="6" y="2"/>
                  </a:lnTo>
                  <a:lnTo>
                    <a:pt x="5" y="3"/>
                  </a:lnTo>
                  <a:lnTo>
                    <a:pt x="4" y="4"/>
                  </a:lnTo>
                  <a:lnTo>
                    <a:pt x="3" y="5"/>
                  </a:lnTo>
                  <a:lnTo>
                    <a:pt x="3" y="7"/>
                  </a:lnTo>
                  <a:lnTo>
                    <a:pt x="2" y="9"/>
                  </a:lnTo>
                  <a:lnTo>
                    <a:pt x="1" y="11"/>
                  </a:lnTo>
                  <a:lnTo>
                    <a:pt x="1" y="13"/>
                  </a:lnTo>
                  <a:lnTo>
                    <a:pt x="0" y="15"/>
                  </a:lnTo>
                  <a:lnTo>
                    <a:pt x="0" y="18"/>
                  </a:lnTo>
                  <a:lnTo>
                    <a:pt x="0" y="21"/>
                  </a:lnTo>
                  <a:lnTo>
                    <a:pt x="0" y="24"/>
                  </a:lnTo>
                  <a:lnTo>
                    <a:pt x="0" y="193"/>
                  </a:lnTo>
                  <a:lnTo>
                    <a:pt x="0" y="194"/>
                  </a:lnTo>
                  <a:lnTo>
                    <a:pt x="0" y="195"/>
                  </a:lnTo>
                  <a:lnTo>
                    <a:pt x="0" y="197"/>
                  </a:lnTo>
                  <a:lnTo>
                    <a:pt x="1" y="198"/>
                  </a:lnTo>
                  <a:lnTo>
                    <a:pt x="1" y="200"/>
                  </a:lnTo>
                  <a:lnTo>
                    <a:pt x="2" y="201"/>
                  </a:lnTo>
                  <a:lnTo>
                    <a:pt x="3" y="202"/>
                  </a:lnTo>
                  <a:lnTo>
                    <a:pt x="3" y="204"/>
                  </a:lnTo>
                  <a:lnTo>
                    <a:pt x="4" y="205"/>
                  </a:lnTo>
                  <a:lnTo>
                    <a:pt x="5" y="206"/>
                  </a:lnTo>
                  <a:lnTo>
                    <a:pt x="6" y="206"/>
                  </a:lnTo>
                  <a:lnTo>
                    <a:pt x="8" y="207"/>
                  </a:lnTo>
                  <a:lnTo>
                    <a:pt x="9" y="208"/>
                  </a:lnTo>
                  <a:lnTo>
                    <a:pt x="10" y="208"/>
                  </a:lnTo>
                  <a:lnTo>
                    <a:pt x="11" y="208"/>
                  </a:lnTo>
                  <a:lnTo>
                    <a:pt x="13" y="209"/>
                  </a:lnTo>
                  <a:close/>
                </a:path>
              </a:pathLst>
            </a:custGeom>
            <a:solidFill>
              <a:srgbClr val="DADEDC"/>
            </a:solidFill>
            <a:ln w="0" cap="flat" cmpd="sng">
              <a:solidFill>
                <a:srgbClr val="000000"/>
              </a:solidFill>
              <a:prstDash val="solid"/>
              <a:headEnd type="none" w="med" len="med"/>
              <a:tailEnd type="none" w="med" len="med"/>
            </a:ln>
          </p:spPr>
          <p:txBody>
            <a:bodyPr/>
            <a:lstStyle/>
            <a:p>
              <a:endParaRPr lang="en-US"/>
            </a:p>
          </p:txBody>
        </p:sp>
        <p:sp>
          <p:nvSpPr>
            <p:cNvPr id="1413173" name="Freeform 1413172"/>
            <p:cNvSpPr/>
            <p:nvPr/>
          </p:nvSpPr>
          <p:spPr>
            <a:xfrm>
              <a:off x="4785" y="1331"/>
              <a:ext cx="15" cy="4"/>
            </a:xfrm>
            <a:custGeom>
              <a:avLst/>
              <a:gdLst/>
              <a:ahLst/>
              <a:cxnLst/>
              <a:rect l="0" t="0" r="0" b="0"/>
              <a:pathLst>
                <a:path w="343" h="100">
                  <a:moveTo>
                    <a:pt x="306" y="100"/>
                  </a:moveTo>
                  <a:lnTo>
                    <a:pt x="309" y="99"/>
                  </a:lnTo>
                  <a:lnTo>
                    <a:pt x="313" y="99"/>
                  </a:lnTo>
                  <a:lnTo>
                    <a:pt x="316" y="98"/>
                  </a:lnTo>
                  <a:lnTo>
                    <a:pt x="320" y="97"/>
                  </a:lnTo>
                  <a:lnTo>
                    <a:pt x="323" y="96"/>
                  </a:lnTo>
                  <a:lnTo>
                    <a:pt x="326" y="94"/>
                  </a:lnTo>
                  <a:lnTo>
                    <a:pt x="328" y="92"/>
                  </a:lnTo>
                  <a:lnTo>
                    <a:pt x="332" y="90"/>
                  </a:lnTo>
                  <a:lnTo>
                    <a:pt x="334" y="88"/>
                  </a:lnTo>
                  <a:lnTo>
                    <a:pt x="336" y="86"/>
                  </a:lnTo>
                  <a:lnTo>
                    <a:pt x="338" y="83"/>
                  </a:lnTo>
                  <a:lnTo>
                    <a:pt x="340" y="80"/>
                  </a:lnTo>
                  <a:lnTo>
                    <a:pt x="341" y="77"/>
                  </a:lnTo>
                  <a:lnTo>
                    <a:pt x="342" y="74"/>
                  </a:lnTo>
                  <a:lnTo>
                    <a:pt x="342" y="71"/>
                  </a:lnTo>
                  <a:lnTo>
                    <a:pt x="343" y="67"/>
                  </a:lnTo>
                  <a:lnTo>
                    <a:pt x="343" y="33"/>
                  </a:lnTo>
                  <a:lnTo>
                    <a:pt x="342" y="29"/>
                  </a:lnTo>
                  <a:lnTo>
                    <a:pt x="342" y="25"/>
                  </a:lnTo>
                  <a:lnTo>
                    <a:pt x="341" y="22"/>
                  </a:lnTo>
                  <a:lnTo>
                    <a:pt x="340" y="19"/>
                  </a:lnTo>
                  <a:lnTo>
                    <a:pt x="338" y="16"/>
                  </a:lnTo>
                  <a:lnTo>
                    <a:pt x="336" y="13"/>
                  </a:lnTo>
                  <a:lnTo>
                    <a:pt x="334" y="11"/>
                  </a:lnTo>
                  <a:lnTo>
                    <a:pt x="332" y="9"/>
                  </a:lnTo>
                  <a:lnTo>
                    <a:pt x="328" y="7"/>
                  </a:lnTo>
                  <a:lnTo>
                    <a:pt x="326" y="5"/>
                  </a:lnTo>
                  <a:lnTo>
                    <a:pt x="323" y="3"/>
                  </a:lnTo>
                  <a:lnTo>
                    <a:pt x="320" y="2"/>
                  </a:lnTo>
                  <a:lnTo>
                    <a:pt x="316" y="1"/>
                  </a:lnTo>
                  <a:lnTo>
                    <a:pt x="313" y="0"/>
                  </a:lnTo>
                  <a:lnTo>
                    <a:pt x="309" y="0"/>
                  </a:lnTo>
                  <a:lnTo>
                    <a:pt x="306" y="0"/>
                  </a:lnTo>
                  <a:lnTo>
                    <a:pt x="37" y="0"/>
                  </a:lnTo>
                  <a:lnTo>
                    <a:pt x="33" y="0"/>
                  </a:lnTo>
                  <a:lnTo>
                    <a:pt x="29" y="0"/>
                  </a:lnTo>
                  <a:lnTo>
                    <a:pt x="26" y="1"/>
                  </a:lnTo>
                  <a:lnTo>
                    <a:pt x="22" y="2"/>
                  </a:lnTo>
                  <a:lnTo>
                    <a:pt x="18" y="3"/>
                  </a:lnTo>
                  <a:lnTo>
                    <a:pt x="15" y="5"/>
                  </a:lnTo>
                  <a:lnTo>
                    <a:pt x="13" y="7"/>
                  </a:lnTo>
                  <a:lnTo>
                    <a:pt x="10" y="9"/>
                  </a:lnTo>
                  <a:lnTo>
                    <a:pt x="8" y="11"/>
                  </a:lnTo>
                  <a:lnTo>
                    <a:pt x="6" y="13"/>
                  </a:lnTo>
                  <a:lnTo>
                    <a:pt x="4" y="16"/>
                  </a:lnTo>
                  <a:lnTo>
                    <a:pt x="2" y="19"/>
                  </a:lnTo>
                  <a:lnTo>
                    <a:pt x="1" y="22"/>
                  </a:lnTo>
                  <a:lnTo>
                    <a:pt x="0" y="25"/>
                  </a:lnTo>
                  <a:lnTo>
                    <a:pt x="0" y="29"/>
                  </a:lnTo>
                  <a:lnTo>
                    <a:pt x="0" y="33"/>
                  </a:lnTo>
                  <a:lnTo>
                    <a:pt x="0" y="67"/>
                  </a:lnTo>
                  <a:lnTo>
                    <a:pt x="0" y="71"/>
                  </a:lnTo>
                  <a:lnTo>
                    <a:pt x="0" y="74"/>
                  </a:lnTo>
                  <a:lnTo>
                    <a:pt x="1" y="77"/>
                  </a:lnTo>
                  <a:lnTo>
                    <a:pt x="2" y="80"/>
                  </a:lnTo>
                  <a:lnTo>
                    <a:pt x="4" y="83"/>
                  </a:lnTo>
                  <a:lnTo>
                    <a:pt x="6" y="86"/>
                  </a:lnTo>
                  <a:lnTo>
                    <a:pt x="8" y="88"/>
                  </a:lnTo>
                  <a:lnTo>
                    <a:pt x="10" y="90"/>
                  </a:lnTo>
                  <a:lnTo>
                    <a:pt x="13" y="92"/>
                  </a:lnTo>
                  <a:lnTo>
                    <a:pt x="15" y="94"/>
                  </a:lnTo>
                  <a:lnTo>
                    <a:pt x="18" y="96"/>
                  </a:lnTo>
                  <a:lnTo>
                    <a:pt x="22" y="97"/>
                  </a:lnTo>
                  <a:lnTo>
                    <a:pt x="26" y="98"/>
                  </a:lnTo>
                  <a:lnTo>
                    <a:pt x="29" y="99"/>
                  </a:lnTo>
                  <a:lnTo>
                    <a:pt x="33" y="99"/>
                  </a:lnTo>
                  <a:lnTo>
                    <a:pt x="37" y="100"/>
                  </a:lnTo>
                  <a:lnTo>
                    <a:pt x="306" y="100"/>
                  </a:lnTo>
                  <a:close/>
                </a:path>
              </a:pathLst>
            </a:custGeom>
            <a:solidFill>
              <a:srgbClr val="F2EEEA"/>
            </a:solidFill>
            <a:ln w="0" cap="flat" cmpd="sng">
              <a:solidFill>
                <a:srgbClr val="000000"/>
              </a:solidFill>
              <a:prstDash val="solid"/>
              <a:headEnd type="none" w="med" len="med"/>
              <a:tailEnd type="none" w="med" len="med"/>
            </a:ln>
          </p:spPr>
          <p:txBody>
            <a:bodyPr/>
            <a:lstStyle/>
            <a:p>
              <a:endParaRPr lang="en-US"/>
            </a:p>
          </p:txBody>
        </p:sp>
        <p:sp>
          <p:nvSpPr>
            <p:cNvPr id="1413174" name="Freeform 1413173"/>
            <p:cNvSpPr/>
            <p:nvPr/>
          </p:nvSpPr>
          <p:spPr>
            <a:xfrm>
              <a:off x="4759" y="1330"/>
              <a:ext cx="21" cy="12"/>
            </a:xfrm>
            <a:custGeom>
              <a:avLst/>
              <a:gdLst/>
              <a:ahLst/>
              <a:cxnLst/>
              <a:rect l="0" t="0" r="0" b="0"/>
              <a:pathLst>
                <a:path w="478" h="283">
                  <a:moveTo>
                    <a:pt x="416" y="283"/>
                  </a:moveTo>
                  <a:lnTo>
                    <a:pt x="420" y="282"/>
                  </a:lnTo>
                  <a:lnTo>
                    <a:pt x="426" y="281"/>
                  </a:lnTo>
                  <a:lnTo>
                    <a:pt x="431" y="280"/>
                  </a:lnTo>
                  <a:lnTo>
                    <a:pt x="436" y="277"/>
                  </a:lnTo>
                  <a:lnTo>
                    <a:pt x="441" y="275"/>
                  </a:lnTo>
                  <a:lnTo>
                    <a:pt x="447" y="271"/>
                  </a:lnTo>
                  <a:lnTo>
                    <a:pt x="452" y="268"/>
                  </a:lnTo>
                  <a:lnTo>
                    <a:pt x="457" y="264"/>
                  </a:lnTo>
                  <a:lnTo>
                    <a:pt x="461" y="259"/>
                  </a:lnTo>
                  <a:lnTo>
                    <a:pt x="465" y="254"/>
                  </a:lnTo>
                  <a:lnTo>
                    <a:pt x="469" y="248"/>
                  </a:lnTo>
                  <a:lnTo>
                    <a:pt x="472" y="242"/>
                  </a:lnTo>
                  <a:lnTo>
                    <a:pt x="474" y="236"/>
                  </a:lnTo>
                  <a:lnTo>
                    <a:pt x="476" y="230"/>
                  </a:lnTo>
                  <a:lnTo>
                    <a:pt x="477" y="223"/>
                  </a:lnTo>
                  <a:lnTo>
                    <a:pt x="478" y="217"/>
                  </a:lnTo>
                  <a:lnTo>
                    <a:pt x="464" y="69"/>
                  </a:lnTo>
                  <a:lnTo>
                    <a:pt x="463" y="62"/>
                  </a:lnTo>
                  <a:lnTo>
                    <a:pt x="463" y="55"/>
                  </a:lnTo>
                  <a:lnTo>
                    <a:pt x="461" y="48"/>
                  </a:lnTo>
                  <a:lnTo>
                    <a:pt x="460" y="41"/>
                  </a:lnTo>
                  <a:lnTo>
                    <a:pt x="458" y="36"/>
                  </a:lnTo>
                  <a:lnTo>
                    <a:pt x="455" y="30"/>
                  </a:lnTo>
                  <a:lnTo>
                    <a:pt x="453" y="25"/>
                  </a:lnTo>
                  <a:lnTo>
                    <a:pt x="450" y="20"/>
                  </a:lnTo>
                  <a:lnTo>
                    <a:pt x="445" y="16"/>
                  </a:lnTo>
                  <a:lnTo>
                    <a:pt x="442" y="11"/>
                  </a:lnTo>
                  <a:lnTo>
                    <a:pt x="438" y="8"/>
                  </a:lnTo>
                  <a:lnTo>
                    <a:pt x="434" y="5"/>
                  </a:lnTo>
                  <a:lnTo>
                    <a:pt x="429" y="3"/>
                  </a:lnTo>
                  <a:lnTo>
                    <a:pt x="425" y="1"/>
                  </a:lnTo>
                  <a:lnTo>
                    <a:pt x="420" y="0"/>
                  </a:lnTo>
                  <a:lnTo>
                    <a:pt x="416" y="0"/>
                  </a:lnTo>
                  <a:lnTo>
                    <a:pt x="63" y="0"/>
                  </a:lnTo>
                  <a:lnTo>
                    <a:pt x="57" y="0"/>
                  </a:lnTo>
                  <a:lnTo>
                    <a:pt x="52" y="1"/>
                  </a:lnTo>
                  <a:lnTo>
                    <a:pt x="48" y="3"/>
                  </a:lnTo>
                  <a:lnTo>
                    <a:pt x="43" y="5"/>
                  </a:lnTo>
                  <a:lnTo>
                    <a:pt x="39" y="8"/>
                  </a:lnTo>
                  <a:lnTo>
                    <a:pt x="35" y="11"/>
                  </a:lnTo>
                  <a:lnTo>
                    <a:pt x="32" y="16"/>
                  </a:lnTo>
                  <a:lnTo>
                    <a:pt x="28" y="20"/>
                  </a:lnTo>
                  <a:lnTo>
                    <a:pt x="25" y="25"/>
                  </a:lnTo>
                  <a:lnTo>
                    <a:pt x="23" y="30"/>
                  </a:lnTo>
                  <a:lnTo>
                    <a:pt x="19" y="36"/>
                  </a:lnTo>
                  <a:lnTo>
                    <a:pt x="17" y="41"/>
                  </a:lnTo>
                  <a:lnTo>
                    <a:pt x="16" y="48"/>
                  </a:lnTo>
                  <a:lnTo>
                    <a:pt x="14" y="55"/>
                  </a:lnTo>
                  <a:lnTo>
                    <a:pt x="14" y="62"/>
                  </a:lnTo>
                  <a:lnTo>
                    <a:pt x="14" y="69"/>
                  </a:lnTo>
                  <a:lnTo>
                    <a:pt x="0" y="217"/>
                  </a:lnTo>
                  <a:lnTo>
                    <a:pt x="0" y="223"/>
                  </a:lnTo>
                  <a:lnTo>
                    <a:pt x="1" y="230"/>
                  </a:lnTo>
                  <a:lnTo>
                    <a:pt x="3" y="236"/>
                  </a:lnTo>
                  <a:lnTo>
                    <a:pt x="5" y="242"/>
                  </a:lnTo>
                  <a:lnTo>
                    <a:pt x="8" y="248"/>
                  </a:lnTo>
                  <a:lnTo>
                    <a:pt x="12" y="254"/>
                  </a:lnTo>
                  <a:lnTo>
                    <a:pt x="16" y="259"/>
                  </a:lnTo>
                  <a:lnTo>
                    <a:pt x="21" y="264"/>
                  </a:lnTo>
                  <a:lnTo>
                    <a:pt x="26" y="268"/>
                  </a:lnTo>
                  <a:lnTo>
                    <a:pt x="31" y="271"/>
                  </a:lnTo>
                  <a:lnTo>
                    <a:pt x="36" y="275"/>
                  </a:lnTo>
                  <a:lnTo>
                    <a:pt x="41" y="277"/>
                  </a:lnTo>
                  <a:lnTo>
                    <a:pt x="46" y="280"/>
                  </a:lnTo>
                  <a:lnTo>
                    <a:pt x="51" y="281"/>
                  </a:lnTo>
                  <a:lnTo>
                    <a:pt x="57" y="282"/>
                  </a:lnTo>
                  <a:lnTo>
                    <a:pt x="63" y="283"/>
                  </a:lnTo>
                  <a:lnTo>
                    <a:pt x="416" y="283"/>
                  </a:lnTo>
                  <a:close/>
                </a:path>
              </a:pathLst>
            </a:custGeom>
            <a:solidFill>
              <a:srgbClr val="7F7F7F"/>
            </a:solidFill>
            <a:ln w="0" cap="flat" cmpd="sng">
              <a:solidFill>
                <a:srgbClr val="000000"/>
              </a:solidFill>
              <a:prstDash val="solid"/>
              <a:headEnd type="none" w="med" len="med"/>
              <a:tailEnd type="none" w="med" len="med"/>
            </a:ln>
          </p:spPr>
          <p:txBody>
            <a:bodyPr/>
            <a:lstStyle/>
            <a:p>
              <a:endParaRPr lang="en-US"/>
            </a:p>
          </p:txBody>
        </p:sp>
        <p:sp>
          <p:nvSpPr>
            <p:cNvPr id="1413175" name="Freeform 1413174"/>
            <p:cNvSpPr/>
            <p:nvPr/>
          </p:nvSpPr>
          <p:spPr>
            <a:xfrm>
              <a:off x="4760" y="1330"/>
              <a:ext cx="20" cy="12"/>
            </a:xfrm>
            <a:custGeom>
              <a:avLst/>
              <a:gdLst/>
              <a:ahLst/>
              <a:cxnLst/>
              <a:rect l="0" t="0" r="0" b="0"/>
              <a:pathLst>
                <a:path w="455" h="270">
                  <a:moveTo>
                    <a:pt x="396" y="270"/>
                  </a:moveTo>
                  <a:lnTo>
                    <a:pt x="400" y="269"/>
                  </a:lnTo>
                  <a:lnTo>
                    <a:pt x="405" y="268"/>
                  </a:lnTo>
                  <a:lnTo>
                    <a:pt x="410" y="267"/>
                  </a:lnTo>
                  <a:lnTo>
                    <a:pt x="415" y="265"/>
                  </a:lnTo>
                  <a:lnTo>
                    <a:pt x="420" y="262"/>
                  </a:lnTo>
                  <a:lnTo>
                    <a:pt x="425" y="259"/>
                  </a:lnTo>
                  <a:lnTo>
                    <a:pt x="429" y="255"/>
                  </a:lnTo>
                  <a:lnTo>
                    <a:pt x="435" y="251"/>
                  </a:lnTo>
                  <a:lnTo>
                    <a:pt x="439" y="247"/>
                  </a:lnTo>
                  <a:lnTo>
                    <a:pt x="443" y="241"/>
                  </a:lnTo>
                  <a:lnTo>
                    <a:pt x="446" y="236"/>
                  </a:lnTo>
                  <a:lnTo>
                    <a:pt x="449" y="231"/>
                  </a:lnTo>
                  <a:lnTo>
                    <a:pt x="451" y="225"/>
                  </a:lnTo>
                  <a:lnTo>
                    <a:pt x="453" y="219"/>
                  </a:lnTo>
                  <a:lnTo>
                    <a:pt x="454" y="213"/>
                  </a:lnTo>
                  <a:lnTo>
                    <a:pt x="455" y="207"/>
                  </a:lnTo>
                  <a:lnTo>
                    <a:pt x="442" y="65"/>
                  </a:lnTo>
                  <a:lnTo>
                    <a:pt x="441" y="58"/>
                  </a:lnTo>
                  <a:lnTo>
                    <a:pt x="441" y="52"/>
                  </a:lnTo>
                  <a:lnTo>
                    <a:pt x="439" y="45"/>
                  </a:lnTo>
                  <a:lnTo>
                    <a:pt x="438" y="39"/>
                  </a:lnTo>
                  <a:lnTo>
                    <a:pt x="436" y="33"/>
                  </a:lnTo>
                  <a:lnTo>
                    <a:pt x="433" y="28"/>
                  </a:lnTo>
                  <a:lnTo>
                    <a:pt x="430" y="23"/>
                  </a:lnTo>
                  <a:lnTo>
                    <a:pt x="427" y="19"/>
                  </a:lnTo>
                  <a:lnTo>
                    <a:pt x="424" y="15"/>
                  </a:lnTo>
                  <a:lnTo>
                    <a:pt x="421" y="11"/>
                  </a:lnTo>
                  <a:lnTo>
                    <a:pt x="417" y="8"/>
                  </a:lnTo>
                  <a:lnTo>
                    <a:pt x="413" y="4"/>
                  </a:lnTo>
                  <a:lnTo>
                    <a:pt x="409" y="2"/>
                  </a:lnTo>
                  <a:lnTo>
                    <a:pt x="405" y="1"/>
                  </a:lnTo>
                  <a:lnTo>
                    <a:pt x="400" y="0"/>
                  </a:lnTo>
                  <a:lnTo>
                    <a:pt x="396" y="0"/>
                  </a:lnTo>
                  <a:lnTo>
                    <a:pt x="60" y="0"/>
                  </a:lnTo>
                  <a:lnTo>
                    <a:pt x="55" y="0"/>
                  </a:lnTo>
                  <a:lnTo>
                    <a:pt x="50" y="1"/>
                  </a:lnTo>
                  <a:lnTo>
                    <a:pt x="45" y="2"/>
                  </a:lnTo>
                  <a:lnTo>
                    <a:pt x="41" y="4"/>
                  </a:lnTo>
                  <a:lnTo>
                    <a:pt x="37" y="8"/>
                  </a:lnTo>
                  <a:lnTo>
                    <a:pt x="33" y="11"/>
                  </a:lnTo>
                  <a:lnTo>
                    <a:pt x="30" y="15"/>
                  </a:lnTo>
                  <a:lnTo>
                    <a:pt x="27" y="19"/>
                  </a:lnTo>
                  <a:lnTo>
                    <a:pt x="24" y="23"/>
                  </a:lnTo>
                  <a:lnTo>
                    <a:pt x="21" y="28"/>
                  </a:lnTo>
                  <a:lnTo>
                    <a:pt x="19" y="33"/>
                  </a:lnTo>
                  <a:lnTo>
                    <a:pt x="17" y="39"/>
                  </a:lnTo>
                  <a:lnTo>
                    <a:pt x="16" y="45"/>
                  </a:lnTo>
                  <a:lnTo>
                    <a:pt x="14" y="52"/>
                  </a:lnTo>
                  <a:lnTo>
                    <a:pt x="14" y="58"/>
                  </a:lnTo>
                  <a:lnTo>
                    <a:pt x="14" y="65"/>
                  </a:lnTo>
                  <a:lnTo>
                    <a:pt x="0" y="207"/>
                  </a:lnTo>
                  <a:lnTo>
                    <a:pt x="0" y="213"/>
                  </a:lnTo>
                  <a:lnTo>
                    <a:pt x="1" y="219"/>
                  </a:lnTo>
                  <a:lnTo>
                    <a:pt x="3" y="225"/>
                  </a:lnTo>
                  <a:lnTo>
                    <a:pt x="5" y="231"/>
                  </a:lnTo>
                  <a:lnTo>
                    <a:pt x="9" y="236"/>
                  </a:lnTo>
                  <a:lnTo>
                    <a:pt x="12" y="241"/>
                  </a:lnTo>
                  <a:lnTo>
                    <a:pt x="16" y="247"/>
                  </a:lnTo>
                  <a:lnTo>
                    <a:pt x="20" y="251"/>
                  </a:lnTo>
                  <a:lnTo>
                    <a:pt x="25" y="255"/>
                  </a:lnTo>
                  <a:lnTo>
                    <a:pt x="29" y="259"/>
                  </a:lnTo>
                  <a:lnTo>
                    <a:pt x="34" y="262"/>
                  </a:lnTo>
                  <a:lnTo>
                    <a:pt x="39" y="265"/>
                  </a:lnTo>
                  <a:lnTo>
                    <a:pt x="44" y="267"/>
                  </a:lnTo>
                  <a:lnTo>
                    <a:pt x="50" y="268"/>
                  </a:lnTo>
                  <a:lnTo>
                    <a:pt x="55" y="269"/>
                  </a:lnTo>
                  <a:lnTo>
                    <a:pt x="60" y="270"/>
                  </a:lnTo>
                  <a:lnTo>
                    <a:pt x="396" y="270"/>
                  </a:lnTo>
                  <a:close/>
                </a:path>
              </a:pathLst>
            </a:custGeom>
            <a:solidFill>
              <a:srgbClr val="F2F3F1"/>
            </a:solidFill>
            <a:ln w="0" cap="flat" cmpd="sng">
              <a:solidFill>
                <a:srgbClr val="000000"/>
              </a:solidFill>
              <a:prstDash val="solid"/>
              <a:headEnd type="none" w="med" len="med"/>
              <a:tailEnd type="none" w="med" len="med"/>
            </a:ln>
          </p:spPr>
          <p:txBody>
            <a:bodyPr/>
            <a:lstStyle/>
            <a:p>
              <a:endParaRPr lang="en-US"/>
            </a:p>
          </p:txBody>
        </p:sp>
        <p:sp>
          <p:nvSpPr>
            <p:cNvPr id="1413176" name="Freeform 1413175"/>
            <p:cNvSpPr/>
            <p:nvPr/>
          </p:nvSpPr>
          <p:spPr>
            <a:xfrm>
              <a:off x="4763" y="1335"/>
              <a:ext cx="14" cy="6"/>
            </a:xfrm>
            <a:custGeom>
              <a:avLst/>
              <a:gdLst/>
              <a:ahLst/>
              <a:cxnLst/>
              <a:rect l="0" t="0" r="0" b="0"/>
              <a:pathLst>
                <a:path w="333" h="122">
                  <a:moveTo>
                    <a:pt x="333" y="60"/>
                  </a:moveTo>
                  <a:lnTo>
                    <a:pt x="332" y="66"/>
                  </a:lnTo>
                  <a:lnTo>
                    <a:pt x="332" y="72"/>
                  </a:lnTo>
                  <a:lnTo>
                    <a:pt x="330" y="78"/>
                  </a:lnTo>
                  <a:lnTo>
                    <a:pt x="329" y="84"/>
                  </a:lnTo>
                  <a:lnTo>
                    <a:pt x="328" y="89"/>
                  </a:lnTo>
                  <a:lnTo>
                    <a:pt x="326" y="94"/>
                  </a:lnTo>
                  <a:lnTo>
                    <a:pt x="324" y="99"/>
                  </a:lnTo>
                  <a:lnTo>
                    <a:pt x="322" y="103"/>
                  </a:lnTo>
                  <a:lnTo>
                    <a:pt x="319" y="107"/>
                  </a:lnTo>
                  <a:lnTo>
                    <a:pt x="316" y="110"/>
                  </a:lnTo>
                  <a:lnTo>
                    <a:pt x="313" y="113"/>
                  </a:lnTo>
                  <a:lnTo>
                    <a:pt x="310" y="116"/>
                  </a:lnTo>
                  <a:lnTo>
                    <a:pt x="306" y="119"/>
                  </a:lnTo>
                  <a:lnTo>
                    <a:pt x="303" y="120"/>
                  </a:lnTo>
                  <a:lnTo>
                    <a:pt x="299" y="121"/>
                  </a:lnTo>
                  <a:lnTo>
                    <a:pt x="295" y="122"/>
                  </a:lnTo>
                  <a:lnTo>
                    <a:pt x="38" y="122"/>
                  </a:lnTo>
                  <a:lnTo>
                    <a:pt x="33" y="121"/>
                  </a:lnTo>
                  <a:lnTo>
                    <a:pt x="29" y="120"/>
                  </a:lnTo>
                  <a:lnTo>
                    <a:pt x="26" y="119"/>
                  </a:lnTo>
                  <a:lnTo>
                    <a:pt x="21" y="116"/>
                  </a:lnTo>
                  <a:lnTo>
                    <a:pt x="18" y="113"/>
                  </a:lnTo>
                  <a:lnTo>
                    <a:pt x="15" y="110"/>
                  </a:lnTo>
                  <a:lnTo>
                    <a:pt x="12" y="107"/>
                  </a:lnTo>
                  <a:lnTo>
                    <a:pt x="9" y="103"/>
                  </a:lnTo>
                  <a:lnTo>
                    <a:pt x="7" y="99"/>
                  </a:lnTo>
                  <a:lnTo>
                    <a:pt x="5" y="94"/>
                  </a:lnTo>
                  <a:lnTo>
                    <a:pt x="3" y="89"/>
                  </a:lnTo>
                  <a:lnTo>
                    <a:pt x="2" y="84"/>
                  </a:lnTo>
                  <a:lnTo>
                    <a:pt x="1" y="78"/>
                  </a:lnTo>
                  <a:lnTo>
                    <a:pt x="0" y="72"/>
                  </a:lnTo>
                  <a:lnTo>
                    <a:pt x="0" y="66"/>
                  </a:lnTo>
                  <a:lnTo>
                    <a:pt x="0" y="60"/>
                  </a:lnTo>
                  <a:lnTo>
                    <a:pt x="2" y="0"/>
                  </a:lnTo>
                  <a:lnTo>
                    <a:pt x="330" y="0"/>
                  </a:lnTo>
                  <a:lnTo>
                    <a:pt x="333" y="60"/>
                  </a:lnTo>
                  <a:close/>
                </a:path>
              </a:pathLst>
            </a:custGeom>
            <a:solidFill>
              <a:srgbClr val="CDCAC7"/>
            </a:solidFill>
            <a:ln w="0" cap="flat" cmpd="sng">
              <a:solidFill>
                <a:srgbClr val="000000"/>
              </a:solidFill>
              <a:prstDash val="solid"/>
              <a:headEnd type="none" w="med" len="med"/>
              <a:tailEnd type="none" w="med" len="med"/>
            </a:ln>
          </p:spPr>
          <p:txBody>
            <a:bodyPr/>
            <a:lstStyle/>
            <a:p>
              <a:endParaRPr lang="en-US"/>
            </a:p>
          </p:txBody>
        </p:sp>
        <p:sp>
          <p:nvSpPr>
            <p:cNvPr id="1413177" name="Freeform 1413176"/>
            <p:cNvSpPr/>
            <p:nvPr/>
          </p:nvSpPr>
          <p:spPr>
            <a:xfrm>
              <a:off x="4761" y="1331"/>
              <a:ext cx="1" cy="9"/>
            </a:xfrm>
            <a:custGeom>
              <a:avLst/>
              <a:gdLst/>
              <a:ahLst/>
              <a:cxnLst/>
              <a:rect l="0" t="0" r="0" b="0"/>
              <a:pathLst>
                <a:path w="33" h="201">
                  <a:moveTo>
                    <a:pt x="18" y="201"/>
                  </a:moveTo>
                  <a:lnTo>
                    <a:pt x="19" y="200"/>
                  </a:lnTo>
                  <a:lnTo>
                    <a:pt x="20" y="200"/>
                  </a:lnTo>
                  <a:lnTo>
                    <a:pt x="22" y="200"/>
                  </a:lnTo>
                  <a:lnTo>
                    <a:pt x="23" y="199"/>
                  </a:lnTo>
                  <a:lnTo>
                    <a:pt x="24" y="198"/>
                  </a:lnTo>
                  <a:lnTo>
                    <a:pt x="25" y="197"/>
                  </a:lnTo>
                  <a:lnTo>
                    <a:pt x="27" y="196"/>
                  </a:lnTo>
                  <a:lnTo>
                    <a:pt x="28" y="195"/>
                  </a:lnTo>
                  <a:lnTo>
                    <a:pt x="28" y="193"/>
                  </a:lnTo>
                  <a:lnTo>
                    <a:pt x="29" y="192"/>
                  </a:lnTo>
                  <a:lnTo>
                    <a:pt x="31" y="190"/>
                  </a:lnTo>
                  <a:lnTo>
                    <a:pt x="31" y="189"/>
                  </a:lnTo>
                  <a:lnTo>
                    <a:pt x="32" y="187"/>
                  </a:lnTo>
                  <a:lnTo>
                    <a:pt x="32" y="185"/>
                  </a:lnTo>
                  <a:lnTo>
                    <a:pt x="32" y="183"/>
                  </a:lnTo>
                  <a:lnTo>
                    <a:pt x="33" y="182"/>
                  </a:lnTo>
                  <a:lnTo>
                    <a:pt x="33" y="21"/>
                  </a:lnTo>
                  <a:lnTo>
                    <a:pt x="32" y="18"/>
                  </a:lnTo>
                  <a:lnTo>
                    <a:pt x="32" y="16"/>
                  </a:lnTo>
                  <a:lnTo>
                    <a:pt x="32" y="15"/>
                  </a:lnTo>
                  <a:lnTo>
                    <a:pt x="31" y="13"/>
                  </a:lnTo>
                  <a:lnTo>
                    <a:pt x="31" y="11"/>
                  </a:lnTo>
                  <a:lnTo>
                    <a:pt x="29" y="8"/>
                  </a:lnTo>
                  <a:lnTo>
                    <a:pt x="28" y="7"/>
                  </a:lnTo>
                  <a:lnTo>
                    <a:pt x="28" y="5"/>
                  </a:lnTo>
                  <a:lnTo>
                    <a:pt x="27" y="4"/>
                  </a:lnTo>
                  <a:lnTo>
                    <a:pt x="25" y="3"/>
                  </a:lnTo>
                  <a:lnTo>
                    <a:pt x="24" y="2"/>
                  </a:lnTo>
                  <a:lnTo>
                    <a:pt x="23" y="1"/>
                  </a:lnTo>
                  <a:lnTo>
                    <a:pt x="22" y="0"/>
                  </a:lnTo>
                  <a:lnTo>
                    <a:pt x="20" y="0"/>
                  </a:lnTo>
                  <a:lnTo>
                    <a:pt x="19" y="0"/>
                  </a:lnTo>
                  <a:lnTo>
                    <a:pt x="18" y="0"/>
                  </a:lnTo>
                  <a:lnTo>
                    <a:pt x="16" y="0"/>
                  </a:lnTo>
                  <a:lnTo>
                    <a:pt x="15" y="0"/>
                  </a:lnTo>
                  <a:lnTo>
                    <a:pt x="13" y="0"/>
                  </a:lnTo>
                  <a:lnTo>
                    <a:pt x="12" y="1"/>
                  </a:lnTo>
                  <a:lnTo>
                    <a:pt x="11" y="2"/>
                  </a:lnTo>
                  <a:lnTo>
                    <a:pt x="10" y="3"/>
                  </a:lnTo>
                  <a:lnTo>
                    <a:pt x="8" y="4"/>
                  </a:lnTo>
                  <a:lnTo>
                    <a:pt x="8" y="5"/>
                  </a:lnTo>
                  <a:lnTo>
                    <a:pt x="7" y="7"/>
                  </a:lnTo>
                  <a:lnTo>
                    <a:pt x="6" y="8"/>
                  </a:lnTo>
                  <a:lnTo>
                    <a:pt x="5" y="11"/>
                  </a:lnTo>
                  <a:lnTo>
                    <a:pt x="5" y="13"/>
                  </a:lnTo>
                  <a:lnTo>
                    <a:pt x="4" y="15"/>
                  </a:lnTo>
                  <a:lnTo>
                    <a:pt x="4" y="16"/>
                  </a:lnTo>
                  <a:lnTo>
                    <a:pt x="4" y="18"/>
                  </a:lnTo>
                  <a:lnTo>
                    <a:pt x="4" y="21"/>
                  </a:lnTo>
                  <a:lnTo>
                    <a:pt x="0" y="168"/>
                  </a:lnTo>
                  <a:lnTo>
                    <a:pt x="0" y="171"/>
                  </a:lnTo>
                  <a:lnTo>
                    <a:pt x="0" y="173"/>
                  </a:lnTo>
                  <a:lnTo>
                    <a:pt x="0" y="176"/>
                  </a:lnTo>
                  <a:lnTo>
                    <a:pt x="1" y="178"/>
                  </a:lnTo>
                  <a:lnTo>
                    <a:pt x="2" y="181"/>
                  </a:lnTo>
                  <a:lnTo>
                    <a:pt x="3" y="183"/>
                  </a:lnTo>
                  <a:lnTo>
                    <a:pt x="4" y="186"/>
                  </a:lnTo>
                  <a:lnTo>
                    <a:pt x="6" y="189"/>
                  </a:lnTo>
                  <a:lnTo>
                    <a:pt x="7" y="191"/>
                  </a:lnTo>
                  <a:lnTo>
                    <a:pt x="8" y="193"/>
                  </a:lnTo>
                  <a:lnTo>
                    <a:pt x="10" y="195"/>
                  </a:lnTo>
                  <a:lnTo>
                    <a:pt x="11" y="197"/>
                  </a:lnTo>
                  <a:lnTo>
                    <a:pt x="13" y="198"/>
                  </a:lnTo>
                  <a:lnTo>
                    <a:pt x="14" y="200"/>
                  </a:lnTo>
                  <a:lnTo>
                    <a:pt x="16" y="200"/>
                  </a:lnTo>
                  <a:lnTo>
                    <a:pt x="18" y="201"/>
                  </a:lnTo>
                  <a:close/>
                </a:path>
              </a:pathLst>
            </a:custGeom>
            <a:solidFill>
              <a:srgbClr val="DADEDC"/>
            </a:solidFill>
            <a:ln w="0" cap="flat" cmpd="sng">
              <a:solidFill>
                <a:srgbClr val="000000"/>
              </a:solidFill>
              <a:prstDash val="solid"/>
              <a:headEnd type="none" w="med" len="med"/>
              <a:tailEnd type="none" w="med" len="med"/>
            </a:ln>
          </p:spPr>
          <p:txBody>
            <a:bodyPr/>
            <a:lstStyle/>
            <a:p>
              <a:endParaRPr lang="en-US"/>
            </a:p>
          </p:txBody>
        </p:sp>
        <p:sp>
          <p:nvSpPr>
            <p:cNvPr id="1413178" name="Freeform 1413177"/>
            <p:cNvSpPr/>
            <p:nvPr/>
          </p:nvSpPr>
          <p:spPr>
            <a:xfrm>
              <a:off x="4778" y="1331"/>
              <a:ext cx="1" cy="9"/>
            </a:xfrm>
            <a:custGeom>
              <a:avLst/>
              <a:gdLst/>
              <a:ahLst/>
              <a:cxnLst/>
              <a:rect l="0" t="0" r="0" b="0"/>
              <a:pathLst>
                <a:path w="38" h="209">
                  <a:moveTo>
                    <a:pt x="14" y="209"/>
                  </a:moveTo>
                  <a:lnTo>
                    <a:pt x="15" y="208"/>
                  </a:lnTo>
                  <a:lnTo>
                    <a:pt x="17" y="208"/>
                  </a:lnTo>
                  <a:lnTo>
                    <a:pt x="19" y="206"/>
                  </a:lnTo>
                  <a:lnTo>
                    <a:pt x="20" y="205"/>
                  </a:lnTo>
                  <a:lnTo>
                    <a:pt x="22" y="203"/>
                  </a:lnTo>
                  <a:lnTo>
                    <a:pt x="24" y="201"/>
                  </a:lnTo>
                  <a:lnTo>
                    <a:pt x="26" y="199"/>
                  </a:lnTo>
                  <a:lnTo>
                    <a:pt x="28" y="197"/>
                  </a:lnTo>
                  <a:lnTo>
                    <a:pt x="31" y="194"/>
                  </a:lnTo>
                  <a:lnTo>
                    <a:pt x="32" y="192"/>
                  </a:lnTo>
                  <a:lnTo>
                    <a:pt x="34" y="189"/>
                  </a:lnTo>
                  <a:lnTo>
                    <a:pt x="35" y="187"/>
                  </a:lnTo>
                  <a:lnTo>
                    <a:pt x="36" y="184"/>
                  </a:lnTo>
                  <a:lnTo>
                    <a:pt x="37" y="182"/>
                  </a:lnTo>
                  <a:lnTo>
                    <a:pt x="37" y="179"/>
                  </a:lnTo>
                  <a:lnTo>
                    <a:pt x="38" y="178"/>
                  </a:lnTo>
                  <a:lnTo>
                    <a:pt x="28" y="21"/>
                  </a:lnTo>
                  <a:lnTo>
                    <a:pt x="27" y="18"/>
                  </a:lnTo>
                  <a:lnTo>
                    <a:pt x="27" y="15"/>
                  </a:lnTo>
                  <a:lnTo>
                    <a:pt x="27" y="13"/>
                  </a:lnTo>
                  <a:lnTo>
                    <a:pt x="26" y="11"/>
                  </a:lnTo>
                  <a:lnTo>
                    <a:pt x="26" y="10"/>
                  </a:lnTo>
                  <a:lnTo>
                    <a:pt x="25" y="8"/>
                  </a:lnTo>
                  <a:lnTo>
                    <a:pt x="24" y="6"/>
                  </a:lnTo>
                  <a:lnTo>
                    <a:pt x="24" y="5"/>
                  </a:lnTo>
                  <a:lnTo>
                    <a:pt x="23" y="4"/>
                  </a:lnTo>
                  <a:lnTo>
                    <a:pt x="21" y="3"/>
                  </a:lnTo>
                  <a:lnTo>
                    <a:pt x="20" y="2"/>
                  </a:lnTo>
                  <a:lnTo>
                    <a:pt x="19" y="1"/>
                  </a:lnTo>
                  <a:lnTo>
                    <a:pt x="18" y="0"/>
                  </a:lnTo>
                  <a:lnTo>
                    <a:pt x="16" y="0"/>
                  </a:lnTo>
                  <a:lnTo>
                    <a:pt x="15" y="0"/>
                  </a:lnTo>
                  <a:lnTo>
                    <a:pt x="14" y="0"/>
                  </a:lnTo>
                  <a:lnTo>
                    <a:pt x="12" y="0"/>
                  </a:lnTo>
                  <a:lnTo>
                    <a:pt x="11" y="0"/>
                  </a:lnTo>
                  <a:lnTo>
                    <a:pt x="9" y="0"/>
                  </a:lnTo>
                  <a:lnTo>
                    <a:pt x="8" y="1"/>
                  </a:lnTo>
                  <a:lnTo>
                    <a:pt x="7" y="2"/>
                  </a:lnTo>
                  <a:lnTo>
                    <a:pt x="6" y="3"/>
                  </a:lnTo>
                  <a:lnTo>
                    <a:pt x="4" y="4"/>
                  </a:lnTo>
                  <a:lnTo>
                    <a:pt x="4" y="5"/>
                  </a:lnTo>
                  <a:lnTo>
                    <a:pt x="3" y="7"/>
                  </a:lnTo>
                  <a:lnTo>
                    <a:pt x="2" y="9"/>
                  </a:lnTo>
                  <a:lnTo>
                    <a:pt x="1" y="11"/>
                  </a:lnTo>
                  <a:lnTo>
                    <a:pt x="1" y="13"/>
                  </a:lnTo>
                  <a:lnTo>
                    <a:pt x="0" y="15"/>
                  </a:lnTo>
                  <a:lnTo>
                    <a:pt x="0" y="18"/>
                  </a:lnTo>
                  <a:lnTo>
                    <a:pt x="0" y="21"/>
                  </a:lnTo>
                  <a:lnTo>
                    <a:pt x="0" y="24"/>
                  </a:lnTo>
                  <a:lnTo>
                    <a:pt x="0" y="193"/>
                  </a:lnTo>
                  <a:lnTo>
                    <a:pt x="0" y="194"/>
                  </a:lnTo>
                  <a:lnTo>
                    <a:pt x="0" y="195"/>
                  </a:lnTo>
                  <a:lnTo>
                    <a:pt x="0" y="197"/>
                  </a:lnTo>
                  <a:lnTo>
                    <a:pt x="1" y="198"/>
                  </a:lnTo>
                  <a:lnTo>
                    <a:pt x="1" y="200"/>
                  </a:lnTo>
                  <a:lnTo>
                    <a:pt x="2" y="201"/>
                  </a:lnTo>
                  <a:lnTo>
                    <a:pt x="3" y="202"/>
                  </a:lnTo>
                  <a:lnTo>
                    <a:pt x="4" y="204"/>
                  </a:lnTo>
                  <a:lnTo>
                    <a:pt x="4" y="205"/>
                  </a:lnTo>
                  <a:lnTo>
                    <a:pt x="6" y="206"/>
                  </a:lnTo>
                  <a:lnTo>
                    <a:pt x="7" y="206"/>
                  </a:lnTo>
                  <a:lnTo>
                    <a:pt x="8" y="207"/>
                  </a:lnTo>
                  <a:lnTo>
                    <a:pt x="9" y="208"/>
                  </a:lnTo>
                  <a:lnTo>
                    <a:pt x="11" y="208"/>
                  </a:lnTo>
                  <a:lnTo>
                    <a:pt x="12" y="208"/>
                  </a:lnTo>
                  <a:lnTo>
                    <a:pt x="14" y="209"/>
                  </a:lnTo>
                  <a:close/>
                </a:path>
              </a:pathLst>
            </a:custGeom>
            <a:solidFill>
              <a:srgbClr val="DADEDC"/>
            </a:solidFill>
            <a:ln w="0" cap="flat" cmpd="sng">
              <a:solidFill>
                <a:srgbClr val="000000"/>
              </a:solidFill>
              <a:prstDash val="solid"/>
              <a:headEnd type="none" w="med" len="med"/>
              <a:tailEnd type="none" w="med" len="med"/>
            </a:ln>
          </p:spPr>
          <p:txBody>
            <a:bodyPr/>
            <a:lstStyle/>
            <a:p>
              <a:endParaRPr lang="en-US"/>
            </a:p>
          </p:txBody>
        </p:sp>
        <p:sp>
          <p:nvSpPr>
            <p:cNvPr id="1413179" name="Freeform 1413178"/>
            <p:cNvSpPr/>
            <p:nvPr/>
          </p:nvSpPr>
          <p:spPr>
            <a:xfrm>
              <a:off x="4762" y="1331"/>
              <a:ext cx="15" cy="4"/>
            </a:xfrm>
            <a:custGeom>
              <a:avLst/>
              <a:gdLst/>
              <a:ahLst/>
              <a:cxnLst/>
              <a:rect l="0" t="0" r="0" b="0"/>
              <a:pathLst>
                <a:path w="343" h="100">
                  <a:moveTo>
                    <a:pt x="306" y="100"/>
                  </a:moveTo>
                  <a:lnTo>
                    <a:pt x="309" y="99"/>
                  </a:lnTo>
                  <a:lnTo>
                    <a:pt x="313" y="99"/>
                  </a:lnTo>
                  <a:lnTo>
                    <a:pt x="316" y="98"/>
                  </a:lnTo>
                  <a:lnTo>
                    <a:pt x="320" y="97"/>
                  </a:lnTo>
                  <a:lnTo>
                    <a:pt x="323" y="96"/>
                  </a:lnTo>
                  <a:lnTo>
                    <a:pt x="326" y="94"/>
                  </a:lnTo>
                  <a:lnTo>
                    <a:pt x="328" y="92"/>
                  </a:lnTo>
                  <a:lnTo>
                    <a:pt x="331" y="90"/>
                  </a:lnTo>
                  <a:lnTo>
                    <a:pt x="333" y="88"/>
                  </a:lnTo>
                  <a:lnTo>
                    <a:pt x="335" y="86"/>
                  </a:lnTo>
                  <a:lnTo>
                    <a:pt x="337" y="83"/>
                  </a:lnTo>
                  <a:lnTo>
                    <a:pt x="340" y="80"/>
                  </a:lnTo>
                  <a:lnTo>
                    <a:pt x="341" y="77"/>
                  </a:lnTo>
                  <a:lnTo>
                    <a:pt x="342" y="74"/>
                  </a:lnTo>
                  <a:lnTo>
                    <a:pt x="342" y="71"/>
                  </a:lnTo>
                  <a:lnTo>
                    <a:pt x="343" y="67"/>
                  </a:lnTo>
                  <a:lnTo>
                    <a:pt x="343" y="33"/>
                  </a:lnTo>
                  <a:lnTo>
                    <a:pt x="342" y="29"/>
                  </a:lnTo>
                  <a:lnTo>
                    <a:pt x="342" y="25"/>
                  </a:lnTo>
                  <a:lnTo>
                    <a:pt x="341" y="22"/>
                  </a:lnTo>
                  <a:lnTo>
                    <a:pt x="340" y="19"/>
                  </a:lnTo>
                  <a:lnTo>
                    <a:pt x="337" y="16"/>
                  </a:lnTo>
                  <a:lnTo>
                    <a:pt x="335" y="13"/>
                  </a:lnTo>
                  <a:lnTo>
                    <a:pt x="333" y="11"/>
                  </a:lnTo>
                  <a:lnTo>
                    <a:pt x="331" y="9"/>
                  </a:lnTo>
                  <a:lnTo>
                    <a:pt x="328" y="7"/>
                  </a:lnTo>
                  <a:lnTo>
                    <a:pt x="326" y="5"/>
                  </a:lnTo>
                  <a:lnTo>
                    <a:pt x="323" y="3"/>
                  </a:lnTo>
                  <a:lnTo>
                    <a:pt x="320" y="2"/>
                  </a:lnTo>
                  <a:lnTo>
                    <a:pt x="316" y="1"/>
                  </a:lnTo>
                  <a:lnTo>
                    <a:pt x="313" y="0"/>
                  </a:lnTo>
                  <a:lnTo>
                    <a:pt x="309" y="0"/>
                  </a:lnTo>
                  <a:lnTo>
                    <a:pt x="306" y="0"/>
                  </a:lnTo>
                  <a:lnTo>
                    <a:pt x="37" y="0"/>
                  </a:lnTo>
                  <a:lnTo>
                    <a:pt x="33" y="0"/>
                  </a:lnTo>
                  <a:lnTo>
                    <a:pt x="28" y="0"/>
                  </a:lnTo>
                  <a:lnTo>
                    <a:pt x="25" y="1"/>
                  </a:lnTo>
                  <a:lnTo>
                    <a:pt x="21" y="2"/>
                  </a:lnTo>
                  <a:lnTo>
                    <a:pt x="18" y="3"/>
                  </a:lnTo>
                  <a:lnTo>
                    <a:pt x="15" y="5"/>
                  </a:lnTo>
                  <a:lnTo>
                    <a:pt x="13" y="7"/>
                  </a:lnTo>
                  <a:lnTo>
                    <a:pt x="10" y="9"/>
                  </a:lnTo>
                  <a:lnTo>
                    <a:pt x="8" y="11"/>
                  </a:lnTo>
                  <a:lnTo>
                    <a:pt x="6" y="13"/>
                  </a:lnTo>
                  <a:lnTo>
                    <a:pt x="4" y="16"/>
                  </a:lnTo>
                  <a:lnTo>
                    <a:pt x="2" y="19"/>
                  </a:lnTo>
                  <a:lnTo>
                    <a:pt x="1" y="22"/>
                  </a:lnTo>
                  <a:lnTo>
                    <a:pt x="0" y="25"/>
                  </a:lnTo>
                  <a:lnTo>
                    <a:pt x="0" y="29"/>
                  </a:lnTo>
                  <a:lnTo>
                    <a:pt x="0" y="33"/>
                  </a:lnTo>
                  <a:lnTo>
                    <a:pt x="0" y="67"/>
                  </a:lnTo>
                  <a:lnTo>
                    <a:pt x="0" y="71"/>
                  </a:lnTo>
                  <a:lnTo>
                    <a:pt x="0" y="74"/>
                  </a:lnTo>
                  <a:lnTo>
                    <a:pt x="1" y="77"/>
                  </a:lnTo>
                  <a:lnTo>
                    <a:pt x="2" y="80"/>
                  </a:lnTo>
                  <a:lnTo>
                    <a:pt x="4" y="83"/>
                  </a:lnTo>
                  <a:lnTo>
                    <a:pt x="6" y="86"/>
                  </a:lnTo>
                  <a:lnTo>
                    <a:pt x="8" y="88"/>
                  </a:lnTo>
                  <a:lnTo>
                    <a:pt x="10" y="90"/>
                  </a:lnTo>
                  <a:lnTo>
                    <a:pt x="13" y="92"/>
                  </a:lnTo>
                  <a:lnTo>
                    <a:pt x="15" y="94"/>
                  </a:lnTo>
                  <a:lnTo>
                    <a:pt x="18" y="96"/>
                  </a:lnTo>
                  <a:lnTo>
                    <a:pt x="21" y="97"/>
                  </a:lnTo>
                  <a:lnTo>
                    <a:pt x="25" y="98"/>
                  </a:lnTo>
                  <a:lnTo>
                    <a:pt x="28" y="99"/>
                  </a:lnTo>
                  <a:lnTo>
                    <a:pt x="33" y="99"/>
                  </a:lnTo>
                  <a:lnTo>
                    <a:pt x="37" y="100"/>
                  </a:lnTo>
                  <a:lnTo>
                    <a:pt x="306" y="100"/>
                  </a:lnTo>
                  <a:close/>
                </a:path>
              </a:pathLst>
            </a:custGeom>
            <a:solidFill>
              <a:srgbClr val="F2EEEA"/>
            </a:solidFill>
            <a:ln w="0" cap="flat" cmpd="sng">
              <a:solidFill>
                <a:srgbClr val="000000"/>
              </a:solidFill>
              <a:prstDash val="solid"/>
              <a:headEnd type="none" w="med" len="med"/>
              <a:tailEnd type="none" w="med" len="med"/>
            </a:ln>
          </p:spPr>
          <p:txBody>
            <a:bodyPr/>
            <a:lstStyle/>
            <a:p>
              <a:endParaRPr lang="en-US"/>
            </a:p>
          </p:txBody>
        </p:sp>
        <p:sp>
          <p:nvSpPr>
            <p:cNvPr id="1413180" name="Freeform 1413179"/>
            <p:cNvSpPr/>
            <p:nvPr/>
          </p:nvSpPr>
          <p:spPr>
            <a:xfrm>
              <a:off x="4737" y="1330"/>
              <a:ext cx="21" cy="12"/>
            </a:xfrm>
            <a:custGeom>
              <a:avLst/>
              <a:gdLst/>
              <a:ahLst/>
              <a:cxnLst/>
              <a:rect l="0" t="0" r="0" b="0"/>
              <a:pathLst>
                <a:path w="477" h="283">
                  <a:moveTo>
                    <a:pt x="414" y="283"/>
                  </a:moveTo>
                  <a:lnTo>
                    <a:pt x="418" y="282"/>
                  </a:lnTo>
                  <a:lnTo>
                    <a:pt x="425" y="281"/>
                  </a:lnTo>
                  <a:lnTo>
                    <a:pt x="430" y="280"/>
                  </a:lnTo>
                  <a:lnTo>
                    <a:pt x="435" y="277"/>
                  </a:lnTo>
                  <a:lnTo>
                    <a:pt x="440" y="275"/>
                  </a:lnTo>
                  <a:lnTo>
                    <a:pt x="445" y="271"/>
                  </a:lnTo>
                  <a:lnTo>
                    <a:pt x="450" y="268"/>
                  </a:lnTo>
                  <a:lnTo>
                    <a:pt x="455" y="264"/>
                  </a:lnTo>
                  <a:lnTo>
                    <a:pt x="459" y="259"/>
                  </a:lnTo>
                  <a:lnTo>
                    <a:pt x="464" y="254"/>
                  </a:lnTo>
                  <a:lnTo>
                    <a:pt x="468" y="248"/>
                  </a:lnTo>
                  <a:lnTo>
                    <a:pt x="471" y="242"/>
                  </a:lnTo>
                  <a:lnTo>
                    <a:pt x="473" y="236"/>
                  </a:lnTo>
                  <a:lnTo>
                    <a:pt x="475" y="230"/>
                  </a:lnTo>
                  <a:lnTo>
                    <a:pt x="476" y="223"/>
                  </a:lnTo>
                  <a:lnTo>
                    <a:pt x="477" y="217"/>
                  </a:lnTo>
                  <a:lnTo>
                    <a:pt x="463" y="69"/>
                  </a:lnTo>
                  <a:lnTo>
                    <a:pt x="462" y="62"/>
                  </a:lnTo>
                  <a:lnTo>
                    <a:pt x="462" y="55"/>
                  </a:lnTo>
                  <a:lnTo>
                    <a:pt x="459" y="48"/>
                  </a:lnTo>
                  <a:lnTo>
                    <a:pt x="458" y="41"/>
                  </a:lnTo>
                  <a:lnTo>
                    <a:pt x="456" y="36"/>
                  </a:lnTo>
                  <a:lnTo>
                    <a:pt x="453" y="30"/>
                  </a:lnTo>
                  <a:lnTo>
                    <a:pt x="451" y="25"/>
                  </a:lnTo>
                  <a:lnTo>
                    <a:pt x="448" y="20"/>
                  </a:lnTo>
                  <a:lnTo>
                    <a:pt x="444" y="16"/>
                  </a:lnTo>
                  <a:lnTo>
                    <a:pt x="441" y="11"/>
                  </a:lnTo>
                  <a:lnTo>
                    <a:pt x="437" y="8"/>
                  </a:lnTo>
                  <a:lnTo>
                    <a:pt x="433" y="5"/>
                  </a:lnTo>
                  <a:lnTo>
                    <a:pt x="428" y="3"/>
                  </a:lnTo>
                  <a:lnTo>
                    <a:pt x="424" y="1"/>
                  </a:lnTo>
                  <a:lnTo>
                    <a:pt x="418" y="0"/>
                  </a:lnTo>
                  <a:lnTo>
                    <a:pt x="414" y="0"/>
                  </a:lnTo>
                  <a:lnTo>
                    <a:pt x="61" y="0"/>
                  </a:lnTo>
                  <a:lnTo>
                    <a:pt x="56" y="0"/>
                  </a:lnTo>
                  <a:lnTo>
                    <a:pt x="51" y="1"/>
                  </a:lnTo>
                  <a:lnTo>
                    <a:pt x="47" y="3"/>
                  </a:lnTo>
                  <a:lnTo>
                    <a:pt x="43" y="5"/>
                  </a:lnTo>
                  <a:lnTo>
                    <a:pt x="39" y="8"/>
                  </a:lnTo>
                  <a:lnTo>
                    <a:pt x="34" y="11"/>
                  </a:lnTo>
                  <a:lnTo>
                    <a:pt x="30" y="16"/>
                  </a:lnTo>
                  <a:lnTo>
                    <a:pt x="27" y="20"/>
                  </a:lnTo>
                  <a:lnTo>
                    <a:pt x="24" y="25"/>
                  </a:lnTo>
                  <a:lnTo>
                    <a:pt x="21" y="30"/>
                  </a:lnTo>
                  <a:lnTo>
                    <a:pt x="19" y="36"/>
                  </a:lnTo>
                  <a:lnTo>
                    <a:pt x="17" y="41"/>
                  </a:lnTo>
                  <a:lnTo>
                    <a:pt x="16" y="48"/>
                  </a:lnTo>
                  <a:lnTo>
                    <a:pt x="14" y="55"/>
                  </a:lnTo>
                  <a:lnTo>
                    <a:pt x="14" y="62"/>
                  </a:lnTo>
                  <a:lnTo>
                    <a:pt x="14" y="69"/>
                  </a:lnTo>
                  <a:lnTo>
                    <a:pt x="0" y="217"/>
                  </a:lnTo>
                  <a:lnTo>
                    <a:pt x="0" y="223"/>
                  </a:lnTo>
                  <a:lnTo>
                    <a:pt x="1" y="230"/>
                  </a:lnTo>
                  <a:lnTo>
                    <a:pt x="3" y="236"/>
                  </a:lnTo>
                  <a:lnTo>
                    <a:pt x="5" y="242"/>
                  </a:lnTo>
                  <a:lnTo>
                    <a:pt x="8" y="248"/>
                  </a:lnTo>
                  <a:lnTo>
                    <a:pt x="12" y="254"/>
                  </a:lnTo>
                  <a:lnTo>
                    <a:pt x="16" y="259"/>
                  </a:lnTo>
                  <a:lnTo>
                    <a:pt x="20" y="264"/>
                  </a:lnTo>
                  <a:lnTo>
                    <a:pt x="25" y="268"/>
                  </a:lnTo>
                  <a:lnTo>
                    <a:pt x="30" y="271"/>
                  </a:lnTo>
                  <a:lnTo>
                    <a:pt x="36" y="275"/>
                  </a:lnTo>
                  <a:lnTo>
                    <a:pt x="41" y="277"/>
                  </a:lnTo>
                  <a:lnTo>
                    <a:pt x="46" y="280"/>
                  </a:lnTo>
                  <a:lnTo>
                    <a:pt x="51" y="281"/>
                  </a:lnTo>
                  <a:lnTo>
                    <a:pt x="56" y="282"/>
                  </a:lnTo>
                  <a:lnTo>
                    <a:pt x="61" y="283"/>
                  </a:lnTo>
                  <a:lnTo>
                    <a:pt x="414" y="283"/>
                  </a:lnTo>
                  <a:close/>
                </a:path>
              </a:pathLst>
            </a:custGeom>
            <a:solidFill>
              <a:srgbClr val="7F7F7F"/>
            </a:solidFill>
            <a:ln w="0" cap="flat" cmpd="sng">
              <a:solidFill>
                <a:srgbClr val="000000"/>
              </a:solidFill>
              <a:prstDash val="solid"/>
              <a:headEnd type="none" w="med" len="med"/>
              <a:tailEnd type="none" w="med" len="med"/>
            </a:ln>
          </p:spPr>
          <p:txBody>
            <a:bodyPr/>
            <a:lstStyle/>
            <a:p>
              <a:endParaRPr lang="en-US"/>
            </a:p>
          </p:txBody>
        </p:sp>
        <p:sp>
          <p:nvSpPr>
            <p:cNvPr id="1413181" name="Freeform 1413180"/>
            <p:cNvSpPr/>
            <p:nvPr/>
          </p:nvSpPr>
          <p:spPr>
            <a:xfrm>
              <a:off x="4737" y="1330"/>
              <a:ext cx="20" cy="12"/>
            </a:xfrm>
            <a:custGeom>
              <a:avLst/>
              <a:gdLst/>
              <a:ahLst/>
              <a:cxnLst/>
              <a:rect l="0" t="0" r="0" b="0"/>
              <a:pathLst>
                <a:path w="455" h="270">
                  <a:moveTo>
                    <a:pt x="395" y="270"/>
                  </a:moveTo>
                  <a:lnTo>
                    <a:pt x="399" y="269"/>
                  </a:lnTo>
                  <a:lnTo>
                    <a:pt x="404" y="268"/>
                  </a:lnTo>
                  <a:lnTo>
                    <a:pt x="409" y="267"/>
                  </a:lnTo>
                  <a:lnTo>
                    <a:pt x="415" y="265"/>
                  </a:lnTo>
                  <a:lnTo>
                    <a:pt x="420" y="262"/>
                  </a:lnTo>
                  <a:lnTo>
                    <a:pt x="425" y="259"/>
                  </a:lnTo>
                  <a:lnTo>
                    <a:pt x="429" y="255"/>
                  </a:lnTo>
                  <a:lnTo>
                    <a:pt x="434" y="251"/>
                  </a:lnTo>
                  <a:lnTo>
                    <a:pt x="438" y="247"/>
                  </a:lnTo>
                  <a:lnTo>
                    <a:pt x="442" y="241"/>
                  </a:lnTo>
                  <a:lnTo>
                    <a:pt x="445" y="236"/>
                  </a:lnTo>
                  <a:lnTo>
                    <a:pt x="448" y="231"/>
                  </a:lnTo>
                  <a:lnTo>
                    <a:pt x="451" y="225"/>
                  </a:lnTo>
                  <a:lnTo>
                    <a:pt x="453" y="219"/>
                  </a:lnTo>
                  <a:lnTo>
                    <a:pt x="454" y="213"/>
                  </a:lnTo>
                  <a:lnTo>
                    <a:pt x="455" y="207"/>
                  </a:lnTo>
                  <a:lnTo>
                    <a:pt x="441" y="65"/>
                  </a:lnTo>
                  <a:lnTo>
                    <a:pt x="440" y="58"/>
                  </a:lnTo>
                  <a:lnTo>
                    <a:pt x="440" y="52"/>
                  </a:lnTo>
                  <a:lnTo>
                    <a:pt x="438" y="45"/>
                  </a:lnTo>
                  <a:lnTo>
                    <a:pt x="437" y="39"/>
                  </a:lnTo>
                  <a:lnTo>
                    <a:pt x="435" y="33"/>
                  </a:lnTo>
                  <a:lnTo>
                    <a:pt x="433" y="28"/>
                  </a:lnTo>
                  <a:lnTo>
                    <a:pt x="430" y="23"/>
                  </a:lnTo>
                  <a:lnTo>
                    <a:pt x="427" y="19"/>
                  </a:lnTo>
                  <a:lnTo>
                    <a:pt x="424" y="15"/>
                  </a:lnTo>
                  <a:lnTo>
                    <a:pt x="421" y="11"/>
                  </a:lnTo>
                  <a:lnTo>
                    <a:pt x="417" y="8"/>
                  </a:lnTo>
                  <a:lnTo>
                    <a:pt x="413" y="4"/>
                  </a:lnTo>
                  <a:lnTo>
                    <a:pt x="408" y="2"/>
                  </a:lnTo>
                  <a:lnTo>
                    <a:pt x="404" y="1"/>
                  </a:lnTo>
                  <a:lnTo>
                    <a:pt x="399" y="0"/>
                  </a:lnTo>
                  <a:lnTo>
                    <a:pt x="395" y="0"/>
                  </a:lnTo>
                  <a:lnTo>
                    <a:pt x="59" y="0"/>
                  </a:lnTo>
                  <a:lnTo>
                    <a:pt x="54" y="0"/>
                  </a:lnTo>
                  <a:lnTo>
                    <a:pt x="49" y="1"/>
                  </a:lnTo>
                  <a:lnTo>
                    <a:pt x="45" y="2"/>
                  </a:lnTo>
                  <a:lnTo>
                    <a:pt x="41" y="4"/>
                  </a:lnTo>
                  <a:lnTo>
                    <a:pt x="37" y="8"/>
                  </a:lnTo>
                  <a:lnTo>
                    <a:pt x="34" y="11"/>
                  </a:lnTo>
                  <a:lnTo>
                    <a:pt x="30" y="15"/>
                  </a:lnTo>
                  <a:lnTo>
                    <a:pt x="27" y="19"/>
                  </a:lnTo>
                  <a:lnTo>
                    <a:pt x="23" y="23"/>
                  </a:lnTo>
                  <a:lnTo>
                    <a:pt x="21" y="28"/>
                  </a:lnTo>
                  <a:lnTo>
                    <a:pt x="19" y="33"/>
                  </a:lnTo>
                  <a:lnTo>
                    <a:pt x="17" y="39"/>
                  </a:lnTo>
                  <a:lnTo>
                    <a:pt x="15" y="45"/>
                  </a:lnTo>
                  <a:lnTo>
                    <a:pt x="14" y="52"/>
                  </a:lnTo>
                  <a:lnTo>
                    <a:pt x="14" y="58"/>
                  </a:lnTo>
                  <a:lnTo>
                    <a:pt x="14" y="65"/>
                  </a:lnTo>
                  <a:lnTo>
                    <a:pt x="0" y="207"/>
                  </a:lnTo>
                  <a:lnTo>
                    <a:pt x="0" y="213"/>
                  </a:lnTo>
                  <a:lnTo>
                    <a:pt x="1" y="219"/>
                  </a:lnTo>
                  <a:lnTo>
                    <a:pt x="3" y="225"/>
                  </a:lnTo>
                  <a:lnTo>
                    <a:pt x="5" y="231"/>
                  </a:lnTo>
                  <a:lnTo>
                    <a:pt x="8" y="236"/>
                  </a:lnTo>
                  <a:lnTo>
                    <a:pt x="11" y="241"/>
                  </a:lnTo>
                  <a:lnTo>
                    <a:pt x="15" y="247"/>
                  </a:lnTo>
                  <a:lnTo>
                    <a:pt x="19" y="251"/>
                  </a:lnTo>
                  <a:lnTo>
                    <a:pt x="25" y="255"/>
                  </a:lnTo>
                  <a:lnTo>
                    <a:pt x="29" y="259"/>
                  </a:lnTo>
                  <a:lnTo>
                    <a:pt x="34" y="262"/>
                  </a:lnTo>
                  <a:lnTo>
                    <a:pt x="39" y="265"/>
                  </a:lnTo>
                  <a:lnTo>
                    <a:pt x="44" y="267"/>
                  </a:lnTo>
                  <a:lnTo>
                    <a:pt x="49" y="268"/>
                  </a:lnTo>
                  <a:lnTo>
                    <a:pt x="54" y="269"/>
                  </a:lnTo>
                  <a:lnTo>
                    <a:pt x="59" y="270"/>
                  </a:lnTo>
                  <a:lnTo>
                    <a:pt x="395" y="270"/>
                  </a:lnTo>
                  <a:close/>
                </a:path>
              </a:pathLst>
            </a:custGeom>
            <a:solidFill>
              <a:srgbClr val="F2F3F1"/>
            </a:solidFill>
            <a:ln w="0" cap="flat" cmpd="sng">
              <a:solidFill>
                <a:srgbClr val="000000"/>
              </a:solidFill>
              <a:prstDash val="solid"/>
              <a:headEnd type="none" w="med" len="med"/>
              <a:tailEnd type="none" w="med" len="med"/>
            </a:ln>
          </p:spPr>
          <p:txBody>
            <a:bodyPr/>
            <a:lstStyle/>
            <a:p>
              <a:endParaRPr lang="en-US"/>
            </a:p>
          </p:txBody>
        </p:sp>
        <p:sp>
          <p:nvSpPr>
            <p:cNvPr id="1413182" name="Freeform 1413181"/>
            <p:cNvSpPr/>
            <p:nvPr/>
          </p:nvSpPr>
          <p:spPr>
            <a:xfrm>
              <a:off x="4740" y="1335"/>
              <a:ext cx="15" cy="6"/>
            </a:xfrm>
            <a:custGeom>
              <a:avLst/>
              <a:gdLst/>
              <a:ahLst/>
              <a:cxnLst/>
              <a:rect l="0" t="0" r="0" b="0"/>
              <a:pathLst>
                <a:path w="333" h="122">
                  <a:moveTo>
                    <a:pt x="333" y="60"/>
                  </a:moveTo>
                  <a:lnTo>
                    <a:pt x="332" y="66"/>
                  </a:lnTo>
                  <a:lnTo>
                    <a:pt x="332" y="72"/>
                  </a:lnTo>
                  <a:lnTo>
                    <a:pt x="331" y="78"/>
                  </a:lnTo>
                  <a:lnTo>
                    <a:pt x="330" y="84"/>
                  </a:lnTo>
                  <a:lnTo>
                    <a:pt x="328" y="89"/>
                  </a:lnTo>
                  <a:lnTo>
                    <a:pt x="327" y="94"/>
                  </a:lnTo>
                  <a:lnTo>
                    <a:pt x="324" y="99"/>
                  </a:lnTo>
                  <a:lnTo>
                    <a:pt x="322" y="103"/>
                  </a:lnTo>
                  <a:lnTo>
                    <a:pt x="320" y="107"/>
                  </a:lnTo>
                  <a:lnTo>
                    <a:pt x="317" y="110"/>
                  </a:lnTo>
                  <a:lnTo>
                    <a:pt x="314" y="113"/>
                  </a:lnTo>
                  <a:lnTo>
                    <a:pt x="310" y="116"/>
                  </a:lnTo>
                  <a:lnTo>
                    <a:pt x="306" y="119"/>
                  </a:lnTo>
                  <a:lnTo>
                    <a:pt x="302" y="120"/>
                  </a:lnTo>
                  <a:lnTo>
                    <a:pt x="298" y="121"/>
                  </a:lnTo>
                  <a:lnTo>
                    <a:pt x="294" y="122"/>
                  </a:lnTo>
                  <a:lnTo>
                    <a:pt x="39" y="122"/>
                  </a:lnTo>
                  <a:lnTo>
                    <a:pt x="33" y="121"/>
                  </a:lnTo>
                  <a:lnTo>
                    <a:pt x="29" y="120"/>
                  </a:lnTo>
                  <a:lnTo>
                    <a:pt x="25" y="119"/>
                  </a:lnTo>
                  <a:lnTo>
                    <a:pt x="21" y="116"/>
                  </a:lnTo>
                  <a:lnTo>
                    <a:pt x="18" y="113"/>
                  </a:lnTo>
                  <a:lnTo>
                    <a:pt x="15" y="110"/>
                  </a:lnTo>
                  <a:lnTo>
                    <a:pt x="12" y="107"/>
                  </a:lnTo>
                  <a:lnTo>
                    <a:pt x="10" y="103"/>
                  </a:lnTo>
                  <a:lnTo>
                    <a:pt x="7" y="99"/>
                  </a:lnTo>
                  <a:lnTo>
                    <a:pt x="5" y="94"/>
                  </a:lnTo>
                  <a:lnTo>
                    <a:pt x="3" y="89"/>
                  </a:lnTo>
                  <a:lnTo>
                    <a:pt x="2" y="84"/>
                  </a:lnTo>
                  <a:lnTo>
                    <a:pt x="1" y="78"/>
                  </a:lnTo>
                  <a:lnTo>
                    <a:pt x="0" y="72"/>
                  </a:lnTo>
                  <a:lnTo>
                    <a:pt x="0" y="66"/>
                  </a:lnTo>
                  <a:lnTo>
                    <a:pt x="0" y="60"/>
                  </a:lnTo>
                  <a:lnTo>
                    <a:pt x="2" y="0"/>
                  </a:lnTo>
                  <a:lnTo>
                    <a:pt x="331" y="0"/>
                  </a:lnTo>
                  <a:lnTo>
                    <a:pt x="333" y="60"/>
                  </a:lnTo>
                  <a:close/>
                </a:path>
              </a:pathLst>
            </a:custGeom>
            <a:solidFill>
              <a:srgbClr val="CDCAC7"/>
            </a:solidFill>
            <a:ln w="0" cap="flat" cmpd="sng">
              <a:solidFill>
                <a:srgbClr val="000000"/>
              </a:solidFill>
              <a:prstDash val="solid"/>
              <a:headEnd type="none" w="med" len="med"/>
              <a:tailEnd type="none" w="med" len="med"/>
            </a:ln>
          </p:spPr>
          <p:txBody>
            <a:bodyPr/>
            <a:lstStyle/>
            <a:p>
              <a:endParaRPr lang="en-US"/>
            </a:p>
          </p:txBody>
        </p:sp>
        <p:sp>
          <p:nvSpPr>
            <p:cNvPr id="1413183" name="Freeform 1413182"/>
            <p:cNvSpPr/>
            <p:nvPr/>
          </p:nvSpPr>
          <p:spPr>
            <a:xfrm>
              <a:off x="4738" y="1331"/>
              <a:ext cx="2" cy="9"/>
            </a:xfrm>
            <a:custGeom>
              <a:avLst/>
              <a:gdLst/>
              <a:ahLst/>
              <a:cxnLst/>
              <a:rect l="0" t="0" r="0" b="0"/>
              <a:pathLst>
                <a:path w="33" h="201">
                  <a:moveTo>
                    <a:pt x="19" y="201"/>
                  </a:moveTo>
                  <a:lnTo>
                    <a:pt x="20" y="200"/>
                  </a:lnTo>
                  <a:lnTo>
                    <a:pt x="21" y="200"/>
                  </a:lnTo>
                  <a:lnTo>
                    <a:pt x="23" y="200"/>
                  </a:lnTo>
                  <a:lnTo>
                    <a:pt x="24" y="199"/>
                  </a:lnTo>
                  <a:lnTo>
                    <a:pt x="25" y="198"/>
                  </a:lnTo>
                  <a:lnTo>
                    <a:pt x="26" y="197"/>
                  </a:lnTo>
                  <a:lnTo>
                    <a:pt x="28" y="196"/>
                  </a:lnTo>
                  <a:lnTo>
                    <a:pt x="29" y="195"/>
                  </a:lnTo>
                  <a:lnTo>
                    <a:pt x="29" y="193"/>
                  </a:lnTo>
                  <a:lnTo>
                    <a:pt x="30" y="192"/>
                  </a:lnTo>
                  <a:lnTo>
                    <a:pt x="31" y="190"/>
                  </a:lnTo>
                  <a:lnTo>
                    <a:pt x="31" y="189"/>
                  </a:lnTo>
                  <a:lnTo>
                    <a:pt x="32" y="187"/>
                  </a:lnTo>
                  <a:lnTo>
                    <a:pt x="32" y="185"/>
                  </a:lnTo>
                  <a:lnTo>
                    <a:pt x="32" y="183"/>
                  </a:lnTo>
                  <a:lnTo>
                    <a:pt x="33" y="182"/>
                  </a:lnTo>
                  <a:lnTo>
                    <a:pt x="33" y="21"/>
                  </a:lnTo>
                  <a:lnTo>
                    <a:pt x="32" y="18"/>
                  </a:lnTo>
                  <a:lnTo>
                    <a:pt x="32" y="16"/>
                  </a:lnTo>
                  <a:lnTo>
                    <a:pt x="32" y="15"/>
                  </a:lnTo>
                  <a:lnTo>
                    <a:pt x="31" y="13"/>
                  </a:lnTo>
                  <a:lnTo>
                    <a:pt x="31" y="11"/>
                  </a:lnTo>
                  <a:lnTo>
                    <a:pt x="30" y="8"/>
                  </a:lnTo>
                  <a:lnTo>
                    <a:pt x="29" y="7"/>
                  </a:lnTo>
                  <a:lnTo>
                    <a:pt x="29" y="5"/>
                  </a:lnTo>
                  <a:lnTo>
                    <a:pt x="28" y="4"/>
                  </a:lnTo>
                  <a:lnTo>
                    <a:pt x="26" y="3"/>
                  </a:lnTo>
                  <a:lnTo>
                    <a:pt x="25" y="2"/>
                  </a:lnTo>
                  <a:lnTo>
                    <a:pt x="24" y="1"/>
                  </a:lnTo>
                  <a:lnTo>
                    <a:pt x="23" y="0"/>
                  </a:lnTo>
                  <a:lnTo>
                    <a:pt x="21" y="0"/>
                  </a:lnTo>
                  <a:lnTo>
                    <a:pt x="20" y="0"/>
                  </a:lnTo>
                  <a:lnTo>
                    <a:pt x="19" y="0"/>
                  </a:lnTo>
                  <a:lnTo>
                    <a:pt x="17" y="0"/>
                  </a:lnTo>
                  <a:lnTo>
                    <a:pt x="16" y="0"/>
                  </a:lnTo>
                  <a:lnTo>
                    <a:pt x="15" y="0"/>
                  </a:lnTo>
                  <a:lnTo>
                    <a:pt x="14" y="1"/>
                  </a:lnTo>
                  <a:lnTo>
                    <a:pt x="12" y="2"/>
                  </a:lnTo>
                  <a:lnTo>
                    <a:pt x="11" y="3"/>
                  </a:lnTo>
                  <a:lnTo>
                    <a:pt x="10" y="4"/>
                  </a:lnTo>
                  <a:lnTo>
                    <a:pt x="9" y="5"/>
                  </a:lnTo>
                  <a:lnTo>
                    <a:pt x="9" y="7"/>
                  </a:lnTo>
                  <a:lnTo>
                    <a:pt x="7" y="8"/>
                  </a:lnTo>
                  <a:lnTo>
                    <a:pt x="6" y="11"/>
                  </a:lnTo>
                  <a:lnTo>
                    <a:pt x="6" y="13"/>
                  </a:lnTo>
                  <a:lnTo>
                    <a:pt x="5" y="15"/>
                  </a:lnTo>
                  <a:lnTo>
                    <a:pt x="5" y="16"/>
                  </a:lnTo>
                  <a:lnTo>
                    <a:pt x="5" y="18"/>
                  </a:lnTo>
                  <a:lnTo>
                    <a:pt x="5" y="21"/>
                  </a:lnTo>
                  <a:lnTo>
                    <a:pt x="0" y="168"/>
                  </a:lnTo>
                  <a:lnTo>
                    <a:pt x="0" y="171"/>
                  </a:lnTo>
                  <a:lnTo>
                    <a:pt x="0" y="173"/>
                  </a:lnTo>
                  <a:lnTo>
                    <a:pt x="1" y="176"/>
                  </a:lnTo>
                  <a:lnTo>
                    <a:pt x="1" y="178"/>
                  </a:lnTo>
                  <a:lnTo>
                    <a:pt x="2" y="181"/>
                  </a:lnTo>
                  <a:lnTo>
                    <a:pt x="3" y="183"/>
                  </a:lnTo>
                  <a:lnTo>
                    <a:pt x="5" y="186"/>
                  </a:lnTo>
                  <a:lnTo>
                    <a:pt x="6" y="189"/>
                  </a:lnTo>
                  <a:lnTo>
                    <a:pt x="7" y="191"/>
                  </a:lnTo>
                  <a:lnTo>
                    <a:pt x="10" y="193"/>
                  </a:lnTo>
                  <a:lnTo>
                    <a:pt x="11" y="195"/>
                  </a:lnTo>
                  <a:lnTo>
                    <a:pt x="13" y="197"/>
                  </a:lnTo>
                  <a:lnTo>
                    <a:pt x="14" y="198"/>
                  </a:lnTo>
                  <a:lnTo>
                    <a:pt x="16" y="200"/>
                  </a:lnTo>
                  <a:lnTo>
                    <a:pt x="17" y="200"/>
                  </a:lnTo>
                  <a:lnTo>
                    <a:pt x="19" y="201"/>
                  </a:lnTo>
                  <a:close/>
                </a:path>
              </a:pathLst>
            </a:custGeom>
            <a:solidFill>
              <a:srgbClr val="DADEDC"/>
            </a:solidFill>
            <a:ln w="0" cap="flat" cmpd="sng">
              <a:solidFill>
                <a:srgbClr val="000000"/>
              </a:solidFill>
              <a:prstDash val="solid"/>
              <a:headEnd type="none" w="med" len="med"/>
              <a:tailEnd type="none" w="med" len="med"/>
            </a:ln>
          </p:spPr>
          <p:txBody>
            <a:bodyPr/>
            <a:lstStyle/>
            <a:p>
              <a:endParaRPr lang="en-US"/>
            </a:p>
          </p:txBody>
        </p:sp>
        <p:sp>
          <p:nvSpPr>
            <p:cNvPr id="1413184" name="Freeform 1413183"/>
            <p:cNvSpPr/>
            <p:nvPr/>
          </p:nvSpPr>
          <p:spPr>
            <a:xfrm>
              <a:off x="4755" y="1331"/>
              <a:ext cx="2" cy="9"/>
            </a:xfrm>
            <a:custGeom>
              <a:avLst/>
              <a:gdLst/>
              <a:ahLst/>
              <a:cxnLst/>
              <a:rect l="0" t="0" r="0" b="0"/>
              <a:pathLst>
                <a:path w="37" h="209">
                  <a:moveTo>
                    <a:pt x="14" y="209"/>
                  </a:moveTo>
                  <a:lnTo>
                    <a:pt x="15" y="208"/>
                  </a:lnTo>
                  <a:lnTo>
                    <a:pt x="17" y="208"/>
                  </a:lnTo>
                  <a:lnTo>
                    <a:pt x="19" y="206"/>
                  </a:lnTo>
                  <a:lnTo>
                    <a:pt x="20" y="205"/>
                  </a:lnTo>
                  <a:lnTo>
                    <a:pt x="22" y="203"/>
                  </a:lnTo>
                  <a:lnTo>
                    <a:pt x="24" y="201"/>
                  </a:lnTo>
                  <a:lnTo>
                    <a:pt x="26" y="199"/>
                  </a:lnTo>
                  <a:lnTo>
                    <a:pt x="28" y="197"/>
                  </a:lnTo>
                  <a:lnTo>
                    <a:pt x="30" y="194"/>
                  </a:lnTo>
                  <a:lnTo>
                    <a:pt x="31" y="192"/>
                  </a:lnTo>
                  <a:lnTo>
                    <a:pt x="33" y="189"/>
                  </a:lnTo>
                  <a:lnTo>
                    <a:pt x="34" y="187"/>
                  </a:lnTo>
                  <a:lnTo>
                    <a:pt x="35" y="184"/>
                  </a:lnTo>
                  <a:lnTo>
                    <a:pt x="36" y="182"/>
                  </a:lnTo>
                  <a:lnTo>
                    <a:pt x="36" y="179"/>
                  </a:lnTo>
                  <a:lnTo>
                    <a:pt x="37" y="178"/>
                  </a:lnTo>
                  <a:lnTo>
                    <a:pt x="28" y="21"/>
                  </a:lnTo>
                  <a:lnTo>
                    <a:pt x="27" y="18"/>
                  </a:lnTo>
                  <a:lnTo>
                    <a:pt x="27" y="15"/>
                  </a:lnTo>
                  <a:lnTo>
                    <a:pt x="27" y="13"/>
                  </a:lnTo>
                  <a:lnTo>
                    <a:pt x="26" y="11"/>
                  </a:lnTo>
                  <a:lnTo>
                    <a:pt x="26" y="10"/>
                  </a:lnTo>
                  <a:lnTo>
                    <a:pt x="25" y="8"/>
                  </a:lnTo>
                  <a:lnTo>
                    <a:pt x="24" y="6"/>
                  </a:lnTo>
                  <a:lnTo>
                    <a:pt x="24" y="5"/>
                  </a:lnTo>
                  <a:lnTo>
                    <a:pt x="23" y="4"/>
                  </a:lnTo>
                  <a:lnTo>
                    <a:pt x="21" y="3"/>
                  </a:lnTo>
                  <a:lnTo>
                    <a:pt x="20" y="2"/>
                  </a:lnTo>
                  <a:lnTo>
                    <a:pt x="19" y="1"/>
                  </a:lnTo>
                  <a:lnTo>
                    <a:pt x="18" y="0"/>
                  </a:lnTo>
                  <a:lnTo>
                    <a:pt x="16" y="0"/>
                  </a:lnTo>
                  <a:lnTo>
                    <a:pt x="15" y="0"/>
                  </a:lnTo>
                  <a:lnTo>
                    <a:pt x="14" y="0"/>
                  </a:lnTo>
                  <a:lnTo>
                    <a:pt x="12" y="0"/>
                  </a:lnTo>
                  <a:lnTo>
                    <a:pt x="11" y="0"/>
                  </a:lnTo>
                  <a:lnTo>
                    <a:pt x="10" y="0"/>
                  </a:lnTo>
                  <a:lnTo>
                    <a:pt x="9" y="1"/>
                  </a:lnTo>
                  <a:lnTo>
                    <a:pt x="7" y="2"/>
                  </a:lnTo>
                  <a:lnTo>
                    <a:pt x="5" y="3"/>
                  </a:lnTo>
                  <a:lnTo>
                    <a:pt x="4" y="4"/>
                  </a:lnTo>
                  <a:lnTo>
                    <a:pt x="3" y="5"/>
                  </a:lnTo>
                  <a:lnTo>
                    <a:pt x="3" y="7"/>
                  </a:lnTo>
                  <a:lnTo>
                    <a:pt x="2" y="9"/>
                  </a:lnTo>
                  <a:lnTo>
                    <a:pt x="1" y="11"/>
                  </a:lnTo>
                  <a:lnTo>
                    <a:pt x="1" y="13"/>
                  </a:lnTo>
                  <a:lnTo>
                    <a:pt x="0" y="15"/>
                  </a:lnTo>
                  <a:lnTo>
                    <a:pt x="0" y="18"/>
                  </a:lnTo>
                  <a:lnTo>
                    <a:pt x="0" y="21"/>
                  </a:lnTo>
                  <a:lnTo>
                    <a:pt x="0" y="24"/>
                  </a:lnTo>
                  <a:lnTo>
                    <a:pt x="0" y="193"/>
                  </a:lnTo>
                  <a:lnTo>
                    <a:pt x="0" y="194"/>
                  </a:lnTo>
                  <a:lnTo>
                    <a:pt x="0" y="195"/>
                  </a:lnTo>
                  <a:lnTo>
                    <a:pt x="0" y="197"/>
                  </a:lnTo>
                  <a:lnTo>
                    <a:pt x="1" y="198"/>
                  </a:lnTo>
                  <a:lnTo>
                    <a:pt x="1" y="200"/>
                  </a:lnTo>
                  <a:lnTo>
                    <a:pt x="2" y="201"/>
                  </a:lnTo>
                  <a:lnTo>
                    <a:pt x="3" y="202"/>
                  </a:lnTo>
                  <a:lnTo>
                    <a:pt x="3" y="204"/>
                  </a:lnTo>
                  <a:lnTo>
                    <a:pt x="4" y="205"/>
                  </a:lnTo>
                  <a:lnTo>
                    <a:pt x="5" y="206"/>
                  </a:lnTo>
                  <a:lnTo>
                    <a:pt x="7" y="206"/>
                  </a:lnTo>
                  <a:lnTo>
                    <a:pt x="9" y="207"/>
                  </a:lnTo>
                  <a:lnTo>
                    <a:pt x="10" y="208"/>
                  </a:lnTo>
                  <a:lnTo>
                    <a:pt x="11" y="208"/>
                  </a:lnTo>
                  <a:lnTo>
                    <a:pt x="12" y="208"/>
                  </a:lnTo>
                  <a:lnTo>
                    <a:pt x="14" y="209"/>
                  </a:lnTo>
                  <a:close/>
                </a:path>
              </a:pathLst>
            </a:custGeom>
            <a:solidFill>
              <a:srgbClr val="DADEDC"/>
            </a:solidFill>
            <a:ln w="0" cap="flat" cmpd="sng">
              <a:solidFill>
                <a:srgbClr val="000000"/>
              </a:solidFill>
              <a:prstDash val="solid"/>
              <a:headEnd type="none" w="med" len="med"/>
              <a:tailEnd type="none" w="med" len="med"/>
            </a:ln>
          </p:spPr>
          <p:txBody>
            <a:bodyPr/>
            <a:lstStyle/>
            <a:p>
              <a:endParaRPr lang="en-US"/>
            </a:p>
          </p:txBody>
        </p:sp>
        <p:sp>
          <p:nvSpPr>
            <p:cNvPr id="1413185" name="Freeform 1413184"/>
            <p:cNvSpPr/>
            <p:nvPr/>
          </p:nvSpPr>
          <p:spPr>
            <a:xfrm>
              <a:off x="4740" y="1331"/>
              <a:ext cx="15" cy="4"/>
            </a:xfrm>
            <a:custGeom>
              <a:avLst/>
              <a:gdLst/>
              <a:ahLst/>
              <a:cxnLst/>
              <a:rect l="0" t="0" r="0" b="0"/>
              <a:pathLst>
                <a:path w="342" h="100">
                  <a:moveTo>
                    <a:pt x="305" y="100"/>
                  </a:moveTo>
                  <a:lnTo>
                    <a:pt x="308" y="99"/>
                  </a:lnTo>
                  <a:lnTo>
                    <a:pt x="312" y="99"/>
                  </a:lnTo>
                  <a:lnTo>
                    <a:pt x="316" y="98"/>
                  </a:lnTo>
                  <a:lnTo>
                    <a:pt x="320" y="97"/>
                  </a:lnTo>
                  <a:lnTo>
                    <a:pt x="323" y="96"/>
                  </a:lnTo>
                  <a:lnTo>
                    <a:pt x="326" y="94"/>
                  </a:lnTo>
                  <a:lnTo>
                    <a:pt x="328" y="92"/>
                  </a:lnTo>
                  <a:lnTo>
                    <a:pt x="331" y="90"/>
                  </a:lnTo>
                  <a:lnTo>
                    <a:pt x="333" y="88"/>
                  </a:lnTo>
                  <a:lnTo>
                    <a:pt x="335" y="86"/>
                  </a:lnTo>
                  <a:lnTo>
                    <a:pt x="337" y="83"/>
                  </a:lnTo>
                  <a:lnTo>
                    <a:pt x="339" y="80"/>
                  </a:lnTo>
                  <a:lnTo>
                    <a:pt x="340" y="77"/>
                  </a:lnTo>
                  <a:lnTo>
                    <a:pt x="341" y="74"/>
                  </a:lnTo>
                  <a:lnTo>
                    <a:pt x="341" y="71"/>
                  </a:lnTo>
                  <a:lnTo>
                    <a:pt x="342" y="67"/>
                  </a:lnTo>
                  <a:lnTo>
                    <a:pt x="342" y="33"/>
                  </a:lnTo>
                  <a:lnTo>
                    <a:pt x="341" y="29"/>
                  </a:lnTo>
                  <a:lnTo>
                    <a:pt x="341" y="25"/>
                  </a:lnTo>
                  <a:lnTo>
                    <a:pt x="340" y="22"/>
                  </a:lnTo>
                  <a:lnTo>
                    <a:pt x="339" y="19"/>
                  </a:lnTo>
                  <a:lnTo>
                    <a:pt x="337" y="16"/>
                  </a:lnTo>
                  <a:lnTo>
                    <a:pt x="335" y="13"/>
                  </a:lnTo>
                  <a:lnTo>
                    <a:pt x="333" y="11"/>
                  </a:lnTo>
                  <a:lnTo>
                    <a:pt x="331" y="9"/>
                  </a:lnTo>
                  <a:lnTo>
                    <a:pt x="328" y="7"/>
                  </a:lnTo>
                  <a:lnTo>
                    <a:pt x="326" y="5"/>
                  </a:lnTo>
                  <a:lnTo>
                    <a:pt x="323" y="3"/>
                  </a:lnTo>
                  <a:lnTo>
                    <a:pt x="320" y="2"/>
                  </a:lnTo>
                  <a:lnTo>
                    <a:pt x="316" y="1"/>
                  </a:lnTo>
                  <a:lnTo>
                    <a:pt x="312" y="0"/>
                  </a:lnTo>
                  <a:lnTo>
                    <a:pt x="308" y="0"/>
                  </a:lnTo>
                  <a:lnTo>
                    <a:pt x="305" y="0"/>
                  </a:lnTo>
                  <a:lnTo>
                    <a:pt x="36" y="0"/>
                  </a:lnTo>
                  <a:lnTo>
                    <a:pt x="32" y="0"/>
                  </a:lnTo>
                  <a:lnTo>
                    <a:pt x="28" y="0"/>
                  </a:lnTo>
                  <a:lnTo>
                    <a:pt x="25" y="1"/>
                  </a:lnTo>
                  <a:lnTo>
                    <a:pt x="22" y="2"/>
                  </a:lnTo>
                  <a:lnTo>
                    <a:pt x="19" y="3"/>
                  </a:lnTo>
                  <a:lnTo>
                    <a:pt x="16" y="5"/>
                  </a:lnTo>
                  <a:lnTo>
                    <a:pt x="13" y="7"/>
                  </a:lnTo>
                  <a:lnTo>
                    <a:pt x="11" y="9"/>
                  </a:lnTo>
                  <a:lnTo>
                    <a:pt x="8" y="11"/>
                  </a:lnTo>
                  <a:lnTo>
                    <a:pt x="5" y="13"/>
                  </a:lnTo>
                  <a:lnTo>
                    <a:pt x="4" y="16"/>
                  </a:lnTo>
                  <a:lnTo>
                    <a:pt x="2" y="19"/>
                  </a:lnTo>
                  <a:lnTo>
                    <a:pt x="1" y="22"/>
                  </a:lnTo>
                  <a:lnTo>
                    <a:pt x="0" y="25"/>
                  </a:lnTo>
                  <a:lnTo>
                    <a:pt x="0" y="29"/>
                  </a:lnTo>
                  <a:lnTo>
                    <a:pt x="0" y="33"/>
                  </a:lnTo>
                  <a:lnTo>
                    <a:pt x="0" y="67"/>
                  </a:lnTo>
                  <a:lnTo>
                    <a:pt x="0" y="71"/>
                  </a:lnTo>
                  <a:lnTo>
                    <a:pt x="0" y="74"/>
                  </a:lnTo>
                  <a:lnTo>
                    <a:pt x="1" y="77"/>
                  </a:lnTo>
                  <a:lnTo>
                    <a:pt x="2" y="80"/>
                  </a:lnTo>
                  <a:lnTo>
                    <a:pt x="4" y="83"/>
                  </a:lnTo>
                  <a:lnTo>
                    <a:pt x="5" y="86"/>
                  </a:lnTo>
                  <a:lnTo>
                    <a:pt x="8" y="88"/>
                  </a:lnTo>
                  <a:lnTo>
                    <a:pt x="11" y="90"/>
                  </a:lnTo>
                  <a:lnTo>
                    <a:pt x="13" y="92"/>
                  </a:lnTo>
                  <a:lnTo>
                    <a:pt x="16" y="94"/>
                  </a:lnTo>
                  <a:lnTo>
                    <a:pt x="19" y="96"/>
                  </a:lnTo>
                  <a:lnTo>
                    <a:pt x="22" y="97"/>
                  </a:lnTo>
                  <a:lnTo>
                    <a:pt x="25" y="98"/>
                  </a:lnTo>
                  <a:lnTo>
                    <a:pt x="28" y="99"/>
                  </a:lnTo>
                  <a:lnTo>
                    <a:pt x="32" y="99"/>
                  </a:lnTo>
                  <a:lnTo>
                    <a:pt x="36" y="100"/>
                  </a:lnTo>
                  <a:lnTo>
                    <a:pt x="305" y="100"/>
                  </a:lnTo>
                  <a:close/>
                </a:path>
              </a:pathLst>
            </a:custGeom>
            <a:solidFill>
              <a:srgbClr val="F2EEEA"/>
            </a:solidFill>
            <a:ln w="0" cap="flat" cmpd="sng">
              <a:solidFill>
                <a:srgbClr val="000000"/>
              </a:solidFill>
              <a:prstDash val="solid"/>
              <a:headEnd type="none" w="med" len="med"/>
              <a:tailEnd type="none" w="med" len="med"/>
            </a:ln>
          </p:spPr>
          <p:txBody>
            <a:bodyPr/>
            <a:lstStyle/>
            <a:p>
              <a:endParaRPr lang="en-US"/>
            </a:p>
          </p:txBody>
        </p:sp>
        <p:sp>
          <p:nvSpPr>
            <p:cNvPr id="1413186" name="Freeform 1413185"/>
            <p:cNvSpPr/>
            <p:nvPr/>
          </p:nvSpPr>
          <p:spPr>
            <a:xfrm>
              <a:off x="4714" y="1330"/>
              <a:ext cx="21" cy="12"/>
            </a:xfrm>
            <a:custGeom>
              <a:avLst/>
              <a:gdLst/>
              <a:ahLst/>
              <a:cxnLst/>
              <a:rect l="0" t="0" r="0" b="0"/>
              <a:pathLst>
                <a:path w="478" h="283">
                  <a:moveTo>
                    <a:pt x="416" y="283"/>
                  </a:moveTo>
                  <a:lnTo>
                    <a:pt x="420" y="282"/>
                  </a:lnTo>
                  <a:lnTo>
                    <a:pt x="426" y="281"/>
                  </a:lnTo>
                  <a:lnTo>
                    <a:pt x="431" y="280"/>
                  </a:lnTo>
                  <a:lnTo>
                    <a:pt x="436" y="277"/>
                  </a:lnTo>
                  <a:lnTo>
                    <a:pt x="442" y="275"/>
                  </a:lnTo>
                  <a:lnTo>
                    <a:pt x="447" y="271"/>
                  </a:lnTo>
                  <a:lnTo>
                    <a:pt x="452" y="268"/>
                  </a:lnTo>
                  <a:lnTo>
                    <a:pt x="456" y="264"/>
                  </a:lnTo>
                  <a:lnTo>
                    <a:pt x="460" y="259"/>
                  </a:lnTo>
                  <a:lnTo>
                    <a:pt x="464" y="254"/>
                  </a:lnTo>
                  <a:lnTo>
                    <a:pt x="468" y="248"/>
                  </a:lnTo>
                  <a:lnTo>
                    <a:pt x="471" y="242"/>
                  </a:lnTo>
                  <a:lnTo>
                    <a:pt x="473" y="236"/>
                  </a:lnTo>
                  <a:lnTo>
                    <a:pt x="476" y="230"/>
                  </a:lnTo>
                  <a:lnTo>
                    <a:pt x="477" y="223"/>
                  </a:lnTo>
                  <a:lnTo>
                    <a:pt x="478" y="217"/>
                  </a:lnTo>
                  <a:lnTo>
                    <a:pt x="463" y="69"/>
                  </a:lnTo>
                  <a:lnTo>
                    <a:pt x="462" y="62"/>
                  </a:lnTo>
                  <a:lnTo>
                    <a:pt x="462" y="55"/>
                  </a:lnTo>
                  <a:lnTo>
                    <a:pt x="460" y="48"/>
                  </a:lnTo>
                  <a:lnTo>
                    <a:pt x="459" y="41"/>
                  </a:lnTo>
                  <a:lnTo>
                    <a:pt x="457" y="36"/>
                  </a:lnTo>
                  <a:lnTo>
                    <a:pt x="455" y="30"/>
                  </a:lnTo>
                  <a:lnTo>
                    <a:pt x="452" y="25"/>
                  </a:lnTo>
                  <a:lnTo>
                    <a:pt x="449" y="20"/>
                  </a:lnTo>
                  <a:lnTo>
                    <a:pt x="446" y="16"/>
                  </a:lnTo>
                  <a:lnTo>
                    <a:pt x="442" y="11"/>
                  </a:lnTo>
                  <a:lnTo>
                    <a:pt x="439" y="8"/>
                  </a:lnTo>
                  <a:lnTo>
                    <a:pt x="434" y="5"/>
                  </a:lnTo>
                  <a:lnTo>
                    <a:pt x="429" y="3"/>
                  </a:lnTo>
                  <a:lnTo>
                    <a:pt x="425" y="1"/>
                  </a:lnTo>
                  <a:lnTo>
                    <a:pt x="420" y="0"/>
                  </a:lnTo>
                  <a:lnTo>
                    <a:pt x="416" y="0"/>
                  </a:lnTo>
                  <a:lnTo>
                    <a:pt x="63" y="0"/>
                  </a:lnTo>
                  <a:lnTo>
                    <a:pt x="58" y="0"/>
                  </a:lnTo>
                  <a:lnTo>
                    <a:pt x="53" y="1"/>
                  </a:lnTo>
                  <a:lnTo>
                    <a:pt x="48" y="3"/>
                  </a:lnTo>
                  <a:lnTo>
                    <a:pt x="43" y="5"/>
                  </a:lnTo>
                  <a:lnTo>
                    <a:pt x="39" y="8"/>
                  </a:lnTo>
                  <a:lnTo>
                    <a:pt x="35" y="11"/>
                  </a:lnTo>
                  <a:lnTo>
                    <a:pt x="32" y="16"/>
                  </a:lnTo>
                  <a:lnTo>
                    <a:pt x="28" y="20"/>
                  </a:lnTo>
                  <a:lnTo>
                    <a:pt x="25" y="25"/>
                  </a:lnTo>
                  <a:lnTo>
                    <a:pt x="23" y="30"/>
                  </a:lnTo>
                  <a:lnTo>
                    <a:pt x="20" y="36"/>
                  </a:lnTo>
                  <a:lnTo>
                    <a:pt x="18" y="41"/>
                  </a:lnTo>
                  <a:lnTo>
                    <a:pt x="17" y="48"/>
                  </a:lnTo>
                  <a:lnTo>
                    <a:pt x="15" y="55"/>
                  </a:lnTo>
                  <a:lnTo>
                    <a:pt x="15" y="62"/>
                  </a:lnTo>
                  <a:lnTo>
                    <a:pt x="15" y="69"/>
                  </a:lnTo>
                  <a:lnTo>
                    <a:pt x="0" y="217"/>
                  </a:lnTo>
                  <a:lnTo>
                    <a:pt x="0" y="223"/>
                  </a:lnTo>
                  <a:lnTo>
                    <a:pt x="1" y="230"/>
                  </a:lnTo>
                  <a:lnTo>
                    <a:pt x="3" y="236"/>
                  </a:lnTo>
                  <a:lnTo>
                    <a:pt x="5" y="242"/>
                  </a:lnTo>
                  <a:lnTo>
                    <a:pt x="8" y="248"/>
                  </a:lnTo>
                  <a:lnTo>
                    <a:pt x="13" y="254"/>
                  </a:lnTo>
                  <a:lnTo>
                    <a:pt x="17" y="259"/>
                  </a:lnTo>
                  <a:lnTo>
                    <a:pt x="21" y="264"/>
                  </a:lnTo>
                  <a:lnTo>
                    <a:pt x="26" y="268"/>
                  </a:lnTo>
                  <a:lnTo>
                    <a:pt x="31" y="271"/>
                  </a:lnTo>
                  <a:lnTo>
                    <a:pt x="36" y="275"/>
                  </a:lnTo>
                  <a:lnTo>
                    <a:pt x="41" y="277"/>
                  </a:lnTo>
                  <a:lnTo>
                    <a:pt x="46" y="280"/>
                  </a:lnTo>
                  <a:lnTo>
                    <a:pt x="52" y="281"/>
                  </a:lnTo>
                  <a:lnTo>
                    <a:pt x="58" y="282"/>
                  </a:lnTo>
                  <a:lnTo>
                    <a:pt x="63" y="283"/>
                  </a:lnTo>
                  <a:lnTo>
                    <a:pt x="416" y="283"/>
                  </a:lnTo>
                  <a:close/>
                </a:path>
              </a:pathLst>
            </a:custGeom>
            <a:solidFill>
              <a:srgbClr val="7F7F7F"/>
            </a:solidFill>
            <a:ln w="0" cap="flat" cmpd="sng">
              <a:solidFill>
                <a:srgbClr val="000000"/>
              </a:solidFill>
              <a:prstDash val="solid"/>
              <a:headEnd type="none" w="med" len="med"/>
              <a:tailEnd type="none" w="med" len="med"/>
            </a:ln>
          </p:spPr>
          <p:txBody>
            <a:bodyPr/>
            <a:lstStyle/>
            <a:p>
              <a:endParaRPr lang="en-US"/>
            </a:p>
          </p:txBody>
        </p:sp>
        <p:sp>
          <p:nvSpPr>
            <p:cNvPr id="1413187" name="Freeform 1413186"/>
            <p:cNvSpPr/>
            <p:nvPr/>
          </p:nvSpPr>
          <p:spPr>
            <a:xfrm>
              <a:off x="4715" y="1330"/>
              <a:ext cx="20" cy="12"/>
            </a:xfrm>
            <a:custGeom>
              <a:avLst/>
              <a:gdLst/>
              <a:ahLst/>
              <a:cxnLst/>
              <a:rect l="0" t="0" r="0" b="0"/>
              <a:pathLst>
                <a:path w="454" h="270">
                  <a:moveTo>
                    <a:pt x="395" y="270"/>
                  </a:moveTo>
                  <a:lnTo>
                    <a:pt x="399" y="269"/>
                  </a:lnTo>
                  <a:lnTo>
                    <a:pt x="404" y="268"/>
                  </a:lnTo>
                  <a:lnTo>
                    <a:pt x="409" y="267"/>
                  </a:lnTo>
                  <a:lnTo>
                    <a:pt x="414" y="265"/>
                  </a:lnTo>
                  <a:lnTo>
                    <a:pt x="419" y="262"/>
                  </a:lnTo>
                  <a:lnTo>
                    <a:pt x="423" y="259"/>
                  </a:lnTo>
                  <a:lnTo>
                    <a:pt x="429" y="255"/>
                  </a:lnTo>
                  <a:lnTo>
                    <a:pt x="434" y="251"/>
                  </a:lnTo>
                  <a:lnTo>
                    <a:pt x="438" y="247"/>
                  </a:lnTo>
                  <a:lnTo>
                    <a:pt x="441" y="241"/>
                  </a:lnTo>
                  <a:lnTo>
                    <a:pt x="445" y="236"/>
                  </a:lnTo>
                  <a:lnTo>
                    <a:pt x="448" y="231"/>
                  </a:lnTo>
                  <a:lnTo>
                    <a:pt x="450" y="225"/>
                  </a:lnTo>
                  <a:lnTo>
                    <a:pt x="452" y="219"/>
                  </a:lnTo>
                  <a:lnTo>
                    <a:pt x="453" y="213"/>
                  </a:lnTo>
                  <a:lnTo>
                    <a:pt x="454" y="207"/>
                  </a:lnTo>
                  <a:lnTo>
                    <a:pt x="440" y="65"/>
                  </a:lnTo>
                  <a:lnTo>
                    <a:pt x="439" y="58"/>
                  </a:lnTo>
                  <a:lnTo>
                    <a:pt x="439" y="52"/>
                  </a:lnTo>
                  <a:lnTo>
                    <a:pt x="437" y="45"/>
                  </a:lnTo>
                  <a:lnTo>
                    <a:pt x="436" y="39"/>
                  </a:lnTo>
                  <a:lnTo>
                    <a:pt x="434" y="33"/>
                  </a:lnTo>
                  <a:lnTo>
                    <a:pt x="432" y="28"/>
                  </a:lnTo>
                  <a:lnTo>
                    <a:pt x="429" y="23"/>
                  </a:lnTo>
                  <a:lnTo>
                    <a:pt x="427" y="19"/>
                  </a:lnTo>
                  <a:lnTo>
                    <a:pt x="422" y="15"/>
                  </a:lnTo>
                  <a:lnTo>
                    <a:pt x="419" y="11"/>
                  </a:lnTo>
                  <a:lnTo>
                    <a:pt x="415" y="8"/>
                  </a:lnTo>
                  <a:lnTo>
                    <a:pt x="412" y="4"/>
                  </a:lnTo>
                  <a:lnTo>
                    <a:pt x="407" y="2"/>
                  </a:lnTo>
                  <a:lnTo>
                    <a:pt x="403" y="1"/>
                  </a:lnTo>
                  <a:lnTo>
                    <a:pt x="399" y="0"/>
                  </a:lnTo>
                  <a:lnTo>
                    <a:pt x="395" y="0"/>
                  </a:lnTo>
                  <a:lnTo>
                    <a:pt x="58" y="0"/>
                  </a:lnTo>
                  <a:lnTo>
                    <a:pt x="53" y="0"/>
                  </a:lnTo>
                  <a:lnTo>
                    <a:pt x="49" y="1"/>
                  </a:lnTo>
                  <a:lnTo>
                    <a:pt x="45" y="2"/>
                  </a:lnTo>
                  <a:lnTo>
                    <a:pt x="41" y="4"/>
                  </a:lnTo>
                  <a:lnTo>
                    <a:pt x="36" y="8"/>
                  </a:lnTo>
                  <a:lnTo>
                    <a:pt x="32" y="11"/>
                  </a:lnTo>
                  <a:lnTo>
                    <a:pt x="29" y="15"/>
                  </a:lnTo>
                  <a:lnTo>
                    <a:pt x="26" y="19"/>
                  </a:lnTo>
                  <a:lnTo>
                    <a:pt x="23" y="23"/>
                  </a:lnTo>
                  <a:lnTo>
                    <a:pt x="20" y="28"/>
                  </a:lnTo>
                  <a:lnTo>
                    <a:pt x="18" y="33"/>
                  </a:lnTo>
                  <a:lnTo>
                    <a:pt x="16" y="39"/>
                  </a:lnTo>
                  <a:lnTo>
                    <a:pt x="15" y="45"/>
                  </a:lnTo>
                  <a:lnTo>
                    <a:pt x="13" y="52"/>
                  </a:lnTo>
                  <a:lnTo>
                    <a:pt x="13" y="58"/>
                  </a:lnTo>
                  <a:lnTo>
                    <a:pt x="13" y="65"/>
                  </a:lnTo>
                  <a:lnTo>
                    <a:pt x="0" y="207"/>
                  </a:lnTo>
                  <a:lnTo>
                    <a:pt x="0" y="213"/>
                  </a:lnTo>
                  <a:lnTo>
                    <a:pt x="1" y="219"/>
                  </a:lnTo>
                  <a:lnTo>
                    <a:pt x="3" y="225"/>
                  </a:lnTo>
                  <a:lnTo>
                    <a:pt x="5" y="231"/>
                  </a:lnTo>
                  <a:lnTo>
                    <a:pt x="8" y="236"/>
                  </a:lnTo>
                  <a:lnTo>
                    <a:pt x="11" y="241"/>
                  </a:lnTo>
                  <a:lnTo>
                    <a:pt x="15" y="247"/>
                  </a:lnTo>
                  <a:lnTo>
                    <a:pt x="19" y="251"/>
                  </a:lnTo>
                  <a:lnTo>
                    <a:pt x="23" y="255"/>
                  </a:lnTo>
                  <a:lnTo>
                    <a:pt x="28" y="259"/>
                  </a:lnTo>
                  <a:lnTo>
                    <a:pt x="33" y="262"/>
                  </a:lnTo>
                  <a:lnTo>
                    <a:pt x="38" y="265"/>
                  </a:lnTo>
                  <a:lnTo>
                    <a:pt x="43" y="267"/>
                  </a:lnTo>
                  <a:lnTo>
                    <a:pt x="48" y="268"/>
                  </a:lnTo>
                  <a:lnTo>
                    <a:pt x="53" y="269"/>
                  </a:lnTo>
                  <a:lnTo>
                    <a:pt x="58" y="270"/>
                  </a:lnTo>
                  <a:lnTo>
                    <a:pt x="395" y="270"/>
                  </a:lnTo>
                  <a:close/>
                </a:path>
              </a:pathLst>
            </a:custGeom>
            <a:solidFill>
              <a:srgbClr val="F2F3F1"/>
            </a:solidFill>
            <a:ln w="0" cap="flat" cmpd="sng">
              <a:solidFill>
                <a:srgbClr val="000000"/>
              </a:solidFill>
              <a:prstDash val="solid"/>
              <a:headEnd type="none" w="med" len="med"/>
              <a:tailEnd type="none" w="med" len="med"/>
            </a:ln>
          </p:spPr>
          <p:txBody>
            <a:bodyPr/>
            <a:lstStyle/>
            <a:p>
              <a:endParaRPr lang="en-US"/>
            </a:p>
          </p:txBody>
        </p:sp>
        <p:sp>
          <p:nvSpPr>
            <p:cNvPr id="1413188" name="Freeform 1413187"/>
            <p:cNvSpPr/>
            <p:nvPr/>
          </p:nvSpPr>
          <p:spPr>
            <a:xfrm>
              <a:off x="4718" y="1335"/>
              <a:ext cx="14" cy="6"/>
            </a:xfrm>
            <a:custGeom>
              <a:avLst/>
              <a:gdLst/>
              <a:ahLst/>
              <a:cxnLst/>
              <a:rect l="0" t="0" r="0" b="0"/>
              <a:pathLst>
                <a:path w="334" h="122">
                  <a:moveTo>
                    <a:pt x="334" y="60"/>
                  </a:moveTo>
                  <a:lnTo>
                    <a:pt x="333" y="66"/>
                  </a:lnTo>
                  <a:lnTo>
                    <a:pt x="333" y="72"/>
                  </a:lnTo>
                  <a:lnTo>
                    <a:pt x="332" y="78"/>
                  </a:lnTo>
                  <a:lnTo>
                    <a:pt x="331" y="84"/>
                  </a:lnTo>
                  <a:lnTo>
                    <a:pt x="330" y="89"/>
                  </a:lnTo>
                  <a:lnTo>
                    <a:pt x="328" y="94"/>
                  </a:lnTo>
                  <a:lnTo>
                    <a:pt x="326" y="99"/>
                  </a:lnTo>
                  <a:lnTo>
                    <a:pt x="324" y="103"/>
                  </a:lnTo>
                  <a:lnTo>
                    <a:pt x="320" y="107"/>
                  </a:lnTo>
                  <a:lnTo>
                    <a:pt x="317" y="110"/>
                  </a:lnTo>
                  <a:lnTo>
                    <a:pt x="314" y="113"/>
                  </a:lnTo>
                  <a:lnTo>
                    <a:pt x="311" y="116"/>
                  </a:lnTo>
                  <a:lnTo>
                    <a:pt x="307" y="119"/>
                  </a:lnTo>
                  <a:lnTo>
                    <a:pt x="304" y="120"/>
                  </a:lnTo>
                  <a:lnTo>
                    <a:pt x="300" y="121"/>
                  </a:lnTo>
                  <a:lnTo>
                    <a:pt x="296" y="122"/>
                  </a:lnTo>
                  <a:lnTo>
                    <a:pt x="39" y="122"/>
                  </a:lnTo>
                  <a:lnTo>
                    <a:pt x="34" y="121"/>
                  </a:lnTo>
                  <a:lnTo>
                    <a:pt x="30" y="120"/>
                  </a:lnTo>
                  <a:lnTo>
                    <a:pt x="26" y="119"/>
                  </a:lnTo>
                  <a:lnTo>
                    <a:pt x="23" y="116"/>
                  </a:lnTo>
                  <a:lnTo>
                    <a:pt x="19" y="113"/>
                  </a:lnTo>
                  <a:lnTo>
                    <a:pt x="16" y="110"/>
                  </a:lnTo>
                  <a:lnTo>
                    <a:pt x="12" y="107"/>
                  </a:lnTo>
                  <a:lnTo>
                    <a:pt x="10" y="103"/>
                  </a:lnTo>
                  <a:lnTo>
                    <a:pt x="8" y="99"/>
                  </a:lnTo>
                  <a:lnTo>
                    <a:pt x="5" y="94"/>
                  </a:lnTo>
                  <a:lnTo>
                    <a:pt x="4" y="89"/>
                  </a:lnTo>
                  <a:lnTo>
                    <a:pt x="2" y="84"/>
                  </a:lnTo>
                  <a:lnTo>
                    <a:pt x="1" y="78"/>
                  </a:lnTo>
                  <a:lnTo>
                    <a:pt x="0" y="72"/>
                  </a:lnTo>
                  <a:lnTo>
                    <a:pt x="0" y="66"/>
                  </a:lnTo>
                  <a:lnTo>
                    <a:pt x="0" y="60"/>
                  </a:lnTo>
                  <a:lnTo>
                    <a:pt x="3" y="0"/>
                  </a:lnTo>
                  <a:lnTo>
                    <a:pt x="332" y="0"/>
                  </a:lnTo>
                  <a:lnTo>
                    <a:pt x="334" y="60"/>
                  </a:lnTo>
                  <a:close/>
                </a:path>
              </a:pathLst>
            </a:custGeom>
            <a:solidFill>
              <a:srgbClr val="CDCAC7"/>
            </a:solidFill>
            <a:ln w="0" cap="flat" cmpd="sng">
              <a:solidFill>
                <a:srgbClr val="000000"/>
              </a:solidFill>
              <a:prstDash val="solid"/>
              <a:headEnd type="none" w="med" len="med"/>
              <a:tailEnd type="none" w="med" len="med"/>
            </a:ln>
          </p:spPr>
          <p:txBody>
            <a:bodyPr/>
            <a:lstStyle/>
            <a:p>
              <a:endParaRPr lang="en-US"/>
            </a:p>
          </p:txBody>
        </p:sp>
        <p:sp>
          <p:nvSpPr>
            <p:cNvPr id="1413189" name="Freeform 1413188"/>
            <p:cNvSpPr/>
            <p:nvPr/>
          </p:nvSpPr>
          <p:spPr>
            <a:xfrm>
              <a:off x="4716" y="1331"/>
              <a:ext cx="1" cy="9"/>
            </a:xfrm>
            <a:custGeom>
              <a:avLst/>
              <a:gdLst/>
              <a:ahLst/>
              <a:cxnLst/>
              <a:rect l="0" t="0" r="0" b="0"/>
              <a:pathLst>
                <a:path w="33" h="201">
                  <a:moveTo>
                    <a:pt x="18" y="201"/>
                  </a:moveTo>
                  <a:lnTo>
                    <a:pt x="19" y="200"/>
                  </a:lnTo>
                  <a:lnTo>
                    <a:pt x="20" y="200"/>
                  </a:lnTo>
                  <a:lnTo>
                    <a:pt x="22" y="200"/>
                  </a:lnTo>
                  <a:lnTo>
                    <a:pt x="24" y="199"/>
                  </a:lnTo>
                  <a:lnTo>
                    <a:pt x="25" y="198"/>
                  </a:lnTo>
                  <a:lnTo>
                    <a:pt x="26" y="197"/>
                  </a:lnTo>
                  <a:lnTo>
                    <a:pt x="27" y="196"/>
                  </a:lnTo>
                  <a:lnTo>
                    <a:pt x="28" y="195"/>
                  </a:lnTo>
                  <a:lnTo>
                    <a:pt x="29" y="193"/>
                  </a:lnTo>
                  <a:lnTo>
                    <a:pt x="30" y="192"/>
                  </a:lnTo>
                  <a:lnTo>
                    <a:pt x="31" y="190"/>
                  </a:lnTo>
                  <a:lnTo>
                    <a:pt x="31" y="189"/>
                  </a:lnTo>
                  <a:lnTo>
                    <a:pt x="32" y="187"/>
                  </a:lnTo>
                  <a:lnTo>
                    <a:pt x="32" y="185"/>
                  </a:lnTo>
                  <a:lnTo>
                    <a:pt x="32" y="183"/>
                  </a:lnTo>
                  <a:lnTo>
                    <a:pt x="33" y="182"/>
                  </a:lnTo>
                  <a:lnTo>
                    <a:pt x="33" y="21"/>
                  </a:lnTo>
                  <a:lnTo>
                    <a:pt x="32" y="18"/>
                  </a:lnTo>
                  <a:lnTo>
                    <a:pt x="32" y="16"/>
                  </a:lnTo>
                  <a:lnTo>
                    <a:pt x="32" y="15"/>
                  </a:lnTo>
                  <a:lnTo>
                    <a:pt x="31" y="13"/>
                  </a:lnTo>
                  <a:lnTo>
                    <a:pt x="31" y="11"/>
                  </a:lnTo>
                  <a:lnTo>
                    <a:pt x="30" y="8"/>
                  </a:lnTo>
                  <a:lnTo>
                    <a:pt x="29" y="7"/>
                  </a:lnTo>
                  <a:lnTo>
                    <a:pt x="28" y="5"/>
                  </a:lnTo>
                  <a:lnTo>
                    <a:pt x="27" y="4"/>
                  </a:lnTo>
                  <a:lnTo>
                    <a:pt x="26" y="3"/>
                  </a:lnTo>
                  <a:lnTo>
                    <a:pt x="25" y="2"/>
                  </a:lnTo>
                  <a:lnTo>
                    <a:pt x="24" y="1"/>
                  </a:lnTo>
                  <a:lnTo>
                    <a:pt x="22" y="0"/>
                  </a:lnTo>
                  <a:lnTo>
                    <a:pt x="20" y="0"/>
                  </a:lnTo>
                  <a:lnTo>
                    <a:pt x="19" y="0"/>
                  </a:lnTo>
                  <a:lnTo>
                    <a:pt x="18" y="0"/>
                  </a:lnTo>
                  <a:lnTo>
                    <a:pt x="16" y="0"/>
                  </a:lnTo>
                  <a:lnTo>
                    <a:pt x="15" y="0"/>
                  </a:lnTo>
                  <a:lnTo>
                    <a:pt x="13" y="0"/>
                  </a:lnTo>
                  <a:lnTo>
                    <a:pt x="12" y="1"/>
                  </a:lnTo>
                  <a:lnTo>
                    <a:pt x="11" y="2"/>
                  </a:lnTo>
                  <a:lnTo>
                    <a:pt x="10" y="3"/>
                  </a:lnTo>
                  <a:lnTo>
                    <a:pt x="8" y="4"/>
                  </a:lnTo>
                  <a:lnTo>
                    <a:pt x="8" y="5"/>
                  </a:lnTo>
                  <a:lnTo>
                    <a:pt x="7" y="7"/>
                  </a:lnTo>
                  <a:lnTo>
                    <a:pt x="6" y="8"/>
                  </a:lnTo>
                  <a:lnTo>
                    <a:pt x="5" y="11"/>
                  </a:lnTo>
                  <a:lnTo>
                    <a:pt x="5" y="13"/>
                  </a:lnTo>
                  <a:lnTo>
                    <a:pt x="4" y="15"/>
                  </a:lnTo>
                  <a:lnTo>
                    <a:pt x="4" y="16"/>
                  </a:lnTo>
                  <a:lnTo>
                    <a:pt x="4" y="18"/>
                  </a:lnTo>
                  <a:lnTo>
                    <a:pt x="4" y="21"/>
                  </a:lnTo>
                  <a:lnTo>
                    <a:pt x="0" y="168"/>
                  </a:lnTo>
                  <a:lnTo>
                    <a:pt x="0" y="171"/>
                  </a:lnTo>
                  <a:lnTo>
                    <a:pt x="0" y="173"/>
                  </a:lnTo>
                  <a:lnTo>
                    <a:pt x="0" y="176"/>
                  </a:lnTo>
                  <a:lnTo>
                    <a:pt x="1" y="178"/>
                  </a:lnTo>
                  <a:lnTo>
                    <a:pt x="2" y="181"/>
                  </a:lnTo>
                  <a:lnTo>
                    <a:pt x="3" y="183"/>
                  </a:lnTo>
                  <a:lnTo>
                    <a:pt x="4" y="186"/>
                  </a:lnTo>
                  <a:lnTo>
                    <a:pt x="6" y="189"/>
                  </a:lnTo>
                  <a:lnTo>
                    <a:pt x="7" y="191"/>
                  </a:lnTo>
                  <a:lnTo>
                    <a:pt x="8" y="193"/>
                  </a:lnTo>
                  <a:lnTo>
                    <a:pt x="10" y="195"/>
                  </a:lnTo>
                  <a:lnTo>
                    <a:pt x="11" y="197"/>
                  </a:lnTo>
                  <a:lnTo>
                    <a:pt x="13" y="198"/>
                  </a:lnTo>
                  <a:lnTo>
                    <a:pt x="14" y="200"/>
                  </a:lnTo>
                  <a:lnTo>
                    <a:pt x="16" y="200"/>
                  </a:lnTo>
                  <a:lnTo>
                    <a:pt x="18" y="201"/>
                  </a:lnTo>
                  <a:close/>
                </a:path>
              </a:pathLst>
            </a:custGeom>
            <a:solidFill>
              <a:srgbClr val="DADEDC"/>
            </a:solidFill>
            <a:ln w="0" cap="flat" cmpd="sng">
              <a:solidFill>
                <a:srgbClr val="000000"/>
              </a:solidFill>
              <a:prstDash val="solid"/>
              <a:headEnd type="none" w="med" len="med"/>
              <a:tailEnd type="none" w="med" len="med"/>
            </a:ln>
          </p:spPr>
          <p:txBody>
            <a:bodyPr/>
            <a:lstStyle/>
            <a:p>
              <a:endParaRPr lang="en-US"/>
            </a:p>
          </p:txBody>
        </p:sp>
        <p:sp>
          <p:nvSpPr>
            <p:cNvPr id="1413190" name="Freeform 1413189"/>
            <p:cNvSpPr/>
            <p:nvPr/>
          </p:nvSpPr>
          <p:spPr>
            <a:xfrm>
              <a:off x="4733" y="1331"/>
              <a:ext cx="1" cy="9"/>
            </a:xfrm>
            <a:custGeom>
              <a:avLst/>
              <a:gdLst/>
              <a:ahLst/>
              <a:cxnLst/>
              <a:rect l="0" t="0" r="0" b="0"/>
              <a:pathLst>
                <a:path w="37" h="209">
                  <a:moveTo>
                    <a:pt x="14" y="209"/>
                  </a:moveTo>
                  <a:lnTo>
                    <a:pt x="15" y="208"/>
                  </a:lnTo>
                  <a:lnTo>
                    <a:pt x="16" y="208"/>
                  </a:lnTo>
                  <a:lnTo>
                    <a:pt x="18" y="206"/>
                  </a:lnTo>
                  <a:lnTo>
                    <a:pt x="21" y="205"/>
                  </a:lnTo>
                  <a:lnTo>
                    <a:pt x="23" y="203"/>
                  </a:lnTo>
                  <a:lnTo>
                    <a:pt x="25" y="201"/>
                  </a:lnTo>
                  <a:lnTo>
                    <a:pt x="26" y="199"/>
                  </a:lnTo>
                  <a:lnTo>
                    <a:pt x="28" y="197"/>
                  </a:lnTo>
                  <a:lnTo>
                    <a:pt x="30" y="194"/>
                  </a:lnTo>
                  <a:lnTo>
                    <a:pt x="31" y="192"/>
                  </a:lnTo>
                  <a:lnTo>
                    <a:pt x="33" y="189"/>
                  </a:lnTo>
                  <a:lnTo>
                    <a:pt x="34" y="187"/>
                  </a:lnTo>
                  <a:lnTo>
                    <a:pt x="35" y="184"/>
                  </a:lnTo>
                  <a:lnTo>
                    <a:pt x="36" y="182"/>
                  </a:lnTo>
                  <a:lnTo>
                    <a:pt x="36" y="179"/>
                  </a:lnTo>
                  <a:lnTo>
                    <a:pt x="37" y="178"/>
                  </a:lnTo>
                  <a:lnTo>
                    <a:pt x="29" y="21"/>
                  </a:lnTo>
                  <a:lnTo>
                    <a:pt x="28" y="18"/>
                  </a:lnTo>
                  <a:lnTo>
                    <a:pt x="28" y="15"/>
                  </a:lnTo>
                  <a:lnTo>
                    <a:pt x="28" y="13"/>
                  </a:lnTo>
                  <a:lnTo>
                    <a:pt x="27" y="11"/>
                  </a:lnTo>
                  <a:lnTo>
                    <a:pt x="27" y="10"/>
                  </a:lnTo>
                  <a:lnTo>
                    <a:pt x="26" y="8"/>
                  </a:lnTo>
                  <a:lnTo>
                    <a:pt x="25" y="6"/>
                  </a:lnTo>
                  <a:lnTo>
                    <a:pt x="24" y="5"/>
                  </a:lnTo>
                  <a:lnTo>
                    <a:pt x="23" y="4"/>
                  </a:lnTo>
                  <a:lnTo>
                    <a:pt x="22" y="3"/>
                  </a:lnTo>
                  <a:lnTo>
                    <a:pt x="21" y="2"/>
                  </a:lnTo>
                  <a:lnTo>
                    <a:pt x="19" y="1"/>
                  </a:lnTo>
                  <a:lnTo>
                    <a:pt x="17" y="0"/>
                  </a:lnTo>
                  <a:lnTo>
                    <a:pt x="16" y="0"/>
                  </a:lnTo>
                  <a:lnTo>
                    <a:pt x="15" y="0"/>
                  </a:lnTo>
                  <a:lnTo>
                    <a:pt x="14" y="0"/>
                  </a:lnTo>
                  <a:lnTo>
                    <a:pt x="12" y="0"/>
                  </a:lnTo>
                  <a:lnTo>
                    <a:pt x="11" y="0"/>
                  </a:lnTo>
                  <a:lnTo>
                    <a:pt x="9" y="0"/>
                  </a:lnTo>
                  <a:lnTo>
                    <a:pt x="8" y="1"/>
                  </a:lnTo>
                  <a:lnTo>
                    <a:pt x="7" y="2"/>
                  </a:lnTo>
                  <a:lnTo>
                    <a:pt x="6" y="3"/>
                  </a:lnTo>
                  <a:lnTo>
                    <a:pt x="4" y="4"/>
                  </a:lnTo>
                  <a:lnTo>
                    <a:pt x="4" y="5"/>
                  </a:lnTo>
                  <a:lnTo>
                    <a:pt x="3" y="7"/>
                  </a:lnTo>
                  <a:lnTo>
                    <a:pt x="2" y="9"/>
                  </a:lnTo>
                  <a:lnTo>
                    <a:pt x="1" y="11"/>
                  </a:lnTo>
                  <a:lnTo>
                    <a:pt x="1" y="13"/>
                  </a:lnTo>
                  <a:lnTo>
                    <a:pt x="0" y="15"/>
                  </a:lnTo>
                  <a:lnTo>
                    <a:pt x="0" y="18"/>
                  </a:lnTo>
                  <a:lnTo>
                    <a:pt x="0" y="21"/>
                  </a:lnTo>
                  <a:lnTo>
                    <a:pt x="0" y="24"/>
                  </a:lnTo>
                  <a:lnTo>
                    <a:pt x="0" y="193"/>
                  </a:lnTo>
                  <a:lnTo>
                    <a:pt x="0" y="194"/>
                  </a:lnTo>
                  <a:lnTo>
                    <a:pt x="0" y="195"/>
                  </a:lnTo>
                  <a:lnTo>
                    <a:pt x="0" y="197"/>
                  </a:lnTo>
                  <a:lnTo>
                    <a:pt x="1" y="198"/>
                  </a:lnTo>
                  <a:lnTo>
                    <a:pt x="1" y="200"/>
                  </a:lnTo>
                  <a:lnTo>
                    <a:pt x="2" y="201"/>
                  </a:lnTo>
                  <a:lnTo>
                    <a:pt x="3" y="202"/>
                  </a:lnTo>
                  <a:lnTo>
                    <a:pt x="4" y="204"/>
                  </a:lnTo>
                  <a:lnTo>
                    <a:pt x="4" y="205"/>
                  </a:lnTo>
                  <a:lnTo>
                    <a:pt x="6" y="206"/>
                  </a:lnTo>
                  <a:lnTo>
                    <a:pt x="7" y="206"/>
                  </a:lnTo>
                  <a:lnTo>
                    <a:pt x="8" y="207"/>
                  </a:lnTo>
                  <a:lnTo>
                    <a:pt x="9" y="208"/>
                  </a:lnTo>
                  <a:lnTo>
                    <a:pt x="11" y="208"/>
                  </a:lnTo>
                  <a:lnTo>
                    <a:pt x="12" y="208"/>
                  </a:lnTo>
                  <a:lnTo>
                    <a:pt x="14" y="209"/>
                  </a:lnTo>
                  <a:close/>
                </a:path>
              </a:pathLst>
            </a:custGeom>
            <a:solidFill>
              <a:srgbClr val="DADEDC"/>
            </a:solidFill>
            <a:ln w="0" cap="flat" cmpd="sng">
              <a:solidFill>
                <a:srgbClr val="000000"/>
              </a:solidFill>
              <a:prstDash val="solid"/>
              <a:headEnd type="none" w="med" len="med"/>
              <a:tailEnd type="none" w="med" len="med"/>
            </a:ln>
          </p:spPr>
          <p:txBody>
            <a:bodyPr/>
            <a:lstStyle/>
            <a:p>
              <a:endParaRPr lang="en-US"/>
            </a:p>
          </p:txBody>
        </p:sp>
        <p:sp>
          <p:nvSpPr>
            <p:cNvPr id="1413191" name="Freeform 1413190"/>
            <p:cNvSpPr/>
            <p:nvPr/>
          </p:nvSpPr>
          <p:spPr>
            <a:xfrm>
              <a:off x="4717" y="1331"/>
              <a:ext cx="15" cy="4"/>
            </a:xfrm>
            <a:custGeom>
              <a:avLst/>
              <a:gdLst/>
              <a:ahLst/>
              <a:cxnLst/>
              <a:rect l="0" t="0" r="0" b="0"/>
              <a:pathLst>
                <a:path w="342" h="100">
                  <a:moveTo>
                    <a:pt x="306" y="100"/>
                  </a:moveTo>
                  <a:lnTo>
                    <a:pt x="309" y="99"/>
                  </a:lnTo>
                  <a:lnTo>
                    <a:pt x="312" y="99"/>
                  </a:lnTo>
                  <a:lnTo>
                    <a:pt x="316" y="98"/>
                  </a:lnTo>
                  <a:lnTo>
                    <a:pt x="319" y="97"/>
                  </a:lnTo>
                  <a:lnTo>
                    <a:pt x="322" y="96"/>
                  </a:lnTo>
                  <a:lnTo>
                    <a:pt x="325" y="94"/>
                  </a:lnTo>
                  <a:lnTo>
                    <a:pt x="328" y="92"/>
                  </a:lnTo>
                  <a:lnTo>
                    <a:pt x="331" y="90"/>
                  </a:lnTo>
                  <a:lnTo>
                    <a:pt x="333" y="88"/>
                  </a:lnTo>
                  <a:lnTo>
                    <a:pt x="335" y="86"/>
                  </a:lnTo>
                  <a:lnTo>
                    <a:pt x="337" y="83"/>
                  </a:lnTo>
                  <a:lnTo>
                    <a:pt x="339" y="80"/>
                  </a:lnTo>
                  <a:lnTo>
                    <a:pt x="340" y="77"/>
                  </a:lnTo>
                  <a:lnTo>
                    <a:pt x="341" y="74"/>
                  </a:lnTo>
                  <a:lnTo>
                    <a:pt x="341" y="71"/>
                  </a:lnTo>
                  <a:lnTo>
                    <a:pt x="342" y="67"/>
                  </a:lnTo>
                  <a:lnTo>
                    <a:pt x="342" y="33"/>
                  </a:lnTo>
                  <a:lnTo>
                    <a:pt x="341" y="29"/>
                  </a:lnTo>
                  <a:lnTo>
                    <a:pt x="341" y="25"/>
                  </a:lnTo>
                  <a:lnTo>
                    <a:pt x="340" y="22"/>
                  </a:lnTo>
                  <a:lnTo>
                    <a:pt x="339" y="19"/>
                  </a:lnTo>
                  <a:lnTo>
                    <a:pt x="337" y="16"/>
                  </a:lnTo>
                  <a:lnTo>
                    <a:pt x="335" y="13"/>
                  </a:lnTo>
                  <a:lnTo>
                    <a:pt x="333" y="11"/>
                  </a:lnTo>
                  <a:lnTo>
                    <a:pt x="331" y="9"/>
                  </a:lnTo>
                  <a:lnTo>
                    <a:pt x="328" y="7"/>
                  </a:lnTo>
                  <a:lnTo>
                    <a:pt x="325" y="5"/>
                  </a:lnTo>
                  <a:lnTo>
                    <a:pt x="322" y="3"/>
                  </a:lnTo>
                  <a:lnTo>
                    <a:pt x="319" y="2"/>
                  </a:lnTo>
                  <a:lnTo>
                    <a:pt x="316" y="1"/>
                  </a:lnTo>
                  <a:lnTo>
                    <a:pt x="312" y="0"/>
                  </a:lnTo>
                  <a:lnTo>
                    <a:pt x="309" y="0"/>
                  </a:lnTo>
                  <a:lnTo>
                    <a:pt x="306" y="0"/>
                  </a:lnTo>
                  <a:lnTo>
                    <a:pt x="37" y="0"/>
                  </a:lnTo>
                  <a:lnTo>
                    <a:pt x="33" y="0"/>
                  </a:lnTo>
                  <a:lnTo>
                    <a:pt x="29" y="0"/>
                  </a:lnTo>
                  <a:lnTo>
                    <a:pt x="26" y="1"/>
                  </a:lnTo>
                  <a:lnTo>
                    <a:pt x="22" y="2"/>
                  </a:lnTo>
                  <a:lnTo>
                    <a:pt x="18" y="3"/>
                  </a:lnTo>
                  <a:lnTo>
                    <a:pt x="15" y="5"/>
                  </a:lnTo>
                  <a:lnTo>
                    <a:pt x="13" y="7"/>
                  </a:lnTo>
                  <a:lnTo>
                    <a:pt x="10" y="9"/>
                  </a:lnTo>
                  <a:lnTo>
                    <a:pt x="8" y="11"/>
                  </a:lnTo>
                  <a:lnTo>
                    <a:pt x="6" y="13"/>
                  </a:lnTo>
                  <a:lnTo>
                    <a:pt x="4" y="16"/>
                  </a:lnTo>
                  <a:lnTo>
                    <a:pt x="2" y="19"/>
                  </a:lnTo>
                  <a:lnTo>
                    <a:pt x="1" y="22"/>
                  </a:lnTo>
                  <a:lnTo>
                    <a:pt x="0" y="25"/>
                  </a:lnTo>
                  <a:lnTo>
                    <a:pt x="0" y="29"/>
                  </a:lnTo>
                  <a:lnTo>
                    <a:pt x="0" y="33"/>
                  </a:lnTo>
                  <a:lnTo>
                    <a:pt x="0" y="67"/>
                  </a:lnTo>
                  <a:lnTo>
                    <a:pt x="0" y="71"/>
                  </a:lnTo>
                  <a:lnTo>
                    <a:pt x="0" y="74"/>
                  </a:lnTo>
                  <a:lnTo>
                    <a:pt x="1" y="77"/>
                  </a:lnTo>
                  <a:lnTo>
                    <a:pt x="2" y="80"/>
                  </a:lnTo>
                  <a:lnTo>
                    <a:pt x="4" y="83"/>
                  </a:lnTo>
                  <a:lnTo>
                    <a:pt x="6" y="86"/>
                  </a:lnTo>
                  <a:lnTo>
                    <a:pt x="8" y="88"/>
                  </a:lnTo>
                  <a:lnTo>
                    <a:pt x="10" y="90"/>
                  </a:lnTo>
                  <a:lnTo>
                    <a:pt x="13" y="92"/>
                  </a:lnTo>
                  <a:lnTo>
                    <a:pt x="15" y="94"/>
                  </a:lnTo>
                  <a:lnTo>
                    <a:pt x="18" y="96"/>
                  </a:lnTo>
                  <a:lnTo>
                    <a:pt x="22" y="97"/>
                  </a:lnTo>
                  <a:lnTo>
                    <a:pt x="26" y="98"/>
                  </a:lnTo>
                  <a:lnTo>
                    <a:pt x="29" y="99"/>
                  </a:lnTo>
                  <a:lnTo>
                    <a:pt x="33" y="99"/>
                  </a:lnTo>
                  <a:lnTo>
                    <a:pt x="37" y="100"/>
                  </a:lnTo>
                  <a:lnTo>
                    <a:pt x="306" y="100"/>
                  </a:lnTo>
                  <a:close/>
                </a:path>
              </a:pathLst>
            </a:custGeom>
            <a:solidFill>
              <a:srgbClr val="F2EEEA"/>
            </a:solidFill>
            <a:ln w="0" cap="flat" cmpd="sng">
              <a:solidFill>
                <a:srgbClr val="000000"/>
              </a:solidFill>
              <a:prstDash val="solid"/>
              <a:headEnd type="none" w="med" len="med"/>
              <a:tailEnd type="none" w="med" len="med"/>
            </a:ln>
          </p:spPr>
          <p:txBody>
            <a:bodyPr/>
            <a:lstStyle/>
            <a:p>
              <a:endParaRPr lang="en-US"/>
            </a:p>
          </p:txBody>
        </p:sp>
        <p:sp>
          <p:nvSpPr>
            <p:cNvPr id="1413192" name="Freeform 1413191"/>
            <p:cNvSpPr/>
            <p:nvPr/>
          </p:nvSpPr>
          <p:spPr>
            <a:xfrm>
              <a:off x="4692" y="1330"/>
              <a:ext cx="21" cy="12"/>
            </a:xfrm>
            <a:custGeom>
              <a:avLst/>
              <a:gdLst/>
              <a:ahLst/>
              <a:cxnLst/>
              <a:rect l="0" t="0" r="0" b="0"/>
              <a:pathLst>
                <a:path w="477" h="283">
                  <a:moveTo>
                    <a:pt x="416" y="283"/>
                  </a:moveTo>
                  <a:lnTo>
                    <a:pt x="420" y="282"/>
                  </a:lnTo>
                  <a:lnTo>
                    <a:pt x="425" y="281"/>
                  </a:lnTo>
                  <a:lnTo>
                    <a:pt x="430" y="280"/>
                  </a:lnTo>
                  <a:lnTo>
                    <a:pt x="435" y="277"/>
                  </a:lnTo>
                  <a:lnTo>
                    <a:pt x="440" y="275"/>
                  </a:lnTo>
                  <a:lnTo>
                    <a:pt x="446" y="271"/>
                  </a:lnTo>
                  <a:lnTo>
                    <a:pt x="451" y="268"/>
                  </a:lnTo>
                  <a:lnTo>
                    <a:pt x="456" y="264"/>
                  </a:lnTo>
                  <a:lnTo>
                    <a:pt x="460" y="259"/>
                  </a:lnTo>
                  <a:lnTo>
                    <a:pt x="464" y="254"/>
                  </a:lnTo>
                  <a:lnTo>
                    <a:pt x="468" y="248"/>
                  </a:lnTo>
                  <a:lnTo>
                    <a:pt x="471" y="242"/>
                  </a:lnTo>
                  <a:lnTo>
                    <a:pt x="473" y="236"/>
                  </a:lnTo>
                  <a:lnTo>
                    <a:pt x="475" y="230"/>
                  </a:lnTo>
                  <a:lnTo>
                    <a:pt x="476" y="223"/>
                  </a:lnTo>
                  <a:lnTo>
                    <a:pt x="477" y="217"/>
                  </a:lnTo>
                  <a:lnTo>
                    <a:pt x="463" y="69"/>
                  </a:lnTo>
                  <a:lnTo>
                    <a:pt x="462" y="62"/>
                  </a:lnTo>
                  <a:lnTo>
                    <a:pt x="462" y="55"/>
                  </a:lnTo>
                  <a:lnTo>
                    <a:pt x="460" y="48"/>
                  </a:lnTo>
                  <a:lnTo>
                    <a:pt x="459" y="41"/>
                  </a:lnTo>
                  <a:lnTo>
                    <a:pt x="457" y="36"/>
                  </a:lnTo>
                  <a:lnTo>
                    <a:pt x="455" y="30"/>
                  </a:lnTo>
                  <a:lnTo>
                    <a:pt x="452" y="25"/>
                  </a:lnTo>
                  <a:lnTo>
                    <a:pt x="449" y="20"/>
                  </a:lnTo>
                  <a:lnTo>
                    <a:pt x="446" y="16"/>
                  </a:lnTo>
                  <a:lnTo>
                    <a:pt x="441" y="11"/>
                  </a:lnTo>
                  <a:lnTo>
                    <a:pt x="437" y="8"/>
                  </a:lnTo>
                  <a:lnTo>
                    <a:pt x="433" y="5"/>
                  </a:lnTo>
                  <a:lnTo>
                    <a:pt x="429" y="3"/>
                  </a:lnTo>
                  <a:lnTo>
                    <a:pt x="425" y="1"/>
                  </a:lnTo>
                  <a:lnTo>
                    <a:pt x="420" y="0"/>
                  </a:lnTo>
                  <a:lnTo>
                    <a:pt x="416" y="0"/>
                  </a:lnTo>
                  <a:lnTo>
                    <a:pt x="63" y="0"/>
                  </a:lnTo>
                  <a:lnTo>
                    <a:pt x="57" y="0"/>
                  </a:lnTo>
                  <a:lnTo>
                    <a:pt x="52" y="1"/>
                  </a:lnTo>
                  <a:lnTo>
                    <a:pt x="48" y="3"/>
                  </a:lnTo>
                  <a:lnTo>
                    <a:pt x="43" y="5"/>
                  </a:lnTo>
                  <a:lnTo>
                    <a:pt x="39" y="8"/>
                  </a:lnTo>
                  <a:lnTo>
                    <a:pt x="35" y="11"/>
                  </a:lnTo>
                  <a:lnTo>
                    <a:pt x="32" y="16"/>
                  </a:lnTo>
                  <a:lnTo>
                    <a:pt x="28" y="20"/>
                  </a:lnTo>
                  <a:lnTo>
                    <a:pt x="25" y="25"/>
                  </a:lnTo>
                  <a:lnTo>
                    <a:pt x="23" y="30"/>
                  </a:lnTo>
                  <a:lnTo>
                    <a:pt x="20" y="36"/>
                  </a:lnTo>
                  <a:lnTo>
                    <a:pt x="17" y="41"/>
                  </a:lnTo>
                  <a:lnTo>
                    <a:pt x="16" y="48"/>
                  </a:lnTo>
                  <a:lnTo>
                    <a:pt x="14" y="55"/>
                  </a:lnTo>
                  <a:lnTo>
                    <a:pt x="14" y="62"/>
                  </a:lnTo>
                  <a:lnTo>
                    <a:pt x="14" y="69"/>
                  </a:lnTo>
                  <a:lnTo>
                    <a:pt x="0" y="217"/>
                  </a:lnTo>
                  <a:lnTo>
                    <a:pt x="0" y="223"/>
                  </a:lnTo>
                  <a:lnTo>
                    <a:pt x="1" y="230"/>
                  </a:lnTo>
                  <a:lnTo>
                    <a:pt x="3" y="236"/>
                  </a:lnTo>
                  <a:lnTo>
                    <a:pt x="5" y="242"/>
                  </a:lnTo>
                  <a:lnTo>
                    <a:pt x="8" y="248"/>
                  </a:lnTo>
                  <a:lnTo>
                    <a:pt x="12" y="254"/>
                  </a:lnTo>
                  <a:lnTo>
                    <a:pt x="16" y="259"/>
                  </a:lnTo>
                  <a:lnTo>
                    <a:pt x="21" y="264"/>
                  </a:lnTo>
                  <a:lnTo>
                    <a:pt x="26" y="268"/>
                  </a:lnTo>
                  <a:lnTo>
                    <a:pt x="31" y="271"/>
                  </a:lnTo>
                  <a:lnTo>
                    <a:pt x="36" y="275"/>
                  </a:lnTo>
                  <a:lnTo>
                    <a:pt x="41" y="277"/>
                  </a:lnTo>
                  <a:lnTo>
                    <a:pt x="46" y="280"/>
                  </a:lnTo>
                  <a:lnTo>
                    <a:pt x="51" y="281"/>
                  </a:lnTo>
                  <a:lnTo>
                    <a:pt x="57" y="282"/>
                  </a:lnTo>
                  <a:lnTo>
                    <a:pt x="63" y="283"/>
                  </a:lnTo>
                  <a:lnTo>
                    <a:pt x="416" y="283"/>
                  </a:lnTo>
                  <a:close/>
                </a:path>
              </a:pathLst>
            </a:custGeom>
            <a:solidFill>
              <a:srgbClr val="7F7F7F"/>
            </a:solidFill>
            <a:ln w="0" cap="flat" cmpd="sng">
              <a:solidFill>
                <a:srgbClr val="000000"/>
              </a:solidFill>
              <a:prstDash val="solid"/>
              <a:headEnd type="none" w="med" len="med"/>
              <a:tailEnd type="none" w="med" len="med"/>
            </a:ln>
          </p:spPr>
          <p:txBody>
            <a:bodyPr/>
            <a:lstStyle/>
            <a:p>
              <a:endParaRPr lang="en-US"/>
            </a:p>
          </p:txBody>
        </p:sp>
        <p:sp>
          <p:nvSpPr>
            <p:cNvPr id="1413193" name="Freeform 1413192"/>
            <p:cNvSpPr/>
            <p:nvPr/>
          </p:nvSpPr>
          <p:spPr>
            <a:xfrm>
              <a:off x="4693" y="1330"/>
              <a:ext cx="19" cy="12"/>
            </a:xfrm>
            <a:custGeom>
              <a:avLst/>
              <a:gdLst/>
              <a:ahLst/>
              <a:cxnLst/>
              <a:rect l="0" t="0" r="0" b="0"/>
              <a:pathLst>
                <a:path w="455" h="270">
                  <a:moveTo>
                    <a:pt x="397" y="270"/>
                  </a:moveTo>
                  <a:lnTo>
                    <a:pt x="401" y="269"/>
                  </a:lnTo>
                  <a:lnTo>
                    <a:pt x="406" y="268"/>
                  </a:lnTo>
                  <a:lnTo>
                    <a:pt x="411" y="267"/>
                  </a:lnTo>
                  <a:lnTo>
                    <a:pt x="416" y="265"/>
                  </a:lnTo>
                  <a:lnTo>
                    <a:pt x="420" y="262"/>
                  </a:lnTo>
                  <a:lnTo>
                    <a:pt x="425" y="259"/>
                  </a:lnTo>
                  <a:lnTo>
                    <a:pt x="430" y="255"/>
                  </a:lnTo>
                  <a:lnTo>
                    <a:pt x="435" y="251"/>
                  </a:lnTo>
                  <a:lnTo>
                    <a:pt x="439" y="247"/>
                  </a:lnTo>
                  <a:lnTo>
                    <a:pt x="443" y="241"/>
                  </a:lnTo>
                  <a:lnTo>
                    <a:pt x="446" y="236"/>
                  </a:lnTo>
                  <a:lnTo>
                    <a:pt x="449" y="231"/>
                  </a:lnTo>
                  <a:lnTo>
                    <a:pt x="451" y="225"/>
                  </a:lnTo>
                  <a:lnTo>
                    <a:pt x="453" y="219"/>
                  </a:lnTo>
                  <a:lnTo>
                    <a:pt x="454" y="213"/>
                  </a:lnTo>
                  <a:lnTo>
                    <a:pt x="455" y="207"/>
                  </a:lnTo>
                  <a:lnTo>
                    <a:pt x="442" y="65"/>
                  </a:lnTo>
                  <a:lnTo>
                    <a:pt x="441" y="58"/>
                  </a:lnTo>
                  <a:lnTo>
                    <a:pt x="441" y="52"/>
                  </a:lnTo>
                  <a:lnTo>
                    <a:pt x="439" y="45"/>
                  </a:lnTo>
                  <a:lnTo>
                    <a:pt x="438" y="39"/>
                  </a:lnTo>
                  <a:lnTo>
                    <a:pt x="436" y="33"/>
                  </a:lnTo>
                  <a:lnTo>
                    <a:pt x="433" y="28"/>
                  </a:lnTo>
                  <a:lnTo>
                    <a:pt x="430" y="23"/>
                  </a:lnTo>
                  <a:lnTo>
                    <a:pt x="428" y="19"/>
                  </a:lnTo>
                  <a:lnTo>
                    <a:pt x="424" y="15"/>
                  </a:lnTo>
                  <a:lnTo>
                    <a:pt x="421" y="11"/>
                  </a:lnTo>
                  <a:lnTo>
                    <a:pt x="417" y="8"/>
                  </a:lnTo>
                  <a:lnTo>
                    <a:pt x="414" y="4"/>
                  </a:lnTo>
                  <a:lnTo>
                    <a:pt x="409" y="2"/>
                  </a:lnTo>
                  <a:lnTo>
                    <a:pt x="405" y="1"/>
                  </a:lnTo>
                  <a:lnTo>
                    <a:pt x="401" y="0"/>
                  </a:lnTo>
                  <a:lnTo>
                    <a:pt x="397" y="0"/>
                  </a:lnTo>
                  <a:lnTo>
                    <a:pt x="60" y="0"/>
                  </a:lnTo>
                  <a:lnTo>
                    <a:pt x="55" y="0"/>
                  </a:lnTo>
                  <a:lnTo>
                    <a:pt x="51" y="1"/>
                  </a:lnTo>
                  <a:lnTo>
                    <a:pt x="46" y="2"/>
                  </a:lnTo>
                  <a:lnTo>
                    <a:pt x="42" y="4"/>
                  </a:lnTo>
                  <a:lnTo>
                    <a:pt x="38" y="8"/>
                  </a:lnTo>
                  <a:lnTo>
                    <a:pt x="34" y="11"/>
                  </a:lnTo>
                  <a:lnTo>
                    <a:pt x="31" y="15"/>
                  </a:lnTo>
                  <a:lnTo>
                    <a:pt x="28" y="19"/>
                  </a:lnTo>
                  <a:lnTo>
                    <a:pt x="25" y="23"/>
                  </a:lnTo>
                  <a:lnTo>
                    <a:pt x="22" y="28"/>
                  </a:lnTo>
                  <a:lnTo>
                    <a:pt x="20" y="33"/>
                  </a:lnTo>
                  <a:lnTo>
                    <a:pt x="18" y="39"/>
                  </a:lnTo>
                  <a:lnTo>
                    <a:pt x="17" y="45"/>
                  </a:lnTo>
                  <a:lnTo>
                    <a:pt x="15" y="52"/>
                  </a:lnTo>
                  <a:lnTo>
                    <a:pt x="15" y="58"/>
                  </a:lnTo>
                  <a:lnTo>
                    <a:pt x="15" y="65"/>
                  </a:lnTo>
                  <a:lnTo>
                    <a:pt x="0" y="207"/>
                  </a:lnTo>
                  <a:lnTo>
                    <a:pt x="0" y="213"/>
                  </a:lnTo>
                  <a:lnTo>
                    <a:pt x="1" y="219"/>
                  </a:lnTo>
                  <a:lnTo>
                    <a:pt x="3" y="225"/>
                  </a:lnTo>
                  <a:lnTo>
                    <a:pt x="5" y="231"/>
                  </a:lnTo>
                  <a:lnTo>
                    <a:pt x="9" y="236"/>
                  </a:lnTo>
                  <a:lnTo>
                    <a:pt x="13" y="241"/>
                  </a:lnTo>
                  <a:lnTo>
                    <a:pt x="16" y="247"/>
                  </a:lnTo>
                  <a:lnTo>
                    <a:pt x="21" y="251"/>
                  </a:lnTo>
                  <a:lnTo>
                    <a:pt x="25" y="255"/>
                  </a:lnTo>
                  <a:lnTo>
                    <a:pt x="30" y="259"/>
                  </a:lnTo>
                  <a:lnTo>
                    <a:pt x="34" y="262"/>
                  </a:lnTo>
                  <a:lnTo>
                    <a:pt x="39" y="265"/>
                  </a:lnTo>
                  <a:lnTo>
                    <a:pt x="44" y="267"/>
                  </a:lnTo>
                  <a:lnTo>
                    <a:pt x="50" y="268"/>
                  </a:lnTo>
                  <a:lnTo>
                    <a:pt x="55" y="269"/>
                  </a:lnTo>
                  <a:lnTo>
                    <a:pt x="60" y="270"/>
                  </a:lnTo>
                  <a:lnTo>
                    <a:pt x="397" y="270"/>
                  </a:lnTo>
                  <a:close/>
                </a:path>
              </a:pathLst>
            </a:custGeom>
            <a:solidFill>
              <a:srgbClr val="F2F3F1"/>
            </a:solidFill>
            <a:ln w="0" cap="flat" cmpd="sng">
              <a:solidFill>
                <a:srgbClr val="000000"/>
              </a:solidFill>
              <a:prstDash val="solid"/>
              <a:headEnd type="none" w="med" len="med"/>
              <a:tailEnd type="none" w="med" len="med"/>
            </a:ln>
          </p:spPr>
          <p:txBody>
            <a:bodyPr/>
            <a:lstStyle/>
            <a:p>
              <a:endParaRPr lang="en-US"/>
            </a:p>
          </p:txBody>
        </p:sp>
        <p:sp>
          <p:nvSpPr>
            <p:cNvPr id="1413194" name="Freeform 1413193"/>
            <p:cNvSpPr/>
            <p:nvPr/>
          </p:nvSpPr>
          <p:spPr>
            <a:xfrm>
              <a:off x="4695" y="1335"/>
              <a:ext cx="15" cy="6"/>
            </a:xfrm>
            <a:custGeom>
              <a:avLst/>
              <a:gdLst/>
              <a:ahLst/>
              <a:cxnLst/>
              <a:rect l="0" t="0" r="0" b="0"/>
              <a:pathLst>
                <a:path w="334" h="122">
                  <a:moveTo>
                    <a:pt x="334" y="60"/>
                  </a:moveTo>
                  <a:lnTo>
                    <a:pt x="333" y="66"/>
                  </a:lnTo>
                  <a:lnTo>
                    <a:pt x="333" y="72"/>
                  </a:lnTo>
                  <a:lnTo>
                    <a:pt x="331" y="78"/>
                  </a:lnTo>
                  <a:lnTo>
                    <a:pt x="330" y="84"/>
                  </a:lnTo>
                  <a:lnTo>
                    <a:pt x="329" y="89"/>
                  </a:lnTo>
                  <a:lnTo>
                    <a:pt x="327" y="94"/>
                  </a:lnTo>
                  <a:lnTo>
                    <a:pt x="325" y="99"/>
                  </a:lnTo>
                  <a:lnTo>
                    <a:pt x="323" y="103"/>
                  </a:lnTo>
                  <a:lnTo>
                    <a:pt x="320" y="107"/>
                  </a:lnTo>
                  <a:lnTo>
                    <a:pt x="317" y="110"/>
                  </a:lnTo>
                  <a:lnTo>
                    <a:pt x="314" y="113"/>
                  </a:lnTo>
                  <a:lnTo>
                    <a:pt x="311" y="116"/>
                  </a:lnTo>
                  <a:lnTo>
                    <a:pt x="307" y="119"/>
                  </a:lnTo>
                  <a:lnTo>
                    <a:pt x="303" y="120"/>
                  </a:lnTo>
                  <a:lnTo>
                    <a:pt x="299" y="121"/>
                  </a:lnTo>
                  <a:lnTo>
                    <a:pt x="295" y="122"/>
                  </a:lnTo>
                  <a:lnTo>
                    <a:pt x="40" y="122"/>
                  </a:lnTo>
                  <a:lnTo>
                    <a:pt x="35" y="121"/>
                  </a:lnTo>
                  <a:lnTo>
                    <a:pt x="31" y="120"/>
                  </a:lnTo>
                  <a:lnTo>
                    <a:pt x="27" y="119"/>
                  </a:lnTo>
                  <a:lnTo>
                    <a:pt x="24" y="116"/>
                  </a:lnTo>
                  <a:lnTo>
                    <a:pt x="19" y="113"/>
                  </a:lnTo>
                  <a:lnTo>
                    <a:pt x="16" y="110"/>
                  </a:lnTo>
                  <a:lnTo>
                    <a:pt x="13" y="107"/>
                  </a:lnTo>
                  <a:lnTo>
                    <a:pt x="10" y="103"/>
                  </a:lnTo>
                  <a:lnTo>
                    <a:pt x="8" y="99"/>
                  </a:lnTo>
                  <a:lnTo>
                    <a:pt x="6" y="94"/>
                  </a:lnTo>
                  <a:lnTo>
                    <a:pt x="4" y="89"/>
                  </a:lnTo>
                  <a:lnTo>
                    <a:pt x="2" y="84"/>
                  </a:lnTo>
                  <a:lnTo>
                    <a:pt x="1" y="78"/>
                  </a:lnTo>
                  <a:lnTo>
                    <a:pt x="0" y="72"/>
                  </a:lnTo>
                  <a:lnTo>
                    <a:pt x="0" y="66"/>
                  </a:lnTo>
                  <a:lnTo>
                    <a:pt x="0" y="60"/>
                  </a:lnTo>
                  <a:lnTo>
                    <a:pt x="2" y="0"/>
                  </a:lnTo>
                  <a:lnTo>
                    <a:pt x="331" y="0"/>
                  </a:lnTo>
                  <a:lnTo>
                    <a:pt x="334" y="60"/>
                  </a:lnTo>
                  <a:close/>
                </a:path>
              </a:pathLst>
            </a:custGeom>
            <a:solidFill>
              <a:srgbClr val="CDCAC7"/>
            </a:solidFill>
            <a:ln w="0" cap="flat" cmpd="sng">
              <a:solidFill>
                <a:srgbClr val="000000"/>
              </a:solidFill>
              <a:prstDash val="solid"/>
              <a:headEnd type="none" w="med" len="med"/>
              <a:tailEnd type="none" w="med" len="med"/>
            </a:ln>
          </p:spPr>
          <p:txBody>
            <a:bodyPr/>
            <a:lstStyle/>
            <a:p>
              <a:endParaRPr lang="en-US"/>
            </a:p>
          </p:txBody>
        </p:sp>
        <p:sp>
          <p:nvSpPr>
            <p:cNvPr id="1413195" name="Freeform 1413194"/>
            <p:cNvSpPr/>
            <p:nvPr/>
          </p:nvSpPr>
          <p:spPr>
            <a:xfrm>
              <a:off x="4693" y="1331"/>
              <a:ext cx="2" cy="9"/>
            </a:xfrm>
            <a:custGeom>
              <a:avLst/>
              <a:gdLst/>
              <a:ahLst/>
              <a:cxnLst/>
              <a:rect l="0" t="0" r="0" b="0"/>
              <a:pathLst>
                <a:path w="33" h="201">
                  <a:moveTo>
                    <a:pt x="19" y="201"/>
                  </a:moveTo>
                  <a:lnTo>
                    <a:pt x="20" y="200"/>
                  </a:lnTo>
                  <a:lnTo>
                    <a:pt x="21" y="200"/>
                  </a:lnTo>
                  <a:lnTo>
                    <a:pt x="22" y="200"/>
                  </a:lnTo>
                  <a:lnTo>
                    <a:pt x="23" y="199"/>
                  </a:lnTo>
                  <a:lnTo>
                    <a:pt x="25" y="198"/>
                  </a:lnTo>
                  <a:lnTo>
                    <a:pt x="26" y="197"/>
                  </a:lnTo>
                  <a:lnTo>
                    <a:pt x="27" y="196"/>
                  </a:lnTo>
                  <a:lnTo>
                    <a:pt x="28" y="195"/>
                  </a:lnTo>
                  <a:lnTo>
                    <a:pt x="28" y="193"/>
                  </a:lnTo>
                  <a:lnTo>
                    <a:pt x="29" y="192"/>
                  </a:lnTo>
                  <a:lnTo>
                    <a:pt x="31" y="190"/>
                  </a:lnTo>
                  <a:lnTo>
                    <a:pt x="31" y="189"/>
                  </a:lnTo>
                  <a:lnTo>
                    <a:pt x="32" y="187"/>
                  </a:lnTo>
                  <a:lnTo>
                    <a:pt x="32" y="185"/>
                  </a:lnTo>
                  <a:lnTo>
                    <a:pt x="32" y="183"/>
                  </a:lnTo>
                  <a:lnTo>
                    <a:pt x="33" y="182"/>
                  </a:lnTo>
                  <a:lnTo>
                    <a:pt x="33" y="21"/>
                  </a:lnTo>
                  <a:lnTo>
                    <a:pt x="32" y="18"/>
                  </a:lnTo>
                  <a:lnTo>
                    <a:pt x="32" y="16"/>
                  </a:lnTo>
                  <a:lnTo>
                    <a:pt x="32" y="15"/>
                  </a:lnTo>
                  <a:lnTo>
                    <a:pt x="31" y="13"/>
                  </a:lnTo>
                  <a:lnTo>
                    <a:pt x="31" y="11"/>
                  </a:lnTo>
                  <a:lnTo>
                    <a:pt x="29" y="8"/>
                  </a:lnTo>
                  <a:lnTo>
                    <a:pt x="28" y="7"/>
                  </a:lnTo>
                  <a:lnTo>
                    <a:pt x="28" y="5"/>
                  </a:lnTo>
                  <a:lnTo>
                    <a:pt x="27" y="4"/>
                  </a:lnTo>
                  <a:lnTo>
                    <a:pt x="26" y="3"/>
                  </a:lnTo>
                  <a:lnTo>
                    <a:pt x="25" y="2"/>
                  </a:lnTo>
                  <a:lnTo>
                    <a:pt x="23" y="1"/>
                  </a:lnTo>
                  <a:lnTo>
                    <a:pt x="22" y="0"/>
                  </a:lnTo>
                  <a:lnTo>
                    <a:pt x="21" y="0"/>
                  </a:lnTo>
                  <a:lnTo>
                    <a:pt x="20" y="0"/>
                  </a:lnTo>
                  <a:lnTo>
                    <a:pt x="19" y="0"/>
                  </a:lnTo>
                  <a:lnTo>
                    <a:pt x="17" y="0"/>
                  </a:lnTo>
                  <a:lnTo>
                    <a:pt x="16" y="0"/>
                  </a:lnTo>
                  <a:lnTo>
                    <a:pt x="14" y="0"/>
                  </a:lnTo>
                  <a:lnTo>
                    <a:pt x="13" y="1"/>
                  </a:lnTo>
                  <a:lnTo>
                    <a:pt x="12" y="2"/>
                  </a:lnTo>
                  <a:lnTo>
                    <a:pt x="11" y="3"/>
                  </a:lnTo>
                  <a:lnTo>
                    <a:pt x="9" y="4"/>
                  </a:lnTo>
                  <a:lnTo>
                    <a:pt x="9" y="5"/>
                  </a:lnTo>
                  <a:lnTo>
                    <a:pt x="8" y="7"/>
                  </a:lnTo>
                  <a:lnTo>
                    <a:pt x="7" y="8"/>
                  </a:lnTo>
                  <a:lnTo>
                    <a:pt x="6" y="11"/>
                  </a:lnTo>
                  <a:lnTo>
                    <a:pt x="6" y="13"/>
                  </a:lnTo>
                  <a:lnTo>
                    <a:pt x="5" y="15"/>
                  </a:lnTo>
                  <a:lnTo>
                    <a:pt x="5" y="16"/>
                  </a:lnTo>
                  <a:lnTo>
                    <a:pt x="5" y="18"/>
                  </a:lnTo>
                  <a:lnTo>
                    <a:pt x="5" y="21"/>
                  </a:lnTo>
                  <a:lnTo>
                    <a:pt x="0" y="168"/>
                  </a:lnTo>
                  <a:lnTo>
                    <a:pt x="0" y="171"/>
                  </a:lnTo>
                  <a:lnTo>
                    <a:pt x="0" y="173"/>
                  </a:lnTo>
                  <a:lnTo>
                    <a:pt x="1" y="176"/>
                  </a:lnTo>
                  <a:lnTo>
                    <a:pt x="1" y="178"/>
                  </a:lnTo>
                  <a:lnTo>
                    <a:pt x="2" y="181"/>
                  </a:lnTo>
                  <a:lnTo>
                    <a:pt x="3" y="183"/>
                  </a:lnTo>
                  <a:lnTo>
                    <a:pt x="5" y="186"/>
                  </a:lnTo>
                  <a:lnTo>
                    <a:pt x="6" y="189"/>
                  </a:lnTo>
                  <a:lnTo>
                    <a:pt x="7" y="191"/>
                  </a:lnTo>
                  <a:lnTo>
                    <a:pt x="9" y="193"/>
                  </a:lnTo>
                  <a:lnTo>
                    <a:pt x="11" y="195"/>
                  </a:lnTo>
                  <a:lnTo>
                    <a:pt x="12" y="197"/>
                  </a:lnTo>
                  <a:lnTo>
                    <a:pt x="14" y="198"/>
                  </a:lnTo>
                  <a:lnTo>
                    <a:pt x="15" y="200"/>
                  </a:lnTo>
                  <a:lnTo>
                    <a:pt x="17" y="200"/>
                  </a:lnTo>
                  <a:lnTo>
                    <a:pt x="19" y="201"/>
                  </a:lnTo>
                  <a:close/>
                </a:path>
              </a:pathLst>
            </a:custGeom>
            <a:solidFill>
              <a:srgbClr val="DADEDC"/>
            </a:solidFill>
            <a:ln w="0" cap="flat" cmpd="sng">
              <a:solidFill>
                <a:srgbClr val="000000"/>
              </a:solidFill>
              <a:prstDash val="solid"/>
              <a:headEnd type="none" w="med" len="med"/>
              <a:tailEnd type="none" w="med" len="med"/>
            </a:ln>
          </p:spPr>
          <p:txBody>
            <a:bodyPr/>
            <a:lstStyle/>
            <a:p>
              <a:endParaRPr lang="en-US"/>
            </a:p>
          </p:txBody>
        </p:sp>
        <p:sp>
          <p:nvSpPr>
            <p:cNvPr id="1413196" name="Freeform 1413195"/>
            <p:cNvSpPr/>
            <p:nvPr/>
          </p:nvSpPr>
          <p:spPr>
            <a:xfrm>
              <a:off x="4710" y="1331"/>
              <a:ext cx="2" cy="9"/>
            </a:xfrm>
            <a:custGeom>
              <a:avLst/>
              <a:gdLst/>
              <a:ahLst/>
              <a:cxnLst/>
              <a:rect l="0" t="0" r="0" b="0"/>
              <a:pathLst>
                <a:path w="37" h="209">
                  <a:moveTo>
                    <a:pt x="14" y="209"/>
                  </a:moveTo>
                  <a:lnTo>
                    <a:pt x="15" y="208"/>
                  </a:lnTo>
                  <a:lnTo>
                    <a:pt x="16" y="208"/>
                  </a:lnTo>
                  <a:lnTo>
                    <a:pt x="18" y="206"/>
                  </a:lnTo>
                  <a:lnTo>
                    <a:pt x="20" y="205"/>
                  </a:lnTo>
                  <a:lnTo>
                    <a:pt x="22" y="203"/>
                  </a:lnTo>
                  <a:lnTo>
                    <a:pt x="24" y="201"/>
                  </a:lnTo>
                  <a:lnTo>
                    <a:pt x="25" y="199"/>
                  </a:lnTo>
                  <a:lnTo>
                    <a:pt x="27" y="197"/>
                  </a:lnTo>
                  <a:lnTo>
                    <a:pt x="30" y="194"/>
                  </a:lnTo>
                  <a:lnTo>
                    <a:pt x="31" y="192"/>
                  </a:lnTo>
                  <a:lnTo>
                    <a:pt x="33" y="189"/>
                  </a:lnTo>
                  <a:lnTo>
                    <a:pt x="34" y="187"/>
                  </a:lnTo>
                  <a:lnTo>
                    <a:pt x="35" y="184"/>
                  </a:lnTo>
                  <a:lnTo>
                    <a:pt x="36" y="182"/>
                  </a:lnTo>
                  <a:lnTo>
                    <a:pt x="36" y="179"/>
                  </a:lnTo>
                  <a:lnTo>
                    <a:pt x="37" y="178"/>
                  </a:lnTo>
                  <a:lnTo>
                    <a:pt x="27" y="21"/>
                  </a:lnTo>
                  <a:lnTo>
                    <a:pt x="26" y="18"/>
                  </a:lnTo>
                  <a:lnTo>
                    <a:pt x="26" y="15"/>
                  </a:lnTo>
                  <a:lnTo>
                    <a:pt x="26" y="13"/>
                  </a:lnTo>
                  <a:lnTo>
                    <a:pt x="25" y="11"/>
                  </a:lnTo>
                  <a:lnTo>
                    <a:pt x="25" y="10"/>
                  </a:lnTo>
                  <a:lnTo>
                    <a:pt x="24" y="8"/>
                  </a:lnTo>
                  <a:lnTo>
                    <a:pt x="23" y="6"/>
                  </a:lnTo>
                  <a:lnTo>
                    <a:pt x="23" y="5"/>
                  </a:lnTo>
                  <a:lnTo>
                    <a:pt x="22" y="4"/>
                  </a:lnTo>
                  <a:lnTo>
                    <a:pt x="21" y="3"/>
                  </a:lnTo>
                  <a:lnTo>
                    <a:pt x="20" y="2"/>
                  </a:lnTo>
                  <a:lnTo>
                    <a:pt x="18" y="1"/>
                  </a:lnTo>
                  <a:lnTo>
                    <a:pt x="17" y="0"/>
                  </a:lnTo>
                  <a:lnTo>
                    <a:pt x="16" y="0"/>
                  </a:lnTo>
                  <a:lnTo>
                    <a:pt x="15" y="0"/>
                  </a:lnTo>
                  <a:lnTo>
                    <a:pt x="14" y="0"/>
                  </a:lnTo>
                  <a:lnTo>
                    <a:pt x="12" y="0"/>
                  </a:lnTo>
                  <a:lnTo>
                    <a:pt x="11" y="0"/>
                  </a:lnTo>
                  <a:lnTo>
                    <a:pt x="9" y="0"/>
                  </a:lnTo>
                  <a:lnTo>
                    <a:pt x="8" y="1"/>
                  </a:lnTo>
                  <a:lnTo>
                    <a:pt x="7" y="2"/>
                  </a:lnTo>
                  <a:lnTo>
                    <a:pt x="6" y="3"/>
                  </a:lnTo>
                  <a:lnTo>
                    <a:pt x="4" y="4"/>
                  </a:lnTo>
                  <a:lnTo>
                    <a:pt x="4" y="5"/>
                  </a:lnTo>
                  <a:lnTo>
                    <a:pt x="3" y="7"/>
                  </a:lnTo>
                  <a:lnTo>
                    <a:pt x="2" y="9"/>
                  </a:lnTo>
                  <a:lnTo>
                    <a:pt x="1" y="11"/>
                  </a:lnTo>
                  <a:lnTo>
                    <a:pt x="1" y="13"/>
                  </a:lnTo>
                  <a:lnTo>
                    <a:pt x="0" y="15"/>
                  </a:lnTo>
                  <a:lnTo>
                    <a:pt x="0" y="18"/>
                  </a:lnTo>
                  <a:lnTo>
                    <a:pt x="0" y="21"/>
                  </a:lnTo>
                  <a:lnTo>
                    <a:pt x="0" y="24"/>
                  </a:lnTo>
                  <a:lnTo>
                    <a:pt x="0" y="193"/>
                  </a:lnTo>
                  <a:lnTo>
                    <a:pt x="0" y="194"/>
                  </a:lnTo>
                  <a:lnTo>
                    <a:pt x="0" y="195"/>
                  </a:lnTo>
                  <a:lnTo>
                    <a:pt x="0" y="197"/>
                  </a:lnTo>
                  <a:lnTo>
                    <a:pt x="1" y="198"/>
                  </a:lnTo>
                  <a:lnTo>
                    <a:pt x="1" y="200"/>
                  </a:lnTo>
                  <a:lnTo>
                    <a:pt x="2" y="201"/>
                  </a:lnTo>
                  <a:lnTo>
                    <a:pt x="3" y="202"/>
                  </a:lnTo>
                  <a:lnTo>
                    <a:pt x="4" y="204"/>
                  </a:lnTo>
                  <a:lnTo>
                    <a:pt x="4" y="205"/>
                  </a:lnTo>
                  <a:lnTo>
                    <a:pt x="6" y="206"/>
                  </a:lnTo>
                  <a:lnTo>
                    <a:pt x="7" y="206"/>
                  </a:lnTo>
                  <a:lnTo>
                    <a:pt x="8" y="207"/>
                  </a:lnTo>
                  <a:lnTo>
                    <a:pt x="9" y="208"/>
                  </a:lnTo>
                  <a:lnTo>
                    <a:pt x="11" y="208"/>
                  </a:lnTo>
                  <a:lnTo>
                    <a:pt x="12" y="208"/>
                  </a:lnTo>
                  <a:lnTo>
                    <a:pt x="14" y="209"/>
                  </a:lnTo>
                  <a:close/>
                </a:path>
              </a:pathLst>
            </a:custGeom>
            <a:solidFill>
              <a:srgbClr val="DADEDC"/>
            </a:solidFill>
            <a:ln w="0" cap="flat" cmpd="sng">
              <a:solidFill>
                <a:srgbClr val="000000"/>
              </a:solidFill>
              <a:prstDash val="solid"/>
              <a:headEnd type="none" w="med" len="med"/>
              <a:tailEnd type="none" w="med" len="med"/>
            </a:ln>
          </p:spPr>
          <p:txBody>
            <a:bodyPr/>
            <a:lstStyle/>
            <a:p>
              <a:endParaRPr lang="en-US"/>
            </a:p>
          </p:txBody>
        </p:sp>
        <p:sp>
          <p:nvSpPr>
            <p:cNvPr id="1413197" name="Freeform 1413196"/>
            <p:cNvSpPr/>
            <p:nvPr/>
          </p:nvSpPr>
          <p:spPr>
            <a:xfrm>
              <a:off x="4695" y="1331"/>
              <a:ext cx="15" cy="4"/>
            </a:xfrm>
            <a:custGeom>
              <a:avLst/>
              <a:gdLst/>
              <a:ahLst/>
              <a:cxnLst/>
              <a:rect l="0" t="0" r="0" b="0"/>
              <a:pathLst>
                <a:path w="342" h="100">
                  <a:moveTo>
                    <a:pt x="306" y="100"/>
                  </a:moveTo>
                  <a:lnTo>
                    <a:pt x="309" y="99"/>
                  </a:lnTo>
                  <a:lnTo>
                    <a:pt x="312" y="99"/>
                  </a:lnTo>
                  <a:lnTo>
                    <a:pt x="316" y="98"/>
                  </a:lnTo>
                  <a:lnTo>
                    <a:pt x="319" y="97"/>
                  </a:lnTo>
                  <a:lnTo>
                    <a:pt x="322" y="96"/>
                  </a:lnTo>
                  <a:lnTo>
                    <a:pt x="325" y="94"/>
                  </a:lnTo>
                  <a:lnTo>
                    <a:pt x="328" y="92"/>
                  </a:lnTo>
                  <a:lnTo>
                    <a:pt x="330" y="90"/>
                  </a:lnTo>
                  <a:lnTo>
                    <a:pt x="332" y="88"/>
                  </a:lnTo>
                  <a:lnTo>
                    <a:pt x="334" y="86"/>
                  </a:lnTo>
                  <a:lnTo>
                    <a:pt x="336" y="83"/>
                  </a:lnTo>
                  <a:lnTo>
                    <a:pt x="339" y="80"/>
                  </a:lnTo>
                  <a:lnTo>
                    <a:pt x="340" y="77"/>
                  </a:lnTo>
                  <a:lnTo>
                    <a:pt x="341" y="74"/>
                  </a:lnTo>
                  <a:lnTo>
                    <a:pt x="341" y="71"/>
                  </a:lnTo>
                  <a:lnTo>
                    <a:pt x="342" y="67"/>
                  </a:lnTo>
                  <a:lnTo>
                    <a:pt x="342" y="33"/>
                  </a:lnTo>
                  <a:lnTo>
                    <a:pt x="341" y="29"/>
                  </a:lnTo>
                  <a:lnTo>
                    <a:pt x="341" y="25"/>
                  </a:lnTo>
                  <a:lnTo>
                    <a:pt x="340" y="22"/>
                  </a:lnTo>
                  <a:lnTo>
                    <a:pt x="339" y="19"/>
                  </a:lnTo>
                  <a:lnTo>
                    <a:pt x="336" y="16"/>
                  </a:lnTo>
                  <a:lnTo>
                    <a:pt x="334" y="13"/>
                  </a:lnTo>
                  <a:lnTo>
                    <a:pt x="332" y="11"/>
                  </a:lnTo>
                  <a:lnTo>
                    <a:pt x="330" y="9"/>
                  </a:lnTo>
                  <a:lnTo>
                    <a:pt x="328" y="7"/>
                  </a:lnTo>
                  <a:lnTo>
                    <a:pt x="325" y="5"/>
                  </a:lnTo>
                  <a:lnTo>
                    <a:pt x="322" y="3"/>
                  </a:lnTo>
                  <a:lnTo>
                    <a:pt x="319" y="2"/>
                  </a:lnTo>
                  <a:lnTo>
                    <a:pt x="316" y="1"/>
                  </a:lnTo>
                  <a:lnTo>
                    <a:pt x="312" y="0"/>
                  </a:lnTo>
                  <a:lnTo>
                    <a:pt x="309" y="0"/>
                  </a:lnTo>
                  <a:lnTo>
                    <a:pt x="306" y="0"/>
                  </a:lnTo>
                  <a:lnTo>
                    <a:pt x="37" y="0"/>
                  </a:lnTo>
                  <a:lnTo>
                    <a:pt x="33" y="0"/>
                  </a:lnTo>
                  <a:lnTo>
                    <a:pt x="29" y="0"/>
                  </a:lnTo>
                  <a:lnTo>
                    <a:pt x="25" y="1"/>
                  </a:lnTo>
                  <a:lnTo>
                    <a:pt x="22" y="2"/>
                  </a:lnTo>
                  <a:lnTo>
                    <a:pt x="19" y="3"/>
                  </a:lnTo>
                  <a:lnTo>
                    <a:pt x="16" y="5"/>
                  </a:lnTo>
                  <a:lnTo>
                    <a:pt x="13" y="7"/>
                  </a:lnTo>
                  <a:lnTo>
                    <a:pt x="10" y="9"/>
                  </a:lnTo>
                  <a:lnTo>
                    <a:pt x="8" y="11"/>
                  </a:lnTo>
                  <a:lnTo>
                    <a:pt x="6" y="13"/>
                  </a:lnTo>
                  <a:lnTo>
                    <a:pt x="4" y="16"/>
                  </a:lnTo>
                  <a:lnTo>
                    <a:pt x="2" y="19"/>
                  </a:lnTo>
                  <a:lnTo>
                    <a:pt x="1" y="22"/>
                  </a:lnTo>
                  <a:lnTo>
                    <a:pt x="0" y="25"/>
                  </a:lnTo>
                  <a:lnTo>
                    <a:pt x="0" y="29"/>
                  </a:lnTo>
                  <a:lnTo>
                    <a:pt x="0" y="33"/>
                  </a:lnTo>
                  <a:lnTo>
                    <a:pt x="0" y="67"/>
                  </a:lnTo>
                  <a:lnTo>
                    <a:pt x="0" y="71"/>
                  </a:lnTo>
                  <a:lnTo>
                    <a:pt x="0" y="74"/>
                  </a:lnTo>
                  <a:lnTo>
                    <a:pt x="1" y="77"/>
                  </a:lnTo>
                  <a:lnTo>
                    <a:pt x="2" y="80"/>
                  </a:lnTo>
                  <a:lnTo>
                    <a:pt x="4" y="83"/>
                  </a:lnTo>
                  <a:lnTo>
                    <a:pt x="6" y="86"/>
                  </a:lnTo>
                  <a:lnTo>
                    <a:pt x="8" y="88"/>
                  </a:lnTo>
                  <a:lnTo>
                    <a:pt x="10" y="90"/>
                  </a:lnTo>
                  <a:lnTo>
                    <a:pt x="13" y="92"/>
                  </a:lnTo>
                  <a:lnTo>
                    <a:pt x="16" y="94"/>
                  </a:lnTo>
                  <a:lnTo>
                    <a:pt x="19" y="96"/>
                  </a:lnTo>
                  <a:lnTo>
                    <a:pt x="22" y="97"/>
                  </a:lnTo>
                  <a:lnTo>
                    <a:pt x="25" y="98"/>
                  </a:lnTo>
                  <a:lnTo>
                    <a:pt x="29" y="99"/>
                  </a:lnTo>
                  <a:lnTo>
                    <a:pt x="33" y="99"/>
                  </a:lnTo>
                  <a:lnTo>
                    <a:pt x="37" y="100"/>
                  </a:lnTo>
                  <a:lnTo>
                    <a:pt x="306" y="100"/>
                  </a:lnTo>
                  <a:close/>
                </a:path>
              </a:pathLst>
            </a:custGeom>
            <a:solidFill>
              <a:srgbClr val="F2EEEA"/>
            </a:solidFill>
            <a:ln w="0" cap="flat" cmpd="sng">
              <a:solidFill>
                <a:srgbClr val="000000"/>
              </a:solidFill>
              <a:prstDash val="solid"/>
              <a:headEnd type="none" w="med" len="med"/>
              <a:tailEnd type="none" w="med" len="med"/>
            </a:ln>
          </p:spPr>
          <p:txBody>
            <a:bodyPr/>
            <a:lstStyle/>
            <a:p>
              <a:endParaRPr lang="en-US"/>
            </a:p>
          </p:txBody>
        </p:sp>
        <p:sp>
          <p:nvSpPr>
            <p:cNvPr id="1413198" name="Freeform 1413197"/>
            <p:cNvSpPr/>
            <p:nvPr/>
          </p:nvSpPr>
          <p:spPr>
            <a:xfrm>
              <a:off x="4670" y="1330"/>
              <a:ext cx="20" cy="12"/>
            </a:xfrm>
            <a:custGeom>
              <a:avLst/>
              <a:gdLst/>
              <a:ahLst/>
              <a:cxnLst/>
              <a:rect l="0" t="0" r="0" b="0"/>
              <a:pathLst>
                <a:path w="478" h="283">
                  <a:moveTo>
                    <a:pt x="415" y="283"/>
                  </a:moveTo>
                  <a:lnTo>
                    <a:pt x="419" y="282"/>
                  </a:lnTo>
                  <a:lnTo>
                    <a:pt x="426" y="281"/>
                  </a:lnTo>
                  <a:lnTo>
                    <a:pt x="431" y="280"/>
                  </a:lnTo>
                  <a:lnTo>
                    <a:pt x="436" y="277"/>
                  </a:lnTo>
                  <a:lnTo>
                    <a:pt x="441" y="275"/>
                  </a:lnTo>
                  <a:lnTo>
                    <a:pt x="446" y="271"/>
                  </a:lnTo>
                  <a:lnTo>
                    <a:pt x="451" y="268"/>
                  </a:lnTo>
                  <a:lnTo>
                    <a:pt x="456" y="264"/>
                  </a:lnTo>
                  <a:lnTo>
                    <a:pt x="461" y="259"/>
                  </a:lnTo>
                  <a:lnTo>
                    <a:pt x="465" y="254"/>
                  </a:lnTo>
                  <a:lnTo>
                    <a:pt x="469" y="248"/>
                  </a:lnTo>
                  <a:lnTo>
                    <a:pt x="472" y="242"/>
                  </a:lnTo>
                  <a:lnTo>
                    <a:pt x="474" y="236"/>
                  </a:lnTo>
                  <a:lnTo>
                    <a:pt x="476" y="230"/>
                  </a:lnTo>
                  <a:lnTo>
                    <a:pt x="477" y="223"/>
                  </a:lnTo>
                  <a:lnTo>
                    <a:pt x="478" y="217"/>
                  </a:lnTo>
                  <a:lnTo>
                    <a:pt x="464" y="69"/>
                  </a:lnTo>
                  <a:lnTo>
                    <a:pt x="463" y="62"/>
                  </a:lnTo>
                  <a:lnTo>
                    <a:pt x="463" y="55"/>
                  </a:lnTo>
                  <a:lnTo>
                    <a:pt x="461" y="48"/>
                  </a:lnTo>
                  <a:lnTo>
                    <a:pt x="460" y="41"/>
                  </a:lnTo>
                  <a:lnTo>
                    <a:pt x="457" y="36"/>
                  </a:lnTo>
                  <a:lnTo>
                    <a:pt x="454" y="30"/>
                  </a:lnTo>
                  <a:lnTo>
                    <a:pt x="452" y="25"/>
                  </a:lnTo>
                  <a:lnTo>
                    <a:pt x="449" y="20"/>
                  </a:lnTo>
                  <a:lnTo>
                    <a:pt x="445" y="16"/>
                  </a:lnTo>
                  <a:lnTo>
                    <a:pt x="442" y="11"/>
                  </a:lnTo>
                  <a:lnTo>
                    <a:pt x="438" y="8"/>
                  </a:lnTo>
                  <a:lnTo>
                    <a:pt x="434" y="5"/>
                  </a:lnTo>
                  <a:lnTo>
                    <a:pt x="429" y="3"/>
                  </a:lnTo>
                  <a:lnTo>
                    <a:pt x="425" y="1"/>
                  </a:lnTo>
                  <a:lnTo>
                    <a:pt x="419" y="0"/>
                  </a:lnTo>
                  <a:lnTo>
                    <a:pt x="415" y="0"/>
                  </a:lnTo>
                  <a:lnTo>
                    <a:pt x="63" y="0"/>
                  </a:lnTo>
                  <a:lnTo>
                    <a:pt x="58" y="0"/>
                  </a:lnTo>
                  <a:lnTo>
                    <a:pt x="53" y="1"/>
                  </a:lnTo>
                  <a:lnTo>
                    <a:pt x="48" y="3"/>
                  </a:lnTo>
                  <a:lnTo>
                    <a:pt x="44" y="5"/>
                  </a:lnTo>
                  <a:lnTo>
                    <a:pt x="40" y="8"/>
                  </a:lnTo>
                  <a:lnTo>
                    <a:pt x="36" y="11"/>
                  </a:lnTo>
                  <a:lnTo>
                    <a:pt x="31" y="16"/>
                  </a:lnTo>
                  <a:lnTo>
                    <a:pt x="28" y="20"/>
                  </a:lnTo>
                  <a:lnTo>
                    <a:pt x="25" y="25"/>
                  </a:lnTo>
                  <a:lnTo>
                    <a:pt x="22" y="30"/>
                  </a:lnTo>
                  <a:lnTo>
                    <a:pt x="19" y="36"/>
                  </a:lnTo>
                  <a:lnTo>
                    <a:pt x="17" y="41"/>
                  </a:lnTo>
                  <a:lnTo>
                    <a:pt x="16" y="48"/>
                  </a:lnTo>
                  <a:lnTo>
                    <a:pt x="14" y="55"/>
                  </a:lnTo>
                  <a:lnTo>
                    <a:pt x="14" y="62"/>
                  </a:lnTo>
                  <a:lnTo>
                    <a:pt x="14" y="69"/>
                  </a:lnTo>
                  <a:lnTo>
                    <a:pt x="0" y="217"/>
                  </a:lnTo>
                  <a:lnTo>
                    <a:pt x="0" y="223"/>
                  </a:lnTo>
                  <a:lnTo>
                    <a:pt x="1" y="230"/>
                  </a:lnTo>
                  <a:lnTo>
                    <a:pt x="3" y="236"/>
                  </a:lnTo>
                  <a:lnTo>
                    <a:pt x="6" y="242"/>
                  </a:lnTo>
                  <a:lnTo>
                    <a:pt x="9" y="248"/>
                  </a:lnTo>
                  <a:lnTo>
                    <a:pt x="12" y="254"/>
                  </a:lnTo>
                  <a:lnTo>
                    <a:pt x="16" y="259"/>
                  </a:lnTo>
                  <a:lnTo>
                    <a:pt x="21" y="264"/>
                  </a:lnTo>
                  <a:lnTo>
                    <a:pt x="25" y="268"/>
                  </a:lnTo>
                  <a:lnTo>
                    <a:pt x="30" y="271"/>
                  </a:lnTo>
                  <a:lnTo>
                    <a:pt x="37" y="275"/>
                  </a:lnTo>
                  <a:lnTo>
                    <a:pt x="42" y="277"/>
                  </a:lnTo>
                  <a:lnTo>
                    <a:pt x="47" y="280"/>
                  </a:lnTo>
                  <a:lnTo>
                    <a:pt x="52" y="281"/>
                  </a:lnTo>
                  <a:lnTo>
                    <a:pt x="58" y="282"/>
                  </a:lnTo>
                  <a:lnTo>
                    <a:pt x="63" y="283"/>
                  </a:lnTo>
                  <a:lnTo>
                    <a:pt x="415" y="283"/>
                  </a:lnTo>
                  <a:close/>
                </a:path>
              </a:pathLst>
            </a:custGeom>
            <a:solidFill>
              <a:srgbClr val="7F7F7F"/>
            </a:solidFill>
            <a:ln w="0" cap="flat" cmpd="sng">
              <a:solidFill>
                <a:srgbClr val="000000"/>
              </a:solidFill>
              <a:prstDash val="solid"/>
              <a:headEnd type="none" w="med" len="med"/>
              <a:tailEnd type="none" w="med" len="med"/>
            </a:ln>
          </p:spPr>
          <p:txBody>
            <a:bodyPr/>
            <a:lstStyle/>
            <a:p>
              <a:endParaRPr lang="en-US"/>
            </a:p>
          </p:txBody>
        </p:sp>
        <p:sp>
          <p:nvSpPr>
            <p:cNvPr id="1413199" name="Freeform 1413198"/>
            <p:cNvSpPr/>
            <p:nvPr/>
          </p:nvSpPr>
          <p:spPr>
            <a:xfrm>
              <a:off x="4670" y="1330"/>
              <a:ext cx="20" cy="12"/>
            </a:xfrm>
            <a:custGeom>
              <a:avLst/>
              <a:gdLst/>
              <a:ahLst/>
              <a:cxnLst/>
              <a:rect l="0" t="0" r="0" b="0"/>
              <a:pathLst>
                <a:path w="455" h="270">
                  <a:moveTo>
                    <a:pt x="395" y="270"/>
                  </a:moveTo>
                  <a:lnTo>
                    <a:pt x="399" y="269"/>
                  </a:lnTo>
                  <a:lnTo>
                    <a:pt x="404" y="268"/>
                  </a:lnTo>
                  <a:lnTo>
                    <a:pt x="410" y="267"/>
                  </a:lnTo>
                  <a:lnTo>
                    <a:pt x="415" y="265"/>
                  </a:lnTo>
                  <a:lnTo>
                    <a:pt x="420" y="262"/>
                  </a:lnTo>
                  <a:lnTo>
                    <a:pt x="425" y="259"/>
                  </a:lnTo>
                  <a:lnTo>
                    <a:pt x="429" y="255"/>
                  </a:lnTo>
                  <a:lnTo>
                    <a:pt x="434" y="251"/>
                  </a:lnTo>
                  <a:lnTo>
                    <a:pt x="438" y="247"/>
                  </a:lnTo>
                  <a:lnTo>
                    <a:pt x="442" y="241"/>
                  </a:lnTo>
                  <a:lnTo>
                    <a:pt x="445" y="236"/>
                  </a:lnTo>
                  <a:lnTo>
                    <a:pt x="449" y="231"/>
                  </a:lnTo>
                  <a:lnTo>
                    <a:pt x="451" y="225"/>
                  </a:lnTo>
                  <a:lnTo>
                    <a:pt x="453" y="219"/>
                  </a:lnTo>
                  <a:lnTo>
                    <a:pt x="454" y="213"/>
                  </a:lnTo>
                  <a:lnTo>
                    <a:pt x="455" y="207"/>
                  </a:lnTo>
                  <a:lnTo>
                    <a:pt x="441" y="65"/>
                  </a:lnTo>
                  <a:lnTo>
                    <a:pt x="440" y="58"/>
                  </a:lnTo>
                  <a:lnTo>
                    <a:pt x="440" y="52"/>
                  </a:lnTo>
                  <a:lnTo>
                    <a:pt x="438" y="45"/>
                  </a:lnTo>
                  <a:lnTo>
                    <a:pt x="437" y="39"/>
                  </a:lnTo>
                  <a:lnTo>
                    <a:pt x="435" y="33"/>
                  </a:lnTo>
                  <a:lnTo>
                    <a:pt x="433" y="28"/>
                  </a:lnTo>
                  <a:lnTo>
                    <a:pt x="430" y="23"/>
                  </a:lnTo>
                  <a:lnTo>
                    <a:pt x="427" y="19"/>
                  </a:lnTo>
                  <a:lnTo>
                    <a:pt x="424" y="15"/>
                  </a:lnTo>
                  <a:lnTo>
                    <a:pt x="421" y="11"/>
                  </a:lnTo>
                  <a:lnTo>
                    <a:pt x="417" y="8"/>
                  </a:lnTo>
                  <a:lnTo>
                    <a:pt x="413" y="4"/>
                  </a:lnTo>
                  <a:lnTo>
                    <a:pt x="409" y="2"/>
                  </a:lnTo>
                  <a:lnTo>
                    <a:pt x="404" y="1"/>
                  </a:lnTo>
                  <a:lnTo>
                    <a:pt x="399" y="0"/>
                  </a:lnTo>
                  <a:lnTo>
                    <a:pt x="395" y="0"/>
                  </a:lnTo>
                  <a:lnTo>
                    <a:pt x="61" y="0"/>
                  </a:lnTo>
                  <a:lnTo>
                    <a:pt x="55" y="0"/>
                  </a:lnTo>
                  <a:lnTo>
                    <a:pt x="50" y="1"/>
                  </a:lnTo>
                  <a:lnTo>
                    <a:pt x="46" y="2"/>
                  </a:lnTo>
                  <a:lnTo>
                    <a:pt x="42" y="4"/>
                  </a:lnTo>
                  <a:lnTo>
                    <a:pt x="38" y="8"/>
                  </a:lnTo>
                  <a:lnTo>
                    <a:pt x="34" y="11"/>
                  </a:lnTo>
                  <a:lnTo>
                    <a:pt x="30" y="15"/>
                  </a:lnTo>
                  <a:lnTo>
                    <a:pt x="27" y="19"/>
                  </a:lnTo>
                  <a:lnTo>
                    <a:pt x="24" y="23"/>
                  </a:lnTo>
                  <a:lnTo>
                    <a:pt x="20" y="28"/>
                  </a:lnTo>
                  <a:lnTo>
                    <a:pt x="18" y="33"/>
                  </a:lnTo>
                  <a:lnTo>
                    <a:pt x="16" y="39"/>
                  </a:lnTo>
                  <a:lnTo>
                    <a:pt x="15" y="45"/>
                  </a:lnTo>
                  <a:lnTo>
                    <a:pt x="13" y="52"/>
                  </a:lnTo>
                  <a:lnTo>
                    <a:pt x="13" y="58"/>
                  </a:lnTo>
                  <a:lnTo>
                    <a:pt x="13" y="65"/>
                  </a:lnTo>
                  <a:lnTo>
                    <a:pt x="0" y="207"/>
                  </a:lnTo>
                  <a:lnTo>
                    <a:pt x="0" y="213"/>
                  </a:lnTo>
                  <a:lnTo>
                    <a:pt x="1" y="219"/>
                  </a:lnTo>
                  <a:lnTo>
                    <a:pt x="3" y="225"/>
                  </a:lnTo>
                  <a:lnTo>
                    <a:pt x="5" y="231"/>
                  </a:lnTo>
                  <a:lnTo>
                    <a:pt x="8" y="236"/>
                  </a:lnTo>
                  <a:lnTo>
                    <a:pt x="12" y="241"/>
                  </a:lnTo>
                  <a:lnTo>
                    <a:pt x="15" y="247"/>
                  </a:lnTo>
                  <a:lnTo>
                    <a:pt x="20" y="251"/>
                  </a:lnTo>
                  <a:lnTo>
                    <a:pt x="25" y="255"/>
                  </a:lnTo>
                  <a:lnTo>
                    <a:pt x="30" y="259"/>
                  </a:lnTo>
                  <a:lnTo>
                    <a:pt x="35" y="262"/>
                  </a:lnTo>
                  <a:lnTo>
                    <a:pt x="40" y="265"/>
                  </a:lnTo>
                  <a:lnTo>
                    <a:pt x="45" y="267"/>
                  </a:lnTo>
                  <a:lnTo>
                    <a:pt x="50" y="268"/>
                  </a:lnTo>
                  <a:lnTo>
                    <a:pt x="55" y="269"/>
                  </a:lnTo>
                  <a:lnTo>
                    <a:pt x="61" y="270"/>
                  </a:lnTo>
                  <a:lnTo>
                    <a:pt x="395" y="270"/>
                  </a:lnTo>
                  <a:close/>
                </a:path>
              </a:pathLst>
            </a:custGeom>
            <a:solidFill>
              <a:srgbClr val="F2F3F1"/>
            </a:solidFill>
            <a:ln w="0" cap="flat" cmpd="sng">
              <a:solidFill>
                <a:srgbClr val="000000"/>
              </a:solidFill>
              <a:prstDash val="solid"/>
              <a:headEnd type="none" w="med" len="med"/>
              <a:tailEnd type="none" w="med" len="med"/>
            </a:ln>
          </p:spPr>
          <p:txBody>
            <a:bodyPr/>
            <a:lstStyle/>
            <a:p>
              <a:endParaRPr lang="en-US"/>
            </a:p>
          </p:txBody>
        </p:sp>
        <p:sp>
          <p:nvSpPr>
            <p:cNvPr id="1413200" name="Freeform 1413199"/>
            <p:cNvSpPr/>
            <p:nvPr/>
          </p:nvSpPr>
          <p:spPr>
            <a:xfrm>
              <a:off x="4673" y="1335"/>
              <a:ext cx="14" cy="6"/>
            </a:xfrm>
            <a:custGeom>
              <a:avLst/>
              <a:gdLst/>
              <a:ahLst/>
              <a:cxnLst/>
              <a:rect l="0" t="0" r="0" b="0"/>
              <a:pathLst>
                <a:path w="331" h="122">
                  <a:moveTo>
                    <a:pt x="331" y="60"/>
                  </a:moveTo>
                  <a:lnTo>
                    <a:pt x="330" y="66"/>
                  </a:lnTo>
                  <a:lnTo>
                    <a:pt x="330" y="72"/>
                  </a:lnTo>
                  <a:lnTo>
                    <a:pt x="329" y="78"/>
                  </a:lnTo>
                  <a:lnTo>
                    <a:pt x="328" y="84"/>
                  </a:lnTo>
                  <a:lnTo>
                    <a:pt x="327" y="89"/>
                  </a:lnTo>
                  <a:lnTo>
                    <a:pt x="325" y="94"/>
                  </a:lnTo>
                  <a:lnTo>
                    <a:pt x="323" y="99"/>
                  </a:lnTo>
                  <a:lnTo>
                    <a:pt x="321" y="103"/>
                  </a:lnTo>
                  <a:lnTo>
                    <a:pt x="318" y="107"/>
                  </a:lnTo>
                  <a:lnTo>
                    <a:pt x="315" y="110"/>
                  </a:lnTo>
                  <a:lnTo>
                    <a:pt x="312" y="113"/>
                  </a:lnTo>
                  <a:lnTo>
                    <a:pt x="309" y="116"/>
                  </a:lnTo>
                  <a:lnTo>
                    <a:pt x="304" y="119"/>
                  </a:lnTo>
                  <a:lnTo>
                    <a:pt x="301" y="120"/>
                  </a:lnTo>
                  <a:lnTo>
                    <a:pt x="297" y="121"/>
                  </a:lnTo>
                  <a:lnTo>
                    <a:pt x="293" y="122"/>
                  </a:lnTo>
                  <a:lnTo>
                    <a:pt x="38" y="122"/>
                  </a:lnTo>
                  <a:lnTo>
                    <a:pt x="32" y="121"/>
                  </a:lnTo>
                  <a:lnTo>
                    <a:pt x="28" y="120"/>
                  </a:lnTo>
                  <a:lnTo>
                    <a:pt x="25" y="119"/>
                  </a:lnTo>
                  <a:lnTo>
                    <a:pt x="21" y="116"/>
                  </a:lnTo>
                  <a:lnTo>
                    <a:pt x="18" y="113"/>
                  </a:lnTo>
                  <a:lnTo>
                    <a:pt x="15" y="110"/>
                  </a:lnTo>
                  <a:lnTo>
                    <a:pt x="12" y="107"/>
                  </a:lnTo>
                  <a:lnTo>
                    <a:pt x="9" y="103"/>
                  </a:lnTo>
                  <a:lnTo>
                    <a:pt x="7" y="99"/>
                  </a:lnTo>
                  <a:lnTo>
                    <a:pt x="5" y="94"/>
                  </a:lnTo>
                  <a:lnTo>
                    <a:pt x="3" y="89"/>
                  </a:lnTo>
                  <a:lnTo>
                    <a:pt x="2" y="84"/>
                  </a:lnTo>
                  <a:lnTo>
                    <a:pt x="1" y="78"/>
                  </a:lnTo>
                  <a:lnTo>
                    <a:pt x="0" y="72"/>
                  </a:lnTo>
                  <a:lnTo>
                    <a:pt x="0" y="66"/>
                  </a:lnTo>
                  <a:lnTo>
                    <a:pt x="0" y="60"/>
                  </a:lnTo>
                  <a:lnTo>
                    <a:pt x="2" y="0"/>
                  </a:lnTo>
                  <a:lnTo>
                    <a:pt x="329" y="0"/>
                  </a:lnTo>
                  <a:lnTo>
                    <a:pt x="331" y="60"/>
                  </a:lnTo>
                  <a:close/>
                </a:path>
              </a:pathLst>
            </a:custGeom>
            <a:solidFill>
              <a:srgbClr val="CDCAC7"/>
            </a:solidFill>
            <a:ln w="0" cap="flat" cmpd="sng">
              <a:solidFill>
                <a:srgbClr val="000000"/>
              </a:solidFill>
              <a:prstDash val="solid"/>
              <a:headEnd type="none" w="med" len="med"/>
              <a:tailEnd type="none" w="med" len="med"/>
            </a:ln>
          </p:spPr>
          <p:txBody>
            <a:bodyPr/>
            <a:lstStyle/>
            <a:p>
              <a:endParaRPr lang="en-US"/>
            </a:p>
          </p:txBody>
        </p:sp>
        <p:sp>
          <p:nvSpPr>
            <p:cNvPr id="1413201" name="Freeform 1413200"/>
            <p:cNvSpPr/>
            <p:nvPr/>
          </p:nvSpPr>
          <p:spPr>
            <a:xfrm>
              <a:off x="4671" y="1331"/>
              <a:ext cx="1" cy="9"/>
            </a:xfrm>
            <a:custGeom>
              <a:avLst/>
              <a:gdLst/>
              <a:ahLst/>
              <a:cxnLst/>
              <a:rect l="0" t="0" r="0" b="0"/>
              <a:pathLst>
                <a:path w="34" h="201">
                  <a:moveTo>
                    <a:pt x="20" y="201"/>
                  </a:moveTo>
                  <a:lnTo>
                    <a:pt x="21" y="200"/>
                  </a:lnTo>
                  <a:lnTo>
                    <a:pt x="22" y="200"/>
                  </a:lnTo>
                  <a:lnTo>
                    <a:pt x="24" y="200"/>
                  </a:lnTo>
                  <a:lnTo>
                    <a:pt x="25" y="199"/>
                  </a:lnTo>
                  <a:lnTo>
                    <a:pt x="26" y="198"/>
                  </a:lnTo>
                  <a:lnTo>
                    <a:pt x="27" y="197"/>
                  </a:lnTo>
                  <a:lnTo>
                    <a:pt x="29" y="196"/>
                  </a:lnTo>
                  <a:lnTo>
                    <a:pt x="30" y="195"/>
                  </a:lnTo>
                  <a:lnTo>
                    <a:pt x="30" y="193"/>
                  </a:lnTo>
                  <a:lnTo>
                    <a:pt x="31" y="192"/>
                  </a:lnTo>
                  <a:lnTo>
                    <a:pt x="32" y="190"/>
                  </a:lnTo>
                  <a:lnTo>
                    <a:pt x="32" y="189"/>
                  </a:lnTo>
                  <a:lnTo>
                    <a:pt x="33" y="187"/>
                  </a:lnTo>
                  <a:lnTo>
                    <a:pt x="33" y="185"/>
                  </a:lnTo>
                  <a:lnTo>
                    <a:pt x="33" y="183"/>
                  </a:lnTo>
                  <a:lnTo>
                    <a:pt x="34" y="182"/>
                  </a:lnTo>
                  <a:lnTo>
                    <a:pt x="34" y="21"/>
                  </a:lnTo>
                  <a:lnTo>
                    <a:pt x="33" y="18"/>
                  </a:lnTo>
                  <a:lnTo>
                    <a:pt x="33" y="16"/>
                  </a:lnTo>
                  <a:lnTo>
                    <a:pt x="33" y="15"/>
                  </a:lnTo>
                  <a:lnTo>
                    <a:pt x="32" y="13"/>
                  </a:lnTo>
                  <a:lnTo>
                    <a:pt x="32" y="11"/>
                  </a:lnTo>
                  <a:lnTo>
                    <a:pt x="31" y="8"/>
                  </a:lnTo>
                  <a:lnTo>
                    <a:pt x="30" y="7"/>
                  </a:lnTo>
                  <a:lnTo>
                    <a:pt x="30" y="5"/>
                  </a:lnTo>
                  <a:lnTo>
                    <a:pt x="29" y="4"/>
                  </a:lnTo>
                  <a:lnTo>
                    <a:pt x="27" y="3"/>
                  </a:lnTo>
                  <a:lnTo>
                    <a:pt x="26" y="2"/>
                  </a:lnTo>
                  <a:lnTo>
                    <a:pt x="25" y="1"/>
                  </a:lnTo>
                  <a:lnTo>
                    <a:pt x="24" y="0"/>
                  </a:lnTo>
                  <a:lnTo>
                    <a:pt x="22" y="0"/>
                  </a:lnTo>
                  <a:lnTo>
                    <a:pt x="21" y="0"/>
                  </a:lnTo>
                  <a:lnTo>
                    <a:pt x="20" y="0"/>
                  </a:lnTo>
                  <a:lnTo>
                    <a:pt x="18" y="0"/>
                  </a:lnTo>
                  <a:lnTo>
                    <a:pt x="17" y="0"/>
                  </a:lnTo>
                  <a:lnTo>
                    <a:pt x="15" y="0"/>
                  </a:lnTo>
                  <a:lnTo>
                    <a:pt x="14" y="1"/>
                  </a:lnTo>
                  <a:lnTo>
                    <a:pt x="12" y="2"/>
                  </a:lnTo>
                  <a:lnTo>
                    <a:pt x="11" y="3"/>
                  </a:lnTo>
                  <a:lnTo>
                    <a:pt x="10" y="4"/>
                  </a:lnTo>
                  <a:lnTo>
                    <a:pt x="9" y="5"/>
                  </a:lnTo>
                  <a:lnTo>
                    <a:pt x="8" y="7"/>
                  </a:lnTo>
                  <a:lnTo>
                    <a:pt x="7" y="8"/>
                  </a:lnTo>
                  <a:lnTo>
                    <a:pt x="6" y="11"/>
                  </a:lnTo>
                  <a:lnTo>
                    <a:pt x="6" y="13"/>
                  </a:lnTo>
                  <a:lnTo>
                    <a:pt x="4" y="15"/>
                  </a:lnTo>
                  <a:lnTo>
                    <a:pt x="4" y="16"/>
                  </a:lnTo>
                  <a:lnTo>
                    <a:pt x="4" y="18"/>
                  </a:lnTo>
                  <a:lnTo>
                    <a:pt x="4" y="21"/>
                  </a:lnTo>
                  <a:lnTo>
                    <a:pt x="0" y="168"/>
                  </a:lnTo>
                  <a:lnTo>
                    <a:pt x="0" y="171"/>
                  </a:lnTo>
                  <a:lnTo>
                    <a:pt x="0" y="173"/>
                  </a:lnTo>
                  <a:lnTo>
                    <a:pt x="1" y="176"/>
                  </a:lnTo>
                  <a:lnTo>
                    <a:pt x="1" y="178"/>
                  </a:lnTo>
                  <a:lnTo>
                    <a:pt x="2" y="181"/>
                  </a:lnTo>
                  <a:lnTo>
                    <a:pt x="3" y="183"/>
                  </a:lnTo>
                  <a:lnTo>
                    <a:pt x="6" y="186"/>
                  </a:lnTo>
                  <a:lnTo>
                    <a:pt x="7" y="189"/>
                  </a:lnTo>
                  <a:lnTo>
                    <a:pt x="8" y="191"/>
                  </a:lnTo>
                  <a:lnTo>
                    <a:pt x="10" y="193"/>
                  </a:lnTo>
                  <a:lnTo>
                    <a:pt x="12" y="195"/>
                  </a:lnTo>
                  <a:lnTo>
                    <a:pt x="13" y="197"/>
                  </a:lnTo>
                  <a:lnTo>
                    <a:pt x="15" y="198"/>
                  </a:lnTo>
                  <a:lnTo>
                    <a:pt x="16" y="200"/>
                  </a:lnTo>
                  <a:lnTo>
                    <a:pt x="18" y="200"/>
                  </a:lnTo>
                  <a:lnTo>
                    <a:pt x="20" y="201"/>
                  </a:lnTo>
                  <a:close/>
                </a:path>
              </a:pathLst>
            </a:custGeom>
            <a:solidFill>
              <a:srgbClr val="DADEDC"/>
            </a:solidFill>
            <a:ln w="0" cap="flat" cmpd="sng">
              <a:solidFill>
                <a:srgbClr val="000000"/>
              </a:solidFill>
              <a:prstDash val="solid"/>
              <a:headEnd type="none" w="med" len="med"/>
              <a:tailEnd type="none" w="med" len="med"/>
            </a:ln>
          </p:spPr>
          <p:txBody>
            <a:bodyPr/>
            <a:lstStyle/>
            <a:p>
              <a:endParaRPr lang="en-US"/>
            </a:p>
          </p:txBody>
        </p:sp>
        <p:sp>
          <p:nvSpPr>
            <p:cNvPr id="1413202" name="Freeform 1413201"/>
            <p:cNvSpPr/>
            <p:nvPr/>
          </p:nvSpPr>
          <p:spPr>
            <a:xfrm>
              <a:off x="4688" y="1331"/>
              <a:ext cx="1" cy="9"/>
            </a:xfrm>
            <a:custGeom>
              <a:avLst/>
              <a:gdLst/>
              <a:ahLst/>
              <a:cxnLst/>
              <a:rect l="0" t="0" r="0" b="0"/>
              <a:pathLst>
                <a:path w="38" h="209">
                  <a:moveTo>
                    <a:pt x="15" y="209"/>
                  </a:moveTo>
                  <a:lnTo>
                    <a:pt x="16" y="208"/>
                  </a:lnTo>
                  <a:lnTo>
                    <a:pt x="18" y="208"/>
                  </a:lnTo>
                  <a:lnTo>
                    <a:pt x="20" y="206"/>
                  </a:lnTo>
                  <a:lnTo>
                    <a:pt x="21" y="205"/>
                  </a:lnTo>
                  <a:lnTo>
                    <a:pt x="23" y="203"/>
                  </a:lnTo>
                  <a:lnTo>
                    <a:pt x="25" y="201"/>
                  </a:lnTo>
                  <a:lnTo>
                    <a:pt x="27" y="199"/>
                  </a:lnTo>
                  <a:lnTo>
                    <a:pt x="29" y="197"/>
                  </a:lnTo>
                  <a:lnTo>
                    <a:pt x="31" y="194"/>
                  </a:lnTo>
                  <a:lnTo>
                    <a:pt x="32" y="192"/>
                  </a:lnTo>
                  <a:lnTo>
                    <a:pt x="34" y="189"/>
                  </a:lnTo>
                  <a:lnTo>
                    <a:pt x="35" y="187"/>
                  </a:lnTo>
                  <a:lnTo>
                    <a:pt x="36" y="184"/>
                  </a:lnTo>
                  <a:lnTo>
                    <a:pt x="37" y="182"/>
                  </a:lnTo>
                  <a:lnTo>
                    <a:pt x="37" y="179"/>
                  </a:lnTo>
                  <a:lnTo>
                    <a:pt x="38" y="178"/>
                  </a:lnTo>
                  <a:lnTo>
                    <a:pt x="29" y="21"/>
                  </a:lnTo>
                  <a:lnTo>
                    <a:pt x="28" y="18"/>
                  </a:lnTo>
                  <a:lnTo>
                    <a:pt x="28" y="15"/>
                  </a:lnTo>
                  <a:lnTo>
                    <a:pt x="28" y="13"/>
                  </a:lnTo>
                  <a:lnTo>
                    <a:pt x="27" y="11"/>
                  </a:lnTo>
                  <a:lnTo>
                    <a:pt x="27" y="10"/>
                  </a:lnTo>
                  <a:lnTo>
                    <a:pt x="26" y="8"/>
                  </a:lnTo>
                  <a:lnTo>
                    <a:pt x="25" y="6"/>
                  </a:lnTo>
                  <a:lnTo>
                    <a:pt x="25" y="5"/>
                  </a:lnTo>
                  <a:lnTo>
                    <a:pt x="24" y="4"/>
                  </a:lnTo>
                  <a:lnTo>
                    <a:pt x="22" y="3"/>
                  </a:lnTo>
                  <a:lnTo>
                    <a:pt x="21" y="2"/>
                  </a:lnTo>
                  <a:lnTo>
                    <a:pt x="20" y="1"/>
                  </a:lnTo>
                  <a:lnTo>
                    <a:pt x="19" y="0"/>
                  </a:lnTo>
                  <a:lnTo>
                    <a:pt x="17" y="0"/>
                  </a:lnTo>
                  <a:lnTo>
                    <a:pt x="16" y="0"/>
                  </a:lnTo>
                  <a:lnTo>
                    <a:pt x="15" y="0"/>
                  </a:lnTo>
                  <a:lnTo>
                    <a:pt x="13" y="0"/>
                  </a:lnTo>
                  <a:lnTo>
                    <a:pt x="12" y="0"/>
                  </a:lnTo>
                  <a:lnTo>
                    <a:pt x="10" y="0"/>
                  </a:lnTo>
                  <a:lnTo>
                    <a:pt x="9" y="1"/>
                  </a:lnTo>
                  <a:lnTo>
                    <a:pt x="8" y="2"/>
                  </a:lnTo>
                  <a:lnTo>
                    <a:pt x="7" y="3"/>
                  </a:lnTo>
                  <a:lnTo>
                    <a:pt x="5" y="4"/>
                  </a:lnTo>
                  <a:lnTo>
                    <a:pt x="5" y="5"/>
                  </a:lnTo>
                  <a:lnTo>
                    <a:pt x="3" y="7"/>
                  </a:lnTo>
                  <a:lnTo>
                    <a:pt x="2" y="9"/>
                  </a:lnTo>
                  <a:lnTo>
                    <a:pt x="1" y="11"/>
                  </a:lnTo>
                  <a:lnTo>
                    <a:pt x="1" y="13"/>
                  </a:lnTo>
                  <a:lnTo>
                    <a:pt x="0" y="15"/>
                  </a:lnTo>
                  <a:lnTo>
                    <a:pt x="0" y="18"/>
                  </a:lnTo>
                  <a:lnTo>
                    <a:pt x="0" y="21"/>
                  </a:lnTo>
                  <a:lnTo>
                    <a:pt x="0" y="24"/>
                  </a:lnTo>
                  <a:lnTo>
                    <a:pt x="0" y="193"/>
                  </a:lnTo>
                  <a:lnTo>
                    <a:pt x="0" y="194"/>
                  </a:lnTo>
                  <a:lnTo>
                    <a:pt x="0" y="195"/>
                  </a:lnTo>
                  <a:lnTo>
                    <a:pt x="0" y="197"/>
                  </a:lnTo>
                  <a:lnTo>
                    <a:pt x="1" y="198"/>
                  </a:lnTo>
                  <a:lnTo>
                    <a:pt x="1" y="200"/>
                  </a:lnTo>
                  <a:lnTo>
                    <a:pt x="2" y="201"/>
                  </a:lnTo>
                  <a:lnTo>
                    <a:pt x="3" y="202"/>
                  </a:lnTo>
                  <a:lnTo>
                    <a:pt x="5" y="204"/>
                  </a:lnTo>
                  <a:lnTo>
                    <a:pt x="5" y="205"/>
                  </a:lnTo>
                  <a:lnTo>
                    <a:pt x="7" y="206"/>
                  </a:lnTo>
                  <a:lnTo>
                    <a:pt x="8" y="206"/>
                  </a:lnTo>
                  <a:lnTo>
                    <a:pt x="9" y="207"/>
                  </a:lnTo>
                  <a:lnTo>
                    <a:pt x="10" y="208"/>
                  </a:lnTo>
                  <a:lnTo>
                    <a:pt x="12" y="208"/>
                  </a:lnTo>
                  <a:lnTo>
                    <a:pt x="13" y="208"/>
                  </a:lnTo>
                  <a:lnTo>
                    <a:pt x="15" y="209"/>
                  </a:lnTo>
                  <a:close/>
                </a:path>
              </a:pathLst>
            </a:custGeom>
            <a:solidFill>
              <a:srgbClr val="DADEDC"/>
            </a:solidFill>
            <a:ln w="0" cap="flat" cmpd="sng">
              <a:solidFill>
                <a:srgbClr val="000000"/>
              </a:solidFill>
              <a:prstDash val="solid"/>
              <a:headEnd type="none" w="med" len="med"/>
              <a:tailEnd type="none" w="med" len="med"/>
            </a:ln>
          </p:spPr>
          <p:txBody>
            <a:bodyPr/>
            <a:lstStyle/>
            <a:p>
              <a:endParaRPr lang="en-US"/>
            </a:p>
          </p:txBody>
        </p:sp>
        <p:sp>
          <p:nvSpPr>
            <p:cNvPr id="1413203" name="Freeform 1413202"/>
            <p:cNvSpPr/>
            <p:nvPr/>
          </p:nvSpPr>
          <p:spPr>
            <a:xfrm>
              <a:off x="4673" y="1331"/>
              <a:ext cx="15" cy="4"/>
            </a:xfrm>
            <a:custGeom>
              <a:avLst/>
              <a:gdLst/>
              <a:ahLst/>
              <a:cxnLst/>
              <a:rect l="0" t="0" r="0" b="0"/>
              <a:pathLst>
                <a:path w="342" h="100">
                  <a:moveTo>
                    <a:pt x="305" y="100"/>
                  </a:moveTo>
                  <a:lnTo>
                    <a:pt x="308" y="99"/>
                  </a:lnTo>
                  <a:lnTo>
                    <a:pt x="312" y="99"/>
                  </a:lnTo>
                  <a:lnTo>
                    <a:pt x="316" y="98"/>
                  </a:lnTo>
                  <a:lnTo>
                    <a:pt x="320" y="97"/>
                  </a:lnTo>
                  <a:lnTo>
                    <a:pt x="323" y="96"/>
                  </a:lnTo>
                  <a:lnTo>
                    <a:pt x="326" y="94"/>
                  </a:lnTo>
                  <a:lnTo>
                    <a:pt x="328" y="92"/>
                  </a:lnTo>
                  <a:lnTo>
                    <a:pt x="331" y="90"/>
                  </a:lnTo>
                  <a:lnTo>
                    <a:pt x="333" y="88"/>
                  </a:lnTo>
                  <a:lnTo>
                    <a:pt x="335" y="86"/>
                  </a:lnTo>
                  <a:lnTo>
                    <a:pt x="337" y="83"/>
                  </a:lnTo>
                  <a:lnTo>
                    <a:pt x="339" y="80"/>
                  </a:lnTo>
                  <a:lnTo>
                    <a:pt x="340" y="77"/>
                  </a:lnTo>
                  <a:lnTo>
                    <a:pt x="341" y="74"/>
                  </a:lnTo>
                  <a:lnTo>
                    <a:pt x="341" y="71"/>
                  </a:lnTo>
                  <a:lnTo>
                    <a:pt x="342" y="67"/>
                  </a:lnTo>
                  <a:lnTo>
                    <a:pt x="342" y="33"/>
                  </a:lnTo>
                  <a:lnTo>
                    <a:pt x="341" y="29"/>
                  </a:lnTo>
                  <a:lnTo>
                    <a:pt x="341" y="25"/>
                  </a:lnTo>
                  <a:lnTo>
                    <a:pt x="340" y="22"/>
                  </a:lnTo>
                  <a:lnTo>
                    <a:pt x="339" y="19"/>
                  </a:lnTo>
                  <a:lnTo>
                    <a:pt x="337" y="16"/>
                  </a:lnTo>
                  <a:lnTo>
                    <a:pt x="335" y="13"/>
                  </a:lnTo>
                  <a:lnTo>
                    <a:pt x="333" y="11"/>
                  </a:lnTo>
                  <a:lnTo>
                    <a:pt x="331" y="9"/>
                  </a:lnTo>
                  <a:lnTo>
                    <a:pt x="328" y="7"/>
                  </a:lnTo>
                  <a:lnTo>
                    <a:pt x="326" y="5"/>
                  </a:lnTo>
                  <a:lnTo>
                    <a:pt x="323" y="3"/>
                  </a:lnTo>
                  <a:lnTo>
                    <a:pt x="320" y="2"/>
                  </a:lnTo>
                  <a:lnTo>
                    <a:pt x="316" y="1"/>
                  </a:lnTo>
                  <a:lnTo>
                    <a:pt x="312" y="0"/>
                  </a:lnTo>
                  <a:lnTo>
                    <a:pt x="308" y="0"/>
                  </a:lnTo>
                  <a:lnTo>
                    <a:pt x="305" y="0"/>
                  </a:lnTo>
                  <a:lnTo>
                    <a:pt x="37" y="0"/>
                  </a:lnTo>
                  <a:lnTo>
                    <a:pt x="33" y="0"/>
                  </a:lnTo>
                  <a:lnTo>
                    <a:pt x="29" y="0"/>
                  </a:lnTo>
                  <a:lnTo>
                    <a:pt x="26" y="1"/>
                  </a:lnTo>
                  <a:lnTo>
                    <a:pt x="22" y="2"/>
                  </a:lnTo>
                  <a:lnTo>
                    <a:pt x="19" y="3"/>
                  </a:lnTo>
                  <a:lnTo>
                    <a:pt x="16" y="5"/>
                  </a:lnTo>
                  <a:lnTo>
                    <a:pt x="14" y="7"/>
                  </a:lnTo>
                  <a:lnTo>
                    <a:pt x="11" y="9"/>
                  </a:lnTo>
                  <a:lnTo>
                    <a:pt x="9" y="11"/>
                  </a:lnTo>
                  <a:lnTo>
                    <a:pt x="7" y="13"/>
                  </a:lnTo>
                  <a:lnTo>
                    <a:pt x="5" y="16"/>
                  </a:lnTo>
                  <a:lnTo>
                    <a:pt x="2" y="19"/>
                  </a:lnTo>
                  <a:lnTo>
                    <a:pt x="1" y="22"/>
                  </a:lnTo>
                  <a:lnTo>
                    <a:pt x="0" y="25"/>
                  </a:lnTo>
                  <a:lnTo>
                    <a:pt x="0" y="29"/>
                  </a:lnTo>
                  <a:lnTo>
                    <a:pt x="0" y="33"/>
                  </a:lnTo>
                  <a:lnTo>
                    <a:pt x="0" y="67"/>
                  </a:lnTo>
                  <a:lnTo>
                    <a:pt x="0" y="71"/>
                  </a:lnTo>
                  <a:lnTo>
                    <a:pt x="0" y="74"/>
                  </a:lnTo>
                  <a:lnTo>
                    <a:pt x="1" y="77"/>
                  </a:lnTo>
                  <a:lnTo>
                    <a:pt x="2" y="80"/>
                  </a:lnTo>
                  <a:lnTo>
                    <a:pt x="5" y="83"/>
                  </a:lnTo>
                  <a:lnTo>
                    <a:pt x="7" y="86"/>
                  </a:lnTo>
                  <a:lnTo>
                    <a:pt x="9" y="88"/>
                  </a:lnTo>
                  <a:lnTo>
                    <a:pt x="11" y="90"/>
                  </a:lnTo>
                  <a:lnTo>
                    <a:pt x="14" y="92"/>
                  </a:lnTo>
                  <a:lnTo>
                    <a:pt x="16" y="94"/>
                  </a:lnTo>
                  <a:lnTo>
                    <a:pt x="19" y="96"/>
                  </a:lnTo>
                  <a:lnTo>
                    <a:pt x="22" y="97"/>
                  </a:lnTo>
                  <a:lnTo>
                    <a:pt x="26" y="98"/>
                  </a:lnTo>
                  <a:lnTo>
                    <a:pt x="29" y="99"/>
                  </a:lnTo>
                  <a:lnTo>
                    <a:pt x="33" y="99"/>
                  </a:lnTo>
                  <a:lnTo>
                    <a:pt x="37" y="100"/>
                  </a:lnTo>
                  <a:lnTo>
                    <a:pt x="305" y="100"/>
                  </a:lnTo>
                  <a:close/>
                </a:path>
              </a:pathLst>
            </a:custGeom>
            <a:solidFill>
              <a:srgbClr val="F2EEEA"/>
            </a:solidFill>
            <a:ln w="0" cap="flat" cmpd="sng">
              <a:solidFill>
                <a:srgbClr val="000000"/>
              </a:solidFill>
              <a:prstDash val="solid"/>
              <a:headEnd type="none" w="med" len="med"/>
              <a:tailEnd type="none" w="med" len="med"/>
            </a:ln>
          </p:spPr>
          <p:txBody>
            <a:bodyPr/>
            <a:lstStyle/>
            <a:p>
              <a:endParaRPr lang="en-US"/>
            </a:p>
          </p:txBody>
        </p:sp>
        <p:sp>
          <p:nvSpPr>
            <p:cNvPr id="1413204" name="Freeform 1413203"/>
            <p:cNvSpPr/>
            <p:nvPr/>
          </p:nvSpPr>
          <p:spPr>
            <a:xfrm>
              <a:off x="4647" y="1330"/>
              <a:ext cx="20" cy="12"/>
            </a:xfrm>
            <a:custGeom>
              <a:avLst/>
              <a:gdLst/>
              <a:ahLst/>
              <a:cxnLst/>
              <a:rect l="0" t="0" r="0" b="0"/>
              <a:pathLst>
                <a:path w="477" h="283">
                  <a:moveTo>
                    <a:pt x="415" y="283"/>
                  </a:moveTo>
                  <a:lnTo>
                    <a:pt x="419" y="282"/>
                  </a:lnTo>
                  <a:lnTo>
                    <a:pt x="425" y="281"/>
                  </a:lnTo>
                  <a:lnTo>
                    <a:pt x="430" y="280"/>
                  </a:lnTo>
                  <a:lnTo>
                    <a:pt x="435" y="277"/>
                  </a:lnTo>
                  <a:lnTo>
                    <a:pt x="440" y="275"/>
                  </a:lnTo>
                  <a:lnTo>
                    <a:pt x="446" y="271"/>
                  </a:lnTo>
                  <a:lnTo>
                    <a:pt x="451" y="268"/>
                  </a:lnTo>
                  <a:lnTo>
                    <a:pt x="456" y="264"/>
                  </a:lnTo>
                  <a:lnTo>
                    <a:pt x="460" y="259"/>
                  </a:lnTo>
                  <a:lnTo>
                    <a:pt x="464" y="254"/>
                  </a:lnTo>
                  <a:lnTo>
                    <a:pt x="468" y="248"/>
                  </a:lnTo>
                  <a:lnTo>
                    <a:pt x="471" y="242"/>
                  </a:lnTo>
                  <a:lnTo>
                    <a:pt x="473" y="236"/>
                  </a:lnTo>
                  <a:lnTo>
                    <a:pt x="475" y="230"/>
                  </a:lnTo>
                  <a:lnTo>
                    <a:pt x="476" y="223"/>
                  </a:lnTo>
                  <a:lnTo>
                    <a:pt x="477" y="217"/>
                  </a:lnTo>
                  <a:lnTo>
                    <a:pt x="463" y="69"/>
                  </a:lnTo>
                  <a:lnTo>
                    <a:pt x="462" y="62"/>
                  </a:lnTo>
                  <a:lnTo>
                    <a:pt x="462" y="55"/>
                  </a:lnTo>
                  <a:lnTo>
                    <a:pt x="460" y="48"/>
                  </a:lnTo>
                  <a:lnTo>
                    <a:pt x="459" y="41"/>
                  </a:lnTo>
                  <a:lnTo>
                    <a:pt x="457" y="36"/>
                  </a:lnTo>
                  <a:lnTo>
                    <a:pt x="454" y="30"/>
                  </a:lnTo>
                  <a:lnTo>
                    <a:pt x="452" y="25"/>
                  </a:lnTo>
                  <a:lnTo>
                    <a:pt x="449" y="20"/>
                  </a:lnTo>
                  <a:lnTo>
                    <a:pt x="444" y="16"/>
                  </a:lnTo>
                  <a:lnTo>
                    <a:pt x="441" y="11"/>
                  </a:lnTo>
                  <a:lnTo>
                    <a:pt x="437" y="8"/>
                  </a:lnTo>
                  <a:lnTo>
                    <a:pt x="433" y="5"/>
                  </a:lnTo>
                  <a:lnTo>
                    <a:pt x="428" y="3"/>
                  </a:lnTo>
                  <a:lnTo>
                    <a:pt x="424" y="1"/>
                  </a:lnTo>
                  <a:lnTo>
                    <a:pt x="419" y="0"/>
                  </a:lnTo>
                  <a:lnTo>
                    <a:pt x="415" y="0"/>
                  </a:lnTo>
                  <a:lnTo>
                    <a:pt x="63" y="0"/>
                  </a:lnTo>
                  <a:lnTo>
                    <a:pt x="57" y="0"/>
                  </a:lnTo>
                  <a:lnTo>
                    <a:pt x="52" y="1"/>
                  </a:lnTo>
                  <a:lnTo>
                    <a:pt x="48" y="3"/>
                  </a:lnTo>
                  <a:lnTo>
                    <a:pt x="43" y="5"/>
                  </a:lnTo>
                  <a:lnTo>
                    <a:pt x="39" y="8"/>
                  </a:lnTo>
                  <a:lnTo>
                    <a:pt x="35" y="11"/>
                  </a:lnTo>
                  <a:lnTo>
                    <a:pt x="32" y="16"/>
                  </a:lnTo>
                  <a:lnTo>
                    <a:pt x="28" y="20"/>
                  </a:lnTo>
                  <a:lnTo>
                    <a:pt x="25" y="25"/>
                  </a:lnTo>
                  <a:lnTo>
                    <a:pt x="23" y="30"/>
                  </a:lnTo>
                  <a:lnTo>
                    <a:pt x="20" y="36"/>
                  </a:lnTo>
                  <a:lnTo>
                    <a:pt x="17" y="41"/>
                  </a:lnTo>
                  <a:lnTo>
                    <a:pt x="16" y="48"/>
                  </a:lnTo>
                  <a:lnTo>
                    <a:pt x="14" y="55"/>
                  </a:lnTo>
                  <a:lnTo>
                    <a:pt x="14" y="62"/>
                  </a:lnTo>
                  <a:lnTo>
                    <a:pt x="14" y="69"/>
                  </a:lnTo>
                  <a:lnTo>
                    <a:pt x="0" y="217"/>
                  </a:lnTo>
                  <a:lnTo>
                    <a:pt x="0" y="223"/>
                  </a:lnTo>
                  <a:lnTo>
                    <a:pt x="1" y="230"/>
                  </a:lnTo>
                  <a:lnTo>
                    <a:pt x="3" y="236"/>
                  </a:lnTo>
                  <a:lnTo>
                    <a:pt x="5" y="242"/>
                  </a:lnTo>
                  <a:lnTo>
                    <a:pt x="8" y="248"/>
                  </a:lnTo>
                  <a:lnTo>
                    <a:pt x="12" y="254"/>
                  </a:lnTo>
                  <a:lnTo>
                    <a:pt x="16" y="259"/>
                  </a:lnTo>
                  <a:lnTo>
                    <a:pt x="21" y="264"/>
                  </a:lnTo>
                  <a:lnTo>
                    <a:pt x="26" y="268"/>
                  </a:lnTo>
                  <a:lnTo>
                    <a:pt x="31" y="271"/>
                  </a:lnTo>
                  <a:lnTo>
                    <a:pt x="36" y="275"/>
                  </a:lnTo>
                  <a:lnTo>
                    <a:pt x="41" y="277"/>
                  </a:lnTo>
                  <a:lnTo>
                    <a:pt x="46" y="280"/>
                  </a:lnTo>
                  <a:lnTo>
                    <a:pt x="51" y="281"/>
                  </a:lnTo>
                  <a:lnTo>
                    <a:pt x="57" y="282"/>
                  </a:lnTo>
                  <a:lnTo>
                    <a:pt x="63" y="283"/>
                  </a:lnTo>
                  <a:lnTo>
                    <a:pt x="415" y="283"/>
                  </a:lnTo>
                  <a:close/>
                </a:path>
              </a:pathLst>
            </a:custGeom>
            <a:solidFill>
              <a:srgbClr val="7F7F7F"/>
            </a:solidFill>
            <a:ln w="0" cap="flat" cmpd="sng">
              <a:solidFill>
                <a:srgbClr val="000000"/>
              </a:solidFill>
              <a:prstDash val="solid"/>
              <a:headEnd type="none" w="med" len="med"/>
              <a:tailEnd type="none" w="med" len="med"/>
            </a:ln>
          </p:spPr>
          <p:txBody>
            <a:bodyPr/>
            <a:lstStyle/>
            <a:p>
              <a:endParaRPr lang="en-US"/>
            </a:p>
          </p:txBody>
        </p:sp>
        <p:sp>
          <p:nvSpPr>
            <p:cNvPr id="1413205" name="Freeform 1413204"/>
            <p:cNvSpPr/>
            <p:nvPr/>
          </p:nvSpPr>
          <p:spPr>
            <a:xfrm>
              <a:off x="4647" y="1330"/>
              <a:ext cx="20" cy="12"/>
            </a:xfrm>
            <a:custGeom>
              <a:avLst/>
              <a:gdLst/>
              <a:ahLst/>
              <a:cxnLst/>
              <a:rect l="0" t="0" r="0" b="0"/>
              <a:pathLst>
                <a:path w="454" h="270">
                  <a:moveTo>
                    <a:pt x="395" y="270"/>
                  </a:moveTo>
                  <a:lnTo>
                    <a:pt x="399" y="269"/>
                  </a:lnTo>
                  <a:lnTo>
                    <a:pt x="404" y="268"/>
                  </a:lnTo>
                  <a:lnTo>
                    <a:pt x="409" y="267"/>
                  </a:lnTo>
                  <a:lnTo>
                    <a:pt x="414" y="265"/>
                  </a:lnTo>
                  <a:lnTo>
                    <a:pt x="419" y="262"/>
                  </a:lnTo>
                  <a:lnTo>
                    <a:pt x="424" y="259"/>
                  </a:lnTo>
                  <a:lnTo>
                    <a:pt x="428" y="255"/>
                  </a:lnTo>
                  <a:lnTo>
                    <a:pt x="434" y="251"/>
                  </a:lnTo>
                  <a:lnTo>
                    <a:pt x="438" y="247"/>
                  </a:lnTo>
                  <a:lnTo>
                    <a:pt x="442" y="241"/>
                  </a:lnTo>
                  <a:lnTo>
                    <a:pt x="445" y="236"/>
                  </a:lnTo>
                  <a:lnTo>
                    <a:pt x="448" y="231"/>
                  </a:lnTo>
                  <a:lnTo>
                    <a:pt x="450" y="225"/>
                  </a:lnTo>
                  <a:lnTo>
                    <a:pt x="452" y="219"/>
                  </a:lnTo>
                  <a:lnTo>
                    <a:pt x="453" y="213"/>
                  </a:lnTo>
                  <a:lnTo>
                    <a:pt x="454" y="207"/>
                  </a:lnTo>
                  <a:lnTo>
                    <a:pt x="441" y="65"/>
                  </a:lnTo>
                  <a:lnTo>
                    <a:pt x="440" y="58"/>
                  </a:lnTo>
                  <a:lnTo>
                    <a:pt x="440" y="52"/>
                  </a:lnTo>
                  <a:lnTo>
                    <a:pt x="438" y="45"/>
                  </a:lnTo>
                  <a:lnTo>
                    <a:pt x="437" y="39"/>
                  </a:lnTo>
                  <a:lnTo>
                    <a:pt x="435" y="33"/>
                  </a:lnTo>
                  <a:lnTo>
                    <a:pt x="432" y="28"/>
                  </a:lnTo>
                  <a:lnTo>
                    <a:pt x="429" y="23"/>
                  </a:lnTo>
                  <a:lnTo>
                    <a:pt x="426" y="19"/>
                  </a:lnTo>
                  <a:lnTo>
                    <a:pt x="423" y="15"/>
                  </a:lnTo>
                  <a:lnTo>
                    <a:pt x="420" y="11"/>
                  </a:lnTo>
                  <a:lnTo>
                    <a:pt x="416" y="8"/>
                  </a:lnTo>
                  <a:lnTo>
                    <a:pt x="412" y="4"/>
                  </a:lnTo>
                  <a:lnTo>
                    <a:pt x="408" y="2"/>
                  </a:lnTo>
                  <a:lnTo>
                    <a:pt x="404" y="1"/>
                  </a:lnTo>
                  <a:lnTo>
                    <a:pt x="399" y="0"/>
                  </a:lnTo>
                  <a:lnTo>
                    <a:pt x="395" y="0"/>
                  </a:lnTo>
                  <a:lnTo>
                    <a:pt x="60" y="0"/>
                  </a:lnTo>
                  <a:lnTo>
                    <a:pt x="55" y="0"/>
                  </a:lnTo>
                  <a:lnTo>
                    <a:pt x="50" y="1"/>
                  </a:lnTo>
                  <a:lnTo>
                    <a:pt x="45" y="2"/>
                  </a:lnTo>
                  <a:lnTo>
                    <a:pt x="41" y="4"/>
                  </a:lnTo>
                  <a:lnTo>
                    <a:pt x="37" y="8"/>
                  </a:lnTo>
                  <a:lnTo>
                    <a:pt x="33" y="11"/>
                  </a:lnTo>
                  <a:lnTo>
                    <a:pt x="30" y="15"/>
                  </a:lnTo>
                  <a:lnTo>
                    <a:pt x="27" y="19"/>
                  </a:lnTo>
                  <a:lnTo>
                    <a:pt x="24" y="23"/>
                  </a:lnTo>
                  <a:lnTo>
                    <a:pt x="21" y="28"/>
                  </a:lnTo>
                  <a:lnTo>
                    <a:pt x="19" y="33"/>
                  </a:lnTo>
                  <a:lnTo>
                    <a:pt x="17" y="39"/>
                  </a:lnTo>
                  <a:lnTo>
                    <a:pt x="16" y="45"/>
                  </a:lnTo>
                  <a:lnTo>
                    <a:pt x="14" y="52"/>
                  </a:lnTo>
                  <a:lnTo>
                    <a:pt x="14" y="58"/>
                  </a:lnTo>
                  <a:lnTo>
                    <a:pt x="14" y="65"/>
                  </a:lnTo>
                  <a:lnTo>
                    <a:pt x="0" y="207"/>
                  </a:lnTo>
                  <a:lnTo>
                    <a:pt x="0" y="213"/>
                  </a:lnTo>
                  <a:lnTo>
                    <a:pt x="1" y="219"/>
                  </a:lnTo>
                  <a:lnTo>
                    <a:pt x="3" y="225"/>
                  </a:lnTo>
                  <a:lnTo>
                    <a:pt x="5" y="231"/>
                  </a:lnTo>
                  <a:lnTo>
                    <a:pt x="9" y="236"/>
                  </a:lnTo>
                  <a:lnTo>
                    <a:pt x="12" y="241"/>
                  </a:lnTo>
                  <a:lnTo>
                    <a:pt x="16" y="247"/>
                  </a:lnTo>
                  <a:lnTo>
                    <a:pt x="20" y="251"/>
                  </a:lnTo>
                  <a:lnTo>
                    <a:pt x="25" y="255"/>
                  </a:lnTo>
                  <a:lnTo>
                    <a:pt x="29" y="259"/>
                  </a:lnTo>
                  <a:lnTo>
                    <a:pt x="34" y="262"/>
                  </a:lnTo>
                  <a:lnTo>
                    <a:pt x="39" y="265"/>
                  </a:lnTo>
                  <a:lnTo>
                    <a:pt x="44" y="267"/>
                  </a:lnTo>
                  <a:lnTo>
                    <a:pt x="50" y="268"/>
                  </a:lnTo>
                  <a:lnTo>
                    <a:pt x="55" y="269"/>
                  </a:lnTo>
                  <a:lnTo>
                    <a:pt x="60" y="270"/>
                  </a:lnTo>
                  <a:lnTo>
                    <a:pt x="395" y="270"/>
                  </a:lnTo>
                  <a:close/>
                </a:path>
              </a:pathLst>
            </a:custGeom>
            <a:solidFill>
              <a:srgbClr val="F2F3F1"/>
            </a:solidFill>
            <a:ln w="0" cap="flat" cmpd="sng">
              <a:solidFill>
                <a:srgbClr val="000000"/>
              </a:solidFill>
              <a:prstDash val="solid"/>
              <a:headEnd type="none" w="med" len="med"/>
              <a:tailEnd type="none" w="med" len="med"/>
            </a:ln>
          </p:spPr>
          <p:txBody>
            <a:bodyPr/>
            <a:lstStyle/>
            <a:p>
              <a:endParaRPr lang="en-US"/>
            </a:p>
          </p:txBody>
        </p:sp>
        <p:sp>
          <p:nvSpPr>
            <p:cNvPr id="1413206" name="Freeform 1413205"/>
            <p:cNvSpPr/>
            <p:nvPr/>
          </p:nvSpPr>
          <p:spPr>
            <a:xfrm>
              <a:off x="4650" y="1335"/>
              <a:ext cx="14" cy="6"/>
            </a:xfrm>
            <a:custGeom>
              <a:avLst/>
              <a:gdLst/>
              <a:ahLst/>
              <a:cxnLst/>
              <a:rect l="0" t="0" r="0" b="0"/>
              <a:pathLst>
                <a:path w="333" h="122">
                  <a:moveTo>
                    <a:pt x="333" y="60"/>
                  </a:moveTo>
                  <a:lnTo>
                    <a:pt x="332" y="66"/>
                  </a:lnTo>
                  <a:lnTo>
                    <a:pt x="332" y="72"/>
                  </a:lnTo>
                  <a:lnTo>
                    <a:pt x="331" y="78"/>
                  </a:lnTo>
                  <a:lnTo>
                    <a:pt x="329" y="84"/>
                  </a:lnTo>
                  <a:lnTo>
                    <a:pt x="327" y="89"/>
                  </a:lnTo>
                  <a:lnTo>
                    <a:pt x="326" y="94"/>
                  </a:lnTo>
                  <a:lnTo>
                    <a:pt x="323" y="99"/>
                  </a:lnTo>
                  <a:lnTo>
                    <a:pt x="321" y="103"/>
                  </a:lnTo>
                  <a:lnTo>
                    <a:pt x="319" y="107"/>
                  </a:lnTo>
                  <a:lnTo>
                    <a:pt x="316" y="110"/>
                  </a:lnTo>
                  <a:lnTo>
                    <a:pt x="313" y="113"/>
                  </a:lnTo>
                  <a:lnTo>
                    <a:pt x="309" y="116"/>
                  </a:lnTo>
                  <a:lnTo>
                    <a:pt x="306" y="119"/>
                  </a:lnTo>
                  <a:lnTo>
                    <a:pt x="302" y="120"/>
                  </a:lnTo>
                  <a:lnTo>
                    <a:pt x="298" y="121"/>
                  </a:lnTo>
                  <a:lnTo>
                    <a:pt x="294" y="122"/>
                  </a:lnTo>
                  <a:lnTo>
                    <a:pt x="38" y="122"/>
                  </a:lnTo>
                  <a:lnTo>
                    <a:pt x="33" y="121"/>
                  </a:lnTo>
                  <a:lnTo>
                    <a:pt x="29" y="120"/>
                  </a:lnTo>
                  <a:lnTo>
                    <a:pt x="26" y="119"/>
                  </a:lnTo>
                  <a:lnTo>
                    <a:pt x="22" y="116"/>
                  </a:lnTo>
                  <a:lnTo>
                    <a:pt x="18" y="113"/>
                  </a:lnTo>
                  <a:lnTo>
                    <a:pt x="15" y="110"/>
                  </a:lnTo>
                  <a:lnTo>
                    <a:pt x="12" y="107"/>
                  </a:lnTo>
                  <a:lnTo>
                    <a:pt x="9" y="103"/>
                  </a:lnTo>
                  <a:lnTo>
                    <a:pt x="7" y="99"/>
                  </a:lnTo>
                  <a:lnTo>
                    <a:pt x="5" y="94"/>
                  </a:lnTo>
                  <a:lnTo>
                    <a:pt x="3" y="89"/>
                  </a:lnTo>
                  <a:lnTo>
                    <a:pt x="2" y="84"/>
                  </a:lnTo>
                  <a:lnTo>
                    <a:pt x="1" y="78"/>
                  </a:lnTo>
                  <a:lnTo>
                    <a:pt x="0" y="72"/>
                  </a:lnTo>
                  <a:lnTo>
                    <a:pt x="0" y="66"/>
                  </a:lnTo>
                  <a:lnTo>
                    <a:pt x="0" y="60"/>
                  </a:lnTo>
                  <a:lnTo>
                    <a:pt x="2" y="0"/>
                  </a:lnTo>
                  <a:lnTo>
                    <a:pt x="329" y="0"/>
                  </a:lnTo>
                  <a:lnTo>
                    <a:pt x="333" y="60"/>
                  </a:lnTo>
                  <a:close/>
                </a:path>
              </a:pathLst>
            </a:custGeom>
            <a:solidFill>
              <a:srgbClr val="CDCAC7"/>
            </a:solidFill>
            <a:ln w="0" cap="flat" cmpd="sng">
              <a:solidFill>
                <a:srgbClr val="000000"/>
              </a:solidFill>
              <a:prstDash val="solid"/>
              <a:headEnd type="none" w="med" len="med"/>
              <a:tailEnd type="none" w="med" len="med"/>
            </a:ln>
          </p:spPr>
          <p:txBody>
            <a:bodyPr/>
            <a:lstStyle/>
            <a:p>
              <a:endParaRPr lang="en-US"/>
            </a:p>
          </p:txBody>
        </p:sp>
        <p:sp>
          <p:nvSpPr>
            <p:cNvPr id="1413207" name="Freeform 1413206"/>
            <p:cNvSpPr/>
            <p:nvPr/>
          </p:nvSpPr>
          <p:spPr>
            <a:xfrm>
              <a:off x="4648" y="1331"/>
              <a:ext cx="1" cy="9"/>
            </a:xfrm>
            <a:custGeom>
              <a:avLst/>
              <a:gdLst/>
              <a:ahLst/>
              <a:cxnLst/>
              <a:rect l="0" t="0" r="0" b="0"/>
              <a:pathLst>
                <a:path w="33" h="201">
                  <a:moveTo>
                    <a:pt x="18" y="201"/>
                  </a:moveTo>
                  <a:lnTo>
                    <a:pt x="19" y="200"/>
                  </a:lnTo>
                  <a:lnTo>
                    <a:pt x="20" y="200"/>
                  </a:lnTo>
                  <a:lnTo>
                    <a:pt x="22" y="200"/>
                  </a:lnTo>
                  <a:lnTo>
                    <a:pt x="23" y="199"/>
                  </a:lnTo>
                  <a:lnTo>
                    <a:pt x="24" y="198"/>
                  </a:lnTo>
                  <a:lnTo>
                    <a:pt x="25" y="197"/>
                  </a:lnTo>
                  <a:lnTo>
                    <a:pt x="27" y="196"/>
                  </a:lnTo>
                  <a:lnTo>
                    <a:pt x="28" y="195"/>
                  </a:lnTo>
                  <a:lnTo>
                    <a:pt x="28" y="193"/>
                  </a:lnTo>
                  <a:lnTo>
                    <a:pt x="30" y="192"/>
                  </a:lnTo>
                  <a:lnTo>
                    <a:pt x="31" y="190"/>
                  </a:lnTo>
                  <a:lnTo>
                    <a:pt x="31" y="189"/>
                  </a:lnTo>
                  <a:lnTo>
                    <a:pt x="32" y="187"/>
                  </a:lnTo>
                  <a:lnTo>
                    <a:pt x="32" y="185"/>
                  </a:lnTo>
                  <a:lnTo>
                    <a:pt x="32" y="183"/>
                  </a:lnTo>
                  <a:lnTo>
                    <a:pt x="33" y="182"/>
                  </a:lnTo>
                  <a:lnTo>
                    <a:pt x="33" y="21"/>
                  </a:lnTo>
                  <a:lnTo>
                    <a:pt x="32" y="18"/>
                  </a:lnTo>
                  <a:lnTo>
                    <a:pt x="32" y="16"/>
                  </a:lnTo>
                  <a:lnTo>
                    <a:pt x="32" y="15"/>
                  </a:lnTo>
                  <a:lnTo>
                    <a:pt x="31" y="13"/>
                  </a:lnTo>
                  <a:lnTo>
                    <a:pt x="31" y="11"/>
                  </a:lnTo>
                  <a:lnTo>
                    <a:pt x="30" y="8"/>
                  </a:lnTo>
                  <a:lnTo>
                    <a:pt x="28" y="7"/>
                  </a:lnTo>
                  <a:lnTo>
                    <a:pt x="28" y="5"/>
                  </a:lnTo>
                  <a:lnTo>
                    <a:pt x="27" y="4"/>
                  </a:lnTo>
                  <a:lnTo>
                    <a:pt x="25" y="3"/>
                  </a:lnTo>
                  <a:lnTo>
                    <a:pt x="24" y="2"/>
                  </a:lnTo>
                  <a:lnTo>
                    <a:pt x="23" y="1"/>
                  </a:lnTo>
                  <a:lnTo>
                    <a:pt x="22" y="0"/>
                  </a:lnTo>
                  <a:lnTo>
                    <a:pt x="20" y="0"/>
                  </a:lnTo>
                  <a:lnTo>
                    <a:pt x="19" y="0"/>
                  </a:lnTo>
                  <a:lnTo>
                    <a:pt x="18" y="0"/>
                  </a:lnTo>
                  <a:lnTo>
                    <a:pt x="16" y="0"/>
                  </a:lnTo>
                  <a:lnTo>
                    <a:pt x="15" y="0"/>
                  </a:lnTo>
                  <a:lnTo>
                    <a:pt x="13" y="0"/>
                  </a:lnTo>
                  <a:lnTo>
                    <a:pt x="12" y="1"/>
                  </a:lnTo>
                  <a:lnTo>
                    <a:pt x="11" y="2"/>
                  </a:lnTo>
                  <a:lnTo>
                    <a:pt x="10" y="3"/>
                  </a:lnTo>
                  <a:lnTo>
                    <a:pt x="8" y="4"/>
                  </a:lnTo>
                  <a:lnTo>
                    <a:pt x="8" y="5"/>
                  </a:lnTo>
                  <a:lnTo>
                    <a:pt x="7" y="7"/>
                  </a:lnTo>
                  <a:lnTo>
                    <a:pt x="6" y="8"/>
                  </a:lnTo>
                  <a:lnTo>
                    <a:pt x="5" y="11"/>
                  </a:lnTo>
                  <a:lnTo>
                    <a:pt x="5" y="13"/>
                  </a:lnTo>
                  <a:lnTo>
                    <a:pt x="4" y="15"/>
                  </a:lnTo>
                  <a:lnTo>
                    <a:pt x="4" y="16"/>
                  </a:lnTo>
                  <a:lnTo>
                    <a:pt x="4" y="18"/>
                  </a:lnTo>
                  <a:lnTo>
                    <a:pt x="4" y="21"/>
                  </a:lnTo>
                  <a:lnTo>
                    <a:pt x="0" y="168"/>
                  </a:lnTo>
                  <a:lnTo>
                    <a:pt x="0" y="171"/>
                  </a:lnTo>
                  <a:lnTo>
                    <a:pt x="0" y="173"/>
                  </a:lnTo>
                  <a:lnTo>
                    <a:pt x="0" y="176"/>
                  </a:lnTo>
                  <a:lnTo>
                    <a:pt x="1" y="178"/>
                  </a:lnTo>
                  <a:lnTo>
                    <a:pt x="2" y="181"/>
                  </a:lnTo>
                  <a:lnTo>
                    <a:pt x="3" y="183"/>
                  </a:lnTo>
                  <a:lnTo>
                    <a:pt x="4" y="186"/>
                  </a:lnTo>
                  <a:lnTo>
                    <a:pt x="6" y="189"/>
                  </a:lnTo>
                  <a:lnTo>
                    <a:pt x="7" y="191"/>
                  </a:lnTo>
                  <a:lnTo>
                    <a:pt x="8" y="193"/>
                  </a:lnTo>
                  <a:lnTo>
                    <a:pt x="10" y="195"/>
                  </a:lnTo>
                  <a:lnTo>
                    <a:pt x="11" y="197"/>
                  </a:lnTo>
                  <a:lnTo>
                    <a:pt x="13" y="198"/>
                  </a:lnTo>
                  <a:lnTo>
                    <a:pt x="14" y="200"/>
                  </a:lnTo>
                  <a:lnTo>
                    <a:pt x="16" y="200"/>
                  </a:lnTo>
                  <a:lnTo>
                    <a:pt x="18" y="201"/>
                  </a:lnTo>
                  <a:close/>
                </a:path>
              </a:pathLst>
            </a:custGeom>
            <a:solidFill>
              <a:srgbClr val="DADEDC"/>
            </a:solidFill>
            <a:ln w="0" cap="flat" cmpd="sng">
              <a:solidFill>
                <a:srgbClr val="000000"/>
              </a:solidFill>
              <a:prstDash val="solid"/>
              <a:headEnd type="none" w="med" len="med"/>
              <a:tailEnd type="none" w="med" len="med"/>
            </a:ln>
          </p:spPr>
          <p:txBody>
            <a:bodyPr/>
            <a:lstStyle/>
            <a:p>
              <a:endParaRPr lang="en-US"/>
            </a:p>
          </p:txBody>
        </p:sp>
        <p:sp>
          <p:nvSpPr>
            <p:cNvPr id="1413208" name="Freeform 1413207"/>
            <p:cNvSpPr/>
            <p:nvPr/>
          </p:nvSpPr>
          <p:spPr>
            <a:xfrm>
              <a:off x="4665" y="1331"/>
              <a:ext cx="1" cy="9"/>
            </a:xfrm>
            <a:custGeom>
              <a:avLst/>
              <a:gdLst/>
              <a:ahLst/>
              <a:cxnLst/>
              <a:rect l="0" t="0" r="0" b="0"/>
              <a:pathLst>
                <a:path w="38" h="209">
                  <a:moveTo>
                    <a:pt x="14" y="209"/>
                  </a:moveTo>
                  <a:lnTo>
                    <a:pt x="15" y="208"/>
                  </a:lnTo>
                  <a:lnTo>
                    <a:pt x="17" y="208"/>
                  </a:lnTo>
                  <a:lnTo>
                    <a:pt x="19" y="206"/>
                  </a:lnTo>
                  <a:lnTo>
                    <a:pt x="20" y="205"/>
                  </a:lnTo>
                  <a:lnTo>
                    <a:pt x="22" y="203"/>
                  </a:lnTo>
                  <a:lnTo>
                    <a:pt x="24" y="201"/>
                  </a:lnTo>
                  <a:lnTo>
                    <a:pt x="26" y="199"/>
                  </a:lnTo>
                  <a:lnTo>
                    <a:pt x="28" y="197"/>
                  </a:lnTo>
                  <a:lnTo>
                    <a:pt x="31" y="194"/>
                  </a:lnTo>
                  <a:lnTo>
                    <a:pt x="32" y="192"/>
                  </a:lnTo>
                  <a:lnTo>
                    <a:pt x="34" y="189"/>
                  </a:lnTo>
                  <a:lnTo>
                    <a:pt x="35" y="187"/>
                  </a:lnTo>
                  <a:lnTo>
                    <a:pt x="36" y="184"/>
                  </a:lnTo>
                  <a:lnTo>
                    <a:pt x="37" y="182"/>
                  </a:lnTo>
                  <a:lnTo>
                    <a:pt x="37" y="179"/>
                  </a:lnTo>
                  <a:lnTo>
                    <a:pt x="38" y="178"/>
                  </a:lnTo>
                  <a:lnTo>
                    <a:pt x="28" y="21"/>
                  </a:lnTo>
                  <a:lnTo>
                    <a:pt x="27" y="18"/>
                  </a:lnTo>
                  <a:lnTo>
                    <a:pt x="27" y="15"/>
                  </a:lnTo>
                  <a:lnTo>
                    <a:pt x="27" y="13"/>
                  </a:lnTo>
                  <a:lnTo>
                    <a:pt x="26" y="11"/>
                  </a:lnTo>
                  <a:lnTo>
                    <a:pt x="26" y="10"/>
                  </a:lnTo>
                  <a:lnTo>
                    <a:pt x="25" y="8"/>
                  </a:lnTo>
                  <a:lnTo>
                    <a:pt x="24" y="6"/>
                  </a:lnTo>
                  <a:lnTo>
                    <a:pt x="24" y="5"/>
                  </a:lnTo>
                  <a:lnTo>
                    <a:pt x="23" y="4"/>
                  </a:lnTo>
                  <a:lnTo>
                    <a:pt x="21" y="3"/>
                  </a:lnTo>
                  <a:lnTo>
                    <a:pt x="20" y="2"/>
                  </a:lnTo>
                  <a:lnTo>
                    <a:pt x="19" y="1"/>
                  </a:lnTo>
                  <a:lnTo>
                    <a:pt x="18" y="0"/>
                  </a:lnTo>
                  <a:lnTo>
                    <a:pt x="16" y="0"/>
                  </a:lnTo>
                  <a:lnTo>
                    <a:pt x="15" y="0"/>
                  </a:lnTo>
                  <a:lnTo>
                    <a:pt x="14" y="0"/>
                  </a:lnTo>
                  <a:lnTo>
                    <a:pt x="12" y="0"/>
                  </a:lnTo>
                  <a:lnTo>
                    <a:pt x="11" y="0"/>
                  </a:lnTo>
                  <a:lnTo>
                    <a:pt x="9" y="0"/>
                  </a:lnTo>
                  <a:lnTo>
                    <a:pt x="8" y="1"/>
                  </a:lnTo>
                  <a:lnTo>
                    <a:pt x="7" y="2"/>
                  </a:lnTo>
                  <a:lnTo>
                    <a:pt x="6" y="3"/>
                  </a:lnTo>
                  <a:lnTo>
                    <a:pt x="4" y="4"/>
                  </a:lnTo>
                  <a:lnTo>
                    <a:pt x="4" y="5"/>
                  </a:lnTo>
                  <a:lnTo>
                    <a:pt x="3" y="7"/>
                  </a:lnTo>
                  <a:lnTo>
                    <a:pt x="2" y="9"/>
                  </a:lnTo>
                  <a:lnTo>
                    <a:pt x="1" y="11"/>
                  </a:lnTo>
                  <a:lnTo>
                    <a:pt x="1" y="13"/>
                  </a:lnTo>
                  <a:lnTo>
                    <a:pt x="0" y="15"/>
                  </a:lnTo>
                  <a:lnTo>
                    <a:pt x="0" y="18"/>
                  </a:lnTo>
                  <a:lnTo>
                    <a:pt x="0" y="21"/>
                  </a:lnTo>
                  <a:lnTo>
                    <a:pt x="0" y="24"/>
                  </a:lnTo>
                  <a:lnTo>
                    <a:pt x="0" y="193"/>
                  </a:lnTo>
                  <a:lnTo>
                    <a:pt x="0" y="194"/>
                  </a:lnTo>
                  <a:lnTo>
                    <a:pt x="0" y="195"/>
                  </a:lnTo>
                  <a:lnTo>
                    <a:pt x="0" y="197"/>
                  </a:lnTo>
                  <a:lnTo>
                    <a:pt x="1" y="198"/>
                  </a:lnTo>
                  <a:lnTo>
                    <a:pt x="1" y="200"/>
                  </a:lnTo>
                  <a:lnTo>
                    <a:pt x="2" y="201"/>
                  </a:lnTo>
                  <a:lnTo>
                    <a:pt x="3" y="202"/>
                  </a:lnTo>
                  <a:lnTo>
                    <a:pt x="4" y="204"/>
                  </a:lnTo>
                  <a:lnTo>
                    <a:pt x="4" y="205"/>
                  </a:lnTo>
                  <a:lnTo>
                    <a:pt x="6" y="206"/>
                  </a:lnTo>
                  <a:lnTo>
                    <a:pt x="7" y="206"/>
                  </a:lnTo>
                  <a:lnTo>
                    <a:pt x="8" y="207"/>
                  </a:lnTo>
                  <a:lnTo>
                    <a:pt x="9" y="208"/>
                  </a:lnTo>
                  <a:lnTo>
                    <a:pt x="11" y="208"/>
                  </a:lnTo>
                  <a:lnTo>
                    <a:pt x="12" y="208"/>
                  </a:lnTo>
                  <a:lnTo>
                    <a:pt x="14" y="209"/>
                  </a:lnTo>
                  <a:close/>
                </a:path>
              </a:pathLst>
            </a:custGeom>
            <a:solidFill>
              <a:srgbClr val="DADEDC"/>
            </a:solidFill>
            <a:ln w="0" cap="flat" cmpd="sng">
              <a:solidFill>
                <a:srgbClr val="000000"/>
              </a:solidFill>
              <a:prstDash val="solid"/>
              <a:headEnd type="none" w="med" len="med"/>
              <a:tailEnd type="none" w="med" len="med"/>
            </a:ln>
          </p:spPr>
          <p:txBody>
            <a:bodyPr/>
            <a:lstStyle/>
            <a:p>
              <a:endParaRPr lang="en-US"/>
            </a:p>
          </p:txBody>
        </p:sp>
        <p:sp>
          <p:nvSpPr>
            <p:cNvPr id="1413209" name="Freeform 1413208"/>
            <p:cNvSpPr/>
            <p:nvPr/>
          </p:nvSpPr>
          <p:spPr>
            <a:xfrm>
              <a:off x="4650" y="1331"/>
              <a:ext cx="15" cy="4"/>
            </a:xfrm>
            <a:custGeom>
              <a:avLst/>
              <a:gdLst/>
              <a:ahLst/>
              <a:cxnLst/>
              <a:rect l="0" t="0" r="0" b="0"/>
              <a:pathLst>
                <a:path w="342" h="100">
                  <a:moveTo>
                    <a:pt x="305" y="100"/>
                  </a:moveTo>
                  <a:lnTo>
                    <a:pt x="308" y="99"/>
                  </a:lnTo>
                  <a:lnTo>
                    <a:pt x="312" y="99"/>
                  </a:lnTo>
                  <a:lnTo>
                    <a:pt x="315" y="98"/>
                  </a:lnTo>
                  <a:lnTo>
                    <a:pt x="319" y="97"/>
                  </a:lnTo>
                  <a:lnTo>
                    <a:pt x="322" y="96"/>
                  </a:lnTo>
                  <a:lnTo>
                    <a:pt x="325" y="94"/>
                  </a:lnTo>
                  <a:lnTo>
                    <a:pt x="327" y="92"/>
                  </a:lnTo>
                  <a:lnTo>
                    <a:pt x="330" y="90"/>
                  </a:lnTo>
                  <a:lnTo>
                    <a:pt x="332" y="88"/>
                  </a:lnTo>
                  <a:lnTo>
                    <a:pt x="334" y="86"/>
                  </a:lnTo>
                  <a:lnTo>
                    <a:pt x="336" y="83"/>
                  </a:lnTo>
                  <a:lnTo>
                    <a:pt x="339" y="80"/>
                  </a:lnTo>
                  <a:lnTo>
                    <a:pt x="340" y="77"/>
                  </a:lnTo>
                  <a:lnTo>
                    <a:pt x="341" y="74"/>
                  </a:lnTo>
                  <a:lnTo>
                    <a:pt x="341" y="71"/>
                  </a:lnTo>
                  <a:lnTo>
                    <a:pt x="342" y="67"/>
                  </a:lnTo>
                  <a:lnTo>
                    <a:pt x="342" y="33"/>
                  </a:lnTo>
                  <a:lnTo>
                    <a:pt x="341" y="29"/>
                  </a:lnTo>
                  <a:lnTo>
                    <a:pt x="341" y="25"/>
                  </a:lnTo>
                  <a:lnTo>
                    <a:pt x="340" y="22"/>
                  </a:lnTo>
                  <a:lnTo>
                    <a:pt x="339" y="19"/>
                  </a:lnTo>
                  <a:lnTo>
                    <a:pt x="336" y="16"/>
                  </a:lnTo>
                  <a:lnTo>
                    <a:pt x="334" y="13"/>
                  </a:lnTo>
                  <a:lnTo>
                    <a:pt x="332" y="11"/>
                  </a:lnTo>
                  <a:lnTo>
                    <a:pt x="330" y="9"/>
                  </a:lnTo>
                  <a:lnTo>
                    <a:pt x="327" y="7"/>
                  </a:lnTo>
                  <a:lnTo>
                    <a:pt x="325" y="5"/>
                  </a:lnTo>
                  <a:lnTo>
                    <a:pt x="322" y="3"/>
                  </a:lnTo>
                  <a:lnTo>
                    <a:pt x="319" y="2"/>
                  </a:lnTo>
                  <a:lnTo>
                    <a:pt x="315" y="1"/>
                  </a:lnTo>
                  <a:lnTo>
                    <a:pt x="312" y="0"/>
                  </a:lnTo>
                  <a:lnTo>
                    <a:pt x="308" y="0"/>
                  </a:lnTo>
                  <a:lnTo>
                    <a:pt x="305" y="0"/>
                  </a:lnTo>
                  <a:lnTo>
                    <a:pt x="37" y="0"/>
                  </a:lnTo>
                  <a:lnTo>
                    <a:pt x="33" y="0"/>
                  </a:lnTo>
                  <a:lnTo>
                    <a:pt x="29" y="0"/>
                  </a:lnTo>
                  <a:lnTo>
                    <a:pt x="25" y="1"/>
                  </a:lnTo>
                  <a:lnTo>
                    <a:pt x="21" y="2"/>
                  </a:lnTo>
                  <a:lnTo>
                    <a:pt x="18" y="3"/>
                  </a:lnTo>
                  <a:lnTo>
                    <a:pt x="15" y="5"/>
                  </a:lnTo>
                  <a:lnTo>
                    <a:pt x="13" y="7"/>
                  </a:lnTo>
                  <a:lnTo>
                    <a:pt x="10" y="9"/>
                  </a:lnTo>
                  <a:lnTo>
                    <a:pt x="8" y="11"/>
                  </a:lnTo>
                  <a:lnTo>
                    <a:pt x="6" y="13"/>
                  </a:lnTo>
                  <a:lnTo>
                    <a:pt x="4" y="16"/>
                  </a:lnTo>
                  <a:lnTo>
                    <a:pt x="2" y="19"/>
                  </a:lnTo>
                  <a:lnTo>
                    <a:pt x="1" y="22"/>
                  </a:lnTo>
                  <a:lnTo>
                    <a:pt x="0" y="25"/>
                  </a:lnTo>
                  <a:lnTo>
                    <a:pt x="0" y="29"/>
                  </a:lnTo>
                  <a:lnTo>
                    <a:pt x="0" y="33"/>
                  </a:lnTo>
                  <a:lnTo>
                    <a:pt x="0" y="67"/>
                  </a:lnTo>
                  <a:lnTo>
                    <a:pt x="0" y="71"/>
                  </a:lnTo>
                  <a:lnTo>
                    <a:pt x="0" y="74"/>
                  </a:lnTo>
                  <a:lnTo>
                    <a:pt x="1" y="77"/>
                  </a:lnTo>
                  <a:lnTo>
                    <a:pt x="2" y="80"/>
                  </a:lnTo>
                  <a:lnTo>
                    <a:pt x="4" y="83"/>
                  </a:lnTo>
                  <a:lnTo>
                    <a:pt x="6" y="86"/>
                  </a:lnTo>
                  <a:lnTo>
                    <a:pt x="8" y="88"/>
                  </a:lnTo>
                  <a:lnTo>
                    <a:pt x="10" y="90"/>
                  </a:lnTo>
                  <a:lnTo>
                    <a:pt x="13" y="92"/>
                  </a:lnTo>
                  <a:lnTo>
                    <a:pt x="15" y="94"/>
                  </a:lnTo>
                  <a:lnTo>
                    <a:pt x="18" y="96"/>
                  </a:lnTo>
                  <a:lnTo>
                    <a:pt x="21" y="97"/>
                  </a:lnTo>
                  <a:lnTo>
                    <a:pt x="25" y="98"/>
                  </a:lnTo>
                  <a:lnTo>
                    <a:pt x="29" y="99"/>
                  </a:lnTo>
                  <a:lnTo>
                    <a:pt x="33" y="99"/>
                  </a:lnTo>
                  <a:lnTo>
                    <a:pt x="37" y="100"/>
                  </a:lnTo>
                  <a:lnTo>
                    <a:pt x="305" y="100"/>
                  </a:lnTo>
                  <a:close/>
                </a:path>
              </a:pathLst>
            </a:custGeom>
            <a:solidFill>
              <a:srgbClr val="F2EEEA"/>
            </a:solidFill>
            <a:ln w="0" cap="flat" cmpd="sng">
              <a:solidFill>
                <a:srgbClr val="000000"/>
              </a:solidFill>
              <a:prstDash val="solid"/>
              <a:headEnd type="none" w="med" len="med"/>
              <a:tailEnd type="none" w="med" len="med"/>
            </a:ln>
          </p:spPr>
          <p:txBody>
            <a:bodyPr/>
            <a:lstStyle/>
            <a:p>
              <a:endParaRPr lang="en-US"/>
            </a:p>
          </p:txBody>
        </p:sp>
        <p:sp>
          <p:nvSpPr>
            <p:cNvPr id="1413210" name="Freeform 1413209"/>
            <p:cNvSpPr/>
            <p:nvPr/>
          </p:nvSpPr>
          <p:spPr>
            <a:xfrm>
              <a:off x="4624" y="1330"/>
              <a:ext cx="21" cy="12"/>
            </a:xfrm>
            <a:custGeom>
              <a:avLst/>
              <a:gdLst/>
              <a:ahLst/>
              <a:cxnLst/>
              <a:rect l="0" t="0" r="0" b="0"/>
              <a:pathLst>
                <a:path w="476" h="283">
                  <a:moveTo>
                    <a:pt x="414" y="283"/>
                  </a:moveTo>
                  <a:lnTo>
                    <a:pt x="419" y="282"/>
                  </a:lnTo>
                  <a:lnTo>
                    <a:pt x="425" y="281"/>
                  </a:lnTo>
                  <a:lnTo>
                    <a:pt x="430" y="280"/>
                  </a:lnTo>
                  <a:lnTo>
                    <a:pt x="435" y="277"/>
                  </a:lnTo>
                  <a:lnTo>
                    <a:pt x="440" y="275"/>
                  </a:lnTo>
                  <a:lnTo>
                    <a:pt x="445" y="271"/>
                  </a:lnTo>
                  <a:lnTo>
                    <a:pt x="450" y="268"/>
                  </a:lnTo>
                  <a:lnTo>
                    <a:pt x="455" y="264"/>
                  </a:lnTo>
                  <a:lnTo>
                    <a:pt x="459" y="259"/>
                  </a:lnTo>
                  <a:lnTo>
                    <a:pt x="463" y="254"/>
                  </a:lnTo>
                  <a:lnTo>
                    <a:pt x="467" y="248"/>
                  </a:lnTo>
                  <a:lnTo>
                    <a:pt x="470" y="242"/>
                  </a:lnTo>
                  <a:lnTo>
                    <a:pt x="472" y="236"/>
                  </a:lnTo>
                  <a:lnTo>
                    <a:pt x="474" y="230"/>
                  </a:lnTo>
                  <a:lnTo>
                    <a:pt x="475" y="223"/>
                  </a:lnTo>
                  <a:lnTo>
                    <a:pt x="476" y="217"/>
                  </a:lnTo>
                  <a:lnTo>
                    <a:pt x="462" y="69"/>
                  </a:lnTo>
                  <a:lnTo>
                    <a:pt x="461" y="62"/>
                  </a:lnTo>
                  <a:lnTo>
                    <a:pt x="461" y="55"/>
                  </a:lnTo>
                  <a:lnTo>
                    <a:pt x="459" y="48"/>
                  </a:lnTo>
                  <a:lnTo>
                    <a:pt x="458" y="41"/>
                  </a:lnTo>
                  <a:lnTo>
                    <a:pt x="456" y="36"/>
                  </a:lnTo>
                  <a:lnTo>
                    <a:pt x="453" y="30"/>
                  </a:lnTo>
                  <a:lnTo>
                    <a:pt x="450" y="25"/>
                  </a:lnTo>
                  <a:lnTo>
                    <a:pt x="447" y="20"/>
                  </a:lnTo>
                  <a:lnTo>
                    <a:pt x="444" y="16"/>
                  </a:lnTo>
                  <a:lnTo>
                    <a:pt x="440" y="11"/>
                  </a:lnTo>
                  <a:lnTo>
                    <a:pt x="437" y="8"/>
                  </a:lnTo>
                  <a:lnTo>
                    <a:pt x="433" y="5"/>
                  </a:lnTo>
                  <a:lnTo>
                    <a:pt x="428" y="3"/>
                  </a:lnTo>
                  <a:lnTo>
                    <a:pt x="424" y="1"/>
                  </a:lnTo>
                  <a:lnTo>
                    <a:pt x="419" y="0"/>
                  </a:lnTo>
                  <a:lnTo>
                    <a:pt x="414" y="0"/>
                  </a:lnTo>
                  <a:lnTo>
                    <a:pt x="62" y="0"/>
                  </a:lnTo>
                  <a:lnTo>
                    <a:pt x="57" y="0"/>
                  </a:lnTo>
                  <a:lnTo>
                    <a:pt x="52" y="1"/>
                  </a:lnTo>
                  <a:lnTo>
                    <a:pt x="48" y="3"/>
                  </a:lnTo>
                  <a:lnTo>
                    <a:pt x="43" y="5"/>
                  </a:lnTo>
                  <a:lnTo>
                    <a:pt x="39" y="8"/>
                  </a:lnTo>
                  <a:lnTo>
                    <a:pt x="35" y="11"/>
                  </a:lnTo>
                  <a:lnTo>
                    <a:pt x="32" y="16"/>
                  </a:lnTo>
                  <a:lnTo>
                    <a:pt x="27" y="20"/>
                  </a:lnTo>
                  <a:lnTo>
                    <a:pt x="24" y="25"/>
                  </a:lnTo>
                  <a:lnTo>
                    <a:pt x="22" y="30"/>
                  </a:lnTo>
                  <a:lnTo>
                    <a:pt x="19" y="36"/>
                  </a:lnTo>
                  <a:lnTo>
                    <a:pt x="17" y="41"/>
                  </a:lnTo>
                  <a:lnTo>
                    <a:pt x="16" y="48"/>
                  </a:lnTo>
                  <a:lnTo>
                    <a:pt x="14" y="55"/>
                  </a:lnTo>
                  <a:lnTo>
                    <a:pt x="14" y="62"/>
                  </a:lnTo>
                  <a:lnTo>
                    <a:pt x="14" y="69"/>
                  </a:lnTo>
                  <a:lnTo>
                    <a:pt x="0" y="217"/>
                  </a:lnTo>
                  <a:lnTo>
                    <a:pt x="0" y="223"/>
                  </a:lnTo>
                  <a:lnTo>
                    <a:pt x="1" y="230"/>
                  </a:lnTo>
                  <a:lnTo>
                    <a:pt x="3" y="236"/>
                  </a:lnTo>
                  <a:lnTo>
                    <a:pt x="5" y="242"/>
                  </a:lnTo>
                  <a:lnTo>
                    <a:pt x="8" y="248"/>
                  </a:lnTo>
                  <a:lnTo>
                    <a:pt x="12" y="254"/>
                  </a:lnTo>
                  <a:lnTo>
                    <a:pt x="16" y="259"/>
                  </a:lnTo>
                  <a:lnTo>
                    <a:pt x="20" y="264"/>
                  </a:lnTo>
                  <a:lnTo>
                    <a:pt x="25" y="268"/>
                  </a:lnTo>
                  <a:lnTo>
                    <a:pt x="31" y="271"/>
                  </a:lnTo>
                  <a:lnTo>
                    <a:pt x="36" y="275"/>
                  </a:lnTo>
                  <a:lnTo>
                    <a:pt x="41" y="277"/>
                  </a:lnTo>
                  <a:lnTo>
                    <a:pt x="46" y="280"/>
                  </a:lnTo>
                  <a:lnTo>
                    <a:pt x="51" y="281"/>
                  </a:lnTo>
                  <a:lnTo>
                    <a:pt x="57" y="282"/>
                  </a:lnTo>
                  <a:lnTo>
                    <a:pt x="62" y="283"/>
                  </a:lnTo>
                  <a:lnTo>
                    <a:pt x="414" y="283"/>
                  </a:lnTo>
                  <a:close/>
                </a:path>
              </a:pathLst>
            </a:custGeom>
            <a:solidFill>
              <a:srgbClr val="7F7F7F"/>
            </a:solidFill>
            <a:ln w="0" cap="flat" cmpd="sng">
              <a:solidFill>
                <a:srgbClr val="000000"/>
              </a:solidFill>
              <a:prstDash val="solid"/>
              <a:headEnd type="none" w="med" len="med"/>
              <a:tailEnd type="none" w="med" len="med"/>
            </a:ln>
          </p:spPr>
          <p:txBody>
            <a:bodyPr/>
            <a:lstStyle/>
            <a:p>
              <a:endParaRPr lang="en-US"/>
            </a:p>
          </p:txBody>
        </p:sp>
        <p:sp>
          <p:nvSpPr>
            <p:cNvPr id="1413211" name="Freeform 1413210"/>
            <p:cNvSpPr/>
            <p:nvPr/>
          </p:nvSpPr>
          <p:spPr>
            <a:xfrm>
              <a:off x="4625" y="1330"/>
              <a:ext cx="20" cy="12"/>
            </a:xfrm>
            <a:custGeom>
              <a:avLst/>
              <a:gdLst/>
              <a:ahLst/>
              <a:cxnLst/>
              <a:rect l="0" t="0" r="0" b="0"/>
              <a:pathLst>
                <a:path w="454" h="270">
                  <a:moveTo>
                    <a:pt x="394" y="270"/>
                  </a:moveTo>
                  <a:lnTo>
                    <a:pt x="398" y="269"/>
                  </a:lnTo>
                  <a:lnTo>
                    <a:pt x="404" y="268"/>
                  </a:lnTo>
                  <a:lnTo>
                    <a:pt x="409" y="267"/>
                  </a:lnTo>
                  <a:lnTo>
                    <a:pt x="414" y="265"/>
                  </a:lnTo>
                  <a:lnTo>
                    <a:pt x="419" y="262"/>
                  </a:lnTo>
                  <a:lnTo>
                    <a:pt x="423" y="259"/>
                  </a:lnTo>
                  <a:lnTo>
                    <a:pt x="428" y="255"/>
                  </a:lnTo>
                  <a:lnTo>
                    <a:pt x="433" y="251"/>
                  </a:lnTo>
                  <a:lnTo>
                    <a:pt x="437" y="247"/>
                  </a:lnTo>
                  <a:lnTo>
                    <a:pt x="440" y="241"/>
                  </a:lnTo>
                  <a:lnTo>
                    <a:pt x="445" y="236"/>
                  </a:lnTo>
                  <a:lnTo>
                    <a:pt x="448" y="231"/>
                  </a:lnTo>
                  <a:lnTo>
                    <a:pt x="450" y="225"/>
                  </a:lnTo>
                  <a:lnTo>
                    <a:pt x="452" y="219"/>
                  </a:lnTo>
                  <a:lnTo>
                    <a:pt x="453" y="213"/>
                  </a:lnTo>
                  <a:lnTo>
                    <a:pt x="454" y="207"/>
                  </a:lnTo>
                  <a:lnTo>
                    <a:pt x="439" y="65"/>
                  </a:lnTo>
                  <a:lnTo>
                    <a:pt x="438" y="58"/>
                  </a:lnTo>
                  <a:lnTo>
                    <a:pt x="438" y="52"/>
                  </a:lnTo>
                  <a:lnTo>
                    <a:pt x="436" y="45"/>
                  </a:lnTo>
                  <a:lnTo>
                    <a:pt x="435" y="39"/>
                  </a:lnTo>
                  <a:lnTo>
                    <a:pt x="433" y="33"/>
                  </a:lnTo>
                  <a:lnTo>
                    <a:pt x="431" y="28"/>
                  </a:lnTo>
                  <a:lnTo>
                    <a:pt x="428" y="23"/>
                  </a:lnTo>
                  <a:lnTo>
                    <a:pt x="426" y="19"/>
                  </a:lnTo>
                  <a:lnTo>
                    <a:pt x="422" y="15"/>
                  </a:lnTo>
                  <a:lnTo>
                    <a:pt x="419" y="11"/>
                  </a:lnTo>
                  <a:lnTo>
                    <a:pt x="415" y="8"/>
                  </a:lnTo>
                  <a:lnTo>
                    <a:pt x="412" y="4"/>
                  </a:lnTo>
                  <a:lnTo>
                    <a:pt x="407" y="2"/>
                  </a:lnTo>
                  <a:lnTo>
                    <a:pt x="402" y="1"/>
                  </a:lnTo>
                  <a:lnTo>
                    <a:pt x="398" y="0"/>
                  </a:lnTo>
                  <a:lnTo>
                    <a:pt x="394" y="0"/>
                  </a:lnTo>
                  <a:lnTo>
                    <a:pt x="59" y="0"/>
                  </a:lnTo>
                  <a:lnTo>
                    <a:pt x="53" y="0"/>
                  </a:lnTo>
                  <a:lnTo>
                    <a:pt x="49" y="1"/>
                  </a:lnTo>
                  <a:lnTo>
                    <a:pt x="45" y="2"/>
                  </a:lnTo>
                  <a:lnTo>
                    <a:pt x="41" y="4"/>
                  </a:lnTo>
                  <a:lnTo>
                    <a:pt x="37" y="8"/>
                  </a:lnTo>
                  <a:lnTo>
                    <a:pt x="33" y="11"/>
                  </a:lnTo>
                  <a:lnTo>
                    <a:pt x="30" y="15"/>
                  </a:lnTo>
                  <a:lnTo>
                    <a:pt x="27" y="19"/>
                  </a:lnTo>
                  <a:lnTo>
                    <a:pt x="24" y="23"/>
                  </a:lnTo>
                  <a:lnTo>
                    <a:pt x="21" y="28"/>
                  </a:lnTo>
                  <a:lnTo>
                    <a:pt x="19" y="33"/>
                  </a:lnTo>
                  <a:lnTo>
                    <a:pt x="17" y="39"/>
                  </a:lnTo>
                  <a:lnTo>
                    <a:pt x="15" y="45"/>
                  </a:lnTo>
                  <a:lnTo>
                    <a:pt x="13" y="52"/>
                  </a:lnTo>
                  <a:lnTo>
                    <a:pt x="13" y="58"/>
                  </a:lnTo>
                  <a:lnTo>
                    <a:pt x="13" y="65"/>
                  </a:lnTo>
                  <a:lnTo>
                    <a:pt x="0" y="207"/>
                  </a:lnTo>
                  <a:lnTo>
                    <a:pt x="0" y="213"/>
                  </a:lnTo>
                  <a:lnTo>
                    <a:pt x="1" y="219"/>
                  </a:lnTo>
                  <a:lnTo>
                    <a:pt x="3" y="225"/>
                  </a:lnTo>
                  <a:lnTo>
                    <a:pt x="5" y="231"/>
                  </a:lnTo>
                  <a:lnTo>
                    <a:pt x="8" y="236"/>
                  </a:lnTo>
                  <a:lnTo>
                    <a:pt x="11" y="241"/>
                  </a:lnTo>
                  <a:lnTo>
                    <a:pt x="15" y="247"/>
                  </a:lnTo>
                  <a:lnTo>
                    <a:pt x="20" y="251"/>
                  </a:lnTo>
                  <a:lnTo>
                    <a:pt x="24" y="255"/>
                  </a:lnTo>
                  <a:lnTo>
                    <a:pt x="29" y="259"/>
                  </a:lnTo>
                  <a:lnTo>
                    <a:pt x="34" y="262"/>
                  </a:lnTo>
                  <a:lnTo>
                    <a:pt x="38" y="265"/>
                  </a:lnTo>
                  <a:lnTo>
                    <a:pt x="43" y="267"/>
                  </a:lnTo>
                  <a:lnTo>
                    <a:pt x="48" y="268"/>
                  </a:lnTo>
                  <a:lnTo>
                    <a:pt x="53" y="269"/>
                  </a:lnTo>
                  <a:lnTo>
                    <a:pt x="59" y="270"/>
                  </a:lnTo>
                  <a:lnTo>
                    <a:pt x="394" y="270"/>
                  </a:lnTo>
                  <a:close/>
                </a:path>
              </a:pathLst>
            </a:custGeom>
            <a:solidFill>
              <a:srgbClr val="F2F3F1"/>
            </a:solidFill>
            <a:ln w="0" cap="flat" cmpd="sng">
              <a:solidFill>
                <a:srgbClr val="000000"/>
              </a:solidFill>
              <a:prstDash val="solid"/>
              <a:headEnd type="none" w="med" len="med"/>
              <a:tailEnd type="none" w="med" len="med"/>
            </a:ln>
          </p:spPr>
          <p:txBody>
            <a:bodyPr/>
            <a:lstStyle/>
            <a:p>
              <a:endParaRPr lang="en-US"/>
            </a:p>
          </p:txBody>
        </p:sp>
        <p:sp>
          <p:nvSpPr>
            <p:cNvPr id="1413212" name="Freeform 1413211"/>
            <p:cNvSpPr/>
            <p:nvPr/>
          </p:nvSpPr>
          <p:spPr>
            <a:xfrm>
              <a:off x="4628" y="1335"/>
              <a:ext cx="14" cy="6"/>
            </a:xfrm>
            <a:custGeom>
              <a:avLst/>
              <a:gdLst/>
              <a:ahLst/>
              <a:cxnLst/>
              <a:rect l="0" t="0" r="0" b="0"/>
              <a:pathLst>
                <a:path w="332" h="122">
                  <a:moveTo>
                    <a:pt x="332" y="60"/>
                  </a:moveTo>
                  <a:lnTo>
                    <a:pt x="331" y="66"/>
                  </a:lnTo>
                  <a:lnTo>
                    <a:pt x="331" y="72"/>
                  </a:lnTo>
                  <a:lnTo>
                    <a:pt x="330" y="78"/>
                  </a:lnTo>
                  <a:lnTo>
                    <a:pt x="329" y="84"/>
                  </a:lnTo>
                  <a:lnTo>
                    <a:pt x="328" y="89"/>
                  </a:lnTo>
                  <a:lnTo>
                    <a:pt x="326" y="94"/>
                  </a:lnTo>
                  <a:lnTo>
                    <a:pt x="324" y="99"/>
                  </a:lnTo>
                  <a:lnTo>
                    <a:pt x="322" y="103"/>
                  </a:lnTo>
                  <a:lnTo>
                    <a:pt x="319" y="107"/>
                  </a:lnTo>
                  <a:lnTo>
                    <a:pt x="316" y="110"/>
                  </a:lnTo>
                  <a:lnTo>
                    <a:pt x="313" y="113"/>
                  </a:lnTo>
                  <a:lnTo>
                    <a:pt x="310" y="116"/>
                  </a:lnTo>
                  <a:lnTo>
                    <a:pt x="306" y="119"/>
                  </a:lnTo>
                  <a:lnTo>
                    <a:pt x="303" y="120"/>
                  </a:lnTo>
                  <a:lnTo>
                    <a:pt x="298" y="121"/>
                  </a:lnTo>
                  <a:lnTo>
                    <a:pt x="294" y="122"/>
                  </a:lnTo>
                  <a:lnTo>
                    <a:pt x="39" y="122"/>
                  </a:lnTo>
                  <a:lnTo>
                    <a:pt x="34" y="121"/>
                  </a:lnTo>
                  <a:lnTo>
                    <a:pt x="29" y="120"/>
                  </a:lnTo>
                  <a:lnTo>
                    <a:pt x="25" y="119"/>
                  </a:lnTo>
                  <a:lnTo>
                    <a:pt x="22" y="116"/>
                  </a:lnTo>
                  <a:lnTo>
                    <a:pt x="18" y="113"/>
                  </a:lnTo>
                  <a:lnTo>
                    <a:pt x="15" y="110"/>
                  </a:lnTo>
                  <a:lnTo>
                    <a:pt x="12" y="107"/>
                  </a:lnTo>
                  <a:lnTo>
                    <a:pt x="10" y="103"/>
                  </a:lnTo>
                  <a:lnTo>
                    <a:pt x="8" y="99"/>
                  </a:lnTo>
                  <a:lnTo>
                    <a:pt x="5" y="94"/>
                  </a:lnTo>
                  <a:lnTo>
                    <a:pt x="4" y="89"/>
                  </a:lnTo>
                  <a:lnTo>
                    <a:pt x="2" y="84"/>
                  </a:lnTo>
                  <a:lnTo>
                    <a:pt x="1" y="78"/>
                  </a:lnTo>
                  <a:lnTo>
                    <a:pt x="0" y="72"/>
                  </a:lnTo>
                  <a:lnTo>
                    <a:pt x="0" y="66"/>
                  </a:lnTo>
                  <a:lnTo>
                    <a:pt x="0" y="60"/>
                  </a:lnTo>
                  <a:lnTo>
                    <a:pt x="3" y="0"/>
                  </a:lnTo>
                  <a:lnTo>
                    <a:pt x="330" y="0"/>
                  </a:lnTo>
                  <a:lnTo>
                    <a:pt x="332" y="60"/>
                  </a:lnTo>
                  <a:close/>
                </a:path>
              </a:pathLst>
            </a:custGeom>
            <a:solidFill>
              <a:srgbClr val="CDCAC7"/>
            </a:solidFill>
            <a:ln w="0" cap="flat" cmpd="sng">
              <a:solidFill>
                <a:srgbClr val="000000"/>
              </a:solidFill>
              <a:prstDash val="solid"/>
              <a:headEnd type="none" w="med" len="med"/>
              <a:tailEnd type="none" w="med" len="med"/>
            </a:ln>
          </p:spPr>
          <p:txBody>
            <a:bodyPr/>
            <a:lstStyle/>
            <a:p>
              <a:endParaRPr lang="en-US"/>
            </a:p>
          </p:txBody>
        </p:sp>
        <p:sp>
          <p:nvSpPr>
            <p:cNvPr id="1413213" name="Freeform 1413212"/>
            <p:cNvSpPr/>
            <p:nvPr/>
          </p:nvSpPr>
          <p:spPr>
            <a:xfrm>
              <a:off x="4626" y="1331"/>
              <a:ext cx="1" cy="9"/>
            </a:xfrm>
            <a:custGeom>
              <a:avLst/>
              <a:gdLst/>
              <a:ahLst/>
              <a:cxnLst/>
              <a:rect l="0" t="0" r="0" b="0"/>
              <a:pathLst>
                <a:path w="32" h="201">
                  <a:moveTo>
                    <a:pt x="18" y="201"/>
                  </a:moveTo>
                  <a:lnTo>
                    <a:pt x="19" y="200"/>
                  </a:lnTo>
                  <a:lnTo>
                    <a:pt x="20" y="200"/>
                  </a:lnTo>
                  <a:lnTo>
                    <a:pt x="21" y="200"/>
                  </a:lnTo>
                  <a:lnTo>
                    <a:pt x="23" y="199"/>
                  </a:lnTo>
                  <a:lnTo>
                    <a:pt x="24" y="198"/>
                  </a:lnTo>
                  <a:lnTo>
                    <a:pt x="25" y="197"/>
                  </a:lnTo>
                  <a:lnTo>
                    <a:pt x="26" y="196"/>
                  </a:lnTo>
                  <a:lnTo>
                    <a:pt x="27" y="195"/>
                  </a:lnTo>
                  <a:lnTo>
                    <a:pt x="28" y="193"/>
                  </a:lnTo>
                  <a:lnTo>
                    <a:pt x="29" y="192"/>
                  </a:lnTo>
                  <a:lnTo>
                    <a:pt x="30" y="190"/>
                  </a:lnTo>
                  <a:lnTo>
                    <a:pt x="30" y="189"/>
                  </a:lnTo>
                  <a:lnTo>
                    <a:pt x="31" y="187"/>
                  </a:lnTo>
                  <a:lnTo>
                    <a:pt x="31" y="185"/>
                  </a:lnTo>
                  <a:lnTo>
                    <a:pt x="31" y="183"/>
                  </a:lnTo>
                  <a:lnTo>
                    <a:pt x="32" y="182"/>
                  </a:lnTo>
                  <a:lnTo>
                    <a:pt x="32" y="21"/>
                  </a:lnTo>
                  <a:lnTo>
                    <a:pt x="31" y="18"/>
                  </a:lnTo>
                  <a:lnTo>
                    <a:pt x="31" y="16"/>
                  </a:lnTo>
                  <a:lnTo>
                    <a:pt x="31" y="15"/>
                  </a:lnTo>
                  <a:lnTo>
                    <a:pt x="30" y="13"/>
                  </a:lnTo>
                  <a:lnTo>
                    <a:pt x="30" y="11"/>
                  </a:lnTo>
                  <a:lnTo>
                    <a:pt x="29" y="8"/>
                  </a:lnTo>
                  <a:lnTo>
                    <a:pt x="28" y="7"/>
                  </a:lnTo>
                  <a:lnTo>
                    <a:pt x="27" y="5"/>
                  </a:lnTo>
                  <a:lnTo>
                    <a:pt x="26" y="4"/>
                  </a:lnTo>
                  <a:lnTo>
                    <a:pt x="25" y="3"/>
                  </a:lnTo>
                  <a:lnTo>
                    <a:pt x="24" y="2"/>
                  </a:lnTo>
                  <a:lnTo>
                    <a:pt x="23" y="1"/>
                  </a:lnTo>
                  <a:lnTo>
                    <a:pt x="21" y="0"/>
                  </a:lnTo>
                  <a:lnTo>
                    <a:pt x="20" y="0"/>
                  </a:lnTo>
                  <a:lnTo>
                    <a:pt x="19" y="0"/>
                  </a:lnTo>
                  <a:lnTo>
                    <a:pt x="18" y="0"/>
                  </a:lnTo>
                  <a:lnTo>
                    <a:pt x="16" y="0"/>
                  </a:lnTo>
                  <a:lnTo>
                    <a:pt x="15" y="0"/>
                  </a:lnTo>
                  <a:lnTo>
                    <a:pt x="13" y="0"/>
                  </a:lnTo>
                  <a:lnTo>
                    <a:pt x="12" y="1"/>
                  </a:lnTo>
                  <a:lnTo>
                    <a:pt x="11" y="2"/>
                  </a:lnTo>
                  <a:lnTo>
                    <a:pt x="10" y="3"/>
                  </a:lnTo>
                  <a:lnTo>
                    <a:pt x="8" y="4"/>
                  </a:lnTo>
                  <a:lnTo>
                    <a:pt x="8" y="5"/>
                  </a:lnTo>
                  <a:lnTo>
                    <a:pt x="7" y="7"/>
                  </a:lnTo>
                  <a:lnTo>
                    <a:pt x="6" y="8"/>
                  </a:lnTo>
                  <a:lnTo>
                    <a:pt x="5" y="11"/>
                  </a:lnTo>
                  <a:lnTo>
                    <a:pt x="5" y="13"/>
                  </a:lnTo>
                  <a:lnTo>
                    <a:pt x="4" y="15"/>
                  </a:lnTo>
                  <a:lnTo>
                    <a:pt x="4" y="16"/>
                  </a:lnTo>
                  <a:lnTo>
                    <a:pt x="4" y="18"/>
                  </a:lnTo>
                  <a:lnTo>
                    <a:pt x="4" y="21"/>
                  </a:lnTo>
                  <a:lnTo>
                    <a:pt x="0" y="168"/>
                  </a:lnTo>
                  <a:lnTo>
                    <a:pt x="0" y="171"/>
                  </a:lnTo>
                  <a:lnTo>
                    <a:pt x="0" y="173"/>
                  </a:lnTo>
                  <a:lnTo>
                    <a:pt x="0" y="176"/>
                  </a:lnTo>
                  <a:lnTo>
                    <a:pt x="1" y="178"/>
                  </a:lnTo>
                  <a:lnTo>
                    <a:pt x="2" y="181"/>
                  </a:lnTo>
                  <a:lnTo>
                    <a:pt x="3" y="183"/>
                  </a:lnTo>
                  <a:lnTo>
                    <a:pt x="4" y="186"/>
                  </a:lnTo>
                  <a:lnTo>
                    <a:pt x="6" y="189"/>
                  </a:lnTo>
                  <a:lnTo>
                    <a:pt x="7" y="191"/>
                  </a:lnTo>
                  <a:lnTo>
                    <a:pt x="8" y="193"/>
                  </a:lnTo>
                  <a:lnTo>
                    <a:pt x="10" y="195"/>
                  </a:lnTo>
                  <a:lnTo>
                    <a:pt x="11" y="197"/>
                  </a:lnTo>
                  <a:lnTo>
                    <a:pt x="13" y="198"/>
                  </a:lnTo>
                  <a:lnTo>
                    <a:pt x="14" y="200"/>
                  </a:lnTo>
                  <a:lnTo>
                    <a:pt x="16" y="200"/>
                  </a:lnTo>
                  <a:lnTo>
                    <a:pt x="18" y="201"/>
                  </a:lnTo>
                  <a:close/>
                </a:path>
              </a:pathLst>
            </a:custGeom>
            <a:solidFill>
              <a:srgbClr val="DADEDC"/>
            </a:solidFill>
            <a:ln w="0" cap="flat" cmpd="sng">
              <a:solidFill>
                <a:srgbClr val="000000"/>
              </a:solidFill>
              <a:prstDash val="solid"/>
              <a:headEnd type="none" w="med" len="med"/>
              <a:tailEnd type="none" w="med" len="med"/>
            </a:ln>
          </p:spPr>
          <p:txBody>
            <a:bodyPr/>
            <a:lstStyle/>
            <a:p>
              <a:endParaRPr lang="en-US"/>
            </a:p>
          </p:txBody>
        </p:sp>
        <p:sp>
          <p:nvSpPr>
            <p:cNvPr id="1413214" name="Freeform 1413213"/>
            <p:cNvSpPr/>
            <p:nvPr/>
          </p:nvSpPr>
          <p:spPr>
            <a:xfrm>
              <a:off x="4643" y="1331"/>
              <a:ext cx="1" cy="9"/>
            </a:xfrm>
            <a:custGeom>
              <a:avLst/>
              <a:gdLst/>
              <a:ahLst/>
              <a:cxnLst/>
              <a:rect l="0" t="0" r="0" b="0"/>
              <a:pathLst>
                <a:path w="36" h="209">
                  <a:moveTo>
                    <a:pt x="14" y="209"/>
                  </a:moveTo>
                  <a:lnTo>
                    <a:pt x="15" y="208"/>
                  </a:lnTo>
                  <a:lnTo>
                    <a:pt x="16" y="208"/>
                  </a:lnTo>
                  <a:lnTo>
                    <a:pt x="18" y="206"/>
                  </a:lnTo>
                  <a:lnTo>
                    <a:pt x="20" y="205"/>
                  </a:lnTo>
                  <a:lnTo>
                    <a:pt x="22" y="203"/>
                  </a:lnTo>
                  <a:lnTo>
                    <a:pt x="24" y="201"/>
                  </a:lnTo>
                  <a:lnTo>
                    <a:pt x="25" y="199"/>
                  </a:lnTo>
                  <a:lnTo>
                    <a:pt x="27" y="197"/>
                  </a:lnTo>
                  <a:lnTo>
                    <a:pt x="29" y="194"/>
                  </a:lnTo>
                  <a:lnTo>
                    <a:pt x="30" y="192"/>
                  </a:lnTo>
                  <a:lnTo>
                    <a:pt x="32" y="189"/>
                  </a:lnTo>
                  <a:lnTo>
                    <a:pt x="33" y="187"/>
                  </a:lnTo>
                  <a:lnTo>
                    <a:pt x="34" y="184"/>
                  </a:lnTo>
                  <a:lnTo>
                    <a:pt x="35" y="182"/>
                  </a:lnTo>
                  <a:lnTo>
                    <a:pt x="35" y="179"/>
                  </a:lnTo>
                  <a:lnTo>
                    <a:pt x="36" y="178"/>
                  </a:lnTo>
                  <a:lnTo>
                    <a:pt x="28" y="21"/>
                  </a:lnTo>
                  <a:lnTo>
                    <a:pt x="27" y="18"/>
                  </a:lnTo>
                  <a:lnTo>
                    <a:pt x="27" y="15"/>
                  </a:lnTo>
                  <a:lnTo>
                    <a:pt x="27" y="13"/>
                  </a:lnTo>
                  <a:lnTo>
                    <a:pt x="26" y="11"/>
                  </a:lnTo>
                  <a:lnTo>
                    <a:pt x="26" y="10"/>
                  </a:lnTo>
                  <a:lnTo>
                    <a:pt x="25" y="8"/>
                  </a:lnTo>
                  <a:lnTo>
                    <a:pt x="24" y="6"/>
                  </a:lnTo>
                  <a:lnTo>
                    <a:pt x="23" y="5"/>
                  </a:lnTo>
                  <a:lnTo>
                    <a:pt x="22" y="4"/>
                  </a:lnTo>
                  <a:lnTo>
                    <a:pt x="21" y="3"/>
                  </a:lnTo>
                  <a:lnTo>
                    <a:pt x="20" y="2"/>
                  </a:lnTo>
                  <a:lnTo>
                    <a:pt x="19" y="1"/>
                  </a:lnTo>
                  <a:lnTo>
                    <a:pt x="17" y="0"/>
                  </a:lnTo>
                  <a:lnTo>
                    <a:pt x="16" y="0"/>
                  </a:lnTo>
                  <a:lnTo>
                    <a:pt x="15" y="0"/>
                  </a:lnTo>
                  <a:lnTo>
                    <a:pt x="14" y="0"/>
                  </a:lnTo>
                  <a:lnTo>
                    <a:pt x="12" y="0"/>
                  </a:lnTo>
                  <a:lnTo>
                    <a:pt x="11" y="0"/>
                  </a:lnTo>
                  <a:lnTo>
                    <a:pt x="9" y="0"/>
                  </a:lnTo>
                  <a:lnTo>
                    <a:pt x="8" y="1"/>
                  </a:lnTo>
                  <a:lnTo>
                    <a:pt x="7" y="2"/>
                  </a:lnTo>
                  <a:lnTo>
                    <a:pt x="6" y="3"/>
                  </a:lnTo>
                  <a:lnTo>
                    <a:pt x="4" y="4"/>
                  </a:lnTo>
                  <a:lnTo>
                    <a:pt x="4" y="5"/>
                  </a:lnTo>
                  <a:lnTo>
                    <a:pt x="3" y="7"/>
                  </a:lnTo>
                  <a:lnTo>
                    <a:pt x="2" y="9"/>
                  </a:lnTo>
                  <a:lnTo>
                    <a:pt x="1" y="11"/>
                  </a:lnTo>
                  <a:lnTo>
                    <a:pt x="1" y="13"/>
                  </a:lnTo>
                  <a:lnTo>
                    <a:pt x="0" y="15"/>
                  </a:lnTo>
                  <a:lnTo>
                    <a:pt x="0" y="18"/>
                  </a:lnTo>
                  <a:lnTo>
                    <a:pt x="0" y="21"/>
                  </a:lnTo>
                  <a:lnTo>
                    <a:pt x="0" y="24"/>
                  </a:lnTo>
                  <a:lnTo>
                    <a:pt x="0" y="193"/>
                  </a:lnTo>
                  <a:lnTo>
                    <a:pt x="0" y="194"/>
                  </a:lnTo>
                  <a:lnTo>
                    <a:pt x="0" y="195"/>
                  </a:lnTo>
                  <a:lnTo>
                    <a:pt x="0" y="197"/>
                  </a:lnTo>
                  <a:lnTo>
                    <a:pt x="1" y="198"/>
                  </a:lnTo>
                  <a:lnTo>
                    <a:pt x="1" y="200"/>
                  </a:lnTo>
                  <a:lnTo>
                    <a:pt x="2" y="201"/>
                  </a:lnTo>
                  <a:lnTo>
                    <a:pt x="3" y="202"/>
                  </a:lnTo>
                  <a:lnTo>
                    <a:pt x="4" y="204"/>
                  </a:lnTo>
                  <a:lnTo>
                    <a:pt x="4" y="205"/>
                  </a:lnTo>
                  <a:lnTo>
                    <a:pt x="6" y="206"/>
                  </a:lnTo>
                  <a:lnTo>
                    <a:pt x="7" y="206"/>
                  </a:lnTo>
                  <a:lnTo>
                    <a:pt x="8" y="207"/>
                  </a:lnTo>
                  <a:lnTo>
                    <a:pt x="9" y="208"/>
                  </a:lnTo>
                  <a:lnTo>
                    <a:pt x="11" y="208"/>
                  </a:lnTo>
                  <a:lnTo>
                    <a:pt x="12" y="208"/>
                  </a:lnTo>
                  <a:lnTo>
                    <a:pt x="14" y="209"/>
                  </a:lnTo>
                  <a:close/>
                </a:path>
              </a:pathLst>
            </a:custGeom>
            <a:solidFill>
              <a:srgbClr val="DADEDC"/>
            </a:solidFill>
            <a:ln w="0" cap="flat" cmpd="sng">
              <a:solidFill>
                <a:srgbClr val="000000"/>
              </a:solidFill>
              <a:prstDash val="solid"/>
              <a:headEnd type="none" w="med" len="med"/>
              <a:tailEnd type="none" w="med" len="med"/>
            </a:ln>
          </p:spPr>
          <p:txBody>
            <a:bodyPr/>
            <a:lstStyle/>
            <a:p>
              <a:endParaRPr lang="en-US"/>
            </a:p>
          </p:txBody>
        </p:sp>
        <p:sp>
          <p:nvSpPr>
            <p:cNvPr id="1413215" name="Freeform 1413214"/>
            <p:cNvSpPr/>
            <p:nvPr/>
          </p:nvSpPr>
          <p:spPr>
            <a:xfrm>
              <a:off x="4627" y="1331"/>
              <a:ext cx="15" cy="4"/>
            </a:xfrm>
            <a:custGeom>
              <a:avLst/>
              <a:gdLst/>
              <a:ahLst/>
              <a:cxnLst/>
              <a:rect l="0" t="0" r="0" b="0"/>
              <a:pathLst>
                <a:path w="340" h="100">
                  <a:moveTo>
                    <a:pt x="304" y="100"/>
                  </a:moveTo>
                  <a:lnTo>
                    <a:pt x="308" y="99"/>
                  </a:lnTo>
                  <a:lnTo>
                    <a:pt x="311" y="99"/>
                  </a:lnTo>
                  <a:lnTo>
                    <a:pt x="315" y="98"/>
                  </a:lnTo>
                  <a:lnTo>
                    <a:pt x="318" y="97"/>
                  </a:lnTo>
                  <a:lnTo>
                    <a:pt x="321" y="96"/>
                  </a:lnTo>
                  <a:lnTo>
                    <a:pt x="324" y="94"/>
                  </a:lnTo>
                  <a:lnTo>
                    <a:pt x="327" y="92"/>
                  </a:lnTo>
                  <a:lnTo>
                    <a:pt x="329" y="90"/>
                  </a:lnTo>
                  <a:lnTo>
                    <a:pt x="331" y="88"/>
                  </a:lnTo>
                  <a:lnTo>
                    <a:pt x="333" y="86"/>
                  </a:lnTo>
                  <a:lnTo>
                    <a:pt x="335" y="83"/>
                  </a:lnTo>
                  <a:lnTo>
                    <a:pt x="337" y="80"/>
                  </a:lnTo>
                  <a:lnTo>
                    <a:pt x="338" y="77"/>
                  </a:lnTo>
                  <a:lnTo>
                    <a:pt x="339" y="74"/>
                  </a:lnTo>
                  <a:lnTo>
                    <a:pt x="339" y="71"/>
                  </a:lnTo>
                  <a:lnTo>
                    <a:pt x="340" y="67"/>
                  </a:lnTo>
                  <a:lnTo>
                    <a:pt x="340" y="33"/>
                  </a:lnTo>
                  <a:lnTo>
                    <a:pt x="339" y="29"/>
                  </a:lnTo>
                  <a:lnTo>
                    <a:pt x="339" y="25"/>
                  </a:lnTo>
                  <a:lnTo>
                    <a:pt x="338" y="22"/>
                  </a:lnTo>
                  <a:lnTo>
                    <a:pt x="337" y="19"/>
                  </a:lnTo>
                  <a:lnTo>
                    <a:pt x="335" y="16"/>
                  </a:lnTo>
                  <a:lnTo>
                    <a:pt x="333" y="13"/>
                  </a:lnTo>
                  <a:lnTo>
                    <a:pt x="331" y="11"/>
                  </a:lnTo>
                  <a:lnTo>
                    <a:pt x="329" y="9"/>
                  </a:lnTo>
                  <a:lnTo>
                    <a:pt x="327" y="7"/>
                  </a:lnTo>
                  <a:lnTo>
                    <a:pt x="324" y="5"/>
                  </a:lnTo>
                  <a:lnTo>
                    <a:pt x="321" y="3"/>
                  </a:lnTo>
                  <a:lnTo>
                    <a:pt x="318" y="2"/>
                  </a:lnTo>
                  <a:lnTo>
                    <a:pt x="315" y="1"/>
                  </a:lnTo>
                  <a:lnTo>
                    <a:pt x="311" y="0"/>
                  </a:lnTo>
                  <a:lnTo>
                    <a:pt x="308" y="0"/>
                  </a:lnTo>
                  <a:lnTo>
                    <a:pt x="304" y="0"/>
                  </a:lnTo>
                  <a:lnTo>
                    <a:pt x="37" y="0"/>
                  </a:lnTo>
                  <a:lnTo>
                    <a:pt x="32" y="0"/>
                  </a:lnTo>
                  <a:lnTo>
                    <a:pt x="28" y="0"/>
                  </a:lnTo>
                  <a:lnTo>
                    <a:pt x="25" y="1"/>
                  </a:lnTo>
                  <a:lnTo>
                    <a:pt x="21" y="2"/>
                  </a:lnTo>
                  <a:lnTo>
                    <a:pt x="18" y="3"/>
                  </a:lnTo>
                  <a:lnTo>
                    <a:pt x="15" y="5"/>
                  </a:lnTo>
                  <a:lnTo>
                    <a:pt x="13" y="7"/>
                  </a:lnTo>
                  <a:lnTo>
                    <a:pt x="10" y="9"/>
                  </a:lnTo>
                  <a:lnTo>
                    <a:pt x="8" y="11"/>
                  </a:lnTo>
                  <a:lnTo>
                    <a:pt x="6" y="13"/>
                  </a:lnTo>
                  <a:lnTo>
                    <a:pt x="4" y="16"/>
                  </a:lnTo>
                  <a:lnTo>
                    <a:pt x="2" y="19"/>
                  </a:lnTo>
                  <a:lnTo>
                    <a:pt x="1" y="22"/>
                  </a:lnTo>
                  <a:lnTo>
                    <a:pt x="0" y="25"/>
                  </a:lnTo>
                  <a:lnTo>
                    <a:pt x="0" y="29"/>
                  </a:lnTo>
                  <a:lnTo>
                    <a:pt x="0" y="33"/>
                  </a:lnTo>
                  <a:lnTo>
                    <a:pt x="0" y="67"/>
                  </a:lnTo>
                  <a:lnTo>
                    <a:pt x="0" y="71"/>
                  </a:lnTo>
                  <a:lnTo>
                    <a:pt x="0" y="74"/>
                  </a:lnTo>
                  <a:lnTo>
                    <a:pt x="1" y="77"/>
                  </a:lnTo>
                  <a:lnTo>
                    <a:pt x="2" y="80"/>
                  </a:lnTo>
                  <a:lnTo>
                    <a:pt x="4" y="83"/>
                  </a:lnTo>
                  <a:lnTo>
                    <a:pt x="6" y="86"/>
                  </a:lnTo>
                  <a:lnTo>
                    <a:pt x="8" y="88"/>
                  </a:lnTo>
                  <a:lnTo>
                    <a:pt x="10" y="90"/>
                  </a:lnTo>
                  <a:lnTo>
                    <a:pt x="13" y="92"/>
                  </a:lnTo>
                  <a:lnTo>
                    <a:pt x="15" y="94"/>
                  </a:lnTo>
                  <a:lnTo>
                    <a:pt x="18" y="96"/>
                  </a:lnTo>
                  <a:lnTo>
                    <a:pt x="21" y="97"/>
                  </a:lnTo>
                  <a:lnTo>
                    <a:pt x="25" y="98"/>
                  </a:lnTo>
                  <a:lnTo>
                    <a:pt x="28" y="99"/>
                  </a:lnTo>
                  <a:lnTo>
                    <a:pt x="32" y="99"/>
                  </a:lnTo>
                  <a:lnTo>
                    <a:pt x="37" y="100"/>
                  </a:lnTo>
                  <a:lnTo>
                    <a:pt x="304" y="100"/>
                  </a:lnTo>
                  <a:close/>
                </a:path>
              </a:pathLst>
            </a:custGeom>
            <a:solidFill>
              <a:srgbClr val="F2EEEA"/>
            </a:solidFill>
            <a:ln w="0" cap="flat" cmpd="sng">
              <a:solidFill>
                <a:srgbClr val="000000"/>
              </a:solidFill>
              <a:prstDash val="solid"/>
              <a:headEnd type="none" w="med" len="med"/>
              <a:tailEnd type="none" w="med" len="med"/>
            </a:ln>
          </p:spPr>
          <p:txBody>
            <a:bodyPr/>
            <a:lstStyle/>
            <a:p>
              <a:endParaRPr lang="en-US"/>
            </a:p>
          </p:txBody>
        </p:sp>
        <p:sp>
          <p:nvSpPr>
            <p:cNvPr id="1413216" name="Freeform 1413215"/>
            <p:cNvSpPr/>
            <p:nvPr/>
          </p:nvSpPr>
          <p:spPr>
            <a:xfrm>
              <a:off x="4602" y="1330"/>
              <a:ext cx="21" cy="12"/>
            </a:xfrm>
            <a:custGeom>
              <a:avLst/>
              <a:gdLst/>
              <a:ahLst/>
              <a:cxnLst/>
              <a:rect l="0" t="0" r="0" b="0"/>
              <a:pathLst>
                <a:path w="478" h="283">
                  <a:moveTo>
                    <a:pt x="414" y="283"/>
                  </a:moveTo>
                  <a:lnTo>
                    <a:pt x="418" y="282"/>
                  </a:lnTo>
                  <a:lnTo>
                    <a:pt x="424" y="281"/>
                  </a:lnTo>
                  <a:lnTo>
                    <a:pt x="430" y="280"/>
                  </a:lnTo>
                  <a:lnTo>
                    <a:pt x="435" y="277"/>
                  </a:lnTo>
                  <a:lnTo>
                    <a:pt x="440" y="275"/>
                  </a:lnTo>
                  <a:lnTo>
                    <a:pt x="446" y="271"/>
                  </a:lnTo>
                  <a:lnTo>
                    <a:pt x="451" y="268"/>
                  </a:lnTo>
                  <a:lnTo>
                    <a:pt x="455" y="264"/>
                  </a:lnTo>
                  <a:lnTo>
                    <a:pt x="460" y="259"/>
                  </a:lnTo>
                  <a:lnTo>
                    <a:pt x="464" y="254"/>
                  </a:lnTo>
                  <a:lnTo>
                    <a:pt x="468" y="248"/>
                  </a:lnTo>
                  <a:lnTo>
                    <a:pt x="471" y="242"/>
                  </a:lnTo>
                  <a:lnTo>
                    <a:pt x="474" y="236"/>
                  </a:lnTo>
                  <a:lnTo>
                    <a:pt x="476" y="230"/>
                  </a:lnTo>
                  <a:lnTo>
                    <a:pt x="477" y="223"/>
                  </a:lnTo>
                  <a:lnTo>
                    <a:pt x="478" y="217"/>
                  </a:lnTo>
                  <a:lnTo>
                    <a:pt x="462" y="69"/>
                  </a:lnTo>
                  <a:lnTo>
                    <a:pt x="461" y="62"/>
                  </a:lnTo>
                  <a:lnTo>
                    <a:pt x="461" y="55"/>
                  </a:lnTo>
                  <a:lnTo>
                    <a:pt x="459" y="48"/>
                  </a:lnTo>
                  <a:lnTo>
                    <a:pt x="458" y="41"/>
                  </a:lnTo>
                  <a:lnTo>
                    <a:pt x="456" y="36"/>
                  </a:lnTo>
                  <a:lnTo>
                    <a:pt x="453" y="30"/>
                  </a:lnTo>
                  <a:lnTo>
                    <a:pt x="451" y="25"/>
                  </a:lnTo>
                  <a:lnTo>
                    <a:pt x="448" y="20"/>
                  </a:lnTo>
                  <a:lnTo>
                    <a:pt x="444" y="16"/>
                  </a:lnTo>
                  <a:lnTo>
                    <a:pt x="441" y="11"/>
                  </a:lnTo>
                  <a:lnTo>
                    <a:pt x="437" y="8"/>
                  </a:lnTo>
                  <a:lnTo>
                    <a:pt x="433" y="5"/>
                  </a:lnTo>
                  <a:lnTo>
                    <a:pt x="427" y="3"/>
                  </a:lnTo>
                  <a:lnTo>
                    <a:pt x="423" y="1"/>
                  </a:lnTo>
                  <a:lnTo>
                    <a:pt x="418" y="0"/>
                  </a:lnTo>
                  <a:lnTo>
                    <a:pt x="414" y="0"/>
                  </a:lnTo>
                  <a:lnTo>
                    <a:pt x="62" y="0"/>
                  </a:lnTo>
                  <a:lnTo>
                    <a:pt x="57" y="0"/>
                  </a:lnTo>
                  <a:lnTo>
                    <a:pt x="52" y="1"/>
                  </a:lnTo>
                  <a:lnTo>
                    <a:pt x="48" y="3"/>
                  </a:lnTo>
                  <a:lnTo>
                    <a:pt x="44" y="5"/>
                  </a:lnTo>
                  <a:lnTo>
                    <a:pt x="39" y="8"/>
                  </a:lnTo>
                  <a:lnTo>
                    <a:pt x="35" y="11"/>
                  </a:lnTo>
                  <a:lnTo>
                    <a:pt x="31" y="16"/>
                  </a:lnTo>
                  <a:lnTo>
                    <a:pt x="28" y="20"/>
                  </a:lnTo>
                  <a:lnTo>
                    <a:pt x="25" y="25"/>
                  </a:lnTo>
                  <a:lnTo>
                    <a:pt x="22" y="30"/>
                  </a:lnTo>
                  <a:lnTo>
                    <a:pt x="20" y="36"/>
                  </a:lnTo>
                  <a:lnTo>
                    <a:pt x="18" y="41"/>
                  </a:lnTo>
                  <a:lnTo>
                    <a:pt x="17" y="48"/>
                  </a:lnTo>
                  <a:lnTo>
                    <a:pt x="15" y="55"/>
                  </a:lnTo>
                  <a:lnTo>
                    <a:pt x="15" y="62"/>
                  </a:lnTo>
                  <a:lnTo>
                    <a:pt x="15" y="69"/>
                  </a:lnTo>
                  <a:lnTo>
                    <a:pt x="0" y="217"/>
                  </a:lnTo>
                  <a:lnTo>
                    <a:pt x="0" y="223"/>
                  </a:lnTo>
                  <a:lnTo>
                    <a:pt x="1" y="230"/>
                  </a:lnTo>
                  <a:lnTo>
                    <a:pt x="4" y="236"/>
                  </a:lnTo>
                  <a:lnTo>
                    <a:pt x="6" y="242"/>
                  </a:lnTo>
                  <a:lnTo>
                    <a:pt x="9" y="248"/>
                  </a:lnTo>
                  <a:lnTo>
                    <a:pt x="13" y="254"/>
                  </a:lnTo>
                  <a:lnTo>
                    <a:pt x="17" y="259"/>
                  </a:lnTo>
                  <a:lnTo>
                    <a:pt x="21" y="264"/>
                  </a:lnTo>
                  <a:lnTo>
                    <a:pt x="26" y="268"/>
                  </a:lnTo>
                  <a:lnTo>
                    <a:pt x="31" y="271"/>
                  </a:lnTo>
                  <a:lnTo>
                    <a:pt x="36" y="275"/>
                  </a:lnTo>
                  <a:lnTo>
                    <a:pt x="42" y="277"/>
                  </a:lnTo>
                  <a:lnTo>
                    <a:pt x="47" y="280"/>
                  </a:lnTo>
                  <a:lnTo>
                    <a:pt x="52" y="281"/>
                  </a:lnTo>
                  <a:lnTo>
                    <a:pt x="57" y="282"/>
                  </a:lnTo>
                  <a:lnTo>
                    <a:pt x="62" y="283"/>
                  </a:lnTo>
                  <a:lnTo>
                    <a:pt x="414" y="283"/>
                  </a:lnTo>
                  <a:close/>
                </a:path>
              </a:pathLst>
            </a:custGeom>
            <a:solidFill>
              <a:srgbClr val="7F7F7F"/>
            </a:solidFill>
            <a:ln w="0" cap="flat" cmpd="sng">
              <a:solidFill>
                <a:srgbClr val="000000"/>
              </a:solidFill>
              <a:prstDash val="solid"/>
              <a:headEnd type="none" w="med" len="med"/>
              <a:tailEnd type="none" w="med" len="med"/>
            </a:ln>
          </p:spPr>
          <p:txBody>
            <a:bodyPr/>
            <a:lstStyle/>
            <a:p>
              <a:endParaRPr lang="en-US"/>
            </a:p>
          </p:txBody>
        </p:sp>
        <p:sp>
          <p:nvSpPr>
            <p:cNvPr id="1413217" name="Freeform 1413216"/>
            <p:cNvSpPr/>
            <p:nvPr/>
          </p:nvSpPr>
          <p:spPr>
            <a:xfrm>
              <a:off x="4602" y="1330"/>
              <a:ext cx="20" cy="12"/>
            </a:xfrm>
            <a:custGeom>
              <a:avLst/>
              <a:gdLst/>
              <a:ahLst/>
              <a:cxnLst/>
              <a:rect l="0" t="0" r="0" b="0"/>
              <a:pathLst>
                <a:path w="453" h="270">
                  <a:moveTo>
                    <a:pt x="394" y="270"/>
                  </a:moveTo>
                  <a:lnTo>
                    <a:pt x="398" y="269"/>
                  </a:lnTo>
                  <a:lnTo>
                    <a:pt x="403" y="268"/>
                  </a:lnTo>
                  <a:lnTo>
                    <a:pt x="408" y="267"/>
                  </a:lnTo>
                  <a:lnTo>
                    <a:pt x="413" y="265"/>
                  </a:lnTo>
                  <a:lnTo>
                    <a:pt x="419" y="262"/>
                  </a:lnTo>
                  <a:lnTo>
                    <a:pt x="424" y="259"/>
                  </a:lnTo>
                  <a:lnTo>
                    <a:pt x="428" y="255"/>
                  </a:lnTo>
                  <a:lnTo>
                    <a:pt x="433" y="251"/>
                  </a:lnTo>
                  <a:lnTo>
                    <a:pt x="437" y="247"/>
                  </a:lnTo>
                  <a:lnTo>
                    <a:pt x="441" y="241"/>
                  </a:lnTo>
                  <a:lnTo>
                    <a:pt x="444" y="236"/>
                  </a:lnTo>
                  <a:lnTo>
                    <a:pt x="447" y="231"/>
                  </a:lnTo>
                  <a:lnTo>
                    <a:pt x="449" y="225"/>
                  </a:lnTo>
                  <a:lnTo>
                    <a:pt x="451" y="219"/>
                  </a:lnTo>
                  <a:lnTo>
                    <a:pt x="452" y="213"/>
                  </a:lnTo>
                  <a:lnTo>
                    <a:pt x="453" y="207"/>
                  </a:lnTo>
                  <a:lnTo>
                    <a:pt x="440" y="65"/>
                  </a:lnTo>
                  <a:lnTo>
                    <a:pt x="439" y="58"/>
                  </a:lnTo>
                  <a:lnTo>
                    <a:pt x="439" y="52"/>
                  </a:lnTo>
                  <a:lnTo>
                    <a:pt x="437" y="45"/>
                  </a:lnTo>
                  <a:lnTo>
                    <a:pt x="436" y="39"/>
                  </a:lnTo>
                  <a:lnTo>
                    <a:pt x="434" y="33"/>
                  </a:lnTo>
                  <a:lnTo>
                    <a:pt x="432" y="28"/>
                  </a:lnTo>
                  <a:lnTo>
                    <a:pt x="429" y="23"/>
                  </a:lnTo>
                  <a:lnTo>
                    <a:pt x="426" y="19"/>
                  </a:lnTo>
                  <a:lnTo>
                    <a:pt x="423" y="15"/>
                  </a:lnTo>
                  <a:lnTo>
                    <a:pt x="420" y="11"/>
                  </a:lnTo>
                  <a:lnTo>
                    <a:pt x="415" y="8"/>
                  </a:lnTo>
                  <a:lnTo>
                    <a:pt x="411" y="4"/>
                  </a:lnTo>
                  <a:lnTo>
                    <a:pt x="407" y="2"/>
                  </a:lnTo>
                  <a:lnTo>
                    <a:pt x="403" y="1"/>
                  </a:lnTo>
                  <a:lnTo>
                    <a:pt x="398" y="0"/>
                  </a:lnTo>
                  <a:lnTo>
                    <a:pt x="394" y="0"/>
                  </a:lnTo>
                  <a:lnTo>
                    <a:pt x="59" y="0"/>
                  </a:lnTo>
                  <a:lnTo>
                    <a:pt x="54" y="0"/>
                  </a:lnTo>
                  <a:lnTo>
                    <a:pt x="49" y="1"/>
                  </a:lnTo>
                  <a:lnTo>
                    <a:pt x="45" y="2"/>
                  </a:lnTo>
                  <a:lnTo>
                    <a:pt x="41" y="4"/>
                  </a:lnTo>
                  <a:lnTo>
                    <a:pt x="37" y="8"/>
                  </a:lnTo>
                  <a:lnTo>
                    <a:pt x="33" y="11"/>
                  </a:lnTo>
                  <a:lnTo>
                    <a:pt x="30" y="15"/>
                  </a:lnTo>
                  <a:lnTo>
                    <a:pt x="26" y="19"/>
                  </a:lnTo>
                  <a:lnTo>
                    <a:pt x="23" y="23"/>
                  </a:lnTo>
                  <a:lnTo>
                    <a:pt x="20" y="28"/>
                  </a:lnTo>
                  <a:lnTo>
                    <a:pt x="18" y="33"/>
                  </a:lnTo>
                  <a:lnTo>
                    <a:pt x="16" y="39"/>
                  </a:lnTo>
                  <a:lnTo>
                    <a:pt x="15" y="45"/>
                  </a:lnTo>
                  <a:lnTo>
                    <a:pt x="13" y="52"/>
                  </a:lnTo>
                  <a:lnTo>
                    <a:pt x="13" y="58"/>
                  </a:lnTo>
                  <a:lnTo>
                    <a:pt x="13" y="65"/>
                  </a:lnTo>
                  <a:lnTo>
                    <a:pt x="0" y="207"/>
                  </a:lnTo>
                  <a:lnTo>
                    <a:pt x="0" y="213"/>
                  </a:lnTo>
                  <a:lnTo>
                    <a:pt x="1" y="219"/>
                  </a:lnTo>
                  <a:lnTo>
                    <a:pt x="3" y="225"/>
                  </a:lnTo>
                  <a:lnTo>
                    <a:pt x="5" y="231"/>
                  </a:lnTo>
                  <a:lnTo>
                    <a:pt x="8" y="236"/>
                  </a:lnTo>
                  <a:lnTo>
                    <a:pt x="11" y="241"/>
                  </a:lnTo>
                  <a:lnTo>
                    <a:pt x="15" y="247"/>
                  </a:lnTo>
                  <a:lnTo>
                    <a:pt x="19" y="251"/>
                  </a:lnTo>
                  <a:lnTo>
                    <a:pt x="24" y="255"/>
                  </a:lnTo>
                  <a:lnTo>
                    <a:pt x="28" y="259"/>
                  </a:lnTo>
                  <a:lnTo>
                    <a:pt x="34" y="262"/>
                  </a:lnTo>
                  <a:lnTo>
                    <a:pt x="39" y="265"/>
                  </a:lnTo>
                  <a:lnTo>
                    <a:pt x="44" y="267"/>
                  </a:lnTo>
                  <a:lnTo>
                    <a:pt x="49" y="268"/>
                  </a:lnTo>
                  <a:lnTo>
                    <a:pt x="54" y="269"/>
                  </a:lnTo>
                  <a:lnTo>
                    <a:pt x="59" y="270"/>
                  </a:lnTo>
                  <a:lnTo>
                    <a:pt x="394" y="270"/>
                  </a:lnTo>
                  <a:close/>
                </a:path>
              </a:pathLst>
            </a:custGeom>
            <a:solidFill>
              <a:srgbClr val="F2F3F1"/>
            </a:solidFill>
            <a:ln w="0" cap="flat" cmpd="sng">
              <a:solidFill>
                <a:srgbClr val="000000"/>
              </a:solidFill>
              <a:prstDash val="solid"/>
              <a:headEnd type="none" w="med" len="med"/>
              <a:tailEnd type="none" w="med" len="med"/>
            </a:ln>
          </p:spPr>
          <p:txBody>
            <a:bodyPr/>
            <a:lstStyle/>
            <a:p>
              <a:endParaRPr lang="en-US"/>
            </a:p>
          </p:txBody>
        </p:sp>
        <p:sp>
          <p:nvSpPr>
            <p:cNvPr id="1413218" name="Freeform 1413217"/>
            <p:cNvSpPr/>
            <p:nvPr/>
          </p:nvSpPr>
          <p:spPr>
            <a:xfrm>
              <a:off x="4605" y="1335"/>
              <a:ext cx="15" cy="6"/>
            </a:xfrm>
            <a:custGeom>
              <a:avLst/>
              <a:gdLst/>
              <a:ahLst/>
              <a:cxnLst/>
              <a:rect l="0" t="0" r="0" b="0"/>
              <a:pathLst>
                <a:path w="333" h="122">
                  <a:moveTo>
                    <a:pt x="333" y="60"/>
                  </a:moveTo>
                  <a:lnTo>
                    <a:pt x="332" y="66"/>
                  </a:lnTo>
                  <a:lnTo>
                    <a:pt x="332" y="72"/>
                  </a:lnTo>
                  <a:lnTo>
                    <a:pt x="331" y="78"/>
                  </a:lnTo>
                  <a:lnTo>
                    <a:pt x="330" y="84"/>
                  </a:lnTo>
                  <a:lnTo>
                    <a:pt x="328" y="89"/>
                  </a:lnTo>
                  <a:lnTo>
                    <a:pt x="327" y="94"/>
                  </a:lnTo>
                  <a:lnTo>
                    <a:pt x="324" y="99"/>
                  </a:lnTo>
                  <a:lnTo>
                    <a:pt x="322" y="103"/>
                  </a:lnTo>
                  <a:lnTo>
                    <a:pt x="320" y="107"/>
                  </a:lnTo>
                  <a:lnTo>
                    <a:pt x="317" y="110"/>
                  </a:lnTo>
                  <a:lnTo>
                    <a:pt x="313" y="113"/>
                  </a:lnTo>
                  <a:lnTo>
                    <a:pt x="309" y="116"/>
                  </a:lnTo>
                  <a:lnTo>
                    <a:pt x="306" y="119"/>
                  </a:lnTo>
                  <a:lnTo>
                    <a:pt x="302" y="120"/>
                  </a:lnTo>
                  <a:lnTo>
                    <a:pt x="298" y="121"/>
                  </a:lnTo>
                  <a:lnTo>
                    <a:pt x="294" y="122"/>
                  </a:lnTo>
                  <a:lnTo>
                    <a:pt x="39" y="122"/>
                  </a:lnTo>
                  <a:lnTo>
                    <a:pt x="34" y="121"/>
                  </a:lnTo>
                  <a:lnTo>
                    <a:pt x="30" y="120"/>
                  </a:lnTo>
                  <a:lnTo>
                    <a:pt x="26" y="119"/>
                  </a:lnTo>
                  <a:lnTo>
                    <a:pt x="22" y="116"/>
                  </a:lnTo>
                  <a:lnTo>
                    <a:pt x="19" y="113"/>
                  </a:lnTo>
                  <a:lnTo>
                    <a:pt x="16" y="110"/>
                  </a:lnTo>
                  <a:lnTo>
                    <a:pt x="13" y="107"/>
                  </a:lnTo>
                  <a:lnTo>
                    <a:pt x="11" y="103"/>
                  </a:lnTo>
                  <a:lnTo>
                    <a:pt x="8" y="99"/>
                  </a:lnTo>
                  <a:lnTo>
                    <a:pt x="6" y="94"/>
                  </a:lnTo>
                  <a:lnTo>
                    <a:pt x="3" y="89"/>
                  </a:lnTo>
                  <a:lnTo>
                    <a:pt x="2" y="84"/>
                  </a:lnTo>
                  <a:lnTo>
                    <a:pt x="1" y="78"/>
                  </a:lnTo>
                  <a:lnTo>
                    <a:pt x="0" y="72"/>
                  </a:lnTo>
                  <a:lnTo>
                    <a:pt x="0" y="66"/>
                  </a:lnTo>
                  <a:lnTo>
                    <a:pt x="0" y="60"/>
                  </a:lnTo>
                  <a:lnTo>
                    <a:pt x="2" y="0"/>
                  </a:lnTo>
                  <a:lnTo>
                    <a:pt x="331" y="0"/>
                  </a:lnTo>
                  <a:lnTo>
                    <a:pt x="333" y="60"/>
                  </a:lnTo>
                  <a:close/>
                </a:path>
              </a:pathLst>
            </a:custGeom>
            <a:solidFill>
              <a:srgbClr val="CDCAC7"/>
            </a:solidFill>
            <a:ln w="0" cap="flat" cmpd="sng">
              <a:solidFill>
                <a:srgbClr val="000000"/>
              </a:solidFill>
              <a:prstDash val="solid"/>
              <a:headEnd type="none" w="med" len="med"/>
              <a:tailEnd type="none" w="med" len="med"/>
            </a:ln>
          </p:spPr>
          <p:txBody>
            <a:bodyPr/>
            <a:lstStyle/>
            <a:p>
              <a:endParaRPr lang="en-US"/>
            </a:p>
          </p:txBody>
        </p:sp>
        <p:sp>
          <p:nvSpPr>
            <p:cNvPr id="1413219" name="Freeform 1413218"/>
            <p:cNvSpPr/>
            <p:nvPr/>
          </p:nvSpPr>
          <p:spPr>
            <a:xfrm>
              <a:off x="4603" y="1331"/>
              <a:ext cx="2" cy="9"/>
            </a:xfrm>
            <a:custGeom>
              <a:avLst/>
              <a:gdLst/>
              <a:ahLst/>
              <a:cxnLst/>
              <a:rect l="0" t="0" r="0" b="0"/>
              <a:pathLst>
                <a:path w="33" h="201">
                  <a:moveTo>
                    <a:pt x="19" y="201"/>
                  </a:moveTo>
                  <a:lnTo>
                    <a:pt x="20" y="200"/>
                  </a:lnTo>
                  <a:lnTo>
                    <a:pt x="21" y="200"/>
                  </a:lnTo>
                  <a:lnTo>
                    <a:pt x="23" y="200"/>
                  </a:lnTo>
                  <a:lnTo>
                    <a:pt x="24" y="199"/>
                  </a:lnTo>
                  <a:lnTo>
                    <a:pt x="25" y="198"/>
                  </a:lnTo>
                  <a:lnTo>
                    <a:pt x="26" y="197"/>
                  </a:lnTo>
                  <a:lnTo>
                    <a:pt x="28" y="196"/>
                  </a:lnTo>
                  <a:lnTo>
                    <a:pt x="29" y="195"/>
                  </a:lnTo>
                  <a:lnTo>
                    <a:pt x="29" y="193"/>
                  </a:lnTo>
                  <a:lnTo>
                    <a:pt x="30" y="192"/>
                  </a:lnTo>
                  <a:lnTo>
                    <a:pt x="31" y="190"/>
                  </a:lnTo>
                  <a:lnTo>
                    <a:pt x="31" y="189"/>
                  </a:lnTo>
                  <a:lnTo>
                    <a:pt x="32" y="187"/>
                  </a:lnTo>
                  <a:lnTo>
                    <a:pt x="32" y="185"/>
                  </a:lnTo>
                  <a:lnTo>
                    <a:pt x="32" y="183"/>
                  </a:lnTo>
                  <a:lnTo>
                    <a:pt x="33" y="182"/>
                  </a:lnTo>
                  <a:lnTo>
                    <a:pt x="33" y="21"/>
                  </a:lnTo>
                  <a:lnTo>
                    <a:pt x="32" y="18"/>
                  </a:lnTo>
                  <a:lnTo>
                    <a:pt x="32" y="16"/>
                  </a:lnTo>
                  <a:lnTo>
                    <a:pt x="32" y="15"/>
                  </a:lnTo>
                  <a:lnTo>
                    <a:pt x="31" y="13"/>
                  </a:lnTo>
                  <a:lnTo>
                    <a:pt x="31" y="11"/>
                  </a:lnTo>
                  <a:lnTo>
                    <a:pt x="30" y="8"/>
                  </a:lnTo>
                  <a:lnTo>
                    <a:pt x="29" y="7"/>
                  </a:lnTo>
                  <a:lnTo>
                    <a:pt x="29" y="5"/>
                  </a:lnTo>
                  <a:lnTo>
                    <a:pt x="28" y="4"/>
                  </a:lnTo>
                  <a:lnTo>
                    <a:pt x="26" y="3"/>
                  </a:lnTo>
                  <a:lnTo>
                    <a:pt x="25" y="2"/>
                  </a:lnTo>
                  <a:lnTo>
                    <a:pt x="24" y="1"/>
                  </a:lnTo>
                  <a:lnTo>
                    <a:pt x="23" y="0"/>
                  </a:lnTo>
                  <a:lnTo>
                    <a:pt x="21" y="0"/>
                  </a:lnTo>
                  <a:lnTo>
                    <a:pt x="20" y="0"/>
                  </a:lnTo>
                  <a:lnTo>
                    <a:pt x="19" y="0"/>
                  </a:lnTo>
                  <a:lnTo>
                    <a:pt x="17" y="0"/>
                  </a:lnTo>
                  <a:lnTo>
                    <a:pt x="16" y="0"/>
                  </a:lnTo>
                  <a:lnTo>
                    <a:pt x="15" y="0"/>
                  </a:lnTo>
                  <a:lnTo>
                    <a:pt x="14" y="1"/>
                  </a:lnTo>
                  <a:lnTo>
                    <a:pt x="11" y="2"/>
                  </a:lnTo>
                  <a:lnTo>
                    <a:pt x="10" y="3"/>
                  </a:lnTo>
                  <a:lnTo>
                    <a:pt x="9" y="4"/>
                  </a:lnTo>
                  <a:lnTo>
                    <a:pt x="8" y="5"/>
                  </a:lnTo>
                  <a:lnTo>
                    <a:pt x="8" y="7"/>
                  </a:lnTo>
                  <a:lnTo>
                    <a:pt x="7" y="8"/>
                  </a:lnTo>
                  <a:lnTo>
                    <a:pt x="6" y="11"/>
                  </a:lnTo>
                  <a:lnTo>
                    <a:pt x="6" y="13"/>
                  </a:lnTo>
                  <a:lnTo>
                    <a:pt x="5" y="15"/>
                  </a:lnTo>
                  <a:lnTo>
                    <a:pt x="5" y="16"/>
                  </a:lnTo>
                  <a:lnTo>
                    <a:pt x="5" y="18"/>
                  </a:lnTo>
                  <a:lnTo>
                    <a:pt x="5" y="21"/>
                  </a:lnTo>
                  <a:lnTo>
                    <a:pt x="0" y="168"/>
                  </a:lnTo>
                  <a:lnTo>
                    <a:pt x="0" y="171"/>
                  </a:lnTo>
                  <a:lnTo>
                    <a:pt x="0" y="173"/>
                  </a:lnTo>
                  <a:lnTo>
                    <a:pt x="1" y="176"/>
                  </a:lnTo>
                  <a:lnTo>
                    <a:pt x="1" y="178"/>
                  </a:lnTo>
                  <a:lnTo>
                    <a:pt x="2" y="181"/>
                  </a:lnTo>
                  <a:lnTo>
                    <a:pt x="3" y="183"/>
                  </a:lnTo>
                  <a:lnTo>
                    <a:pt x="5" y="186"/>
                  </a:lnTo>
                  <a:lnTo>
                    <a:pt x="6" y="189"/>
                  </a:lnTo>
                  <a:lnTo>
                    <a:pt x="7" y="191"/>
                  </a:lnTo>
                  <a:lnTo>
                    <a:pt x="9" y="193"/>
                  </a:lnTo>
                  <a:lnTo>
                    <a:pt x="10" y="195"/>
                  </a:lnTo>
                  <a:lnTo>
                    <a:pt x="12" y="197"/>
                  </a:lnTo>
                  <a:lnTo>
                    <a:pt x="14" y="198"/>
                  </a:lnTo>
                  <a:lnTo>
                    <a:pt x="16" y="200"/>
                  </a:lnTo>
                  <a:lnTo>
                    <a:pt x="17" y="200"/>
                  </a:lnTo>
                  <a:lnTo>
                    <a:pt x="19" y="201"/>
                  </a:lnTo>
                  <a:close/>
                </a:path>
              </a:pathLst>
            </a:custGeom>
            <a:solidFill>
              <a:srgbClr val="DADEDC"/>
            </a:solidFill>
            <a:ln w="0" cap="flat" cmpd="sng">
              <a:solidFill>
                <a:srgbClr val="000000"/>
              </a:solidFill>
              <a:prstDash val="solid"/>
              <a:headEnd type="none" w="med" len="med"/>
              <a:tailEnd type="none" w="med" len="med"/>
            </a:ln>
          </p:spPr>
          <p:txBody>
            <a:bodyPr/>
            <a:lstStyle/>
            <a:p>
              <a:endParaRPr lang="en-US"/>
            </a:p>
          </p:txBody>
        </p:sp>
        <p:sp>
          <p:nvSpPr>
            <p:cNvPr id="1413220" name="Freeform 1413219"/>
            <p:cNvSpPr/>
            <p:nvPr/>
          </p:nvSpPr>
          <p:spPr>
            <a:xfrm>
              <a:off x="4620" y="1331"/>
              <a:ext cx="2" cy="9"/>
            </a:xfrm>
            <a:custGeom>
              <a:avLst/>
              <a:gdLst/>
              <a:ahLst/>
              <a:cxnLst/>
              <a:rect l="0" t="0" r="0" b="0"/>
              <a:pathLst>
                <a:path w="37" h="209">
                  <a:moveTo>
                    <a:pt x="14" y="209"/>
                  </a:moveTo>
                  <a:lnTo>
                    <a:pt x="15" y="208"/>
                  </a:lnTo>
                  <a:lnTo>
                    <a:pt x="17" y="208"/>
                  </a:lnTo>
                  <a:lnTo>
                    <a:pt x="19" y="206"/>
                  </a:lnTo>
                  <a:lnTo>
                    <a:pt x="20" y="205"/>
                  </a:lnTo>
                  <a:lnTo>
                    <a:pt x="22" y="203"/>
                  </a:lnTo>
                  <a:lnTo>
                    <a:pt x="24" y="201"/>
                  </a:lnTo>
                  <a:lnTo>
                    <a:pt x="26" y="199"/>
                  </a:lnTo>
                  <a:lnTo>
                    <a:pt x="28" y="197"/>
                  </a:lnTo>
                  <a:lnTo>
                    <a:pt x="30" y="194"/>
                  </a:lnTo>
                  <a:lnTo>
                    <a:pt x="31" y="192"/>
                  </a:lnTo>
                  <a:lnTo>
                    <a:pt x="33" y="189"/>
                  </a:lnTo>
                  <a:lnTo>
                    <a:pt x="34" y="187"/>
                  </a:lnTo>
                  <a:lnTo>
                    <a:pt x="35" y="184"/>
                  </a:lnTo>
                  <a:lnTo>
                    <a:pt x="36" y="182"/>
                  </a:lnTo>
                  <a:lnTo>
                    <a:pt x="36" y="179"/>
                  </a:lnTo>
                  <a:lnTo>
                    <a:pt x="37" y="178"/>
                  </a:lnTo>
                  <a:lnTo>
                    <a:pt x="28" y="21"/>
                  </a:lnTo>
                  <a:lnTo>
                    <a:pt x="27" y="18"/>
                  </a:lnTo>
                  <a:lnTo>
                    <a:pt x="27" y="15"/>
                  </a:lnTo>
                  <a:lnTo>
                    <a:pt x="27" y="13"/>
                  </a:lnTo>
                  <a:lnTo>
                    <a:pt x="26" y="11"/>
                  </a:lnTo>
                  <a:lnTo>
                    <a:pt x="26" y="10"/>
                  </a:lnTo>
                  <a:lnTo>
                    <a:pt x="25" y="8"/>
                  </a:lnTo>
                  <a:lnTo>
                    <a:pt x="24" y="6"/>
                  </a:lnTo>
                  <a:lnTo>
                    <a:pt x="24" y="5"/>
                  </a:lnTo>
                  <a:lnTo>
                    <a:pt x="23" y="4"/>
                  </a:lnTo>
                  <a:lnTo>
                    <a:pt x="21" y="3"/>
                  </a:lnTo>
                  <a:lnTo>
                    <a:pt x="20" y="2"/>
                  </a:lnTo>
                  <a:lnTo>
                    <a:pt x="19" y="1"/>
                  </a:lnTo>
                  <a:lnTo>
                    <a:pt x="18" y="0"/>
                  </a:lnTo>
                  <a:lnTo>
                    <a:pt x="16" y="0"/>
                  </a:lnTo>
                  <a:lnTo>
                    <a:pt x="15" y="0"/>
                  </a:lnTo>
                  <a:lnTo>
                    <a:pt x="14" y="0"/>
                  </a:lnTo>
                  <a:lnTo>
                    <a:pt x="11" y="0"/>
                  </a:lnTo>
                  <a:lnTo>
                    <a:pt x="10" y="0"/>
                  </a:lnTo>
                  <a:lnTo>
                    <a:pt x="9" y="0"/>
                  </a:lnTo>
                  <a:lnTo>
                    <a:pt x="8" y="1"/>
                  </a:lnTo>
                  <a:lnTo>
                    <a:pt x="6" y="2"/>
                  </a:lnTo>
                  <a:lnTo>
                    <a:pt x="5" y="3"/>
                  </a:lnTo>
                  <a:lnTo>
                    <a:pt x="4" y="4"/>
                  </a:lnTo>
                  <a:lnTo>
                    <a:pt x="3" y="5"/>
                  </a:lnTo>
                  <a:lnTo>
                    <a:pt x="3" y="7"/>
                  </a:lnTo>
                  <a:lnTo>
                    <a:pt x="2" y="9"/>
                  </a:lnTo>
                  <a:lnTo>
                    <a:pt x="1" y="11"/>
                  </a:lnTo>
                  <a:lnTo>
                    <a:pt x="1" y="13"/>
                  </a:lnTo>
                  <a:lnTo>
                    <a:pt x="0" y="15"/>
                  </a:lnTo>
                  <a:lnTo>
                    <a:pt x="0" y="18"/>
                  </a:lnTo>
                  <a:lnTo>
                    <a:pt x="0" y="21"/>
                  </a:lnTo>
                  <a:lnTo>
                    <a:pt x="0" y="24"/>
                  </a:lnTo>
                  <a:lnTo>
                    <a:pt x="0" y="193"/>
                  </a:lnTo>
                  <a:lnTo>
                    <a:pt x="0" y="194"/>
                  </a:lnTo>
                  <a:lnTo>
                    <a:pt x="0" y="195"/>
                  </a:lnTo>
                  <a:lnTo>
                    <a:pt x="0" y="197"/>
                  </a:lnTo>
                  <a:lnTo>
                    <a:pt x="1" y="198"/>
                  </a:lnTo>
                  <a:lnTo>
                    <a:pt x="1" y="200"/>
                  </a:lnTo>
                  <a:lnTo>
                    <a:pt x="2" y="201"/>
                  </a:lnTo>
                  <a:lnTo>
                    <a:pt x="3" y="202"/>
                  </a:lnTo>
                  <a:lnTo>
                    <a:pt x="3" y="204"/>
                  </a:lnTo>
                  <a:lnTo>
                    <a:pt x="4" y="205"/>
                  </a:lnTo>
                  <a:lnTo>
                    <a:pt x="5" y="206"/>
                  </a:lnTo>
                  <a:lnTo>
                    <a:pt x="6" y="206"/>
                  </a:lnTo>
                  <a:lnTo>
                    <a:pt x="8" y="207"/>
                  </a:lnTo>
                  <a:lnTo>
                    <a:pt x="9" y="208"/>
                  </a:lnTo>
                  <a:lnTo>
                    <a:pt x="10" y="208"/>
                  </a:lnTo>
                  <a:lnTo>
                    <a:pt x="11" y="208"/>
                  </a:lnTo>
                  <a:lnTo>
                    <a:pt x="14" y="209"/>
                  </a:lnTo>
                  <a:close/>
                </a:path>
              </a:pathLst>
            </a:custGeom>
            <a:solidFill>
              <a:srgbClr val="DADEDC"/>
            </a:solidFill>
            <a:ln w="0" cap="flat" cmpd="sng">
              <a:solidFill>
                <a:srgbClr val="000000"/>
              </a:solidFill>
              <a:prstDash val="solid"/>
              <a:headEnd type="none" w="med" len="med"/>
              <a:tailEnd type="none" w="med" len="med"/>
            </a:ln>
          </p:spPr>
          <p:txBody>
            <a:bodyPr/>
            <a:lstStyle/>
            <a:p>
              <a:endParaRPr lang="en-US"/>
            </a:p>
          </p:txBody>
        </p:sp>
        <p:sp>
          <p:nvSpPr>
            <p:cNvPr id="1413221" name="Freeform 1413220"/>
            <p:cNvSpPr/>
            <p:nvPr/>
          </p:nvSpPr>
          <p:spPr>
            <a:xfrm>
              <a:off x="4605" y="1331"/>
              <a:ext cx="15" cy="4"/>
            </a:xfrm>
            <a:custGeom>
              <a:avLst/>
              <a:gdLst/>
              <a:ahLst/>
              <a:cxnLst/>
              <a:rect l="0" t="0" r="0" b="0"/>
              <a:pathLst>
                <a:path w="341" h="100">
                  <a:moveTo>
                    <a:pt x="304" y="100"/>
                  </a:moveTo>
                  <a:lnTo>
                    <a:pt x="307" y="99"/>
                  </a:lnTo>
                  <a:lnTo>
                    <a:pt x="311" y="99"/>
                  </a:lnTo>
                  <a:lnTo>
                    <a:pt x="314" y="98"/>
                  </a:lnTo>
                  <a:lnTo>
                    <a:pt x="318" y="97"/>
                  </a:lnTo>
                  <a:lnTo>
                    <a:pt x="322" y="96"/>
                  </a:lnTo>
                  <a:lnTo>
                    <a:pt x="325" y="94"/>
                  </a:lnTo>
                  <a:lnTo>
                    <a:pt x="327" y="92"/>
                  </a:lnTo>
                  <a:lnTo>
                    <a:pt x="330" y="90"/>
                  </a:lnTo>
                  <a:lnTo>
                    <a:pt x="332" y="88"/>
                  </a:lnTo>
                  <a:lnTo>
                    <a:pt x="334" y="86"/>
                  </a:lnTo>
                  <a:lnTo>
                    <a:pt x="336" y="83"/>
                  </a:lnTo>
                  <a:lnTo>
                    <a:pt x="338" y="80"/>
                  </a:lnTo>
                  <a:lnTo>
                    <a:pt x="339" y="77"/>
                  </a:lnTo>
                  <a:lnTo>
                    <a:pt x="340" y="74"/>
                  </a:lnTo>
                  <a:lnTo>
                    <a:pt x="340" y="71"/>
                  </a:lnTo>
                  <a:lnTo>
                    <a:pt x="341" y="67"/>
                  </a:lnTo>
                  <a:lnTo>
                    <a:pt x="341" y="33"/>
                  </a:lnTo>
                  <a:lnTo>
                    <a:pt x="340" y="29"/>
                  </a:lnTo>
                  <a:lnTo>
                    <a:pt x="340" y="25"/>
                  </a:lnTo>
                  <a:lnTo>
                    <a:pt x="339" y="22"/>
                  </a:lnTo>
                  <a:lnTo>
                    <a:pt x="338" y="19"/>
                  </a:lnTo>
                  <a:lnTo>
                    <a:pt x="336" y="16"/>
                  </a:lnTo>
                  <a:lnTo>
                    <a:pt x="334" y="13"/>
                  </a:lnTo>
                  <a:lnTo>
                    <a:pt x="332" y="11"/>
                  </a:lnTo>
                  <a:lnTo>
                    <a:pt x="330" y="9"/>
                  </a:lnTo>
                  <a:lnTo>
                    <a:pt x="327" y="7"/>
                  </a:lnTo>
                  <a:lnTo>
                    <a:pt x="325" y="5"/>
                  </a:lnTo>
                  <a:lnTo>
                    <a:pt x="322" y="3"/>
                  </a:lnTo>
                  <a:lnTo>
                    <a:pt x="318" y="2"/>
                  </a:lnTo>
                  <a:lnTo>
                    <a:pt x="314" y="1"/>
                  </a:lnTo>
                  <a:lnTo>
                    <a:pt x="311" y="0"/>
                  </a:lnTo>
                  <a:lnTo>
                    <a:pt x="307" y="0"/>
                  </a:lnTo>
                  <a:lnTo>
                    <a:pt x="304" y="0"/>
                  </a:lnTo>
                  <a:lnTo>
                    <a:pt x="36" y="0"/>
                  </a:lnTo>
                  <a:lnTo>
                    <a:pt x="32" y="0"/>
                  </a:lnTo>
                  <a:lnTo>
                    <a:pt x="28" y="0"/>
                  </a:lnTo>
                  <a:lnTo>
                    <a:pt x="25" y="1"/>
                  </a:lnTo>
                  <a:lnTo>
                    <a:pt x="22" y="2"/>
                  </a:lnTo>
                  <a:lnTo>
                    <a:pt x="19" y="3"/>
                  </a:lnTo>
                  <a:lnTo>
                    <a:pt x="16" y="5"/>
                  </a:lnTo>
                  <a:lnTo>
                    <a:pt x="13" y="7"/>
                  </a:lnTo>
                  <a:lnTo>
                    <a:pt x="10" y="9"/>
                  </a:lnTo>
                  <a:lnTo>
                    <a:pt x="7" y="11"/>
                  </a:lnTo>
                  <a:lnTo>
                    <a:pt x="5" y="13"/>
                  </a:lnTo>
                  <a:lnTo>
                    <a:pt x="4" y="16"/>
                  </a:lnTo>
                  <a:lnTo>
                    <a:pt x="2" y="19"/>
                  </a:lnTo>
                  <a:lnTo>
                    <a:pt x="1" y="22"/>
                  </a:lnTo>
                  <a:lnTo>
                    <a:pt x="0" y="25"/>
                  </a:lnTo>
                  <a:lnTo>
                    <a:pt x="0" y="29"/>
                  </a:lnTo>
                  <a:lnTo>
                    <a:pt x="0" y="33"/>
                  </a:lnTo>
                  <a:lnTo>
                    <a:pt x="0" y="67"/>
                  </a:lnTo>
                  <a:lnTo>
                    <a:pt x="0" y="71"/>
                  </a:lnTo>
                  <a:lnTo>
                    <a:pt x="0" y="74"/>
                  </a:lnTo>
                  <a:lnTo>
                    <a:pt x="1" y="77"/>
                  </a:lnTo>
                  <a:lnTo>
                    <a:pt x="2" y="80"/>
                  </a:lnTo>
                  <a:lnTo>
                    <a:pt x="4" y="83"/>
                  </a:lnTo>
                  <a:lnTo>
                    <a:pt x="5" y="86"/>
                  </a:lnTo>
                  <a:lnTo>
                    <a:pt x="7" y="88"/>
                  </a:lnTo>
                  <a:lnTo>
                    <a:pt x="10" y="90"/>
                  </a:lnTo>
                  <a:lnTo>
                    <a:pt x="13" y="92"/>
                  </a:lnTo>
                  <a:lnTo>
                    <a:pt x="16" y="94"/>
                  </a:lnTo>
                  <a:lnTo>
                    <a:pt x="19" y="96"/>
                  </a:lnTo>
                  <a:lnTo>
                    <a:pt x="22" y="97"/>
                  </a:lnTo>
                  <a:lnTo>
                    <a:pt x="25" y="98"/>
                  </a:lnTo>
                  <a:lnTo>
                    <a:pt x="28" y="99"/>
                  </a:lnTo>
                  <a:lnTo>
                    <a:pt x="32" y="99"/>
                  </a:lnTo>
                  <a:lnTo>
                    <a:pt x="36" y="100"/>
                  </a:lnTo>
                  <a:lnTo>
                    <a:pt x="304" y="100"/>
                  </a:lnTo>
                  <a:close/>
                </a:path>
              </a:pathLst>
            </a:custGeom>
            <a:solidFill>
              <a:srgbClr val="F2EEEA"/>
            </a:solidFill>
            <a:ln w="0" cap="flat" cmpd="sng">
              <a:solidFill>
                <a:srgbClr val="000000"/>
              </a:solidFill>
              <a:prstDash val="solid"/>
              <a:headEnd type="none" w="med" len="med"/>
              <a:tailEnd type="none" w="med" len="med"/>
            </a:ln>
          </p:spPr>
          <p:txBody>
            <a:bodyPr/>
            <a:lstStyle/>
            <a:p>
              <a:endParaRPr lang="en-US"/>
            </a:p>
          </p:txBody>
        </p:sp>
        <p:sp>
          <p:nvSpPr>
            <p:cNvPr id="1413222" name="Freeform 1413221"/>
            <p:cNvSpPr/>
            <p:nvPr/>
          </p:nvSpPr>
          <p:spPr>
            <a:xfrm>
              <a:off x="4848" y="1316"/>
              <a:ext cx="21" cy="12"/>
            </a:xfrm>
            <a:custGeom>
              <a:avLst/>
              <a:gdLst/>
              <a:ahLst/>
              <a:cxnLst/>
              <a:rect l="0" t="0" r="0" b="0"/>
              <a:pathLst>
                <a:path w="477" h="282">
                  <a:moveTo>
                    <a:pt x="414" y="282"/>
                  </a:moveTo>
                  <a:lnTo>
                    <a:pt x="419" y="281"/>
                  </a:lnTo>
                  <a:lnTo>
                    <a:pt x="425" y="280"/>
                  </a:lnTo>
                  <a:lnTo>
                    <a:pt x="430" y="278"/>
                  </a:lnTo>
                  <a:lnTo>
                    <a:pt x="435" y="276"/>
                  </a:lnTo>
                  <a:lnTo>
                    <a:pt x="440" y="273"/>
                  </a:lnTo>
                  <a:lnTo>
                    <a:pt x="445" y="270"/>
                  </a:lnTo>
                  <a:lnTo>
                    <a:pt x="450" y="266"/>
                  </a:lnTo>
                  <a:lnTo>
                    <a:pt x="456" y="262"/>
                  </a:lnTo>
                  <a:lnTo>
                    <a:pt x="460" y="257"/>
                  </a:lnTo>
                  <a:lnTo>
                    <a:pt x="464" y="252"/>
                  </a:lnTo>
                  <a:lnTo>
                    <a:pt x="468" y="246"/>
                  </a:lnTo>
                  <a:lnTo>
                    <a:pt x="471" y="240"/>
                  </a:lnTo>
                  <a:lnTo>
                    <a:pt x="473" y="234"/>
                  </a:lnTo>
                  <a:lnTo>
                    <a:pt x="475" y="228"/>
                  </a:lnTo>
                  <a:lnTo>
                    <a:pt x="476" y="221"/>
                  </a:lnTo>
                  <a:lnTo>
                    <a:pt x="477" y="215"/>
                  </a:lnTo>
                  <a:lnTo>
                    <a:pt x="463" y="67"/>
                  </a:lnTo>
                  <a:lnTo>
                    <a:pt x="462" y="60"/>
                  </a:lnTo>
                  <a:lnTo>
                    <a:pt x="462" y="53"/>
                  </a:lnTo>
                  <a:lnTo>
                    <a:pt x="460" y="46"/>
                  </a:lnTo>
                  <a:lnTo>
                    <a:pt x="459" y="40"/>
                  </a:lnTo>
                  <a:lnTo>
                    <a:pt x="457" y="34"/>
                  </a:lnTo>
                  <a:lnTo>
                    <a:pt x="453" y="29"/>
                  </a:lnTo>
                  <a:lnTo>
                    <a:pt x="451" y="24"/>
                  </a:lnTo>
                  <a:lnTo>
                    <a:pt x="448" y="20"/>
                  </a:lnTo>
                  <a:lnTo>
                    <a:pt x="444" y="15"/>
                  </a:lnTo>
                  <a:lnTo>
                    <a:pt x="441" y="12"/>
                  </a:lnTo>
                  <a:lnTo>
                    <a:pt x="437" y="7"/>
                  </a:lnTo>
                  <a:lnTo>
                    <a:pt x="433" y="5"/>
                  </a:lnTo>
                  <a:lnTo>
                    <a:pt x="428" y="2"/>
                  </a:lnTo>
                  <a:lnTo>
                    <a:pt x="424" y="1"/>
                  </a:lnTo>
                  <a:lnTo>
                    <a:pt x="419" y="0"/>
                  </a:lnTo>
                  <a:lnTo>
                    <a:pt x="414" y="0"/>
                  </a:lnTo>
                  <a:lnTo>
                    <a:pt x="61" y="0"/>
                  </a:lnTo>
                  <a:lnTo>
                    <a:pt x="56" y="0"/>
                  </a:lnTo>
                  <a:lnTo>
                    <a:pt x="51" y="1"/>
                  </a:lnTo>
                  <a:lnTo>
                    <a:pt x="47" y="2"/>
                  </a:lnTo>
                  <a:lnTo>
                    <a:pt x="43" y="5"/>
                  </a:lnTo>
                  <a:lnTo>
                    <a:pt x="39" y="7"/>
                  </a:lnTo>
                  <a:lnTo>
                    <a:pt x="35" y="12"/>
                  </a:lnTo>
                  <a:lnTo>
                    <a:pt x="31" y="15"/>
                  </a:lnTo>
                  <a:lnTo>
                    <a:pt x="27" y="20"/>
                  </a:lnTo>
                  <a:lnTo>
                    <a:pt x="24" y="24"/>
                  </a:lnTo>
                  <a:lnTo>
                    <a:pt x="21" y="29"/>
                  </a:lnTo>
                  <a:lnTo>
                    <a:pt x="19" y="34"/>
                  </a:lnTo>
                  <a:lnTo>
                    <a:pt x="17" y="40"/>
                  </a:lnTo>
                  <a:lnTo>
                    <a:pt x="16" y="46"/>
                  </a:lnTo>
                  <a:lnTo>
                    <a:pt x="14" y="53"/>
                  </a:lnTo>
                  <a:lnTo>
                    <a:pt x="14" y="60"/>
                  </a:lnTo>
                  <a:lnTo>
                    <a:pt x="14" y="67"/>
                  </a:lnTo>
                  <a:lnTo>
                    <a:pt x="0" y="215"/>
                  </a:lnTo>
                  <a:lnTo>
                    <a:pt x="0" y="221"/>
                  </a:lnTo>
                  <a:lnTo>
                    <a:pt x="1" y="228"/>
                  </a:lnTo>
                  <a:lnTo>
                    <a:pt x="3" y="234"/>
                  </a:lnTo>
                  <a:lnTo>
                    <a:pt x="5" y="240"/>
                  </a:lnTo>
                  <a:lnTo>
                    <a:pt x="8" y="246"/>
                  </a:lnTo>
                  <a:lnTo>
                    <a:pt x="12" y="252"/>
                  </a:lnTo>
                  <a:lnTo>
                    <a:pt x="16" y="257"/>
                  </a:lnTo>
                  <a:lnTo>
                    <a:pt x="20" y="262"/>
                  </a:lnTo>
                  <a:lnTo>
                    <a:pt x="25" y="266"/>
                  </a:lnTo>
                  <a:lnTo>
                    <a:pt x="31" y="270"/>
                  </a:lnTo>
                  <a:lnTo>
                    <a:pt x="36" y="273"/>
                  </a:lnTo>
                  <a:lnTo>
                    <a:pt x="41" y="276"/>
                  </a:lnTo>
                  <a:lnTo>
                    <a:pt x="46" y="278"/>
                  </a:lnTo>
                  <a:lnTo>
                    <a:pt x="51" y="280"/>
                  </a:lnTo>
                  <a:lnTo>
                    <a:pt x="56" y="281"/>
                  </a:lnTo>
                  <a:lnTo>
                    <a:pt x="61" y="282"/>
                  </a:lnTo>
                  <a:lnTo>
                    <a:pt x="414" y="282"/>
                  </a:lnTo>
                  <a:close/>
                </a:path>
              </a:pathLst>
            </a:custGeom>
            <a:solidFill>
              <a:srgbClr val="7F7F7F"/>
            </a:solidFill>
            <a:ln w="0" cap="flat" cmpd="sng">
              <a:solidFill>
                <a:srgbClr val="000000"/>
              </a:solidFill>
              <a:prstDash val="solid"/>
              <a:headEnd type="none" w="med" len="med"/>
              <a:tailEnd type="none" w="med" len="med"/>
            </a:ln>
          </p:spPr>
          <p:txBody>
            <a:bodyPr/>
            <a:lstStyle/>
            <a:p>
              <a:endParaRPr lang="en-US"/>
            </a:p>
          </p:txBody>
        </p:sp>
        <p:sp>
          <p:nvSpPr>
            <p:cNvPr id="1413223" name="Freeform 1413222"/>
            <p:cNvSpPr/>
            <p:nvPr/>
          </p:nvSpPr>
          <p:spPr>
            <a:xfrm>
              <a:off x="4849" y="1316"/>
              <a:ext cx="20" cy="12"/>
            </a:xfrm>
            <a:custGeom>
              <a:avLst/>
              <a:gdLst/>
              <a:ahLst/>
              <a:cxnLst/>
              <a:rect l="0" t="0" r="0" b="0"/>
              <a:pathLst>
                <a:path w="455" h="269">
                  <a:moveTo>
                    <a:pt x="394" y="269"/>
                  </a:moveTo>
                  <a:lnTo>
                    <a:pt x="398" y="268"/>
                  </a:lnTo>
                  <a:lnTo>
                    <a:pt x="404" y="267"/>
                  </a:lnTo>
                  <a:lnTo>
                    <a:pt x="410" y="266"/>
                  </a:lnTo>
                  <a:lnTo>
                    <a:pt x="415" y="264"/>
                  </a:lnTo>
                  <a:lnTo>
                    <a:pt x="420" y="261"/>
                  </a:lnTo>
                  <a:lnTo>
                    <a:pt x="425" y="258"/>
                  </a:lnTo>
                  <a:lnTo>
                    <a:pt x="429" y="254"/>
                  </a:lnTo>
                  <a:lnTo>
                    <a:pt x="434" y="250"/>
                  </a:lnTo>
                  <a:lnTo>
                    <a:pt x="438" y="245"/>
                  </a:lnTo>
                  <a:lnTo>
                    <a:pt x="442" y="240"/>
                  </a:lnTo>
                  <a:lnTo>
                    <a:pt x="446" y="235"/>
                  </a:lnTo>
                  <a:lnTo>
                    <a:pt x="449" y="230"/>
                  </a:lnTo>
                  <a:lnTo>
                    <a:pt x="451" y="224"/>
                  </a:lnTo>
                  <a:lnTo>
                    <a:pt x="453" y="218"/>
                  </a:lnTo>
                  <a:lnTo>
                    <a:pt x="454" y="212"/>
                  </a:lnTo>
                  <a:lnTo>
                    <a:pt x="455" y="205"/>
                  </a:lnTo>
                  <a:lnTo>
                    <a:pt x="441" y="65"/>
                  </a:lnTo>
                  <a:lnTo>
                    <a:pt x="440" y="58"/>
                  </a:lnTo>
                  <a:lnTo>
                    <a:pt x="440" y="52"/>
                  </a:lnTo>
                  <a:lnTo>
                    <a:pt x="438" y="46"/>
                  </a:lnTo>
                  <a:lnTo>
                    <a:pt x="437" y="39"/>
                  </a:lnTo>
                  <a:lnTo>
                    <a:pt x="435" y="33"/>
                  </a:lnTo>
                  <a:lnTo>
                    <a:pt x="433" y="28"/>
                  </a:lnTo>
                  <a:lnTo>
                    <a:pt x="430" y="23"/>
                  </a:lnTo>
                  <a:lnTo>
                    <a:pt x="427" y="19"/>
                  </a:lnTo>
                  <a:lnTo>
                    <a:pt x="424" y="15"/>
                  </a:lnTo>
                  <a:lnTo>
                    <a:pt x="420" y="11"/>
                  </a:lnTo>
                  <a:lnTo>
                    <a:pt x="417" y="8"/>
                  </a:lnTo>
                  <a:lnTo>
                    <a:pt x="413" y="4"/>
                  </a:lnTo>
                  <a:lnTo>
                    <a:pt x="408" y="2"/>
                  </a:lnTo>
                  <a:lnTo>
                    <a:pt x="403" y="1"/>
                  </a:lnTo>
                  <a:lnTo>
                    <a:pt x="398" y="0"/>
                  </a:lnTo>
                  <a:lnTo>
                    <a:pt x="394" y="0"/>
                  </a:lnTo>
                  <a:lnTo>
                    <a:pt x="60" y="0"/>
                  </a:lnTo>
                  <a:lnTo>
                    <a:pt x="54" y="0"/>
                  </a:lnTo>
                  <a:lnTo>
                    <a:pt x="49" y="1"/>
                  </a:lnTo>
                  <a:lnTo>
                    <a:pt x="45" y="2"/>
                  </a:lnTo>
                  <a:lnTo>
                    <a:pt x="41" y="4"/>
                  </a:lnTo>
                  <a:lnTo>
                    <a:pt x="37" y="8"/>
                  </a:lnTo>
                  <a:lnTo>
                    <a:pt x="33" y="11"/>
                  </a:lnTo>
                  <a:lnTo>
                    <a:pt x="30" y="15"/>
                  </a:lnTo>
                  <a:lnTo>
                    <a:pt x="27" y="19"/>
                  </a:lnTo>
                  <a:lnTo>
                    <a:pt x="24" y="23"/>
                  </a:lnTo>
                  <a:lnTo>
                    <a:pt x="21" y="28"/>
                  </a:lnTo>
                  <a:lnTo>
                    <a:pt x="19" y="33"/>
                  </a:lnTo>
                  <a:lnTo>
                    <a:pt x="16" y="39"/>
                  </a:lnTo>
                  <a:lnTo>
                    <a:pt x="15" y="46"/>
                  </a:lnTo>
                  <a:lnTo>
                    <a:pt x="13" y="52"/>
                  </a:lnTo>
                  <a:lnTo>
                    <a:pt x="13" y="58"/>
                  </a:lnTo>
                  <a:lnTo>
                    <a:pt x="13" y="65"/>
                  </a:lnTo>
                  <a:lnTo>
                    <a:pt x="0" y="205"/>
                  </a:lnTo>
                  <a:lnTo>
                    <a:pt x="0" y="212"/>
                  </a:lnTo>
                  <a:lnTo>
                    <a:pt x="1" y="218"/>
                  </a:lnTo>
                  <a:lnTo>
                    <a:pt x="3" y="224"/>
                  </a:lnTo>
                  <a:lnTo>
                    <a:pt x="5" y="230"/>
                  </a:lnTo>
                  <a:lnTo>
                    <a:pt x="8" y="235"/>
                  </a:lnTo>
                  <a:lnTo>
                    <a:pt x="11" y="240"/>
                  </a:lnTo>
                  <a:lnTo>
                    <a:pt x="15" y="245"/>
                  </a:lnTo>
                  <a:lnTo>
                    <a:pt x="20" y="250"/>
                  </a:lnTo>
                  <a:lnTo>
                    <a:pt x="25" y="254"/>
                  </a:lnTo>
                  <a:lnTo>
                    <a:pt x="29" y="258"/>
                  </a:lnTo>
                  <a:lnTo>
                    <a:pt x="34" y="261"/>
                  </a:lnTo>
                  <a:lnTo>
                    <a:pt x="39" y="264"/>
                  </a:lnTo>
                  <a:lnTo>
                    <a:pt x="44" y="266"/>
                  </a:lnTo>
                  <a:lnTo>
                    <a:pt x="49" y="267"/>
                  </a:lnTo>
                  <a:lnTo>
                    <a:pt x="54" y="268"/>
                  </a:lnTo>
                  <a:lnTo>
                    <a:pt x="60" y="269"/>
                  </a:lnTo>
                  <a:lnTo>
                    <a:pt x="394" y="269"/>
                  </a:lnTo>
                  <a:close/>
                </a:path>
              </a:pathLst>
            </a:custGeom>
            <a:solidFill>
              <a:srgbClr val="F2F3F1"/>
            </a:solidFill>
            <a:ln w="0" cap="flat" cmpd="sng">
              <a:solidFill>
                <a:srgbClr val="000000"/>
              </a:solidFill>
              <a:prstDash val="solid"/>
              <a:headEnd type="none" w="med" len="med"/>
              <a:tailEnd type="none" w="med" len="med"/>
            </a:ln>
          </p:spPr>
          <p:txBody>
            <a:bodyPr/>
            <a:lstStyle/>
            <a:p>
              <a:endParaRPr lang="en-US"/>
            </a:p>
          </p:txBody>
        </p:sp>
        <p:sp>
          <p:nvSpPr>
            <p:cNvPr id="1413224" name="Freeform 1413223"/>
            <p:cNvSpPr/>
            <p:nvPr/>
          </p:nvSpPr>
          <p:spPr>
            <a:xfrm>
              <a:off x="4852" y="1322"/>
              <a:ext cx="14" cy="5"/>
            </a:xfrm>
            <a:custGeom>
              <a:avLst/>
              <a:gdLst/>
              <a:ahLst/>
              <a:cxnLst/>
              <a:rect l="0" t="0" r="0" b="0"/>
              <a:pathLst>
                <a:path w="332" h="121">
                  <a:moveTo>
                    <a:pt x="332" y="60"/>
                  </a:moveTo>
                  <a:lnTo>
                    <a:pt x="331" y="65"/>
                  </a:lnTo>
                  <a:lnTo>
                    <a:pt x="331" y="71"/>
                  </a:lnTo>
                  <a:lnTo>
                    <a:pt x="330" y="78"/>
                  </a:lnTo>
                  <a:lnTo>
                    <a:pt x="329" y="83"/>
                  </a:lnTo>
                  <a:lnTo>
                    <a:pt x="327" y="88"/>
                  </a:lnTo>
                  <a:lnTo>
                    <a:pt x="326" y="93"/>
                  </a:lnTo>
                  <a:lnTo>
                    <a:pt x="323" y="98"/>
                  </a:lnTo>
                  <a:lnTo>
                    <a:pt x="321" y="102"/>
                  </a:lnTo>
                  <a:lnTo>
                    <a:pt x="319" y="106"/>
                  </a:lnTo>
                  <a:lnTo>
                    <a:pt x="316" y="109"/>
                  </a:lnTo>
                  <a:lnTo>
                    <a:pt x="313" y="112"/>
                  </a:lnTo>
                  <a:lnTo>
                    <a:pt x="309" y="115"/>
                  </a:lnTo>
                  <a:lnTo>
                    <a:pt x="306" y="118"/>
                  </a:lnTo>
                  <a:lnTo>
                    <a:pt x="301" y="119"/>
                  </a:lnTo>
                  <a:lnTo>
                    <a:pt x="297" y="120"/>
                  </a:lnTo>
                  <a:lnTo>
                    <a:pt x="293" y="121"/>
                  </a:lnTo>
                  <a:lnTo>
                    <a:pt x="38" y="121"/>
                  </a:lnTo>
                  <a:lnTo>
                    <a:pt x="33" y="120"/>
                  </a:lnTo>
                  <a:lnTo>
                    <a:pt x="28" y="119"/>
                  </a:lnTo>
                  <a:lnTo>
                    <a:pt x="25" y="118"/>
                  </a:lnTo>
                  <a:lnTo>
                    <a:pt x="21" y="115"/>
                  </a:lnTo>
                  <a:lnTo>
                    <a:pt x="18" y="112"/>
                  </a:lnTo>
                  <a:lnTo>
                    <a:pt x="15" y="109"/>
                  </a:lnTo>
                  <a:lnTo>
                    <a:pt x="12" y="106"/>
                  </a:lnTo>
                  <a:lnTo>
                    <a:pt x="9" y="102"/>
                  </a:lnTo>
                  <a:lnTo>
                    <a:pt x="7" y="98"/>
                  </a:lnTo>
                  <a:lnTo>
                    <a:pt x="5" y="93"/>
                  </a:lnTo>
                  <a:lnTo>
                    <a:pt x="3" y="88"/>
                  </a:lnTo>
                  <a:lnTo>
                    <a:pt x="2" y="83"/>
                  </a:lnTo>
                  <a:lnTo>
                    <a:pt x="1" y="78"/>
                  </a:lnTo>
                  <a:lnTo>
                    <a:pt x="0" y="71"/>
                  </a:lnTo>
                  <a:lnTo>
                    <a:pt x="0" y="65"/>
                  </a:lnTo>
                  <a:lnTo>
                    <a:pt x="0" y="60"/>
                  </a:lnTo>
                  <a:lnTo>
                    <a:pt x="2" y="0"/>
                  </a:lnTo>
                  <a:lnTo>
                    <a:pt x="330" y="0"/>
                  </a:lnTo>
                  <a:lnTo>
                    <a:pt x="332" y="60"/>
                  </a:lnTo>
                  <a:close/>
                </a:path>
              </a:pathLst>
            </a:custGeom>
            <a:solidFill>
              <a:srgbClr val="CDCAC7"/>
            </a:solidFill>
            <a:ln w="0" cap="flat" cmpd="sng">
              <a:solidFill>
                <a:srgbClr val="000000"/>
              </a:solidFill>
              <a:prstDash val="solid"/>
              <a:headEnd type="none" w="med" len="med"/>
              <a:tailEnd type="none" w="med" len="med"/>
            </a:ln>
          </p:spPr>
          <p:txBody>
            <a:bodyPr/>
            <a:lstStyle/>
            <a:p>
              <a:endParaRPr lang="en-US"/>
            </a:p>
          </p:txBody>
        </p:sp>
        <p:sp>
          <p:nvSpPr>
            <p:cNvPr id="1413225" name="Freeform 1413224"/>
            <p:cNvSpPr/>
            <p:nvPr/>
          </p:nvSpPr>
          <p:spPr>
            <a:xfrm>
              <a:off x="4849" y="1318"/>
              <a:ext cx="2" cy="8"/>
            </a:xfrm>
            <a:custGeom>
              <a:avLst/>
              <a:gdLst/>
              <a:ahLst/>
              <a:cxnLst/>
              <a:rect l="0" t="0" r="0" b="0"/>
              <a:pathLst>
                <a:path w="33" h="200">
                  <a:moveTo>
                    <a:pt x="19" y="200"/>
                  </a:moveTo>
                  <a:lnTo>
                    <a:pt x="20" y="199"/>
                  </a:lnTo>
                  <a:lnTo>
                    <a:pt x="21" y="199"/>
                  </a:lnTo>
                  <a:lnTo>
                    <a:pt x="23" y="199"/>
                  </a:lnTo>
                  <a:lnTo>
                    <a:pt x="24" y="198"/>
                  </a:lnTo>
                  <a:lnTo>
                    <a:pt x="25" y="197"/>
                  </a:lnTo>
                  <a:lnTo>
                    <a:pt x="26" y="196"/>
                  </a:lnTo>
                  <a:lnTo>
                    <a:pt x="28" y="195"/>
                  </a:lnTo>
                  <a:lnTo>
                    <a:pt x="29" y="194"/>
                  </a:lnTo>
                  <a:lnTo>
                    <a:pt x="29" y="193"/>
                  </a:lnTo>
                  <a:lnTo>
                    <a:pt x="30" y="191"/>
                  </a:lnTo>
                  <a:lnTo>
                    <a:pt x="31" y="190"/>
                  </a:lnTo>
                  <a:lnTo>
                    <a:pt x="31" y="188"/>
                  </a:lnTo>
                  <a:lnTo>
                    <a:pt x="32" y="186"/>
                  </a:lnTo>
                  <a:lnTo>
                    <a:pt x="32" y="184"/>
                  </a:lnTo>
                  <a:lnTo>
                    <a:pt x="32" y="183"/>
                  </a:lnTo>
                  <a:lnTo>
                    <a:pt x="33" y="181"/>
                  </a:lnTo>
                  <a:lnTo>
                    <a:pt x="33" y="20"/>
                  </a:lnTo>
                  <a:lnTo>
                    <a:pt x="32" y="18"/>
                  </a:lnTo>
                  <a:lnTo>
                    <a:pt x="32" y="16"/>
                  </a:lnTo>
                  <a:lnTo>
                    <a:pt x="32" y="14"/>
                  </a:lnTo>
                  <a:lnTo>
                    <a:pt x="31" y="12"/>
                  </a:lnTo>
                  <a:lnTo>
                    <a:pt x="31" y="11"/>
                  </a:lnTo>
                  <a:lnTo>
                    <a:pt x="30" y="9"/>
                  </a:lnTo>
                  <a:lnTo>
                    <a:pt x="29" y="7"/>
                  </a:lnTo>
                  <a:lnTo>
                    <a:pt x="29" y="5"/>
                  </a:lnTo>
                  <a:lnTo>
                    <a:pt x="28" y="4"/>
                  </a:lnTo>
                  <a:lnTo>
                    <a:pt x="26" y="3"/>
                  </a:lnTo>
                  <a:lnTo>
                    <a:pt x="25" y="2"/>
                  </a:lnTo>
                  <a:lnTo>
                    <a:pt x="24" y="1"/>
                  </a:lnTo>
                  <a:lnTo>
                    <a:pt x="23" y="0"/>
                  </a:lnTo>
                  <a:lnTo>
                    <a:pt x="21" y="0"/>
                  </a:lnTo>
                  <a:lnTo>
                    <a:pt x="20" y="0"/>
                  </a:lnTo>
                  <a:lnTo>
                    <a:pt x="19" y="0"/>
                  </a:lnTo>
                  <a:lnTo>
                    <a:pt x="17" y="0"/>
                  </a:lnTo>
                  <a:lnTo>
                    <a:pt x="16" y="0"/>
                  </a:lnTo>
                  <a:lnTo>
                    <a:pt x="15" y="0"/>
                  </a:lnTo>
                  <a:lnTo>
                    <a:pt x="14" y="1"/>
                  </a:lnTo>
                  <a:lnTo>
                    <a:pt x="12" y="2"/>
                  </a:lnTo>
                  <a:lnTo>
                    <a:pt x="11" y="3"/>
                  </a:lnTo>
                  <a:lnTo>
                    <a:pt x="10" y="4"/>
                  </a:lnTo>
                  <a:lnTo>
                    <a:pt x="9" y="5"/>
                  </a:lnTo>
                  <a:lnTo>
                    <a:pt x="9" y="7"/>
                  </a:lnTo>
                  <a:lnTo>
                    <a:pt x="8" y="9"/>
                  </a:lnTo>
                  <a:lnTo>
                    <a:pt x="7" y="11"/>
                  </a:lnTo>
                  <a:lnTo>
                    <a:pt x="7" y="12"/>
                  </a:lnTo>
                  <a:lnTo>
                    <a:pt x="6" y="14"/>
                  </a:lnTo>
                  <a:lnTo>
                    <a:pt x="6" y="16"/>
                  </a:lnTo>
                  <a:lnTo>
                    <a:pt x="6" y="18"/>
                  </a:lnTo>
                  <a:lnTo>
                    <a:pt x="6" y="20"/>
                  </a:lnTo>
                  <a:lnTo>
                    <a:pt x="0" y="168"/>
                  </a:lnTo>
                  <a:lnTo>
                    <a:pt x="0" y="170"/>
                  </a:lnTo>
                  <a:lnTo>
                    <a:pt x="0" y="173"/>
                  </a:lnTo>
                  <a:lnTo>
                    <a:pt x="1" y="175"/>
                  </a:lnTo>
                  <a:lnTo>
                    <a:pt x="1" y="178"/>
                  </a:lnTo>
                  <a:lnTo>
                    <a:pt x="3" y="180"/>
                  </a:lnTo>
                  <a:lnTo>
                    <a:pt x="4" y="183"/>
                  </a:lnTo>
                  <a:lnTo>
                    <a:pt x="6" y="185"/>
                  </a:lnTo>
                  <a:lnTo>
                    <a:pt x="7" y="188"/>
                  </a:lnTo>
                  <a:lnTo>
                    <a:pt x="8" y="190"/>
                  </a:lnTo>
                  <a:lnTo>
                    <a:pt x="10" y="192"/>
                  </a:lnTo>
                  <a:lnTo>
                    <a:pt x="11" y="194"/>
                  </a:lnTo>
                  <a:lnTo>
                    <a:pt x="13" y="196"/>
                  </a:lnTo>
                  <a:lnTo>
                    <a:pt x="14" y="197"/>
                  </a:lnTo>
                  <a:lnTo>
                    <a:pt x="16" y="199"/>
                  </a:lnTo>
                  <a:lnTo>
                    <a:pt x="17" y="199"/>
                  </a:lnTo>
                  <a:lnTo>
                    <a:pt x="19" y="200"/>
                  </a:lnTo>
                  <a:close/>
                </a:path>
              </a:pathLst>
            </a:custGeom>
            <a:solidFill>
              <a:srgbClr val="DADEDC"/>
            </a:solidFill>
            <a:ln w="0" cap="flat" cmpd="sng">
              <a:solidFill>
                <a:srgbClr val="000000"/>
              </a:solidFill>
              <a:prstDash val="solid"/>
              <a:headEnd type="none" w="med" len="med"/>
              <a:tailEnd type="none" w="med" len="med"/>
            </a:ln>
          </p:spPr>
          <p:txBody>
            <a:bodyPr/>
            <a:lstStyle/>
            <a:p>
              <a:endParaRPr lang="en-US"/>
            </a:p>
          </p:txBody>
        </p:sp>
        <p:sp>
          <p:nvSpPr>
            <p:cNvPr id="1413226" name="Freeform 1413225"/>
            <p:cNvSpPr/>
            <p:nvPr/>
          </p:nvSpPr>
          <p:spPr>
            <a:xfrm>
              <a:off x="4866" y="1317"/>
              <a:ext cx="2" cy="9"/>
            </a:xfrm>
            <a:custGeom>
              <a:avLst/>
              <a:gdLst/>
              <a:ahLst/>
              <a:cxnLst/>
              <a:rect l="0" t="0" r="0" b="0"/>
              <a:pathLst>
                <a:path w="37" h="209">
                  <a:moveTo>
                    <a:pt x="14" y="209"/>
                  </a:moveTo>
                  <a:lnTo>
                    <a:pt x="15" y="208"/>
                  </a:lnTo>
                  <a:lnTo>
                    <a:pt x="17" y="208"/>
                  </a:lnTo>
                  <a:lnTo>
                    <a:pt x="19" y="206"/>
                  </a:lnTo>
                  <a:lnTo>
                    <a:pt x="20" y="205"/>
                  </a:lnTo>
                  <a:lnTo>
                    <a:pt x="22" y="203"/>
                  </a:lnTo>
                  <a:lnTo>
                    <a:pt x="24" y="201"/>
                  </a:lnTo>
                  <a:lnTo>
                    <a:pt x="26" y="199"/>
                  </a:lnTo>
                  <a:lnTo>
                    <a:pt x="28" y="197"/>
                  </a:lnTo>
                  <a:lnTo>
                    <a:pt x="30" y="194"/>
                  </a:lnTo>
                  <a:lnTo>
                    <a:pt x="31" y="191"/>
                  </a:lnTo>
                  <a:lnTo>
                    <a:pt x="33" y="189"/>
                  </a:lnTo>
                  <a:lnTo>
                    <a:pt x="34" y="186"/>
                  </a:lnTo>
                  <a:lnTo>
                    <a:pt x="35" y="184"/>
                  </a:lnTo>
                  <a:lnTo>
                    <a:pt x="36" y="181"/>
                  </a:lnTo>
                  <a:lnTo>
                    <a:pt x="36" y="179"/>
                  </a:lnTo>
                  <a:lnTo>
                    <a:pt x="37" y="177"/>
                  </a:lnTo>
                  <a:lnTo>
                    <a:pt x="28" y="20"/>
                  </a:lnTo>
                  <a:lnTo>
                    <a:pt x="27" y="18"/>
                  </a:lnTo>
                  <a:lnTo>
                    <a:pt x="27" y="16"/>
                  </a:lnTo>
                  <a:lnTo>
                    <a:pt x="27" y="13"/>
                  </a:lnTo>
                  <a:lnTo>
                    <a:pt x="26" y="11"/>
                  </a:lnTo>
                  <a:lnTo>
                    <a:pt x="26" y="10"/>
                  </a:lnTo>
                  <a:lnTo>
                    <a:pt x="25" y="8"/>
                  </a:lnTo>
                  <a:lnTo>
                    <a:pt x="24" y="7"/>
                  </a:lnTo>
                  <a:lnTo>
                    <a:pt x="24" y="5"/>
                  </a:lnTo>
                  <a:lnTo>
                    <a:pt x="23" y="4"/>
                  </a:lnTo>
                  <a:lnTo>
                    <a:pt x="21" y="3"/>
                  </a:lnTo>
                  <a:lnTo>
                    <a:pt x="20" y="2"/>
                  </a:lnTo>
                  <a:lnTo>
                    <a:pt x="19" y="1"/>
                  </a:lnTo>
                  <a:lnTo>
                    <a:pt x="18" y="0"/>
                  </a:lnTo>
                  <a:lnTo>
                    <a:pt x="16" y="0"/>
                  </a:lnTo>
                  <a:lnTo>
                    <a:pt x="15" y="0"/>
                  </a:lnTo>
                  <a:lnTo>
                    <a:pt x="14" y="0"/>
                  </a:lnTo>
                  <a:lnTo>
                    <a:pt x="12" y="0"/>
                  </a:lnTo>
                  <a:lnTo>
                    <a:pt x="11" y="0"/>
                  </a:lnTo>
                  <a:lnTo>
                    <a:pt x="10" y="0"/>
                  </a:lnTo>
                  <a:lnTo>
                    <a:pt x="9" y="1"/>
                  </a:lnTo>
                  <a:lnTo>
                    <a:pt x="7" y="2"/>
                  </a:lnTo>
                  <a:lnTo>
                    <a:pt x="6" y="3"/>
                  </a:lnTo>
                  <a:lnTo>
                    <a:pt x="5" y="4"/>
                  </a:lnTo>
                  <a:lnTo>
                    <a:pt x="4" y="6"/>
                  </a:lnTo>
                  <a:lnTo>
                    <a:pt x="4" y="7"/>
                  </a:lnTo>
                  <a:lnTo>
                    <a:pt x="3" y="9"/>
                  </a:lnTo>
                  <a:lnTo>
                    <a:pt x="2" y="11"/>
                  </a:lnTo>
                  <a:lnTo>
                    <a:pt x="2" y="13"/>
                  </a:lnTo>
                  <a:lnTo>
                    <a:pt x="0" y="16"/>
                  </a:lnTo>
                  <a:lnTo>
                    <a:pt x="0" y="18"/>
                  </a:lnTo>
                  <a:lnTo>
                    <a:pt x="0" y="20"/>
                  </a:lnTo>
                  <a:lnTo>
                    <a:pt x="0" y="23"/>
                  </a:lnTo>
                  <a:lnTo>
                    <a:pt x="0" y="192"/>
                  </a:lnTo>
                  <a:lnTo>
                    <a:pt x="0" y="193"/>
                  </a:lnTo>
                  <a:lnTo>
                    <a:pt x="0" y="195"/>
                  </a:lnTo>
                  <a:lnTo>
                    <a:pt x="0" y="196"/>
                  </a:lnTo>
                  <a:lnTo>
                    <a:pt x="2" y="198"/>
                  </a:lnTo>
                  <a:lnTo>
                    <a:pt x="2" y="199"/>
                  </a:lnTo>
                  <a:lnTo>
                    <a:pt x="3" y="200"/>
                  </a:lnTo>
                  <a:lnTo>
                    <a:pt x="4" y="202"/>
                  </a:lnTo>
                  <a:lnTo>
                    <a:pt x="4" y="203"/>
                  </a:lnTo>
                  <a:lnTo>
                    <a:pt x="5" y="204"/>
                  </a:lnTo>
                  <a:lnTo>
                    <a:pt x="6" y="205"/>
                  </a:lnTo>
                  <a:lnTo>
                    <a:pt x="7" y="206"/>
                  </a:lnTo>
                  <a:lnTo>
                    <a:pt x="9" y="207"/>
                  </a:lnTo>
                  <a:lnTo>
                    <a:pt x="10" y="208"/>
                  </a:lnTo>
                  <a:lnTo>
                    <a:pt x="11" y="208"/>
                  </a:lnTo>
                  <a:lnTo>
                    <a:pt x="12" y="208"/>
                  </a:lnTo>
                  <a:lnTo>
                    <a:pt x="14" y="209"/>
                  </a:lnTo>
                  <a:close/>
                </a:path>
              </a:pathLst>
            </a:custGeom>
            <a:solidFill>
              <a:srgbClr val="DADEDC"/>
            </a:solidFill>
            <a:ln w="0" cap="flat" cmpd="sng">
              <a:solidFill>
                <a:srgbClr val="000000"/>
              </a:solidFill>
              <a:prstDash val="solid"/>
              <a:headEnd type="none" w="med" len="med"/>
              <a:tailEnd type="none" w="med" len="med"/>
            </a:ln>
          </p:spPr>
          <p:txBody>
            <a:bodyPr/>
            <a:lstStyle/>
            <a:p>
              <a:endParaRPr lang="en-US"/>
            </a:p>
          </p:txBody>
        </p:sp>
        <p:sp>
          <p:nvSpPr>
            <p:cNvPr id="1413227" name="Freeform 1413226"/>
            <p:cNvSpPr/>
            <p:nvPr/>
          </p:nvSpPr>
          <p:spPr>
            <a:xfrm>
              <a:off x="4851" y="1317"/>
              <a:ext cx="15" cy="4"/>
            </a:xfrm>
            <a:custGeom>
              <a:avLst/>
              <a:gdLst/>
              <a:ahLst/>
              <a:cxnLst/>
              <a:rect l="0" t="0" r="0" b="0"/>
              <a:pathLst>
                <a:path w="342" h="99">
                  <a:moveTo>
                    <a:pt x="305" y="99"/>
                  </a:moveTo>
                  <a:lnTo>
                    <a:pt x="308" y="98"/>
                  </a:lnTo>
                  <a:lnTo>
                    <a:pt x="313" y="98"/>
                  </a:lnTo>
                  <a:lnTo>
                    <a:pt x="316" y="97"/>
                  </a:lnTo>
                  <a:lnTo>
                    <a:pt x="320" y="96"/>
                  </a:lnTo>
                  <a:lnTo>
                    <a:pt x="323" y="95"/>
                  </a:lnTo>
                  <a:lnTo>
                    <a:pt x="326" y="93"/>
                  </a:lnTo>
                  <a:lnTo>
                    <a:pt x="328" y="91"/>
                  </a:lnTo>
                  <a:lnTo>
                    <a:pt x="331" y="89"/>
                  </a:lnTo>
                  <a:lnTo>
                    <a:pt x="333" y="87"/>
                  </a:lnTo>
                  <a:lnTo>
                    <a:pt x="335" y="85"/>
                  </a:lnTo>
                  <a:lnTo>
                    <a:pt x="337" y="82"/>
                  </a:lnTo>
                  <a:lnTo>
                    <a:pt x="339" y="80"/>
                  </a:lnTo>
                  <a:lnTo>
                    <a:pt x="340" y="77"/>
                  </a:lnTo>
                  <a:lnTo>
                    <a:pt x="341" y="74"/>
                  </a:lnTo>
                  <a:lnTo>
                    <a:pt x="341" y="71"/>
                  </a:lnTo>
                  <a:lnTo>
                    <a:pt x="342" y="67"/>
                  </a:lnTo>
                  <a:lnTo>
                    <a:pt x="342" y="32"/>
                  </a:lnTo>
                  <a:lnTo>
                    <a:pt x="341" y="28"/>
                  </a:lnTo>
                  <a:lnTo>
                    <a:pt x="341" y="24"/>
                  </a:lnTo>
                  <a:lnTo>
                    <a:pt x="340" y="21"/>
                  </a:lnTo>
                  <a:lnTo>
                    <a:pt x="339" y="18"/>
                  </a:lnTo>
                  <a:lnTo>
                    <a:pt x="337" y="16"/>
                  </a:lnTo>
                  <a:lnTo>
                    <a:pt x="335" y="13"/>
                  </a:lnTo>
                  <a:lnTo>
                    <a:pt x="333" y="11"/>
                  </a:lnTo>
                  <a:lnTo>
                    <a:pt x="331" y="9"/>
                  </a:lnTo>
                  <a:lnTo>
                    <a:pt x="328" y="7"/>
                  </a:lnTo>
                  <a:lnTo>
                    <a:pt x="326" y="5"/>
                  </a:lnTo>
                  <a:lnTo>
                    <a:pt x="323" y="3"/>
                  </a:lnTo>
                  <a:lnTo>
                    <a:pt x="320" y="2"/>
                  </a:lnTo>
                  <a:lnTo>
                    <a:pt x="316" y="1"/>
                  </a:lnTo>
                  <a:lnTo>
                    <a:pt x="313" y="0"/>
                  </a:lnTo>
                  <a:lnTo>
                    <a:pt x="308" y="0"/>
                  </a:lnTo>
                  <a:lnTo>
                    <a:pt x="305" y="0"/>
                  </a:lnTo>
                  <a:lnTo>
                    <a:pt x="37" y="0"/>
                  </a:lnTo>
                  <a:lnTo>
                    <a:pt x="33" y="0"/>
                  </a:lnTo>
                  <a:lnTo>
                    <a:pt x="29" y="0"/>
                  </a:lnTo>
                  <a:lnTo>
                    <a:pt x="26" y="1"/>
                  </a:lnTo>
                  <a:lnTo>
                    <a:pt x="22" y="2"/>
                  </a:lnTo>
                  <a:lnTo>
                    <a:pt x="19" y="3"/>
                  </a:lnTo>
                  <a:lnTo>
                    <a:pt x="16" y="5"/>
                  </a:lnTo>
                  <a:lnTo>
                    <a:pt x="14" y="7"/>
                  </a:lnTo>
                  <a:lnTo>
                    <a:pt x="11" y="9"/>
                  </a:lnTo>
                  <a:lnTo>
                    <a:pt x="9" y="11"/>
                  </a:lnTo>
                  <a:lnTo>
                    <a:pt x="7" y="13"/>
                  </a:lnTo>
                  <a:lnTo>
                    <a:pt x="5" y="16"/>
                  </a:lnTo>
                  <a:lnTo>
                    <a:pt x="3" y="18"/>
                  </a:lnTo>
                  <a:lnTo>
                    <a:pt x="2" y="21"/>
                  </a:lnTo>
                  <a:lnTo>
                    <a:pt x="0" y="24"/>
                  </a:lnTo>
                  <a:lnTo>
                    <a:pt x="0" y="28"/>
                  </a:lnTo>
                  <a:lnTo>
                    <a:pt x="0" y="32"/>
                  </a:lnTo>
                  <a:lnTo>
                    <a:pt x="0" y="67"/>
                  </a:lnTo>
                  <a:lnTo>
                    <a:pt x="0" y="71"/>
                  </a:lnTo>
                  <a:lnTo>
                    <a:pt x="0" y="74"/>
                  </a:lnTo>
                  <a:lnTo>
                    <a:pt x="2" y="77"/>
                  </a:lnTo>
                  <a:lnTo>
                    <a:pt x="3" y="80"/>
                  </a:lnTo>
                  <a:lnTo>
                    <a:pt x="5" y="82"/>
                  </a:lnTo>
                  <a:lnTo>
                    <a:pt x="7" y="85"/>
                  </a:lnTo>
                  <a:lnTo>
                    <a:pt x="9" y="87"/>
                  </a:lnTo>
                  <a:lnTo>
                    <a:pt x="11" y="89"/>
                  </a:lnTo>
                  <a:lnTo>
                    <a:pt x="14" y="91"/>
                  </a:lnTo>
                  <a:lnTo>
                    <a:pt x="16" y="93"/>
                  </a:lnTo>
                  <a:lnTo>
                    <a:pt x="19" y="95"/>
                  </a:lnTo>
                  <a:lnTo>
                    <a:pt x="22" y="96"/>
                  </a:lnTo>
                  <a:lnTo>
                    <a:pt x="26" y="97"/>
                  </a:lnTo>
                  <a:lnTo>
                    <a:pt x="29" y="98"/>
                  </a:lnTo>
                  <a:lnTo>
                    <a:pt x="33" y="98"/>
                  </a:lnTo>
                  <a:lnTo>
                    <a:pt x="37" y="99"/>
                  </a:lnTo>
                  <a:lnTo>
                    <a:pt x="305" y="99"/>
                  </a:lnTo>
                  <a:close/>
                </a:path>
              </a:pathLst>
            </a:custGeom>
            <a:solidFill>
              <a:srgbClr val="F2EEEA"/>
            </a:solidFill>
            <a:ln w="0" cap="flat" cmpd="sng">
              <a:solidFill>
                <a:srgbClr val="000000"/>
              </a:solidFill>
              <a:prstDash val="solid"/>
              <a:headEnd type="none" w="med" len="med"/>
              <a:tailEnd type="none" w="med" len="med"/>
            </a:ln>
          </p:spPr>
          <p:txBody>
            <a:bodyPr/>
            <a:lstStyle/>
            <a:p>
              <a:endParaRPr lang="en-US"/>
            </a:p>
          </p:txBody>
        </p:sp>
        <p:sp>
          <p:nvSpPr>
            <p:cNvPr id="1413228" name="Freeform 1413227"/>
            <p:cNvSpPr/>
            <p:nvPr/>
          </p:nvSpPr>
          <p:spPr>
            <a:xfrm>
              <a:off x="4826" y="1316"/>
              <a:ext cx="21" cy="12"/>
            </a:xfrm>
            <a:custGeom>
              <a:avLst/>
              <a:gdLst/>
              <a:ahLst/>
              <a:cxnLst/>
              <a:rect l="0" t="0" r="0" b="0"/>
              <a:pathLst>
                <a:path w="478" h="282">
                  <a:moveTo>
                    <a:pt x="416" y="282"/>
                  </a:moveTo>
                  <a:lnTo>
                    <a:pt x="420" y="281"/>
                  </a:lnTo>
                  <a:lnTo>
                    <a:pt x="425" y="280"/>
                  </a:lnTo>
                  <a:lnTo>
                    <a:pt x="430" y="278"/>
                  </a:lnTo>
                  <a:lnTo>
                    <a:pt x="436" y="276"/>
                  </a:lnTo>
                  <a:lnTo>
                    <a:pt x="441" y="273"/>
                  </a:lnTo>
                  <a:lnTo>
                    <a:pt x="446" y="270"/>
                  </a:lnTo>
                  <a:lnTo>
                    <a:pt x="451" y="266"/>
                  </a:lnTo>
                  <a:lnTo>
                    <a:pt x="456" y="262"/>
                  </a:lnTo>
                  <a:lnTo>
                    <a:pt x="460" y="257"/>
                  </a:lnTo>
                  <a:lnTo>
                    <a:pt x="464" y="252"/>
                  </a:lnTo>
                  <a:lnTo>
                    <a:pt x="468" y="246"/>
                  </a:lnTo>
                  <a:lnTo>
                    <a:pt x="472" y="240"/>
                  </a:lnTo>
                  <a:lnTo>
                    <a:pt x="474" y="234"/>
                  </a:lnTo>
                  <a:lnTo>
                    <a:pt x="476" y="228"/>
                  </a:lnTo>
                  <a:lnTo>
                    <a:pt x="477" y="221"/>
                  </a:lnTo>
                  <a:lnTo>
                    <a:pt x="478" y="215"/>
                  </a:lnTo>
                  <a:lnTo>
                    <a:pt x="463" y="67"/>
                  </a:lnTo>
                  <a:lnTo>
                    <a:pt x="462" y="60"/>
                  </a:lnTo>
                  <a:lnTo>
                    <a:pt x="462" y="53"/>
                  </a:lnTo>
                  <a:lnTo>
                    <a:pt x="460" y="46"/>
                  </a:lnTo>
                  <a:lnTo>
                    <a:pt x="459" y="40"/>
                  </a:lnTo>
                  <a:lnTo>
                    <a:pt x="457" y="34"/>
                  </a:lnTo>
                  <a:lnTo>
                    <a:pt x="455" y="29"/>
                  </a:lnTo>
                  <a:lnTo>
                    <a:pt x="452" y="24"/>
                  </a:lnTo>
                  <a:lnTo>
                    <a:pt x="449" y="20"/>
                  </a:lnTo>
                  <a:lnTo>
                    <a:pt x="446" y="15"/>
                  </a:lnTo>
                  <a:lnTo>
                    <a:pt x="442" y="12"/>
                  </a:lnTo>
                  <a:lnTo>
                    <a:pt x="438" y="7"/>
                  </a:lnTo>
                  <a:lnTo>
                    <a:pt x="434" y="5"/>
                  </a:lnTo>
                  <a:lnTo>
                    <a:pt x="429" y="2"/>
                  </a:lnTo>
                  <a:lnTo>
                    <a:pt x="425" y="1"/>
                  </a:lnTo>
                  <a:lnTo>
                    <a:pt x="420" y="0"/>
                  </a:lnTo>
                  <a:lnTo>
                    <a:pt x="416" y="0"/>
                  </a:lnTo>
                  <a:lnTo>
                    <a:pt x="63" y="0"/>
                  </a:lnTo>
                  <a:lnTo>
                    <a:pt x="58" y="0"/>
                  </a:lnTo>
                  <a:lnTo>
                    <a:pt x="53" y="1"/>
                  </a:lnTo>
                  <a:lnTo>
                    <a:pt x="49" y="2"/>
                  </a:lnTo>
                  <a:lnTo>
                    <a:pt x="43" y="5"/>
                  </a:lnTo>
                  <a:lnTo>
                    <a:pt x="39" y="7"/>
                  </a:lnTo>
                  <a:lnTo>
                    <a:pt x="35" y="12"/>
                  </a:lnTo>
                  <a:lnTo>
                    <a:pt x="32" y="15"/>
                  </a:lnTo>
                  <a:lnTo>
                    <a:pt x="28" y="20"/>
                  </a:lnTo>
                  <a:lnTo>
                    <a:pt x="25" y="24"/>
                  </a:lnTo>
                  <a:lnTo>
                    <a:pt x="23" y="29"/>
                  </a:lnTo>
                  <a:lnTo>
                    <a:pt x="20" y="34"/>
                  </a:lnTo>
                  <a:lnTo>
                    <a:pt x="18" y="40"/>
                  </a:lnTo>
                  <a:lnTo>
                    <a:pt x="17" y="46"/>
                  </a:lnTo>
                  <a:lnTo>
                    <a:pt x="15" y="53"/>
                  </a:lnTo>
                  <a:lnTo>
                    <a:pt x="15" y="60"/>
                  </a:lnTo>
                  <a:lnTo>
                    <a:pt x="15" y="67"/>
                  </a:lnTo>
                  <a:lnTo>
                    <a:pt x="0" y="215"/>
                  </a:lnTo>
                  <a:lnTo>
                    <a:pt x="0" y="221"/>
                  </a:lnTo>
                  <a:lnTo>
                    <a:pt x="1" y="228"/>
                  </a:lnTo>
                  <a:lnTo>
                    <a:pt x="3" y="234"/>
                  </a:lnTo>
                  <a:lnTo>
                    <a:pt x="6" y="240"/>
                  </a:lnTo>
                  <a:lnTo>
                    <a:pt x="9" y="246"/>
                  </a:lnTo>
                  <a:lnTo>
                    <a:pt x="13" y="252"/>
                  </a:lnTo>
                  <a:lnTo>
                    <a:pt x="17" y="257"/>
                  </a:lnTo>
                  <a:lnTo>
                    <a:pt x="21" y="262"/>
                  </a:lnTo>
                  <a:lnTo>
                    <a:pt x="26" y="266"/>
                  </a:lnTo>
                  <a:lnTo>
                    <a:pt x="31" y="270"/>
                  </a:lnTo>
                  <a:lnTo>
                    <a:pt x="36" y="273"/>
                  </a:lnTo>
                  <a:lnTo>
                    <a:pt x="41" y="276"/>
                  </a:lnTo>
                  <a:lnTo>
                    <a:pt x="47" y="278"/>
                  </a:lnTo>
                  <a:lnTo>
                    <a:pt x="52" y="280"/>
                  </a:lnTo>
                  <a:lnTo>
                    <a:pt x="58" y="281"/>
                  </a:lnTo>
                  <a:lnTo>
                    <a:pt x="63" y="282"/>
                  </a:lnTo>
                  <a:lnTo>
                    <a:pt x="416" y="282"/>
                  </a:lnTo>
                  <a:close/>
                </a:path>
              </a:pathLst>
            </a:custGeom>
            <a:solidFill>
              <a:srgbClr val="7F7F7F"/>
            </a:solidFill>
            <a:ln w="0" cap="flat" cmpd="sng">
              <a:solidFill>
                <a:srgbClr val="000000"/>
              </a:solidFill>
              <a:prstDash val="solid"/>
              <a:headEnd type="none" w="med" len="med"/>
              <a:tailEnd type="none" w="med" len="med"/>
            </a:ln>
          </p:spPr>
          <p:txBody>
            <a:bodyPr/>
            <a:lstStyle/>
            <a:p>
              <a:endParaRPr lang="en-US"/>
            </a:p>
          </p:txBody>
        </p:sp>
        <p:sp>
          <p:nvSpPr>
            <p:cNvPr id="1413229" name="Freeform 1413228"/>
            <p:cNvSpPr/>
            <p:nvPr/>
          </p:nvSpPr>
          <p:spPr>
            <a:xfrm>
              <a:off x="4826" y="1316"/>
              <a:ext cx="20" cy="12"/>
            </a:xfrm>
            <a:custGeom>
              <a:avLst/>
              <a:gdLst/>
              <a:ahLst/>
              <a:cxnLst/>
              <a:rect l="0" t="0" r="0" b="0"/>
              <a:pathLst>
                <a:path w="454" h="269">
                  <a:moveTo>
                    <a:pt x="395" y="269"/>
                  </a:moveTo>
                  <a:lnTo>
                    <a:pt x="399" y="268"/>
                  </a:lnTo>
                  <a:lnTo>
                    <a:pt x="404" y="267"/>
                  </a:lnTo>
                  <a:lnTo>
                    <a:pt x="409" y="266"/>
                  </a:lnTo>
                  <a:lnTo>
                    <a:pt x="414" y="264"/>
                  </a:lnTo>
                  <a:lnTo>
                    <a:pt x="420" y="261"/>
                  </a:lnTo>
                  <a:lnTo>
                    <a:pt x="424" y="258"/>
                  </a:lnTo>
                  <a:lnTo>
                    <a:pt x="429" y="254"/>
                  </a:lnTo>
                  <a:lnTo>
                    <a:pt x="434" y="250"/>
                  </a:lnTo>
                  <a:lnTo>
                    <a:pt x="438" y="245"/>
                  </a:lnTo>
                  <a:lnTo>
                    <a:pt x="441" y="240"/>
                  </a:lnTo>
                  <a:lnTo>
                    <a:pt x="445" y="235"/>
                  </a:lnTo>
                  <a:lnTo>
                    <a:pt x="448" y="230"/>
                  </a:lnTo>
                  <a:lnTo>
                    <a:pt x="450" y="224"/>
                  </a:lnTo>
                  <a:lnTo>
                    <a:pt x="452" y="218"/>
                  </a:lnTo>
                  <a:lnTo>
                    <a:pt x="453" y="212"/>
                  </a:lnTo>
                  <a:lnTo>
                    <a:pt x="454" y="205"/>
                  </a:lnTo>
                  <a:lnTo>
                    <a:pt x="440" y="65"/>
                  </a:lnTo>
                  <a:lnTo>
                    <a:pt x="439" y="58"/>
                  </a:lnTo>
                  <a:lnTo>
                    <a:pt x="439" y="52"/>
                  </a:lnTo>
                  <a:lnTo>
                    <a:pt x="437" y="46"/>
                  </a:lnTo>
                  <a:lnTo>
                    <a:pt x="436" y="39"/>
                  </a:lnTo>
                  <a:lnTo>
                    <a:pt x="434" y="33"/>
                  </a:lnTo>
                  <a:lnTo>
                    <a:pt x="432" y="28"/>
                  </a:lnTo>
                  <a:lnTo>
                    <a:pt x="429" y="23"/>
                  </a:lnTo>
                  <a:lnTo>
                    <a:pt x="427" y="19"/>
                  </a:lnTo>
                  <a:lnTo>
                    <a:pt x="423" y="15"/>
                  </a:lnTo>
                  <a:lnTo>
                    <a:pt x="420" y="11"/>
                  </a:lnTo>
                  <a:lnTo>
                    <a:pt x="415" y="8"/>
                  </a:lnTo>
                  <a:lnTo>
                    <a:pt x="412" y="4"/>
                  </a:lnTo>
                  <a:lnTo>
                    <a:pt x="407" y="2"/>
                  </a:lnTo>
                  <a:lnTo>
                    <a:pt x="403" y="1"/>
                  </a:lnTo>
                  <a:lnTo>
                    <a:pt x="399" y="0"/>
                  </a:lnTo>
                  <a:lnTo>
                    <a:pt x="395" y="0"/>
                  </a:lnTo>
                  <a:lnTo>
                    <a:pt x="58" y="0"/>
                  </a:lnTo>
                  <a:lnTo>
                    <a:pt x="53" y="0"/>
                  </a:lnTo>
                  <a:lnTo>
                    <a:pt x="49" y="1"/>
                  </a:lnTo>
                  <a:lnTo>
                    <a:pt x="45" y="2"/>
                  </a:lnTo>
                  <a:lnTo>
                    <a:pt x="41" y="4"/>
                  </a:lnTo>
                  <a:lnTo>
                    <a:pt x="37" y="8"/>
                  </a:lnTo>
                  <a:lnTo>
                    <a:pt x="33" y="11"/>
                  </a:lnTo>
                  <a:lnTo>
                    <a:pt x="29" y="15"/>
                  </a:lnTo>
                  <a:lnTo>
                    <a:pt x="26" y="19"/>
                  </a:lnTo>
                  <a:lnTo>
                    <a:pt x="23" y="23"/>
                  </a:lnTo>
                  <a:lnTo>
                    <a:pt x="20" y="28"/>
                  </a:lnTo>
                  <a:lnTo>
                    <a:pt x="18" y="33"/>
                  </a:lnTo>
                  <a:lnTo>
                    <a:pt x="16" y="39"/>
                  </a:lnTo>
                  <a:lnTo>
                    <a:pt x="15" y="46"/>
                  </a:lnTo>
                  <a:lnTo>
                    <a:pt x="13" y="52"/>
                  </a:lnTo>
                  <a:lnTo>
                    <a:pt x="13" y="58"/>
                  </a:lnTo>
                  <a:lnTo>
                    <a:pt x="13" y="65"/>
                  </a:lnTo>
                  <a:lnTo>
                    <a:pt x="0" y="205"/>
                  </a:lnTo>
                  <a:lnTo>
                    <a:pt x="0" y="212"/>
                  </a:lnTo>
                  <a:lnTo>
                    <a:pt x="1" y="218"/>
                  </a:lnTo>
                  <a:lnTo>
                    <a:pt x="3" y="224"/>
                  </a:lnTo>
                  <a:lnTo>
                    <a:pt x="5" y="230"/>
                  </a:lnTo>
                  <a:lnTo>
                    <a:pt x="8" y="235"/>
                  </a:lnTo>
                  <a:lnTo>
                    <a:pt x="11" y="240"/>
                  </a:lnTo>
                  <a:lnTo>
                    <a:pt x="15" y="245"/>
                  </a:lnTo>
                  <a:lnTo>
                    <a:pt x="19" y="250"/>
                  </a:lnTo>
                  <a:lnTo>
                    <a:pt x="23" y="254"/>
                  </a:lnTo>
                  <a:lnTo>
                    <a:pt x="28" y="258"/>
                  </a:lnTo>
                  <a:lnTo>
                    <a:pt x="34" y="261"/>
                  </a:lnTo>
                  <a:lnTo>
                    <a:pt x="38" y="264"/>
                  </a:lnTo>
                  <a:lnTo>
                    <a:pt x="43" y="266"/>
                  </a:lnTo>
                  <a:lnTo>
                    <a:pt x="48" y="267"/>
                  </a:lnTo>
                  <a:lnTo>
                    <a:pt x="53" y="268"/>
                  </a:lnTo>
                  <a:lnTo>
                    <a:pt x="58" y="269"/>
                  </a:lnTo>
                  <a:lnTo>
                    <a:pt x="395" y="269"/>
                  </a:lnTo>
                  <a:close/>
                </a:path>
              </a:pathLst>
            </a:custGeom>
            <a:solidFill>
              <a:srgbClr val="F2F3F1"/>
            </a:solidFill>
            <a:ln w="0" cap="flat" cmpd="sng">
              <a:solidFill>
                <a:srgbClr val="000000"/>
              </a:solidFill>
              <a:prstDash val="solid"/>
              <a:headEnd type="none" w="med" len="med"/>
              <a:tailEnd type="none" w="med" len="med"/>
            </a:ln>
          </p:spPr>
          <p:txBody>
            <a:bodyPr/>
            <a:lstStyle/>
            <a:p>
              <a:endParaRPr lang="en-US"/>
            </a:p>
          </p:txBody>
        </p:sp>
        <p:sp>
          <p:nvSpPr>
            <p:cNvPr id="1413230" name="Freeform 1413229"/>
            <p:cNvSpPr/>
            <p:nvPr/>
          </p:nvSpPr>
          <p:spPr>
            <a:xfrm>
              <a:off x="4829" y="1322"/>
              <a:ext cx="15" cy="5"/>
            </a:xfrm>
            <a:custGeom>
              <a:avLst/>
              <a:gdLst/>
              <a:ahLst/>
              <a:cxnLst/>
              <a:rect l="0" t="0" r="0" b="0"/>
              <a:pathLst>
                <a:path w="334" h="121">
                  <a:moveTo>
                    <a:pt x="334" y="60"/>
                  </a:moveTo>
                  <a:lnTo>
                    <a:pt x="333" y="65"/>
                  </a:lnTo>
                  <a:lnTo>
                    <a:pt x="333" y="71"/>
                  </a:lnTo>
                  <a:lnTo>
                    <a:pt x="332" y="78"/>
                  </a:lnTo>
                  <a:lnTo>
                    <a:pt x="331" y="83"/>
                  </a:lnTo>
                  <a:lnTo>
                    <a:pt x="330" y="88"/>
                  </a:lnTo>
                  <a:lnTo>
                    <a:pt x="328" y="93"/>
                  </a:lnTo>
                  <a:lnTo>
                    <a:pt x="326" y="98"/>
                  </a:lnTo>
                  <a:lnTo>
                    <a:pt x="324" y="102"/>
                  </a:lnTo>
                  <a:lnTo>
                    <a:pt x="321" y="106"/>
                  </a:lnTo>
                  <a:lnTo>
                    <a:pt x="317" y="109"/>
                  </a:lnTo>
                  <a:lnTo>
                    <a:pt x="314" y="112"/>
                  </a:lnTo>
                  <a:lnTo>
                    <a:pt x="311" y="115"/>
                  </a:lnTo>
                  <a:lnTo>
                    <a:pt x="307" y="118"/>
                  </a:lnTo>
                  <a:lnTo>
                    <a:pt x="303" y="119"/>
                  </a:lnTo>
                  <a:lnTo>
                    <a:pt x="299" y="120"/>
                  </a:lnTo>
                  <a:lnTo>
                    <a:pt x="295" y="121"/>
                  </a:lnTo>
                  <a:lnTo>
                    <a:pt x="39" y="121"/>
                  </a:lnTo>
                  <a:lnTo>
                    <a:pt x="34" y="120"/>
                  </a:lnTo>
                  <a:lnTo>
                    <a:pt x="30" y="119"/>
                  </a:lnTo>
                  <a:lnTo>
                    <a:pt x="26" y="118"/>
                  </a:lnTo>
                  <a:lnTo>
                    <a:pt x="23" y="115"/>
                  </a:lnTo>
                  <a:lnTo>
                    <a:pt x="19" y="112"/>
                  </a:lnTo>
                  <a:lnTo>
                    <a:pt x="16" y="109"/>
                  </a:lnTo>
                  <a:lnTo>
                    <a:pt x="13" y="106"/>
                  </a:lnTo>
                  <a:lnTo>
                    <a:pt x="11" y="102"/>
                  </a:lnTo>
                  <a:lnTo>
                    <a:pt x="9" y="98"/>
                  </a:lnTo>
                  <a:lnTo>
                    <a:pt x="5" y="93"/>
                  </a:lnTo>
                  <a:lnTo>
                    <a:pt x="4" y="88"/>
                  </a:lnTo>
                  <a:lnTo>
                    <a:pt x="2" y="83"/>
                  </a:lnTo>
                  <a:lnTo>
                    <a:pt x="1" y="78"/>
                  </a:lnTo>
                  <a:lnTo>
                    <a:pt x="0" y="71"/>
                  </a:lnTo>
                  <a:lnTo>
                    <a:pt x="0" y="65"/>
                  </a:lnTo>
                  <a:lnTo>
                    <a:pt x="0" y="60"/>
                  </a:lnTo>
                  <a:lnTo>
                    <a:pt x="2" y="0"/>
                  </a:lnTo>
                  <a:lnTo>
                    <a:pt x="332" y="0"/>
                  </a:lnTo>
                  <a:lnTo>
                    <a:pt x="334" y="60"/>
                  </a:lnTo>
                  <a:close/>
                </a:path>
              </a:pathLst>
            </a:custGeom>
            <a:solidFill>
              <a:srgbClr val="CDCAC7"/>
            </a:solidFill>
            <a:ln w="0" cap="flat" cmpd="sng">
              <a:solidFill>
                <a:srgbClr val="000000"/>
              </a:solidFill>
              <a:prstDash val="solid"/>
              <a:headEnd type="none" w="med" len="med"/>
              <a:tailEnd type="none" w="med" len="med"/>
            </a:ln>
          </p:spPr>
          <p:txBody>
            <a:bodyPr/>
            <a:lstStyle/>
            <a:p>
              <a:endParaRPr lang="en-US"/>
            </a:p>
          </p:txBody>
        </p:sp>
        <p:sp>
          <p:nvSpPr>
            <p:cNvPr id="1413231" name="Freeform 1413230"/>
            <p:cNvSpPr/>
            <p:nvPr/>
          </p:nvSpPr>
          <p:spPr>
            <a:xfrm>
              <a:off x="4827" y="1318"/>
              <a:ext cx="1" cy="8"/>
            </a:xfrm>
            <a:custGeom>
              <a:avLst/>
              <a:gdLst/>
              <a:ahLst/>
              <a:cxnLst/>
              <a:rect l="0" t="0" r="0" b="0"/>
              <a:pathLst>
                <a:path w="32" h="200">
                  <a:moveTo>
                    <a:pt x="19" y="200"/>
                  </a:moveTo>
                  <a:lnTo>
                    <a:pt x="20" y="199"/>
                  </a:lnTo>
                  <a:lnTo>
                    <a:pt x="21" y="199"/>
                  </a:lnTo>
                  <a:lnTo>
                    <a:pt x="22" y="199"/>
                  </a:lnTo>
                  <a:lnTo>
                    <a:pt x="23" y="198"/>
                  </a:lnTo>
                  <a:lnTo>
                    <a:pt x="25" y="197"/>
                  </a:lnTo>
                  <a:lnTo>
                    <a:pt x="26" y="196"/>
                  </a:lnTo>
                  <a:lnTo>
                    <a:pt x="27" y="195"/>
                  </a:lnTo>
                  <a:lnTo>
                    <a:pt x="28" y="194"/>
                  </a:lnTo>
                  <a:lnTo>
                    <a:pt x="28" y="193"/>
                  </a:lnTo>
                  <a:lnTo>
                    <a:pt x="29" y="191"/>
                  </a:lnTo>
                  <a:lnTo>
                    <a:pt x="30" y="190"/>
                  </a:lnTo>
                  <a:lnTo>
                    <a:pt x="30" y="188"/>
                  </a:lnTo>
                  <a:lnTo>
                    <a:pt x="31" y="186"/>
                  </a:lnTo>
                  <a:lnTo>
                    <a:pt x="31" y="184"/>
                  </a:lnTo>
                  <a:lnTo>
                    <a:pt x="31" y="183"/>
                  </a:lnTo>
                  <a:lnTo>
                    <a:pt x="32" y="181"/>
                  </a:lnTo>
                  <a:lnTo>
                    <a:pt x="32" y="20"/>
                  </a:lnTo>
                  <a:lnTo>
                    <a:pt x="31" y="18"/>
                  </a:lnTo>
                  <a:lnTo>
                    <a:pt x="31" y="16"/>
                  </a:lnTo>
                  <a:lnTo>
                    <a:pt x="31" y="14"/>
                  </a:lnTo>
                  <a:lnTo>
                    <a:pt x="30" y="12"/>
                  </a:lnTo>
                  <a:lnTo>
                    <a:pt x="30" y="11"/>
                  </a:lnTo>
                  <a:lnTo>
                    <a:pt x="29" y="9"/>
                  </a:lnTo>
                  <a:lnTo>
                    <a:pt x="28" y="7"/>
                  </a:lnTo>
                  <a:lnTo>
                    <a:pt x="28" y="5"/>
                  </a:lnTo>
                  <a:lnTo>
                    <a:pt x="27" y="4"/>
                  </a:lnTo>
                  <a:lnTo>
                    <a:pt x="26" y="3"/>
                  </a:lnTo>
                  <a:lnTo>
                    <a:pt x="25" y="2"/>
                  </a:lnTo>
                  <a:lnTo>
                    <a:pt x="23" y="1"/>
                  </a:lnTo>
                  <a:lnTo>
                    <a:pt x="22" y="0"/>
                  </a:lnTo>
                  <a:lnTo>
                    <a:pt x="21" y="0"/>
                  </a:lnTo>
                  <a:lnTo>
                    <a:pt x="20" y="0"/>
                  </a:lnTo>
                  <a:lnTo>
                    <a:pt x="19" y="0"/>
                  </a:lnTo>
                  <a:lnTo>
                    <a:pt x="17" y="0"/>
                  </a:lnTo>
                  <a:lnTo>
                    <a:pt x="16" y="0"/>
                  </a:lnTo>
                  <a:lnTo>
                    <a:pt x="13" y="0"/>
                  </a:lnTo>
                  <a:lnTo>
                    <a:pt x="12" y="1"/>
                  </a:lnTo>
                  <a:lnTo>
                    <a:pt x="11" y="2"/>
                  </a:lnTo>
                  <a:lnTo>
                    <a:pt x="10" y="3"/>
                  </a:lnTo>
                  <a:lnTo>
                    <a:pt x="8" y="4"/>
                  </a:lnTo>
                  <a:lnTo>
                    <a:pt x="8" y="5"/>
                  </a:lnTo>
                  <a:lnTo>
                    <a:pt x="7" y="7"/>
                  </a:lnTo>
                  <a:lnTo>
                    <a:pt x="6" y="9"/>
                  </a:lnTo>
                  <a:lnTo>
                    <a:pt x="5" y="11"/>
                  </a:lnTo>
                  <a:lnTo>
                    <a:pt x="5" y="12"/>
                  </a:lnTo>
                  <a:lnTo>
                    <a:pt x="4" y="14"/>
                  </a:lnTo>
                  <a:lnTo>
                    <a:pt x="4" y="16"/>
                  </a:lnTo>
                  <a:lnTo>
                    <a:pt x="4" y="18"/>
                  </a:lnTo>
                  <a:lnTo>
                    <a:pt x="4" y="20"/>
                  </a:lnTo>
                  <a:lnTo>
                    <a:pt x="0" y="168"/>
                  </a:lnTo>
                  <a:lnTo>
                    <a:pt x="0" y="170"/>
                  </a:lnTo>
                  <a:lnTo>
                    <a:pt x="0" y="173"/>
                  </a:lnTo>
                  <a:lnTo>
                    <a:pt x="0" y="175"/>
                  </a:lnTo>
                  <a:lnTo>
                    <a:pt x="1" y="178"/>
                  </a:lnTo>
                  <a:lnTo>
                    <a:pt x="2" y="180"/>
                  </a:lnTo>
                  <a:lnTo>
                    <a:pt x="3" y="183"/>
                  </a:lnTo>
                  <a:lnTo>
                    <a:pt x="4" y="185"/>
                  </a:lnTo>
                  <a:lnTo>
                    <a:pt x="6" y="188"/>
                  </a:lnTo>
                  <a:lnTo>
                    <a:pt x="7" y="190"/>
                  </a:lnTo>
                  <a:lnTo>
                    <a:pt x="8" y="192"/>
                  </a:lnTo>
                  <a:lnTo>
                    <a:pt x="10" y="194"/>
                  </a:lnTo>
                  <a:lnTo>
                    <a:pt x="11" y="196"/>
                  </a:lnTo>
                  <a:lnTo>
                    <a:pt x="13" y="197"/>
                  </a:lnTo>
                  <a:lnTo>
                    <a:pt x="14" y="199"/>
                  </a:lnTo>
                  <a:lnTo>
                    <a:pt x="17" y="199"/>
                  </a:lnTo>
                  <a:lnTo>
                    <a:pt x="19" y="200"/>
                  </a:lnTo>
                  <a:close/>
                </a:path>
              </a:pathLst>
            </a:custGeom>
            <a:solidFill>
              <a:srgbClr val="DADEDC"/>
            </a:solidFill>
            <a:ln w="0" cap="flat" cmpd="sng">
              <a:solidFill>
                <a:srgbClr val="000000"/>
              </a:solidFill>
              <a:prstDash val="solid"/>
              <a:headEnd type="none" w="med" len="med"/>
              <a:tailEnd type="none" w="med" len="med"/>
            </a:ln>
          </p:spPr>
          <p:txBody>
            <a:bodyPr/>
            <a:lstStyle/>
            <a:p>
              <a:endParaRPr lang="en-US"/>
            </a:p>
          </p:txBody>
        </p:sp>
        <p:sp>
          <p:nvSpPr>
            <p:cNvPr id="1413232" name="Freeform 1413231"/>
            <p:cNvSpPr/>
            <p:nvPr/>
          </p:nvSpPr>
          <p:spPr>
            <a:xfrm>
              <a:off x="4844" y="1317"/>
              <a:ext cx="1" cy="9"/>
            </a:xfrm>
            <a:custGeom>
              <a:avLst/>
              <a:gdLst/>
              <a:ahLst/>
              <a:cxnLst/>
              <a:rect l="0" t="0" r="0" b="0"/>
              <a:pathLst>
                <a:path w="37" h="209">
                  <a:moveTo>
                    <a:pt x="15" y="209"/>
                  </a:moveTo>
                  <a:lnTo>
                    <a:pt x="16" y="208"/>
                  </a:lnTo>
                  <a:lnTo>
                    <a:pt x="17" y="208"/>
                  </a:lnTo>
                  <a:lnTo>
                    <a:pt x="19" y="206"/>
                  </a:lnTo>
                  <a:lnTo>
                    <a:pt x="21" y="205"/>
                  </a:lnTo>
                  <a:lnTo>
                    <a:pt x="23" y="203"/>
                  </a:lnTo>
                  <a:lnTo>
                    <a:pt x="25" y="201"/>
                  </a:lnTo>
                  <a:lnTo>
                    <a:pt x="26" y="199"/>
                  </a:lnTo>
                  <a:lnTo>
                    <a:pt x="28" y="197"/>
                  </a:lnTo>
                  <a:lnTo>
                    <a:pt x="30" y="194"/>
                  </a:lnTo>
                  <a:lnTo>
                    <a:pt x="31" y="191"/>
                  </a:lnTo>
                  <a:lnTo>
                    <a:pt x="33" y="189"/>
                  </a:lnTo>
                  <a:lnTo>
                    <a:pt x="34" y="186"/>
                  </a:lnTo>
                  <a:lnTo>
                    <a:pt x="35" y="184"/>
                  </a:lnTo>
                  <a:lnTo>
                    <a:pt x="36" y="181"/>
                  </a:lnTo>
                  <a:lnTo>
                    <a:pt x="36" y="179"/>
                  </a:lnTo>
                  <a:lnTo>
                    <a:pt x="37" y="177"/>
                  </a:lnTo>
                  <a:lnTo>
                    <a:pt x="28" y="20"/>
                  </a:lnTo>
                  <a:lnTo>
                    <a:pt x="27" y="18"/>
                  </a:lnTo>
                  <a:lnTo>
                    <a:pt x="27" y="16"/>
                  </a:lnTo>
                  <a:lnTo>
                    <a:pt x="27" y="13"/>
                  </a:lnTo>
                  <a:lnTo>
                    <a:pt x="26" y="11"/>
                  </a:lnTo>
                  <a:lnTo>
                    <a:pt x="26" y="10"/>
                  </a:lnTo>
                  <a:lnTo>
                    <a:pt x="25" y="8"/>
                  </a:lnTo>
                  <a:lnTo>
                    <a:pt x="24" y="7"/>
                  </a:lnTo>
                  <a:lnTo>
                    <a:pt x="24" y="5"/>
                  </a:lnTo>
                  <a:lnTo>
                    <a:pt x="23" y="4"/>
                  </a:lnTo>
                  <a:lnTo>
                    <a:pt x="22" y="3"/>
                  </a:lnTo>
                  <a:lnTo>
                    <a:pt x="21" y="2"/>
                  </a:lnTo>
                  <a:lnTo>
                    <a:pt x="19" y="1"/>
                  </a:lnTo>
                  <a:lnTo>
                    <a:pt x="18" y="0"/>
                  </a:lnTo>
                  <a:lnTo>
                    <a:pt x="17" y="0"/>
                  </a:lnTo>
                  <a:lnTo>
                    <a:pt x="16" y="0"/>
                  </a:lnTo>
                  <a:lnTo>
                    <a:pt x="15" y="0"/>
                  </a:lnTo>
                  <a:lnTo>
                    <a:pt x="12" y="0"/>
                  </a:lnTo>
                  <a:lnTo>
                    <a:pt x="11" y="0"/>
                  </a:lnTo>
                  <a:lnTo>
                    <a:pt x="9" y="0"/>
                  </a:lnTo>
                  <a:lnTo>
                    <a:pt x="8" y="1"/>
                  </a:lnTo>
                  <a:lnTo>
                    <a:pt x="7" y="2"/>
                  </a:lnTo>
                  <a:lnTo>
                    <a:pt x="6" y="3"/>
                  </a:lnTo>
                  <a:lnTo>
                    <a:pt x="4" y="4"/>
                  </a:lnTo>
                  <a:lnTo>
                    <a:pt x="4" y="6"/>
                  </a:lnTo>
                  <a:lnTo>
                    <a:pt x="3" y="7"/>
                  </a:lnTo>
                  <a:lnTo>
                    <a:pt x="2" y="9"/>
                  </a:lnTo>
                  <a:lnTo>
                    <a:pt x="1" y="11"/>
                  </a:lnTo>
                  <a:lnTo>
                    <a:pt x="1" y="13"/>
                  </a:lnTo>
                  <a:lnTo>
                    <a:pt x="0" y="16"/>
                  </a:lnTo>
                  <a:lnTo>
                    <a:pt x="0" y="18"/>
                  </a:lnTo>
                  <a:lnTo>
                    <a:pt x="0" y="20"/>
                  </a:lnTo>
                  <a:lnTo>
                    <a:pt x="0" y="23"/>
                  </a:lnTo>
                  <a:lnTo>
                    <a:pt x="0" y="192"/>
                  </a:lnTo>
                  <a:lnTo>
                    <a:pt x="0" y="193"/>
                  </a:lnTo>
                  <a:lnTo>
                    <a:pt x="0" y="195"/>
                  </a:lnTo>
                  <a:lnTo>
                    <a:pt x="0" y="196"/>
                  </a:lnTo>
                  <a:lnTo>
                    <a:pt x="1" y="198"/>
                  </a:lnTo>
                  <a:lnTo>
                    <a:pt x="1" y="199"/>
                  </a:lnTo>
                  <a:lnTo>
                    <a:pt x="2" y="200"/>
                  </a:lnTo>
                  <a:lnTo>
                    <a:pt x="3" y="202"/>
                  </a:lnTo>
                  <a:lnTo>
                    <a:pt x="4" y="203"/>
                  </a:lnTo>
                  <a:lnTo>
                    <a:pt x="4" y="204"/>
                  </a:lnTo>
                  <a:lnTo>
                    <a:pt x="6" y="205"/>
                  </a:lnTo>
                  <a:lnTo>
                    <a:pt x="7" y="206"/>
                  </a:lnTo>
                  <a:lnTo>
                    <a:pt x="8" y="207"/>
                  </a:lnTo>
                  <a:lnTo>
                    <a:pt x="9" y="208"/>
                  </a:lnTo>
                  <a:lnTo>
                    <a:pt x="11" y="208"/>
                  </a:lnTo>
                  <a:lnTo>
                    <a:pt x="12" y="208"/>
                  </a:lnTo>
                  <a:lnTo>
                    <a:pt x="15" y="209"/>
                  </a:lnTo>
                  <a:close/>
                </a:path>
              </a:pathLst>
            </a:custGeom>
            <a:solidFill>
              <a:srgbClr val="DADEDC"/>
            </a:solidFill>
            <a:ln w="0" cap="flat" cmpd="sng">
              <a:solidFill>
                <a:srgbClr val="000000"/>
              </a:solidFill>
              <a:prstDash val="solid"/>
              <a:headEnd type="none" w="med" len="med"/>
              <a:tailEnd type="none" w="med" len="med"/>
            </a:ln>
          </p:spPr>
          <p:txBody>
            <a:bodyPr/>
            <a:lstStyle/>
            <a:p>
              <a:endParaRPr lang="en-US"/>
            </a:p>
          </p:txBody>
        </p:sp>
        <p:sp>
          <p:nvSpPr>
            <p:cNvPr id="1413233" name="Freeform 1413232"/>
            <p:cNvSpPr/>
            <p:nvPr/>
          </p:nvSpPr>
          <p:spPr>
            <a:xfrm>
              <a:off x="4829" y="1317"/>
              <a:ext cx="15" cy="4"/>
            </a:xfrm>
            <a:custGeom>
              <a:avLst/>
              <a:gdLst/>
              <a:ahLst/>
              <a:cxnLst/>
              <a:rect l="0" t="0" r="0" b="0"/>
              <a:pathLst>
                <a:path w="342" h="99">
                  <a:moveTo>
                    <a:pt x="306" y="99"/>
                  </a:moveTo>
                  <a:lnTo>
                    <a:pt x="309" y="98"/>
                  </a:lnTo>
                  <a:lnTo>
                    <a:pt x="312" y="98"/>
                  </a:lnTo>
                  <a:lnTo>
                    <a:pt x="316" y="97"/>
                  </a:lnTo>
                  <a:lnTo>
                    <a:pt x="319" y="96"/>
                  </a:lnTo>
                  <a:lnTo>
                    <a:pt x="322" y="95"/>
                  </a:lnTo>
                  <a:lnTo>
                    <a:pt x="326" y="93"/>
                  </a:lnTo>
                  <a:lnTo>
                    <a:pt x="329" y="91"/>
                  </a:lnTo>
                  <a:lnTo>
                    <a:pt x="331" y="89"/>
                  </a:lnTo>
                  <a:lnTo>
                    <a:pt x="333" y="87"/>
                  </a:lnTo>
                  <a:lnTo>
                    <a:pt x="335" y="85"/>
                  </a:lnTo>
                  <a:lnTo>
                    <a:pt x="337" y="82"/>
                  </a:lnTo>
                  <a:lnTo>
                    <a:pt x="339" y="80"/>
                  </a:lnTo>
                  <a:lnTo>
                    <a:pt x="340" y="77"/>
                  </a:lnTo>
                  <a:lnTo>
                    <a:pt x="341" y="74"/>
                  </a:lnTo>
                  <a:lnTo>
                    <a:pt x="341" y="71"/>
                  </a:lnTo>
                  <a:lnTo>
                    <a:pt x="342" y="67"/>
                  </a:lnTo>
                  <a:lnTo>
                    <a:pt x="342" y="32"/>
                  </a:lnTo>
                  <a:lnTo>
                    <a:pt x="341" y="28"/>
                  </a:lnTo>
                  <a:lnTo>
                    <a:pt x="341" y="24"/>
                  </a:lnTo>
                  <a:lnTo>
                    <a:pt x="340" y="21"/>
                  </a:lnTo>
                  <a:lnTo>
                    <a:pt x="339" y="18"/>
                  </a:lnTo>
                  <a:lnTo>
                    <a:pt x="337" y="16"/>
                  </a:lnTo>
                  <a:lnTo>
                    <a:pt x="335" y="13"/>
                  </a:lnTo>
                  <a:lnTo>
                    <a:pt x="333" y="11"/>
                  </a:lnTo>
                  <a:lnTo>
                    <a:pt x="331" y="9"/>
                  </a:lnTo>
                  <a:lnTo>
                    <a:pt x="329" y="7"/>
                  </a:lnTo>
                  <a:lnTo>
                    <a:pt x="326" y="5"/>
                  </a:lnTo>
                  <a:lnTo>
                    <a:pt x="322" y="3"/>
                  </a:lnTo>
                  <a:lnTo>
                    <a:pt x="319" y="2"/>
                  </a:lnTo>
                  <a:lnTo>
                    <a:pt x="316" y="1"/>
                  </a:lnTo>
                  <a:lnTo>
                    <a:pt x="312" y="0"/>
                  </a:lnTo>
                  <a:lnTo>
                    <a:pt x="309" y="0"/>
                  </a:lnTo>
                  <a:lnTo>
                    <a:pt x="306" y="0"/>
                  </a:lnTo>
                  <a:lnTo>
                    <a:pt x="36" y="0"/>
                  </a:lnTo>
                  <a:lnTo>
                    <a:pt x="32" y="0"/>
                  </a:lnTo>
                  <a:lnTo>
                    <a:pt x="29" y="0"/>
                  </a:lnTo>
                  <a:lnTo>
                    <a:pt x="25" y="1"/>
                  </a:lnTo>
                  <a:lnTo>
                    <a:pt x="22" y="2"/>
                  </a:lnTo>
                  <a:lnTo>
                    <a:pt x="19" y="3"/>
                  </a:lnTo>
                  <a:lnTo>
                    <a:pt x="16" y="5"/>
                  </a:lnTo>
                  <a:lnTo>
                    <a:pt x="12" y="7"/>
                  </a:lnTo>
                  <a:lnTo>
                    <a:pt x="10" y="9"/>
                  </a:lnTo>
                  <a:lnTo>
                    <a:pt x="8" y="11"/>
                  </a:lnTo>
                  <a:lnTo>
                    <a:pt x="6" y="13"/>
                  </a:lnTo>
                  <a:lnTo>
                    <a:pt x="4" y="16"/>
                  </a:lnTo>
                  <a:lnTo>
                    <a:pt x="2" y="18"/>
                  </a:lnTo>
                  <a:lnTo>
                    <a:pt x="1" y="21"/>
                  </a:lnTo>
                  <a:lnTo>
                    <a:pt x="0" y="24"/>
                  </a:lnTo>
                  <a:lnTo>
                    <a:pt x="0" y="28"/>
                  </a:lnTo>
                  <a:lnTo>
                    <a:pt x="0" y="32"/>
                  </a:lnTo>
                  <a:lnTo>
                    <a:pt x="0" y="67"/>
                  </a:lnTo>
                  <a:lnTo>
                    <a:pt x="0" y="71"/>
                  </a:lnTo>
                  <a:lnTo>
                    <a:pt x="0" y="74"/>
                  </a:lnTo>
                  <a:lnTo>
                    <a:pt x="1" y="77"/>
                  </a:lnTo>
                  <a:lnTo>
                    <a:pt x="2" y="80"/>
                  </a:lnTo>
                  <a:lnTo>
                    <a:pt x="4" y="82"/>
                  </a:lnTo>
                  <a:lnTo>
                    <a:pt x="6" y="85"/>
                  </a:lnTo>
                  <a:lnTo>
                    <a:pt x="8" y="87"/>
                  </a:lnTo>
                  <a:lnTo>
                    <a:pt x="10" y="89"/>
                  </a:lnTo>
                  <a:lnTo>
                    <a:pt x="12" y="91"/>
                  </a:lnTo>
                  <a:lnTo>
                    <a:pt x="16" y="93"/>
                  </a:lnTo>
                  <a:lnTo>
                    <a:pt x="19" y="95"/>
                  </a:lnTo>
                  <a:lnTo>
                    <a:pt x="22" y="96"/>
                  </a:lnTo>
                  <a:lnTo>
                    <a:pt x="25" y="97"/>
                  </a:lnTo>
                  <a:lnTo>
                    <a:pt x="29" y="98"/>
                  </a:lnTo>
                  <a:lnTo>
                    <a:pt x="32" y="98"/>
                  </a:lnTo>
                  <a:lnTo>
                    <a:pt x="36" y="99"/>
                  </a:lnTo>
                  <a:lnTo>
                    <a:pt x="306" y="99"/>
                  </a:lnTo>
                  <a:close/>
                </a:path>
              </a:pathLst>
            </a:custGeom>
            <a:solidFill>
              <a:srgbClr val="F2EEEA"/>
            </a:solidFill>
            <a:ln w="0" cap="flat" cmpd="sng">
              <a:solidFill>
                <a:srgbClr val="000000"/>
              </a:solidFill>
              <a:prstDash val="solid"/>
              <a:headEnd type="none" w="med" len="med"/>
              <a:tailEnd type="none" w="med" len="med"/>
            </a:ln>
          </p:spPr>
          <p:txBody>
            <a:bodyPr/>
            <a:lstStyle/>
            <a:p>
              <a:endParaRPr lang="en-US"/>
            </a:p>
          </p:txBody>
        </p:sp>
        <p:sp>
          <p:nvSpPr>
            <p:cNvPr id="1413234" name="Freeform 1413233"/>
            <p:cNvSpPr/>
            <p:nvPr/>
          </p:nvSpPr>
          <p:spPr>
            <a:xfrm>
              <a:off x="4803" y="1316"/>
              <a:ext cx="21" cy="12"/>
            </a:xfrm>
            <a:custGeom>
              <a:avLst/>
              <a:gdLst/>
              <a:ahLst/>
              <a:cxnLst/>
              <a:rect l="0" t="0" r="0" b="0"/>
              <a:pathLst>
                <a:path w="477" h="282">
                  <a:moveTo>
                    <a:pt x="415" y="282"/>
                  </a:moveTo>
                  <a:lnTo>
                    <a:pt x="419" y="281"/>
                  </a:lnTo>
                  <a:lnTo>
                    <a:pt x="425" y="280"/>
                  </a:lnTo>
                  <a:lnTo>
                    <a:pt x="430" y="278"/>
                  </a:lnTo>
                  <a:lnTo>
                    <a:pt x="435" y="276"/>
                  </a:lnTo>
                  <a:lnTo>
                    <a:pt x="441" y="273"/>
                  </a:lnTo>
                  <a:lnTo>
                    <a:pt x="446" y="270"/>
                  </a:lnTo>
                  <a:lnTo>
                    <a:pt x="451" y="266"/>
                  </a:lnTo>
                  <a:lnTo>
                    <a:pt x="456" y="262"/>
                  </a:lnTo>
                  <a:lnTo>
                    <a:pt x="460" y="257"/>
                  </a:lnTo>
                  <a:lnTo>
                    <a:pt x="464" y="252"/>
                  </a:lnTo>
                  <a:lnTo>
                    <a:pt x="468" y="246"/>
                  </a:lnTo>
                  <a:lnTo>
                    <a:pt x="471" y="240"/>
                  </a:lnTo>
                  <a:lnTo>
                    <a:pt x="473" y="234"/>
                  </a:lnTo>
                  <a:lnTo>
                    <a:pt x="475" y="228"/>
                  </a:lnTo>
                  <a:lnTo>
                    <a:pt x="476" y="221"/>
                  </a:lnTo>
                  <a:lnTo>
                    <a:pt x="477" y="215"/>
                  </a:lnTo>
                  <a:lnTo>
                    <a:pt x="463" y="67"/>
                  </a:lnTo>
                  <a:lnTo>
                    <a:pt x="462" y="60"/>
                  </a:lnTo>
                  <a:lnTo>
                    <a:pt x="462" y="53"/>
                  </a:lnTo>
                  <a:lnTo>
                    <a:pt x="460" y="46"/>
                  </a:lnTo>
                  <a:lnTo>
                    <a:pt x="459" y="40"/>
                  </a:lnTo>
                  <a:lnTo>
                    <a:pt x="457" y="34"/>
                  </a:lnTo>
                  <a:lnTo>
                    <a:pt x="454" y="29"/>
                  </a:lnTo>
                  <a:lnTo>
                    <a:pt x="452" y="24"/>
                  </a:lnTo>
                  <a:lnTo>
                    <a:pt x="449" y="20"/>
                  </a:lnTo>
                  <a:lnTo>
                    <a:pt x="445" y="15"/>
                  </a:lnTo>
                  <a:lnTo>
                    <a:pt x="442" y="12"/>
                  </a:lnTo>
                  <a:lnTo>
                    <a:pt x="437" y="7"/>
                  </a:lnTo>
                  <a:lnTo>
                    <a:pt x="433" y="5"/>
                  </a:lnTo>
                  <a:lnTo>
                    <a:pt x="428" y="2"/>
                  </a:lnTo>
                  <a:lnTo>
                    <a:pt x="424" y="1"/>
                  </a:lnTo>
                  <a:lnTo>
                    <a:pt x="419" y="0"/>
                  </a:lnTo>
                  <a:lnTo>
                    <a:pt x="415" y="0"/>
                  </a:lnTo>
                  <a:lnTo>
                    <a:pt x="63" y="0"/>
                  </a:lnTo>
                  <a:lnTo>
                    <a:pt x="58" y="0"/>
                  </a:lnTo>
                  <a:lnTo>
                    <a:pt x="52" y="1"/>
                  </a:lnTo>
                  <a:lnTo>
                    <a:pt x="48" y="2"/>
                  </a:lnTo>
                  <a:lnTo>
                    <a:pt x="43" y="5"/>
                  </a:lnTo>
                  <a:lnTo>
                    <a:pt x="39" y="7"/>
                  </a:lnTo>
                  <a:lnTo>
                    <a:pt x="35" y="12"/>
                  </a:lnTo>
                  <a:lnTo>
                    <a:pt x="32" y="15"/>
                  </a:lnTo>
                  <a:lnTo>
                    <a:pt x="28" y="20"/>
                  </a:lnTo>
                  <a:lnTo>
                    <a:pt x="25" y="24"/>
                  </a:lnTo>
                  <a:lnTo>
                    <a:pt x="23" y="29"/>
                  </a:lnTo>
                  <a:lnTo>
                    <a:pt x="20" y="34"/>
                  </a:lnTo>
                  <a:lnTo>
                    <a:pt x="18" y="40"/>
                  </a:lnTo>
                  <a:lnTo>
                    <a:pt x="17" y="46"/>
                  </a:lnTo>
                  <a:lnTo>
                    <a:pt x="15" y="53"/>
                  </a:lnTo>
                  <a:lnTo>
                    <a:pt x="15" y="60"/>
                  </a:lnTo>
                  <a:lnTo>
                    <a:pt x="15" y="67"/>
                  </a:lnTo>
                  <a:lnTo>
                    <a:pt x="0" y="215"/>
                  </a:lnTo>
                  <a:lnTo>
                    <a:pt x="0" y="221"/>
                  </a:lnTo>
                  <a:lnTo>
                    <a:pt x="1" y="228"/>
                  </a:lnTo>
                  <a:lnTo>
                    <a:pt x="3" y="234"/>
                  </a:lnTo>
                  <a:lnTo>
                    <a:pt x="5" y="240"/>
                  </a:lnTo>
                  <a:lnTo>
                    <a:pt x="8" y="246"/>
                  </a:lnTo>
                  <a:lnTo>
                    <a:pt x="12" y="252"/>
                  </a:lnTo>
                  <a:lnTo>
                    <a:pt x="17" y="257"/>
                  </a:lnTo>
                  <a:lnTo>
                    <a:pt x="21" y="262"/>
                  </a:lnTo>
                  <a:lnTo>
                    <a:pt x="26" y="266"/>
                  </a:lnTo>
                  <a:lnTo>
                    <a:pt x="31" y="270"/>
                  </a:lnTo>
                  <a:lnTo>
                    <a:pt x="36" y="273"/>
                  </a:lnTo>
                  <a:lnTo>
                    <a:pt x="41" y="276"/>
                  </a:lnTo>
                  <a:lnTo>
                    <a:pt x="46" y="278"/>
                  </a:lnTo>
                  <a:lnTo>
                    <a:pt x="51" y="280"/>
                  </a:lnTo>
                  <a:lnTo>
                    <a:pt x="58" y="281"/>
                  </a:lnTo>
                  <a:lnTo>
                    <a:pt x="63" y="282"/>
                  </a:lnTo>
                  <a:lnTo>
                    <a:pt x="415" y="282"/>
                  </a:lnTo>
                  <a:close/>
                </a:path>
              </a:pathLst>
            </a:custGeom>
            <a:solidFill>
              <a:srgbClr val="7F7F7F"/>
            </a:solidFill>
            <a:ln w="0" cap="flat" cmpd="sng">
              <a:solidFill>
                <a:srgbClr val="000000"/>
              </a:solidFill>
              <a:prstDash val="solid"/>
              <a:headEnd type="none" w="med" len="med"/>
              <a:tailEnd type="none" w="med" len="med"/>
            </a:ln>
          </p:spPr>
          <p:txBody>
            <a:bodyPr/>
            <a:lstStyle/>
            <a:p>
              <a:endParaRPr lang="en-US"/>
            </a:p>
          </p:txBody>
        </p:sp>
        <p:sp>
          <p:nvSpPr>
            <p:cNvPr id="1413235" name="Freeform 1413234"/>
            <p:cNvSpPr/>
            <p:nvPr/>
          </p:nvSpPr>
          <p:spPr>
            <a:xfrm>
              <a:off x="4804" y="1316"/>
              <a:ext cx="20" cy="12"/>
            </a:xfrm>
            <a:custGeom>
              <a:avLst/>
              <a:gdLst/>
              <a:ahLst/>
              <a:cxnLst/>
              <a:rect l="0" t="0" r="0" b="0"/>
              <a:pathLst>
                <a:path w="455" h="269">
                  <a:moveTo>
                    <a:pt x="397" y="269"/>
                  </a:moveTo>
                  <a:lnTo>
                    <a:pt x="401" y="268"/>
                  </a:lnTo>
                  <a:lnTo>
                    <a:pt x="406" y="267"/>
                  </a:lnTo>
                  <a:lnTo>
                    <a:pt x="411" y="266"/>
                  </a:lnTo>
                  <a:lnTo>
                    <a:pt x="416" y="264"/>
                  </a:lnTo>
                  <a:lnTo>
                    <a:pt x="420" y="261"/>
                  </a:lnTo>
                  <a:lnTo>
                    <a:pt x="425" y="258"/>
                  </a:lnTo>
                  <a:lnTo>
                    <a:pt x="431" y="254"/>
                  </a:lnTo>
                  <a:lnTo>
                    <a:pt x="435" y="250"/>
                  </a:lnTo>
                  <a:lnTo>
                    <a:pt x="439" y="245"/>
                  </a:lnTo>
                  <a:lnTo>
                    <a:pt x="443" y="240"/>
                  </a:lnTo>
                  <a:lnTo>
                    <a:pt x="446" y="235"/>
                  </a:lnTo>
                  <a:lnTo>
                    <a:pt x="449" y="230"/>
                  </a:lnTo>
                  <a:lnTo>
                    <a:pt x="451" y="224"/>
                  </a:lnTo>
                  <a:lnTo>
                    <a:pt x="453" y="218"/>
                  </a:lnTo>
                  <a:lnTo>
                    <a:pt x="454" y="212"/>
                  </a:lnTo>
                  <a:lnTo>
                    <a:pt x="455" y="205"/>
                  </a:lnTo>
                  <a:lnTo>
                    <a:pt x="442" y="65"/>
                  </a:lnTo>
                  <a:lnTo>
                    <a:pt x="441" y="58"/>
                  </a:lnTo>
                  <a:lnTo>
                    <a:pt x="441" y="52"/>
                  </a:lnTo>
                  <a:lnTo>
                    <a:pt x="439" y="46"/>
                  </a:lnTo>
                  <a:lnTo>
                    <a:pt x="438" y="39"/>
                  </a:lnTo>
                  <a:lnTo>
                    <a:pt x="436" y="33"/>
                  </a:lnTo>
                  <a:lnTo>
                    <a:pt x="434" y="28"/>
                  </a:lnTo>
                  <a:lnTo>
                    <a:pt x="431" y="23"/>
                  </a:lnTo>
                  <a:lnTo>
                    <a:pt x="428" y="19"/>
                  </a:lnTo>
                  <a:lnTo>
                    <a:pt x="424" y="15"/>
                  </a:lnTo>
                  <a:lnTo>
                    <a:pt x="421" y="11"/>
                  </a:lnTo>
                  <a:lnTo>
                    <a:pt x="417" y="8"/>
                  </a:lnTo>
                  <a:lnTo>
                    <a:pt x="414" y="4"/>
                  </a:lnTo>
                  <a:lnTo>
                    <a:pt x="409" y="2"/>
                  </a:lnTo>
                  <a:lnTo>
                    <a:pt x="405" y="1"/>
                  </a:lnTo>
                  <a:lnTo>
                    <a:pt x="401" y="0"/>
                  </a:lnTo>
                  <a:lnTo>
                    <a:pt x="397" y="0"/>
                  </a:lnTo>
                  <a:lnTo>
                    <a:pt x="60" y="0"/>
                  </a:lnTo>
                  <a:lnTo>
                    <a:pt x="55" y="0"/>
                  </a:lnTo>
                  <a:lnTo>
                    <a:pt x="51" y="1"/>
                  </a:lnTo>
                  <a:lnTo>
                    <a:pt x="47" y="2"/>
                  </a:lnTo>
                  <a:lnTo>
                    <a:pt x="43" y="4"/>
                  </a:lnTo>
                  <a:lnTo>
                    <a:pt x="38" y="8"/>
                  </a:lnTo>
                  <a:lnTo>
                    <a:pt x="34" y="11"/>
                  </a:lnTo>
                  <a:lnTo>
                    <a:pt x="31" y="15"/>
                  </a:lnTo>
                  <a:lnTo>
                    <a:pt x="28" y="19"/>
                  </a:lnTo>
                  <a:lnTo>
                    <a:pt x="25" y="23"/>
                  </a:lnTo>
                  <a:lnTo>
                    <a:pt x="22" y="28"/>
                  </a:lnTo>
                  <a:lnTo>
                    <a:pt x="20" y="33"/>
                  </a:lnTo>
                  <a:lnTo>
                    <a:pt x="18" y="39"/>
                  </a:lnTo>
                  <a:lnTo>
                    <a:pt x="17" y="46"/>
                  </a:lnTo>
                  <a:lnTo>
                    <a:pt x="15" y="52"/>
                  </a:lnTo>
                  <a:lnTo>
                    <a:pt x="15" y="58"/>
                  </a:lnTo>
                  <a:lnTo>
                    <a:pt x="15" y="65"/>
                  </a:lnTo>
                  <a:lnTo>
                    <a:pt x="0" y="205"/>
                  </a:lnTo>
                  <a:lnTo>
                    <a:pt x="0" y="212"/>
                  </a:lnTo>
                  <a:lnTo>
                    <a:pt x="1" y="218"/>
                  </a:lnTo>
                  <a:lnTo>
                    <a:pt x="4" y="224"/>
                  </a:lnTo>
                  <a:lnTo>
                    <a:pt x="6" y="230"/>
                  </a:lnTo>
                  <a:lnTo>
                    <a:pt x="9" y="235"/>
                  </a:lnTo>
                  <a:lnTo>
                    <a:pt x="13" y="240"/>
                  </a:lnTo>
                  <a:lnTo>
                    <a:pt x="16" y="245"/>
                  </a:lnTo>
                  <a:lnTo>
                    <a:pt x="21" y="250"/>
                  </a:lnTo>
                  <a:lnTo>
                    <a:pt x="25" y="254"/>
                  </a:lnTo>
                  <a:lnTo>
                    <a:pt x="30" y="258"/>
                  </a:lnTo>
                  <a:lnTo>
                    <a:pt x="34" y="261"/>
                  </a:lnTo>
                  <a:lnTo>
                    <a:pt x="39" y="264"/>
                  </a:lnTo>
                  <a:lnTo>
                    <a:pt x="45" y="266"/>
                  </a:lnTo>
                  <a:lnTo>
                    <a:pt x="50" y="267"/>
                  </a:lnTo>
                  <a:lnTo>
                    <a:pt x="55" y="268"/>
                  </a:lnTo>
                  <a:lnTo>
                    <a:pt x="60" y="269"/>
                  </a:lnTo>
                  <a:lnTo>
                    <a:pt x="397" y="269"/>
                  </a:lnTo>
                  <a:close/>
                </a:path>
              </a:pathLst>
            </a:custGeom>
            <a:solidFill>
              <a:srgbClr val="F2F3F1"/>
            </a:solidFill>
            <a:ln w="0" cap="flat" cmpd="sng">
              <a:solidFill>
                <a:srgbClr val="000000"/>
              </a:solidFill>
              <a:prstDash val="solid"/>
              <a:headEnd type="none" w="med" len="med"/>
              <a:tailEnd type="none" w="med" len="med"/>
            </a:ln>
          </p:spPr>
          <p:txBody>
            <a:bodyPr/>
            <a:lstStyle/>
            <a:p>
              <a:endParaRPr lang="en-US"/>
            </a:p>
          </p:txBody>
        </p:sp>
        <p:sp>
          <p:nvSpPr>
            <p:cNvPr id="1413236" name="Freeform 1413235"/>
            <p:cNvSpPr/>
            <p:nvPr/>
          </p:nvSpPr>
          <p:spPr>
            <a:xfrm>
              <a:off x="4807" y="1322"/>
              <a:ext cx="14" cy="5"/>
            </a:xfrm>
            <a:custGeom>
              <a:avLst/>
              <a:gdLst/>
              <a:ahLst/>
              <a:cxnLst/>
              <a:rect l="0" t="0" r="0" b="0"/>
              <a:pathLst>
                <a:path w="334" h="121">
                  <a:moveTo>
                    <a:pt x="334" y="60"/>
                  </a:moveTo>
                  <a:lnTo>
                    <a:pt x="333" y="65"/>
                  </a:lnTo>
                  <a:lnTo>
                    <a:pt x="333" y="71"/>
                  </a:lnTo>
                  <a:lnTo>
                    <a:pt x="332" y="78"/>
                  </a:lnTo>
                  <a:lnTo>
                    <a:pt x="331" y="83"/>
                  </a:lnTo>
                  <a:lnTo>
                    <a:pt x="329" y="88"/>
                  </a:lnTo>
                  <a:lnTo>
                    <a:pt x="328" y="93"/>
                  </a:lnTo>
                  <a:lnTo>
                    <a:pt x="324" y="98"/>
                  </a:lnTo>
                  <a:lnTo>
                    <a:pt x="322" y="102"/>
                  </a:lnTo>
                  <a:lnTo>
                    <a:pt x="320" y="106"/>
                  </a:lnTo>
                  <a:lnTo>
                    <a:pt x="317" y="109"/>
                  </a:lnTo>
                  <a:lnTo>
                    <a:pt x="314" y="112"/>
                  </a:lnTo>
                  <a:lnTo>
                    <a:pt x="310" y="115"/>
                  </a:lnTo>
                  <a:lnTo>
                    <a:pt x="307" y="118"/>
                  </a:lnTo>
                  <a:lnTo>
                    <a:pt x="303" y="119"/>
                  </a:lnTo>
                  <a:lnTo>
                    <a:pt x="299" y="120"/>
                  </a:lnTo>
                  <a:lnTo>
                    <a:pt x="295" y="121"/>
                  </a:lnTo>
                  <a:lnTo>
                    <a:pt x="39" y="121"/>
                  </a:lnTo>
                  <a:lnTo>
                    <a:pt x="34" y="120"/>
                  </a:lnTo>
                  <a:lnTo>
                    <a:pt x="30" y="119"/>
                  </a:lnTo>
                  <a:lnTo>
                    <a:pt x="26" y="118"/>
                  </a:lnTo>
                  <a:lnTo>
                    <a:pt x="22" y="115"/>
                  </a:lnTo>
                  <a:lnTo>
                    <a:pt x="19" y="112"/>
                  </a:lnTo>
                  <a:lnTo>
                    <a:pt x="15" y="109"/>
                  </a:lnTo>
                  <a:lnTo>
                    <a:pt x="12" y="106"/>
                  </a:lnTo>
                  <a:lnTo>
                    <a:pt x="10" y="102"/>
                  </a:lnTo>
                  <a:lnTo>
                    <a:pt x="7" y="98"/>
                  </a:lnTo>
                  <a:lnTo>
                    <a:pt x="5" y="93"/>
                  </a:lnTo>
                  <a:lnTo>
                    <a:pt x="3" y="88"/>
                  </a:lnTo>
                  <a:lnTo>
                    <a:pt x="2" y="83"/>
                  </a:lnTo>
                  <a:lnTo>
                    <a:pt x="1" y="78"/>
                  </a:lnTo>
                  <a:lnTo>
                    <a:pt x="0" y="71"/>
                  </a:lnTo>
                  <a:lnTo>
                    <a:pt x="0" y="65"/>
                  </a:lnTo>
                  <a:lnTo>
                    <a:pt x="0" y="60"/>
                  </a:lnTo>
                  <a:lnTo>
                    <a:pt x="2" y="0"/>
                  </a:lnTo>
                  <a:lnTo>
                    <a:pt x="332" y="0"/>
                  </a:lnTo>
                  <a:lnTo>
                    <a:pt x="334" y="60"/>
                  </a:lnTo>
                  <a:close/>
                </a:path>
              </a:pathLst>
            </a:custGeom>
            <a:solidFill>
              <a:srgbClr val="CDCAC7"/>
            </a:solidFill>
            <a:ln w="0" cap="flat" cmpd="sng">
              <a:solidFill>
                <a:srgbClr val="000000"/>
              </a:solidFill>
              <a:prstDash val="solid"/>
              <a:headEnd type="none" w="med" len="med"/>
              <a:tailEnd type="none" w="med" len="med"/>
            </a:ln>
          </p:spPr>
          <p:txBody>
            <a:bodyPr/>
            <a:lstStyle/>
            <a:p>
              <a:endParaRPr lang="en-US"/>
            </a:p>
          </p:txBody>
        </p:sp>
        <p:sp>
          <p:nvSpPr>
            <p:cNvPr id="1413237" name="Freeform 1413236"/>
            <p:cNvSpPr/>
            <p:nvPr/>
          </p:nvSpPr>
          <p:spPr>
            <a:xfrm>
              <a:off x="4805" y="1318"/>
              <a:ext cx="1" cy="8"/>
            </a:xfrm>
            <a:custGeom>
              <a:avLst/>
              <a:gdLst/>
              <a:ahLst/>
              <a:cxnLst/>
              <a:rect l="0" t="0" r="0" b="0"/>
              <a:pathLst>
                <a:path w="33" h="200">
                  <a:moveTo>
                    <a:pt x="18" y="200"/>
                  </a:moveTo>
                  <a:lnTo>
                    <a:pt x="19" y="199"/>
                  </a:lnTo>
                  <a:lnTo>
                    <a:pt x="20" y="199"/>
                  </a:lnTo>
                  <a:lnTo>
                    <a:pt x="22" y="199"/>
                  </a:lnTo>
                  <a:lnTo>
                    <a:pt x="23" y="198"/>
                  </a:lnTo>
                  <a:lnTo>
                    <a:pt x="24" y="197"/>
                  </a:lnTo>
                  <a:lnTo>
                    <a:pt x="26" y="196"/>
                  </a:lnTo>
                  <a:lnTo>
                    <a:pt x="28" y="195"/>
                  </a:lnTo>
                  <a:lnTo>
                    <a:pt x="29" y="194"/>
                  </a:lnTo>
                  <a:lnTo>
                    <a:pt x="29" y="193"/>
                  </a:lnTo>
                  <a:lnTo>
                    <a:pt x="30" y="191"/>
                  </a:lnTo>
                  <a:lnTo>
                    <a:pt x="31" y="190"/>
                  </a:lnTo>
                  <a:lnTo>
                    <a:pt x="31" y="188"/>
                  </a:lnTo>
                  <a:lnTo>
                    <a:pt x="32" y="186"/>
                  </a:lnTo>
                  <a:lnTo>
                    <a:pt x="32" y="184"/>
                  </a:lnTo>
                  <a:lnTo>
                    <a:pt x="32" y="183"/>
                  </a:lnTo>
                  <a:lnTo>
                    <a:pt x="33" y="181"/>
                  </a:lnTo>
                  <a:lnTo>
                    <a:pt x="33" y="20"/>
                  </a:lnTo>
                  <a:lnTo>
                    <a:pt x="32" y="18"/>
                  </a:lnTo>
                  <a:lnTo>
                    <a:pt x="32" y="16"/>
                  </a:lnTo>
                  <a:lnTo>
                    <a:pt x="32" y="14"/>
                  </a:lnTo>
                  <a:lnTo>
                    <a:pt x="31" y="12"/>
                  </a:lnTo>
                  <a:lnTo>
                    <a:pt x="31" y="11"/>
                  </a:lnTo>
                  <a:lnTo>
                    <a:pt x="30" y="9"/>
                  </a:lnTo>
                  <a:lnTo>
                    <a:pt x="29" y="7"/>
                  </a:lnTo>
                  <a:lnTo>
                    <a:pt x="29" y="5"/>
                  </a:lnTo>
                  <a:lnTo>
                    <a:pt x="28" y="4"/>
                  </a:lnTo>
                  <a:lnTo>
                    <a:pt x="26" y="3"/>
                  </a:lnTo>
                  <a:lnTo>
                    <a:pt x="24" y="2"/>
                  </a:lnTo>
                  <a:lnTo>
                    <a:pt x="23" y="1"/>
                  </a:lnTo>
                  <a:lnTo>
                    <a:pt x="22" y="0"/>
                  </a:lnTo>
                  <a:lnTo>
                    <a:pt x="20" y="0"/>
                  </a:lnTo>
                  <a:lnTo>
                    <a:pt x="19" y="0"/>
                  </a:lnTo>
                  <a:lnTo>
                    <a:pt x="18" y="0"/>
                  </a:lnTo>
                  <a:lnTo>
                    <a:pt x="16" y="0"/>
                  </a:lnTo>
                  <a:lnTo>
                    <a:pt x="15" y="0"/>
                  </a:lnTo>
                  <a:lnTo>
                    <a:pt x="14" y="0"/>
                  </a:lnTo>
                  <a:lnTo>
                    <a:pt x="13" y="1"/>
                  </a:lnTo>
                  <a:lnTo>
                    <a:pt x="11" y="2"/>
                  </a:lnTo>
                  <a:lnTo>
                    <a:pt x="10" y="3"/>
                  </a:lnTo>
                  <a:lnTo>
                    <a:pt x="9" y="4"/>
                  </a:lnTo>
                  <a:lnTo>
                    <a:pt x="8" y="5"/>
                  </a:lnTo>
                  <a:lnTo>
                    <a:pt x="8" y="7"/>
                  </a:lnTo>
                  <a:lnTo>
                    <a:pt x="7" y="9"/>
                  </a:lnTo>
                  <a:lnTo>
                    <a:pt x="6" y="11"/>
                  </a:lnTo>
                  <a:lnTo>
                    <a:pt x="6" y="12"/>
                  </a:lnTo>
                  <a:lnTo>
                    <a:pt x="5" y="14"/>
                  </a:lnTo>
                  <a:lnTo>
                    <a:pt x="5" y="16"/>
                  </a:lnTo>
                  <a:lnTo>
                    <a:pt x="5" y="18"/>
                  </a:lnTo>
                  <a:lnTo>
                    <a:pt x="5" y="20"/>
                  </a:lnTo>
                  <a:lnTo>
                    <a:pt x="0" y="168"/>
                  </a:lnTo>
                  <a:lnTo>
                    <a:pt x="0" y="170"/>
                  </a:lnTo>
                  <a:lnTo>
                    <a:pt x="0" y="173"/>
                  </a:lnTo>
                  <a:lnTo>
                    <a:pt x="1" y="175"/>
                  </a:lnTo>
                  <a:lnTo>
                    <a:pt x="1" y="178"/>
                  </a:lnTo>
                  <a:lnTo>
                    <a:pt x="2" y="180"/>
                  </a:lnTo>
                  <a:lnTo>
                    <a:pt x="3" y="183"/>
                  </a:lnTo>
                  <a:lnTo>
                    <a:pt x="5" y="185"/>
                  </a:lnTo>
                  <a:lnTo>
                    <a:pt x="6" y="188"/>
                  </a:lnTo>
                  <a:lnTo>
                    <a:pt x="7" y="190"/>
                  </a:lnTo>
                  <a:lnTo>
                    <a:pt x="9" y="192"/>
                  </a:lnTo>
                  <a:lnTo>
                    <a:pt x="10" y="194"/>
                  </a:lnTo>
                  <a:lnTo>
                    <a:pt x="12" y="196"/>
                  </a:lnTo>
                  <a:lnTo>
                    <a:pt x="13" y="197"/>
                  </a:lnTo>
                  <a:lnTo>
                    <a:pt x="15" y="199"/>
                  </a:lnTo>
                  <a:lnTo>
                    <a:pt x="16" y="199"/>
                  </a:lnTo>
                  <a:lnTo>
                    <a:pt x="18" y="200"/>
                  </a:lnTo>
                  <a:close/>
                </a:path>
              </a:pathLst>
            </a:custGeom>
            <a:solidFill>
              <a:srgbClr val="DADEDC"/>
            </a:solidFill>
            <a:ln w="0" cap="flat" cmpd="sng">
              <a:solidFill>
                <a:srgbClr val="000000"/>
              </a:solidFill>
              <a:prstDash val="solid"/>
              <a:headEnd type="none" w="med" len="med"/>
              <a:tailEnd type="none" w="med" len="med"/>
            </a:ln>
          </p:spPr>
          <p:txBody>
            <a:bodyPr/>
            <a:lstStyle/>
            <a:p>
              <a:endParaRPr lang="en-US"/>
            </a:p>
          </p:txBody>
        </p:sp>
        <p:sp>
          <p:nvSpPr>
            <p:cNvPr id="1413238" name="Freeform 1413237"/>
            <p:cNvSpPr/>
            <p:nvPr/>
          </p:nvSpPr>
          <p:spPr>
            <a:xfrm>
              <a:off x="4822" y="1317"/>
              <a:ext cx="1" cy="9"/>
            </a:xfrm>
            <a:custGeom>
              <a:avLst/>
              <a:gdLst/>
              <a:ahLst/>
              <a:cxnLst/>
              <a:rect l="0" t="0" r="0" b="0"/>
              <a:pathLst>
                <a:path w="37" h="209">
                  <a:moveTo>
                    <a:pt x="13" y="209"/>
                  </a:moveTo>
                  <a:lnTo>
                    <a:pt x="14" y="208"/>
                  </a:lnTo>
                  <a:lnTo>
                    <a:pt x="16" y="208"/>
                  </a:lnTo>
                  <a:lnTo>
                    <a:pt x="18" y="206"/>
                  </a:lnTo>
                  <a:lnTo>
                    <a:pt x="19" y="205"/>
                  </a:lnTo>
                  <a:lnTo>
                    <a:pt x="21" y="203"/>
                  </a:lnTo>
                  <a:lnTo>
                    <a:pt x="24" y="201"/>
                  </a:lnTo>
                  <a:lnTo>
                    <a:pt x="26" y="199"/>
                  </a:lnTo>
                  <a:lnTo>
                    <a:pt x="28" y="197"/>
                  </a:lnTo>
                  <a:lnTo>
                    <a:pt x="30" y="194"/>
                  </a:lnTo>
                  <a:lnTo>
                    <a:pt x="31" y="191"/>
                  </a:lnTo>
                  <a:lnTo>
                    <a:pt x="33" y="189"/>
                  </a:lnTo>
                  <a:lnTo>
                    <a:pt x="34" y="186"/>
                  </a:lnTo>
                  <a:lnTo>
                    <a:pt x="35" y="184"/>
                  </a:lnTo>
                  <a:lnTo>
                    <a:pt x="36" y="181"/>
                  </a:lnTo>
                  <a:lnTo>
                    <a:pt x="36" y="179"/>
                  </a:lnTo>
                  <a:lnTo>
                    <a:pt x="37" y="177"/>
                  </a:lnTo>
                  <a:lnTo>
                    <a:pt x="28" y="20"/>
                  </a:lnTo>
                  <a:lnTo>
                    <a:pt x="27" y="18"/>
                  </a:lnTo>
                  <a:lnTo>
                    <a:pt x="27" y="16"/>
                  </a:lnTo>
                  <a:lnTo>
                    <a:pt x="27" y="13"/>
                  </a:lnTo>
                  <a:lnTo>
                    <a:pt x="26" y="11"/>
                  </a:lnTo>
                  <a:lnTo>
                    <a:pt x="26" y="10"/>
                  </a:lnTo>
                  <a:lnTo>
                    <a:pt x="25" y="8"/>
                  </a:lnTo>
                  <a:lnTo>
                    <a:pt x="24" y="7"/>
                  </a:lnTo>
                  <a:lnTo>
                    <a:pt x="24" y="5"/>
                  </a:lnTo>
                  <a:lnTo>
                    <a:pt x="22" y="4"/>
                  </a:lnTo>
                  <a:lnTo>
                    <a:pt x="20" y="3"/>
                  </a:lnTo>
                  <a:lnTo>
                    <a:pt x="19" y="2"/>
                  </a:lnTo>
                  <a:lnTo>
                    <a:pt x="18" y="1"/>
                  </a:lnTo>
                  <a:lnTo>
                    <a:pt x="17" y="0"/>
                  </a:lnTo>
                  <a:lnTo>
                    <a:pt x="15" y="0"/>
                  </a:lnTo>
                  <a:lnTo>
                    <a:pt x="14" y="0"/>
                  </a:lnTo>
                  <a:lnTo>
                    <a:pt x="13" y="0"/>
                  </a:lnTo>
                  <a:lnTo>
                    <a:pt x="11" y="0"/>
                  </a:lnTo>
                  <a:lnTo>
                    <a:pt x="10" y="0"/>
                  </a:lnTo>
                  <a:lnTo>
                    <a:pt x="9" y="0"/>
                  </a:lnTo>
                  <a:lnTo>
                    <a:pt x="8" y="1"/>
                  </a:lnTo>
                  <a:lnTo>
                    <a:pt x="6" y="2"/>
                  </a:lnTo>
                  <a:lnTo>
                    <a:pt x="5" y="3"/>
                  </a:lnTo>
                  <a:lnTo>
                    <a:pt x="4" y="4"/>
                  </a:lnTo>
                  <a:lnTo>
                    <a:pt x="3" y="6"/>
                  </a:lnTo>
                  <a:lnTo>
                    <a:pt x="3" y="7"/>
                  </a:lnTo>
                  <a:lnTo>
                    <a:pt x="2" y="9"/>
                  </a:lnTo>
                  <a:lnTo>
                    <a:pt x="1" y="11"/>
                  </a:lnTo>
                  <a:lnTo>
                    <a:pt x="1" y="13"/>
                  </a:lnTo>
                  <a:lnTo>
                    <a:pt x="0" y="16"/>
                  </a:lnTo>
                  <a:lnTo>
                    <a:pt x="0" y="18"/>
                  </a:lnTo>
                  <a:lnTo>
                    <a:pt x="0" y="20"/>
                  </a:lnTo>
                  <a:lnTo>
                    <a:pt x="0" y="23"/>
                  </a:lnTo>
                  <a:lnTo>
                    <a:pt x="0" y="192"/>
                  </a:lnTo>
                  <a:lnTo>
                    <a:pt x="0" y="193"/>
                  </a:lnTo>
                  <a:lnTo>
                    <a:pt x="0" y="195"/>
                  </a:lnTo>
                  <a:lnTo>
                    <a:pt x="0" y="196"/>
                  </a:lnTo>
                  <a:lnTo>
                    <a:pt x="1" y="198"/>
                  </a:lnTo>
                  <a:lnTo>
                    <a:pt x="1" y="199"/>
                  </a:lnTo>
                  <a:lnTo>
                    <a:pt x="2" y="200"/>
                  </a:lnTo>
                  <a:lnTo>
                    <a:pt x="3" y="202"/>
                  </a:lnTo>
                  <a:lnTo>
                    <a:pt x="3" y="203"/>
                  </a:lnTo>
                  <a:lnTo>
                    <a:pt x="4" y="204"/>
                  </a:lnTo>
                  <a:lnTo>
                    <a:pt x="5" y="205"/>
                  </a:lnTo>
                  <a:lnTo>
                    <a:pt x="6" y="206"/>
                  </a:lnTo>
                  <a:lnTo>
                    <a:pt x="8" y="207"/>
                  </a:lnTo>
                  <a:lnTo>
                    <a:pt x="9" y="208"/>
                  </a:lnTo>
                  <a:lnTo>
                    <a:pt x="10" y="208"/>
                  </a:lnTo>
                  <a:lnTo>
                    <a:pt x="11" y="208"/>
                  </a:lnTo>
                  <a:lnTo>
                    <a:pt x="13" y="209"/>
                  </a:lnTo>
                  <a:close/>
                </a:path>
              </a:pathLst>
            </a:custGeom>
            <a:solidFill>
              <a:srgbClr val="DADEDC"/>
            </a:solidFill>
            <a:ln w="0" cap="flat" cmpd="sng">
              <a:solidFill>
                <a:srgbClr val="000000"/>
              </a:solidFill>
              <a:prstDash val="solid"/>
              <a:headEnd type="none" w="med" len="med"/>
              <a:tailEnd type="none" w="med" len="med"/>
            </a:ln>
          </p:spPr>
          <p:txBody>
            <a:bodyPr/>
            <a:lstStyle/>
            <a:p>
              <a:endParaRPr lang="en-US"/>
            </a:p>
          </p:txBody>
        </p:sp>
        <p:sp>
          <p:nvSpPr>
            <p:cNvPr id="1413239" name="Freeform 1413238"/>
            <p:cNvSpPr/>
            <p:nvPr/>
          </p:nvSpPr>
          <p:spPr>
            <a:xfrm>
              <a:off x="4806" y="1317"/>
              <a:ext cx="15" cy="4"/>
            </a:xfrm>
            <a:custGeom>
              <a:avLst/>
              <a:gdLst/>
              <a:ahLst/>
              <a:cxnLst/>
              <a:rect l="0" t="0" r="0" b="0"/>
              <a:pathLst>
                <a:path w="342" h="99">
                  <a:moveTo>
                    <a:pt x="305" y="99"/>
                  </a:moveTo>
                  <a:lnTo>
                    <a:pt x="308" y="98"/>
                  </a:lnTo>
                  <a:lnTo>
                    <a:pt x="312" y="98"/>
                  </a:lnTo>
                  <a:lnTo>
                    <a:pt x="315" y="97"/>
                  </a:lnTo>
                  <a:lnTo>
                    <a:pt x="319" y="96"/>
                  </a:lnTo>
                  <a:lnTo>
                    <a:pt x="322" y="95"/>
                  </a:lnTo>
                  <a:lnTo>
                    <a:pt x="325" y="93"/>
                  </a:lnTo>
                  <a:lnTo>
                    <a:pt x="327" y="91"/>
                  </a:lnTo>
                  <a:lnTo>
                    <a:pt x="330" y="89"/>
                  </a:lnTo>
                  <a:lnTo>
                    <a:pt x="333" y="87"/>
                  </a:lnTo>
                  <a:lnTo>
                    <a:pt x="335" y="85"/>
                  </a:lnTo>
                  <a:lnTo>
                    <a:pt x="337" y="82"/>
                  </a:lnTo>
                  <a:lnTo>
                    <a:pt x="339" y="80"/>
                  </a:lnTo>
                  <a:lnTo>
                    <a:pt x="340" y="77"/>
                  </a:lnTo>
                  <a:lnTo>
                    <a:pt x="341" y="74"/>
                  </a:lnTo>
                  <a:lnTo>
                    <a:pt x="341" y="71"/>
                  </a:lnTo>
                  <a:lnTo>
                    <a:pt x="342" y="67"/>
                  </a:lnTo>
                  <a:lnTo>
                    <a:pt x="342" y="32"/>
                  </a:lnTo>
                  <a:lnTo>
                    <a:pt x="341" y="28"/>
                  </a:lnTo>
                  <a:lnTo>
                    <a:pt x="341" y="24"/>
                  </a:lnTo>
                  <a:lnTo>
                    <a:pt x="340" y="21"/>
                  </a:lnTo>
                  <a:lnTo>
                    <a:pt x="339" y="18"/>
                  </a:lnTo>
                  <a:lnTo>
                    <a:pt x="337" y="16"/>
                  </a:lnTo>
                  <a:lnTo>
                    <a:pt x="335" y="13"/>
                  </a:lnTo>
                  <a:lnTo>
                    <a:pt x="333" y="11"/>
                  </a:lnTo>
                  <a:lnTo>
                    <a:pt x="330" y="9"/>
                  </a:lnTo>
                  <a:lnTo>
                    <a:pt x="327" y="7"/>
                  </a:lnTo>
                  <a:lnTo>
                    <a:pt x="325" y="5"/>
                  </a:lnTo>
                  <a:lnTo>
                    <a:pt x="322" y="3"/>
                  </a:lnTo>
                  <a:lnTo>
                    <a:pt x="319" y="2"/>
                  </a:lnTo>
                  <a:lnTo>
                    <a:pt x="315" y="1"/>
                  </a:lnTo>
                  <a:lnTo>
                    <a:pt x="312" y="0"/>
                  </a:lnTo>
                  <a:lnTo>
                    <a:pt x="308" y="0"/>
                  </a:lnTo>
                  <a:lnTo>
                    <a:pt x="305" y="0"/>
                  </a:lnTo>
                  <a:lnTo>
                    <a:pt x="36" y="0"/>
                  </a:lnTo>
                  <a:lnTo>
                    <a:pt x="32" y="0"/>
                  </a:lnTo>
                  <a:lnTo>
                    <a:pt x="29" y="0"/>
                  </a:lnTo>
                  <a:lnTo>
                    <a:pt x="25" y="1"/>
                  </a:lnTo>
                  <a:lnTo>
                    <a:pt x="21" y="2"/>
                  </a:lnTo>
                  <a:lnTo>
                    <a:pt x="18" y="3"/>
                  </a:lnTo>
                  <a:lnTo>
                    <a:pt x="15" y="5"/>
                  </a:lnTo>
                  <a:lnTo>
                    <a:pt x="12" y="7"/>
                  </a:lnTo>
                  <a:lnTo>
                    <a:pt x="10" y="9"/>
                  </a:lnTo>
                  <a:lnTo>
                    <a:pt x="8" y="11"/>
                  </a:lnTo>
                  <a:lnTo>
                    <a:pt x="6" y="13"/>
                  </a:lnTo>
                  <a:lnTo>
                    <a:pt x="4" y="16"/>
                  </a:lnTo>
                  <a:lnTo>
                    <a:pt x="2" y="18"/>
                  </a:lnTo>
                  <a:lnTo>
                    <a:pt x="1" y="21"/>
                  </a:lnTo>
                  <a:lnTo>
                    <a:pt x="0" y="24"/>
                  </a:lnTo>
                  <a:lnTo>
                    <a:pt x="0" y="28"/>
                  </a:lnTo>
                  <a:lnTo>
                    <a:pt x="0" y="32"/>
                  </a:lnTo>
                  <a:lnTo>
                    <a:pt x="0" y="67"/>
                  </a:lnTo>
                  <a:lnTo>
                    <a:pt x="0" y="71"/>
                  </a:lnTo>
                  <a:lnTo>
                    <a:pt x="0" y="74"/>
                  </a:lnTo>
                  <a:lnTo>
                    <a:pt x="1" y="77"/>
                  </a:lnTo>
                  <a:lnTo>
                    <a:pt x="2" y="80"/>
                  </a:lnTo>
                  <a:lnTo>
                    <a:pt x="4" y="82"/>
                  </a:lnTo>
                  <a:lnTo>
                    <a:pt x="6" y="85"/>
                  </a:lnTo>
                  <a:lnTo>
                    <a:pt x="8" y="87"/>
                  </a:lnTo>
                  <a:lnTo>
                    <a:pt x="10" y="89"/>
                  </a:lnTo>
                  <a:lnTo>
                    <a:pt x="12" y="91"/>
                  </a:lnTo>
                  <a:lnTo>
                    <a:pt x="15" y="93"/>
                  </a:lnTo>
                  <a:lnTo>
                    <a:pt x="18" y="95"/>
                  </a:lnTo>
                  <a:lnTo>
                    <a:pt x="21" y="96"/>
                  </a:lnTo>
                  <a:lnTo>
                    <a:pt x="25" y="97"/>
                  </a:lnTo>
                  <a:lnTo>
                    <a:pt x="29" y="98"/>
                  </a:lnTo>
                  <a:lnTo>
                    <a:pt x="32" y="98"/>
                  </a:lnTo>
                  <a:lnTo>
                    <a:pt x="36" y="99"/>
                  </a:lnTo>
                  <a:lnTo>
                    <a:pt x="305" y="99"/>
                  </a:lnTo>
                  <a:close/>
                </a:path>
              </a:pathLst>
            </a:custGeom>
            <a:solidFill>
              <a:srgbClr val="F2EEEA"/>
            </a:solidFill>
            <a:ln w="0" cap="flat" cmpd="sng">
              <a:solidFill>
                <a:srgbClr val="000000"/>
              </a:solidFill>
              <a:prstDash val="solid"/>
              <a:headEnd type="none" w="med" len="med"/>
              <a:tailEnd type="none" w="med" len="med"/>
            </a:ln>
          </p:spPr>
          <p:txBody>
            <a:bodyPr/>
            <a:lstStyle/>
            <a:p>
              <a:endParaRPr lang="en-US"/>
            </a:p>
          </p:txBody>
        </p:sp>
        <p:sp>
          <p:nvSpPr>
            <p:cNvPr id="1413240" name="Freeform 1413239"/>
            <p:cNvSpPr/>
            <p:nvPr/>
          </p:nvSpPr>
          <p:spPr>
            <a:xfrm>
              <a:off x="4781" y="1316"/>
              <a:ext cx="21" cy="12"/>
            </a:xfrm>
            <a:custGeom>
              <a:avLst/>
              <a:gdLst/>
              <a:ahLst/>
              <a:cxnLst/>
              <a:rect l="0" t="0" r="0" b="0"/>
              <a:pathLst>
                <a:path w="478" h="282">
                  <a:moveTo>
                    <a:pt x="416" y="282"/>
                  </a:moveTo>
                  <a:lnTo>
                    <a:pt x="420" y="281"/>
                  </a:lnTo>
                  <a:lnTo>
                    <a:pt x="426" y="280"/>
                  </a:lnTo>
                  <a:lnTo>
                    <a:pt x="431" y="278"/>
                  </a:lnTo>
                  <a:lnTo>
                    <a:pt x="436" y="276"/>
                  </a:lnTo>
                  <a:lnTo>
                    <a:pt x="441" y="273"/>
                  </a:lnTo>
                  <a:lnTo>
                    <a:pt x="446" y="270"/>
                  </a:lnTo>
                  <a:lnTo>
                    <a:pt x="451" y="266"/>
                  </a:lnTo>
                  <a:lnTo>
                    <a:pt x="457" y="262"/>
                  </a:lnTo>
                  <a:lnTo>
                    <a:pt x="461" y="257"/>
                  </a:lnTo>
                  <a:lnTo>
                    <a:pt x="465" y="252"/>
                  </a:lnTo>
                  <a:lnTo>
                    <a:pt x="469" y="246"/>
                  </a:lnTo>
                  <a:lnTo>
                    <a:pt x="472" y="240"/>
                  </a:lnTo>
                  <a:lnTo>
                    <a:pt x="474" y="234"/>
                  </a:lnTo>
                  <a:lnTo>
                    <a:pt x="476" y="228"/>
                  </a:lnTo>
                  <a:lnTo>
                    <a:pt x="477" y="221"/>
                  </a:lnTo>
                  <a:lnTo>
                    <a:pt x="478" y="215"/>
                  </a:lnTo>
                  <a:lnTo>
                    <a:pt x="464" y="67"/>
                  </a:lnTo>
                  <a:lnTo>
                    <a:pt x="463" y="60"/>
                  </a:lnTo>
                  <a:lnTo>
                    <a:pt x="463" y="53"/>
                  </a:lnTo>
                  <a:lnTo>
                    <a:pt x="461" y="46"/>
                  </a:lnTo>
                  <a:lnTo>
                    <a:pt x="460" y="40"/>
                  </a:lnTo>
                  <a:lnTo>
                    <a:pt x="458" y="34"/>
                  </a:lnTo>
                  <a:lnTo>
                    <a:pt x="455" y="29"/>
                  </a:lnTo>
                  <a:lnTo>
                    <a:pt x="452" y="24"/>
                  </a:lnTo>
                  <a:lnTo>
                    <a:pt x="449" y="20"/>
                  </a:lnTo>
                  <a:lnTo>
                    <a:pt x="445" y="15"/>
                  </a:lnTo>
                  <a:lnTo>
                    <a:pt x="442" y="12"/>
                  </a:lnTo>
                  <a:lnTo>
                    <a:pt x="438" y="7"/>
                  </a:lnTo>
                  <a:lnTo>
                    <a:pt x="434" y="5"/>
                  </a:lnTo>
                  <a:lnTo>
                    <a:pt x="429" y="2"/>
                  </a:lnTo>
                  <a:lnTo>
                    <a:pt x="425" y="1"/>
                  </a:lnTo>
                  <a:lnTo>
                    <a:pt x="420" y="0"/>
                  </a:lnTo>
                  <a:lnTo>
                    <a:pt x="416" y="0"/>
                  </a:lnTo>
                  <a:lnTo>
                    <a:pt x="62" y="0"/>
                  </a:lnTo>
                  <a:lnTo>
                    <a:pt x="57" y="0"/>
                  </a:lnTo>
                  <a:lnTo>
                    <a:pt x="52" y="1"/>
                  </a:lnTo>
                  <a:lnTo>
                    <a:pt x="48" y="2"/>
                  </a:lnTo>
                  <a:lnTo>
                    <a:pt x="43" y="5"/>
                  </a:lnTo>
                  <a:lnTo>
                    <a:pt x="39" y="7"/>
                  </a:lnTo>
                  <a:lnTo>
                    <a:pt x="35" y="12"/>
                  </a:lnTo>
                  <a:lnTo>
                    <a:pt x="32" y="15"/>
                  </a:lnTo>
                  <a:lnTo>
                    <a:pt x="27" y="20"/>
                  </a:lnTo>
                  <a:lnTo>
                    <a:pt x="24" y="24"/>
                  </a:lnTo>
                  <a:lnTo>
                    <a:pt x="22" y="29"/>
                  </a:lnTo>
                  <a:lnTo>
                    <a:pt x="19" y="34"/>
                  </a:lnTo>
                  <a:lnTo>
                    <a:pt x="17" y="40"/>
                  </a:lnTo>
                  <a:lnTo>
                    <a:pt x="16" y="46"/>
                  </a:lnTo>
                  <a:lnTo>
                    <a:pt x="14" y="53"/>
                  </a:lnTo>
                  <a:lnTo>
                    <a:pt x="14" y="60"/>
                  </a:lnTo>
                  <a:lnTo>
                    <a:pt x="14" y="67"/>
                  </a:lnTo>
                  <a:lnTo>
                    <a:pt x="0" y="215"/>
                  </a:lnTo>
                  <a:lnTo>
                    <a:pt x="0" y="221"/>
                  </a:lnTo>
                  <a:lnTo>
                    <a:pt x="1" y="228"/>
                  </a:lnTo>
                  <a:lnTo>
                    <a:pt x="3" y="234"/>
                  </a:lnTo>
                  <a:lnTo>
                    <a:pt x="5" y="240"/>
                  </a:lnTo>
                  <a:lnTo>
                    <a:pt x="8" y="246"/>
                  </a:lnTo>
                  <a:lnTo>
                    <a:pt x="12" y="252"/>
                  </a:lnTo>
                  <a:lnTo>
                    <a:pt x="16" y="257"/>
                  </a:lnTo>
                  <a:lnTo>
                    <a:pt x="20" y="262"/>
                  </a:lnTo>
                  <a:lnTo>
                    <a:pt x="25" y="266"/>
                  </a:lnTo>
                  <a:lnTo>
                    <a:pt x="31" y="270"/>
                  </a:lnTo>
                  <a:lnTo>
                    <a:pt x="36" y="273"/>
                  </a:lnTo>
                  <a:lnTo>
                    <a:pt x="41" y="276"/>
                  </a:lnTo>
                  <a:lnTo>
                    <a:pt x="46" y="278"/>
                  </a:lnTo>
                  <a:lnTo>
                    <a:pt x="51" y="280"/>
                  </a:lnTo>
                  <a:lnTo>
                    <a:pt x="57" y="281"/>
                  </a:lnTo>
                  <a:lnTo>
                    <a:pt x="62" y="282"/>
                  </a:lnTo>
                  <a:lnTo>
                    <a:pt x="416" y="282"/>
                  </a:lnTo>
                  <a:close/>
                </a:path>
              </a:pathLst>
            </a:custGeom>
            <a:solidFill>
              <a:srgbClr val="7F7F7F"/>
            </a:solidFill>
            <a:ln w="0" cap="flat" cmpd="sng">
              <a:solidFill>
                <a:srgbClr val="000000"/>
              </a:solidFill>
              <a:prstDash val="solid"/>
              <a:headEnd type="none" w="med" len="med"/>
              <a:tailEnd type="none" w="med" len="med"/>
            </a:ln>
          </p:spPr>
          <p:txBody>
            <a:bodyPr/>
            <a:lstStyle/>
            <a:p>
              <a:endParaRPr lang="en-US"/>
            </a:p>
          </p:txBody>
        </p:sp>
        <p:sp>
          <p:nvSpPr>
            <p:cNvPr id="1413241" name="Freeform 1413240"/>
            <p:cNvSpPr/>
            <p:nvPr/>
          </p:nvSpPr>
          <p:spPr>
            <a:xfrm>
              <a:off x="4782" y="1316"/>
              <a:ext cx="19" cy="12"/>
            </a:xfrm>
            <a:custGeom>
              <a:avLst/>
              <a:gdLst/>
              <a:ahLst/>
              <a:cxnLst/>
              <a:rect l="0" t="0" r="0" b="0"/>
              <a:pathLst>
                <a:path w="455" h="269">
                  <a:moveTo>
                    <a:pt x="395" y="269"/>
                  </a:moveTo>
                  <a:lnTo>
                    <a:pt x="399" y="268"/>
                  </a:lnTo>
                  <a:lnTo>
                    <a:pt x="405" y="267"/>
                  </a:lnTo>
                  <a:lnTo>
                    <a:pt x="410" y="266"/>
                  </a:lnTo>
                  <a:lnTo>
                    <a:pt x="415" y="264"/>
                  </a:lnTo>
                  <a:lnTo>
                    <a:pt x="420" y="261"/>
                  </a:lnTo>
                  <a:lnTo>
                    <a:pt x="425" y="258"/>
                  </a:lnTo>
                  <a:lnTo>
                    <a:pt x="429" y="254"/>
                  </a:lnTo>
                  <a:lnTo>
                    <a:pt x="434" y="250"/>
                  </a:lnTo>
                  <a:lnTo>
                    <a:pt x="438" y="245"/>
                  </a:lnTo>
                  <a:lnTo>
                    <a:pt x="443" y="240"/>
                  </a:lnTo>
                  <a:lnTo>
                    <a:pt x="446" y="235"/>
                  </a:lnTo>
                  <a:lnTo>
                    <a:pt x="449" y="230"/>
                  </a:lnTo>
                  <a:lnTo>
                    <a:pt x="451" y="224"/>
                  </a:lnTo>
                  <a:lnTo>
                    <a:pt x="453" y="218"/>
                  </a:lnTo>
                  <a:lnTo>
                    <a:pt x="454" y="212"/>
                  </a:lnTo>
                  <a:lnTo>
                    <a:pt x="455" y="205"/>
                  </a:lnTo>
                  <a:lnTo>
                    <a:pt x="441" y="65"/>
                  </a:lnTo>
                  <a:lnTo>
                    <a:pt x="440" y="58"/>
                  </a:lnTo>
                  <a:lnTo>
                    <a:pt x="440" y="52"/>
                  </a:lnTo>
                  <a:lnTo>
                    <a:pt x="438" y="46"/>
                  </a:lnTo>
                  <a:lnTo>
                    <a:pt x="437" y="39"/>
                  </a:lnTo>
                  <a:lnTo>
                    <a:pt x="435" y="33"/>
                  </a:lnTo>
                  <a:lnTo>
                    <a:pt x="433" y="28"/>
                  </a:lnTo>
                  <a:lnTo>
                    <a:pt x="430" y="23"/>
                  </a:lnTo>
                  <a:lnTo>
                    <a:pt x="427" y="19"/>
                  </a:lnTo>
                  <a:lnTo>
                    <a:pt x="424" y="15"/>
                  </a:lnTo>
                  <a:lnTo>
                    <a:pt x="421" y="11"/>
                  </a:lnTo>
                  <a:lnTo>
                    <a:pt x="417" y="8"/>
                  </a:lnTo>
                  <a:lnTo>
                    <a:pt x="413" y="4"/>
                  </a:lnTo>
                  <a:lnTo>
                    <a:pt x="409" y="2"/>
                  </a:lnTo>
                  <a:lnTo>
                    <a:pt x="405" y="1"/>
                  </a:lnTo>
                  <a:lnTo>
                    <a:pt x="399" y="0"/>
                  </a:lnTo>
                  <a:lnTo>
                    <a:pt x="395" y="0"/>
                  </a:lnTo>
                  <a:lnTo>
                    <a:pt x="60" y="0"/>
                  </a:lnTo>
                  <a:lnTo>
                    <a:pt x="55" y="0"/>
                  </a:lnTo>
                  <a:lnTo>
                    <a:pt x="49" y="1"/>
                  </a:lnTo>
                  <a:lnTo>
                    <a:pt x="45" y="2"/>
                  </a:lnTo>
                  <a:lnTo>
                    <a:pt x="41" y="4"/>
                  </a:lnTo>
                  <a:lnTo>
                    <a:pt x="37" y="8"/>
                  </a:lnTo>
                  <a:lnTo>
                    <a:pt x="33" y="11"/>
                  </a:lnTo>
                  <a:lnTo>
                    <a:pt x="30" y="15"/>
                  </a:lnTo>
                  <a:lnTo>
                    <a:pt x="27" y="19"/>
                  </a:lnTo>
                  <a:lnTo>
                    <a:pt x="24" y="23"/>
                  </a:lnTo>
                  <a:lnTo>
                    <a:pt x="21" y="28"/>
                  </a:lnTo>
                  <a:lnTo>
                    <a:pt x="19" y="33"/>
                  </a:lnTo>
                  <a:lnTo>
                    <a:pt x="17" y="39"/>
                  </a:lnTo>
                  <a:lnTo>
                    <a:pt x="15" y="46"/>
                  </a:lnTo>
                  <a:lnTo>
                    <a:pt x="13" y="52"/>
                  </a:lnTo>
                  <a:lnTo>
                    <a:pt x="13" y="58"/>
                  </a:lnTo>
                  <a:lnTo>
                    <a:pt x="13" y="65"/>
                  </a:lnTo>
                  <a:lnTo>
                    <a:pt x="0" y="205"/>
                  </a:lnTo>
                  <a:lnTo>
                    <a:pt x="0" y="212"/>
                  </a:lnTo>
                  <a:lnTo>
                    <a:pt x="1" y="218"/>
                  </a:lnTo>
                  <a:lnTo>
                    <a:pt x="3" y="224"/>
                  </a:lnTo>
                  <a:lnTo>
                    <a:pt x="5" y="230"/>
                  </a:lnTo>
                  <a:lnTo>
                    <a:pt x="8" y="235"/>
                  </a:lnTo>
                  <a:lnTo>
                    <a:pt x="11" y="240"/>
                  </a:lnTo>
                  <a:lnTo>
                    <a:pt x="15" y="245"/>
                  </a:lnTo>
                  <a:lnTo>
                    <a:pt x="20" y="250"/>
                  </a:lnTo>
                  <a:lnTo>
                    <a:pt x="25" y="254"/>
                  </a:lnTo>
                  <a:lnTo>
                    <a:pt x="29" y="258"/>
                  </a:lnTo>
                  <a:lnTo>
                    <a:pt x="34" y="261"/>
                  </a:lnTo>
                  <a:lnTo>
                    <a:pt x="39" y="264"/>
                  </a:lnTo>
                  <a:lnTo>
                    <a:pt x="44" y="266"/>
                  </a:lnTo>
                  <a:lnTo>
                    <a:pt x="49" y="267"/>
                  </a:lnTo>
                  <a:lnTo>
                    <a:pt x="55" y="268"/>
                  </a:lnTo>
                  <a:lnTo>
                    <a:pt x="60" y="269"/>
                  </a:lnTo>
                  <a:lnTo>
                    <a:pt x="395" y="269"/>
                  </a:lnTo>
                  <a:close/>
                </a:path>
              </a:pathLst>
            </a:custGeom>
            <a:solidFill>
              <a:srgbClr val="F2F3F1"/>
            </a:solidFill>
            <a:ln w="0" cap="flat" cmpd="sng">
              <a:solidFill>
                <a:srgbClr val="000000"/>
              </a:solidFill>
              <a:prstDash val="solid"/>
              <a:headEnd type="none" w="med" len="med"/>
              <a:tailEnd type="none" w="med" len="med"/>
            </a:ln>
          </p:spPr>
          <p:txBody>
            <a:bodyPr/>
            <a:lstStyle/>
            <a:p>
              <a:endParaRPr lang="en-US"/>
            </a:p>
          </p:txBody>
        </p:sp>
        <p:sp>
          <p:nvSpPr>
            <p:cNvPr id="1413242" name="Freeform 1413241"/>
            <p:cNvSpPr/>
            <p:nvPr/>
          </p:nvSpPr>
          <p:spPr>
            <a:xfrm>
              <a:off x="4784" y="1322"/>
              <a:ext cx="15" cy="5"/>
            </a:xfrm>
            <a:custGeom>
              <a:avLst/>
              <a:gdLst/>
              <a:ahLst/>
              <a:cxnLst/>
              <a:rect l="0" t="0" r="0" b="0"/>
              <a:pathLst>
                <a:path w="332" h="121">
                  <a:moveTo>
                    <a:pt x="332" y="60"/>
                  </a:moveTo>
                  <a:lnTo>
                    <a:pt x="331" y="65"/>
                  </a:lnTo>
                  <a:lnTo>
                    <a:pt x="331" y="71"/>
                  </a:lnTo>
                  <a:lnTo>
                    <a:pt x="330" y="78"/>
                  </a:lnTo>
                  <a:lnTo>
                    <a:pt x="329" y="83"/>
                  </a:lnTo>
                  <a:lnTo>
                    <a:pt x="328" y="88"/>
                  </a:lnTo>
                  <a:lnTo>
                    <a:pt x="326" y="93"/>
                  </a:lnTo>
                  <a:lnTo>
                    <a:pt x="324" y="98"/>
                  </a:lnTo>
                  <a:lnTo>
                    <a:pt x="322" y="102"/>
                  </a:lnTo>
                  <a:lnTo>
                    <a:pt x="319" y="106"/>
                  </a:lnTo>
                  <a:lnTo>
                    <a:pt x="316" y="109"/>
                  </a:lnTo>
                  <a:lnTo>
                    <a:pt x="313" y="112"/>
                  </a:lnTo>
                  <a:lnTo>
                    <a:pt x="310" y="115"/>
                  </a:lnTo>
                  <a:lnTo>
                    <a:pt x="306" y="118"/>
                  </a:lnTo>
                  <a:lnTo>
                    <a:pt x="303" y="119"/>
                  </a:lnTo>
                  <a:lnTo>
                    <a:pt x="298" y="120"/>
                  </a:lnTo>
                  <a:lnTo>
                    <a:pt x="294" y="121"/>
                  </a:lnTo>
                  <a:lnTo>
                    <a:pt x="38" y="121"/>
                  </a:lnTo>
                  <a:lnTo>
                    <a:pt x="33" y="120"/>
                  </a:lnTo>
                  <a:lnTo>
                    <a:pt x="28" y="119"/>
                  </a:lnTo>
                  <a:lnTo>
                    <a:pt x="25" y="118"/>
                  </a:lnTo>
                  <a:lnTo>
                    <a:pt x="21" y="115"/>
                  </a:lnTo>
                  <a:lnTo>
                    <a:pt x="18" y="112"/>
                  </a:lnTo>
                  <a:lnTo>
                    <a:pt x="15" y="109"/>
                  </a:lnTo>
                  <a:lnTo>
                    <a:pt x="12" y="106"/>
                  </a:lnTo>
                  <a:lnTo>
                    <a:pt x="9" y="102"/>
                  </a:lnTo>
                  <a:lnTo>
                    <a:pt x="7" y="98"/>
                  </a:lnTo>
                  <a:lnTo>
                    <a:pt x="5" y="93"/>
                  </a:lnTo>
                  <a:lnTo>
                    <a:pt x="3" y="88"/>
                  </a:lnTo>
                  <a:lnTo>
                    <a:pt x="2" y="83"/>
                  </a:lnTo>
                  <a:lnTo>
                    <a:pt x="1" y="78"/>
                  </a:lnTo>
                  <a:lnTo>
                    <a:pt x="0" y="71"/>
                  </a:lnTo>
                  <a:lnTo>
                    <a:pt x="0" y="65"/>
                  </a:lnTo>
                  <a:lnTo>
                    <a:pt x="0" y="60"/>
                  </a:lnTo>
                  <a:lnTo>
                    <a:pt x="2" y="0"/>
                  </a:lnTo>
                  <a:lnTo>
                    <a:pt x="330" y="0"/>
                  </a:lnTo>
                  <a:lnTo>
                    <a:pt x="332" y="60"/>
                  </a:lnTo>
                  <a:close/>
                </a:path>
              </a:pathLst>
            </a:custGeom>
            <a:solidFill>
              <a:srgbClr val="CDCAC7"/>
            </a:solidFill>
            <a:ln w="0" cap="flat" cmpd="sng">
              <a:solidFill>
                <a:srgbClr val="000000"/>
              </a:solidFill>
              <a:prstDash val="solid"/>
              <a:headEnd type="none" w="med" len="med"/>
              <a:tailEnd type="none" w="med" len="med"/>
            </a:ln>
          </p:spPr>
          <p:txBody>
            <a:bodyPr/>
            <a:lstStyle/>
            <a:p>
              <a:endParaRPr lang="en-US"/>
            </a:p>
          </p:txBody>
        </p:sp>
        <p:sp>
          <p:nvSpPr>
            <p:cNvPr id="1413243" name="Freeform 1413242"/>
            <p:cNvSpPr/>
            <p:nvPr/>
          </p:nvSpPr>
          <p:spPr>
            <a:xfrm>
              <a:off x="4782" y="1318"/>
              <a:ext cx="2" cy="8"/>
            </a:xfrm>
            <a:custGeom>
              <a:avLst/>
              <a:gdLst/>
              <a:ahLst/>
              <a:cxnLst/>
              <a:rect l="0" t="0" r="0" b="0"/>
              <a:pathLst>
                <a:path w="32" h="200">
                  <a:moveTo>
                    <a:pt x="18" y="200"/>
                  </a:moveTo>
                  <a:lnTo>
                    <a:pt x="19" y="199"/>
                  </a:lnTo>
                  <a:lnTo>
                    <a:pt x="20" y="199"/>
                  </a:lnTo>
                  <a:lnTo>
                    <a:pt x="22" y="199"/>
                  </a:lnTo>
                  <a:lnTo>
                    <a:pt x="23" y="198"/>
                  </a:lnTo>
                  <a:lnTo>
                    <a:pt x="24" y="197"/>
                  </a:lnTo>
                  <a:lnTo>
                    <a:pt x="25" y="196"/>
                  </a:lnTo>
                  <a:lnTo>
                    <a:pt x="27" y="195"/>
                  </a:lnTo>
                  <a:lnTo>
                    <a:pt x="28" y="194"/>
                  </a:lnTo>
                  <a:lnTo>
                    <a:pt x="28" y="193"/>
                  </a:lnTo>
                  <a:lnTo>
                    <a:pt x="29" y="191"/>
                  </a:lnTo>
                  <a:lnTo>
                    <a:pt x="30" y="190"/>
                  </a:lnTo>
                  <a:lnTo>
                    <a:pt x="30" y="188"/>
                  </a:lnTo>
                  <a:lnTo>
                    <a:pt x="31" y="186"/>
                  </a:lnTo>
                  <a:lnTo>
                    <a:pt x="31" y="184"/>
                  </a:lnTo>
                  <a:lnTo>
                    <a:pt x="31" y="183"/>
                  </a:lnTo>
                  <a:lnTo>
                    <a:pt x="32" y="181"/>
                  </a:lnTo>
                  <a:lnTo>
                    <a:pt x="32" y="20"/>
                  </a:lnTo>
                  <a:lnTo>
                    <a:pt x="31" y="18"/>
                  </a:lnTo>
                  <a:lnTo>
                    <a:pt x="31" y="16"/>
                  </a:lnTo>
                  <a:lnTo>
                    <a:pt x="31" y="14"/>
                  </a:lnTo>
                  <a:lnTo>
                    <a:pt x="30" y="12"/>
                  </a:lnTo>
                  <a:lnTo>
                    <a:pt x="30" y="11"/>
                  </a:lnTo>
                  <a:lnTo>
                    <a:pt x="29" y="9"/>
                  </a:lnTo>
                  <a:lnTo>
                    <a:pt x="28" y="7"/>
                  </a:lnTo>
                  <a:lnTo>
                    <a:pt x="28" y="5"/>
                  </a:lnTo>
                  <a:lnTo>
                    <a:pt x="27" y="4"/>
                  </a:lnTo>
                  <a:lnTo>
                    <a:pt x="25" y="3"/>
                  </a:lnTo>
                  <a:lnTo>
                    <a:pt x="24" y="2"/>
                  </a:lnTo>
                  <a:lnTo>
                    <a:pt x="23" y="1"/>
                  </a:lnTo>
                  <a:lnTo>
                    <a:pt x="22" y="0"/>
                  </a:lnTo>
                  <a:lnTo>
                    <a:pt x="20" y="0"/>
                  </a:lnTo>
                  <a:lnTo>
                    <a:pt x="19" y="0"/>
                  </a:lnTo>
                  <a:lnTo>
                    <a:pt x="18" y="0"/>
                  </a:lnTo>
                  <a:lnTo>
                    <a:pt x="16" y="0"/>
                  </a:lnTo>
                  <a:lnTo>
                    <a:pt x="15" y="0"/>
                  </a:lnTo>
                  <a:lnTo>
                    <a:pt x="13" y="0"/>
                  </a:lnTo>
                  <a:lnTo>
                    <a:pt x="12" y="1"/>
                  </a:lnTo>
                  <a:lnTo>
                    <a:pt x="11" y="2"/>
                  </a:lnTo>
                  <a:lnTo>
                    <a:pt x="10" y="3"/>
                  </a:lnTo>
                  <a:lnTo>
                    <a:pt x="8" y="4"/>
                  </a:lnTo>
                  <a:lnTo>
                    <a:pt x="8" y="5"/>
                  </a:lnTo>
                  <a:lnTo>
                    <a:pt x="7" y="7"/>
                  </a:lnTo>
                  <a:lnTo>
                    <a:pt x="6" y="9"/>
                  </a:lnTo>
                  <a:lnTo>
                    <a:pt x="5" y="11"/>
                  </a:lnTo>
                  <a:lnTo>
                    <a:pt x="5" y="12"/>
                  </a:lnTo>
                  <a:lnTo>
                    <a:pt x="4" y="14"/>
                  </a:lnTo>
                  <a:lnTo>
                    <a:pt x="4" y="16"/>
                  </a:lnTo>
                  <a:lnTo>
                    <a:pt x="4" y="18"/>
                  </a:lnTo>
                  <a:lnTo>
                    <a:pt x="4" y="20"/>
                  </a:lnTo>
                  <a:lnTo>
                    <a:pt x="0" y="168"/>
                  </a:lnTo>
                  <a:lnTo>
                    <a:pt x="0" y="170"/>
                  </a:lnTo>
                  <a:lnTo>
                    <a:pt x="0" y="173"/>
                  </a:lnTo>
                  <a:lnTo>
                    <a:pt x="0" y="175"/>
                  </a:lnTo>
                  <a:lnTo>
                    <a:pt x="1" y="178"/>
                  </a:lnTo>
                  <a:lnTo>
                    <a:pt x="2" y="180"/>
                  </a:lnTo>
                  <a:lnTo>
                    <a:pt x="3" y="183"/>
                  </a:lnTo>
                  <a:lnTo>
                    <a:pt x="4" y="185"/>
                  </a:lnTo>
                  <a:lnTo>
                    <a:pt x="6" y="188"/>
                  </a:lnTo>
                  <a:lnTo>
                    <a:pt x="7" y="190"/>
                  </a:lnTo>
                  <a:lnTo>
                    <a:pt x="8" y="192"/>
                  </a:lnTo>
                  <a:lnTo>
                    <a:pt x="10" y="194"/>
                  </a:lnTo>
                  <a:lnTo>
                    <a:pt x="11" y="196"/>
                  </a:lnTo>
                  <a:lnTo>
                    <a:pt x="13" y="197"/>
                  </a:lnTo>
                  <a:lnTo>
                    <a:pt x="14" y="199"/>
                  </a:lnTo>
                  <a:lnTo>
                    <a:pt x="16" y="199"/>
                  </a:lnTo>
                  <a:lnTo>
                    <a:pt x="18" y="200"/>
                  </a:lnTo>
                  <a:close/>
                </a:path>
              </a:pathLst>
            </a:custGeom>
            <a:solidFill>
              <a:srgbClr val="DADEDC"/>
            </a:solidFill>
            <a:ln w="0" cap="flat" cmpd="sng">
              <a:solidFill>
                <a:srgbClr val="000000"/>
              </a:solidFill>
              <a:prstDash val="solid"/>
              <a:headEnd type="none" w="med" len="med"/>
              <a:tailEnd type="none" w="med" len="med"/>
            </a:ln>
          </p:spPr>
          <p:txBody>
            <a:bodyPr/>
            <a:lstStyle/>
            <a:p>
              <a:endParaRPr lang="en-US"/>
            </a:p>
          </p:txBody>
        </p:sp>
        <p:sp>
          <p:nvSpPr>
            <p:cNvPr id="1413244" name="Freeform 1413243"/>
            <p:cNvSpPr/>
            <p:nvPr/>
          </p:nvSpPr>
          <p:spPr>
            <a:xfrm>
              <a:off x="4799" y="1317"/>
              <a:ext cx="2" cy="9"/>
            </a:xfrm>
            <a:custGeom>
              <a:avLst/>
              <a:gdLst/>
              <a:ahLst/>
              <a:cxnLst/>
              <a:rect l="0" t="0" r="0" b="0"/>
              <a:pathLst>
                <a:path w="38" h="209">
                  <a:moveTo>
                    <a:pt x="14" y="209"/>
                  </a:moveTo>
                  <a:lnTo>
                    <a:pt x="15" y="208"/>
                  </a:lnTo>
                  <a:lnTo>
                    <a:pt x="17" y="208"/>
                  </a:lnTo>
                  <a:lnTo>
                    <a:pt x="19" y="206"/>
                  </a:lnTo>
                  <a:lnTo>
                    <a:pt x="20" y="205"/>
                  </a:lnTo>
                  <a:lnTo>
                    <a:pt x="22" y="203"/>
                  </a:lnTo>
                  <a:lnTo>
                    <a:pt x="24" y="201"/>
                  </a:lnTo>
                  <a:lnTo>
                    <a:pt x="26" y="199"/>
                  </a:lnTo>
                  <a:lnTo>
                    <a:pt x="28" y="197"/>
                  </a:lnTo>
                  <a:lnTo>
                    <a:pt x="30" y="194"/>
                  </a:lnTo>
                  <a:lnTo>
                    <a:pt x="31" y="191"/>
                  </a:lnTo>
                  <a:lnTo>
                    <a:pt x="33" y="189"/>
                  </a:lnTo>
                  <a:lnTo>
                    <a:pt x="34" y="186"/>
                  </a:lnTo>
                  <a:lnTo>
                    <a:pt x="35" y="184"/>
                  </a:lnTo>
                  <a:lnTo>
                    <a:pt x="36" y="181"/>
                  </a:lnTo>
                  <a:lnTo>
                    <a:pt x="36" y="179"/>
                  </a:lnTo>
                  <a:lnTo>
                    <a:pt x="38" y="177"/>
                  </a:lnTo>
                  <a:lnTo>
                    <a:pt x="28" y="20"/>
                  </a:lnTo>
                  <a:lnTo>
                    <a:pt x="27" y="18"/>
                  </a:lnTo>
                  <a:lnTo>
                    <a:pt x="27" y="16"/>
                  </a:lnTo>
                  <a:lnTo>
                    <a:pt x="27" y="13"/>
                  </a:lnTo>
                  <a:lnTo>
                    <a:pt x="26" y="11"/>
                  </a:lnTo>
                  <a:lnTo>
                    <a:pt x="26" y="10"/>
                  </a:lnTo>
                  <a:lnTo>
                    <a:pt x="25" y="8"/>
                  </a:lnTo>
                  <a:lnTo>
                    <a:pt x="24" y="7"/>
                  </a:lnTo>
                  <a:lnTo>
                    <a:pt x="24" y="5"/>
                  </a:lnTo>
                  <a:lnTo>
                    <a:pt x="23" y="4"/>
                  </a:lnTo>
                  <a:lnTo>
                    <a:pt x="21" y="3"/>
                  </a:lnTo>
                  <a:lnTo>
                    <a:pt x="20" y="2"/>
                  </a:lnTo>
                  <a:lnTo>
                    <a:pt x="19" y="1"/>
                  </a:lnTo>
                  <a:lnTo>
                    <a:pt x="18" y="0"/>
                  </a:lnTo>
                  <a:lnTo>
                    <a:pt x="16" y="0"/>
                  </a:lnTo>
                  <a:lnTo>
                    <a:pt x="15" y="0"/>
                  </a:lnTo>
                  <a:lnTo>
                    <a:pt x="14" y="0"/>
                  </a:lnTo>
                  <a:lnTo>
                    <a:pt x="12" y="0"/>
                  </a:lnTo>
                  <a:lnTo>
                    <a:pt x="11" y="0"/>
                  </a:lnTo>
                  <a:lnTo>
                    <a:pt x="9" y="0"/>
                  </a:lnTo>
                  <a:lnTo>
                    <a:pt x="8" y="1"/>
                  </a:lnTo>
                  <a:lnTo>
                    <a:pt x="7" y="2"/>
                  </a:lnTo>
                  <a:lnTo>
                    <a:pt x="6" y="3"/>
                  </a:lnTo>
                  <a:lnTo>
                    <a:pt x="4" y="4"/>
                  </a:lnTo>
                  <a:lnTo>
                    <a:pt x="4" y="6"/>
                  </a:lnTo>
                  <a:lnTo>
                    <a:pt x="3" y="7"/>
                  </a:lnTo>
                  <a:lnTo>
                    <a:pt x="2" y="9"/>
                  </a:lnTo>
                  <a:lnTo>
                    <a:pt x="1" y="11"/>
                  </a:lnTo>
                  <a:lnTo>
                    <a:pt x="1" y="13"/>
                  </a:lnTo>
                  <a:lnTo>
                    <a:pt x="0" y="16"/>
                  </a:lnTo>
                  <a:lnTo>
                    <a:pt x="0" y="18"/>
                  </a:lnTo>
                  <a:lnTo>
                    <a:pt x="0" y="20"/>
                  </a:lnTo>
                  <a:lnTo>
                    <a:pt x="0" y="23"/>
                  </a:lnTo>
                  <a:lnTo>
                    <a:pt x="0" y="192"/>
                  </a:lnTo>
                  <a:lnTo>
                    <a:pt x="0" y="193"/>
                  </a:lnTo>
                  <a:lnTo>
                    <a:pt x="0" y="195"/>
                  </a:lnTo>
                  <a:lnTo>
                    <a:pt x="0" y="196"/>
                  </a:lnTo>
                  <a:lnTo>
                    <a:pt x="1" y="198"/>
                  </a:lnTo>
                  <a:lnTo>
                    <a:pt x="1" y="199"/>
                  </a:lnTo>
                  <a:lnTo>
                    <a:pt x="2" y="200"/>
                  </a:lnTo>
                  <a:lnTo>
                    <a:pt x="3" y="202"/>
                  </a:lnTo>
                  <a:lnTo>
                    <a:pt x="4" y="203"/>
                  </a:lnTo>
                  <a:lnTo>
                    <a:pt x="4" y="204"/>
                  </a:lnTo>
                  <a:lnTo>
                    <a:pt x="6" y="205"/>
                  </a:lnTo>
                  <a:lnTo>
                    <a:pt x="7" y="206"/>
                  </a:lnTo>
                  <a:lnTo>
                    <a:pt x="8" y="207"/>
                  </a:lnTo>
                  <a:lnTo>
                    <a:pt x="9" y="208"/>
                  </a:lnTo>
                  <a:lnTo>
                    <a:pt x="11" y="208"/>
                  </a:lnTo>
                  <a:lnTo>
                    <a:pt x="12" y="208"/>
                  </a:lnTo>
                  <a:lnTo>
                    <a:pt x="14" y="209"/>
                  </a:lnTo>
                  <a:close/>
                </a:path>
              </a:pathLst>
            </a:custGeom>
            <a:solidFill>
              <a:srgbClr val="DADEDC"/>
            </a:solidFill>
            <a:ln w="0" cap="flat" cmpd="sng">
              <a:solidFill>
                <a:srgbClr val="000000"/>
              </a:solidFill>
              <a:prstDash val="solid"/>
              <a:headEnd type="none" w="med" len="med"/>
              <a:tailEnd type="none" w="med" len="med"/>
            </a:ln>
          </p:spPr>
          <p:txBody>
            <a:bodyPr/>
            <a:lstStyle/>
            <a:p>
              <a:endParaRPr lang="en-US"/>
            </a:p>
          </p:txBody>
        </p:sp>
        <p:sp>
          <p:nvSpPr>
            <p:cNvPr id="1413245" name="Freeform 1413244"/>
            <p:cNvSpPr/>
            <p:nvPr/>
          </p:nvSpPr>
          <p:spPr>
            <a:xfrm>
              <a:off x="4784" y="1317"/>
              <a:ext cx="15" cy="4"/>
            </a:xfrm>
            <a:custGeom>
              <a:avLst/>
              <a:gdLst/>
              <a:ahLst/>
              <a:cxnLst/>
              <a:rect l="0" t="0" r="0" b="0"/>
              <a:pathLst>
                <a:path w="341" h="99">
                  <a:moveTo>
                    <a:pt x="305" y="99"/>
                  </a:moveTo>
                  <a:lnTo>
                    <a:pt x="309" y="98"/>
                  </a:lnTo>
                  <a:lnTo>
                    <a:pt x="313" y="98"/>
                  </a:lnTo>
                  <a:lnTo>
                    <a:pt x="316" y="97"/>
                  </a:lnTo>
                  <a:lnTo>
                    <a:pt x="319" y="96"/>
                  </a:lnTo>
                  <a:lnTo>
                    <a:pt x="322" y="95"/>
                  </a:lnTo>
                  <a:lnTo>
                    <a:pt x="325" y="93"/>
                  </a:lnTo>
                  <a:lnTo>
                    <a:pt x="328" y="91"/>
                  </a:lnTo>
                  <a:lnTo>
                    <a:pt x="331" y="89"/>
                  </a:lnTo>
                  <a:lnTo>
                    <a:pt x="333" y="87"/>
                  </a:lnTo>
                  <a:lnTo>
                    <a:pt x="335" y="85"/>
                  </a:lnTo>
                  <a:lnTo>
                    <a:pt x="336" y="82"/>
                  </a:lnTo>
                  <a:lnTo>
                    <a:pt x="338" y="80"/>
                  </a:lnTo>
                  <a:lnTo>
                    <a:pt x="339" y="77"/>
                  </a:lnTo>
                  <a:lnTo>
                    <a:pt x="340" y="74"/>
                  </a:lnTo>
                  <a:lnTo>
                    <a:pt x="340" y="71"/>
                  </a:lnTo>
                  <a:lnTo>
                    <a:pt x="341" y="67"/>
                  </a:lnTo>
                  <a:lnTo>
                    <a:pt x="341" y="32"/>
                  </a:lnTo>
                  <a:lnTo>
                    <a:pt x="340" y="28"/>
                  </a:lnTo>
                  <a:lnTo>
                    <a:pt x="340" y="24"/>
                  </a:lnTo>
                  <a:lnTo>
                    <a:pt x="339" y="21"/>
                  </a:lnTo>
                  <a:lnTo>
                    <a:pt x="338" y="18"/>
                  </a:lnTo>
                  <a:lnTo>
                    <a:pt x="336" y="16"/>
                  </a:lnTo>
                  <a:lnTo>
                    <a:pt x="335" y="13"/>
                  </a:lnTo>
                  <a:lnTo>
                    <a:pt x="333" y="11"/>
                  </a:lnTo>
                  <a:lnTo>
                    <a:pt x="331" y="9"/>
                  </a:lnTo>
                  <a:lnTo>
                    <a:pt x="328" y="7"/>
                  </a:lnTo>
                  <a:lnTo>
                    <a:pt x="325" y="5"/>
                  </a:lnTo>
                  <a:lnTo>
                    <a:pt x="322" y="3"/>
                  </a:lnTo>
                  <a:lnTo>
                    <a:pt x="319" y="2"/>
                  </a:lnTo>
                  <a:lnTo>
                    <a:pt x="316" y="1"/>
                  </a:lnTo>
                  <a:lnTo>
                    <a:pt x="313" y="0"/>
                  </a:lnTo>
                  <a:lnTo>
                    <a:pt x="309" y="0"/>
                  </a:lnTo>
                  <a:lnTo>
                    <a:pt x="305" y="0"/>
                  </a:lnTo>
                  <a:lnTo>
                    <a:pt x="37" y="0"/>
                  </a:lnTo>
                  <a:lnTo>
                    <a:pt x="32" y="0"/>
                  </a:lnTo>
                  <a:lnTo>
                    <a:pt x="28" y="0"/>
                  </a:lnTo>
                  <a:lnTo>
                    <a:pt x="25" y="1"/>
                  </a:lnTo>
                  <a:lnTo>
                    <a:pt x="21" y="2"/>
                  </a:lnTo>
                  <a:lnTo>
                    <a:pt x="18" y="3"/>
                  </a:lnTo>
                  <a:lnTo>
                    <a:pt x="15" y="5"/>
                  </a:lnTo>
                  <a:lnTo>
                    <a:pt x="13" y="7"/>
                  </a:lnTo>
                  <a:lnTo>
                    <a:pt x="10" y="9"/>
                  </a:lnTo>
                  <a:lnTo>
                    <a:pt x="8" y="11"/>
                  </a:lnTo>
                  <a:lnTo>
                    <a:pt x="6" y="13"/>
                  </a:lnTo>
                  <a:lnTo>
                    <a:pt x="4" y="16"/>
                  </a:lnTo>
                  <a:lnTo>
                    <a:pt x="2" y="18"/>
                  </a:lnTo>
                  <a:lnTo>
                    <a:pt x="1" y="21"/>
                  </a:lnTo>
                  <a:lnTo>
                    <a:pt x="0" y="24"/>
                  </a:lnTo>
                  <a:lnTo>
                    <a:pt x="0" y="28"/>
                  </a:lnTo>
                  <a:lnTo>
                    <a:pt x="0" y="32"/>
                  </a:lnTo>
                  <a:lnTo>
                    <a:pt x="0" y="67"/>
                  </a:lnTo>
                  <a:lnTo>
                    <a:pt x="0" y="71"/>
                  </a:lnTo>
                  <a:lnTo>
                    <a:pt x="0" y="74"/>
                  </a:lnTo>
                  <a:lnTo>
                    <a:pt x="1" y="77"/>
                  </a:lnTo>
                  <a:lnTo>
                    <a:pt x="2" y="80"/>
                  </a:lnTo>
                  <a:lnTo>
                    <a:pt x="4" y="82"/>
                  </a:lnTo>
                  <a:lnTo>
                    <a:pt x="6" y="85"/>
                  </a:lnTo>
                  <a:lnTo>
                    <a:pt x="8" y="87"/>
                  </a:lnTo>
                  <a:lnTo>
                    <a:pt x="10" y="89"/>
                  </a:lnTo>
                  <a:lnTo>
                    <a:pt x="13" y="91"/>
                  </a:lnTo>
                  <a:lnTo>
                    <a:pt x="15" y="93"/>
                  </a:lnTo>
                  <a:lnTo>
                    <a:pt x="18" y="95"/>
                  </a:lnTo>
                  <a:lnTo>
                    <a:pt x="21" y="96"/>
                  </a:lnTo>
                  <a:lnTo>
                    <a:pt x="25" y="97"/>
                  </a:lnTo>
                  <a:lnTo>
                    <a:pt x="28" y="98"/>
                  </a:lnTo>
                  <a:lnTo>
                    <a:pt x="32" y="98"/>
                  </a:lnTo>
                  <a:lnTo>
                    <a:pt x="37" y="99"/>
                  </a:lnTo>
                  <a:lnTo>
                    <a:pt x="305" y="99"/>
                  </a:lnTo>
                  <a:close/>
                </a:path>
              </a:pathLst>
            </a:custGeom>
            <a:solidFill>
              <a:srgbClr val="F2EEEA"/>
            </a:solidFill>
            <a:ln w="0" cap="flat" cmpd="sng">
              <a:solidFill>
                <a:srgbClr val="000000"/>
              </a:solidFill>
              <a:prstDash val="solid"/>
              <a:headEnd type="none" w="med" len="med"/>
              <a:tailEnd type="none" w="med" len="med"/>
            </a:ln>
          </p:spPr>
          <p:txBody>
            <a:bodyPr/>
            <a:lstStyle/>
            <a:p>
              <a:endParaRPr lang="en-US"/>
            </a:p>
          </p:txBody>
        </p:sp>
        <p:sp>
          <p:nvSpPr>
            <p:cNvPr id="1413246" name="Freeform 1413245"/>
            <p:cNvSpPr/>
            <p:nvPr/>
          </p:nvSpPr>
          <p:spPr>
            <a:xfrm>
              <a:off x="4758" y="1316"/>
              <a:ext cx="21" cy="12"/>
            </a:xfrm>
            <a:custGeom>
              <a:avLst/>
              <a:gdLst/>
              <a:ahLst/>
              <a:cxnLst/>
              <a:rect l="0" t="0" r="0" b="0"/>
              <a:pathLst>
                <a:path w="478" h="282">
                  <a:moveTo>
                    <a:pt x="416" y="282"/>
                  </a:moveTo>
                  <a:lnTo>
                    <a:pt x="420" y="281"/>
                  </a:lnTo>
                  <a:lnTo>
                    <a:pt x="426" y="280"/>
                  </a:lnTo>
                  <a:lnTo>
                    <a:pt x="431" y="278"/>
                  </a:lnTo>
                  <a:lnTo>
                    <a:pt x="436" y="276"/>
                  </a:lnTo>
                  <a:lnTo>
                    <a:pt x="442" y="273"/>
                  </a:lnTo>
                  <a:lnTo>
                    <a:pt x="447" y="270"/>
                  </a:lnTo>
                  <a:lnTo>
                    <a:pt x="452" y="266"/>
                  </a:lnTo>
                  <a:lnTo>
                    <a:pt x="457" y="262"/>
                  </a:lnTo>
                  <a:lnTo>
                    <a:pt x="461" y="257"/>
                  </a:lnTo>
                  <a:lnTo>
                    <a:pt x="465" y="252"/>
                  </a:lnTo>
                  <a:lnTo>
                    <a:pt x="469" y="246"/>
                  </a:lnTo>
                  <a:lnTo>
                    <a:pt x="472" y="240"/>
                  </a:lnTo>
                  <a:lnTo>
                    <a:pt x="474" y="234"/>
                  </a:lnTo>
                  <a:lnTo>
                    <a:pt x="476" y="228"/>
                  </a:lnTo>
                  <a:lnTo>
                    <a:pt x="477" y="221"/>
                  </a:lnTo>
                  <a:lnTo>
                    <a:pt x="478" y="215"/>
                  </a:lnTo>
                  <a:lnTo>
                    <a:pt x="464" y="67"/>
                  </a:lnTo>
                  <a:lnTo>
                    <a:pt x="463" y="60"/>
                  </a:lnTo>
                  <a:lnTo>
                    <a:pt x="463" y="53"/>
                  </a:lnTo>
                  <a:lnTo>
                    <a:pt x="461" y="46"/>
                  </a:lnTo>
                  <a:lnTo>
                    <a:pt x="460" y="40"/>
                  </a:lnTo>
                  <a:lnTo>
                    <a:pt x="458" y="34"/>
                  </a:lnTo>
                  <a:lnTo>
                    <a:pt x="455" y="29"/>
                  </a:lnTo>
                  <a:lnTo>
                    <a:pt x="453" y="24"/>
                  </a:lnTo>
                  <a:lnTo>
                    <a:pt x="450" y="20"/>
                  </a:lnTo>
                  <a:lnTo>
                    <a:pt x="446" y="15"/>
                  </a:lnTo>
                  <a:lnTo>
                    <a:pt x="443" y="12"/>
                  </a:lnTo>
                  <a:lnTo>
                    <a:pt x="438" y="7"/>
                  </a:lnTo>
                  <a:lnTo>
                    <a:pt x="434" y="5"/>
                  </a:lnTo>
                  <a:lnTo>
                    <a:pt x="429" y="2"/>
                  </a:lnTo>
                  <a:lnTo>
                    <a:pt x="425" y="1"/>
                  </a:lnTo>
                  <a:lnTo>
                    <a:pt x="420" y="0"/>
                  </a:lnTo>
                  <a:lnTo>
                    <a:pt x="416" y="0"/>
                  </a:lnTo>
                  <a:lnTo>
                    <a:pt x="63" y="0"/>
                  </a:lnTo>
                  <a:lnTo>
                    <a:pt x="58" y="0"/>
                  </a:lnTo>
                  <a:lnTo>
                    <a:pt x="52" y="1"/>
                  </a:lnTo>
                  <a:lnTo>
                    <a:pt x="48" y="2"/>
                  </a:lnTo>
                  <a:lnTo>
                    <a:pt x="43" y="5"/>
                  </a:lnTo>
                  <a:lnTo>
                    <a:pt x="39" y="7"/>
                  </a:lnTo>
                  <a:lnTo>
                    <a:pt x="35" y="12"/>
                  </a:lnTo>
                  <a:lnTo>
                    <a:pt x="32" y="15"/>
                  </a:lnTo>
                  <a:lnTo>
                    <a:pt x="28" y="20"/>
                  </a:lnTo>
                  <a:lnTo>
                    <a:pt x="25" y="24"/>
                  </a:lnTo>
                  <a:lnTo>
                    <a:pt x="23" y="29"/>
                  </a:lnTo>
                  <a:lnTo>
                    <a:pt x="20" y="34"/>
                  </a:lnTo>
                  <a:lnTo>
                    <a:pt x="18" y="40"/>
                  </a:lnTo>
                  <a:lnTo>
                    <a:pt x="17" y="46"/>
                  </a:lnTo>
                  <a:lnTo>
                    <a:pt x="14" y="53"/>
                  </a:lnTo>
                  <a:lnTo>
                    <a:pt x="14" y="60"/>
                  </a:lnTo>
                  <a:lnTo>
                    <a:pt x="14" y="67"/>
                  </a:lnTo>
                  <a:lnTo>
                    <a:pt x="0" y="215"/>
                  </a:lnTo>
                  <a:lnTo>
                    <a:pt x="0" y="221"/>
                  </a:lnTo>
                  <a:lnTo>
                    <a:pt x="1" y="228"/>
                  </a:lnTo>
                  <a:lnTo>
                    <a:pt x="3" y="234"/>
                  </a:lnTo>
                  <a:lnTo>
                    <a:pt x="5" y="240"/>
                  </a:lnTo>
                  <a:lnTo>
                    <a:pt x="8" y="246"/>
                  </a:lnTo>
                  <a:lnTo>
                    <a:pt x="12" y="252"/>
                  </a:lnTo>
                  <a:lnTo>
                    <a:pt x="17" y="257"/>
                  </a:lnTo>
                  <a:lnTo>
                    <a:pt x="21" y="262"/>
                  </a:lnTo>
                  <a:lnTo>
                    <a:pt x="26" y="266"/>
                  </a:lnTo>
                  <a:lnTo>
                    <a:pt x="31" y="270"/>
                  </a:lnTo>
                  <a:lnTo>
                    <a:pt x="36" y="273"/>
                  </a:lnTo>
                  <a:lnTo>
                    <a:pt x="41" y="276"/>
                  </a:lnTo>
                  <a:lnTo>
                    <a:pt x="46" y="278"/>
                  </a:lnTo>
                  <a:lnTo>
                    <a:pt x="51" y="280"/>
                  </a:lnTo>
                  <a:lnTo>
                    <a:pt x="58" y="281"/>
                  </a:lnTo>
                  <a:lnTo>
                    <a:pt x="63" y="282"/>
                  </a:lnTo>
                  <a:lnTo>
                    <a:pt x="416" y="282"/>
                  </a:lnTo>
                  <a:close/>
                </a:path>
              </a:pathLst>
            </a:custGeom>
            <a:solidFill>
              <a:srgbClr val="7F7F7F"/>
            </a:solidFill>
            <a:ln w="0" cap="flat" cmpd="sng">
              <a:solidFill>
                <a:srgbClr val="000000"/>
              </a:solidFill>
              <a:prstDash val="solid"/>
              <a:headEnd type="none" w="med" len="med"/>
              <a:tailEnd type="none" w="med" len="med"/>
            </a:ln>
          </p:spPr>
          <p:txBody>
            <a:bodyPr/>
            <a:lstStyle/>
            <a:p>
              <a:endParaRPr lang="en-US"/>
            </a:p>
          </p:txBody>
        </p:sp>
        <p:sp>
          <p:nvSpPr>
            <p:cNvPr id="1413247" name="Freeform 1413246"/>
            <p:cNvSpPr/>
            <p:nvPr/>
          </p:nvSpPr>
          <p:spPr>
            <a:xfrm>
              <a:off x="4759" y="1316"/>
              <a:ext cx="19" cy="12"/>
            </a:xfrm>
            <a:custGeom>
              <a:avLst/>
              <a:gdLst/>
              <a:ahLst/>
              <a:cxnLst/>
              <a:rect l="0" t="0" r="0" b="0"/>
              <a:pathLst>
                <a:path w="455" h="269">
                  <a:moveTo>
                    <a:pt x="396" y="269"/>
                  </a:moveTo>
                  <a:lnTo>
                    <a:pt x="400" y="268"/>
                  </a:lnTo>
                  <a:lnTo>
                    <a:pt x="405" y="267"/>
                  </a:lnTo>
                  <a:lnTo>
                    <a:pt x="410" y="266"/>
                  </a:lnTo>
                  <a:lnTo>
                    <a:pt x="415" y="264"/>
                  </a:lnTo>
                  <a:lnTo>
                    <a:pt x="420" y="261"/>
                  </a:lnTo>
                  <a:lnTo>
                    <a:pt x="425" y="258"/>
                  </a:lnTo>
                  <a:lnTo>
                    <a:pt x="430" y="254"/>
                  </a:lnTo>
                  <a:lnTo>
                    <a:pt x="435" y="250"/>
                  </a:lnTo>
                  <a:lnTo>
                    <a:pt x="439" y="245"/>
                  </a:lnTo>
                  <a:lnTo>
                    <a:pt x="443" y="240"/>
                  </a:lnTo>
                  <a:lnTo>
                    <a:pt x="446" y="235"/>
                  </a:lnTo>
                  <a:lnTo>
                    <a:pt x="449" y="230"/>
                  </a:lnTo>
                  <a:lnTo>
                    <a:pt x="451" y="224"/>
                  </a:lnTo>
                  <a:lnTo>
                    <a:pt x="453" y="218"/>
                  </a:lnTo>
                  <a:lnTo>
                    <a:pt x="454" y="212"/>
                  </a:lnTo>
                  <a:lnTo>
                    <a:pt x="455" y="205"/>
                  </a:lnTo>
                  <a:lnTo>
                    <a:pt x="442" y="65"/>
                  </a:lnTo>
                  <a:lnTo>
                    <a:pt x="441" y="58"/>
                  </a:lnTo>
                  <a:lnTo>
                    <a:pt x="441" y="52"/>
                  </a:lnTo>
                  <a:lnTo>
                    <a:pt x="439" y="46"/>
                  </a:lnTo>
                  <a:lnTo>
                    <a:pt x="438" y="39"/>
                  </a:lnTo>
                  <a:lnTo>
                    <a:pt x="436" y="33"/>
                  </a:lnTo>
                  <a:lnTo>
                    <a:pt x="434" y="28"/>
                  </a:lnTo>
                  <a:lnTo>
                    <a:pt x="431" y="23"/>
                  </a:lnTo>
                  <a:lnTo>
                    <a:pt x="427" y="19"/>
                  </a:lnTo>
                  <a:lnTo>
                    <a:pt x="424" y="15"/>
                  </a:lnTo>
                  <a:lnTo>
                    <a:pt x="421" y="11"/>
                  </a:lnTo>
                  <a:lnTo>
                    <a:pt x="417" y="8"/>
                  </a:lnTo>
                  <a:lnTo>
                    <a:pt x="413" y="4"/>
                  </a:lnTo>
                  <a:lnTo>
                    <a:pt x="409" y="2"/>
                  </a:lnTo>
                  <a:lnTo>
                    <a:pt x="405" y="1"/>
                  </a:lnTo>
                  <a:lnTo>
                    <a:pt x="400" y="0"/>
                  </a:lnTo>
                  <a:lnTo>
                    <a:pt x="396" y="0"/>
                  </a:lnTo>
                  <a:lnTo>
                    <a:pt x="60" y="0"/>
                  </a:lnTo>
                  <a:lnTo>
                    <a:pt x="55" y="0"/>
                  </a:lnTo>
                  <a:lnTo>
                    <a:pt x="50" y="1"/>
                  </a:lnTo>
                  <a:lnTo>
                    <a:pt x="46" y="2"/>
                  </a:lnTo>
                  <a:lnTo>
                    <a:pt x="42" y="4"/>
                  </a:lnTo>
                  <a:lnTo>
                    <a:pt x="37" y="8"/>
                  </a:lnTo>
                  <a:lnTo>
                    <a:pt x="33" y="11"/>
                  </a:lnTo>
                  <a:lnTo>
                    <a:pt x="30" y="15"/>
                  </a:lnTo>
                  <a:lnTo>
                    <a:pt x="27" y="19"/>
                  </a:lnTo>
                  <a:lnTo>
                    <a:pt x="24" y="23"/>
                  </a:lnTo>
                  <a:lnTo>
                    <a:pt x="21" y="28"/>
                  </a:lnTo>
                  <a:lnTo>
                    <a:pt x="19" y="33"/>
                  </a:lnTo>
                  <a:lnTo>
                    <a:pt x="17" y="39"/>
                  </a:lnTo>
                  <a:lnTo>
                    <a:pt x="16" y="46"/>
                  </a:lnTo>
                  <a:lnTo>
                    <a:pt x="14" y="52"/>
                  </a:lnTo>
                  <a:lnTo>
                    <a:pt x="14" y="58"/>
                  </a:lnTo>
                  <a:lnTo>
                    <a:pt x="14" y="65"/>
                  </a:lnTo>
                  <a:lnTo>
                    <a:pt x="0" y="205"/>
                  </a:lnTo>
                  <a:lnTo>
                    <a:pt x="0" y="212"/>
                  </a:lnTo>
                  <a:lnTo>
                    <a:pt x="1" y="218"/>
                  </a:lnTo>
                  <a:lnTo>
                    <a:pt x="4" y="224"/>
                  </a:lnTo>
                  <a:lnTo>
                    <a:pt x="6" y="230"/>
                  </a:lnTo>
                  <a:lnTo>
                    <a:pt x="9" y="235"/>
                  </a:lnTo>
                  <a:lnTo>
                    <a:pt x="12" y="240"/>
                  </a:lnTo>
                  <a:lnTo>
                    <a:pt x="16" y="245"/>
                  </a:lnTo>
                  <a:lnTo>
                    <a:pt x="20" y="250"/>
                  </a:lnTo>
                  <a:lnTo>
                    <a:pt x="25" y="254"/>
                  </a:lnTo>
                  <a:lnTo>
                    <a:pt x="29" y="258"/>
                  </a:lnTo>
                  <a:lnTo>
                    <a:pt x="34" y="261"/>
                  </a:lnTo>
                  <a:lnTo>
                    <a:pt x="39" y="264"/>
                  </a:lnTo>
                  <a:lnTo>
                    <a:pt x="45" y="266"/>
                  </a:lnTo>
                  <a:lnTo>
                    <a:pt x="50" y="267"/>
                  </a:lnTo>
                  <a:lnTo>
                    <a:pt x="55" y="268"/>
                  </a:lnTo>
                  <a:lnTo>
                    <a:pt x="60" y="269"/>
                  </a:lnTo>
                  <a:lnTo>
                    <a:pt x="396" y="269"/>
                  </a:lnTo>
                  <a:close/>
                </a:path>
              </a:pathLst>
            </a:custGeom>
            <a:solidFill>
              <a:srgbClr val="F2F3F1"/>
            </a:solidFill>
            <a:ln w="0" cap="flat" cmpd="sng">
              <a:solidFill>
                <a:srgbClr val="000000"/>
              </a:solidFill>
              <a:prstDash val="solid"/>
              <a:headEnd type="none" w="med" len="med"/>
              <a:tailEnd type="none" w="med" len="med"/>
            </a:ln>
          </p:spPr>
          <p:txBody>
            <a:bodyPr/>
            <a:lstStyle/>
            <a:p>
              <a:endParaRPr lang="en-US"/>
            </a:p>
          </p:txBody>
        </p:sp>
        <p:sp>
          <p:nvSpPr>
            <p:cNvPr id="1413248" name="Freeform 1413247"/>
            <p:cNvSpPr/>
            <p:nvPr/>
          </p:nvSpPr>
          <p:spPr>
            <a:xfrm>
              <a:off x="4761" y="1322"/>
              <a:ext cx="15" cy="5"/>
            </a:xfrm>
            <a:custGeom>
              <a:avLst/>
              <a:gdLst/>
              <a:ahLst/>
              <a:cxnLst/>
              <a:rect l="0" t="0" r="0" b="0"/>
              <a:pathLst>
                <a:path w="333" h="121">
                  <a:moveTo>
                    <a:pt x="333" y="60"/>
                  </a:moveTo>
                  <a:lnTo>
                    <a:pt x="332" y="65"/>
                  </a:lnTo>
                  <a:lnTo>
                    <a:pt x="332" y="71"/>
                  </a:lnTo>
                  <a:lnTo>
                    <a:pt x="331" y="78"/>
                  </a:lnTo>
                  <a:lnTo>
                    <a:pt x="330" y="83"/>
                  </a:lnTo>
                  <a:lnTo>
                    <a:pt x="329" y="88"/>
                  </a:lnTo>
                  <a:lnTo>
                    <a:pt x="327" y="93"/>
                  </a:lnTo>
                  <a:lnTo>
                    <a:pt x="324" y="98"/>
                  </a:lnTo>
                  <a:lnTo>
                    <a:pt x="322" y="102"/>
                  </a:lnTo>
                  <a:lnTo>
                    <a:pt x="319" y="106"/>
                  </a:lnTo>
                  <a:lnTo>
                    <a:pt x="316" y="109"/>
                  </a:lnTo>
                  <a:lnTo>
                    <a:pt x="313" y="112"/>
                  </a:lnTo>
                  <a:lnTo>
                    <a:pt x="310" y="115"/>
                  </a:lnTo>
                  <a:lnTo>
                    <a:pt x="306" y="118"/>
                  </a:lnTo>
                  <a:lnTo>
                    <a:pt x="303" y="119"/>
                  </a:lnTo>
                  <a:lnTo>
                    <a:pt x="299" y="120"/>
                  </a:lnTo>
                  <a:lnTo>
                    <a:pt x="295" y="121"/>
                  </a:lnTo>
                  <a:lnTo>
                    <a:pt x="38" y="121"/>
                  </a:lnTo>
                  <a:lnTo>
                    <a:pt x="33" y="120"/>
                  </a:lnTo>
                  <a:lnTo>
                    <a:pt x="29" y="119"/>
                  </a:lnTo>
                  <a:lnTo>
                    <a:pt x="26" y="118"/>
                  </a:lnTo>
                  <a:lnTo>
                    <a:pt x="22" y="115"/>
                  </a:lnTo>
                  <a:lnTo>
                    <a:pt x="19" y="112"/>
                  </a:lnTo>
                  <a:lnTo>
                    <a:pt x="15" y="109"/>
                  </a:lnTo>
                  <a:lnTo>
                    <a:pt x="12" y="106"/>
                  </a:lnTo>
                  <a:lnTo>
                    <a:pt x="9" y="102"/>
                  </a:lnTo>
                  <a:lnTo>
                    <a:pt x="7" y="98"/>
                  </a:lnTo>
                  <a:lnTo>
                    <a:pt x="5" y="93"/>
                  </a:lnTo>
                  <a:lnTo>
                    <a:pt x="3" y="88"/>
                  </a:lnTo>
                  <a:lnTo>
                    <a:pt x="2" y="83"/>
                  </a:lnTo>
                  <a:lnTo>
                    <a:pt x="1" y="78"/>
                  </a:lnTo>
                  <a:lnTo>
                    <a:pt x="0" y="71"/>
                  </a:lnTo>
                  <a:lnTo>
                    <a:pt x="0" y="65"/>
                  </a:lnTo>
                  <a:lnTo>
                    <a:pt x="0" y="60"/>
                  </a:lnTo>
                  <a:lnTo>
                    <a:pt x="2" y="0"/>
                  </a:lnTo>
                  <a:lnTo>
                    <a:pt x="331" y="0"/>
                  </a:lnTo>
                  <a:lnTo>
                    <a:pt x="333" y="60"/>
                  </a:lnTo>
                  <a:close/>
                </a:path>
              </a:pathLst>
            </a:custGeom>
            <a:solidFill>
              <a:srgbClr val="CDCAC7"/>
            </a:solidFill>
            <a:ln w="0" cap="flat" cmpd="sng">
              <a:solidFill>
                <a:srgbClr val="000000"/>
              </a:solidFill>
              <a:prstDash val="solid"/>
              <a:headEnd type="none" w="med" len="med"/>
              <a:tailEnd type="none" w="med" len="med"/>
            </a:ln>
          </p:spPr>
          <p:txBody>
            <a:bodyPr/>
            <a:lstStyle/>
            <a:p>
              <a:endParaRPr lang="en-US"/>
            </a:p>
          </p:txBody>
        </p:sp>
        <p:sp>
          <p:nvSpPr>
            <p:cNvPr id="1413249" name="Freeform 1413248"/>
            <p:cNvSpPr/>
            <p:nvPr/>
          </p:nvSpPr>
          <p:spPr>
            <a:xfrm>
              <a:off x="4759" y="1318"/>
              <a:ext cx="2" cy="8"/>
            </a:xfrm>
            <a:custGeom>
              <a:avLst/>
              <a:gdLst/>
              <a:ahLst/>
              <a:cxnLst/>
              <a:rect l="0" t="0" r="0" b="0"/>
              <a:pathLst>
                <a:path w="33" h="200">
                  <a:moveTo>
                    <a:pt x="18" y="200"/>
                  </a:moveTo>
                  <a:lnTo>
                    <a:pt x="19" y="199"/>
                  </a:lnTo>
                  <a:lnTo>
                    <a:pt x="20" y="199"/>
                  </a:lnTo>
                  <a:lnTo>
                    <a:pt x="22" y="199"/>
                  </a:lnTo>
                  <a:lnTo>
                    <a:pt x="23" y="198"/>
                  </a:lnTo>
                  <a:lnTo>
                    <a:pt x="25" y="197"/>
                  </a:lnTo>
                  <a:lnTo>
                    <a:pt x="26" y="196"/>
                  </a:lnTo>
                  <a:lnTo>
                    <a:pt x="28" y="195"/>
                  </a:lnTo>
                  <a:lnTo>
                    <a:pt x="29" y="194"/>
                  </a:lnTo>
                  <a:lnTo>
                    <a:pt x="29" y="193"/>
                  </a:lnTo>
                  <a:lnTo>
                    <a:pt x="30" y="191"/>
                  </a:lnTo>
                  <a:lnTo>
                    <a:pt x="31" y="190"/>
                  </a:lnTo>
                  <a:lnTo>
                    <a:pt x="31" y="188"/>
                  </a:lnTo>
                  <a:lnTo>
                    <a:pt x="32" y="186"/>
                  </a:lnTo>
                  <a:lnTo>
                    <a:pt x="32" y="184"/>
                  </a:lnTo>
                  <a:lnTo>
                    <a:pt x="32" y="183"/>
                  </a:lnTo>
                  <a:lnTo>
                    <a:pt x="33" y="181"/>
                  </a:lnTo>
                  <a:lnTo>
                    <a:pt x="33" y="20"/>
                  </a:lnTo>
                  <a:lnTo>
                    <a:pt x="32" y="18"/>
                  </a:lnTo>
                  <a:lnTo>
                    <a:pt x="32" y="16"/>
                  </a:lnTo>
                  <a:lnTo>
                    <a:pt x="32" y="14"/>
                  </a:lnTo>
                  <a:lnTo>
                    <a:pt x="31" y="12"/>
                  </a:lnTo>
                  <a:lnTo>
                    <a:pt x="31" y="11"/>
                  </a:lnTo>
                  <a:lnTo>
                    <a:pt x="30" y="9"/>
                  </a:lnTo>
                  <a:lnTo>
                    <a:pt x="29" y="7"/>
                  </a:lnTo>
                  <a:lnTo>
                    <a:pt x="29" y="5"/>
                  </a:lnTo>
                  <a:lnTo>
                    <a:pt x="28" y="4"/>
                  </a:lnTo>
                  <a:lnTo>
                    <a:pt x="26" y="3"/>
                  </a:lnTo>
                  <a:lnTo>
                    <a:pt x="25" y="2"/>
                  </a:lnTo>
                  <a:lnTo>
                    <a:pt x="23" y="1"/>
                  </a:lnTo>
                  <a:lnTo>
                    <a:pt x="22" y="0"/>
                  </a:lnTo>
                  <a:lnTo>
                    <a:pt x="20" y="0"/>
                  </a:lnTo>
                  <a:lnTo>
                    <a:pt x="19" y="0"/>
                  </a:lnTo>
                  <a:lnTo>
                    <a:pt x="18" y="0"/>
                  </a:lnTo>
                  <a:lnTo>
                    <a:pt x="16" y="0"/>
                  </a:lnTo>
                  <a:lnTo>
                    <a:pt x="15" y="0"/>
                  </a:lnTo>
                  <a:lnTo>
                    <a:pt x="13" y="0"/>
                  </a:lnTo>
                  <a:lnTo>
                    <a:pt x="12" y="1"/>
                  </a:lnTo>
                  <a:lnTo>
                    <a:pt x="11" y="2"/>
                  </a:lnTo>
                  <a:lnTo>
                    <a:pt x="10" y="3"/>
                  </a:lnTo>
                  <a:lnTo>
                    <a:pt x="8" y="4"/>
                  </a:lnTo>
                  <a:lnTo>
                    <a:pt x="8" y="5"/>
                  </a:lnTo>
                  <a:lnTo>
                    <a:pt x="7" y="7"/>
                  </a:lnTo>
                  <a:lnTo>
                    <a:pt x="6" y="9"/>
                  </a:lnTo>
                  <a:lnTo>
                    <a:pt x="5" y="11"/>
                  </a:lnTo>
                  <a:lnTo>
                    <a:pt x="5" y="12"/>
                  </a:lnTo>
                  <a:lnTo>
                    <a:pt x="4" y="14"/>
                  </a:lnTo>
                  <a:lnTo>
                    <a:pt x="4" y="16"/>
                  </a:lnTo>
                  <a:lnTo>
                    <a:pt x="4" y="18"/>
                  </a:lnTo>
                  <a:lnTo>
                    <a:pt x="4" y="20"/>
                  </a:lnTo>
                  <a:lnTo>
                    <a:pt x="0" y="168"/>
                  </a:lnTo>
                  <a:lnTo>
                    <a:pt x="0" y="170"/>
                  </a:lnTo>
                  <a:lnTo>
                    <a:pt x="0" y="173"/>
                  </a:lnTo>
                  <a:lnTo>
                    <a:pt x="0" y="175"/>
                  </a:lnTo>
                  <a:lnTo>
                    <a:pt x="1" y="178"/>
                  </a:lnTo>
                  <a:lnTo>
                    <a:pt x="2" y="180"/>
                  </a:lnTo>
                  <a:lnTo>
                    <a:pt x="3" y="183"/>
                  </a:lnTo>
                  <a:lnTo>
                    <a:pt x="4" y="185"/>
                  </a:lnTo>
                  <a:lnTo>
                    <a:pt x="6" y="188"/>
                  </a:lnTo>
                  <a:lnTo>
                    <a:pt x="7" y="190"/>
                  </a:lnTo>
                  <a:lnTo>
                    <a:pt x="8" y="192"/>
                  </a:lnTo>
                  <a:lnTo>
                    <a:pt x="10" y="194"/>
                  </a:lnTo>
                  <a:lnTo>
                    <a:pt x="11" y="196"/>
                  </a:lnTo>
                  <a:lnTo>
                    <a:pt x="13" y="197"/>
                  </a:lnTo>
                  <a:lnTo>
                    <a:pt x="14" y="199"/>
                  </a:lnTo>
                  <a:lnTo>
                    <a:pt x="16" y="199"/>
                  </a:lnTo>
                  <a:lnTo>
                    <a:pt x="18" y="200"/>
                  </a:lnTo>
                  <a:close/>
                </a:path>
              </a:pathLst>
            </a:custGeom>
            <a:solidFill>
              <a:srgbClr val="DADEDC"/>
            </a:solidFill>
            <a:ln w="0" cap="flat" cmpd="sng">
              <a:solidFill>
                <a:srgbClr val="000000"/>
              </a:solidFill>
              <a:prstDash val="solid"/>
              <a:headEnd type="none" w="med" len="med"/>
              <a:tailEnd type="none" w="med" len="med"/>
            </a:ln>
          </p:spPr>
          <p:txBody>
            <a:bodyPr/>
            <a:lstStyle/>
            <a:p>
              <a:endParaRPr lang="en-US"/>
            </a:p>
          </p:txBody>
        </p:sp>
        <p:sp>
          <p:nvSpPr>
            <p:cNvPr id="1413250" name="Freeform 1413249"/>
            <p:cNvSpPr/>
            <p:nvPr/>
          </p:nvSpPr>
          <p:spPr>
            <a:xfrm>
              <a:off x="4776" y="1317"/>
              <a:ext cx="2" cy="9"/>
            </a:xfrm>
            <a:custGeom>
              <a:avLst/>
              <a:gdLst/>
              <a:ahLst/>
              <a:cxnLst/>
              <a:rect l="0" t="0" r="0" b="0"/>
              <a:pathLst>
                <a:path w="38" h="209">
                  <a:moveTo>
                    <a:pt x="14" y="209"/>
                  </a:moveTo>
                  <a:lnTo>
                    <a:pt x="15" y="208"/>
                  </a:lnTo>
                  <a:lnTo>
                    <a:pt x="17" y="208"/>
                  </a:lnTo>
                  <a:lnTo>
                    <a:pt x="19" y="206"/>
                  </a:lnTo>
                  <a:lnTo>
                    <a:pt x="20" y="205"/>
                  </a:lnTo>
                  <a:lnTo>
                    <a:pt x="22" y="203"/>
                  </a:lnTo>
                  <a:lnTo>
                    <a:pt x="25" y="201"/>
                  </a:lnTo>
                  <a:lnTo>
                    <a:pt x="27" y="199"/>
                  </a:lnTo>
                  <a:lnTo>
                    <a:pt x="29" y="197"/>
                  </a:lnTo>
                  <a:lnTo>
                    <a:pt x="31" y="194"/>
                  </a:lnTo>
                  <a:lnTo>
                    <a:pt x="32" y="191"/>
                  </a:lnTo>
                  <a:lnTo>
                    <a:pt x="34" y="189"/>
                  </a:lnTo>
                  <a:lnTo>
                    <a:pt x="35" y="186"/>
                  </a:lnTo>
                  <a:lnTo>
                    <a:pt x="36" y="184"/>
                  </a:lnTo>
                  <a:lnTo>
                    <a:pt x="37" y="181"/>
                  </a:lnTo>
                  <a:lnTo>
                    <a:pt x="37" y="179"/>
                  </a:lnTo>
                  <a:lnTo>
                    <a:pt x="38" y="177"/>
                  </a:lnTo>
                  <a:lnTo>
                    <a:pt x="29" y="20"/>
                  </a:lnTo>
                  <a:lnTo>
                    <a:pt x="28" y="18"/>
                  </a:lnTo>
                  <a:lnTo>
                    <a:pt x="28" y="16"/>
                  </a:lnTo>
                  <a:lnTo>
                    <a:pt x="28" y="13"/>
                  </a:lnTo>
                  <a:lnTo>
                    <a:pt x="27" y="11"/>
                  </a:lnTo>
                  <a:lnTo>
                    <a:pt x="27" y="10"/>
                  </a:lnTo>
                  <a:lnTo>
                    <a:pt x="26" y="8"/>
                  </a:lnTo>
                  <a:lnTo>
                    <a:pt x="25" y="7"/>
                  </a:lnTo>
                  <a:lnTo>
                    <a:pt x="25" y="5"/>
                  </a:lnTo>
                  <a:lnTo>
                    <a:pt x="24" y="4"/>
                  </a:lnTo>
                  <a:lnTo>
                    <a:pt x="21" y="3"/>
                  </a:lnTo>
                  <a:lnTo>
                    <a:pt x="20" y="2"/>
                  </a:lnTo>
                  <a:lnTo>
                    <a:pt x="19" y="1"/>
                  </a:lnTo>
                  <a:lnTo>
                    <a:pt x="18" y="0"/>
                  </a:lnTo>
                  <a:lnTo>
                    <a:pt x="16" y="0"/>
                  </a:lnTo>
                  <a:lnTo>
                    <a:pt x="15" y="0"/>
                  </a:lnTo>
                  <a:lnTo>
                    <a:pt x="14" y="0"/>
                  </a:lnTo>
                  <a:lnTo>
                    <a:pt x="12" y="0"/>
                  </a:lnTo>
                  <a:lnTo>
                    <a:pt x="11" y="0"/>
                  </a:lnTo>
                  <a:lnTo>
                    <a:pt x="9" y="0"/>
                  </a:lnTo>
                  <a:lnTo>
                    <a:pt x="8" y="1"/>
                  </a:lnTo>
                  <a:lnTo>
                    <a:pt x="7" y="2"/>
                  </a:lnTo>
                  <a:lnTo>
                    <a:pt x="6" y="3"/>
                  </a:lnTo>
                  <a:lnTo>
                    <a:pt x="4" y="4"/>
                  </a:lnTo>
                  <a:lnTo>
                    <a:pt x="4" y="6"/>
                  </a:lnTo>
                  <a:lnTo>
                    <a:pt x="3" y="7"/>
                  </a:lnTo>
                  <a:lnTo>
                    <a:pt x="2" y="9"/>
                  </a:lnTo>
                  <a:lnTo>
                    <a:pt x="1" y="11"/>
                  </a:lnTo>
                  <a:lnTo>
                    <a:pt x="1" y="13"/>
                  </a:lnTo>
                  <a:lnTo>
                    <a:pt x="0" y="16"/>
                  </a:lnTo>
                  <a:lnTo>
                    <a:pt x="0" y="18"/>
                  </a:lnTo>
                  <a:lnTo>
                    <a:pt x="0" y="20"/>
                  </a:lnTo>
                  <a:lnTo>
                    <a:pt x="0" y="23"/>
                  </a:lnTo>
                  <a:lnTo>
                    <a:pt x="0" y="192"/>
                  </a:lnTo>
                  <a:lnTo>
                    <a:pt x="0" y="193"/>
                  </a:lnTo>
                  <a:lnTo>
                    <a:pt x="0" y="195"/>
                  </a:lnTo>
                  <a:lnTo>
                    <a:pt x="0" y="196"/>
                  </a:lnTo>
                  <a:lnTo>
                    <a:pt x="1" y="198"/>
                  </a:lnTo>
                  <a:lnTo>
                    <a:pt x="1" y="199"/>
                  </a:lnTo>
                  <a:lnTo>
                    <a:pt x="2" y="200"/>
                  </a:lnTo>
                  <a:lnTo>
                    <a:pt x="3" y="202"/>
                  </a:lnTo>
                  <a:lnTo>
                    <a:pt x="4" y="203"/>
                  </a:lnTo>
                  <a:lnTo>
                    <a:pt x="4" y="204"/>
                  </a:lnTo>
                  <a:lnTo>
                    <a:pt x="6" y="205"/>
                  </a:lnTo>
                  <a:lnTo>
                    <a:pt x="7" y="206"/>
                  </a:lnTo>
                  <a:lnTo>
                    <a:pt x="8" y="207"/>
                  </a:lnTo>
                  <a:lnTo>
                    <a:pt x="9" y="208"/>
                  </a:lnTo>
                  <a:lnTo>
                    <a:pt x="11" y="208"/>
                  </a:lnTo>
                  <a:lnTo>
                    <a:pt x="12" y="208"/>
                  </a:lnTo>
                  <a:lnTo>
                    <a:pt x="14" y="209"/>
                  </a:lnTo>
                  <a:close/>
                </a:path>
              </a:pathLst>
            </a:custGeom>
            <a:solidFill>
              <a:srgbClr val="DADEDC"/>
            </a:solidFill>
            <a:ln w="0" cap="flat" cmpd="sng">
              <a:solidFill>
                <a:srgbClr val="000000"/>
              </a:solidFill>
              <a:prstDash val="solid"/>
              <a:headEnd type="none" w="med" len="med"/>
              <a:tailEnd type="none" w="med" len="med"/>
            </a:ln>
          </p:spPr>
          <p:txBody>
            <a:bodyPr/>
            <a:lstStyle/>
            <a:p>
              <a:endParaRPr lang="en-US"/>
            </a:p>
          </p:txBody>
        </p:sp>
        <p:sp>
          <p:nvSpPr>
            <p:cNvPr id="1413251" name="Freeform 1413250"/>
            <p:cNvSpPr/>
            <p:nvPr/>
          </p:nvSpPr>
          <p:spPr>
            <a:xfrm>
              <a:off x="4761" y="1317"/>
              <a:ext cx="15" cy="4"/>
            </a:xfrm>
            <a:custGeom>
              <a:avLst/>
              <a:gdLst/>
              <a:ahLst/>
              <a:cxnLst/>
              <a:rect l="0" t="0" r="0" b="0"/>
              <a:pathLst>
                <a:path w="342" h="99">
                  <a:moveTo>
                    <a:pt x="306" y="99"/>
                  </a:moveTo>
                  <a:lnTo>
                    <a:pt x="309" y="98"/>
                  </a:lnTo>
                  <a:lnTo>
                    <a:pt x="313" y="98"/>
                  </a:lnTo>
                  <a:lnTo>
                    <a:pt x="316" y="97"/>
                  </a:lnTo>
                  <a:lnTo>
                    <a:pt x="319" y="96"/>
                  </a:lnTo>
                  <a:lnTo>
                    <a:pt x="322" y="95"/>
                  </a:lnTo>
                  <a:lnTo>
                    <a:pt x="325" y="93"/>
                  </a:lnTo>
                  <a:lnTo>
                    <a:pt x="328" y="91"/>
                  </a:lnTo>
                  <a:lnTo>
                    <a:pt x="331" y="89"/>
                  </a:lnTo>
                  <a:lnTo>
                    <a:pt x="334" y="87"/>
                  </a:lnTo>
                  <a:lnTo>
                    <a:pt x="336" y="85"/>
                  </a:lnTo>
                  <a:lnTo>
                    <a:pt x="337" y="82"/>
                  </a:lnTo>
                  <a:lnTo>
                    <a:pt x="339" y="80"/>
                  </a:lnTo>
                  <a:lnTo>
                    <a:pt x="340" y="77"/>
                  </a:lnTo>
                  <a:lnTo>
                    <a:pt x="341" y="74"/>
                  </a:lnTo>
                  <a:lnTo>
                    <a:pt x="341" y="71"/>
                  </a:lnTo>
                  <a:lnTo>
                    <a:pt x="342" y="67"/>
                  </a:lnTo>
                  <a:lnTo>
                    <a:pt x="342" y="32"/>
                  </a:lnTo>
                  <a:lnTo>
                    <a:pt x="341" y="28"/>
                  </a:lnTo>
                  <a:lnTo>
                    <a:pt x="341" y="24"/>
                  </a:lnTo>
                  <a:lnTo>
                    <a:pt x="340" y="21"/>
                  </a:lnTo>
                  <a:lnTo>
                    <a:pt x="339" y="18"/>
                  </a:lnTo>
                  <a:lnTo>
                    <a:pt x="337" y="16"/>
                  </a:lnTo>
                  <a:lnTo>
                    <a:pt x="336" y="13"/>
                  </a:lnTo>
                  <a:lnTo>
                    <a:pt x="334" y="11"/>
                  </a:lnTo>
                  <a:lnTo>
                    <a:pt x="331" y="9"/>
                  </a:lnTo>
                  <a:lnTo>
                    <a:pt x="328" y="7"/>
                  </a:lnTo>
                  <a:lnTo>
                    <a:pt x="325" y="5"/>
                  </a:lnTo>
                  <a:lnTo>
                    <a:pt x="322" y="3"/>
                  </a:lnTo>
                  <a:lnTo>
                    <a:pt x="319" y="2"/>
                  </a:lnTo>
                  <a:lnTo>
                    <a:pt x="316" y="1"/>
                  </a:lnTo>
                  <a:lnTo>
                    <a:pt x="313" y="0"/>
                  </a:lnTo>
                  <a:lnTo>
                    <a:pt x="309" y="0"/>
                  </a:lnTo>
                  <a:lnTo>
                    <a:pt x="306" y="0"/>
                  </a:lnTo>
                  <a:lnTo>
                    <a:pt x="37" y="0"/>
                  </a:lnTo>
                  <a:lnTo>
                    <a:pt x="33" y="0"/>
                  </a:lnTo>
                  <a:lnTo>
                    <a:pt x="29" y="0"/>
                  </a:lnTo>
                  <a:lnTo>
                    <a:pt x="26" y="1"/>
                  </a:lnTo>
                  <a:lnTo>
                    <a:pt x="21" y="2"/>
                  </a:lnTo>
                  <a:lnTo>
                    <a:pt x="18" y="3"/>
                  </a:lnTo>
                  <a:lnTo>
                    <a:pt x="15" y="5"/>
                  </a:lnTo>
                  <a:lnTo>
                    <a:pt x="13" y="7"/>
                  </a:lnTo>
                  <a:lnTo>
                    <a:pt x="10" y="9"/>
                  </a:lnTo>
                  <a:lnTo>
                    <a:pt x="8" y="11"/>
                  </a:lnTo>
                  <a:lnTo>
                    <a:pt x="6" y="13"/>
                  </a:lnTo>
                  <a:lnTo>
                    <a:pt x="4" y="16"/>
                  </a:lnTo>
                  <a:lnTo>
                    <a:pt x="2" y="18"/>
                  </a:lnTo>
                  <a:lnTo>
                    <a:pt x="1" y="21"/>
                  </a:lnTo>
                  <a:lnTo>
                    <a:pt x="0" y="24"/>
                  </a:lnTo>
                  <a:lnTo>
                    <a:pt x="0" y="28"/>
                  </a:lnTo>
                  <a:lnTo>
                    <a:pt x="0" y="32"/>
                  </a:lnTo>
                  <a:lnTo>
                    <a:pt x="0" y="67"/>
                  </a:lnTo>
                  <a:lnTo>
                    <a:pt x="0" y="71"/>
                  </a:lnTo>
                  <a:lnTo>
                    <a:pt x="0" y="74"/>
                  </a:lnTo>
                  <a:lnTo>
                    <a:pt x="1" y="77"/>
                  </a:lnTo>
                  <a:lnTo>
                    <a:pt x="2" y="80"/>
                  </a:lnTo>
                  <a:lnTo>
                    <a:pt x="4" y="82"/>
                  </a:lnTo>
                  <a:lnTo>
                    <a:pt x="6" y="85"/>
                  </a:lnTo>
                  <a:lnTo>
                    <a:pt x="8" y="87"/>
                  </a:lnTo>
                  <a:lnTo>
                    <a:pt x="10" y="89"/>
                  </a:lnTo>
                  <a:lnTo>
                    <a:pt x="13" y="91"/>
                  </a:lnTo>
                  <a:lnTo>
                    <a:pt x="15" y="93"/>
                  </a:lnTo>
                  <a:lnTo>
                    <a:pt x="18" y="95"/>
                  </a:lnTo>
                  <a:lnTo>
                    <a:pt x="21" y="96"/>
                  </a:lnTo>
                  <a:lnTo>
                    <a:pt x="26" y="97"/>
                  </a:lnTo>
                  <a:lnTo>
                    <a:pt x="29" y="98"/>
                  </a:lnTo>
                  <a:lnTo>
                    <a:pt x="33" y="98"/>
                  </a:lnTo>
                  <a:lnTo>
                    <a:pt x="37" y="99"/>
                  </a:lnTo>
                  <a:lnTo>
                    <a:pt x="306" y="99"/>
                  </a:lnTo>
                  <a:close/>
                </a:path>
              </a:pathLst>
            </a:custGeom>
            <a:solidFill>
              <a:srgbClr val="F2EEEA"/>
            </a:solidFill>
            <a:ln w="0" cap="flat" cmpd="sng">
              <a:solidFill>
                <a:srgbClr val="000000"/>
              </a:solidFill>
              <a:prstDash val="solid"/>
              <a:headEnd type="none" w="med" len="med"/>
              <a:tailEnd type="none" w="med" len="med"/>
            </a:ln>
          </p:spPr>
          <p:txBody>
            <a:bodyPr/>
            <a:lstStyle/>
            <a:p>
              <a:endParaRPr lang="en-US"/>
            </a:p>
          </p:txBody>
        </p:sp>
        <p:sp>
          <p:nvSpPr>
            <p:cNvPr id="1413252" name="Freeform 1413251"/>
            <p:cNvSpPr/>
            <p:nvPr/>
          </p:nvSpPr>
          <p:spPr>
            <a:xfrm>
              <a:off x="4736" y="1316"/>
              <a:ext cx="20" cy="12"/>
            </a:xfrm>
            <a:custGeom>
              <a:avLst/>
              <a:gdLst/>
              <a:ahLst/>
              <a:cxnLst/>
              <a:rect l="0" t="0" r="0" b="0"/>
              <a:pathLst>
                <a:path w="477" h="282">
                  <a:moveTo>
                    <a:pt x="416" y="282"/>
                  </a:moveTo>
                  <a:lnTo>
                    <a:pt x="420" y="281"/>
                  </a:lnTo>
                  <a:lnTo>
                    <a:pt x="425" y="280"/>
                  </a:lnTo>
                  <a:lnTo>
                    <a:pt x="430" y="278"/>
                  </a:lnTo>
                  <a:lnTo>
                    <a:pt x="435" y="276"/>
                  </a:lnTo>
                  <a:lnTo>
                    <a:pt x="440" y="273"/>
                  </a:lnTo>
                  <a:lnTo>
                    <a:pt x="445" y="270"/>
                  </a:lnTo>
                  <a:lnTo>
                    <a:pt x="451" y="266"/>
                  </a:lnTo>
                  <a:lnTo>
                    <a:pt x="456" y="262"/>
                  </a:lnTo>
                  <a:lnTo>
                    <a:pt x="460" y="257"/>
                  </a:lnTo>
                  <a:lnTo>
                    <a:pt x="464" y="252"/>
                  </a:lnTo>
                  <a:lnTo>
                    <a:pt x="468" y="246"/>
                  </a:lnTo>
                  <a:lnTo>
                    <a:pt x="471" y="240"/>
                  </a:lnTo>
                  <a:lnTo>
                    <a:pt x="473" y="234"/>
                  </a:lnTo>
                  <a:lnTo>
                    <a:pt x="475" y="228"/>
                  </a:lnTo>
                  <a:lnTo>
                    <a:pt x="476" y="221"/>
                  </a:lnTo>
                  <a:lnTo>
                    <a:pt x="477" y="215"/>
                  </a:lnTo>
                  <a:lnTo>
                    <a:pt x="463" y="67"/>
                  </a:lnTo>
                  <a:lnTo>
                    <a:pt x="462" y="60"/>
                  </a:lnTo>
                  <a:lnTo>
                    <a:pt x="462" y="53"/>
                  </a:lnTo>
                  <a:lnTo>
                    <a:pt x="460" y="46"/>
                  </a:lnTo>
                  <a:lnTo>
                    <a:pt x="459" y="40"/>
                  </a:lnTo>
                  <a:lnTo>
                    <a:pt x="457" y="34"/>
                  </a:lnTo>
                  <a:lnTo>
                    <a:pt x="455" y="29"/>
                  </a:lnTo>
                  <a:lnTo>
                    <a:pt x="452" y="24"/>
                  </a:lnTo>
                  <a:lnTo>
                    <a:pt x="448" y="20"/>
                  </a:lnTo>
                  <a:lnTo>
                    <a:pt x="445" y="15"/>
                  </a:lnTo>
                  <a:lnTo>
                    <a:pt x="441" y="12"/>
                  </a:lnTo>
                  <a:lnTo>
                    <a:pt x="437" y="7"/>
                  </a:lnTo>
                  <a:lnTo>
                    <a:pt x="433" y="5"/>
                  </a:lnTo>
                  <a:lnTo>
                    <a:pt x="429" y="2"/>
                  </a:lnTo>
                  <a:lnTo>
                    <a:pt x="425" y="1"/>
                  </a:lnTo>
                  <a:lnTo>
                    <a:pt x="420" y="0"/>
                  </a:lnTo>
                  <a:lnTo>
                    <a:pt x="416" y="0"/>
                  </a:lnTo>
                  <a:lnTo>
                    <a:pt x="63" y="0"/>
                  </a:lnTo>
                  <a:lnTo>
                    <a:pt x="57" y="0"/>
                  </a:lnTo>
                  <a:lnTo>
                    <a:pt x="52" y="1"/>
                  </a:lnTo>
                  <a:lnTo>
                    <a:pt x="48" y="2"/>
                  </a:lnTo>
                  <a:lnTo>
                    <a:pt x="43" y="5"/>
                  </a:lnTo>
                  <a:lnTo>
                    <a:pt x="39" y="7"/>
                  </a:lnTo>
                  <a:lnTo>
                    <a:pt x="35" y="12"/>
                  </a:lnTo>
                  <a:lnTo>
                    <a:pt x="32" y="15"/>
                  </a:lnTo>
                  <a:lnTo>
                    <a:pt x="28" y="20"/>
                  </a:lnTo>
                  <a:lnTo>
                    <a:pt x="25" y="24"/>
                  </a:lnTo>
                  <a:lnTo>
                    <a:pt x="22" y="29"/>
                  </a:lnTo>
                  <a:lnTo>
                    <a:pt x="19" y="34"/>
                  </a:lnTo>
                  <a:lnTo>
                    <a:pt x="17" y="40"/>
                  </a:lnTo>
                  <a:lnTo>
                    <a:pt x="16" y="46"/>
                  </a:lnTo>
                  <a:lnTo>
                    <a:pt x="14" y="53"/>
                  </a:lnTo>
                  <a:lnTo>
                    <a:pt x="14" y="60"/>
                  </a:lnTo>
                  <a:lnTo>
                    <a:pt x="14" y="67"/>
                  </a:lnTo>
                  <a:lnTo>
                    <a:pt x="0" y="215"/>
                  </a:lnTo>
                  <a:lnTo>
                    <a:pt x="0" y="221"/>
                  </a:lnTo>
                  <a:lnTo>
                    <a:pt x="1" y="228"/>
                  </a:lnTo>
                  <a:lnTo>
                    <a:pt x="3" y="234"/>
                  </a:lnTo>
                  <a:lnTo>
                    <a:pt x="5" y="240"/>
                  </a:lnTo>
                  <a:lnTo>
                    <a:pt x="8" y="246"/>
                  </a:lnTo>
                  <a:lnTo>
                    <a:pt x="12" y="252"/>
                  </a:lnTo>
                  <a:lnTo>
                    <a:pt x="16" y="257"/>
                  </a:lnTo>
                  <a:lnTo>
                    <a:pt x="20" y="262"/>
                  </a:lnTo>
                  <a:lnTo>
                    <a:pt x="26" y="266"/>
                  </a:lnTo>
                  <a:lnTo>
                    <a:pt x="31" y="270"/>
                  </a:lnTo>
                  <a:lnTo>
                    <a:pt x="36" y="273"/>
                  </a:lnTo>
                  <a:lnTo>
                    <a:pt x="41" y="276"/>
                  </a:lnTo>
                  <a:lnTo>
                    <a:pt x="46" y="278"/>
                  </a:lnTo>
                  <a:lnTo>
                    <a:pt x="51" y="280"/>
                  </a:lnTo>
                  <a:lnTo>
                    <a:pt x="57" y="281"/>
                  </a:lnTo>
                  <a:lnTo>
                    <a:pt x="63" y="282"/>
                  </a:lnTo>
                  <a:lnTo>
                    <a:pt x="416" y="282"/>
                  </a:lnTo>
                  <a:close/>
                </a:path>
              </a:pathLst>
            </a:custGeom>
            <a:solidFill>
              <a:srgbClr val="7F7F7F"/>
            </a:solidFill>
            <a:ln w="0" cap="flat" cmpd="sng">
              <a:solidFill>
                <a:srgbClr val="000000"/>
              </a:solidFill>
              <a:prstDash val="solid"/>
              <a:headEnd type="none" w="med" len="med"/>
              <a:tailEnd type="none" w="med" len="med"/>
            </a:ln>
          </p:spPr>
          <p:txBody>
            <a:bodyPr/>
            <a:lstStyle/>
            <a:p>
              <a:endParaRPr lang="en-US"/>
            </a:p>
          </p:txBody>
        </p:sp>
        <p:sp>
          <p:nvSpPr>
            <p:cNvPr id="1413253" name="Freeform 1413252"/>
            <p:cNvSpPr/>
            <p:nvPr/>
          </p:nvSpPr>
          <p:spPr>
            <a:xfrm>
              <a:off x="4736" y="1316"/>
              <a:ext cx="20" cy="12"/>
            </a:xfrm>
            <a:custGeom>
              <a:avLst/>
              <a:gdLst/>
              <a:ahLst/>
              <a:cxnLst/>
              <a:rect l="0" t="0" r="0" b="0"/>
              <a:pathLst>
                <a:path w="455" h="269">
                  <a:moveTo>
                    <a:pt x="395" y="269"/>
                  </a:moveTo>
                  <a:lnTo>
                    <a:pt x="400" y="268"/>
                  </a:lnTo>
                  <a:lnTo>
                    <a:pt x="405" y="267"/>
                  </a:lnTo>
                  <a:lnTo>
                    <a:pt x="410" y="266"/>
                  </a:lnTo>
                  <a:lnTo>
                    <a:pt x="415" y="264"/>
                  </a:lnTo>
                  <a:lnTo>
                    <a:pt x="420" y="261"/>
                  </a:lnTo>
                  <a:lnTo>
                    <a:pt x="424" y="258"/>
                  </a:lnTo>
                  <a:lnTo>
                    <a:pt x="429" y="254"/>
                  </a:lnTo>
                  <a:lnTo>
                    <a:pt x="434" y="250"/>
                  </a:lnTo>
                  <a:lnTo>
                    <a:pt x="439" y="245"/>
                  </a:lnTo>
                  <a:lnTo>
                    <a:pt x="442" y="240"/>
                  </a:lnTo>
                  <a:lnTo>
                    <a:pt x="446" y="235"/>
                  </a:lnTo>
                  <a:lnTo>
                    <a:pt x="449" y="230"/>
                  </a:lnTo>
                  <a:lnTo>
                    <a:pt x="451" y="224"/>
                  </a:lnTo>
                  <a:lnTo>
                    <a:pt x="453" y="218"/>
                  </a:lnTo>
                  <a:lnTo>
                    <a:pt x="454" y="212"/>
                  </a:lnTo>
                  <a:lnTo>
                    <a:pt x="455" y="205"/>
                  </a:lnTo>
                  <a:lnTo>
                    <a:pt x="441" y="65"/>
                  </a:lnTo>
                  <a:lnTo>
                    <a:pt x="440" y="58"/>
                  </a:lnTo>
                  <a:lnTo>
                    <a:pt x="440" y="52"/>
                  </a:lnTo>
                  <a:lnTo>
                    <a:pt x="438" y="46"/>
                  </a:lnTo>
                  <a:lnTo>
                    <a:pt x="436" y="39"/>
                  </a:lnTo>
                  <a:lnTo>
                    <a:pt x="434" y="33"/>
                  </a:lnTo>
                  <a:lnTo>
                    <a:pt x="432" y="28"/>
                  </a:lnTo>
                  <a:lnTo>
                    <a:pt x="429" y="23"/>
                  </a:lnTo>
                  <a:lnTo>
                    <a:pt x="427" y="19"/>
                  </a:lnTo>
                  <a:lnTo>
                    <a:pt x="423" y="15"/>
                  </a:lnTo>
                  <a:lnTo>
                    <a:pt x="420" y="11"/>
                  </a:lnTo>
                  <a:lnTo>
                    <a:pt x="416" y="8"/>
                  </a:lnTo>
                  <a:lnTo>
                    <a:pt x="413" y="4"/>
                  </a:lnTo>
                  <a:lnTo>
                    <a:pt x="408" y="2"/>
                  </a:lnTo>
                  <a:lnTo>
                    <a:pt x="404" y="1"/>
                  </a:lnTo>
                  <a:lnTo>
                    <a:pt x="400" y="0"/>
                  </a:lnTo>
                  <a:lnTo>
                    <a:pt x="395" y="0"/>
                  </a:lnTo>
                  <a:lnTo>
                    <a:pt x="59" y="0"/>
                  </a:lnTo>
                  <a:lnTo>
                    <a:pt x="54" y="0"/>
                  </a:lnTo>
                  <a:lnTo>
                    <a:pt x="49" y="1"/>
                  </a:lnTo>
                  <a:lnTo>
                    <a:pt x="45" y="2"/>
                  </a:lnTo>
                  <a:lnTo>
                    <a:pt x="41" y="4"/>
                  </a:lnTo>
                  <a:lnTo>
                    <a:pt x="37" y="8"/>
                  </a:lnTo>
                  <a:lnTo>
                    <a:pt x="33" y="11"/>
                  </a:lnTo>
                  <a:lnTo>
                    <a:pt x="30" y="15"/>
                  </a:lnTo>
                  <a:lnTo>
                    <a:pt x="27" y="19"/>
                  </a:lnTo>
                  <a:lnTo>
                    <a:pt x="24" y="23"/>
                  </a:lnTo>
                  <a:lnTo>
                    <a:pt x="21" y="28"/>
                  </a:lnTo>
                  <a:lnTo>
                    <a:pt x="19" y="33"/>
                  </a:lnTo>
                  <a:lnTo>
                    <a:pt x="17" y="39"/>
                  </a:lnTo>
                  <a:lnTo>
                    <a:pt x="16" y="46"/>
                  </a:lnTo>
                  <a:lnTo>
                    <a:pt x="14" y="52"/>
                  </a:lnTo>
                  <a:lnTo>
                    <a:pt x="14" y="58"/>
                  </a:lnTo>
                  <a:lnTo>
                    <a:pt x="14" y="65"/>
                  </a:lnTo>
                  <a:lnTo>
                    <a:pt x="0" y="205"/>
                  </a:lnTo>
                  <a:lnTo>
                    <a:pt x="0" y="212"/>
                  </a:lnTo>
                  <a:lnTo>
                    <a:pt x="1" y="218"/>
                  </a:lnTo>
                  <a:lnTo>
                    <a:pt x="3" y="224"/>
                  </a:lnTo>
                  <a:lnTo>
                    <a:pt x="5" y="230"/>
                  </a:lnTo>
                  <a:lnTo>
                    <a:pt x="8" y="235"/>
                  </a:lnTo>
                  <a:lnTo>
                    <a:pt x="12" y="240"/>
                  </a:lnTo>
                  <a:lnTo>
                    <a:pt x="16" y="245"/>
                  </a:lnTo>
                  <a:lnTo>
                    <a:pt x="20" y="250"/>
                  </a:lnTo>
                  <a:lnTo>
                    <a:pt x="24" y="254"/>
                  </a:lnTo>
                  <a:lnTo>
                    <a:pt x="29" y="258"/>
                  </a:lnTo>
                  <a:lnTo>
                    <a:pt x="34" y="261"/>
                  </a:lnTo>
                  <a:lnTo>
                    <a:pt x="38" y="264"/>
                  </a:lnTo>
                  <a:lnTo>
                    <a:pt x="43" y="266"/>
                  </a:lnTo>
                  <a:lnTo>
                    <a:pt x="48" y="267"/>
                  </a:lnTo>
                  <a:lnTo>
                    <a:pt x="54" y="268"/>
                  </a:lnTo>
                  <a:lnTo>
                    <a:pt x="59" y="269"/>
                  </a:lnTo>
                  <a:lnTo>
                    <a:pt x="395" y="269"/>
                  </a:lnTo>
                  <a:close/>
                </a:path>
              </a:pathLst>
            </a:custGeom>
            <a:solidFill>
              <a:srgbClr val="F2F3F1"/>
            </a:solidFill>
            <a:ln w="0" cap="flat" cmpd="sng">
              <a:solidFill>
                <a:srgbClr val="000000"/>
              </a:solidFill>
              <a:prstDash val="solid"/>
              <a:headEnd type="none" w="med" len="med"/>
              <a:tailEnd type="none" w="med" len="med"/>
            </a:ln>
          </p:spPr>
          <p:txBody>
            <a:bodyPr/>
            <a:lstStyle/>
            <a:p>
              <a:endParaRPr lang="en-US"/>
            </a:p>
          </p:txBody>
        </p:sp>
        <p:sp>
          <p:nvSpPr>
            <p:cNvPr id="1413254" name="Freeform 1413253"/>
            <p:cNvSpPr/>
            <p:nvPr/>
          </p:nvSpPr>
          <p:spPr>
            <a:xfrm>
              <a:off x="4739" y="1322"/>
              <a:ext cx="14" cy="5"/>
            </a:xfrm>
            <a:custGeom>
              <a:avLst/>
              <a:gdLst/>
              <a:ahLst/>
              <a:cxnLst/>
              <a:rect l="0" t="0" r="0" b="0"/>
              <a:pathLst>
                <a:path w="333" h="121">
                  <a:moveTo>
                    <a:pt x="333" y="60"/>
                  </a:moveTo>
                  <a:lnTo>
                    <a:pt x="332" y="65"/>
                  </a:lnTo>
                  <a:lnTo>
                    <a:pt x="332" y="71"/>
                  </a:lnTo>
                  <a:lnTo>
                    <a:pt x="331" y="78"/>
                  </a:lnTo>
                  <a:lnTo>
                    <a:pt x="330" y="83"/>
                  </a:lnTo>
                  <a:lnTo>
                    <a:pt x="329" y="88"/>
                  </a:lnTo>
                  <a:lnTo>
                    <a:pt x="327" y="93"/>
                  </a:lnTo>
                  <a:lnTo>
                    <a:pt x="325" y="98"/>
                  </a:lnTo>
                  <a:lnTo>
                    <a:pt x="323" y="102"/>
                  </a:lnTo>
                  <a:lnTo>
                    <a:pt x="320" y="106"/>
                  </a:lnTo>
                  <a:lnTo>
                    <a:pt x="317" y="109"/>
                  </a:lnTo>
                  <a:lnTo>
                    <a:pt x="314" y="112"/>
                  </a:lnTo>
                  <a:lnTo>
                    <a:pt x="311" y="115"/>
                  </a:lnTo>
                  <a:lnTo>
                    <a:pt x="307" y="118"/>
                  </a:lnTo>
                  <a:lnTo>
                    <a:pt x="303" y="119"/>
                  </a:lnTo>
                  <a:lnTo>
                    <a:pt x="299" y="120"/>
                  </a:lnTo>
                  <a:lnTo>
                    <a:pt x="294" y="121"/>
                  </a:lnTo>
                  <a:lnTo>
                    <a:pt x="39" y="121"/>
                  </a:lnTo>
                  <a:lnTo>
                    <a:pt x="34" y="120"/>
                  </a:lnTo>
                  <a:lnTo>
                    <a:pt x="30" y="119"/>
                  </a:lnTo>
                  <a:lnTo>
                    <a:pt x="25" y="118"/>
                  </a:lnTo>
                  <a:lnTo>
                    <a:pt x="22" y="115"/>
                  </a:lnTo>
                  <a:lnTo>
                    <a:pt x="18" y="112"/>
                  </a:lnTo>
                  <a:lnTo>
                    <a:pt x="15" y="109"/>
                  </a:lnTo>
                  <a:lnTo>
                    <a:pt x="12" y="106"/>
                  </a:lnTo>
                  <a:lnTo>
                    <a:pt x="10" y="102"/>
                  </a:lnTo>
                  <a:lnTo>
                    <a:pt x="8" y="98"/>
                  </a:lnTo>
                  <a:lnTo>
                    <a:pt x="5" y="93"/>
                  </a:lnTo>
                  <a:lnTo>
                    <a:pt x="4" y="88"/>
                  </a:lnTo>
                  <a:lnTo>
                    <a:pt x="2" y="83"/>
                  </a:lnTo>
                  <a:lnTo>
                    <a:pt x="1" y="78"/>
                  </a:lnTo>
                  <a:lnTo>
                    <a:pt x="0" y="71"/>
                  </a:lnTo>
                  <a:lnTo>
                    <a:pt x="0" y="65"/>
                  </a:lnTo>
                  <a:lnTo>
                    <a:pt x="0" y="60"/>
                  </a:lnTo>
                  <a:lnTo>
                    <a:pt x="2" y="0"/>
                  </a:lnTo>
                  <a:lnTo>
                    <a:pt x="331" y="0"/>
                  </a:lnTo>
                  <a:lnTo>
                    <a:pt x="333" y="60"/>
                  </a:lnTo>
                  <a:close/>
                </a:path>
              </a:pathLst>
            </a:custGeom>
            <a:solidFill>
              <a:srgbClr val="CDCAC7"/>
            </a:solidFill>
            <a:ln w="0" cap="flat" cmpd="sng">
              <a:solidFill>
                <a:srgbClr val="000000"/>
              </a:solidFill>
              <a:prstDash val="solid"/>
              <a:headEnd type="none" w="med" len="med"/>
              <a:tailEnd type="none" w="med" len="med"/>
            </a:ln>
          </p:spPr>
          <p:txBody>
            <a:bodyPr/>
            <a:lstStyle/>
            <a:p>
              <a:endParaRPr lang="en-US"/>
            </a:p>
          </p:txBody>
        </p:sp>
        <p:sp>
          <p:nvSpPr>
            <p:cNvPr id="1413255" name="Freeform 1413254"/>
            <p:cNvSpPr/>
            <p:nvPr/>
          </p:nvSpPr>
          <p:spPr>
            <a:xfrm>
              <a:off x="4737" y="1318"/>
              <a:ext cx="1" cy="8"/>
            </a:xfrm>
            <a:custGeom>
              <a:avLst/>
              <a:gdLst/>
              <a:ahLst/>
              <a:cxnLst/>
              <a:rect l="0" t="0" r="0" b="0"/>
              <a:pathLst>
                <a:path w="31" h="200">
                  <a:moveTo>
                    <a:pt x="18" y="200"/>
                  </a:moveTo>
                  <a:lnTo>
                    <a:pt x="19" y="199"/>
                  </a:lnTo>
                  <a:lnTo>
                    <a:pt x="20" y="199"/>
                  </a:lnTo>
                  <a:lnTo>
                    <a:pt x="21" y="199"/>
                  </a:lnTo>
                  <a:lnTo>
                    <a:pt x="22" y="198"/>
                  </a:lnTo>
                  <a:lnTo>
                    <a:pt x="24" y="197"/>
                  </a:lnTo>
                  <a:lnTo>
                    <a:pt x="25" y="196"/>
                  </a:lnTo>
                  <a:lnTo>
                    <a:pt x="26" y="195"/>
                  </a:lnTo>
                  <a:lnTo>
                    <a:pt x="27" y="194"/>
                  </a:lnTo>
                  <a:lnTo>
                    <a:pt x="27" y="193"/>
                  </a:lnTo>
                  <a:lnTo>
                    <a:pt x="28" y="191"/>
                  </a:lnTo>
                  <a:lnTo>
                    <a:pt x="29" y="190"/>
                  </a:lnTo>
                  <a:lnTo>
                    <a:pt x="29" y="188"/>
                  </a:lnTo>
                  <a:lnTo>
                    <a:pt x="30" y="186"/>
                  </a:lnTo>
                  <a:lnTo>
                    <a:pt x="30" y="184"/>
                  </a:lnTo>
                  <a:lnTo>
                    <a:pt x="30" y="183"/>
                  </a:lnTo>
                  <a:lnTo>
                    <a:pt x="31" y="181"/>
                  </a:lnTo>
                  <a:lnTo>
                    <a:pt x="31" y="20"/>
                  </a:lnTo>
                  <a:lnTo>
                    <a:pt x="30" y="18"/>
                  </a:lnTo>
                  <a:lnTo>
                    <a:pt x="30" y="16"/>
                  </a:lnTo>
                  <a:lnTo>
                    <a:pt x="30" y="14"/>
                  </a:lnTo>
                  <a:lnTo>
                    <a:pt x="29" y="12"/>
                  </a:lnTo>
                  <a:lnTo>
                    <a:pt x="29" y="11"/>
                  </a:lnTo>
                  <a:lnTo>
                    <a:pt x="28" y="9"/>
                  </a:lnTo>
                  <a:lnTo>
                    <a:pt x="27" y="7"/>
                  </a:lnTo>
                  <a:lnTo>
                    <a:pt x="27" y="5"/>
                  </a:lnTo>
                  <a:lnTo>
                    <a:pt x="26" y="4"/>
                  </a:lnTo>
                  <a:lnTo>
                    <a:pt x="25" y="3"/>
                  </a:lnTo>
                  <a:lnTo>
                    <a:pt x="24" y="2"/>
                  </a:lnTo>
                  <a:lnTo>
                    <a:pt x="22" y="1"/>
                  </a:lnTo>
                  <a:lnTo>
                    <a:pt x="21" y="0"/>
                  </a:lnTo>
                  <a:lnTo>
                    <a:pt x="20" y="0"/>
                  </a:lnTo>
                  <a:lnTo>
                    <a:pt x="19" y="0"/>
                  </a:lnTo>
                  <a:lnTo>
                    <a:pt x="18" y="0"/>
                  </a:lnTo>
                  <a:lnTo>
                    <a:pt x="16" y="0"/>
                  </a:lnTo>
                  <a:lnTo>
                    <a:pt x="15" y="0"/>
                  </a:lnTo>
                  <a:lnTo>
                    <a:pt x="13" y="0"/>
                  </a:lnTo>
                  <a:lnTo>
                    <a:pt x="12" y="1"/>
                  </a:lnTo>
                  <a:lnTo>
                    <a:pt x="11" y="2"/>
                  </a:lnTo>
                  <a:lnTo>
                    <a:pt x="10" y="3"/>
                  </a:lnTo>
                  <a:lnTo>
                    <a:pt x="8" y="4"/>
                  </a:lnTo>
                  <a:lnTo>
                    <a:pt x="8" y="5"/>
                  </a:lnTo>
                  <a:lnTo>
                    <a:pt x="7" y="7"/>
                  </a:lnTo>
                  <a:lnTo>
                    <a:pt x="6" y="9"/>
                  </a:lnTo>
                  <a:lnTo>
                    <a:pt x="5" y="11"/>
                  </a:lnTo>
                  <a:lnTo>
                    <a:pt x="5" y="12"/>
                  </a:lnTo>
                  <a:lnTo>
                    <a:pt x="4" y="14"/>
                  </a:lnTo>
                  <a:lnTo>
                    <a:pt x="4" y="16"/>
                  </a:lnTo>
                  <a:lnTo>
                    <a:pt x="4" y="18"/>
                  </a:lnTo>
                  <a:lnTo>
                    <a:pt x="4" y="20"/>
                  </a:lnTo>
                  <a:lnTo>
                    <a:pt x="0" y="168"/>
                  </a:lnTo>
                  <a:lnTo>
                    <a:pt x="0" y="170"/>
                  </a:lnTo>
                  <a:lnTo>
                    <a:pt x="0" y="173"/>
                  </a:lnTo>
                  <a:lnTo>
                    <a:pt x="0" y="175"/>
                  </a:lnTo>
                  <a:lnTo>
                    <a:pt x="1" y="178"/>
                  </a:lnTo>
                  <a:lnTo>
                    <a:pt x="2" y="180"/>
                  </a:lnTo>
                  <a:lnTo>
                    <a:pt x="3" y="183"/>
                  </a:lnTo>
                  <a:lnTo>
                    <a:pt x="4" y="185"/>
                  </a:lnTo>
                  <a:lnTo>
                    <a:pt x="6" y="188"/>
                  </a:lnTo>
                  <a:lnTo>
                    <a:pt x="7" y="190"/>
                  </a:lnTo>
                  <a:lnTo>
                    <a:pt x="8" y="192"/>
                  </a:lnTo>
                  <a:lnTo>
                    <a:pt x="10" y="194"/>
                  </a:lnTo>
                  <a:lnTo>
                    <a:pt x="11" y="196"/>
                  </a:lnTo>
                  <a:lnTo>
                    <a:pt x="13" y="197"/>
                  </a:lnTo>
                  <a:lnTo>
                    <a:pt x="14" y="199"/>
                  </a:lnTo>
                  <a:lnTo>
                    <a:pt x="16" y="199"/>
                  </a:lnTo>
                  <a:lnTo>
                    <a:pt x="18" y="200"/>
                  </a:lnTo>
                  <a:close/>
                </a:path>
              </a:pathLst>
            </a:custGeom>
            <a:solidFill>
              <a:srgbClr val="DADEDC"/>
            </a:solidFill>
            <a:ln w="0" cap="flat" cmpd="sng">
              <a:solidFill>
                <a:srgbClr val="000000"/>
              </a:solidFill>
              <a:prstDash val="solid"/>
              <a:headEnd type="none" w="med" len="med"/>
              <a:tailEnd type="none" w="med" len="med"/>
            </a:ln>
          </p:spPr>
          <p:txBody>
            <a:bodyPr/>
            <a:lstStyle/>
            <a:p>
              <a:endParaRPr lang="en-US"/>
            </a:p>
          </p:txBody>
        </p:sp>
        <p:sp>
          <p:nvSpPr>
            <p:cNvPr id="1413256" name="Freeform 1413255"/>
            <p:cNvSpPr/>
            <p:nvPr/>
          </p:nvSpPr>
          <p:spPr>
            <a:xfrm>
              <a:off x="4754" y="1317"/>
              <a:ext cx="1" cy="9"/>
            </a:xfrm>
            <a:custGeom>
              <a:avLst/>
              <a:gdLst/>
              <a:ahLst/>
              <a:cxnLst/>
              <a:rect l="0" t="0" r="0" b="0"/>
              <a:pathLst>
                <a:path w="37" h="209">
                  <a:moveTo>
                    <a:pt x="14" y="209"/>
                  </a:moveTo>
                  <a:lnTo>
                    <a:pt x="15" y="208"/>
                  </a:lnTo>
                  <a:lnTo>
                    <a:pt x="16" y="208"/>
                  </a:lnTo>
                  <a:lnTo>
                    <a:pt x="18" y="206"/>
                  </a:lnTo>
                  <a:lnTo>
                    <a:pt x="20" y="205"/>
                  </a:lnTo>
                  <a:lnTo>
                    <a:pt x="22" y="203"/>
                  </a:lnTo>
                  <a:lnTo>
                    <a:pt x="24" y="201"/>
                  </a:lnTo>
                  <a:lnTo>
                    <a:pt x="25" y="199"/>
                  </a:lnTo>
                  <a:lnTo>
                    <a:pt x="27" y="197"/>
                  </a:lnTo>
                  <a:lnTo>
                    <a:pt x="29" y="194"/>
                  </a:lnTo>
                  <a:lnTo>
                    <a:pt x="30" y="191"/>
                  </a:lnTo>
                  <a:lnTo>
                    <a:pt x="33" y="189"/>
                  </a:lnTo>
                  <a:lnTo>
                    <a:pt x="34" y="186"/>
                  </a:lnTo>
                  <a:lnTo>
                    <a:pt x="35" y="184"/>
                  </a:lnTo>
                  <a:lnTo>
                    <a:pt x="36" y="181"/>
                  </a:lnTo>
                  <a:lnTo>
                    <a:pt x="36" y="179"/>
                  </a:lnTo>
                  <a:lnTo>
                    <a:pt x="37" y="177"/>
                  </a:lnTo>
                  <a:lnTo>
                    <a:pt x="27" y="20"/>
                  </a:lnTo>
                  <a:lnTo>
                    <a:pt x="26" y="18"/>
                  </a:lnTo>
                  <a:lnTo>
                    <a:pt x="26" y="16"/>
                  </a:lnTo>
                  <a:lnTo>
                    <a:pt x="26" y="13"/>
                  </a:lnTo>
                  <a:lnTo>
                    <a:pt x="25" y="11"/>
                  </a:lnTo>
                  <a:lnTo>
                    <a:pt x="25" y="10"/>
                  </a:lnTo>
                  <a:lnTo>
                    <a:pt x="24" y="8"/>
                  </a:lnTo>
                  <a:lnTo>
                    <a:pt x="23" y="7"/>
                  </a:lnTo>
                  <a:lnTo>
                    <a:pt x="23" y="5"/>
                  </a:lnTo>
                  <a:lnTo>
                    <a:pt x="22" y="4"/>
                  </a:lnTo>
                  <a:lnTo>
                    <a:pt x="21" y="3"/>
                  </a:lnTo>
                  <a:lnTo>
                    <a:pt x="20" y="2"/>
                  </a:lnTo>
                  <a:lnTo>
                    <a:pt x="18" y="1"/>
                  </a:lnTo>
                  <a:lnTo>
                    <a:pt x="17" y="0"/>
                  </a:lnTo>
                  <a:lnTo>
                    <a:pt x="16" y="0"/>
                  </a:lnTo>
                  <a:lnTo>
                    <a:pt x="15" y="0"/>
                  </a:lnTo>
                  <a:lnTo>
                    <a:pt x="14" y="0"/>
                  </a:lnTo>
                  <a:lnTo>
                    <a:pt x="12" y="0"/>
                  </a:lnTo>
                  <a:lnTo>
                    <a:pt x="11" y="0"/>
                  </a:lnTo>
                  <a:lnTo>
                    <a:pt x="9" y="0"/>
                  </a:lnTo>
                  <a:lnTo>
                    <a:pt x="8" y="1"/>
                  </a:lnTo>
                  <a:lnTo>
                    <a:pt x="7" y="2"/>
                  </a:lnTo>
                  <a:lnTo>
                    <a:pt x="6" y="3"/>
                  </a:lnTo>
                  <a:lnTo>
                    <a:pt x="4" y="4"/>
                  </a:lnTo>
                  <a:lnTo>
                    <a:pt x="4" y="6"/>
                  </a:lnTo>
                  <a:lnTo>
                    <a:pt x="3" y="7"/>
                  </a:lnTo>
                  <a:lnTo>
                    <a:pt x="2" y="9"/>
                  </a:lnTo>
                  <a:lnTo>
                    <a:pt x="1" y="11"/>
                  </a:lnTo>
                  <a:lnTo>
                    <a:pt x="1" y="13"/>
                  </a:lnTo>
                  <a:lnTo>
                    <a:pt x="0" y="16"/>
                  </a:lnTo>
                  <a:lnTo>
                    <a:pt x="0" y="18"/>
                  </a:lnTo>
                  <a:lnTo>
                    <a:pt x="0" y="20"/>
                  </a:lnTo>
                  <a:lnTo>
                    <a:pt x="0" y="23"/>
                  </a:lnTo>
                  <a:lnTo>
                    <a:pt x="0" y="192"/>
                  </a:lnTo>
                  <a:lnTo>
                    <a:pt x="0" y="193"/>
                  </a:lnTo>
                  <a:lnTo>
                    <a:pt x="0" y="195"/>
                  </a:lnTo>
                  <a:lnTo>
                    <a:pt x="0" y="196"/>
                  </a:lnTo>
                  <a:lnTo>
                    <a:pt x="1" y="198"/>
                  </a:lnTo>
                  <a:lnTo>
                    <a:pt x="1" y="199"/>
                  </a:lnTo>
                  <a:lnTo>
                    <a:pt x="2" y="200"/>
                  </a:lnTo>
                  <a:lnTo>
                    <a:pt x="3" y="202"/>
                  </a:lnTo>
                  <a:lnTo>
                    <a:pt x="4" y="203"/>
                  </a:lnTo>
                  <a:lnTo>
                    <a:pt x="4" y="204"/>
                  </a:lnTo>
                  <a:lnTo>
                    <a:pt x="6" y="205"/>
                  </a:lnTo>
                  <a:lnTo>
                    <a:pt x="7" y="206"/>
                  </a:lnTo>
                  <a:lnTo>
                    <a:pt x="8" y="207"/>
                  </a:lnTo>
                  <a:lnTo>
                    <a:pt x="9" y="208"/>
                  </a:lnTo>
                  <a:lnTo>
                    <a:pt x="11" y="208"/>
                  </a:lnTo>
                  <a:lnTo>
                    <a:pt x="12" y="208"/>
                  </a:lnTo>
                  <a:lnTo>
                    <a:pt x="14" y="209"/>
                  </a:lnTo>
                  <a:close/>
                </a:path>
              </a:pathLst>
            </a:custGeom>
            <a:solidFill>
              <a:srgbClr val="DADEDC"/>
            </a:solidFill>
            <a:ln w="0" cap="flat" cmpd="sng">
              <a:solidFill>
                <a:srgbClr val="000000"/>
              </a:solidFill>
              <a:prstDash val="solid"/>
              <a:headEnd type="none" w="med" len="med"/>
              <a:tailEnd type="none" w="med" len="med"/>
            </a:ln>
          </p:spPr>
          <p:txBody>
            <a:bodyPr/>
            <a:lstStyle/>
            <a:p>
              <a:endParaRPr lang="en-US"/>
            </a:p>
          </p:txBody>
        </p:sp>
        <p:sp>
          <p:nvSpPr>
            <p:cNvPr id="1413257" name="Freeform 1413256"/>
            <p:cNvSpPr/>
            <p:nvPr/>
          </p:nvSpPr>
          <p:spPr>
            <a:xfrm>
              <a:off x="4739" y="1317"/>
              <a:ext cx="15" cy="4"/>
            </a:xfrm>
            <a:custGeom>
              <a:avLst/>
              <a:gdLst/>
              <a:ahLst/>
              <a:cxnLst/>
              <a:rect l="0" t="0" r="0" b="0"/>
              <a:pathLst>
                <a:path w="342" h="99">
                  <a:moveTo>
                    <a:pt x="306" y="99"/>
                  </a:moveTo>
                  <a:lnTo>
                    <a:pt x="309" y="98"/>
                  </a:lnTo>
                  <a:lnTo>
                    <a:pt x="312" y="98"/>
                  </a:lnTo>
                  <a:lnTo>
                    <a:pt x="316" y="97"/>
                  </a:lnTo>
                  <a:lnTo>
                    <a:pt x="319" y="96"/>
                  </a:lnTo>
                  <a:lnTo>
                    <a:pt x="322" y="95"/>
                  </a:lnTo>
                  <a:lnTo>
                    <a:pt x="325" y="93"/>
                  </a:lnTo>
                  <a:lnTo>
                    <a:pt x="328" y="91"/>
                  </a:lnTo>
                  <a:lnTo>
                    <a:pt x="330" y="89"/>
                  </a:lnTo>
                  <a:lnTo>
                    <a:pt x="332" y="87"/>
                  </a:lnTo>
                  <a:lnTo>
                    <a:pt x="334" y="85"/>
                  </a:lnTo>
                  <a:lnTo>
                    <a:pt x="336" y="82"/>
                  </a:lnTo>
                  <a:lnTo>
                    <a:pt x="338" y="80"/>
                  </a:lnTo>
                  <a:lnTo>
                    <a:pt x="339" y="77"/>
                  </a:lnTo>
                  <a:lnTo>
                    <a:pt x="340" y="74"/>
                  </a:lnTo>
                  <a:lnTo>
                    <a:pt x="340" y="71"/>
                  </a:lnTo>
                  <a:lnTo>
                    <a:pt x="342" y="67"/>
                  </a:lnTo>
                  <a:lnTo>
                    <a:pt x="342" y="32"/>
                  </a:lnTo>
                  <a:lnTo>
                    <a:pt x="340" y="28"/>
                  </a:lnTo>
                  <a:lnTo>
                    <a:pt x="340" y="24"/>
                  </a:lnTo>
                  <a:lnTo>
                    <a:pt x="339" y="21"/>
                  </a:lnTo>
                  <a:lnTo>
                    <a:pt x="338" y="18"/>
                  </a:lnTo>
                  <a:lnTo>
                    <a:pt x="336" y="16"/>
                  </a:lnTo>
                  <a:lnTo>
                    <a:pt x="334" y="13"/>
                  </a:lnTo>
                  <a:lnTo>
                    <a:pt x="332" y="11"/>
                  </a:lnTo>
                  <a:lnTo>
                    <a:pt x="330" y="9"/>
                  </a:lnTo>
                  <a:lnTo>
                    <a:pt x="328" y="7"/>
                  </a:lnTo>
                  <a:lnTo>
                    <a:pt x="325" y="5"/>
                  </a:lnTo>
                  <a:lnTo>
                    <a:pt x="322" y="3"/>
                  </a:lnTo>
                  <a:lnTo>
                    <a:pt x="319" y="2"/>
                  </a:lnTo>
                  <a:lnTo>
                    <a:pt x="316" y="1"/>
                  </a:lnTo>
                  <a:lnTo>
                    <a:pt x="312" y="0"/>
                  </a:lnTo>
                  <a:lnTo>
                    <a:pt x="309" y="0"/>
                  </a:lnTo>
                  <a:lnTo>
                    <a:pt x="306" y="0"/>
                  </a:lnTo>
                  <a:lnTo>
                    <a:pt x="36" y="0"/>
                  </a:lnTo>
                  <a:lnTo>
                    <a:pt x="31" y="0"/>
                  </a:lnTo>
                  <a:lnTo>
                    <a:pt x="28" y="0"/>
                  </a:lnTo>
                  <a:lnTo>
                    <a:pt x="24" y="1"/>
                  </a:lnTo>
                  <a:lnTo>
                    <a:pt x="21" y="2"/>
                  </a:lnTo>
                  <a:lnTo>
                    <a:pt x="18" y="3"/>
                  </a:lnTo>
                  <a:lnTo>
                    <a:pt x="15" y="5"/>
                  </a:lnTo>
                  <a:lnTo>
                    <a:pt x="12" y="7"/>
                  </a:lnTo>
                  <a:lnTo>
                    <a:pt x="10" y="9"/>
                  </a:lnTo>
                  <a:lnTo>
                    <a:pt x="8" y="11"/>
                  </a:lnTo>
                  <a:lnTo>
                    <a:pt x="6" y="13"/>
                  </a:lnTo>
                  <a:lnTo>
                    <a:pt x="4" y="16"/>
                  </a:lnTo>
                  <a:lnTo>
                    <a:pt x="2" y="18"/>
                  </a:lnTo>
                  <a:lnTo>
                    <a:pt x="1" y="21"/>
                  </a:lnTo>
                  <a:lnTo>
                    <a:pt x="0" y="24"/>
                  </a:lnTo>
                  <a:lnTo>
                    <a:pt x="0" y="28"/>
                  </a:lnTo>
                  <a:lnTo>
                    <a:pt x="0" y="32"/>
                  </a:lnTo>
                  <a:lnTo>
                    <a:pt x="0" y="67"/>
                  </a:lnTo>
                  <a:lnTo>
                    <a:pt x="0" y="71"/>
                  </a:lnTo>
                  <a:lnTo>
                    <a:pt x="0" y="74"/>
                  </a:lnTo>
                  <a:lnTo>
                    <a:pt x="1" y="77"/>
                  </a:lnTo>
                  <a:lnTo>
                    <a:pt x="2" y="80"/>
                  </a:lnTo>
                  <a:lnTo>
                    <a:pt x="4" y="82"/>
                  </a:lnTo>
                  <a:lnTo>
                    <a:pt x="6" y="85"/>
                  </a:lnTo>
                  <a:lnTo>
                    <a:pt x="8" y="87"/>
                  </a:lnTo>
                  <a:lnTo>
                    <a:pt x="10" y="89"/>
                  </a:lnTo>
                  <a:lnTo>
                    <a:pt x="12" y="91"/>
                  </a:lnTo>
                  <a:lnTo>
                    <a:pt x="15" y="93"/>
                  </a:lnTo>
                  <a:lnTo>
                    <a:pt x="18" y="95"/>
                  </a:lnTo>
                  <a:lnTo>
                    <a:pt x="21" y="96"/>
                  </a:lnTo>
                  <a:lnTo>
                    <a:pt x="24" y="97"/>
                  </a:lnTo>
                  <a:lnTo>
                    <a:pt x="28" y="98"/>
                  </a:lnTo>
                  <a:lnTo>
                    <a:pt x="31" y="98"/>
                  </a:lnTo>
                  <a:lnTo>
                    <a:pt x="36" y="99"/>
                  </a:lnTo>
                  <a:lnTo>
                    <a:pt x="306" y="99"/>
                  </a:lnTo>
                  <a:close/>
                </a:path>
              </a:pathLst>
            </a:custGeom>
            <a:solidFill>
              <a:srgbClr val="F2EEEA"/>
            </a:solidFill>
            <a:ln w="0" cap="flat" cmpd="sng">
              <a:solidFill>
                <a:srgbClr val="000000"/>
              </a:solidFill>
              <a:prstDash val="solid"/>
              <a:headEnd type="none" w="med" len="med"/>
              <a:tailEnd type="none" w="med" len="med"/>
            </a:ln>
          </p:spPr>
          <p:txBody>
            <a:bodyPr/>
            <a:lstStyle/>
            <a:p>
              <a:endParaRPr lang="en-US"/>
            </a:p>
          </p:txBody>
        </p:sp>
        <p:sp>
          <p:nvSpPr>
            <p:cNvPr id="1413258" name="Freeform 1413257"/>
            <p:cNvSpPr/>
            <p:nvPr/>
          </p:nvSpPr>
          <p:spPr>
            <a:xfrm>
              <a:off x="4713" y="1316"/>
              <a:ext cx="21" cy="12"/>
            </a:xfrm>
            <a:custGeom>
              <a:avLst/>
              <a:gdLst/>
              <a:ahLst/>
              <a:cxnLst/>
              <a:rect l="0" t="0" r="0" b="0"/>
              <a:pathLst>
                <a:path w="479" h="282">
                  <a:moveTo>
                    <a:pt x="416" y="282"/>
                  </a:moveTo>
                  <a:lnTo>
                    <a:pt x="420" y="281"/>
                  </a:lnTo>
                  <a:lnTo>
                    <a:pt x="426" y="280"/>
                  </a:lnTo>
                  <a:lnTo>
                    <a:pt x="432" y="278"/>
                  </a:lnTo>
                  <a:lnTo>
                    <a:pt x="437" y="276"/>
                  </a:lnTo>
                  <a:lnTo>
                    <a:pt x="442" y="273"/>
                  </a:lnTo>
                  <a:lnTo>
                    <a:pt x="447" y="270"/>
                  </a:lnTo>
                  <a:lnTo>
                    <a:pt x="452" y="266"/>
                  </a:lnTo>
                  <a:lnTo>
                    <a:pt x="457" y="262"/>
                  </a:lnTo>
                  <a:lnTo>
                    <a:pt x="461" y="257"/>
                  </a:lnTo>
                  <a:lnTo>
                    <a:pt x="465" y="252"/>
                  </a:lnTo>
                  <a:lnTo>
                    <a:pt x="470" y="246"/>
                  </a:lnTo>
                  <a:lnTo>
                    <a:pt x="473" y="240"/>
                  </a:lnTo>
                  <a:lnTo>
                    <a:pt x="475" y="234"/>
                  </a:lnTo>
                  <a:lnTo>
                    <a:pt x="477" y="228"/>
                  </a:lnTo>
                  <a:lnTo>
                    <a:pt x="478" y="221"/>
                  </a:lnTo>
                  <a:lnTo>
                    <a:pt x="479" y="215"/>
                  </a:lnTo>
                  <a:lnTo>
                    <a:pt x="464" y="67"/>
                  </a:lnTo>
                  <a:lnTo>
                    <a:pt x="463" y="60"/>
                  </a:lnTo>
                  <a:lnTo>
                    <a:pt x="463" y="53"/>
                  </a:lnTo>
                  <a:lnTo>
                    <a:pt x="461" y="46"/>
                  </a:lnTo>
                  <a:lnTo>
                    <a:pt x="460" y="40"/>
                  </a:lnTo>
                  <a:lnTo>
                    <a:pt x="458" y="34"/>
                  </a:lnTo>
                  <a:lnTo>
                    <a:pt x="455" y="29"/>
                  </a:lnTo>
                  <a:lnTo>
                    <a:pt x="453" y="24"/>
                  </a:lnTo>
                  <a:lnTo>
                    <a:pt x="450" y="20"/>
                  </a:lnTo>
                  <a:lnTo>
                    <a:pt x="446" y="15"/>
                  </a:lnTo>
                  <a:lnTo>
                    <a:pt x="443" y="12"/>
                  </a:lnTo>
                  <a:lnTo>
                    <a:pt x="439" y="7"/>
                  </a:lnTo>
                  <a:lnTo>
                    <a:pt x="435" y="5"/>
                  </a:lnTo>
                  <a:lnTo>
                    <a:pt x="430" y="2"/>
                  </a:lnTo>
                  <a:lnTo>
                    <a:pt x="425" y="1"/>
                  </a:lnTo>
                  <a:lnTo>
                    <a:pt x="420" y="0"/>
                  </a:lnTo>
                  <a:lnTo>
                    <a:pt x="416" y="0"/>
                  </a:lnTo>
                  <a:lnTo>
                    <a:pt x="63" y="0"/>
                  </a:lnTo>
                  <a:lnTo>
                    <a:pt x="58" y="0"/>
                  </a:lnTo>
                  <a:lnTo>
                    <a:pt x="53" y="1"/>
                  </a:lnTo>
                  <a:lnTo>
                    <a:pt x="49" y="2"/>
                  </a:lnTo>
                  <a:lnTo>
                    <a:pt x="44" y="5"/>
                  </a:lnTo>
                  <a:lnTo>
                    <a:pt x="39" y="7"/>
                  </a:lnTo>
                  <a:lnTo>
                    <a:pt x="35" y="12"/>
                  </a:lnTo>
                  <a:lnTo>
                    <a:pt x="32" y="15"/>
                  </a:lnTo>
                  <a:lnTo>
                    <a:pt x="28" y="20"/>
                  </a:lnTo>
                  <a:lnTo>
                    <a:pt x="25" y="24"/>
                  </a:lnTo>
                  <a:lnTo>
                    <a:pt x="23" y="29"/>
                  </a:lnTo>
                  <a:lnTo>
                    <a:pt x="20" y="34"/>
                  </a:lnTo>
                  <a:lnTo>
                    <a:pt x="18" y="40"/>
                  </a:lnTo>
                  <a:lnTo>
                    <a:pt x="17" y="46"/>
                  </a:lnTo>
                  <a:lnTo>
                    <a:pt x="15" y="53"/>
                  </a:lnTo>
                  <a:lnTo>
                    <a:pt x="15" y="60"/>
                  </a:lnTo>
                  <a:lnTo>
                    <a:pt x="15" y="67"/>
                  </a:lnTo>
                  <a:lnTo>
                    <a:pt x="0" y="215"/>
                  </a:lnTo>
                  <a:lnTo>
                    <a:pt x="0" y="221"/>
                  </a:lnTo>
                  <a:lnTo>
                    <a:pt x="2" y="228"/>
                  </a:lnTo>
                  <a:lnTo>
                    <a:pt x="4" y="234"/>
                  </a:lnTo>
                  <a:lnTo>
                    <a:pt x="6" y="240"/>
                  </a:lnTo>
                  <a:lnTo>
                    <a:pt x="9" y="246"/>
                  </a:lnTo>
                  <a:lnTo>
                    <a:pt x="13" y="252"/>
                  </a:lnTo>
                  <a:lnTo>
                    <a:pt x="17" y="257"/>
                  </a:lnTo>
                  <a:lnTo>
                    <a:pt x="21" y="262"/>
                  </a:lnTo>
                  <a:lnTo>
                    <a:pt x="26" y="266"/>
                  </a:lnTo>
                  <a:lnTo>
                    <a:pt x="31" y="270"/>
                  </a:lnTo>
                  <a:lnTo>
                    <a:pt x="36" y="273"/>
                  </a:lnTo>
                  <a:lnTo>
                    <a:pt x="42" y="276"/>
                  </a:lnTo>
                  <a:lnTo>
                    <a:pt x="47" y="278"/>
                  </a:lnTo>
                  <a:lnTo>
                    <a:pt x="52" y="280"/>
                  </a:lnTo>
                  <a:lnTo>
                    <a:pt x="58" y="281"/>
                  </a:lnTo>
                  <a:lnTo>
                    <a:pt x="63" y="282"/>
                  </a:lnTo>
                  <a:lnTo>
                    <a:pt x="416" y="282"/>
                  </a:lnTo>
                  <a:close/>
                </a:path>
              </a:pathLst>
            </a:custGeom>
            <a:solidFill>
              <a:srgbClr val="7F7F7F"/>
            </a:solidFill>
            <a:ln w="0" cap="flat" cmpd="sng">
              <a:solidFill>
                <a:srgbClr val="000000"/>
              </a:solidFill>
              <a:prstDash val="solid"/>
              <a:headEnd type="none" w="med" len="med"/>
              <a:tailEnd type="none" w="med" len="med"/>
            </a:ln>
          </p:spPr>
          <p:txBody>
            <a:bodyPr/>
            <a:lstStyle/>
            <a:p>
              <a:endParaRPr lang="en-US"/>
            </a:p>
          </p:txBody>
        </p:sp>
        <p:sp>
          <p:nvSpPr>
            <p:cNvPr id="1413259" name="Freeform 1413258"/>
            <p:cNvSpPr/>
            <p:nvPr/>
          </p:nvSpPr>
          <p:spPr>
            <a:xfrm>
              <a:off x="4714" y="1316"/>
              <a:ext cx="19" cy="12"/>
            </a:xfrm>
            <a:custGeom>
              <a:avLst/>
              <a:gdLst/>
              <a:ahLst/>
              <a:cxnLst/>
              <a:rect l="0" t="0" r="0" b="0"/>
              <a:pathLst>
                <a:path w="455" h="269">
                  <a:moveTo>
                    <a:pt x="395" y="269"/>
                  </a:moveTo>
                  <a:lnTo>
                    <a:pt x="399" y="268"/>
                  </a:lnTo>
                  <a:lnTo>
                    <a:pt x="404" y="267"/>
                  </a:lnTo>
                  <a:lnTo>
                    <a:pt x="409" y="266"/>
                  </a:lnTo>
                  <a:lnTo>
                    <a:pt x="415" y="264"/>
                  </a:lnTo>
                  <a:lnTo>
                    <a:pt x="420" y="261"/>
                  </a:lnTo>
                  <a:lnTo>
                    <a:pt x="425" y="258"/>
                  </a:lnTo>
                  <a:lnTo>
                    <a:pt x="429" y="254"/>
                  </a:lnTo>
                  <a:lnTo>
                    <a:pt x="434" y="250"/>
                  </a:lnTo>
                  <a:lnTo>
                    <a:pt x="438" y="245"/>
                  </a:lnTo>
                  <a:lnTo>
                    <a:pt x="442" y="240"/>
                  </a:lnTo>
                  <a:lnTo>
                    <a:pt x="445" y="235"/>
                  </a:lnTo>
                  <a:lnTo>
                    <a:pt x="448" y="230"/>
                  </a:lnTo>
                  <a:lnTo>
                    <a:pt x="450" y="224"/>
                  </a:lnTo>
                  <a:lnTo>
                    <a:pt x="452" y="218"/>
                  </a:lnTo>
                  <a:lnTo>
                    <a:pt x="454" y="212"/>
                  </a:lnTo>
                  <a:lnTo>
                    <a:pt x="455" y="205"/>
                  </a:lnTo>
                  <a:lnTo>
                    <a:pt x="441" y="65"/>
                  </a:lnTo>
                  <a:lnTo>
                    <a:pt x="440" y="58"/>
                  </a:lnTo>
                  <a:lnTo>
                    <a:pt x="440" y="52"/>
                  </a:lnTo>
                  <a:lnTo>
                    <a:pt x="438" y="46"/>
                  </a:lnTo>
                  <a:lnTo>
                    <a:pt x="437" y="39"/>
                  </a:lnTo>
                  <a:lnTo>
                    <a:pt x="435" y="33"/>
                  </a:lnTo>
                  <a:lnTo>
                    <a:pt x="433" y="28"/>
                  </a:lnTo>
                  <a:lnTo>
                    <a:pt x="430" y="23"/>
                  </a:lnTo>
                  <a:lnTo>
                    <a:pt x="427" y="19"/>
                  </a:lnTo>
                  <a:lnTo>
                    <a:pt x="424" y="15"/>
                  </a:lnTo>
                  <a:lnTo>
                    <a:pt x="421" y="11"/>
                  </a:lnTo>
                  <a:lnTo>
                    <a:pt x="417" y="8"/>
                  </a:lnTo>
                  <a:lnTo>
                    <a:pt x="412" y="4"/>
                  </a:lnTo>
                  <a:lnTo>
                    <a:pt x="408" y="2"/>
                  </a:lnTo>
                  <a:lnTo>
                    <a:pt x="404" y="1"/>
                  </a:lnTo>
                  <a:lnTo>
                    <a:pt x="399" y="0"/>
                  </a:lnTo>
                  <a:lnTo>
                    <a:pt x="395" y="0"/>
                  </a:lnTo>
                  <a:lnTo>
                    <a:pt x="59" y="0"/>
                  </a:lnTo>
                  <a:lnTo>
                    <a:pt x="54" y="0"/>
                  </a:lnTo>
                  <a:lnTo>
                    <a:pt x="49" y="1"/>
                  </a:lnTo>
                  <a:lnTo>
                    <a:pt x="45" y="2"/>
                  </a:lnTo>
                  <a:lnTo>
                    <a:pt x="41" y="4"/>
                  </a:lnTo>
                  <a:lnTo>
                    <a:pt x="37" y="8"/>
                  </a:lnTo>
                  <a:lnTo>
                    <a:pt x="33" y="11"/>
                  </a:lnTo>
                  <a:lnTo>
                    <a:pt x="30" y="15"/>
                  </a:lnTo>
                  <a:lnTo>
                    <a:pt x="26" y="19"/>
                  </a:lnTo>
                  <a:lnTo>
                    <a:pt x="23" y="23"/>
                  </a:lnTo>
                  <a:lnTo>
                    <a:pt x="20" y="28"/>
                  </a:lnTo>
                  <a:lnTo>
                    <a:pt x="18" y="33"/>
                  </a:lnTo>
                  <a:lnTo>
                    <a:pt x="16" y="39"/>
                  </a:lnTo>
                  <a:lnTo>
                    <a:pt x="15" y="46"/>
                  </a:lnTo>
                  <a:lnTo>
                    <a:pt x="13" y="52"/>
                  </a:lnTo>
                  <a:lnTo>
                    <a:pt x="13" y="58"/>
                  </a:lnTo>
                  <a:lnTo>
                    <a:pt x="13" y="65"/>
                  </a:lnTo>
                  <a:lnTo>
                    <a:pt x="0" y="205"/>
                  </a:lnTo>
                  <a:lnTo>
                    <a:pt x="0" y="212"/>
                  </a:lnTo>
                  <a:lnTo>
                    <a:pt x="1" y="218"/>
                  </a:lnTo>
                  <a:lnTo>
                    <a:pt x="3" y="224"/>
                  </a:lnTo>
                  <a:lnTo>
                    <a:pt x="5" y="230"/>
                  </a:lnTo>
                  <a:lnTo>
                    <a:pt x="8" y="235"/>
                  </a:lnTo>
                  <a:lnTo>
                    <a:pt x="11" y="240"/>
                  </a:lnTo>
                  <a:lnTo>
                    <a:pt x="15" y="245"/>
                  </a:lnTo>
                  <a:lnTo>
                    <a:pt x="19" y="250"/>
                  </a:lnTo>
                  <a:lnTo>
                    <a:pt x="24" y="254"/>
                  </a:lnTo>
                  <a:lnTo>
                    <a:pt x="29" y="258"/>
                  </a:lnTo>
                  <a:lnTo>
                    <a:pt x="34" y="261"/>
                  </a:lnTo>
                  <a:lnTo>
                    <a:pt x="39" y="264"/>
                  </a:lnTo>
                  <a:lnTo>
                    <a:pt x="44" y="266"/>
                  </a:lnTo>
                  <a:lnTo>
                    <a:pt x="49" y="267"/>
                  </a:lnTo>
                  <a:lnTo>
                    <a:pt x="54" y="268"/>
                  </a:lnTo>
                  <a:lnTo>
                    <a:pt x="59" y="269"/>
                  </a:lnTo>
                  <a:lnTo>
                    <a:pt x="395" y="269"/>
                  </a:lnTo>
                  <a:close/>
                </a:path>
              </a:pathLst>
            </a:custGeom>
            <a:solidFill>
              <a:srgbClr val="F2F3F1"/>
            </a:solidFill>
            <a:ln w="0" cap="flat" cmpd="sng">
              <a:solidFill>
                <a:srgbClr val="000000"/>
              </a:solidFill>
              <a:prstDash val="solid"/>
              <a:headEnd type="none" w="med" len="med"/>
              <a:tailEnd type="none" w="med" len="med"/>
            </a:ln>
          </p:spPr>
          <p:txBody>
            <a:bodyPr/>
            <a:lstStyle/>
            <a:p>
              <a:endParaRPr lang="en-US"/>
            </a:p>
          </p:txBody>
        </p:sp>
        <p:sp>
          <p:nvSpPr>
            <p:cNvPr id="1413260" name="Freeform 1413259"/>
            <p:cNvSpPr/>
            <p:nvPr/>
          </p:nvSpPr>
          <p:spPr>
            <a:xfrm>
              <a:off x="4716" y="1322"/>
              <a:ext cx="15" cy="5"/>
            </a:xfrm>
            <a:custGeom>
              <a:avLst/>
              <a:gdLst/>
              <a:ahLst/>
              <a:cxnLst/>
              <a:rect l="0" t="0" r="0" b="0"/>
              <a:pathLst>
                <a:path w="333" h="121">
                  <a:moveTo>
                    <a:pt x="333" y="60"/>
                  </a:moveTo>
                  <a:lnTo>
                    <a:pt x="332" y="65"/>
                  </a:lnTo>
                  <a:lnTo>
                    <a:pt x="332" y="71"/>
                  </a:lnTo>
                  <a:lnTo>
                    <a:pt x="331" y="78"/>
                  </a:lnTo>
                  <a:lnTo>
                    <a:pt x="330" y="83"/>
                  </a:lnTo>
                  <a:lnTo>
                    <a:pt x="329" y="88"/>
                  </a:lnTo>
                  <a:lnTo>
                    <a:pt x="327" y="93"/>
                  </a:lnTo>
                  <a:lnTo>
                    <a:pt x="325" y="98"/>
                  </a:lnTo>
                  <a:lnTo>
                    <a:pt x="323" y="102"/>
                  </a:lnTo>
                  <a:lnTo>
                    <a:pt x="320" y="106"/>
                  </a:lnTo>
                  <a:lnTo>
                    <a:pt x="317" y="109"/>
                  </a:lnTo>
                  <a:lnTo>
                    <a:pt x="314" y="112"/>
                  </a:lnTo>
                  <a:lnTo>
                    <a:pt x="310" y="115"/>
                  </a:lnTo>
                  <a:lnTo>
                    <a:pt x="306" y="118"/>
                  </a:lnTo>
                  <a:lnTo>
                    <a:pt x="303" y="119"/>
                  </a:lnTo>
                  <a:lnTo>
                    <a:pt x="299" y="120"/>
                  </a:lnTo>
                  <a:lnTo>
                    <a:pt x="295" y="121"/>
                  </a:lnTo>
                  <a:lnTo>
                    <a:pt x="38" y="121"/>
                  </a:lnTo>
                  <a:lnTo>
                    <a:pt x="33" y="120"/>
                  </a:lnTo>
                  <a:lnTo>
                    <a:pt x="29" y="119"/>
                  </a:lnTo>
                  <a:lnTo>
                    <a:pt x="26" y="118"/>
                  </a:lnTo>
                  <a:lnTo>
                    <a:pt x="22" y="115"/>
                  </a:lnTo>
                  <a:lnTo>
                    <a:pt x="19" y="112"/>
                  </a:lnTo>
                  <a:lnTo>
                    <a:pt x="16" y="109"/>
                  </a:lnTo>
                  <a:lnTo>
                    <a:pt x="13" y="106"/>
                  </a:lnTo>
                  <a:lnTo>
                    <a:pt x="10" y="102"/>
                  </a:lnTo>
                  <a:lnTo>
                    <a:pt x="8" y="98"/>
                  </a:lnTo>
                  <a:lnTo>
                    <a:pt x="6" y="93"/>
                  </a:lnTo>
                  <a:lnTo>
                    <a:pt x="4" y="88"/>
                  </a:lnTo>
                  <a:lnTo>
                    <a:pt x="2" y="83"/>
                  </a:lnTo>
                  <a:lnTo>
                    <a:pt x="1" y="78"/>
                  </a:lnTo>
                  <a:lnTo>
                    <a:pt x="0" y="71"/>
                  </a:lnTo>
                  <a:lnTo>
                    <a:pt x="0" y="65"/>
                  </a:lnTo>
                  <a:lnTo>
                    <a:pt x="0" y="60"/>
                  </a:lnTo>
                  <a:lnTo>
                    <a:pt x="2" y="0"/>
                  </a:lnTo>
                  <a:lnTo>
                    <a:pt x="331" y="0"/>
                  </a:lnTo>
                  <a:lnTo>
                    <a:pt x="333" y="60"/>
                  </a:lnTo>
                  <a:close/>
                </a:path>
              </a:pathLst>
            </a:custGeom>
            <a:solidFill>
              <a:srgbClr val="CDCAC7"/>
            </a:solidFill>
            <a:ln w="0" cap="flat" cmpd="sng">
              <a:solidFill>
                <a:srgbClr val="000000"/>
              </a:solidFill>
              <a:prstDash val="solid"/>
              <a:headEnd type="none" w="med" len="med"/>
              <a:tailEnd type="none" w="med" len="med"/>
            </a:ln>
          </p:spPr>
          <p:txBody>
            <a:bodyPr/>
            <a:lstStyle/>
            <a:p>
              <a:endParaRPr lang="en-US"/>
            </a:p>
          </p:txBody>
        </p:sp>
        <p:sp>
          <p:nvSpPr>
            <p:cNvPr id="1413261" name="Freeform 1413260"/>
            <p:cNvSpPr/>
            <p:nvPr/>
          </p:nvSpPr>
          <p:spPr>
            <a:xfrm>
              <a:off x="4714" y="1318"/>
              <a:ext cx="2" cy="8"/>
            </a:xfrm>
            <a:custGeom>
              <a:avLst/>
              <a:gdLst/>
              <a:ahLst/>
              <a:cxnLst/>
              <a:rect l="0" t="0" r="0" b="0"/>
              <a:pathLst>
                <a:path w="33" h="200">
                  <a:moveTo>
                    <a:pt x="19" y="200"/>
                  </a:moveTo>
                  <a:lnTo>
                    <a:pt x="20" y="199"/>
                  </a:lnTo>
                  <a:lnTo>
                    <a:pt x="21" y="199"/>
                  </a:lnTo>
                  <a:lnTo>
                    <a:pt x="23" y="199"/>
                  </a:lnTo>
                  <a:lnTo>
                    <a:pt x="24" y="198"/>
                  </a:lnTo>
                  <a:lnTo>
                    <a:pt x="25" y="197"/>
                  </a:lnTo>
                  <a:lnTo>
                    <a:pt x="26" y="196"/>
                  </a:lnTo>
                  <a:lnTo>
                    <a:pt x="28" y="195"/>
                  </a:lnTo>
                  <a:lnTo>
                    <a:pt x="29" y="194"/>
                  </a:lnTo>
                  <a:lnTo>
                    <a:pt x="29" y="193"/>
                  </a:lnTo>
                  <a:lnTo>
                    <a:pt x="30" y="191"/>
                  </a:lnTo>
                  <a:lnTo>
                    <a:pt x="31" y="190"/>
                  </a:lnTo>
                  <a:lnTo>
                    <a:pt x="31" y="188"/>
                  </a:lnTo>
                  <a:lnTo>
                    <a:pt x="32" y="186"/>
                  </a:lnTo>
                  <a:lnTo>
                    <a:pt x="32" y="184"/>
                  </a:lnTo>
                  <a:lnTo>
                    <a:pt x="32" y="183"/>
                  </a:lnTo>
                  <a:lnTo>
                    <a:pt x="33" y="181"/>
                  </a:lnTo>
                  <a:lnTo>
                    <a:pt x="33" y="20"/>
                  </a:lnTo>
                  <a:lnTo>
                    <a:pt x="32" y="18"/>
                  </a:lnTo>
                  <a:lnTo>
                    <a:pt x="32" y="16"/>
                  </a:lnTo>
                  <a:lnTo>
                    <a:pt x="32" y="14"/>
                  </a:lnTo>
                  <a:lnTo>
                    <a:pt x="31" y="12"/>
                  </a:lnTo>
                  <a:lnTo>
                    <a:pt x="31" y="11"/>
                  </a:lnTo>
                  <a:lnTo>
                    <a:pt x="30" y="9"/>
                  </a:lnTo>
                  <a:lnTo>
                    <a:pt x="29" y="7"/>
                  </a:lnTo>
                  <a:lnTo>
                    <a:pt x="29" y="5"/>
                  </a:lnTo>
                  <a:lnTo>
                    <a:pt x="28" y="4"/>
                  </a:lnTo>
                  <a:lnTo>
                    <a:pt x="26" y="3"/>
                  </a:lnTo>
                  <a:lnTo>
                    <a:pt x="25" y="2"/>
                  </a:lnTo>
                  <a:lnTo>
                    <a:pt x="24" y="1"/>
                  </a:lnTo>
                  <a:lnTo>
                    <a:pt x="23" y="0"/>
                  </a:lnTo>
                  <a:lnTo>
                    <a:pt x="21" y="0"/>
                  </a:lnTo>
                  <a:lnTo>
                    <a:pt x="20" y="0"/>
                  </a:lnTo>
                  <a:lnTo>
                    <a:pt x="19" y="0"/>
                  </a:lnTo>
                  <a:lnTo>
                    <a:pt x="17" y="0"/>
                  </a:lnTo>
                  <a:lnTo>
                    <a:pt x="16" y="0"/>
                  </a:lnTo>
                  <a:lnTo>
                    <a:pt x="14" y="0"/>
                  </a:lnTo>
                  <a:lnTo>
                    <a:pt x="13" y="1"/>
                  </a:lnTo>
                  <a:lnTo>
                    <a:pt x="12" y="2"/>
                  </a:lnTo>
                  <a:lnTo>
                    <a:pt x="10" y="3"/>
                  </a:lnTo>
                  <a:lnTo>
                    <a:pt x="8" y="4"/>
                  </a:lnTo>
                  <a:lnTo>
                    <a:pt x="8" y="5"/>
                  </a:lnTo>
                  <a:lnTo>
                    <a:pt x="7" y="7"/>
                  </a:lnTo>
                  <a:lnTo>
                    <a:pt x="6" y="9"/>
                  </a:lnTo>
                  <a:lnTo>
                    <a:pt x="5" y="11"/>
                  </a:lnTo>
                  <a:lnTo>
                    <a:pt x="5" y="12"/>
                  </a:lnTo>
                  <a:lnTo>
                    <a:pt x="4" y="14"/>
                  </a:lnTo>
                  <a:lnTo>
                    <a:pt x="4" y="16"/>
                  </a:lnTo>
                  <a:lnTo>
                    <a:pt x="4" y="18"/>
                  </a:lnTo>
                  <a:lnTo>
                    <a:pt x="4" y="20"/>
                  </a:lnTo>
                  <a:lnTo>
                    <a:pt x="0" y="168"/>
                  </a:lnTo>
                  <a:lnTo>
                    <a:pt x="0" y="170"/>
                  </a:lnTo>
                  <a:lnTo>
                    <a:pt x="0" y="173"/>
                  </a:lnTo>
                  <a:lnTo>
                    <a:pt x="0" y="175"/>
                  </a:lnTo>
                  <a:lnTo>
                    <a:pt x="1" y="178"/>
                  </a:lnTo>
                  <a:lnTo>
                    <a:pt x="2" y="180"/>
                  </a:lnTo>
                  <a:lnTo>
                    <a:pt x="3" y="183"/>
                  </a:lnTo>
                  <a:lnTo>
                    <a:pt x="4" y="185"/>
                  </a:lnTo>
                  <a:lnTo>
                    <a:pt x="6" y="188"/>
                  </a:lnTo>
                  <a:lnTo>
                    <a:pt x="7" y="190"/>
                  </a:lnTo>
                  <a:lnTo>
                    <a:pt x="8" y="192"/>
                  </a:lnTo>
                  <a:lnTo>
                    <a:pt x="10" y="194"/>
                  </a:lnTo>
                  <a:lnTo>
                    <a:pt x="12" y="196"/>
                  </a:lnTo>
                  <a:lnTo>
                    <a:pt x="14" y="197"/>
                  </a:lnTo>
                  <a:lnTo>
                    <a:pt x="15" y="199"/>
                  </a:lnTo>
                  <a:lnTo>
                    <a:pt x="17" y="199"/>
                  </a:lnTo>
                  <a:lnTo>
                    <a:pt x="19" y="200"/>
                  </a:lnTo>
                  <a:close/>
                </a:path>
              </a:pathLst>
            </a:custGeom>
            <a:solidFill>
              <a:srgbClr val="DADEDC"/>
            </a:solidFill>
            <a:ln w="0" cap="flat" cmpd="sng">
              <a:solidFill>
                <a:srgbClr val="000000"/>
              </a:solidFill>
              <a:prstDash val="solid"/>
              <a:headEnd type="none" w="med" len="med"/>
              <a:tailEnd type="none" w="med" len="med"/>
            </a:ln>
          </p:spPr>
          <p:txBody>
            <a:bodyPr/>
            <a:lstStyle/>
            <a:p>
              <a:endParaRPr lang="en-US"/>
            </a:p>
          </p:txBody>
        </p:sp>
        <p:sp>
          <p:nvSpPr>
            <p:cNvPr id="1413262" name="Freeform 1413261"/>
            <p:cNvSpPr/>
            <p:nvPr/>
          </p:nvSpPr>
          <p:spPr>
            <a:xfrm>
              <a:off x="4731" y="1317"/>
              <a:ext cx="2" cy="9"/>
            </a:xfrm>
            <a:custGeom>
              <a:avLst/>
              <a:gdLst/>
              <a:ahLst/>
              <a:cxnLst/>
              <a:rect l="0" t="0" r="0" b="0"/>
              <a:pathLst>
                <a:path w="38" h="209">
                  <a:moveTo>
                    <a:pt x="15" y="209"/>
                  </a:moveTo>
                  <a:lnTo>
                    <a:pt x="16" y="208"/>
                  </a:lnTo>
                  <a:lnTo>
                    <a:pt x="18" y="208"/>
                  </a:lnTo>
                  <a:lnTo>
                    <a:pt x="20" y="206"/>
                  </a:lnTo>
                  <a:lnTo>
                    <a:pt x="21" y="205"/>
                  </a:lnTo>
                  <a:lnTo>
                    <a:pt x="23" y="203"/>
                  </a:lnTo>
                  <a:lnTo>
                    <a:pt x="25" y="201"/>
                  </a:lnTo>
                  <a:lnTo>
                    <a:pt x="27" y="199"/>
                  </a:lnTo>
                  <a:lnTo>
                    <a:pt x="29" y="197"/>
                  </a:lnTo>
                  <a:lnTo>
                    <a:pt x="31" y="194"/>
                  </a:lnTo>
                  <a:lnTo>
                    <a:pt x="32" y="191"/>
                  </a:lnTo>
                  <a:lnTo>
                    <a:pt x="34" y="189"/>
                  </a:lnTo>
                  <a:lnTo>
                    <a:pt x="35" y="186"/>
                  </a:lnTo>
                  <a:lnTo>
                    <a:pt x="36" y="184"/>
                  </a:lnTo>
                  <a:lnTo>
                    <a:pt x="37" y="181"/>
                  </a:lnTo>
                  <a:lnTo>
                    <a:pt x="37" y="179"/>
                  </a:lnTo>
                  <a:lnTo>
                    <a:pt x="38" y="177"/>
                  </a:lnTo>
                  <a:lnTo>
                    <a:pt x="29" y="20"/>
                  </a:lnTo>
                  <a:lnTo>
                    <a:pt x="28" y="18"/>
                  </a:lnTo>
                  <a:lnTo>
                    <a:pt x="28" y="16"/>
                  </a:lnTo>
                  <a:lnTo>
                    <a:pt x="28" y="13"/>
                  </a:lnTo>
                  <a:lnTo>
                    <a:pt x="27" y="11"/>
                  </a:lnTo>
                  <a:lnTo>
                    <a:pt x="27" y="10"/>
                  </a:lnTo>
                  <a:lnTo>
                    <a:pt x="26" y="8"/>
                  </a:lnTo>
                  <a:lnTo>
                    <a:pt x="25" y="7"/>
                  </a:lnTo>
                  <a:lnTo>
                    <a:pt x="25" y="5"/>
                  </a:lnTo>
                  <a:lnTo>
                    <a:pt x="24" y="4"/>
                  </a:lnTo>
                  <a:lnTo>
                    <a:pt x="22" y="3"/>
                  </a:lnTo>
                  <a:lnTo>
                    <a:pt x="21" y="2"/>
                  </a:lnTo>
                  <a:lnTo>
                    <a:pt x="20" y="1"/>
                  </a:lnTo>
                  <a:lnTo>
                    <a:pt x="19" y="0"/>
                  </a:lnTo>
                  <a:lnTo>
                    <a:pt x="17" y="0"/>
                  </a:lnTo>
                  <a:lnTo>
                    <a:pt x="16" y="0"/>
                  </a:lnTo>
                  <a:lnTo>
                    <a:pt x="15" y="0"/>
                  </a:lnTo>
                  <a:lnTo>
                    <a:pt x="13" y="0"/>
                  </a:lnTo>
                  <a:lnTo>
                    <a:pt x="12" y="0"/>
                  </a:lnTo>
                  <a:lnTo>
                    <a:pt x="9" y="0"/>
                  </a:lnTo>
                  <a:lnTo>
                    <a:pt x="8" y="1"/>
                  </a:lnTo>
                  <a:lnTo>
                    <a:pt x="7" y="2"/>
                  </a:lnTo>
                  <a:lnTo>
                    <a:pt x="6" y="3"/>
                  </a:lnTo>
                  <a:lnTo>
                    <a:pt x="4" y="4"/>
                  </a:lnTo>
                  <a:lnTo>
                    <a:pt x="4" y="6"/>
                  </a:lnTo>
                  <a:lnTo>
                    <a:pt x="3" y="7"/>
                  </a:lnTo>
                  <a:lnTo>
                    <a:pt x="2" y="9"/>
                  </a:lnTo>
                  <a:lnTo>
                    <a:pt x="1" y="11"/>
                  </a:lnTo>
                  <a:lnTo>
                    <a:pt x="1" y="13"/>
                  </a:lnTo>
                  <a:lnTo>
                    <a:pt x="0" y="16"/>
                  </a:lnTo>
                  <a:lnTo>
                    <a:pt x="0" y="18"/>
                  </a:lnTo>
                  <a:lnTo>
                    <a:pt x="0" y="20"/>
                  </a:lnTo>
                  <a:lnTo>
                    <a:pt x="0" y="23"/>
                  </a:lnTo>
                  <a:lnTo>
                    <a:pt x="0" y="192"/>
                  </a:lnTo>
                  <a:lnTo>
                    <a:pt x="0" y="193"/>
                  </a:lnTo>
                  <a:lnTo>
                    <a:pt x="0" y="195"/>
                  </a:lnTo>
                  <a:lnTo>
                    <a:pt x="0" y="196"/>
                  </a:lnTo>
                  <a:lnTo>
                    <a:pt x="1" y="198"/>
                  </a:lnTo>
                  <a:lnTo>
                    <a:pt x="1" y="199"/>
                  </a:lnTo>
                  <a:lnTo>
                    <a:pt x="2" y="200"/>
                  </a:lnTo>
                  <a:lnTo>
                    <a:pt x="3" y="202"/>
                  </a:lnTo>
                  <a:lnTo>
                    <a:pt x="4" y="203"/>
                  </a:lnTo>
                  <a:lnTo>
                    <a:pt x="4" y="204"/>
                  </a:lnTo>
                  <a:lnTo>
                    <a:pt x="6" y="205"/>
                  </a:lnTo>
                  <a:lnTo>
                    <a:pt x="7" y="206"/>
                  </a:lnTo>
                  <a:lnTo>
                    <a:pt x="8" y="207"/>
                  </a:lnTo>
                  <a:lnTo>
                    <a:pt x="9" y="208"/>
                  </a:lnTo>
                  <a:lnTo>
                    <a:pt x="12" y="208"/>
                  </a:lnTo>
                  <a:lnTo>
                    <a:pt x="13" y="208"/>
                  </a:lnTo>
                  <a:lnTo>
                    <a:pt x="15" y="209"/>
                  </a:lnTo>
                  <a:close/>
                </a:path>
              </a:pathLst>
            </a:custGeom>
            <a:solidFill>
              <a:srgbClr val="DADEDC"/>
            </a:solidFill>
            <a:ln w="0" cap="flat" cmpd="sng">
              <a:solidFill>
                <a:srgbClr val="000000"/>
              </a:solidFill>
              <a:prstDash val="solid"/>
              <a:headEnd type="none" w="med" len="med"/>
              <a:tailEnd type="none" w="med" len="med"/>
            </a:ln>
          </p:spPr>
          <p:txBody>
            <a:bodyPr/>
            <a:lstStyle/>
            <a:p>
              <a:endParaRPr lang="en-US"/>
            </a:p>
          </p:txBody>
        </p:sp>
        <p:sp>
          <p:nvSpPr>
            <p:cNvPr id="1413263" name="Freeform 1413262"/>
            <p:cNvSpPr/>
            <p:nvPr/>
          </p:nvSpPr>
          <p:spPr>
            <a:xfrm>
              <a:off x="4716" y="1317"/>
              <a:ext cx="15" cy="4"/>
            </a:xfrm>
            <a:custGeom>
              <a:avLst/>
              <a:gdLst/>
              <a:ahLst/>
              <a:cxnLst/>
              <a:rect l="0" t="0" r="0" b="0"/>
              <a:pathLst>
                <a:path w="343" h="99">
                  <a:moveTo>
                    <a:pt x="306" y="99"/>
                  </a:moveTo>
                  <a:lnTo>
                    <a:pt x="309" y="98"/>
                  </a:lnTo>
                  <a:lnTo>
                    <a:pt x="313" y="98"/>
                  </a:lnTo>
                  <a:lnTo>
                    <a:pt x="316" y="97"/>
                  </a:lnTo>
                  <a:lnTo>
                    <a:pt x="321" y="96"/>
                  </a:lnTo>
                  <a:lnTo>
                    <a:pt x="324" y="95"/>
                  </a:lnTo>
                  <a:lnTo>
                    <a:pt x="327" y="93"/>
                  </a:lnTo>
                  <a:lnTo>
                    <a:pt x="329" y="91"/>
                  </a:lnTo>
                  <a:lnTo>
                    <a:pt x="332" y="89"/>
                  </a:lnTo>
                  <a:lnTo>
                    <a:pt x="334" y="87"/>
                  </a:lnTo>
                  <a:lnTo>
                    <a:pt x="336" y="85"/>
                  </a:lnTo>
                  <a:lnTo>
                    <a:pt x="338" y="82"/>
                  </a:lnTo>
                  <a:lnTo>
                    <a:pt x="340" y="80"/>
                  </a:lnTo>
                  <a:lnTo>
                    <a:pt x="341" y="77"/>
                  </a:lnTo>
                  <a:lnTo>
                    <a:pt x="342" y="74"/>
                  </a:lnTo>
                  <a:lnTo>
                    <a:pt x="342" y="71"/>
                  </a:lnTo>
                  <a:lnTo>
                    <a:pt x="343" y="67"/>
                  </a:lnTo>
                  <a:lnTo>
                    <a:pt x="343" y="32"/>
                  </a:lnTo>
                  <a:lnTo>
                    <a:pt x="342" y="28"/>
                  </a:lnTo>
                  <a:lnTo>
                    <a:pt x="342" y="24"/>
                  </a:lnTo>
                  <a:lnTo>
                    <a:pt x="341" y="21"/>
                  </a:lnTo>
                  <a:lnTo>
                    <a:pt x="340" y="18"/>
                  </a:lnTo>
                  <a:lnTo>
                    <a:pt x="338" y="16"/>
                  </a:lnTo>
                  <a:lnTo>
                    <a:pt x="336" y="13"/>
                  </a:lnTo>
                  <a:lnTo>
                    <a:pt x="334" y="11"/>
                  </a:lnTo>
                  <a:lnTo>
                    <a:pt x="332" y="9"/>
                  </a:lnTo>
                  <a:lnTo>
                    <a:pt x="329" y="7"/>
                  </a:lnTo>
                  <a:lnTo>
                    <a:pt x="327" y="5"/>
                  </a:lnTo>
                  <a:lnTo>
                    <a:pt x="324" y="3"/>
                  </a:lnTo>
                  <a:lnTo>
                    <a:pt x="321" y="2"/>
                  </a:lnTo>
                  <a:lnTo>
                    <a:pt x="316" y="1"/>
                  </a:lnTo>
                  <a:lnTo>
                    <a:pt x="313" y="0"/>
                  </a:lnTo>
                  <a:lnTo>
                    <a:pt x="309" y="0"/>
                  </a:lnTo>
                  <a:lnTo>
                    <a:pt x="306" y="0"/>
                  </a:lnTo>
                  <a:lnTo>
                    <a:pt x="37" y="0"/>
                  </a:lnTo>
                  <a:lnTo>
                    <a:pt x="33" y="0"/>
                  </a:lnTo>
                  <a:lnTo>
                    <a:pt x="29" y="0"/>
                  </a:lnTo>
                  <a:lnTo>
                    <a:pt x="26" y="1"/>
                  </a:lnTo>
                  <a:lnTo>
                    <a:pt x="22" y="2"/>
                  </a:lnTo>
                  <a:lnTo>
                    <a:pt x="19" y="3"/>
                  </a:lnTo>
                  <a:lnTo>
                    <a:pt x="16" y="5"/>
                  </a:lnTo>
                  <a:lnTo>
                    <a:pt x="14" y="7"/>
                  </a:lnTo>
                  <a:lnTo>
                    <a:pt x="11" y="9"/>
                  </a:lnTo>
                  <a:lnTo>
                    <a:pt x="8" y="11"/>
                  </a:lnTo>
                  <a:lnTo>
                    <a:pt x="6" y="13"/>
                  </a:lnTo>
                  <a:lnTo>
                    <a:pt x="4" y="16"/>
                  </a:lnTo>
                  <a:lnTo>
                    <a:pt x="2" y="18"/>
                  </a:lnTo>
                  <a:lnTo>
                    <a:pt x="1" y="21"/>
                  </a:lnTo>
                  <a:lnTo>
                    <a:pt x="0" y="24"/>
                  </a:lnTo>
                  <a:lnTo>
                    <a:pt x="0" y="28"/>
                  </a:lnTo>
                  <a:lnTo>
                    <a:pt x="0" y="32"/>
                  </a:lnTo>
                  <a:lnTo>
                    <a:pt x="0" y="67"/>
                  </a:lnTo>
                  <a:lnTo>
                    <a:pt x="0" y="71"/>
                  </a:lnTo>
                  <a:lnTo>
                    <a:pt x="0" y="74"/>
                  </a:lnTo>
                  <a:lnTo>
                    <a:pt x="1" y="77"/>
                  </a:lnTo>
                  <a:lnTo>
                    <a:pt x="2" y="80"/>
                  </a:lnTo>
                  <a:lnTo>
                    <a:pt x="4" y="82"/>
                  </a:lnTo>
                  <a:lnTo>
                    <a:pt x="6" y="85"/>
                  </a:lnTo>
                  <a:lnTo>
                    <a:pt x="8" y="87"/>
                  </a:lnTo>
                  <a:lnTo>
                    <a:pt x="11" y="89"/>
                  </a:lnTo>
                  <a:lnTo>
                    <a:pt x="14" y="91"/>
                  </a:lnTo>
                  <a:lnTo>
                    <a:pt x="16" y="93"/>
                  </a:lnTo>
                  <a:lnTo>
                    <a:pt x="19" y="95"/>
                  </a:lnTo>
                  <a:lnTo>
                    <a:pt x="22" y="96"/>
                  </a:lnTo>
                  <a:lnTo>
                    <a:pt x="26" y="97"/>
                  </a:lnTo>
                  <a:lnTo>
                    <a:pt x="29" y="98"/>
                  </a:lnTo>
                  <a:lnTo>
                    <a:pt x="33" y="98"/>
                  </a:lnTo>
                  <a:lnTo>
                    <a:pt x="37" y="99"/>
                  </a:lnTo>
                  <a:lnTo>
                    <a:pt x="306" y="99"/>
                  </a:lnTo>
                  <a:close/>
                </a:path>
              </a:pathLst>
            </a:custGeom>
            <a:solidFill>
              <a:srgbClr val="F2EEEA"/>
            </a:solidFill>
            <a:ln w="0" cap="flat" cmpd="sng">
              <a:solidFill>
                <a:srgbClr val="000000"/>
              </a:solidFill>
              <a:prstDash val="solid"/>
              <a:headEnd type="none" w="med" len="med"/>
              <a:tailEnd type="none" w="med" len="med"/>
            </a:ln>
          </p:spPr>
          <p:txBody>
            <a:bodyPr/>
            <a:lstStyle/>
            <a:p>
              <a:endParaRPr lang="en-US"/>
            </a:p>
          </p:txBody>
        </p:sp>
        <p:sp>
          <p:nvSpPr>
            <p:cNvPr id="1413264" name="Freeform 1413263"/>
            <p:cNvSpPr/>
            <p:nvPr/>
          </p:nvSpPr>
          <p:spPr>
            <a:xfrm>
              <a:off x="4691" y="1316"/>
              <a:ext cx="20" cy="12"/>
            </a:xfrm>
            <a:custGeom>
              <a:avLst/>
              <a:gdLst/>
              <a:ahLst/>
              <a:cxnLst/>
              <a:rect l="0" t="0" r="0" b="0"/>
              <a:pathLst>
                <a:path w="477" h="282">
                  <a:moveTo>
                    <a:pt x="415" y="282"/>
                  </a:moveTo>
                  <a:lnTo>
                    <a:pt x="419" y="281"/>
                  </a:lnTo>
                  <a:lnTo>
                    <a:pt x="425" y="280"/>
                  </a:lnTo>
                  <a:lnTo>
                    <a:pt x="430" y="278"/>
                  </a:lnTo>
                  <a:lnTo>
                    <a:pt x="435" y="276"/>
                  </a:lnTo>
                  <a:lnTo>
                    <a:pt x="441" y="273"/>
                  </a:lnTo>
                  <a:lnTo>
                    <a:pt x="446" y="270"/>
                  </a:lnTo>
                  <a:lnTo>
                    <a:pt x="451" y="266"/>
                  </a:lnTo>
                  <a:lnTo>
                    <a:pt x="456" y="262"/>
                  </a:lnTo>
                  <a:lnTo>
                    <a:pt x="460" y="257"/>
                  </a:lnTo>
                  <a:lnTo>
                    <a:pt x="464" y="252"/>
                  </a:lnTo>
                  <a:lnTo>
                    <a:pt x="468" y="246"/>
                  </a:lnTo>
                  <a:lnTo>
                    <a:pt x="471" y="240"/>
                  </a:lnTo>
                  <a:lnTo>
                    <a:pt x="473" y="234"/>
                  </a:lnTo>
                  <a:lnTo>
                    <a:pt x="475" y="228"/>
                  </a:lnTo>
                  <a:lnTo>
                    <a:pt x="476" y="221"/>
                  </a:lnTo>
                  <a:lnTo>
                    <a:pt x="477" y="215"/>
                  </a:lnTo>
                  <a:lnTo>
                    <a:pt x="463" y="67"/>
                  </a:lnTo>
                  <a:lnTo>
                    <a:pt x="462" y="60"/>
                  </a:lnTo>
                  <a:lnTo>
                    <a:pt x="462" y="53"/>
                  </a:lnTo>
                  <a:lnTo>
                    <a:pt x="460" y="46"/>
                  </a:lnTo>
                  <a:lnTo>
                    <a:pt x="459" y="40"/>
                  </a:lnTo>
                  <a:lnTo>
                    <a:pt x="457" y="34"/>
                  </a:lnTo>
                  <a:lnTo>
                    <a:pt x="454" y="29"/>
                  </a:lnTo>
                  <a:lnTo>
                    <a:pt x="452" y="24"/>
                  </a:lnTo>
                  <a:lnTo>
                    <a:pt x="449" y="20"/>
                  </a:lnTo>
                  <a:lnTo>
                    <a:pt x="445" y="15"/>
                  </a:lnTo>
                  <a:lnTo>
                    <a:pt x="442" y="12"/>
                  </a:lnTo>
                  <a:lnTo>
                    <a:pt x="437" y="7"/>
                  </a:lnTo>
                  <a:lnTo>
                    <a:pt x="433" y="5"/>
                  </a:lnTo>
                  <a:lnTo>
                    <a:pt x="428" y="2"/>
                  </a:lnTo>
                  <a:lnTo>
                    <a:pt x="424" y="1"/>
                  </a:lnTo>
                  <a:lnTo>
                    <a:pt x="419" y="0"/>
                  </a:lnTo>
                  <a:lnTo>
                    <a:pt x="415" y="0"/>
                  </a:lnTo>
                  <a:lnTo>
                    <a:pt x="63" y="0"/>
                  </a:lnTo>
                  <a:lnTo>
                    <a:pt x="58" y="0"/>
                  </a:lnTo>
                  <a:lnTo>
                    <a:pt x="53" y="1"/>
                  </a:lnTo>
                  <a:lnTo>
                    <a:pt x="48" y="2"/>
                  </a:lnTo>
                  <a:lnTo>
                    <a:pt x="43" y="5"/>
                  </a:lnTo>
                  <a:lnTo>
                    <a:pt x="39" y="7"/>
                  </a:lnTo>
                  <a:lnTo>
                    <a:pt x="35" y="12"/>
                  </a:lnTo>
                  <a:lnTo>
                    <a:pt x="32" y="15"/>
                  </a:lnTo>
                  <a:lnTo>
                    <a:pt x="28" y="20"/>
                  </a:lnTo>
                  <a:lnTo>
                    <a:pt x="25" y="24"/>
                  </a:lnTo>
                  <a:lnTo>
                    <a:pt x="23" y="29"/>
                  </a:lnTo>
                  <a:lnTo>
                    <a:pt x="20" y="34"/>
                  </a:lnTo>
                  <a:lnTo>
                    <a:pt x="18" y="40"/>
                  </a:lnTo>
                  <a:lnTo>
                    <a:pt x="17" y="46"/>
                  </a:lnTo>
                  <a:lnTo>
                    <a:pt x="15" y="53"/>
                  </a:lnTo>
                  <a:lnTo>
                    <a:pt x="15" y="60"/>
                  </a:lnTo>
                  <a:lnTo>
                    <a:pt x="15" y="67"/>
                  </a:lnTo>
                  <a:lnTo>
                    <a:pt x="0" y="215"/>
                  </a:lnTo>
                  <a:lnTo>
                    <a:pt x="0" y="221"/>
                  </a:lnTo>
                  <a:lnTo>
                    <a:pt x="1" y="228"/>
                  </a:lnTo>
                  <a:lnTo>
                    <a:pt x="3" y="234"/>
                  </a:lnTo>
                  <a:lnTo>
                    <a:pt x="5" y="240"/>
                  </a:lnTo>
                  <a:lnTo>
                    <a:pt x="8" y="246"/>
                  </a:lnTo>
                  <a:lnTo>
                    <a:pt x="12" y="252"/>
                  </a:lnTo>
                  <a:lnTo>
                    <a:pt x="17" y="257"/>
                  </a:lnTo>
                  <a:lnTo>
                    <a:pt x="21" y="262"/>
                  </a:lnTo>
                  <a:lnTo>
                    <a:pt x="26" y="266"/>
                  </a:lnTo>
                  <a:lnTo>
                    <a:pt x="31" y="270"/>
                  </a:lnTo>
                  <a:lnTo>
                    <a:pt x="36" y="273"/>
                  </a:lnTo>
                  <a:lnTo>
                    <a:pt x="41" y="276"/>
                  </a:lnTo>
                  <a:lnTo>
                    <a:pt x="46" y="278"/>
                  </a:lnTo>
                  <a:lnTo>
                    <a:pt x="51" y="280"/>
                  </a:lnTo>
                  <a:lnTo>
                    <a:pt x="58" y="281"/>
                  </a:lnTo>
                  <a:lnTo>
                    <a:pt x="63" y="282"/>
                  </a:lnTo>
                  <a:lnTo>
                    <a:pt x="415" y="282"/>
                  </a:lnTo>
                  <a:close/>
                </a:path>
              </a:pathLst>
            </a:custGeom>
            <a:solidFill>
              <a:srgbClr val="7F7F7F"/>
            </a:solidFill>
            <a:ln w="0" cap="flat" cmpd="sng">
              <a:solidFill>
                <a:srgbClr val="000000"/>
              </a:solidFill>
              <a:prstDash val="solid"/>
              <a:headEnd type="none" w="med" len="med"/>
              <a:tailEnd type="none" w="med" len="med"/>
            </a:ln>
          </p:spPr>
          <p:txBody>
            <a:bodyPr/>
            <a:lstStyle/>
            <a:p>
              <a:endParaRPr lang="en-US"/>
            </a:p>
          </p:txBody>
        </p:sp>
        <p:sp>
          <p:nvSpPr>
            <p:cNvPr id="1413265" name="Freeform 1413264"/>
            <p:cNvSpPr/>
            <p:nvPr/>
          </p:nvSpPr>
          <p:spPr>
            <a:xfrm>
              <a:off x="4691" y="1316"/>
              <a:ext cx="20" cy="12"/>
            </a:xfrm>
            <a:custGeom>
              <a:avLst/>
              <a:gdLst/>
              <a:ahLst/>
              <a:cxnLst/>
              <a:rect l="0" t="0" r="0" b="0"/>
              <a:pathLst>
                <a:path w="455" h="269">
                  <a:moveTo>
                    <a:pt x="397" y="269"/>
                  </a:moveTo>
                  <a:lnTo>
                    <a:pt x="401" y="268"/>
                  </a:lnTo>
                  <a:lnTo>
                    <a:pt x="406" y="267"/>
                  </a:lnTo>
                  <a:lnTo>
                    <a:pt x="411" y="266"/>
                  </a:lnTo>
                  <a:lnTo>
                    <a:pt x="416" y="264"/>
                  </a:lnTo>
                  <a:lnTo>
                    <a:pt x="420" y="261"/>
                  </a:lnTo>
                  <a:lnTo>
                    <a:pt x="425" y="258"/>
                  </a:lnTo>
                  <a:lnTo>
                    <a:pt x="431" y="254"/>
                  </a:lnTo>
                  <a:lnTo>
                    <a:pt x="435" y="250"/>
                  </a:lnTo>
                  <a:lnTo>
                    <a:pt x="439" y="245"/>
                  </a:lnTo>
                  <a:lnTo>
                    <a:pt x="443" y="240"/>
                  </a:lnTo>
                  <a:lnTo>
                    <a:pt x="446" y="235"/>
                  </a:lnTo>
                  <a:lnTo>
                    <a:pt x="449" y="230"/>
                  </a:lnTo>
                  <a:lnTo>
                    <a:pt x="451" y="224"/>
                  </a:lnTo>
                  <a:lnTo>
                    <a:pt x="453" y="218"/>
                  </a:lnTo>
                  <a:lnTo>
                    <a:pt x="454" y="212"/>
                  </a:lnTo>
                  <a:lnTo>
                    <a:pt x="455" y="205"/>
                  </a:lnTo>
                  <a:lnTo>
                    <a:pt x="442" y="65"/>
                  </a:lnTo>
                  <a:lnTo>
                    <a:pt x="441" y="58"/>
                  </a:lnTo>
                  <a:lnTo>
                    <a:pt x="441" y="52"/>
                  </a:lnTo>
                  <a:lnTo>
                    <a:pt x="439" y="46"/>
                  </a:lnTo>
                  <a:lnTo>
                    <a:pt x="438" y="39"/>
                  </a:lnTo>
                  <a:lnTo>
                    <a:pt x="436" y="33"/>
                  </a:lnTo>
                  <a:lnTo>
                    <a:pt x="434" y="28"/>
                  </a:lnTo>
                  <a:lnTo>
                    <a:pt x="431" y="23"/>
                  </a:lnTo>
                  <a:lnTo>
                    <a:pt x="428" y="19"/>
                  </a:lnTo>
                  <a:lnTo>
                    <a:pt x="424" y="15"/>
                  </a:lnTo>
                  <a:lnTo>
                    <a:pt x="421" y="11"/>
                  </a:lnTo>
                  <a:lnTo>
                    <a:pt x="417" y="8"/>
                  </a:lnTo>
                  <a:lnTo>
                    <a:pt x="414" y="4"/>
                  </a:lnTo>
                  <a:lnTo>
                    <a:pt x="409" y="2"/>
                  </a:lnTo>
                  <a:lnTo>
                    <a:pt x="405" y="1"/>
                  </a:lnTo>
                  <a:lnTo>
                    <a:pt x="401" y="0"/>
                  </a:lnTo>
                  <a:lnTo>
                    <a:pt x="397" y="0"/>
                  </a:lnTo>
                  <a:lnTo>
                    <a:pt x="60" y="0"/>
                  </a:lnTo>
                  <a:lnTo>
                    <a:pt x="55" y="0"/>
                  </a:lnTo>
                  <a:lnTo>
                    <a:pt x="51" y="1"/>
                  </a:lnTo>
                  <a:lnTo>
                    <a:pt x="47" y="2"/>
                  </a:lnTo>
                  <a:lnTo>
                    <a:pt x="43" y="4"/>
                  </a:lnTo>
                  <a:lnTo>
                    <a:pt x="38" y="8"/>
                  </a:lnTo>
                  <a:lnTo>
                    <a:pt x="34" y="11"/>
                  </a:lnTo>
                  <a:lnTo>
                    <a:pt x="31" y="15"/>
                  </a:lnTo>
                  <a:lnTo>
                    <a:pt x="28" y="19"/>
                  </a:lnTo>
                  <a:lnTo>
                    <a:pt x="25" y="23"/>
                  </a:lnTo>
                  <a:lnTo>
                    <a:pt x="22" y="28"/>
                  </a:lnTo>
                  <a:lnTo>
                    <a:pt x="20" y="33"/>
                  </a:lnTo>
                  <a:lnTo>
                    <a:pt x="18" y="39"/>
                  </a:lnTo>
                  <a:lnTo>
                    <a:pt x="17" y="46"/>
                  </a:lnTo>
                  <a:lnTo>
                    <a:pt x="15" y="52"/>
                  </a:lnTo>
                  <a:lnTo>
                    <a:pt x="15" y="58"/>
                  </a:lnTo>
                  <a:lnTo>
                    <a:pt x="15" y="65"/>
                  </a:lnTo>
                  <a:lnTo>
                    <a:pt x="0" y="205"/>
                  </a:lnTo>
                  <a:lnTo>
                    <a:pt x="0" y="212"/>
                  </a:lnTo>
                  <a:lnTo>
                    <a:pt x="1" y="218"/>
                  </a:lnTo>
                  <a:lnTo>
                    <a:pt x="4" y="224"/>
                  </a:lnTo>
                  <a:lnTo>
                    <a:pt x="6" y="230"/>
                  </a:lnTo>
                  <a:lnTo>
                    <a:pt x="9" y="235"/>
                  </a:lnTo>
                  <a:lnTo>
                    <a:pt x="13" y="240"/>
                  </a:lnTo>
                  <a:lnTo>
                    <a:pt x="16" y="245"/>
                  </a:lnTo>
                  <a:lnTo>
                    <a:pt x="21" y="250"/>
                  </a:lnTo>
                  <a:lnTo>
                    <a:pt x="25" y="254"/>
                  </a:lnTo>
                  <a:lnTo>
                    <a:pt x="30" y="258"/>
                  </a:lnTo>
                  <a:lnTo>
                    <a:pt x="34" y="261"/>
                  </a:lnTo>
                  <a:lnTo>
                    <a:pt x="39" y="264"/>
                  </a:lnTo>
                  <a:lnTo>
                    <a:pt x="45" y="266"/>
                  </a:lnTo>
                  <a:lnTo>
                    <a:pt x="50" y="267"/>
                  </a:lnTo>
                  <a:lnTo>
                    <a:pt x="55" y="268"/>
                  </a:lnTo>
                  <a:lnTo>
                    <a:pt x="60" y="269"/>
                  </a:lnTo>
                  <a:lnTo>
                    <a:pt x="397" y="269"/>
                  </a:lnTo>
                  <a:close/>
                </a:path>
              </a:pathLst>
            </a:custGeom>
            <a:solidFill>
              <a:srgbClr val="F2F3F1"/>
            </a:solidFill>
            <a:ln w="0" cap="flat" cmpd="sng">
              <a:solidFill>
                <a:srgbClr val="000000"/>
              </a:solidFill>
              <a:prstDash val="solid"/>
              <a:headEnd type="none" w="med" len="med"/>
              <a:tailEnd type="none" w="med" len="med"/>
            </a:ln>
          </p:spPr>
          <p:txBody>
            <a:bodyPr/>
            <a:lstStyle/>
            <a:p>
              <a:endParaRPr lang="en-US"/>
            </a:p>
          </p:txBody>
        </p:sp>
        <p:sp>
          <p:nvSpPr>
            <p:cNvPr id="1413266" name="Freeform 1413265"/>
            <p:cNvSpPr/>
            <p:nvPr/>
          </p:nvSpPr>
          <p:spPr>
            <a:xfrm>
              <a:off x="4694" y="1322"/>
              <a:ext cx="14" cy="5"/>
            </a:xfrm>
            <a:custGeom>
              <a:avLst/>
              <a:gdLst/>
              <a:ahLst/>
              <a:cxnLst/>
              <a:rect l="0" t="0" r="0" b="0"/>
              <a:pathLst>
                <a:path w="334" h="121">
                  <a:moveTo>
                    <a:pt x="334" y="60"/>
                  </a:moveTo>
                  <a:lnTo>
                    <a:pt x="333" y="65"/>
                  </a:lnTo>
                  <a:lnTo>
                    <a:pt x="333" y="71"/>
                  </a:lnTo>
                  <a:lnTo>
                    <a:pt x="332" y="78"/>
                  </a:lnTo>
                  <a:lnTo>
                    <a:pt x="331" y="83"/>
                  </a:lnTo>
                  <a:lnTo>
                    <a:pt x="330" y="88"/>
                  </a:lnTo>
                  <a:lnTo>
                    <a:pt x="328" y="93"/>
                  </a:lnTo>
                  <a:lnTo>
                    <a:pt x="325" y="98"/>
                  </a:lnTo>
                  <a:lnTo>
                    <a:pt x="323" y="102"/>
                  </a:lnTo>
                  <a:lnTo>
                    <a:pt x="320" y="106"/>
                  </a:lnTo>
                  <a:lnTo>
                    <a:pt x="317" y="109"/>
                  </a:lnTo>
                  <a:lnTo>
                    <a:pt x="314" y="112"/>
                  </a:lnTo>
                  <a:lnTo>
                    <a:pt x="311" y="115"/>
                  </a:lnTo>
                  <a:lnTo>
                    <a:pt x="307" y="118"/>
                  </a:lnTo>
                  <a:lnTo>
                    <a:pt x="303" y="119"/>
                  </a:lnTo>
                  <a:lnTo>
                    <a:pt x="299" y="120"/>
                  </a:lnTo>
                  <a:lnTo>
                    <a:pt x="295" y="121"/>
                  </a:lnTo>
                  <a:lnTo>
                    <a:pt x="40" y="121"/>
                  </a:lnTo>
                  <a:lnTo>
                    <a:pt x="35" y="120"/>
                  </a:lnTo>
                  <a:lnTo>
                    <a:pt x="31" y="119"/>
                  </a:lnTo>
                  <a:lnTo>
                    <a:pt x="27" y="118"/>
                  </a:lnTo>
                  <a:lnTo>
                    <a:pt x="23" y="115"/>
                  </a:lnTo>
                  <a:lnTo>
                    <a:pt x="20" y="112"/>
                  </a:lnTo>
                  <a:lnTo>
                    <a:pt x="17" y="109"/>
                  </a:lnTo>
                  <a:lnTo>
                    <a:pt x="13" y="106"/>
                  </a:lnTo>
                  <a:lnTo>
                    <a:pt x="10" y="102"/>
                  </a:lnTo>
                  <a:lnTo>
                    <a:pt x="8" y="98"/>
                  </a:lnTo>
                  <a:lnTo>
                    <a:pt x="6" y="93"/>
                  </a:lnTo>
                  <a:lnTo>
                    <a:pt x="4" y="88"/>
                  </a:lnTo>
                  <a:lnTo>
                    <a:pt x="2" y="83"/>
                  </a:lnTo>
                  <a:lnTo>
                    <a:pt x="1" y="78"/>
                  </a:lnTo>
                  <a:lnTo>
                    <a:pt x="0" y="71"/>
                  </a:lnTo>
                  <a:lnTo>
                    <a:pt x="0" y="65"/>
                  </a:lnTo>
                  <a:lnTo>
                    <a:pt x="0" y="60"/>
                  </a:lnTo>
                  <a:lnTo>
                    <a:pt x="2" y="0"/>
                  </a:lnTo>
                  <a:lnTo>
                    <a:pt x="332" y="0"/>
                  </a:lnTo>
                  <a:lnTo>
                    <a:pt x="334" y="60"/>
                  </a:lnTo>
                  <a:close/>
                </a:path>
              </a:pathLst>
            </a:custGeom>
            <a:solidFill>
              <a:srgbClr val="CDCAC7"/>
            </a:solidFill>
            <a:ln w="0" cap="flat" cmpd="sng">
              <a:solidFill>
                <a:srgbClr val="000000"/>
              </a:solidFill>
              <a:prstDash val="solid"/>
              <a:headEnd type="none" w="med" len="med"/>
              <a:tailEnd type="none" w="med" len="med"/>
            </a:ln>
          </p:spPr>
          <p:txBody>
            <a:bodyPr/>
            <a:lstStyle/>
            <a:p>
              <a:endParaRPr lang="en-US"/>
            </a:p>
          </p:txBody>
        </p:sp>
        <p:sp>
          <p:nvSpPr>
            <p:cNvPr id="1413267" name="Freeform 1413266"/>
            <p:cNvSpPr/>
            <p:nvPr/>
          </p:nvSpPr>
          <p:spPr>
            <a:xfrm>
              <a:off x="4692" y="1318"/>
              <a:ext cx="1" cy="8"/>
            </a:xfrm>
            <a:custGeom>
              <a:avLst/>
              <a:gdLst/>
              <a:ahLst/>
              <a:cxnLst/>
              <a:rect l="0" t="0" r="0" b="0"/>
              <a:pathLst>
                <a:path w="33" h="200">
                  <a:moveTo>
                    <a:pt x="19" y="200"/>
                  </a:moveTo>
                  <a:lnTo>
                    <a:pt x="20" y="199"/>
                  </a:lnTo>
                  <a:lnTo>
                    <a:pt x="21" y="199"/>
                  </a:lnTo>
                  <a:lnTo>
                    <a:pt x="22" y="199"/>
                  </a:lnTo>
                  <a:lnTo>
                    <a:pt x="23" y="198"/>
                  </a:lnTo>
                  <a:lnTo>
                    <a:pt x="26" y="197"/>
                  </a:lnTo>
                  <a:lnTo>
                    <a:pt x="27" y="196"/>
                  </a:lnTo>
                  <a:lnTo>
                    <a:pt x="28" y="195"/>
                  </a:lnTo>
                  <a:lnTo>
                    <a:pt x="29" y="194"/>
                  </a:lnTo>
                  <a:lnTo>
                    <a:pt x="29" y="193"/>
                  </a:lnTo>
                  <a:lnTo>
                    <a:pt x="30" y="191"/>
                  </a:lnTo>
                  <a:lnTo>
                    <a:pt x="31" y="190"/>
                  </a:lnTo>
                  <a:lnTo>
                    <a:pt x="31" y="188"/>
                  </a:lnTo>
                  <a:lnTo>
                    <a:pt x="32" y="186"/>
                  </a:lnTo>
                  <a:lnTo>
                    <a:pt x="32" y="184"/>
                  </a:lnTo>
                  <a:lnTo>
                    <a:pt x="32" y="183"/>
                  </a:lnTo>
                  <a:lnTo>
                    <a:pt x="33" y="181"/>
                  </a:lnTo>
                  <a:lnTo>
                    <a:pt x="33" y="20"/>
                  </a:lnTo>
                  <a:lnTo>
                    <a:pt x="32" y="18"/>
                  </a:lnTo>
                  <a:lnTo>
                    <a:pt x="32" y="16"/>
                  </a:lnTo>
                  <a:lnTo>
                    <a:pt x="32" y="14"/>
                  </a:lnTo>
                  <a:lnTo>
                    <a:pt x="31" y="12"/>
                  </a:lnTo>
                  <a:lnTo>
                    <a:pt x="31" y="11"/>
                  </a:lnTo>
                  <a:lnTo>
                    <a:pt x="30" y="9"/>
                  </a:lnTo>
                  <a:lnTo>
                    <a:pt x="29" y="7"/>
                  </a:lnTo>
                  <a:lnTo>
                    <a:pt x="29" y="5"/>
                  </a:lnTo>
                  <a:lnTo>
                    <a:pt x="28" y="4"/>
                  </a:lnTo>
                  <a:lnTo>
                    <a:pt x="27" y="3"/>
                  </a:lnTo>
                  <a:lnTo>
                    <a:pt x="26" y="2"/>
                  </a:lnTo>
                  <a:lnTo>
                    <a:pt x="23" y="1"/>
                  </a:lnTo>
                  <a:lnTo>
                    <a:pt x="22" y="0"/>
                  </a:lnTo>
                  <a:lnTo>
                    <a:pt x="21" y="0"/>
                  </a:lnTo>
                  <a:lnTo>
                    <a:pt x="20" y="0"/>
                  </a:lnTo>
                  <a:lnTo>
                    <a:pt x="19" y="0"/>
                  </a:lnTo>
                  <a:lnTo>
                    <a:pt x="17" y="0"/>
                  </a:lnTo>
                  <a:lnTo>
                    <a:pt x="16" y="0"/>
                  </a:lnTo>
                  <a:lnTo>
                    <a:pt x="14" y="0"/>
                  </a:lnTo>
                  <a:lnTo>
                    <a:pt x="13" y="1"/>
                  </a:lnTo>
                  <a:lnTo>
                    <a:pt x="12" y="2"/>
                  </a:lnTo>
                  <a:lnTo>
                    <a:pt x="11" y="3"/>
                  </a:lnTo>
                  <a:lnTo>
                    <a:pt x="9" y="4"/>
                  </a:lnTo>
                  <a:lnTo>
                    <a:pt x="9" y="5"/>
                  </a:lnTo>
                  <a:lnTo>
                    <a:pt x="8" y="7"/>
                  </a:lnTo>
                  <a:lnTo>
                    <a:pt x="7" y="9"/>
                  </a:lnTo>
                  <a:lnTo>
                    <a:pt x="6" y="11"/>
                  </a:lnTo>
                  <a:lnTo>
                    <a:pt x="6" y="12"/>
                  </a:lnTo>
                  <a:lnTo>
                    <a:pt x="5" y="14"/>
                  </a:lnTo>
                  <a:lnTo>
                    <a:pt x="5" y="16"/>
                  </a:lnTo>
                  <a:lnTo>
                    <a:pt x="5" y="18"/>
                  </a:lnTo>
                  <a:lnTo>
                    <a:pt x="5" y="20"/>
                  </a:lnTo>
                  <a:lnTo>
                    <a:pt x="0" y="168"/>
                  </a:lnTo>
                  <a:lnTo>
                    <a:pt x="0" y="170"/>
                  </a:lnTo>
                  <a:lnTo>
                    <a:pt x="0" y="173"/>
                  </a:lnTo>
                  <a:lnTo>
                    <a:pt x="1" y="175"/>
                  </a:lnTo>
                  <a:lnTo>
                    <a:pt x="1" y="178"/>
                  </a:lnTo>
                  <a:lnTo>
                    <a:pt x="2" y="180"/>
                  </a:lnTo>
                  <a:lnTo>
                    <a:pt x="3" y="183"/>
                  </a:lnTo>
                  <a:lnTo>
                    <a:pt x="5" y="185"/>
                  </a:lnTo>
                  <a:lnTo>
                    <a:pt x="6" y="188"/>
                  </a:lnTo>
                  <a:lnTo>
                    <a:pt x="7" y="190"/>
                  </a:lnTo>
                  <a:lnTo>
                    <a:pt x="9" y="192"/>
                  </a:lnTo>
                  <a:lnTo>
                    <a:pt x="11" y="194"/>
                  </a:lnTo>
                  <a:lnTo>
                    <a:pt x="12" y="196"/>
                  </a:lnTo>
                  <a:lnTo>
                    <a:pt x="14" y="197"/>
                  </a:lnTo>
                  <a:lnTo>
                    <a:pt x="15" y="199"/>
                  </a:lnTo>
                  <a:lnTo>
                    <a:pt x="17" y="199"/>
                  </a:lnTo>
                  <a:lnTo>
                    <a:pt x="19" y="200"/>
                  </a:lnTo>
                  <a:close/>
                </a:path>
              </a:pathLst>
            </a:custGeom>
            <a:solidFill>
              <a:srgbClr val="DADEDC"/>
            </a:solidFill>
            <a:ln w="0" cap="flat" cmpd="sng">
              <a:solidFill>
                <a:srgbClr val="000000"/>
              </a:solidFill>
              <a:prstDash val="solid"/>
              <a:headEnd type="none" w="med" len="med"/>
              <a:tailEnd type="none" w="med" len="med"/>
            </a:ln>
          </p:spPr>
          <p:txBody>
            <a:bodyPr/>
            <a:lstStyle/>
            <a:p>
              <a:endParaRPr lang="en-US"/>
            </a:p>
          </p:txBody>
        </p:sp>
        <p:sp>
          <p:nvSpPr>
            <p:cNvPr id="1413268" name="Freeform 1413267"/>
            <p:cNvSpPr/>
            <p:nvPr/>
          </p:nvSpPr>
          <p:spPr>
            <a:xfrm>
              <a:off x="4709" y="1317"/>
              <a:ext cx="1" cy="9"/>
            </a:xfrm>
            <a:custGeom>
              <a:avLst/>
              <a:gdLst/>
              <a:ahLst/>
              <a:cxnLst/>
              <a:rect l="0" t="0" r="0" b="0"/>
              <a:pathLst>
                <a:path w="37" h="209">
                  <a:moveTo>
                    <a:pt x="14" y="209"/>
                  </a:moveTo>
                  <a:lnTo>
                    <a:pt x="15" y="208"/>
                  </a:lnTo>
                  <a:lnTo>
                    <a:pt x="16" y="208"/>
                  </a:lnTo>
                  <a:lnTo>
                    <a:pt x="18" y="206"/>
                  </a:lnTo>
                  <a:lnTo>
                    <a:pt x="20" y="205"/>
                  </a:lnTo>
                  <a:lnTo>
                    <a:pt x="22" y="203"/>
                  </a:lnTo>
                  <a:lnTo>
                    <a:pt x="25" y="201"/>
                  </a:lnTo>
                  <a:lnTo>
                    <a:pt x="26" y="199"/>
                  </a:lnTo>
                  <a:lnTo>
                    <a:pt x="28" y="197"/>
                  </a:lnTo>
                  <a:lnTo>
                    <a:pt x="30" y="194"/>
                  </a:lnTo>
                  <a:lnTo>
                    <a:pt x="31" y="191"/>
                  </a:lnTo>
                  <a:lnTo>
                    <a:pt x="33" y="189"/>
                  </a:lnTo>
                  <a:lnTo>
                    <a:pt x="34" y="186"/>
                  </a:lnTo>
                  <a:lnTo>
                    <a:pt x="35" y="184"/>
                  </a:lnTo>
                  <a:lnTo>
                    <a:pt x="36" y="181"/>
                  </a:lnTo>
                  <a:lnTo>
                    <a:pt x="36" y="179"/>
                  </a:lnTo>
                  <a:lnTo>
                    <a:pt x="37" y="177"/>
                  </a:lnTo>
                  <a:lnTo>
                    <a:pt x="28" y="20"/>
                  </a:lnTo>
                  <a:lnTo>
                    <a:pt x="27" y="18"/>
                  </a:lnTo>
                  <a:lnTo>
                    <a:pt x="27" y="16"/>
                  </a:lnTo>
                  <a:lnTo>
                    <a:pt x="27" y="13"/>
                  </a:lnTo>
                  <a:lnTo>
                    <a:pt x="26" y="11"/>
                  </a:lnTo>
                  <a:lnTo>
                    <a:pt x="26" y="10"/>
                  </a:lnTo>
                  <a:lnTo>
                    <a:pt x="25" y="8"/>
                  </a:lnTo>
                  <a:lnTo>
                    <a:pt x="24" y="7"/>
                  </a:lnTo>
                  <a:lnTo>
                    <a:pt x="24" y="5"/>
                  </a:lnTo>
                  <a:lnTo>
                    <a:pt x="22" y="4"/>
                  </a:lnTo>
                  <a:lnTo>
                    <a:pt x="21" y="3"/>
                  </a:lnTo>
                  <a:lnTo>
                    <a:pt x="20" y="2"/>
                  </a:lnTo>
                  <a:lnTo>
                    <a:pt x="18" y="1"/>
                  </a:lnTo>
                  <a:lnTo>
                    <a:pt x="17" y="0"/>
                  </a:lnTo>
                  <a:lnTo>
                    <a:pt x="16" y="0"/>
                  </a:lnTo>
                  <a:lnTo>
                    <a:pt x="15" y="0"/>
                  </a:lnTo>
                  <a:lnTo>
                    <a:pt x="14" y="0"/>
                  </a:lnTo>
                  <a:lnTo>
                    <a:pt x="12" y="0"/>
                  </a:lnTo>
                  <a:lnTo>
                    <a:pt x="11" y="0"/>
                  </a:lnTo>
                  <a:lnTo>
                    <a:pt x="9" y="0"/>
                  </a:lnTo>
                  <a:lnTo>
                    <a:pt x="8" y="1"/>
                  </a:lnTo>
                  <a:lnTo>
                    <a:pt x="7" y="2"/>
                  </a:lnTo>
                  <a:lnTo>
                    <a:pt x="6" y="3"/>
                  </a:lnTo>
                  <a:lnTo>
                    <a:pt x="4" y="4"/>
                  </a:lnTo>
                  <a:lnTo>
                    <a:pt x="4" y="6"/>
                  </a:lnTo>
                  <a:lnTo>
                    <a:pt x="3" y="7"/>
                  </a:lnTo>
                  <a:lnTo>
                    <a:pt x="2" y="9"/>
                  </a:lnTo>
                  <a:lnTo>
                    <a:pt x="1" y="11"/>
                  </a:lnTo>
                  <a:lnTo>
                    <a:pt x="1" y="13"/>
                  </a:lnTo>
                  <a:lnTo>
                    <a:pt x="0" y="16"/>
                  </a:lnTo>
                  <a:lnTo>
                    <a:pt x="0" y="18"/>
                  </a:lnTo>
                  <a:lnTo>
                    <a:pt x="0" y="20"/>
                  </a:lnTo>
                  <a:lnTo>
                    <a:pt x="0" y="23"/>
                  </a:lnTo>
                  <a:lnTo>
                    <a:pt x="0" y="192"/>
                  </a:lnTo>
                  <a:lnTo>
                    <a:pt x="0" y="193"/>
                  </a:lnTo>
                  <a:lnTo>
                    <a:pt x="0" y="195"/>
                  </a:lnTo>
                  <a:lnTo>
                    <a:pt x="0" y="196"/>
                  </a:lnTo>
                  <a:lnTo>
                    <a:pt x="1" y="198"/>
                  </a:lnTo>
                  <a:lnTo>
                    <a:pt x="1" y="199"/>
                  </a:lnTo>
                  <a:lnTo>
                    <a:pt x="2" y="200"/>
                  </a:lnTo>
                  <a:lnTo>
                    <a:pt x="3" y="202"/>
                  </a:lnTo>
                  <a:lnTo>
                    <a:pt x="4" y="203"/>
                  </a:lnTo>
                  <a:lnTo>
                    <a:pt x="4" y="204"/>
                  </a:lnTo>
                  <a:lnTo>
                    <a:pt x="6" y="205"/>
                  </a:lnTo>
                  <a:lnTo>
                    <a:pt x="7" y="206"/>
                  </a:lnTo>
                  <a:lnTo>
                    <a:pt x="8" y="207"/>
                  </a:lnTo>
                  <a:lnTo>
                    <a:pt x="9" y="208"/>
                  </a:lnTo>
                  <a:lnTo>
                    <a:pt x="11" y="208"/>
                  </a:lnTo>
                  <a:lnTo>
                    <a:pt x="12" y="208"/>
                  </a:lnTo>
                  <a:lnTo>
                    <a:pt x="14" y="209"/>
                  </a:lnTo>
                  <a:close/>
                </a:path>
              </a:pathLst>
            </a:custGeom>
            <a:solidFill>
              <a:srgbClr val="DADEDC"/>
            </a:solidFill>
            <a:ln w="0" cap="flat" cmpd="sng">
              <a:solidFill>
                <a:srgbClr val="000000"/>
              </a:solidFill>
              <a:prstDash val="solid"/>
              <a:headEnd type="none" w="med" len="med"/>
              <a:tailEnd type="none" w="med" len="med"/>
            </a:ln>
          </p:spPr>
          <p:txBody>
            <a:bodyPr/>
            <a:lstStyle/>
            <a:p>
              <a:endParaRPr lang="en-US"/>
            </a:p>
          </p:txBody>
        </p:sp>
        <p:sp>
          <p:nvSpPr>
            <p:cNvPr id="1413269" name="Freeform 1413268"/>
            <p:cNvSpPr/>
            <p:nvPr/>
          </p:nvSpPr>
          <p:spPr>
            <a:xfrm>
              <a:off x="4694" y="1317"/>
              <a:ext cx="15" cy="4"/>
            </a:xfrm>
            <a:custGeom>
              <a:avLst/>
              <a:gdLst/>
              <a:ahLst/>
              <a:cxnLst/>
              <a:rect l="0" t="0" r="0" b="0"/>
              <a:pathLst>
                <a:path w="342" h="99">
                  <a:moveTo>
                    <a:pt x="306" y="99"/>
                  </a:moveTo>
                  <a:lnTo>
                    <a:pt x="309" y="98"/>
                  </a:lnTo>
                  <a:lnTo>
                    <a:pt x="312" y="98"/>
                  </a:lnTo>
                  <a:lnTo>
                    <a:pt x="316" y="97"/>
                  </a:lnTo>
                  <a:lnTo>
                    <a:pt x="319" y="96"/>
                  </a:lnTo>
                  <a:lnTo>
                    <a:pt x="322" y="95"/>
                  </a:lnTo>
                  <a:lnTo>
                    <a:pt x="325" y="93"/>
                  </a:lnTo>
                  <a:lnTo>
                    <a:pt x="328" y="91"/>
                  </a:lnTo>
                  <a:lnTo>
                    <a:pt x="330" y="89"/>
                  </a:lnTo>
                  <a:lnTo>
                    <a:pt x="333" y="87"/>
                  </a:lnTo>
                  <a:lnTo>
                    <a:pt x="335" y="85"/>
                  </a:lnTo>
                  <a:lnTo>
                    <a:pt x="337" y="82"/>
                  </a:lnTo>
                  <a:lnTo>
                    <a:pt x="339" y="80"/>
                  </a:lnTo>
                  <a:lnTo>
                    <a:pt x="340" y="77"/>
                  </a:lnTo>
                  <a:lnTo>
                    <a:pt x="341" y="74"/>
                  </a:lnTo>
                  <a:lnTo>
                    <a:pt x="341" y="71"/>
                  </a:lnTo>
                  <a:lnTo>
                    <a:pt x="342" y="67"/>
                  </a:lnTo>
                  <a:lnTo>
                    <a:pt x="342" y="32"/>
                  </a:lnTo>
                  <a:lnTo>
                    <a:pt x="341" y="28"/>
                  </a:lnTo>
                  <a:lnTo>
                    <a:pt x="341" y="24"/>
                  </a:lnTo>
                  <a:lnTo>
                    <a:pt x="340" y="21"/>
                  </a:lnTo>
                  <a:lnTo>
                    <a:pt x="339" y="18"/>
                  </a:lnTo>
                  <a:lnTo>
                    <a:pt x="337" y="16"/>
                  </a:lnTo>
                  <a:lnTo>
                    <a:pt x="335" y="13"/>
                  </a:lnTo>
                  <a:lnTo>
                    <a:pt x="333" y="11"/>
                  </a:lnTo>
                  <a:lnTo>
                    <a:pt x="330" y="9"/>
                  </a:lnTo>
                  <a:lnTo>
                    <a:pt x="328" y="7"/>
                  </a:lnTo>
                  <a:lnTo>
                    <a:pt x="325" y="5"/>
                  </a:lnTo>
                  <a:lnTo>
                    <a:pt x="322" y="3"/>
                  </a:lnTo>
                  <a:lnTo>
                    <a:pt x="319" y="2"/>
                  </a:lnTo>
                  <a:lnTo>
                    <a:pt x="316" y="1"/>
                  </a:lnTo>
                  <a:lnTo>
                    <a:pt x="312" y="0"/>
                  </a:lnTo>
                  <a:lnTo>
                    <a:pt x="309" y="0"/>
                  </a:lnTo>
                  <a:lnTo>
                    <a:pt x="306" y="0"/>
                  </a:lnTo>
                  <a:lnTo>
                    <a:pt x="36" y="0"/>
                  </a:lnTo>
                  <a:lnTo>
                    <a:pt x="32" y="0"/>
                  </a:lnTo>
                  <a:lnTo>
                    <a:pt x="29" y="0"/>
                  </a:lnTo>
                  <a:lnTo>
                    <a:pt x="25" y="1"/>
                  </a:lnTo>
                  <a:lnTo>
                    <a:pt x="21" y="2"/>
                  </a:lnTo>
                  <a:lnTo>
                    <a:pt x="18" y="3"/>
                  </a:lnTo>
                  <a:lnTo>
                    <a:pt x="15" y="5"/>
                  </a:lnTo>
                  <a:lnTo>
                    <a:pt x="12" y="7"/>
                  </a:lnTo>
                  <a:lnTo>
                    <a:pt x="10" y="9"/>
                  </a:lnTo>
                  <a:lnTo>
                    <a:pt x="8" y="11"/>
                  </a:lnTo>
                  <a:lnTo>
                    <a:pt x="6" y="13"/>
                  </a:lnTo>
                  <a:lnTo>
                    <a:pt x="4" y="16"/>
                  </a:lnTo>
                  <a:lnTo>
                    <a:pt x="2" y="18"/>
                  </a:lnTo>
                  <a:lnTo>
                    <a:pt x="1" y="21"/>
                  </a:lnTo>
                  <a:lnTo>
                    <a:pt x="0" y="24"/>
                  </a:lnTo>
                  <a:lnTo>
                    <a:pt x="0" y="28"/>
                  </a:lnTo>
                  <a:lnTo>
                    <a:pt x="0" y="32"/>
                  </a:lnTo>
                  <a:lnTo>
                    <a:pt x="0" y="67"/>
                  </a:lnTo>
                  <a:lnTo>
                    <a:pt x="0" y="71"/>
                  </a:lnTo>
                  <a:lnTo>
                    <a:pt x="0" y="74"/>
                  </a:lnTo>
                  <a:lnTo>
                    <a:pt x="1" y="77"/>
                  </a:lnTo>
                  <a:lnTo>
                    <a:pt x="2" y="80"/>
                  </a:lnTo>
                  <a:lnTo>
                    <a:pt x="4" y="82"/>
                  </a:lnTo>
                  <a:lnTo>
                    <a:pt x="6" y="85"/>
                  </a:lnTo>
                  <a:lnTo>
                    <a:pt x="8" y="87"/>
                  </a:lnTo>
                  <a:lnTo>
                    <a:pt x="10" y="89"/>
                  </a:lnTo>
                  <a:lnTo>
                    <a:pt x="12" y="91"/>
                  </a:lnTo>
                  <a:lnTo>
                    <a:pt x="15" y="93"/>
                  </a:lnTo>
                  <a:lnTo>
                    <a:pt x="18" y="95"/>
                  </a:lnTo>
                  <a:lnTo>
                    <a:pt x="21" y="96"/>
                  </a:lnTo>
                  <a:lnTo>
                    <a:pt x="25" y="97"/>
                  </a:lnTo>
                  <a:lnTo>
                    <a:pt x="29" y="98"/>
                  </a:lnTo>
                  <a:lnTo>
                    <a:pt x="32" y="98"/>
                  </a:lnTo>
                  <a:lnTo>
                    <a:pt x="36" y="99"/>
                  </a:lnTo>
                  <a:lnTo>
                    <a:pt x="306" y="99"/>
                  </a:lnTo>
                  <a:close/>
                </a:path>
              </a:pathLst>
            </a:custGeom>
            <a:solidFill>
              <a:srgbClr val="F2EEEA"/>
            </a:solidFill>
            <a:ln w="0" cap="flat" cmpd="sng">
              <a:solidFill>
                <a:srgbClr val="000000"/>
              </a:solidFill>
              <a:prstDash val="solid"/>
              <a:headEnd type="none" w="med" len="med"/>
              <a:tailEnd type="none" w="med" len="med"/>
            </a:ln>
          </p:spPr>
          <p:txBody>
            <a:bodyPr/>
            <a:lstStyle/>
            <a:p>
              <a:endParaRPr lang="en-US"/>
            </a:p>
          </p:txBody>
        </p:sp>
        <p:sp>
          <p:nvSpPr>
            <p:cNvPr id="1413270" name="Freeform 1413269"/>
            <p:cNvSpPr/>
            <p:nvPr/>
          </p:nvSpPr>
          <p:spPr>
            <a:xfrm>
              <a:off x="4668" y="1316"/>
              <a:ext cx="21" cy="12"/>
            </a:xfrm>
            <a:custGeom>
              <a:avLst/>
              <a:gdLst/>
              <a:ahLst/>
              <a:cxnLst/>
              <a:rect l="0" t="0" r="0" b="0"/>
              <a:pathLst>
                <a:path w="477" h="282">
                  <a:moveTo>
                    <a:pt x="415" y="282"/>
                  </a:moveTo>
                  <a:lnTo>
                    <a:pt x="419" y="281"/>
                  </a:lnTo>
                  <a:lnTo>
                    <a:pt x="425" y="280"/>
                  </a:lnTo>
                  <a:lnTo>
                    <a:pt x="430" y="278"/>
                  </a:lnTo>
                  <a:lnTo>
                    <a:pt x="435" y="276"/>
                  </a:lnTo>
                  <a:lnTo>
                    <a:pt x="440" y="273"/>
                  </a:lnTo>
                  <a:lnTo>
                    <a:pt x="445" y="270"/>
                  </a:lnTo>
                  <a:lnTo>
                    <a:pt x="451" y="266"/>
                  </a:lnTo>
                  <a:lnTo>
                    <a:pt x="456" y="262"/>
                  </a:lnTo>
                  <a:lnTo>
                    <a:pt x="460" y="257"/>
                  </a:lnTo>
                  <a:lnTo>
                    <a:pt x="464" y="252"/>
                  </a:lnTo>
                  <a:lnTo>
                    <a:pt x="468" y="246"/>
                  </a:lnTo>
                  <a:lnTo>
                    <a:pt x="471" y="240"/>
                  </a:lnTo>
                  <a:lnTo>
                    <a:pt x="473" y="234"/>
                  </a:lnTo>
                  <a:lnTo>
                    <a:pt x="475" y="228"/>
                  </a:lnTo>
                  <a:lnTo>
                    <a:pt x="476" y="221"/>
                  </a:lnTo>
                  <a:lnTo>
                    <a:pt x="477" y="215"/>
                  </a:lnTo>
                  <a:lnTo>
                    <a:pt x="463" y="67"/>
                  </a:lnTo>
                  <a:lnTo>
                    <a:pt x="462" y="60"/>
                  </a:lnTo>
                  <a:lnTo>
                    <a:pt x="462" y="53"/>
                  </a:lnTo>
                  <a:lnTo>
                    <a:pt x="460" y="46"/>
                  </a:lnTo>
                  <a:lnTo>
                    <a:pt x="459" y="40"/>
                  </a:lnTo>
                  <a:lnTo>
                    <a:pt x="457" y="34"/>
                  </a:lnTo>
                  <a:lnTo>
                    <a:pt x="454" y="29"/>
                  </a:lnTo>
                  <a:lnTo>
                    <a:pt x="452" y="24"/>
                  </a:lnTo>
                  <a:lnTo>
                    <a:pt x="449" y="20"/>
                  </a:lnTo>
                  <a:lnTo>
                    <a:pt x="444" y="15"/>
                  </a:lnTo>
                  <a:lnTo>
                    <a:pt x="441" y="12"/>
                  </a:lnTo>
                  <a:lnTo>
                    <a:pt x="437" y="7"/>
                  </a:lnTo>
                  <a:lnTo>
                    <a:pt x="433" y="5"/>
                  </a:lnTo>
                  <a:lnTo>
                    <a:pt x="428" y="2"/>
                  </a:lnTo>
                  <a:lnTo>
                    <a:pt x="424" y="1"/>
                  </a:lnTo>
                  <a:lnTo>
                    <a:pt x="419" y="0"/>
                  </a:lnTo>
                  <a:lnTo>
                    <a:pt x="415" y="0"/>
                  </a:lnTo>
                  <a:lnTo>
                    <a:pt x="62" y="0"/>
                  </a:lnTo>
                  <a:lnTo>
                    <a:pt x="56" y="0"/>
                  </a:lnTo>
                  <a:lnTo>
                    <a:pt x="51" y="1"/>
                  </a:lnTo>
                  <a:lnTo>
                    <a:pt x="47" y="2"/>
                  </a:lnTo>
                  <a:lnTo>
                    <a:pt x="43" y="5"/>
                  </a:lnTo>
                  <a:lnTo>
                    <a:pt x="39" y="7"/>
                  </a:lnTo>
                  <a:lnTo>
                    <a:pt x="35" y="12"/>
                  </a:lnTo>
                  <a:lnTo>
                    <a:pt x="31" y="15"/>
                  </a:lnTo>
                  <a:lnTo>
                    <a:pt x="28" y="20"/>
                  </a:lnTo>
                  <a:lnTo>
                    <a:pt x="25" y="24"/>
                  </a:lnTo>
                  <a:lnTo>
                    <a:pt x="21" y="29"/>
                  </a:lnTo>
                  <a:lnTo>
                    <a:pt x="19" y="34"/>
                  </a:lnTo>
                  <a:lnTo>
                    <a:pt x="17" y="40"/>
                  </a:lnTo>
                  <a:lnTo>
                    <a:pt x="16" y="46"/>
                  </a:lnTo>
                  <a:lnTo>
                    <a:pt x="14" y="53"/>
                  </a:lnTo>
                  <a:lnTo>
                    <a:pt x="14" y="60"/>
                  </a:lnTo>
                  <a:lnTo>
                    <a:pt x="14" y="67"/>
                  </a:lnTo>
                  <a:lnTo>
                    <a:pt x="0" y="215"/>
                  </a:lnTo>
                  <a:lnTo>
                    <a:pt x="0" y="221"/>
                  </a:lnTo>
                  <a:lnTo>
                    <a:pt x="1" y="228"/>
                  </a:lnTo>
                  <a:lnTo>
                    <a:pt x="3" y="234"/>
                  </a:lnTo>
                  <a:lnTo>
                    <a:pt x="5" y="240"/>
                  </a:lnTo>
                  <a:lnTo>
                    <a:pt x="8" y="246"/>
                  </a:lnTo>
                  <a:lnTo>
                    <a:pt x="12" y="252"/>
                  </a:lnTo>
                  <a:lnTo>
                    <a:pt x="16" y="257"/>
                  </a:lnTo>
                  <a:lnTo>
                    <a:pt x="20" y="262"/>
                  </a:lnTo>
                  <a:lnTo>
                    <a:pt x="26" y="266"/>
                  </a:lnTo>
                  <a:lnTo>
                    <a:pt x="31" y="270"/>
                  </a:lnTo>
                  <a:lnTo>
                    <a:pt x="36" y="273"/>
                  </a:lnTo>
                  <a:lnTo>
                    <a:pt x="41" y="276"/>
                  </a:lnTo>
                  <a:lnTo>
                    <a:pt x="46" y="278"/>
                  </a:lnTo>
                  <a:lnTo>
                    <a:pt x="51" y="280"/>
                  </a:lnTo>
                  <a:lnTo>
                    <a:pt x="56" y="281"/>
                  </a:lnTo>
                  <a:lnTo>
                    <a:pt x="62" y="282"/>
                  </a:lnTo>
                  <a:lnTo>
                    <a:pt x="415" y="282"/>
                  </a:lnTo>
                  <a:close/>
                </a:path>
              </a:pathLst>
            </a:custGeom>
            <a:solidFill>
              <a:srgbClr val="7F7F7F"/>
            </a:solidFill>
            <a:ln w="0" cap="flat" cmpd="sng">
              <a:solidFill>
                <a:srgbClr val="000000"/>
              </a:solidFill>
              <a:prstDash val="solid"/>
              <a:headEnd type="none" w="med" len="med"/>
              <a:tailEnd type="none" w="med" len="med"/>
            </a:ln>
          </p:spPr>
          <p:txBody>
            <a:bodyPr/>
            <a:lstStyle/>
            <a:p>
              <a:endParaRPr lang="en-US"/>
            </a:p>
          </p:txBody>
        </p:sp>
        <p:sp>
          <p:nvSpPr>
            <p:cNvPr id="1413271" name="Freeform 1413270"/>
            <p:cNvSpPr/>
            <p:nvPr/>
          </p:nvSpPr>
          <p:spPr>
            <a:xfrm>
              <a:off x="4669" y="1316"/>
              <a:ext cx="20" cy="12"/>
            </a:xfrm>
            <a:custGeom>
              <a:avLst/>
              <a:gdLst/>
              <a:ahLst/>
              <a:cxnLst/>
              <a:rect l="0" t="0" r="0" b="0"/>
              <a:pathLst>
                <a:path w="455" h="269">
                  <a:moveTo>
                    <a:pt x="395" y="269"/>
                  </a:moveTo>
                  <a:lnTo>
                    <a:pt x="400" y="268"/>
                  </a:lnTo>
                  <a:lnTo>
                    <a:pt x="405" y="267"/>
                  </a:lnTo>
                  <a:lnTo>
                    <a:pt x="410" y="266"/>
                  </a:lnTo>
                  <a:lnTo>
                    <a:pt x="415" y="264"/>
                  </a:lnTo>
                  <a:lnTo>
                    <a:pt x="420" y="261"/>
                  </a:lnTo>
                  <a:lnTo>
                    <a:pt x="425" y="258"/>
                  </a:lnTo>
                  <a:lnTo>
                    <a:pt x="429" y="254"/>
                  </a:lnTo>
                  <a:lnTo>
                    <a:pt x="434" y="250"/>
                  </a:lnTo>
                  <a:lnTo>
                    <a:pt x="439" y="245"/>
                  </a:lnTo>
                  <a:lnTo>
                    <a:pt x="443" y="240"/>
                  </a:lnTo>
                  <a:lnTo>
                    <a:pt x="446" y="235"/>
                  </a:lnTo>
                  <a:lnTo>
                    <a:pt x="449" y="230"/>
                  </a:lnTo>
                  <a:lnTo>
                    <a:pt x="451" y="224"/>
                  </a:lnTo>
                  <a:lnTo>
                    <a:pt x="453" y="218"/>
                  </a:lnTo>
                  <a:lnTo>
                    <a:pt x="454" y="212"/>
                  </a:lnTo>
                  <a:lnTo>
                    <a:pt x="455" y="205"/>
                  </a:lnTo>
                  <a:lnTo>
                    <a:pt x="442" y="65"/>
                  </a:lnTo>
                  <a:lnTo>
                    <a:pt x="441" y="58"/>
                  </a:lnTo>
                  <a:lnTo>
                    <a:pt x="441" y="52"/>
                  </a:lnTo>
                  <a:lnTo>
                    <a:pt x="439" y="46"/>
                  </a:lnTo>
                  <a:lnTo>
                    <a:pt x="438" y="39"/>
                  </a:lnTo>
                  <a:lnTo>
                    <a:pt x="435" y="33"/>
                  </a:lnTo>
                  <a:lnTo>
                    <a:pt x="433" y="28"/>
                  </a:lnTo>
                  <a:lnTo>
                    <a:pt x="430" y="23"/>
                  </a:lnTo>
                  <a:lnTo>
                    <a:pt x="427" y="19"/>
                  </a:lnTo>
                  <a:lnTo>
                    <a:pt x="424" y="15"/>
                  </a:lnTo>
                  <a:lnTo>
                    <a:pt x="421" y="11"/>
                  </a:lnTo>
                  <a:lnTo>
                    <a:pt x="417" y="8"/>
                  </a:lnTo>
                  <a:lnTo>
                    <a:pt x="413" y="4"/>
                  </a:lnTo>
                  <a:lnTo>
                    <a:pt x="409" y="2"/>
                  </a:lnTo>
                  <a:lnTo>
                    <a:pt x="405" y="1"/>
                  </a:lnTo>
                  <a:lnTo>
                    <a:pt x="400" y="0"/>
                  </a:lnTo>
                  <a:lnTo>
                    <a:pt x="395" y="0"/>
                  </a:lnTo>
                  <a:lnTo>
                    <a:pt x="61" y="0"/>
                  </a:lnTo>
                  <a:lnTo>
                    <a:pt x="56" y="0"/>
                  </a:lnTo>
                  <a:lnTo>
                    <a:pt x="51" y="1"/>
                  </a:lnTo>
                  <a:lnTo>
                    <a:pt x="46" y="2"/>
                  </a:lnTo>
                  <a:lnTo>
                    <a:pt x="41" y="4"/>
                  </a:lnTo>
                  <a:lnTo>
                    <a:pt x="37" y="8"/>
                  </a:lnTo>
                  <a:lnTo>
                    <a:pt x="34" y="11"/>
                  </a:lnTo>
                  <a:lnTo>
                    <a:pt x="30" y="15"/>
                  </a:lnTo>
                  <a:lnTo>
                    <a:pt x="27" y="19"/>
                  </a:lnTo>
                  <a:lnTo>
                    <a:pt x="24" y="23"/>
                  </a:lnTo>
                  <a:lnTo>
                    <a:pt x="21" y="28"/>
                  </a:lnTo>
                  <a:lnTo>
                    <a:pt x="19" y="33"/>
                  </a:lnTo>
                  <a:lnTo>
                    <a:pt x="17" y="39"/>
                  </a:lnTo>
                  <a:lnTo>
                    <a:pt x="16" y="46"/>
                  </a:lnTo>
                  <a:lnTo>
                    <a:pt x="14" y="52"/>
                  </a:lnTo>
                  <a:lnTo>
                    <a:pt x="14" y="58"/>
                  </a:lnTo>
                  <a:lnTo>
                    <a:pt x="14" y="65"/>
                  </a:lnTo>
                  <a:lnTo>
                    <a:pt x="0" y="205"/>
                  </a:lnTo>
                  <a:lnTo>
                    <a:pt x="0" y="212"/>
                  </a:lnTo>
                  <a:lnTo>
                    <a:pt x="1" y="218"/>
                  </a:lnTo>
                  <a:lnTo>
                    <a:pt x="3" y="224"/>
                  </a:lnTo>
                  <a:lnTo>
                    <a:pt x="5" y="230"/>
                  </a:lnTo>
                  <a:lnTo>
                    <a:pt x="8" y="235"/>
                  </a:lnTo>
                  <a:lnTo>
                    <a:pt x="12" y="240"/>
                  </a:lnTo>
                  <a:lnTo>
                    <a:pt x="16" y="245"/>
                  </a:lnTo>
                  <a:lnTo>
                    <a:pt x="20" y="250"/>
                  </a:lnTo>
                  <a:lnTo>
                    <a:pt x="25" y="254"/>
                  </a:lnTo>
                  <a:lnTo>
                    <a:pt x="29" y="258"/>
                  </a:lnTo>
                  <a:lnTo>
                    <a:pt x="34" y="261"/>
                  </a:lnTo>
                  <a:lnTo>
                    <a:pt x="39" y="264"/>
                  </a:lnTo>
                  <a:lnTo>
                    <a:pt x="44" y="266"/>
                  </a:lnTo>
                  <a:lnTo>
                    <a:pt x="51" y="267"/>
                  </a:lnTo>
                  <a:lnTo>
                    <a:pt x="56" y="268"/>
                  </a:lnTo>
                  <a:lnTo>
                    <a:pt x="61" y="269"/>
                  </a:lnTo>
                  <a:lnTo>
                    <a:pt x="395" y="269"/>
                  </a:lnTo>
                  <a:close/>
                </a:path>
              </a:pathLst>
            </a:custGeom>
            <a:solidFill>
              <a:srgbClr val="F2F3F1"/>
            </a:solidFill>
            <a:ln w="0" cap="flat" cmpd="sng">
              <a:solidFill>
                <a:srgbClr val="000000"/>
              </a:solidFill>
              <a:prstDash val="solid"/>
              <a:headEnd type="none" w="med" len="med"/>
              <a:tailEnd type="none" w="med" len="med"/>
            </a:ln>
          </p:spPr>
          <p:txBody>
            <a:bodyPr/>
            <a:lstStyle/>
            <a:p>
              <a:endParaRPr lang="en-US"/>
            </a:p>
          </p:txBody>
        </p:sp>
        <p:sp>
          <p:nvSpPr>
            <p:cNvPr id="1413272" name="Freeform 1413271"/>
            <p:cNvSpPr/>
            <p:nvPr/>
          </p:nvSpPr>
          <p:spPr>
            <a:xfrm>
              <a:off x="4672" y="1322"/>
              <a:ext cx="14" cy="5"/>
            </a:xfrm>
            <a:custGeom>
              <a:avLst/>
              <a:gdLst/>
              <a:ahLst/>
              <a:cxnLst/>
              <a:rect l="0" t="0" r="0" b="0"/>
              <a:pathLst>
                <a:path w="332" h="121">
                  <a:moveTo>
                    <a:pt x="332" y="60"/>
                  </a:moveTo>
                  <a:lnTo>
                    <a:pt x="331" y="65"/>
                  </a:lnTo>
                  <a:lnTo>
                    <a:pt x="331" y="71"/>
                  </a:lnTo>
                  <a:lnTo>
                    <a:pt x="330" y="78"/>
                  </a:lnTo>
                  <a:lnTo>
                    <a:pt x="329" y="83"/>
                  </a:lnTo>
                  <a:lnTo>
                    <a:pt x="327" y="88"/>
                  </a:lnTo>
                  <a:lnTo>
                    <a:pt x="326" y="93"/>
                  </a:lnTo>
                  <a:lnTo>
                    <a:pt x="323" y="98"/>
                  </a:lnTo>
                  <a:lnTo>
                    <a:pt x="321" y="102"/>
                  </a:lnTo>
                  <a:lnTo>
                    <a:pt x="319" y="106"/>
                  </a:lnTo>
                  <a:lnTo>
                    <a:pt x="316" y="109"/>
                  </a:lnTo>
                  <a:lnTo>
                    <a:pt x="313" y="112"/>
                  </a:lnTo>
                  <a:lnTo>
                    <a:pt x="309" y="115"/>
                  </a:lnTo>
                  <a:lnTo>
                    <a:pt x="306" y="118"/>
                  </a:lnTo>
                  <a:lnTo>
                    <a:pt x="302" y="119"/>
                  </a:lnTo>
                  <a:lnTo>
                    <a:pt x="298" y="120"/>
                  </a:lnTo>
                  <a:lnTo>
                    <a:pt x="293" y="121"/>
                  </a:lnTo>
                  <a:lnTo>
                    <a:pt x="39" y="121"/>
                  </a:lnTo>
                  <a:lnTo>
                    <a:pt x="34" y="120"/>
                  </a:lnTo>
                  <a:lnTo>
                    <a:pt x="30" y="119"/>
                  </a:lnTo>
                  <a:lnTo>
                    <a:pt x="26" y="118"/>
                  </a:lnTo>
                  <a:lnTo>
                    <a:pt x="21" y="115"/>
                  </a:lnTo>
                  <a:lnTo>
                    <a:pt x="18" y="112"/>
                  </a:lnTo>
                  <a:lnTo>
                    <a:pt x="15" y="109"/>
                  </a:lnTo>
                  <a:lnTo>
                    <a:pt x="12" y="106"/>
                  </a:lnTo>
                  <a:lnTo>
                    <a:pt x="10" y="102"/>
                  </a:lnTo>
                  <a:lnTo>
                    <a:pt x="7" y="98"/>
                  </a:lnTo>
                  <a:lnTo>
                    <a:pt x="5" y="93"/>
                  </a:lnTo>
                  <a:lnTo>
                    <a:pt x="3" y="88"/>
                  </a:lnTo>
                  <a:lnTo>
                    <a:pt x="2" y="83"/>
                  </a:lnTo>
                  <a:lnTo>
                    <a:pt x="1" y="78"/>
                  </a:lnTo>
                  <a:lnTo>
                    <a:pt x="0" y="71"/>
                  </a:lnTo>
                  <a:lnTo>
                    <a:pt x="0" y="65"/>
                  </a:lnTo>
                  <a:lnTo>
                    <a:pt x="0" y="60"/>
                  </a:lnTo>
                  <a:lnTo>
                    <a:pt x="2" y="0"/>
                  </a:lnTo>
                  <a:lnTo>
                    <a:pt x="330" y="0"/>
                  </a:lnTo>
                  <a:lnTo>
                    <a:pt x="332" y="60"/>
                  </a:lnTo>
                  <a:close/>
                </a:path>
              </a:pathLst>
            </a:custGeom>
            <a:solidFill>
              <a:srgbClr val="CDCAC7"/>
            </a:solidFill>
            <a:ln w="0" cap="flat" cmpd="sng">
              <a:solidFill>
                <a:srgbClr val="000000"/>
              </a:solidFill>
              <a:prstDash val="solid"/>
              <a:headEnd type="none" w="med" len="med"/>
              <a:tailEnd type="none" w="med" len="med"/>
            </a:ln>
          </p:spPr>
          <p:txBody>
            <a:bodyPr/>
            <a:lstStyle/>
            <a:p>
              <a:endParaRPr lang="en-US"/>
            </a:p>
          </p:txBody>
        </p:sp>
        <p:sp>
          <p:nvSpPr>
            <p:cNvPr id="1413273" name="Freeform 1413272"/>
            <p:cNvSpPr/>
            <p:nvPr/>
          </p:nvSpPr>
          <p:spPr>
            <a:xfrm>
              <a:off x="4670" y="1318"/>
              <a:ext cx="1" cy="8"/>
            </a:xfrm>
            <a:custGeom>
              <a:avLst/>
              <a:gdLst/>
              <a:ahLst/>
              <a:cxnLst/>
              <a:rect l="0" t="0" r="0" b="0"/>
              <a:pathLst>
                <a:path w="32" h="200">
                  <a:moveTo>
                    <a:pt x="18" y="200"/>
                  </a:moveTo>
                  <a:lnTo>
                    <a:pt x="19" y="199"/>
                  </a:lnTo>
                  <a:lnTo>
                    <a:pt x="20" y="199"/>
                  </a:lnTo>
                  <a:lnTo>
                    <a:pt x="22" y="199"/>
                  </a:lnTo>
                  <a:lnTo>
                    <a:pt x="23" y="198"/>
                  </a:lnTo>
                  <a:lnTo>
                    <a:pt x="24" y="197"/>
                  </a:lnTo>
                  <a:lnTo>
                    <a:pt x="25" y="196"/>
                  </a:lnTo>
                  <a:lnTo>
                    <a:pt x="27" y="195"/>
                  </a:lnTo>
                  <a:lnTo>
                    <a:pt x="28" y="194"/>
                  </a:lnTo>
                  <a:lnTo>
                    <a:pt x="28" y="193"/>
                  </a:lnTo>
                  <a:lnTo>
                    <a:pt x="29" y="191"/>
                  </a:lnTo>
                  <a:lnTo>
                    <a:pt x="30" y="190"/>
                  </a:lnTo>
                  <a:lnTo>
                    <a:pt x="30" y="188"/>
                  </a:lnTo>
                  <a:lnTo>
                    <a:pt x="31" y="186"/>
                  </a:lnTo>
                  <a:lnTo>
                    <a:pt x="31" y="184"/>
                  </a:lnTo>
                  <a:lnTo>
                    <a:pt x="31" y="183"/>
                  </a:lnTo>
                  <a:lnTo>
                    <a:pt x="32" y="181"/>
                  </a:lnTo>
                  <a:lnTo>
                    <a:pt x="32" y="20"/>
                  </a:lnTo>
                  <a:lnTo>
                    <a:pt x="31" y="18"/>
                  </a:lnTo>
                  <a:lnTo>
                    <a:pt x="31" y="16"/>
                  </a:lnTo>
                  <a:lnTo>
                    <a:pt x="31" y="14"/>
                  </a:lnTo>
                  <a:lnTo>
                    <a:pt x="30" y="12"/>
                  </a:lnTo>
                  <a:lnTo>
                    <a:pt x="30" y="11"/>
                  </a:lnTo>
                  <a:lnTo>
                    <a:pt x="29" y="9"/>
                  </a:lnTo>
                  <a:lnTo>
                    <a:pt x="28" y="7"/>
                  </a:lnTo>
                  <a:lnTo>
                    <a:pt x="28" y="5"/>
                  </a:lnTo>
                  <a:lnTo>
                    <a:pt x="27" y="4"/>
                  </a:lnTo>
                  <a:lnTo>
                    <a:pt x="25" y="3"/>
                  </a:lnTo>
                  <a:lnTo>
                    <a:pt x="24" y="2"/>
                  </a:lnTo>
                  <a:lnTo>
                    <a:pt x="23" y="1"/>
                  </a:lnTo>
                  <a:lnTo>
                    <a:pt x="22" y="0"/>
                  </a:lnTo>
                  <a:lnTo>
                    <a:pt x="20" y="0"/>
                  </a:lnTo>
                  <a:lnTo>
                    <a:pt x="19" y="0"/>
                  </a:lnTo>
                  <a:lnTo>
                    <a:pt x="18" y="0"/>
                  </a:lnTo>
                  <a:lnTo>
                    <a:pt x="16" y="0"/>
                  </a:lnTo>
                  <a:lnTo>
                    <a:pt x="15" y="0"/>
                  </a:lnTo>
                  <a:lnTo>
                    <a:pt x="14" y="0"/>
                  </a:lnTo>
                  <a:lnTo>
                    <a:pt x="13" y="1"/>
                  </a:lnTo>
                  <a:lnTo>
                    <a:pt x="11" y="2"/>
                  </a:lnTo>
                  <a:lnTo>
                    <a:pt x="10" y="3"/>
                  </a:lnTo>
                  <a:lnTo>
                    <a:pt x="9" y="4"/>
                  </a:lnTo>
                  <a:lnTo>
                    <a:pt x="8" y="5"/>
                  </a:lnTo>
                  <a:lnTo>
                    <a:pt x="8" y="7"/>
                  </a:lnTo>
                  <a:lnTo>
                    <a:pt x="7" y="9"/>
                  </a:lnTo>
                  <a:lnTo>
                    <a:pt x="6" y="11"/>
                  </a:lnTo>
                  <a:lnTo>
                    <a:pt x="6" y="12"/>
                  </a:lnTo>
                  <a:lnTo>
                    <a:pt x="5" y="14"/>
                  </a:lnTo>
                  <a:lnTo>
                    <a:pt x="5" y="16"/>
                  </a:lnTo>
                  <a:lnTo>
                    <a:pt x="5" y="18"/>
                  </a:lnTo>
                  <a:lnTo>
                    <a:pt x="5" y="20"/>
                  </a:lnTo>
                  <a:lnTo>
                    <a:pt x="0" y="168"/>
                  </a:lnTo>
                  <a:lnTo>
                    <a:pt x="0" y="170"/>
                  </a:lnTo>
                  <a:lnTo>
                    <a:pt x="0" y="173"/>
                  </a:lnTo>
                  <a:lnTo>
                    <a:pt x="1" y="175"/>
                  </a:lnTo>
                  <a:lnTo>
                    <a:pt x="1" y="178"/>
                  </a:lnTo>
                  <a:lnTo>
                    <a:pt x="2" y="180"/>
                  </a:lnTo>
                  <a:lnTo>
                    <a:pt x="3" y="183"/>
                  </a:lnTo>
                  <a:lnTo>
                    <a:pt x="5" y="185"/>
                  </a:lnTo>
                  <a:lnTo>
                    <a:pt x="6" y="188"/>
                  </a:lnTo>
                  <a:lnTo>
                    <a:pt x="7" y="190"/>
                  </a:lnTo>
                  <a:lnTo>
                    <a:pt x="9" y="192"/>
                  </a:lnTo>
                  <a:lnTo>
                    <a:pt x="10" y="194"/>
                  </a:lnTo>
                  <a:lnTo>
                    <a:pt x="12" y="196"/>
                  </a:lnTo>
                  <a:lnTo>
                    <a:pt x="13" y="197"/>
                  </a:lnTo>
                  <a:lnTo>
                    <a:pt x="15" y="199"/>
                  </a:lnTo>
                  <a:lnTo>
                    <a:pt x="16" y="199"/>
                  </a:lnTo>
                  <a:lnTo>
                    <a:pt x="18" y="200"/>
                  </a:lnTo>
                  <a:close/>
                </a:path>
              </a:pathLst>
            </a:custGeom>
            <a:solidFill>
              <a:srgbClr val="DADEDC"/>
            </a:solidFill>
            <a:ln w="0" cap="flat" cmpd="sng">
              <a:solidFill>
                <a:srgbClr val="000000"/>
              </a:solidFill>
              <a:prstDash val="solid"/>
              <a:headEnd type="none" w="med" len="med"/>
              <a:tailEnd type="none" w="med" len="med"/>
            </a:ln>
          </p:spPr>
          <p:txBody>
            <a:bodyPr/>
            <a:lstStyle/>
            <a:p>
              <a:endParaRPr lang="en-US"/>
            </a:p>
          </p:txBody>
        </p:sp>
        <p:sp>
          <p:nvSpPr>
            <p:cNvPr id="1413274" name="Freeform 1413273"/>
            <p:cNvSpPr/>
            <p:nvPr/>
          </p:nvSpPr>
          <p:spPr>
            <a:xfrm>
              <a:off x="4687" y="1317"/>
              <a:ext cx="1" cy="9"/>
            </a:xfrm>
            <a:custGeom>
              <a:avLst/>
              <a:gdLst/>
              <a:ahLst/>
              <a:cxnLst/>
              <a:rect l="0" t="0" r="0" b="0"/>
              <a:pathLst>
                <a:path w="37" h="209">
                  <a:moveTo>
                    <a:pt x="13" y="209"/>
                  </a:moveTo>
                  <a:lnTo>
                    <a:pt x="14" y="208"/>
                  </a:lnTo>
                  <a:lnTo>
                    <a:pt x="16" y="208"/>
                  </a:lnTo>
                  <a:lnTo>
                    <a:pt x="18" y="206"/>
                  </a:lnTo>
                  <a:lnTo>
                    <a:pt x="19" y="205"/>
                  </a:lnTo>
                  <a:lnTo>
                    <a:pt x="21" y="203"/>
                  </a:lnTo>
                  <a:lnTo>
                    <a:pt x="23" y="201"/>
                  </a:lnTo>
                  <a:lnTo>
                    <a:pt x="25" y="199"/>
                  </a:lnTo>
                  <a:lnTo>
                    <a:pt x="27" y="197"/>
                  </a:lnTo>
                  <a:lnTo>
                    <a:pt x="29" y="194"/>
                  </a:lnTo>
                  <a:lnTo>
                    <a:pt x="30" y="191"/>
                  </a:lnTo>
                  <a:lnTo>
                    <a:pt x="33" y="189"/>
                  </a:lnTo>
                  <a:lnTo>
                    <a:pt x="34" y="186"/>
                  </a:lnTo>
                  <a:lnTo>
                    <a:pt x="35" y="184"/>
                  </a:lnTo>
                  <a:lnTo>
                    <a:pt x="36" y="181"/>
                  </a:lnTo>
                  <a:lnTo>
                    <a:pt x="36" y="179"/>
                  </a:lnTo>
                  <a:lnTo>
                    <a:pt x="37" y="177"/>
                  </a:lnTo>
                  <a:lnTo>
                    <a:pt x="27" y="20"/>
                  </a:lnTo>
                  <a:lnTo>
                    <a:pt x="26" y="18"/>
                  </a:lnTo>
                  <a:lnTo>
                    <a:pt x="26" y="16"/>
                  </a:lnTo>
                  <a:lnTo>
                    <a:pt x="26" y="13"/>
                  </a:lnTo>
                  <a:lnTo>
                    <a:pt x="25" y="11"/>
                  </a:lnTo>
                  <a:lnTo>
                    <a:pt x="25" y="10"/>
                  </a:lnTo>
                  <a:lnTo>
                    <a:pt x="24" y="8"/>
                  </a:lnTo>
                  <a:lnTo>
                    <a:pt x="23" y="7"/>
                  </a:lnTo>
                  <a:lnTo>
                    <a:pt x="23" y="5"/>
                  </a:lnTo>
                  <a:lnTo>
                    <a:pt x="22" y="4"/>
                  </a:lnTo>
                  <a:lnTo>
                    <a:pt x="20" y="3"/>
                  </a:lnTo>
                  <a:lnTo>
                    <a:pt x="19" y="2"/>
                  </a:lnTo>
                  <a:lnTo>
                    <a:pt x="18" y="1"/>
                  </a:lnTo>
                  <a:lnTo>
                    <a:pt x="17" y="0"/>
                  </a:lnTo>
                  <a:lnTo>
                    <a:pt x="15" y="0"/>
                  </a:lnTo>
                  <a:lnTo>
                    <a:pt x="14" y="0"/>
                  </a:lnTo>
                  <a:lnTo>
                    <a:pt x="13" y="0"/>
                  </a:lnTo>
                  <a:lnTo>
                    <a:pt x="11" y="0"/>
                  </a:lnTo>
                  <a:lnTo>
                    <a:pt x="10" y="0"/>
                  </a:lnTo>
                  <a:lnTo>
                    <a:pt x="9" y="0"/>
                  </a:lnTo>
                  <a:lnTo>
                    <a:pt x="8" y="1"/>
                  </a:lnTo>
                  <a:lnTo>
                    <a:pt x="6" y="2"/>
                  </a:lnTo>
                  <a:lnTo>
                    <a:pt x="5" y="3"/>
                  </a:lnTo>
                  <a:lnTo>
                    <a:pt x="4" y="4"/>
                  </a:lnTo>
                  <a:lnTo>
                    <a:pt x="3" y="6"/>
                  </a:lnTo>
                  <a:lnTo>
                    <a:pt x="3" y="7"/>
                  </a:lnTo>
                  <a:lnTo>
                    <a:pt x="2" y="9"/>
                  </a:lnTo>
                  <a:lnTo>
                    <a:pt x="1" y="11"/>
                  </a:lnTo>
                  <a:lnTo>
                    <a:pt x="1" y="13"/>
                  </a:lnTo>
                  <a:lnTo>
                    <a:pt x="0" y="16"/>
                  </a:lnTo>
                  <a:lnTo>
                    <a:pt x="0" y="18"/>
                  </a:lnTo>
                  <a:lnTo>
                    <a:pt x="0" y="20"/>
                  </a:lnTo>
                  <a:lnTo>
                    <a:pt x="0" y="23"/>
                  </a:lnTo>
                  <a:lnTo>
                    <a:pt x="0" y="192"/>
                  </a:lnTo>
                  <a:lnTo>
                    <a:pt x="0" y="193"/>
                  </a:lnTo>
                  <a:lnTo>
                    <a:pt x="0" y="195"/>
                  </a:lnTo>
                  <a:lnTo>
                    <a:pt x="0" y="196"/>
                  </a:lnTo>
                  <a:lnTo>
                    <a:pt x="1" y="198"/>
                  </a:lnTo>
                  <a:lnTo>
                    <a:pt x="1" y="199"/>
                  </a:lnTo>
                  <a:lnTo>
                    <a:pt x="2" y="200"/>
                  </a:lnTo>
                  <a:lnTo>
                    <a:pt x="3" y="202"/>
                  </a:lnTo>
                  <a:lnTo>
                    <a:pt x="3" y="203"/>
                  </a:lnTo>
                  <a:lnTo>
                    <a:pt x="4" y="204"/>
                  </a:lnTo>
                  <a:lnTo>
                    <a:pt x="5" y="205"/>
                  </a:lnTo>
                  <a:lnTo>
                    <a:pt x="6" y="206"/>
                  </a:lnTo>
                  <a:lnTo>
                    <a:pt x="8" y="207"/>
                  </a:lnTo>
                  <a:lnTo>
                    <a:pt x="9" y="208"/>
                  </a:lnTo>
                  <a:lnTo>
                    <a:pt x="10" y="208"/>
                  </a:lnTo>
                  <a:lnTo>
                    <a:pt x="11" y="208"/>
                  </a:lnTo>
                  <a:lnTo>
                    <a:pt x="13" y="209"/>
                  </a:lnTo>
                  <a:close/>
                </a:path>
              </a:pathLst>
            </a:custGeom>
            <a:solidFill>
              <a:srgbClr val="DADEDC"/>
            </a:solidFill>
            <a:ln w="0" cap="flat" cmpd="sng">
              <a:solidFill>
                <a:srgbClr val="000000"/>
              </a:solidFill>
              <a:prstDash val="solid"/>
              <a:headEnd type="none" w="med" len="med"/>
              <a:tailEnd type="none" w="med" len="med"/>
            </a:ln>
          </p:spPr>
          <p:txBody>
            <a:bodyPr/>
            <a:lstStyle/>
            <a:p>
              <a:endParaRPr lang="en-US"/>
            </a:p>
          </p:txBody>
        </p:sp>
        <p:sp>
          <p:nvSpPr>
            <p:cNvPr id="1413275" name="Freeform 1413274"/>
            <p:cNvSpPr/>
            <p:nvPr/>
          </p:nvSpPr>
          <p:spPr>
            <a:xfrm>
              <a:off x="4671" y="1317"/>
              <a:ext cx="15" cy="4"/>
            </a:xfrm>
            <a:custGeom>
              <a:avLst/>
              <a:gdLst/>
              <a:ahLst/>
              <a:cxnLst/>
              <a:rect l="0" t="0" r="0" b="0"/>
              <a:pathLst>
                <a:path w="342" h="99">
                  <a:moveTo>
                    <a:pt x="305" y="99"/>
                  </a:moveTo>
                  <a:lnTo>
                    <a:pt x="308" y="98"/>
                  </a:lnTo>
                  <a:lnTo>
                    <a:pt x="312" y="98"/>
                  </a:lnTo>
                  <a:lnTo>
                    <a:pt x="315" y="97"/>
                  </a:lnTo>
                  <a:lnTo>
                    <a:pt x="319" y="96"/>
                  </a:lnTo>
                  <a:lnTo>
                    <a:pt x="322" y="95"/>
                  </a:lnTo>
                  <a:lnTo>
                    <a:pt x="325" y="93"/>
                  </a:lnTo>
                  <a:lnTo>
                    <a:pt x="327" y="91"/>
                  </a:lnTo>
                  <a:lnTo>
                    <a:pt x="330" y="89"/>
                  </a:lnTo>
                  <a:lnTo>
                    <a:pt x="332" y="87"/>
                  </a:lnTo>
                  <a:lnTo>
                    <a:pt x="334" y="85"/>
                  </a:lnTo>
                  <a:lnTo>
                    <a:pt x="336" y="82"/>
                  </a:lnTo>
                  <a:lnTo>
                    <a:pt x="338" y="80"/>
                  </a:lnTo>
                  <a:lnTo>
                    <a:pt x="339" y="77"/>
                  </a:lnTo>
                  <a:lnTo>
                    <a:pt x="340" y="74"/>
                  </a:lnTo>
                  <a:lnTo>
                    <a:pt x="340" y="71"/>
                  </a:lnTo>
                  <a:lnTo>
                    <a:pt x="342" y="67"/>
                  </a:lnTo>
                  <a:lnTo>
                    <a:pt x="342" y="32"/>
                  </a:lnTo>
                  <a:lnTo>
                    <a:pt x="340" y="28"/>
                  </a:lnTo>
                  <a:lnTo>
                    <a:pt x="340" y="24"/>
                  </a:lnTo>
                  <a:lnTo>
                    <a:pt x="339" y="21"/>
                  </a:lnTo>
                  <a:lnTo>
                    <a:pt x="338" y="18"/>
                  </a:lnTo>
                  <a:lnTo>
                    <a:pt x="336" y="16"/>
                  </a:lnTo>
                  <a:lnTo>
                    <a:pt x="334" y="13"/>
                  </a:lnTo>
                  <a:lnTo>
                    <a:pt x="332" y="11"/>
                  </a:lnTo>
                  <a:lnTo>
                    <a:pt x="330" y="9"/>
                  </a:lnTo>
                  <a:lnTo>
                    <a:pt x="327" y="7"/>
                  </a:lnTo>
                  <a:lnTo>
                    <a:pt x="325" y="5"/>
                  </a:lnTo>
                  <a:lnTo>
                    <a:pt x="322" y="3"/>
                  </a:lnTo>
                  <a:lnTo>
                    <a:pt x="319" y="2"/>
                  </a:lnTo>
                  <a:lnTo>
                    <a:pt x="315" y="1"/>
                  </a:lnTo>
                  <a:lnTo>
                    <a:pt x="312" y="0"/>
                  </a:lnTo>
                  <a:lnTo>
                    <a:pt x="308" y="0"/>
                  </a:lnTo>
                  <a:lnTo>
                    <a:pt x="305" y="0"/>
                  </a:lnTo>
                  <a:lnTo>
                    <a:pt x="37" y="0"/>
                  </a:lnTo>
                  <a:lnTo>
                    <a:pt x="33" y="0"/>
                  </a:lnTo>
                  <a:lnTo>
                    <a:pt x="28" y="0"/>
                  </a:lnTo>
                  <a:lnTo>
                    <a:pt x="25" y="1"/>
                  </a:lnTo>
                  <a:lnTo>
                    <a:pt x="21" y="2"/>
                  </a:lnTo>
                  <a:lnTo>
                    <a:pt x="18" y="3"/>
                  </a:lnTo>
                  <a:lnTo>
                    <a:pt x="15" y="5"/>
                  </a:lnTo>
                  <a:lnTo>
                    <a:pt x="13" y="7"/>
                  </a:lnTo>
                  <a:lnTo>
                    <a:pt x="10" y="9"/>
                  </a:lnTo>
                  <a:lnTo>
                    <a:pt x="8" y="11"/>
                  </a:lnTo>
                  <a:lnTo>
                    <a:pt x="6" y="13"/>
                  </a:lnTo>
                  <a:lnTo>
                    <a:pt x="4" y="16"/>
                  </a:lnTo>
                  <a:lnTo>
                    <a:pt x="2" y="18"/>
                  </a:lnTo>
                  <a:lnTo>
                    <a:pt x="1" y="21"/>
                  </a:lnTo>
                  <a:lnTo>
                    <a:pt x="0" y="24"/>
                  </a:lnTo>
                  <a:lnTo>
                    <a:pt x="0" y="28"/>
                  </a:lnTo>
                  <a:lnTo>
                    <a:pt x="0" y="32"/>
                  </a:lnTo>
                  <a:lnTo>
                    <a:pt x="0" y="67"/>
                  </a:lnTo>
                  <a:lnTo>
                    <a:pt x="0" y="71"/>
                  </a:lnTo>
                  <a:lnTo>
                    <a:pt x="0" y="74"/>
                  </a:lnTo>
                  <a:lnTo>
                    <a:pt x="1" y="77"/>
                  </a:lnTo>
                  <a:lnTo>
                    <a:pt x="2" y="80"/>
                  </a:lnTo>
                  <a:lnTo>
                    <a:pt x="4" y="82"/>
                  </a:lnTo>
                  <a:lnTo>
                    <a:pt x="6" y="85"/>
                  </a:lnTo>
                  <a:lnTo>
                    <a:pt x="8" y="87"/>
                  </a:lnTo>
                  <a:lnTo>
                    <a:pt x="10" y="89"/>
                  </a:lnTo>
                  <a:lnTo>
                    <a:pt x="13" y="91"/>
                  </a:lnTo>
                  <a:lnTo>
                    <a:pt x="15" y="93"/>
                  </a:lnTo>
                  <a:lnTo>
                    <a:pt x="18" y="95"/>
                  </a:lnTo>
                  <a:lnTo>
                    <a:pt x="21" y="96"/>
                  </a:lnTo>
                  <a:lnTo>
                    <a:pt x="25" y="97"/>
                  </a:lnTo>
                  <a:lnTo>
                    <a:pt x="28" y="98"/>
                  </a:lnTo>
                  <a:lnTo>
                    <a:pt x="33" y="98"/>
                  </a:lnTo>
                  <a:lnTo>
                    <a:pt x="37" y="99"/>
                  </a:lnTo>
                  <a:lnTo>
                    <a:pt x="305" y="99"/>
                  </a:lnTo>
                  <a:close/>
                </a:path>
              </a:pathLst>
            </a:custGeom>
            <a:solidFill>
              <a:srgbClr val="F2EEEA"/>
            </a:solidFill>
            <a:ln w="0" cap="flat" cmpd="sng">
              <a:solidFill>
                <a:srgbClr val="000000"/>
              </a:solidFill>
              <a:prstDash val="solid"/>
              <a:headEnd type="none" w="med" len="med"/>
              <a:tailEnd type="none" w="med" len="med"/>
            </a:ln>
          </p:spPr>
          <p:txBody>
            <a:bodyPr/>
            <a:lstStyle/>
            <a:p>
              <a:endParaRPr lang="en-US"/>
            </a:p>
          </p:txBody>
        </p:sp>
        <p:sp>
          <p:nvSpPr>
            <p:cNvPr id="1413276" name="Freeform 1413275"/>
            <p:cNvSpPr/>
            <p:nvPr/>
          </p:nvSpPr>
          <p:spPr>
            <a:xfrm>
              <a:off x="4646" y="1316"/>
              <a:ext cx="21" cy="12"/>
            </a:xfrm>
            <a:custGeom>
              <a:avLst/>
              <a:gdLst/>
              <a:ahLst/>
              <a:cxnLst/>
              <a:rect l="0" t="0" r="0" b="0"/>
              <a:pathLst>
                <a:path w="477" h="282">
                  <a:moveTo>
                    <a:pt x="415" y="282"/>
                  </a:moveTo>
                  <a:lnTo>
                    <a:pt x="419" y="281"/>
                  </a:lnTo>
                  <a:lnTo>
                    <a:pt x="425" y="280"/>
                  </a:lnTo>
                  <a:lnTo>
                    <a:pt x="430" y="278"/>
                  </a:lnTo>
                  <a:lnTo>
                    <a:pt x="435" y="276"/>
                  </a:lnTo>
                  <a:lnTo>
                    <a:pt x="440" y="273"/>
                  </a:lnTo>
                  <a:lnTo>
                    <a:pt x="445" y="270"/>
                  </a:lnTo>
                  <a:lnTo>
                    <a:pt x="450" y="266"/>
                  </a:lnTo>
                  <a:lnTo>
                    <a:pt x="455" y="262"/>
                  </a:lnTo>
                  <a:lnTo>
                    <a:pt x="459" y="257"/>
                  </a:lnTo>
                  <a:lnTo>
                    <a:pt x="464" y="252"/>
                  </a:lnTo>
                  <a:lnTo>
                    <a:pt x="468" y="246"/>
                  </a:lnTo>
                  <a:lnTo>
                    <a:pt x="471" y="240"/>
                  </a:lnTo>
                  <a:lnTo>
                    <a:pt x="473" y="234"/>
                  </a:lnTo>
                  <a:lnTo>
                    <a:pt x="475" y="228"/>
                  </a:lnTo>
                  <a:lnTo>
                    <a:pt x="476" y="221"/>
                  </a:lnTo>
                  <a:lnTo>
                    <a:pt x="477" y="215"/>
                  </a:lnTo>
                  <a:lnTo>
                    <a:pt x="463" y="67"/>
                  </a:lnTo>
                  <a:lnTo>
                    <a:pt x="461" y="60"/>
                  </a:lnTo>
                  <a:lnTo>
                    <a:pt x="461" y="53"/>
                  </a:lnTo>
                  <a:lnTo>
                    <a:pt x="459" y="46"/>
                  </a:lnTo>
                  <a:lnTo>
                    <a:pt x="458" y="40"/>
                  </a:lnTo>
                  <a:lnTo>
                    <a:pt x="456" y="34"/>
                  </a:lnTo>
                  <a:lnTo>
                    <a:pt x="454" y="29"/>
                  </a:lnTo>
                  <a:lnTo>
                    <a:pt x="451" y="24"/>
                  </a:lnTo>
                  <a:lnTo>
                    <a:pt x="448" y="20"/>
                  </a:lnTo>
                  <a:lnTo>
                    <a:pt x="445" y="15"/>
                  </a:lnTo>
                  <a:lnTo>
                    <a:pt x="441" y="12"/>
                  </a:lnTo>
                  <a:lnTo>
                    <a:pt x="437" y="7"/>
                  </a:lnTo>
                  <a:lnTo>
                    <a:pt x="433" y="5"/>
                  </a:lnTo>
                  <a:lnTo>
                    <a:pt x="429" y="2"/>
                  </a:lnTo>
                  <a:lnTo>
                    <a:pt x="425" y="1"/>
                  </a:lnTo>
                  <a:lnTo>
                    <a:pt x="419" y="0"/>
                  </a:lnTo>
                  <a:lnTo>
                    <a:pt x="415" y="0"/>
                  </a:lnTo>
                  <a:lnTo>
                    <a:pt x="63" y="0"/>
                  </a:lnTo>
                  <a:lnTo>
                    <a:pt x="58" y="0"/>
                  </a:lnTo>
                  <a:lnTo>
                    <a:pt x="53" y="1"/>
                  </a:lnTo>
                  <a:lnTo>
                    <a:pt x="48" y="2"/>
                  </a:lnTo>
                  <a:lnTo>
                    <a:pt x="44" y="5"/>
                  </a:lnTo>
                  <a:lnTo>
                    <a:pt x="40" y="7"/>
                  </a:lnTo>
                  <a:lnTo>
                    <a:pt x="35" y="12"/>
                  </a:lnTo>
                  <a:lnTo>
                    <a:pt x="31" y="15"/>
                  </a:lnTo>
                  <a:lnTo>
                    <a:pt x="28" y="20"/>
                  </a:lnTo>
                  <a:lnTo>
                    <a:pt x="25" y="24"/>
                  </a:lnTo>
                  <a:lnTo>
                    <a:pt x="22" y="29"/>
                  </a:lnTo>
                  <a:lnTo>
                    <a:pt x="19" y="34"/>
                  </a:lnTo>
                  <a:lnTo>
                    <a:pt x="17" y="40"/>
                  </a:lnTo>
                  <a:lnTo>
                    <a:pt x="16" y="46"/>
                  </a:lnTo>
                  <a:lnTo>
                    <a:pt x="14" y="53"/>
                  </a:lnTo>
                  <a:lnTo>
                    <a:pt x="14" y="60"/>
                  </a:lnTo>
                  <a:lnTo>
                    <a:pt x="14" y="67"/>
                  </a:lnTo>
                  <a:lnTo>
                    <a:pt x="0" y="215"/>
                  </a:lnTo>
                  <a:lnTo>
                    <a:pt x="0" y="221"/>
                  </a:lnTo>
                  <a:lnTo>
                    <a:pt x="1" y="228"/>
                  </a:lnTo>
                  <a:lnTo>
                    <a:pt x="3" y="234"/>
                  </a:lnTo>
                  <a:lnTo>
                    <a:pt x="6" y="240"/>
                  </a:lnTo>
                  <a:lnTo>
                    <a:pt x="9" y="246"/>
                  </a:lnTo>
                  <a:lnTo>
                    <a:pt x="12" y="252"/>
                  </a:lnTo>
                  <a:lnTo>
                    <a:pt x="16" y="257"/>
                  </a:lnTo>
                  <a:lnTo>
                    <a:pt x="21" y="262"/>
                  </a:lnTo>
                  <a:lnTo>
                    <a:pt x="25" y="266"/>
                  </a:lnTo>
                  <a:lnTo>
                    <a:pt x="30" y="270"/>
                  </a:lnTo>
                  <a:lnTo>
                    <a:pt x="37" y="273"/>
                  </a:lnTo>
                  <a:lnTo>
                    <a:pt x="42" y="276"/>
                  </a:lnTo>
                  <a:lnTo>
                    <a:pt x="47" y="278"/>
                  </a:lnTo>
                  <a:lnTo>
                    <a:pt x="52" y="280"/>
                  </a:lnTo>
                  <a:lnTo>
                    <a:pt x="58" y="281"/>
                  </a:lnTo>
                  <a:lnTo>
                    <a:pt x="63" y="282"/>
                  </a:lnTo>
                  <a:lnTo>
                    <a:pt x="415" y="282"/>
                  </a:lnTo>
                  <a:close/>
                </a:path>
              </a:pathLst>
            </a:custGeom>
            <a:solidFill>
              <a:srgbClr val="7F7F7F"/>
            </a:solidFill>
            <a:ln w="0" cap="flat" cmpd="sng">
              <a:solidFill>
                <a:srgbClr val="000000"/>
              </a:solidFill>
              <a:prstDash val="solid"/>
              <a:headEnd type="none" w="med" len="med"/>
              <a:tailEnd type="none" w="med" len="med"/>
            </a:ln>
          </p:spPr>
          <p:txBody>
            <a:bodyPr/>
            <a:lstStyle/>
            <a:p>
              <a:endParaRPr lang="en-US"/>
            </a:p>
          </p:txBody>
        </p:sp>
        <p:sp>
          <p:nvSpPr>
            <p:cNvPr id="1413277" name="Freeform 1413276"/>
            <p:cNvSpPr/>
            <p:nvPr/>
          </p:nvSpPr>
          <p:spPr>
            <a:xfrm>
              <a:off x="4646" y="1316"/>
              <a:ext cx="20" cy="12"/>
            </a:xfrm>
            <a:custGeom>
              <a:avLst/>
              <a:gdLst/>
              <a:ahLst/>
              <a:cxnLst/>
              <a:rect l="0" t="0" r="0" b="0"/>
              <a:pathLst>
                <a:path w="455" h="269">
                  <a:moveTo>
                    <a:pt x="395" y="269"/>
                  </a:moveTo>
                  <a:lnTo>
                    <a:pt x="399" y="268"/>
                  </a:lnTo>
                  <a:lnTo>
                    <a:pt x="404" y="267"/>
                  </a:lnTo>
                  <a:lnTo>
                    <a:pt x="409" y="266"/>
                  </a:lnTo>
                  <a:lnTo>
                    <a:pt x="415" y="264"/>
                  </a:lnTo>
                  <a:lnTo>
                    <a:pt x="420" y="261"/>
                  </a:lnTo>
                  <a:lnTo>
                    <a:pt x="424" y="258"/>
                  </a:lnTo>
                  <a:lnTo>
                    <a:pt x="429" y="254"/>
                  </a:lnTo>
                  <a:lnTo>
                    <a:pt x="434" y="250"/>
                  </a:lnTo>
                  <a:lnTo>
                    <a:pt x="438" y="245"/>
                  </a:lnTo>
                  <a:lnTo>
                    <a:pt x="441" y="240"/>
                  </a:lnTo>
                  <a:lnTo>
                    <a:pt x="445" y="235"/>
                  </a:lnTo>
                  <a:lnTo>
                    <a:pt x="448" y="230"/>
                  </a:lnTo>
                  <a:lnTo>
                    <a:pt x="451" y="224"/>
                  </a:lnTo>
                  <a:lnTo>
                    <a:pt x="453" y="218"/>
                  </a:lnTo>
                  <a:lnTo>
                    <a:pt x="454" y="212"/>
                  </a:lnTo>
                  <a:lnTo>
                    <a:pt x="455" y="205"/>
                  </a:lnTo>
                  <a:lnTo>
                    <a:pt x="440" y="65"/>
                  </a:lnTo>
                  <a:lnTo>
                    <a:pt x="439" y="58"/>
                  </a:lnTo>
                  <a:lnTo>
                    <a:pt x="439" y="52"/>
                  </a:lnTo>
                  <a:lnTo>
                    <a:pt x="437" y="46"/>
                  </a:lnTo>
                  <a:lnTo>
                    <a:pt x="436" y="39"/>
                  </a:lnTo>
                  <a:lnTo>
                    <a:pt x="434" y="33"/>
                  </a:lnTo>
                  <a:lnTo>
                    <a:pt x="432" y="28"/>
                  </a:lnTo>
                  <a:lnTo>
                    <a:pt x="429" y="23"/>
                  </a:lnTo>
                  <a:lnTo>
                    <a:pt x="427" y="19"/>
                  </a:lnTo>
                  <a:lnTo>
                    <a:pt x="423" y="15"/>
                  </a:lnTo>
                  <a:lnTo>
                    <a:pt x="420" y="11"/>
                  </a:lnTo>
                  <a:lnTo>
                    <a:pt x="416" y="8"/>
                  </a:lnTo>
                  <a:lnTo>
                    <a:pt x="413" y="4"/>
                  </a:lnTo>
                  <a:lnTo>
                    <a:pt x="407" y="2"/>
                  </a:lnTo>
                  <a:lnTo>
                    <a:pt x="403" y="1"/>
                  </a:lnTo>
                  <a:lnTo>
                    <a:pt x="399" y="0"/>
                  </a:lnTo>
                  <a:lnTo>
                    <a:pt x="395" y="0"/>
                  </a:lnTo>
                  <a:lnTo>
                    <a:pt x="59" y="0"/>
                  </a:lnTo>
                  <a:lnTo>
                    <a:pt x="54" y="0"/>
                  </a:lnTo>
                  <a:lnTo>
                    <a:pt x="50" y="1"/>
                  </a:lnTo>
                  <a:lnTo>
                    <a:pt x="46" y="2"/>
                  </a:lnTo>
                  <a:lnTo>
                    <a:pt x="42" y="4"/>
                  </a:lnTo>
                  <a:lnTo>
                    <a:pt x="38" y="8"/>
                  </a:lnTo>
                  <a:lnTo>
                    <a:pt x="34" y="11"/>
                  </a:lnTo>
                  <a:lnTo>
                    <a:pt x="31" y="15"/>
                  </a:lnTo>
                  <a:lnTo>
                    <a:pt x="28" y="19"/>
                  </a:lnTo>
                  <a:lnTo>
                    <a:pt x="25" y="23"/>
                  </a:lnTo>
                  <a:lnTo>
                    <a:pt x="21" y="28"/>
                  </a:lnTo>
                  <a:lnTo>
                    <a:pt x="19" y="33"/>
                  </a:lnTo>
                  <a:lnTo>
                    <a:pt x="17" y="39"/>
                  </a:lnTo>
                  <a:lnTo>
                    <a:pt x="16" y="46"/>
                  </a:lnTo>
                  <a:lnTo>
                    <a:pt x="14" y="52"/>
                  </a:lnTo>
                  <a:lnTo>
                    <a:pt x="14" y="58"/>
                  </a:lnTo>
                  <a:lnTo>
                    <a:pt x="14" y="65"/>
                  </a:lnTo>
                  <a:lnTo>
                    <a:pt x="0" y="205"/>
                  </a:lnTo>
                  <a:lnTo>
                    <a:pt x="0" y="212"/>
                  </a:lnTo>
                  <a:lnTo>
                    <a:pt x="1" y="218"/>
                  </a:lnTo>
                  <a:lnTo>
                    <a:pt x="3" y="224"/>
                  </a:lnTo>
                  <a:lnTo>
                    <a:pt x="5" y="230"/>
                  </a:lnTo>
                  <a:lnTo>
                    <a:pt x="8" y="235"/>
                  </a:lnTo>
                  <a:lnTo>
                    <a:pt x="12" y="240"/>
                  </a:lnTo>
                  <a:lnTo>
                    <a:pt x="15" y="245"/>
                  </a:lnTo>
                  <a:lnTo>
                    <a:pt x="20" y="250"/>
                  </a:lnTo>
                  <a:lnTo>
                    <a:pt x="25" y="254"/>
                  </a:lnTo>
                  <a:lnTo>
                    <a:pt x="30" y="258"/>
                  </a:lnTo>
                  <a:lnTo>
                    <a:pt x="34" y="261"/>
                  </a:lnTo>
                  <a:lnTo>
                    <a:pt x="39" y="264"/>
                  </a:lnTo>
                  <a:lnTo>
                    <a:pt x="44" y="266"/>
                  </a:lnTo>
                  <a:lnTo>
                    <a:pt x="49" y="267"/>
                  </a:lnTo>
                  <a:lnTo>
                    <a:pt x="54" y="268"/>
                  </a:lnTo>
                  <a:lnTo>
                    <a:pt x="59" y="269"/>
                  </a:lnTo>
                  <a:lnTo>
                    <a:pt x="395" y="269"/>
                  </a:lnTo>
                  <a:close/>
                </a:path>
              </a:pathLst>
            </a:custGeom>
            <a:solidFill>
              <a:srgbClr val="F2F3F1"/>
            </a:solidFill>
            <a:ln w="0" cap="flat" cmpd="sng">
              <a:solidFill>
                <a:srgbClr val="000000"/>
              </a:solidFill>
              <a:prstDash val="solid"/>
              <a:headEnd type="none" w="med" len="med"/>
              <a:tailEnd type="none" w="med" len="med"/>
            </a:ln>
          </p:spPr>
          <p:txBody>
            <a:bodyPr/>
            <a:lstStyle/>
            <a:p>
              <a:endParaRPr lang="en-US"/>
            </a:p>
          </p:txBody>
        </p:sp>
        <p:sp>
          <p:nvSpPr>
            <p:cNvPr id="1413278" name="Freeform 1413277"/>
            <p:cNvSpPr/>
            <p:nvPr/>
          </p:nvSpPr>
          <p:spPr>
            <a:xfrm>
              <a:off x="4649" y="1322"/>
              <a:ext cx="15" cy="5"/>
            </a:xfrm>
            <a:custGeom>
              <a:avLst/>
              <a:gdLst/>
              <a:ahLst/>
              <a:cxnLst/>
              <a:rect l="0" t="0" r="0" b="0"/>
              <a:pathLst>
                <a:path w="332" h="121">
                  <a:moveTo>
                    <a:pt x="332" y="60"/>
                  </a:moveTo>
                  <a:lnTo>
                    <a:pt x="331" y="65"/>
                  </a:lnTo>
                  <a:lnTo>
                    <a:pt x="331" y="71"/>
                  </a:lnTo>
                  <a:lnTo>
                    <a:pt x="330" y="78"/>
                  </a:lnTo>
                  <a:lnTo>
                    <a:pt x="329" y="83"/>
                  </a:lnTo>
                  <a:lnTo>
                    <a:pt x="328" y="88"/>
                  </a:lnTo>
                  <a:lnTo>
                    <a:pt x="326" y="93"/>
                  </a:lnTo>
                  <a:lnTo>
                    <a:pt x="324" y="98"/>
                  </a:lnTo>
                  <a:lnTo>
                    <a:pt x="322" y="102"/>
                  </a:lnTo>
                  <a:lnTo>
                    <a:pt x="319" y="106"/>
                  </a:lnTo>
                  <a:lnTo>
                    <a:pt x="316" y="109"/>
                  </a:lnTo>
                  <a:lnTo>
                    <a:pt x="313" y="112"/>
                  </a:lnTo>
                  <a:lnTo>
                    <a:pt x="310" y="115"/>
                  </a:lnTo>
                  <a:lnTo>
                    <a:pt x="305" y="118"/>
                  </a:lnTo>
                  <a:lnTo>
                    <a:pt x="302" y="119"/>
                  </a:lnTo>
                  <a:lnTo>
                    <a:pt x="298" y="120"/>
                  </a:lnTo>
                  <a:lnTo>
                    <a:pt x="294" y="121"/>
                  </a:lnTo>
                  <a:lnTo>
                    <a:pt x="39" y="121"/>
                  </a:lnTo>
                  <a:lnTo>
                    <a:pt x="33" y="120"/>
                  </a:lnTo>
                  <a:lnTo>
                    <a:pt x="29" y="119"/>
                  </a:lnTo>
                  <a:lnTo>
                    <a:pt x="25" y="118"/>
                  </a:lnTo>
                  <a:lnTo>
                    <a:pt x="22" y="115"/>
                  </a:lnTo>
                  <a:lnTo>
                    <a:pt x="18" y="112"/>
                  </a:lnTo>
                  <a:lnTo>
                    <a:pt x="15" y="109"/>
                  </a:lnTo>
                  <a:lnTo>
                    <a:pt x="12" y="106"/>
                  </a:lnTo>
                  <a:lnTo>
                    <a:pt x="10" y="102"/>
                  </a:lnTo>
                  <a:lnTo>
                    <a:pt x="8" y="98"/>
                  </a:lnTo>
                  <a:lnTo>
                    <a:pt x="5" y="93"/>
                  </a:lnTo>
                  <a:lnTo>
                    <a:pt x="4" y="88"/>
                  </a:lnTo>
                  <a:lnTo>
                    <a:pt x="2" y="83"/>
                  </a:lnTo>
                  <a:lnTo>
                    <a:pt x="1" y="78"/>
                  </a:lnTo>
                  <a:lnTo>
                    <a:pt x="0" y="71"/>
                  </a:lnTo>
                  <a:lnTo>
                    <a:pt x="0" y="65"/>
                  </a:lnTo>
                  <a:lnTo>
                    <a:pt x="0" y="60"/>
                  </a:lnTo>
                  <a:lnTo>
                    <a:pt x="2" y="0"/>
                  </a:lnTo>
                  <a:lnTo>
                    <a:pt x="330" y="0"/>
                  </a:lnTo>
                  <a:lnTo>
                    <a:pt x="332" y="60"/>
                  </a:lnTo>
                  <a:close/>
                </a:path>
              </a:pathLst>
            </a:custGeom>
            <a:solidFill>
              <a:srgbClr val="CDCAC7"/>
            </a:solidFill>
            <a:ln w="0" cap="flat" cmpd="sng">
              <a:solidFill>
                <a:srgbClr val="000000"/>
              </a:solidFill>
              <a:prstDash val="solid"/>
              <a:headEnd type="none" w="med" len="med"/>
              <a:tailEnd type="none" w="med" len="med"/>
            </a:ln>
          </p:spPr>
          <p:txBody>
            <a:bodyPr/>
            <a:lstStyle/>
            <a:p>
              <a:endParaRPr lang="en-US"/>
            </a:p>
          </p:txBody>
        </p:sp>
        <p:sp>
          <p:nvSpPr>
            <p:cNvPr id="1413279" name="Freeform 1413278"/>
            <p:cNvSpPr/>
            <p:nvPr/>
          </p:nvSpPr>
          <p:spPr>
            <a:xfrm>
              <a:off x="4647" y="1318"/>
              <a:ext cx="2" cy="8"/>
            </a:xfrm>
            <a:custGeom>
              <a:avLst/>
              <a:gdLst/>
              <a:ahLst/>
              <a:cxnLst/>
              <a:rect l="0" t="0" r="0" b="0"/>
              <a:pathLst>
                <a:path w="32" h="200">
                  <a:moveTo>
                    <a:pt x="19" y="200"/>
                  </a:moveTo>
                  <a:lnTo>
                    <a:pt x="20" y="199"/>
                  </a:lnTo>
                  <a:lnTo>
                    <a:pt x="21" y="199"/>
                  </a:lnTo>
                  <a:lnTo>
                    <a:pt x="22" y="199"/>
                  </a:lnTo>
                  <a:lnTo>
                    <a:pt x="23" y="198"/>
                  </a:lnTo>
                  <a:lnTo>
                    <a:pt x="25" y="197"/>
                  </a:lnTo>
                  <a:lnTo>
                    <a:pt x="26" y="196"/>
                  </a:lnTo>
                  <a:lnTo>
                    <a:pt x="27" y="195"/>
                  </a:lnTo>
                  <a:lnTo>
                    <a:pt x="28" y="194"/>
                  </a:lnTo>
                  <a:lnTo>
                    <a:pt x="28" y="193"/>
                  </a:lnTo>
                  <a:lnTo>
                    <a:pt x="29" y="191"/>
                  </a:lnTo>
                  <a:lnTo>
                    <a:pt x="30" y="190"/>
                  </a:lnTo>
                  <a:lnTo>
                    <a:pt x="30" y="188"/>
                  </a:lnTo>
                  <a:lnTo>
                    <a:pt x="31" y="186"/>
                  </a:lnTo>
                  <a:lnTo>
                    <a:pt x="31" y="184"/>
                  </a:lnTo>
                  <a:lnTo>
                    <a:pt x="31" y="183"/>
                  </a:lnTo>
                  <a:lnTo>
                    <a:pt x="32" y="181"/>
                  </a:lnTo>
                  <a:lnTo>
                    <a:pt x="32" y="20"/>
                  </a:lnTo>
                  <a:lnTo>
                    <a:pt x="31" y="18"/>
                  </a:lnTo>
                  <a:lnTo>
                    <a:pt x="31" y="16"/>
                  </a:lnTo>
                  <a:lnTo>
                    <a:pt x="31" y="14"/>
                  </a:lnTo>
                  <a:lnTo>
                    <a:pt x="30" y="12"/>
                  </a:lnTo>
                  <a:lnTo>
                    <a:pt x="30" y="11"/>
                  </a:lnTo>
                  <a:lnTo>
                    <a:pt x="29" y="9"/>
                  </a:lnTo>
                  <a:lnTo>
                    <a:pt x="28" y="7"/>
                  </a:lnTo>
                  <a:lnTo>
                    <a:pt x="28" y="5"/>
                  </a:lnTo>
                  <a:lnTo>
                    <a:pt x="27" y="4"/>
                  </a:lnTo>
                  <a:lnTo>
                    <a:pt x="26" y="3"/>
                  </a:lnTo>
                  <a:lnTo>
                    <a:pt x="25" y="2"/>
                  </a:lnTo>
                  <a:lnTo>
                    <a:pt x="23" y="1"/>
                  </a:lnTo>
                  <a:lnTo>
                    <a:pt x="22" y="0"/>
                  </a:lnTo>
                  <a:lnTo>
                    <a:pt x="21" y="0"/>
                  </a:lnTo>
                  <a:lnTo>
                    <a:pt x="20" y="0"/>
                  </a:lnTo>
                  <a:lnTo>
                    <a:pt x="19" y="0"/>
                  </a:lnTo>
                  <a:lnTo>
                    <a:pt x="17" y="0"/>
                  </a:lnTo>
                  <a:lnTo>
                    <a:pt x="16" y="0"/>
                  </a:lnTo>
                  <a:lnTo>
                    <a:pt x="14" y="0"/>
                  </a:lnTo>
                  <a:lnTo>
                    <a:pt x="13" y="1"/>
                  </a:lnTo>
                  <a:lnTo>
                    <a:pt x="12" y="2"/>
                  </a:lnTo>
                  <a:lnTo>
                    <a:pt x="11" y="3"/>
                  </a:lnTo>
                  <a:lnTo>
                    <a:pt x="9" y="4"/>
                  </a:lnTo>
                  <a:lnTo>
                    <a:pt x="9" y="5"/>
                  </a:lnTo>
                  <a:lnTo>
                    <a:pt x="8" y="7"/>
                  </a:lnTo>
                  <a:lnTo>
                    <a:pt x="6" y="9"/>
                  </a:lnTo>
                  <a:lnTo>
                    <a:pt x="5" y="11"/>
                  </a:lnTo>
                  <a:lnTo>
                    <a:pt x="5" y="12"/>
                  </a:lnTo>
                  <a:lnTo>
                    <a:pt x="4" y="14"/>
                  </a:lnTo>
                  <a:lnTo>
                    <a:pt x="4" y="16"/>
                  </a:lnTo>
                  <a:lnTo>
                    <a:pt x="4" y="18"/>
                  </a:lnTo>
                  <a:lnTo>
                    <a:pt x="4" y="20"/>
                  </a:lnTo>
                  <a:lnTo>
                    <a:pt x="0" y="168"/>
                  </a:lnTo>
                  <a:lnTo>
                    <a:pt x="0" y="170"/>
                  </a:lnTo>
                  <a:lnTo>
                    <a:pt x="0" y="173"/>
                  </a:lnTo>
                  <a:lnTo>
                    <a:pt x="0" y="175"/>
                  </a:lnTo>
                  <a:lnTo>
                    <a:pt x="1" y="178"/>
                  </a:lnTo>
                  <a:lnTo>
                    <a:pt x="2" y="180"/>
                  </a:lnTo>
                  <a:lnTo>
                    <a:pt x="3" y="183"/>
                  </a:lnTo>
                  <a:lnTo>
                    <a:pt x="4" y="185"/>
                  </a:lnTo>
                  <a:lnTo>
                    <a:pt x="6" y="188"/>
                  </a:lnTo>
                  <a:lnTo>
                    <a:pt x="8" y="190"/>
                  </a:lnTo>
                  <a:lnTo>
                    <a:pt x="9" y="192"/>
                  </a:lnTo>
                  <a:lnTo>
                    <a:pt x="11" y="194"/>
                  </a:lnTo>
                  <a:lnTo>
                    <a:pt x="12" y="196"/>
                  </a:lnTo>
                  <a:lnTo>
                    <a:pt x="14" y="197"/>
                  </a:lnTo>
                  <a:lnTo>
                    <a:pt x="15" y="199"/>
                  </a:lnTo>
                  <a:lnTo>
                    <a:pt x="17" y="199"/>
                  </a:lnTo>
                  <a:lnTo>
                    <a:pt x="19" y="200"/>
                  </a:lnTo>
                  <a:close/>
                </a:path>
              </a:pathLst>
            </a:custGeom>
            <a:solidFill>
              <a:srgbClr val="DADEDC"/>
            </a:solidFill>
            <a:ln w="0" cap="flat" cmpd="sng">
              <a:solidFill>
                <a:srgbClr val="000000"/>
              </a:solidFill>
              <a:prstDash val="solid"/>
              <a:headEnd type="none" w="med" len="med"/>
              <a:tailEnd type="none" w="med" len="med"/>
            </a:ln>
          </p:spPr>
          <p:txBody>
            <a:bodyPr/>
            <a:lstStyle/>
            <a:p>
              <a:endParaRPr lang="en-US"/>
            </a:p>
          </p:txBody>
        </p:sp>
        <p:sp>
          <p:nvSpPr>
            <p:cNvPr id="1413280" name="Freeform 1413279"/>
            <p:cNvSpPr/>
            <p:nvPr/>
          </p:nvSpPr>
          <p:spPr>
            <a:xfrm>
              <a:off x="4664" y="1317"/>
              <a:ext cx="2" cy="9"/>
            </a:xfrm>
            <a:custGeom>
              <a:avLst/>
              <a:gdLst/>
              <a:ahLst/>
              <a:cxnLst/>
              <a:rect l="0" t="0" r="0" b="0"/>
              <a:pathLst>
                <a:path w="37" h="209">
                  <a:moveTo>
                    <a:pt x="15" y="209"/>
                  </a:moveTo>
                  <a:lnTo>
                    <a:pt x="16" y="208"/>
                  </a:lnTo>
                  <a:lnTo>
                    <a:pt x="17" y="208"/>
                  </a:lnTo>
                  <a:lnTo>
                    <a:pt x="19" y="206"/>
                  </a:lnTo>
                  <a:lnTo>
                    <a:pt x="21" y="205"/>
                  </a:lnTo>
                  <a:lnTo>
                    <a:pt x="23" y="203"/>
                  </a:lnTo>
                  <a:lnTo>
                    <a:pt x="25" y="201"/>
                  </a:lnTo>
                  <a:lnTo>
                    <a:pt x="26" y="199"/>
                  </a:lnTo>
                  <a:lnTo>
                    <a:pt x="28" y="197"/>
                  </a:lnTo>
                  <a:lnTo>
                    <a:pt x="30" y="194"/>
                  </a:lnTo>
                  <a:lnTo>
                    <a:pt x="31" y="191"/>
                  </a:lnTo>
                  <a:lnTo>
                    <a:pt x="33" y="189"/>
                  </a:lnTo>
                  <a:lnTo>
                    <a:pt x="34" y="186"/>
                  </a:lnTo>
                  <a:lnTo>
                    <a:pt x="35" y="184"/>
                  </a:lnTo>
                  <a:lnTo>
                    <a:pt x="36" y="181"/>
                  </a:lnTo>
                  <a:lnTo>
                    <a:pt x="36" y="179"/>
                  </a:lnTo>
                  <a:lnTo>
                    <a:pt x="37" y="177"/>
                  </a:lnTo>
                  <a:lnTo>
                    <a:pt x="28" y="20"/>
                  </a:lnTo>
                  <a:lnTo>
                    <a:pt x="27" y="18"/>
                  </a:lnTo>
                  <a:lnTo>
                    <a:pt x="27" y="16"/>
                  </a:lnTo>
                  <a:lnTo>
                    <a:pt x="27" y="13"/>
                  </a:lnTo>
                  <a:lnTo>
                    <a:pt x="26" y="11"/>
                  </a:lnTo>
                  <a:lnTo>
                    <a:pt x="26" y="10"/>
                  </a:lnTo>
                  <a:lnTo>
                    <a:pt x="25" y="8"/>
                  </a:lnTo>
                  <a:lnTo>
                    <a:pt x="24" y="7"/>
                  </a:lnTo>
                  <a:lnTo>
                    <a:pt x="24" y="5"/>
                  </a:lnTo>
                  <a:lnTo>
                    <a:pt x="23" y="4"/>
                  </a:lnTo>
                  <a:lnTo>
                    <a:pt x="22" y="3"/>
                  </a:lnTo>
                  <a:lnTo>
                    <a:pt x="21" y="2"/>
                  </a:lnTo>
                  <a:lnTo>
                    <a:pt x="19" y="1"/>
                  </a:lnTo>
                  <a:lnTo>
                    <a:pt x="18" y="0"/>
                  </a:lnTo>
                  <a:lnTo>
                    <a:pt x="17" y="0"/>
                  </a:lnTo>
                  <a:lnTo>
                    <a:pt x="16" y="0"/>
                  </a:lnTo>
                  <a:lnTo>
                    <a:pt x="15" y="0"/>
                  </a:lnTo>
                  <a:lnTo>
                    <a:pt x="13" y="0"/>
                  </a:lnTo>
                  <a:lnTo>
                    <a:pt x="12" y="0"/>
                  </a:lnTo>
                  <a:lnTo>
                    <a:pt x="10" y="0"/>
                  </a:lnTo>
                  <a:lnTo>
                    <a:pt x="9" y="1"/>
                  </a:lnTo>
                  <a:lnTo>
                    <a:pt x="8" y="2"/>
                  </a:lnTo>
                  <a:lnTo>
                    <a:pt x="6" y="3"/>
                  </a:lnTo>
                  <a:lnTo>
                    <a:pt x="4" y="4"/>
                  </a:lnTo>
                  <a:lnTo>
                    <a:pt x="4" y="6"/>
                  </a:lnTo>
                  <a:lnTo>
                    <a:pt x="3" y="7"/>
                  </a:lnTo>
                  <a:lnTo>
                    <a:pt x="2" y="9"/>
                  </a:lnTo>
                  <a:lnTo>
                    <a:pt x="1" y="11"/>
                  </a:lnTo>
                  <a:lnTo>
                    <a:pt x="1" y="13"/>
                  </a:lnTo>
                  <a:lnTo>
                    <a:pt x="0" y="16"/>
                  </a:lnTo>
                  <a:lnTo>
                    <a:pt x="0" y="18"/>
                  </a:lnTo>
                  <a:lnTo>
                    <a:pt x="0" y="20"/>
                  </a:lnTo>
                  <a:lnTo>
                    <a:pt x="0" y="23"/>
                  </a:lnTo>
                  <a:lnTo>
                    <a:pt x="0" y="192"/>
                  </a:lnTo>
                  <a:lnTo>
                    <a:pt x="0" y="193"/>
                  </a:lnTo>
                  <a:lnTo>
                    <a:pt x="0" y="195"/>
                  </a:lnTo>
                  <a:lnTo>
                    <a:pt x="0" y="196"/>
                  </a:lnTo>
                  <a:lnTo>
                    <a:pt x="1" y="198"/>
                  </a:lnTo>
                  <a:lnTo>
                    <a:pt x="1" y="199"/>
                  </a:lnTo>
                  <a:lnTo>
                    <a:pt x="2" y="200"/>
                  </a:lnTo>
                  <a:lnTo>
                    <a:pt x="3" y="202"/>
                  </a:lnTo>
                  <a:lnTo>
                    <a:pt x="4" y="203"/>
                  </a:lnTo>
                  <a:lnTo>
                    <a:pt x="4" y="204"/>
                  </a:lnTo>
                  <a:lnTo>
                    <a:pt x="6" y="205"/>
                  </a:lnTo>
                  <a:lnTo>
                    <a:pt x="8" y="206"/>
                  </a:lnTo>
                  <a:lnTo>
                    <a:pt x="9" y="207"/>
                  </a:lnTo>
                  <a:lnTo>
                    <a:pt x="10" y="208"/>
                  </a:lnTo>
                  <a:lnTo>
                    <a:pt x="12" y="208"/>
                  </a:lnTo>
                  <a:lnTo>
                    <a:pt x="13" y="208"/>
                  </a:lnTo>
                  <a:lnTo>
                    <a:pt x="15" y="209"/>
                  </a:lnTo>
                  <a:close/>
                </a:path>
              </a:pathLst>
            </a:custGeom>
            <a:solidFill>
              <a:srgbClr val="DADEDC"/>
            </a:solidFill>
            <a:ln w="0" cap="flat" cmpd="sng">
              <a:solidFill>
                <a:srgbClr val="000000"/>
              </a:solidFill>
              <a:prstDash val="solid"/>
              <a:headEnd type="none" w="med" len="med"/>
              <a:tailEnd type="none" w="med" len="med"/>
            </a:ln>
          </p:spPr>
          <p:txBody>
            <a:bodyPr/>
            <a:lstStyle/>
            <a:p>
              <a:endParaRPr lang="en-US"/>
            </a:p>
          </p:txBody>
        </p:sp>
        <p:sp>
          <p:nvSpPr>
            <p:cNvPr id="1413281" name="Freeform 1413280"/>
            <p:cNvSpPr/>
            <p:nvPr/>
          </p:nvSpPr>
          <p:spPr>
            <a:xfrm>
              <a:off x="4649" y="1317"/>
              <a:ext cx="15" cy="4"/>
            </a:xfrm>
            <a:custGeom>
              <a:avLst/>
              <a:gdLst/>
              <a:ahLst/>
              <a:cxnLst/>
              <a:rect l="0" t="0" r="0" b="0"/>
              <a:pathLst>
                <a:path w="341" h="99">
                  <a:moveTo>
                    <a:pt x="305" y="99"/>
                  </a:moveTo>
                  <a:lnTo>
                    <a:pt x="308" y="98"/>
                  </a:lnTo>
                  <a:lnTo>
                    <a:pt x="311" y="98"/>
                  </a:lnTo>
                  <a:lnTo>
                    <a:pt x="316" y="97"/>
                  </a:lnTo>
                  <a:lnTo>
                    <a:pt x="319" y="96"/>
                  </a:lnTo>
                  <a:lnTo>
                    <a:pt x="322" y="95"/>
                  </a:lnTo>
                  <a:lnTo>
                    <a:pt x="325" y="93"/>
                  </a:lnTo>
                  <a:lnTo>
                    <a:pt x="328" y="91"/>
                  </a:lnTo>
                  <a:lnTo>
                    <a:pt x="330" y="89"/>
                  </a:lnTo>
                  <a:lnTo>
                    <a:pt x="332" y="87"/>
                  </a:lnTo>
                  <a:lnTo>
                    <a:pt x="334" y="85"/>
                  </a:lnTo>
                  <a:lnTo>
                    <a:pt x="336" y="82"/>
                  </a:lnTo>
                  <a:lnTo>
                    <a:pt x="338" y="80"/>
                  </a:lnTo>
                  <a:lnTo>
                    <a:pt x="339" y="77"/>
                  </a:lnTo>
                  <a:lnTo>
                    <a:pt x="340" y="74"/>
                  </a:lnTo>
                  <a:lnTo>
                    <a:pt x="340" y="71"/>
                  </a:lnTo>
                  <a:lnTo>
                    <a:pt x="341" y="67"/>
                  </a:lnTo>
                  <a:lnTo>
                    <a:pt x="341" y="32"/>
                  </a:lnTo>
                  <a:lnTo>
                    <a:pt x="340" y="28"/>
                  </a:lnTo>
                  <a:lnTo>
                    <a:pt x="340" y="24"/>
                  </a:lnTo>
                  <a:lnTo>
                    <a:pt x="339" y="21"/>
                  </a:lnTo>
                  <a:lnTo>
                    <a:pt x="338" y="18"/>
                  </a:lnTo>
                  <a:lnTo>
                    <a:pt x="336" y="16"/>
                  </a:lnTo>
                  <a:lnTo>
                    <a:pt x="334" y="13"/>
                  </a:lnTo>
                  <a:lnTo>
                    <a:pt x="332" y="11"/>
                  </a:lnTo>
                  <a:lnTo>
                    <a:pt x="330" y="9"/>
                  </a:lnTo>
                  <a:lnTo>
                    <a:pt x="328" y="7"/>
                  </a:lnTo>
                  <a:lnTo>
                    <a:pt x="325" y="5"/>
                  </a:lnTo>
                  <a:lnTo>
                    <a:pt x="322" y="3"/>
                  </a:lnTo>
                  <a:lnTo>
                    <a:pt x="319" y="2"/>
                  </a:lnTo>
                  <a:lnTo>
                    <a:pt x="316" y="1"/>
                  </a:lnTo>
                  <a:lnTo>
                    <a:pt x="311" y="0"/>
                  </a:lnTo>
                  <a:lnTo>
                    <a:pt x="308" y="0"/>
                  </a:lnTo>
                  <a:lnTo>
                    <a:pt x="305" y="0"/>
                  </a:lnTo>
                  <a:lnTo>
                    <a:pt x="37" y="0"/>
                  </a:lnTo>
                  <a:lnTo>
                    <a:pt x="33" y="0"/>
                  </a:lnTo>
                  <a:lnTo>
                    <a:pt x="29" y="0"/>
                  </a:lnTo>
                  <a:lnTo>
                    <a:pt x="26" y="1"/>
                  </a:lnTo>
                  <a:lnTo>
                    <a:pt x="22" y="2"/>
                  </a:lnTo>
                  <a:lnTo>
                    <a:pt x="19" y="3"/>
                  </a:lnTo>
                  <a:lnTo>
                    <a:pt x="16" y="5"/>
                  </a:lnTo>
                  <a:lnTo>
                    <a:pt x="14" y="7"/>
                  </a:lnTo>
                  <a:lnTo>
                    <a:pt x="11" y="9"/>
                  </a:lnTo>
                  <a:lnTo>
                    <a:pt x="9" y="11"/>
                  </a:lnTo>
                  <a:lnTo>
                    <a:pt x="7" y="13"/>
                  </a:lnTo>
                  <a:lnTo>
                    <a:pt x="4" y="16"/>
                  </a:lnTo>
                  <a:lnTo>
                    <a:pt x="2" y="18"/>
                  </a:lnTo>
                  <a:lnTo>
                    <a:pt x="1" y="21"/>
                  </a:lnTo>
                  <a:lnTo>
                    <a:pt x="0" y="24"/>
                  </a:lnTo>
                  <a:lnTo>
                    <a:pt x="0" y="28"/>
                  </a:lnTo>
                  <a:lnTo>
                    <a:pt x="0" y="32"/>
                  </a:lnTo>
                  <a:lnTo>
                    <a:pt x="0" y="67"/>
                  </a:lnTo>
                  <a:lnTo>
                    <a:pt x="0" y="71"/>
                  </a:lnTo>
                  <a:lnTo>
                    <a:pt x="0" y="74"/>
                  </a:lnTo>
                  <a:lnTo>
                    <a:pt x="1" y="77"/>
                  </a:lnTo>
                  <a:lnTo>
                    <a:pt x="2" y="80"/>
                  </a:lnTo>
                  <a:lnTo>
                    <a:pt x="4" y="82"/>
                  </a:lnTo>
                  <a:lnTo>
                    <a:pt x="7" y="85"/>
                  </a:lnTo>
                  <a:lnTo>
                    <a:pt x="9" y="87"/>
                  </a:lnTo>
                  <a:lnTo>
                    <a:pt x="11" y="89"/>
                  </a:lnTo>
                  <a:lnTo>
                    <a:pt x="14" y="91"/>
                  </a:lnTo>
                  <a:lnTo>
                    <a:pt x="16" y="93"/>
                  </a:lnTo>
                  <a:lnTo>
                    <a:pt x="19" y="95"/>
                  </a:lnTo>
                  <a:lnTo>
                    <a:pt x="22" y="96"/>
                  </a:lnTo>
                  <a:lnTo>
                    <a:pt x="26" y="97"/>
                  </a:lnTo>
                  <a:lnTo>
                    <a:pt x="29" y="98"/>
                  </a:lnTo>
                  <a:lnTo>
                    <a:pt x="33" y="98"/>
                  </a:lnTo>
                  <a:lnTo>
                    <a:pt x="37" y="99"/>
                  </a:lnTo>
                  <a:lnTo>
                    <a:pt x="305" y="99"/>
                  </a:lnTo>
                  <a:close/>
                </a:path>
              </a:pathLst>
            </a:custGeom>
            <a:solidFill>
              <a:srgbClr val="F2EEEA"/>
            </a:solidFill>
            <a:ln w="0" cap="flat" cmpd="sng">
              <a:solidFill>
                <a:srgbClr val="000000"/>
              </a:solidFill>
              <a:prstDash val="solid"/>
              <a:headEnd type="none" w="med" len="med"/>
              <a:tailEnd type="none" w="med" len="med"/>
            </a:ln>
          </p:spPr>
          <p:txBody>
            <a:bodyPr/>
            <a:lstStyle/>
            <a:p>
              <a:endParaRPr lang="en-US"/>
            </a:p>
          </p:txBody>
        </p:sp>
        <p:grpSp>
          <p:nvGrpSpPr>
            <p:cNvPr id="1413282" name="Group 1413281"/>
            <p:cNvGrpSpPr/>
            <p:nvPr/>
          </p:nvGrpSpPr>
          <p:grpSpPr>
            <a:xfrm>
              <a:off x="4578" y="1288"/>
              <a:ext cx="394" cy="67"/>
              <a:chOff x="4578" y="1288"/>
              <a:chExt cx="394" cy="67"/>
            </a:xfrm>
          </p:grpSpPr>
          <p:sp>
            <p:nvSpPr>
              <p:cNvPr id="1413283" name="Freeform 1413282"/>
              <p:cNvSpPr/>
              <p:nvPr/>
            </p:nvSpPr>
            <p:spPr>
              <a:xfrm>
                <a:off x="4623" y="1316"/>
                <a:ext cx="21" cy="12"/>
              </a:xfrm>
              <a:custGeom>
                <a:avLst/>
                <a:gdLst/>
                <a:ahLst/>
                <a:cxnLst/>
                <a:rect l="0" t="0" r="0" b="0"/>
                <a:pathLst>
                  <a:path w="476" h="282">
                    <a:moveTo>
                      <a:pt x="415" y="282"/>
                    </a:moveTo>
                    <a:lnTo>
                      <a:pt x="419" y="281"/>
                    </a:lnTo>
                    <a:lnTo>
                      <a:pt x="424" y="280"/>
                    </a:lnTo>
                    <a:lnTo>
                      <a:pt x="429" y="278"/>
                    </a:lnTo>
                    <a:lnTo>
                      <a:pt x="434" y="276"/>
                    </a:lnTo>
                    <a:lnTo>
                      <a:pt x="439" y="273"/>
                    </a:lnTo>
                    <a:lnTo>
                      <a:pt x="444" y="270"/>
                    </a:lnTo>
                    <a:lnTo>
                      <a:pt x="450" y="266"/>
                    </a:lnTo>
                    <a:lnTo>
                      <a:pt x="455" y="262"/>
                    </a:lnTo>
                    <a:lnTo>
                      <a:pt x="459" y="257"/>
                    </a:lnTo>
                    <a:lnTo>
                      <a:pt x="463" y="252"/>
                    </a:lnTo>
                    <a:lnTo>
                      <a:pt x="467" y="246"/>
                    </a:lnTo>
                    <a:lnTo>
                      <a:pt x="470" y="240"/>
                    </a:lnTo>
                    <a:lnTo>
                      <a:pt x="472" y="234"/>
                    </a:lnTo>
                    <a:lnTo>
                      <a:pt x="474" y="228"/>
                    </a:lnTo>
                    <a:lnTo>
                      <a:pt x="475" y="221"/>
                    </a:lnTo>
                    <a:lnTo>
                      <a:pt x="476" y="215"/>
                    </a:lnTo>
                    <a:lnTo>
                      <a:pt x="462" y="67"/>
                    </a:lnTo>
                    <a:lnTo>
                      <a:pt x="461" y="60"/>
                    </a:lnTo>
                    <a:lnTo>
                      <a:pt x="461" y="53"/>
                    </a:lnTo>
                    <a:lnTo>
                      <a:pt x="459" y="46"/>
                    </a:lnTo>
                    <a:lnTo>
                      <a:pt x="458" y="40"/>
                    </a:lnTo>
                    <a:lnTo>
                      <a:pt x="456" y="34"/>
                    </a:lnTo>
                    <a:lnTo>
                      <a:pt x="454" y="29"/>
                    </a:lnTo>
                    <a:lnTo>
                      <a:pt x="451" y="24"/>
                    </a:lnTo>
                    <a:lnTo>
                      <a:pt x="447" y="20"/>
                    </a:lnTo>
                    <a:lnTo>
                      <a:pt x="444" y="15"/>
                    </a:lnTo>
                    <a:lnTo>
                      <a:pt x="440" y="12"/>
                    </a:lnTo>
                    <a:lnTo>
                      <a:pt x="436" y="7"/>
                    </a:lnTo>
                    <a:lnTo>
                      <a:pt x="432" y="5"/>
                    </a:lnTo>
                    <a:lnTo>
                      <a:pt x="428" y="2"/>
                    </a:lnTo>
                    <a:lnTo>
                      <a:pt x="424" y="1"/>
                    </a:lnTo>
                    <a:lnTo>
                      <a:pt x="419" y="0"/>
                    </a:lnTo>
                    <a:lnTo>
                      <a:pt x="415" y="0"/>
                    </a:lnTo>
                    <a:lnTo>
                      <a:pt x="63" y="0"/>
                    </a:lnTo>
                    <a:lnTo>
                      <a:pt x="57" y="0"/>
                    </a:lnTo>
                    <a:lnTo>
                      <a:pt x="52" y="1"/>
                    </a:lnTo>
                    <a:lnTo>
                      <a:pt x="48" y="2"/>
                    </a:lnTo>
                    <a:lnTo>
                      <a:pt x="43" y="5"/>
                    </a:lnTo>
                    <a:lnTo>
                      <a:pt x="39" y="7"/>
                    </a:lnTo>
                    <a:lnTo>
                      <a:pt x="35" y="12"/>
                    </a:lnTo>
                    <a:lnTo>
                      <a:pt x="32" y="15"/>
                    </a:lnTo>
                    <a:lnTo>
                      <a:pt x="28" y="20"/>
                    </a:lnTo>
                    <a:lnTo>
                      <a:pt x="25" y="24"/>
                    </a:lnTo>
                    <a:lnTo>
                      <a:pt x="23" y="29"/>
                    </a:lnTo>
                    <a:lnTo>
                      <a:pt x="19" y="34"/>
                    </a:lnTo>
                    <a:lnTo>
                      <a:pt x="17" y="40"/>
                    </a:lnTo>
                    <a:lnTo>
                      <a:pt x="16" y="46"/>
                    </a:lnTo>
                    <a:lnTo>
                      <a:pt x="14" y="53"/>
                    </a:lnTo>
                    <a:lnTo>
                      <a:pt x="14" y="60"/>
                    </a:lnTo>
                    <a:lnTo>
                      <a:pt x="14" y="67"/>
                    </a:lnTo>
                    <a:lnTo>
                      <a:pt x="0" y="215"/>
                    </a:lnTo>
                    <a:lnTo>
                      <a:pt x="0" y="221"/>
                    </a:lnTo>
                    <a:lnTo>
                      <a:pt x="1" y="228"/>
                    </a:lnTo>
                    <a:lnTo>
                      <a:pt x="3" y="234"/>
                    </a:lnTo>
                    <a:lnTo>
                      <a:pt x="5" y="240"/>
                    </a:lnTo>
                    <a:lnTo>
                      <a:pt x="8" y="246"/>
                    </a:lnTo>
                    <a:lnTo>
                      <a:pt x="12" y="252"/>
                    </a:lnTo>
                    <a:lnTo>
                      <a:pt x="16" y="257"/>
                    </a:lnTo>
                    <a:lnTo>
                      <a:pt x="20" y="262"/>
                    </a:lnTo>
                    <a:lnTo>
                      <a:pt x="26" y="266"/>
                    </a:lnTo>
                    <a:lnTo>
                      <a:pt x="31" y="270"/>
                    </a:lnTo>
                    <a:lnTo>
                      <a:pt x="36" y="273"/>
                    </a:lnTo>
                    <a:lnTo>
                      <a:pt x="41" y="276"/>
                    </a:lnTo>
                    <a:lnTo>
                      <a:pt x="46" y="278"/>
                    </a:lnTo>
                    <a:lnTo>
                      <a:pt x="51" y="280"/>
                    </a:lnTo>
                    <a:lnTo>
                      <a:pt x="57" y="281"/>
                    </a:lnTo>
                    <a:lnTo>
                      <a:pt x="63" y="282"/>
                    </a:lnTo>
                    <a:lnTo>
                      <a:pt x="415" y="282"/>
                    </a:lnTo>
                    <a:close/>
                  </a:path>
                </a:pathLst>
              </a:custGeom>
              <a:solidFill>
                <a:srgbClr val="7F7F7F"/>
              </a:solidFill>
              <a:ln w="0" cap="flat" cmpd="sng">
                <a:solidFill>
                  <a:srgbClr val="000000"/>
                </a:solidFill>
                <a:prstDash val="solid"/>
                <a:headEnd type="none" w="med" len="med"/>
                <a:tailEnd type="none" w="med" len="med"/>
              </a:ln>
            </p:spPr>
            <p:txBody>
              <a:bodyPr/>
              <a:lstStyle/>
              <a:p>
                <a:endParaRPr lang="en-US"/>
              </a:p>
            </p:txBody>
          </p:sp>
          <p:sp>
            <p:nvSpPr>
              <p:cNvPr id="1413284" name="Freeform 1413283"/>
              <p:cNvSpPr/>
              <p:nvPr/>
            </p:nvSpPr>
            <p:spPr>
              <a:xfrm>
                <a:off x="4624" y="1316"/>
                <a:ext cx="19" cy="12"/>
              </a:xfrm>
              <a:custGeom>
                <a:avLst/>
                <a:gdLst/>
                <a:ahLst/>
                <a:cxnLst/>
                <a:rect l="0" t="0" r="0" b="0"/>
                <a:pathLst>
                  <a:path w="454" h="269">
                    <a:moveTo>
                      <a:pt x="394" y="269"/>
                    </a:moveTo>
                    <a:lnTo>
                      <a:pt x="399" y="268"/>
                    </a:lnTo>
                    <a:lnTo>
                      <a:pt x="404" y="267"/>
                    </a:lnTo>
                    <a:lnTo>
                      <a:pt x="409" y="266"/>
                    </a:lnTo>
                    <a:lnTo>
                      <a:pt x="414" y="264"/>
                    </a:lnTo>
                    <a:lnTo>
                      <a:pt x="419" y="261"/>
                    </a:lnTo>
                    <a:lnTo>
                      <a:pt x="423" y="258"/>
                    </a:lnTo>
                    <a:lnTo>
                      <a:pt x="428" y="254"/>
                    </a:lnTo>
                    <a:lnTo>
                      <a:pt x="433" y="250"/>
                    </a:lnTo>
                    <a:lnTo>
                      <a:pt x="438" y="245"/>
                    </a:lnTo>
                    <a:lnTo>
                      <a:pt x="441" y="240"/>
                    </a:lnTo>
                    <a:lnTo>
                      <a:pt x="445" y="235"/>
                    </a:lnTo>
                    <a:lnTo>
                      <a:pt x="448" y="230"/>
                    </a:lnTo>
                    <a:lnTo>
                      <a:pt x="450" y="224"/>
                    </a:lnTo>
                    <a:lnTo>
                      <a:pt x="452" y="218"/>
                    </a:lnTo>
                    <a:lnTo>
                      <a:pt x="453" y="212"/>
                    </a:lnTo>
                    <a:lnTo>
                      <a:pt x="454" y="205"/>
                    </a:lnTo>
                    <a:lnTo>
                      <a:pt x="440" y="65"/>
                    </a:lnTo>
                    <a:lnTo>
                      <a:pt x="439" y="58"/>
                    </a:lnTo>
                    <a:lnTo>
                      <a:pt x="439" y="52"/>
                    </a:lnTo>
                    <a:lnTo>
                      <a:pt x="437" y="46"/>
                    </a:lnTo>
                    <a:lnTo>
                      <a:pt x="435" y="39"/>
                    </a:lnTo>
                    <a:lnTo>
                      <a:pt x="433" y="33"/>
                    </a:lnTo>
                    <a:lnTo>
                      <a:pt x="431" y="28"/>
                    </a:lnTo>
                    <a:lnTo>
                      <a:pt x="428" y="23"/>
                    </a:lnTo>
                    <a:lnTo>
                      <a:pt x="426" y="19"/>
                    </a:lnTo>
                    <a:lnTo>
                      <a:pt x="422" y="15"/>
                    </a:lnTo>
                    <a:lnTo>
                      <a:pt x="419" y="11"/>
                    </a:lnTo>
                    <a:lnTo>
                      <a:pt x="415" y="8"/>
                    </a:lnTo>
                    <a:lnTo>
                      <a:pt x="412" y="4"/>
                    </a:lnTo>
                    <a:lnTo>
                      <a:pt x="407" y="2"/>
                    </a:lnTo>
                    <a:lnTo>
                      <a:pt x="403" y="1"/>
                    </a:lnTo>
                    <a:lnTo>
                      <a:pt x="399" y="0"/>
                    </a:lnTo>
                    <a:lnTo>
                      <a:pt x="394" y="0"/>
                    </a:lnTo>
                    <a:lnTo>
                      <a:pt x="59" y="0"/>
                    </a:lnTo>
                    <a:lnTo>
                      <a:pt x="54" y="0"/>
                    </a:lnTo>
                    <a:lnTo>
                      <a:pt x="50" y="1"/>
                    </a:lnTo>
                    <a:lnTo>
                      <a:pt x="45" y="2"/>
                    </a:lnTo>
                    <a:lnTo>
                      <a:pt x="41" y="4"/>
                    </a:lnTo>
                    <a:lnTo>
                      <a:pt x="37" y="8"/>
                    </a:lnTo>
                    <a:lnTo>
                      <a:pt x="33" y="11"/>
                    </a:lnTo>
                    <a:lnTo>
                      <a:pt x="30" y="15"/>
                    </a:lnTo>
                    <a:lnTo>
                      <a:pt x="27" y="19"/>
                    </a:lnTo>
                    <a:lnTo>
                      <a:pt x="24" y="23"/>
                    </a:lnTo>
                    <a:lnTo>
                      <a:pt x="21" y="28"/>
                    </a:lnTo>
                    <a:lnTo>
                      <a:pt x="19" y="33"/>
                    </a:lnTo>
                    <a:lnTo>
                      <a:pt x="17" y="39"/>
                    </a:lnTo>
                    <a:lnTo>
                      <a:pt x="16" y="46"/>
                    </a:lnTo>
                    <a:lnTo>
                      <a:pt x="14" y="52"/>
                    </a:lnTo>
                    <a:lnTo>
                      <a:pt x="14" y="58"/>
                    </a:lnTo>
                    <a:lnTo>
                      <a:pt x="14" y="65"/>
                    </a:lnTo>
                    <a:lnTo>
                      <a:pt x="0" y="205"/>
                    </a:lnTo>
                    <a:lnTo>
                      <a:pt x="0" y="212"/>
                    </a:lnTo>
                    <a:lnTo>
                      <a:pt x="1" y="218"/>
                    </a:lnTo>
                    <a:lnTo>
                      <a:pt x="3" y="224"/>
                    </a:lnTo>
                    <a:lnTo>
                      <a:pt x="5" y="230"/>
                    </a:lnTo>
                    <a:lnTo>
                      <a:pt x="8" y="235"/>
                    </a:lnTo>
                    <a:lnTo>
                      <a:pt x="12" y="240"/>
                    </a:lnTo>
                    <a:lnTo>
                      <a:pt x="16" y="245"/>
                    </a:lnTo>
                    <a:lnTo>
                      <a:pt x="20" y="250"/>
                    </a:lnTo>
                    <a:lnTo>
                      <a:pt x="24" y="254"/>
                    </a:lnTo>
                    <a:lnTo>
                      <a:pt x="29" y="258"/>
                    </a:lnTo>
                    <a:lnTo>
                      <a:pt x="34" y="261"/>
                    </a:lnTo>
                    <a:lnTo>
                      <a:pt x="38" y="264"/>
                    </a:lnTo>
                    <a:lnTo>
                      <a:pt x="43" y="266"/>
                    </a:lnTo>
                    <a:lnTo>
                      <a:pt x="48" y="267"/>
                    </a:lnTo>
                    <a:lnTo>
                      <a:pt x="54" y="268"/>
                    </a:lnTo>
                    <a:lnTo>
                      <a:pt x="59" y="269"/>
                    </a:lnTo>
                    <a:lnTo>
                      <a:pt x="394" y="269"/>
                    </a:lnTo>
                    <a:close/>
                  </a:path>
                </a:pathLst>
              </a:custGeom>
              <a:solidFill>
                <a:srgbClr val="F2F3F1"/>
              </a:solidFill>
              <a:ln w="0" cap="flat" cmpd="sng">
                <a:solidFill>
                  <a:srgbClr val="000000"/>
                </a:solidFill>
                <a:prstDash val="solid"/>
                <a:headEnd type="none" w="med" len="med"/>
                <a:tailEnd type="none" w="med" len="med"/>
              </a:ln>
            </p:spPr>
            <p:txBody>
              <a:bodyPr/>
              <a:lstStyle/>
              <a:p>
                <a:endParaRPr lang="en-US"/>
              </a:p>
            </p:txBody>
          </p:sp>
          <p:sp>
            <p:nvSpPr>
              <p:cNvPr id="1413285" name="Freeform 1413284"/>
              <p:cNvSpPr/>
              <p:nvPr/>
            </p:nvSpPr>
            <p:spPr>
              <a:xfrm>
                <a:off x="4626" y="1322"/>
                <a:ext cx="15" cy="5"/>
              </a:xfrm>
              <a:custGeom>
                <a:avLst/>
                <a:gdLst/>
                <a:ahLst/>
                <a:cxnLst/>
                <a:rect l="0" t="0" r="0" b="0"/>
                <a:pathLst>
                  <a:path w="332" h="121">
                    <a:moveTo>
                      <a:pt x="332" y="60"/>
                    </a:moveTo>
                    <a:lnTo>
                      <a:pt x="331" y="65"/>
                    </a:lnTo>
                    <a:lnTo>
                      <a:pt x="331" y="71"/>
                    </a:lnTo>
                    <a:lnTo>
                      <a:pt x="330" y="78"/>
                    </a:lnTo>
                    <a:lnTo>
                      <a:pt x="329" y="83"/>
                    </a:lnTo>
                    <a:lnTo>
                      <a:pt x="328" y="88"/>
                    </a:lnTo>
                    <a:lnTo>
                      <a:pt x="326" y="93"/>
                    </a:lnTo>
                    <a:lnTo>
                      <a:pt x="324" y="98"/>
                    </a:lnTo>
                    <a:lnTo>
                      <a:pt x="322" y="102"/>
                    </a:lnTo>
                    <a:lnTo>
                      <a:pt x="319" y="106"/>
                    </a:lnTo>
                    <a:lnTo>
                      <a:pt x="316" y="109"/>
                    </a:lnTo>
                    <a:lnTo>
                      <a:pt x="313" y="112"/>
                    </a:lnTo>
                    <a:lnTo>
                      <a:pt x="310" y="115"/>
                    </a:lnTo>
                    <a:lnTo>
                      <a:pt x="306" y="118"/>
                    </a:lnTo>
                    <a:lnTo>
                      <a:pt x="303" y="119"/>
                    </a:lnTo>
                    <a:lnTo>
                      <a:pt x="299" y="120"/>
                    </a:lnTo>
                    <a:lnTo>
                      <a:pt x="294" y="121"/>
                    </a:lnTo>
                    <a:lnTo>
                      <a:pt x="39" y="121"/>
                    </a:lnTo>
                    <a:lnTo>
                      <a:pt x="34" y="120"/>
                    </a:lnTo>
                    <a:lnTo>
                      <a:pt x="30" y="119"/>
                    </a:lnTo>
                    <a:lnTo>
                      <a:pt x="26" y="118"/>
                    </a:lnTo>
                    <a:lnTo>
                      <a:pt x="22" y="115"/>
                    </a:lnTo>
                    <a:lnTo>
                      <a:pt x="18" y="112"/>
                    </a:lnTo>
                    <a:lnTo>
                      <a:pt x="15" y="109"/>
                    </a:lnTo>
                    <a:lnTo>
                      <a:pt x="12" y="106"/>
                    </a:lnTo>
                    <a:lnTo>
                      <a:pt x="10" y="102"/>
                    </a:lnTo>
                    <a:lnTo>
                      <a:pt x="8" y="98"/>
                    </a:lnTo>
                    <a:lnTo>
                      <a:pt x="5" y="93"/>
                    </a:lnTo>
                    <a:lnTo>
                      <a:pt x="4" y="88"/>
                    </a:lnTo>
                    <a:lnTo>
                      <a:pt x="2" y="83"/>
                    </a:lnTo>
                    <a:lnTo>
                      <a:pt x="1" y="78"/>
                    </a:lnTo>
                    <a:lnTo>
                      <a:pt x="0" y="71"/>
                    </a:lnTo>
                    <a:lnTo>
                      <a:pt x="0" y="65"/>
                    </a:lnTo>
                    <a:lnTo>
                      <a:pt x="0" y="60"/>
                    </a:lnTo>
                    <a:lnTo>
                      <a:pt x="2" y="0"/>
                    </a:lnTo>
                    <a:lnTo>
                      <a:pt x="330" y="0"/>
                    </a:lnTo>
                    <a:lnTo>
                      <a:pt x="332" y="60"/>
                    </a:lnTo>
                    <a:close/>
                  </a:path>
                </a:pathLst>
              </a:custGeom>
              <a:solidFill>
                <a:srgbClr val="CDCAC7"/>
              </a:solidFill>
              <a:ln w="0" cap="flat" cmpd="sng">
                <a:solidFill>
                  <a:srgbClr val="000000"/>
                </a:solidFill>
                <a:prstDash val="solid"/>
                <a:headEnd type="none" w="med" len="med"/>
                <a:tailEnd type="none" w="med" len="med"/>
              </a:ln>
            </p:spPr>
            <p:txBody>
              <a:bodyPr/>
              <a:lstStyle/>
              <a:p>
                <a:endParaRPr lang="en-US"/>
              </a:p>
            </p:txBody>
          </p:sp>
          <p:sp>
            <p:nvSpPr>
              <p:cNvPr id="1413286" name="Freeform 1413285"/>
              <p:cNvSpPr/>
              <p:nvPr/>
            </p:nvSpPr>
            <p:spPr>
              <a:xfrm>
                <a:off x="4624" y="1318"/>
                <a:ext cx="2" cy="8"/>
              </a:xfrm>
              <a:custGeom>
                <a:avLst/>
                <a:gdLst/>
                <a:ahLst/>
                <a:cxnLst/>
                <a:rect l="0" t="0" r="0" b="0"/>
                <a:pathLst>
                  <a:path w="31" h="200">
                    <a:moveTo>
                      <a:pt x="18" y="200"/>
                    </a:moveTo>
                    <a:lnTo>
                      <a:pt x="19" y="199"/>
                    </a:lnTo>
                    <a:lnTo>
                      <a:pt x="20" y="199"/>
                    </a:lnTo>
                    <a:lnTo>
                      <a:pt x="21" y="199"/>
                    </a:lnTo>
                    <a:lnTo>
                      <a:pt x="22" y="198"/>
                    </a:lnTo>
                    <a:lnTo>
                      <a:pt x="24" y="197"/>
                    </a:lnTo>
                    <a:lnTo>
                      <a:pt x="25" y="196"/>
                    </a:lnTo>
                    <a:lnTo>
                      <a:pt x="26" y="195"/>
                    </a:lnTo>
                    <a:lnTo>
                      <a:pt x="27" y="194"/>
                    </a:lnTo>
                    <a:lnTo>
                      <a:pt x="27" y="193"/>
                    </a:lnTo>
                    <a:lnTo>
                      <a:pt x="28" y="191"/>
                    </a:lnTo>
                    <a:lnTo>
                      <a:pt x="29" y="190"/>
                    </a:lnTo>
                    <a:lnTo>
                      <a:pt x="29" y="188"/>
                    </a:lnTo>
                    <a:lnTo>
                      <a:pt x="30" y="186"/>
                    </a:lnTo>
                    <a:lnTo>
                      <a:pt x="30" y="184"/>
                    </a:lnTo>
                    <a:lnTo>
                      <a:pt x="30" y="183"/>
                    </a:lnTo>
                    <a:lnTo>
                      <a:pt x="31" y="181"/>
                    </a:lnTo>
                    <a:lnTo>
                      <a:pt x="31" y="20"/>
                    </a:lnTo>
                    <a:lnTo>
                      <a:pt x="30" y="18"/>
                    </a:lnTo>
                    <a:lnTo>
                      <a:pt x="30" y="16"/>
                    </a:lnTo>
                    <a:lnTo>
                      <a:pt x="30" y="14"/>
                    </a:lnTo>
                    <a:lnTo>
                      <a:pt x="29" y="12"/>
                    </a:lnTo>
                    <a:lnTo>
                      <a:pt x="29" y="11"/>
                    </a:lnTo>
                    <a:lnTo>
                      <a:pt x="28" y="9"/>
                    </a:lnTo>
                    <a:lnTo>
                      <a:pt x="27" y="7"/>
                    </a:lnTo>
                    <a:lnTo>
                      <a:pt x="27" y="5"/>
                    </a:lnTo>
                    <a:lnTo>
                      <a:pt x="26" y="4"/>
                    </a:lnTo>
                    <a:lnTo>
                      <a:pt x="25" y="3"/>
                    </a:lnTo>
                    <a:lnTo>
                      <a:pt x="24" y="2"/>
                    </a:lnTo>
                    <a:lnTo>
                      <a:pt x="22" y="1"/>
                    </a:lnTo>
                    <a:lnTo>
                      <a:pt x="21" y="0"/>
                    </a:lnTo>
                    <a:lnTo>
                      <a:pt x="20" y="0"/>
                    </a:lnTo>
                    <a:lnTo>
                      <a:pt x="19" y="0"/>
                    </a:lnTo>
                    <a:lnTo>
                      <a:pt x="18" y="0"/>
                    </a:lnTo>
                    <a:lnTo>
                      <a:pt x="16" y="0"/>
                    </a:lnTo>
                    <a:lnTo>
                      <a:pt x="15" y="0"/>
                    </a:lnTo>
                    <a:lnTo>
                      <a:pt x="13" y="0"/>
                    </a:lnTo>
                    <a:lnTo>
                      <a:pt x="12" y="1"/>
                    </a:lnTo>
                    <a:lnTo>
                      <a:pt x="11" y="2"/>
                    </a:lnTo>
                    <a:lnTo>
                      <a:pt x="10" y="3"/>
                    </a:lnTo>
                    <a:lnTo>
                      <a:pt x="8" y="4"/>
                    </a:lnTo>
                    <a:lnTo>
                      <a:pt x="8" y="5"/>
                    </a:lnTo>
                    <a:lnTo>
                      <a:pt x="7" y="7"/>
                    </a:lnTo>
                    <a:lnTo>
                      <a:pt x="6" y="9"/>
                    </a:lnTo>
                    <a:lnTo>
                      <a:pt x="5" y="11"/>
                    </a:lnTo>
                    <a:lnTo>
                      <a:pt x="5" y="12"/>
                    </a:lnTo>
                    <a:lnTo>
                      <a:pt x="4" y="14"/>
                    </a:lnTo>
                    <a:lnTo>
                      <a:pt x="4" y="16"/>
                    </a:lnTo>
                    <a:lnTo>
                      <a:pt x="4" y="18"/>
                    </a:lnTo>
                    <a:lnTo>
                      <a:pt x="4" y="20"/>
                    </a:lnTo>
                    <a:lnTo>
                      <a:pt x="0" y="168"/>
                    </a:lnTo>
                    <a:lnTo>
                      <a:pt x="0" y="170"/>
                    </a:lnTo>
                    <a:lnTo>
                      <a:pt x="0" y="173"/>
                    </a:lnTo>
                    <a:lnTo>
                      <a:pt x="0" y="175"/>
                    </a:lnTo>
                    <a:lnTo>
                      <a:pt x="1" y="178"/>
                    </a:lnTo>
                    <a:lnTo>
                      <a:pt x="2" y="180"/>
                    </a:lnTo>
                    <a:lnTo>
                      <a:pt x="3" y="183"/>
                    </a:lnTo>
                    <a:lnTo>
                      <a:pt x="4" y="185"/>
                    </a:lnTo>
                    <a:lnTo>
                      <a:pt x="6" y="188"/>
                    </a:lnTo>
                    <a:lnTo>
                      <a:pt x="7" y="190"/>
                    </a:lnTo>
                    <a:lnTo>
                      <a:pt x="8" y="192"/>
                    </a:lnTo>
                    <a:lnTo>
                      <a:pt x="10" y="194"/>
                    </a:lnTo>
                    <a:lnTo>
                      <a:pt x="11" y="196"/>
                    </a:lnTo>
                    <a:lnTo>
                      <a:pt x="13" y="197"/>
                    </a:lnTo>
                    <a:lnTo>
                      <a:pt x="14" y="199"/>
                    </a:lnTo>
                    <a:lnTo>
                      <a:pt x="16" y="199"/>
                    </a:lnTo>
                    <a:lnTo>
                      <a:pt x="18" y="200"/>
                    </a:lnTo>
                    <a:close/>
                  </a:path>
                </a:pathLst>
              </a:custGeom>
              <a:solidFill>
                <a:srgbClr val="DADEDC"/>
              </a:solidFill>
              <a:ln w="0" cap="flat" cmpd="sng">
                <a:solidFill>
                  <a:srgbClr val="000000"/>
                </a:solidFill>
                <a:prstDash val="solid"/>
                <a:headEnd type="none" w="med" len="med"/>
                <a:tailEnd type="none" w="med" len="med"/>
              </a:ln>
            </p:spPr>
            <p:txBody>
              <a:bodyPr/>
              <a:lstStyle/>
              <a:p>
                <a:endParaRPr lang="en-US"/>
              </a:p>
            </p:txBody>
          </p:sp>
          <p:sp>
            <p:nvSpPr>
              <p:cNvPr id="1413287" name="Freeform 1413286"/>
              <p:cNvSpPr/>
              <p:nvPr/>
            </p:nvSpPr>
            <p:spPr>
              <a:xfrm>
                <a:off x="4641" y="1317"/>
                <a:ext cx="2" cy="9"/>
              </a:xfrm>
              <a:custGeom>
                <a:avLst/>
                <a:gdLst/>
                <a:ahLst/>
                <a:cxnLst/>
                <a:rect l="0" t="0" r="0" b="0"/>
                <a:pathLst>
                  <a:path w="37" h="209">
                    <a:moveTo>
                      <a:pt x="14" y="209"/>
                    </a:moveTo>
                    <a:lnTo>
                      <a:pt x="15" y="208"/>
                    </a:lnTo>
                    <a:lnTo>
                      <a:pt x="16" y="208"/>
                    </a:lnTo>
                    <a:lnTo>
                      <a:pt x="18" y="206"/>
                    </a:lnTo>
                    <a:lnTo>
                      <a:pt x="20" y="205"/>
                    </a:lnTo>
                    <a:lnTo>
                      <a:pt x="22" y="203"/>
                    </a:lnTo>
                    <a:lnTo>
                      <a:pt x="24" y="201"/>
                    </a:lnTo>
                    <a:lnTo>
                      <a:pt x="25" y="199"/>
                    </a:lnTo>
                    <a:lnTo>
                      <a:pt x="27" y="197"/>
                    </a:lnTo>
                    <a:lnTo>
                      <a:pt x="29" y="194"/>
                    </a:lnTo>
                    <a:lnTo>
                      <a:pt x="30" y="191"/>
                    </a:lnTo>
                    <a:lnTo>
                      <a:pt x="33" y="189"/>
                    </a:lnTo>
                    <a:lnTo>
                      <a:pt x="34" y="186"/>
                    </a:lnTo>
                    <a:lnTo>
                      <a:pt x="35" y="184"/>
                    </a:lnTo>
                    <a:lnTo>
                      <a:pt x="36" y="181"/>
                    </a:lnTo>
                    <a:lnTo>
                      <a:pt x="36" y="179"/>
                    </a:lnTo>
                    <a:lnTo>
                      <a:pt x="37" y="177"/>
                    </a:lnTo>
                    <a:lnTo>
                      <a:pt x="27" y="20"/>
                    </a:lnTo>
                    <a:lnTo>
                      <a:pt x="26" y="18"/>
                    </a:lnTo>
                    <a:lnTo>
                      <a:pt x="26" y="16"/>
                    </a:lnTo>
                    <a:lnTo>
                      <a:pt x="26" y="13"/>
                    </a:lnTo>
                    <a:lnTo>
                      <a:pt x="25" y="11"/>
                    </a:lnTo>
                    <a:lnTo>
                      <a:pt x="25" y="10"/>
                    </a:lnTo>
                    <a:lnTo>
                      <a:pt x="24" y="8"/>
                    </a:lnTo>
                    <a:lnTo>
                      <a:pt x="23" y="7"/>
                    </a:lnTo>
                    <a:lnTo>
                      <a:pt x="23" y="5"/>
                    </a:lnTo>
                    <a:lnTo>
                      <a:pt x="22" y="4"/>
                    </a:lnTo>
                    <a:lnTo>
                      <a:pt x="21" y="3"/>
                    </a:lnTo>
                    <a:lnTo>
                      <a:pt x="20" y="2"/>
                    </a:lnTo>
                    <a:lnTo>
                      <a:pt x="18" y="1"/>
                    </a:lnTo>
                    <a:lnTo>
                      <a:pt x="17" y="0"/>
                    </a:lnTo>
                    <a:lnTo>
                      <a:pt x="16" y="0"/>
                    </a:lnTo>
                    <a:lnTo>
                      <a:pt x="15" y="0"/>
                    </a:lnTo>
                    <a:lnTo>
                      <a:pt x="14" y="0"/>
                    </a:lnTo>
                    <a:lnTo>
                      <a:pt x="12" y="0"/>
                    </a:lnTo>
                    <a:lnTo>
                      <a:pt x="11" y="0"/>
                    </a:lnTo>
                    <a:lnTo>
                      <a:pt x="9" y="0"/>
                    </a:lnTo>
                    <a:lnTo>
                      <a:pt x="8" y="1"/>
                    </a:lnTo>
                    <a:lnTo>
                      <a:pt x="7" y="2"/>
                    </a:lnTo>
                    <a:lnTo>
                      <a:pt x="6" y="3"/>
                    </a:lnTo>
                    <a:lnTo>
                      <a:pt x="4" y="4"/>
                    </a:lnTo>
                    <a:lnTo>
                      <a:pt x="4" y="6"/>
                    </a:lnTo>
                    <a:lnTo>
                      <a:pt x="3" y="7"/>
                    </a:lnTo>
                    <a:lnTo>
                      <a:pt x="2" y="9"/>
                    </a:lnTo>
                    <a:lnTo>
                      <a:pt x="1" y="11"/>
                    </a:lnTo>
                    <a:lnTo>
                      <a:pt x="1" y="13"/>
                    </a:lnTo>
                    <a:lnTo>
                      <a:pt x="0" y="16"/>
                    </a:lnTo>
                    <a:lnTo>
                      <a:pt x="0" y="18"/>
                    </a:lnTo>
                    <a:lnTo>
                      <a:pt x="0" y="20"/>
                    </a:lnTo>
                    <a:lnTo>
                      <a:pt x="0" y="23"/>
                    </a:lnTo>
                    <a:lnTo>
                      <a:pt x="0" y="192"/>
                    </a:lnTo>
                    <a:lnTo>
                      <a:pt x="0" y="193"/>
                    </a:lnTo>
                    <a:lnTo>
                      <a:pt x="0" y="195"/>
                    </a:lnTo>
                    <a:lnTo>
                      <a:pt x="0" y="196"/>
                    </a:lnTo>
                    <a:lnTo>
                      <a:pt x="1" y="198"/>
                    </a:lnTo>
                    <a:lnTo>
                      <a:pt x="1" y="199"/>
                    </a:lnTo>
                    <a:lnTo>
                      <a:pt x="2" y="200"/>
                    </a:lnTo>
                    <a:lnTo>
                      <a:pt x="3" y="202"/>
                    </a:lnTo>
                    <a:lnTo>
                      <a:pt x="4" y="203"/>
                    </a:lnTo>
                    <a:lnTo>
                      <a:pt x="4" y="204"/>
                    </a:lnTo>
                    <a:lnTo>
                      <a:pt x="6" y="205"/>
                    </a:lnTo>
                    <a:lnTo>
                      <a:pt x="7" y="206"/>
                    </a:lnTo>
                    <a:lnTo>
                      <a:pt x="8" y="207"/>
                    </a:lnTo>
                    <a:lnTo>
                      <a:pt x="9" y="208"/>
                    </a:lnTo>
                    <a:lnTo>
                      <a:pt x="11" y="208"/>
                    </a:lnTo>
                    <a:lnTo>
                      <a:pt x="12" y="208"/>
                    </a:lnTo>
                    <a:lnTo>
                      <a:pt x="14" y="209"/>
                    </a:lnTo>
                    <a:close/>
                  </a:path>
                </a:pathLst>
              </a:custGeom>
              <a:solidFill>
                <a:srgbClr val="DADEDC"/>
              </a:solidFill>
              <a:ln w="0" cap="flat" cmpd="sng">
                <a:solidFill>
                  <a:srgbClr val="000000"/>
                </a:solidFill>
                <a:prstDash val="solid"/>
                <a:headEnd type="none" w="med" len="med"/>
                <a:tailEnd type="none" w="med" len="med"/>
              </a:ln>
            </p:spPr>
            <p:txBody>
              <a:bodyPr/>
              <a:lstStyle/>
              <a:p>
                <a:endParaRPr lang="en-US"/>
              </a:p>
            </p:txBody>
          </p:sp>
          <p:sp>
            <p:nvSpPr>
              <p:cNvPr id="1413288" name="Freeform 1413287"/>
              <p:cNvSpPr/>
              <p:nvPr/>
            </p:nvSpPr>
            <p:spPr>
              <a:xfrm>
                <a:off x="4626" y="1317"/>
                <a:ext cx="15" cy="4"/>
              </a:xfrm>
              <a:custGeom>
                <a:avLst/>
                <a:gdLst/>
                <a:ahLst/>
                <a:cxnLst/>
                <a:rect l="0" t="0" r="0" b="0"/>
                <a:pathLst>
                  <a:path w="341" h="99">
                    <a:moveTo>
                      <a:pt x="305" y="99"/>
                    </a:moveTo>
                    <a:lnTo>
                      <a:pt x="308" y="98"/>
                    </a:lnTo>
                    <a:lnTo>
                      <a:pt x="311" y="98"/>
                    </a:lnTo>
                    <a:lnTo>
                      <a:pt x="315" y="97"/>
                    </a:lnTo>
                    <a:lnTo>
                      <a:pt x="318" y="96"/>
                    </a:lnTo>
                    <a:lnTo>
                      <a:pt x="321" y="95"/>
                    </a:lnTo>
                    <a:lnTo>
                      <a:pt x="324" y="93"/>
                    </a:lnTo>
                    <a:lnTo>
                      <a:pt x="327" y="91"/>
                    </a:lnTo>
                    <a:lnTo>
                      <a:pt x="329" y="89"/>
                    </a:lnTo>
                    <a:lnTo>
                      <a:pt x="331" y="87"/>
                    </a:lnTo>
                    <a:lnTo>
                      <a:pt x="333" y="85"/>
                    </a:lnTo>
                    <a:lnTo>
                      <a:pt x="335" y="82"/>
                    </a:lnTo>
                    <a:lnTo>
                      <a:pt x="337" y="80"/>
                    </a:lnTo>
                    <a:lnTo>
                      <a:pt x="338" y="77"/>
                    </a:lnTo>
                    <a:lnTo>
                      <a:pt x="339" y="74"/>
                    </a:lnTo>
                    <a:lnTo>
                      <a:pt x="339" y="71"/>
                    </a:lnTo>
                    <a:lnTo>
                      <a:pt x="341" y="67"/>
                    </a:lnTo>
                    <a:lnTo>
                      <a:pt x="341" y="32"/>
                    </a:lnTo>
                    <a:lnTo>
                      <a:pt x="339" y="28"/>
                    </a:lnTo>
                    <a:lnTo>
                      <a:pt x="339" y="24"/>
                    </a:lnTo>
                    <a:lnTo>
                      <a:pt x="338" y="21"/>
                    </a:lnTo>
                    <a:lnTo>
                      <a:pt x="337" y="18"/>
                    </a:lnTo>
                    <a:lnTo>
                      <a:pt x="335" y="16"/>
                    </a:lnTo>
                    <a:lnTo>
                      <a:pt x="333" y="13"/>
                    </a:lnTo>
                    <a:lnTo>
                      <a:pt x="331" y="11"/>
                    </a:lnTo>
                    <a:lnTo>
                      <a:pt x="329" y="9"/>
                    </a:lnTo>
                    <a:lnTo>
                      <a:pt x="327" y="7"/>
                    </a:lnTo>
                    <a:lnTo>
                      <a:pt x="324" y="5"/>
                    </a:lnTo>
                    <a:lnTo>
                      <a:pt x="321" y="3"/>
                    </a:lnTo>
                    <a:lnTo>
                      <a:pt x="318" y="2"/>
                    </a:lnTo>
                    <a:lnTo>
                      <a:pt x="315" y="1"/>
                    </a:lnTo>
                    <a:lnTo>
                      <a:pt x="311" y="0"/>
                    </a:lnTo>
                    <a:lnTo>
                      <a:pt x="308" y="0"/>
                    </a:lnTo>
                    <a:lnTo>
                      <a:pt x="305" y="0"/>
                    </a:lnTo>
                    <a:lnTo>
                      <a:pt x="37" y="0"/>
                    </a:lnTo>
                    <a:lnTo>
                      <a:pt x="33" y="0"/>
                    </a:lnTo>
                    <a:lnTo>
                      <a:pt x="28" y="0"/>
                    </a:lnTo>
                    <a:lnTo>
                      <a:pt x="25" y="1"/>
                    </a:lnTo>
                    <a:lnTo>
                      <a:pt x="21" y="2"/>
                    </a:lnTo>
                    <a:lnTo>
                      <a:pt x="18" y="3"/>
                    </a:lnTo>
                    <a:lnTo>
                      <a:pt x="15" y="5"/>
                    </a:lnTo>
                    <a:lnTo>
                      <a:pt x="13" y="7"/>
                    </a:lnTo>
                    <a:lnTo>
                      <a:pt x="10" y="9"/>
                    </a:lnTo>
                    <a:lnTo>
                      <a:pt x="8" y="11"/>
                    </a:lnTo>
                    <a:lnTo>
                      <a:pt x="6" y="13"/>
                    </a:lnTo>
                    <a:lnTo>
                      <a:pt x="4" y="16"/>
                    </a:lnTo>
                    <a:lnTo>
                      <a:pt x="2" y="18"/>
                    </a:lnTo>
                    <a:lnTo>
                      <a:pt x="1" y="21"/>
                    </a:lnTo>
                    <a:lnTo>
                      <a:pt x="0" y="24"/>
                    </a:lnTo>
                    <a:lnTo>
                      <a:pt x="0" y="28"/>
                    </a:lnTo>
                    <a:lnTo>
                      <a:pt x="0" y="32"/>
                    </a:lnTo>
                    <a:lnTo>
                      <a:pt x="0" y="67"/>
                    </a:lnTo>
                    <a:lnTo>
                      <a:pt x="0" y="71"/>
                    </a:lnTo>
                    <a:lnTo>
                      <a:pt x="0" y="74"/>
                    </a:lnTo>
                    <a:lnTo>
                      <a:pt x="1" y="77"/>
                    </a:lnTo>
                    <a:lnTo>
                      <a:pt x="2" y="80"/>
                    </a:lnTo>
                    <a:lnTo>
                      <a:pt x="4" y="82"/>
                    </a:lnTo>
                    <a:lnTo>
                      <a:pt x="6" y="85"/>
                    </a:lnTo>
                    <a:lnTo>
                      <a:pt x="8" y="87"/>
                    </a:lnTo>
                    <a:lnTo>
                      <a:pt x="10" y="89"/>
                    </a:lnTo>
                    <a:lnTo>
                      <a:pt x="13" y="91"/>
                    </a:lnTo>
                    <a:lnTo>
                      <a:pt x="15" y="93"/>
                    </a:lnTo>
                    <a:lnTo>
                      <a:pt x="18" y="95"/>
                    </a:lnTo>
                    <a:lnTo>
                      <a:pt x="21" y="96"/>
                    </a:lnTo>
                    <a:lnTo>
                      <a:pt x="25" y="97"/>
                    </a:lnTo>
                    <a:lnTo>
                      <a:pt x="28" y="98"/>
                    </a:lnTo>
                    <a:lnTo>
                      <a:pt x="33" y="98"/>
                    </a:lnTo>
                    <a:lnTo>
                      <a:pt x="37" y="99"/>
                    </a:lnTo>
                    <a:lnTo>
                      <a:pt x="305" y="99"/>
                    </a:lnTo>
                    <a:close/>
                  </a:path>
                </a:pathLst>
              </a:custGeom>
              <a:solidFill>
                <a:srgbClr val="F2EEEA"/>
              </a:solidFill>
              <a:ln w="0" cap="flat" cmpd="sng">
                <a:solidFill>
                  <a:srgbClr val="000000"/>
                </a:solidFill>
                <a:prstDash val="solid"/>
                <a:headEnd type="none" w="med" len="med"/>
                <a:tailEnd type="none" w="med" len="med"/>
              </a:ln>
            </p:spPr>
            <p:txBody>
              <a:bodyPr/>
              <a:lstStyle/>
              <a:p>
                <a:endParaRPr lang="en-US"/>
              </a:p>
            </p:txBody>
          </p:sp>
          <p:sp>
            <p:nvSpPr>
              <p:cNvPr id="1413289" name="Freeform 1413288"/>
              <p:cNvSpPr/>
              <p:nvPr/>
            </p:nvSpPr>
            <p:spPr>
              <a:xfrm>
                <a:off x="4601" y="1316"/>
                <a:ext cx="20" cy="12"/>
              </a:xfrm>
              <a:custGeom>
                <a:avLst/>
                <a:gdLst/>
                <a:ahLst/>
                <a:cxnLst/>
                <a:rect l="0" t="0" r="0" b="0"/>
                <a:pathLst>
                  <a:path w="476" h="282">
                    <a:moveTo>
                      <a:pt x="413" y="282"/>
                    </a:moveTo>
                    <a:lnTo>
                      <a:pt x="417" y="281"/>
                    </a:lnTo>
                    <a:lnTo>
                      <a:pt x="424" y="280"/>
                    </a:lnTo>
                    <a:lnTo>
                      <a:pt x="429" y="278"/>
                    </a:lnTo>
                    <a:lnTo>
                      <a:pt x="434" y="276"/>
                    </a:lnTo>
                    <a:lnTo>
                      <a:pt x="439" y="273"/>
                    </a:lnTo>
                    <a:lnTo>
                      <a:pt x="444" y="270"/>
                    </a:lnTo>
                    <a:lnTo>
                      <a:pt x="449" y="266"/>
                    </a:lnTo>
                    <a:lnTo>
                      <a:pt x="454" y="262"/>
                    </a:lnTo>
                    <a:lnTo>
                      <a:pt x="459" y="257"/>
                    </a:lnTo>
                    <a:lnTo>
                      <a:pt x="463" y="252"/>
                    </a:lnTo>
                    <a:lnTo>
                      <a:pt x="467" y="246"/>
                    </a:lnTo>
                    <a:lnTo>
                      <a:pt x="470" y="240"/>
                    </a:lnTo>
                    <a:lnTo>
                      <a:pt x="472" y="234"/>
                    </a:lnTo>
                    <a:lnTo>
                      <a:pt x="474" y="228"/>
                    </a:lnTo>
                    <a:lnTo>
                      <a:pt x="475" y="221"/>
                    </a:lnTo>
                    <a:lnTo>
                      <a:pt x="476" y="215"/>
                    </a:lnTo>
                    <a:lnTo>
                      <a:pt x="462" y="67"/>
                    </a:lnTo>
                    <a:lnTo>
                      <a:pt x="461" y="60"/>
                    </a:lnTo>
                    <a:lnTo>
                      <a:pt x="461" y="53"/>
                    </a:lnTo>
                    <a:lnTo>
                      <a:pt x="459" y="46"/>
                    </a:lnTo>
                    <a:lnTo>
                      <a:pt x="458" y="40"/>
                    </a:lnTo>
                    <a:lnTo>
                      <a:pt x="455" y="34"/>
                    </a:lnTo>
                    <a:lnTo>
                      <a:pt x="452" y="29"/>
                    </a:lnTo>
                    <a:lnTo>
                      <a:pt x="450" y="24"/>
                    </a:lnTo>
                    <a:lnTo>
                      <a:pt x="447" y="20"/>
                    </a:lnTo>
                    <a:lnTo>
                      <a:pt x="443" y="15"/>
                    </a:lnTo>
                    <a:lnTo>
                      <a:pt x="440" y="12"/>
                    </a:lnTo>
                    <a:lnTo>
                      <a:pt x="436" y="7"/>
                    </a:lnTo>
                    <a:lnTo>
                      <a:pt x="432" y="5"/>
                    </a:lnTo>
                    <a:lnTo>
                      <a:pt x="427" y="2"/>
                    </a:lnTo>
                    <a:lnTo>
                      <a:pt x="423" y="1"/>
                    </a:lnTo>
                    <a:lnTo>
                      <a:pt x="417" y="0"/>
                    </a:lnTo>
                    <a:lnTo>
                      <a:pt x="413" y="0"/>
                    </a:lnTo>
                    <a:lnTo>
                      <a:pt x="62" y="0"/>
                    </a:lnTo>
                    <a:lnTo>
                      <a:pt x="57" y="0"/>
                    </a:lnTo>
                    <a:lnTo>
                      <a:pt x="52" y="1"/>
                    </a:lnTo>
                    <a:lnTo>
                      <a:pt x="48" y="2"/>
                    </a:lnTo>
                    <a:lnTo>
                      <a:pt x="43" y="5"/>
                    </a:lnTo>
                    <a:lnTo>
                      <a:pt x="39" y="7"/>
                    </a:lnTo>
                    <a:lnTo>
                      <a:pt x="35" y="12"/>
                    </a:lnTo>
                    <a:lnTo>
                      <a:pt x="32" y="15"/>
                    </a:lnTo>
                    <a:lnTo>
                      <a:pt x="27" y="20"/>
                    </a:lnTo>
                    <a:lnTo>
                      <a:pt x="24" y="24"/>
                    </a:lnTo>
                    <a:lnTo>
                      <a:pt x="22" y="29"/>
                    </a:lnTo>
                    <a:lnTo>
                      <a:pt x="19" y="34"/>
                    </a:lnTo>
                    <a:lnTo>
                      <a:pt x="17" y="40"/>
                    </a:lnTo>
                    <a:lnTo>
                      <a:pt x="16" y="46"/>
                    </a:lnTo>
                    <a:lnTo>
                      <a:pt x="14" y="53"/>
                    </a:lnTo>
                    <a:lnTo>
                      <a:pt x="14" y="60"/>
                    </a:lnTo>
                    <a:lnTo>
                      <a:pt x="14" y="67"/>
                    </a:lnTo>
                    <a:lnTo>
                      <a:pt x="0" y="215"/>
                    </a:lnTo>
                    <a:lnTo>
                      <a:pt x="0" y="221"/>
                    </a:lnTo>
                    <a:lnTo>
                      <a:pt x="1" y="228"/>
                    </a:lnTo>
                    <a:lnTo>
                      <a:pt x="3" y="234"/>
                    </a:lnTo>
                    <a:lnTo>
                      <a:pt x="5" y="240"/>
                    </a:lnTo>
                    <a:lnTo>
                      <a:pt x="8" y="246"/>
                    </a:lnTo>
                    <a:lnTo>
                      <a:pt x="12" y="252"/>
                    </a:lnTo>
                    <a:lnTo>
                      <a:pt x="16" y="257"/>
                    </a:lnTo>
                    <a:lnTo>
                      <a:pt x="20" y="262"/>
                    </a:lnTo>
                    <a:lnTo>
                      <a:pt x="25" y="266"/>
                    </a:lnTo>
                    <a:lnTo>
                      <a:pt x="30" y="270"/>
                    </a:lnTo>
                    <a:lnTo>
                      <a:pt x="36" y="273"/>
                    </a:lnTo>
                    <a:lnTo>
                      <a:pt x="41" y="276"/>
                    </a:lnTo>
                    <a:lnTo>
                      <a:pt x="46" y="278"/>
                    </a:lnTo>
                    <a:lnTo>
                      <a:pt x="51" y="280"/>
                    </a:lnTo>
                    <a:lnTo>
                      <a:pt x="57" y="281"/>
                    </a:lnTo>
                    <a:lnTo>
                      <a:pt x="62" y="282"/>
                    </a:lnTo>
                    <a:lnTo>
                      <a:pt x="413" y="282"/>
                    </a:lnTo>
                    <a:close/>
                  </a:path>
                </a:pathLst>
              </a:custGeom>
              <a:solidFill>
                <a:srgbClr val="7F7F7F"/>
              </a:solidFill>
              <a:ln w="0" cap="flat" cmpd="sng">
                <a:solidFill>
                  <a:srgbClr val="000000"/>
                </a:solidFill>
                <a:prstDash val="solid"/>
                <a:headEnd type="none" w="med" len="med"/>
                <a:tailEnd type="none" w="med" len="med"/>
              </a:ln>
            </p:spPr>
            <p:txBody>
              <a:bodyPr/>
              <a:lstStyle/>
              <a:p>
                <a:endParaRPr lang="en-US"/>
              </a:p>
            </p:txBody>
          </p:sp>
          <p:sp>
            <p:nvSpPr>
              <p:cNvPr id="1413290" name="Freeform 1413289"/>
              <p:cNvSpPr/>
              <p:nvPr/>
            </p:nvSpPr>
            <p:spPr>
              <a:xfrm>
                <a:off x="4601" y="1316"/>
                <a:ext cx="20" cy="12"/>
              </a:xfrm>
              <a:custGeom>
                <a:avLst/>
                <a:gdLst/>
                <a:ahLst/>
                <a:cxnLst/>
                <a:rect l="0" t="0" r="0" b="0"/>
                <a:pathLst>
                  <a:path w="454" h="269">
                    <a:moveTo>
                      <a:pt x="395" y="269"/>
                    </a:moveTo>
                    <a:lnTo>
                      <a:pt x="399" y="268"/>
                    </a:lnTo>
                    <a:lnTo>
                      <a:pt x="404" y="267"/>
                    </a:lnTo>
                    <a:lnTo>
                      <a:pt x="410" y="266"/>
                    </a:lnTo>
                    <a:lnTo>
                      <a:pt x="415" y="264"/>
                    </a:lnTo>
                    <a:lnTo>
                      <a:pt x="419" y="261"/>
                    </a:lnTo>
                    <a:lnTo>
                      <a:pt x="424" y="258"/>
                    </a:lnTo>
                    <a:lnTo>
                      <a:pt x="429" y="254"/>
                    </a:lnTo>
                    <a:lnTo>
                      <a:pt x="433" y="250"/>
                    </a:lnTo>
                    <a:lnTo>
                      <a:pt x="437" y="245"/>
                    </a:lnTo>
                    <a:lnTo>
                      <a:pt x="441" y="240"/>
                    </a:lnTo>
                    <a:lnTo>
                      <a:pt x="444" y="235"/>
                    </a:lnTo>
                    <a:lnTo>
                      <a:pt x="448" y="230"/>
                    </a:lnTo>
                    <a:lnTo>
                      <a:pt x="450" y="224"/>
                    </a:lnTo>
                    <a:lnTo>
                      <a:pt x="452" y="218"/>
                    </a:lnTo>
                    <a:lnTo>
                      <a:pt x="453" y="212"/>
                    </a:lnTo>
                    <a:lnTo>
                      <a:pt x="454" y="205"/>
                    </a:lnTo>
                    <a:lnTo>
                      <a:pt x="440" y="65"/>
                    </a:lnTo>
                    <a:lnTo>
                      <a:pt x="439" y="58"/>
                    </a:lnTo>
                    <a:lnTo>
                      <a:pt x="439" y="52"/>
                    </a:lnTo>
                    <a:lnTo>
                      <a:pt x="437" y="46"/>
                    </a:lnTo>
                    <a:lnTo>
                      <a:pt x="436" y="39"/>
                    </a:lnTo>
                    <a:lnTo>
                      <a:pt x="434" y="33"/>
                    </a:lnTo>
                    <a:lnTo>
                      <a:pt x="432" y="28"/>
                    </a:lnTo>
                    <a:lnTo>
                      <a:pt x="429" y="23"/>
                    </a:lnTo>
                    <a:lnTo>
                      <a:pt x="427" y="19"/>
                    </a:lnTo>
                    <a:lnTo>
                      <a:pt x="423" y="15"/>
                    </a:lnTo>
                    <a:lnTo>
                      <a:pt x="420" y="11"/>
                    </a:lnTo>
                    <a:lnTo>
                      <a:pt x="416" y="8"/>
                    </a:lnTo>
                    <a:lnTo>
                      <a:pt x="413" y="4"/>
                    </a:lnTo>
                    <a:lnTo>
                      <a:pt x="408" y="2"/>
                    </a:lnTo>
                    <a:lnTo>
                      <a:pt x="403" y="1"/>
                    </a:lnTo>
                    <a:lnTo>
                      <a:pt x="399" y="0"/>
                    </a:lnTo>
                    <a:lnTo>
                      <a:pt x="395" y="0"/>
                    </a:lnTo>
                    <a:lnTo>
                      <a:pt x="60" y="0"/>
                    </a:lnTo>
                    <a:lnTo>
                      <a:pt x="54" y="0"/>
                    </a:lnTo>
                    <a:lnTo>
                      <a:pt x="50" y="1"/>
                    </a:lnTo>
                    <a:lnTo>
                      <a:pt x="46" y="2"/>
                    </a:lnTo>
                    <a:lnTo>
                      <a:pt x="42" y="4"/>
                    </a:lnTo>
                    <a:lnTo>
                      <a:pt x="38" y="8"/>
                    </a:lnTo>
                    <a:lnTo>
                      <a:pt x="34" y="11"/>
                    </a:lnTo>
                    <a:lnTo>
                      <a:pt x="31" y="15"/>
                    </a:lnTo>
                    <a:lnTo>
                      <a:pt x="28" y="19"/>
                    </a:lnTo>
                    <a:lnTo>
                      <a:pt x="25" y="23"/>
                    </a:lnTo>
                    <a:lnTo>
                      <a:pt x="22" y="28"/>
                    </a:lnTo>
                    <a:lnTo>
                      <a:pt x="19" y="33"/>
                    </a:lnTo>
                    <a:lnTo>
                      <a:pt x="17" y="39"/>
                    </a:lnTo>
                    <a:lnTo>
                      <a:pt x="16" y="46"/>
                    </a:lnTo>
                    <a:lnTo>
                      <a:pt x="14" y="52"/>
                    </a:lnTo>
                    <a:lnTo>
                      <a:pt x="14" y="58"/>
                    </a:lnTo>
                    <a:lnTo>
                      <a:pt x="14" y="65"/>
                    </a:lnTo>
                    <a:lnTo>
                      <a:pt x="0" y="205"/>
                    </a:lnTo>
                    <a:lnTo>
                      <a:pt x="0" y="212"/>
                    </a:lnTo>
                    <a:lnTo>
                      <a:pt x="1" y="218"/>
                    </a:lnTo>
                    <a:lnTo>
                      <a:pt x="3" y="224"/>
                    </a:lnTo>
                    <a:lnTo>
                      <a:pt x="5" y="230"/>
                    </a:lnTo>
                    <a:lnTo>
                      <a:pt x="8" y="235"/>
                    </a:lnTo>
                    <a:lnTo>
                      <a:pt x="12" y="240"/>
                    </a:lnTo>
                    <a:lnTo>
                      <a:pt x="15" y="245"/>
                    </a:lnTo>
                    <a:lnTo>
                      <a:pt x="21" y="250"/>
                    </a:lnTo>
                    <a:lnTo>
                      <a:pt x="25" y="254"/>
                    </a:lnTo>
                    <a:lnTo>
                      <a:pt x="30" y="258"/>
                    </a:lnTo>
                    <a:lnTo>
                      <a:pt x="34" y="261"/>
                    </a:lnTo>
                    <a:lnTo>
                      <a:pt x="39" y="264"/>
                    </a:lnTo>
                    <a:lnTo>
                      <a:pt x="44" y="266"/>
                    </a:lnTo>
                    <a:lnTo>
                      <a:pt x="49" y="267"/>
                    </a:lnTo>
                    <a:lnTo>
                      <a:pt x="54" y="268"/>
                    </a:lnTo>
                    <a:lnTo>
                      <a:pt x="60" y="269"/>
                    </a:lnTo>
                    <a:lnTo>
                      <a:pt x="395" y="269"/>
                    </a:lnTo>
                    <a:close/>
                  </a:path>
                </a:pathLst>
              </a:custGeom>
              <a:solidFill>
                <a:srgbClr val="F2F3F1"/>
              </a:solidFill>
              <a:ln w="0" cap="flat" cmpd="sng">
                <a:solidFill>
                  <a:srgbClr val="000000"/>
                </a:solidFill>
                <a:prstDash val="solid"/>
                <a:headEnd type="none" w="med" len="med"/>
                <a:tailEnd type="none" w="med" len="med"/>
              </a:ln>
            </p:spPr>
            <p:txBody>
              <a:bodyPr/>
              <a:lstStyle/>
              <a:p>
                <a:endParaRPr lang="en-US"/>
              </a:p>
            </p:txBody>
          </p:sp>
          <p:sp>
            <p:nvSpPr>
              <p:cNvPr id="1413291" name="Freeform 1413290"/>
              <p:cNvSpPr/>
              <p:nvPr/>
            </p:nvSpPr>
            <p:spPr>
              <a:xfrm>
                <a:off x="4604" y="1322"/>
                <a:ext cx="14" cy="5"/>
              </a:xfrm>
              <a:custGeom>
                <a:avLst/>
                <a:gdLst/>
                <a:ahLst/>
                <a:cxnLst/>
                <a:rect l="0" t="0" r="0" b="0"/>
                <a:pathLst>
                  <a:path w="332" h="121">
                    <a:moveTo>
                      <a:pt x="332" y="60"/>
                    </a:moveTo>
                    <a:lnTo>
                      <a:pt x="331" y="65"/>
                    </a:lnTo>
                    <a:lnTo>
                      <a:pt x="331" y="71"/>
                    </a:lnTo>
                    <a:lnTo>
                      <a:pt x="330" y="78"/>
                    </a:lnTo>
                    <a:lnTo>
                      <a:pt x="329" y="83"/>
                    </a:lnTo>
                    <a:lnTo>
                      <a:pt x="328" y="88"/>
                    </a:lnTo>
                    <a:lnTo>
                      <a:pt x="326" y="93"/>
                    </a:lnTo>
                    <a:lnTo>
                      <a:pt x="324" y="98"/>
                    </a:lnTo>
                    <a:lnTo>
                      <a:pt x="322" y="102"/>
                    </a:lnTo>
                    <a:lnTo>
                      <a:pt x="319" y="106"/>
                    </a:lnTo>
                    <a:lnTo>
                      <a:pt x="316" y="109"/>
                    </a:lnTo>
                    <a:lnTo>
                      <a:pt x="313" y="112"/>
                    </a:lnTo>
                    <a:lnTo>
                      <a:pt x="310" y="115"/>
                    </a:lnTo>
                    <a:lnTo>
                      <a:pt x="306" y="118"/>
                    </a:lnTo>
                    <a:lnTo>
                      <a:pt x="301" y="119"/>
                    </a:lnTo>
                    <a:lnTo>
                      <a:pt x="297" y="120"/>
                    </a:lnTo>
                    <a:lnTo>
                      <a:pt x="293" y="121"/>
                    </a:lnTo>
                    <a:lnTo>
                      <a:pt x="39" y="121"/>
                    </a:lnTo>
                    <a:lnTo>
                      <a:pt x="34" y="120"/>
                    </a:lnTo>
                    <a:lnTo>
                      <a:pt x="29" y="119"/>
                    </a:lnTo>
                    <a:lnTo>
                      <a:pt x="25" y="118"/>
                    </a:lnTo>
                    <a:lnTo>
                      <a:pt x="21" y="115"/>
                    </a:lnTo>
                    <a:lnTo>
                      <a:pt x="18" y="112"/>
                    </a:lnTo>
                    <a:lnTo>
                      <a:pt x="15" y="109"/>
                    </a:lnTo>
                    <a:lnTo>
                      <a:pt x="12" y="106"/>
                    </a:lnTo>
                    <a:lnTo>
                      <a:pt x="10" y="102"/>
                    </a:lnTo>
                    <a:lnTo>
                      <a:pt x="7" y="98"/>
                    </a:lnTo>
                    <a:lnTo>
                      <a:pt x="5" y="93"/>
                    </a:lnTo>
                    <a:lnTo>
                      <a:pt x="3" y="88"/>
                    </a:lnTo>
                    <a:lnTo>
                      <a:pt x="2" y="83"/>
                    </a:lnTo>
                    <a:lnTo>
                      <a:pt x="1" y="78"/>
                    </a:lnTo>
                    <a:lnTo>
                      <a:pt x="0" y="71"/>
                    </a:lnTo>
                    <a:lnTo>
                      <a:pt x="0" y="65"/>
                    </a:lnTo>
                    <a:lnTo>
                      <a:pt x="0" y="60"/>
                    </a:lnTo>
                    <a:lnTo>
                      <a:pt x="2" y="0"/>
                    </a:lnTo>
                    <a:lnTo>
                      <a:pt x="330" y="0"/>
                    </a:lnTo>
                    <a:lnTo>
                      <a:pt x="332" y="60"/>
                    </a:lnTo>
                    <a:close/>
                  </a:path>
                </a:pathLst>
              </a:custGeom>
              <a:solidFill>
                <a:srgbClr val="CDCAC7"/>
              </a:solidFill>
              <a:ln w="0" cap="flat" cmpd="sng">
                <a:solidFill>
                  <a:srgbClr val="000000"/>
                </a:solidFill>
                <a:prstDash val="solid"/>
                <a:headEnd type="none" w="med" len="med"/>
                <a:tailEnd type="none" w="med" len="med"/>
              </a:ln>
            </p:spPr>
            <p:txBody>
              <a:bodyPr/>
              <a:lstStyle/>
              <a:p>
                <a:endParaRPr lang="en-US"/>
              </a:p>
            </p:txBody>
          </p:sp>
          <p:sp>
            <p:nvSpPr>
              <p:cNvPr id="1413292" name="Freeform 1413291"/>
              <p:cNvSpPr/>
              <p:nvPr/>
            </p:nvSpPr>
            <p:spPr>
              <a:xfrm>
                <a:off x="4602" y="1318"/>
                <a:ext cx="1" cy="8"/>
              </a:xfrm>
              <a:custGeom>
                <a:avLst/>
                <a:gdLst/>
                <a:ahLst/>
                <a:cxnLst/>
                <a:rect l="0" t="0" r="0" b="0"/>
                <a:pathLst>
                  <a:path w="33" h="200">
                    <a:moveTo>
                      <a:pt x="20" y="200"/>
                    </a:moveTo>
                    <a:lnTo>
                      <a:pt x="21" y="199"/>
                    </a:lnTo>
                    <a:lnTo>
                      <a:pt x="22" y="199"/>
                    </a:lnTo>
                    <a:lnTo>
                      <a:pt x="23" y="199"/>
                    </a:lnTo>
                    <a:lnTo>
                      <a:pt x="24" y="198"/>
                    </a:lnTo>
                    <a:lnTo>
                      <a:pt x="26" y="197"/>
                    </a:lnTo>
                    <a:lnTo>
                      <a:pt x="27" y="196"/>
                    </a:lnTo>
                    <a:lnTo>
                      <a:pt x="28" y="195"/>
                    </a:lnTo>
                    <a:lnTo>
                      <a:pt x="29" y="194"/>
                    </a:lnTo>
                    <a:lnTo>
                      <a:pt x="29" y="193"/>
                    </a:lnTo>
                    <a:lnTo>
                      <a:pt x="30" y="191"/>
                    </a:lnTo>
                    <a:lnTo>
                      <a:pt x="31" y="190"/>
                    </a:lnTo>
                    <a:lnTo>
                      <a:pt x="31" y="188"/>
                    </a:lnTo>
                    <a:lnTo>
                      <a:pt x="32" y="186"/>
                    </a:lnTo>
                    <a:lnTo>
                      <a:pt x="32" y="184"/>
                    </a:lnTo>
                    <a:lnTo>
                      <a:pt x="32" y="183"/>
                    </a:lnTo>
                    <a:lnTo>
                      <a:pt x="33" y="181"/>
                    </a:lnTo>
                    <a:lnTo>
                      <a:pt x="33" y="20"/>
                    </a:lnTo>
                    <a:lnTo>
                      <a:pt x="32" y="18"/>
                    </a:lnTo>
                    <a:lnTo>
                      <a:pt x="32" y="16"/>
                    </a:lnTo>
                    <a:lnTo>
                      <a:pt x="32" y="14"/>
                    </a:lnTo>
                    <a:lnTo>
                      <a:pt x="31" y="12"/>
                    </a:lnTo>
                    <a:lnTo>
                      <a:pt x="31" y="11"/>
                    </a:lnTo>
                    <a:lnTo>
                      <a:pt x="30" y="9"/>
                    </a:lnTo>
                    <a:lnTo>
                      <a:pt x="29" y="7"/>
                    </a:lnTo>
                    <a:lnTo>
                      <a:pt x="29" y="5"/>
                    </a:lnTo>
                    <a:lnTo>
                      <a:pt x="28" y="4"/>
                    </a:lnTo>
                    <a:lnTo>
                      <a:pt x="27" y="3"/>
                    </a:lnTo>
                    <a:lnTo>
                      <a:pt x="26" y="2"/>
                    </a:lnTo>
                    <a:lnTo>
                      <a:pt x="24" y="1"/>
                    </a:lnTo>
                    <a:lnTo>
                      <a:pt x="23" y="0"/>
                    </a:lnTo>
                    <a:lnTo>
                      <a:pt x="22" y="0"/>
                    </a:lnTo>
                    <a:lnTo>
                      <a:pt x="21" y="0"/>
                    </a:lnTo>
                    <a:lnTo>
                      <a:pt x="20" y="0"/>
                    </a:lnTo>
                    <a:lnTo>
                      <a:pt x="18" y="0"/>
                    </a:lnTo>
                    <a:lnTo>
                      <a:pt x="17" y="0"/>
                    </a:lnTo>
                    <a:lnTo>
                      <a:pt x="15" y="0"/>
                    </a:lnTo>
                    <a:lnTo>
                      <a:pt x="14" y="1"/>
                    </a:lnTo>
                    <a:lnTo>
                      <a:pt x="13" y="2"/>
                    </a:lnTo>
                    <a:lnTo>
                      <a:pt x="12" y="3"/>
                    </a:lnTo>
                    <a:lnTo>
                      <a:pt x="10" y="4"/>
                    </a:lnTo>
                    <a:lnTo>
                      <a:pt x="10" y="5"/>
                    </a:lnTo>
                    <a:lnTo>
                      <a:pt x="9" y="7"/>
                    </a:lnTo>
                    <a:lnTo>
                      <a:pt x="8" y="9"/>
                    </a:lnTo>
                    <a:lnTo>
                      <a:pt x="7" y="11"/>
                    </a:lnTo>
                    <a:lnTo>
                      <a:pt x="7" y="12"/>
                    </a:lnTo>
                    <a:lnTo>
                      <a:pt x="6" y="14"/>
                    </a:lnTo>
                    <a:lnTo>
                      <a:pt x="6" y="16"/>
                    </a:lnTo>
                    <a:lnTo>
                      <a:pt x="6" y="18"/>
                    </a:lnTo>
                    <a:lnTo>
                      <a:pt x="6" y="20"/>
                    </a:lnTo>
                    <a:lnTo>
                      <a:pt x="0" y="168"/>
                    </a:lnTo>
                    <a:lnTo>
                      <a:pt x="0" y="170"/>
                    </a:lnTo>
                    <a:lnTo>
                      <a:pt x="0" y="173"/>
                    </a:lnTo>
                    <a:lnTo>
                      <a:pt x="1" y="175"/>
                    </a:lnTo>
                    <a:lnTo>
                      <a:pt x="1" y="178"/>
                    </a:lnTo>
                    <a:lnTo>
                      <a:pt x="2" y="180"/>
                    </a:lnTo>
                    <a:lnTo>
                      <a:pt x="3" y="183"/>
                    </a:lnTo>
                    <a:lnTo>
                      <a:pt x="6" y="185"/>
                    </a:lnTo>
                    <a:lnTo>
                      <a:pt x="7" y="188"/>
                    </a:lnTo>
                    <a:lnTo>
                      <a:pt x="8" y="190"/>
                    </a:lnTo>
                    <a:lnTo>
                      <a:pt x="10" y="192"/>
                    </a:lnTo>
                    <a:lnTo>
                      <a:pt x="12" y="194"/>
                    </a:lnTo>
                    <a:lnTo>
                      <a:pt x="13" y="196"/>
                    </a:lnTo>
                    <a:lnTo>
                      <a:pt x="15" y="197"/>
                    </a:lnTo>
                    <a:lnTo>
                      <a:pt x="16" y="199"/>
                    </a:lnTo>
                    <a:lnTo>
                      <a:pt x="18" y="199"/>
                    </a:lnTo>
                    <a:lnTo>
                      <a:pt x="20" y="200"/>
                    </a:lnTo>
                    <a:close/>
                  </a:path>
                </a:pathLst>
              </a:custGeom>
              <a:solidFill>
                <a:srgbClr val="DADEDC"/>
              </a:solidFill>
              <a:ln w="0" cap="flat" cmpd="sng">
                <a:solidFill>
                  <a:srgbClr val="000000"/>
                </a:solidFill>
                <a:prstDash val="solid"/>
                <a:headEnd type="none" w="med" len="med"/>
                <a:tailEnd type="none" w="med" len="med"/>
              </a:ln>
            </p:spPr>
            <p:txBody>
              <a:bodyPr/>
              <a:lstStyle/>
              <a:p>
                <a:endParaRPr lang="en-US"/>
              </a:p>
            </p:txBody>
          </p:sp>
          <p:sp>
            <p:nvSpPr>
              <p:cNvPr id="1413293" name="Freeform 1413292"/>
              <p:cNvSpPr/>
              <p:nvPr/>
            </p:nvSpPr>
            <p:spPr>
              <a:xfrm>
                <a:off x="4619" y="1317"/>
                <a:ext cx="1" cy="9"/>
              </a:xfrm>
              <a:custGeom>
                <a:avLst/>
                <a:gdLst/>
                <a:ahLst/>
                <a:cxnLst/>
                <a:rect l="0" t="0" r="0" b="0"/>
                <a:pathLst>
                  <a:path w="37" h="209">
                    <a:moveTo>
                      <a:pt x="15" y="209"/>
                    </a:moveTo>
                    <a:lnTo>
                      <a:pt x="16" y="208"/>
                    </a:lnTo>
                    <a:lnTo>
                      <a:pt x="17" y="208"/>
                    </a:lnTo>
                    <a:lnTo>
                      <a:pt x="19" y="206"/>
                    </a:lnTo>
                    <a:lnTo>
                      <a:pt x="21" y="205"/>
                    </a:lnTo>
                    <a:lnTo>
                      <a:pt x="23" y="203"/>
                    </a:lnTo>
                    <a:lnTo>
                      <a:pt x="25" y="201"/>
                    </a:lnTo>
                    <a:lnTo>
                      <a:pt x="26" y="199"/>
                    </a:lnTo>
                    <a:lnTo>
                      <a:pt x="28" y="197"/>
                    </a:lnTo>
                    <a:lnTo>
                      <a:pt x="30" y="194"/>
                    </a:lnTo>
                    <a:lnTo>
                      <a:pt x="31" y="191"/>
                    </a:lnTo>
                    <a:lnTo>
                      <a:pt x="33" y="189"/>
                    </a:lnTo>
                    <a:lnTo>
                      <a:pt x="34" y="186"/>
                    </a:lnTo>
                    <a:lnTo>
                      <a:pt x="35" y="184"/>
                    </a:lnTo>
                    <a:lnTo>
                      <a:pt x="36" y="181"/>
                    </a:lnTo>
                    <a:lnTo>
                      <a:pt x="36" y="179"/>
                    </a:lnTo>
                    <a:lnTo>
                      <a:pt x="37" y="177"/>
                    </a:lnTo>
                    <a:lnTo>
                      <a:pt x="28" y="20"/>
                    </a:lnTo>
                    <a:lnTo>
                      <a:pt x="27" y="18"/>
                    </a:lnTo>
                    <a:lnTo>
                      <a:pt x="27" y="16"/>
                    </a:lnTo>
                    <a:lnTo>
                      <a:pt x="27" y="13"/>
                    </a:lnTo>
                    <a:lnTo>
                      <a:pt x="26" y="11"/>
                    </a:lnTo>
                    <a:lnTo>
                      <a:pt x="26" y="10"/>
                    </a:lnTo>
                    <a:lnTo>
                      <a:pt x="25" y="8"/>
                    </a:lnTo>
                    <a:lnTo>
                      <a:pt x="24" y="7"/>
                    </a:lnTo>
                    <a:lnTo>
                      <a:pt x="24" y="5"/>
                    </a:lnTo>
                    <a:lnTo>
                      <a:pt x="23" y="4"/>
                    </a:lnTo>
                    <a:lnTo>
                      <a:pt x="22" y="3"/>
                    </a:lnTo>
                    <a:lnTo>
                      <a:pt x="21" y="2"/>
                    </a:lnTo>
                    <a:lnTo>
                      <a:pt x="19" y="1"/>
                    </a:lnTo>
                    <a:lnTo>
                      <a:pt x="18" y="0"/>
                    </a:lnTo>
                    <a:lnTo>
                      <a:pt x="17" y="0"/>
                    </a:lnTo>
                    <a:lnTo>
                      <a:pt x="16" y="0"/>
                    </a:lnTo>
                    <a:lnTo>
                      <a:pt x="15" y="0"/>
                    </a:lnTo>
                    <a:lnTo>
                      <a:pt x="13" y="0"/>
                    </a:lnTo>
                    <a:lnTo>
                      <a:pt x="12" y="0"/>
                    </a:lnTo>
                    <a:lnTo>
                      <a:pt x="10" y="0"/>
                    </a:lnTo>
                    <a:lnTo>
                      <a:pt x="9" y="1"/>
                    </a:lnTo>
                    <a:lnTo>
                      <a:pt x="8" y="2"/>
                    </a:lnTo>
                    <a:lnTo>
                      <a:pt x="7" y="3"/>
                    </a:lnTo>
                    <a:lnTo>
                      <a:pt x="5" y="4"/>
                    </a:lnTo>
                    <a:lnTo>
                      <a:pt x="5" y="6"/>
                    </a:lnTo>
                    <a:lnTo>
                      <a:pt x="4" y="7"/>
                    </a:lnTo>
                    <a:lnTo>
                      <a:pt x="2" y="9"/>
                    </a:lnTo>
                    <a:lnTo>
                      <a:pt x="1" y="11"/>
                    </a:lnTo>
                    <a:lnTo>
                      <a:pt x="1" y="13"/>
                    </a:lnTo>
                    <a:lnTo>
                      <a:pt x="0" y="16"/>
                    </a:lnTo>
                    <a:lnTo>
                      <a:pt x="0" y="18"/>
                    </a:lnTo>
                    <a:lnTo>
                      <a:pt x="0" y="20"/>
                    </a:lnTo>
                    <a:lnTo>
                      <a:pt x="0" y="23"/>
                    </a:lnTo>
                    <a:lnTo>
                      <a:pt x="0" y="192"/>
                    </a:lnTo>
                    <a:lnTo>
                      <a:pt x="0" y="193"/>
                    </a:lnTo>
                    <a:lnTo>
                      <a:pt x="0" y="195"/>
                    </a:lnTo>
                    <a:lnTo>
                      <a:pt x="0" y="196"/>
                    </a:lnTo>
                    <a:lnTo>
                      <a:pt x="1" y="198"/>
                    </a:lnTo>
                    <a:lnTo>
                      <a:pt x="1" y="199"/>
                    </a:lnTo>
                    <a:lnTo>
                      <a:pt x="2" y="200"/>
                    </a:lnTo>
                    <a:lnTo>
                      <a:pt x="4" y="202"/>
                    </a:lnTo>
                    <a:lnTo>
                      <a:pt x="5" y="203"/>
                    </a:lnTo>
                    <a:lnTo>
                      <a:pt x="5" y="204"/>
                    </a:lnTo>
                    <a:lnTo>
                      <a:pt x="7" y="205"/>
                    </a:lnTo>
                    <a:lnTo>
                      <a:pt x="8" y="206"/>
                    </a:lnTo>
                    <a:lnTo>
                      <a:pt x="9" y="207"/>
                    </a:lnTo>
                    <a:lnTo>
                      <a:pt x="10" y="208"/>
                    </a:lnTo>
                    <a:lnTo>
                      <a:pt x="12" y="208"/>
                    </a:lnTo>
                    <a:lnTo>
                      <a:pt x="13" y="208"/>
                    </a:lnTo>
                    <a:lnTo>
                      <a:pt x="15" y="209"/>
                    </a:lnTo>
                    <a:close/>
                  </a:path>
                </a:pathLst>
              </a:custGeom>
              <a:solidFill>
                <a:srgbClr val="DADEDC"/>
              </a:solidFill>
              <a:ln w="0" cap="flat" cmpd="sng">
                <a:solidFill>
                  <a:srgbClr val="000000"/>
                </a:solidFill>
                <a:prstDash val="solid"/>
                <a:headEnd type="none" w="med" len="med"/>
                <a:tailEnd type="none" w="med" len="med"/>
              </a:ln>
            </p:spPr>
            <p:txBody>
              <a:bodyPr/>
              <a:lstStyle/>
              <a:p>
                <a:endParaRPr lang="en-US"/>
              </a:p>
            </p:txBody>
          </p:sp>
          <p:sp>
            <p:nvSpPr>
              <p:cNvPr id="1413294" name="Freeform 1413293"/>
              <p:cNvSpPr/>
              <p:nvPr/>
            </p:nvSpPr>
            <p:spPr>
              <a:xfrm>
                <a:off x="4604" y="1317"/>
                <a:ext cx="15" cy="4"/>
              </a:xfrm>
              <a:custGeom>
                <a:avLst/>
                <a:gdLst/>
                <a:ahLst/>
                <a:cxnLst/>
                <a:rect l="0" t="0" r="0" b="0"/>
                <a:pathLst>
                  <a:path w="341" h="99">
                    <a:moveTo>
                      <a:pt x="305" y="99"/>
                    </a:moveTo>
                    <a:lnTo>
                      <a:pt x="308" y="98"/>
                    </a:lnTo>
                    <a:lnTo>
                      <a:pt x="312" y="98"/>
                    </a:lnTo>
                    <a:lnTo>
                      <a:pt x="316" y="97"/>
                    </a:lnTo>
                    <a:lnTo>
                      <a:pt x="319" y="96"/>
                    </a:lnTo>
                    <a:lnTo>
                      <a:pt x="322" y="95"/>
                    </a:lnTo>
                    <a:lnTo>
                      <a:pt x="325" y="93"/>
                    </a:lnTo>
                    <a:lnTo>
                      <a:pt x="328" y="91"/>
                    </a:lnTo>
                    <a:lnTo>
                      <a:pt x="330" y="89"/>
                    </a:lnTo>
                    <a:lnTo>
                      <a:pt x="332" y="87"/>
                    </a:lnTo>
                    <a:lnTo>
                      <a:pt x="334" y="85"/>
                    </a:lnTo>
                    <a:lnTo>
                      <a:pt x="336" y="82"/>
                    </a:lnTo>
                    <a:lnTo>
                      <a:pt x="338" y="80"/>
                    </a:lnTo>
                    <a:lnTo>
                      <a:pt x="339" y="77"/>
                    </a:lnTo>
                    <a:lnTo>
                      <a:pt x="340" y="74"/>
                    </a:lnTo>
                    <a:lnTo>
                      <a:pt x="340" y="71"/>
                    </a:lnTo>
                    <a:lnTo>
                      <a:pt x="341" y="67"/>
                    </a:lnTo>
                    <a:lnTo>
                      <a:pt x="341" y="32"/>
                    </a:lnTo>
                    <a:lnTo>
                      <a:pt x="340" y="28"/>
                    </a:lnTo>
                    <a:lnTo>
                      <a:pt x="340" y="24"/>
                    </a:lnTo>
                    <a:lnTo>
                      <a:pt x="339" y="21"/>
                    </a:lnTo>
                    <a:lnTo>
                      <a:pt x="338" y="18"/>
                    </a:lnTo>
                    <a:lnTo>
                      <a:pt x="336" y="16"/>
                    </a:lnTo>
                    <a:lnTo>
                      <a:pt x="334" y="13"/>
                    </a:lnTo>
                    <a:lnTo>
                      <a:pt x="332" y="11"/>
                    </a:lnTo>
                    <a:lnTo>
                      <a:pt x="330" y="9"/>
                    </a:lnTo>
                    <a:lnTo>
                      <a:pt x="328" y="7"/>
                    </a:lnTo>
                    <a:lnTo>
                      <a:pt x="325" y="5"/>
                    </a:lnTo>
                    <a:lnTo>
                      <a:pt x="322" y="3"/>
                    </a:lnTo>
                    <a:lnTo>
                      <a:pt x="319" y="2"/>
                    </a:lnTo>
                    <a:lnTo>
                      <a:pt x="316" y="1"/>
                    </a:lnTo>
                    <a:lnTo>
                      <a:pt x="312" y="0"/>
                    </a:lnTo>
                    <a:lnTo>
                      <a:pt x="308" y="0"/>
                    </a:lnTo>
                    <a:lnTo>
                      <a:pt x="305" y="0"/>
                    </a:lnTo>
                    <a:lnTo>
                      <a:pt x="36" y="0"/>
                    </a:lnTo>
                    <a:lnTo>
                      <a:pt x="32" y="0"/>
                    </a:lnTo>
                    <a:lnTo>
                      <a:pt x="29" y="0"/>
                    </a:lnTo>
                    <a:lnTo>
                      <a:pt x="25" y="1"/>
                    </a:lnTo>
                    <a:lnTo>
                      <a:pt x="22" y="2"/>
                    </a:lnTo>
                    <a:lnTo>
                      <a:pt x="19" y="3"/>
                    </a:lnTo>
                    <a:lnTo>
                      <a:pt x="16" y="5"/>
                    </a:lnTo>
                    <a:lnTo>
                      <a:pt x="13" y="7"/>
                    </a:lnTo>
                    <a:lnTo>
                      <a:pt x="11" y="9"/>
                    </a:lnTo>
                    <a:lnTo>
                      <a:pt x="9" y="11"/>
                    </a:lnTo>
                    <a:lnTo>
                      <a:pt x="7" y="13"/>
                    </a:lnTo>
                    <a:lnTo>
                      <a:pt x="5" y="16"/>
                    </a:lnTo>
                    <a:lnTo>
                      <a:pt x="3" y="18"/>
                    </a:lnTo>
                    <a:lnTo>
                      <a:pt x="2" y="21"/>
                    </a:lnTo>
                    <a:lnTo>
                      <a:pt x="0" y="24"/>
                    </a:lnTo>
                    <a:lnTo>
                      <a:pt x="0" y="28"/>
                    </a:lnTo>
                    <a:lnTo>
                      <a:pt x="0" y="32"/>
                    </a:lnTo>
                    <a:lnTo>
                      <a:pt x="0" y="67"/>
                    </a:lnTo>
                    <a:lnTo>
                      <a:pt x="0" y="71"/>
                    </a:lnTo>
                    <a:lnTo>
                      <a:pt x="0" y="74"/>
                    </a:lnTo>
                    <a:lnTo>
                      <a:pt x="2" y="77"/>
                    </a:lnTo>
                    <a:lnTo>
                      <a:pt x="3" y="80"/>
                    </a:lnTo>
                    <a:lnTo>
                      <a:pt x="5" y="82"/>
                    </a:lnTo>
                    <a:lnTo>
                      <a:pt x="7" y="85"/>
                    </a:lnTo>
                    <a:lnTo>
                      <a:pt x="9" y="87"/>
                    </a:lnTo>
                    <a:lnTo>
                      <a:pt x="11" y="89"/>
                    </a:lnTo>
                    <a:lnTo>
                      <a:pt x="13" y="91"/>
                    </a:lnTo>
                    <a:lnTo>
                      <a:pt x="16" y="93"/>
                    </a:lnTo>
                    <a:lnTo>
                      <a:pt x="19" y="95"/>
                    </a:lnTo>
                    <a:lnTo>
                      <a:pt x="22" y="96"/>
                    </a:lnTo>
                    <a:lnTo>
                      <a:pt x="25" y="97"/>
                    </a:lnTo>
                    <a:lnTo>
                      <a:pt x="29" y="98"/>
                    </a:lnTo>
                    <a:lnTo>
                      <a:pt x="32" y="98"/>
                    </a:lnTo>
                    <a:lnTo>
                      <a:pt x="36" y="99"/>
                    </a:lnTo>
                    <a:lnTo>
                      <a:pt x="305" y="99"/>
                    </a:lnTo>
                    <a:close/>
                  </a:path>
                </a:pathLst>
              </a:custGeom>
              <a:solidFill>
                <a:srgbClr val="F2EEEA"/>
              </a:solidFill>
              <a:ln w="0" cap="flat" cmpd="sng">
                <a:solidFill>
                  <a:srgbClr val="000000"/>
                </a:solidFill>
                <a:prstDash val="solid"/>
                <a:headEnd type="none" w="med" len="med"/>
                <a:tailEnd type="none" w="med" len="med"/>
              </a:ln>
            </p:spPr>
            <p:txBody>
              <a:bodyPr/>
              <a:lstStyle/>
              <a:p>
                <a:endParaRPr lang="en-US"/>
              </a:p>
            </p:txBody>
          </p:sp>
          <p:sp>
            <p:nvSpPr>
              <p:cNvPr id="1413295" name="Freeform 1413294"/>
              <p:cNvSpPr/>
              <p:nvPr/>
            </p:nvSpPr>
            <p:spPr>
              <a:xfrm>
                <a:off x="4578" y="1316"/>
                <a:ext cx="21" cy="12"/>
              </a:xfrm>
              <a:custGeom>
                <a:avLst/>
                <a:gdLst/>
                <a:ahLst/>
                <a:cxnLst/>
                <a:rect l="0" t="0" r="0" b="0"/>
                <a:pathLst>
                  <a:path w="479" h="282">
                    <a:moveTo>
                      <a:pt x="415" y="282"/>
                    </a:moveTo>
                    <a:lnTo>
                      <a:pt x="419" y="281"/>
                    </a:lnTo>
                    <a:lnTo>
                      <a:pt x="425" y="280"/>
                    </a:lnTo>
                    <a:lnTo>
                      <a:pt x="430" y="278"/>
                    </a:lnTo>
                    <a:lnTo>
                      <a:pt x="436" y="276"/>
                    </a:lnTo>
                    <a:lnTo>
                      <a:pt x="441" y="273"/>
                    </a:lnTo>
                    <a:lnTo>
                      <a:pt x="447" y="270"/>
                    </a:lnTo>
                    <a:lnTo>
                      <a:pt x="452" y="266"/>
                    </a:lnTo>
                    <a:lnTo>
                      <a:pt x="456" y="262"/>
                    </a:lnTo>
                    <a:lnTo>
                      <a:pt x="461" y="257"/>
                    </a:lnTo>
                    <a:lnTo>
                      <a:pt x="465" y="252"/>
                    </a:lnTo>
                    <a:lnTo>
                      <a:pt x="468" y="246"/>
                    </a:lnTo>
                    <a:lnTo>
                      <a:pt x="472" y="240"/>
                    </a:lnTo>
                    <a:lnTo>
                      <a:pt x="475" y="234"/>
                    </a:lnTo>
                    <a:lnTo>
                      <a:pt x="477" y="228"/>
                    </a:lnTo>
                    <a:lnTo>
                      <a:pt x="478" y="221"/>
                    </a:lnTo>
                    <a:lnTo>
                      <a:pt x="479" y="215"/>
                    </a:lnTo>
                    <a:lnTo>
                      <a:pt x="464" y="67"/>
                    </a:lnTo>
                    <a:lnTo>
                      <a:pt x="463" y="60"/>
                    </a:lnTo>
                    <a:lnTo>
                      <a:pt x="463" y="53"/>
                    </a:lnTo>
                    <a:lnTo>
                      <a:pt x="461" y="46"/>
                    </a:lnTo>
                    <a:lnTo>
                      <a:pt x="460" y="40"/>
                    </a:lnTo>
                    <a:lnTo>
                      <a:pt x="458" y="34"/>
                    </a:lnTo>
                    <a:lnTo>
                      <a:pt x="455" y="29"/>
                    </a:lnTo>
                    <a:lnTo>
                      <a:pt x="452" y="24"/>
                    </a:lnTo>
                    <a:lnTo>
                      <a:pt x="449" y="20"/>
                    </a:lnTo>
                    <a:lnTo>
                      <a:pt x="446" y="15"/>
                    </a:lnTo>
                    <a:lnTo>
                      <a:pt x="442" y="12"/>
                    </a:lnTo>
                    <a:lnTo>
                      <a:pt x="438" y="7"/>
                    </a:lnTo>
                    <a:lnTo>
                      <a:pt x="434" y="5"/>
                    </a:lnTo>
                    <a:lnTo>
                      <a:pt x="429" y="2"/>
                    </a:lnTo>
                    <a:lnTo>
                      <a:pt x="424" y="1"/>
                    </a:lnTo>
                    <a:lnTo>
                      <a:pt x="419" y="0"/>
                    </a:lnTo>
                    <a:lnTo>
                      <a:pt x="415" y="0"/>
                    </a:lnTo>
                    <a:lnTo>
                      <a:pt x="63" y="0"/>
                    </a:lnTo>
                    <a:lnTo>
                      <a:pt x="58" y="0"/>
                    </a:lnTo>
                    <a:lnTo>
                      <a:pt x="53" y="1"/>
                    </a:lnTo>
                    <a:lnTo>
                      <a:pt x="49" y="2"/>
                    </a:lnTo>
                    <a:lnTo>
                      <a:pt x="43" y="5"/>
                    </a:lnTo>
                    <a:lnTo>
                      <a:pt x="39" y="7"/>
                    </a:lnTo>
                    <a:lnTo>
                      <a:pt x="35" y="12"/>
                    </a:lnTo>
                    <a:lnTo>
                      <a:pt x="32" y="15"/>
                    </a:lnTo>
                    <a:lnTo>
                      <a:pt x="28" y="20"/>
                    </a:lnTo>
                    <a:lnTo>
                      <a:pt x="25" y="24"/>
                    </a:lnTo>
                    <a:lnTo>
                      <a:pt x="23" y="29"/>
                    </a:lnTo>
                    <a:lnTo>
                      <a:pt x="20" y="34"/>
                    </a:lnTo>
                    <a:lnTo>
                      <a:pt x="18" y="40"/>
                    </a:lnTo>
                    <a:lnTo>
                      <a:pt x="17" y="46"/>
                    </a:lnTo>
                    <a:lnTo>
                      <a:pt x="15" y="53"/>
                    </a:lnTo>
                    <a:lnTo>
                      <a:pt x="15" y="60"/>
                    </a:lnTo>
                    <a:lnTo>
                      <a:pt x="15" y="67"/>
                    </a:lnTo>
                    <a:lnTo>
                      <a:pt x="0" y="215"/>
                    </a:lnTo>
                    <a:lnTo>
                      <a:pt x="0" y="221"/>
                    </a:lnTo>
                    <a:lnTo>
                      <a:pt x="1" y="228"/>
                    </a:lnTo>
                    <a:lnTo>
                      <a:pt x="3" y="234"/>
                    </a:lnTo>
                    <a:lnTo>
                      <a:pt x="5" y="240"/>
                    </a:lnTo>
                    <a:lnTo>
                      <a:pt x="9" y="246"/>
                    </a:lnTo>
                    <a:lnTo>
                      <a:pt x="13" y="252"/>
                    </a:lnTo>
                    <a:lnTo>
                      <a:pt x="17" y="257"/>
                    </a:lnTo>
                    <a:lnTo>
                      <a:pt x="21" y="262"/>
                    </a:lnTo>
                    <a:lnTo>
                      <a:pt x="26" y="266"/>
                    </a:lnTo>
                    <a:lnTo>
                      <a:pt x="31" y="270"/>
                    </a:lnTo>
                    <a:lnTo>
                      <a:pt x="36" y="273"/>
                    </a:lnTo>
                    <a:lnTo>
                      <a:pt x="41" y="276"/>
                    </a:lnTo>
                    <a:lnTo>
                      <a:pt x="47" y="278"/>
                    </a:lnTo>
                    <a:lnTo>
                      <a:pt x="52" y="280"/>
                    </a:lnTo>
                    <a:lnTo>
                      <a:pt x="58" y="281"/>
                    </a:lnTo>
                    <a:lnTo>
                      <a:pt x="63" y="282"/>
                    </a:lnTo>
                    <a:lnTo>
                      <a:pt x="415" y="282"/>
                    </a:lnTo>
                    <a:close/>
                  </a:path>
                </a:pathLst>
              </a:custGeom>
              <a:solidFill>
                <a:srgbClr val="7F7F7F"/>
              </a:solidFill>
              <a:ln w="0" cap="flat" cmpd="sng">
                <a:solidFill>
                  <a:srgbClr val="000000"/>
                </a:solidFill>
                <a:prstDash val="solid"/>
                <a:headEnd type="none" w="med" len="med"/>
                <a:tailEnd type="none" w="med" len="med"/>
              </a:ln>
            </p:spPr>
            <p:txBody>
              <a:bodyPr/>
              <a:lstStyle/>
              <a:p>
                <a:endParaRPr lang="en-US"/>
              </a:p>
            </p:txBody>
          </p:sp>
          <p:sp>
            <p:nvSpPr>
              <p:cNvPr id="1413296" name="Freeform 1413295"/>
              <p:cNvSpPr/>
              <p:nvPr/>
            </p:nvSpPr>
            <p:spPr>
              <a:xfrm>
                <a:off x="4579" y="1316"/>
                <a:ext cx="20" cy="12"/>
              </a:xfrm>
              <a:custGeom>
                <a:avLst/>
                <a:gdLst/>
                <a:ahLst/>
                <a:cxnLst/>
                <a:rect l="0" t="0" r="0" b="0"/>
                <a:pathLst>
                  <a:path w="454" h="269">
                    <a:moveTo>
                      <a:pt x="394" y="269"/>
                    </a:moveTo>
                    <a:lnTo>
                      <a:pt x="398" y="268"/>
                    </a:lnTo>
                    <a:lnTo>
                      <a:pt x="403" y="267"/>
                    </a:lnTo>
                    <a:lnTo>
                      <a:pt x="408" y="266"/>
                    </a:lnTo>
                    <a:lnTo>
                      <a:pt x="413" y="264"/>
                    </a:lnTo>
                    <a:lnTo>
                      <a:pt x="418" y="261"/>
                    </a:lnTo>
                    <a:lnTo>
                      <a:pt x="424" y="258"/>
                    </a:lnTo>
                    <a:lnTo>
                      <a:pt x="429" y="254"/>
                    </a:lnTo>
                    <a:lnTo>
                      <a:pt x="433" y="250"/>
                    </a:lnTo>
                    <a:lnTo>
                      <a:pt x="438" y="245"/>
                    </a:lnTo>
                    <a:lnTo>
                      <a:pt x="441" y="240"/>
                    </a:lnTo>
                    <a:lnTo>
                      <a:pt x="445" y="235"/>
                    </a:lnTo>
                    <a:lnTo>
                      <a:pt x="448" y="230"/>
                    </a:lnTo>
                    <a:lnTo>
                      <a:pt x="450" y="224"/>
                    </a:lnTo>
                    <a:lnTo>
                      <a:pt x="452" y="218"/>
                    </a:lnTo>
                    <a:lnTo>
                      <a:pt x="453" y="212"/>
                    </a:lnTo>
                    <a:lnTo>
                      <a:pt x="454" y="205"/>
                    </a:lnTo>
                    <a:lnTo>
                      <a:pt x="440" y="65"/>
                    </a:lnTo>
                    <a:lnTo>
                      <a:pt x="439" y="58"/>
                    </a:lnTo>
                    <a:lnTo>
                      <a:pt x="439" y="52"/>
                    </a:lnTo>
                    <a:lnTo>
                      <a:pt x="437" y="46"/>
                    </a:lnTo>
                    <a:lnTo>
                      <a:pt x="436" y="39"/>
                    </a:lnTo>
                    <a:lnTo>
                      <a:pt x="434" y="33"/>
                    </a:lnTo>
                    <a:lnTo>
                      <a:pt x="432" y="28"/>
                    </a:lnTo>
                    <a:lnTo>
                      <a:pt x="429" y="23"/>
                    </a:lnTo>
                    <a:lnTo>
                      <a:pt x="426" y="19"/>
                    </a:lnTo>
                    <a:lnTo>
                      <a:pt x="423" y="15"/>
                    </a:lnTo>
                    <a:lnTo>
                      <a:pt x="420" y="11"/>
                    </a:lnTo>
                    <a:lnTo>
                      <a:pt x="415" y="8"/>
                    </a:lnTo>
                    <a:lnTo>
                      <a:pt x="411" y="4"/>
                    </a:lnTo>
                    <a:lnTo>
                      <a:pt x="407" y="2"/>
                    </a:lnTo>
                    <a:lnTo>
                      <a:pt x="403" y="1"/>
                    </a:lnTo>
                    <a:lnTo>
                      <a:pt x="398" y="0"/>
                    </a:lnTo>
                    <a:lnTo>
                      <a:pt x="394" y="0"/>
                    </a:lnTo>
                    <a:lnTo>
                      <a:pt x="59" y="0"/>
                    </a:lnTo>
                    <a:lnTo>
                      <a:pt x="54" y="0"/>
                    </a:lnTo>
                    <a:lnTo>
                      <a:pt x="49" y="1"/>
                    </a:lnTo>
                    <a:lnTo>
                      <a:pt x="45" y="2"/>
                    </a:lnTo>
                    <a:lnTo>
                      <a:pt x="41" y="4"/>
                    </a:lnTo>
                    <a:lnTo>
                      <a:pt x="37" y="8"/>
                    </a:lnTo>
                    <a:lnTo>
                      <a:pt x="33" y="11"/>
                    </a:lnTo>
                    <a:lnTo>
                      <a:pt x="29" y="15"/>
                    </a:lnTo>
                    <a:lnTo>
                      <a:pt x="26" y="19"/>
                    </a:lnTo>
                    <a:lnTo>
                      <a:pt x="23" y="23"/>
                    </a:lnTo>
                    <a:lnTo>
                      <a:pt x="20" y="28"/>
                    </a:lnTo>
                    <a:lnTo>
                      <a:pt x="18" y="33"/>
                    </a:lnTo>
                    <a:lnTo>
                      <a:pt x="16" y="39"/>
                    </a:lnTo>
                    <a:lnTo>
                      <a:pt x="15" y="46"/>
                    </a:lnTo>
                    <a:lnTo>
                      <a:pt x="13" y="52"/>
                    </a:lnTo>
                    <a:lnTo>
                      <a:pt x="13" y="58"/>
                    </a:lnTo>
                    <a:lnTo>
                      <a:pt x="13" y="65"/>
                    </a:lnTo>
                    <a:lnTo>
                      <a:pt x="0" y="205"/>
                    </a:lnTo>
                    <a:lnTo>
                      <a:pt x="0" y="212"/>
                    </a:lnTo>
                    <a:lnTo>
                      <a:pt x="1" y="218"/>
                    </a:lnTo>
                    <a:lnTo>
                      <a:pt x="3" y="224"/>
                    </a:lnTo>
                    <a:lnTo>
                      <a:pt x="5" y="230"/>
                    </a:lnTo>
                    <a:lnTo>
                      <a:pt x="8" y="235"/>
                    </a:lnTo>
                    <a:lnTo>
                      <a:pt x="11" y="240"/>
                    </a:lnTo>
                    <a:lnTo>
                      <a:pt x="15" y="245"/>
                    </a:lnTo>
                    <a:lnTo>
                      <a:pt x="19" y="250"/>
                    </a:lnTo>
                    <a:lnTo>
                      <a:pt x="24" y="254"/>
                    </a:lnTo>
                    <a:lnTo>
                      <a:pt x="28" y="258"/>
                    </a:lnTo>
                    <a:lnTo>
                      <a:pt x="34" y="261"/>
                    </a:lnTo>
                    <a:lnTo>
                      <a:pt x="39" y="264"/>
                    </a:lnTo>
                    <a:lnTo>
                      <a:pt x="44" y="266"/>
                    </a:lnTo>
                    <a:lnTo>
                      <a:pt x="49" y="267"/>
                    </a:lnTo>
                    <a:lnTo>
                      <a:pt x="54" y="268"/>
                    </a:lnTo>
                    <a:lnTo>
                      <a:pt x="59" y="269"/>
                    </a:lnTo>
                    <a:lnTo>
                      <a:pt x="394" y="269"/>
                    </a:lnTo>
                    <a:close/>
                  </a:path>
                </a:pathLst>
              </a:custGeom>
              <a:solidFill>
                <a:srgbClr val="F2F3F1"/>
              </a:solidFill>
              <a:ln w="0" cap="flat" cmpd="sng">
                <a:solidFill>
                  <a:srgbClr val="000000"/>
                </a:solidFill>
                <a:prstDash val="solid"/>
                <a:headEnd type="none" w="med" len="med"/>
                <a:tailEnd type="none" w="med" len="med"/>
              </a:ln>
            </p:spPr>
            <p:txBody>
              <a:bodyPr/>
              <a:lstStyle/>
              <a:p>
                <a:endParaRPr lang="en-US"/>
              </a:p>
            </p:txBody>
          </p:sp>
          <p:sp>
            <p:nvSpPr>
              <p:cNvPr id="1413297" name="Freeform 1413296"/>
              <p:cNvSpPr/>
              <p:nvPr/>
            </p:nvSpPr>
            <p:spPr>
              <a:xfrm>
                <a:off x="4582" y="1322"/>
                <a:ext cx="14" cy="5"/>
              </a:xfrm>
              <a:custGeom>
                <a:avLst/>
                <a:gdLst/>
                <a:ahLst/>
                <a:cxnLst/>
                <a:rect l="0" t="0" r="0" b="0"/>
                <a:pathLst>
                  <a:path w="332" h="121">
                    <a:moveTo>
                      <a:pt x="332" y="60"/>
                    </a:moveTo>
                    <a:lnTo>
                      <a:pt x="331" y="65"/>
                    </a:lnTo>
                    <a:lnTo>
                      <a:pt x="331" y="71"/>
                    </a:lnTo>
                    <a:lnTo>
                      <a:pt x="330" y="78"/>
                    </a:lnTo>
                    <a:lnTo>
                      <a:pt x="329" y="83"/>
                    </a:lnTo>
                    <a:lnTo>
                      <a:pt x="328" y="88"/>
                    </a:lnTo>
                    <a:lnTo>
                      <a:pt x="326" y="93"/>
                    </a:lnTo>
                    <a:lnTo>
                      <a:pt x="324" y="98"/>
                    </a:lnTo>
                    <a:lnTo>
                      <a:pt x="322" y="102"/>
                    </a:lnTo>
                    <a:lnTo>
                      <a:pt x="319" y="106"/>
                    </a:lnTo>
                    <a:lnTo>
                      <a:pt x="315" y="109"/>
                    </a:lnTo>
                    <a:lnTo>
                      <a:pt x="312" y="112"/>
                    </a:lnTo>
                    <a:lnTo>
                      <a:pt x="309" y="115"/>
                    </a:lnTo>
                    <a:lnTo>
                      <a:pt x="305" y="118"/>
                    </a:lnTo>
                    <a:lnTo>
                      <a:pt x="302" y="119"/>
                    </a:lnTo>
                    <a:lnTo>
                      <a:pt x="298" y="120"/>
                    </a:lnTo>
                    <a:lnTo>
                      <a:pt x="294" y="121"/>
                    </a:lnTo>
                    <a:lnTo>
                      <a:pt x="38" y="121"/>
                    </a:lnTo>
                    <a:lnTo>
                      <a:pt x="33" y="120"/>
                    </a:lnTo>
                    <a:lnTo>
                      <a:pt x="29" y="119"/>
                    </a:lnTo>
                    <a:lnTo>
                      <a:pt x="26" y="118"/>
                    </a:lnTo>
                    <a:lnTo>
                      <a:pt x="22" y="115"/>
                    </a:lnTo>
                    <a:lnTo>
                      <a:pt x="19" y="112"/>
                    </a:lnTo>
                    <a:lnTo>
                      <a:pt x="16" y="109"/>
                    </a:lnTo>
                    <a:lnTo>
                      <a:pt x="13" y="106"/>
                    </a:lnTo>
                    <a:lnTo>
                      <a:pt x="10" y="102"/>
                    </a:lnTo>
                    <a:lnTo>
                      <a:pt x="7" y="98"/>
                    </a:lnTo>
                    <a:lnTo>
                      <a:pt x="5" y="93"/>
                    </a:lnTo>
                    <a:lnTo>
                      <a:pt x="3" y="88"/>
                    </a:lnTo>
                    <a:lnTo>
                      <a:pt x="2" y="83"/>
                    </a:lnTo>
                    <a:lnTo>
                      <a:pt x="1" y="78"/>
                    </a:lnTo>
                    <a:lnTo>
                      <a:pt x="0" y="71"/>
                    </a:lnTo>
                    <a:lnTo>
                      <a:pt x="0" y="65"/>
                    </a:lnTo>
                    <a:lnTo>
                      <a:pt x="0" y="60"/>
                    </a:lnTo>
                    <a:lnTo>
                      <a:pt x="2" y="0"/>
                    </a:lnTo>
                    <a:lnTo>
                      <a:pt x="330" y="0"/>
                    </a:lnTo>
                    <a:lnTo>
                      <a:pt x="332" y="60"/>
                    </a:lnTo>
                    <a:close/>
                  </a:path>
                </a:pathLst>
              </a:custGeom>
              <a:solidFill>
                <a:srgbClr val="CDCAC7"/>
              </a:solidFill>
              <a:ln w="0" cap="flat" cmpd="sng">
                <a:solidFill>
                  <a:srgbClr val="000000"/>
                </a:solidFill>
                <a:prstDash val="solid"/>
                <a:headEnd type="none" w="med" len="med"/>
                <a:tailEnd type="none" w="med" len="med"/>
              </a:ln>
            </p:spPr>
            <p:txBody>
              <a:bodyPr/>
              <a:lstStyle/>
              <a:p>
                <a:endParaRPr lang="en-US"/>
              </a:p>
            </p:txBody>
          </p:sp>
          <p:sp>
            <p:nvSpPr>
              <p:cNvPr id="1413298" name="Freeform 1413297"/>
              <p:cNvSpPr/>
              <p:nvPr/>
            </p:nvSpPr>
            <p:spPr>
              <a:xfrm>
                <a:off x="4579" y="1318"/>
                <a:ext cx="2" cy="8"/>
              </a:xfrm>
              <a:custGeom>
                <a:avLst/>
                <a:gdLst/>
                <a:ahLst/>
                <a:cxnLst/>
                <a:rect l="0" t="0" r="0" b="0"/>
                <a:pathLst>
                  <a:path w="33" h="200">
                    <a:moveTo>
                      <a:pt x="19" y="200"/>
                    </a:moveTo>
                    <a:lnTo>
                      <a:pt x="20" y="199"/>
                    </a:lnTo>
                    <a:lnTo>
                      <a:pt x="21" y="199"/>
                    </a:lnTo>
                    <a:lnTo>
                      <a:pt x="23" y="199"/>
                    </a:lnTo>
                    <a:lnTo>
                      <a:pt x="24" y="198"/>
                    </a:lnTo>
                    <a:lnTo>
                      <a:pt x="25" y="197"/>
                    </a:lnTo>
                    <a:lnTo>
                      <a:pt x="26" y="196"/>
                    </a:lnTo>
                    <a:lnTo>
                      <a:pt x="28" y="195"/>
                    </a:lnTo>
                    <a:lnTo>
                      <a:pt x="29" y="194"/>
                    </a:lnTo>
                    <a:lnTo>
                      <a:pt x="29" y="193"/>
                    </a:lnTo>
                    <a:lnTo>
                      <a:pt x="30" y="191"/>
                    </a:lnTo>
                    <a:lnTo>
                      <a:pt x="31" y="190"/>
                    </a:lnTo>
                    <a:lnTo>
                      <a:pt x="31" y="188"/>
                    </a:lnTo>
                    <a:lnTo>
                      <a:pt x="32" y="186"/>
                    </a:lnTo>
                    <a:lnTo>
                      <a:pt x="32" y="184"/>
                    </a:lnTo>
                    <a:lnTo>
                      <a:pt x="32" y="183"/>
                    </a:lnTo>
                    <a:lnTo>
                      <a:pt x="33" y="181"/>
                    </a:lnTo>
                    <a:lnTo>
                      <a:pt x="33" y="20"/>
                    </a:lnTo>
                    <a:lnTo>
                      <a:pt x="32" y="18"/>
                    </a:lnTo>
                    <a:lnTo>
                      <a:pt x="32" y="16"/>
                    </a:lnTo>
                    <a:lnTo>
                      <a:pt x="32" y="14"/>
                    </a:lnTo>
                    <a:lnTo>
                      <a:pt x="31" y="12"/>
                    </a:lnTo>
                    <a:lnTo>
                      <a:pt x="31" y="11"/>
                    </a:lnTo>
                    <a:lnTo>
                      <a:pt x="30" y="9"/>
                    </a:lnTo>
                    <a:lnTo>
                      <a:pt x="29" y="7"/>
                    </a:lnTo>
                    <a:lnTo>
                      <a:pt x="29" y="5"/>
                    </a:lnTo>
                    <a:lnTo>
                      <a:pt x="28" y="4"/>
                    </a:lnTo>
                    <a:lnTo>
                      <a:pt x="26" y="3"/>
                    </a:lnTo>
                    <a:lnTo>
                      <a:pt x="25" y="2"/>
                    </a:lnTo>
                    <a:lnTo>
                      <a:pt x="24" y="1"/>
                    </a:lnTo>
                    <a:lnTo>
                      <a:pt x="23" y="0"/>
                    </a:lnTo>
                    <a:lnTo>
                      <a:pt x="21" y="0"/>
                    </a:lnTo>
                    <a:lnTo>
                      <a:pt x="20" y="0"/>
                    </a:lnTo>
                    <a:lnTo>
                      <a:pt x="19" y="0"/>
                    </a:lnTo>
                    <a:lnTo>
                      <a:pt x="17" y="0"/>
                    </a:lnTo>
                    <a:lnTo>
                      <a:pt x="15" y="0"/>
                    </a:lnTo>
                    <a:lnTo>
                      <a:pt x="13" y="0"/>
                    </a:lnTo>
                    <a:lnTo>
                      <a:pt x="12" y="1"/>
                    </a:lnTo>
                    <a:lnTo>
                      <a:pt x="11" y="2"/>
                    </a:lnTo>
                    <a:lnTo>
                      <a:pt x="10" y="3"/>
                    </a:lnTo>
                    <a:lnTo>
                      <a:pt x="8" y="4"/>
                    </a:lnTo>
                    <a:lnTo>
                      <a:pt x="8" y="5"/>
                    </a:lnTo>
                    <a:lnTo>
                      <a:pt x="7" y="7"/>
                    </a:lnTo>
                    <a:lnTo>
                      <a:pt x="6" y="9"/>
                    </a:lnTo>
                    <a:lnTo>
                      <a:pt x="5" y="11"/>
                    </a:lnTo>
                    <a:lnTo>
                      <a:pt x="5" y="12"/>
                    </a:lnTo>
                    <a:lnTo>
                      <a:pt x="4" y="14"/>
                    </a:lnTo>
                    <a:lnTo>
                      <a:pt x="4" y="16"/>
                    </a:lnTo>
                    <a:lnTo>
                      <a:pt x="4" y="18"/>
                    </a:lnTo>
                    <a:lnTo>
                      <a:pt x="4" y="20"/>
                    </a:lnTo>
                    <a:lnTo>
                      <a:pt x="0" y="168"/>
                    </a:lnTo>
                    <a:lnTo>
                      <a:pt x="0" y="170"/>
                    </a:lnTo>
                    <a:lnTo>
                      <a:pt x="0" y="173"/>
                    </a:lnTo>
                    <a:lnTo>
                      <a:pt x="0" y="175"/>
                    </a:lnTo>
                    <a:lnTo>
                      <a:pt x="1" y="178"/>
                    </a:lnTo>
                    <a:lnTo>
                      <a:pt x="2" y="180"/>
                    </a:lnTo>
                    <a:lnTo>
                      <a:pt x="3" y="183"/>
                    </a:lnTo>
                    <a:lnTo>
                      <a:pt x="4" y="185"/>
                    </a:lnTo>
                    <a:lnTo>
                      <a:pt x="6" y="188"/>
                    </a:lnTo>
                    <a:lnTo>
                      <a:pt x="7" y="190"/>
                    </a:lnTo>
                    <a:lnTo>
                      <a:pt x="8" y="192"/>
                    </a:lnTo>
                    <a:lnTo>
                      <a:pt x="10" y="194"/>
                    </a:lnTo>
                    <a:lnTo>
                      <a:pt x="11" y="196"/>
                    </a:lnTo>
                    <a:lnTo>
                      <a:pt x="13" y="197"/>
                    </a:lnTo>
                    <a:lnTo>
                      <a:pt x="14" y="199"/>
                    </a:lnTo>
                    <a:lnTo>
                      <a:pt x="17" y="199"/>
                    </a:lnTo>
                    <a:lnTo>
                      <a:pt x="19" y="200"/>
                    </a:lnTo>
                    <a:close/>
                  </a:path>
                </a:pathLst>
              </a:custGeom>
              <a:solidFill>
                <a:srgbClr val="DADEDC"/>
              </a:solidFill>
              <a:ln w="0" cap="flat" cmpd="sng">
                <a:solidFill>
                  <a:srgbClr val="000000"/>
                </a:solidFill>
                <a:prstDash val="solid"/>
                <a:headEnd type="none" w="med" len="med"/>
                <a:tailEnd type="none" w="med" len="med"/>
              </a:ln>
            </p:spPr>
            <p:txBody>
              <a:bodyPr/>
              <a:lstStyle/>
              <a:p>
                <a:endParaRPr lang="en-US"/>
              </a:p>
            </p:txBody>
          </p:sp>
          <p:sp>
            <p:nvSpPr>
              <p:cNvPr id="1413299" name="Freeform 1413298"/>
              <p:cNvSpPr/>
              <p:nvPr/>
            </p:nvSpPr>
            <p:spPr>
              <a:xfrm>
                <a:off x="4596" y="1317"/>
                <a:ext cx="2" cy="9"/>
              </a:xfrm>
              <a:custGeom>
                <a:avLst/>
                <a:gdLst/>
                <a:ahLst/>
                <a:cxnLst/>
                <a:rect l="0" t="0" r="0" b="0"/>
                <a:pathLst>
                  <a:path w="38" h="209">
                    <a:moveTo>
                      <a:pt x="14" y="209"/>
                    </a:moveTo>
                    <a:lnTo>
                      <a:pt x="15" y="208"/>
                    </a:lnTo>
                    <a:lnTo>
                      <a:pt x="18" y="208"/>
                    </a:lnTo>
                    <a:lnTo>
                      <a:pt x="20" y="206"/>
                    </a:lnTo>
                    <a:lnTo>
                      <a:pt x="21" y="205"/>
                    </a:lnTo>
                    <a:lnTo>
                      <a:pt x="23" y="203"/>
                    </a:lnTo>
                    <a:lnTo>
                      <a:pt x="25" y="201"/>
                    </a:lnTo>
                    <a:lnTo>
                      <a:pt x="27" y="199"/>
                    </a:lnTo>
                    <a:lnTo>
                      <a:pt x="29" y="197"/>
                    </a:lnTo>
                    <a:lnTo>
                      <a:pt x="31" y="194"/>
                    </a:lnTo>
                    <a:lnTo>
                      <a:pt x="32" y="191"/>
                    </a:lnTo>
                    <a:lnTo>
                      <a:pt x="34" y="189"/>
                    </a:lnTo>
                    <a:lnTo>
                      <a:pt x="35" y="186"/>
                    </a:lnTo>
                    <a:lnTo>
                      <a:pt x="36" y="184"/>
                    </a:lnTo>
                    <a:lnTo>
                      <a:pt x="37" y="181"/>
                    </a:lnTo>
                    <a:lnTo>
                      <a:pt x="37" y="179"/>
                    </a:lnTo>
                    <a:lnTo>
                      <a:pt x="38" y="177"/>
                    </a:lnTo>
                    <a:lnTo>
                      <a:pt x="29" y="20"/>
                    </a:lnTo>
                    <a:lnTo>
                      <a:pt x="28" y="18"/>
                    </a:lnTo>
                    <a:lnTo>
                      <a:pt x="28" y="16"/>
                    </a:lnTo>
                    <a:lnTo>
                      <a:pt x="28" y="13"/>
                    </a:lnTo>
                    <a:lnTo>
                      <a:pt x="27" y="11"/>
                    </a:lnTo>
                    <a:lnTo>
                      <a:pt x="27" y="10"/>
                    </a:lnTo>
                    <a:lnTo>
                      <a:pt x="26" y="8"/>
                    </a:lnTo>
                    <a:lnTo>
                      <a:pt x="25" y="7"/>
                    </a:lnTo>
                    <a:lnTo>
                      <a:pt x="25" y="5"/>
                    </a:lnTo>
                    <a:lnTo>
                      <a:pt x="24" y="4"/>
                    </a:lnTo>
                    <a:lnTo>
                      <a:pt x="22" y="3"/>
                    </a:lnTo>
                    <a:lnTo>
                      <a:pt x="21" y="2"/>
                    </a:lnTo>
                    <a:lnTo>
                      <a:pt x="20" y="1"/>
                    </a:lnTo>
                    <a:lnTo>
                      <a:pt x="19" y="0"/>
                    </a:lnTo>
                    <a:lnTo>
                      <a:pt x="17" y="0"/>
                    </a:lnTo>
                    <a:lnTo>
                      <a:pt x="15" y="0"/>
                    </a:lnTo>
                    <a:lnTo>
                      <a:pt x="14" y="0"/>
                    </a:lnTo>
                    <a:lnTo>
                      <a:pt x="12" y="0"/>
                    </a:lnTo>
                    <a:lnTo>
                      <a:pt x="11" y="0"/>
                    </a:lnTo>
                    <a:lnTo>
                      <a:pt x="9" y="0"/>
                    </a:lnTo>
                    <a:lnTo>
                      <a:pt x="8" y="1"/>
                    </a:lnTo>
                    <a:lnTo>
                      <a:pt x="7" y="2"/>
                    </a:lnTo>
                    <a:lnTo>
                      <a:pt x="6" y="3"/>
                    </a:lnTo>
                    <a:lnTo>
                      <a:pt x="4" y="4"/>
                    </a:lnTo>
                    <a:lnTo>
                      <a:pt x="4" y="6"/>
                    </a:lnTo>
                    <a:lnTo>
                      <a:pt x="3" y="7"/>
                    </a:lnTo>
                    <a:lnTo>
                      <a:pt x="2" y="9"/>
                    </a:lnTo>
                    <a:lnTo>
                      <a:pt x="1" y="11"/>
                    </a:lnTo>
                    <a:lnTo>
                      <a:pt x="1" y="13"/>
                    </a:lnTo>
                    <a:lnTo>
                      <a:pt x="0" y="16"/>
                    </a:lnTo>
                    <a:lnTo>
                      <a:pt x="0" y="18"/>
                    </a:lnTo>
                    <a:lnTo>
                      <a:pt x="0" y="20"/>
                    </a:lnTo>
                    <a:lnTo>
                      <a:pt x="0" y="23"/>
                    </a:lnTo>
                    <a:lnTo>
                      <a:pt x="0" y="192"/>
                    </a:lnTo>
                    <a:lnTo>
                      <a:pt x="0" y="193"/>
                    </a:lnTo>
                    <a:lnTo>
                      <a:pt x="0" y="195"/>
                    </a:lnTo>
                    <a:lnTo>
                      <a:pt x="0" y="196"/>
                    </a:lnTo>
                    <a:lnTo>
                      <a:pt x="1" y="198"/>
                    </a:lnTo>
                    <a:lnTo>
                      <a:pt x="1" y="199"/>
                    </a:lnTo>
                    <a:lnTo>
                      <a:pt x="2" y="200"/>
                    </a:lnTo>
                    <a:lnTo>
                      <a:pt x="3" y="202"/>
                    </a:lnTo>
                    <a:lnTo>
                      <a:pt x="4" y="203"/>
                    </a:lnTo>
                    <a:lnTo>
                      <a:pt x="4" y="204"/>
                    </a:lnTo>
                    <a:lnTo>
                      <a:pt x="6" y="205"/>
                    </a:lnTo>
                    <a:lnTo>
                      <a:pt x="7" y="206"/>
                    </a:lnTo>
                    <a:lnTo>
                      <a:pt x="8" y="207"/>
                    </a:lnTo>
                    <a:lnTo>
                      <a:pt x="9" y="208"/>
                    </a:lnTo>
                    <a:lnTo>
                      <a:pt x="11" y="208"/>
                    </a:lnTo>
                    <a:lnTo>
                      <a:pt x="12" y="208"/>
                    </a:lnTo>
                    <a:lnTo>
                      <a:pt x="14" y="209"/>
                    </a:lnTo>
                    <a:close/>
                  </a:path>
                </a:pathLst>
              </a:custGeom>
              <a:solidFill>
                <a:srgbClr val="DADEDC"/>
              </a:solidFill>
              <a:ln w="0" cap="flat" cmpd="sng">
                <a:solidFill>
                  <a:srgbClr val="000000"/>
                </a:solidFill>
                <a:prstDash val="solid"/>
                <a:headEnd type="none" w="med" len="med"/>
                <a:tailEnd type="none" w="med" len="med"/>
              </a:ln>
            </p:spPr>
            <p:txBody>
              <a:bodyPr/>
              <a:lstStyle/>
              <a:p>
                <a:endParaRPr lang="en-US"/>
              </a:p>
            </p:txBody>
          </p:sp>
          <p:sp>
            <p:nvSpPr>
              <p:cNvPr id="1413300" name="Freeform 1413299"/>
              <p:cNvSpPr/>
              <p:nvPr/>
            </p:nvSpPr>
            <p:spPr>
              <a:xfrm>
                <a:off x="4581" y="1317"/>
                <a:ext cx="15" cy="4"/>
              </a:xfrm>
              <a:custGeom>
                <a:avLst/>
                <a:gdLst/>
                <a:ahLst/>
                <a:cxnLst/>
                <a:rect l="0" t="0" r="0" b="0"/>
                <a:pathLst>
                  <a:path w="342" h="99">
                    <a:moveTo>
                      <a:pt x="305" y="99"/>
                    </a:moveTo>
                    <a:lnTo>
                      <a:pt x="308" y="98"/>
                    </a:lnTo>
                    <a:lnTo>
                      <a:pt x="312" y="98"/>
                    </a:lnTo>
                    <a:lnTo>
                      <a:pt x="315" y="97"/>
                    </a:lnTo>
                    <a:lnTo>
                      <a:pt x="319" y="96"/>
                    </a:lnTo>
                    <a:lnTo>
                      <a:pt x="322" y="95"/>
                    </a:lnTo>
                    <a:lnTo>
                      <a:pt x="326" y="93"/>
                    </a:lnTo>
                    <a:lnTo>
                      <a:pt x="328" y="91"/>
                    </a:lnTo>
                    <a:lnTo>
                      <a:pt x="331" y="89"/>
                    </a:lnTo>
                    <a:lnTo>
                      <a:pt x="333" y="87"/>
                    </a:lnTo>
                    <a:lnTo>
                      <a:pt x="335" y="85"/>
                    </a:lnTo>
                    <a:lnTo>
                      <a:pt x="337" y="82"/>
                    </a:lnTo>
                    <a:lnTo>
                      <a:pt x="339" y="80"/>
                    </a:lnTo>
                    <a:lnTo>
                      <a:pt x="340" y="77"/>
                    </a:lnTo>
                    <a:lnTo>
                      <a:pt x="341" y="74"/>
                    </a:lnTo>
                    <a:lnTo>
                      <a:pt x="341" y="71"/>
                    </a:lnTo>
                    <a:lnTo>
                      <a:pt x="342" y="67"/>
                    </a:lnTo>
                    <a:lnTo>
                      <a:pt x="342" y="32"/>
                    </a:lnTo>
                    <a:lnTo>
                      <a:pt x="341" y="28"/>
                    </a:lnTo>
                    <a:lnTo>
                      <a:pt x="341" y="24"/>
                    </a:lnTo>
                    <a:lnTo>
                      <a:pt x="340" y="21"/>
                    </a:lnTo>
                    <a:lnTo>
                      <a:pt x="339" y="18"/>
                    </a:lnTo>
                    <a:lnTo>
                      <a:pt x="337" y="16"/>
                    </a:lnTo>
                    <a:lnTo>
                      <a:pt x="335" y="13"/>
                    </a:lnTo>
                    <a:lnTo>
                      <a:pt x="333" y="11"/>
                    </a:lnTo>
                    <a:lnTo>
                      <a:pt x="331" y="9"/>
                    </a:lnTo>
                    <a:lnTo>
                      <a:pt x="328" y="7"/>
                    </a:lnTo>
                    <a:lnTo>
                      <a:pt x="326" y="5"/>
                    </a:lnTo>
                    <a:lnTo>
                      <a:pt x="322" y="3"/>
                    </a:lnTo>
                    <a:lnTo>
                      <a:pt x="319" y="2"/>
                    </a:lnTo>
                    <a:lnTo>
                      <a:pt x="315" y="1"/>
                    </a:lnTo>
                    <a:lnTo>
                      <a:pt x="312" y="0"/>
                    </a:lnTo>
                    <a:lnTo>
                      <a:pt x="308" y="0"/>
                    </a:lnTo>
                    <a:lnTo>
                      <a:pt x="305" y="0"/>
                    </a:lnTo>
                    <a:lnTo>
                      <a:pt x="37" y="0"/>
                    </a:lnTo>
                    <a:lnTo>
                      <a:pt x="33" y="0"/>
                    </a:lnTo>
                    <a:lnTo>
                      <a:pt x="29" y="0"/>
                    </a:lnTo>
                    <a:lnTo>
                      <a:pt x="26" y="1"/>
                    </a:lnTo>
                    <a:lnTo>
                      <a:pt x="22" y="2"/>
                    </a:lnTo>
                    <a:lnTo>
                      <a:pt x="19" y="3"/>
                    </a:lnTo>
                    <a:lnTo>
                      <a:pt x="16" y="5"/>
                    </a:lnTo>
                    <a:lnTo>
                      <a:pt x="13" y="7"/>
                    </a:lnTo>
                    <a:lnTo>
                      <a:pt x="10" y="9"/>
                    </a:lnTo>
                    <a:lnTo>
                      <a:pt x="8" y="11"/>
                    </a:lnTo>
                    <a:lnTo>
                      <a:pt x="6" y="13"/>
                    </a:lnTo>
                    <a:lnTo>
                      <a:pt x="4" y="16"/>
                    </a:lnTo>
                    <a:lnTo>
                      <a:pt x="2" y="18"/>
                    </a:lnTo>
                    <a:lnTo>
                      <a:pt x="1" y="21"/>
                    </a:lnTo>
                    <a:lnTo>
                      <a:pt x="0" y="24"/>
                    </a:lnTo>
                    <a:lnTo>
                      <a:pt x="0" y="28"/>
                    </a:lnTo>
                    <a:lnTo>
                      <a:pt x="0" y="32"/>
                    </a:lnTo>
                    <a:lnTo>
                      <a:pt x="0" y="67"/>
                    </a:lnTo>
                    <a:lnTo>
                      <a:pt x="0" y="71"/>
                    </a:lnTo>
                    <a:lnTo>
                      <a:pt x="0" y="74"/>
                    </a:lnTo>
                    <a:lnTo>
                      <a:pt x="1" y="77"/>
                    </a:lnTo>
                    <a:lnTo>
                      <a:pt x="2" y="80"/>
                    </a:lnTo>
                    <a:lnTo>
                      <a:pt x="4" y="82"/>
                    </a:lnTo>
                    <a:lnTo>
                      <a:pt x="6" y="85"/>
                    </a:lnTo>
                    <a:lnTo>
                      <a:pt x="8" y="87"/>
                    </a:lnTo>
                    <a:lnTo>
                      <a:pt x="10" y="89"/>
                    </a:lnTo>
                    <a:lnTo>
                      <a:pt x="13" y="91"/>
                    </a:lnTo>
                    <a:lnTo>
                      <a:pt x="16" y="93"/>
                    </a:lnTo>
                    <a:lnTo>
                      <a:pt x="19" y="95"/>
                    </a:lnTo>
                    <a:lnTo>
                      <a:pt x="22" y="96"/>
                    </a:lnTo>
                    <a:lnTo>
                      <a:pt x="26" y="97"/>
                    </a:lnTo>
                    <a:lnTo>
                      <a:pt x="29" y="98"/>
                    </a:lnTo>
                    <a:lnTo>
                      <a:pt x="33" y="98"/>
                    </a:lnTo>
                    <a:lnTo>
                      <a:pt x="37" y="99"/>
                    </a:lnTo>
                    <a:lnTo>
                      <a:pt x="305" y="99"/>
                    </a:lnTo>
                    <a:close/>
                  </a:path>
                </a:pathLst>
              </a:custGeom>
              <a:solidFill>
                <a:srgbClr val="F2EEEA"/>
              </a:solidFill>
              <a:ln w="0" cap="flat" cmpd="sng">
                <a:solidFill>
                  <a:srgbClr val="000000"/>
                </a:solidFill>
                <a:prstDash val="solid"/>
                <a:headEnd type="none" w="med" len="med"/>
                <a:tailEnd type="none" w="med" len="med"/>
              </a:ln>
            </p:spPr>
            <p:txBody>
              <a:bodyPr/>
              <a:lstStyle/>
              <a:p>
                <a:endParaRPr lang="en-US"/>
              </a:p>
            </p:txBody>
          </p:sp>
          <p:sp>
            <p:nvSpPr>
              <p:cNvPr id="1413301" name="Freeform 1413300"/>
              <p:cNvSpPr/>
              <p:nvPr/>
            </p:nvSpPr>
            <p:spPr>
              <a:xfrm>
                <a:off x="4914" y="1343"/>
                <a:ext cx="19" cy="12"/>
              </a:xfrm>
              <a:custGeom>
                <a:avLst/>
                <a:gdLst/>
                <a:ahLst/>
                <a:cxnLst/>
                <a:rect l="0" t="0" r="0" b="0"/>
                <a:pathLst>
                  <a:path w="429" h="284">
                    <a:moveTo>
                      <a:pt x="374" y="284"/>
                    </a:moveTo>
                    <a:lnTo>
                      <a:pt x="378" y="283"/>
                    </a:lnTo>
                    <a:lnTo>
                      <a:pt x="382" y="282"/>
                    </a:lnTo>
                    <a:lnTo>
                      <a:pt x="387" y="280"/>
                    </a:lnTo>
                    <a:lnTo>
                      <a:pt x="392" y="278"/>
                    </a:lnTo>
                    <a:lnTo>
                      <a:pt x="396" y="274"/>
                    </a:lnTo>
                    <a:lnTo>
                      <a:pt x="401" y="271"/>
                    </a:lnTo>
                    <a:lnTo>
                      <a:pt x="405" y="267"/>
                    </a:lnTo>
                    <a:lnTo>
                      <a:pt x="410" y="263"/>
                    </a:lnTo>
                    <a:lnTo>
                      <a:pt x="414" y="258"/>
                    </a:lnTo>
                    <a:lnTo>
                      <a:pt x="417" y="253"/>
                    </a:lnTo>
                    <a:lnTo>
                      <a:pt x="421" y="247"/>
                    </a:lnTo>
                    <a:lnTo>
                      <a:pt x="423" y="241"/>
                    </a:lnTo>
                    <a:lnTo>
                      <a:pt x="425" y="234"/>
                    </a:lnTo>
                    <a:lnTo>
                      <a:pt x="427" y="228"/>
                    </a:lnTo>
                    <a:lnTo>
                      <a:pt x="428" y="221"/>
                    </a:lnTo>
                    <a:lnTo>
                      <a:pt x="429" y="215"/>
                    </a:lnTo>
                    <a:lnTo>
                      <a:pt x="417" y="67"/>
                    </a:lnTo>
                    <a:lnTo>
                      <a:pt x="416" y="60"/>
                    </a:lnTo>
                    <a:lnTo>
                      <a:pt x="416" y="53"/>
                    </a:lnTo>
                    <a:lnTo>
                      <a:pt x="415" y="47"/>
                    </a:lnTo>
                    <a:lnTo>
                      <a:pt x="413" y="41"/>
                    </a:lnTo>
                    <a:lnTo>
                      <a:pt x="411" y="34"/>
                    </a:lnTo>
                    <a:lnTo>
                      <a:pt x="409" y="29"/>
                    </a:lnTo>
                    <a:lnTo>
                      <a:pt x="407" y="24"/>
                    </a:lnTo>
                    <a:lnTo>
                      <a:pt x="403" y="19"/>
                    </a:lnTo>
                    <a:lnTo>
                      <a:pt x="400" y="15"/>
                    </a:lnTo>
                    <a:lnTo>
                      <a:pt x="397" y="11"/>
                    </a:lnTo>
                    <a:lnTo>
                      <a:pt x="393" y="8"/>
                    </a:lnTo>
                    <a:lnTo>
                      <a:pt x="390" y="5"/>
                    </a:lnTo>
                    <a:lnTo>
                      <a:pt x="386" y="3"/>
                    </a:lnTo>
                    <a:lnTo>
                      <a:pt x="382" y="1"/>
                    </a:lnTo>
                    <a:lnTo>
                      <a:pt x="378" y="0"/>
                    </a:lnTo>
                    <a:lnTo>
                      <a:pt x="374" y="0"/>
                    </a:lnTo>
                    <a:lnTo>
                      <a:pt x="56" y="0"/>
                    </a:lnTo>
                    <a:lnTo>
                      <a:pt x="51" y="0"/>
                    </a:lnTo>
                    <a:lnTo>
                      <a:pt x="47" y="1"/>
                    </a:lnTo>
                    <a:lnTo>
                      <a:pt x="43" y="3"/>
                    </a:lnTo>
                    <a:lnTo>
                      <a:pt x="39" y="5"/>
                    </a:lnTo>
                    <a:lnTo>
                      <a:pt x="36" y="8"/>
                    </a:lnTo>
                    <a:lnTo>
                      <a:pt x="32" y="11"/>
                    </a:lnTo>
                    <a:lnTo>
                      <a:pt x="29" y="15"/>
                    </a:lnTo>
                    <a:lnTo>
                      <a:pt x="26" y="19"/>
                    </a:lnTo>
                    <a:lnTo>
                      <a:pt x="23" y="24"/>
                    </a:lnTo>
                    <a:lnTo>
                      <a:pt x="21" y="29"/>
                    </a:lnTo>
                    <a:lnTo>
                      <a:pt x="19" y="34"/>
                    </a:lnTo>
                    <a:lnTo>
                      <a:pt x="16" y="41"/>
                    </a:lnTo>
                    <a:lnTo>
                      <a:pt x="14" y="47"/>
                    </a:lnTo>
                    <a:lnTo>
                      <a:pt x="13" y="53"/>
                    </a:lnTo>
                    <a:lnTo>
                      <a:pt x="13" y="60"/>
                    </a:lnTo>
                    <a:lnTo>
                      <a:pt x="13" y="67"/>
                    </a:lnTo>
                    <a:lnTo>
                      <a:pt x="0" y="215"/>
                    </a:lnTo>
                    <a:lnTo>
                      <a:pt x="0" y="221"/>
                    </a:lnTo>
                    <a:lnTo>
                      <a:pt x="1" y="228"/>
                    </a:lnTo>
                    <a:lnTo>
                      <a:pt x="3" y="234"/>
                    </a:lnTo>
                    <a:lnTo>
                      <a:pt x="5" y="241"/>
                    </a:lnTo>
                    <a:lnTo>
                      <a:pt x="8" y="247"/>
                    </a:lnTo>
                    <a:lnTo>
                      <a:pt x="11" y="253"/>
                    </a:lnTo>
                    <a:lnTo>
                      <a:pt x="14" y="258"/>
                    </a:lnTo>
                    <a:lnTo>
                      <a:pt x="19" y="263"/>
                    </a:lnTo>
                    <a:lnTo>
                      <a:pt x="24" y="267"/>
                    </a:lnTo>
                    <a:lnTo>
                      <a:pt x="28" y="271"/>
                    </a:lnTo>
                    <a:lnTo>
                      <a:pt x="33" y="274"/>
                    </a:lnTo>
                    <a:lnTo>
                      <a:pt x="37" y="278"/>
                    </a:lnTo>
                    <a:lnTo>
                      <a:pt x="42" y="280"/>
                    </a:lnTo>
                    <a:lnTo>
                      <a:pt x="47" y="282"/>
                    </a:lnTo>
                    <a:lnTo>
                      <a:pt x="51" y="283"/>
                    </a:lnTo>
                    <a:lnTo>
                      <a:pt x="56" y="284"/>
                    </a:lnTo>
                    <a:lnTo>
                      <a:pt x="374" y="284"/>
                    </a:lnTo>
                    <a:close/>
                  </a:path>
                </a:pathLst>
              </a:custGeom>
              <a:solidFill>
                <a:srgbClr val="7F7F7F"/>
              </a:solidFill>
              <a:ln w="0" cap="flat" cmpd="sng">
                <a:solidFill>
                  <a:srgbClr val="000000"/>
                </a:solidFill>
                <a:prstDash val="solid"/>
                <a:headEnd type="none" w="med" len="med"/>
                <a:tailEnd type="none" w="med" len="med"/>
              </a:ln>
            </p:spPr>
            <p:txBody>
              <a:bodyPr/>
              <a:lstStyle/>
              <a:p>
                <a:endParaRPr lang="en-US"/>
              </a:p>
            </p:txBody>
          </p:sp>
          <p:sp>
            <p:nvSpPr>
              <p:cNvPr id="1413302" name="Freeform 1413301"/>
              <p:cNvSpPr/>
              <p:nvPr/>
            </p:nvSpPr>
            <p:spPr>
              <a:xfrm>
                <a:off x="4915" y="1343"/>
                <a:ext cx="18" cy="11"/>
              </a:xfrm>
              <a:custGeom>
                <a:avLst/>
                <a:gdLst/>
                <a:ahLst/>
                <a:cxnLst/>
                <a:rect l="0" t="0" r="0" b="0"/>
                <a:pathLst>
                  <a:path w="410" h="268">
                    <a:moveTo>
                      <a:pt x="356" y="268"/>
                    </a:moveTo>
                    <a:lnTo>
                      <a:pt x="361" y="267"/>
                    </a:lnTo>
                    <a:lnTo>
                      <a:pt x="365" y="266"/>
                    </a:lnTo>
                    <a:lnTo>
                      <a:pt x="369" y="265"/>
                    </a:lnTo>
                    <a:lnTo>
                      <a:pt x="374" y="263"/>
                    </a:lnTo>
                    <a:lnTo>
                      <a:pt x="378" y="260"/>
                    </a:lnTo>
                    <a:lnTo>
                      <a:pt x="383" y="257"/>
                    </a:lnTo>
                    <a:lnTo>
                      <a:pt x="387" y="253"/>
                    </a:lnTo>
                    <a:lnTo>
                      <a:pt x="391" y="249"/>
                    </a:lnTo>
                    <a:lnTo>
                      <a:pt x="394" y="245"/>
                    </a:lnTo>
                    <a:lnTo>
                      <a:pt x="399" y="240"/>
                    </a:lnTo>
                    <a:lnTo>
                      <a:pt x="402" y="235"/>
                    </a:lnTo>
                    <a:lnTo>
                      <a:pt x="404" y="230"/>
                    </a:lnTo>
                    <a:lnTo>
                      <a:pt x="407" y="223"/>
                    </a:lnTo>
                    <a:lnTo>
                      <a:pt x="408" y="217"/>
                    </a:lnTo>
                    <a:lnTo>
                      <a:pt x="409" y="211"/>
                    </a:lnTo>
                    <a:lnTo>
                      <a:pt x="410" y="205"/>
                    </a:lnTo>
                    <a:lnTo>
                      <a:pt x="398" y="64"/>
                    </a:lnTo>
                    <a:lnTo>
                      <a:pt x="397" y="57"/>
                    </a:lnTo>
                    <a:lnTo>
                      <a:pt x="397" y="51"/>
                    </a:lnTo>
                    <a:lnTo>
                      <a:pt x="395" y="45"/>
                    </a:lnTo>
                    <a:lnTo>
                      <a:pt x="393" y="39"/>
                    </a:lnTo>
                    <a:lnTo>
                      <a:pt x="392" y="33"/>
                    </a:lnTo>
                    <a:lnTo>
                      <a:pt x="390" y="27"/>
                    </a:lnTo>
                    <a:lnTo>
                      <a:pt x="387" y="22"/>
                    </a:lnTo>
                    <a:lnTo>
                      <a:pt x="385" y="18"/>
                    </a:lnTo>
                    <a:lnTo>
                      <a:pt x="382" y="14"/>
                    </a:lnTo>
                    <a:lnTo>
                      <a:pt x="379" y="10"/>
                    </a:lnTo>
                    <a:lnTo>
                      <a:pt x="376" y="7"/>
                    </a:lnTo>
                    <a:lnTo>
                      <a:pt x="372" y="4"/>
                    </a:lnTo>
                    <a:lnTo>
                      <a:pt x="368" y="2"/>
                    </a:lnTo>
                    <a:lnTo>
                      <a:pt x="365" y="1"/>
                    </a:lnTo>
                    <a:lnTo>
                      <a:pt x="361" y="0"/>
                    </a:lnTo>
                    <a:lnTo>
                      <a:pt x="356" y="0"/>
                    </a:lnTo>
                    <a:lnTo>
                      <a:pt x="55" y="0"/>
                    </a:lnTo>
                    <a:lnTo>
                      <a:pt x="50" y="0"/>
                    </a:lnTo>
                    <a:lnTo>
                      <a:pt x="45" y="1"/>
                    </a:lnTo>
                    <a:lnTo>
                      <a:pt x="42" y="2"/>
                    </a:lnTo>
                    <a:lnTo>
                      <a:pt x="38" y="4"/>
                    </a:lnTo>
                    <a:lnTo>
                      <a:pt x="34" y="7"/>
                    </a:lnTo>
                    <a:lnTo>
                      <a:pt x="31" y="10"/>
                    </a:lnTo>
                    <a:lnTo>
                      <a:pt x="28" y="14"/>
                    </a:lnTo>
                    <a:lnTo>
                      <a:pt x="25" y="18"/>
                    </a:lnTo>
                    <a:lnTo>
                      <a:pt x="23" y="22"/>
                    </a:lnTo>
                    <a:lnTo>
                      <a:pt x="20" y="27"/>
                    </a:lnTo>
                    <a:lnTo>
                      <a:pt x="18" y="33"/>
                    </a:lnTo>
                    <a:lnTo>
                      <a:pt x="17" y="39"/>
                    </a:lnTo>
                    <a:lnTo>
                      <a:pt x="15" y="45"/>
                    </a:lnTo>
                    <a:lnTo>
                      <a:pt x="14" y="51"/>
                    </a:lnTo>
                    <a:lnTo>
                      <a:pt x="14" y="57"/>
                    </a:lnTo>
                    <a:lnTo>
                      <a:pt x="14" y="64"/>
                    </a:lnTo>
                    <a:lnTo>
                      <a:pt x="0" y="205"/>
                    </a:lnTo>
                    <a:lnTo>
                      <a:pt x="0" y="211"/>
                    </a:lnTo>
                    <a:lnTo>
                      <a:pt x="1" y="217"/>
                    </a:lnTo>
                    <a:lnTo>
                      <a:pt x="3" y="223"/>
                    </a:lnTo>
                    <a:lnTo>
                      <a:pt x="5" y="230"/>
                    </a:lnTo>
                    <a:lnTo>
                      <a:pt x="7" y="235"/>
                    </a:lnTo>
                    <a:lnTo>
                      <a:pt x="11" y="240"/>
                    </a:lnTo>
                    <a:lnTo>
                      <a:pt x="15" y="245"/>
                    </a:lnTo>
                    <a:lnTo>
                      <a:pt x="19" y="249"/>
                    </a:lnTo>
                    <a:lnTo>
                      <a:pt x="23" y="253"/>
                    </a:lnTo>
                    <a:lnTo>
                      <a:pt x="27" y="257"/>
                    </a:lnTo>
                    <a:lnTo>
                      <a:pt x="31" y="260"/>
                    </a:lnTo>
                    <a:lnTo>
                      <a:pt x="36" y="263"/>
                    </a:lnTo>
                    <a:lnTo>
                      <a:pt x="40" y="265"/>
                    </a:lnTo>
                    <a:lnTo>
                      <a:pt x="45" y="266"/>
                    </a:lnTo>
                    <a:lnTo>
                      <a:pt x="50" y="267"/>
                    </a:lnTo>
                    <a:lnTo>
                      <a:pt x="55" y="268"/>
                    </a:lnTo>
                    <a:lnTo>
                      <a:pt x="356" y="268"/>
                    </a:lnTo>
                    <a:close/>
                  </a:path>
                </a:pathLst>
              </a:custGeom>
              <a:solidFill>
                <a:srgbClr val="F2F3F1"/>
              </a:solidFill>
              <a:ln w="0" cap="flat" cmpd="sng">
                <a:solidFill>
                  <a:srgbClr val="000000"/>
                </a:solidFill>
                <a:prstDash val="solid"/>
                <a:headEnd type="none" w="med" len="med"/>
                <a:tailEnd type="none" w="med" len="med"/>
              </a:ln>
            </p:spPr>
            <p:txBody>
              <a:bodyPr/>
              <a:lstStyle/>
              <a:p>
                <a:endParaRPr lang="en-US"/>
              </a:p>
            </p:txBody>
          </p:sp>
          <p:sp>
            <p:nvSpPr>
              <p:cNvPr id="1413303" name="Freeform 1413302"/>
              <p:cNvSpPr/>
              <p:nvPr/>
            </p:nvSpPr>
            <p:spPr>
              <a:xfrm>
                <a:off x="4917" y="1348"/>
                <a:ext cx="13" cy="6"/>
              </a:xfrm>
              <a:custGeom>
                <a:avLst/>
                <a:gdLst/>
                <a:ahLst/>
                <a:cxnLst/>
                <a:rect l="0" t="0" r="0" b="0"/>
                <a:pathLst>
                  <a:path w="299" h="121">
                    <a:moveTo>
                      <a:pt x="299" y="60"/>
                    </a:moveTo>
                    <a:lnTo>
                      <a:pt x="297" y="66"/>
                    </a:lnTo>
                    <a:lnTo>
                      <a:pt x="297" y="72"/>
                    </a:lnTo>
                    <a:lnTo>
                      <a:pt x="296" y="78"/>
                    </a:lnTo>
                    <a:lnTo>
                      <a:pt x="295" y="83"/>
                    </a:lnTo>
                    <a:lnTo>
                      <a:pt x="294" y="88"/>
                    </a:lnTo>
                    <a:lnTo>
                      <a:pt x="292" y="93"/>
                    </a:lnTo>
                    <a:lnTo>
                      <a:pt x="290" y="98"/>
                    </a:lnTo>
                    <a:lnTo>
                      <a:pt x="288" y="103"/>
                    </a:lnTo>
                    <a:lnTo>
                      <a:pt x="286" y="107"/>
                    </a:lnTo>
                    <a:lnTo>
                      <a:pt x="283" y="110"/>
                    </a:lnTo>
                    <a:lnTo>
                      <a:pt x="281" y="113"/>
                    </a:lnTo>
                    <a:lnTo>
                      <a:pt x="278" y="116"/>
                    </a:lnTo>
                    <a:lnTo>
                      <a:pt x="274" y="118"/>
                    </a:lnTo>
                    <a:lnTo>
                      <a:pt x="271" y="119"/>
                    </a:lnTo>
                    <a:lnTo>
                      <a:pt x="267" y="120"/>
                    </a:lnTo>
                    <a:lnTo>
                      <a:pt x="264" y="121"/>
                    </a:lnTo>
                    <a:lnTo>
                      <a:pt x="34" y="121"/>
                    </a:lnTo>
                    <a:lnTo>
                      <a:pt x="30" y="120"/>
                    </a:lnTo>
                    <a:lnTo>
                      <a:pt x="25" y="119"/>
                    </a:lnTo>
                    <a:lnTo>
                      <a:pt x="22" y="118"/>
                    </a:lnTo>
                    <a:lnTo>
                      <a:pt x="19" y="116"/>
                    </a:lnTo>
                    <a:lnTo>
                      <a:pt x="16" y="113"/>
                    </a:lnTo>
                    <a:lnTo>
                      <a:pt x="13" y="110"/>
                    </a:lnTo>
                    <a:lnTo>
                      <a:pt x="11" y="107"/>
                    </a:lnTo>
                    <a:lnTo>
                      <a:pt x="9" y="103"/>
                    </a:lnTo>
                    <a:lnTo>
                      <a:pt x="6" y="98"/>
                    </a:lnTo>
                    <a:lnTo>
                      <a:pt x="5" y="93"/>
                    </a:lnTo>
                    <a:lnTo>
                      <a:pt x="3" y="88"/>
                    </a:lnTo>
                    <a:lnTo>
                      <a:pt x="2" y="83"/>
                    </a:lnTo>
                    <a:lnTo>
                      <a:pt x="1" y="78"/>
                    </a:lnTo>
                    <a:lnTo>
                      <a:pt x="0" y="72"/>
                    </a:lnTo>
                    <a:lnTo>
                      <a:pt x="0" y="66"/>
                    </a:lnTo>
                    <a:lnTo>
                      <a:pt x="0" y="60"/>
                    </a:lnTo>
                    <a:lnTo>
                      <a:pt x="2" y="0"/>
                    </a:lnTo>
                    <a:lnTo>
                      <a:pt x="296" y="0"/>
                    </a:lnTo>
                    <a:lnTo>
                      <a:pt x="299" y="60"/>
                    </a:lnTo>
                    <a:close/>
                  </a:path>
                </a:pathLst>
              </a:custGeom>
              <a:solidFill>
                <a:srgbClr val="CDCAC7"/>
              </a:solidFill>
              <a:ln w="0" cap="flat" cmpd="sng">
                <a:solidFill>
                  <a:srgbClr val="000000"/>
                </a:solidFill>
                <a:prstDash val="solid"/>
                <a:headEnd type="none" w="med" len="med"/>
                <a:tailEnd type="none" w="med" len="med"/>
              </a:ln>
            </p:spPr>
            <p:txBody>
              <a:bodyPr/>
              <a:lstStyle/>
              <a:p>
                <a:endParaRPr lang="en-US"/>
              </a:p>
            </p:txBody>
          </p:sp>
          <p:sp>
            <p:nvSpPr>
              <p:cNvPr id="1413304" name="Freeform 1413303"/>
              <p:cNvSpPr/>
              <p:nvPr/>
            </p:nvSpPr>
            <p:spPr>
              <a:xfrm>
                <a:off x="4916" y="1344"/>
                <a:ext cx="1" cy="9"/>
              </a:xfrm>
              <a:custGeom>
                <a:avLst/>
                <a:gdLst/>
                <a:ahLst/>
                <a:cxnLst/>
                <a:rect l="0" t="0" r="0" b="0"/>
                <a:pathLst>
                  <a:path w="29" h="200">
                    <a:moveTo>
                      <a:pt x="17" y="200"/>
                    </a:moveTo>
                    <a:lnTo>
                      <a:pt x="18" y="199"/>
                    </a:lnTo>
                    <a:lnTo>
                      <a:pt x="19" y="199"/>
                    </a:lnTo>
                    <a:lnTo>
                      <a:pt x="20" y="199"/>
                    </a:lnTo>
                    <a:lnTo>
                      <a:pt x="21" y="198"/>
                    </a:lnTo>
                    <a:lnTo>
                      <a:pt x="22" y="197"/>
                    </a:lnTo>
                    <a:lnTo>
                      <a:pt x="23" y="196"/>
                    </a:lnTo>
                    <a:lnTo>
                      <a:pt x="24" y="195"/>
                    </a:lnTo>
                    <a:lnTo>
                      <a:pt x="25" y="194"/>
                    </a:lnTo>
                    <a:lnTo>
                      <a:pt x="26" y="191"/>
                    </a:lnTo>
                    <a:lnTo>
                      <a:pt x="27" y="190"/>
                    </a:lnTo>
                    <a:lnTo>
                      <a:pt x="27" y="188"/>
                    </a:lnTo>
                    <a:lnTo>
                      <a:pt x="28" y="187"/>
                    </a:lnTo>
                    <a:lnTo>
                      <a:pt x="28" y="185"/>
                    </a:lnTo>
                    <a:lnTo>
                      <a:pt x="28" y="183"/>
                    </a:lnTo>
                    <a:lnTo>
                      <a:pt x="28" y="181"/>
                    </a:lnTo>
                    <a:lnTo>
                      <a:pt x="29" y="180"/>
                    </a:lnTo>
                    <a:lnTo>
                      <a:pt x="29" y="19"/>
                    </a:lnTo>
                    <a:lnTo>
                      <a:pt x="28" y="17"/>
                    </a:lnTo>
                    <a:lnTo>
                      <a:pt x="28" y="15"/>
                    </a:lnTo>
                    <a:lnTo>
                      <a:pt x="28" y="13"/>
                    </a:lnTo>
                    <a:lnTo>
                      <a:pt x="28" y="11"/>
                    </a:lnTo>
                    <a:lnTo>
                      <a:pt x="27" y="10"/>
                    </a:lnTo>
                    <a:lnTo>
                      <a:pt x="27" y="8"/>
                    </a:lnTo>
                    <a:lnTo>
                      <a:pt x="26" y="7"/>
                    </a:lnTo>
                    <a:lnTo>
                      <a:pt x="25" y="5"/>
                    </a:lnTo>
                    <a:lnTo>
                      <a:pt x="24" y="4"/>
                    </a:lnTo>
                    <a:lnTo>
                      <a:pt x="23" y="3"/>
                    </a:lnTo>
                    <a:lnTo>
                      <a:pt x="22" y="2"/>
                    </a:lnTo>
                    <a:lnTo>
                      <a:pt x="21" y="1"/>
                    </a:lnTo>
                    <a:lnTo>
                      <a:pt x="20" y="0"/>
                    </a:lnTo>
                    <a:lnTo>
                      <a:pt x="19" y="0"/>
                    </a:lnTo>
                    <a:lnTo>
                      <a:pt x="18" y="0"/>
                    </a:lnTo>
                    <a:lnTo>
                      <a:pt x="17" y="0"/>
                    </a:lnTo>
                    <a:lnTo>
                      <a:pt x="15" y="0"/>
                    </a:lnTo>
                    <a:lnTo>
                      <a:pt x="14" y="0"/>
                    </a:lnTo>
                    <a:lnTo>
                      <a:pt x="13" y="0"/>
                    </a:lnTo>
                    <a:lnTo>
                      <a:pt x="12" y="1"/>
                    </a:lnTo>
                    <a:lnTo>
                      <a:pt x="10" y="2"/>
                    </a:lnTo>
                    <a:lnTo>
                      <a:pt x="9" y="3"/>
                    </a:lnTo>
                    <a:lnTo>
                      <a:pt x="8" y="4"/>
                    </a:lnTo>
                    <a:lnTo>
                      <a:pt x="7" y="5"/>
                    </a:lnTo>
                    <a:lnTo>
                      <a:pt x="7" y="7"/>
                    </a:lnTo>
                    <a:lnTo>
                      <a:pt x="6" y="8"/>
                    </a:lnTo>
                    <a:lnTo>
                      <a:pt x="5" y="10"/>
                    </a:lnTo>
                    <a:lnTo>
                      <a:pt x="5" y="11"/>
                    </a:lnTo>
                    <a:lnTo>
                      <a:pt x="4" y="13"/>
                    </a:lnTo>
                    <a:lnTo>
                      <a:pt x="4" y="15"/>
                    </a:lnTo>
                    <a:lnTo>
                      <a:pt x="4" y="17"/>
                    </a:lnTo>
                    <a:lnTo>
                      <a:pt x="4" y="19"/>
                    </a:lnTo>
                    <a:lnTo>
                      <a:pt x="0" y="167"/>
                    </a:lnTo>
                    <a:lnTo>
                      <a:pt x="0" y="169"/>
                    </a:lnTo>
                    <a:lnTo>
                      <a:pt x="0" y="171"/>
                    </a:lnTo>
                    <a:lnTo>
                      <a:pt x="0" y="174"/>
                    </a:lnTo>
                    <a:lnTo>
                      <a:pt x="1" y="176"/>
                    </a:lnTo>
                    <a:lnTo>
                      <a:pt x="2" y="179"/>
                    </a:lnTo>
                    <a:lnTo>
                      <a:pt x="3" y="181"/>
                    </a:lnTo>
                    <a:lnTo>
                      <a:pt x="4" y="184"/>
                    </a:lnTo>
                    <a:lnTo>
                      <a:pt x="5" y="187"/>
                    </a:lnTo>
                    <a:lnTo>
                      <a:pt x="7" y="189"/>
                    </a:lnTo>
                    <a:lnTo>
                      <a:pt x="8" y="191"/>
                    </a:lnTo>
                    <a:lnTo>
                      <a:pt x="9" y="194"/>
                    </a:lnTo>
                    <a:lnTo>
                      <a:pt x="11" y="196"/>
                    </a:lnTo>
                    <a:lnTo>
                      <a:pt x="12" y="197"/>
                    </a:lnTo>
                    <a:lnTo>
                      <a:pt x="14" y="199"/>
                    </a:lnTo>
                    <a:lnTo>
                      <a:pt x="15" y="199"/>
                    </a:lnTo>
                    <a:lnTo>
                      <a:pt x="17" y="200"/>
                    </a:lnTo>
                    <a:close/>
                  </a:path>
                </a:pathLst>
              </a:custGeom>
              <a:solidFill>
                <a:srgbClr val="DADEDC"/>
              </a:solidFill>
              <a:ln w="0" cap="flat" cmpd="sng">
                <a:solidFill>
                  <a:srgbClr val="000000"/>
                </a:solidFill>
                <a:prstDash val="solid"/>
                <a:headEnd type="none" w="med" len="med"/>
                <a:tailEnd type="none" w="med" len="med"/>
              </a:ln>
            </p:spPr>
            <p:txBody>
              <a:bodyPr/>
              <a:lstStyle/>
              <a:p>
                <a:endParaRPr lang="en-US"/>
              </a:p>
            </p:txBody>
          </p:sp>
          <p:sp>
            <p:nvSpPr>
              <p:cNvPr id="1413305" name="Freeform 1413304"/>
              <p:cNvSpPr/>
              <p:nvPr/>
            </p:nvSpPr>
            <p:spPr>
              <a:xfrm>
                <a:off x="4931" y="1344"/>
                <a:ext cx="1" cy="9"/>
              </a:xfrm>
              <a:custGeom>
                <a:avLst/>
                <a:gdLst/>
                <a:ahLst/>
                <a:cxnLst/>
                <a:rect l="0" t="0" r="0" b="0"/>
                <a:pathLst>
                  <a:path w="34" h="208">
                    <a:moveTo>
                      <a:pt x="12" y="208"/>
                    </a:moveTo>
                    <a:lnTo>
                      <a:pt x="13" y="207"/>
                    </a:lnTo>
                    <a:lnTo>
                      <a:pt x="14" y="207"/>
                    </a:lnTo>
                    <a:lnTo>
                      <a:pt x="16" y="205"/>
                    </a:lnTo>
                    <a:lnTo>
                      <a:pt x="18" y="204"/>
                    </a:lnTo>
                    <a:lnTo>
                      <a:pt x="19" y="202"/>
                    </a:lnTo>
                    <a:lnTo>
                      <a:pt x="21" y="200"/>
                    </a:lnTo>
                    <a:lnTo>
                      <a:pt x="23" y="197"/>
                    </a:lnTo>
                    <a:lnTo>
                      <a:pt x="25" y="195"/>
                    </a:lnTo>
                    <a:lnTo>
                      <a:pt x="26" y="192"/>
                    </a:lnTo>
                    <a:lnTo>
                      <a:pt x="28" y="190"/>
                    </a:lnTo>
                    <a:lnTo>
                      <a:pt x="29" y="187"/>
                    </a:lnTo>
                    <a:lnTo>
                      <a:pt x="30" y="185"/>
                    </a:lnTo>
                    <a:lnTo>
                      <a:pt x="32" y="182"/>
                    </a:lnTo>
                    <a:lnTo>
                      <a:pt x="33" y="180"/>
                    </a:lnTo>
                    <a:lnTo>
                      <a:pt x="33" y="177"/>
                    </a:lnTo>
                    <a:lnTo>
                      <a:pt x="34" y="176"/>
                    </a:lnTo>
                    <a:lnTo>
                      <a:pt x="25" y="19"/>
                    </a:lnTo>
                    <a:lnTo>
                      <a:pt x="24" y="17"/>
                    </a:lnTo>
                    <a:lnTo>
                      <a:pt x="24" y="15"/>
                    </a:lnTo>
                    <a:lnTo>
                      <a:pt x="24" y="13"/>
                    </a:lnTo>
                    <a:lnTo>
                      <a:pt x="23" y="11"/>
                    </a:lnTo>
                    <a:lnTo>
                      <a:pt x="23" y="10"/>
                    </a:lnTo>
                    <a:lnTo>
                      <a:pt x="22" y="8"/>
                    </a:lnTo>
                    <a:lnTo>
                      <a:pt x="21" y="7"/>
                    </a:lnTo>
                    <a:lnTo>
                      <a:pt x="21" y="5"/>
                    </a:lnTo>
                    <a:lnTo>
                      <a:pt x="20" y="4"/>
                    </a:lnTo>
                    <a:lnTo>
                      <a:pt x="19" y="3"/>
                    </a:lnTo>
                    <a:lnTo>
                      <a:pt x="18" y="2"/>
                    </a:lnTo>
                    <a:lnTo>
                      <a:pt x="16" y="1"/>
                    </a:lnTo>
                    <a:lnTo>
                      <a:pt x="15" y="0"/>
                    </a:lnTo>
                    <a:lnTo>
                      <a:pt x="14" y="0"/>
                    </a:lnTo>
                    <a:lnTo>
                      <a:pt x="13" y="0"/>
                    </a:lnTo>
                    <a:lnTo>
                      <a:pt x="12" y="0"/>
                    </a:lnTo>
                    <a:lnTo>
                      <a:pt x="10" y="0"/>
                    </a:lnTo>
                    <a:lnTo>
                      <a:pt x="9" y="0"/>
                    </a:lnTo>
                    <a:lnTo>
                      <a:pt x="8" y="0"/>
                    </a:lnTo>
                    <a:lnTo>
                      <a:pt x="7" y="1"/>
                    </a:lnTo>
                    <a:lnTo>
                      <a:pt x="6" y="2"/>
                    </a:lnTo>
                    <a:lnTo>
                      <a:pt x="5" y="3"/>
                    </a:lnTo>
                    <a:lnTo>
                      <a:pt x="4" y="4"/>
                    </a:lnTo>
                    <a:lnTo>
                      <a:pt x="3" y="6"/>
                    </a:lnTo>
                    <a:lnTo>
                      <a:pt x="2" y="7"/>
                    </a:lnTo>
                    <a:lnTo>
                      <a:pt x="2" y="9"/>
                    </a:lnTo>
                    <a:lnTo>
                      <a:pt x="1" y="11"/>
                    </a:lnTo>
                    <a:lnTo>
                      <a:pt x="1" y="13"/>
                    </a:lnTo>
                    <a:lnTo>
                      <a:pt x="0" y="15"/>
                    </a:lnTo>
                    <a:lnTo>
                      <a:pt x="0" y="17"/>
                    </a:lnTo>
                    <a:lnTo>
                      <a:pt x="0" y="19"/>
                    </a:lnTo>
                    <a:lnTo>
                      <a:pt x="0" y="22"/>
                    </a:lnTo>
                    <a:lnTo>
                      <a:pt x="0" y="191"/>
                    </a:lnTo>
                    <a:lnTo>
                      <a:pt x="0" y="192"/>
                    </a:lnTo>
                    <a:lnTo>
                      <a:pt x="0" y="193"/>
                    </a:lnTo>
                    <a:lnTo>
                      <a:pt x="0" y="195"/>
                    </a:lnTo>
                    <a:lnTo>
                      <a:pt x="1" y="196"/>
                    </a:lnTo>
                    <a:lnTo>
                      <a:pt x="1" y="198"/>
                    </a:lnTo>
                    <a:lnTo>
                      <a:pt x="2" y="200"/>
                    </a:lnTo>
                    <a:lnTo>
                      <a:pt x="2" y="201"/>
                    </a:lnTo>
                    <a:lnTo>
                      <a:pt x="3" y="203"/>
                    </a:lnTo>
                    <a:lnTo>
                      <a:pt x="4" y="204"/>
                    </a:lnTo>
                    <a:lnTo>
                      <a:pt x="5" y="205"/>
                    </a:lnTo>
                    <a:lnTo>
                      <a:pt x="6" y="205"/>
                    </a:lnTo>
                    <a:lnTo>
                      <a:pt x="7" y="206"/>
                    </a:lnTo>
                    <a:lnTo>
                      <a:pt x="8" y="207"/>
                    </a:lnTo>
                    <a:lnTo>
                      <a:pt x="9" y="207"/>
                    </a:lnTo>
                    <a:lnTo>
                      <a:pt x="10" y="207"/>
                    </a:lnTo>
                    <a:lnTo>
                      <a:pt x="12" y="208"/>
                    </a:lnTo>
                    <a:close/>
                  </a:path>
                </a:pathLst>
              </a:custGeom>
              <a:solidFill>
                <a:srgbClr val="DADEDC"/>
              </a:solidFill>
              <a:ln w="0" cap="flat" cmpd="sng">
                <a:solidFill>
                  <a:srgbClr val="000000"/>
                </a:solidFill>
                <a:prstDash val="solid"/>
                <a:headEnd type="none" w="med" len="med"/>
                <a:tailEnd type="none" w="med" len="med"/>
              </a:ln>
            </p:spPr>
            <p:txBody>
              <a:bodyPr/>
              <a:lstStyle/>
              <a:p>
                <a:endParaRPr lang="en-US"/>
              </a:p>
            </p:txBody>
          </p:sp>
          <p:sp>
            <p:nvSpPr>
              <p:cNvPr id="1413306" name="Freeform 1413305"/>
              <p:cNvSpPr/>
              <p:nvPr/>
            </p:nvSpPr>
            <p:spPr>
              <a:xfrm>
                <a:off x="4917" y="1344"/>
                <a:ext cx="13" cy="4"/>
              </a:xfrm>
              <a:custGeom>
                <a:avLst/>
                <a:gdLst/>
                <a:ahLst/>
                <a:cxnLst/>
                <a:rect l="0" t="0" r="0" b="0"/>
                <a:pathLst>
                  <a:path w="307" h="100">
                    <a:moveTo>
                      <a:pt x="274" y="100"/>
                    </a:moveTo>
                    <a:lnTo>
                      <a:pt x="277" y="99"/>
                    </a:lnTo>
                    <a:lnTo>
                      <a:pt x="280" y="99"/>
                    </a:lnTo>
                    <a:lnTo>
                      <a:pt x="283" y="98"/>
                    </a:lnTo>
                    <a:lnTo>
                      <a:pt x="286" y="97"/>
                    </a:lnTo>
                    <a:lnTo>
                      <a:pt x="289" y="96"/>
                    </a:lnTo>
                    <a:lnTo>
                      <a:pt x="292" y="94"/>
                    </a:lnTo>
                    <a:lnTo>
                      <a:pt x="294" y="91"/>
                    </a:lnTo>
                    <a:lnTo>
                      <a:pt x="296" y="89"/>
                    </a:lnTo>
                    <a:lnTo>
                      <a:pt x="298" y="87"/>
                    </a:lnTo>
                    <a:lnTo>
                      <a:pt x="300" y="85"/>
                    </a:lnTo>
                    <a:lnTo>
                      <a:pt x="302" y="82"/>
                    </a:lnTo>
                    <a:lnTo>
                      <a:pt x="303" y="80"/>
                    </a:lnTo>
                    <a:lnTo>
                      <a:pt x="305" y="77"/>
                    </a:lnTo>
                    <a:lnTo>
                      <a:pt x="306" y="74"/>
                    </a:lnTo>
                    <a:lnTo>
                      <a:pt x="306" y="71"/>
                    </a:lnTo>
                    <a:lnTo>
                      <a:pt x="307" y="68"/>
                    </a:lnTo>
                    <a:lnTo>
                      <a:pt x="307" y="32"/>
                    </a:lnTo>
                    <a:lnTo>
                      <a:pt x="306" y="28"/>
                    </a:lnTo>
                    <a:lnTo>
                      <a:pt x="306" y="25"/>
                    </a:lnTo>
                    <a:lnTo>
                      <a:pt x="305" y="22"/>
                    </a:lnTo>
                    <a:lnTo>
                      <a:pt x="303" y="19"/>
                    </a:lnTo>
                    <a:lnTo>
                      <a:pt x="302" y="17"/>
                    </a:lnTo>
                    <a:lnTo>
                      <a:pt x="300" y="14"/>
                    </a:lnTo>
                    <a:lnTo>
                      <a:pt x="298" y="11"/>
                    </a:lnTo>
                    <a:lnTo>
                      <a:pt x="296" y="9"/>
                    </a:lnTo>
                    <a:lnTo>
                      <a:pt x="294" y="7"/>
                    </a:lnTo>
                    <a:lnTo>
                      <a:pt x="292" y="5"/>
                    </a:lnTo>
                    <a:lnTo>
                      <a:pt x="289" y="3"/>
                    </a:lnTo>
                    <a:lnTo>
                      <a:pt x="286" y="2"/>
                    </a:lnTo>
                    <a:lnTo>
                      <a:pt x="283" y="1"/>
                    </a:lnTo>
                    <a:lnTo>
                      <a:pt x="280" y="0"/>
                    </a:lnTo>
                    <a:lnTo>
                      <a:pt x="277" y="0"/>
                    </a:lnTo>
                    <a:lnTo>
                      <a:pt x="274" y="0"/>
                    </a:lnTo>
                    <a:lnTo>
                      <a:pt x="32" y="0"/>
                    </a:lnTo>
                    <a:lnTo>
                      <a:pt x="28" y="0"/>
                    </a:lnTo>
                    <a:lnTo>
                      <a:pt x="25" y="0"/>
                    </a:lnTo>
                    <a:lnTo>
                      <a:pt x="22" y="1"/>
                    </a:lnTo>
                    <a:lnTo>
                      <a:pt x="19" y="2"/>
                    </a:lnTo>
                    <a:lnTo>
                      <a:pt x="16" y="3"/>
                    </a:lnTo>
                    <a:lnTo>
                      <a:pt x="13" y="5"/>
                    </a:lnTo>
                    <a:lnTo>
                      <a:pt x="11" y="7"/>
                    </a:lnTo>
                    <a:lnTo>
                      <a:pt x="9" y="9"/>
                    </a:lnTo>
                    <a:lnTo>
                      <a:pt x="7" y="11"/>
                    </a:lnTo>
                    <a:lnTo>
                      <a:pt x="5" y="14"/>
                    </a:lnTo>
                    <a:lnTo>
                      <a:pt x="3" y="17"/>
                    </a:lnTo>
                    <a:lnTo>
                      <a:pt x="2" y="19"/>
                    </a:lnTo>
                    <a:lnTo>
                      <a:pt x="1" y="22"/>
                    </a:lnTo>
                    <a:lnTo>
                      <a:pt x="0" y="25"/>
                    </a:lnTo>
                    <a:lnTo>
                      <a:pt x="0" y="28"/>
                    </a:lnTo>
                    <a:lnTo>
                      <a:pt x="0" y="32"/>
                    </a:lnTo>
                    <a:lnTo>
                      <a:pt x="0" y="68"/>
                    </a:lnTo>
                    <a:lnTo>
                      <a:pt x="0" y="71"/>
                    </a:lnTo>
                    <a:lnTo>
                      <a:pt x="0" y="74"/>
                    </a:lnTo>
                    <a:lnTo>
                      <a:pt x="1" y="77"/>
                    </a:lnTo>
                    <a:lnTo>
                      <a:pt x="2" y="80"/>
                    </a:lnTo>
                    <a:lnTo>
                      <a:pt x="3" y="82"/>
                    </a:lnTo>
                    <a:lnTo>
                      <a:pt x="5" y="85"/>
                    </a:lnTo>
                    <a:lnTo>
                      <a:pt x="7" y="87"/>
                    </a:lnTo>
                    <a:lnTo>
                      <a:pt x="9" y="89"/>
                    </a:lnTo>
                    <a:lnTo>
                      <a:pt x="11" y="91"/>
                    </a:lnTo>
                    <a:lnTo>
                      <a:pt x="13" y="94"/>
                    </a:lnTo>
                    <a:lnTo>
                      <a:pt x="16" y="96"/>
                    </a:lnTo>
                    <a:lnTo>
                      <a:pt x="19" y="97"/>
                    </a:lnTo>
                    <a:lnTo>
                      <a:pt x="22" y="98"/>
                    </a:lnTo>
                    <a:lnTo>
                      <a:pt x="25" y="99"/>
                    </a:lnTo>
                    <a:lnTo>
                      <a:pt x="28" y="99"/>
                    </a:lnTo>
                    <a:lnTo>
                      <a:pt x="32" y="100"/>
                    </a:lnTo>
                    <a:lnTo>
                      <a:pt x="274" y="100"/>
                    </a:lnTo>
                    <a:close/>
                  </a:path>
                </a:pathLst>
              </a:custGeom>
              <a:solidFill>
                <a:srgbClr val="F2EEEA"/>
              </a:solidFill>
              <a:ln w="0" cap="flat" cmpd="sng">
                <a:solidFill>
                  <a:srgbClr val="000000"/>
                </a:solidFill>
                <a:prstDash val="solid"/>
                <a:headEnd type="none" w="med" len="med"/>
                <a:tailEnd type="none" w="med" len="med"/>
              </a:ln>
            </p:spPr>
            <p:txBody>
              <a:bodyPr/>
              <a:lstStyle/>
              <a:p>
                <a:endParaRPr lang="en-US"/>
              </a:p>
            </p:txBody>
          </p:sp>
          <p:sp>
            <p:nvSpPr>
              <p:cNvPr id="1413307" name="Freeform 1413306"/>
              <p:cNvSpPr/>
              <p:nvPr/>
            </p:nvSpPr>
            <p:spPr>
              <a:xfrm>
                <a:off x="4934" y="1343"/>
                <a:ext cx="19" cy="12"/>
              </a:xfrm>
              <a:custGeom>
                <a:avLst/>
                <a:gdLst/>
                <a:ahLst/>
                <a:cxnLst/>
                <a:rect l="0" t="0" r="0" b="0"/>
                <a:pathLst>
                  <a:path w="429" h="284">
                    <a:moveTo>
                      <a:pt x="374" y="284"/>
                    </a:moveTo>
                    <a:lnTo>
                      <a:pt x="378" y="283"/>
                    </a:lnTo>
                    <a:lnTo>
                      <a:pt x="382" y="282"/>
                    </a:lnTo>
                    <a:lnTo>
                      <a:pt x="387" y="280"/>
                    </a:lnTo>
                    <a:lnTo>
                      <a:pt x="392" y="278"/>
                    </a:lnTo>
                    <a:lnTo>
                      <a:pt x="396" y="274"/>
                    </a:lnTo>
                    <a:lnTo>
                      <a:pt x="401" y="271"/>
                    </a:lnTo>
                    <a:lnTo>
                      <a:pt x="405" y="267"/>
                    </a:lnTo>
                    <a:lnTo>
                      <a:pt x="409" y="263"/>
                    </a:lnTo>
                    <a:lnTo>
                      <a:pt x="414" y="258"/>
                    </a:lnTo>
                    <a:lnTo>
                      <a:pt x="417" y="253"/>
                    </a:lnTo>
                    <a:lnTo>
                      <a:pt x="421" y="247"/>
                    </a:lnTo>
                    <a:lnTo>
                      <a:pt x="423" y="241"/>
                    </a:lnTo>
                    <a:lnTo>
                      <a:pt x="425" y="234"/>
                    </a:lnTo>
                    <a:lnTo>
                      <a:pt x="427" y="228"/>
                    </a:lnTo>
                    <a:lnTo>
                      <a:pt x="428" y="221"/>
                    </a:lnTo>
                    <a:lnTo>
                      <a:pt x="429" y="215"/>
                    </a:lnTo>
                    <a:lnTo>
                      <a:pt x="417" y="67"/>
                    </a:lnTo>
                    <a:lnTo>
                      <a:pt x="416" y="60"/>
                    </a:lnTo>
                    <a:lnTo>
                      <a:pt x="416" y="53"/>
                    </a:lnTo>
                    <a:lnTo>
                      <a:pt x="415" y="47"/>
                    </a:lnTo>
                    <a:lnTo>
                      <a:pt x="413" y="41"/>
                    </a:lnTo>
                    <a:lnTo>
                      <a:pt x="411" y="34"/>
                    </a:lnTo>
                    <a:lnTo>
                      <a:pt x="408" y="29"/>
                    </a:lnTo>
                    <a:lnTo>
                      <a:pt x="406" y="24"/>
                    </a:lnTo>
                    <a:lnTo>
                      <a:pt x="403" y="19"/>
                    </a:lnTo>
                    <a:lnTo>
                      <a:pt x="400" y="15"/>
                    </a:lnTo>
                    <a:lnTo>
                      <a:pt x="397" y="11"/>
                    </a:lnTo>
                    <a:lnTo>
                      <a:pt x="393" y="8"/>
                    </a:lnTo>
                    <a:lnTo>
                      <a:pt x="390" y="5"/>
                    </a:lnTo>
                    <a:lnTo>
                      <a:pt x="386" y="3"/>
                    </a:lnTo>
                    <a:lnTo>
                      <a:pt x="382" y="1"/>
                    </a:lnTo>
                    <a:lnTo>
                      <a:pt x="378" y="0"/>
                    </a:lnTo>
                    <a:lnTo>
                      <a:pt x="374" y="0"/>
                    </a:lnTo>
                    <a:lnTo>
                      <a:pt x="55" y="0"/>
                    </a:lnTo>
                    <a:lnTo>
                      <a:pt x="50" y="0"/>
                    </a:lnTo>
                    <a:lnTo>
                      <a:pt x="46" y="1"/>
                    </a:lnTo>
                    <a:lnTo>
                      <a:pt x="42" y="3"/>
                    </a:lnTo>
                    <a:lnTo>
                      <a:pt x="38" y="5"/>
                    </a:lnTo>
                    <a:lnTo>
                      <a:pt x="35" y="8"/>
                    </a:lnTo>
                    <a:lnTo>
                      <a:pt x="31" y="11"/>
                    </a:lnTo>
                    <a:lnTo>
                      <a:pt x="28" y="15"/>
                    </a:lnTo>
                    <a:lnTo>
                      <a:pt x="25" y="19"/>
                    </a:lnTo>
                    <a:lnTo>
                      <a:pt x="21" y="24"/>
                    </a:lnTo>
                    <a:lnTo>
                      <a:pt x="19" y="29"/>
                    </a:lnTo>
                    <a:lnTo>
                      <a:pt x="17" y="34"/>
                    </a:lnTo>
                    <a:lnTo>
                      <a:pt x="15" y="41"/>
                    </a:lnTo>
                    <a:lnTo>
                      <a:pt x="13" y="47"/>
                    </a:lnTo>
                    <a:lnTo>
                      <a:pt x="12" y="53"/>
                    </a:lnTo>
                    <a:lnTo>
                      <a:pt x="12" y="60"/>
                    </a:lnTo>
                    <a:lnTo>
                      <a:pt x="12" y="67"/>
                    </a:lnTo>
                    <a:lnTo>
                      <a:pt x="0" y="215"/>
                    </a:lnTo>
                    <a:lnTo>
                      <a:pt x="0" y="221"/>
                    </a:lnTo>
                    <a:lnTo>
                      <a:pt x="1" y="228"/>
                    </a:lnTo>
                    <a:lnTo>
                      <a:pt x="3" y="234"/>
                    </a:lnTo>
                    <a:lnTo>
                      <a:pt x="5" y="241"/>
                    </a:lnTo>
                    <a:lnTo>
                      <a:pt x="7" y="247"/>
                    </a:lnTo>
                    <a:lnTo>
                      <a:pt x="11" y="253"/>
                    </a:lnTo>
                    <a:lnTo>
                      <a:pt x="14" y="258"/>
                    </a:lnTo>
                    <a:lnTo>
                      <a:pt x="18" y="263"/>
                    </a:lnTo>
                    <a:lnTo>
                      <a:pt x="22" y="267"/>
                    </a:lnTo>
                    <a:lnTo>
                      <a:pt x="27" y="271"/>
                    </a:lnTo>
                    <a:lnTo>
                      <a:pt x="32" y="274"/>
                    </a:lnTo>
                    <a:lnTo>
                      <a:pt x="36" y="278"/>
                    </a:lnTo>
                    <a:lnTo>
                      <a:pt x="41" y="280"/>
                    </a:lnTo>
                    <a:lnTo>
                      <a:pt x="46" y="282"/>
                    </a:lnTo>
                    <a:lnTo>
                      <a:pt x="50" y="283"/>
                    </a:lnTo>
                    <a:lnTo>
                      <a:pt x="55" y="284"/>
                    </a:lnTo>
                    <a:lnTo>
                      <a:pt x="374" y="284"/>
                    </a:lnTo>
                    <a:close/>
                  </a:path>
                </a:pathLst>
              </a:custGeom>
              <a:solidFill>
                <a:srgbClr val="7F7F7F"/>
              </a:solidFill>
              <a:ln w="0" cap="flat" cmpd="sng">
                <a:solidFill>
                  <a:srgbClr val="000000"/>
                </a:solidFill>
                <a:prstDash val="solid"/>
                <a:headEnd type="none" w="med" len="med"/>
                <a:tailEnd type="none" w="med" len="med"/>
              </a:ln>
            </p:spPr>
            <p:txBody>
              <a:bodyPr/>
              <a:lstStyle/>
              <a:p>
                <a:endParaRPr lang="en-US"/>
              </a:p>
            </p:txBody>
          </p:sp>
          <p:sp>
            <p:nvSpPr>
              <p:cNvPr id="1413308" name="Freeform 1413307"/>
              <p:cNvSpPr/>
              <p:nvPr/>
            </p:nvSpPr>
            <p:spPr>
              <a:xfrm>
                <a:off x="4935" y="1343"/>
                <a:ext cx="18" cy="11"/>
              </a:xfrm>
              <a:custGeom>
                <a:avLst/>
                <a:gdLst/>
                <a:ahLst/>
                <a:cxnLst/>
                <a:rect l="0" t="0" r="0" b="0"/>
                <a:pathLst>
                  <a:path w="410" h="268">
                    <a:moveTo>
                      <a:pt x="356" y="268"/>
                    </a:moveTo>
                    <a:lnTo>
                      <a:pt x="360" y="267"/>
                    </a:lnTo>
                    <a:lnTo>
                      <a:pt x="365" y="266"/>
                    </a:lnTo>
                    <a:lnTo>
                      <a:pt x="369" y="265"/>
                    </a:lnTo>
                    <a:lnTo>
                      <a:pt x="374" y="263"/>
                    </a:lnTo>
                    <a:lnTo>
                      <a:pt x="378" y="260"/>
                    </a:lnTo>
                    <a:lnTo>
                      <a:pt x="383" y="257"/>
                    </a:lnTo>
                    <a:lnTo>
                      <a:pt x="387" y="253"/>
                    </a:lnTo>
                    <a:lnTo>
                      <a:pt x="391" y="249"/>
                    </a:lnTo>
                    <a:lnTo>
                      <a:pt x="394" y="245"/>
                    </a:lnTo>
                    <a:lnTo>
                      <a:pt x="398" y="240"/>
                    </a:lnTo>
                    <a:lnTo>
                      <a:pt x="402" y="235"/>
                    </a:lnTo>
                    <a:lnTo>
                      <a:pt x="404" y="230"/>
                    </a:lnTo>
                    <a:lnTo>
                      <a:pt x="407" y="223"/>
                    </a:lnTo>
                    <a:lnTo>
                      <a:pt x="408" y="217"/>
                    </a:lnTo>
                    <a:lnTo>
                      <a:pt x="409" y="211"/>
                    </a:lnTo>
                    <a:lnTo>
                      <a:pt x="410" y="205"/>
                    </a:lnTo>
                    <a:lnTo>
                      <a:pt x="397" y="64"/>
                    </a:lnTo>
                    <a:lnTo>
                      <a:pt x="396" y="57"/>
                    </a:lnTo>
                    <a:lnTo>
                      <a:pt x="396" y="51"/>
                    </a:lnTo>
                    <a:lnTo>
                      <a:pt x="395" y="45"/>
                    </a:lnTo>
                    <a:lnTo>
                      <a:pt x="393" y="39"/>
                    </a:lnTo>
                    <a:lnTo>
                      <a:pt x="392" y="33"/>
                    </a:lnTo>
                    <a:lnTo>
                      <a:pt x="390" y="27"/>
                    </a:lnTo>
                    <a:lnTo>
                      <a:pt x="387" y="22"/>
                    </a:lnTo>
                    <a:lnTo>
                      <a:pt x="385" y="18"/>
                    </a:lnTo>
                    <a:lnTo>
                      <a:pt x="382" y="14"/>
                    </a:lnTo>
                    <a:lnTo>
                      <a:pt x="379" y="10"/>
                    </a:lnTo>
                    <a:lnTo>
                      <a:pt x="376" y="7"/>
                    </a:lnTo>
                    <a:lnTo>
                      <a:pt x="372" y="4"/>
                    </a:lnTo>
                    <a:lnTo>
                      <a:pt x="368" y="2"/>
                    </a:lnTo>
                    <a:lnTo>
                      <a:pt x="365" y="1"/>
                    </a:lnTo>
                    <a:lnTo>
                      <a:pt x="360" y="0"/>
                    </a:lnTo>
                    <a:lnTo>
                      <a:pt x="356" y="0"/>
                    </a:lnTo>
                    <a:lnTo>
                      <a:pt x="54" y="0"/>
                    </a:lnTo>
                    <a:lnTo>
                      <a:pt x="48" y="0"/>
                    </a:lnTo>
                    <a:lnTo>
                      <a:pt x="44" y="1"/>
                    </a:lnTo>
                    <a:lnTo>
                      <a:pt x="41" y="2"/>
                    </a:lnTo>
                    <a:lnTo>
                      <a:pt x="37" y="4"/>
                    </a:lnTo>
                    <a:lnTo>
                      <a:pt x="33" y="7"/>
                    </a:lnTo>
                    <a:lnTo>
                      <a:pt x="30" y="10"/>
                    </a:lnTo>
                    <a:lnTo>
                      <a:pt x="27" y="14"/>
                    </a:lnTo>
                    <a:lnTo>
                      <a:pt x="24" y="18"/>
                    </a:lnTo>
                    <a:lnTo>
                      <a:pt x="22" y="22"/>
                    </a:lnTo>
                    <a:lnTo>
                      <a:pt x="19" y="27"/>
                    </a:lnTo>
                    <a:lnTo>
                      <a:pt x="17" y="33"/>
                    </a:lnTo>
                    <a:lnTo>
                      <a:pt x="16" y="39"/>
                    </a:lnTo>
                    <a:lnTo>
                      <a:pt x="14" y="45"/>
                    </a:lnTo>
                    <a:lnTo>
                      <a:pt x="12" y="51"/>
                    </a:lnTo>
                    <a:lnTo>
                      <a:pt x="12" y="57"/>
                    </a:lnTo>
                    <a:lnTo>
                      <a:pt x="12" y="64"/>
                    </a:lnTo>
                    <a:lnTo>
                      <a:pt x="0" y="205"/>
                    </a:lnTo>
                    <a:lnTo>
                      <a:pt x="0" y="211"/>
                    </a:lnTo>
                    <a:lnTo>
                      <a:pt x="1" y="217"/>
                    </a:lnTo>
                    <a:lnTo>
                      <a:pt x="2" y="223"/>
                    </a:lnTo>
                    <a:lnTo>
                      <a:pt x="5" y="230"/>
                    </a:lnTo>
                    <a:lnTo>
                      <a:pt x="7" y="235"/>
                    </a:lnTo>
                    <a:lnTo>
                      <a:pt x="10" y="240"/>
                    </a:lnTo>
                    <a:lnTo>
                      <a:pt x="15" y="245"/>
                    </a:lnTo>
                    <a:lnTo>
                      <a:pt x="18" y="249"/>
                    </a:lnTo>
                    <a:lnTo>
                      <a:pt x="22" y="253"/>
                    </a:lnTo>
                    <a:lnTo>
                      <a:pt x="26" y="257"/>
                    </a:lnTo>
                    <a:lnTo>
                      <a:pt x="31" y="260"/>
                    </a:lnTo>
                    <a:lnTo>
                      <a:pt x="35" y="263"/>
                    </a:lnTo>
                    <a:lnTo>
                      <a:pt x="40" y="265"/>
                    </a:lnTo>
                    <a:lnTo>
                      <a:pt x="44" y="266"/>
                    </a:lnTo>
                    <a:lnTo>
                      <a:pt x="48" y="267"/>
                    </a:lnTo>
                    <a:lnTo>
                      <a:pt x="54" y="268"/>
                    </a:lnTo>
                    <a:lnTo>
                      <a:pt x="356" y="268"/>
                    </a:lnTo>
                    <a:close/>
                  </a:path>
                </a:pathLst>
              </a:custGeom>
              <a:solidFill>
                <a:srgbClr val="F2F3F1"/>
              </a:solidFill>
              <a:ln w="0" cap="flat" cmpd="sng">
                <a:solidFill>
                  <a:srgbClr val="000000"/>
                </a:solidFill>
                <a:prstDash val="solid"/>
                <a:headEnd type="none" w="med" len="med"/>
                <a:tailEnd type="none" w="med" len="med"/>
              </a:ln>
            </p:spPr>
            <p:txBody>
              <a:bodyPr/>
              <a:lstStyle/>
              <a:p>
                <a:endParaRPr lang="en-US"/>
              </a:p>
            </p:txBody>
          </p:sp>
          <p:sp>
            <p:nvSpPr>
              <p:cNvPr id="1413309" name="Freeform 1413308"/>
              <p:cNvSpPr/>
              <p:nvPr/>
            </p:nvSpPr>
            <p:spPr>
              <a:xfrm>
                <a:off x="4937" y="1348"/>
                <a:ext cx="13" cy="6"/>
              </a:xfrm>
              <a:custGeom>
                <a:avLst/>
                <a:gdLst/>
                <a:ahLst/>
                <a:cxnLst/>
                <a:rect l="0" t="0" r="0" b="0"/>
                <a:pathLst>
                  <a:path w="300" h="121">
                    <a:moveTo>
                      <a:pt x="300" y="60"/>
                    </a:moveTo>
                    <a:lnTo>
                      <a:pt x="299" y="66"/>
                    </a:lnTo>
                    <a:lnTo>
                      <a:pt x="299" y="72"/>
                    </a:lnTo>
                    <a:lnTo>
                      <a:pt x="298" y="78"/>
                    </a:lnTo>
                    <a:lnTo>
                      <a:pt x="297" y="83"/>
                    </a:lnTo>
                    <a:lnTo>
                      <a:pt x="296" y="88"/>
                    </a:lnTo>
                    <a:lnTo>
                      <a:pt x="294" y="93"/>
                    </a:lnTo>
                    <a:lnTo>
                      <a:pt x="292" y="98"/>
                    </a:lnTo>
                    <a:lnTo>
                      <a:pt x="290" y="103"/>
                    </a:lnTo>
                    <a:lnTo>
                      <a:pt x="288" y="107"/>
                    </a:lnTo>
                    <a:lnTo>
                      <a:pt x="285" y="110"/>
                    </a:lnTo>
                    <a:lnTo>
                      <a:pt x="283" y="113"/>
                    </a:lnTo>
                    <a:lnTo>
                      <a:pt x="280" y="116"/>
                    </a:lnTo>
                    <a:lnTo>
                      <a:pt x="276" y="118"/>
                    </a:lnTo>
                    <a:lnTo>
                      <a:pt x="273" y="119"/>
                    </a:lnTo>
                    <a:lnTo>
                      <a:pt x="269" y="120"/>
                    </a:lnTo>
                    <a:lnTo>
                      <a:pt x="265" y="121"/>
                    </a:lnTo>
                    <a:lnTo>
                      <a:pt x="35" y="121"/>
                    </a:lnTo>
                    <a:lnTo>
                      <a:pt x="30" y="120"/>
                    </a:lnTo>
                    <a:lnTo>
                      <a:pt x="26" y="119"/>
                    </a:lnTo>
                    <a:lnTo>
                      <a:pt x="23" y="118"/>
                    </a:lnTo>
                    <a:lnTo>
                      <a:pt x="19" y="116"/>
                    </a:lnTo>
                    <a:lnTo>
                      <a:pt x="16" y="113"/>
                    </a:lnTo>
                    <a:lnTo>
                      <a:pt x="14" y="110"/>
                    </a:lnTo>
                    <a:lnTo>
                      <a:pt x="11" y="107"/>
                    </a:lnTo>
                    <a:lnTo>
                      <a:pt x="9" y="103"/>
                    </a:lnTo>
                    <a:lnTo>
                      <a:pt x="7" y="98"/>
                    </a:lnTo>
                    <a:lnTo>
                      <a:pt x="5" y="93"/>
                    </a:lnTo>
                    <a:lnTo>
                      <a:pt x="3" y="88"/>
                    </a:lnTo>
                    <a:lnTo>
                      <a:pt x="2" y="83"/>
                    </a:lnTo>
                    <a:lnTo>
                      <a:pt x="1" y="78"/>
                    </a:lnTo>
                    <a:lnTo>
                      <a:pt x="0" y="72"/>
                    </a:lnTo>
                    <a:lnTo>
                      <a:pt x="0" y="66"/>
                    </a:lnTo>
                    <a:lnTo>
                      <a:pt x="0" y="60"/>
                    </a:lnTo>
                    <a:lnTo>
                      <a:pt x="2" y="0"/>
                    </a:lnTo>
                    <a:lnTo>
                      <a:pt x="298" y="0"/>
                    </a:lnTo>
                    <a:lnTo>
                      <a:pt x="300" y="60"/>
                    </a:lnTo>
                    <a:close/>
                  </a:path>
                </a:pathLst>
              </a:custGeom>
              <a:solidFill>
                <a:srgbClr val="CDCAC7"/>
              </a:solidFill>
              <a:ln w="0" cap="flat" cmpd="sng">
                <a:solidFill>
                  <a:srgbClr val="000000"/>
                </a:solidFill>
                <a:prstDash val="solid"/>
                <a:headEnd type="none" w="med" len="med"/>
                <a:tailEnd type="none" w="med" len="med"/>
              </a:ln>
            </p:spPr>
            <p:txBody>
              <a:bodyPr/>
              <a:lstStyle/>
              <a:p>
                <a:endParaRPr lang="en-US"/>
              </a:p>
            </p:txBody>
          </p:sp>
          <p:sp>
            <p:nvSpPr>
              <p:cNvPr id="1413310" name="Freeform 1413309"/>
              <p:cNvSpPr/>
              <p:nvPr/>
            </p:nvSpPr>
            <p:spPr>
              <a:xfrm>
                <a:off x="4935" y="1344"/>
                <a:ext cx="2" cy="9"/>
              </a:xfrm>
              <a:custGeom>
                <a:avLst/>
                <a:gdLst/>
                <a:ahLst/>
                <a:cxnLst/>
                <a:rect l="0" t="0" r="0" b="0"/>
                <a:pathLst>
                  <a:path w="29" h="200">
                    <a:moveTo>
                      <a:pt x="17" y="200"/>
                    </a:moveTo>
                    <a:lnTo>
                      <a:pt x="18" y="199"/>
                    </a:lnTo>
                    <a:lnTo>
                      <a:pt x="19" y="199"/>
                    </a:lnTo>
                    <a:lnTo>
                      <a:pt x="20" y="199"/>
                    </a:lnTo>
                    <a:lnTo>
                      <a:pt x="21" y="198"/>
                    </a:lnTo>
                    <a:lnTo>
                      <a:pt x="22" y="197"/>
                    </a:lnTo>
                    <a:lnTo>
                      <a:pt x="23" y="196"/>
                    </a:lnTo>
                    <a:lnTo>
                      <a:pt x="24" y="195"/>
                    </a:lnTo>
                    <a:lnTo>
                      <a:pt x="25" y="194"/>
                    </a:lnTo>
                    <a:lnTo>
                      <a:pt x="26" y="191"/>
                    </a:lnTo>
                    <a:lnTo>
                      <a:pt x="26" y="190"/>
                    </a:lnTo>
                    <a:lnTo>
                      <a:pt x="27" y="188"/>
                    </a:lnTo>
                    <a:lnTo>
                      <a:pt x="27" y="187"/>
                    </a:lnTo>
                    <a:lnTo>
                      <a:pt x="28" y="185"/>
                    </a:lnTo>
                    <a:lnTo>
                      <a:pt x="28" y="183"/>
                    </a:lnTo>
                    <a:lnTo>
                      <a:pt x="28" y="181"/>
                    </a:lnTo>
                    <a:lnTo>
                      <a:pt x="29" y="180"/>
                    </a:lnTo>
                    <a:lnTo>
                      <a:pt x="29" y="19"/>
                    </a:lnTo>
                    <a:lnTo>
                      <a:pt x="28" y="17"/>
                    </a:lnTo>
                    <a:lnTo>
                      <a:pt x="28" y="15"/>
                    </a:lnTo>
                    <a:lnTo>
                      <a:pt x="28" y="13"/>
                    </a:lnTo>
                    <a:lnTo>
                      <a:pt x="27" y="11"/>
                    </a:lnTo>
                    <a:lnTo>
                      <a:pt x="27" y="10"/>
                    </a:lnTo>
                    <a:lnTo>
                      <a:pt x="26" y="8"/>
                    </a:lnTo>
                    <a:lnTo>
                      <a:pt x="26" y="7"/>
                    </a:lnTo>
                    <a:lnTo>
                      <a:pt x="25" y="5"/>
                    </a:lnTo>
                    <a:lnTo>
                      <a:pt x="24" y="4"/>
                    </a:lnTo>
                    <a:lnTo>
                      <a:pt x="23" y="3"/>
                    </a:lnTo>
                    <a:lnTo>
                      <a:pt x="22" y="2"/>
                    </a:lnTo>
                    <a:lnTo>
                      <a:pt x="21" y="1"/>
                    </a:lnTo>
                    <a:lnTo>
                      <a:pt x="20" y="0"/>
                    </a:lnTo>
                    <a:lnTo>
                      <a:pt x="19" y="0"/>
                    </a:lnTo>
                    <a:lnTo>
                      <a:pt x="18" y="0"/>
                    </a:lnTo>
                    <a:lnTo>
                      <a:pt x="17" y="0"/>
                    </a:lnTo>
                    <a:lnTo>
                      <a:pt x="15" y="0"/>
                    </a:lnTo>
                    <a:lnTo>
                      <a:pt x="14" y="0"/>
                    </a:lnTo>
                    <a:lnTo>
                      <a:pt x="13" y="0"/>
                    </a:lnTo>
                    <a:lnTo>
                      <a:pt x="12" y="1"/>
                    </a:lnTo>
                    <a:lnTo>
                      <a:pt x="10" y="2"/>
                    </a:lnTo>
                    <a:lnTo>
                      <a:pt x="9" y="3"/>
                    </a:lnTo>
                    <a:lnTo>
                      <a:pt x="8" y="4"/>
                    </a:lnTo>
                    <a:lnTo>
                      <a:pt x="7" y="5"/>
                    </a:lnTo>
                    <a:lnTo>
                      <a:pt x="7" y="7"/>
                    </a:lnTo>
                    <a:lnTo>
                      <a:pt x="6" y="8"/>
                    </a:lnTo>
                    <a:lnTo>
                      <a:pt x="5" y="10"/>
                    </a:lnTo>
                    <a:lnTo>
                      <a:pt x="5" y="11"/>
                    </a:lnTo>
                    <a:lnTo>
                      <a:pt x="4" y="13"/>
                    </a:lnTo>
                    <a:lnTo>
                      <a:pt x="4" y="15"/>
                    </a:lnTo>
                    <a:lnTo>
                      <a:pt x="4" y="17"/>
                    </a:lnTo>
                    <a:lnTo>
                      <a:pt x="4" y="19"/>
                    </a:lnTo>
                    <a:lnTo>
                      <a:pt x="0" y="167"/>
                    </a:lnTo>
                    <a:lnTo>
                      <a:pt x="0" y="169"/>
                    </a:lnTo>
                    <a:lnTo>
                      <a:pt x="0" y="171"/>
                    </a:lnTo>
                    <a:lnTo>
                      <a:pt x="0" y="174"/>
                    </a:lnTo>
                    <a:lnTo>
                      <a:pt x="1" y="176"/>
                    </a:lnTo>
                    <a:lnTo>
                      <a:pt x="2" y="179"/>
                    </a:lnTo>
                    <a:lnTo>
                      <a:pt x="3" y="181"/>
                    </a:lnTo>
                    <a:lnTo>
                      <a:pt x="4" y="184"/>
                    </a:lnTo>
                    <a:lnTo>
                      <a:pt x="5" y="187"/>
                    </a:lnTo>
                    <a:lnTo>
                      <a:pt x="7" y="189"/>
                    </a:lnTo>
                    <a:lnTo>
                      <a:pt x="8" y="191"/>
                    </a:lnTo>
                    <a:lnTo>
                      <a:pt x="9" y="194"/>
                    </a:lnTo>
                    <a:lnTo>
                      <a:pt x="11" y="196"/>
                    </a:lnTo>
                    <a:lnTo>
                      <a:pt x="12" y="197"/>
                    </a:lnTo>
                    <a:lnTo>
                      <a:pt x="14" y="199"/>
                    </a:lnTo>
                    <a:lnTo>
                      <a:pt x="15" y="199"/>
                    </a:lnTo>
                    <a:lnTo>
                      <a:pt x="17" y="200"/>
                    </a:lnTo>
                    <a:close/>
                  </a:path>
                </a:pathLst>
              </a:custGeom>
              <a:solidFill>
                <a:srgbClr val="DADEDC"/>
              </a:solidFill>
              <a:ln w="0" cap="flat" cmpd="sng">
                <a:solidFill>
                  <a:srgbClr val="000000"/>
                </a:solidFill>
                <a:prstDash val="solid"/>
                <a:headEnd type="none" w="med" len="med"/>
                <a:tailEnd type="none" w="med" len="med"/>
              </a:ln>
            </p:spPr>
            <p:txBody>
              <a:bodyPr/>
              <a:lstStyle/>
              <a:p>
                <a:endParaRPr lang="en-US"/>
              </a:p>
            </p:txBody>
          </p:sp>
          <p:sp>
            <p:nvSpPr>
              <p:cNvPr id="1413311" name="Freeform 1413310"/>
              <p:cNvSpPr/>
              <p:nvPr/>
            </p:nvSpPr>
            <p:spPr>
              <a:xfrm>
                <a:off x="4951" y="1344"/>
                <a:ext cx="1" cy="9"/>
              </a:xfrm>
              <a:custGeom>
                <a:avLst/>
                <a:gdLst/>
                <a:ahLst/>
                <a:cxnLst/>
                <a:rect l="0" t="0" r="0" b="0"/>
                <a:pathLst>
                  <a:path w="33" h="208">
                    <a:moveTo>
                      <a:pt x="12" y="208"/>
                    </a:moveTo>
                    <a:lnTo>
                      <a:pt x="13" y="207"/>
                    </a:lnTo>
                    <a:lnTo>
                      <a:pt x="14" y="207"/>
                    </a:lnTo>
                    <a:lnTo>
                      <a:pt x="16" y="205"/>
                    </a:lnTo>
                    <a:lnTo>
                      <a:pt x="18" y="204"/>
                    </a:lnTo>
                    <a:lnTo>
                      <a:pt x="19" y="202"/>
                    </a:lnTo>
                    <a:lnTo>
                      <a:pt x="21" y="200"/>
                    </a:lnTo>
                    <a:lnTo>
                      <a:pt x="23" y="197"/>
                    </a:lnTo>
                    <a:lnTo>
                      <a:pt x="25" y="195"/>
                    </a:lnTo>
                    <a:lnTo>
                      <a:pt x="26" y="192"/>
                    </a:lnTo>
                    <a:lnTo>
                      <a:pt x="28" y="190"/>
                    </a:lnTo>
                    <a:lnTo>
                      <a:pt x="29" y="187"/>
                    </a:lnTo>
                    <a:lnTo>
                      <a:pt x="30" y="185"/>
                    </a:lnTo>
                    <a:lnTo>
                      <a:pt x="31" y="182"/>
                    </a:lnTo>
                    <a:lnTo>
                      <a:pt x="32" y="180"/>
                    </a:lnTo>
                    <a:lnTo>
                      <a:pt x="32" y="177"/>
                    </a:lnTo>
                    <a:lnTo>
                      <a:pt x="33" y="176"/>
                    </a:lnTo>
                    <a:lnTo>
                      <a:pt x="25" y="19"/>
                    </a:lnTo>
                    <a:lnTo>
                      <a:pt x="24" y="17"/>
                    </a:lnTo>
                    <a:lnTo>
                      <a:pt x="24" y="15"/>
                    </a:lnTo>
                    <a:lnTo>
                      <a:pt x="24" y="13"/>
                    </a:lnTo>
                    <a:lnTo>
                      <a:pt x="23" y="11"/>
                    </a:lnTo>
                    <a:lnTo>
                      <a:pt x="23" y="10"/>
                    </a:lnTo>
                    <a:lnTo>
                      <a:pt x="22" y="8"/>
                    </a:lnTo>
                    <a:lnTo>
                      <a:pt x="21" y="7"/>
                    </a:lnTo>
                    <a:lnTo>
                      <a:pt x="21" y="5"/>
                    </a:lnTo>
                    <a:lnTo>
                      <a:pt x="20" y="4"/>
                    </a:lnTo>
                    <a:lnTo>
                      <a:pt x="19" y="3"/>
                    </a:lnTo>
                    <a:lnTo>
                      <a:pt x="18" y="2"/>
                    </a:lnTo>
                    <a:lnTo>
                      <a:pt x="16" y="1"/>
                    </a:lnTo>
                    <a:lnTo>
                      <a:pt x="15" y="0"/>
                    </a:lnTo>
                    <a:lnTo>
                      <a:pt x="14" y="0"/>
                    </a:lnTo>
                    <a:lnTo>
                      <a:pt x="13" y="0"/>
                    </a:lnTo>
                    <a:lnTo>
                      <a:pt x="12" y="0"/>
                    </a:lnTo>
                    <a:lnTo>
                      <a:pt x="10" y="0"/>
                    </a:lnTo>
                    <a:lnTo>
                      <a:pt x="9" y="0"/>
                    </a:lnTo>
                    <a:lnTo>
                      <a:pt x="8" y="0"/>
                    </a:lnTo>
                    <a:lnTo>
                      <a:pt x="7" y="1"/>
                    </a:lnTo>
                    <a:lnTo>
                      <a:pt x="6" y="2"/>
                    </a:lnTo>
                    <a:lnTo>
                      <a:pt x="5" y="3"/>
                    </a:lnTo>
                    <a:lnTo>
                      <a:pt x="4" y="4"/>
                    </a:lnTo>
                    <a:lnTo>
                      <a:pt x="3" y="6"/>
                    </a:lnTo>
                    <a:lnTo>
                      <a:pt x="2" y="7"/>
                    </a:lnTo>
                    <a:lnTo>
                      <a:pt x="1" y="9"/>
                    </a:lnTo>
                    <a:lnTo>
                      <a:pt x="1" y="11"/>
                    </a:lnTo>
                    <a:lnTo>
                      <a:pt x="0" y="13"/>
                    </a:lnTo>
                    <a:lnTo>
                      <a:pt x="0" y="15"/>
                    </a:lnTo>
                    <a:lnTo>
                      <a:pt x="0" y="17"/>
                    </a:lnTo>
                    <a:lnTo>
                      <a:pt x="0" y="19"/>
                    </a:lnTo>
                    <a:lnTo>
                      <a:pt x="0" y="22"/>
                    </a:lnTo>
                    <a:lnTo>
                      <a:pt x="0" y="191"/>
                    </a:lnTo>
                    <a:lnTo>
                      <a:pt x="0" y="192"/>
                    </a:lnTo>
                    <a:lnTo>
                      <a:pt x="0" y="193"/>
                    </a:lnTo>
                    <a:lnTo>
                      <a:pt x="0" y="195"/>
                    </a:lnTo>
                    <a:lnTo>
                      <a:pt x="0" y="196"/>
                    </a:lnTo>
                    <a:lnTo>
                      <a:pt x="1" y="198"/>
                    </a:lnTo>
                    <a:lnTo>
                      <a:pt x="1" y="200"/>
                    </a:lnTo>
                    <a:lnTo>
                      <a:pt x="2" y="201"/>
                    </a:lnTo>
                    <a:lnTo>
                      <a:pt x="3" y="203"/>
                    </a:lnTo>
                    <a:lnTo>
                      <a:pt x="4" y="204"/>
                    </a:lnTo>
                    <a:lnTo>
                      <a:pt x="5" y="205"/>
                    </a:lnTo>
                    <a:lnTo>
                      <a:pt x="6" y="205"/>
                    </a:lnTo>
                    <a:lnTo>
                      <a:pt x="7" y="206"/>
                    </a:lnTo>
                    <a:lnTo>
                      <a:pt x="8" y="207"/>
                    </a:lnTo>
                    <a:lnTo>
                      <a:pt x="9" y="207"/>
                    </a:lnTo>
                    <a:lnTo>
                      <a:pt x="10" y="207"/>
                    </a:lnTo>
                    <a:lnTo>
                      <a:pt x="12" y="208"/>
                    </a:lnTo>
                    <a:close/>
                  </a:path>
                </a:pathLst>
              </a:custGeom>
              <a:solidFill>
                <a:srgbClr val="DADEDC"/>
              </a:solidFill>
              <a:ln w="0" cap="flat" cmpd="sng">
                <a:solidFill>
                  <a:srgbClr val="000000"/>
                </a:solidFill>
                <a:prstDash val="solid"/>
                <a:headEnd type="none" w="med" len="med"/>
                <a:tailEnd type="none" w="med" len="med"/>
              </a:ln>
            </p:spPr>
            <p:txBody>
              <a:bodyPr/>
              <a:lstStyle/>
              <a:p>
                <a:endParaRPr lang="en-US"/>
              </a:p>
            </p:txBody>
          </p:sp>
          <p:sp>
            <p:nvSpPr>
              <p:cNvPr id="1413312" name="Freeform 1413311"/>
              <p:cNvSpPr/>
              <p:nvPr/>
            </p:nvSpPr>
            <p:spPr>
              <a:xfrm>
                <a:off x="4937" y="1344"/>
                <a:ext cx="13" cy="4"/>
              </a:xfrm>
              <a:custGeom>
                <a:avLst/>
                <a:gdLst/>
                <a:ahLst/>
                <a:cxnLst/>
                <a:rect l="0" t="0" r="0" b="0"/>
                <a:pathLst>
                  <a:path w="308" h="100">
                    <a:moveTo>
                      <a:pt x="276" y="100"/>
                    </a:moveTo>
                    <a:lnTo>
                      <a:pt x="279" y="99"/>
                    </a:lnTo>
                    <a:lnTo>
                      <a:pt x="282" y="99"/>
                    </a:lnTo>
                    <a:lnTo>
                      <a:pt x="285" y="98"/>
                    </a:lnTo>
                    <a:lnTo>
                      <a:pt x="288" y="97"/>
                    </a:lnTo>
                    <a:lnTo>
                      <a:pt x="290" y="96"/>
                    </a:lnTo>
                    <a:lnTo>
                      <a:pt x="293" y="94"/>
                    </a:lnTo>
                    <a:lnTo>
                      <a:pt x="296" y="91"/>
                    </a:lnTo>
                    <a:lnTo>
                      <a:pt x="298" y="89"/>
                    </a:lnTo>
                    <a:lnTo>
                      <a:pt x="300" y="87"/>
                    </a:lnTo>
                    <a:lnTo>
                      <a:pt x="302" y="85"/>
                    </a:lnTo>
                    <a:lnTo>
                      <a:pt x="304" y="82"/>
                    </a:lnTo>
                    <a:lnTo>
                      <a:pt x="305" y="80"/>
                    </a:lnTo>
                    <a:lnTo>
                      <a:pt x="306" y="77"/>
                    </a:lnTo>
                    <a:lnTo>
                      <a:pt x="307" y="74"/>
                    </a:lnTo>
                    <a:lnTo>
                      <a:pt x="307" y="71"/>
                    </a:lnTo>
                    <a:lnTo>
                      <a:pt x="308" y="68"/>
                    </a:lnTo>
                    <a:lnTo>
                      <a:pt x="308" y="32"/>
                    </a:lnTo>
                    <a:lnTo>
                      <a:pt x="307" y="28"/>
                    </a:lnTo>
                    <a:lnTo>
                      <a:pt x="307" y="25"/>
                    </a:lnTo>
                    <a:lnTo>
                      <a:pt x="306" y="22"/>
                    </a:lnTo>
                    <a:lnTo>
                      <a:pt x="305" y="19"/>
                    </a:lnTo>
                    <a:lnTo>
                      <a:pt x="304" y="17"/>
                    </a:lnTo>
                    <a:lnTo>
                      <a:pt x="302" y="14"/>
                    </a:lnTo>
                    <a:lnTo>
                      <a:pt x="300" y="11"/>
                    </a:lnTo>
                    <a:lnTo>
                      <a:pt x="298" y="9"/>
                    </a:lnTo>
                    <a:lnTo>
                      <a:pt x="296" y="7"/>
                    </a:lnTo>
                    <a:lnTo>
                      <a:pt x="293" y="5"/>
                    </a:lnTo>
                    <a:lnTo>
                      <a:pt x="290" y="3"/>
                    </a:lnTo>
                    <a:lnTo>
                      <a:pt x="288" y="2"/>
                    </a:lnTo>
                    <a:lnTo>
                      <a:pt x="285" y="1"/>
                    </a:lnTo>
                    <a:lnTo>
                      <a:pt x="282" y="0"/>
                    </a:lnTo>
                    <a:lnTo>
                      <a:pt x="279" y="0"/>
                    </a:lnTo>
                    <a:lnTo>
                      <a:pt x="276" y="0"/>
                    </a:lnTo>
                    <a:lnTo>
                      <a:pt x="33" y="0"/>
                    </a:lnTo>
                    <a:lnTo>
                      <a:pt x="29" y="0"/>
                    </a:lnTo>
                    <a:lnTo>
                      <a:pt x="26" y="0"/>
                    </a:lnTo>
                    <a:lnTo>
                      <a:pt x="23" y="1"/>
                    </a:lnTo>
                    <a:lnTo>
                      <a:pt x="20" y="2"/>
                    </a:lnTo>
                    <a:lnTo>
                      <a:pt x="17" y="3"/>
                    </a:lnTo>
                    <a:lnTo>
                      <a:pt x="14" y="5"/>
                    </a:lnTo>
                    <a:lnTo>
                      <a:pt x="12" y="7"/>
                    </a:lnTo>
                    <a:lnTo>
                      <a:pt x="10" y="9"/>
                    </a:lnTo>
                    <a:lnTo>
                      <a:pt x="8" y="11"/>
                    </a:lnTo>
                    <a:lnTo>
                      <a:pt x="6" y="14"/>
                    </a:lnTo>
                    <a:lnTo>
                      <a:pt x="4" y="17"/>
                    </a:lnTo>
                    <a:lnTo>
                      <a:pt x="3" y="19"/>
                    </a:lnTo>
                    <a:lnTo>
                      <a:pt x="2" y="22"/>
                    </a:lnTo>
                    <a:lnTo>
                      <a:pt x="0" y="25"/>
                    </a:lnTo>
                    <a:lnTo>
                      <a:pt x="0" y="28"/>
                    </a:lnTo>
                    <a:lnTo>
                      <a:pt x="0" y="32"/>
                    </a:lnTo>
                    <a:lnTo>
                      <a:pt x="0" y="68"/>
                    </a:lnTo>
                    <a:lnTo>
                      <a:pt x="0" y="71"/>
                    </a:lnTo>
                    <a:lnTo>
                      <a:pt x="0" y="74"/>
                    </a:lnTo>
                    <a:lnTo>
                      <a:pt x="2" y="77"/>
                    </a:lnTo>
                    <a:lnTo>
                      <a:pt x="3" y="80"/>
                    </a:lnTo>
                    <a:lnTo>
                      <a:pt x="4" y="82"/>
                    </a:lnTo>
                    <a:lnTo>
                      <a:pt x="6" y="85"/>
                    </a:lnTo>
                    <a:lnTo>
                      <a:pt x="8" y="87"/>
                    </a:lnTo>
                    <a:lnTo>
                      <a:pt x="10" y="89"/>
                    </a:lnTo>
                    <a:lnTo>
                      <a:pt x="12" y="91"/>
                    </a:lnTo>
                    <a:lnTo>
                      <a:pt x="14" y="94"/>
                    </a:lnTo>
                    <a:lnTo>
                      <a:pt x="17" y="96"/>
                    </a:lnTo>
                    <a:lnTo>
                      <a:pt x="20" y="97"/>
                    </a:lnTo>
                    <a:lnTo>
                      <a:pt x="23" y="98"/>
                    </a:lnTo>
                    <a:lnTo>
                      <a:pt x="26" y="99"/>
                    </a:lnTo>
                    <a:lnTo>
                      <a:pt x="29" y="99"/>
                    </a:lnTo>
                    <a:lnTo>
                      <a:pt x="33" y="100"/>
                    </a:lnTo>
                    <a:lnTo>
                      <a:pt x="276" y="100"/>
                    </a:lnTo>
                    <a:close/>
                  </a:path>
                </a:pathLst>
              </a:custGeom>
              <a:solidFill>
                <a:srgbClr val="F2EEEA"/>
              </a:solidFill>
              <a:ln w="0" cap="flat" cmpd="sng">
                <a:solidFill>
                  <a:srgbClr val="000000"/>
                </a:solidFill>
                <a:prstDash val="solid"/>
                <a:headEnd type="none" w="med" len="med"/>
                <a:tailEnd type="none" w="med" len="med"/>
              </a:ln>
            </p:spPr>
            <p:txBody>
              <a:bodyPr/>
              <a:lstStyle/>
              <a:p>
                <a:endParaRPr lang="en-US"/>
              </a:p>
            </p:txBody>
          </p:sp>
          <p:sp>
            <p:nvSpPr>
              <p:cNvPr id="1413313" name="Freeform 1413312"/>
              <p:cNvSpPr/>
              <p:nvPr/>
            </p:nvSpPr>
            <p:spPr>
              <a:xfrm>
                <a:off x="4954" y="1343"/>
                <a:ext cx="18" cy="12"/>
              </a:xfrm>
              <a:custGeom>
                <a:avLst/>
                <a:gdLst/>
                <a:ahLst/>
                <a:cxnLst/>
                <a:rect l="0" t="0" r="0" b="0"/>
                <a:pathLst>
                  <a:path w="431" h="284">
                    <a:moveTo>
                      <a:pt x="375" y="284"/>
                    </a:moveTo>
                    <a:lnTo>
                      <a:pt x="379" y="283"/>
                    </a:lnTo>
                    <a:lnTo>
                      <a:pt x="383" y="282"/>
                    </a:lnTo>
                    <a:lnTo>
                      <a:pt x="388" y="280"/>
                    </a:lnTo>
                    <a:lnTo>
                      <a:pt x="394" y="278"/>
                    </a:lnTo>
                    <a:lnTo>
                      <a:pt x="398" y="274"/>
                    </a:lnTo>
                    <a:lnTo>
                      <a:pt x="403" y="271"/>
                    </a:lnTo>
                    <a:lnTo>
                      <a:pt x="407" y="267"/>
                    </a:lnTo>
                    <a:lnTo>
                      <a:pt x="411" y="263"/>
                    </a:lnTo>
                    <a:lnTo>
                      <a:pt x="415" y="258"/>
                    </a:lnTo>
                    <a:lnTo>
                      <a:pt x="418" y="253"/>
                    </a:lnTo>
                    <a:lnTo>
                      <a:pt x="422" y="247"/>
                    </a:lnTo>
                    <a:lnTo>
                      <a:pt x="424" y="241"/>
                    </a:lnTo>
                    <a:lnTo>
                      <a:pt x="426" y="234"/>
                    </a:lnTo>
                    <a:lnTo>
                      <a:pt x="428" y="228"/>
                    </a:lnTo>
                    <a:lnTo>
                      <a:pt x="429" y="221"/>
                    </a:lnTo>
                    <a:lnTo>
                      <a:pt x="431" y="215"/>
                    </a:lnTo>
                    <a:lnTo>
                      <a:pt x="418" y="67"/>
                    </a:lnTo>
                    <a:lnTo>
                      <a:pt x="417" y="60"/>
                    </a:lnTo>
                    <a:lnTo>
                      <a:pt x="417" y="53"/>
                    </a:lnTo>
                    <a:lnTo>
                      <a:pt x="416" y="47"/>
                    </a:lnTo>
                    <a:lnTo>
                      <a:pt x="414" y="41"/>
                    </a:lnTo>
                    <a:lnTo>
                      <a:pt x="412" y="34"/>
                    </a:lnTo>
                    <a:lnTo>
                      <a:pt x="410" y="29"/>
                    </a:lnTo>
                    <a:lnTo>
                      <a:pt x="408" y="24"/>
                    </a:lnTo>
                    <a:lnTo>
                      <a:pt x="405" y="19"/>
                    </a:lnTo>
                    <a:lnTo>
                      <a:pt x="402" y="15"/>
                    </a:lnTo>
                    <a:lnTo>
                      <a:pt x="399" y="11"/>
                    </a:lnTo>
                    <a:lnTo>
                      <a:pt x="395" y="8"/>
                    </a:lnTo>
                    <a:lnTo>
                      <a:pt x="392" y="5"/>
                    </a:lnTo>
                    <a:lnTo>
                      <a:pt x="387" y="3"/>
                    </a:lnTo>
                    <a:lnTo>
                      <a:pt x="383" y="1"/>
                    </a:lnTo>
                    <a:lnTo>
                      <a:pt x="379" y="0"/>
                    </a:lnTo>
                    <a:lnTo>
                      <a:pt x="375" y="0"/>
                    </a:lnTo>
                    <a:lnTo>
                      <a:pt x="57" y="0"/>
                    </a:lnTo>
                    <a:lnTo>
                      <a:pt x="52" y="0"/>
                    </a:lnTo>
                    <a:lnTo>
                      <a:pt x="48" y="1"/>
                    </a:lnTo>
                    <a:lnTo>
                      <a:pt x="44" y="3"/>
                    </a:lnTo>
                    <a:lnTo>
                      <a:pt x="39" y="5"/>
                    </a:lnTo>
                    <a:lnTo>
                      <a:pt x="36" y="8"/>
                    </a:lnTo>
                    <a:lnTo>
                      <a:pt x="32" y="11"/>
                    </a:lnTo>
                    <a:lnTo>
                      <a:pt x="29" y="15"/>
                    </a:lnTo>
                    <a:lnTo>
                      <a:pt x="26" y="19"/>
                    </a:lnTo>
                    <a:lnTo>
                      <a:pt x="23" y="24"/>
                    </a:lnTo>
                    <a:lnTo>
                      <a:pt x="21" y="29"/>
                    </a:lnTo>
                    <a:lnTo>
                      <a:pt x="19" y="34"/>
                    </a:lnTo>
                    <a:lnTo>
                      <a:pt x="17" y="41"/>
                    </a:lnTo>
                    <a:lnTo>
                      <a:pt x="15" y="47"/>
                    </a:lnTo>
                    <a:lnTo>
                      <a:pt x="14" y="53"/>
                    </a:lnTo>
                    <a:lnTo>
                      <a:pt x="14" y="60"/>
                    </a:lnTo>
                    <a:lnTo>
                      <a:pt x="14" y="67"/>
                    </a:lnTo>
                    <a:lnTo>
                      <a:pt x="0" y="215"/>
                    </a:lnTo>
                    <a:lnTo>
                      <a:pt x="0" y="221"/>
                    </a:lnTo>
                    <a:lnTo>
                      <a:pt x="1" y="228"/>
                    </a:lnTo>
                    <a:lnTo>
                      <a:pt x="3" y="234"/>
                    </a:lnTo>
                    <a:lnTo>
                      <a:pt x="6" y="241"/>
                    </a:lnTo>
                    <a:lnTo>
                      <a:pt x="9" y="247"/>
                    </a:lnTo>
                    <a:lnTo>
                      <a:pt x="12" y="253"/>
                    </a:lnTo>
                    <a:lnTo>
                      <a:pt x="15" y="258"/>
                    </a:lnTo>
                    <a:lnTo>
                      <a:pt x="19" y="263"/>
                    </a:lnTo>
                    <a:lnTo>
                      <a:pt x="24" y="267"/>
                    </a:lnTo>
                    <a:lnTo>
                      <a:pt x="28" y="271"/>
                    </a:lnTo>
                    <a:lnTo>
                      <a:pt x="33" y="274"/>
                    </a:lnTo>
                    <a:lnTo>
                      <a:pt x="37" y="278"/>
                    </a:lnTo>
                    <a:lnTo>
                      <a:pt x="42" y="280"/>
                    </a:lnTo>
                    <a:lnTo>
                      <a:pt x="48" y="282"/>
                    </a:lnTo>
                    <a:lnTo>
                      <a:pt x="52" y="283"/>
                    </a:lnTo>
                    <a:lnTo>
                      <a:pt x="57" y="284"/>
                    </a:lnTo>
                    <a:lnTo>
                      <a:pt x="375" y="284"/>
                    </a:lnTo>
                    <a:close/>
                  </a:path>
                </a:pathLst>
              </a:custGeom>
              <a:solidFill>
                <a:srgbClr val="7F7F7F"/>
              </a:solidFill>
              <a:ln w="0" cap="flat" cmpd="sng">
                <a:solidFill>
                  <a:srgbClr val="000000"/>
                </a:solidFill>
                <a:prstDash val="solid"/>
                <a:headEnd type="none" w="med" len="med"/>
                <a:tailEnd type="none" w="med" len="med"/>
              </a:ln>
            </p:spPr>
            <p:txBody>
              <a:bodyPr/>
              <a:lstStyle/>
              <a:p>
                <a:endParaRPr lang="en-US"/>
              </a:p>
            </p:txBody>
          </p:sp>
          <p:sp>
            <p:nvSpPr>
              <p:cNvPr id="1413314" name="Freeform 1413313"/>
              <p:cNvSpPr/>
              <p:nvPr/>
            </p:nvSpPr>
            <p:spPr>
              <a:xfrm>
                <a:off x="4954" y="1343"/>
                <a:ext cx="18" cy="11"/>
              </a:xfrm>
              <a:custGeom>
                <a:avLst/>
                <a:gdLst/>
                <a:ahLst/>
                <a:cxnLst/>
                <a:rect l="0" t="0" r="0" b="0"/>
                <a:pathLst>
                  <a:path w="409" h="268">
                    <a:moveTo>
                      <a:pt x="356" y="268"/>
                    </a:moveTo>
                    <a:lnTo>
                      <a:pt x="360" y="267"/>
                    </a:lnTo>
                    <a:lnTo>
                      <a:pt x="364" y="266"/>
                    </a:lnTo>
                    <a:lnTo>
                      <a:pt x="368" y="265"/>
                    </a:lnTo>
                    <a:lnTo>
                      <a:pt x="373" y="263"/>
                    </a:lnTo>
                    <a:lnTo>
                      <a:pt x="377" y="260"/>
                    </a:lnTo>
                    <a:lnTo>
                      <a:pt x="383" y="257"/>
                    </a:lnTo>
                    <a:lnTo>
                      <a:pt x="387" y="253"/>
                    </a:lnTo>
                    <a:lnTo>
                      <a:pt x="391" y="249"/>
                    </a:lnTo>
                    <a:lnTo>
                      <a:pt x="394" y="245"/>
                    </a:lnTo>
                    <a:lnTo>
                      <a:pt x="398" y="240"/>
                    </a:lnTo>
                    <a:lnTo>
                      <a:pt x="401" y="235"/>
                    </a:lnTo>
                    <a:lnTo>
                      <a:pt x="403" y="230"/>
                    </a:lnTo>
                    <a:lnTo>
                      <a:pt x="406" y="223"/>
                    </a:lnTo>
                    <a:lnTo>
                      <a:pt x="407" y="217"/>
                    </a:lnTo>
                    <a:lnTo>
                      <a:pt x="408" y="211"/>
                    </a:lnTo>
                    <a:lnTo>
                      <a:pt x="409" y="205"/>
                    </a:lnTo>
                    <a:lnTo>
                      <a:pt x="397" y="64"/>
                    </a:lnTo>
                    <a:lnTo>
                      <a:pt x="396" y="57"/>
                    </a:lnTo>
                    <a:lnTo>
                      <a:pt x="396" y="51"/>
                    </a:lnTo>
                    <a:lnTo>
                      <a:pt x="395" y="45"/>
                    </a:lnTo>
                    <a:lnTo>
                      <a:pt x="393" y="39"/>
                    </a:lnTo>
                    <a:lnTo>
                      <a:pt x="392" y="33"/>
                    </a:lnTo>
                    <a:lnTo>
                      <a:pt x="390" y="27"/>
                    </a:lnTo>
                    <a:lnTo>
                      <a:pt x="387" y="22"/>
                    </a:lnTo>
                    <a:lnTo>
                      <a:pt x="385" y="18"/>
                    </a:lnTo>
                    <a:lnTo>
                      <a:pt x="382" y="14"/>
                    </a:lnTo>
                    <a:lnTo>
                      <a:pt x="378" y="10"/>
                    </a:lnTo>
                    <a:lnTo>
                      <a:pt x="375" y="7"/>
                    </a:lnTo>
                    <a:lnTo>
                      <a:pt x="371" y="4"/>
                    </a:lnTo>
                    <a:lnTo>
                      <a:pt x="367" y="2"/>
                    </a:lnTo>
                    <a:lnTo>
                      <a:pt x="364" y="1"/>
                    </a:lnTo>
                    <a:lnTo>
                      <a:pt x="360" y="0"/>
                    </a:lnTo>
                    <a:lnTo>
                      <a:pt x="356" y="0"/>
                    </a:lnTo>
                    <a:lnTo>
                      <a:pt x="53" y="0"/>
                    </a:lnTo>
                    <a:lnTo>
                      <a:pt x="48" y="0"/>
                    </a:lnTo>
                    <a:lnTo>
                      <a:pt x="44" y="1"/>
                    </a:lnTo>
                    <a:lnTo>
                      <a:pt x="41" y="2"/>
                    </a:lnTo>
                    <a:lnTo>
                      <a:pt x="37" y="4"/>
                    </a:lnTo>
                    <a:lnTo>
                      <a:pt x="33" y="7"/>
                    </a:lnTo>
                    <a:lnTo>
                      <a:pt x="29" y="10"/>
                    </a:lnTo>
                    <a:lnTo>
                      <a:pt x="26" y="14"/>
                    </a:lnTo>
                    <a:lnTo>
                      <a:pt x="23" y="18"/>
                    </a:lnTo>
                    <a:lnTo>
                      <a:pt x="21" y="22"/>
                    </a:lnTo>
                    <a:lnTo>
                      <a:pt x="18" y="27"/>
                    </a:lnTo>
                    <a:lnTo>
                      <a:pt x="16" y="33"/>
                    </a:lnTo>
                    <a:lnTo>
                      <a:pt x="15" y="39"/>
                    </a:lnTo>
                    <a:lnTo>
                      <a:pt x="13" y="45"/>
                    </a:lnTo>
                    <a:lnTo>
                      <a:pt x="12" y="51"/>
                    </a:lnTo>
                    <a:lnTo>
                      <a:pt x="12" y="57"/>
                    </a:lnTo>
                    <a:lnTo>
                      <a:pt x="12" y="64"/>
                    </a:lnTo>
                    <a:lnTo>
                      <a:pt x="0" y="205"/>
                    </a:lnTo>
                    <a:lnTo>
                      <a:pt x="0" y="211"/>
                    </a:lnTo>
                    <a:lnTo>
                      <a:pt x="1" y="217"/>
                    </a:lnTo>
                    <a:lnTo>
                      <a:pt x="2" y="223"/>
                    </a:lnTo>
                    <a:lnTo>
                      <a:pt x="5" y="230"/>
                    </a:lnTo>
                    <a:lnTo>
                      <a:pt x="7" y="235"/>
                    </a:lnTo>
                    <a:lnTo>
                      <a:pt x="10" y="240"/>
                    </a:lnTo>
                    <a:lnTo>
                      <a:pt x="14" y="245"/>
                    </a:lnTo>
                    <a:lnTo>
                      <a:pt x="17" y="249"/>
                    </a:lnTo>
                    <a:lnTo>
                      <a:pt x="21" y="253"/>
                    </a:lnTo>
                    <a:lnTo>
                      <a:pt x="25" y="257"/>
                    </a:lnTo>
                    <a:lnTo>
                      <a:pt x="30" y="260"/>
                    </a:lnTo>
                    <a:lnTo>
                      <a:pt x="35" y="263"/>
                    </a:lnTo>
                    <a:lnTo>
                      <a:pt x="40" y="265"/>
                    </a:lnTo>
                    <a:lnTo>
                      <a:pt x="44" y="266"/>
                    </a:lnTo>
                    <a:lnTo>
                      <a:pt x="48" y="267"/>
                    </a:lnTo>
                    <a:lnTo>
                      <a:pt x="53" y="268"/>
                    </a:lnTo>
                    <a:lnTo>
                      <a:pt x="356" y="268"/>
                    </a:lnTo>
                    <a:close/>
                  </a:path>
                </a:pathLst>
              </a:custGeom>
              <a:solidFill>
                <a:srgbClr val="F2F3F1"/>
              </a:solidFill>
              <a:ln w="0" cap="flat" cmpd="sng">
                <a:solidFill>
                  <a:srgbClr val="000000"/>
                </a:solidFill>
                <a:prstDash val="solid"/>
                <a:headEnd type="none" w="med" len="med"/>
                <a:tailEnd type="none" w="med" len="med"/>
              </a:ln>
            </p:spPr>
            <p:txBody>
              <a:bodyPr/>
              <a:lstStyle/>
              <a:p>
                <a:endParaRPr lang="en-US"/>
              </a:p>
            </p:txBody>
          </p:sp>
          <p:sp>
            <p:nvSpPr>
              <p:cNvPr id="1413315" name="Freeform 1413314"/>
              <p:cNvSpPr/>
              <p:nvPr/>
            </p:nvSpPr>
            <p:spPr>
              <a:xfrm>
                <a:off x="4957" y="1348"/>
                <a:ext cx="13" cy="6"/>
              </a:xfrm>
              <a:custGeom>
                <a:avLst/>
                <a:gdLst/>
                <a:ahLst/>
                <a:cxnLst/>
                <a:rect l="0" t="0" r="0" b="0"/>
                <a:pathLst>
                  <a:path w="301" h="121">
                    <a:moveTo>
                      <a:pt x="301" y="60"/>
                    </a:moveTo>
                    <a:lnTo>
                      <a:pt x="300" y="66"/>
                    </a:lnTo>
                    <a:lnTo>
                      <a:pt x="300" y="72"/>
                    </a:lnTo>
                    <a:lnTo>
                      <a:pt x="299" y="78"/>
                    </a:lnTo>
                    <a:lnTo>
                      <a:pt x="298" y="83"/>
                    </a:lnTo>
                    <a:lnTo>
                      <a:pt x="297" y="88"/>
                    </a:lnTo>
                    <a:lnTo>
                      <a:pt x="295" y="93"/>
                    </a:lnTo>
                    <a:lnTo>
                      <a:pt x="293" y="98"/>
                    </a:lnTo>
                    <a:lnTo>
                      <a:pt x="291" y="103"/>
                    </a:lnTo>
                    <a:lnTo>
                      <a:pt x="289" y="107"/>
                    </a:lnTo>
                    <a:lnTo>
                      <a:pt x="286" y="110"/>
                    </a:lnTo>
                    <a:lnTo>
                      <a:pt x="283" y="113"/>
                    </a:lnTo>
                    <a:lnTo>
                      <a:pt x="280" y="116"/>
                    </a:lnTo>
                    <a:lnTo>
                      <a:pt x="276" y="118"/>
                    </a:lnTo>
                    <a:lnTo>
                      <a:pt x="273" y="119"/>
                    </a:lnTo>
                    <a:lnTo>
                      <a:pt x="269" y="120"/>
                    </a:lnTo>
                    <a:lnTo>
                      <a:pt x="266" y="121"/>
                    </a:lnTo>
                    <a:lnTo>
                      <a:pt x="35" y="121"/>
                    </a:lnTo>
                    <a:lnTo>
                      <a:pt x="31" y="120"/>
                    </a:lnTo>
                    <a:lnTo>
                      <a:pt x="27" y="119"/>
                    </a:lnTo>
                    <a:lnTo>
                      <a:pt x="24" y="118"/>
                    </a:lnTo>
                    <a:lnTo>
                      <a:pt x="20" y="116"/>
                    </a:lnTo>
                    <a:lnTo>
                      <a:pt x="17" y="113"/>
                    </a:lnTo>
                    <a:lnTo>
                      <a:pt x="15" y="110"/>
                    </a:lnTo>
                    <a:lnTo>
                      <a:pt x="11" y="107"/>
                    </a:lnTo>
                    <a:lnTo>
                      <a:pt x="9" y="103"/>
                    </a:lnTo>
                    <a:lnTo>
                      <a:pt x="7" y="98"/>
                    </a:lnTo>
                    <a:lnTo>
                      <a:pt x="5" y="93"/>
                    </a:lnTo>
                    <a:lnTo>
                      <a:pt x="3" y="88"/>
                    </a:lnTo>
                    <a:lnTo>
                      <a:pt x="2" y="83"/>
                    </a:lnTo>
                    <a:lnTo>
                      <a:pt x="1" y="78"/>
                    </a:lnTo>
                    <a:lnTo>
                      <a:pt x="0" y="72"/>
                    </a:lnTo>
                    <a:lnTo>
                      <a:pt x="0" y="66"/>
                    </a:lnTo>
                    <a:lnTo>
                      <a:pt x="0" y="60"/>
                    </a:lnTo>
                    <a:lnTo>
                      <a:pt x="2" y="0"/>
                    </a:lnTo>
                    <a:lnTo>
                      <a:pt x="299" y="0"/>
                    </a:lnTo>
                    <a:lnTo>
                      <a:pt x="301" y="60"/>
                    </a:lnTo>
                    <a:close/>
                  </a:path>
                </a:pathLst>
              </a:custGeom>
              <a:solidFill>
                <a:srgbClr val="CDCAC7"/>
              </a:solidFill>
              <a:ln w="0" cap="flat" cmpd="sng">
                <a:solidFill>
                  <a:srgbClr val="000000"/>
                </a:solidFill>
                <a:prstDash val="solid"/>
                <a:headEnd type="none" w="med" len="med"/>
                <a:tailEnd type="none" w="med" len="med"/>
              </a:ln>
            </p:spPr>
            <p:txBody>
              <a:bodyPr/>
              <a:lstStyle/>
              <a:p>
                <a:endParaRPr lang="en-US"/>
              </a:p>
            </p:txBody>
          </p:sp>
          <p:sp>
            <p:nvSpPr>
              <p:cNvPr id="1413316" name="Freeform 1413315"/>
              <p:cNvSpPr/>
              <p:nvPr/>
            </p:nvSpPr>
            <p:spPr>
              <a:xfrm>
                <a:off x="4955" y="1344"/>
                <a:ext cx="1" cy="9"/>
              </a:xfrm>
              <a:custGeom>
                <a:avLst/>
                <a:gdLst/>
                <a:ahLst/>
                <a:cxnLst/>
                <a:rect l="0" t="0" r="0" b="0"/>
                <a:pathLst>
                  <a:path w="30" h="200">
                    <a:moveTo>
                      <a:pt x="16" y="200"/>
                    </a:moveTo>
                    <a:lnTo>
                      <a:pt x="18" y="199"/>
                    </a:lnTo>
                    <a:lnTo>
                      <a:pt x="19" y="199"/>
                    </a:lnTo>
                    <a:lnTo>
                      <a:pt x="20" y="199"/>
                    </a:lnTo>
                    <a:lnTo>
                      <a:pt x="21" y="198"/>
                    </a:lnTo>
                    <a:lnTo>
                      <a:pt x="23" y="197"/>
                    </a:lnTo>
                    <a:lnTo>
                      <a:pt x="24" y="196"/>
                    </a:lnTo>
                    <a:lnTo>
                      <a:pt x="25" y="195"/>
                    </a:lnTo>
                    <a:lnTo>
                      <a:pt x="26" y="194"/>
                    </a:lnTo>
                    <a:lnTo>
                      <a:pt x="26" y="191"/>
                    </a:lnTo>
                    <a:lnTo>
                      <a:pt x="27" y="190"/>
                    </a:lnTo>
                    <a:lnTo>
                      <a:pt x="28" y="188"/>
                    </a:lnTo>
                    <a:lnTo>
                      <a:pt x="28" y="187"/>
                    </a:lnTo>
                    <a:lnTo>
                      <a:pt x="29" y="185"/>
                    </a:lnTo>
                    <a:lnTo>
                      <a:pt x="29" y="183"/>
                    </a:lnTo>
                    <a:lnTo>
                      <a:pt x="29" y="181"/>
                    </a:lnTo>
                    <a:lnTo>
                      <a:pt x="30" y="180"/>
                    </a:lnTo>
                    <a:lnTo>
                      <a:pt x="30" y="19"/>
                    </a:lnTo>
                    <a:lnTo>
                      <a:pt x="29" y="17"/>
                    </a:lnTo>
                    <a:lnTo>
                      <a:pt x="29" y="15"/>
                    </a:lnTo>
                    <a:lnTo>
                      <a:pt x="29" y="13"/>
                    </a:lnTo>
                    <a:lnTo>
                      <a:pt x="28" y="11"/>
                    </a:lnTo>
                    <a:lnTo>
                      <a:pt x="28" y="10"/>
                    </a:lnTo>
                    <a:lnTo>
                      <a:pt x="27" y="8"/>
                    </a:lnTo>
                    <a:lnTo>
                      <a:pt x="26" y="7"/>
                    </a:lnTo>
                    <a:lnTo>
                      <a:pt x="26" y="5"/>
                    </a:lnTo>
                    <a:lnTo>
                      <a:pt x="25" y="4"/>
                    </a:lnTo>
                    <a:lnTo>
                      <a:pt x="24" y="3"/>
                    </a:lnTo>
                    <a:lnTo>
                      <a:pt x="23" y="2"/>
                    </a:lnTo>
                    <a:lnTo>
                      <a:pt x="21" y="1"/>
                    </a:lnTo>
                    <a:lnTo>
                      <a:pt x="20" y="0"/>
                    </a:lnTo>
                    <a:lnTo>
                      <a:pt x="19" y="0"/>
                    </a:lnTo>
                    <a:lnTo>
                      <a:pt x="18" y="0"/>
                    </a:lnTo>
                    <a:lnTo>
                      <a:pt x="16" y="0"/>
                    </a:lnTo>
                    <a:lnTo>
                      <a:pt x="14" y="0"/>
                    </a:lnTo>
                    <a:lnTo>
                      <a:pt x="13" y="0"/>
                    </a:lnTo>
                    <a:lnTo>
                      <a:pt x="12" y="0"/>
                    </a:lnTo>
                    <a:lnTo>
                      <a:pt x="11" y="1"/>
                    </a:lnTo>
                    <a:lnTo>
                      <a:pt x="10" y="2"/>
                    </a:lnTo>
                    <a:lnTo>
                      <a:pt x="9" y="3"/>
                    </a:lnTo>
                    <a:lnTo>
                      <a:pt x="8" y="4"/>
                    </a:lnTo>
                    <a:lnTo>
                      <a:pt x="7" y="5"/>
                    </a:lnTo>
                    <a:lnTo>
                      <a:pt x="6" y="7"/>
                    </a:lnTo>
                    <a:lnTo>
                      <a:pt x="6" y="8"/>
                    </a:lnTo>
                    <a:lnTo>
                      <a:pt x="5" y="10"/>
                    </a:lnTo>
                    <a:lnTo>
                      <a:pt x="5" y="11"/>
                    </a:lnTo>
                    <a:lnTo>
                      <a:pt x="4" y="13"/>
                    </a:lnTo>
                    <a:lnTo>
                      <a:pt x="4" y="15"/>
                    </a:lnTo>
                    <a:lnTo>
                      <a:pt x="4" y="17"/>
                    </a:lnTo>
                    <a:lnTo>
                      <a:pt x="4" y="19"/>
                    </a:lnTo>
                    <a:lnTo>
                      <a:pt x="0" y="167"/>
                    </a:lnTo>
                    <a:lnTo>
                      <a:pt x="0" y="169"/>
                    </a:lnTo>
                    <a:lnTo>
                      <a:pt x="0" y="171"/>
                    </a:lnTo>
                    <a:lnTo>
                      <a:pt x="0" y="174"/>
                    </a:lnTo>
                    <a:lnTo>
                      <a:pt x="1" y="176"/>
                    </a:lnTo>
                    <a:lnTo>
                      <a:pt x="2" y="179"/>
                    </a:lnTo>
                    <a:lnTo>
                      <a:pt x="3" y="181"/>
                    </a:lnTo>
                    <a:lnTo>
                      <a:pt x="4" y="184"/>
                    </a:lnTo>
                    <a:lnTo>
                      <a:pt x="5" y="187"/>
                    </a:lnTo>
                    <a:lnTo>
                      <a:pt x="7" y="189"/>
                    </a:lnTo>
                    <a:lnTo>
                      <a:pt x="8" y="191"/>
                    </a:lnTo>
                    <a:lnTo>
                      <a:pt x="9" y="194"/>
                    </a:lnTo>
                    <a:lnTo>
                      <a:pt x="10" y="196"/>
                    </a:lnTo>
                    <a:lnTo>
                      <a:pt x="12" y="197"/>
                    </a:lnTo>
                    <a:lnTo>
                      <a:pt x="13" y="199"/>
                    </a:lnTo>
                    <a:lnTo>
                      <a:pt x="14" y="199"/>
                    </a:lnTo>
                    <a:lnTo>
                      <a:pt x="16" y="200"/>
                    </a:lnTo>
                    <a:close/>
                  </a:path>
                </a:pathLst>
              </a:custGeom>
              <a:solidFill>
                <a:srgbClr val="DADEDC"/>
              </a:solidFill>
              <a:ln w="0" cap="flat" cmpd="sng">
                <a:solidFill>
                  <a:srgbClr val="000000"/>
                </a:solidFill>
                <a:prstDash val="solid"/>
                <a:headEnd type="none" w="med" len="med"/>
                <a:tailEnd type="none" w="med" len="med"/>
              </a:ln>
            </p:spPr>
            <p:txBody>
              <a:bodyPr/>
              <a:lstStyle/>
              <a:p>
                <a:endParaRPr lang="en-US"/>
              </a:p>
            </p:txBody>
          </p:sp>
          <p:sp>
            <p:nvSpPr>
              <p:cNvPr id="1413317" name="Freeform 1413316"/>
              <p:cNvSpPr/>
              <p:nvPr/>
            </p:nvSpPr>
            <p:spPr>
              <a:xfrm>
                <a:off x="4970" y="1344"/>
                <a:ext cx="2" cy="9"/>
              </a:xfrm>
              <a:custGeom>
                <a:avLst/>
                <a:gdLst/>
                <a:ahLst/>
                <a:cxnLst/>
                <a:rect l="0" t="0" r="0" b="0"/>
                <a:pathLst>
                  <a:path w="34" h="208">
                    <a:moveTo>
                      <a:pt x="12" y="208"/>
                    </a:moveTo>
                    <a:lnTo>
                      <a:pt x="13" y="207"/>
                    </a:lnTo>
                    <a:lnTo>
                      <a:pt x="14" y="207"/>
                    </a:lnTo>
                    <a:lnTo>
                      <a:pt x="17" y="205"/>
                    </a:lnTo>
                    <a:lnTo>
                      <a:pt x="19" y="204"/>
                    </a:lnTo>
                    <a:lnTo>
                      <a:pt x="20" y="202"/>
                    </a:lnTo>
                    <a:lnTo>
                      <a:pt x="22" y="200"/>
                    </a:lnTo>
                    <a:lnTo>
                      <a:pt x="24" y="197"/>
                    </a:lnTo>
                    <a:lnTo>
                      <a:pt x="26" y="195"/>
                    </a:lnTo>
                    <a:lnTo>
                      <a:pt x="27" y="192"/>
                    </a:lnTo>
                    <a:lnTo>
                      <a:pt x="29" y="190"/>
                    </a:lnTo>
                    <a:lnTo>
                      <a:pt x="30" y="187"/>
                    </a:lnTo>
                    <a:lnTo>
                      <a:pt x="31" y="185"/>
                    </a:lnTo>
                    <a:lnTo>
                      <a:pt x="32" y="182"/>
                    </a:lnTo>
                    <a:lnTo>
                      <a:pt x="33" y="180"/>
                    </a:lnTo>
                    <a:lnTo>
                      <a:pt x="33" y="177"/>
                    </a:lnTo>
                    <a:lnTo>
                      <a:pt x="34" y="176"/>
                    </a:lnTo>
                    <a:lnTo>
                      <a:pt x="26" y="19"/>
                    </a:lnTo>
                    <a:lnTo>
                      <a:pt x="25" y="17"/>
                    </a:lnTo>
                    <a:lnTo>
                      <a:pt x="25" y="15"/>
                    </a:lnTo>
                    <a:lnTo>
                      <a:pt x="25" y="13"/>
                    </a:lnTo>
                    <a:lnTo>
                      <a:pt x="24" y="11"/>
                    </a:lnTo>
                    <a:lnTo>
                      <a:pt x="24" y="10"/>
                    </a:lnTo>
                    <a:lnTo>
                      <a:pt x="23" y="8"/>
                    </a:lnTo>
                    <a:lnTo>
                      <a:pt x="22" y="7"/>
                    </a:lnTo>
                    <a:lnTo>
                      <a:pt x="22" y="5"/>
                    </a:lnTo>
                    <a:lnTo>
                      <a:pt x="21" y="4"/>
                    </a:lnTo>
                    <a:lnTo>
                      <a:pt x="20" y="3"/>
                    </a:lnTo>
                    <a:lnTo>
                      <a:pt x="19" y="2"/>
                    </a:lnTo>
                    <a:lnTo>
                      <a:pt x="17" y="1"/>
                    </a:lnTo>
                    <a:lnTo>
                      <a:pt x="16" y="0"/>
                    </a:lnTo>
                    <a:lnTo>
                      <a:pt x="14" y="0"/>
                    </a:lnTo>
                    <a:lnTo>
                      <a:pt x="13" y="0"/>
                    </a:lnTo>
                    <a:lnTo>
                      <a:pt x="12" y="0"/>
                    </a:lnTo>
                    <a:lnTo>
                      <a:pt x="10" y="0"/>
                    </a:lnTo>
                    <a:lnTo>
                      <a:pt x="9" y="0"/>
                    </a:lnTo>
                    <a:lnTo>
                      <a:pt x="8" y="0"/>
                    </a:lnTo>
                    <a:lnTo>
                      <a:pt x="7" y="1"/>
                    </a:lnTo>
                    <a:lnTo>
                      <a:pt x="6" y="2"/>
                    </a:lnTo>
                    <a:lnTo>
                      <a:pt x="5" y="3"/>
                    </a:lnTo>
                    <a:lnTo>
                      <a:pt x="4" y="4"/>
                    </a:lnTo>
                    <a:lnTo>
                      <a:pt x="3" y="6"/>
                    </a:lnTo>
                    <a:lnTo>
                      <a:pt x="2" y="7"/>
                    </a:lnTo>
                    <a:lnTo>
                      <a:pt x="1" y="9"/>
                    </a:lnTo>
                    <a:lnTo>
                      <a:pt x="1" y="11"/>
                    </a:lnTo>
                    <a:lnTo>
                      <a:pt x="0" y="13"/>
                    </a:lnTo>
                    <a:lnTo>
                      <a:pt x="0" y="15"/>
                    </a:lnTo>
                    <a:lnTo>
                      <a:pt x="0" y="17"/>
                    </a:lnTo>
                    <a:lnTo>
                      <a:pt x="0" y="19"/>
                    </a:lnTo>
                    <a:lnTo>
                      <a:pt x="0" y="22"/>
                    </a:lnTo>
                    <a:lnTo>
                      <a:pt x="0" y="191"/>
                    </a:lnTo>
                    <a:lnTo>
                      <a:pt x="0" y="192"/>
                    </a:lnTo>
                    <a:lnTo>
                      <a:pt x="0" y="193"/>
                    </a:lnTo>
                    <a:lnTo>
                      <a:pt x="0" y="195"/>
                    </a:lnTo>
                    <a:lnTo>
                      <a:pt x="0" y="196"/>
                    </a:lnTo>
                    <a:lnTo>
                      <a:pt x="1" y="198"/>
                    </a:lnTo>
                    <a:lnTo>
                      <a:pt x="1" y="200"/>
                    </a:lnTo>
                    <a:lnTo>
                      <a:pt x="2" y="201"/>
                    </a:lnTo>
                    <a:lnTo>
                      <a:pt x="3" y="203"/>
                    </a:lnTo>
                    <a:lnTo>
                      <a:pt x="4" y="204"/>
                    </a:lnTo>
                    <a:lnTo>
                      <a:pt x="5" y="205"/>
                    </a:lnTo>
                    <a:lnTo>
                      <a:pt x="6" y="205"/>
                    </a:lnTo>
                    <a:lnTo>
                      <a:pt x="7" y="206"/>
                    </a:lnTo>
                    <a:lnTo>
                      <a:pt x="8" y="207"/>
                    </a:lnTo>
                    <a:lnTo>
                      <a:pt x="9" y="207"/>
                    </a:lnTo>
                    <a:lnTo>
                      <a:pt x="10" y="207"/>
                    </a:lnTo>
                    <a:lnTo>
                      <a:pt x="12" y="208"/>
                    </a:lnTo>
                    <a:close/>
                  </a:path>
                </a:pathLst>
              </a:custGeom>
              <a:solidFill>
                <a:srgbClr val="DADEDC"/>
              </a:solidFill>
              <a:ln w="0" cap="flat" cmpd="sng">
                <a:solidFill>
                  <a:srgbClr val="000000"/>
                </a:solidFill>
                <a:prstDash val="solid"/>
                <a:headEnd type="none" w="med" len="med"/>
                <a:tailEnd type="none" w="med" len="med"/>
              </a:ln>
            </p:spPr>
            <p:txBody>
              <a:bodyPr/>
              <a:lstStyle/>
              <a:p>
                <a:endParaRPr lang="en-US"/>
              </a:p>
            </p:txBody>
          </p:sp>
          <p:sp>
            <p:nvSpPr>
              <p:cNvPr id="1413318" name="Freeform 1413317"/>
              <p:cNvSpPr/>
              <p:nvPr/>
            </p:nvSpPr>
            <p:spPr>
              <a:xfrm>
                <a:off x="4956" y="1344"/>
                <a:ext cx="14" cy="4"/>
              </a:xfrm>
              <a:custGeom>
                <a:avLst/>
                <a:gdLst/>
                <a:ahLst/>
                <a:cxnLst/>
                <a:rect l="0" t="0" r="0" b="0"/>
                <a:pathLst>
                  <a:path w="308" h="100">
                    <a:moveTo>
                      <a:pt x="275" y="100"/>
                    </a:moveTo>
                    <a:lnTo>
                      <a:pt x="278" y="99"/>
                    </a:lnTo>
                    <a:lnTo>
                      <a:pt x="281" y="99"/>
                    </a:lnTo>
                    <a:lnTo>
                      <a:pt x="284" y="98"/>
                    </a:lnTo>
                    <a:lnTo>
                      <a:pt x="287" y="97"/>
                    </a:lnTo>
                    <a:lnTo>
                      <a:pt x="289" y="96"/>
                    </a:lnTo>
                    <a:lnTo>
                      <a:pt x="293" y="94"/>
                    </a:lnTo>
                    <a:lnTo>
                      <a:pt x="296" y="91"/>
                    </a:lnTo>
                    <a:lnTo>
                      <a:pt x="298" y="89"/>
                    </a:lnTo>
                    <a:lnTo>
                      <a:pt x="300" y="87"/>
                    </a:lnTo>
                    <a:lnTo>
                      <a:pt x="302" y="85"/>
                    </a:lnTo>
                    <a:lnTo>
                      <a:pt x="304" y="82"/>
                    </a:lnTo>
                    <a:lnTo>
                      <a:pt x="305" y="80"/>
                    </a:lnTo>
                    <a:lnTo>
                      <a:pt x="306" y="77"/>
                    </a:lnTo>
                    <a:lnTo>
                      <a:pt x="307" y="74"/>
                    </a:lnTo>
                    <a:lnTo>
                      <a:pt x="307" y="71"/>
                    </a:lnTo>
                    <a:lnTo>
                      <a:pt x="308" y="68"/>
                    </a:lnTo>
                    <a:lnTo>
                      <a:pt x="308" y="32"/>
                    </a:lnTo>
                    <a:lnTo>
                      <a:pt x="307" y="28"/>
                    </a:lnTo>
                    <a:lnTo>
                      <a:pt x="307" y="25"/>
                    </a:lnTo>
                    <a:lnTo>
                      <a:pt x="306" y="22"/>
                    </a:lnTo>
                    <a:lnTo>
                      <a:pt x="305" y="19"/>
                    </a:lnTo>
                    <a:lnTo>
                      <a:pt x="304" y="17"/>
                    </a:lnTo>
                    <a:lnTo>
                      <a:pt x="302" y="14"/>
                    </a:lnTo>
                    <a:lnTo>
                      <a:pt x="300" y="11"/>
                    </a:lnTo>
                    <a:lnTo>
                      <a:pt x="298" y="9"/>
                    </a:lnTo>
                    <a:lnTo>
                      <a:pt x="296" y="7"/>
                    </a:lnTo>
                    <a:lnTo>
                      <a:pt x="293" y="5"/>
                    </a:lnTo>
                    <a:lnTo>
                      <a:pt x="289" y="3"/>
                    </a:lnTo>
                    <a:lnTo>
                      <a:pt x="287" y="2"/>
                    </a:lnTo>
                    <a:lnTo>
                      <a:pt x="284" y="1"/>
                    </a:lnTo>
                    <a:lnTo>
                      <a:pt x="281" y="0"/>
                    </a:lnTo>
                    <a:lnTo>
                      <a:pt x="278" y="0"/>
                    </a:lnTo>
                    <a:lnTo>
                      <a:pt x="275" y="0"/>
                    </a:lnTo>
                    <a:lnTo>
                      <a:pt x="33" y="0"/>
                    </a:lnTo>
                    <a:lnTo>
                      <a:pt x="29" y="0"/>
                    </a:lnTo>
                    <a:lnTo>
                      <a:pt x="26" y="0"/>
                    </a:lnTo>
                    <a:lnTo>
                      <a:pt x="23" y="1"/>
                    </a:lnTo>
                    <a:lnTo>
                      <a:pt x="20" y="2"/>
                    </a:lnTo>
                    <a:lnTo>
                      <a:pt x="16" y="3"/>
                    </a:lnTo>
                    <a:lnTo>
                      <a:pt x="13" y="5"/>
                    </a:lnTo>
                    <a:lnTo>
                      <a:pt x="11" y="7"/>
                    </a:lnTo>
                    <a:lnTo>
                      <a:pt x="9" y="9"/>
                    </a:lnTo>
                    <a:lnTo>
                      <a:pt x="7" y="11"/>
                    </a:lnTo>
                    <a:lnTo>
                      <a:pt x="5" y="14"/>
                    </a:lnTo>
                    <a:lnTo>
                      <a:pt x="3" y="17"/>
                    </a:lnTo>
                    <a:lnTo>
                      <a:pt x="2" y="19"/>
                    </a:lnTo>
                    <a:lnTo>
                      <a:pt x="1" y="22"/>
                    </a:lnTo>
                    <a:lnTo>
                      <a:pt x="0" y="25"/>
                    </a:lnTo>
                    <a:lnTo>
                      <a:pt x="0" y="28"/>
                    </a:lnTo>
                    <a:lnTo>
                      <a:pt x="0" y="32"/>
                    </a:lnTo>
                    <a:lnTo>
                      <a:pt x="0" y="68"/>
                    </a:lnTo>
                    <a:lnTo>
                      <a:pt x="0" y="71"/>
                    </a:lnTo>
                    <a:lnTo>
                      <a:pt x="0" y="74"/>
                    </a:lnTo>
                    <a:lnTo>
                      <a:pt x="1" y="77"/>
                    </a:lnTo>
                    <a:lnTo>
                      <a:pt x="2" y="80"/>
                    </a:lnTo>
                    <a:lnTo>
                      <a:pt x="3" y="82"/>
                    </a:lnTo>
                    <a:lnTo>
                      <a:pt x="5" y="85"/>
                    </a:lnTo>
                    <a:lnTo>
                      <a:pt x="7" y="87"/>
                    </a:lnTo>
                    <a:lnTo>
                      <a:pt x="9" y="89"/>
                    </a:lnTo>
                    <a:lnTo>
                      <a:pt x="11" y="91"/>
                    </a:lnTo>
                    <a:lnTo>
                      <a:pt x="13" y="94"/>
                    </a:lnTo>
                    <a:lnTo>
                      <a:pt x="16" y="96"/>
                    </a:lnTo>
                    <a:lnTo>
                      <a:pt x="20" y="97"/>
                    </a:lnTo>
                    <a:lnTo>
                      <a:pt x="23" y="98"/>
                    </a:lnTo>
                    <a:lnTo>
                      <a:pt x="26" y="99"/>
                    </a:lnTo>
                    <a:lnTo>
                      <a:pt x="29" y="99"/>
                    </a:lnTo>
                    <a:lnTo>
                      <a:pt x="33" y="100"/>
                    </a:lnTo>
                    <a:lnTo>
                      <a:pt x="275" y="100"/>
                    </a:lnTo>
                    <a:close/>
                  </a:path>
                </a:pathLst>
              </a:custGeom>
              <a:solidFill>
                <a:srgbClr val="F2EEEA"/>
              </a:solidFill>
              <a:ln w="0" cap="flat" cmpd="sng">
                <a:solidFill>
                  <a:srgbClr val="000000"/>
                </a:solidFill>
                <a:prstDash val="solid"/>
                <a:headEnd type="none" w="med" len="med"/>
                <a:tailEnd type="none" w="med" len="med"/>
              </a:ln>
            </p:spPr>
            <p:txBody>
              <a:bodyPr/>
              <a:lstStyle/>
              <a:p>
                <a:endParaRPr lang="en-US"/>
              </a:p>
            </p:txBody>
          </p:sp>
          <p:sp>
            <p:nvSpPr>
              <p:cNvPr id="1413319" name="Freeform 1413318"/>
              <p:cNvSpPr/>
              <p:nvPr/>
            </p:nvSpPr>
            <p:spPr>
              <a:xfrm>
                <a:off x="4914" y="1328"/>
                <a:ext cx="19" cy="13"/>
              </a:xfrm>
              <a:custGeom>
                <a:avLst/>
                <a:gdLst/>
                <a:ahLst/>
                <a:cxnLst/>
                <a:rect l="0" t="0" r="0" b="0"/>
                <a:pathLst>
                  <a:path w="429" h="284">
                    <a:moveTo>
                      <a:pt x="374" y="284"/>
                    </a:moveTo>
                    <a:lnTo>
                      <a:pt x="378" y="283"/>
                    </a:lnTo>
                    <a:lnTo>
                      <a:pt x="382" y="282"/>
                    </a:lnTo>
                    <a:lnTo>
                      <a:pt x="387" y="279"/>
                    </a:lnTo>
                    <a:lnTo>
                      <a:pt x="392" y="277"/>
                    </a:lnTo>
                    <a:lnTo>
                      <a:pt x="396" y="274"/>
                    </a:lnTo>
                    <a:lnTo>
                      <a:pt x="401" y="271"/>
                    </a:lnTo>
                    <a:lnTo>
                      <a:pt x="405" y="267"/>
                    </a:lnTo>
                    <a:lnTo>
                      <a:pt x="410" y="263"/>
                    </a:lnTo>
                    <a:lnTo>
                      <a:pt x="414" y="258"/>
                    </a:lnTo>
                    <a:lnTo>
                      <a:pt x="417" y="253"/>
                    </a:lnTo>
                    <a:lnTo>
                      <a:pt x="421" y="248"/>
                    </a:lnTo>
                    <a:lnTo>
                      <a:pt x="423" y="242"/>
                    </a:lnTo>
                    <a:lnTo>
                      <a:pt x="425" y="235"/>
                    </a:lnTo>
                    <a:lnTo>
                      <a:pt x="427" y="229"/>
                    </a:lnTo>
                    <a:lnTo>
                      <a:pt x="428" y="222"/>
                    </a:lnTo>
                    <a:lnTo>
                      <a:pt x="429" y="216"/>
                    </a:lnTo>
                    <a:lnTo>
                      <a:pt x="417" y="67"/>
                    </a:lnTo>
                    <a:lnTo>
                      <a:pt x="416" y="60"/>
                    </a:lnTo>
                    <a:lnTo>
                      <a:pt x="416" y="53"/>
                    </a:lnTo>
                    <a:lnTo>
                      <a:pt x="415" y="47"/>
                    </a:lnTo>
                    <a:lnTo>
                      <a:pt x="413" y="40"/>
                    </a:lnTo>
                    <a:lnTo>
                      <a:pt x="411" y="34"/>
                    </a:lnTo>
                    <a:lnTo>
                      <a:pt x="409" y="29"/>
                    </a:lnTo>
                    <a:lnTo>
                      <a:pt x="407" y="24"/>
                    </a:lnTo>
                    <a:lnTo>
                      <a:pt x="403" y="20"/>
                    </a:lnTo>
                    <a:lnTo>
                      <a:pt x="400" y="15"/>
                    </a:lnTo>
                    <a:lnTo>
                      <a:pt x="397" y="12"/>
                    </a:lnTo>
                    <a:lnTo>
                      <a:pt x="393" y="8"/>
                    </a:lnTo>
                    <a:lnTo>
                      <a:pt x="390" y="6"/>
                    </a:lnTo>
                    <a:lnTo>
                      <a:pt x="386" y="3"/>
                    </a:lnTo>
                    <a:lnTo>
                      <a:pt x="382" y="2"/>
                    </a:lnTo>
                    <a:lnTo>
                      <a:pt x="378" y="0"/>
                    </a:lnTo>
                    <a:lnTo>
                      <a:pt x="374" y="0"/>
                    </a:lnTo>
                    <a:lnTo>
                      <a:pt x="56" y="0"/>
                    </a:lnTo>
                    <a:lnTo>
                      <a:pt x="51" y="0"/>
                    </a:lnTo>
                    <a:lnTo>
                      <a:pt x="47" y="2"/>
                    </a:lnTo>
                    <a:lnTo>
                      <a:pt x="43" y="3"/>
                    </a:lnTo>
                    <a:lnTo>
                      <a:pt x="39" y="6"/>
                    </a:lnTo>
                    <a:lnTo>
                      <a:pt x="36" y="8"/>
                    </a:lnTo>
                    <a:lnTo>
                      <a:pt x="32" y="12"/>
                    </a:lnTo>
                    <a:lnTo>
                      <a:pt x="29" y="15"/>
                    </a:lnTo>
                    <a:lnTo>
                      <a:pt x="26" y="20"/>
                    </a:lnTo>
                    <a:lnTo>
                      <a:pt x="23" y="24"/>
                    </a:lnTo>
                    <a:lnTo>
                      <a:pt x="21" y="29"/>
                    </a:lnTo>
                    <a:lnTo>
                      <a:pt x="19" y="34"/>
                    </a:lnTo>
                    <a:lnTo>
                      <a:pt x="16" y="40"/>
                    </a:lnTo>
                    <a:lnTo>
                      <a:pt x="14" y="47"/>
                    </a:lnTo>
                    <a:lnTo>
                      <a:pt x="13" y="53"/>
                    </a:lnTo>
                    <a:lnTo>
                      <a:pt x="13" y="60"/>
                    </a:lnTo>
                    <a:lnTo>
                      <a:pt x="13" y="67"/>
                    </a:lnTo>
                    <a:lnTo>
                      <a:pt x="0" y="216"/>
                    </a:lnTo>
                    <a:lnTo>
                      <a:pt x="0" y="222"/>
                    </a:lnTo>
                    <a:lnTo>
                      <a:pt x="1" y="229"/>
                    </a:lnTo>
                    <a:lnTo>
                      <a:pt x="3" y="235"/>
                    </a:lnTo>
                    <a:lnTo>
                      <a:pt x="5" y="242"/>
                    </a:lnTo>
                    <a:lnTo>
                      <a:pt x="8" y="248"/>
                    </a:lnTo>
                    <a:lnTo>
                      <a:pt x="11" y="253"/>
                    </a:lnTo>
                    <a:lnTo>
                      <a:pt x="14" y="258"/>
                    </a:lnTo>
                    <a:lnTo>
                      <a:pt x="19" y="263"/>
                    </a:lnTo>
                    <a:lnTo>
                      <a:pt x="24" y="267"/>
                    </a:lnTo>
                    <a:lnTo>
                      <a:pt x="28" y="271"/>
                    </a:lnTo>
                    <a:lnTo>
                      <a:pt x="33" y="274"/>
                    </a:lnTo>
                    <a:lnTo>
                      <a:pt x="37" y="277"/>
                    </a:lnTo>
                    <a:lnTo>
                      <a:pt x="42" y="279"/>
                    </a:lnTo>
                    <a:lnTo>
                      <a:pt x="47" y="282"/>
                    </a:lnTo>
                    <a:lnTo>
                      <a:pt x="51" y="283"/>
                    </a:lnTo>
                    <a:lnTo>
                      <a:pt x="56" y="284"/>
                    </a:lnTo>
                    <a:lnTo>
                      <a:pt x="374" y="284"/>
                    </a:lnTo>
                    <a:close/>
                  </a:path>
                </a:pathLst>
              </a:custGeom>
              <a:solidFill>
                <a:srgbClr val="7F7F7F"/>
              </a:solidFill>
              <a:ln w="0" cap="flat" cmpd="sng">
                <a:solidFill>
                  <a:srgbClr val="000000"/>
                </a:solidFill>
                <a:prstDash val="solid"/>
                <a:headEnd type="none" w="med" len="med"/>
                <a:tailEnd type="none" w="med" len="med"/>
              </a:ln>
            </p:spPr>
            <p:txBody>
              <a:bodyPr/>
              <a:lstStyle/>
              <a:p>
                <a:endParaRPr lang="en-US"/>
              </a:p>
            </p:txBody>
          </p:sp>
          <p:sp>
            <p:nvSpPr>
              <p:cNvPr id="1413320" name="Freeform 1413319"/>
              <p:cNvSpPr/>
              <p:nvPr/>
            </p:nvSpPr>
            <p:spPr>
              <a:xfrm>
                <a:off x="4915" y="1329"/>
                <a:ext cx="18" cy="11"/>
              </a:xfrm>
              <a:custGeom>
                <a:avLst/>
                <a:gdLst/>
                <a:ahLst/>
                <a:cxnLst/>
                <a:rect l="0" t="0" r="0" b="0"/>
                <a:pathLst>
                  <a:path w="410" h="269">
                    <a:moveTo>
                      <a:pt x="356" y="269"/>
                    </a:moveTo>
                    <a:lnTo>
                      <a:pt x="361" y="268"/>
                    </a:lnTo>
                    <a:lnTo>
                      <a:pt x="365" y="267"/>
                    </a:lnTo>
                    <a:lnTo>
                      <a:pt x="369" y="266"/>
                    </a:lnTo>
                    <a:lnTo>
                      <a:pt x="374" y="264"/>
                    </a:lnTo>
                    <a:lnTo>
                      <a:pt x="378" y="261"/>
                    </a:lnTo>
                    <a:lnTo>
                      <a:pt x="383" y="258"/>
                    </a:lnTo>
                    <a:lnTo>
                      <a:pt x="387" y="254"/>
                    </a:lnTo>
                    <a:lnTo>
                      <a:pt x="391" y="250"/>
                    </a:lnTo>
                    <a:lnTo>
                      <a:pt x="394" y="246"/>
                    </a:lnTo>
                    <a:lnTo>
                      <a:pt x="399" y="241"/>
                    </a:lnTo>
                    <a:lnTo>
                      <a:pt x="402" y="236"/>
                    </a:lnTo>
                    <a:lnTo>
                      <a:pt x="404" y="230"/>
                    </a:lnTo>
                    <a:lnTo>
                      <a:pt x="407" y="224"/>
                    </a:lnTo>
                    <a:lnTo>
                      <a:pt x="408" y="218"/>
                    </a:lnTo>
                    <a:lnTo>
                      <a:pt x="409" y="212"/>
                    </a:lnTo>
                    <a:lnTo>
                      <a:pt x="410" y="206"/>
                    </a:lnTo>
                    <a:lnTo>
                      <a:pt x="398" y="64"/>
                    </a:lnTo>
                    <a:lnTo>
                      <a:pt x="397" y="57"/>
                    </a:lnTo>
                    <a:lnTo>
                      <a:pt x="397" y="51"/>
                    </a:lnTo>
                    <a:lnTo>
                      <a:pt x="395" y="45"/>
                    </a:lnTo>
                    <a:lnTo>
                      <a:pt x="393" y="39"/>
                    </a:lnTo>
                    <a:lnTo>
                      <a:pt x="392" y="32"/>
                    </a:lnTo>
                    <a:lnTo>
                      <a:pt x="390" y="27"/>
                    </a:lnTo>
                    <a:lnTo>
                      <a:pt x="387" y="22"/>
                    </a:lnTo>
                    <a:lnTo>
                      <a:pt x="385" y="18"/>
                    </a:lnTo>
                    <a:lnTo>
                      <a:pt x="382" y="14"/>
                    </a:lnTo>
                    <a:lnTo>
                      <a:pt x="379" y="10"/>
                    </a:lnTo>
                    <a:lnTo>
                      <a:pt x="376" y="7"/>
                    </a:lnTo>
                    <a:lnTo>
                      <a:pt x="372" y="4"/>
                    </a:lnTo>
                    <a:lnTo>
                      <a:pt x="368" y="2"/>
                    </a:lnTo>
                    <a:lnTo>
                      <a:pt x="365" y="1"/>
                    </a:lnTo>
                    <a:lnTo>
                      <a:pt x="361" y="0"/>
                    </a:lnTo>
                    <a:lnTo>
                      <a:pt x="356" y="0"/>
                    </a:lnTo>
                    <a:lnTo>
                      <a:pt x="55" y="0"/>
                    </a:lnTo>
                    <a:lnTo>
                      <a:pt x="50" y="0"/>
                    </a:lnTo>
                    <a:lnTo>
                      <a:pt x="45" y="1"/>
                    </a:lnTo>
                    <a:lnTo>
                      <a:pt x="42" y="2"/>
                    </a:lnTo>
                    <a:lnTo>
                      <a:pt x="38" y="4"/>
                    </a:lnTo>
                    <a:lnTo>
                      <a:pt x="34" y="7"/>
                    </a:lnTo>
                    <a:lnTo>
                      <a:pt x="31" y="10"/>
                    </a:lnTo>
                    <a:lnTo>
                      <a:pt x="28" y="14"/>
                    </a:lnTo>
                    <a:lnTo>
                      <a:pt x="25" y="18"/>
                    </a:lnTo>
                    <a:lnTo>
                      <a:pt x="23" y="22"/>
                    </a:lnTo>
                    <a:lnTo>
                      <a:pt x="20" y="27"/>
                    </a:lnTo>
                    <a:lnTo>
                      <a:pt x="18" y="32"/>
                    </a:lnTo>
                    <a:lnTo>
                      <a:pt x="17" y="39"/>
                    </a:lnTo>
                    <a:lnTo>
                      <a:pt x="15" y="45"/>
                    </a:lnTo>
                    <a:lnTo>
                      <a:pt x="14" y="51"/>
                    </a:lnTo>
                    <a:lnTo>
                      <a:pt x="14" y="57"/>
                    </a:lnTo>
                    <a:lnTo>
                      <a:pt x="14" y="64"/>
                    </a:lnTo>
                    <a:lnTo>
                      <a:pt x="0" y="206"/>
                    </a:lnTo>
                    <a:lnTo>
                      <a:pt x="0" y="212"/>
                    </a:lnTo>
                    <a:lnTo>
                      <a:pt x="1" y="218"/>
                    </a:lnTo>
                    <a:lnTo>
                      <a:pt x="3" y="224"/>
                    </a:lnTo>
                    <a:lnTo>
                      <a:pt x="5" y="230"/>
                    </a:lnTo>
                    <a:lnTo>
                      <a:pt x="7" y="236"/>
                    </a:lnTo>
                    <a:lnTo>
                      <a:pt x="11" y="241"/>
                    </a:lnTo>
                    <a:lnTo>
                      <a:pt x="15" y="246"/>
                    </a:lnTo>
                    <a:lnTo>
                      <a:pt x="19" y="250"/>
                    </a:lnTo>
                    <a:lnTo>
                      <a:pt x="23" y="254"/>
                    </a:lnTo>
                    <a:lnTo>
                      <a:pt x="27" y="258"/>
                    </a:lnTo>
                    <a:lnTo>
                      <a:pt x="31" y="261"/>
                    </a:lnTo>
                    <a:lnTo>
                      <a:pt x="36" y="264"/>
                    </a:lnTo>
                    <a:lnTo>
                      <a:pt x="40" y="266"/>
                    </a:lnTo>
                    <a:lnTo>
                      <a:pt x="45" y="267"/>
                    </a:lnTo>
                    <a:lnTo>
                      <a:pt x="50" y="268"/>
                    </a:lnTo>
                    <a:lnTo>
                      <a:pt x="55" y="269"/>
                    </a:lnTo>
                    <a:lnTo>
                      <a:pt x="356" y="269"/>
                    </a:lnTo>
                    <a:close/>
                  </a:path>
                </a:pathLst>
              </a:custGeom>
              <a:solidFill>
                <a:srgbClr val="F2F3F1"/>
              </a:solidFill>
              <a:ln w="0" cap="flat" cmpd="sng">
                <a:solidFill>
                  <a:srgbClr val="000000"/>
                </a:solidFill>
                <a:prstDash val="solid"/>
                <a:headEnd type="none" w="med" len="med"/>
                <a:tailEnd type="none" w="med" len="med"/>
              </a:ln>
            </p:spPr>
            <p:txBody>
              <a:bodyPr/>
              <a:lstStyle/>
              <a:p>
                <a:endParaRPr lang="en-US"/>
              </a:p>
            </p:txBody>
          </p:sp>
          <p:sp>
            <p:nvSpPr>
              <p:cNvPr id="1413321" name="Freeform 1413320"/>
              <p:cNvSpPr/>
              <p:nvPr/>
            </p:nvSpPr>
            <p:spPr>
              <a:xfrm>
                <a:off x="4917" y="1334"/>
                <a:ext cx="13" cy="5"/>
              </a:xfrm>
              <a:custGeom>
                <a:avLst/>
                <a:gdLst/>
                <a:ahLst/>
                <a:cxnLst/>
                <a:rect l="0" t="0" r="0" b="0"/>
                <a:pathLst>
                  <a:path w="299" h="121">
                    <a:moveTo>
                      <a:pt x="299" y="60"/>
                    </a:moveTo>
                    <a:lnTo>
                      <a:pt x="297" y="65"/>
                    </a:lnTo>
                    <a:lnTo>
                      <a:pt x="297" y="72"/>
                    </a:lnTo>
                    <a:lnTo>
                      <a:pt x="296" y="78"/>
                    </a:lnTo>
                    <a:lnTo>
                      <a:pt x="295" y="83"/>
                    </a:lnTo>
                    <a:lnTo>
                      <a:pt x="294" y="88"/>
                    </a:lnTo>
                    <a:lnTo>
                      <a:pt x="292" y="93"/>
                    </a:lnTo>
                    <a:lnTo>
                      <a:pt x="290" y="98"/>
                    </a:lnTo>
                    <a:lnTo>
                      <a:pt x="288" y="102"/>
                    </a:lnTo>
                    <a:lnTo>
                      <a:pt x="286" y="107"/>
                    </a:lnTo>
                    <a:lnTo>
                      <a:pt x="283" y="110"/>
                    </a:lnTo>
                    <a:lnTo>
                      <a:pt x="281" y="113"/>
                    </a:lnTo>
                    <a:lnTo>
                      <a:pt x="278" y="116"/>
                    </a:lnTo>
                    <a:lnTo>
                      <a:pt x="274" y="118"/>
                    </a:lnTo>
                    <a:lnTo>
                      <a:pt x="271" y="119"/>
                    </a:lnTo>
                    <a:lnTo>
                      <a:pt x="267" y="120"/>
                    </a:lnTo>
                    <a:lnTo>
                      <a:pt x="264" y="121"/>
                    </a:lnTo>
                    <a:lnTo>
                      <a:pt x="34" y="121"/>
                    </a:lnTo>
                    <a:lnTo>
                      <a:pt x="30" y="120"/>
                    </a:lnTo>
                    <a:lnTo>
                      <a:pt x="25" y="119"/>
                    </a:lnTo>
                    <a:lnTo>
                      <a:pt x="22" y="118"/>
                    </a:lnTo>
                    <a:lnTo>
                      <a:pt x="19" y="116"/>
                    </a:lnTo>
                    <a:lnTo>
                      <a:pt x="16" y="113"/>
                    </a:lnTo>
                    <a:lnTo>
                      <a:pt x="13" y="110"/>
                    </a:lnTo>
                    <a:lnTo>
                      <a:pt x="11" y="107"/>
                    </a:lnTo>
                    <a:lnTo>
                      <a:pt x="9" y="102"/>
                    </a:lnTo>
                    <a:lnTo>
                      <a:pt x="6" y="98"/>
                    </a:lnTo>
                    <a:lnTo>
                      <a:pt x="5" y="93"/>
                    </a:lnTo>
                    <a:lnTo>
                      <a:pt x="3" y="88"/>
                    </a:lnTo>
                    <a:lnTo>
                      <a:pt x="2" y="83"/>
                    </a:lnTo>
                    <a:lnTo>
                      <a:pt x="1" y="78"/>
                    </a:lnTo>
                    <a:lnTo>
                      <a:pt x="0" y="72"/>
                    </a:lnTo>
                    <a:lnTo>
                      <a:pt x="0" y="65"/>
                    </a:lnTo>
                    <a:lnTo>
                      <a:pt x="0" y="60"/>
                    </a:lnTo>
                    <a:lnTo>
                      <a:pt x="2" y="0"/>
                    </a:lnTo>
                    <a:lnTo>
                      <a:pt x="296" y="0"/>
                    </a:lnTo>
                    <a:lnTo>
                      <a:pt x="299" y="60"/>
                    </a:lnTo>
                    <a:close/>
                  </a:path>
                </a:pathLst>
              </a:custGeom>
              <a:solidFill>
                <a:srgbClr val="CDCAC7"/>
              </a:solidFill>
              <a:ln w="0" cap="flat" cmpd="sng">
                <a:solidFill>
                  <a:srgbClr val="000000"/>
                </a:solidFill>
                <a:prstDash val="solid"/>
                <a:headEnd type="none" w="med" len="med"/>
                <a:tailEnd type="none" w="med" len="med"/>
              </a:ln>
            </p:spPr>
            <p:txBody>
              <a:bodyPr/>
              <a:lstStyle/>
              <a:p>
                <a:endParaRPr lang="en-US"/>
              </a:p>
            </p:txBody>
          </p:sp>
          <p:sp>
            <p:nvSpPr>
              <p:cNvPr id="1413322" name="Freeform 1413321"/>
              <p:cNvSpPr/>
              <p:nvPr/>
            </p:nvSpPr>
            <p:spPr>
              <a:xfrm>
                <a:off x="4916" y="1330"/>
                <a:ext cx="1" cy="9"/>
              </a:xfrm>
              <a:custGeom>
                <a:avLst/>
                <a:gdLst/>
                <a:ahLst/>
                <a:cxnLst/>
                <a:rect l="0" t="0" r="0" b="0"/>
                <a:pathLst>
                  <a:path w="29" h="201">
                    <a:moveTo>
                      <a:pt x="17" y="201"/>
                    </a:moveTo>
                    <a:lnTo>
                      <a:pt x="18" y="200"/>
                    </a:lnTo>
                    <a:lnTo>
                      <a:pt x="19" y="200"/>
                    </a:lnTo>
                    <a:lnTo>
                      <a:pt x="20" y="200"/>
                    </a:lnTo>
                    <a:lnTo>
                      <a:pt x="21" y="199"/>
                    </a:lnTo>
                    <a:lnTo>
                      <a:pt x="22" y="197"/>
                    </a:lnTo>
                    <a:lnTo>
                      <a:pt x="23" y="196"/>
                    </a:lnTo>
                    <a:lnTo>
                      <a:pt x="24" y="195"/>
                    </a:lnTo>
                    <a:lnTo>
                      <a:pt x="25" y="194"/>
                    </a:lnTo>
                    <a:lnTo>
                      <a:pt x="26" y="193"/>
                    </a:lnTo>
                    <a:lnTo>
                      <a:pt x="27" y="191"/>
                    </a:lnTo>
                    <a:lnTo>
                      <a:pt x="27" y="190"/>
                    </a:lnTo>
                    <a:lnTo>
                      <a:pt x="28" y="188"/>
                    </a:lnTo>
                    <a:lnTo>
                      <a:pt x="28" y="186"/>
                    </a:lnTo>
                    <a:lnTo>
                      <a:pt x="28" y="184"/>
                    </a:lnTo>
                    <a:lnTo>
                      <a:pt x="28" y="183"/>
                    </a:lnTo>
                    <a:lnTo>
                      <a:pt x="29" y="181"/>
                    </a:lnTo>
                    <a:lnTo>
                      <a:pt x="29" y="19"/>
                    </a:lnTo>
                    <a:lnTo>
                      <a:pt x="28" y="17"/>
                    </a:lnTo>
                    <a:lnTo>
                      <a:pt x="28" y="15"/>
                    </a:lnTo>
                    <a:lnTo>
                      <a:pt x="28" y="13"/>
                    </a:lnTo>
                    <a:lnTo>
                      <a:pt x="28" y="11"/>
                    </a:lnTo>
                    <a:lnTo>
                      <a:pt x="27" y="10"/>
                    </a:lnTo>
                    <a:lnTo>
                      <a:pt x="27" y="8"/>
                    </a:lnTo>
                    <a:lnTo>
                      <a:pt x="26" y="7"/>
                    </a:lnTo>
                    <a:lnTo>
                      <a:pt x="25" y="5"/>
                    </a:lnTo>
                    <a:lnTo>
                      <a:pt x="24" y="4"/>
                    </a:lnTo>
                    <a:lnTo>
                      <a:pt x="23" y="3"/>
                    </a:lnTo>
                    <a:lnTo>
                      <a:pt x="22" y="2"/>
                    </a:lnTo>
                    <a:lnTo>
                      <a:pt x="21" y="1"/>
                    </a:lnTo>
                    <a:lnTo>
                      <a:pt x="20" y="0"/>
                    </a:lnTo>
                    <a:lnTo>
                      <a:pt x="19" y="0"/>
                    </a:lnTo>
                    <a:lnTo>
                      <a:pt x="18" y="0"/>
                    </a:lnTo>
                    <a:lnTo>
                      <a:pt x="17" y="0"/>
                    </a:lnTo>
                    <a:lnTo>
                      <a:pt x="15" y="0"/>
                    </a:lnTo>
                    <a:lnTo>
                      <a:pt x="14" y="0"/>
                    </a:lnTo>
                    <a:lnTo>
                      <a:pt x="13" y="0"/>
                    </a:lnTo>
                    <a:lnTo>
                      <a:pt x="12" y="1"/>
                    </a:lnTo>
                    <a:lnTo>
                      <a:pt x="10" y="2"/>
                    </a:lnTo>
                    <a:lnTo>
                      <a:pt x="9" y="3"/>
                    </a:lnTo>
                    <a:lnTo>
                      <a:pt x="8" y="4"/>
                    </a:lnTo>
                    <a:lnTo>
                      <a:pt x="7" y="5"/>
                    </a:lnTo>
                    <a:lnTo>
                      <a:pt x="7" y="7"/>
                    </a:lnTo>
                    <a:lnTo>
                      <a:pt x="6" y="8"/>
                    </a:lnTo>
                    <a:lnTo>
                      <a:pt x="5" y="10"/>
                    </a:lnTo>
                    <a:lnTo>
                      <a:pt x="5" y="11"/>
                    </a:lnTo>
                    <a:lnTo>
                      <a:pt x="4" y="13"/>
                    </a:lnTo>
                    <a:lnTo>
                      <a:pt x="4" y="15"/>
                    </a:lnTo>
                    <a:lnTo>
                      <a:pt x="4" y="17"/>
                    </a:lnTo>
                    <a:lnTo>
                      <a:pt x="4" y="19"/>
                    </a:lnTo>
                    <a:lnTo>
                      <a:pt x="0" y="168"/>
                    </a:lnTo>
                    <a:lnTo>
                      <a:pt x="0" y="170"/>
                    </a:lnTo>
                    <a:lnTo>
                      <a:pt x="0" y="172"/>
                    </a:lnTo>
                    <a:lnTo>
                      <a:pt x="0" y="175"/>
                    </a:lnTo>
                    <a:lnTo>
                      <a:pt x="1" y="177"/>
                    </a:lnTo>
                    <a:lnTo>
                      <a:pt x="2" y="180"/>
                    </a:lnTo>
                    <a:lnTo>
                      <a:pt x="3" y="182"/>
                    </a:lnTo>
                    <a:lnTo>
                      <a:pt x="4" y="185"/>
                    </a:lnTo>
                    <a:lnTo>
                      <a:pt x="5" y="188"/>
                    </a:lnTo>
                    <a:lnTo>
                      <a:pt x="7" y="190"/>
                    </a:lnTo>
                    <a:lnTo>
                      <a:pt x="8" y="192"/>
                    </a:lnTo>
                    <a:lnTo>
                      <a:pt x="9" y="194"/>
                    </a:lnTo>
                    <a:lnTo>
                      <a:pt x="11" y="196"/>
                    </a:lnTo>
                    <a:lnTo>
                      <a:pt x="12" y="197"/>
                    </a:lnTo>
                    <a:lnTo>
                      <a:pt x="14" y="200"/>
                    </a:lnTo>
                    <a:lnTo>
                      <a:pt x="15" y="200"/>
                    </a:lnTo>
                    <a:lnTo>
                      <a:pt x="17" y="201"/>
                    </a:lnTo>
                    <a:close/>
                  </a:path>
                </a:pathLst>
              </a:custGeom>
              <a:solidFill>
                <a:srgbClr val="DADEDC"/>
              </a:solidFill>
              <a:ln w="0" cap="flat" cmpd="sng">
                <a:solidFill>
                  <a:srgbClr val="000000"/>
                </a:solidFill>
                <a:prstDash val="solid"/>
                <a:headEnd type="none" w="med" len="med"/>
                <a:tailEnd type="none" w="med" len="med"/>
              </a:ln>
            </p:spPr>
            <p:txBody>
              <a:bodyPr/>
              <a:lstStyle/>
              <a:p>
                <a:endParaRPr lang="en-US"/>
              </a:p>
            </p:txBody>
          </p:sp>
          <p:sp>
            <p:nvSpPr>
              <p:cNvPr id="1413323" name="Freeform 1413322"/>
              <p:cNvSpPr/>
              <p:nvPr/>
            </p:nvSpPr>
            <p:spPr>
              <a:xfrm>
                <a:off x="4931" y="1330"/>
                <a:ext cx="1" cy="9"/>
              </a:xfrm>
              <a:custGeom>
                <a:avLst/>
                <a:gdLst/>
                <a:ahLst/>
                <a:cxnLst/>
                <a:rect l="0" t="0" r="0" b="0"/>
                <a:pathLst>
                  <a:path w="34" h="211">
                    <a:moveTo>
                      <a:pt x="12" y="211"/>
                    </a:moveTo>
                    <a:lnTo>
                      <a:pt x="13" y="210"/>
                    </a:lnTo>
                    <a:lnTo>
                      <a:pt x="14" y="210"/>
                    </a:lnTo>
                    <a:lnTo>
                      <a:pt x="16" y="208"/>
                    </a:lnTo>
                    <a:lnTo>
                      <a:pt x="18" y="207"/>
                    </a:lnTo>
                    <a:lnTo>
                      <a:pt x="19" y="204"/>
                    </a:lnTo>
                    <a:lnTo>
                      <a:pt x="21" y="202"/>
                    </a:lnTo>
                    <a:lnTo>
                      <a:pt x="23" y="200"/>
                    </a:lnTo>
                    <a:lnTo>
                      <a:pt x="25" y="197"/>
                    </a:lnTo>
                    <a:lnTo>
                      <a:pt x="26" y="195"/>
                    </a:lnTo>
                    <a:lnTo>
                      <a:pt x="28" y="192"/>
                    </a:lnTo>
                    <a:lnTo>
                      <a:pt x="29" y="189"/>
                    </a:lnTo>
                    <a:lnTo>
                      <a:pt x="30" y="187"/>
                    </a:lnTo>
                    <a:lnTo>
                      <a:pt x="32" y="184"/>
                    </a:lnTo>
                    <a:lnTo>
                      <a:pt x="33" y="182"/>
                    </a:lnTo>
                    <a:lnTo>
                      <a:pt x="33" y="180"/>
                    </a:lnTo>
                    <a:lnTo>
                      <a:pt x="34" y="178"/>
                    </a:lnTo>
                    <a:lnTo>
                      <a:pt x="25" y="20"/>
                    </a:lnTo>
                    <a:lnTo>
                      <a:pt x="24" y="18"/>
                    </a:lnTo>
                    <a:lnTo>
                      <a:pt x="24" y="16"/>
                    </a:lnTo>
                    <a:lnTo>
                      <a:pt x="24" y="14"/>
                    </a:lnTo>
                    <a:lnTo>
                      <a:pt x="23" y="12"/>
                    </a:lnTo>
                    <a:lnTo>
                      <a:pt x="23" y="11"/>
                    </a:lnTo>
                    <a:lnTo>
                      <a:pt x="22" y="9"/>
                    </a:lnTo>
                    <a:lnTo>
                      <a:pt x="21" y="8"/>
                    </a:lnTo>
                    <a:lnTo>
                      <a:pt x="21" y="5"/>
                    </a:lnTo>
                    <a:lnTo>
                      <a:pt x="20" y="4"/>
                    </a:lnTo>
                    <a:lnTo>
                      <a:pt x="19" y="3"/>
                    </a:lnTo>
                    <a:lnTo>
                      <a:pt x="18" y="2"/>
                    </a:lnTo>
                    <a:lnTo>
                      <a:pt x="16" y="1"/>
                    </a:lnTo>
                    <a:lnTo>
                      <a:pt x="15" y="0"/>
                    </a:lnTo>
                    <a:lnTo>
                      <a:pt x="14" y="0"/>
                    </a:lnTo>
                    <a:lnTo>
                      <a:pt x="13" y="0"/>
                    </a:lnTo>
                    <a:lnTo>
                      <a:pt x="12" y="0"/>
                    </a:lnTo>
                    <a:lnTo>
                      <a:pt x="10" y="0"/>
                    </a:lnTo>
                    <a:lnTo>
                      <a:pt x="9" y="0"/>
                    </a:lnTo>
                    <a:lnTo>
                      <a:pt x="8" y="0"/>
                    </a:lnTo>
                    <a:lnTo>
                      <a:pt x="7" y="1"/>
                    </a:lnTo>
                    <a:lnTo>
                      <a:pt x="6" y="2"/>
                    </a:lnTo>
                    <a:lnTo>
                      <a:pt x="5" y="3"/>
                    </a:lnTo>
                    <a:lnTo>
                      <a:pt x="4" y="4"/>
                    </a:lnTo>
                    <a:lnTo>
                      <a:pt x="3" y="7"/>
                    </a:lnTo>
                    <a:lnTo>
                      <a:pt x="2" y="8"/>
                    </a:lnTo>
                    <a:lnTo>
                      <a:pt x="2" y="10"/>
                    </a:lnTo>
                    <a:lnTo>
                      <a:pt x="1" y="12"/>
                    </a:lnTo>
                    <a:lnTo>
                      <a:pt x="1" y="14"/>
                    </a:lnTo>
                    <a:lnTo>
                      <a:pt x="0" y="16"/>
                    </a:lnTo>
                    <a:lnTo>
                      <a:pt x="0" y="18"/>
                    </a:lnTo>
                    <a:lnTo>
                      <a:pt x="0" y="20"/>
                    </a:lnTo>
                    <a:lnTo>
                      <a:pt x="0" y="23"/>
                    </a:lnTo>
                    <a:lnTo>
                      <a:pt x="0" y="193"/>
                    </a:lnTo>
                    <a:lnTo>
                      <a:pt x="0" y="194"/>
                    </a:lnTo>
                    <a:lnTo>
                      <a:pt x="0" y="196"/>
                    </a:lnTo>
                    <a:lnTo>
                      <a:pt x="0" y="197"/>
                    </a:lnTo>
                    <a:lnTo>
                      <a:pt x="1" y="199"/>
                    </a:lnTo>
                    <a:lnTo>
                      <a:pt x="1" y="200"/>
                    </a:lnTo>
                    <a:lnTo>
                      <a:pt x="2" y="201"/>
                    </a:lnTo>
                    <a:lnTo>
                      <a:pt x="2" y="203"/>
                    </a:lnTo>
                    <a:lnTo>
                      <a:pt x="3" y="204"/>
                    </a:lnTo>
                    <a:lnTo>
                      <a:pt x="4" y="205"/>
                    </a:lnTo>
                    <a:lnTo>
                      <a:pt x="5" y="207"/>
                    </a:lnTo>
                    <a:lnTo>
                      <a:pt x="6" y="208"/>
                    </a:lnTo>
                    <a:lnTo>
                      <a:pt x="7" y="209"/>
                    </a:lnTo>
                    <a:lnTo>
                      <a:pt x="8" y="210"/>
                    </a:lnTo>
                    <a:lnTo>
                      <a:pt x="9" y="210"/>
                    </a:lnTo>
                    <a:lnTo>
                      <a:pt x="10" y="210"/>
                    </a:lnTo>
                    <a:lnTo>
                      <a:pt x="12" y="211"/>
                    </a:lnTo>
                    <a:close/>
                  </a:path>
                </a:pathLst>
              </a:custGeom>
              <a:solidFill>
                <a:srgbClr val="DADEDC"/>
              </a:solidFill>
              <a:ln w="0" cap="flat" cmpd="sng">
                <a:solidFill>
                  <a:srgbClr val="000000"/>
                </a:solidFill>
                <a:prstDash val="solid"/>
                <a:headEnd type="none" w="med" len="med"/>
                <a:tailEnd type="none" w="med" len="med"/>
              </a:ln>
            </p:spPr>
            <p:txBody>
              <a:bodyPr/>
              <a:lstStyle/>
              <a:p>
                <a:endParaRPr lang="en-US"/>
              </a:p>
            </p:txBody>
          </p:sp>
          <p:sp>
            <p:nvSpPr>
              <p:cNvPr id="1413324" name="Freeform 1413323"/>
              <p:cNvSpPr/>
              <p:nvPr/>
            </p:nvSpPr>
            <p:spPr>
              <a:xfrm>
                <a:off x="4917" y="1329"/>
                <a:ext cx="13" cy="5"/>
              </a:xfrm>
              <a:custGeom>
                <a:avLst/>
                <a:gdLst/>
                <a:ahLst/>
                <a:cxnLst/>
                <a:rect l="0" t="0" r="0" b="0"/>
                <a:pathLst>
                  <a:path w="307" h="101">
                    <a:moveTo>
                      <a:pt x="274" y="101"/>
                    </a:moveTo>
                    <a:lnTo>
                      <a:pt x="277" y="100"/>
                    </a:lnTo>
                    <a:lnTo>
                      <a:pt x="280" y="100"/>
                    </a:lnTo>
                    <a:lnTo>
                      <a:pt x="283" y="99"/>
                    </a:lnTo>
                    <a:lnTo>
                      <a:pt x="286" y="97"/>
                    </a:lnTo>
                    <a:lnTo>
                      <a:pt x="289" y="96"/>
                    </a:lnTo>
                    <a:lnTo>
                      <a:pt x="292" y="94"/>
                    </a:lnTo>
                    <a:lnTo>
                      <a:pt x="294" y="92"/>
                    </a:lnTo>
                    <a:lnTo>
                      <a:pt x="296" y="90"/>
                    </a:lnTo>
                    <a:lnTo>
                      <a:pt x="298" y="88"/>
                    </a:lnTo>
                    <a:lnTo>
                      <a:pt x="300" y="86"/>
                    </a:lnTo>
                    <a:lnTo>
                      <a:pt x="302" y="83"/>
                    </a:lnTo>
                    <a:lnTo>
                      <a:pt x="303" y="81"/>
                    </a:lnTo>
                    <a:lnTo>
                      <a:pt x="305" y="78"/>
                    </a:lnTo>
                    <a:lnTo>
                      <a:pt x="306" y="75"/>
                    </a:lnTo>
                    <a:lnTo>
                      <a:pt x="306" y="72"/>
                    </a:lnTo>
                    <a:lnTo>
                      <a:pt x="307" y="69"/>
                    </a:lnTo>
                    <a:lnTo>
                      <a:pt x="307" y="32"/>
                    </a:lnTo>
                    <a:lnTo>
                      <a:pt x="306" y="28"/>
                    </a:lnTo>
                    <a:lnTo>
                      <a:pt x="306" y="25"/>
                    </a:lnTo>
                    <a:lnTo>
                      <a:pt x="305" y="22"/>
                    </a:lnTo>
                    <a:lnTo>
                      <a:pt x="303" y="19"/>
                    </a:lnTo>
                    <a:lnTo>
                      <a:pt x="302" y="16"/>
                    </a:lnTo>
                    <a:lnTo>
                      <a:pt x="300" y="13"/>
                    </a:lnTo>
                    <a:lnTo>
                      <a:pt x="298" y="11"/>
                    </a:lnTo>
                    <a:lnTo>
                      <a:pt x="296" y="9"/>
                    </a:lnTo>
                    <a:lnTo>
                      <a:pt x="294" y="7"/>
                    </a:lnTo>
                    <a:lnTo>
                      <a:pt x="292" y="5"/>
                    </a:lnTo>
                    <a:lnTo>
                      <a:pt x="289" y="3"/>
                    </a:lnTo>
                    <a:lnTo>
                      <a:pt x="286" y="2"/>
                    </a:lnTo>
                    <a:lnTo>
                      <a:pt x="283" y="1"/>
                    </a:lnTo>
                    <a:lnTo>
                      <a:pt x="280" y="0"/>
                    </a:lnTo>
                    <a:lnTo>
                      <a:pt x="277" y="0"/>
                    </a:lnTo>
                    <a:lnTo>
                      <a:pt x="274" y="0"/>
                    </a:lnTo>
                    <a:lnTo>
                      <a:pt x="32" y="0"/>
                    </a:lnTo>
                    <a:lnTo>
                      <a:pt x="28" y="0"/>
                    </a:lnTo>
                    <a:lnTo>
                      <a:pt x="25" y="0"/>
                    </a:lnTo>
                    <a:lnTo>
                      <a:pt x="22" y="1"/>
                    </a:lnTo>
                    <a:lnTo>
                      <a:pt x="19" y="2"/>
                    </a:lnTo>
                    <a:lnTo>
                      <a:pt x="16" y="3"/>
                    </a:lnTo>
                    <a:lnTo>
                      <a:pt x="13" y="5"/>
                    </a:lnTo>
                    <a:lnTo>
                      <a:pt x="11" y="7"/>
                    </a:lnTo>
                    <a:lnTo>
                      <a:pt x="9" y="9"/>
                    </a:lnTo>
                    <a:lnTo>
                      <a:pt x="7" y="11"/>
                    </a:lnTo>
                    <a:lnTo>
                      <a:pt x="5" y="13"/>
                    </a:lnTo>
                    <a:lnTo>
                      <a:pt x="3" y="16"/>
                    </a:lnTo>
                    <a:lnTo>
                      <a:pt x="2" y="19"/>
                    </a:lnTo>
                    <a:lnTo>
                      <a:pt x="1" y="22"/>
                    </a:lnTo>
                    <a:lnTo>
                      <a:pt x="0" y="25"/>
                    </a:lnTo>
                    <a:lnTo>
                      <a:pt x="0" y="28"/>
                    </a:lnTo>
                    <a:lnTo>
                      <a:pt x="0" y="32"/>
                    </a:lnTo>
                    <a:lnTo>
                      <a:pt x="0" y="69"/>
                    </a:lnTo>
                    <a:lnTo>
                      <a:pt x="0" y="72"/>
                    </a:lnTo>
                    <a:lnTo>
                      <a:pt x="0" y="75"/>
                    </a:lnTo>
                    <a:lnTo>
                      <a:pt x="1" y="78"/>
                    </a:lnTo>
                    <a:lnTo>
                      <a:pt x="2" y="81"/>
                    </a:lnTo>
                    <a:lnTo>
                      <a:pt x="3" y="83"/>
                    </a:lnTo>
                    <a:lnTo>
                      <a:pt x="5" y="86"/>
                    </a:lnTo>
                    <a:lnTo>
                      <a:pt x="7" y="88"/>
                    </a:lnTo>
                    <a:lnTo>
                      <a:pt x="9" y="90"/>
                    </a:lnTo>
                    <a:lnTo>
                      <a:pt x="11" y="92"/>
                    </a:lnTo>
                    <a:lnTo>
                      <a:pt x="13" y="94"/>
                    </a:lnTo>
                    <a:lnTo>
                      <a:pt x="16" y="96"/>
                    </a:lnTo>
                    <a:lnTo>
                      <a:pt x="19" y="97"/>
                    </a:lnTo>
                    <a:lnTo>
                      <a:pt x="22" y="99"/>
                    </a:lnTo>
                    <a:lnTo>
                      <a:pt x="25" y="100"/>
                    </a:lnTo>
                    <a:lnTo>
                      <a:pt x="28" y="100"/>
                    </a:lnTo>
                    <a:lnTo>
                      <a:pt x="32" y="101"/>
                    </a:lnTo>
                    <a:lnTo>
                      <a:pt x="274" y="101"/>
                    </a:lnTo>
                    <a:close/>
                  </a:path>
                </a:pathLst>
              </a:custGeom>
              <a:solidFill>
                <a:srgbClr val="F2EEEA"/>
              </a:solidFill>
              <a:ln w="0" cap="flat" cmpd="sng">
                <a:solidFill>
                  <a:srgbClr val="000000"/>
                </a:solidFill>
                <a:prstDash val="solid"/>
                <a:headEnd type="none" w="med" len="med"/>
                <a:tailEnd type="none" w="med" len="med"/>
              </a:ln>
            </p:spPr>
            <p:txBody>
              <a:bodyPr/>
              <a:lstStyle/>
              <a:p>
                <a:endParaRPr lang="en-US"/>
              </a:p>
            </p:txBody>
          </p:sp>
          <p:sp>
            <p:nvSpPr>
              <p:cNvPr id="1413325" name="Freeform 1413324"/>
              <p:cNvSpPr/>
              <p:nvPr/>
            </p:nvSpPr>
            <p:spPr>
              <a:xfrm>
                <a:off x="4934" y="1328"/>
                <a:ext cx="19" cy="13"/>
              </a:xfrm>
              <a:custGeom>
                <a:avLst/>
                <a:gdLst/>
                <a:ahLst/>
                <a:cxnLst/>
                <a:rect l="0" t="0" r="0" b="0"/>
                <a:pathLst>
                  <a:path w="429" h="284">
                    <a:moveTo>
                      <a:pt x="374" y="284"/>
                    </a:moveTo>
                    <a:lnTo>
                      <a:pt x="378" y="283"/>
                    </a:lnTo>
                    <a:lnTo>
                      <a:pt x="382" y="282"/>
                    </a:lnTo>
                    <a:lnTo>
                      <a:pt x="387" y="279"/>
                    </a:lnTo>
                    <a:lnTo>
                      <a:pt x="392" y="277"/>
                    </a:lnTo>
                    <a:lnTo>
                      <a:pt x="396" y="274"/>
                    </a:lnTo>
                    <a:lnTo>
                      <a:pt x="401" y="271"/>
                    </a:lnTo>
                    <a:lnTo>
                      <a:pt x="405" y="267"/>
                    </a:lnTo>
                    <a:lnTo>
                      <a:pt x="409" y="263"/>
                    </a:lnTo>
                    <a:lnTo>
                      <a:pt x="414" y="258"/>
                    </a:lnTo>
                    <a:lnTo>
                      <a:pt x="417" y="253"/>
                    </a:lnTo>
                    <a:lnTo>
                      <a:pt x="421" y="248"/>
                    </a:lnTo>
                    <a:lnTo>
                      <a:pt x="423" y="242"/>
                    </a:lnTo>
                    <a:lnTo>
                      <a:pt x="425" y="235"/>
                    </a:lnTo>
                    <a:lnTo>
                      <a:pt x="427" y="229"/>
                    </a:lnTo>
                    <a:lnTo>
                      <a:pt x="428" y="222"/>
                    </a:lnTo>
                    <a:lnTo>
                      <a:pt x="429" y="216"/>
                    </a:lnTo>
                    <a:lnTo>
                      <a:pt x="417" y="67"/>
                    </a:lnTo>
                    <a:lnTo>
                      <a:pt x="416" y="60"/>
                    </a:lnTo>
                    <a:lnTo>
                      <a:pt x="416" y="53"/>
                    </a:lnTo>
                    <a:lnTo>
                      <a:pt x="415" y="47"/>
                    </a:lnTo>
                    <a:lnTo>
                      <a:pt x="413" y="40"/>
                    </a:lnTo>
                    <a:lnTo>
                      <a:pt x="411" y="34"/>
                    </a:lnTo>
                    <a:lnTo>
                      <a:pt x="408" y="29"/>
                    </a:lnTo>
                    <a:lnTo>
                      <a:pt x="406" y="24"/>
                    </a:lnTo>
                    <a:lnTo>
                      <a:pt x="403" y="20"/>
                    </a:lnTo>
                    <a:lnTo>
                      <a:pt x="400" y="15"/>
                    </a:lnTo>
                    <a:lnTo>
                      <a:pt x="397" y="12"/>
                    </a:lnTo>
                    <a:lnTo>
                      <a:pt x="393" y="8"/>
                    </a:lnTo>
                    <a:lnTo>
                      <a:pt x="390" y="6"/>
                    </a:lnTo>
                    <a:lnTo>
                      <a:pt x="386" y="3"/>
                    </a:lnTo>
                    <a:lnTo>
                      <a:pt x="382" y="2"/>
                    </a:lnTo>
                    <a:lnTo>
                      <a:pt x="378" y="0"/>
                    </a:lnTo>
                    <a:lnTo>
                      <a:pt x="374" y="0"/>
                    </a:lnTo>
                    <a:lnTo>
                      <a:pt x="55" y="0"/>
                    </a:lnTo>
                    <a:lnTo>
                      <a:pt x="50" y="0"/>
                    </a:lnTo>
                    <a:lnTo>
                      <a:pt x="46" y="2"/>
                    </a:lnTo>
                    <a:lnTo>
                      <a:pt x="42" y="3"/>
                    </a:lnTo>
                    <a:lnTo>
                      <a:pt x="38" y="6"/>
                    </a:lnTo>
                    <a:lnTo>
                      <a:pt x="35" y="8"/>
                    </a:lnTo>
                    <a:lnTo>
                      <a:pt x="31" y="12"/>
                    </a:lnTo>
                    <a:lnTo>
                      <a:pt x="28" y="15"/>
                    </a:lnTo>
                    <a:lnTo>
                      <a:pt x="25" y="20"/>
                    </a:lnTo>
                    <a:lnTo>
                      <a:pt x="21" y="24"/>
                    </a:lnTo>
                    <a:lnTo>
                      <a:pt x="19" y="29"/>
                    </a:lnTo>
                    <a:lnTo>
                      <a:pt x="17" y="34"/>
                    </a:lnTo>
                    <a:lnTo>
                      <a:pt x="15" y="40"/>
                    </a:lnTo>
                    <a:lnTo>
                      <a:pt x="13" y="47"/>
                    </a:lnTo>
                    <a:lnTo>
                      <a:pt x="12" y="53"/>
                    </a:lnTo>
                    <a:lnTo>
                      <a:pt x="12" y="60"/>
                    </a:lnTo>
                    <a:lnTo>
                      <a:pt x="12" y="67"/>
                    </a:lnTo>
                    <a:lnTo>
                      <a:pt x="0" y="216"/>
                    </a:lnTo>
                    <a:lnTo>
                      <a:pt x="0" y="222"/>
                    </a:lnTo>
                    <a:lnTo>
                      <a:pt x="1" y="229"/>
                    </a:lnTo>
                    <a:lnTo>
                      <a:pt x="3" y="235"/>
                    </a:lnTo>
                    <a:lnTo>
                      <a:pt x="5" y="242"/>
                    </a:lnTo>
                    <a:lnTo>
                      <a:pt x="7" y="248"/>
                    </a:lnTo>
                    <a:lnTo>
                      <a:pt x="11" y="253"/>
                    </a:lnTo>
                    <a:lnTo>
                      <a:pt x="14" y="258"/>
                    </a:lnTo>
                    <a:lnTo>
                      <a:pt x="18" y="263"/>
                    </a:lnTo>
                    <a:lnTo>
                      <a:pt x="22" y="267"/>
                    </a:lnTo>
                    <a:lnTo>
                      <a:pt x="27" y="271"/>
                    </a:lnTo>
                    <a:lnTo>
                      <a:pt x="32" y="274"/>
                    </a:lnTo>
                    <a:lnTo>
                      <a:pt x="36" y="277"/>
                    </a:lnTo>
                    <a:lnTo>
                      <a:pt x="41" y="279"/>
                    </a:lnTo>
                    <a:lnTo>
                      <a:pt x="46" y="282"/>
                    </a:lnTo>
                    <a:lnTo>
                      <a:pt x="50" y="283"/>
                    </a:lnTo>
                    <a:lnTo>
                      <a:pt x="55" y="284"/>
                    </a:lnTo>
                    <a:lnTo>
                      <a:pt x="374" y="284"/>
                    </a:lnTo>
                    <a:close/>
                  </a:path>
                </a:pathLst>
              </a:custGeom>
              <a:solidFill>
                <a:srgbClr val="7F7F7F"/>
              </a:solidFill>
              <a:ln w="0" cap="flat" cmpd="sng">
                <a:solidFill>
                  <a:srgbClr val="000000"/>
                </a:solidFill>
                <a:prstDash val="solid"/>
                <a:headEnd type="none" w="med" len="med"/>
                <a:tailEnd type="none" w="med" len="med"/>
              </a:ln>
            </p:spPr>
            <p:txBody>
              <a:bodyPr/>
              <a:lstStyle/>
              <a:p>
                <a:endParaRPr lang="en-US"/>
              </a:p>
            </p:txBody>
          </p:sp>
          <p:sp>
            <p:nvSpPr>
              <p:cNvPr id="1413326" name="Freeform 1413325"/>
              <p:cNvSpPr/>
              <p:nvPr/>
            </p:nvSpPr>
            <p:spPr>
              <a:xfrm>
                <a:off x="4935" y="1329"/>
                <a:ext cx="18" cy="11"/>
              </a:xfrm>
              <a:custGeom>
                <a:avLst/>
                <a:gdLst/>
                <a:ahLst/>
                <a:cxnLst/>
                <a:rect l="0" t="0" r="0" b="0"/>
                <a:pathLst>
                  <a:path w="410" h="269">
                    <a:moveTo>
                      <a:pt x="356" y="269"/>
                    </a:moveTo>
                    <a:lnTo>
                      <a:pt x="360" y="268"/>
                    </a:lnTo>
                    <a:lnTo>
                      <a:pt x="365" y="267"/>
                    </a:lnTo>
                    <a:lnTo>
                      <a:pt x="369" y="266"/>
                    </a:lnTo>
                    <a:lnTo>
                      <a:pt x="374" y="264"/>
                    </a:lnTo>
                    <a:lnTo>
                      <a:pt x="378" y="261"/>
                    </a:lnTo>
                    <a:lnTo>
                      <a:pt x="383" y="258"/>
                    </a:lnTo>
                    <a:lnTo>
                      <a:pt x="387" y="254"/>
                    </a:lnTo>
                    <a:lnTo>
                      <a:pt x="391" y="250"/>
                    </a:lnTo>
                    <a:lnTo>
                      <a:pt x="394" y="246"/>
                    </a:lnTo>
                    <a:lnTo>
                      <a:pt x="398" y="241"/>
                    </a:lnTo>
                    <a:lnTo>
                      <a:pt x="402" y="236"/>
                    </a:lnTo>
                    <a:lnTo>
                      <a:pt x="404" y="230"/>
                    </a:lnTo>
                    <a:lnTo>
                      <a:pt x="407" y="224"/>
                    </a:lnTo>
                    <a:lnTo>
                      <a:pt x="408" y="218"/>
                    </a:lnTo>
                    <a:lnTo>
                      <a:pt x="409" y="212"/>
                    </a:lnTo>
                    <a:lnTo>
                      <a:pt x="410" y="206"/>
                    </a:lnTo>
                    <a:lnTo>
                      <a:pt x="397" y="64"/>
                    </a:lnTo>
                    <a:lnTo>
                      <a:pt x="396" y="57"/>
                    </a:lnTo>
                    <a:lnTo>
                      <a:pt x="396" y="51"/>
                    </a:lnTo>
                    <a:lnTo>
                      <a:pt x="395" y="45"/>
                    </a:lnTo>
                    <a:lnTo>
                      <a:pt x="393" y="39"/>
                    </a:lnTo>
                    <a:lnTo>
                      <a:pt x="392" y="32"/>
                    </a:lnTo>
                    <a:lnTo>
                      <a:pt x="390" y="27"/>
                    </a:lnTo>
                    <a:lnTo>
                      <a:pt x="387" y="22"/>
                    </a:lnTo>
                    <a:lnTo>
                      <a:pt x="385" y="18"/>
                    </a:lnTo>
                    <a:lnTo>
                      <a:pt x="382" y="14"/>
                    </a:lnTo>
                    <a:lnTo>
                      <a:pt x="379" y="10"/>
                    </a:lnTo>
                    <a:lnTo>
                      <a:pt x="376" y="7"/>
                    </a:lnTo>
                    <a:lnTo>
                      <a:pt x="372" y="4"/>
                    </a:lnTo>
                    <a:lnTo>
                      <a:pt x="368" y="2"/>
                    </a:lnTo>
                    <a:lnTo>
                      <a:pt x="365" y="1"/>
                    </a:lnTo>
                    <a:lnTo>
                      <a:pt x="360" y="0"/>
                    </a:lnTo>
                    <a:lnTo>
                      <a:pt x="356" y="0"/>
                    </a:lnTo>
                    <a:lnTo>
                      <a:pt x="54" y="0"/>
                    </a:lnTo>
                    <a:lnTo>
                      <a:pt x="48" y="0"/>
                    </a:lnTo>
                    <a:lnTo>
                      <a:pt x="44" y="1"/>
                    </a:lnTo>
                    <a:lnTo>
                      <a:pt x="41" y="2"/>
                    </a:lnTo>
                    <a:lnTo>
                      <a:pt x="37" y="4"/>
                    </a:lnTo>
                    <a:lnTo>
                      <a:pt x="33" y="7"/>
                    </a:lnTo>
                    <a:lnTo>
                      <a:pt x="30" y="10"/>
                    </a:lnTo>
                    <a:lnTo>
                      <a:pt x="27" y="14"/>
                    </a:lnTo>
                    <a:lnTo>
                      <a:pt x="24" y="18"/>
                    </a:lnTo>
                    <a:lnTo>
                      <a:pt x="22" y="22"/>
                    </a:lnTo>
                    <a:lnTo>
                      <a:pt x="19" y="27"/>
                    </a:lnTo>
                    <a:lnTo>
                      <a:pt x="17" y="32"/>
                    </a:lnTo>
                    <a:lnTo>
                      <a:pt x="16" y="39"/>
                    </a:lnTo>
                    <a:lnTo>
                      <a:pt x="14" y="45"/>
                    </a:lnTo>
                    <a:lnTo>
                      <a:pt x="12" y="51"/>
                    </a:lnTo>
                    <a:lnTo>
                      <a:pt x="12" y="57"/>
                    </a:lnTo>
                    <a:lnTo>
                      <a:pt x="12" y="64"/>
                    </a:lnTo>
                    <a:lnTo>
                      <a:pt x="0" y="206"/>
                    </a:lnTo>
                    <a:lnTo>
                      <a:pt x="0" y="212"/>
                    </a:lnTo>
                    <a:lnTo>
                      <a:pt x="1" y="218"/>
                    </a:lnTo>
                    <a:lnTo>
                      <a:pt x="2" y="224"/>
                    </a:lnTo>
                    <a:lnTo>
                      <a:pt x="5" y="230"/>
                    </a:lnTo>
                    <a:lnTo>
                      <a:pt x="7" y="236"/>
                    </a:lnTo>
                    <a:lnTo>
                      <a:pt x="10" y="241"/>
                    </a:lnTo>
                    <a:lnTo>
                      <a:pt x="15" y="246"/>
                    </a:lnTo>
                    <a:lnTo>
                      <a:pt x="18" y="250"/>
                    </a:lnTo>
                    <a:lnTo>
                      <a:pt x="22" y="254"/>
                    </a:lnTo>
                    <a:lnTo>
                      <a:pt x="26" y="258"/>
                    </a:lnTo>
                    <a:lnTo>
                      <a:pt x="31" y="261"/>
                    </a:lnTo>
                    <a:lnTo>
                      <a:pt x="35" y="264"/>
                    </a:lnTo>
                    <a:lnTo>
                      <a:pt x="40" y="266"/>
                    </a:lnTo>
                    <a:lnTo>
                      <a:pt x="44" y="267"/>
                    </a:lnTo>
                    <a:lnTo>
                      <a:pt x="48" y="268"/>
                    </a:lnTo>
                    <a:lnTo>
                      <a:pt x="54" y="269"/>
                    </a:lnTo>
                    <a:lnTo>
                      <a:pt x="356" y="269"/>
                    </a:lnTo>
                    <a:close/>
                  </a:path>
                </a:pathLst>
              </a:custGeom>
              <a:solidFill>
                <a:srgbClr val="F2F3F1"/>
              </a:solidFill>
              <a:ln w="0" cap="flat" cmpd="sng">
                <a:solidFill>
                  <a:srgbClr val="000000"/>
                </a:solidFill>
                <a:prstDash val="solid"/>
                <a:headEnd type="none" w="med" len="med"/>
                <a:tailEnd type="none" w="med" len="med"/>
              </a:ln>
            </p:spPr>
            <p:txBody>
              <a:bodyPr/>
              <a:lstStyle/>
              <a:p>
                <a:endParaRPr lang="en-US"/>
              </a:p>
            </p:txBody>
          </p:sp>
          <p:sp>
            <p:nvSpPr>
              <p:cNvPr id="1413327" name="Freeform 1413326"/>
              <p:cNvSpPr/>
              <p:nvPr/>
            </p:nvSpPr>
            <p:spPr>
              <a:xfrm>
                <a:off x="4937" y="1334"/>
                <a:ext cx="13" cy="5"/>
              </a:xfrm>
              <a:custGeom>
                <a:avLst/>
                <a:gdLst/>
                <a:ahLst/>
                <a:cxnLst/>
                <a:rect l="0" t="0" r="0" b="0"/>
                <a:pathLst>
                  <a:path w="300" h="121">
                    <a:moveTo>
                      <a:pt x="300" y="60"/>
                    </a:moveTo>
                    <a:lnTo>
                      <a:pt x="299" y="65"/>
                    </a:lnTo>
                    <a:lnTo>
                      <a:pt x="299" y="72"/>
                    </a:lnTo>
                    <a:lnTo>
                      <a:pt x="298" y="78"/>
                    </a:lnTo>
                    <a:lnTo>
                      <a:pt x="297" y="83"/>
                    </a:lnTo>
                    <a:lnTo>
                      <a:pt x="296" y="88"/>
                    </a:lnTo>
                    <a:lnTo>
                      <a:pt x="294" y="93"/>
                    </a:lnTo>
                    <a:lnTo>
                      <a:pt x="292" y="98"/>
                    </a:lnTo>
                    <a:lnTo>
                      <a:pt x="290" y="102"/>
                    </a:lnTo>
                    <a:lnTo>
                      <a:pt x="288" y="107"/>
                    </a:lnTo>
                    <a:lnTo>
                      <a:pt x="285" y="110"/>
                    </a:lnTo>
                    <a:lnTo>
                      <a:pt x="283" y="113"/>
                    </a:lnTo>
                    <a:lnTo>
                      <a:pt x="280" y="116"/>
                    </a:lnTo>
                    <a:lnTo>
                      <a:pt x="276" y="118"/>
                    </a:lnTo>
                    <a:lnTo>
                      <a:pt x="273" y="119"/>
                    </a:lnTo>
                    <a:lnTo>
                      <a:pt x="269" y="120"/>
                    </a:lnTo>
                    <a:lnTo>
                      <a:pt x="265" y="121"/>
                    </a:lnTo>
                    <a:lnTo>
                      <a:pt x="35" y="121"/>
                    </a:lnTo>
                    <a:lnTo>
                      <a:pt x="30" y="120"/>
                    </a:lnTo>
                    <a:lnTo>
                      <a:pt x="26" y="119"/>
                    </a:lnTo>
                    <a:lnTo>
                      <a:pt x="23" y="118"/>
                    </a:lnTo>
                    <a:lnTo>
                      <a:pt x="19" y="116"/>
                    </a:lnTo>
                    <a:lnTo>
                      <a:pt x="16" y="113"/>
                    </a:lnTo>
                    <a:lnTo>
                      <a:pt x="14" y="110"/>
                    </a:lnTo>
                    <a:lnTo>
                      <a:pt x="11" y="107"/>
                    </a:lnTo>
                    <a:lnTo>
                      <a:pt x="9" y="102"/>
                    </a:lnTo>
                    <a:lnTo>
                      <a:pt x="7" y="98"/>
                    </a:lnTo>
                    <a:lnTo>
                      <a:pt x="5" y="93"/>
                    </a:lnTo>
                    <a:lnTo>
                      <a:pt x="3" y="88"/>
                    </a:lnTo>
                    <a:lnTo>
                      <a:pt x="2" y="83"/>
                    </a:lnTo>
                    <a:lnTo>
                      <a:pt x="1" y="78"/>
                    </a:lnTo>
                    <a:lnTo>
                      <a:pt x="0" y="72"/>
                    </a:lnTo>
                    <a:lnTo>
                      <a:pt x="0" y="65"/>
                    </a:lnTo>
                    <a:lnTo>
                      <a:pt x="0" y="60"/>
                    </a:lnTo>
                    <a:lnTo>
                      <a:pt x="2" y="0"/>
                    </a:lnTo>
                    <a:lnTo>
                      <a:pt x="298" y="0"/>
                    </a:lnTo>
                    <a:lnTo>
                      <a:pt x="300" y="60"/>
                    </a:lnTo>
                    <a:close/>
                  </a:path>
                </a:pathLst>
              </a:custGeom>
              <a:solidFill>
                <a:srgbClr val="CDCAC7"/>
              </a:solidFill>
              <a:ln w="0" cap="flat" cmpd="sng">
                <a:solidFill>
                  <a:srgbClr val="000000"/>
                </a:solidFill>
                <a:prstDash val="solid"/>
                <a:headEnd type="none" w="med" len="med"/>
                <a:tailEnd type="none" w="med" len="med"/>
              </a:ln>
            </p:spPr>
            <p:txBody>
              <a:bodyPr/>
              <a:lstStyle/>
              <a:p>
                <a:endParaRPr lang="en-US"/>
              </a:p>
            </p:txBody>
          </p:sp>
          <p:sp>
            <p:nvSpPr>
              <p:cNvPr id="1413328" name="Freeform 1413327"/>
              <p:cNvSpPr/>
              <p:nvPr/>
            </p:nvSpPr>
            <p:spPr>
              <a:xfrm>
                <a:off x="4935" y="1330"/>
                <a:ext cx="2" cy="9"/>
              </a:xfrm>
              <a:custGeom>
                <a:avLst/>
                <a:gdLst/>
                <a:ahLst/>
                <a:cxnLst/>
                <a:rect l="0" t="0" r="0" b="0"/>
                <a:pathLst>
                  <a:path w="29" h="201">
                    <a:moveTo>
                      <a:pt x="17" y="201"/>
                    </a:moveTo>
                    <a:lnTo>
                      <a:pt x="18" y="200"/>
                    </a:lnTo>
                    <a:lnTo>
                      <a:pt x="19" y="200"/>
                    </a:lnTo>
                    <a:lnTo>
                      <a:pt x="20" y="200"/>
                    </a:lnTo>
                    <a:lnTo>
                      <a:pt x="21" y="199"/>
                    </a:lnTo>
                    <a:lnTo>
                      <a:pt x="22" y="197"/>
                    </a:lnTo>
                    <a:lnTo>
                      <a:pt x="23" y="196"/>
                    </a:lnTo>
                    <a:lnTo>
                      <a:pt x="24" y="195"/>
                    </a:lnTo>
                    <a:lnTo>
                      <a:pt x="25" y="194"/>
                    </a:lnTo>
                    <a:lnTo>
                      <a:pt x="26" y="193"/>
                    </a:lnTo>
                    <a:lnTo>
                      <a:pt x="26" y="191"/>
                    </a:lnTo>
                    <a:lnTo>
                      <a:pt x="27" y="190"/>
                    </a:lnTo>
                    <a:lnTo>
                      <a:pt x="27" y="188"/>
                    </a:lnTo>
                    <a:lnTo>
                      <a:pt x="28" y="186"/>
                    </a:lnTo>
                    <a:lnTo>
                      <a:pt x="28" y="184"/>
                    </a:lnTo>
                    <a:lnTo>
                      <a:pt x="28" y="183"/>
                    </a:lnTo>
                    <a:lnTo>
                      <a:pt x="29" y="181"/>
                    </a:lnTo>
                    <a:lnTo>
                      <a:pt x="29" y="19"/>
                    </a:lnTo>
                    <a:lnTo>
                      <a:pt x="28" y="17"/>
                    </a:lnTo>
                    <a:lnTo>
                      <a:pt x="28" y="15"/>
                    </a:lnTo>
                    <a:lnTo>
                      <a:pt x="28" y="13"/>
                    </a:lnTo>
                    <a:lnTo>
                      <a:pt x="27" y="11"/>
                    </a:lnTo>
                    <a:lnTo>
                      <a:pt x="27" y="10"/>
                    </a:lnTo>
                    <a:lnTo>
                      <a:pt x="26" y="8"/>
                    </a:lnTo>
                    <a:lnTo>
                      <a:pt x="26" y="7"/>
                    </a:lnTo>
                    <a:lnTo>
                      <a:pt x="25" y="5"/>
                    </a:lnTo>
                    <a:lnTo>
                      <a:pt x="24" y="4"/>
                    </a:lnTo>
                    <a:lnTo>
                      <a:pt x="23" y="3"/>
                    </a:lnTo>
                    <a:lnTo>
                      <a:pt x="22" y="2"/>
                    </a:lnTo>
                    <a:lnTo>
                      <a:pt x="21" y="1"/>
                    </a:lnTo>
                    <a:lnTo>
                      <a:pt x="20" y="0"/>
                    </a:lnTo>
                    <a:lnTo>
                      <a:pt x="19" y="0"/>
                    </a:lnTo>
                    <a:lnTo>
                      <a:pt x="18" y="0"/>
                    </a:lnTo>
                    <a:lnTo>
                      <a:pt x="17" y="0"/>
                    </a:lnTo>
                    <a:lnTo>
                      <a:pt x="15" y="0"/>
                    </a:lnTo>
                    <a:lnTo>
                      <a:pt x="14" y="0"/>
                    </a:lnTo>
                    <a:lnTo>
                      <a:pt x="13" y="0"/>
                    </a:lnTo>
                    <a:lnTo>
                      <a:pt x="12" y="1"/>
                    </a:lnTo>
                    <a:lnTo>
                      <a:pt x="10" y="2"/>
                    </a:lnTo>
                    <a:lnTo>
                      <a:pt x="9" y="3"/>
                    </a:lnTo>
                    <a:lnTo>
                      <a:pt x="8" y="4"/>
                    </a:lnTo>
                    <a:lnTo>
                      <a:pt x="7" y="5"/>
                    </a:lnTo>
                    <a:lnTo>
                      <a:pt x="7" y="7"/>
                    </a:lnTo>
                    <a:lnTo>
                      <a:pt x="6" y="8"/>
                    </a:lnTo>
                    <a:lnTo>
                      <a:pt x="5" y="10"/>
                    </a:lnTo>
                    <a:lnTo>
                      <a:pt x="5" y="11"/>
                    </a:lnTo>
                    <a:lnTo>
                      <a:pt x="4" y="13"/>
                    </a:lnTo>
                    <a:lnTo>
                      <a:pt x="4" y="15"/>
                    </a:lnTo>
                    <a:lnTo>
                      <a:pt x="4" y="17"/>
                    </a:lnTo>
                    <a:lnTo>
                      <a:pt x="4" y="19"/>
                    </a:lnTo>
                    <a:lnTo>
                      <a:pt x="0" y="168"/>
                    </a:lnTo>
                    <a:lnTo>
                      <a:pt x="0" y="170"/>
                    </a:lnTo>
                    <a:lnTo>
                      <a:pt x="0" y="172"/>
                    </a:lnTo>
                    <a:lnTo>
                      <a:pt x="0" y="175"/>
                    </a:lnTo>
                    <a:lnTo>
                      <a:pt x="1" y="177"/>
                    </a:lnTo>
                    <a:lnTo>
                      <a:pt x="2" y="180"/>
                    </a:lnTo>
                    <a:lnTo>
                      <a:pt x="3" y="182"/>
                    </a:lnTo>
                    <a:lnTo>
                      <a:pt x="4" y="185"/>
                    </a:lnTo>
                    <a:lnTo>
                      <a:pt x="5" y="188"/>
                    </a:lnTo>
                    <a:lnTo>
                      <a:pt x="7" y="190"/>
                    </a:lnTo>
                    <a:lnTo>
                      <a:pt x="8" y="192"/>
                    </a:lnTo>
                    <a:lnTo>
                      <a:pt x="9" y="194"/>
                    </a:lnTo>
                    <a:lnTo>
                      <a:pt x="11" y="196"/>
                    </a:lnTo>
                    <a:lnTo>
                      <a:pt x="12" y="197"/>
                    </a:lnTo>
                    <a:lnTo>
                      <a:pt x="14" y="200"/>
                    </a:lnTo>
                    <a:lnTo>
                      <a:pt x="15" y="200"/>
                    </a:lnTo>
                    <a:lnTo>
                      <a:pt x="17" y="201"/>
                    </a:lnTo>
                    <a:close/>
                  </a:path>
                </a:pathLst>
              </a:custGeom>
              <a:solidFill>
                <a:srgbClr val="DADEDC"/>
              </a:solidFill>
              <a:ln w="0" cap="flat" cmpd="sng">
                <a:solidFill>
                  <a:srgbClr val="000000"/>
                </a:solidFill>
                <a:prstDash val="solid"/>
                <a:headEnd type="none" w="med" len="med"/>
                <a:tailEnd type="none" w="med" len="med"/>
              </a:ln>
            </p:spPr>
            <p:txBody>
              <a:bodyPr/>
              <a:lstStyle/>
              <a:p>
                <a:endParaRPr lang="en-US"/>
              </a:p>
            </p:txBody>
          </p:sp>
          <p:sp>
            <p:nvSpPr>
              <p:cNvPr id="1413329" name="Freeform 1413328"/>
              <p:cNvSpPr/>
              <p:nvPr/>
            </p:nvSpPr>
            <p:spPr>
              <a:xfrm>
                <a:off x="4951" y="1330"/>
                <a:ext cx="1" cy="9"/>
              </a:xfrm>
              <a:custGeom>
                <a:avLst/>
                <a:gdLst/>
                <a:ahLst/>
                <a:cxnLst/>
                <a:rect l="0" t="0" r="0" b="0"/>
                <a:pathLst>
                  <a:path w="33" h="211">
                    <a:moveTo>
                      <a:pt x="12" y="211"/>
                    </a:moveTo>
                    <a:lnTo>
                      <a:pt x="13" y="210"/>
                    </a:lnTo>
                    <a:lnTo>
                      <a:pt x="14" y="210"/>
                    </a:lnTo>
                    <a:lnTo>
                      <a:pt x="16" y="208"/>
                    </a:lnTo>
                    <a:lnTo>
                      <a:pt x="18" y="207"/>
                    </a:lnTo>
                    <a:lnTo>
                      <a:pt x="19" y="204"/>
                    </a:lnTo>
                    <a:lnTo>
                      <a:pt x="21" y="202"/>
                    </a:lnTo>
                    <a:lnTo>
                      <a:pt x="23" y="200"/>
                    </a:lnTo>
                    <a:lnTo>
                      <a:pt x="25" y="197"/>
                    </a:lnTo>
                    <a:lnTo>
                      <a:pt x="26" y="195"/>
                    </a:lnTo>
                    <a:lnTo>
                      <a:pt x="28" y="192"/>
                    </a:lnTo>
                    <a:lnTo>
                      <a:pt x="29" y="189"/>
                    </a:lnTo>
                    <a:lnTo>
                      <a:pt x="30" y="187"/>
                    </a:lnTo>
                    <a:lnTo>
                      <a:pt x="31" y="184"/>
                    </a:lnTo>
                    <a:lnTo>
                      <a:pt x="32" y="182"/>
                    </a:lnTo>
                    <a:lnTo>
                      <a:pt x="32" y="180"/>
                    </a:lnTo>
                    <a:lnTo>
                      <a:pt x="33" y="178"/>
                    </a:lnTo>
                    <a:lnTo>
                      <a:pt x="25" y="20"/>
                    </a:lnTo>
                    <a:lnTo>
                      <a:pt x="24" y="18"/>
                    </a:lnTo>
                    <a:lnTo>
                      <a:pt x="24" y="16"/>
                    </a:lnTo>
                    <a:lnTo>
                      <a:pt x="24" y="14"/>
                    </a:lnTo>
                    <a:lnTo>
                      <a:pt x="23" y="12"/>
                    </a:lnTo>
                    <a:lnTo>
                      <a:pt x="23" y="11"/>
                    </a:lnTo>
                    <a:lnTo>
                      <a:pt x="22" y="9"/>
                    </a:lnTo>
                    <a:lnTo>
                      <a:pt x="21" y="8"/>
                    </a:lnTo>
                    <a:lnTo>
                      <a:pt x="21" y="5"/>
                    </a:lnTo>
                    <a:lnTo>
                      <a:pt x="20" y="4"/>
                    </a:lnTo>
                    <a:lnTo>
                      <a:pt x="19" y="3"/>
                    </a:lnTo>
                    <a:lnTo>
                      <a:pt x="18" y="2"/>
                    </a:lnTo>
                    <a:lnTo>
                      <a:pt x="16" y="1"/>
                    </a:lnTo>
                    <a:lnTo>
                      <a:pt x="15" y="0"/>
                    </a:lnTo>
                    <a:lnTo>
                      <a:pt x="14" y="0"/>
                    </a:lnTo>
                    <a:lnTo>
                      <a:pt x="13" y="0"/>
                    </a:lnTo>
                    <a:lnTo>
                      <a:pt x="12" y="0"/>
                    </a:lnTo>
                    <a:lnTo>
                      <a:pt x="10" y="0"/>
                    </a:lnTo>
                    <a:lnTo>
                      <a:pt x="9" y="0"/>
                    </a:lnTo>
                    <a:lnTo>
                      <a:pt x="8" y="0"/>
                    </a:lnTo>
                    <a:lnTo>
                      <a:pt x="7" y="1"/>
                    </a:lnTo>
                    <a:lnTo>
                      <a:pt x="6" y="2"/>
                    </a:lnTo>
                    <a:lnTo>
                      <a:pt x="5" y="3"/>
                    </a:lnTo>
                    <a:lnTo>
                      <a:pt x="4" y="4"/>
                    </a:lnTo>
                    <a:lnTo>
                      <a:pt x="3" y="7"/>
                    </a:lnTo>
                    <a:lnTo>
                      <a:pt x="2" y="8"/>
                    </a:lnTo>
                    <a:lnTo>
                      <a:pt x="1" y="10"/>
                    </a:lnTo>
                    <a:lnTo>
                      <a:pt x="1" y="12"/>
                    </a:lnTo>
                    <a:lnTo>
                      <a:pt x="0" y="14"/>
                    </a:lnTo>
                    <a:lnTo>
                      <a:pt x="0" y="16"/>
                    </a:lnTo>
                    <a:lnTo>
                      <a:pt x="0" y="18"/>
                    </a:lnTo>
                    <a:lnTo>
                      <a:pt x="0" y="20"/>
                    </a:lnTo>
                    <a:lnTo>
                      <a:pt x="0" y="23"/>
                    </a:lnTo>
                    <a:lnTo>
                      <a:pt x="0" y="193"/>
                    </a:lnTo>
                    <a:lnTo>
                      <a:pt x="0" y="194"/>
                    </a:lnTo>
                    <a:lnTo>
                      <a:pt x="0" y="196"/>
                    </a:lnTo>
                    <a:lnTo>
                      <a:pt x="0" y="197"/>
                    </a:lnTo>
                    <a:lnTo>
                      <a:pt x="0" y="199"/>
                    </a:lnTo>
                    <a:lnTo>
                      <a:pt x="1" y="200"/>
                    </a:lnTo>
                    <a:lnTo>
                      <a:pt x="1" y="201"/>
                    </a:lnTo>
                    <a:lnTo>
                      <a:pt x="2" y="203"/>
                    </a:lnTo>
                    <a:lnTo>
                      <a:pt x="3" y="204"/>
                    </a:lnTo>
                    <a:lnTo>
                      <a:pt x="4" y="205"/>
                    </a:lnTo>
                    <a:lnTo>
                      <a:pt x="5" y="207"/>
                    </a:lnTo>
                    <a:lnTo>
                      <a:pt x="6" y="208"/>
                    </a:lnTo>
                    <a:lnTo>
                      <a:pt x="7" y="209"/>
                    </a:lnTo>
                    <a:lnTo>
                      <a:pt x="8" y="210"/>
                    </a:lnTo>
                    <a:lnTo>
                      <a:pt x="9" y="210"/>
                    </a:lnTo>
                    <a:lnTo>
                      <a:pt x="10" y="210"/>
                    </a:lnTo>
                    <a:lnTo>
                      <a:pt x="12" y="211"/>
                    </a:lnTo>
                    <a:close/>
                  </a:path>
                </a:pathLst>
              </a:custGeom>
              <a:solidFill>
                <a:srgbClr val="DADEDC"/>
              </a:solidFill>
              <a:ln w="0" cap="flat" cmpd="sng">
                <a:solidFill>
                  <a:srgbClr val="000000"/>
                </a:solidFill>
                <a:prstDash val="solid"/>
                <a:headEnd type="none" w="med" len="med"/>
                <a:tailEnd type="none" w="med" len="med"/>
              </a:ln>
            </p:spPr>
            <p:txBody>
              <a:bodyPr/>
              <a:lstStyle/>
              <a:p>
                <a:endParaRPr lang="en-US"/>
              </a:p>
            </p:txBody>
          </p:sp>
          <p:sp>
            <p:nvSpPr>
              <p:cNvPr id="1413330" name="Freeform 1413329"/>
              <p:cNvSpPr/>
              <p:nvPr/>
            </p:nvSpPr>
            <p:spPr>
              <a:xfrm>
                <a:off x="4937" y="1329"/>
                <a:ext cx="13" cy="5"/>
              </a:xfrm>
              <a:custGeom>
                <a:avLst/>
                <a:gdLst/>
                <a:ahLst/>
                <a:cxnLst/>
                <a:rect l="0" t="0" r="0" b="0"/>
                <a:pathLst>
                  <a:path w="308" h="101">
                    <a:moveTo>
                      <a:pt x="276" y="101"/>
                    </a:moveTo>
                    <a:lnTo>
                      <a:pt x="279" y="100"/>
                    </a:lnTo>
                    <a:lnTo>
                      <a:pt x="282" y="100"/>
                    </a:lnTo>
                    <a:lnTo>
                      <a:pt x="285" y="99"/>
                    </a:lnTo>
                    <a:lnTo>
                      <a:pt x="288" y="97"/>
                    </a:lnTo>
                    <a:lnTo>
                      <a:pt x="290" y="96"/>
                    </a:lnTo>
                    <a:lnTo>
                      <a:pt x="293" y="94"/>
                    </a:lnTo>
                    <a:lnTo>
                      <a:pt x="296" y="92"/>
                    </a:lnTo>
                    <a:lnTo>
                      <a:pt x="298" y="90"/>
                    </a:lnTo>
                    <a:lnTo>
                      <a:pt x="300" y="88"/>
                    </a:lnTo>
                    <a:lnTo>
                      <a:pt x="302" y="86"/>
                    </a:lnTo>
                    <a:lnTo>
                      <a:pt x="304" y="83"/>
                    </a:lnTo>
                    <a:lnTo>
                      <a:pt x="305" y="81"/>
                    </a:lnTo>
                    <a:lnTo>
                      <a:pt x="306" y="78"/>
                    </a:lnTo>
                    <a:lnTo>
                      <a:pt x="307" y="75"/>
                    </a:lnTo>
                    <a:lnTo>
                      <a:pt x="307" y="72"/>
                    </a:lnTo>
                    <a:lnTo>
                      <a:pt x="308" y="69"/>
                    </a:lnTo>
                    <a:lnTo>
                      <a:pt x="308" y="32"/>
                    </a:lnTo>
                    <a:lnTo>
                      <a:pt x="307" y="28"/>
                    </a:lnTo>
                    <a:lnTo>
                      <a:pt x="307" y="25"/>
                    </a:lnTo>
                    <a:lnTo>
                      <a:pt x="306" y="22"/>
                    </a:lnTo>
                    <a:lnTo>
                      <a:pt x="305" y="19"/>
                    </a:lnTo>
                    <a:lnTo>
                      <a:pt x="304" y="16"/>
                    </a:lnTo>
                    <a:lnTo>
                      <a:pt x="302" y="13"/>
                    </a:lnTo>
                    <a:lnTo>
                      <a:pt x="300" y="11"/>
                    </a:lnTo>
                    <a:lnTo>
                      <a:pt x="298" y="9"/>
                    </a:lnTo>
                    <a:lnTo>
                      <a:pt x="296" y="7"/>
                    </a:lnTo>
                    <a:lnTo>
                      <a:pt x="293" y="5"/>
                    </a:lnTo>
                    <a:lnTo>
                      <a:pt x="290" y="3"/>
                    </a:lnTo>
                    <a:lnTo>
                      <a:pt x="288" y="2"/>
                    </a:lnTo>
                    <a:lnTo>
                      <a:pt x="285" y="1"/>
                    </a:lnTo>
                    <a:lnTo>
                      <a:pt x="282" y="0"/>
                    </a:lnTo>
                    <a:lnTo>
                      <a:pt x="279" y="0"/>
                    </a:lnTo>
                    <a:lnTo>
                      <a:pt x="276" y="0"/>
                    </a:lnTo>
                    <a:lnTo>
                      <a:pt x="33" y="0"/>
                    </a:lnTo>
                    <a:lnTo>
                      <a:pt x="29" y="0"/>
                    </a:lnTo>
                    <a:lnTo>
                      <a:pt x="26" y="0"/>
                    </a:lnTo>
                    <a:lnTo>
                      <a:pt x="23" y="1"/>
                    </a:lnTo>
                    <a:lnTo>
                      <a:pt x="20" y="2"/>
                    </a:lnTo>
                    <a:lnTo>
                      <a:pt x="17" y="3"/>
                    </a:lnTo>
                    <a:lnTo>
                      <a:pt x="14" y="5"/>
                    </a:lnTo>
                    <a:lnTo>
                      <a:pt x="12" y="7"/>
                    </a:lnTo>
                    <a:lnTo>
                      <a:pt x="10" y="9"/>
                    </a:lnTo>
                    <a:lnTo>
                      <a:pt x="8" y="11"/>
                    </a:lnTo>
                    <a:lnTo>
                      <a:pt x="6" y="13"/>
                    </a:lnTo>
                    <a:lnTo>
                      <a:pt x="4" y="16"/>
                    </a:lnTo>
                    <a:lnTo>
                      <a:pt x="3" y="19"/>
                    </a:lnTo>
                    <a:lnTo>
                      <a:pt x="2" y="22"/>
                    </a:lnTo>
                    <a:lnTo>
                      <a:pt x="0" y="25"/>
                    </a:lnTo>
                    <a:lnTo>
                      <a:pt x="0" y="28"/>
                    </a:lnTo>
                    <a:lnTo>
                      <a:pt x="0" y="32"/>
                    </a:lnTo>
                    <a:lnTo>
                      <a:pt x="0" y="69"/>
                    </a:lnTo>
                    <a:lnTo>
                      <a:pt x="0" y="72"/>
                    </a:lnTo>
                    <a:lnTo>
                      <a:pt x="0" y="75"/>
                    </a:lnTo>
                    <a:lnTo>
                      <a:pt x="2" y="78"/>
                    </a:lnTo>
                    <a:lnTo>
                      <a:pt x="3" y="81"/>
                    </a:lnTo>
                    <a:lnTo>
                      <a:pt x="4" y="83"/>
                    </a:lnTo>
                    <a:lnTo>
                      <a:pt x="6" y="86"/>
                    </a:lnTo>
                    <a:lnTo>
                      <a:pt x="8" y="88"/>
                    </a:lnTo>
                    <a:lnTo>
                      <a:pt x="10" y="90"/>
                    </a:lnTo>
                    <a:lnTo>
                      <a:pt x="12" y="92"/>
                    </a:lnTo>
                    <a:lnTo>
                      <a:pt x="14" y="94"/>
                    </a:lnTo>
                    <a:lnTo>
                      <a:pt x="17" y="96"/>
                    </a:lnTo>
                    <a:lnTo>
                      <a:pt x="20" y="97"/>
                    </a:lnTo>
                    <a:lnTo>
                      <a:pt x="23" y="99"/>
                    </a:lnTo>
                    <a:lnTo>
                      <a:pt x="26" y="100"/>
                    </a:lnTo>
                    <a:lnTo>
                      <a:pt x="29" y="100"/>
                    </a:lnTo>
                    <a:lnTo>
                      <a:pt x="33" y="101"/>
                    </a:lnTo>
                    <a:lnTo>
                      <a:pt x="276" y="101"/>
                    </a:lnTo>
                    <a:close/>
                  </a:path>
                </a:pathLst>
              </a:custGeom>
              <a:solidFill>
                <a:srgbClr val="F2EEEA"/>
              </a:solidFill>
              <a:ln w="0" cap="flat" cmpd="sng">
                <a:solidFill>
                  <a:srgbClr val="000000"/>
                </a:solidFill>
                <a:prstDash val="solid"/>
                <a:headEnd type="none" w="med" len="med"/>
                <a:tailEnd type="none" w="med" len="med"/>
              </a:ln>
            </p:spPr>
            <p:txBody>
              <a:bodyPr/>
              <a:lstStyle/>
              <a:p>
                <a:endParaRPr lang="en-US"/>
              </a:p>
            </p:txBody>
          </p:sp>
          <p:sp>
            <p:nvSpPr>
              <p:cNvPr id="1413331" name="Freeform 1413330"/>
              <p:cNvSpPr/>
              <p:nvPr/>
            </p:nvSpPr>
            <p:spPr>
              <a:xfrm>
                <a:off x="4954" y="1328"/>
                <a:ext cx="18" cy="13"/>
              </a:xfrm>
              <a:custGeom>
                <a:avLst/>
                <a:gdLst/>
                <a:ahLst/>
                <a:cxnLst/>
                <a:rect l="0" t="0" r="0" b="0"/>
                <a:pathLst>
                  <a:path w="431" h="284">
                    <a:moveTo>
                      <a:pt x="375" y="284"/>
                    </a:moveTo>
                    <a:lnTo>
                      <a:pt x="379" y="283"/>
                    </a:lnTo>
                    <a:lnTo>
                      <a:pt x="383" y="282"/>
                    </a:lnTo>
                    <a:lnTo>
                      <a:pt x="388" y="279"/>
                    </a:lnTo>
                    <a:lnTo>
                      <a:pt x="394" y="277"/>
                    </a:lnTo>
                    <a:lnTo>
                      <a:pt x="398" y="274"/>
                    </a:lnTo>
                    <a:lnTo>
                      <a:pt x="403" y="271"/>
                    </a:lnTo>
                    <a:lnTo>
                      <a:pt x="407" y="267"/>
                    </a:lnTo>
                    <a:lnTo>
                      <a:pt x="411" y="263"/>
                    </a:lnTo>
                    <a:lnTo>
                      <a:pt x="415" y="258"/>
                    </a:lnTo>
                    <a:lnTo>
                      <a:pt x="418" y="253"/>
                    </a:lnTo>
                    <a:lnTo>
                      <a:pt x="422" y="248"/>
                    </a:lnTo>
                    <a:lnTo>
                      <a:pt x="424" y="242"/>
                    </a:lnTo>
                    <a:lnTo>
                      <a:pt x="426" y="235"/>
                    </a:lnTo>
                    <a:lnTo>
                      <a:pt x="428" y="229"/>
                    </a:lnTo>
                    <a:lnTo>
                      <a:pt x="429" y="222"/>
                    </a:lnTo>
                    <a:lnTo>
                      <a:pt x="431" y="216"/>
                    </a:lnTo>
                    <a:lnTo>
                      <a:pt x="418" y="67"/>
                    </a:lnTo>
                    <a:lnTo>
                      <a:pt x="417" y="60"/>
                    </a:lnTo>
                    <a:lnTo>
                      <a:pt x="417" y="53"/>
                    </a:lnTo>
                    <a:lnTo>
                      <a:pt x="416" y="47"/>
                    </a:lnTo>
                    <a:lnTo>
                      <a:pt x="414" y="40"/>
                    </a:lnTo>
                    <a:lnTo>
                      <a:pt x="412" y="34"/>
                    </a:lnTo>
                    <a:lnTo>
                      <a:pt x="410" y="29"/>
                    </a:lnTo>
                    <a:lnTo>
                      <a:pt x="408" y="24"/>
                    </a:lnTo>
                    <a:lnTo>
                      <a:pt x="405" y="20"/>
                    </a:lnTo>
                    <a:lnTo>
                      <a:pt x="402" y="15"/>
                    </a:lnTo>
                    <a:lnTo>
                      <a:pt x="399" y="12"/>
                    </a:lnTo>
                    <a:lnTo>
                      <a:pt x="395" y="8"/>
                    </a:lnTo>
                    <a:lnTo>
                      <a:pt x="392" y="6"/>
                    </a:lnTo>
                    <a:lnTo>
                      <a:pt x="387" y="3"/>
                    </a:lnTo>
                    <a:lnTo>
                      <a:pt x="383" y="2"/>
                    </a:lnTo>
                    <a:lnTo>
                      <a:pt x="379" y="0"/>
                    </a:lnTo>
                    <a:lnTo>
                      <a:pt x="375" y="0"/>
                    </a:lnTo>
                    <a:lnTo>
                      <a:pt x="57" y="0"/>
                    </a:lnTo>
                    <a:lnTo>
                      <a:pt x="52" y="0"/>
                    </a:lnTo>
                    <a:lnTo>
                      <a:pt x="48" y="2"/>
                    </a:lnTo>
                    <a:lnTo>
                      <a:pt x="44" y="3"/>
                    </a:lnTo>
                    <a:lnTo>
                      <a:pt x="39" y="6"/>
                    </a:lnTo>
                    <a:lnTo>
                      <a:pt x="36" y="8"/>
                    </a:lnTo>
                    <a:lnTo>
                      <a:pt x="32" y="12"/>
                    </a:lnTo>
                    <a:lnTo>
                      <a:pt x="29" y="15"/>
                    </a:lnTo>
                    <a:lnTo>
                      <a:pt x="26" y="20"/>
                    </a:lnTo>
                    <a:lnTo>
                      <a:pt x="23" y="24"/>
                    </a:lnTo>
                    <a:lnTo>
                      <a:pt x="21" y="29"/>
                    </a:lnTo>
                    <a:lnTo>
                      <a:pt x="19" y="34"/>
                    </a:lnTo>
                    <a:lnTo>
                      <a:pt x="17" y="40"/>
                    </a:lnTo>
                    <a:lnTo>
                      <a:pt x="15" y="47"/>
                    </a:lnTo>
                    <a:lnTo>
                      <a:pt x="14" y="53"/>
                    </a:lnTo>
                    <a:lnTo>
                      <a:pt x="14" y="60"/>
                    </a:lnTo>
                    <a:lnTo>
                      <a:pt x="14" y="67"/>
                    </a:lnTo>
                    <a:lnTo>
                      <a:pt x="0" y="216"/>
                    </a:lnTo>
                    <a:lnTo>
                      <a:pt x="0" y="222"/>
                    </a:lnTo>
                    <a:lnTo>
                      <a:pt x="1" y="229"/>
                    </a:lnTo>
                    <a:lnTo>
                      <a:pt x="3" y="235"/>
                    </a:lnTo>
                    <a:lnTo>
                      <a:pt x="6" y="242"/>
                    </a:lnTo>
                    <a:lnTo>
                      <a:pt x="9" y="248"/>
                    </a:lnTo>
                    <a:lnTo>
                      <a:pt x="12" y="253"/>
                    </a:lnTo>
                    <a:lnTo>
                      <a:pt x="15" y="258"/>
                    </a:lnTo>
                    <a:lnTo>
                      <a:pt x="19" y="263"/>
                    </a:lnTo>
                    <a:lnTo>
                      <a:pt x="24" y="267"/>
                    </a:lnTo>
                    <a:lnTo>
                      <a:pt x="28" y="271"/>
                    </a:lnTo>
                    <a:lnTo>
                      <a:pt x="33" y="274"/>
                    </a:lnTo>
                    <a:lnTo>
                      <a:pt x="37" y="277"/>
                    </a:lnTo>
                    <a:lnTo>
                      <a:pt x="42" y="279"/>
                    </a:lnTo>
                    <a:lnTo>
                      <a:pt x="48" y="282"/>
                    </a:lnTo>
                    <a:lnTo>
                      <a:pt x="52" y="283"/>
                    </a:lnTo>
                    <a:lnTo>
                      <a:pt x="57" y="284"/>
                    </a:lnTo>
                    <a:lnTo>
                      <a:pt x="375" y="284"/>
                    </a:lnTo>
                    <a:close/>
                  </a:path>
                </a:pathLst>
              </a:custGeom>
              <a:solidFill>
                <a:srgbClr val="7F7F7F"/>
              </a:solidFill>
              <a:ln w="0" cap="flat" cmpd="sng">
                <a:solidFill>
                  <a:srgbClr val="000000"/>
                </a:solidFill>
                <a:prstDash val="solid"/>
                <a:headEnd type="none" w="med" len="med"/>
                <a:tailEnd type="none" w="med" len="med"/>
              </a:ln>
            </p:spPr>
            <p:txBody>
              <a:bodyPr/>
              <a:lstStyle/>
              <a:p>
                <a:endParaRPr lang="en-US"/>
              </a:p>
            </p:txBody>
          </p:sp>
          <p:sp>
            <p:nvSpPr>
              <p:cNvPr id="1413332" name="Freeform 1413331"/>
              <p:cNvSpPr/>
              <p:nvPr/>
            </p:nvSpPr>
            <p:spPr>
              <a:xfrm>
                <a:off x="4954" y="1329"/>
                <a:ext cx="18" cy="11"/>
              </a:xfrm>
              <a:custGeom>
                <a:avLst/>
                <a:gdLst/>
                <a:ahLst/>
                <a:cxnLst/>
                <a:rect l="0" t="0" r="0" b="0"/>
                <a:pathLst>
                  <a:path w="409" h="269">
                    <a:moveTo>
                      <a:pt x="356" y="269"/>
                    </a:moveTo>
                    <a:lnTo>
                      <a:pt x="360" y="268"/>
                    </a:lnTo>
                    <a:lnTo>
                      <a:pt x="364" y="267"/>
                    </a:lnTo>
                    <a:lnTo>
                      <a:pt x="368" y="266"/>
                    </a:lnTo>
                    <a:lnTo>
                      <a:pt x="373" y="264"/>
                    </a:lnTo>
                    <a:lnTo>
                      <a:pt x="377" y="261"/>
                    </a:lnTo>
                    <a:lnTo>
                      <a:pt x="383" y="258"/>
                    </a:lnTo>
                    <a:lnTo>
                      <a:pt x="387" y="254"/>
                    </a:lnTo>
                    <a:lnTo>
                      <a:pt x="391" y="250"/>
                    </a:lnTo>
                    <a:lnTo>
                      <a:pt x="394" y="246"/>
                    </a:lnTo>
                    <a:lnTo>
                      <a:pt x="398" y="241"/>
                    </a:lnTo>
                    <a:lnTo>
                      <a:pt x="401" y="236"/>
                    </a:lnTo>
                    <a:lnTo>
                      <a:pt x="403" y="230"/>
                    </a:lnTo>
                    <a:lnTo>
                      <a:pt x="406" y="224"/>
                    </a:lnTo>
                    <a:lnTo>
                      <a:pt x="407" y="218"/>
                    </a:lnTo>
                    <a:lnTo>
                      <a:pt x="408" y="212"/>
                    </a:lnTo>
                    <a:lnTo>
                      <a:pt x="409" y="206"/>
                    </a:lnTo>
                    <a:lnTo>
                      <a:pt x="397" y="64"/>
                    </a:lnTo>
                    <a:lnTo>
                      <a:pt x="396" y="57"/>
                    </a:lnTo>
                    <a:lnTo>
                      <a:pt x="396" y="51"/>
                    </a:lnTo>
                    <a:lnTo>
                      <a:pt x="395" y="45"/>
                    </a:lnTo>
                    <a:lnTo>
                      <a:pt x="393" y="39"/>
                    </a:lnTo>
                    <a:lnTo>
                      <a:pt x="392" y="32"/>
                    </a:lnTo>
                    <a:lnTo>
                      <a:pt x="390" y="27"/>
                    </a:lnTo>
                    <a:lnTo>
                      <a:pt x="387" y="22"/>
                    </a:lnTo>
                    <a:lnTo>
                      <a:pt x="385" y="18"/>
                    </a:lnTo>
                    <a:lnTo>
                      <a:pt x="382" y="14"/>
                    </a:lnTo>
                    <a:lnTo>
                      <a:pt x="378" y="10"/>
                    </a:lnTo>
                    <a:lnTo>
                      <a:pt x="375" y="7"/>
                    </a:lnTo>
                    <a:lnTo>
                      <a:pt x="371" y="4"/>
                    </a:lnTo>
                    <a:lnTo>
                      <a:pt x="367" y="2"/>
                    </a:lnTo>
                    <a:lnTo>
                      <a:pt x="364" y="1"/>
                    </a:lnTo>
                    <a:lnTo>
                      <a:pt x="360" y="0"/>
                    </a:lnTo>
                    <a:lnTo>
                      <a:pt x="356" y="0"/>
                    </a:lnTo>
                    <a:lnTo>
                      <a:pt x="53" y="0"/>
                    </a:lnTo>
                    <a:lnTo>
                      <a:pt x="48" y="0"/>
                    </a:lnTo>
                    <a:lnTo>
                      <a:pt x="44" y="1"/>
                    </a:lnTo>
                    <a:lnTo>
                      <a:pt x="41" y="2"/>
                    </a:lnTo>
                    <a:lnTo>
                      <a:pt x="37" y="4"/>
                    </a:lnTo>
                    <a:lnTo>
                      <a:pt x="33" y="7"/>
                    </a:lnTo>
                    <a:lnTo>
                      <a:pt x="29" y="10"/>
                    </a:lnTo>
                    <a:lnTo>
                      <a:pt x="26" y="14"/>
                    </a:lnTo>
                    <a:lnTo>
                      <a:pt x="23" y="18"/>
                    </a:lnTo>
                    <a:lnTo>
                      <a:pt x="21" y="22"/>
                    </a:lnTo>
                    <a:lnTo>
                      <a:pt x="18" y="27"/>
                    </a:lnTo>
                    <a:lnTo>
                      <a:pt x="16" y="32"/>
                    </a:lnTo>
                    <a:lnTo>
                      <a:pt x="15" y="39"/>
                    </a:lnTo>
                    <a:lnTo>
                      <a:pt x="13" y="45"/>
                    </a:lnTo>
                    <a:lnTo>
                      <a:pt x="12" y="51"/>
                    </a:lnTo>
                    <a:lnTo>
                      <a:pt x="12" y="57"/>
                    </a:lnTo>
                    <a:lnTo>
                      <a:pt x="12" y="64"/>
                    </a:lnTo>
                    <a:lnTo>
                      <a:pt x="0" y="206"/>
                    </a:lnTo>
                    <a:lnTo>
                      <a:pt x="0" y="212"/>
                    </a:lnTo>
                    <a:lnTo>
                      <a:pt x="1" y="218"/>
                    </a:lnTo>
                    <a:lnTo>
                      <a:pt x="2" y="224"/>
                    </a:lnTo>
                    <a:lnTo>
                      <a:pt x="5" y="230"/>
                    </a:lnTo>
                    <a:lnTo>
                      <a:pt x="7" y="236"/>
                    </a:lnTo>
                    <a:lnTo>
                      <a:pt x="10" y="241"/>
                    </a:lnTo>
                    <a:lnTo>
                      <a:pt x="14" y="246"/>
                    </a:lnTo>
                    <a:lnTo>
                      <a:pt x="17" y="250"/>
                    </a:lnTo>
                    <a:lnTo>
                      <a:pt x="21" y="254"/>
                    </a:lnTo>
                    <a:lnTo>
                      <a:pt x="25" y="258"/>
                    </a:lnTo>
                    <a:lnTo>
                      <a:pt x="30" y="261"/>
                    </a:lnTo>
                    <a:lnTo>
                      <a:pt x="35" y="264"/>
                    </a:lnTo>
                    <a:lnTo>
                      <a:pt x="40" y="266"/>
                    </a:lnTo>
                    <a:lnTo>
                      <a:pt x="44" y="267"/>
                    </a:lnTo>
                    <a:lnTo>
                      <a:pt x="48" y="268"/>
                    </a:lnTo>
                    <a:lnTo>
                      <a:pt x="53" y="269"/>
                    </a:lnTo>
                    <a:lnTo>
                      <a:pt x="356" y="269"/>
                    </a:lnTo>
                    <a:close/>
                  </a:path>
                </a:pathLst>
              </a:custGeom>
              <a:solidFill>
                <a:srgbClr val="F2F3F1"/>
              </a:solidFill>
              <a:ln w="0" cap="flat" cmpd="sng">
                <a:solidFill>
                  <a:srgbClr val="000000"/>
                </a:solidFill>
                <a:prstDash val="solid"/>
                <a:headEnd type="none" w="med" len="med"/>
                <a:tailEnd type="none" w="med" len="med"/>
              </a:ln>
            </p:spPr>
            <p:txBody>
              <a:bodyPr/>
              <a:lstStyle/>
              <a:p>
                <a:endParaRPr lang="en-US"/>
              </a:p>
            </p:txBody>
          </p:sp>
          <p:sp>
            <p:nvSpPr>
              <p:cNvPr id="1413333" name="Freeform 1413332"/>
              <p:cNvSpPr/>
              <p:nvPr/>
            </p:nvSpPr>
            <p:spPr>
              <a:xfrm>
                <a:off x="4957" y="1334"/>
                <a:ext cx="13" cy="5"/>
              </a:xfrm>
              <a:custGeom>
                <a:avLst/>
                <a:gdLst/>
                <a:ahLst/>
                <a:cxnLst/>
                <a:rect l="0" t="0" r="0" b="0"/>
                <a:pathLst>
                  <a:path w="301" h="121">
                    <a:moveTo>
                      <a:pt x="301" y="60"/>
                    </a:moveTo>
                    <a:lnTo>
                      <a:pt x="300" y="65"/>
                    </a:lnTo>
                    <a:lnTo>
                      <a:pt x="300" y="72"/>
                    </a:lnTo>
                    <a:lnTo>
                      <a:pt x="299" y="78"/>
                    </a:lnTo>
                    <a:lnTo>
                      <a:pt x="298" y="83"/>
                    </a:lnTo>
                    <a:lnTo>
                      <a:pt x="297" y="88"/>
                    </a:lnTo>
                    <a:lnTo>
                      <a:pt x="295" y="93"/>
                    </a:lnTo>
                    <a:lnTo>
                      <a:pt x="293" y="98"/>
                    </a:lnTo>
                    <a:lnTo>
                      <a:pt x="291" y="102"/>
                    </a:lnTo>
                    <a:lnTo>
                      <a:pt x="289" y="107"/>
                    </a:lnTo>
                    <a:lnTo>
                      <a:pt x="286" y="110"/>
                    </a:lnTo>
                    <a:lnTo>
                      <a:pt x="283" y="113"/>
                    </a:lnTo>
                    <a:lnTo>
                      <a:pt x="280" y="116"/>
                    </a:lnTo>
                    <a:lnTo>
                      <a:pt x="276" y="118"/>
                    </a:lnTo>
                    <a:lnTo>
                      <a:pt x="273" y="119"/>
                    </a:lnTo>
                    <a:lnTo>
                      <a:pt x="269" y="120"/>
                    </a:lnTo>
                    <a:lnTo>
                      <a:pt x="266" y="121"/>
                    </a:lnTo>
                    <a:lnTo>
                      <a:pt x="35" y="121"/>
                    </a:lnTo>
                    <a:lnTo>
                      <a:pt x="31" y="120"/>
                    </a:lnTo>
                    <a:lnTo>
                      <a:pt x="27" y="119"/>
                    </a:lnTo>
                    <a:lnTo>
                      <a:pt x="24" y="118"/>
                    </a:lnTo>
                    <a:lnTo>
                      <a:pt x="20" y="116"/>
                    </a:lnTo>
                    <a:lnTo>
                      <a:pt x="17" y="113"/>
                    </a:lnTo>
                    <a:lnTo>
                      <a:pt x="15" y="110"/>
                    </a:lnTo>
                    <a:lnTo>
                      <a:pt x="11" y="107"/>
                    </a:lnTo>
                    <a:lnTo>
                      <a:pt x="9" y="102"/>
                    </a:lnTo>
                    <a:lnTo>
                      <a:pt x="7" y="98"/>
                    </a:lnTo>
                    <a:lnTo>
                      <a:pt x="5" y="93"/>
                    </a:lnTo>
                    <a:lnTo>
                      <a:pt x="3" y="88"/>
                    </a:lnTo>
                    <a:lnTo>
                      <a:pt x="2" y="83"/>
                    </a:lnTo>
                    <a:lnTo>
                      <a:pt x="1" y="78"/>
                    </a:lnTo>
                    <a:lnTo>
                      <a:pt x="0" y="72"/>
                    </a:lnTo>
                    <a:lnTo>
                      <a:pt x="0" y="65"/>
                    </a:lnTo>
                    <a:lnTo>
                      <a:pt x="0" y="60"/>
                    </a:lnTo>
                    <a:lnTo>
                      <a:pt x="2" y="0"/>
                    </a:lnTo>
                    <a:lnTo>
                      <a:pt x="299" y="0"/>
                    </a:lnTo>
                    <a:lnTo>
                      <a:pt x="301" y="60"/>
                    </a:lnTo>
                    <a:close/>
                  </a:path>
                </a:pathLst>
              </a:custGeom>
              <a:solidFill>
                <a:srgbClr val="CDCAC7"/>
              </a:solidFill>
              <a:ln w="0" cap="flat" cmpd="sng">
                <a:solidFill>
                  <a:srgbClr val="000000"/>
                </a:solidFill>
                <a:prstDash val="solid"/>
                <a:headEnd type="none" w="med" len="med"/>
                <a:tailEnd type="none" w="med" len="med"/>
              </a:ln>
            </p:spPr>
            <p:txBody>
              <a:bodyPr/>
              <a:lstStyle/>
              <a:p>
                <a:endParaRPr lang="en-US"/>
              </a:p>
            </p:txBody>
          </p:sp>
          <p:sp>
            <p:nvSpPr>
              <p:cNvPr id="1413334" name="Freeform 1413333"/>
              <p:cNvSpPr/>
              <p:nvPr/>
            </p:nvSpPr>
            <p:spPr>
              <a:xfrm>
                <a:off x="4955" y="1330"/>
                <a:ext cx="1" cy="9"/>
              </a:xfrm>
              <a:custGeom>
                <a:avLst/>
                <a:gdLst/>
                <a:ahLst/>
                <a:cxnLst/>
                <a:rect l="0" t="0" r="0" b="0"/>
                <a:pathLst>
                  <a:path w="30" h="201">
                    <a:moveTo>
                      <a:pt x="16" y="201"/>
                    </a:moveTo>
                    <a:lnTo>
                      <a:pt x="18" y="200"/>
                    </a:lnTo>
                    <a:lnTo>
                      <a:pt x="19" y="200"/>
                    </a:lnTo>
                    <a:lnTo>
                      <a:pt x="20" y="200"/>
                    </a:lnTo>
                    <a:lnTo>
                      <a:pt x="21" y="199"/>
                    </a:lnTo>
                    <a:lnTo>
                      <a:pt x="23" y="197"/>
                    </a:lnTo>
                    <a:lnTo>
                      <a:pt x="24" y="196"/>
                    </a:lnTo>
                    <a:lnTo>
                      <a:pt x="25" y="195"/>
                    </a:lnTo>
                    <a:lnTo>
                      <a:pt x="26" y="194"/>
                    </a:lnTo>
                    <a:lnTo>
                      <a:pt x="26" y="193"/>
                    </a:lnTo>
                    <a:lnTo>
                      <a:pt x="27" y="191"/>
                    </a:lnTo>
                    <a:lnTo>
                      <a:pt x="28" y="190"/>
                    </a:lnTo>
                    <a:lnTo>
                      <a:pt x="28" y="188"/>
                    </a:lnTo>
                    <a:lnTo>
                      <a:pt x="29" y="186"/>
                    </a:lnTo>
                    <a:lnTo>
                      <a:pt x="29" y="184"/>
                    </a:lnTo>
                    <a:lnTo>
                      <a:pt x="29" y="183"/>
                    </a:lnTo>
                    <a:lnTo>
                      <a:pt x="30" y="181"/>
                    </a:lnTo>
                    <a:lnTo>
                      <a:pt x="30" y="19"/>
                    </a:lnTo>
                    <a:lnTo>
                      <a:pt x="29" y="17"/>
                    </a:lnTo>
                    <a:lnTo>
                      <a:pt x="29" y="15"/>
                    </a:lnTo>
                    <a:lnTo>
                      <a:pt x="29" y="13"/>
                    </a:lnTo>
                    <a:lnTo>
                      <a:pt x="28" y="11"/>
                    </a:lnTo>
                    <a:lnTo>
                      <a:pt x="28" y="10"/>
                    </a:lnTo>
                    <a:lnTo>
                      <a:pt x="27" y="8"/>
                    </a:lnTo>
                    <a:lnTo>
                      <a:pt x="26" y="7"/>
                    </a:lnTo>
                    <a:lnTo>
                      <a:pt x="26" y="5"/>
                    </a:lnTo>
                    <a:lnTo>
                      <a:pt x="25" y="4"/>
                    </a:lnTo>
                    <a:lnTo>
                      <a:pt x="24" y="3"/>
                    </a:lnTo>
                    <a:lnTo>
                      <a:pt x="23" y="2"/>
                    </a:lnTo>
                    <a:lnTo>
                      <a:pt x="21" y="1"/>
                    </a:lnTo>
                    <a:lnTo>
                      <a:pt x="20" y="0"/>
                    </a:lnTo>
                    <a:lnTo>
                      <a:pt x="19" y="0"/>
                    </a:lnTo>
                    <a:lnTo>
                      <a:pt x="18" y="0"/>
                    </a:lnTo>
                    <a:lnTo>
                      <a:pt x="16" y="0"/>
                    </a:lnTo>
                    <a:lnTo>
                      <a:pt x="14" y="0"/>
                    </a:lnTo>
                    <a:lnTo>
                      <a:pt x="13" y="0"/>
                    </a:lnTo>
                    <a:lnTo>
                      <a:pt x="12" y="0"/>
                    </a:lnTo>
                    <a:lnTo>
                      <a:pt x="11" y="1"/>
                    </a:lnTo>
                    <a:lnTo>
                      <a:pt x="10" y="2"/>
                    </a:lnTo>
                    <a:lnTo>
                      <a:pt x="9" y="3"/>
                    </a:lnTo>
                    <a:lnTo>
                      <a:pt x="8" y="4"/>
                    </a:lnTo>
                    <a:lnTo>
                      <a:pt x="7" y="5"/>
                    </a:lnTo>
                    <a:lnTo>
                      <a:pt x="6" y="7"/>
                    </a:lnTo>
                    <a:lnTo>
                      <a:pt x="6" y="8"/>
                    </a:lnTo>
                    <a:lnTo>
                      <a:pt x="5" y="10"/>
                    </a:lnTo>
                    <a:lnTo>
                      <a:pt x="5" y="11"/>
                    </a:lnTo>
                    <a:lnTo>
                      <a:pt x="4" y="13"/>
                    </a:lnTo>
                    <a:lnTo>
                      <a:pt x="4" y="15"/>
                    </a:lnTo>
                    <a:lnTo>
                      <a:pt x="4" y="17"/>
                    </a:lnTo>
                    <a:lnTo>
                      <a:pt x="4" y="19"/>
                    </a:lnTo>
                    <a:lnTo>
                      <a:pt x="0" y="168"/>
                    </a:lnTo>
                    <a:lnTo>
                      <a:pt x="0" y="170"/>
                    </a:lnTo>
                    <a:lnTo>
                      <a:pt x="0" y="172"/>
                    </a:lnTo>
                    <a:lnTo>
                      <a:pt x="0" y="175"/>
                    </a:lnTo>
                    <a:lnTo>
                      <a:pt x="1" y="177"/>
                    </a:lnTo>
                    <a:lnTo>
                      <a:pt x="2" y="180"/>
                    </a:lnTo>
                    <a:lnTo>
                      <a:pt x="3" y="182"/>
                    </a:lnTo>
                    <a:lnTo>
                      <a:pt x="4" y="185"/>
                    </a:lnTo>
                    <a:lnTo>
                      <a:pt x="5" y="188"/>
                    </a:lnTo>
                    <a:lnTo>
                      <a:pt x="7" y="190"/>
                    </a:lnTo>
                    <a:lnTo>
                      <a:pt x="8" y="192"/>
                    </a:lnTo>
                    <a:lnTo>
                      <a:pt x="9" y="194"/>
                    </a:lnTo>
                    <a:lnTo>
                      <a:pt x="10" y="196"/>
                    </a:lnTo>
                    <a:lnTo>
                      <a:pt x="12" y="197"/>
                    </a:lnTo>
                    <a:lnTo>
                      <a:pt x="13" y="200"/>
                    </a:lnTo>
                    <a:lnTo>
                      <a:pt x="14" y="200"/>
                    </a:lnTo>
                    <a:lnTo>
                      <a:pt x="16" y="201"/>
                    </a:lnTo>
                    <a:close/>
                  </a:path>
                </a:pathLst>
              </a:custGeom>
              <a:solidFill>
                <a:srgbClr val="DADEDC"/>
              </a:solidFill>
              <a:ln w="0" cap="flat" cmpd="sng">
                <a:solidFill>
                  <a:srgbClr val="000000"/>
                </a:solidFill>
                <a:prstDash val="solid"/>
                <a:headEnd type="none" w="med" len="med"/>
                <a:tailEnd type="none" w="med" len="med"/>
              </a:ln>
            </p:spPr>
            <p:txBody>
              <a:bodyPr/>
              <a:lstStyle/>
              <a:p>
                <a:endParaRPr lang="en-US"/>
              </a:p>
            </p:txBody>
          </p:sp>
          <p:sp>
            <p:nvSpPr>
              <p:cNvPr id="1413335" name="Freeform 1413334"/>
              <p:cNvSpPr/>
              <p:nvPr/>
            </p:nvSpPr>
            <p:spPr>
              <a:xfrm>
                <a:off x="4970" y="1330"/>
                <a:ext cx="2" cy="9"/>
              </a:xfrm>
              <a:custGeom>
                <a:avLst/>
                <a:gdLst/>
                <a:ahLst/>
                <a:cxnLst/>
                <a:rect l="0" t="0" r="0" b="0"/>
                <a:pathLst>
                  <a:path w="34" h="211">
                    <a:moveTo>
                      <a:pt x="12" y="211"/>
                    </a:moveTo>
                    <a:lnTo>
                      <a:pt x="13" y="210"/>
                    </a:lnTo>
                    <a:lnTo>
                      <a:pt x="14" y="210"/>
                    </a:lnTo>
                    <a:lnTo>
                      <a:pt x="17" y="208"/>
                    </a:lnTo>
                    <a:lnTo>
                      <a:pt x="19" y="207"/>
                    </a:lnTo>
                    <a:lnTo>
                      <a:pt x="20" y="204"/>
                    </a:lnTo>
                    <a:lnTo>
                      <a:pt x="22" y="202"/>
                    </a:lnTo>
                    <a:lnTo>
                      <a:pt x="24" y="200"/>
                    </a:lnTo>
                    <a:lnTo>
                      <a:pt x="26" y="197"/>
                    </a:lnTo>
                    <a:lnTo>
                      <a:pt x="27" y="195"/>
                    </a:lnTo>
                    <a:lnTo>
                      <a:pt x="29" y="192"/>
                    </a:lnTo>
                    <a:lnTo>
                      <a:pt x="30" y="189"/>
                    </a:lnTo>
                    <a:lnTo>
                      <a:pt x="31" y="187"/>
                    </a:lnTo>
                    <a:lnTo>
                      <a:pt x="32" y="184"/>
                    </a:lnTo>
                    <a:lnTo>
                      <a:pt x="33" y="182"/>
                    </a:lnTo>
                    <a:lnTo>
                      <a:pt x="33" y="180"/>
                    </a:lnTo>
                    <a:lnTo>
                      <a:pt x="34" y="178"/>
                    </a:lnTo>
                    <a:lnTo>
                      <a:pt x="26" y="20"/>
                    </a:lnTo>
                    <a:lnTo>
                      <a:pt x="25" y="18"/>
                    </a:lnTo>
                    <a:lnTo>
                      <a:pt x="25" y="16"/>
                    </a:lnTo>
                    <a:lnTo>
                      <a:pt x="25" y="14"/>
                    </a:lnTo>
                    <a:lnTo>
                      <a:pt x="24" y="12"/>
                    </a:lnTo>
                    <a:lnTo>
                      <a:pt x="24" y="11"/>
                    </a:lnTo>
                    <a:lnTo>
                      <a:pt x="23" y="9"/>
                    </a:lnTo>
                    <a:lnTo>
                      <a:pt x="22" y="8"/>
                    </a:lnTo>
                    <a:lnTo>
                      <a:pt x="22" y="5"/>
                    </a:lnTo>
                    <a:lnTo>
                      <a:pt x="21" y="4"/>
                    </a:lnTo>
                    <a:lnTo>
                      <a:pt x="20" y="3"/>
                    </a:lnTo>
                    <a:lnTo>
                      <a:pt x="19" y="2"/>
                    </a:lnTo>
                    <a:lnTo>
                      <a:pt x="17" y="1"/>
                    </a:lnTo>
                    <a:lnTo>
                      <a:pt x="16" y="0"/>
                    </a:lnTo>
                    <a:lnTo>
                      <a:pt x="14" y="0"/>
                    </a:lnTo>
                    <a:lnTo>
                      <a:pt x="13" y="0"/>
                    </a:lnTo>
                    <a:lnTo>
                      <a:pt x="12" y="0"/>
                    </a:lnTo>
                    <a:lnTo>
                      <a:pt x="10" y="0"/>
                    </a:lnTo>
                    <a:lnTo>
                      <a:pt x="9" y="0"/>
                    </a:lnTo>
                    <a:lnTo>
                      <a:pt x="8" y="0"/>
                    </a:lnTo>
                    <a:lnTo>
                      <a:pt x="7" y="1"/>
                    </a:lnTo>
                    <a:lnTo>
                      <a:pt x="6" y="2"/>
                    </a:lnTo>
                    <a:lnTo>
                      <a:pt x="5" y="3"/>
                    </a:lnTo>
                    <a:lnTo>
                      <a:pt x="4" y="4"/>
                    </a:lnTo>
                    <a:lnTo>
                      <a:pt x="3" y="7"/>
                    </a:lnTo>
                    <a:lnTo>
                      <a:pt x="2" y="8"/>
                    </a:lnTo>
                    <a:lnTo>
                      <a:pt x="1" y="10"/>
                    </a:lnTo>
                    <a:lnTo>
                      <a:pt x="1" y="12"/>
                    </a:lnTo>
                    <a:lnTo>
                      <a:pt x="0" y="14"/>
                    </a:lnTo>
                    <a:lnTo>
                      <a:pt x="0" y="16"/>
                    </a:lnTo>
                    <a:lnTo>
                      <a:pt x="0" y="18"/>
                    </a:lnTo>
                    <a:lnTo>
                      <a:pt x="0" y="20"/>
                    </a:lnTo>
                    <a:lnTo>
                      <a:pt x="0" y="23"/>
                    </a:lnTo>
                    <a:lnTo>
                      <a:pt x="0" y="193"/>
                    </a:lnTo>
                    <a:lnTo>
                      <a:pt x="0" y="194"/>
                    </a:lnTo>
                    <a:lnTo>
                      <a:pt x="0" y="196"/>
                    </a:lnTo>
                    <a:lnTo>
                      <a:pt x="0" y="197"/>
                    </a:lnTo>
                    <a:lnTo>
                      <a:pt x="0" y="199"/>
                    </a:lnTo>
                    <a:lnTo>
                      <a:pt x="1" y="200"/>
                    </a:lnTo>
                    <a:lnTo>
                      <a:pt x="1" y="201"/>
                    </a:lnTo>
                    <a:lnTo>
                      <a:pt x="2" y="203"/>
                    </a:lnTo>
                    <a:lnTo>
                      <a:pt x="3" y="204"/>
                    </a:lnTo>
                    <a:lnTo>
                      <a:pt x="4" y="205"/>
                    </a:lnTo>
                    <a:lnTo>
                      <a:pt x="5" y="207"/>
                    </a:lnTo>
                    <a:lnTo>
                      <a:pt x="6" y="208"/>
                    </a:lnTo>
                    <a:lnTo>
                      <a:pt x="7" y="209"/>
                    </a:lnTo>
                    <a:lnTo>
                      <a:pt x="8" y="210"/>
                    </a:lnTo>
                    <a:lnTo>
                      <a:pt x="9" y="210"/>
                    </a:lnTo>
                    <a:lnTo>
                      <a:pt x="10" y="210"/>
                    </a:lnTo>
                    <a:lnTo>
                      <a:pt x="12" y="211"/>
                    </a:lnTo>
                    <a:close/>
                  </a:path>
                </a:pathLst>
              </a:custGeom>
              <a:solidFill>
                <a:srgbClr val="DADEDC"/>
              </a:solidFill>
              <a:ln w="0" cap="flat" cmpd="sng">
                <a:solidFill>
                  <a:srgbClr val="000000"/>
                </a:solidFill>
                <a:prstDash val="solid"/>
                <a:headEnd type="none" w="med" len="med"/>
                <a:tailEnd type="none" w="med" len="med"/>
              </a:ln>
            </p:spPr>
            <p:txBody>
              <a:bodyPr/>
              <a:lstStyle/>
              <a:p>
                <a:endParaRPr lang="en-US"/>
              </a:p>
            </p:txBody>
          </p:sp>
          <p:sp>
            <p:nvSpPr>
              <p:cNvPr id="1413336" name="Freeform 1413335"/>
              <p:cNvSpPr/>
              <p:nvPr/>
            </p:nvSpPr>
            <p:spPr>
              <a:xfrm>
                <a:off x="4956" y="1329"/>
                <a:ext cx="14" cy="5"/>
              </a:xfrm>
              <a:custGeom>
                <a:avLst/>
                <a:gdLst/>
                <a:ahLst/>
                <a:cxnLst/>
                <a:rect l="0" t="0" r="0" b="0"/>
                <a:pathLst>
                  <a:path w="308" h="101">
                    <a:moveTo>
                      <a:pt x="275" y="101"/>
                    </a:moveTo>
                    <a:lnTo>
                      <a:pt x="278" y="100"/>
                    </a:lnTo>
                    <a:lnTo>
                      <a:pt x="281" y="100"/>
                    </a:lnTo>
                    <a:lnTo>
                      <a:pt x="284" y="99"/>
                    </a:lnTo>
                    <a:lnTo>
                      <a:pt x="287" y="97"/>
                    </a:lnTo>
                    <a:lnTo>
                      <a:pt x="289" y="96"/>
                    </a:lnTo>
                    <a:lnTo>
                      <a:pt x="293" y="94"/>
                    </a:lnTo>
                    <a:lnTo>
                      <a:pt x="296" y="92"/>
                    </a:lnTo>
                    <a:lnTo>
                      <a:pt x="298" y="90"/>
                    </a:lnTo>
                    <a:lnTo>
                      <a:pt x="300" y="88"/>
                    </a:lnTo>
                    <a:lnTo>
                      <a:pt x="302" y="86"/>
                    </a:lnTo>
                    <a:lnTo>
                      <a:pt x="304" y="83"/>
                    </a:lnTo>
                    <a:lnTo>
                      <a:pt x="305" y="81"/>
                    </a:lnTo>
                    <a:lnTo>
                      <a:pt x="306" y="78"/>
                    </a:lnTo>
                    <a:lnTo>
                      <a:pt x="307" y="75"/>
                    </a:lnTo>
                    <a:lnTo>
                      <a:pt x="307" y="72"/>
                    </a:lnTo>
                    <a:lnTo>
                      <a:pt x="308" y="69"/>
                    </a:lnTo>
                    <a:lnTo>
                      <a:pt x="308" y="32"/>
                    </a:lnTo>
                    <a:lnTo>
                      <a:pt x="307" y="28"/>
                    </a:lnTo>
                    <a:lnTo>
                      <a:pt x="307" y="25"/>
                    </a:lnTo>
                    <a:lnTo>
                      <a:pt x="306" y="22"/>
                    </a:lnTo>
                    <a:lnTo>
                      <a:pt x="305" y="19"/>
                    </a:lnTo>
                    <a:lnTo>
                      <a:pt x="304" y="16"/>
                    </a:lnTo>
                    <a:lnTo>
                      <a:pt x="302" y="13"/>
                    </a:lnTo>
                    <a:lnTo>
                      <a:pt x="300" y="11"/>
                    </a:lnTo>
                    <a:lnTo>
                      <a:pt x="298" y="9"/>
                    </a:lnTo>
                    <a:lnTo>
                      <a:pt x="296" y="7"/>
                    </a:lnTo>
                    <a:lnTo>
                      <a:pt x="293" y="5"/>
                    </a:lnTo>
                    <a:lnTo>
                      <a:pt x="289" y="3"/>
                    </a:lnTo>
                    <a:lnTo>
                      <a:pt x="287" y="2"/>
                    </a:lnTo>
                    <a:lnTo>
                      <a:pt x="284" y="1"/>
                    </a:lnTo>
                    <a:lnTo>
                      <a:pt x="281" y="0"/>
                    </a:lnTo>
                    <a:lnTo>
                      <a:pt x="278" y="0"/>
                    </a:lnTo>
                    <a:lnTo>
                      <a:pt x="275" y="0"/>
                    </a:lnTo>
                    <a:lnTo>
                      <a:pt x="33" y="0"/>
                    </a:lnTo>
                    <a:lnTo>
                      <a:pt x="29" y="0"/>
                    </a:lnTo>
                    <a:lnTo>
                      <a:pt x="26" y="0"/>
                    </a:lnTo>
                    <a:lnTo>
                      <a:pt x="23" y="1"/>
                    </a:lnTo>
                    <a:lnTo>
                      <a:pt x="20" y="2"/>
                    </a:lnTo>
                    <a:lnTo>
                      <a:pt x="16" y="3"/>
                    </a:lnTo>
                    <a:lnTo>
                      <a:pt x="13" y="5"/>
                    </a:lnTo>
                    <a:lnTo>
                      <a:pt x="11" y="7"/>
                    </a:lnTo>
                    <a:lnTo>
                      <a:pt x="9" y="9"/>
                    </a:lnTo>
                    <a:lnTo>
                      <a:pt x="7" y="11"/>
                    </a:lnTo>
                    <a:lnTo>
                      <a:pt x="5" y="13"/>
                    </a:lnTo>
                    <a:lnTo>
                      <a:pt x="3" y="16"/>
                    </a:lnTo>
                    <a:lnTo>
                      <a:pt x="2" y="19"/>
                    </a:lnTo>
                    <a:lnTo>
                      <a:pt x="1" y="22"/>
                    </a:lnTo>
                    <a:lnTo>
                      <a:pt x="0" y="25"/>
                    </a:lnTo>
                    <a:lnTo>
                      <a:pt x="0" y="28"/>
                    </a:lnTo>
                    <a:lnTo>
                      <a:pt x="0" y="32"/>
                    </a:lnTo>
                    <a:lnTo>
                      <a:pt x="0" y="69"/>
                    </a:lnTo>
                    <a:lnTo>
                      <a:pt x="0" y="72"/>
                    </a:lnTo>
                    <a:lnTo>
                      <a:pt x="0" y="75"/>
                    </a:lnTo>
                    <a:lnTo>
                      <a:pt x="1" y="78"/>
                    </a:lnTo>
                    <a:lnTo>
                      <a:pt x="2" y="81"/>
                    </a:lnTo>
                    <a:lnTo>
                      <a:pt x="3" y="83"/>
                    </a:lnTo>
                    <a:lnTo>
                      <a:pt x="5" y="86"/>
                    </a:lnTo>
                    <a:lnTo>
                      <a:pt x="7" y="88"/>
                    </a:lnTo>
                    <a:lnTo>
                      <a:pt x="9" y="90"/>
                    </a:lnTo>
                    <a:lnTo>
                      <a:pt x="11" y="92"/>
                    </a:lnTo>
                    <a:lnTo>
                      <a:pt x="13" y="94"/>
                    </a:lnTo>
                    <a:lnTo>
                      <a:pt x="16" y="96"/>
                    </a:lnTo>
                    <a:lnTo>
                      <a:pt x="20" y="97"/>
                    </a:lnTo>
                    <a:lnTo>
                      <a:pt x="23" y="99"/>
                    </a:lnTo>
                    <a:lnTo>
                      <a:pt x="26" y="100"/>
                    </a:lnTo>
                    <a:lnTo>
                      <a:pt x="29" y="100"/>
                    </a:lnTo>
                    <a:lnTo>
                      <a:pt x="33" y="101"/>
                    </a:lnTo>
                    <a:lnTo>
                      <a:pt x="275" y="101"/>
                    </a:lnTo>
                    <a:close/>
                  </a:path>
                </a:pathLst>
              </a:custGeom>
              <a:solidFill>
                <a:srgbClr val="F2EEEA"/>
              </a:solidFill>
              <a:ln w="0" cap="flat" cmpd="sng">
                <a:solidFill>
                  <a:srgbClr val="000000"/>
                </a:solidFill>
                <a:prstDash val="solid"/>
                <a:headEnd type="none" w="med" len="med"/>
                <a:tailEnd type="none" w="med" len="med"/>
              </a:ln>
            </p:spPr>
            <p:txBody>
              <a:bodyPr/>
              <a:lstStyle/>
              <a:p>
                <a:endParaRPr lang="en-US"/>
              </a:p>
            </p:txBody>
          </p:sp>
          <p:sp>
            <p:nvSpPr>
              <p:cNvPr id="1413337" name="Freeform 1413336"/>
              <p:cNvSpPr/>
              <p:nvPr/>
            </p:nvSpPr>
            <p:spPr>
              <a:xfrm>
                <a:off x="4914" y="1315"/>
                <a:ext cx="19" cy="12"/>
              </a:xfrm>
              <a:custGeom>
                <a:avLst/>
                <a:gdLst/>
                <a:ahLst/>
                <a:cxnLst/>
                <a:rect l="0" t="0" r="0" b="0"/>
                <a:pathLst>
                  <a:path w="430" h="282">
                    <a:moveTo>
                      <a:pt x="374" y="282"/>
                    </a:moveTo>
                    <a:lnTo>
                      <a:pt x="378" y="281"/>
                    </a:lnTo>
                    <a:lnTo>
                      <a:pt x="382" y="280"/>
                    </a:lnTo>
                    <a:lnTo>
                      <a:pt x="387" y="279"/>
                    </a:lnTo>
                    <a:lnTo>
                      <a:pt x="392" y="275"/>
                    </a:lnTo>
                    <a:lnTo>
                      <a:pt x="396" y="273"/>
                    </a:lnTo>
                    <a:lnTo>
                      <a:pt x="401" y="269"/>
                    </a:lnTo>
                    <a:lnTo>
                      <a:pt x="405" y="266"/>
                    </a:lnTo>
                    <a:lnTo>
                      <a:pt x="411" y="261"/>
                    </a:lnTo>
                    <a:lnTo>
                      <a:pt x="415" y="257"/>
                    </a:lnTo>
                    <a:lnTo>
                      <a:pt x="418" y="252"/>
                    </a:lnTo>
                    <a:lnTo>
                      <a:pt x="421" y="246"/>
                    </a:lnTo>
                    <a:lnTo>
                      <a:pt x="424" y="240"/>
                    </a:lnTo>
                    <a:lnTo>
                      <a:pt x="426" y="233"/>
                    </a:lnTo>
                    <a:lnTo>
                      <a:pt x="428" y="227"/>
                    </a:lnTo>
                    <a:lnTo>
                      <a:pt x="429" y="220"/>
                    </a:lnTo>
                    <a:lnTo>
                      <a:pt x="430" y="214"/>
                    </a:lnTo>
                    <a:lnTo>
                      <a:pt x="417" y="66"/>
                    </a:lnTo>
                    <a:lnTo>
                      <a:pt x="416" y="59"/>
                    </a:lnTo>
                    <a:lnTo>
                      <a:pt x="416" y="52"/>
                    </a:lnTo>
                    <a:lnTo>
                      <a:pt x="415" y="46"/>
                    </a:lnTo>
                    <a:lnTo>
                      <a:pt x="413" y="40"/>
                    </a:lnTo>
                    <a:lnTo>
                      <a:pt x="411" y="33"/>
                    </a:lnTo>
                    <a:lnTo>
                      <a:pt x="409" y="28"/>
                    </a:lnTo>
                    <a:lnTo>
                      <a:pt x="406" y="23"/>
                    </a:lnTo>
                    <a:lnTo>
                      <a:pt x="403" y="19"/>
                    </a:lnTo>
                    <a:lnTo>
                      <a:pt x="400" y="14"/>
                    </a:lnTo>
                    <a:lnTo>
                      <a:pt x="397" y="11"/>
                    </a:lnTo>
                    <a:lnTo>
                      <a:pt x="393" y="7"/>
                    </a:lnTo>
                    <a:lnTo>
                      <a:pt x="390" y="5"/>
                    </a:lnTo>
                    <a:lnTo>
                      <a:pt x="386" y="2"/>
                    </a:lnTo>
                    <a:lnTo>
                      <a:pt x="382" y="1"/>
                    </a:lnTo>
                    <a:lnTo>
                      <a:pt x="378" y="0"/>
                    </a:lnTo>
                    <a:lnTo>
                      <a:pt x="374" y="0"/>
                    </a:lnTo>
                    <a:lnTo>
                      <a:pt x="57" y="0"/>
                    </a:lnTo>
                    <a:lnTo>
                      <a:pt x="52" y="0"/>
                    </a:lnTo>
                    <a:lnTo>
                      <a:pt x="48" y="1"/>
                    </a:lnTo>
                    <a:lnTo>
                      <a:pt x="44" y="2"/>
                    </a:lnTo>
                    <a:lnTo>
                      <a:pt x="40" y="5"/>
                    </a:lnTo>
                    <a:lnTo>
                      <a:pt x="36" y="7"/>
                    </a:lnTo>
                    <a:lnTo>
                      <a:pt x="33" y="11"/>
                    </a:lnTo>
                    <a:lnTo>
                      <a:pt x="29" y="14"/>
                    </a:lnTo>
                    <a:lnTo>
                      <a:pt x="27" y="19"/>
                    </a:lnTo>
                    <a:lnTo>
                      <a:pt x="24" y="23"/>
                    </a:lnTo>
                    <a:lnTo>
                      <a:pt x="21" y="28"/>
                    </a:lnTo>
                    <a:lnTo>
                      <a:pt x="18" y="33"/>
                    </a:lnTo>
                    <a:lnTo>
                      <a:pt x="17" y="40"/>
                    </a:lnTo>
                    <a:lnTo>
                      <a:pt x="15" y="46"/>
                    </a:lnTo>
                    <a:lnTo>
                      <a:pt x="14" y="52"/>
                    </a:lnTo>
                    <a:lnTo>
                      <a:pt x="14" y="59"/>
                    </a:lnTo>
                    <a:lnTo>
                      <a:pt x="14" y="66"/>
                    </a:lnTo>
                    <a:lnTo>
                      <a:pt x="0" y="214"/>
                    </a:lnTo>
                    <a:lnTo>
                      <a:pt x="0" y="220"/>
                    </a:lnTo>
                    <a:lnTo>
                      <a:pt x="1" y="227"/>
                    </a:lnTo>
                    <a:lnTo>
                      <a:pt x="3" y="233"/>
                    </a:lnTo>
                    <a:lnTo>
                      <a:pt x="5" y="240"/>
                    </a:lnTo>
                    <a:lnTo>
                      <a:pt x="8" y="246"/>
                    </a:lnTo>
                    <a:lnTo>
                      <a:pt x="11" y="252"/>
                    </a:lnTo>
                    <a:lnTo>
                      <a:pt x="15" y="257"/>
                    </a:lnTo>
                    <a:lnTo>
                      <a:pt x="19" y="261"/>
                    </a:lnTo>
                    <a:lnTo>
                      <a:pt x="24" y="266"/>
                    </a:lnTo>
                    <a:lnTo>
                      <a:pt x="28" y="269"/>
                    </a:lnTo>
                    <a:lnTo>
                      <a:pt x="33" y="273"/>
                    </a:lnTo>
                    <a:lnTo>
                      <a:pt x="38" y="275"/>
                    </a:lnTo>
                    <a:lnTo>
                      <a:pt x="42" y="279"/>
                    </a:lnTo>
                    <a:lnTo>
                      <a:pt x="47" y="280"/>
                    </a:lnTo>
                    <a:lnTo>
                      <a:pt x="52" y="281"/>
                    </a:lnTo>
                    <a:lnTo>
                      <a:pt x="57" y="282"/>
                    </a:lnTo>
                    <a:lnTo>
                      <a:pt x="374" y="282"/>
                    </a:lnTo>
                    <a:close/>
                  </a:path>
                </a:pathLst>
              </a:custGeom>
              <a:solidFill>
                <a:srgbClr val="7F7F7F"/>
              </a:solidFill>
              <a:ln w="0" cap="flat" cmpd="sng">
                <a:solidFill>
                  <a:srgbClr val="000000"/>
                </a:solidFill>
                <a:prstDash val="solid"/>
                <a:headEnd type="none" w="med" len="med"/>
                <a:tailEnd type="none" w="med" len="med"/>
              </a:ln>
            </p:spPr>
            <p:txBody>
              <a:bodyPr/>
              <a:lstStyle/>
              <a:p>
                <a:endParaRPr lang="en-US"/>
              </a:p>
            </p:txBody>
          </p:sp>
          <p:sp>
            <p:nvSpPr>
              <p:cNvPr id="1413338" name="Freeform 1413337"/>
              <p:cNvSpPr/>
              <p:nvPr/>
            </p:nvSpPr>
            <p:spPr>
              <a:xfrm>
                <a:off x="4915" y="1315"/>
                <a:ext cx="18" cy="11"/>
              </a:xfrm>
              <a:custGeom>
                <a:avLst/>
                <a:gdLst/>
                <a:ahLst/>
                <a:cxnLst/>
                <a:rect l="0" t="0" r="0" b="0"/>
                <a:pathLst>
                  <a:path w="410" h="268">
                    <a:moveTo>
                      <a:pt x="356" y="268"/>
                    </a:moveTo>
                    <a:lnTo>
                      <a:pt x="361" y="267"/>
                    </a:lnTo>
                    <a:lnTo>
                      <a:pt x="365" y="266"/>
                    </a:lnTo>
                    <a:lnTo>
                      <a:pt x="369" y="265"/>
                    </a:lnTo>
                    <a:lnTo>
                      <a:pt x="374" y="263"/>
                    </a:lnTo>
                    <a:lnTo>
                      <a:pt x="378" y="260"/>
                    </a:lnTo>
                    <a:lnTo>
                      <a:pt x="383" y="257"/>
                    </a:lnTo>
                    <a:lnTo>
                      <a:pt x="387" y="254"/>
                    </a:lnTo>
                    <a:lnTo>
                      <a:pt x="391" y="250"/>
                    </a:lnTo>
                    <a:lnTo>
                      <a:pt x="394" y="245"/>
                    </a:lnTo>
                    <a:lnTo>
                      <a:pt x="399" y="240"/>
                    </a:lnTo>
                    <a:lnTo>
                      <a:pt x="402" y="235"/>
                    </a:lnTo>
                    <a:lnTo>
                      <a:pt x="404" y="229"/>
                    </a:lnTo>
                    <a:lnTo>
                      <a:pt x="407" y="223"/>
                    </a:lnTo>
                    <a:lnTo>
                      <a:pt x="408" y="217"/>
                    </a:lnTo>
                    <a:lnTo>
                      <a:pt x="409" y="211"/>
                    </a:lnTo>
                    <a:lnTo>
                      <a:pt x="410" y="205"/>
                    </a:lnTo>
                    <a:lnTo>
                      <a:pt x="397" y="64"/>
                    </a:lnTo>
                    <a:lnTo>
                      <a:pt x="396" y="57"/>
                    </a:lnTo>
                    <a:lnTo>
                      <a:pt x="396" y="51"/>
                    </a:lnTo>
                    <a:lnTo>
                      <a:pt x="395" y="45"/>
                    </a:lnTo>
                    <a:lnTo>
                      <a:pt x="393" y="39"/>
                    </a:lnTo>
                    <a:lnTo>
                      <a:pt x="392" y="33"/>
                    </a:lnTo>
                    <a:lnTo>
                      <a:pt x="390" y="27"/>
                    </a:lnTo>
                    <a:lnTo>
                      <a:pt x="387" y="22"/>
                    </a:lnTo>
                    <a:lnTo>
                      <a:pt x="385" y="18"/>
                    </a:lnTo>
                    <a:lnTo>
                      <a:pt x="382" y="14"/>
                    </a:lnTo>
                    <a:lnTo>
                      <a:pt x="379" y="10"/>
                    </a:lnTo>
                    <a:lnTo>
                      <a:pt x="376" y="7"/>
                    </a:lnTo>
                    <a:lnTo>
                      <a:pt x="372" y="4"/>
                    </a:lnTo>
                    <a:lnTo>
                      <a:pt x="368" y="2"/>
                    </a:lnTo>
                    <a:lnTo>
                      <a:pt x="365" y="1"/>
                    </a:lnTo>
                    <a:lnTo>
                      <a:pt x="361" y="0"/>
                    </a:lnTo>
                    <a:lnTo>
                      <a:pt x="356" y="0"/>
                    </a:lnTo>
                    <a:lnTo>
                      <a:pt x="55" y="0"/>
                    </a:lnTo>
                    <a:lnTo>
                      <a:pt x="50" y="0"/>
                    </a:lnTo>
                    <a:lnTo>
                      <a:pt x="45" y="1"/>
                    </a:lnTo>
                    <a:lnTo>
                      <a:pt x="42" y="2"/>
                    </a:lnTo>
                    <a:lnTo>
                      <a:pt x="38" y="4"/>
                    </a:lnTo>
                    <a:lnTo>
                      <a:pt x="34" y="7"/>
                    </a:lnTo>
                    <a:lnTo>
                      <a:pt x="31" y="10"/>
                    </a:lnTo>
                    <a:lnTo>
                      <a:pt x="28" y="14"/>
                    </a:lnTo>
                    <a:lnTo>
                      <a:pt x="25" y="18"/>
                    </a:lnTo>
                    <a:lnTo>
                      <a:pt x="23" y="22"/>
                    </a:lnTo>
                    <a:lnTo>
                      <a:pt x="20" y="27"/>
                    </a:lnTo>
                    <a:lnTo>
                      <a:pt x="18" y="33"/>
                    </a:lnTo>
                    <a:lnTo>
                      <a:pt x="17" y="39"/>
                    </a:lnTo>
                    <a:lnTo>
                      <a:pt x="15" y="45"/>
                    </a:lnTo>
                    <a:lnTo>
                      <a:pt x="14" y="51"/>
                    </a:lnTo>
                    <a:lnTo>
                      <a:pt x="14" y="57"/>
                    </a:lnTo>
                    <a:lnTo>
                      <a:pt x="14" y="64"/>
                    </a:lnTo>
                    <a:lnTo>
                      <a:pt x="0" y="205"/>
                    </a:lnTo>
                    <a:lnTo>
                      <a:pt x="0" y="211"/>
                    </a:lnTo>
                    <a:lnTo>
                      <a:pt x="1" y="217"/>
                    </a:lnTo>
                    <a:lnTo>
                      <a:pt x="3" y="223"/>
                    </a:lnTo>
                    <a:lnTo>
                      <a:pt x="5" y="229"/>
                    </a:lnTo>
                    <a:lnTo>
                      <a:pt x="7" y="235"/>
                    </a:lnTo>
                    <a:lnTo>
                      <a:pt x="11" y="240"/>
                    </a:lnTo>
                    <a:lnTo>
                      <a:pt x="15" y="245"/>
                    </a:lnTo>
                    <a:lnTo>
                      <a:pt x="19" y="250"/>
                    </a:lnTo>
                    <a:lnTo>
                      <a:pt x="23" y="254"/>
                    </a:lnTo>
                    <a:lnTo>
                      <a:pt x="27" y="257"/>
                    </a:lnTo>
                    <a:lnTo>
                      <a:pt x="31" y="260"/>
                    </a:lnTo>
                    <a:lnTo>
                      <a:pt x="36" y="263"/>
                    </a:lnTo>
                    <a:lnTo>
                      <a:pt x="40" y="265"/>
                    </a:lnTo>
                    <a:lnTo>
                      <a:pt x="45" y="266"/>
                    </a:lnTo>
                    <a:lnTo>
                      <a:pt x="50" y="267"/>
                    </a:lnTo>
                    <a:lnTo>
                      <a:pt x="55" y="268"/>
                    </a:lnTo>
                    <a:lnTo>
                      <a:pt x="356" y="268"/>
                    </a:lnTo>
                    <a:close/>
                  </a:path>
                </a:pathLst>
              </a:custGeom>
              <a:solidFill>
                <a:srgbClr val="F2F3F1"/>
              </a:solidFill>
              <a:ln w="0" cap="flat" cmpd="sng">
                <a:solidFill>
                  <a:srgbClr val="000000"/>
                </a:solidFill>
                <a:prstDash val="solid"/>
                <a:headEnd type="none" w="med" len="med"/>
                <a:tailEnd type="none" w="med" len="med"/>
              </a:ln>
            </p:spPr>
            <p:txBody>
              <a:bodyPr/>
              <a:lstStyle/>
              <a:p>
                <a:endParaRPr lang="en-US"/>
              </a:p>
            </p:txBody>
          </p:sp>
          <p:sp>
            <p:nvSpPr>
              <p:cNvPr id="1413339" name="Freeform 1413338"/>
              <p:cNvSpPr/>
              <p:nvPr/>
            </p:nvSpPr>
            <p:spPr>
              <a:xfrm>
                <a:off x="4917" y="1320"/>
                <a:ext cx="13" cy="6"/>
              </a:xfrm>
              <a:custGeom>
                <a:avLst/>
                <a:gdLst/>
                <a:ahLst/>
                <a:cxnLst/>
                <a:rect l="0" t="0" r="0" b="0"/>
                <a:pathLst>
                  <a:path w="298" h="121">
                    <a:moveTo>
                      <a:pt x="298" y="60"/>
                    </a:moveTo>
                    <a:lnTo>
                      <a:pt x="297" y="66"/>
                    </a:lnTo>
                    <a:lnTo>
                      <a:pt x="297" y="72"/>
                    </a:lnTo>
                    <a:lnTo>
                      <a:pt x="296" y="78"/>
                    </a:lnTo>
                    <a:lnTo>
                      <a:pt x="295" y="83"/>
                    </a:lnTo>
                    <a:lnTo>
                      <a:pt x="294" y="88"/>
                    </a:lnTo>
                    <a:lnTo>
                      <a:pt x="292" y="93"/>
                    </a:lnTo>
                    <a:lnTo>
                      <a:pt x="290" y="98"/>
                    </a:lnTo>
                    <a:lnTo>
                      <a:pt x="288" y="102"/>
                    </a:lnTo>
                    <a:lnTo>
                      <a:pt x="286" y="107"/>
                    </a:lnTo>
                    <a:lnTo>
                      <a:pt x="283" y="110"/>
                    </a:lnTo>
                    <a:lnTo>
                      <a:pt x="281" y="113"/>
                    </a:lnTo>
                    <a:lnTo>
                      <a:pt x="278" y="116"/>
                    </a:lnTo>
                    <a:lnTo>
                      <a:pt x="274" y="118"/>
                    </a:lnTo>
                    <a:lnTo>
                      <a:pt x="271" y="119"/>
                    </a:lnTo>
                    <a:lnTo>
                      <a:pt x="267" y="120"/>
                    </a:lnTo>
                    <a:lnTo>
                      <a:pt x="264" y="121"/>
                    </a:lnTo>
                    <a:lnTo>
                      <a:pt x="35" y="121"/>
                    </a:lnTo>
                    <a:lnTo>
                      <a:pt x="31" y="120"/>
                    </a:lnTo>
                    <a:lnTo>
                      <a:pt x="26" y="119"/>
                    </a:lnTo>
                    <a:lnTo>
                      <a:pt x="23" y="118"/>
                    </a:lnTo>
                    <a:lnTo>
                      <a:pt x="19" y="116"/>
                    </a:lnTo>
                    <a:lnTo>
                      <a:pt x="16" y="113"/>
                    </a:lnTo>
                    <a:lnTo>
                      <a:pt x="14" y="110"/>
                    </a:lnTo>
                    <a:lnTo>
                      <a:pt x="11" y="107"/>
                    </a:lnTo>
                    <a:lnTo>
                      <a:pt x="9" y="102"/>
                    </a:lnTo>
                    <a:lnTo>
                      <a:pt x="7" y="98"/>
                    </a:lnTo>
                    <a:lnTo>
                      <a:pt x="5" y="93"/>
                    </a:lnTo>
                    <a:lnTo>
                      <a:pt x="3" y="88"/>
                    </a:lnTo>
                    <a:lnTo>
                      <a:pt x="2" y="83"/>
                    </a:lnTo>
                    <a:lnTo>
                      <a:pt x="1" y="78"/>
                    </a:lnTo>
                    <a:lnTo>
                      <a:pt x="0" y="72"/>
                    </a:lnTo>
                    <a:lnTo>
                      <a:pt x="0" y="66"/>
                    </a:lnTo>
                    <a:lnTo>
                      <a:pt x="0" y="60"/>
                    </a:lnTo>
                    <a:lnTo>
                      <a:pt x="2" y="0"/>
                    </a:lnTo>
                    <a:lnTo>
                      <a:pt x="296" y="0"/>
                    </a:lnTo>
                    <a:lnTo>
                      <a:pt x="298" y="60"/>
                    </a:lnTo>
                    <a:close/>
                  </a:path>
                </a:pathLst>
              </a:custGeom>
              <a:solidFill>
                <a:srgbClr val="CDCAC7"/>
              </a:solidFill>
              <a:ln w="0" cap="flat" cmpd="sng">
                <a:solidFill>
                  <a:srgbClr val="000000"/>
                </a:solidFill>
                <a:prstDash val="solid"/>
                <a:headEnd type="none" w="med" len="med"/>
                <a:tailEnd type="none" w="med" len="med"/>
              </a:ln>
            </p:spPr>
            <p:txBody>
              <a:bodyPr/>
              <a:lstStyle/>
              <a:p>
                <a:endParaRPr lang="en-US"/>
              </a:p>
            </p:txBody>
          </p:sp>
          <p:sp>
            <p:nvSpPr>
              <p:cNvPr id="1413340" name="Freeform 1413339"/>
              <p:cNvSpPr/>
              <p:nvPr/>
            </p:nvSpPr>
            <p:spPr>
              <a:xfrm>
                <a:off x="4915" y="1316"/>
                <a:ext cx="2" cy="9"/>
              </a:xfrm>
              <a:custGeom>
                <a:avLst/>
                <a:gdLst/>
                <a:ahLst/>
                <a:cxnLst/>
                <a:rect l="0" t="0" r="0" b="0"/>
                <a:pathLst>
                  <a:path w="28" h="200">
                    <a:moveTo>
                      <a:pt x="16" y="200"/>
                    </a:moveTo>
                    <a:lnTo>
                      <a:pt x="17" y="199"/>
                    </a:lnTo>
                    <a:lnTo>
                      <a:pt x="18" y="199"/>
                    </a:lnTo>
                    <a:lnTo>
                      <a:pt x="19" y="199"/>
                    </a:lnTo>
                    <a:lnTo>
                      <a:pt x="20" y="198"/>
                    </a:lnTo>
                    <a:lnTo>
                      <a:pt x="21" y="197"/>
                    </a:lnTo>
                    <a:lnTo>
                      <a:pt x="22" y="196"/>
                    </a:lnTo>
                    <a:lnTo>
                      <a:pt x="23" y="195"/>
                    </a:lnTo>
                    <a:lnTo>
                      <a:pt x="24" y="193"/>
                    </a:lnTo>
                    <a:lnTo>
                      <a:pt x="25" y="192"/>
                    </a:lnTo>
                    <a:lnTo>
                      <a:pt x="26" y="190"/>
                    </a:lnTo>
                    <a:lnTo>
                      <a:pt x="26" y="189"/>
                    </a:lnTo>
                    <a:lnTo>
                      <a:pt x="27" y="187"/>
                    </a:lnTo>
                    <a:lnTo>
                      <a:pt x="27" y="185"/>
                    </a:lnTo>
                    <a:lnTo>
                      <a:pt x="27" y="183"/>
                    </a:lnTo>
                    <a:lnTo>
                      <a:pt x="27" y="182"/>
                    </a:lnTo>
                    <a:lnTo>
                      <a:pt x="28" y="180"/>
                    </a:lnTo>
                    <a:lnTo>
                      <a:pt x="28" y="19"/>
                    </a:lnTo>
                    <a:lnTo>
                      <a:pt x="27" y="17"/>
                    </a:lnTo>
                    <a:lnTo>
                      <a:pt x="27" y="15"/>
                    </a:lnTo>
                    <a:lnTo>
                      <a:pt x="27" y="13"/>
                    </a:lnTo>
                    <a:lnTo>
                      <a:pt x="27" y="11"/>
                    </a:lnTo>
                    <a:lnTo>
                      <a:pt x="26" y="10"/>
                    </a:lnTo>
                    <a:lnTo>
                      <a:pt x="26" y="8"/>
                    </a:lnTo>
                    <a:lnTo>
                      <a:pt x="25" y="7"/>
                    </a:lnTo>
                    <a:lnTo>
                      <a:pt x="24" y="5"/>
                    </a:lnTo>
                    <a:lnTo>
                      <a:pt x="23" y="4"/>
                    </a:lnTo>
                    <a:lnTo>
                      <a:pt x="22" y="3"/>
                    </a:lnTo>
                    <a:lnTo>
                      <a:pt x="21" y="2"/>
                    </a:lnTo>
                    <a:lnTo>
                      <a:pt x="20" y="1"/>
                    </a:lnTo>
                    <a:lnTo>
                      <a:pt x="19" y="0"/>
                    </a:lnTo>
                    <a:lnTo>
                      <a:pt x="18" y="0"/>
                    </a:lnTo>
                    <a:lnTo>
                      <a:pt x="17" y="0"/>
                    </a:lnTo>
                    <a:lnTo>
                      <a:pt x="16" y="0"/>
                    </a:lnTo>
                    <a:lnTo>
                      <a:pt x="14" y="0"/>
                    </a:lnTo>
                    <a:lnTo>
                      <a:pt x="13" y="0"/>
                    </a:lnTo>
                    <a:lnTo>
                      <a:pt x="12" y="0"/>
                    </a:lnTo>
                    <a:lnTo>
                      <a:pt x="11" y="1"/>
                    </a:lnTo>
                    <a:lnTo>
                      <a:pt x="10" y="2"/>
                    </a:lnTo>
                    <a:lnTo>
                      <a:pt x="9" y="3"/>
                    </a:lnTo>
                    <a:lnTo>
                      <a:pt x="8" y="4"/>
                    </a:lnTo>
                    <a:lnTo>
                      <a:pt x="7" y="5"/>
                    </a:lnTo>
                    <a:lnTo>
                      <a:pt x="6" y="7"/>
                    </a:lnTo>
                    <a:lnTo>
                      <a:pt x="5" y="8"/>
                    </a:lnTo>
                    <a:lnTo>
                      <a:pt x="5" y="10"/>
                    </a:lnTo>
                    <a:lnTo>
                      <a:pt x="4" y="11"/>
                    </a:lnTo>
                    <a:lnTo>
                      <a:pt x="4" y="13"/>
                    </a:lnTo>
                    <a:lnTo>
                      <a:pt x="4" y="15"/>
                    </a:lnTo>
                    <a:lnTo>
                      <a:pt x="4" y="17"/>
                    </a:lnTo>
                    <a:lnTo>
                      <a:pt x="4" y="19"/>
                    </a:lnTo>
                    <a:lnTo>
                      <a:pt x="0" y="168"/>
                    </a:lnTo>
                    <a:lnTo>
                      <a:pt x="0" y="169"/>
                    </a:lnTo>
                    <a:lnTo>
                      <a:pt x="0" y="172"/>
                    </a:lnTo>
                    <a:lnTo>
                      <a:pt x="0" y="174"/>
                    </a:lnTo>
                    <a:lnTo>
                      <a:pt x="1" y="177"/>
                    </a:lnTo>
                    <a:lnTo>
                      <a:pt x="2" y="179"/>
                    </a:lnTo>
                    <a:lnTo>
                      <a:pt x="3" y="182"/>
                    </a:lnTo>
                    <a:lnTo>
                      <a:pt x="4" y="184"/>
                    </a:lnTo>
                    <a:lnTo>
                      <a:pt x="5" y="187"/>
                    </a:lnTo>
                    <a:lnTo>
                      <a:pt x="6" y="189"/>
                    </a:lnTo>
                    <a:lnTo>
                      <a:pt x="7" y="191"/>
                    </a:lnTo>
                    <a:lnTo>
                      <a:pt x="9" y="193"/>
                    </a:lnTo>
                    <a:lnTo>
                      <a:pt x="10" y="196"/>
                    </a:lnTo>
                    <a:lnTo>
                      <a:pt x="11" y="197"/>
                    </a:lnTo>
                    <a:lnTo>
                      <a:pt x="13" y="199"/>
                    </a:lnTo>
                    <a:lnTo>
                      <a:pt x="14" y="199"/>
                    </a:lnTo>
                    <a:lnTo>
                      <a:pt x="16" y="200"/>
                    </a:lnTo>
                    <a:close/>
                  </a:path>
                </a:pathLst>
              </a:custGeom>
              <a:solidFill>
                <a:srgbClr val="DADEDC"/>
              </a:solidFill>
              <a:ln w="0" cap="flat" cmpd="sng">
                <a:solidFill>
                  <a:srgbClr val="000000"/>
                </a:solidFill>
                <a:prstDash val="solid"/>
                <a:headEnd type="none" w="med" len="med"/>
                <a:tailEnd type="none" w="med" len="med"/>
              </a:ln>
            </p:spPr>
            <p:txBody>
              <a:bodyPr/>
              <a:lstStyle/>
              <a:p>
                <a:endParaRPr lang="en-US"/>
              </a:p>
            </p:txBody>
          </p:sp>
          <p:sp>
            <p:nvSpPr>
              <p:cNvPr id="1413341" name="Freeform 1413340"/>
              <p:cNvSpPr/>
              <p:nvPr/>
            </p:nvSpPr>
            <p:spPr>
              <a:xfrm>
                <a:off x="4931" y="1316"/>
                <a:ext cx="1" cy="9"/>
              </a:xfrm>
              <a:custGeom>
                <a:avLst/>
                <a:gdLst/>
                <a:ahLst/>
                <a:cxnLst/>
                <a:rect l="0" t="0" r="0" b="0"/>
                <a:pathLst>
                  <a:path w="34" h="210">
                    <a:moveTo>
                      <a:pt x="13" y="210"/>
                    </a:moveTo>
                    <a:lnTo>
                      <a:pt x="14" y="209"/>
                    </a:lnTo>
                    <a:lnTo>
                      <a:pt x="15" y="209"/>
                    </a:lnTo>
                    <a:lnTo>
                      <a:pt x="17" y="207"/>
                    </a:lnTo>
                    <a:lnTo>
                      <a:pt x="19" y="206"/>
                    </a:lnTo>
                    <a:lnTo>
                      <a:pt x="20" y="204"/>
                    </a:lnTo>
                    <a:lnTo>
                      <a:pt x="22" y="201"/>
                    </a:lnTo>
                    <a:lnTo>
                      <a:pt x="24" y="199"/>
                    </a:lnTo>
                    <a:lnTo>
                      <a:pt x="25" y="197"/>
                    </a:lnTo>
                    <a:lnTo>
                      <a:pt x="27" y="194"/>
                    </a:lnTo>
                    <a:lnTo>
                      <a:pt x="28" y="191"/>
                    </a:lnTo>
                    <a:lnTo>
                      <a:pt x="29" y="189"/>
                    </a:lnTo>
                    <a:lnTo>
                      <a:pt x="30" y="186"/>
                    </a:lnTo>
                    <a:lnTo>
                      <a:pt x="31" y="184"/>
                    </a:lnTo>
                    <a:lnTo>
                      <a:pt x="32" y="181"/>
                    </a:lnTo>
                    <a:lnTo>
                      <a:pt x="32" y="179"/>
                    </a:lnTo>
                    <a:lnTo>
                      <a:pt x="34" y="177"/>
                    </a:lnTo>
                    <a:lnTo>
                      <a:pt x="25" y="21"/>
                    </a:lnTo>
                    <a:lnTo>
                      <a:pt x="24" y="18"/>
                    </a:lnTo>
                    <a:lnTo>
                      <a:pt x="24" y="16"/>
                    </a:lnTo>
                    <a:lnTo>
                      <a:pt x="24" y="15"/>
                    </a:lnTo>
                    <a:lnTo>
                      <a:pt x="24" y="13"/>
                    </a:lnTo>
                    <a:lnTo>
                      <a:pt x="23" y="11"/>
                    </a:lnTo>
                    <a:lnTo>
                      <a:pt x="23" y="9"/>
                    </a:lnTo>
                    <a:lnTo>
                      <a:pt x="22" y="8"/>
                    </a:lnTo>
                    <a:lnTo>
                      <a:pt x="21" y="6"/>
                    </a:lnTo>
                    <a:lnTo>
                      <a:pt x="20" y="5"/>
                    </a:lnTo>
                    <a:lnTo>
                      <a:pt x="19" y="4"/>
                    </a:lnTo>
                    <a:lnTo>
                      <a:pt x="18" y="3"/>
                    </a:lnTo>
                    <a:lnTo>
                      <a:pt x="17" y="2"/>
                    </a:lnTo>
                    <a:lnTo>
                      <a:pt x="16" y="0"/>
                    </a:lnTo>
                    <a:lnTo>
                      <a:pt x="15" y="0"/>
                    </a:lnTo>
                    <a:lnTo>
                      <a:pt x="14" y="0"/>
                    </a:lnTo>
                    <a:lnTo>
                      <a:pt x="13" y="0"/>
                    </a:lnTo>
                    <a:lnTo>
                      <a:pt x="11" y="0"/>
                    </a:lnTo>
                    <a:lnTo>
                      <a:pt x="10" y="0"/>
                    </a:lnTo>
                    <a:lnTo>
                      <a:pt x="9" y="0"/>
                    </a:lnTo>
                    <a:lnTo>
                      <a:pt x="8" y="2"/>
                    </a:lnTo>
                    <a:lnTo>
                      <a:pt x="6" y="3"/>
                    </a:lnTo>
                    <a:lnTo>
                      <a:pt x="5" y="4"/>
                    </a:lnTo>
                    <a:lnTo>
                      <a:pt x="4" y="5"/>
                    </a:lnTo>
                    <a:lnTo>
                      <a:pt x="3" y="7"/>
                    </a:lnTo>
                    <a:lnTo>
                      <a:pt x="3" y="8"/>
                    </a:lnTo>
                    <a:lnTo>
                      <a:pt x="2" y="10"/>
                    </a:lnTo>
                    <a:lnTo>
                      <a:pt x="1" y="12"/>
                    </a:lnTo>
                    <a:lnTo>
                      <a:pt x="1" y="14"/>
                    </a:lnTo>
                    <a:lnTo>
                      <a:pt x="0" y="16"/>
                    </a:lnTo>
                    <a:lnTo>
                      <a:pt x="0" y="18"/>
                    </a:lnTo>
                    <a:lnTo>
                      <a:pt x="0" y="20"/>
                    </a:lnTo>
                    <a:lnTo>
                      <a:pt x="0" y="23"/>
                    </a:lnTo>
                    <a:lnTo>
                      <a:pt x="0" y="192"/>
                    </a:lnTo>
                    <a:lnTo>
                      <a:pt x="0" y="193"/>
                    </a:lnTo>
                    <a:lnTo>
                      <a:pt x="0" y="195"/>
                    </a:lnTo>
                    <a:lnTo>
                      <a:pt x="0" y="196"/>
                    </a:lnTo>
                    <a:lnTo>
                      <a:pt x="1" y="198"/>
                    </a:lnTo>
                    <a:lnTo>
                      <a:pt x="1" y="199"/>
                    </a:lnTo>
                    <a:lnTo>
                      <a:pt x="2" y="200"/>
                    </a:lnTo>
                    <a:lnTo>
                      <a:pt x="3" y="203"/>
                    </a:lnTo>
                    <a:lnTo>
                      <a:pt x="3" y="204"/>
                    </a:lnTo>
                    <a:lnTo>
                      <a:pt x="4" y="205"/>
                    </a:lnTo>
                    <a:lnTo>
                      <a:pt x="5" y="206"/>
                    </a:lnTo>
                    <a:lnTo>
                      <a:pt x="6" y="207"/>
                    </a:lnTo>
                    <a:lnTo>
                      <a:pt x="8" y="208"/>
                    </a:lnTo>
                    <a:lnTo>
                      <a:pt x="9" y="209"/>
                    </a:lnTo>
                    <a:lnTo>
                      <a:pt x="10" y="209"/>
                    </a:lnTo>
                    <a:lnTo>
                      <a:pt x="11" y="209"/>
                    </a:lnTo>
                    <a:lnTo>
                      <a:pt x="13" y="210"/>
                    </a:lnTo>
                    <a:close/>
                  </a:path>
                </a:pathLst>
              </a:custGeom>
              <a:solidFill>
                <a:srgbClr val="DADEDC"/>
              </a:solidFill>
              <a:ln w="0" cap="flat" cmpd="sng">
                <a:solidFill>
                  <a:srgbClr val="000000"/>
                </a:solidFill>
                <a:prstDash val="solid"/>
                <a:headEnd type="none" w="med" len="med"/>
                <a:tailEnd type="none" w="med" len="med"/>
              </a:ln>
            </p:spPr>
            <p:txBody>
              <a:bodyPr/>
              <a:lstStyle/>
              <a:p>
                <a:endParaRPr lang="en-US"/>
              </a:p>
            </p:txBody>
          </p:sp>
          <p:sp>
            <p:nvSpPr>
              <p:cNvPr id="1413342" name="Freeform 1413341"/>
              <p:cNvSpPr/>
              <p:nvPr/>
            </p:nvSpPr>
            <p:spPr>
              <a:xfrm>
                <a:off x="4917" y="1316"/>
                <a:ext cx="13" cy="4"/>
              </a:xfrm>
              <a:custGeom>
                <a:avLst/>
                <a:gdLst/>
                <a:ahLst/>
                <a:cxnLst/>
                <a:rect l="0" t="0" r="0" b="0"/>
                <a:pathLst>
                  <a:path w="307" h="100">
                    <a:moveTo>
                      <a:pt x="274" y="100"/>
                    </a:moveTo>
                    <a:lnTo>
                      <a:pt x="277" y="99"/>
                    </a:lnTo>
                    <a:lnTo>
                      <a:pt x="280" y="99"/>
                    </a:lnTo>
                    <a:lnTo>
                      <a:pt x="283" y="98"/>
                    </a:lnTo>
                    <a:lnTo>
                      <a:pt x="286" y="97"/>
                    </a:lnTo>
                    <a:lnTo>
                      <a:pt x="289" y="96"/>
                    </a:lnTo>
                    <a:lnTo>
                      <a:pt x="292" y="93"/>
                    </a:lnTo>
                    <a:lnTo>
                      <a:pt x="294" y="91"/>
                    </a:lnTo>
                    <a:lnTo>
                      <a:pt x="296" y="89"/>
                    </a:lnTo>
                    <a:lnTo>
                      <a:pt x="298" y="87"/>
                    </a:lnTo>
                    <a:lnTo>
                      <a:pt x="300" y="85"/>
                    </a:lnTo>
                    <a:lnTo>
                      <a:pt x="302" y="82"/>
                    </a:lnTo>
                    <a:lnTo>
                      <a:pt x="303" y="80"/>
                    </a:lnTo>
                    <a:lnTo>
                      <a:pt x="304" y="77"/>
                    </a:lnTo>
                    <a:lnTo>
                      <a:pt x="305" y="74"/>
                    </a:lnTo>
                    <a:lnTo>
                      <a:pt x="305" y="71"/>
                    </a:lnTo>
                    <a:lnTo>
                      <a:pt x="307" y="68"/>
                    </a:lnTo>
                    <a:lnTo>
                      <a:pt x="307" y="32"/>
                    </a:lnTo>
                    <a:lnTo>
                      <a:pt x="305" y="28"/>
                    </a:lnTo>
                    <a:lnTo>
                      <a:pt x="305" y="25"/>
                    </a:lnTo>
                    <a:lnTo>
                      <a:pt x="304" y="22"/>
                    </a:lnTo>
                    <a:lnTo>
                      <a:pt x="303" y="19"/>
                    </a:lnTo>
                    <a:lnTo>
                      <a:pt x="302" y="17"/>
                    </a:lnTo>
                    <a:lnTo>
                      <a:pt x="300" y="14"/>
                    </a:lnTo>
                    <a:lnTo>
                      <a:pt x="298" y="11"/>
                    </a:lnTo>
                    <a:lnTo>
                      <a:pt x="296" y="9"/>
                    </a:lnTo>
                    <a:lnTo>
                      <a:pt x="294" y="7"/>
                    </a:lnTo>
                    <a:lnTo>
                      <a:pt x="292" y="5"/>
                    </a:lnTo>
                    <a:lnTo>
                      <a:pt x="289" y="3"/>
                    </a:lnTo>
                    <a:lnTo>
                      <a:pt x="286" y="2"/>
                    </a:lnTo>
                    <a:lnTo>
                      <a:pt x="283" y="1"/>
                    </a:lnTo>
                    <a:lnTo>
                      <a:pt x="280" y="0"/>
                    </a:lnTo>
                    <a:lnTo>
                      <a:pt x="277" y="0"/>
                    </a:lnTo>
                    <a:lnTo>
                      <a:pt x="274" y="0"/>
                    </a:lnTo>
                    <a:lnTo>
                      <a:pt x="32" y="0"/>
                    </a:lnTo>
                    <a:lnTo>
                      <a:pt x="28" y="0"/>
                    </a:lnTo>
                    <a:lnTo>
                      <a:pt x="25" y="0"/>
                    </a:lnTo>
                    <a:lnTo>
                      <a:pt x="22" y="1"/>
                    </a:lnTo>
                    <a:lnTo>
                      <a:pt x="19" y="2"/>
                    </a:lnTo>
                    <a:lnTo>
                      <a:pt x="16" y="3"/>
                    </a:lnTo>
                    <a:lnTo>
                      <a:pt x="13" y="5"/>
                    </a:lnTo>
                    <a:lnTo>
                      <a:pt x="11" y="7"/>
                    </a:lnTo>
                    <a:lnTo>
                      <a:pt x="9" y="9"/>
                    </a:lnTo>
                    <a:lnTo>
                      <a:pt x="7" y="11"/>
                    </a:lnTo>
                    <a:lnTo>
                      <a:pt x="5" y="14"/>
                    </a:lnTo>
                    <a:lnTo>
                      <a:pt x="3" y="17"/>
                    </a:lnTo>
                    <a:lnTo>
                      <a:pt x="2" y="19"/>
                    </a:lnTo>
                    <a:lnTo>
                      <a:pt x="1" y="22"/>
                    </a:lnTo>
                    <a:lnTo>
                      <a:pt x="0" y="25"/>
                    </a:lnTo>
                    <a:lnTo>
                      <a:pt x="0" y="28"/>
                    </a:lnTo>
                    <a:lnTo>
                      <a:pt x="0" y="32"/>
                    </a:lnTo>
                    <a:lnTo>
                      <a:pt x="0" y="68"/>
                    </a:lnTo>
                    <a:lnTo>
                      <a:pt x="0" y="71"/>
                    </a:lnTo>
                    <a:lnTo>
                      <a:pt x="0" y="74"/>
                    </a:lnTo>
                    <a:lnTo>
                      <a:pt x="1" y="77"/>
                    </a:lnTo>
                    <a:lnTo>
                      <a:pt x="2" y="80"/>
                    </a:lnTo>
                    <a:lnTo>
                      <a:pt x="3" y="82"/>
                    </a:lnTo>
                    <a:lnTo>
                      <a:pt x="5" y="85"/>
                    </a:lnTo>
                    <a:lnTo>
                      <a:pt x="7" y="87"/>
                    </a:lnTo>
                    <a:lnTo>
                      <a:pt x="9" y="89"/>
                    </a:lnTo>
                    <a:lnTo>
                      <a:pt x="11" y="91"/>
                    </a:lnTo>
                    <a:lnTo>
                      <a:pt x="13" y="93"/>
                    </a:lnTo>
                    <a:lnTo>
                      <a:pt x="16" y="96"/>
                    </a:lnTo>
                    <a:lnTo>
                      <a:pt x="19" y="97"/>
                    </a:lnTo>
                    <a:lnTo>
                      <a:pt x="22" y="98"/>
                    </a:lnTo>
                    <a:lnTo>
                      <a:pt x="25" y="99"/>
                    </a:lnTo>
                    <a:lnTo>
                      <a:pt x="28" y="99"/>
                    </a:lnTo>
                    <a:lnTo>
                      <a:pt x="32" y="100"/>
                    </a:lnTo>
                    <a:lnTo>
                      <a:pt x="274" y="100"/>
                    </a:lnTo>
                    <a:close/>
                  </a:path>
                </a:pathLst>
              </a:custGeom>
              <a:solidFill>
                <a:srgbClr val="F2EEEA"/>
              </a:solidFill>
              <a:ln w="0" cap="flat" cmpd="sng">
                <a:solidFill>
                  <a:srgbClr val="000000"/>
                </a:solidFill>
                <a:prstDash val="solid"/>
                <a:headEnd type="none" w="med" len="med"/>
                <a:tailEnd type="none" w="med" len="med"/>
              </a:ln>
            </p:spPr>
            <p:txBody>
              <a:bodyPr/>
              <a:lstStyle/>
              <a:p>
                <a:endParaRPr lang="en-US"/>
              </a:p>
            </p:txBody>
          </p:sp>
          <p:sp>
            <p:nvSpPr>
              <p:cNvPr id="1413343" name="Freeform 1413342"/>
              <p:cNvSpPr/>
              <p:nvPr/>
            </p:nvSpPr>
            <p:spPr>
              <a:xfrm>
                <a:off x="4934" y="1315"/>
                <a:ext cx="19" cy="12"/>
              </a:xfrm>
              <a:custGeom>
                <a:avLst/>
                <a:gdLst/>
                <a:ahLst/>
                <a:cxnLst/>
                <a:rect l="0" t="0" r="0" b="0"/>
                <a:pathLst>
                  <a:path w="430" h="282">
                    <a:moveTo>
                      <a:pt x="373" y="282"/>
                    </a:moveTo>
                    <a:lnTo>
                      <a:pt x="378" y="281"/>
                    </a:lnTo>
                    <a:lnTo>
                      <a:pt x="382" y="280"/>
                    </a:lnTo>
                    <a:lnTo>
                      <a:pt x="387" y="279"/>
                    </a:lnTo>
                    <a:lnTo>
                      <a:pt x="392" y="275"/>
                    </a:lnTo>
                    <a:lnTo>
                      <a:pt x="396" y="273"/>
                    </a:lnTo>
                    <a:lnTo>
                      <a:pt x="401" y="269"/>
                    </a:lnTo>
                    <a:lnTo>
                      <a:pt x="405" y="266"/>
                    </a:lnTo>
                    <a:lnTo>
                      <a:pt x="410" y="261"/>
                    </a:lnTo>
                    <a:lnTo>
                      <a:pt x="415" y="257"/>
                    </a:lnTo>
                    <a:lnTo>
                      <a:pt x="418" y="252"/>
                    </a:lnTo>
                    <a:lnTo>
                      <a:pt x="421" y="246"/>
                    </a:lnTo>
                    <a:lnTo>
                      <a:pt x="424" y="240"/>
                    </a:lnTo>
                    <a:lnTo>
                      <a:pt x="426" y="233"/>
                    </a:lnTo>
                    <a:lnTo>
                      <a:pt x="428" y="227"/>
                    </a:lnTo>
                    <a:lnTo>
                      <a:pt x="429" y="220"/>
                    </a:lnTo>
                    <a:lnTo>
                      <a:pt x="430" y="214"/>
                    </a:lnTo>
                    <a:lnTo>
                      <a:pt x="417" y="66"/>
                    </a:lnTo>
                    <a:lnTo>
                      <a:pt x="416" y="59"/>
                    </a:lnTo>
                    <a:lnTo>
                      <a:pt x="416" y="52"/>
                    </a:lnTo>
                    <a:lnTo>
                      <a:pt x="415" y="46"/>
                    </a:lnTo>
                    <a:lnTo>
                      <a:pt x="413" y="40"/>
                    </a:lnTo>
                    <a:lnTo>
                      <a:pt x="410" y="33"/>
                    </a:lnTo>
                    <a:lnTo>
                      <a:pt x="408" y="28"/>
                    </a:lnTo>
                    <a:lnTo>
                      <a:pt x="406" y="23"/>
                    </a:lnTo>
                    <a:lnTo>
                      <a:pt x="403" y="19"/>
                    </a:lnTo>
                    <a:lnTo>
                      <a:pt x="400" y="14"/>
                    </a:lnTo>
                    <a:lnTo>
                      <a:pt x="397" y="11"/>
                    </a:lnTo>
                    <a:lnTo>
                      <a:pt x="393" y="7"/>
                    </a:lnTo>
                    <a:lnTo>
                      <a:pt x="390" y="5"/>
                    </a:lnTo>
                    <a:lnTo>
                      <a:pt x="386" y="2"/>
                    </a:lnTo>
                    <a:lnTo>
                      <a:pt x="382" y="1"/>
                    </a:lnTo>
                    <a:lnTo>
                      <a:pt x="378" y="0"/>
                    </a:lnTo>
                    <a:lnTo>
                      <a:pt x="373" y="0"/>
                    </a:lnTo>
                    <a:lnTo>
                      <a:pt x="55" y="0"/>
                    </a:lnTo>
                    <a:lnTo>
                      <a:pt x="50" y="0"/>
                    </a:lnTo>
                    <a:lnTo>
                      <a:pt x="46" y="1"/>
                    </a:lnTo>
                    <a:lnTo>
                      <a:pt x="42" y="2"/>
                    </a:lnTo>
                    <a:lnTo>
                      <a:pt x="38" y="5"/>
                    </a:lnTo>
                    <a:lnTo>
                      <a:pt x="35" y="7"/>
                    </a:lnTo>
                    <a:lnTo>
                      <a:pt x="31" y="11"/>
                    </a:lnTo>
                    <a:lnTo>
                      <a:pt x="28" y="14"/>
                    </a:lnTo>
                    <a:lnTo>
                      <a:pt x="24" y="19"/>
                    </a:lnTo>
                    <a:lnTo>
                      <a:pt x="21" y="23"/>
                    </a:lnTo>
                    <a:lnTo>
                      <a:pt x="19" y="28"/>
                    </a:lnTo>
                    <a:lnTo>
                      <a:pt x="17" y="33"/>
                    </a:lnTo>
                    <a:lnTo>
                      <a:pt x="15" y="40"/>
                    </a:lnTo>
                    <a:lnTo>
                      <a:pt x="13" y="46"/>
                    </a:lnTo>
                    <a:lnTo>
                      <a:pt x="12" y="52"/>
                    </a:lnTo>
                    <a:lnTo>
                      <a:pt x="12" y="59"/>
                    </a:lnTo>
                    <a:lnTo>
                      <a:pt x="12" y="66"/>
                    </a:lnTo>
                    <a:lnTo>
                      <a:pt x="0" y="214"/>
                    </a:lnTo>
                    <a:lnTo>
                      <a:pt x="0" y="220"/>
                    </a:lnTo>
                    <a:lnTo>
                      <a:pt x="1" y="227"/>
                    </a:lnTo>
                    <a:lnTo>
                      <a:pt x="3" y="233"/>
                    </a:lnTo>
                    <a:lnTo>
                      <a:pt x="5" y="240"/>
                    </a:lnTo>
                    <a:lnTo>
                      <a:pt x="7" y="246"/>
                    </a:lnTo>
                    <a:lnTo>
                      <a:pt x="11" y="252"/>
                    </a:lnTo>
                    <a:lnTo>
                      <a:pt x="14" y="257"/>
                    </a:lnTo>
                    <a:lnTo>
                      <a:pt x="18" y="261"/>
                    </a:lnTo>
                    <a:lnTo>
                      <a:pt x="22" y="266"/>
                    </a:lnTo>
                    <a:lnTo>
                      <a:pt x="27" y="269"/>
                    </a:lnTo>
                    <a:lnTo>
                      <a:pt x="32" y="273"/>
                    </a:lnTo>
                    <a:lnTo>
                      <a:pt x="36" y="275"/>
                    </a:lnTo>
                    <a:lnTo>
                      <a:pt x="41" y="279"/>
                    </a:lnTo>
                    <a:lnTo>
                      <a:pt x="46" y="280"/>
                    </a:lnTo>
                    <a:lnTo>
                      <a:pt x="50" y="281"/>
                    </a:lnTo>
                    <a:lnTo>
                      <a:pt x="55" y="282"/>
                    </a:lnTo>
                    <a:lnTo>
                      <a:pt x="373" y="282"/>
                    </a:lnTo>
                    <a:close/>
                  </a:path>
                </a:pathLst>
              </a:custGeom>
              <a:solidFill>
                <a:srgbClr val="7F7F7F"/>
              </a:solidFill>
              <a:ln w="0" cap="flat" cmpd="sng">
                <a:solidFill>
                  <a:srgbClr val="000000"/>
                </a:solidFill>
                <a:prstDash val="solid"/>
                <a:headEnd type="none" w="med" len="med"/>
                <a:tailEnd type="none" w="med" len="med"/>
              </a:ln>
            </p:spPr>
            <p:txBody>
              <a:bodyPr/>
              <a:lstStyle/>
              <a:p>
                <a:endParaRPr lang="en-US"/>
              </a:p>
            </p:txBody>
          </p:sp>
          <p:sp>
            <p:nvSpPr>
              <p:cNvPr id="1413344" name="Freeform 1413343"/>
              <p:cNvSpPr/>
              <p:nvPr/>
            </p:nvSpPr>
            <p:spPr>
              <a:xfrm>
                <a:off x="4935" y="1315"/>
                <a:ext cx="18" cy="11"/>
              </a:xfrm>
              <a:custGeom>
                <a:avLst/>
                <a:gdLst/>
                <a:ahLst/>
                <a:cxnLst/>
                <a:rect l="0" t="0" r="0" b="0"/>
                <a:pathLst>
                  <a:path w="410" h="268">
                    <a:moveTo>
                      <a:pt x="356" y="268"/>
                    </a:moveTo>
                    <a:lnTo>
                      <a:pt x="360" y="267"/>
                    </a:lnTo>
                    <a:lnTo>
                      <a:pt x="365" y="266"/>
                    </a:lnTo>
                    <a:lnTo>
                      <a:pt x="369" y="265"/>
                    </a:lnTo>
                    <a:lnTo>
                      <a:pt x="374" y="263"/>
                    </a:lnTo>
                    <a:lnTo>
                      <a:pt x="378" y="260"/>
                    </a:lnTo>
                    <a:lnTo>
                      <a:pt x="383" y="257"/>
                    </a:lnTo>
                    <a:lnTo>
                      <a:pt x="387" y="254"/>
                    </a:lnTo>
                    <a:lnTo>
                      <a:pt x="391" y="250"/>
                    </a:lnTo>
                    <a:lnTo>
                      <a:pt x="394" y="245"/>
                    </a:lnTo>
                    <a:lnTo>
                      <a:pt x="398" y="240"/>
                    </a:lnTo>
                    <a:lnTo>
                      <a:pt x="401" y="235"/>
                    </a:lnTo>
                    <a:lnTo>
                      <a:pt x="404" y="229"/>
                    </a:lnTo>
                    <a:lnTo>
                      <a:pt x="407" y="223"/>
                    </a:lnTo>
                    <a:lnTo>
                      <a:pt x="408" y="217"/>
                    </a:lnTo>
                    <a:lnTo>
                      <a:pt x="409" y="211"/>
                    </a:lnTo>
                    <a:lnTo>
                      <a:pt x="410" y="205"/>
                    </a:lnTo>
                    <a:lnTo>
                      <a:pt x="397" y="64"/>
                    </a:lnTo>
                    <a:lnTo>
                      <a:pt x="396" y="57"/>
                    </a:lnTo>
                    <a:lnTo>
                      <a:pt x="396" y="51"/>
                    </a:lnTo>
                    <a:lnTo>
                      <a:pt x="395" y="45"/>
                    </a:lnTo>
                    <a:lnTo>
                      <a:pt x="393" y="39"/>
                    </a:lnTo>
                    <a:lnTo>
                      <a:pt x="392" y="33"/>
                    </a:lnTo>
                    <a:lnTo>
                      <a:pt x="390" y="27"/>
                    </a:lnTo>
                    <a:lnTo>
                      <a:pt x="387" y="22"/>
                    </a:lnTo>
                    <a:lnTo>
                      <a:pt x="385" y="18"/>
                    </a:lnTo>
                    <a:lnTo>
                      <a:pt x="382" y="14"/>
                    </a:lnTo>
                    <a:lnTo>
                      <a:pt x="379" y="10"/>
                    </a:lnTo>
                    <a:lnTo>
                      <a:pt x="376" y="7"/>
                    </a:lnTo>
                    <a:lnTo>
                      <a:pt x="372" y="4"/>
                    </a:lnTo>
                    <a:lnTo>
                      <a:pt x="368" y="2"/>
                    </a:lnTo>
                    <a:lnTo>
                      <a:pt x="365" y="1"/>
                    </a:lnTo>
                    <a:lnTo>
                      <a:pt x="360" y="0"/>
                    </a:lnTo>
                    <a:lnTo>
                      <a:pt x="356" y="0"/>
                    </a:lnTo>
                    <a:lnTo>
                      <a:pt x="53" y="0"/>
                    </a:lnTo>
                    <a:lnTo>
                      <a:pt x="48" y="0"/>
                    </a:lnTo>
                    <a:lnTo>
                      <a:pt x="44" y="1"/>
                    </a:lnTo>
                    <a:lnTo>
                      <a:pt x="41" y="2"/>
                    </a:lnTo>
                    <a:lnTo>
                      <a:pt x="37" y="4"/>
                    </a:lnTo>
                    <a:lnTo>
                      <a:pt x="33" y="7"/>
                    </a:lnTo>
                    <a:lnTo>
                      <a:pt x="30" y="10"/>
                    </a:lnTo>
                    <a:lnTo>
                      <a:pt x="27" y="14"/>
                    </a:lnTo>
                    <a:lnTo>
                      <a:pt x="24" y="18"/>
                    </a:lnTo>
                    <a:lnTo>
                      <a:pt x="22" y="22"/>
                    </a:lnTo>
                    <a:lnTo>
                      <a:pt x="19" y="27"/>
                    </a:lnTo>
                    <a:lnTo>
                      <a:pt x="17" y="33"/>
                    </a:lnTo>
                    <a:lnTo>
                      <a:pt x="16" y="39"/>
                    </a:lnTo>
                    <a:lnTo>
                      <a:pt x="13" y="45"/>
                    </a:lnTo>
                    <a:lnTo>
                      <a:pt x="12" y="51"/>
                    </a:lnTo>
                    <a:lnTo>
                      <a:pt x="12" y="57"/>
                    </a:lnTo>
                    <a:lnTo>
                      <a:pt x="12" y="64"/>
                    </a:lnTo>
                    <a:lnTo>
                      <a:pt x="0" y="205"/>
                    </a:lnTo>
                    <a:lnTo>
                      <a:pt x="0" y="211"/>
                    </a:lnTo>
                    <a:lnTo>
                      <a:pt x="1" y="217"/>
                    </a:lnTo>
                    <a:lnTo>
                      <a:pt x="2" y="223"/>
                    </a:lnTo>
                    <a:lnTo>
                      <a:pt x="5" y="229"/>
                    </a:lnTo>
                    <a:lnTo>
                      <a:pt x="7" y="235"/>
                    </a:lnTo>
                    <a:lnTo>
                      <a:pt x="10" y="240"/>
                    </a:lnTo>
                    <a:lnTo>
                      <a:pt x="14" y="245"/>
                    </a:lnTo>
                    <a:lnTo>
                      <a:pt x="18" y="250"/>
                    </a:lnTo>
                    <a:lnTo>
                      <a:pt x="22" y="254"/>
                    </a:lnTo>
                    <a:lnTo>
                      <a:pt x="26" y="257"/>
                    </a:lnTo>
                    <a:lnTo>
                      <a:pt x="31" y="260"/>
                    </a:lnTo>
                    <a:lnTo>
                      <a:pt x="35" y="263"/>
                    </a:lnTo>
                    <a:lnTo>
                      <a:pt x="40" y="265"/>
                    </a:lnTo>
                    <a:lnTo>
                      <a:pt x="44" y="266"/>
                    </a:lnTo>
                    <a:lnTo>
                      <a:pt x="48" y="267"/>
                    </a:lnTo>
                    <a:lnTo>
                      <a:pt x="53" y="268"/>
                    </a:lnTo>
                    <a:lnTo>
                      <a:pt x="356" y="268"/>
                    </a:lnTo>
                    <a:close/>
                  </a:path>
                </a:pathLst>
              </a:custGeom>
              <a:solidFill>
                <a:srgbClr val="F2F3F1"/>
              </a:solidFill>
              <a:ln w="0" cap="flat" cmpd="sng">
                <a:solidFill>
                  <a:srgbClr val="000000"/>
                </a:solidFill>
                <a:prstDash val="solid"/>
                <a:headEnd type="none" w="med" len="med"/>
                <a:tailEnd type="none" w="med" len="med"/>
              </a:ln>
            </p:spPr>
            <p:txBody>
              <a:bodyPr/>
              <a:lstStyle/>
              <a:p>
                <a:endParaRPr lang="en-US"/>
              </a:p>
            </p:txBody>
          </p:sp>
          <p:sp>
            <p:nvSpPr>
              <p:cNvPr id="1413345" name="Freeform 1413344"/>
              <p:cNvSpPr/>
              <p:nvPr/>
            </p:nvSpPr>
            <p:spPr>
              <a:xfrm>
                <a:off x="4937" y="1320"/>
                <a:ext cx="13" cy="6"/>
              </a:xfrm>
              <a:custGeom>
                <a:avLst/>
                <a:gdLst/>
                <a:ahLst/>
                <a:cxnLst/>
                <a:rect l="0" t="0" r="0" b="0"/>
                <a:pathLst>
                  <a:path w="299" h="121">
                    <a:moveTo>
                      <a:pt x="299" y="60"/>
                    </a:moveTo>
                    <a:lnTo>
                      <a:pt x="298" y="66"/>
                    </a:lnTo>
                    <a:lnTo>
                      <a:pt x="298" y="72"/>
                    </a:lnTo>
                    <a:lnTo>
                      <a:pt x="297" y="78"/>
                    </a:lnTo>
                    <a:lnTo>
                      <a:pt x="296" y="83"/>
                    </a:lnTo>
                    <a:lnTo>
                      <a:pt x="295" y="88"/>
                    </a:lnTo>
                    <a:lnTo>
                      <a:pt x="293" y="93"/>
                    </a:lnTo>
                    <a:lnTo>
                      <a:pt x="291" y="98"/>
                    </a:lnTo>
                    <a:lnTo>
                      <a:pt x="289" y="102"/>
                    </a:lnTo>
                    <a:lnTo>
                      <a:pt x="287" y="107"/>
                    </a:lnTo>
                    <a:lnTo>
                      <a:pt x="284" y="110"/>
                    </a:lnTo>
                    <a:lnTo>
                      <a:pt x="282" y="113"/>
                    </a:lnTo>
                    <a:lnTo>
                      <a:pt x="279" y="116"/>
                    </a:lnTo>
                    <a:lnTo>
                      <a:pt x="275" y="118"/>
                    </a:lnTo>
                    <a:lnTo>
                      <a:pt x="272" y="119"/>
                    </a:lnTo>
                    <a:lnTo>
                      <a:pt x="268" y="120"/>
                    </a:lnTo>
                    <a:lnTo>
                      <a:pt x="264" y="121"/>
                    </a:lnTo>
                    <a:lnTo>
                      <a:pt x="34" y="121"/>
                    </a:lnTo>
                    <a:lnTo>
                      <a:pt x="30" y="120"/>
                    </a:lnTo>
                    <a:lnTo>
                      <a:pt x="26" y="119"/>
                    </a:lnTo>
                    <a:lnTo>
                      <a:pt x="23" y="118"/>
                    </a:lnTo>
                    <a:lnTo>
                      <a:pt x="19" y="116"/>
                    </a:lnTo>
                    <a:lnTo>
                      <a:pt x="16" y="113"/>
                    </a:lnTo>
                    <a:lnTo>
                      <a:pt x="14" y="110"/>
                    </a:lnTo>
                    <a:lnTo>
                      <a:pt x="11" y="107"/>
                    </a:lnTo>
                    <a:lnTo>
                      <a:pt x="9" y="102"/>
                    </a:lnTo>
                    <a:lnTo>
                      <a:pt x="7" y="98"/>
                    </a:lnTo>
                    <a:lnTo>
                      <a:pt x="5" y="93"/>
                    </a:lnTo>
                    <a:lnTo>
                      <a:pt x="3" y="88"/>
                    </a:lnTo>
                    <a:lnTo>
                      <a:pt x="2" y="83"/>
                    </a:lnTo>
                    <a:lnTo>
                      <a:pt x="1" y="78"/>
                    </a:lnTo>
                    <a:lnTo>
                      <a:pt x="0" y="72"/>
                    </a:lnTo>
                    <a:lnTo>
                      <a:pt x="0" y="66"/>
                    </a:lnTo>
                    <a:lnTo>
                      <a:pt x="0" y="60"/>
                    </a:lnTo>
                    <a:lnTo>
                      <a:pt x="2" y="0"/>
                    </a:lnTo>
                    <a:lnTo>
                      <a:pt x="297" y="0"/>
                    </a:lnTo>
                    <a:lnTo>
                      <a:pt x="299" y="60"/>
                    </a:lnTo>
                    <a:close/>
                  </a:path>
                </a:pathLst>
              </a:custGeom>
              <a:solidFill>
                <a:srgbClr val="CDCAC7"/>
              </a:solidFill>
              <a:ln w="0" cap="flat" cmpd="sng">
                <a:solidFill>
                  <a:srgbClr val="000000"/>
                </a:solidFill>
                <a:prstDash val="solid"/>
                <a:headEnd type="none" w="med" len="med"/>
                <a:tailEnd type="none" w="med" len="med"/>
              </a:ln>
            </p:spPr>
            <p:txBody>
              <a:bodyPr/>
              <a:lstStyle/>
              <a:p>
                <a:endParaRPr lang="en-US"/>
              </a:p>
            </p:txBody>
          </p:sp>
          <p:sp>
            <p:nvSpPr>
              <p:cNvPr id="1413346" name="Freeform 1413345"/>
              <p:cNvSpPr/>
              <p:nvPr/>
            </p:nvSpPr>
            <p:spPr>
              <a:xfrm>
                <a:off x="4935" y="1316"/>
                <a:ext cx="2" cy="9"/>
              </a:xfrm>
              <a:custGeom>
                <a:avLst/>
                <a:gdLst/>
                <a:ahLst/>
                <a:cxnLst/>
                <a:rect l="0" t="0" r="0" b="0"/>
                <a:pathLst>
                  <a:path w="28" h="200">
                    <a:moveTo>
                      <a:pt x="16" y="200"/>
                    </a:moveTo>
                    <a:lnTo>
                      <a:pt x="17" y="199"/>
                    </a:lnTo>
                    <a:lnTo>
                      <a:pt x="18" y="199"/>
                    </a:lnTo>
                    <a:lnTo>
                      <a:pt x="19" y="199"/>
                    </a:lnTo>
                    <a:lnTo>
                      <a:pt x="20" y="198"/>
                    </a:lnTo>
                    <a:lnTo>
                      <a:pt x="21" y="197"/>
                    </a:lnTo>
                    <a:lnTo>
                      <a:pt x="22" y="196"/>
                    </a:lnTo>
                    <a:lnTo>
                      <a:pt x="23" y="195"/>
                    </a:lnTo>
                    <a:lnTo>
                      <a:pt x="24" y="193"/>
                    </a:lnTo>
                    <a:lnTo>
                      <a:pt x="25" y="192"/>
                    </a:lnTo>
                    <a:lnTo>
                      <a:pt x="26" y="190"/>
                    </a:lnTo>
                    <a:lnTo>
                      <a:pt x="26" y="189"/>
                    </a:lnTo>
                    <a:lnTo>
                      <a:pt x="27" y="187"/>
                    </a:lnTo>
                    <a:lnTo>
                      <a:pt x="27" y="185"/>
                    </a:lnTo>
                    <a:lnTo>
                      <a:pt x="27" y="183"/>
                    </a:lnTo>
                    <a:lnTo>
                      <a:pt x="27" y="182"/>
                    </a:lnTo>
                    <a:lnTo>
                      <a:pt x="28" y="180"/>
                    </a:lnTo>
                    <a:lnTo>
                      <a:pt x="28" y="19"/>
                    </a:lnTo>
                    <a:lnTo>
                      <a:pt x="27" y="17"/>
                    </a:lnTo>
                    <a:lnTo>
                      <a:pt x="27" y="15"/>
                    </a:lnTo>
                    <a:lnTo>
                      <a:pt x="27" y="13"/>
                    </a:lnTo>
                    <a:lnTo>
                      <a:pt x="27" y="11"/>
                    </a:lnTo>
                    <a:lnTo>
                      <a:pt x="26" y="10"/>
                    </a:lnTo>
                    <a:lnTo>
                      <a:pt x="26" y="8"/>
                    </a:lnTo>
                    <a:lnTo>
                      <a:pt x="25" y="7"/>
                    </a:lnTo>
                    <a:lnTo>
                      <a:pt x="24" y="5"/>
                    </a:lnTo>
                    <a:lnTo>
                      <a:pt x="23" y="4"/>
                    </a:lnTo>
                    <a:lnTo>
                      <a:pt x="22" y="3"/>
                    </a:lnTo>
                    <a:lnTo>
                      <a:pt x="21" y="2"/>
                    </a:lnTo>
                    <a:lnTo>
                      <a:pt x="20" y="1"/>
                    </a:lnTo>
                    <a:lnTo>
                      <a:pt x="19" y="0"/>
                    </a:lnTo>
                    <a:lnTo>
                      <a:pt x="18" y="0"/>
                    </a:lnTo>
                    <a:lnTo>
                      <a:pt x="17" y="0"/>
                    </a:lnTo>
                    <a:lnTo>
                      <a:pt x="16" y="0"/>
                    </a:lnTo>
                    <a:lnTo>
                      <a:pt x="14" y="0"/>
                    </a:lnTo>
                    <a:lnTo>
                      <a:pt x="13" y="0"/>
                    </a:lnTo>
                    <a:lnTo>
                      <a:pt x="12" y="0"/>
                    </a:lnTo>
                    <a:lnTo>
                      <a:pt x="11" y="1"/>
                    </a:lnTo>
                    <a:lnTo>
                      <a:pt x="10" y="2"/>
                    </a:lnTo>
                    <a:lnTo>
                      <a:pt x="9" y="3"/>
                    </a:lnTo>
                    <a:lnTo>
                      <a:pt x="8" y="4"/>
                    </a:lnTo>
                    <a:lnTo>
                      <a:pt x="7" y="5"/>
                    </a:lnTo>
                    <a:lnTo>
                      <a:pt x="6" y="7"/>
                    </a:lnTo>
                    <a:lnTo>
                      <a:pt x="5" y="8"/>
                    </a:lnTo>
                    <a:lnTo>
                      <a:pt x="5" y="10"/>
                    </a:lnTo>
                    <a:lnTo>
                      <a:pt x="4" y="11"/>
                    </a:lnTo>
                    <a:lnTo>
                      <a:pt x="4" y="13"/>
                    </a:lnTo>
                    <a:lnTo>
                      <a:pt x="4" y="15"/>
                    </a:lnTo>
                    <a:lnTo>
                      <a:pt x="4" y="17"/>
                    </a:lnTo>
                    <a:lnTo>
                      <a:pt x="4" y="19"/>
                    </a:lnTo>
                    <a:lnTo>
                      <a:pt x="0" y="168"/>
                    </a:lnTo>
                    <a:lnTo>
                      <a:pt x="0" y="169"/>
                    </a:lnTo>
                    <a:lnTo>
                      <a:pt x="0" y="172"/>
                    </a:lnTo>
                    <a:lnTo>
                      <a:pt x="0" y="174"/>
                    </a:lnTo>
                    <a:lnTo>
                      <a:pt x="1" y="177"/>
                    </a:lnTo>
                    <a:lnTo>
                      <a:pt x="2" y="179"/>
                    </a:lnTo>
                    <a:lnTo>
                      <a:pt x="3" y="182"/>
                    </a:lnTo>
                    <a:lnTo>
                      <a:pt x="4" y="184"/>
                    </a:lnTo>
                    <a:lnTo>
                      <a:pt x="5" y="187"/>
                    </a:lnTo>
                    <a:lnTo>
                      <a:pt x="6" y="189"/>
                    </a:lnTo>
                    <a:lnTo>
                      <a:pt x="7" y="191"/>
                    </a:lnTo>
                    <a:lnTo>
                      <a:pt x="9" y="193"/>
                    </a:lnTo>
                    <a:lnTo>
                      <a:pt x="10" y="196"/>
                    </a:lnTo>
                    <a:lnTo>
                      <a:pt x="11" y="197"/>
                    </a:lnTo>
                    <a:lnTo>
                      <a:pt x="13" y="199"/>
                    </a:lnTo>
                    <a:lnTo>
                      <a:pt x="14" y="199"/>
                    </a:lnTo>
                    <a:lnTo>
                      <a:pt x="16" y="200"/>
                    </a:lnTo>
                    <a:close/>
                  </a:path>
                </a:pathLst>
              </a:custGeom>
              <a:solidFill>
                <a:srgbClr val="DADEDC"/>
              </a:solidFill>
              <a:ln w="0" cap="flat" cmpd="sng">
                <a:solidFill>
                  <a:srgbClr val="000000"/>
                </a:solidFill>
                <a:prstDash val="solid"/>
                <a:headEnd type="none" w="med" len="med"/>
                <a:tailEnd type="none" w="med" len="med"/>
              </a:ln>
            </p:spPr>
            <p:txBody>
              <a:bodyPr/>
              <a:lstStyle/>
              <a:p>
                <a:endParaRPr lang="en-US"/>
              </a:p>
            </p:txBody>
          </p:sp>
          <p:sp>
            <p:nvSpPr>
              <p:cNvPr id="1413347" name="Freeform 1413346"/>
              <p:cNvSpPr/>
              <p:nvPr/>
            </p:nvSpPr>
            <p:spPr>
              <a:xfrm>
                <a:off x="4951" y="1316"/>
                <a:ext cx="1" cy="9"/>
              </a:xfrm>
              <a:custGeom>
                <a:avLst/>
                <a:gdLst/>
                <a:ahLst/>
                <a:cxnLst/>
                <a:rect l="0" t="0" r="0" b="0"/>
                <a:pathLst>
                  <a:path w="33" h="210">
                    <a:moveTo>
                      <a:pt x="13" y="210"/>
                    </a:moveTo>
                    <a:lnTo>
                      <a:pt x="14" y="209"/>
                    </a:lnTo>
                    <a:lnTo>
                      <a:pt x="15" y="209"/>
                    </a:lnTo>
                    <a:lnTo>
                      <a:pt x="17" y="207"/>
                    </a:lnTo>
                    <a:lnTo>
                      <a:pt x="18" y="206"/>
                    </a:lnTo>
                    <a:lnTo>
                      <a:pt x="20" y="204"/>
                    </a:lnTo>
                    <a:lnTo>
                      <a:pt x="21" y="201"/>
                    </a:lnTo>
                    <a:lnTo>
                      <a:pt x="23" y="199"/>
                    </a:lnTo>
                    <a:lnTo>
                      <a:pt x="25" y="197"/>
                    </a:lnTo>
                    <a:lnTo>
                      <a:pt x="26" y="194"/>
                    </a:lnTo>
                    <a:lnTo>
                      <a:pt x="28" y="191"/>
                    </a:lnTo>
                    <a:lnTo>
                      <a:pt x="29" y="189"/>
                    </a:lnTo>
                    <a:lnTo>
                      <a:pt x="30" y="186"/>
                    </a:lnTo>
                    <a:lnTo>
                      <a:pt x="31" y="184"/>
                    </a:lnTo>
                    <a:lnTo>
                      <a:pt x="32" y="181"/>
                    </a:lnTo>
                    <a:lnTo>
                      <a:pt x="32" y="179"/>
                    </a:lnTo>
                    <a:lnTo>
                      <a:pt x="33" y="177"/>
                    </a:lnTo>
                    <a:lnTo>
                      <a:pt x="25" y="21"/>
                    </a:lnTo>
                    <a:lnTo>
                      <a:pt x="24" y="18"/>
                    </a:lnTo>
                    <a:lnTo>
                      <a:pt x="24" y="16"/>
                    </a:lnTo>
                    <a:lnTo>
                      <a:pt x="24" y="15"/>
                    </a:lnTo>
                    <a:lnTo>
                      <a:pt x="23" y="13"/>
                    </a:lnTo>
                    <a:lnTo>
                      <a:pt x="23" y="11"/>
                    </a:lnTo>
                    <a:lnTo>
                      <a:pt x="22" y="9"/>
                    </a:lnTo>
                    <a:lnTo>
                      <a:pt x="22" y="8"/>
                    </a:lnTo>
                    <a:lnTo>
                      <a:pt x="21" y="6"/>
                    </a:lnTo>
                    <a:lnTo>
                      <a:pt x="20" y="5"/>
                    </a:lnTo>
                    <a:lnTo>
                      <a:pt x="19" y="4"/>
                    </a:lnTo>
                    <a:lnTo>
                      <a:pt x="18" y="3"/>
                    </a:lnTo>
                    <a:lnTo>
                      <a:pt x="17" y="2"/>
                    </a:lnTo>
                    <a:lnTo>
                      <a:pt x="16" y="0"/>
                    </a:lnTo>
                    <a:lnTo>
                      <a:pt x="15" y="0"/>
                    </a:lnTo>
                    <a:lnTo>
                      <a:pt x="14" y="0"/>
                    </a:lnTo>
                    <a:lnTo>
                      <a:pt x="13" y="0"/>
                    </a:lnTo>
                    <a:lnTo>
                      <a:pt x="11" y="0"/>
                    </a:lnTo>
                    <a:lnTo>
                      <a:pt x="10" y="0"/>
                    </a:lnTo>
                    <a:lnTo>
                      <a:pt x="9" y="0"/>
                    </a:lnTo>
                    <a:lnTo>
                      <a:pt x="8" y="2"/>
                    </a:lnTo>
                    <a:lnTo>
                      <a:pt x="6" y="3"/>
                    </a:lnTo>
                    <a:lnTo>
                      <a:pt x="5" y="4"/>
                    </a:lnTo>
                    <a:lnTo>
                      <a:pt x="4" y="5"/>
                    </a:lnTo>
                    <a:lnTo>
                      <a:pt x="3" y="7"/>
                    </a:lnTo>
                    <a:lnTo>
                      <a:pt x="3" y="8"/>
                    </a:lnTo>
                    <a:lnTo>
                      <a:pt x="2" y="10"/>
                    </a:lnTo>
                    <a:lnTo>
                      <a:pt x="1" y="12"/>
                    </a:lnTo>
                    <a:lnTo>
                      <a:pt x="1" y="14"/>
                    </a:lnTo>
                    <a:lnTo>
                      <a:pt x="0" y="16"/>
                    </a:lnTo>
                    <a:lnTo>
                      <a:pt x="0" y="18"/>
                    </a:lnTo>
                    <a:lnTo>
                      <a:pt x="0" y="20"/>
                    </a:lnTo>
                    <a:lnTo>
                      <a:pt x="0" y="23"/>
                    </a:lnTo>
                    <a:lnTo>
                      <a:pt x="0" y="192"/>
                    </a:lnTo>
                    <a:lnTo>
                      <a:pt x="0" y="193"/>
                    </a:lnTo>
                    <a:lnTo>
                      <a:pt x="0" y="195"/>
                    </a:lnTo>
                    <a:lnTo>
                      <a:pt x="0" y="196"/>
                    </a:lnTo>
                    <a:lnTo>
                      <a:pt x="1" y="198"/>
                    </a:lnTo>
                    <a:lnTo>
                      <a:pt x="1" y="199"/>
                    </a:lnTo>
                    <a:lnTo>
                      <a:pt x="2" y="200"/>
                    </a:lnTo>
                    <a:lnTo>
                      <a:pt x="3" y="203"/>
                    </a:lnTo>
                    <a:lnTo>
                      <a:pt x="3" y="204"/>
                    </a:lnTo>
                    <a:lnTo>
                      <a:pt x="4" y="205"/>
                    </a:lnTo>
                    <a:lnTo>
                      <a:pt x="5" y="206"/>
                    </a:lnTo>
                    <a:lnTo>
                      <a:pt x="6" y="207"/>
                    </a:lnTo>
                    <a:lnTo>
                      <a:pt x="8" y="208"/>
                    </a:lnTo>
                    <a:lnTo>
                      <a:pt x="9" y="209"/>
                    </a:lnTo>
                    <a:lnTo>
                      <a:pt x="10" y="209"/>
                    </a:lnTo>
                    <a:lnTo>
                      <a:pt x="11" y="209"/>
                    </a:lnTo>
                    <a:lnTo>
                      <a:pt x="13" y="210"/>
                    </a:lnTo>
                    <a:close/>
                  </a:path>
                </a:pathLst>
              </a:custGeom>
              <a:solidFill>
                <a:srgbClr val="DADEDC"/>
              </a:solidFill>
              <a:ln w="0" cap="flat" cmpd="sng">
                <a:solidFill>
                  <a:srgbClr val="000000"/>
                </a:solidFill>
                <a:prstDash val="solid"/>
                <a:headEnd type="none" w="med" len="med"/>
                <a:tailEnd type="none" w="med" len="med"/>
              </a:ln>
            </p:spPr>
            <p:txBody>
              <a:bodyPr/>
              <a:lstStyle/>
              <a:p>
                <a:endParaRPr lang="en-US"/>
              </a:p>
            </p:txBody>
          </p:sp>
          <p:sp>
            <p:nvSpPr>
              <p:cNvPr id="1413348" name="Freeform 1413347"/>
              <p:cNvSpPr/>
              <p:nvPr/>
            </p:nvSpPr>
            <p:spPr>
              <a:xfrm>
                <a:off x="4937" y="1316"/>
                <a:ext cx="13" cy="4"/>
              </a:xfrm>
              <a:custGeom>
                <a:avLst/>
                <a:gdLst/>
                <a:ahLst/>
                <a:cxnLst/>
                <a:rect l="0" t="0" r="0" b="0"/>
                <a:pathLst>
                  <a:path w="308" h="100">
                    <a:moveTo>
                      <a:pt x="276" y="100"/>
                    </a:moveTo>
                    <a:lnTo>
                      <a:pt x="279" y="99"/>
                    </a:lnTo>
                    <a:lnTo>
                      <a:pt x="282" y="99"/>
                    </a:lnTo>
                    <a:lnTo>
                      <a:pt x="285" y="98"/>
                    </a:lnTo>
                    <a:lnTo>
                      <a:pt x="288" y="97"/>
                    </a:lnTo>
                    <a:lnTo>
                      <a:pt x="291" y="96"/>
                    </a:lnTo>
                    <a:lnTo>
                      <a:pt x="294" y="93"/>
                    </a:lnTo>
                    <a:lnTo>
                      <a:pt x="296" y="91"/>
                    </a:lnTo>
                    <a:lnTo>
                      <a:pt x="298" y="89"/>
                    </a:lnTo>
                    <a:lnTo>
                      <a:pt x="300" y="87"/>
                    </a:lnTo>
                    <a:lnTo>
                      <a:pt x="302" y="85"/>
                    </a:lnTo>
                    <a:lnTo>
                      <a:pt x="304" y="82"/>
                    </a:lnTo>
                    <a:lnTo>
                      <a:pt x="305" y="80"/>
                    </a:lnTo>
                    <a:lnTo>
                      <a:pt x="306" y="77"/>
                    </a:lnTo>
                    <a:lnTo>
                      <a:pt x="307" y="74"/>
                    </a:lnTo>
                    <a:lnTo>
                      <a:pt x="307" y="71"/>
                    </a:lnTo>
                    <a:lnTo>
                      <a:pt x="308" y="68"/>
                    </a:lnTo>
                    <a:lnTo>
                      <a:pt x="308" y="32"/>
                    </a:lnTo>
                    <a:lnTo>
                      <a:pt x="307" y="28"/>
                    </a:lnTo>
                    <a:lnTo>
                      <a:pt x="307" y="25"/>
                    </a:lnTo>
                    <a:lnTo>
                      <a:pt x="306" y="22"/>
                    </a:lnTo>
                    <a:lnTo>
                      <a:pt x="305" y="19"/>
                    </a:lnTo>
                    <a:lnTo>
                      <a:pt x="304" y="17"/>
                    </a:lnTo>
                    <a:lnTo>
                      <a:pt x="302" y="14"/>
                    </a:lnTo>
                    <a:lnTo>
                      <a:pt x="300" y="11"/>
                    </a:lnTo>
                    <a:lnTo>
                      <a:pt x="298" y="9"/>
                    </a:lnTo>
                    <a:lnTo>
                      <a:pt x="296" y="7"/>
                    </a:lnTo>
                    <a:lnTo>
                      <a:pt x="294" y="5"/>
                    </a:lnTo>
                    <a:lnTo>
                      <a:pt x="291" y="3"/>
                    </a:lnTo>
                    <a:lnTo>
                      <a:pt x="288" y="2"/>
                    </a:lnTo>
                    <a:lnTo>
                      <a:pt x="285" y="1"/>
                    </a:lnTo>
                    <a:lnTo>
                      <a:pt x="282" y="0"/>
                    </a:lnTo>
                    <a:lnTo>
                      <a:pt x="279" y="0"/>
                    </a:lnTo>
                    <a:lnTo>
                      <a:pt x="276" y="0"/>
                    </a:lnTo>
                    <a:lnTo>
                      <a:pt x="33" y="0"/>
                    </a:lnTo>
                    <a:lnTo>
                      <a:pt x="29" y="0"/>
                    </a:lnTo>
                    <a:lnTo>
                      <a:pt x="26" y="0"/>
                    </a:lnTo>
                    <a:lnTo>
                      <a:pt x="23" y="1"/>
                    </a:lnTo>
                    <a:lnTo>
                      <a:pt x="20" y="2"/>
                    </a:lnTo>
                    <a:lnTo>
                      <a:pt x="17" y="3"/>
                    </a:lnTo>
                    <a:lnTo>
                      <a:pt x="14" y="5"/>
                    </a:lnTo>
                    <a:lnTo>
                      <a:pt x="12" y="7"/>
                    </a:lnTo>
                    <a:lnTo>
                      <a:pt x="10" y="9"/>
                    </a:lnTo>
                    <a:lnTo>
                      <a:pt x="8" y="11"/>
                    </a:lnTo>
                    <a:lnTo>
                      <a:pt x="6" y="14"/>
                    </a:lnTo>
                    <a:lnTo>
                      <a:pt x="4" y="17"/>
                    </a:lnTo>
                    <a:lnTo>
                      <a:pt x="2" y="19"/>
                    </a:lnTo>
                    <a:lnTo>
                      <a:pt x="1" y="22"/>
                    </a:lnTo>
                    <a:lnTo>
                      <a:pt x="0" y="25"/>
                    </a:lnTo>
                    <a:lnTo>
                      <a:pt x="0" y="28"/>
                    </a:lnTo>
                    <a:lnTo>
                      <a:pt x="0" y="32"/>
                    </a:lnTo>
                    <a:lnTo>
                      <a:pt x="0" y="68"/>
                    </a:lnTo>
                    <a:lnTo>
                      <a:pt x="0" y="71"/>
                    </a:lnTo>
                    <a:lnTo>
                      <a:pt x="0" y="74"/>
                    </a:lnTo>
                    <a:lnTo>
                      <a:pt x="1" y="77"/>
                    </a:lnTo>
                    <a:lnTo>
                      <a:pt x="2" y="80"/>
                    </a:lnTo>
                    <a:lnTo>
                      <a:pt x="4" y="82"/>
                    </a:lnTo>
                    <a:lnTo>
                      <a:pt x="6" y="85"/>
                    </a:lnTo>
                    <a:lnTo>
                      <a:pt x="8" y="87"/>
                    </a:lnTo>
                    <a:lnTo>
                      <a:pt x="10" y="89"/>
                    </a:lnTo>
                    <a:lnTo>
                      <a:pt x="12" y="91"/>
                    </a:lnTo>
                    <a:lnTo>
                      <a:pt x="14" y="93"/>
                    </a:lnTo>
                    <a:lnTo>
                      <a:pt x="17" y="96"/>
                    </a:lnTo>
                    <a:lnTo>
                      <a:pt x="20" y="97"/>
                    </a:lnTo>
                    <a:lnTo>
                      <a:pt x="23" y="98"/>
                    </a:lnTo>
                    <a:lnTo>
                      <a:pt x="26" y="99"/>
                    </a:lnTo>
                    <a:lnTo>
                      <a:pt x="29" y="99"/>
                    </a:lnTo>
                    <a:lnTo>
                      <a:pt x="33" y="100"/>
                    </a:lnTo>
                    <a:lnTo>
                      <a:pt x="276" y="100"/>
                    </a:lnTo>
                    <a:close/>
                  </a:path>
                </a:pathLst>
              </a:custGeom>
              <a:solidFill>
                <a:srgbClr val="F2EEEA"/>
              </a:solidFill>
              <a:ln w="0" cap="flat" cmpd="sng">
                <a:solidFill>
                  <a:srgbClr val="000000"/>
                </a:solidFill>
                <a:prstDash val="solid"/>
                <a:headEnd type="none" w="med" len="med"/>
                <a:tailEnd type="none" w="med" len="med"/>
              </a:ln>
            </p:spPr>
            <p:txBody>
              <a:bodyPr/>
              <a:lstStyle/>
              <a:p>
                <a:endParaRPr lang="en-US"/>
              </a:p>
            </p:txBody>
          </p:sp>
          <p:sp>
            <p:nvSpPr>
              <p:cNvPr id="1413349" name="Freeform 1413348"/>
              <p:cNvSpPr/>
              <p:nvPr/>
            </p:nvSpPr>
            <p:spPr>
              <a:xfrm>
                <a:off x="4954" y="1315"/>
                <a:ext cx="18" cy="12"/>
              </a:xfrm>
              <a:custGeom>
                <a:avLst/>
                <a:gdLst/>
                <a:ahLst/>
                <a:cxnLst/>
                <a:rect l="0" t="0" r="0" b="0"/>
                <a:pathLst>
                  <a:path w="430" h="282">
                    <a:moveTo>
                      <a:pt x="374" y="282"/>
                    </a:moveTo>
                    <a:lnTo>
                      <a:pt x="378" y="281"/>
                    </a:lnTo>
                    <a:lnTo>
                      <a:pt x="382" y="280"/>
                    </a:lnTo>
                    <a:lnTo>
                      <a:pt x="387" y="279"/>
                    </a:lnTo>
                    <a:lnTo>
                      <a:pt x="393" y="275"/>
                    </a:lnTo>
                    <a:lnTo>
                      <a:pt x="397" y="273"/>
                    </a:lnTo>
                    <a:lnTo>
                      <a:pt x="402" y="269"/>
                    </a:lnTo>
                    <a:lnTo>
                      <a:pt x="406" y="266"/>
                    </a:lnTo>
                    <a:lnTo>
                      <a:pt x="411" y="261"/>
                    </a:lnTo>
                    <a:lnTo>
                      <a:pt x="415" y="257"/>
                    </a:lnTo>
                    <a:lnTo>
                      <a:pt x="418" y="252"/>
                    </a:lnTo>
                    <a:lnTo>
                      <a:pt x="421" y="246"/>
                    </a:lnTo>
                    <a:lnTo>
                      <a:pt x="424" y="240"/>
                    </a:lnTo>
                    <a:lnTo>
                      <a:pt x="426" y="233"/>
                    </a:lnTo>
                    <a:lnTo>
                      <a:pt x="428" y="227"/>
                    </a:lnTo>
                    <a:lnTo>
                      <a:pt x="429" y="220"/>
                    </a:lnTo>
                    <a:lnTo>
                      <a:pt x="430" y="214"/>
                    </a:lnTo>
                    <a:lnTo>
                      <a:pt x="417" y="66"/>
                    </a:lnTo>
                    <a:lnTo>
                      <a:pt x="416" y="59"/>
                    </a:lnTo>
                    <a:lnTo>
                      <a:pt x="416" y="52"/>
                    </a:lnTo>
                    <a:lnTo>
                      <a:pt x="415" y="46"/>
                    </a:lnTo>
                    <a:lnTo>
                      <a:pt x="413" y="40"/>
                    </a:lnTo>
                    <a:lnTo>
                      <a:pt x="411" y="33"/>
                    </a:lnTo>
                    <a:lnTo>
                      <a:pt x="409" y="28"/>
                    </a:lnTo>
                    <a:lnTo>
                      <a:pt x="407" y="23"/>
                    </a:lnTo>
                    <a:lnTo>
                      <a:pt x="404" y="19"/>
                    </a:lnTo>
                    <a:lnTo>
                      <a:pt x="401" y="14"/>
                    </a:lnTo>
                    <a:lnTo>
                      <a:pt x="398" y="11"/>
                    </a:lnTo>
                    <a:lnTo>
                      <a:pt x="394" y="7"/>
                    </a:lnTo>
                    <a:lnTo>
                      <a:pt x="390" y="5"/>
                    </a:lnTo>
                    <a:lnTo>
                      <a:pt x="386" y="2"/>
                    </a:lnTo>
                    <a:lnTo>
                      <a:pt x="382" y="1"/>
                    </a:lnTo>
                    <a:lnTo>
                      <a:pt x="378" y="0"/>
                    </a:lnTo>
                    <a:lnTo>
                      <a:pt x="374" y="0"/>
                    </a:lnTo>
                    <a:lnTo>
                      <a:pt x="56" y="0"/>
                    </a:lnTo>
                    <a:lnTo>
                      <a:pt x="51" y="0"/>
                    </a:lnTo>
                    <a:lnTo>
                      <a:pt x="47" y="1"/>
                    </a:lnTo>
                    <a:lnTo>
                      <a:pt x="42" y="2"/>
                    </a:lnTo>
                    <a:lnTo>
                      <a:pt x="38" y="5"/>
                    </a:lnTo>
                    <a:lnTo>
                      <a:pt x="35" y="7"/>
                    </a:lnTo>
                    <a:lnTo>
                      <a:pt x="31" y="11"/>
                    </a:lnTo>
                    <a:lnTo>
                      <a:pt x="28" y="14"/>
                    </a:lnTo>
                    <a:lnTo>
                      <a:pt x="25" y="19"/>
                    </a:lnTo>
                    <a:lnTo>
                      <a:pt x="22" y="23"/>
                    </a:lnTo>
                    <a:lnTo>
                      <a:pt x="20" y="28"/>
                    </a:lnTo>
                    <a:lnTo>
                      <a:pt x="18" y="33"/>
                    </a:lnTo>
                    <a:lnTo>
                      <a:pt x="16" y="40"/>
                    </a:lnTo>
                    <a:lnTo>
                      <a:pt x="14" y="46"/>
                    </a:lnTo>
                    <a:lnTo>
                      <a:pt x="13" y="52"/>
                    </a:lnTo>
                    <a:lnTo>
                      <a:pt x="13" y="59"/>
                    </a:lnTo>
                    <a:lnTo>
                      <a:pt x="13" y="66"/>
                    </a:lnTo>
                    <a:lnTo>
                      <a:pt x="0" y="214"/>
                    </a:lnTo>
                    <a:lnTo>
                      <a:pt x="0" y="220"/>
                    </a:lnTo>
                    <a:lnTo>
                      <a:pt x="1" y="227"/>
                    </a:lnTo>
                    <a:lnTo>
                      <a:pt x="3" y="233"/>
                    </a:lnTo>
                    <a:lnTo>
                      <a:pt x="6" y="240"/>
                    </a:lnTo>
                    <a:lnTo>
                      <a:pt x="8" y="246"/>
                    </a:lnTo>
                    <a:lnTo>
                      <a:pt x="12" y="252"/>
                    </a:lnTo>
                    <a:lnTo>
                      <a:pt x="15" y="257"/>
                    </a:lnTo>
                    <a:lnTo>
                      <a:pt x="19" y="261"/>
                    </a:lnTo>
                    <a:lnTo>
                      <a:pt x="23" y="266"/>
                    </a:lnTo>
                    <a:lnTo>
                      <a:pt x="27" y="269"/>
                    </a:lnTo>
                    <a:lnTo>
                      <a:pt x="32" y="273"/>
                    </a:lnTo>
                    <a:lnTo>
                      <a:pt x="36" y="275"/>
                    </a:lnTo>
                    <a:lnTo>
                      <a:pt x="41" y="279"/>
                    </a:lnTo>
                    <a:lnTo>
                      <a:pt x="47" y="280"/>
                    </a:lnTo>
                    <a:lnTo>
                      <a:pt x="51" y="281"/>
                    </a:lnTo>
                    <a:lnTo>
                      <a:pt x="56" y="282"/>
                    </a:lnTo>
                    <a:lnTo>
                      <a:pt x="374" y="282"/>
                    </a:lnTo>
                    <a:close/>
                  </a:path>
                </a:pathLst>
              </a:custGeom>
              <a:solidFill>
                <a:srgbClr val="7F7F7F"/>
              </a:solidFill>
              <a:ln w="0" cap="flat" cmpd="sng">
                <a:solidFill>
                  <a:srgbClr val="000000"/>
                </a:solidFill>
                <a:prstDash val="solid"/>
                <a:headEnd type="none" w="med" len="med"/>
                <a:tailEnd type="none" w="med" len="med"/>
              </a:ln>
            </p:spPr>
            <p:txBody>
              <a:bodyPr/>
              <a:lstStyle/>
              <a:p>
                <a:endParaRPr lang="en-US"/>
              </a:p>
            </p:txBody>
          </p:sp>
          <p:sp>
            <p:nvSpPr>
              <p:cNvPr id="1413350" name="Freeform 1413349"/>
              <p:cNvSpPr/>
              <p:nvPr/>
            </p:nvSpPr>
            <p:spPr>
              <a:xfrm>
                <a:off x="4954" y="1315"/>
                <a:ext cx="18" cy="11"/>
              </a:xfrm>
              <a:custGeom>
                <a:avLst/>
                <a:gdLst/>
                <a:ahLst/>
                <a:cxnLst/>
                <a:rect l="0" t="0" r="0" b="0"/>
                <a:pathLst>
                  <a:path w="409" h="268">
                    <a:moveTo>
                      <a:pt x="356" y="268"/>
                    </a:moveTo>
                    <a:lnTo>
                      <a:pt x="360" y="267"/>
                    </a:lnTo>
                    <a:lnTo>
                      <a:pt x="364" y="266"/>
                    </a:lnTo>
                    <a:lnTo>
                      <a:pt x="368" y="265"/>
                    </a:lnTo>
                    <a:lnTo>
                      <a:pt x="373" y="263"/>
                    </a:lnTo>
                    <a:lnTo>
                      <a:pt x="377" y="260"/>
                    </a:lnTo>
                    <a:lnTo>
                      <a:pt x="383" y="257"/>
                    </a:lnTo>
                    <a:lnTo>
                      <a:pt x="387" y="254"/>
                    </a:lnTo>
                    <a:lnTo>
                      <a:pt x="391" y="250"/>
                    </a:lnTo>
                    <a:lnTo>
                      <a:pt x="394" y="245"/>
                    </a:lnTo>
                    <a:lnTo>
                      <a:pt x="398" y="240"/>
                    </a:lnTo>
                    <a:lnTo>
                      <a:pt x="401" y="235"/>
                    </a:lnTo>
                    <a:lnTo>
                      <a:pt x="403" y="229"/>
                    </a:lnTo>
                    <a:lnTo>
                      <a:pt x="406" y="223"/>
                    </a:lnTo>
                    <a:lnTo>
                      <a:pt x="407" y="217"/>
                    </a:lnTo>
                    <a:lnTo>
                      <a:pt x="408" y="211"/>
                    </a:lnTo>
                    <a:lnTo>
                      <a:pt x="409" y="205"/>
                    </a:lnTo>
                    <a:lnTo>
                      <a:pt x="397" y="64"/>
                    </a:lnTo>
                    <a:lnTo>
                      <a:pt x="396" y="57"/>
                    </a:lnTo>
                    <a:lnTo>
                      <a:pt x="396" y="51"/>
                    </a:lnTo>
                    <a:lnTo>
                      <a:pt x="395" y="45"/>
                    </a:lnTo>
                    <a:lnTo>
                      <a:pt x="393" y="39"/>
                    </a:lnTo>
                    <a:lnTo>
                      <a:pt x="392" y="33"/>
                    </a:lnTo>
                    <a:lnTo>
                      <a:pt x="390" y="27"/>
                    </a:lnTo>
                    <a:lnTo>
                      <a:pt x="387" y="22"/>
                    </a:lnTo>
                    <a:lnTo>
                      <a:pt x="385" y="18"/>
                    </a:lnTo>
                    <a:lnTo>
                      <a:pt x="382" y="14"/>
                    </a:lnTo>
                    <a:lnTo>
                      <a:pt x="378" y="10"/>
                    </a:lnTo>
                    <a:lnTo>
                      <a:pt x="375" y="7"/>
                    </a:lnTo>
                    <a:lnTo>
                      <a:pt x="371" y="4"/>
                    </a:lnTo>
                    <a:lnTo>
                      <a:pt x="367" y="2"/>
                    </a:lnTo>
                    <a:lnTo>
                      <a:pt x="364" y="1"/>
                    </a:lnTo>
                    <a:lnTo>
                      <a:pt x="360" y="0"/>
                    </a:lnTo>
                    <a:lnTo>
                      <a:pt x="356" y="0"/>
                    </a:lnTo>
                    <a:lnTo>
                      <a:pt x="53" y="0"/>
                    </a:lnTo>
                    <a:lnTo>
                      <a:pt x="48" y="0"/>
                    </a:lnTo>
                    <a:lnTo>
                      <a:pt x="44" y="1"/>
                    </a:lnTo>
                    <a:lnTo>
                      <a:pt x="41" y="2"/>
                    </a:lnTo>
                    <a:lnTo>
                      <a:pt x="37" y="4"/>
                    </a:lnTo>
                    <a:lnTo>
                      <a:pt x="32" y="7"/>
                    </a:lnTo>
                    <a:lnTo>
                      <a:pt x="29" y="10"/>
                    </a:lnTo>
                    <a:lnTo>
                      <a:pt x="26" y="14"/>
                    </a:lnTo>
                    <a:lnTo>
                      <a:pt x="23" y="18"/>
                    </a:lnTo>
                    <a:lnTo>
                      <a:pt x="21" y="22"/>
                    </a:lnTo>
                    <a:lnTo>
                      <a:pt x="18" y="27"/>
                    </a:lnTo>
                    <a:lnTo>
                      <a:pt x="16" y="33"/>
                    </a:lnTo>
                    <a:lnTo>
                      <a:pt x="15" y="39"/>
                    </a:lnTo>
                    <a:lnTo>
                      <a:pt x="13" y="45"/>
                    </a:lnTo>
                    <a:lnTo>
                      <a:pt x="12" y="51"/>
                    </a:lnTo>
                    <a:lnTo>
                      <a:pt x="12" y="57"/>
                    </a:lnTo>
                    <a:lnTo>
                      <a:pt x="12" y="64"/>
                    </a:lnTo>
                    <a:lnTo>
                      <a:pt x="0" y="205"/>
                    </a:lnTo>
                    <a:lnTo>
                      <a:pt x="0" y="211"/>
                    </a:lnTo>
                    <a:lnTo>
                      <a:pt x="1" y="217"/>
                    </a:lnTo>
                    <a:lnTo>
                      <a:pt x="2" y="223"/>
                    </a:lnTo>
                    <a:lnTo>
                      <a:pt x="5" y="229"/>
                    </a:lnTo>
                    <a:lnTo>
                      <a:pt x="7" y="235"/>
                    </a:lnTo>
                    <a:lnTo>
                      <a:pt x="10" y="240"/>
                    </a:lnTo>
                    <a:lnTo>
                      <a:pt x="14" y="245"/>
                    </a:lnTo>
                    <a:lnTo>
                      <a:pt x="17" y="250"/>
                    </a:lnTo>
                    <a:lnTo>
                      <a:pt x="21" y="254"/>
                    </a:lnTo>
                    <a:lnTo>
                      <a:pt x="25" y="257"/>
                    </a:lnTo>
                    <a:lnTo>
                      <a:pt x="30" y="260"/>
                    </a:lnTo>
                    <a:lnTo>
                      <a:pt x="35" y="263"/>
                    </a:lnTo>
                    <a:lnTo>
                      <a:pt x="40" y="265"/>
                    </a:lnTo>
                    <a:lnTo>
                      <a:pt x="44" y="266"/>
                    </a:lnTo>
                    <a:lnTo>
                      <a:pt x="48" y="267"/>
                    </a:lnTo>
                    <a:lnTo>
                      <a:pt x="53" y="268"/>
                    </a:lnTo>
                    <a:lnTo>
                      <a:pt x="356" y="268"/>
                    </a:lnTo>
                    <a:close/>
                  </a:path>
                </a:pathLst>
              </a:custGeom>
              <a:solidFill>
                <a:srgbClr val="F2F3F1"/>
              </a:solidFill>
              <a:ln w="0" cap="flat" cmpd="sng">
                <a:solidFill>
                  <a:srgbClr val="000000"/>
                </a:solidFill>
                <a:prstDash val="solid"/>
                <a:headEnd type="none" w="med" len="med"/>
                <a:tailEnd type="none" w="med" len="med"/>
              </a:ln>
            </p:spPr>
            <p:txBody>
              <a:bodyPr/>
              <a:lstStyle/>
              <a:p>
                <a:endParaRPr lang="en-US"/>
              </a:p>
            </p:txBody>
          </p:sp>
          <p:sp>
            <p:nvSpPr>
              <p:cNvPr id="1413351" name="Freeform 1413350"/>
              <p:cNvSpPr/>
              <p:nvPr/>
            </p:nvSpPr>
            <p:spPr>
              <a:xfrm>
                <a:off x="4957" y="1320"/>
                <a:ext cx="13" cy="6"/>
              </a:xfrm>
              <a:custGeom>
                <a:avLst/>
                <a:gdLst/>
                <a:ahLst/>
                <a:cxnLst/>
                <a:rect l="0" t="0" r="0" b="0"/>
                <a:pathLst>
                  <a:path w="300" h="121">
                    <a:moveTo>
                      <a:pt x="300" y="60"/>
                    </a:moveTo>
                    <a:lnTo>
                      <a:pt x="299" y="66"/>
                    </a:lnTo>
                    <a:lnTo>
                      <a:pt x="299" y="72"/>
                    </a:lnTo>
                    <a:lnTo>
                      <a:pt x="298" y="78"/>
                    </a:lnTo>
                    <a:lnTo>
                      <a:pt x="297" y="83"/>
                    </a:lnTo>
                    <a:lnTo>
                      <a:pt x="296" y="88"/>
                    </a:lnTo>
                    <a:lnTo>
                      <a:pt x="294" y="93"/>
                    </a:lnTo>
                    <a:lnTo>
                      <a:pt x="292" y="98"/>
                    </a:lnTo>
                    <a:lnTo>
                      <a:pt x="290" y="102"/>
                    </a:lnTo>
                    <a:lnTo>
                      <a:pt x="288" y="107"/>
                    </a:lnTo>
                    <a:lnTo>
                      <a:pt x="284" y="110"/>
                    </a:lnTo>
                    <a:lnTo>
                      <a:pt x="282" y="113"/>
                    </a:lnTo>
                    <a:lnTo>
                      <a:pt x="279" y="116"/>
                    </a:lnTo>
                    <a:lnTo>
                      <a:pt x="275" y="118"/>
                    </a:lnTo>
                    <a:lnTo>
                      <a:pt x="272" y="119"/>
                    </a:lnTo>
                    <a:lnTo>
                      <a:pt x="268" y="120"/>
                    </a:lnTo>
                    <a:lnTo>
                      <a:pt x="265" y="121"/>
                    </a:lnTo>
                    <a:lnTo>
                      <a:pt x="35" y="121"/>
                    </a:lnTo>
                    <a:lnTo>
                      <a:pt x="31" y="120"/>
                    </a:lnTo>
                    <a:lnTo>
                      <a:pt x="27" y="119"/>
                    </a:lnTo>
                    <a:lnTo>
                      <a:pt x="24" y="118"/>
                    </a:lnTo>
                    <a:lnTo>
                      <a:pt x="20" y="116"/>
                    </a:lnTo>
                    <a:lnTo>
                      <a:pt x="17" y="113"/>
                    </a:lnTo>
                    <a:lnTo>
                      <a:pt x="15" y="110"/>
                    </a:lnTo>
                    <a:lnTo>
                      <a:pt x="11" y="107"/>
                    </a:lnTo>
                    <a:lnTo>
                      <a:pt x="9" y="102"/>
                    </a:lnTo>
                    <a:lnTo>
                      <a:pt x="7" y="98"/>
                    </a:lnTo>
                    <a:lnTo>
                      <a:pt x="5" y="93"/>
                    </a:lnTo>
                    <a:lnTo>
                      <a:pt x="3" y="88"/>
                    </a:lnTo>
                    <a:lnTo>
                      <a:pt x="2" y="83"/>
                    </a:lnTo>
                    <a:lnTo>
                      <a:pt x="1" y="78"/>
                    </a:lnTo>
                    <a:lnTo>
                      <a:pt x="0" y="72"/>
                    </a:lnTo>
                    <a:lnTo>
                      <a:pt x="0" y="66"/>
                    </a:lnTo>
                    <a:lnTo>
                      <a:pt x="0" y="60"/>
                    </a:lnTo>
                    <a:lnTo>
                      <a:pt x="2" y="0"/>
                    </a:lnTo>
                    <a:lnTo>
                      <a:pt x="298" y="0"/>
                    </a:lnTo>
                    <a:lnTo>
                      <a:pt x="300" y="60"/>
                    </a:lnTo>
                    <a:close/>
                  </a:path>
                </a:pathLst>
              </a:custGeom>
              <a:solidFill>
                <a:srgbClr val="CDCAC7"/>
              </a:solidFill>
              <a:ln w="0" cap="flat" cmpd="sng">
                <a:solidFill>
                  <a:srgbClr val="000000"/>
                </a:solidFill>
                <a:prstDash val="solid"/>
                <a:headEnd type="none" w="med" len="med"/>
                <a:tailEnd type="none" w="med" len="med"/>
              </a:ln>
            </p:spPr>
            <p:txBody>
              <a:bodyPr/>
              <a:lstStyle/>
              <a:p>
                <a:endParaRPr lang="en-US"/>
              </a:p>
            </p:txBody>
          </p:sp>
          <p:sp>
            <p:nvSpPr>
              <p:cNvPr id="1413352" name="Freeform 1413351"/>
              <p:cNvSpPr/>
              <p:nvPr/>
            </p:nvSpPr>
            <p:spPr>
              <a:xfrm>
                <a:off x="4955" y="1316"/>
                <a:ext cx="1" cy="9"/>
              </a:xfrm>
              <a:custGeom>
                <a:avLst/>
                <a:gdLst/>
                <a:ahLst/>
                <a:cxnLst/>
                <a:rect l="0" t="0" r="0" b="0"/>
                <a:pathLst>
                  <a:path w="30" h="200">
                    <a:moveTo>
                      <a:pt x="17" y="200"/>
                    </a:moveTo>
                    <a:lnTo>
                      <a:pt x="18" y="199"/>
                    </a:lnTo>
                    <a:lnTo>
                      <a:pt x="20" y="199"/>
                    </a:lnTo>
                    <a:lnTo>
                      <a:pt x="21" y="199"/>
                    </a:lnTo>
                    <a:lnTo>
                      <a:pt x="22" y="198"/>
                    </a:lnTo>
                    <a:lnTo>
                      <a:pt x="23" y="197"/>
                    </a:lnTo>
                    <a:lnTo>
                      <a:pt x="24" y="196"/>
                    </a:lnTo>
                    <a:lnTo>
                      <a:pt x="25" y="195"/>
                    </a:lnTo>
                    <a:lnTo>
                      <a:pt x="26" y="193"/>
                    </a:lnTo>
                    <a:lnTo>
                      <a:pt x="27" y="192"/>
                    </a:lnTo>
                    <a:lnTo>
                      <a:pt x="28" y="190"/>
                    </a:lnTo>
                    <a:lnTo>
                      <a:pt x="28" y="189"/>
                    </a:lnTo>
                    <a:lnTo>
                      <a:pt x="29" y="187"/>
                    </a:lnTo>
                    <a:lnTo>
                      <a:pt x="29" y="185"/>
                    </a:lnTo>
                    <a:lnTo>
                      <a:pt x="29" y="183"/>
                    </a:lnTo>
                    <a:lnTo>
                      <a:pt x="29" y="182"/>
                    </a:lnTo>
                    <a:lnTo>
                      <a:pt x="30" y="180"/>
                    </a:lnTo>
                    <a:lnTo>
                      <a:pt x="30" y="19"/>
                    </a:lnTo>
                    <a:lnTo>
                      <a:pt x="29" y="17"/>
                    </a:lnTo>
                    <a:lnTo>
                      <a:pt x="29" y="15"/>
                    </a:lnTo>
                    <a:lnTo>
                      <a:pt x="29" y="13"/>
                    </a:lnTo>
                    <a:lnTo>
                      <a:pt x="29" y="11"/>
                    </a:lnTo>
                    <a:lnTo>
                      <a:pt x="28" y="10"/>
                    </a:lnTo>
                    <a:lnTo>
                      <a:pt x="28" y="8"/>
                    </a:lnTo>
                    <a:lnTo>
                      <a:pt x="27" y="7"/>
                    </a:lnTo>
                    <a:lnTo>
                      <a:pt x="26" y="5"/>
                    </a:lnTo>
                    <a:lnTo>
                      <a:pt x="25" y="4"/>
                    </a:lnTo>
                    <a:lnTo>
                      <a:pt x="24" y="3"/>
                    </a:lnTo>
                    <a:lnTo>
                      <a:pt x="23" y="2"/>
                    </a:lnTo>
                    <a:lnTo>
                      <a:pt x="22" y="1"/>
                    </a:lnTo>
                    <a:lnTo>
                      <a:pt x="21" y="0"/>
                    </a:lnTo>
                    <a:lnTo>
                      <a:pt x="20" y="0"/>
                    </a:lnTo>
                    <a:lnTo>
                      <a:pt x="18" y="0"/>
                    </a:lnTo>
                    <a:lnTo>
                      <a:pt x="17" y="0"/>
                    </a:lnTo>
                    <a:lnTo>
                      <a:pt x="15" y="0"/>
                    </a:lnTo>
                    <a:lnTo>
                      <a:pt x="14" y="0"/>
                    </a:lnTo>
                    <a:lnTo>
                      <a:pt x="13" y="0"/>
                    </a:lnTo>
                    <a:lnTo>
                      <a:pt x="12" y="1"/>
                    </a:lnTo>
                    <a:lnTo>
                      <a:pt x="10" y="2"/>
                    </a:lnTo>
                    <a:lnTo>
                      <a:pt x="9" y="3"/>
                    </a:lnTo>
                    <a:lnTo>
                      <a:pt x="8" y="4"/>
                    </a:lnTo>
                    <a:lnTo>
                      <a:pt x="7" y="5"/>
                    </a:lnTo>
                    <a:lnTo>
                      <a:pt x="7" y="7"/>
                    </a:lnTo>
                    <a:lnTo>
                      <a:pt x="6" y="8"/>
                    </a:lnTo>
                    <a:lnTo>
                      <a:pt x="5" y="10"/>
                    </a:lnTo>
                    <a:lnTo>
                      <a:pt x="5" y="11"/>
                    </a:lnTo>
                    <a:lnTo>
                      <a:pt x="4" y="13"/>
                    </a:lnTo>
                    <a:lnTo>
                      <a:pt x="4" y="15"/>
                    </a:lnTo>
                    <a:lnTo>
                      <a:pt x="4" y="17"/>
                    </a:lnTo>
                    <a:lnTo>
                      <a:pt x="4" y="19"/>
                    </a:lnTo>
                    <a:lnTo>
                      <a:pt x="0" y="168"/>
                    </a:lnTo>
                    <a:lnTo>
                      <a:pt x="0" y="169"/>
                    </a:lnTo>
                    <a:lnTo>
                      <a:pt x="0" y="172"/>
                    </a:lnTo>
                    <a:lnTo>
                      <a:pt x="0" y="174"/>
                    </a:lnTo>
                    <a:lnTo>
                      <a:pt x="1" y="177"/>
                    </a:lnTo>
                    <a:lnTo>
                      <a:pt x="2" y="179"/>
                    </a:lnTo>
                    <a:lnTo>
                      <a:pt x="3" y="182"/>
                    </a:lnTo>
                    <a:lnTo>
                      <a:pt x="4" y="184"/>
                    </a:lnTo>
                    <a:lnTo>
                      <a:pt x="5" y="187"/>
                    </a:lnTo>
                    <a:lnTo>
                      <a:pt x="7" y="189"/>
                    </a:lnTo>
                    <a:lnTo>
                      <a:pt x="8" y="191"/>
                    </a:lnTo>
                    <a:lnTo>
                      <a:pt x="9" y="193"/>
                    </a:lnTo>
                    <a:lnTo>
                      <a:pt x="11" y="196"/>
                    </a:lnTo>
                    <a:lnTo>
                      <a:pt x="12" y="197"/>
                    </a:lnTo>
                    <a:lnTo>
                      <a:pt x="14" y="199"/>
                    </a:lnTo>
                    <a:lnTo>
                      <a:pt x="15" y="199"/>
                    </a:lnTo>
                    <a:lnTo>
                      <a:pt x="17" y="200"/>
                    </a:lnTo>
                    <a:close/>
                  </a:path>
                </a:pathLst>
              </a:custGeom>
              <a:solidFill>
                <a:srgbClr val="DADEDC"/>
              </a:solidFill>
              <a:ln w="0" cap="flat" cmpd="sng">
                <a:solidFill>
                  <a:srgbClr val="000000"/>
                </a:solidFill>
                <a:prstDash val="solid"/>
                <a:headEnd type="none" w="med" len="med"/>
                <a:tailEnd type="none" w="med" len="med"/>
              </a:ln>
            </p:spPr>
            <p:txBody>
              <a:bodyPr/>
              <a:lstStyle/>
              <a:p>
                <a:endParaRPr lang="en-US"/>
              </a:p>
            </p:txBody>
          </p:sp>
          <p:sp>
            <p:nvSpPr>
              <p:cNvPr id="1413353" name="Freeform 1413352"/>
              <p:cNvSpPr/>
              <p:nvPr/>
            </p:nvSpPr>
            <p:spPr>
              <a:xfrm>
                <a:off x="4970" y="1316"/>
                <a:ext cx="1" cy="9"/>
              </a:xfrm>
              <a:custGeom>
                <a:avLst/>
                <a:gdLst/>
                <a:ahLst/>
                <a:cxnLst/>
                <a:rect l="0" t="0" r="0" b="0"/>
                <a:pathLst>
                  <a:path w="34" h="210">
                    <a:moveTo>
                      <a:pt x="12" y="210"/>
                    </a:moveTo>
                    <a:lnTo>
                      <a:pt x="13" y="209"/>
                    </a:lnTo>
                    <a:lnTo>
                      <a:pt x="14" y="209"/>
                    </a:lnTo>
                    <a:lnTo>
                      <a:pt x="16" y="207"/>
                    </a:lnTo>
                    <a:lnTo>
                      <a:pt x="19" y="206"/>
                    </a:lnTo>
                    <a:lnTo>
                      <a:pt x="20" y="204"/>
                    </a:lnTo>
                    <a:lnTo>
                      <a:pt x="22" y="201"/>
                    </a:lnTo>
                    <a:lnTo>
                      <a:pt x="24" y="199"/>
                    </a:lnTo>
                    <a:lnTo>
                      <a:pt x="26" y="197"/>
                    </a:lnTo>
                    <a:lnTo>
                      <a:pt x="27" y="194"/>
                    </a:lnTo>
                    <a:lnTo>
                      <a:pt x="29" y="191"/>
                    </a:lnTo>
                    <a:lnTo>
                      <a:pt x="30" y="189"/>
                    </a:lnTo>
                    <a:lnTo>
                      <a:pt x="31" y="186"/>
                    </a:lnTo>
                    <a:lnTo>
                      <a:pt x="32" y="184"/>
                    </a:lnTo>
                    <a:lnTo>
                      <a:pt x="33" y="181"/>
                    </a:lnTo>
                    <a:lnTo>
                      <a:pt x="33" y="179"/>
                    </a:lnTo>
                    <a:lnTo>
                      <a:pt x="34" y="177"/>
                    </a:lnTo>
                    <a:lnTo>
                      <a:pt x="26" y="21"/>
                    </a:lnTo>
                    <a:lnTo>
                      <a:pt x="25" y="18"/>
                    </a:lnTo>
                    <a:lnTo>
                      <a:pt x="25" y="16"/>
                    </a:lnTo>
                    <a:lnTo>
                      <a:pt x="25" y="15"/>
                    </a:lnTo>
                    <a:lnTo>
                      <a:pt x="24" y="13"/>
                    </a:lnTo>
                    <a:lnTo>
                      <a:pt x="24" y="11"/>
                    </a:lnTo>
                    <a:lnTo>
                      <a:pt x="23" y="9"/>
                    </a:lnTo>
                    <a:lnTo>
                      <a:pt x="22" y="8"/>
                    </a:lnTo>
                    <a:lnTo>
                      <a:pt x="22" y="6"/>
                    </a:lnTo>
                    <a:lnTo>
                      <a:pt x="21" y="5"/>
                    </a:lnTo>
                    <a:lnTo>
                      <a:pt x="20" y="4"/>
                    </a:lnTo>
                    <a:lnTo>
                      <a:pt x="19" y="3"/>
                    </a:lnTo>
                    <a:lnTo>
                      <a:pt x="16" y="2"/>
                    </a:lnTo>
                    <a:lnTo>
                      <a:pt x="15" y="0"/>
                    </a:lnTo>
                    <a:lnTo>
                      <a:pt x="14" y="0"/>
                    </a:lnTo>
                    <a:lnTo>
                      <a:pt x="13" y="0"/>
                    </a:lnTo>
                    <a:lnTo>
                      <a:pt x="12" y="0"/>
                    </a:lnTo>
                    <a:lnTo>
                      <a:pt x="10" y="0"/>
                    </a:lnTo>
                    <a:lnTo>
                      <a:pt x="9" y="0"/>
                    </a:lnTo>
                    <a:lnTo>
                      <a:pt x="8" y="0"/>
                    </a:lnTo>
                    <a:lnTo>
                      <a:pt x="7" y="2"/>
                    </a:lnTo>
                    <a:lnTo>
                      <a:pt x="6" y="3"/>
                    </a:lnTo>
                    <a:lnTo>
                      <a:pt x="5" y="4"/>
                    </a:lnTo>
                    <a:lnTo>
                      <a:pt x="4" y="5"/>
                    </a:lnTo>
                    <a:lnTo>
                      <a:pt x="3" y="7"/>
                    </a:lnTo>
                    <a:lnTo>
                      <a:pt x="2" y="8"/>
                    </a:lnTo>
                    <a:lnTo>
                      <a:pt x="2" y="10"/>
                    </a:lnTo>
                    <a:lnTo>
                      <a:pt x="1" y="12"/>
                    </a:lnTo>
                    <a:lnTo>
                      <a:pt x="1" y="14"/>
                    </a:lnTo>
                    <a:lnTo>
                      <a:pt x="0" y="16"/>
                    </a:lnTo>
                    <a:lnTo>
                      <a:pt x="0" y="18"/>
                    </a:lnTo>
                    <a:lnTo>
                      <a:pt x="0" y="20"/>
                    </a:lnTo>
                    <a:lnTo>
                      <a:pt x="0" y="23"/>
                    </a:lnTo>
                    <a:lnTo>
                      <a:pt x="0" y="192"/>
                    </a:lnTo>
                    <a:lnTo>
                      <a:pt x="0" y="193"/>
                    </a:lnTo>
                    <a:lnTo>
                      <a:pt x="0" y="195"/>
                    </a:lnTo>
                    <a:lnTo>
                      <a:pt x="0" y="196"/>
                    </a:lnTo>
                    <a:lnTo>
                      <a:pt x="1" y="198"/>
                    </a:lnTo>
                    <a:lnTo>
                      <a:pt x="1" y="199"/>
                    </a:lnTo>
                    <a:lnTo>
                      <a:pt x="2" y="200"/>
                    </a:lnTo>
                    <a:lnTo>
                      <a:pt x="2" y="203"/>
                    </a:lnTo>
                    <a:lnTo>
                      <a:pt x="3" y="204"/>
                    </a:lnTo>
                    <a:lnTo>
                      <a:pt x="4" y="205"/>
                    </a:lnTo>
                    <a:lnTo>
                      <a:pt x="5" y="206"/>
                    </a:lnTo>
                    <a:lnTo>
                      <a:pt x="6" y="207"/>
                    </a:lnTo>
                    <a:lnTo>
                      <a:pt x="7" y="208"/>
                    </a:lnTo>
                    <a:lnTo>
                      <a:pt x="8" y="209"/>
                    </a:lnTo>
                    <a:lnTo>
                      <a:pt x="9" y="209"/>
                    </a:lnTo>
                    <a:lnTo>
                      <a:pt x="10" y="209"/>
                    </a:lnTo>
                    <a:lnTo>
                      <a:pt x="12" y="210"/>
                    </a:lnTo>
                    <a:close/>
                  </a:path>
                </a:pathLst>
              </a:custGeom>
              <a:solidFill>
                <a:srgbClr val="DADEDC"/>
              </a:solidFill>
              <a:ln w="0" cap="flat" cmpd="sng">
                <a:solidFill>
                  <a:srgbClr val="000000"/>
                </a:solidFill>
                <a:prstDash val="solid"/>
                <a:headEnd type="none" w="med" len="med"/>
                <a:tailEnd type="none" w="med" len="med"/>
              </a:ln>
            </p:spPr>
            <p:txBody>
              <a:bodyPr/>
              <a:lstStyle/>
              <a:p>
                <a:endParaRPr lang="en-US"/>
              </a:p>
            </p:txBody>
          </p:sp>
          <p:sp>
            <p:nvSpPr>
              <p:cNvPr id="1413354" name="Freeform 1413353"/>
              <p:cNvSpPr/>
              <p:nvPr/>
            </p:nvSpPr>
            <p:spPr>
              <a:xfrm>
                <a:off x="4956" y="1316"/>
                <a:ext cx="14" cy="4"/>
              </a:xfrm>
              <a:custGeom>
                <a:avLst/>
                <a:gdLst/>
                <a:ahLst/>
                <a:cxnLst/>
                <a:rect l="0" t="0" r="0" b="0"/>
                <a:pathLst>
                  <a:path w="308" h="100">
                    <a:moveTo>
                      <a:pt x="275" y="100"/>
                    </a:moveTo>
                    <a:lnTo>
                      <a:pt x="278" y="99"/>
                    </a:lnTo>
                    <a:lnTo>
                      <a:pt x="281" y="99"/>
                    </a:lnTo>
                    <a:lnTo>
                      <a:pt x="284" y="98"/>
                    </a:lnTo>
                    <a:lnTo>
                      <a:pt x="287" y="97"/>
                    </a:lnTo>
                    <a:lnTo>
                      <a:pt x="290" y="96"/>
                    </a:lnTo>
                    <a:lnTo>
                      <a:pt x="294" y="93"/>
                    </a:lnTo>
                    <a:lnTo>
                      <a:pt x="296" y="91"/>
                    </a:lnTo>
                    <a:lnTo>
                      <a:pt x="298" y="89"/>
                    </a:lnTo>
                    <a:lnTo>
                      <a:pt x="300" y="87"/>
                    </a:lnTo>
                    <a:lnTo>
                      <a:pt x="302" y="85"/>
                    </a:lnTo>
                    <a:lnTo>
                      <a:pt x="304" y="82"/>
                    </a:lnTo>
                    <a:lnTo>
                      <a:pt x="305" y="80"/>
                    </a:lnTo>
                    <a:lnTo>
                      <a:pt x="306" y="77"/>
                    </a:lnTo>
                    <a:lnTo>
                      <a:pt x="307" y="74"/>
                    </a:lnTo>
                    <a:lnTo>
                      <a:pt x="307" y="71"/>
                    </a:lnTo>
                    <a:lnTo>
                      <a:pt x="308" y="68"/>
                    </a:lnTo>
                    <a:lnTo>
                      <a:pt x="308" y="32"/>
                    </a:lnTo>
                    <a:lnTo>
                      <a:pt x="307" y="28"/>
                    </a:lnTo>
                    <a:lnTo>
                      <a:pt x="307" y="25"/>
                    </a:lnTo>
                    <a:lnTo>
                      <a:pt x="306" y="22"/>
                    </a:lnTo>
                    <a:lnTo>
                      <a:pt x="305" y="19"/>
                    </a:lnTo>
                    <a:lnTo>
                      <a:pt x="304" y="17"/>
                    </a:lnTo>
                    <a:lnTo>
                      <a:pt x="302" y="14"/>
                    </a:lnTo>
                    <a:lnTo>
                      <a:pt x="300" y="11"/>
                    </a:lnTo>
                    <a:lnTo>
                      <a:pt x="298" y="9"/>
                    </a:lnTo>
                    <a:lnTo>
                      <a:pt x="296" y="7"/>
                    </a:lnTo>
                    <a:lnTo>
                      <a:pt x="294" y="5"/>
                    </a:lnTo>
                    <a:lnTo>
                      <a:pt x="290" y="3"/>
                    </a:lnTo>
                    <a:lnTo>
                      <a:pt x="287" y="2"/>
                    </a:lnTo>
                    <a:lnTo>
                      <a:pt x="284" y="1"/>
                    </a:lnTo>
                    <a:lnTo>
                      <a:pt x="281" y="0"/>
                    </a:lnTo>
                    <a:lnTo>
                      <a:pt x="278" y="0"/>
                    </a:lnTo>
                    <a:lnTo>
                      <a:pt x="275" y="0"/>
                    </a:lnTo>
                    <a:lnTo>
                      <a:pt x="33" y="0"/>
                    </a:lnTo>
                    <a:lnTo>
                      <a:pt x="29" y="0"/>
                    </a:lnTo>
                    <a:lnTo>
                      <a:pt x="26" y="0"/>
                    </a:lnTo>
                    <a:lnTo>
                      <a:pt x="23" y="1"/>
                    </a:lnTo>
                    <a:lnTo>
                      <a:pt x="19" y="2"/>
                    </a:lnTo>
                    <a:lnTo>
                      <a:pt x="16" y="3"/>
                    </a:lnTo>
                    <a:lnTo>
                      <a:pt x="13" y="5"/>
                    </a:lnTo>
                    <a:lnTo>
                      <a:pt x="11" y="7"/>
                    </a:lnTo>
                    <a:lnTo>
                      <a:pt x="9" y="9"/>
                    </a:lnTo>
                    <a:lnTo>
                      <a:pt x="7" y="11"/>
                    </a:lnTo>
                    <a:lnTo>
                      <a:pt x="5" y="14"/>
                    </a:lnTo>
                    <a:lnTo>
                      <a:pt x="3" y="17"/>
                    </a:lnTo>
                    <a:lnTo>
                      <a:pt x="2" y="19"/>
                    </a:lnTo>
                    <a:lnTo>
                      <a:pt x="1" y="22"/>
                    </a:lnTo>
                    <a:lnTo>
                      <a:pt x="0" y="25"/>
                    </a:lnTo>
                    <a:lnTo>
                      <a:pt x="0" y="28"/>
                    </a:lnTo>
                    <a:lnTo>
                      <a:pt x="0" y="32"/>
                    </a:lnTo>
                    <a:lnTo>
                      <a:pt x="0" y="68"/>
                    </a:lnTo>
                    <a:lnTo>
                      <a:pt x="0" y="71"/>
                    </a:lnTo>
                    <a:lnTo>
                      <a:pt x="0" y="74"/>
                    </a:lnTo>
                    <a:lnTo>
                      <a:pt x="1" y="77"/>
                    </a:lnTo>
                    <a:lnTo>
                      <a:pt x="2" y="80"/>
                    </a:lnTo>
                    <a:lnTo>
                      <a:pt x="3" y="82"/>
                    </a:lnTo>
                    <a:lnTo>
                      <a:pt x="5" y="85"/>
                    </a:lnTo>
                    <a:lnTo>
                      <a:pt x="7" y="87"/>
                    </a:lnTo>
                    <a:lnTo>
                      <a:pt x="9" y="89"/>
                    </a:lnTo>
                    <a:lnTo>
                      <a:pt x="11" y="91"/>
                    </a:lnTo>
                    <a:lnTo>
                      <a:pt x="13" y="93"/>
                    </a:lnTo>
                    <a:lnTo>
                      <a:pt x="16" y="96"/>
                    </a:lnTo>
                    <a:lnTo>
                      <a:pt x="19" y="97"/>
                    </a:lnTo>
                    <a:lnTo>
                      <a:pt x="23" y="98"/>
                    </a:lnTo>
                    <a:lnTo>
                      <a:pt x="26" y="99"/>
                    </a:lnTo>
                    <a:lnTo>
                      <a:pt x="29" y="99"/>
                    </a:lnTo>
                    <a:lnTo>
                      <a:pt x="33" y="100"/>
                    </a:lnTo>
                    <a:lnTo>
                      <a:pt x="275" y="100"/>
                    </a:lnTo>
                    <a:close/>
                  </a:path>
                </a:pathLst>
              </a:custGeom>
              <a:solidFill>
                <a:srgbClr val="F2EEEA"/>
              </a:solidFill>
              <a:ln w="0" cap="flat" cmpd="sng">
                <a:solidFill>
                  <a:srgbClr val="000000"/>
                </a:solidFill>
                <a:prstDash val="solid"/>
                <a:headEnd type="none" w="med" len="med"/>
                <a:tailEnd type="none" w="med" len="med"/>
              </a:ln>
            </p:spPr>
            <p:txBody>
              <a:bodyPr/>
              <a:lstStyle/>
              <a:p>
                <a:endParaRPr lang="en-US"/>
              </a:p>
            </p:txBody>
          </p:sp>
          <p:sp>
            <p:nvSpPr>
              <p:cNvPr id="1413355" name="Freeform 1413354"/>
              <p:cNvSpPr/>
              <p:nvPr/>
            </p:nvSpPr>
            <p:spPr>
              <a:xfrm>
                <a:off x="4914" y="1301"/>
                <a:ext cx="19" cy="13"/>
              </a:xfrm>
              <a:custGeom>
                <a:avLst/>
                <a:gdLst/>
                <a:ahLst/>
                <a:cxnLst/>
                <a:rect l="0" t="0" r="0" b="0"/>
                <a:pathLst>
                  <a:path w="430" h="284">
                    <a:moveTo>
                      <a:pt x="374" y="284"/>
                    </a:moveTo>
                    <a:lnTo>
                      <a:pt x="378" y="283"/>
                    </a:lnTo>
                    <a:lnTo>
                      <a:pt x="382" y="282"/>
                    </a:lnTo>
                    <a:lnTo>
                      <a:pt x="387" y="280"/>
                    </a:lnTo>
                    <a:lnTo>
                      <a:pt x="392" y="278"/>
                    </a:lnTo>
                    <a:lnTo>
                      <a:pt x="396" y="275"/>
                    </a:lnTo>
                    <a:lnTo>
                      <a:pt x="401" y="272"/>
                    </a:lnTo>
                    <a:lnTo>
                      <a:pt x="405" y="268"/>
                    </a:lnTo>
                    <a:lnTo>
                      <a:pt x="411" y="263"/>
                    </a:lnTo>
                    <a:lnTo>
                      <a:pt x="415" y="258"/>
                    </a:lnTo>
                    <a:lnTo>
                      <a:pt x="418" y="253"/>
                    </a:lnTo>
                    <a:lnTo>
                      <a:pt x="421" y="248"/>
                    </a:lnTo>
                    <a:lnTo>
                      <a:pt x="424" y="242"/>
                    </a:lnTo>
                    <a:lnTo>
                      <a:pt x="426" y="236"/>
                    </a:lnTo>
                    <a:lnTo>
                      <a:pt x="428" y="230"/>
                    </a:lnTo>
                    <a:lnTo>
                      <a:pt x="429" y="222"/>
                    </a:lnTo>
                    <a:lnTo>
                      <a:pt x="430" y="216"/>
                    </a:lnTo>
                    <a:lnTo>
                      <a:pt x="417" y="68"/>
                    </a:lnTo>
                    <a:lnTo>
                      <a:pt x="416" y="60"/>
                    </a:lnTo>
                    <a:lnTo>
                      <a:pt x="416" y="53"/>
                    </a:lnTo>
                    <a:lnTo>
                      <a:pt x="415" y="47"/>
                    </a:lnTo>
                    <a:lnTo>
                      <a:pt x="413" y="41"/>
                    </a:lnTo>
                    <a:lnTo>
                      <a:pt x="411" y="35"/>
                    </a:lnTo>
                    <a:lnTo>
                      <a:pt x="409" y="30"/>
                    </a:lnTo>
                    <a:lnTo>
                      <a:pt x="406" y="25"/>
                    </a:lnTo>
                    <a:lnTo>
                      <a:pt x="403" y="19"/>
                    </a:lnTo>
                    <a:lnTo>
                      <a:pt x="400" y="15"/>
                    </a:lnTo>
                    <a:lnTo>
                      <a:pt x="397" y="11"/>
                    </a:lnTo>
                    <a:lnTo>
                      <a:pt x="393" y="8"/>
                    </a:lnTo>
                    <a:lnTo>
                      <a:pt x="390" y="5"/>
                    </a:lnTo>
                    <a:lnTo>
                      <a:pt x="386" y="3"/>
                    </a:lnTo>
                    <a:lnTo>
                      <a:pt x="382" y="1"/>
                    </a:lnTo>
                    <a:lnTo>
                      <a:pt x="378" y="0"/>
                    </a:lnTo>
                    <a:lnTo>
                      <a:pt x="374" y="0"/>
                    </a:lnTo>
                    <a:lnTo>
                      <a:pt x="57" y="0"/>
                    </a:lnTo>
                    <a:lnTo>
                      <a:pt x="52" y="0"/>
                    </a:lnTo>
                    <a:lnTo>
                      <a:pt x="48" y="1"/>
                    </a:lnTo>
                    <a:lnTo>
                      <a:pt x="44" y="3"/>
                    </a:lnTo>
                    <a:lnTo>
                      <a:pt x="40" y="5"/>
                    </a:lnTo>
                    <a:lnTo>
                      <a:pt x="36" y="8"/>
                    </a:lnTo>
                    <a:lnTo>
                      <a:pt x="33" y="11"/>
                    </a:lnTo>
                    <a:lnTo>
                      <a:pt x="29" y="15"/>
                    </a:lnTo>
                    <a:lnTo>
                      <a:pt x="27" y="19"/>
                    </a:lnTo>
                    <a:lnTo>
                      <a:pt x="24" y="25"/>
                    </a:lnTo>
                    <a:lnTo>
                      <a:pt x="21" y="30"/>
                    </a:lnTo>
                    <a:lnTo>
                      <a:pt x="18" y="35"/>
                    </a:lnTo>
                    <a:lnTo>
                      <a:pt x="17" y="41"/>
                    </a:lnTo>
                    <a:lnTo>
                      <a:pt x="15" y="47"/>
                    </a:lnTo>
                    <a:lnTo>
                      <a:pt x="14" y="53"/>
                    </a:lnTo>
                    <a:lnTo>
                      <a:pt x="14" y="60"/>
                    </a:lnTo>
                    <a:lnTo>
                      <a:pt x="14" y="68"/>
                    </a:lnTo>
                    <a:lnTo>
                      <a:pt x="0" y="216"/>
                    </a:lnTo>
                    <a:lnTo>
                      <a:pt x="0" y="222"/>
                    </a:lnTo>
                    <a:lnTo>
                      <a:pt x="1" y="230"/>
                    </a:lnTo>
                    <a:lnTo>
                      <a:pt x="3" y="236"/>
                    </a:lnTo>
                    <a:lnTo>
                      <a:pt x="5" y="242"/>
                    </a:lnTo>
                    <a:lnTo>
                      <a:pt x="8" y="248"/>
                    </a:lnTo>
                    <a:lnTo>
                      <a:pt x="11" y="253"/>
                    </a:lnTo>
                    <a:lnTo>
                      <a:pt x="15" y="258"/>
                    </a:lnTo>
                    <a:lnTo>
                      <a:pt x="19" y="263"/>
                    </a:lnTo>
                    <a:lnTo>
                      <a:pt x="24" y="268"/>
                    </a:lnTo>
                    <a:lnTo>
                      <a:pt x="28" y="272"/>
                    </a:lnTo>
                    <a:lnTo>
                      <a:pt x="33" y="275"/>
                    </a:lnTo>
                    <a:lnTo>
                      <a:pt x="38" y="278"/>
                    </a:lnTo>
                    <a:lnTo>
                      <a:pt x="42" y="280"/>
                    </a:lnTo>
                    <a:lnTo>
                      <a:pt x="47" y="282"/>
                    </a:lnTo>
                    <a:lnTo>
                      <a:pt x="52" y="283"/>
                    </a:lnTo>
                    <a:lnTo>
                      <a:pt x="57" y="284"/>
                    </a:lnTo>
                    <a:lnTo>
                      <a:pt x="374" y="284"/>
                    </a:lnTo>
                    <a:close/>
                  </a:path>
                </a:pathLst>
              </a:custGeom>
              <a:solidFill>
                <a:srgbClr val="7F7F7F"/>
              </a:solidFill>
              <a:ln w="0" cap="flat" cmpd="sng">
                <a:solidFill>
                  <a:srgbClr val="000000"/>
                </a:solidFill>
                <a:prstDash val="solid"/>
                <a:headEnd type="none" w="med" len="med"/>
                <a:tailEnd type="none" w="med" len="med"/>
              </a:ln>
            </p:spPr>
            <p:txBody>
              <a:bodyPr/>
              <a:lstStyle/>
              <a:p>
                <a:endParaRPr lang="en-US"/>
              </a:p>
            </p:txBody>
          </p:sp>
          <p:sp>
            <p:nvSpPr>
              <p:cNvPr id="1413356" name="Freeform 1413355"/>
              <p:cNvSpPr/>
              <p:nvPr/>
            </p:nvSpPr>
            <p:spPr>
              <a:xfrm>
                <a:off x="4915" y="1301"/>
                <a:ext cx="18" cy="12"/>
              </a:xfrm>
              <a:custGeom>
                <a:avLst/>
                <a:gdLst/>
                <a:ahLst/>
                <a:cxnLst/>
                <a:rect l="0" t="0" r="0" b="0"/>
                <a:pathLst>
                  <a:path w="410" h="270">
                    <a:moveTo>
                      <a:pt x="356" y="270"/>
                    </a:moveTo>
                    <a:lnTo>
                      <a:pt x="361" y="269"/>
                    </a:lnTo>
                    <a:lnTo>
                      <a:pt x="365" y="268"/>
                    </a:lnTo>
                    <a:lnTo>
                      <a:pt x="369" y="267"/>
                    </a:lnTo>
                    <a:lnTo>
                      <a:pt x="374" y="265"/>
                    </a:lnTo>
                    <a:lnTo>
                      <a:pt x="378" y="262"/>
                    </a:lnTo>
                    <a:lnTo>
                      <a:pt x="383" y="259"/>
                    </a:lnTo>
                    <a:lnTo>
                      <a:pt x="387" y="254"/>
                    </a:lnTo>
                    <a:lnTo>
                      <a:pt x="391" y="250"/>
                    </a:lnTo>
                    <a:lnTo>
                      <a:pt x="394" y="246"/>
                    </a:lnTo>
                    <a:lnTo>
                      <a:pt x="399" y="241"/>
                    </a:lnTo>
                    <a:lnTo>
                      <a:pt x="402" y="236"/>
                    </a:lnTo>
                    <a:lnTo>
                      <a:pt x="404" y="231"/>
                    </a:lnTo>
                    <a:lnTo>
                      <a:pt x="407" y="225"/>
                    </a:lnTo>
                    <a:lnTo>
                      <a:pt x="408" y="219"/>
                    </a:lnTo>
                    <a:lnTo>
                      <a:pt x="409" y="212"/>
                    </a:lnTo>
                    <a:lnTo>
                      <a:pt x="410" y="206"/>
                    </a:lnTo>
                    <a:lnTo>
                      <a:pt x="397" y="65"/>
                    </a:lnTo>
                    <a:lnTo>
                      <a:pt x="396" y="57"/>
                    </a:lnTo>
                    <a:lnTo>
                      <a:pt x="396" y="51"/>
                    </a:lnTo>
                    <a:lnTo>
                      <a:pt x="395" y="45"/>
                    </a:lnTo>
                    <a:lnTo>
                      <a:pt x="393" y="39"/>
                    </a:lnTo>
                    <a:lnTo>
                      <a:pt x="392" y="33"/>
                    </a:lnTo>
                    <a:lnTo>
                      <a:pt x="390" y="28"/>
                    </a:lnTo>
                    <a:lnTo>
                      <a:pt x="387" y="23"/>
                    </a:lnTo>
                    <a:lnTo>
                      <a:pt x="385" y="19"/>
                    </a:lnTo>
                    <a:lnTo>
                      <a:pt x="382" y="14"/>
                    </a:lnTo>
                    <a:lnTo>
                      <a:pt x="379" y="10"/>
                    </a:lnTo>
                    <a:lnTo>
                      <a:pt x="376" y="7"/>
                    </a:lnTo>
                    <a:lnTo>
                      <a:pt x="372" y="4"/>
                    </a:lnTo>
                    <a:lnTo>
                      <a:pt x="368" y="2"/>
                    </a:lnTo>
                    <a:lnTo>
                      <a:pt x="365" y="1"/>
                    </a:lnTo>
                    <a:lnTo>
                      <a:pt x="361" y="0"/>
                    </a:lnTo>
                    <a:lnTo>
                      <a:pt x="356" y="0"/>
                    </a:lnTo>
                    <a:lnTo>
                      <a:pt x="55" y="0"/>
                    </a:lnTo>
                    <a:lnTo>
                      <a:pt x="50" y="0"/>
                    </a:lnTo>
                    <a:lnTo>
                      <a:pt x="45" y="1"/>
                    </a:lnTo>
                    <a:lnTo>
                      <a:pt x="42" y="2"/>
                    </a:lnTo>
                    <a:lnTo>
                      <a:pt x="38" y="4"/>
                    </a:lnTo>
                    <a:lnTo>
                      <a:pt x="34" y="7"/>
                    </a:lnTo>
                    <a:lnTo>
                      <a:pt x="31" y="10"/>
                    </a:lnTo>
                    <a:lnTo>
                      <a:pt x="28" y="14"/>
                    </a:lnTo>
                    <a:lnTo>
                      <a:pt x="25" y="19"/>
                    </a:lnTo>
                    <a:lnTo>
                      <a:pt x="23" y="23"/>
                    </a:lnTo>
                    <a:lnTo>
                      <a:pt x="20" y="28"/>
                    </a:lnTo>
                    <a:lnTo>
                      <a:pt x="18" y="33"/>
                    </a:lnTo>
                    <a:lnTo>
                      <a:pt x="17" y="39"/>
                    </a:lnTo>
                    <a:lnTo>
                      <a:pt x="15" y="45"/>
                    </a:lnTo>
                    <a:lnTo>
                      <a:pt x="14" y="51"/>
                    </a:lnTo>
                    <a:lnTo>
                      <a:pt x="14" y="57"/>
                    </a:lnTo>
                    <a:lnTo>
                      <a:pt x="14" y="65"/>
                    </a:lnTo>
                    <a:lnTo>
                      <a:pt x="0" y="206"/>
                    </a:lnTo>
                    <a:lnTo>
                      <a:pt x="0" y="212"/>
                    </a:lnTo>
                    <a:lnTo>
                      <a:pt x="1" y="219"/>
                    </a:lnTo>
                    <a:lnTo>
                      <a:pt x="3" y="225"/>
                    </a:lnTo>
                    <a:lnTo>
                      <a:pt x="5" y="231"/>
                    </a:lnTo>
                    <a:lnTo>
                      <a:pt x="7" y="236"/>
                    </a:lnTo>
                    <a:lnTo>
                      <a:pt x="11" y="241"/>
                    </a:lnTo>
                    <a:lnTo>
                      <a:pt x="15" y="246"/>
                    </a:lnTo>
                    <a:lnTo>
                      <a:pt x="19" y="250"/>
                    </a:lnTo>
                    <a:lnTo>
                      <a:pt x="23" y="254"/>
                    </a:lnTo>
                    <a:lnTo>
                      <a:pt x="27" y="259"/>
                    </a:lnTo>
                    <a:lnTo>
                      <a:pt x="31" y="262"/>
                    </a:lnTo>
                    <a:lnTo>
                      <a:pt x="36" y="265"/>
                    </a:lnTo>
                    <a:lnTo>
                      <a:pt x="40" y="267"/>
                    </a:lnTo>
                    <a:lnTo>
                      <a:pt x="45" y="268"/>
                    </a:lnTo>
                    <a:lnTo>
                      <a:pt x="50" y="269"/>
                    </a:lnTo>
                    <a:lnTo>
                      <a:pt x="55" y="270"/>
                    </a:lnTo>
                    <a:lnTo>
                      <a:pt x="356" y="270"/>
                    </a:lnTo>
                    <a:close/>
                  </a:path>
                </a:pathLst>
              </a:custGeom>
              <a:solidFill>
                <a:srgbClr val="F2F3F1"/>
              </a:solidFill>
              <a:ln w="0" cap="flat" cmpd="sng">
                <a:solidFill>
                  <a:srgbClr val="000000"/>
                </a:solidFill>
                <a:prstDash val="solid"/>
                <a:headEnd type="none" w="med" len="med"/>
                <a:tailEnd type="none" w="med" len="med"/>
              </a:ln>
            </p:spPr>
            <p:txBody>
              <a:bodyPr/>
              <a:lstStyle/>
              <a:p>
                <a:endParaRPr lang="en-US"/>
              </a:p>
            </p:txBody>
          </p:sp>
          <p:sp>
            <p:nvSpPr>
              <p:cNvPr id="1413357" name="Freeform 1413356"/>
              <p:cNvSpPr/>
              <p:nvPr/>
            </p:nvSpPr>
            <p:spPr>
              <a:xfrm>
                <a:off x="4917" y="1307"/>
                <a:ext cx="13" cy="5"/>
              </a:xfrm>
              <a:custGeom>
                <a:avLst/>
                <a:gdLst/>
                <a:ahLst/>
                <a:cxnLst/>
                <a:rect l="0" t="0" r="0" b="0"/>
                <a:pathLst>
                  <a:path w="298" h="122">
                    <a:moveTo>
                      <a:pt x="298" y="62"/>
                    </a:moveTo>
                    <a:lnTo>
                      <a:pt x="297" y="67"/>
                    </a:lnTo>
                    <a:lnTo>
                      <a:pt x="297" y="73"/>
                    </a:lnTo>
                    <a:lnTo>
                      <a:pt x="296" y="79"/>
                    </a:lnTo>
                    <a:lnTo>
                      <a:pt x="295" y="84"/>
                    </a:lnTo>
                    <a:lnTo>
                      <a:pt x="294" y="89"/>
                    </a:lnTo>
                    <a:lnTo>
                      <a:pt x="292" y="95"/>
                    </a:lnTo>
                    <a:lnTo>
                      <a:pt x="290" y="100"/>
                    </a:lnTo>
                    <a:lnTo>
                      <a:pt x="288" y="104"/>
                    </a:lnTo>
                    <a:lnTo>
                      <a:pt x="286" y="108"/>
                    </a:lnTo>
                    <a:lnTo>
                      <a:pt x="283" y="111"/>
                    </a:lnTo>
                    <a:lnTo>
                      <a:pt x="281" y="114"/>
                    </a:lnTo>
                    <a:lnTo>
                      <a:pt x="278" y="117"/>
                    </a:lnTo>
                    <a:lnTo>
                      <a:pt x="274" y="119"/>
                    </a:lnTo>
                    <a:lnTo>
                      <a:pt x="271" y="120"/>
                    </a:lnTo>
                    <a:lnTo>
                      <a:pt x="267" y="121"/>
                    </a:lnTo>
                    <a:lnTo>
                      <a:pt x="264" y="122"/>
                    </a:lnTo>
                    <a:lnTo>
                      <a:pt x="35" y="122"/>
                    </a:lnTo>
                    <a:lnTo>
                      <a:pt x="31" y="121"/>
                    </a:lnTo>
                    <a:lnTo>
                      <a:pt x="26" y="120"/>
                    </a:lnTo>
                    <a:lnTo>
                      <a:pt x="23" y="119"/>
                    </a:lnTo>
                    <a:lnTo>
                      <a:pt x="19" y="117"/>
                    </a:lnTo>
                    <a:lnTo>
                      <a:pt x="16" y="114"/>
                    </a:lnTo>
                    <a:lnTo>
                      <a:pt x="14" y="111"/>
                    </a:lnTo>
                    <a:lnTo>
                      <a:pt x="11" y="108"/>
                    </a:lnTo>
                    <a:lnTo>
                      <a:pt x="9" y="104"/>
                    </a:lnTo>
                    <a:lnTo>
                      <a:pt x="7" y="100"/>
                    </a:lnTo>
                    <a:lnTo>
                      <a:pt x="5" y="95"/>
                    </a:lnTo>
                    <a:lnTo>
                      <a:pt x="3" y="89"/>
                    </a:lnTo>
                    <a:lnTo>
                      <a:pt x="2" y="84"/>
                    </a:lnTo>
                    <a:lnTo>
                      <a:pt x="1" y="79"/>
                    </a:lnTo>
                    <a:lnTo>
                      <a:pt x="0" y="73"/>
                    </a:lnTo>
                    <a:lnTo>
                      <a:pt x="0" y="67"/>
                    </a:lnTo>
                    <a:lnTo>
                      <a:pt x="0" y="62"/>
                    </a:lnTo>
                    <a:lnTo>
                      <a:pt x="2" y="0"/>
                    </a:lnTo>
                    <a:lnTo>
                      <a:pt x="296" y="0"/>
                    </a:lnTo>
                    <a:lnTo>
                      <a:pt x="298" y="62"/>
                    </a:lnTo>
                    <a:close/>
                  </a:path>
                </a:pathLst>
              </a:custGeom>
              <a:solidFill>
                <a:srgbClr val="CDCAC7"/>
              </a:solidFill>
              <a:ln w="0" cap="flat" cmpd="sng">
                <a:solidFill>
                  <a:srgbClr val="000000"/>
                </a:solidFill>
                <a:prstDash val="solid"/>
                <a:headEnd type="none" w="med" len="med"/>
                <a:tailEnd type="none" w="med" len="med"/>
              </a:ln>
            </p:spPr>
            <p:txBody>
              <a:bodyPr/>
              <a:lstStyle/>
              <a:p>
                <a:endParaRPr lang="en-US"/>
              </a:p>
            </p:txBody>
          </p:sp>
          <p:sp>
            <p:nvSpPr>
              <p:cNvPr id="1413358" name="Freeform 1413357"/>
              <p:cNvSpPr/>
              <p:nvPr/>
            </p:nvSpPr>
            <p:spPr>
              <a:xfrm>
                <a:off x="4915" y="1303"/>
                <a:ext cx="2" cy="9"/>
              </a:xfrm>
              <a:custGeom>
                <a:avLst/>
                <a:gdLst/>
                <a:ahLst/>
                <a:cxnLst/>
                <a:rect l="0" t="0" r="0" b="0"/>
                <a:pathLst>
                  <a:path w="28" h="201">
                    <a:moveTo>
                      <a:pt x="16" y="201"/>
                    </a:moveTo>
                    <a:lnTo>
                      <a:pt x="17" y="200"/>
                    </a:lnTo>
                    <a:lnTo>
                      <a:pt x="18" y="200"/>
                    </a:lnTo>
                    <a:lnTo>
                      <a:pt x="19" y="200"/>
                    </a:lnTo>
                    <a:lnTo>
                      <a:pt x="20" y="199"/>
                    </a:lnTo>
                    <a:lnTo>
                      <a:pt x="21" y="198"/>
                    </a:lnTo>
                    <a:lnTo>
                      <a:pt x="22" y="197"/>
                    </a:lnTo>
                    <a:lnTo>
                      <a:pt x="23" y="196"/>
                    </a:lnTo>
                    <a:lnTo>
                      <a:pt x="24" y="195"/>
                    </a:lnTo>
                    <a:lnTo>
                      <a:pt x="25" y="193"/>
                    </a:lnTo>
                    <a:lnTo>
                      <a:pt x="26" y="192"/>
                    </a:lnTo>
                    <a:lnTo>
                      <a:pt x="26" y="190"/>
                    </a:lnTo>
                    <a:lnTo>
                      <a:pt x="27" y="189"/>
                    </a:lnTo>
                    <a:lnTo>
                      <a:pt x="27" y="187"/>
                    </a:lnTo>
                    <a:lnTo>
                      <a:pt x="27" y="185"/>
                    </a:lnTo>
                    <a:lnTo>
                      <a:pt x="27" y="183"/>
                    </a:lnTo>
                    <a:lnTo>
                      <a:pt x="28" y="182"/>
                    </a:lnTo>
                    <a:lnTo>
                      <a:pt x="28" y="19"/>
                    </a:lnTo>
                    <a:lnTo>
                      <a:pt x="27" y="17"/>
                    </a:lnTo>
                    <a:lnTo>
                      <a:pt x="27" y="15"/>
                    </a:lnTo>
                    <a:lnTo>
                      <a:pt x="27" y="13"/>
                    </a:lnTo>
                    <a:lnTo>
                      <a:pt x="27" y="11"/>
                    </a:lnTo>
                    <a:lnTo>
                      <a:pt x="26" y="10"/>
                    </a:lnTo>
                    <a:lnTo>
                      <a:pt x="26" y="8"/>
                    </a:lnTo>
                    <a:lnTo>
                      <a:pt x="25" y="7"/>
                    </a:lnTo>
                    <a:lnTo>
                      <a:pt x="24" y="5"/>
                    </a:lnTo>
                    <a:lnTo>
                      <a:pt x="23" y="4"/>
                    </a:lnTo>
                    <a:lnTo>
                      <a:pt x="22" y="3"/>
                    </a:lnTo>
                    <a:lnTo>
                      <a:pt x="21" y="2"/>
                    </a:lnTo>
                    <a:lnTo>
                      <a:pt x="20" y="1"/>
                    </a:lnTo>
                    <a:lnTo>
                      <a:pt x="19" y="0"/>
                    </a:lnTo>
                    <a:lnTo>
                      <a:pt x="18" y="0"/>
                    </a:lnTo>
                    <a:lnTo>
                      <a:pt x="17" y="0"/>
                    </a:lnTo>
                    <a:lnTo>
                      <a:pt x="16" y="0"/>
                    </a:lnTo>
                    <a:lnTo>
                      <a:pt x="14" y="0"/>
                    </a:lnTo>
                    <a:lnTo>
                      <a:pt x="13" y="0"/>
                    </a:lnTo>
                    <a:lnTo>
                      <a:pt x="12" y="0"/>
                    </a:lnTo>
                    <a:lnTo>
                      <a:pt x="11" y="1"/>
                    </a:lnTo>
                    <a:lnTo>
                      <a:pt x="10" y="2"/>
                    </a:lnTo>
                    <a:lnTo>
                      <a:pt x="9" y="3"/>
                    </a:lnTo>
                    <a:lnTo>
                      <a:pt x="8" y="4"/>
                    </a:lnTo>
                    <a:lnTo>
                      <a:pt x="7" y="5"/>
                    </a:lnTo>
                    <a:lnTo>
                      <a:pt x="6" y="7"/>
                    </a:lnTo>
                    <a:lnTo>
                      <a:pt x="5" y="8"/>
                    </a:lnTo>
                    <a:lnTo>
                      <a:pt x="5" y="10"/>
                    </a:lnTo>
                    <a:lnTo>
                      <a:pt x="4" y="11"/>
                    </a:lnTo>
                    <a:lnTo>
                      <a:pt x="4" y="13"/>
                    </a:lnTo>
                    <a:lnTo>
                      <a:pt x="4" y="15"/>
                    </a:lnTo>
                    <a:lnTo>
                      <a:pt x="4" y="17"/>
                    </a:lnTo>
                    <a:lnTo>
                      <a:pt x="4" y="19"/>
                    </a:lnTo>
                    <a:lnTo>
                      <a:pt x="0" y="168"/>
                    </a:lnTo>
                    <a:lnTo>
                      <a:pt x="0" y="170"/>
                    </a:lnTo>
                    <a:lnTo>
                      <a:pt x="0" y="172"/>
                    </a:lnTo>
                    <a:lnTo>
                      <a:pt x="0" y="175"/>
                    </a:lnTo>
                    <a:lnTo>
                      <a:pt x="1" y="177"/>
                    </a:lnTo>
                    <a:lnTo>
                      <a:pt x="2" y="180"/>
                    </a:lnTo>
                    <a:lnTo>
                      <a:pt x="3" y="183"/>
                    </a:lnTo>
                    <a:lnTo>
                      <a:pt x="4" y="186"/>
                    </a:lnTo>
                    <a:lnTo>
                      <a:pt x="5" y="189"/>
                    </a:lnTo>
                    <a:lnTo>
                      <a:pt x="6" y="191"/>
                    </a:lnTo>
                    <a:lnTo>
                      <a:pt x="7" y="193"/>
                    </a:lnTo>
                    <a:lnTo>
                      <a:pt x="9" y="195"/>
                    </a:lnTo>
                    <a:lnTo>
                      <a:pt x="10" y="197"/>
                    </a:lnTo>
                    <a:lnTo>
                      <a:pt x="11" y="198"/>
                    </a:lnTo>
                    <a:lnTo>
                      <a:pt x="13" y="200"/>
                    </a:lnTo>
                    <a:lnTo>
                      <a:pt x="14" y="200"/>
                    </a:lnTo>
                    <a:lnTo>
                      <a:pt x="16" y="201"/>
                    </a:lnTo>
                    <a:close/>
                  </a:path>
                </a:pathLst>
              </a:custGeom>
              <a:solidFill>
                <a:srgbClr val="DADEDC"/>
              </a:solidFill>
              <a:ln w="0" cap="flat" cmpd="sng">
                <a:solidFill>
                  <a:srgbClr val="000000"/>
                </a:solidFill>
                <a:prstDash val="solid"/>
                <a:headEnd type="none" w="med" len="med"/>
                <a:tailEnd type="none" w="med" len="med"/>
              </a:ln>
            </p:spPr>
            <p:txBody>
              <a:bodyPr/>
              <a:lstStyle/>
              <a:p>
                <a:endParaRPr lang="en-US"/>
              </a:p>
            </p:txBody>
          </p:sp>
          <p:sp>
            <p:nvSpPr>
              <p:cNvPr id="1413359" name="Freeform 1413358"/>
              <p:cNvSpPr/>
              <p:nvPr/>
            </p:nvSpPr>
            <p:spPr>
              <a:xfrm>
                <a:off x="4931" y="1303"/>
                <a:ext cx="1" cy="9"/>
              </a:xfrm>
              <a:custGeom>
                <a:avLst/>
                <a:gdLst/>
                <a:ahLst/>
                <a:cxnLst/>
                <a:rect l="0" t="0" r="0" b="0"/>
                <a:pathLst>
                  <a:path w="34" h="209">
                    <a:moveTo>
                      <a:pt x="13" y="209"/>
                    </a:moveTo>
                    <a:lnTo>
                      <a:pt x="14" y="208"/>
                    </a:lnTo>
                    <a:lnTo>
                      <a:pt x="15" y="208"/>
                    </a:lnTo>
                    <a:lnTo>
                      <a:pt x="17" y="206"/>
                    </a:lnTo>
                    <a:lnTo>
                      <a:pt x="19" y="205"/>
                    </a:lnTo>
                    <a:lnTo>
                      <a:pt x="20" y="203"/>
                    </a:lnTo>
                    <a:lnTo>
                      <a:pt x="22" y="201"/>
                    </a:lnTo>
                    <a:lnTo>
                      <a:pt x="24" y="199"/>
                    </a:lnTo>
                    <a:lnTo>
                      <a:pt x="25" y="197"/>
                    </a:lnTo>
                    <a:lnTo>
                      <a:pt x="27" y="194"/>
                    </a:lnTo>
                    <a:lnTo>
                      <a:pt x="28" y="192"/>
                    </a:lnTo>
                    <a:lnTo>
                      <a:pt x="29" y="189"/>
                    </a:lnTo>
                    <a:lnTo>
                      <a:pt x="30" y="186"/>
                    </a:lnTo>
                    <a:lnTo>
                      <a:pt x="31" y="183"/>
                    </a:lnTo>
                    <a:lnTo>
                      <a:pt x="32" y="181"/>
                    </a:lnTo>
                    <a:lnTo>
                      <a:pt x="32" y="178"/>
                    </a:lnTo>
                    <a:lnTo>
                      <a:pt x="34" y="177"/>
                    </a:lnTo>
                    <a:lnTo>
                      <a:pt x="25" y="19"/>
                    </a:lnTo>
                    <a:lnTo>
                      <a:pt x="24" y="17"/>
                    </a:lnTo>
                    <a:lnTo>
                      <a:pt x="24" y="15"/>
                    </a:lnTo>
                    <a:lnTo>
                      <a:pt x="24" y="13"/>
                    </a:lnTo>
                    <a:lnTo>
                      <a:pt x="24" y="11"/>
                    </a:lnTo>
                    <a:lnTo>
                      <a:pt x="23" y="10"/>
                    </a:lnTo>
                    <a:lnTo>
                      <a:pt x="23" y="8"/>
                    </a:lnTo>
                    <a:lnTo>
                      <a:pt x="22" y="7"/>
                    </a:lnTo>
                    <a:lnTo>
                      <a:pt x="21" y="5"/>
                    </a:lnTo>
                    <a:lnTo>
                      <a:pt x="20" y="4"/>
                    </a:lnTo>
                    <a:lnTo>
                      <a:pt x="19" y="3"/>
                    </a:lnTo>
                    <a:lnTo>
                      <a:pt x="18" y="2"/>
                    </a:lnTo>
                    <a:lnTo>
                      <a:pt x="17" y="1"/>
                    </a:lnTo>
                    <a:lnTo>
                      <a:pt x="16" y="0"/>
                    </a:lnTo>
                    <a:lnTo>
                      <a:pt x="15" y="0"/>
                    </a:lnTo>
                    <a:lnTo>
                      <a:pt x="14" y="0"/>
                    </a:lnTo>
                    <a:lnTo>
                      <a:pt x="13" y="0"/>
                    </a:lnTo>
                    <a:lnTo>
                      <a:pt x="11" y="0"/>
                    </a:lnTo>
                    <a:lnTo>
                      <a:pt x="10" y="0"/>
                    </a:lnTo>
                    <a:lnTo>
                      <a:pt x="9" y="0"/>
                    </a:lnTo>
                    <a:lnTo>
                      <a:pt x="8" y="1"/>
                    </a:lnTo>
                    <a:lnTo>
                      <a:pt x="6" y="2"/>
                    </a:lnTo>
                    <a:lnTo>
                      <a:pt x="5" y="3"/>
                    </a:lnTo>
                    <a:lnTo>
                      <a:pt x="4" y="4"/>
                    </a:lnTo>
                    <a:lnTo>
                      <a:pt x="3" y="6"/>
                    </a:lnTo>
                    <a:lnTo>
                      <a:pt x="3" y="7"/>
                    </a:lnTo>
                    <a:lnTo>
                      <a:pt x="2" y="9"/>
                    </a:lnTo>
                    <a:lnTo>
                      <a:pt x="1" y="11"/>
                    </a:lnTo>
                    <a:lnTo>
                      <a:pt x="1" y="13"/>
                    </a:lnTo>
                    <a:lnTo>
                      <a:pt x="0" y="15"/>
                    </a:lnTo>
                    <a:lnTo>
                      <a:pt x="0" y="17"/>
                    </a:lnTo>
                    <a:lnTo>
                      <a:pt x="0" y="19"/>
                    </a:lnTo>
                    <a:lnTo>
                      <a:pt x="0" y="22"/>
                    </a:lnTo>
                    <a:lnTo>
                      <a:pt x="0" y="193"/>
                    </a:lnTo>
                    <a:lnTo>
                      <a:pt x="0" y="194"/>
                    </a:lnTo>
                    <a:lnTo>
                      <a:pt x="0" y="195"/>
                    </a:lnTo>
                    <a:lnTo>
                      <a:pt x="0" y="197"/>
                    </a:lnTo>
                    <a:lnTo>
                      <a:pt x="1" y="198"/>
                    </a:lnTo>
                    <a:lnTo>
                      <a:pt x="1" y="200"/>
                    </a:lnTo>
                    <a:lnTo>
                      <a:pt x="2" y="201"/>
                    </a:lnTo>
                    <a:lnTo>
                      <a:pt x="3" y="202"/>
                    </a:lnTo>
                    <a:lnTo>
                      <a:pt x="3" y="204"/>
                    </a:lnTo>
                    <a:lnTo>
                      <a:pt x="4" y="205"/>
                    </a:lnTo>
                    <a:lnTo>
                      <a:pt x="5" y="206"/>
                    </a:lnTo>
                    <a:lnTo>
                      <a:pt x="6" y="206"/>
                    </a:lnTo>
                    <a:lnTo>
                      <a:pt x="8" y="207"/>
                    </a:lnTo>
                    <a:lnTo>
                      <a:pt x="9" y="208"/>
                    </a:lnTo>
                    <a:lnTo>
                      <a:pt x="10" y="208"/>
                    </a:lnTo>
                    <a:lnTo>
                      <a:pt x="11" y="208"/>
                    </a:lnTo>
                    <a:lnTo>
                      <a:pt x="13" y="209"/>
                    </a:lnTo>
                    <a:close/>
                  </a:path>
                </a:pathLst>
              </a:custGeom>
              <a:solidFill>
                <a:srgbClr val="DADEDC"/>
              </a:solidFill>
              <a:ln w="0" cap="flat" cmpd="sng">
                <a:solidFill>
                  <a:srgbClr val="000000"/>
                </a:solidFill>
                <a:prstDash val="solid"/>
                <a:headEnd type="none" w="med" len="med"/>
                <a:tailEnd type="none" w="med" len="med"/>
              </a:ln>
            </p:spPr>
            <p:txBody>
              <a:bodyPr/>
              <a:lstStyle/>
              <a:p>
                <a:endParaRPr lang="en-US"/>
              </a:p>
            </p:txBody>
          </p:sp>
          <p:sp>
            <p:nvSpPr>
              <p:cNvPr id="1413360" name="Freeform 1413359"/>
              <p:cNvSpPr/>
              <p:nvPr/>
            </p:nvSpPr>
            <p:spPr>
              <a:xfrm>
                <a:off x="4917" y="1302"/>
                <a:ext cx="13" cy="5"/>
              </a:xfrm>
              <a:custGeom>
                <a:avLst/>
                <a:gdLst/>
                <a:ahLst/>
                <a:cxnLst/>
                <a:rect l="0" t="0" r="0" b="0"/>
                <a:pathLst>
                  <a:path w="307" h="100">
                    <a:moveTo>
                      <a:pt x="274" y="100"/>
                    </a:moveTo>
                    <a:lnTo>
                      <a:pt x="277" y="99"/>
                    </a:lnTo>
                    <a:lnTo>
                      <a:pt x="280" y="99"/>
                    </a:lnTo>
                    <a:lnTo>
                      <a:pt x="283" y="98"/>
                    </a:lnTo>
                    <a:lnTo>
                      <a:pt x="286" y="97"/>
                    </a:lnTo>
                    <a:lnTo>
                      <a:pt x="289" y="96"/>
                    </a:lnTo>
                    <a:lnTo>
                      <a:pt x="292" y="94"/>
                    </a:lnTo>
                    <a:lnTo>
                      <a:pt x="294" y="92"/>
                    </a:lnTo>
                    <a:lnTo>
                      <a:pt x="296" y="90"/>
                    </a:lnTo>
                    <a:lnTo>
                      <a:pt x="298" y="88"/>
                    </a:lnTo>
                    <a:lnTo>
                      <a:pt x="300" y="86"/>
                    </a:lnTo>
                    <a:lnTo>
                      <a:pt x="302" y="83"/>
                    </a:lnTo>
                    <a:lnTo>
                      <a:pt x="303" y="80"/>
                    </a:lnTo>
                    <a:lnTo>
                      <a:pt x="304" y="77"/>
                    </a:lnTo>
                    <a:lnTo>
                      <a:pt x="305" y="74"/>
                    </a:lnTo>
                    <a:lnTo>
                      <a:pt x="305" y="71"/>
                    </a:lnTo>
                    <a:lnTo>
                      <a:pt x="307" y="68"/>
                    </a:lnTo>
                    <a:lnTo>
                      <a:pt x="307" y="32"/>
                    </a:lnTo>
                    <a:lnTo>
                      <a:pt x="305" y="28"/>
                    </a:lnTo>
                    <a:lnTo>
                      <a:pt x="305" y="25"/>
                    </a:lnTo>
                    <a:lnTo>
                      <a:pt x="304" y="22"/>
                    </a:lnTo>
                    <a:lnTo>
                      <a:pt x="303" y="19"/>
                    </a:lnTo>
                    <a:lnTo>
                      <a:pt x="302" y="17"/>
                    </a:lnTo>
                    <a:lnTo>
                      <a:pt x="300" y="14"/>
                    </a:lnTo>
                    <a:lnTo>
                      <a:pt x="298" y="12"/>
                    </a:lnTo>
                    <a:lnTo>
                      <a:pt x="296" y="10"/>
                    </a:lnTo>
                    <a:lnTo>
                      <a:pt x="294" y="8"/>
                    </a:lnTo>
                    <a:lnTo>
                      <a:pt x="292" y="6"/>
                    </a:lnTo>
                    <a:lnTo>
                      <a:pt x="289" y="4"/>
                    </a:lnTo>
                    <a:lnTo>
                      <a:pt x="286" y="3"/>
                    </a:lnTo>
                    <a:lnTo>
                      <a:pt x="283" y="2"/>
                    </a:lnTo>
                    <a:lnTo>
                      <a:pt x="280" y="0"/>
                    </a:lnTo>
                    <a:lnTo>
                      <a:pt x="277" y="0"/>
                    </a:lnTo>
                    <a:lnTo>
                      <a:pt x="274" y="0"/>
                    </a:lnTo>
                    <a:lnTo>
                      <a:pt x="32" y="0"/>
                    </a:lnTo>
                    <a:lnTo>
                      <a:pt x="28" y="0"/>
                    </a:lnTo>
                    <a:lnTo>
                      <a:pt x="25" y="0"/>
                    </a:lnTo>
                    <a:lnTo>
                      <a:pt x="22" y="2"/>
                    </a:lnTo>
                    <a:lnTo>
                      <a:pt x="19" y="3"/>
                    </a:lnTo>
                    <a:lnTo>
                      <a:pt x="16" y="4"/>
                    </a:lnTo>
                    <a:lnTo>
                      <a:pt x="13" y="6"/>
                    </a:lnTo>
                    <a:lnTo>
                      <a:pt x="11" y="8"/>
                    </a:lnTo>
                    <a:lnTo>
                      <a:pt x="9" y="10"/>
                    </a:lnTo>
                    <a:lnTo>
                      <a:pt x="7" y="12"/>
                    </a:lnTo>
                    <a:lnTo>
                      <a:pt x="5" y="14"/>
                    </a:lnTo>
                    <a:lnTo>
                      <a:pt x="3" y="17"/>
                    </a:lnTo>
                    <a:lnTo>
                      <a:pt x="2" y="19"/>
                    </a:lnTo>
                    <a:lnTo>
                      <a:pt x="1" y="22"/>
                    </a:lnTo>
                    <a:lnTo>
                      <a:pt x="0" y="25"/>
                    </a:lnTo>
                    <a:lnTo>
                      <a:pt x="0" y="28"/>
                    </a:lnTo>
                    <a:lnTo>
                      <a:pt x="0" y="32"/>
                    </a:lnTo>
                    <a:lnTo>
                      <a:pt x="0" y="68"/>
                    </a:lnTo>
                    <a:lnTo>
                      <a:pt x="0" y="71"/>
                    </a:lnTo>
                    <a:lnTo>
                      <a:pt x="0" y="74"/>
                    </a:lnTo>
                    <a:lnTo>
                      <a:pt x="1" y="77"/>
                    </a:lnTo>
                    <a:lnTo>
                      <a:pt x="2" y="80"/>
                    </a:lnTo>
                    <a:lnTo>
                      <a:pt x="3" y="83"/>
                    </a:lnTo>
                    <a:lnTo>
                      <a:pt x="5" y="86"/>
                    </a:lnTo>
                    <a:lnTo>
                      <a:pt x="7" y="88"/>
                    </a:lnTo>
                    <a:lnTo>
                      <a:pt x="9" y="90"/>
                    </a:lnTo>
                    <a:lnTo>
                      <a:pt x="11" y="92"/>
                    </a:lnTo>
                    <a:lnTo>
                      <a:pt x="13" y="94"/>
                    </a:lnTo>
                    <a:lnTo>
                      <a:pt x="16" y="96"/>
                    </a:lnTo>
                    <a:lnTo>
                      <a:pt x="19" y="97"/>
                    </a:lnTo>
                    <a:lnTo>
                      <a:pt x="22" y="98"/>
                    </a:lnTo>
                    <a:lnTo>
                      <a:pt x="25" y="99"/>
                    </a:lnTo>
                    <a:lnTo>
                      <a:pt x="28" y="99"/>
                    </a:lnTo>
                    <a:lnTo>
                      <a:pt x="32" y="100"/>
                    </a:lnTo>
                    <a:lnTo>
                      <a:pt x="274" y="100"/>
                    </a:lnTo>
                    <a:close/>
                  </a:path>
                </a:pathLst>
              </a:custGeom>
              <a:solidFill>
                <a:srgbClr val="F2EEEA"/>
              </a:solidFill>
              <a:ln w="0" cap="flat" cmpd="sng">
                <a:solidFill>
                  <a:srgbClr val="000000"/>
                </a:solidFill>
                <a:prstDash val="solid"/>
                <a:headEnd type="none" w="med" len="med"/>
                <a:tailEnd type="none" w="med" len="med"/>
              </a:ln>
            </p:spPr>
            <p:txBody>
              <a:bodyPr/>
              <a:lstStyle/>
              <a:p>
                <a:endParaRPr lang="en-US"/>
              </a:p>
            </p:txBody>
          </p:sp>
          <p:sp>
            <p:nvSpPr>
              <p:cNvPr id="1413361" name="Freeform 1413360"/>
              <p:cNvSpPr/>
              <p:nvPr/>
            </p:nvSpPr>
            <p:spPr>
              <a:xfrm>
                <a:off x="4934" y="1301"/>
                <a:ext cx="19" cy="13"/>
              </a:xfrm>
              <a:custGeom>
                <a:avLst/>
                <a:gdLst/>
                <a:ahLst/>
                <a:cxnLst/>
                <a:rect l="0" t="0" r="0" b="0"/>
                <a:pathLst>
                  <a:path w="430" h="284">
                    <a:moveTo>
                      <a:pt x="373" y="284"/>
                    </a:moveTo>
                    <a:lnTo>
                      <a:pt x="378" y="283"/>
                    </a:lnTo>
                    <a:lnTo>
                      <a:pt x="382" y="282"/>
                    </a:lnTo>
                    <a:lnTo>
                      <a:pt x="387" y="280"/>
                    </a:lnTo>
                    <a:lnTo>
                      <a:pt x="392" y="278"/>
                    </a:lnTo>
                    <a:lnTo>
                      <a:pt x="396" y="275"/>
                    </a:lnTo>
                    <a:lnTo>
                      <a:pt x="401" y="272"/>
                    </a:lnTo>
                    <a:lnTo>
                      <a:pt x="405" y="268"/>
                    </a:lnTo>
                    <a:lnTo>
                      <a:pt x="410" y="263"/>
                    </a:lnTo>
                    <a:lnTo>
                      <a:pt x="415" y="258"/>
                    </a:lnTo>
                    <a:lnTo>
                      <a:pt x="418" y="253"/>
                    </a:lnTo>
                    <a:lnTo>
                      <a:pt x="421" y="248"/>
                    </a:lnTo>
                    <a:lnTo>
                      <a:pt x="424" y="242"/>
                    </a:lnTo>
                    <a:lnTo>
                      <a:pt x="426" y="236"/>
                    </a:lnTo>
                    <a:lnTo>
                      <a:pt x="428" y="230"/>
                    </a:lnTo>
                    <a:lnTo>
                      <a:pt x="429" y="222"/>
                    </a:lnTo>
                    <a:lnTo>
                      <a:pt x="430" y="216"/>
                    </a:lnTo>
                    <a:lnTo>
                      <a:pt x="417" y="68"/>
                    </a:lnTo>
                    <a:lnTo>
                      <a:pt x="416" y="60"/>
                    </a:lnTo>
                    <a:lnTo>
                      <a:pt x="416" y="53"/>
                    </a:lnTo>
                    <a:lnTo>
                      <a:pt x="415" y="47"/>
                    </a:lnTo>
                    <a:lnTo>
                      <a:pt x="413" y="41"/>
                    </a:lnTo>
                    <a:lnTo>
                      <a:pt x="410" y="35"/>
                    </a:lnTo>
                    <a:lnTo>
                      <a:pt x="408" y="30"/>
                    </a:lnTo>
                    <a:lnTo>
                      <a:pt x="406" y="25"/>
                    </a:lnTo>
                    <a:lnTo>
                      <a:pt x="403" y="19"/>
                    </a:lnTo>
                    <a:lnTo>
                      <a:pt x="400" y="15"/>
                    </a:lnTo>
                    <a:lnTo>
                      <a:pt x="397" y="11"/>
                    </a:lnTo>
                    <a:lnTo>
                      <a:pt x="393" y="8"/>
                    </a:lnTo>
                    <a:lnTo>
                      <a:pt x="390" y="5"/>
                    </a:lnTo>
                    <a:lnTo>
                      <a:pt x="386" y="3"/>
                    </a:lnTo>
                    <a:lnTo>
                      <a:pt x="382" y="1"/>
                    </a:lnTo>
                    <a:lnTo>
                      <a:pt x="378" y="0"/>
                    </a:lnTo>
                    <a:lnTo>
                      <a:pt x="373" y="0"/>
                    </a:lnTo>
                    <a:lnTo>
                      <a:pt x="55" y="0"/>
                    </a:lnTo>
                    <a:lnTo>
                      <a:pt x="50" y="0"/>
                    </a:lnTo>
                    <a:lnTo>
                      <a:pt x="46" y="1"/>
                    </a:lnTo>
                    <a:lnTo>
                      <a:pt x="42" y="3"/>
                    </a:lnTo>
                    <a:lnTo>
                      <a:pt x="38" y="5"/>
                    </a:lnTo>
                    <a:lnTo>
                      <a:pt x="35" y="8"/>
                    </a:lnTo>
                    <a:lnTo>
                      <a:pt x="31" y="11"/>
                    </a:lnTo>
                    <a:lnTo>
                      <a:pt x="28" y="15"/>
                    </a:lnTo>
                    <a:lnTo>
                      <a:pt x="24" y="19"/>
                    </a:lnTo>
                    <a:lnTo>
                      <a:pt x="21" y="25"/>
                    </a:lnTo>
                    <a:lnTo>
                      <a:pt x="19" y="30"/>
                    </a:lnTo>
                    <a:lnTo>
                      <a:pt x="17" y="35"/>
                    </a:lnTo>
                    <a:lnTo>
                      <a:pt x="15" y="41"/>
                    </a:lnTo>
                    <a:lnTo>
                      <a:pt x="13" y="47"/>
                    </a:lnTo>
                    <a:lnTo>
                      <a:pt x="12" y="53"/>
                    </a:lnTo>
                    <a:lnTo>
                      <a:pt x="12" y="60"/>
                    </a:lnTo>
                    <a:lnTo>
                      <a:pt x="12" y="68"/>
                    </a:lnTo>
                    <a:lnTo>
                      <a:pt x="0" y="216"/>
                    </a:lnTo>
                    <a:lnTo>
                      <a:pt x="0" y="222"/>
                    </a:lnTo>
                    <a:lnTo>
                      <a:pt x="1" y="230"/>
                    </a:lnTo>
                    <a:lnTo>
                      <a:pt x="3" y="236"/>
                    </a:lnTo>
                    <a:lnTo>
                      <a:pt x="5" y="242"/>
                    </a:lnTo>
                    <a:lnTo>
                      <a:pt x="7" y="248"/>
                    </a:lnTo>
                    <a:lnTo>
                      <a:pt x="11" y="253"/>
                    </a:lnTo>
                    <a:lnTo>
                      <a:pt x="14" y="258"/>
                    </a:lnTo>
                    <a:lnTo>
                      <a:pt x="18" y="263"/>
                    </a:lnTo>
                    <a:lnTo>
                      <a:pt x="22" y="268"/>
                    </a:lnTo>
                    <a:lnTo>
                      <a:pt x="27" y="272"/>
                    </a:lnTo>
                    <a:lnTo>
                      <a:pt x="32" y="275"/>
                    </a:lnTo>
                    <a:lnTo>
                      <a:pt x="36" y="278"/>
                    </a:lnTo>
                    <a:lnTo>
                      <a:pt x="41" y="280"/>
                    </a:lnTo>
                    <a:lnTo>
                      <a:pt x="46" y="282"/>
                    </a:lnTo>
                    <a:lnTo>
                      <a:pt x="50" y="283"/>
                    </a:lnTo>
                    <a:lnTo>
                      <a:pt x="55" y="284"/>
                    </a:lnTo>
                    <a:lnTo>
                      <a:pt x="373" y="284"/>
                    </a:lnTo>
                    <a:close/>
                  </a:path>
                </a:pathLst>
              </a:custGeom>
              <a:solidFill>
                <a:srgbClr val="7F7F7F"/>
              </a:solidFill>
              <a:ln w="0" cap="flat" cmpd="sng">
                <a:solidFill>
                  <a:srgbClr val="000000"/>
                </a:solidFill>
                <a:prstDash val="solid"/>
                <a:headEnd type="none" w="med" len="med"/>
                <a:tailEnd type="none" w="med" len="med"/>
              </a:ln>
            </p:spPr>
            <p:txBody>
              <a:bodyPr/>
              <a:lstStyle/>
              <a:p>
                <a:endParaRPr lang="en-US"/>
              </a:p>
            </p:txBody>
          </p:sp>
          <p:sp>
            <p:nvSpPr>
              <p:cNvPr id="1413362" name="Freeform 1413361"/>
              <p:cNvSpPr/>
              <p:nvPr/>
            </p:nvSpPr>
            <p:spPr>
              <a:xfrm>
                <a:off x="4935" y="1301"/>
                <a:ext cx="18" cy="12"/>
              </a:xfrm>
              <a:custGeom>
                <a:avLst/>
                <a:gdLst/>
                <a:ahLst/>
                <a:cxnLst/>
                <a:rect l="0" t="0" r="0" b="0"/>
                <a:pathLst>
                  <a:path w="410" h="270">
                    <a:moveTo>
                      <a:pt x="356" y="270"/>
                    </a:moveTo>
                    <a:lnTo>
                      <a:pt x="360" y="269"/>
                    </a:lnTo>
                    <a:lnTo>
                      <a:pt x="365" y="268"/>
                    </a:lnTo>
                    <a:lnTo>
                      <a:pt x="369" y="267"/>
                    </a:lnTo>
                    <a:lnTo>
                      <a:pt x="374" y="265"/>
                    </a:lnTo>
                    <a:lnTo>
                      <a:pt x="378" y="262"/>
                    </a:lnTo>
                    <a:lnTo>
                      <a:pt x="383" y="259"/>
                    </a:lnTo>
                    <a:lnTo>
                      <a:pt x="387" y="254"/>
                    </a:lnTo>
                    <a:lnTo>
                      <a:pt x="391" y="250"/>
                    </a:lnTo>
                    <a:lnTo>
                      <a:pt x="394" y="246"/>
                    </a:lnTo>
                    <a:lnTo>
                      <a:pt x="398" y="241"/>
                    </a:lnTo>
                    <a:lnTo>
                      <a:pt x="401" y="236"/>
                    </a:lnTo>
                    <a:lnTo>
                      <a:pt x="404" y="231"/>
                    </a:lnTo>
                    <a:lnTo>
                      <a:pt x="407" y="225"/>
                    </a:lnTo>
                    <a:lnTo>
                      <a:pt x="408" y="219"/>
                    </a:lnTo>
                    <a:lnTo>
                      <a:pt x="409" y="212"/>
                    </a:lnTo>
                    <a:lnTo>
                      <a:pt x="410" y="206"/>
                    </a:lnTo>
                    <a:lnTo>
                      <a:pt x="397" y="65"/>
                    </a:lnTo>
                    <a:lnTo>
                      <a:pt x="396" y="57"/>
                    </a:lnTo>
                    <a:lnTo>
                      <a:pt x="396" y="51"/>
                    </a:lnTo>
                    <a:lnTo>
                      <a:pt x="395" y="45"/>
                    </a:lnTo>
                    <a:lnTo>
                      <a:pt x="393" y="39"/>
                    </a:lnTo>
                    <a:lnTo>
                      <a:pt x="392" y="33"/>
                    </a:lnTo>
                    <a:lnTo>
                      <a:pt x="390" y="28"/>
                    </a:lnTo>
                    <a:lnTo>
                      <a:pt x="387" y="23"/>
                    </a:lnTo>
                    <a:lnTo>
                      <a:pt x="385" y="19"/>
                    </a:lnTo>
                    <a:lnTo>
                      <a:pt x="382" y="14"/>
                    </a:lnTo>
                    <a:lnTo>
                      <a:pt x="379" y="10"/>
                    </a:lnTo>
                    <a:lnTo>
                      <a:pt x="376" y="7"/>
                    </a:lnTo>
                    <a:lnTo>
                      <a:pt x="372" y="4"/>
                    </a:lnTo>
                    <a:lnTo>
                      <a:pt x="368" y="2"/>
                    </a:lnTo>
                    <a:lnTo>
                      <a:pt x="365" y="1"/>
                    </a:lnTo>
                    <a:lnTo>
                      <a:pt x="360" y="0"/>
                    </a:lnTo>
                    <a:lnTo>
                      <a:pt x="356" y="0"/>
                    </a:lnTo>
                    <a:lnTo>
                      <a:pt x="53" y="0"/>
                    </a:lnTo>
                    <a:lnTo>
                      <a:pt x="48" y="0"/>
                    </a:lnTo>
                    <a:lnTo>
                      <a:pt x="44" y="1"/>
                    </a:lnTo>
                    <a:lnTo>
                      <a:pt x="41" y="2"/>
                    </a:lnTo>
                    <a:lnTo>
                      <a:pt x="37" y="4"/>
                    </a:lnTo>
                    <a:lnTo>
                      <a:pt x="33" y="7"/>
                    </a:lnTo>
                    <a:lnTo>
                      <a:pt x="30" y="10"/>
                    </a:lnTo>
                    <a:lnTo>
                      <a:pt x="27" y="14"/>
                    </a:lnTo>
                    <a:lnTo>
                      <a:pt x="24" y="19"/>
                    </a:lnTo>
                    <a:lnTo>
                      <a:pt x="22" y="23"/>
                    </a:lnTo>
                    <a:lnTo>
                      <a:pt x="19" y="28"/>
                    </a:lnTo>
                    <a:lnTo>
                      <a:pt x="17" y="33"/>
                    </a:lnTo>
                    <a:lnTo>
                      <a:pt x="16" y="39"/>
                    </a:lnTo>
                    <a:lnTo>
                      <a:pt x="13" y="45"/>
                    </a:lnTo>
                    <a:lnTo>
                      <a:pt x="12" y="51"/>
                    </a:lnTo>
                    <a:lnTo>
                      <a:pt x="12" y="57"/>
                    </a:lnTo>
                    <a:lnTo>
                      <a:pt x="12" y="65"/>
                    </a:lnTo>
                    <a:lnTo>
                      <a:pt x="0" y="206"/>
                    </a:lnTo>
                    <a:lnTo>
                      <a:pt x="0" y="212"/>
                    </a:lnTo>
                    <a:lnTo>
                      <a:pt x="1" y="219"/>
                    </a:lnTo>
                    <a:lnTo>
                      <a:pt x="2" y="225"/>
                    </a:lnTo>
                    <a:lnTo>
                      <a:pt x="5" y="231"/>
                    </a:lnTo>
                    <a:lnTo>
                      <a:pt x="7" y="236"/>
                    </a:lnTo>
                    <a:lnTo>
                      <a:pt x="10" y="241"/>
                    </a:lnTo>
                    <a:lnTo>
                      <a:pt x="14" y="246"/>
                    </a:lnTo>
                    <a:lnTo>
                      <a:pt x="18" y="250"/>
                    </a:lnTo>
                    <a:lnTo>
                      <a:pt x="22" y="254"/>
                    </a:lnTo>
                    <a:lnTo>
                      <a:pt x="26" y="259"/>
                    </a:lnTo>
                    <a:lnTo>
                      <a:pt x="31" y="262"/>
                    </a:lnTo>
                    <a:lnTo>
                      <a:pt x="35" y="265"/>
                    </a:lnTo>
                    <a:lnTo>
                      <a:pt x="40" y="267"/>
                    </a:lnTo>
                    <a:lnTo>
                      <a:pt x="44" y="268"/>
                    </a:lnTo>
                    <a:lnTo>
                      <a:pt x="48" y="269"/>
                    </a:lnTo>
                    <a:lnTo>
                      <a:pt x="53" y="270"/>
                    </a:lnTo>
                    <a:lnTo>
                      <a:pt x="356" y="270"/>
                    </a:lnTo>
                    <a:close/>
                  </a:path>
                </a:pathLst>
              </a:custGeom>
              <a:solidFill>
                <a:srgbClr val="F2F3F1"/>
              </a:solidFill>
              <a:ln w="0" cap="flat" cmpd="sng">
                <a:solidFill>
                  <a:srgbClr val="000000"/>
                </a:solidFill>
                <a:prstDash val="solid"/>
                <a:headEnd type="none" w="med" len="med"/>
                <a:tailEnd type="none" w="med" len="med"/>
              </a:ln>
            </p:spPr>
            <p:txBody>
              <a:bodyPr/>
              <a:lstStyle/>
              <a:p>
                <a:endParaRPr lang="en-US"/>
              </a:p>
            </p:txBody>
          </p:sp>
          <p:sp>
            <p:nvSpPr>
              <p:cNvPr id="1413363" name="Freeform 1413362"/>
              <p:cNvSpPr/>
              <p:nvPr/>
            </p:nvSpPr>
            <p:spPr>
              <a:xfrm>
                <a:off x="4937" y="1307"/>
                <a:ext cx="13" cy="5"/>
              </a:xfrm>
              <a:custGeom>
                <a:avLst/>
                <a:gdLst/>
                <a:ahLst/>
                <a:cxnLst/>
                <a:rect l="0" t="0" r="0" b="0"/>
                <a:pathLst>
                  <a:path w="299" h="122">
                    <a:moveTo>
                      <a:pt x="299" y="62"/>
                    </a:moveTo>
                    <a:lnTo>
                      <a:pt x="298" y="67"/>
                    </a:lnTo>
                    <a:lnTo>
                      <a:pt x="298" y="73"/>
                    </a:lnTo>
                    <a:lnTo>
                      <a:pt x="297" y="79"/>
                    </a:lnTo>
                    <a:lnTo>
                      <a:pt x="296" y="84"/>
                    </a:lnTo>
                    <a:lnTo>
                      <a:pt x="295" y="89"/>
                    </a:lnTo>
                    <a:lnTo>
                      <a:pt x="293" y="95"/>
                    </a:lnTo>
                    <a:lnTo>
                      <a:pt x="291" y="100"/>
                    </a:lnTo>
                    <a:lnTo>
                      <a:pt x="289" y="104"/>
                    </a:lnTo>
                    <a:lnTo>
                      <a:pt x="287" y="108"/>
                    </a:lnTo>
                    <a:lnTo>
                      <a:pt x="284" y="111"/>
                    </a:lnTo>
                    <a:lnTo>
                      <a:pt x="282" y="114"/>
                    </a:lnTo>
                    <a:lnTo>
                      <a:pt x="279" y="117"/>
                    </a:lnTo>
                    <a:lnTo>
                      <a:pt x="275" y="119"/>
                    </a:lnTo>
                    <a:lnTo>
                      <a:pt x="272" y="120"/>
                    </a:lnTo>
                    <a:lnTo>
                      <a:pt x="268" y="121"/>
                    </a:lnTo>
                    <a:lnTo>
                      <a:pt x="264" y="122"/>
                    </a:lnTo>
                    <a:lnTo>
                      <a:pt x="34" y="122"/>
                    </a:lnTo>
                    <a:lnTo>
                      <a:pt x="30" y="121"/>
                    </a:lnTo>
                    <a:lnTo>
                      <a:pt x="26" y="120"/>
                    </a:lnTo>
                    <a:lnTo>
                      <a:pt x="23" y="119"/>
                    </a:lnTo>
                    <a:lnTo>
                      <a:pt x="19" y="117"/>
                    </a:lnTo>
                    <a:lnTo>
                      <a:pt x="16" y="114"/>
                    </a:lnTo>
                    <a:lnTo>
                      <a:pt x="14" y="111"/>
                    </a:lnTo>
                    <a:lnTo>
                      <a:pt x="11" y="108"/>
                    </a:lnTo>
                    <a:lnTo>
                      <a:pt x="9" y="104"/>
                    </a:lnTo>
                    <a:lnTo>
                      <a:pt x="7" y="100"/>
                    </a:lnTo>
                    <a:lnTo>
                      <a:pt x="5" y="95"/>
                    </a:lnTo>
                    <a:lnTo>
                      <a:pt x="3" y="89"/>
                    </a:lnTo>
                    <a:lnTo>
                      <a:pt x="2" y="84"/>
                    </a:lnTo>
                    <a:lnTo>
                      <a:pt x="1" y="79"/>
                    </a:lnTo>
                    <a:lnTo>
                      <a:pt x="0" y="73"/>
                    </a:lnTo>
                    <a:lnTo>
                      <a:pt x="0" y="67"/>
                    </a:lnTo>
                    <a:lnTo>
                      <a:pt x="0" y="62"/>
                    </a:lnTo>
                    <a:lnTo>
                      <a:pt x="2" y="0"/>
                    </a:lnTo>
                    <a:lnTo>
                      <a:pt x="297" y="0"/>
                    </a:lnTo>
                    <a:lnTo>
                      <a:pt x="299" y="62"/>
                    </a:lnTo>
                    <a:close/>
                  </a:path>
                </a:pathLst>
              </a:custGeom>
              <a:solidFill>
                <a:srgbClr val="CDCAC7"/>
              </a:solidFill>
              <a:ln w="0" cap="flat" cmpd="sng">
                <a:solidFill>
                  <a:srgbClr val="000000"/>
                </a:solidFill>
                <a:prstDash val="solid"/>
                <a:headEnd type="none" w="med" len="med"/>
                <a:tailEnd type="none" w="med" len="med"/>
              </a:ln>
            </p:spPr>
            <p:txBody>
              <a:bodyPr/>
              <a:lstStyle/>
              <a:p>
                <a:endParaRPr lang="en-US"/>
              </a:p>
            </p:txBody>
          </p:sp>
          <p:sp>
            <p:nvSpPr>
              <p:cNvPr id="1413364" name="Freeform 1413363"/>
              <p:cNvSpPr/>
              <p:nvPr/>
            </p:nvSpPr>
            <p:spPr>
              <a:xfrm>
                <a:off x="4935" y="1303"/>
                <a:ext cx="2" cy="9"/>
              </a:xfrm>
              <a:custGeom>
                <a:avLst/>
                <a:gdLst/>
                <a:ahLst/>
                <a:cxnLst/>
                <a:rect l="0" t="0" r="0" b="0"/>
                <a:pathLst>
                  <a:path w="28" h="201">
                    <a:moveTo>
                      <a:pt x="16" y="201"/>
                    </a:moveTo>
                    <a:lnTo>
                      <a:pt x="17" y="200"/>
                    </a:lnTo>
                    <a:lnTo>
                      <a:pt x="18" y="200"/>
                    </a:lnTo>
                    <a:lnTo>
                      <a:pt x="19" y="200"/>
                    </a:lnTo>
                    <a:lnTo>
                      <a:pt x="20" y="199"/>
                    </a:lnTo>
                    <a:lnTo>
                      <a:pt x="21" y="198"/>
                    </a:lnTo>
                    <a:lnTo>
                      <a:pt x="22" y="197"/>
                    </a:lnTo>
                    <a:lnTo>
                      <a:pt x="23" y="196"/>
                    </a:lnTo>
                    <a:lnTo>
                      <a:pt x="24" y="195"/>
                    </a:lnTo>
                    <a:lnTo>
                      <a:pt x="25" y="193"/>
                    </a:lnTo>
                    <a:lnTo>
                      <a:pt x="26" y="192"/>
                    </a:lnTo>
                    <a:lnTo>
                      <a:pt x="26" y="190"/>
                    </a:lnTo>
                    <a:lnTo>
                      <a:pt x="27" y="189"/>
                    </a:lnTo>
                    <a:lnTo>
                      <a:pt x="27" y="187"/>
                    </a:lnTo>
                    <a:lnTo>
                      <a:pt x="27" y="185"/>
                    </a:lnTo>
                    <a:lnTo>
                      <a:pt x="27" y="183"/>
                    </a:lnTo>
                    <a:lnTo>
                      <a:pt x="28" y="182"/>
                    </a:lnTo>
                    <a:lnTo>
                      <a:pt x="28" y="19"/>
                    </a:lnTo>
                    <a:lnTo>
                      <a:pt x="27" y="17"/>
                    </a:lnTo>
                    <a:lnTo>
                      <a:pt x="27" y="15"/>
                    </a:lnTo>
                    <a:lnTo>
                      <a:pt x="27" y="13"/>
                    </a:lnTo>
                    <a:lnTo>
                      <a:pt x="27" y="11"/>
                    </a:lnTo>
                    <a:lnTo>
                      <a:pt x="26" y="10"/>
                    </a:lnTo>
                    <a:lnTo>
                      <a:pt x="26" y="8"/>
                    </a:lnTo>
                    <a:lnTo>
                      <a:pt x="25" y="7"/>
                    </a:lnTo>
                    <a:lnTo>
                      <a:pt x="24" y="5"/>
                    </a:lnTo>
                    <a:lnTo>
                      <a:pt x="23" y="4"/>
                    </a:lnTo>
                    <a:lnTo>
                      <a:pt x="22" y="3"/>
                    </a:lnTo>
                    <a:lnTo>
                      <a:pt x="21" y="2"/>
                    </a:lnTo>
                    <a:lnTo>
                      <a:pt x="20" y="1"/>
                    </a:lnTo>
                    <a:lnTo>
                      <a:pt x="19" y="0"/>
                    </a:lnTo>
                    <a:lnTo>
                      <a:pt x="18" y="0"/>
                    </a:lnTo>
                    <a:lnTo>
                      <a:pt x="17" y="0"/>
                    </a:lnTo>
                    <a:lnTo>
                      <a:pt x="16" y="0"/>
                    </a:lnTo>
                    <a:lnTo>
                      <a:pt x="14" y="0"/>
                    </a:lnTo>
                    <a:lnTo>
                      <a:pt x="13" y="0"/>
                    </a:lnTo>
                    <a:lnTo>
                      <a:pt x="12" y="0"/>
                    </a:lnTo>
                    <a:lnTo>
                      <a:pt x="11" y="1"/>
                    </a:lnTo>
                    <a:lnTo>
                      <a:pt x="10" y="2"/>
                    </a:lnTo>
                    <a:lnTo>
                      <a:pt x="9" y="3"/>
                    </a:lnTo>
                    <a:lnTo>
                      <a:pt x="8" y="4"/>
                    </a:lnTo>
                    <a:lnTo>
                      <a:pt x="7" y="5"/>
                    </a:lnTo>
                    <a:lnTo>
                      <a:pt x="6" y="7"/>
                    </a:lnTo>
                    <a:lnTo>
                      <a:pt x="5" y="8"/>
                    </a:lnTo>
                    <a:lnTo>
                      <a:pt x="5" y="10"/>
                    </a:lnTo>
                    <a:lnTo>
                      <a:pt x="4" y="11"/>
                    </a:lnTo>
                    <a:lnTo>
                      <a:pt x="4" y="13"/>
                    </a:lnTo>
                    <a:lnTo>
                      <a:pt x="4" y="15"/>
                    </a:lnTo>
                    <a:lnTo>
                      <a:pt x="4" y="17"/>
                    </a:lnTo>
                    <a:lnTo>
                      <a:pt x="4" y="19"/>
                    </a:lnTo>
                    <a:lnTo>
                      <a:pt x="0" y="168"/>
                    </a:lnTo>
                    <a:lnTo>
                      <a:pt x="0" y="170"/>
                    </a:lnTo>
                    <a:lnTo>
                      <a:pt x="0" y="172"/>
                    </a:lnTo>
                    <a:lnTo>
                      <a:pt x="0" y="175"/>
                    </a:lnTo>
                    <a:lnTo>
                      <a:pt x="1" y="177"/>
                    </a:lnTo>
                    <a:lnTo>
                      <a:pt x="2" y="180"/>
                    </a:lnTo>
                    <a:lnTo>
                      <a:pt x="3" y="183"/>
                    </a:lnTo>
                    <a:lnTo>
                      <a:pt x="4" y="186"/>
                    </a:lnTo>
                    <a:lnTo>
                      <a:pt x="5" y="189"/>
                    </a:lnTo>
                    <a:lnTo>
                      <a:pt x="6" y="191"/>
                    </a:lnTo>
                    <a:lnTo>
                      <a:pt x="7" y="193"/>
                    </a:lnTo>
                    <a:lnTo>
                      <a:pt x="9" y="195"/>
                    </a:lnTo>
                    <a:lnTo>
                      <a:pt x="10" y="197"/>
                    </a:lnTo>
                    <a:lnTo>
                      <a:pt x="11" y="198"/>
                    </a:lnTo>
                    <a:lnTo>
                      <a:pt x="13" y="200"/>
                    </a:lnTo>
                    <a:lnTo>
                      <a:pt x="14" y="200"/>
                    </a:lnTo>
                    <a:lnTo>
                      <a:pt x="16" y="201"/>
                    </a:lnTo>
                    <a:close/>
                  </a:path>
                </a:pathLst>
              </a:custGeom>
              <a:solidFill>
                <a:srgbClr val="DADEDC"/>
              </a:solidFill>
              <a:ln w="0" cap="flat" cmpd="sng">
                <a:solidFill>
                  <a:srgbClr val="000000"/>
                </a:solidFill>
                <a:prstDash val="solid"/>
                <a:headEnd type="none" w="med" len="med"/>
                <a:tailEnd type="none" w="med" len="med"/>
              </a:ln>
            </p:spPr>
            <p:txBody>
              <a:bodyPr/>
              <a:lstStyle/>
              <a:p>
                <a:endParaRPr lang="en-US"/>
              </a:p>
            </p:txBody>
          </p:sp>
          <p:sp>
            <p:nvSpPr>
              <p:cNvPr id="1413365" name="Freeform 1413364"/>
              <p:cNvSpPr/>
              <p:nvPr/>
            </p:nvSpPr>
            <p:spPr>
              <a:xfrm>
                <a:off x="4951" y="1303"/>
                <a:ext cx="1" cy="9"/>
              </a:xfrm>
              <a:custGeom>
                <a:avLst/>
                <a:gdLst/>
                <a:ahLst/>
                <a:cxnLst/>
                <a:rect l="0" t="0" r="0" b="0"/>
                <a:pathLst>
                  <a:path w="33" h="209">
                    <a:moveTo>
                      <a:pt x="13" y="209"/>
                    </a:moveTo>
                    <a:lnTo>
                      <a:pt x="14" y="208"/>
                    </a:lnTo>
                    <a:lnTo>
                      <a:pt x="15" y="208"/>
                    </a:lnTo>
                    <a:lnTo>
                      <a:pt x="17" y="206"/>
                    </a:lnTo>
                    <a:lnTo>
                      <a:pt x="18" y="205"/>
                    </a:lnTo>
                    <a:lnTo>
                      <a:pt x="20" y="203"/>
                    </a:lnTo>
                    <a:lnTo>
                      <a:pt x="21" y="201"/>
                    </a:lnTo>
                    <a:lnTo>
                      <a:pt x="23" y="199"/>
                    </a:lnTo>
                    <a:lnTo>
                      <a:pt x="25" y="197"/>
                    </a:lnTo>
                    <a:lnTo>
                      <a:pt x="26" y="194"/>
                    </a:lnTo>
                    <a:lnTo>
                      <a:pt x="28" y="192"/>
                    </a:lnTo>
                    <a:lnTo>
                      <a:pt x="29" y="189"/>
                    </a:lnTo>
                    <a:lnTo>
                      <a:pt x="30" y="186"/>
                    </a:lnTo>
                    <a:lnTo>
                      <a:pt x="31" y="183"/>
                    </a:lnTo>
                    <a:lnTo>
                      <a:pt x="32" y="181"/>
                    </a:lnTo>
                    <a:lnTo>
                      <a:pt x="32" y="178"/>
                    </a:lnTo>
                    <a:lnTo>
                      <a:pt x="33" y="177"/>
                    </a:lnTo>
                    <a:lnTo>
                      <a:pt x="25" y="19"/>
                    </a:lnTo>
                    <a:lnTo>
                      <a:pt x="24" y="17"/>
                    </a:lnTo>
                    <a:lnTo>
                      <a:pt x="24" y="15"/>
                    </a:lnTo>
                    <a:lnTo>
                      <a:pt x="24" y="13"/>
                    </a:lnTo>
                    <a:lnTo>
                      <a:pt x="23" y="11"/>
                    </a:lnTo>
                    <a:lnTo>
                      <a:pt x="23" y="10"/>
                    </a:lnTo>
                    <a:lnTo>
                      <a:pt x="22" y="8"/>
                    </a:lnTo>
                    <a:lnTo>
                      <a:pt x="22" y="7"/>
                    </a:lnTo>
                    <a:lnTo>
                      <a:pt x="21" y="5"/>
                    </a:lnTo>
                    <a:lnTo>
                      <a:pt x="20" y="4"/>
                    </a:lnTo>
                    <a:lnTo>
                      <a:pt x="19" y="3"/>
                    </a:lnTo>
                    <a:lnTo>
                      <a:pt x="18" y="2"/>
                    </a:lnTo>
                    <a:lnTo>
                      <a:pt x="17" y="1"/>
                    </a:lnTo>
                    <a:lnTo>
                      <a:pt x="16" y="0"/>
                    </a:lnTo>
                    <a:lnTo>
                      <a:pt x="15" y="0"/>
                    </a:lnTo>
                    <a:lnTo>
                      <a:pt x="14" y="0"/>
                    </a:lnTo>
                    <a:lnTo>
                      <a:pt x="13" y="0"/>
                    </a:lnTo>
                    <a:lnTo>
                      <a:pt x="11" y="0"/>
                    </a:lnTo>
                    <a:lnTo>
                      <a:pt x="10" y="0"/>
                    </a:lnTo>
                    <a:lnTo>
                      <a:pt x="9" y="0"/>
                    </a:lnTo>
                    <a:lnTo>
                      <a:pt x="8" y="1"/>
                    </a:lnTo>
                    <a:lnTo>
                      <a:pt x="6" y="2"/>
                    </a:lnTo>
                    <a:lnTo>
                      <a:pt x="5" y="3"/>
                    </a:lnTo>
                    <a:lnTo>
                      <a:pt x="4" y="4"/>
                    </a:lnTo>
                    <a:lnTo>
                      <a:pt x="3" y="6"/>
                    </a:lnTo>
                    <a:lnTo>
                      <a:pt x="3" y="7"/>
                    </a:lnTo>
                    <a:lnTo>
                      <a:pt x="2" y="9"/>
                    </a:lnTo>
                    <a:lnTo>
                      <a:pt x="1" y="11"/>
                    </a:lnTo>
                    <a:lnTo>
                      <a:pt x="1" y="13"/>
                    </a:lnTo>
                    <a:lnTo>
                      <a:pt x="0" y="15"/>
                    </a:lnTo>
                    <a:lnTo>
                      <a:pt x="0" y="17"/>
                    </a:lnTo>
                    <a:lnTo>
                      <a:pt x="0" y="19"/>
                    </a:lnTo>
                    <a:lnTo>
                      <a:pt x="0" y="22"/>
                    </a:lnTo>
                    <a:lnTo>
                      <a:pt x="0" y="193"/>
                    </a:lnTo>
                    <a:lnTo>
                      <a:pt x="0" y="194"/>
                    </a:lnTo>
                    <a:lnTo>
                      <a:pt x="0" y="195"/>
                    </a:lnTo>
                    <a:lnTo>
                      <a:pt x="0" y="197"/>
                    </a:lnTo>
                    <a:lnTo>
                      <a:pt x="1" y="198"/>
                    </a:lnTo>
                    <a:lnTo>
                      <a:pt x="1" y="200"/>
                    </a:lnTo>
                    <a:lnTo>
                      <a:pt x="2" y="201"/>
                    </a:lnTo>
                    <a:lnTo>
                      <a:pt x="3" y="202"/>
                    </a:lnTo>
                    <a:lnTo>
                      <a:pt x="3" y="204"/>
                    </a:lnTo>
                    <a:lnTo>
                      <a:pt x="4" y="205"/>
                    </a:lnTo>
                    <a:lnTo>
                      <a:pt x="5" y="206"/>
                    </a:lnTo>
                    <a:lnTo>
                      <a:pt x="6" y="206"/>
                    </a:lnTo>
                    <a:lnTo>
                      <a:pt x="8" y="207"/>
                    </a:lnTo>
                    <a:lnTo>
                      <a:pt x="9" y="208"/>
                    </a:lnTo>
                    <a:lnTo>
                      <a:pt x="10" y="208"/>
                    </a:lnTo>
                    <a:lnTo>
                      <a:pt x="11" y="208"/>
                    </a:lnTo>
                    <a:lnTo>
                      <a:pt x="13" y="209"/>
                    </a:lnTo>
                    <a:close/>
                  </a:path>
                </a:pathLst>
              </a:custGeom>
              <a:solidFill>
                <a:srgbClr val="DADEDC"/>
              </a:solidFill>
              <a:ln w="0" cap="flat" cmpd="sng">
                <a:solidFill>
                  <a:srgbClr val="000000"/>
                </a:solidFill>
                <a:prstDash val="solid"/>
                <a:headEnd type="none" w="med" len="med"/>
                <a:tailEnd type="none" w="med" len="med"/>
              </a:ln>
            </p:spPr>
            <p:txBody>
              <a:bodyPr/>
              <a:lstStyle/>
              <a:p>
                <a:endParaRPr lang="en-US"/>
              </a:p>
            </p:txBody>
          </p:sp>
          <p:sp>
            <p:nvSpPr>
              <p:cNvPr id="1413366" name="Freeform 1413365"/>
              <p:cNvSpPr/>
              <p:nvPr/>
            </p:nvSpPr>
            <p:spPr>
              <a:xfrm>
                <a:off x="4937" y="1302"/>
                <a:ext cx="13" cy="5"/>
              </a:xfrm>
              <a:custGeom>
                <a:avLst/>
                <a:gdLst/>
                <a:ahLst/>
                <a:cxnLst/>
                <a:rect l="0" t="0" r="0" b="0"/>
                <a:pathLst>
                  <a:path w="308" h="100">
                    <a:moveTo>
                      <a:pt x="276" y="100"/>
                    </a:moveTo>
                    <a:lnTo>
                      <a:pt x="279" y="99"/>
                    </a:lnTo>
                    <a:lnTo>
                      <a:pt x="282" y="99"/>
                    </a:lnTo>
                    <a:lnTo>
                      <a:pt x="285" y="98"/>
                    </a:lnTo>
                    <a:lnTo>
                      <a:pt x="288" y="97"/>
                    </a:lnTo>
                    <a:lnTo>
                      <a:pt x="291" y="96"/>
                    </a:lnTo>
                    <a:lnTo>
                      <a:pt x="294" y="94"/>
                    </a:lnTo>
                    <a:lnTo>
                      <a:pt x="296" y="92"/>
                    </a:lnTo>
                    <a:lnTo>
                      <a:pt x="298" y="90"/>
                    </a:lnTo>
                    <a:lnTo>
                      <a:pt x="300" y="88"/>
                    </a:lnTo>
                    <a:lnTo>
                      <a:pt x="302" y="86"/>
                    </a:lnTo>
                    <a:lnTo>
                      <a:pt x="304" y="83"/>
                    </a:lnTo>
                    <a:lnTo>
                      <a:pt x="305" y="80"/>
                    </a:lnTo>
                    <a:lnTo>
                      <a:pt x="306" y="77"/>
                    </a:lnTo>
                    <a:lnTo>
                      <a:pt x="307" y="74"/>
                    </a:lnTo>
                    <a:lnTo>
                      <a:pt x="307" y="71"/>
                    </a:lnTo>
                    <a:lnTo>
                      <a:pt x="308" y="68"/>
                    </a:lnTo>
                    <a:lnTo>
                      <a:pt x="308" y="32"/>
                    </a:lnTo>
                    <a:lnTo>
                      <a:pt x="307" y="28"/>
                    </a:lnTo>
                    <a:lnTo>
                      <a:pt x="307" y="25"/>
                    </a:lnTo>
                    <a:lnTo>
                      <a:pt x="306" y="22"/>
                    </a:lnTo>
                    <a:lnTo>
                      <a:pt x="305" y="19"/>
                    </a:lnTo>
                    <a:lnTo>
                      <a:pt x="304" y="17"/>
                    </a:lnTo>
                    <a:lnTo>
                      <a:pt x="302" y="14"/>
                    </a:lnTo>
                    <a:lnTo>
                      <a:pt x="300" y="12"/>
                    </a:lnTo>
                    <a:lnTo>
                      <a:pt x="298" y="10"/>
                    </a:lnTo>
                    <a:lnTo>
                      <a:pt x="296" y="8"/>
                    </a:lnTo>
                    <a:lnTo>
                      <a:pt x="294" y="6"/>
                    </a:lnTo>
                    <a:lnTo>
                      <a:pt x="291" y="4"/>
                    </a:lnTo>
                    <a:lnTo>
                      <a:pt x="288" y="3"/>
                    </a:lnTo>
                    <a:lnTo>
                      <a:pt x="285" y="2"/>
                    </a:lnTo>
                    <a:lnTo>
                      <a:pt x="282" y="0"/>
                    </a:lnTo>
                    <a:lnTo>
                      <a:pt x="279" y="0"/>
                    </a:lnTo>
                    <a:lnTo>
                      <a:pt x="276" y="0"/>
                    </a:lnTo>
                    <a:lnTo>
                      <a:pt x="33" y="0"/>
                    </a:lnTo>
                    <a:lnTo>
                      <a:pt x="29" y="0"/>
                    </a:lnTo>
                    <a:lnTo>
                      <a:pt x="26" y="0"/>
                    </a:lnTo>
                    <a:lnTo>
                      <a:pt x="23" y="2"/>
                    </a:lnTo>
                    <a:lnTo>
                      <a:pt x="20" y="3"/>
                    </a:lnTo>
                    <a:lnTo>
                      <a:pt x="17" y="4"/>
                    </a:lnTo>
                    <a:lnTo>
                      <a:pt x="14" y="6"/>
                    </a:lnTo>
                    <a:lnTo>
                      <a:pt x="12" y="8"/>
                    </a:lnTo>
                    <a:lnTo>
                      <a:pt x="10" y="10"/>
                    </a:lnTo>
                    <a:lnTo>
                      <a:pt x="8" y="12"/>
                    </a:lnTo>
                    <a:lnTo>
                      <a:pt x="6" y="14"/>
                    </a:lnTo>
                    <a:lnTo>
                      <a:pt x="4" y="17"/>
                    </a:lnTo>
                    <a:lnTo>
                      <a:pt x="2" y="19"/>
                    </a:lnTo>
                    <a:lnTo>
                      <a:pt x="1" y="22"/>
                    </a:lnTo>
                    <a:lnTo>
                      <a:pt x="0" y="25"/>
                    </a:lnTo>
                    <a:lnTo>
                      <a:pt x="0" y="28"/>
                    </a:lnTo>
                    <a:lnTo>
                      <a:pt x="0" y="32"/>
                    </a:lnTo>
                    <a:lnTo>
                      <a:pt x="0" y="68"/>
                    </a:lnTo>
                    <a:lnTo>
                      <a:pt x="0" y="71"/>
                    </a:lnTo>
                    <a:lnTo>
                      <a:pt x="0" y="74"/>
                    </a:lnTo>
                    <a:lnTo>
                      <a:pt x="1" y="77"/>
                    </a:lnTo>
                    <a:lnTo>
                      <a:pt x="2" y="80"/>
                    </a:lnTo>
                    <a:lnTo>
                      <a:pt x="4" y="83"/>
                    </a:lnTo>
                    <a:lnTo>
                      <a:pt x="6" y="86"/>
                    </a:lnTo>
                    <a:lnTo>
                      <a:pt x="8" y="88"/>
                    </a:lnTo>
                    <a:lnTo>
                      <a:pt x="10" y="90"/>
                    </a:lnTo>
                    <a:lnTo>
                      <a:pt x="12" y="92"/>
                    </a:lnTo>
                    <a:lnTo>
                      <a:pt x="14" y="94"/>
                    </a:lnTo>
                    <a:lnTo>
                      <a:pt x="17" y="96"/>
                    </a:lnTo>
                    <a:lnTo>
                      <a:pt x="20" y="97"/>
                    </a:lnTo>
                    <a:lnTo>
                      <a:pt x="23" y="98"/>
                    </a:lnTo>
                    <a:lnTo>
                      <a:pt x="26" y="99"/>
                    </a:lnTo>
                    <a:lnTo>
                      <a:pt x="29" y="99"/>
                    </a:lnTo>
                    <a:lnTo>
                      <a:pt x="33" y="100"/>
                    </a:lnTo>
                    <a:lnTo>
                      <a:pt x="276" y="100"/>
                    </a:lnTo>
                    <a:close/>
                  </a:path>
                </a:pathLst>
              </a:custGeom>
              <a:solidFill>
                <a:srgbClr val="F2EEEA"/>
              </a:solidFill>
              <a:ln w="0" cap="flat" cmpd="sng">
                <a:solidFill>
                  <a:srgbClr val="000000"/>
                </a:solidFill>
                <a:prstDash val="solid"/>
                <a:headEnd type="none" w="med" len="med"/>
                <a:tailEnd type="none" w="med" len="med"/>
              </a:ln>
            </p:spPr>
            <p:txBody>
              <a:bodyPr/>
              <a:lstStyle/>
              <a:p>
                <a:endParaRPr lang="en-US"/>
              </a:p>
            </p:txBody>
          </p:sp>
          <p:sp>
            <p:nvSpPr>
              <p:cNvPr id="1413367" name="Freeform 1413366"/>
              <p:cNvSpPr/>
              <p:nvPr/>
            </p:nvSpPr>
            <p:spPr>
              <a:xfrm>
                <a:off x="4954" y="1301"/>
                <a:ext cx="18" cy="13"/>
              </a:xfrm>
              <a:custGeom>
                <a:avLst/>
                <a:gdLst/>
                <a:ahLst/>
                <a:cxnLst/>
                <a:rect l="0" t="0" r="0" b="0"/>
                <a:pathLst>
                  <a:path w="430" h="284">
                    <a:moveTo>
                      <a:pt x="374" y="284"/>
                    </a:moveTo>
                    <a:lnTo>
                      <a:pt x="378" y="283"/>
                    </a:lnTo>
                    <a:lnTo>
                      <a:pt x="382" y="282"/>
                    </a:lnTo>
                    <a:lnTo>
                      <a:pt x="387" y="280"/>
                    </a:lnTo>
                    <a:lnTo>
                      <a:pt x="393" y="278"/>
                    </a:lnTo>
                    <a:lnTo>
                      <a:pt x="397" y="275"/>
                    </a:lnTo>
                    <a:lnTo>
                      <a:pt x="402" y="272"/>
                    </a:lnTo>
                    <a:lnTo>
                      <a:pt x="406" y="268"/>
                    </a:lnTo>
                    <a:lnTo>
                      <a:pt x="411" y="263"/>
                    </a:lnTo>
                    <a:lnTo>
                      <a:pt x="415" y="258"/>
                    </a:lnTo>
                    <a:lnTo>
                      <a:pt x="418" y="253"/>
                    </a:lnTo>
                    <a:lnTo>
                      <a:pt x="421" y="248"/>
                    </a:lnTo>
                    <a:lnTo>
                      <a:pt x="424" y="242"/>
                    </a:lnTo>
                    <a:lnTo>
                      <a:pt x="426" y="236"/>
                    </a:lnTo>
                    <a:lnTo>
                      <a:pt x="428" y="230"/>
                    </a:lnTo>
                    <a:lnTo>
                      <a:pt x="429" y="222"/>
                    </a:lnTo>
                    <a:lnTo>
                      <a:pt x="430" y="216"/>
                    </a:lnTo>
                    <a:lnTo>
                      <a:pt x="417" y="68"/>
                    </a:lnTo>
                    <a:lnTo>
                      <a:pt x="416" y="60"/>
                    </a:lnTo>
                    <a:lnTo>
                      <a:pt x="416" y="53"/>
                    </a:lnTo>
                    <a:lnTo>
                      <a:pt x="415" y="47"/>
                    </a:lnTo>
                    <a:lnTo>
                      <a:pt x="413" y="41"/>
                    </a:lnTo>
                    <a:lnTo>
                      <a:pt x="411" y="35"/>
                    </a:lnTo>
                    <a:lnTo>
                      <a:pt x="409" y="30"/>
                    </a:lnTo>
                    <a:lnTo>
                      <a:pt x="407" y="25"/>
                    </a:lnTo>
                    <a:lnTo>
                      <a:pt x="404" y="19"/>
                    </a:lnTo>
                    <a:lnTo>
                      <a:pt x="401" y="15"/>
                    </a:lnTo>
                    <a:lnTo>
                      <a:pt x="398" y="11"/>
                    </a:lnTo>
                    <a:lnTo>
                      <a:pt x="394" y="8"/>
                    </a:lnTo>
                    <a:lnTo>
                      <a:pt x="390" y="5"/>
                    </a:lnTo>
                    <a:lnTo>
                      <a:pt x="386" y="3"/>
                    </a:lnTo>
                    <a:lnTo>
                      <a:pt x="382" y="1"/>
                    </a:lnTo>
                    <a:lnTo>
                      <a:pt x="378" y="0"/>
                    </a:lnTo>
                    <a:lnTo>
                      <a:pt x="374" y="0"/>
                    </a:lnTo>
                    <a:lnTo>
                      <a:pt x="56" y="0"/>
                    </a:lnTo>
                    <a:lnTo>
                      <a:pt x="51" y="0"/>
                    </a:lnTo>
                    <a:lnTo>
                      <a:pt x="47" y="1"/>
                    </a:lnTo>
                    <a:lnTo>
                      <a:pt x="42" y="3"/>
                    </a:lnTo>
                    <a:lnTo>
                      <a:pt x="38" y="5"/>
                    </a:lnTo>
                    <a:lnTo>
                      <a:pt x="35" y="8"/>
                    </a:lnTo>
                    <a:lnTo>
                      <a:pt x="31" y="11"/>
                    </a:lnTo>
                    <a:lnTo>
                      <a:pt x="28" y="15"/>
                    </a:lnTo>
                    <a:lnTo>
                      <a:pt x="25" y="19"/>
                    </a:lnTo>
                    <a:lnTo>
                      <a:pt x="22" y="25"/>
                    </a:lnTo>
                    <a:lnTo>
                      <a:pt x="20" y="30"/>
                    </a:lnTo>
                    <a:lnTo>
                      <a:pt x="18" y="35"/>
                    </a:lnTo>
                    <a:lnTo>
                      <a:pt x="16" y="41"/>
                    </a:lnTo>
                    <a:lnTo>
                      <a:pt x="14" y="47"/>
                    </a:lnTo>
                    <a:lnTo>
                      <a:pt x="13" y="53"/>
                    </a:lnTo>
                    <a:lnTo>
                      <a:pt x="13" y="60"/>
                    </a:lnTo>
                    <a:lnTo>
                      <a:pt x="13" y="68"/>
                    </a:lnTo>
                    <a:lnTo>
                      <a:pt x="0" y="216"/>
                    </a:lnTo>
                    <a:lnTo>
                      <a:pt x="0" y="222"/>
                    </a:lnTo>
                    <a:lnTo>
                      <a:pt x="1" y="230"/>
                    </a:lnTo>
                    <a:lnTo>
                      <a:pt x="3" y="236"/>
                    </a:lnTo>
                    <a:lnTo>
                      <a:pt x="6" y="242"/>
                    </a:lnTo>
                    <a:lnTo>
                      <a:pt x="8" y="248"/>
                    </a:lnTo>
                    <a:lnTo>
                      <a:pt x="12" y="253"/>
                    </a:lnTo>
                    <a:lnTo>
                      <a:pt x="15" y="258"/>
                    </a:lnTo>
                    <a:lnTo>
                      <a:pt x="19" y="263"/>
                    </a:lnTo>
                    <a:lnTo>
                      <a:pt x="23" y="268"/>
                    </a:lnTo>
                    <a:lnTo>
                      <a:pt x="27" y="272"/>
                    </a:lnTo>
                    <a:lnTo>
                      <a:pt x="32" y="275"/>
                    </a:lnTo>
                    <a:lnTo>
                      <a:pt x="36" y="278"/>
                    </a:lnTo>
                    <a:lnTo>
                      <a:pt x="41" y="280"/>
                    </a:lnTo>
                    <a:lnTo>
                      <a:pt x="47" y="282"/>
                    </a:lnTo>
                    <a:lnTo>
                      <a:pt x="51" y="283"/>
                    </a:lnTo>
                    <a:lnTo>
                      <a:pt x="56" y="284"/>
                    </a:lnTo>
                    <a:lnTo>
                      <a:pt x="374" y="284"/>
                    </a:lnTo>
                    <a:close/>
                  </a:path>
                </a:pathLst>
              </a:custGeom>
              <a:solidFill>
                <a:srgbClr val="7F7F7F"/>
              </a:solidFill>
              <a:ln w="0" cap="flat" cmpd="sng">
                <a:solidFill>
                  <a:srgbClr val="000000"/>
                </a:solidFill>
                <a:prstDash val="solid"/>
                <a:headEnd type="none" w="med" len="med"/>
                <a:tailEnd type="none" w="med" len="med"/>
              </a:ln>
            </p:spPr>
            <p:txBody>
              <a:bodyPr/>
              <a:lstStyle/>
              <a:p>
                <a:endParaRPr lang="en-US"/>
              </a:p>
            </p:txBody>
          </p:sp>
          <p:sp>
            <p:nvSpPr>
              <p:cNvPr id="1413368" name="Freeform 1413367"/>
              <p:cNvSpPr/>
              <p:nvPr/>
            </p:nvSpPr>
            <p:spPr>
              <a:xfrm>
                <a:off x="4954" y="1301"/>
                <a:ext cx="18" cy="12"/>
              </a:xfrm>
              <a:custGeom>
                <a:avLst/>
                <a:gdLst/>
                <a:ahLst/>
                <a:cxnLst/>
                <a:rect l="0" t="0" r="0" b="0"/>
                <a:pathLst>
                  <a:path w="409" h="270">
                    <a:moveTo>
                      <a:pt x="356" y="270"/>
                    </a:moveTo>
                    <a:lnTo>
                      <a:pt x="360" y="269"/>
                    </a:lnTo>
                    <a:lnTo>
                      <a:pt x="364" y="268"/>
                    </a:lnTo>
                    <a:lnTo>
                      <a:pt x="368" y="267"/>
                    </a:lnTo>
                    <a:lnTo>
                      <a:pt x="373" y="265"/>
                    </a:lnTo>
                    <a:lnTo>
                      <a:pt x="377" y="262"/>
                    </a:lnTo>
                    <a:lnTo>
                      <a:pt x="383" y="259"/>
                    </a:lnTo>
                    <a:lnTo>
                      <a:pt x="387" y="254"/>
                    </a:lnTo>
                    <a:lnTo>
                      <a:pt x="391" y="250"/>
                    </a:lnTo>
                    <a:lnTo>
                      <a:pt x="394" y="246"/>
                    </a:lnTo>
                    <a:lnTo>
                      <a:pt x="398" y="241"/>
                    </a:lnTo>
                    <a:lnTo>
                      <a:pt x="401" y="236"/>
                    </a:lnTo>
                    <a:lnTo>
                      <a:pt x="403" y="231"/>
                    </a:lnTo>
                    <a:lnTo>
                      <a:pt x="406" y="225"/>
                    </a:lnTo>
                    <a:lnTo>
                      <a:pt x="407" y="219"/>
                    </a:lnTo>
                    <a:lnTo>
                      <a:pt x="408" y="212"/>
                    </a:lnTo>
                    <a:lnTo>
                      <a:pt x="409" y="206"/>
                    </a:lnTo>
                    <a:lnTo>
                      <a:pt x="397" y="65"/>
                    </a:lnTo>
                    <a:lnTo>
                      <a:pt x="396" y="57"/>
                    </a:lnTo>
                    <a:lnTo>
                      <a:pt x="396" y="51"/>
                    </a:lnTo>
                    <a:lnTo>
                      <a:pt x="395" y="45"/>
                    </a:lnTo>
                    <a:lnTo>
                      <a:pt x="393" y="39"/>
                    </a:lnTo>
                    <a:lnTo>
                      <a:pt x="392" y="33"/>
                    </a:lnTo>
                    <a:lnTo>
                      <a:pt x="390" y="28"/>
                    </a:lnTo>
                    <a:lnTo>
                      <a:pt x="387" y="23"/>
                    </a:lnTo>
                    <a:lnTo>
                      <a:pt x="385" y="19"/>
                    </a:lnTo>
                    <a:lnTo>
                      <a:pt x="382" y="14"/>
                    </a:lnTo>
                    <a:lnTo>
                      <a:pt x="378" y="10"/>
                    </a:lnTo>
                    <a:lnTo>
                      <a:pt x="375" y="7"/>
                    </a:lnTo>
                    <a:lnTo>
                      <a:pt x="371" y="4"/>
                    </a:lnTo>
                    <a:lnTo>
                      <a:pt x="367" y="2"/>
                    </a:lnTo>
                    <a:lnTo>
                      <a:pt x="364" y="1"/>
                    </a:lnTo>
                    <a:lnTo>
                      <a:pt x="360" y="0"/>
                    </a:lnTo>
                    <a:lnTo>
                      <a:pt x="356" y="0"/>
                    </a:lnTo>
                    <a:lnTo>
                      <a:pt x="53" y="0"/>
                    </a:lnTo>
                    <a:lnTo>
                      <a:pt x="48" y="0"/>
                    </a:lnTo>
                    <a:lnTo>
                      <a:pt x="44" y="1"/>
                    </a:lnTo>
                    <a:lnTo>
                      <a:pt x="41" y="2"/>
                    </a:lnTo>
                    <a:lnTo>
                      <a:pt x="37" y="4"/>
                    </a:lnTo>
                    <a:lnTo>
                      <a:pt x="32" y="7"/>
                    </a:lnTo>
                    <a:lnTo>
                      <a:pt x="29" y="10"/>
                    </a:lnTo>
                    <a:lnTo>
                      <a:pt x="26" y="14"/>
                    </a:lnTo>
                    <a:lnTo>
                      <a:pt x="23" y="19"/>
                    </a:lnTo>
                    <a:lnTo>
                      <a:pt x="21" y="23"/>
                    </a:lnTo>
                    <a:lnTo>
                      <a:pt x="18" y="28"/>
                    </a:lnTo>
                    <a:lnTo>
                      <a:pt x="16" y="33"/>
                    </a:lnTo>
                    <a:lnTo>
                      <a:pt x="15" y="39"/>
                    </a:lnTo>
                    <a:lnTo>
                      <a:pt x="13" y="45"/>
                    </a:lnTo>
                    <a:lnTo>
                      <a:pt x="12" y="51"/>
                    </a:lnTo>
                    <a:lnTo>
                      <a:pt x="12" y="57"/>
                    </a:lnTo>
                    <a:lnTo>
                      <a:pt x="12" y="65"/>
                    </a:lnTo>
                    <a:lnTo>
                      <a:pt x="0" y="206"/>
                    </a:lnTo>
                    <a:lnTo>
                      <a:pt x="0" y="212"/>
                    </a:lnTo>
                    <a:lnTo>
                      <a:pt x="1" y="219"/>
                    </a:lnTo>
                    <a:lnTo>
                      <a:pt x="2" y="225"/>
                    </a:lnTo>
                    <a:lnTo>
                      <a:pt x="5" y="231"/>
                    </a:lnTo>
                    <a:lnTo>
                      <a:pt x="7" y="236"/>
                    </a:lnTo>
                    <a:lnTo>
                      <a:pt x="10" y="241"/>
                    </a:lnTo>
                    <a:lnTo>
                      <a:pt x="14" y="246"/>
                    </a:lnTo>
                    <a:lnTo>
                      <a:pt x="17" y="250"/>
                    </a:lnTo>
                    <a:lnTo>
                      <a:pt x="21" y="254"/>
                    </a:lnTo>
                    <a:lnTo>
                      <a:pt x="25" y="259"/>
                    </a:lnTo>
                    <a:lnTo>
                      <a:pt x="30" y="262"/>
                    </a:lnTo>
                    <a:lnTo>
                      <a:pt x="35" y="265"/>
                    </a:lnTo>
                    <a:lnTo>
                      <a:pt x="40" y="267"/>
                    </a:lnTo>
                    <a:lnTo>
                      <a:pt x="44" y="268"/>
                    </a:lnTo>
                    <a:lnTo>
                      <a:pt x="48" y="269"/>
                    </a:lnTo>
                    <a:lnTo>
                      <a:pt x="53" y="270"/>
                    </a:lnTo>
                    <a:lnTo>
                      <a:pt x="356" y="270"/>
                    </a:lnTo>
                    <a:close/>
                  </a:path>
                </a:pathLst>
              </a:custGeom>
              <a:solidFill>
                <a:srgbClr val="F2F3F1"/>
              </a:solidFill>
              <a:ln w="0" cap="flat" cmpd="sng">
                <a:solidFill>
                  <a:srgbClr val="000000"/>
                </a:solidFill>
                <a:prstDash val="solid"/>
                <a:headEnd type="none" w="med" len="med"/>
                <a:tailEnd type="none" w="med" len="med"/>
              </a:ln>
            </p:spPr>
            <p:txBody>
              <a:bodyPr/>
              <a:lstStyle/>
              <a:p>
                <a:endParaRPr lang="en-US"/>
              </a:p>
            </p:txBody>
          </p:sp>
          <p:sp>
            <p:nvSpPr>
              <p:cNvPr id="1413369" name="Freeform 1413368"/>
              <p:cNvSpPr/>
              <p:nvPr/>
            </p:nvSpPr>
            <p:spPr>
              <a:xfrm>
                <a:off x="4957" y="1307"/>
                <a:ext cx="13" cy="5"/>
              </a:xfrm>
              <a:custGeom>
                <a:avLst/>
                <a:gdLst/>
                <a:ahLst/>
                <a:cxnLst/>
                <a:rect l="0" t="0" r="0" b="0"/>
                <a:pathLst>
                  <a:path w="300" h="122">
                    <a:moveTo>
                      <a:pt x="300" y="62"/>
                    </a:moveTo>
                    <a:lnTo>
                      <a:pt x="299" y="67"/>
                    </a:lnTo>
                    <a:lnTo>
                      <a:pt x="299" y="73"/>
                    </a:lnTo>
                    <a:lnTo>
                      <a:pt x="298" y="79"/>
                    </a:lnTo>
                    <a:lnTo>
                      <a:pt x="297" y="84"/>
                    </a:lnTo>
                    <a:lnTo>
                      <a:pt x="296" y="89"/>
                    </a:lnTo>
                    <a:lnTo>
                      <a:pt x="294" y="95"/>
                    </a:lnTo>
                    <a:lnTo>
                      <a:pt x="292" y="100"/>
                    </a:lnTo>
                    <a:lnTo>
                      <a:pt x="290" y="104"/>
                    </a:lnTo>
                    <a:lnTo>
                      <a:pt x="288" y="108"/>
                    </a:lnTo>
                    <a:lnTo>
                      <a:pt x="284" y="111"/>
                    </a:lnTo>
                    <a:lnTo>
                      <a:pt x="282" y="114"/>
                    </a:lnTo>
                    <a:lnTo>
                      <a:pt x="279" y="117"/>
                    </a:lnTo>
                    <a:lnTo>
                      <a:pt x="275" y="119"/>
                    </a:lnTo>
                    <a:lnTo>
                      <a:pt x="272" y="120"/>
                    </a:lnTo>
                    <a:lnTo>
                      <a:pt x="268" y="121"/>
                    </a:lnTo>
                    <a:lnTo>
                      <a:pt x="265" y="122"/>
                    </a:lnTo>
                    <a:lnTo>
                      <a:pt x="35" y="122"/>
                    </a:lnTo>
                    <a:lnTo>
                      <a:pt x="31" y="121"/>
                    </a:lnTo>
                    <a:lnTo>
                      <a:pt x="27" y="120"/>
                    </a:lnTo>
                    <a:lnTo>
                      <a:pt x="24" y="119"/>
                    </a:lnTo>
                    <a:lnTo>
                      <a:pt x="20" y="117"/>
                    </a:lnTo>
                    <a:lnTo>
                      <a:pt x="17" y="114"/>
                    </a:lnTo>
                    <a:lnTo>
                      <a:pt x="15" y="111"/>
                    </a:lnTo>
                    <a:lnTo>
                      <a:pt x="11" y="108"/>
                    </a:lnTo>
                    <a:lnTo>
                      <a:pt x="9" y="104"/>
                    </a:lnTo>
                    <a:lnTo>
                      <a:pt x="7" y="100"/>
                    </a:lnTo>
                    <a:lnTo>
                      <a:pt x="5" y="95"/>
                    </a:lnTo>
                    <a:lnTo>
                      <a:pt x="3" y="89"/>
                    </a:lnTo>
                    <a:lnTo>
                      <a:pt x="2" y="84"/>
                    </a:lnTo>
                    <a:lnTo>
                      <a:pt x="1" y="79"/>
                    </a:lnTo>
                    <a:lnTo>
                      <a:pt x="0" y="73"/>
                    </a:lnTo>
                    <a:lnTo>
                      <a:pt x="0" y="67"/>
                    </a:lnTo>
                    <a:lnTo>
                      <a:pt x="0" y="62"/>
                    </a:lnTo>
                    <a:lnTo>
                      <a:pt x="2" y="0"/>
                    </a:lnTo>
                    <a:lnTo>
                      <a:pt x="298" y="0"/>
                    </a:lnTo>
                    <a:lnTo>
                      <a:pt x="300" y="62"/>
                    </a:lnTo>
                    <a:close/>
                  </a:path>
                </a:pathLst>
              </a:custGeom>
              <a:solidFill>
                <a:srgbClr val="CDCAC7"/>
              </a:solidFill>
              <a:ln w="0" cap="flat" cmpd="sng">
                <a:solidFill>
                  <a:srgbClr val="000000"/>
                </a:solidFill>
                <a:prstDash val="solid"/>
                <a:headEnd type="none" w="med" len="med"/>
                <a:tailEnd type="none" w="med" len="med"/>
              </a:ln>
            </p:spPr>
            <p:txBody>
              <a:bodyPr/>
              <a:lstStyle/>
              <a:p>
                <a:endParaRPr lang="en-US"/>
              </a:p>
            </p:txBody>
          </p:sp>
          <p:sp>
            <p:nvSpPr>
              <p:cNvPr id="1413370" name="Freeform 1413369"/>
              <p:cNvSpPr/>
              <p:nvPr/>
            </p:nvSpPr>
            <p:spPr>
              <a:xfrm>
                <a:off x="4955" y="1303"/>
                <a:ext cx="1" cy="9"/>
              </a:xfrm>
              <a:custGeom>
                <a:avLst/>
                <a:gdLst/>
                <a:ahLst/>
                <a:cxnLst/>
                <a:rect l="0" t="0" r="0" b="0"/>
                <a:pathLst>
                  <a:path w="30" h="201">
                    <a:moveTo>
                      <a:pt x="17" y="201"/>
                    </a:moveTo>
                    <a:lnTo>
                      <a:pt x="18" y="200"/>
                    </a:lnTo>
                    <a:lnTo>
                      <a:pt x="20" y="200"/>
                    </a:lnTo>
                    <a:lnTo>
                      <a:pt x="21" y="200"/>
                    </a:lnTo>
                    <a:lnTo>
                      <a:pt x="22" y="199"/>
                    </a:lnTo>
                    <a:lnTo>
                      <a:pt x="23" y="198"/>
                    </a:lnTo>
                    <a:lnTo>
                      <a:pt x="24" y="197"/>
                    </a:lnTo>
                    <a:lnTo>
                      <a:pt x="25" y="196"/>
                    </a:lnTo>
                    <a:lnTo>
                      <a:pt x="26" y="195"/>
                    </a:lnTo>
                    <a:lnTo>
                      <a:pt x="27" y="193"/>
                    </a:lnTo>
                    <a:lnTo>
                      <a:pt x="28" y="192"/>
                    </a:lnTo>
                    <a:lnTo>
                      <a:pt x="28" y="190"/>
                    </a:lnTo>
                    <a:lnTo>
                      <a:pt x="29" y="189"/>
                    </a:lnTo>
                    <a:lnTo>
                      <a:pt x="29" y="187"/>
                    </a:lnTo>
                    <a:lnTo>
                      <a:pt x="29" y="185"/>
                    </a:lnTo>
                    <a:lnTo>
                      <a:pt x="29" y="183"/>
                    </a:lnTo>
                    <a:lnTo>
                      <a:pt x="30" y="182"/>
                    </a:lnTo>
                    <a:lnTo>
                      <a:pt x="30" y="19"/>
                    </a:lnTo>
                    <a:lnTo>
                      <a:pt x="29" y="17"/>
                    </a:lnTo>
                    <a:lnTo>
                      <a:pt x="29" y="15"/>
                    </a:lnTo>
                    <a:lnTo>
                      <a:pt x="29" y="13"/>
                    </a:lnTo>
                    <a:lnTo>
                      <a:pt x="29" y="11"/>
                    </a:lnTo>
                    <a:lnTo>
                      <a:pt x="28" y="10"/>
                    </a:lnTo>
                    <a:lnTo>
                      <a:pt x="28" y="8"/>
                    </a:lnTo>
                    <a:lnTo>
                      <a:pt x="27" y="7"/>
                    </a:lnTo>
                    <a:lnTo>
                      <a:pt x="26" y="5"/>
                    </a:lnTo>
                    <a:lnTo>
                      <a:pt x="25" y="4"/>
                    </a:lnTo>
                    <a:lnTo>
                      <a:pt x="24" y="3"/>
                    </a:lnTo>
                    <a:lnTo>
                      <a:pt x="23" y="2"/>
                    </a:lnTo>
                    <a:lnTo>
                      <a:pt x="22" y="1"/>
                    </a:lnTo>
                    <a:lnTo>
                      <a:pt x="21" y="0"/>
                    </a:lnTo>
                    <a:lnTo>
                      <a:pt x="20" y="0"/>
                    </a:lnTo>
                    <a:lnTo>
                      <a:pt x="18" y="0"/>
                    </a:lnTo>
                    <a:lnTo>
                      <a:pt x="17" y="0"/>
                    </a:lnTo>
                    <a:lnTo>
                      <a:pt x="15" y="0"/>
                    </a:lnTo>
                    <a:lnTo>
                      <a:pt x="14" y="0"/>
                    </a:lnTo>
                    <a:lnTo>
                      <a:pt x="13" y="0"/>
                    </a:lnTo>
                    <a:lnTo>
                      <a:pt x="12" y="1"/>
                    </a:lnTo>
                    <a:lnTo>
                      <a:pt x="10" y="2"/>
                    </a:lnTo>
                    <a:lnTo>
                      <a:pt x="9" y="3"/>
                    </a:lnTo>
                    <a:lnTo>
                      <a:pt x="8" y="4"/>
                    </a:lnTo>
                    <a:lnTo>
                      <a:pt x="7" y="5"/>
                    </a:lnTo>
                    <a:lnTo>
                      <a:pt x="7" y="7"/>
                    </a:lnTo>
                    <a:lnTo>
                      <a:pt x="6" y="8"/>
                    </a:lnTo>
                    <a:lnTo>
                      <a:pt x="5" y="10"/>
                    </a:lnTo>
                    <a:lnTo>
                      <a:pt x="5" y="11"/>
                    </a:lnTo>
                    <a:lnTo>
                      <a:pt x="4" y="13"/>
                    </a:lnTo>
                    <a:lnTo>
                      <a:pt x="4" y="15"/>
                    </a:lnTo>
                    <a:lnTo>
                      <a:pt x="4" y="17"/>
                    </a:lnTo>
                    <a:lnTo>
                      <a:pt x="4" y="19"/>
                    </a:lnTo>
                    <a:lnTo>
                      <a:pt x="0" y="168"/>
                    </a:lnTo>
                    <a:lnTo>
                      <a:pt x="0" y="170"/>
                    </a:lnTo>
                    <a:lnTo>
                      <a:pt x="0" y="172"/>
                    </a:lnTo>
                    <a:lnTo>
                      <a:pt x="0" y="175"/>
                    </a:lnTo>
                    <a:lnTo>
                      <a:pt x="1" y="177"/>
                    </a:lnTo>
                    <a:lnTo>
                      <a:pt x="2" y="180"/>
                    </a:lnTo>
                    <a:lnTo>
                      <a:pt x="3" y="183"/>
                    </a:lnTo>
                    <a:lnTo>
                      <a:pt x="4" y="186"/>
                    </a:lnTo>
                    <a:lnTo>
                      <a:pt x="5" y="189"/>
                    </a:lnTo>
                    <a:lnTo>
                      <a:pt x="7" y="191"/>
                    </a:lnTo>
                    <a:lnTo>
                      <a:pt x="8" y="193"/>
                    </a:lnTo>
                    <a:lnTo>
                      <a:pt x="9" y="195"/>
                    </a:lnTo>
                    <a:lnTo>
                      <a:pt x="11" y="197"/>
                    </a:lnTo>
                    <a:lnTo>
                      <a:pt x="12" y="198"/>
                    </a:lnTo>
                    <a:lnTo>
                      <a:pt x="14" y="200"/>
                    </a:lnTo>
                    <a:lnTo>
                      <a:pt x="15" y="200"/>
                    </a:lnTo>
                    <a:lnTo>
                      <a:pt x="17" y="201"/>
                    </a:lnTo>
                    <a:close/>
                  </a:path>
                </a:pathLst>
              </a:custGeom>
              <a:solidFill>
                <a:srgbClr val="DADEDC"/>
              </a:solidFill>
              <a:ln w="0" cap="flat" cmpd="sng">
                <a:solidFill>
                  <a:srgbClr val="000000"/>
                </a:solidFill>
                <a:prstDash val="solid"/>
                <a:headEnd type="none" w="med" len="med"/>
                <a:tailEnd type="none" w="med" len="med"/>
              </a:ln>
            </p:spPr>
            <p:txBody>
              <a:bodyPr/>
              <a:lstStyle/>
              <a:p>
                <a:endParaRPr lang="en-US"/>
              </a:p>
            </p:txBody>
          </p:sp>
          <p:sp>
            <p:nvSpPr>
              <p:cNvPr id="1413371" name="Freeform 1413370"/>
              <p:cNvSpPr/>
              <p:nvPr/>
            </p:nvSpPr>
            <p:spPr>
              <a:xfrm>
                <a:off x="4970" y="1303"/>
                <a:ext cx="1" cy="9"/>
              </a:xfrm>
              <a:custGeom>
                <a:avLst/>
                <a:gdLst/>
                <a:ahLst/>
                <a:cxnLst/>
                <a:rect l="0" t="0" r="0" b="0"/>
                <a:pathLst>
                  <a:path w="34" h="209">
                    <a:moveTo>
                      <a:pt x="12" y="209"/>
                    </a:moveTo>
                    <a:lnTo>
                      <a:pt x="13" y="208"/>
                    </a:lnTo>
                    <a:lnTo>
                      <a:pt x="14" y="208"/>
                    </a:lnTo>
                    <a:lnTo>
                      <a:pt x="16" y="206"/>
                    </a:lnTo>
                    <a:lnTo>
                      <a:pt x="19" y="205"/>
                    </a:lnTo>
                    <a:lnTo>
                      <a:pt x="20" y="203"/>
                    </a:lnTo>
                    <a:lnTo>
                      <a:pt x="22" y="201"/>
                    </a:lnTo>
                    <a:lnTo>
                      <a:pt x="24" y="199"/>
                    </a:lnTo>
                    <a:lnTo>
                      <a:pt x="26" y="197"/>
                    </a:lnTo>
                    <a:lnTo>
                      <a:pt x="27" y="194"/>
                    </a:lnTo>
                    <a:lnTo>
                      <a:pt x="29" y="192"/>
                    </a:lnTo>
                    <a:lnTo>
                      <a:pt x="30" y="189"/>
                    </a:lnTo>
                    <a:lnTo>
                      <a:pt x="31" y="186"/>
                    </a:lnTo>
                    <a:lnTo>
                      <a:pt x="32" y="183"/>
                    </a:lnTo>
                    <a:lnTo>
                      <a:pt x="33" y="181"/>
                    </a:lnTo>
                    <a:lnTo>
                      <a:pt x="33" y="178"/>
                    </a:lnTo>
                    <a:lnTo>
                      <a:pt x="34" y="177"/>
                    </a:lnTo>
                    <a:lnTo>
                      <a:pt x="26" y="19"/>
                    </a:lnTo>
                    <a:lnTo>
                      <a:pt x="25" y="17"/>
                    </a:lnTo>
                    <a:lnTo>
                      <a:pt x="25" y="15"/>
                    </a:lnTo>
                    <a:lnTo>
                      <a:pt x="25" y="13"/>
                    </a:lnTo>
                    <a:lnTo>
                      <a:pt x="24" y="11"/>
                    </a:lnTo>
                    <a:lnTo>
                      <a:pt x="24" y="10"/>
                    </a:lnTo>
                    <a:lnTo>
                      <a:pt x="23" y="8"/>
                    </a:lnTo>
                    <a:lnTo>
                      <a:pt x="22" y="7"/>
                    </a:lnTo>
                    <a:lnTo>
                      <a:pt x="22" y="5"/>
                    </a:lnTo>
                    <a:lnTo>
                      <a:pt x="21" y="4"/>
                    </a:lnTo>
                    <a:lnTo>
                      <a:pt x="20" y="3"/>
                    </a:lnTo>
                    <a:lnTo>
                      <a:pt x="19" y="2"/>
                    </a:lnTo>
                    <a:lnTo>
                      <a:pt x="16" y="1"/>
                    </a:lnTo>
                    <a:lnTo>
                      <a:pt x="15" y="0"/>
                    </a:lnTo>
                    <a:lnTo>
                      <a:pt x="14" y="0"/>
                    </a:lnTo>
                    <a:lnTo>
                      <a:pt x="13" y="0"/>
                    </a:lnTo>
                    <a:lnTo>
                      <a:pt x="12" y="0"/>
                    </a:lnTo>
                    <a:lnTo>
                      <a:pt x="10" y="0"/>
                    </a:lnTo>
                    <a:lnTo>
                      <a:pt x="9" y="0"/>
                    </a:lnTo>
                    <a:lnTo>
                      <a:pt x="8" y="0"/>
                    </a:lnTo>
                    <a:lnTo>
                      <a:pt x="7" y="1"/>
                    </a:lnTo>
                    <a:lnTo>
                      <a:pt x="6" y="2"/>
                    </a:lnTo>
                    <a:lnTo>
                      <a:pt x="5" y="3"/>
                    </a:lnTo>
                    <a:lnTo>
                      <a:pt x="4" y="4"/>
                    </a:lnTo>
                    <a:lnTo>
                      <a:pt x="3" y="6"/>
                    </a:lnTo>
                    <a:lnTo>
                      <a:pt x="2" y="7"/>
                    </a:lnTo>
                    <a:lnTo>
                      <a:pt x="2" y="9"/>
                    </a:lnTo>
                    <a:lnTo>
                      <a:pt x="1" y="11"/>
                    </a:lnTo>
                    <a:lnTo>
                      <a:pt x="1" y="13"/>
                    </a:lnTo>
                    <a:lnTo>
                      <a:pt x="0" y="15"/>
                    </a:lnTo>
                    <a:lnTo>
                      <a:pt x="0" y="17"/>
                    </a:lnTo>
                    <a:lnTo>
                      <a:pt x="0" y="19"/>
                    </a:lnTo>
                    <a:lnTo>
                      <a:pt x="0" y="22"/>
                    </a:lnTo>
                    <a:lnTo>
                      <a:pt x="0" y="193"/>
                    </a:lnTo>
                    <a:lnTo>
                      <a:pt x="0" y="194"/>
                    </a:lnTo>
                    <a:lnTo>
                      <a:pt x="0" y="195"/>
                    </a:lnTo>
                    <a:lnTo>
                      <a:pt x="0" y="197"/>
                    </a:lnTo>
                    <a:lnTo>
                      <a:pt x="1" y="198"/>
                    </a:lnTo>
                    <a:lnTo>
                      <a:pt x="1" y="200"/>
                    </a:lnTo>
                    <a:lnTo>
                      <a:pt x="2" y="201"/>
                    </a:lnTo>
                    <a:lnTo>
                      <a:pt x="2" y="202"/>
                    </a:lnTo>
                    <a:lnTo>
                      <a:pt x="3" y="204"/>
                    </a:lnTo>
                    <a:lnTo>
                      <a:pt x="4" y="205"/>
                    </a:lnTo>
                    <a:lnTo>
                      <a:pt x="5" y="206"/>
                    </a:lnTo>
                    <a:lnTo>
                      <a:pt x="6" y="206"/>
                    </a:lnTo>
                    <a:lnTo>
                      <a:pt x="7" y="207"/>
                    </a:lnTo>
                    <a:lnTo>
                      <a:pt x="8" y="208"/>
                    </a:lnTo>
                    <a:lnTo>
                      <a:pt x="9" y="208"/>
                    </a:lnTo>
                    <a:lnTo>
                      <a:pt x="10" y="208"/>
                    </a:lnTo>
                    <a:lnTo>
                      <a:pt x="12" y="209"/>
                    </a:lnTo>
                    <a:close/>
                  </a:path>
                </a:pathLst>
              </a:custGeom>
              <a:solidFill>
                <a:srgbClr val="DADEDC"/>
              </a:solidFill>
              <a:ln w="0" cap="flat" cmpd="sng">
                <a:solidFill>
                  <a:srgbClr val="000000"/>
                </a:solidFill>
                <a:prstDash val="solid"/>
                <a:headEnd type="none" w="med" len="med"/>
                <a:tailEnd type="none" w="med" len="med"/>
              </a:ln>
            </p:spPr>
            <p:txBody>
              <a:bodyPr/>
              <a:lstStyle/>
              <a:p>
                <a:endParaRPr lang="en-US"/>
              </a:p>
            </p:txBody>
          </p:sp>
          <p:sp>
            <p:nvSpPr>
              <p:cNvPr id="1413372" name="Freeform 1413371"/>
              <p:cNvSpPr/>
              <p:nvPr/>
            </p:nvSpPr>
            <p:spPr>
              <a:xfrm>
                <a:off x="4956" y="1302"/>
                <a:ext cx="14" cy="5"/>
              </a:xfrm>
              <a:custGeom>
                <a:avLst/>
                <a:gdLst/>
                <a:ahLst/>
                <a:cxnLst/>
                <a:rect l="0" t="0" r="0" b="0"/>
                <a:pathLst>
                  <a:path w="308" h="100">
                    <a:moveTo>
                      <a:pt x="275" y="100"/>
                    </a:moveTo>
                    <a:lnTo>
                      <a:pt x="278" y="99"/>
                    </a:lnTo>
                    <a:lnTo>
                      <a:pt x="281" y="99"/>
                    </a:lnTo>
                    <a:lnTo>
                      <a:pt x="284" y="98"/>
                    </a:lnTo>
                    <a:lnTo>
                      <a:pt x="287" y="97"/>
                    </a:lnTo>
                    <a:lnTo>
                      <a:pt x="290" y="96"/>
                    </a:lnTo>
                    <a:lnTo>
                      <a:pt x="294" y="94"/>
                    </a:lnTo>
                    <a:lnTo>
                      <a:pt x="296" y="92"/>
                    </a:lnTo>
                    <a:lnTo>
                      <a:pt x="298" y="90"/>
                    </a:lnTo>
                    <a:lnTo>
                      <a:pt x="300" y="88"/>
                    </a:lnTo>
                    <a:lnTo>
                      <a:pt x="302" y="86"/>
                    </a:lnTo>
                    <a:lnTo>
                      <a:pt x="304" y="83"/>
                    </a:lnTo>
                    <a:lnTo>
                      <a:pt x="305" y="80"/>
                    </a:lnTo>
                    <a:lnTo>
                      <a:pt x="306" y="77"/>
                    </a:lnTo>
                    <a:lnTo>
                      <a:pt x="307" y="74"/>
                    </a:lnTo>
                    <a:lnTo>
                      <a:pt x="307" y="71"/>
                    </a:lnTo>
                    <a:lnTo>
                      <a:pt x="308" y="68"/>
                    </a:lnTo>
                    <a:lnTo>
                      <a:pt x="308" y="32"/>
                    </a:lnTo>
                    <a:lnTo>
                      <a:pt x="307" y="28"/>
                    </a:lnTo>
                    <a:lnTo>
                      <a:pt x="307" y="25"/>
                    </a:lnTo>
                    <a:lnTo>
                      <a:pt x="306" y="22"/>
                    </a:lnTo>
                    <a:lnTo>
                      <a:pt x="305" y="19"/>
                    </a:lnTo>
                    <a:lnTo>
                      <a:pt x="304" y="17"/>
                    </a:lnTo>
                    <a:lnTo>
                      <a:pt x="302" y="14"/>
                    </a:lnTo>
                    <a:lnTo>
                      <a:pt x="300" y="12"/>
                    </a:lnTo>
                    <a:lnTo>
                      <a:pt x="298" y="10"/>
                    </a:lnTo>
                    <a:lnTo>
                      <a:pt x="296" y="8"/>
                    </a:lnTo>
                    <a:lnTo>
                      <a:pt x="294" y="6"/>
                    </a:lnTo>
                    <a:lnTo>
                      <a:pt x="290" y="4"/>
                    </a:lnTo>
                    <a:lnTo>
                      <a:pt x="287" y="3"/>
                    </a:lnTo>
                    <a:lnTo>
                      <a:pt x="284" y="2"/>
                    </a:lnTo>
                    <a:lnTo>
                      <a:pt x="281" y="0"/>
                    </a:lnTo>
                    <a:lnTo>
                      <a:pt x="278" y="0"/>
                    </a:lnTo>
                    <a:lnTo>
                      <a:pt x="275" y="0"/>
                    </a:lnTo>
                    <a:lnTo>
                      <a:pt x="33" y="0"/>
                    </a:lnTo>
                    <a:lnTo>
                      <a:pt x="29" y="0"/>
                    </a:lnTo>
                    <a:lnTo>
                      <a:pt x="26" y="0"/>
                    </a:lnTo>
                    <a:lnTo>
                      <a:pt x="23" y="2"/>
                    </a:lnTo>
                    <a:lnTo>
                      <a:pt x="19" y="3"/>
                    </a:lnTo>
                    <a:lnTo>
                      <a:pt x="16" y="4"/>
                    </a:lnTo>
                    <a:lnTo>
                      <a:pt x="13" y="6"/>
                    </a:lnTo>
                    <a:lnTo>
                      <a:pt x="11" y="8"/>
                    </a:lnTo>
                    <a:lnTo>
                      <a:pt x="9" y="10"/>
                    </a:lnTo>
                    <a:lnTo>
                      <a:pt x="7" y="12"/>
                    </a:lnTo>
                    <a:lnTo>
                      <a:pt x="5" y="14"/>
                    </a:lnTo>
                    <a:lnTo>
                      <a:pt x="3" y="17"/>
                    </a:lnTo>
                    <a:lnTo>
                      <a:pt x="2" y="19"/>
                    </a:lnTo>
                    <a:lnTo>
                      <a:pt x="1" y="22"/>
                    </a:lnTo>
                    <a:lnTo>
                      <a:pt x="0" y="25"/>
                    </a:lnTo>
                    <a:lnTo>
                      <a:pt x="0" y="28"/>
                    </a:lnTo>
                    <a:lnTo>
                      <a:pt x="0" y="32"/>
                    </a:lnTo>
                    <a:lnTo>
                      <a:pt x="0" y="68"/>
                    </a:lnTo>
                    <a:lnTo>
                      <a:pt x="0" y="71"/>
                    </a:lnTo>
                    <a:lnTo>
                      <a:pt x="0" y="74"/>
                    </a:lnTo>
                    <a:lnTo>
                      <a:pt x="1" y="77"/>
                    </a:lnTo>
                    <a:lnTo>
                      <a:pt x="2" y="80"/>
                    </a:lnTo>
                    <a:lnTo>
                      <a:pt x="3" y="83"/>
                    </a:lnTo>
                    <a:lnTo>
                      <a:pt x="5" y="86"/>
                    </a:lnTo>
                    <a:lnTo>
                      <a:pt x="7" y="88"/>
                    </a:lnTo>
                    <a:lnTo>
                      <a:pt x="9" y="90"/>
                    </a:lnTo>
                    <a:lnTo>
                      <a:pt x="11" y="92"/>
                    </a:lnTo>
                    <a:lnTo>
                      <a:pt x="13" y="94"/>
                    </a:lnTo>
                    <a:lnTo>
                      <a:pt x="16" y="96"/>
                    </a:lnTo>
                    <a:lnTo>
                      <a:pt x="19" y="97"/>
                    </a:lnTo>
                    <a:lnTo>
                      <a:pt x="23" y="98"/>
                    </a:lnTo>
                    <a:lnTo>
                      <a:pt x="26" y="99"/>
                    </a:lnTo>
                    <a:lnTo>
                      <a:pt x="29" y="99"/>
                    </a:lnTo>
                    <a:lnTo>
                      <a:pt x="33" y="100"/>
                    </a:lnTo>
                    <a:lnTo>
                      <a:pt x="275" y="100"/>
                    </a:lnTo>
                    <a:close/>
                  </a:path>
                </a:pathLst>
              </a:custGeom>
              <a:solidFill>
                <a:srgbClr val="F2EEEA"/>
              </a:solidFill>
              <a:ln w="0" cap="flat" cmpd="sng">
                <a:solidFill>
                  <a:srgbClr val="000000"/>
                </a:solidFill>
                <a:prstDash val="solid"/>
                <a:headEnd type="none" w="med" len="med"/>
                <a:tailEnd type="none" w="med" len="med"/>
              </a:ln>
            </p:spPr>
            <p:txBody>
              <a:bodyPr/>
              <a:lstStyle/>
              <a:p>
                <a:endParaRPr lang="en-US"/>
              </a:p>
            </p:txBody>
          </p:sp>
          <p:sp>
            <p:nvSpPr>
              <p:cNvPr id="1413373" name="Freeform 1413372"/>
              <p:cNvSpPr/>
              <p:nvPr/>
            </p:nvSpPr>
            <p:spPr>
              <a:xfrm>
                <a:off x="4848" y="1301"/>
                <a:ext cx="21" cy="13"/>
              </a:xfrm>
              <a:custGeom>
                <a:avLst/>
                <a:gdLst/>
                <a:ahLst/>
                <a:cxnLst/>
                <a:rect l="0" t="0" r="0" b="0"/>
                <a:pathLst>
                  <a:path w="477" h="283">
                    <a:moveTo>
                      <a:pt x="414" y="283"/>
                    </a:moveTo>
                    <a:lnTo>
                      <a:pt x="419" y="282"/>
                    </a:lnTo>
                    <a:lnTo>
                      <a:pt x="425" y="281"/>
                    </a:lnTo>
                    <a:lnTo>
                      <a:pt x="430" y="280"/>
                    </a:lnTo>
                    <a:lnTo>
                      <a:pt x="435" y="277"/>
                    </a:lnTo>
                    <a:lnTo>
                      <a:pt x="440" y="275"/>
                    </a:lnTo>
                    <a:lnTo>
                      <a:pt x="445" y="271"/>
                    </a:lnTo>
                    <a:lnTo>
                      <a:pt x="450" y="268"/>
                    </a:lnTo>
                    <a:lnTo>
                      <a:pt x="456" y="263"/>
                    </a:lnTo>
                    <a:lnTo>
                      <a:pt x="460" y="259"/>
                    </a:lnTo>
                    <a:lnTo>
                      <a:pt x="464" y="253"/>
                    </a:lnTo>
                    <a:lnTo>
                      <a:pt x="468" y="247"/>
                    </a:lnTo>
                    <a:lnTo>
                      <a:pt x="471" y="241"/>
                    </a:lnTo>
                    <a:lnTo>
                      <a:pt x="473" y="235"/>
                    </a:lnTo>
                    <a:lnTo>
                      <a:pt x="475" y="229"/>
                    </a:lnTo>
                    <a:lnTo>
                      <a:pt x="476" y="222"/>
                    </a:lnTo>
                    <a:lnTo>
                      <a:pt x="477" y="215"/>
                    </a:lnTo>
                    <a:lnTo>
                      <a:pt x="463" y="67"/>
                    </a:lnTo>
                    <a:lnTo>
                      <a:pt x="462" y="60"/>
                    </a:lnTo>
                    <a:lnTo>
                      <a:pt x="462" y="52"/>
                    </a:lnTo>
                    <a:lnTo>
                      <a:pt x="460" y="46"/>
                    </a:lnTo>
                    <a:lnTo>
                      <a:pt x="459" y="40"/>
                    </a:lnTo>
                    <a:lnTo>
                      <a:pt x="457" y="34"/>
                    </a:lnTo>
                    <a:lnTo>
                      <a:pt x="453" y="29"/>
                    </a:lnTo>
                    <a:lnTo>
                      <a:pt x="451" y="24"/>
                    </a:lnTo>
                    <a:lnTo>
                      <a:pt x="448" y="20"/>
                    </a:lnTo>
                    <a:lnTo>
                      <a:pt x="444" y="14"/>
                    </a:lnTo>
                    <a:lnTo>
                      <a:pt x="441" y="11"/>
                    </a:lnTo>
                    <a:lnTo>
                      <a:pt x="437" y="7"/>
                    </a:lnTo>
                    <a:lnTo>
                      <a:pt x="433" y="5"/>
                    </a:lnTo>
                    <a:lnTo>
                      <a:pt x="428" y="2"/>
                    </a:lnTo>
                    <a:lnTo>
                      <a:pt x="424" y="1"/>
                    </a:lnTo>
                    <a:lnTo>
                      <a:pt x="419" y="0"/>
                    </a:lnTo>
                    <a:lnTo>
                      <a:pt x="414" y="0"/>
                    </a:lnTo>
                    <a:lnTo>
                      <a:pt x="61" y="0"/>
                    </a:lnTo>
                    <a:lnTo>
                      <a:pt x="56" y="0"/>
                    </a:lnTo>
                    <a:lnTo>
                      <a:pt x="51" y="1"/>
                    </a:lnTo>
                    <a:lnTo>
                      <a:pt x="47" y="2"/>
                    </a:lnTo>
                    <a:lnTo>
                      <a:pt x="43" y="5"/>
                    </a:lnTo>
                    <a:lnTo>
                      <a:pt x="39" y="7"/>
                    </a:lnTo>
                    <a:lnTo>
                      <a:pt x="35" y="11"/>
                    </a:lnTo>
                    <a:lnTo>
                      <a:pt x="31" y="14"/>
                    </a:lnTo>
                    <a:lnTo>
                      <a:pt x="27" y="20"/>
                    </a:lnTo>
                    <a:lnTo>
                      <a:pt x="24" y="24"/>
                    </a:lnTo>
                    <a:lnTo>
                      <a:pt x="21" y="29"/>
                    </a:lnTo>
                    <a:lnTo>
                      <a:pt x="19" y="34"/>
                    </a:lnTo>
                    <a:lnTo>
                      <a:pt x="17" y="40"/>
                    </a:lnTo>
                    <a:lnTo>
                      <a:pt x="16" y="46"/>
                    </a:lnTo>
                    <a:lnTo>
                      <a:pt x="14" y="52"/>
                    </a:lnTo>
                    <a:lnTo>
                      <a:pt x="14" y="60"/>
                    </a:lnTo>
                    <a:lnTo>
                      <a:pt x="14" y="67"/>
                    </a:lnTo>
                    <a:lnTo>
                      <a:pt x="0" y="215"/>
                    </a:lnTo>
                    <a:lnTo>
                      <a:pt x="0" y="222"/>
                    </a:lnTo>
                    <a:lnTo>
                      <a:pt x="1" y="229"/>
                    </a:lnTo>
                    <a:lnTo>
                      <a:pt x="3" y="235"/>
                    </a:lnTo>
                    <a:lnTo>
                      <a:pt x="5" y="241"/>
                    </a:lnTo>
                    <a:lnTo>
                      <a:pt x="8" y="247"/>
                    </a:lnTo>
                    <a:lnTo>
                      <a:pt x="12" y="253"/>
                    </a:lnTo>
                    <a:lnTo>
                      <a:pt x="16" y="259"/>
                    </a:lnTo>
                    <a:lnTo>
                      <a:pt x="20" y="263"/>
                    </a:lnTo>
                    <a:lnTo>
                      <a:pt x="25" y="268"/>
                    </a:lnTo>
                    <a:lnTo>
                      <a:pt x="31" y="271"/>
                    </a:lnTo>
                    <a:lnTo>
                      <a:pt x="36" y="275"/>
                    </a:lnTo>
                    <a:lnTo>
                      <a:pt x="41" y="277"/>
                    </a:lnTo>
                    <a:lnTo>
                      <a:pt x="46" y="280"/>
                    </a:lnTo>
                    <a:lnTo>
                      <a:pt x="51" y="281"/>
                    </a:lnTo>
                    <a:lnTo>
                      <a:pt x="56" y="282"/>
                    </a:lnTo>
                    <a:lnTo>
                      <a:pt x="61" y="283"/>
                    </a:lnTo>
                    <a:lnTo>
                      <a:pt x="414" y="283"/>
                    </a:lnTo>
                    <a:close/>
                  </a:path>
                </a:pathLst>
              </a:custGeom>
              <a:solidFill>
                <a:srgbClr val="7F7F7F"/>
              </a:solidFill>
              <a:ln w="0" cap="flat" cmpd="sng">
                <a:solidFill>
                  <a:srgbClr val="000000"/>
                </a:solidFill>
                <a:prstDash val="solid"/>
                <a:headEnd type="none" w="med" len="med"/>
                <a:tailEnd type="none" w="med" len="med"/>
              </a:ln>
            </p:spPr>
            <p:txBody>
              <a:bodyPr/>
              <a:lstStyle/>
              <a:p>
                <a:endParaRPr lang="en-US"/>
              </a:p>
            </p:txBody>
          </p:sp>
          <p:sp>
            <p:nvSpPr>
              <p:cNvPr id="1413374" name="Freeform 1413373"/>
              <p:cNvSpPr/>
              <p:nvPr/>
            </p:nvSpPr>
            <p:spPr>
              <a:xfrm>
                <a:off x="4849" y="1302"/>
                <a:ext cx="20" cy="11"/>
              </a:xfrm>
              <a:custGeom>
                <a:avLst/>
                <a:gdLst/>
                <a:ahLst/>
                <a:cxnLst/>
                <a:rect l="0" t="0" r="0" b="0"/>
                <a:pathLst>
                  <a:path w="455" h="270">
                    <a:moveTo>
                      <a:pt x="394" y="270"/>
                    </a:moveTo>
                    <a:lnTo>
                      <a:pt x="398" y="269"/>
                    </a:lnTo>
                    <a:lnTo>
                      <a:pt x="404" y="268"/>
                    </a:lnTo>
                    <a:lnTo>
                      <a:pt x="410" y="267"/>
                    </a:lnTo>
                    <a:lnTo>
                      <a:pt x="415" y="265"/>
                    </a:lnTo>
                    <a:lnTo>
                      <a:pt x="420" y="262"/>
                    </a:lnTo>
                    <a:lnTo>
                      <a:pt x="425" y="259"/>
                    </a:lnTo>
                    <a:lnTo>
                      <a:pt x="429" y="256"/>
                    </a:lnTo>
                    <a:lnTo>
                      <a:pt x="434" y="251"/>
                    </a:lnTo>
                    <a:lnTo>
                      <a:pt x="438" y="246"/>
                    </a:lnTo>
                    <a:lnTo>
                      <a:pt x="442" y="241"/>
                    </a:lnTo>
                    <a:lnTo>
                      <a:pt x="446" y="236"/>
                    </a:lnTo>
                    <a:lnTo>
                      <a:pt x="449" y="231"/>
                    </a:lnTo>
                    <a:lnTo>
                      <a:pt x="451" y="225"/>
                    </a:lnTo>
                    <a:lnTo>
                      <a:pt x="453" y="219"/>
                    </a:lnTo>
                    <a:lnTo>
                      <a:pt x="454" y="213"/>
                    </a:lnTo>
                    <a:lnTo>
                      <a:pt x="455" y="206"/>
                    </a:lnTo>
                    <a:lnTo>
                      <a:pt x="441" y="65"/>
                    </a:lnTo>
                    <a:lnTo>
                      <a:pt x="440" y="58"/>
                    </a:lnTo>
                    <a:lnTo>
                      <a:pt x="440" y="51"/>
                    </a:lnTo>
                    <a:lnTo>
                      <a:pt x="438" y="45"/>
                    </a:lnTo>
                    <a:lnTo>
                      <a:pt x="437" y="39"/>
                    </a:lnTo>
                    <a:lnTo>
                      <a:pt x="435" y="33"/>
                    </a:lnTo>
                    <a:lnTo>
                      <a:pt x="433" y="28"/>
                    </a:lnTo>
                    <a:lnTo>
                      <a:pt x="430" y="23"/>
                    </a:lnTo>
                    <a:lnTo>
                      <a:pt x="427" y="19"/>
                    </a:lnTo>
                    <a:lnTo>
                      <a:pt x="424" y="15"/>
                    </a:lnTo>
                    <a:lnTo>
                      <a:pt x="420" y="10"/>
                    </a:lnTo>
                    <a:lnTo>
                      <a:pt x="417" y="7"/>
                    </a:lnTo>
                    <a:lnTo>
                      <a:pt x="413" y="4"/>
                    </a:lnTo>
                    <a:lnTo>
                      <a:pt x="408" y="2"/>
                    </a:lnTo>
                    <a:lnTo>
                      <a:pt x="403" y="1"/>
                    </a:lnTo>
                    <a:lnTo>
                      <a:pt x="398" y="0"/>
                    </a:lnTo>
                    <a:lnTo>
                      <a:pt x="394" y="0"/>
                    </a:lnTo>
                    <a:lnTo>
                      <a:pt x="60" y="0"/>
                    </a:lnTo>
                    <a:lnTo>
                      <a:pt x="54" y="0"/>
                    </a:lnTo>
                    <a:lnTo>
                      <a:pt x="49" y="1"/>
                    </a:lnTo>
                    <a:lnTo>
                      <a:pt x="45" y="2"/>
                    </a:lnTo>
                    <a:lnTo>
                      <a:pt x="41" y="4"/>
                    </a:lnTo>
                    <a:lnTo>
                      <a:pt x="37" y="7"/>
                    </a:lnTo>
                    <a:lnTo>
                      <a:pt x="33" y="10"/>
                    </a:lnTo>
                    <a:lnTo>
                      <a:pt x="30" y="15"/>
                    </a:lnTo>
                    <a:lnTo>
                      <a:pt x="27" y="19"/>
                    </a:lnTo>
                    <a:lnTo>
                      <a:pt x="24" y="23"/>
                    </a:lnTo>
                    <a:lnTo>
                      <a:pt x="21" y="28"/>
                    </a:lnTo>
                    <a:lnTo>
                      <a:pt x="19" y="33"/>
                    </a:lnTo>
                    <a:lnTo>
                      <a:pt x="16" y="39"/>
                    </a:lnTo>
                    <a:lnTo>
                      <a:pt x="15" y="45"/>
                    </a:lnTo>
                    <a:lnTo>
                      <a:pt x="13" y="51"/>
                    </a:lnTo>
                    <a:lnTo>
                      <a:pt x="13" y="58"/>
                    </a:lnTo>
                    <a:lnTo>
                      <a:pt x="13" y="65"/>
                    </a:lnTo>
                    <a:lnTo>
                      <a:pt x="0" y="206"/>
                    </a:lnTo>
                    <a:lnTo>
                      <a:pt x="0" y="213"/>
                    </a:lnTo>
                    <a:lnTo>
                      <a:pt x="1" y="219"/>
                    </a:lnTo>
                    <a:lnTo>
                      <a:pt x="3" y="225"/>
                    </a:lnTo>
                    <a:lnTo>
                      <a:pt x="5" y="231"/>
                    </a:lnTo>
                    <a:lnTo>
                      <a:pt x="8" y="236"/>
                    </a:lnTo>
                    <a:lnTo>
                      <a:pt x="11" y="241"/>
                    </a:lnTo>
                    <a:lnTo>
                      <a:pt x="15" y="246"/>
                    </a:lnTo>
                    <a:lnTo>
                      <a:pt x="20" y="251"/>
                    </a:lnTo>
                    <a:lnTo>
                      <a:pt x="25" y="256"/>
                    </a:lnTo>
                    <a:lnTo>
                      <a:pt x="29" y="259"/>
                    </a:lnTo>
                    <a:lnTo>
                      <a:pt x="34" y="262"/>
                    </a:lnTo>
                    <a:lnTo>
                      <a:pt x="39" y="265"/>
                    </a:lnTo>
                    <a:lnTo>
                      <a:pt x="44" y="267"/>
                    </a:lnTo>
                    <a:lnTo>
                      <a:pt x="49" y="268"/>
                    </a:lnTo>
                    <a:lnTo>
                      <a:pt x="54" y="269"/>
                    </a:lnTo>
                    <a:lnTo>
                      <a:pt x="60" y="270"/>
                    </a:lnTo>
                    <a:lnTo>
                      <a:pt x="394" y="270"/>
                    </a:lnTo>
                    <a:close/>
                  </a:path>
                </a:pathLst>
              </a:custGeom>
              <a:solidFill>
                <a:srgbClr val="F2F3F1"/>
              </a:solidFill>
              <a:ln w="0" cap="flat" cmpd="sng">
                <a:solidFill>
                  <a:srgbClr val="000000"/>
                </a:solidFill>
                <a:prstDash val="solid"/>
                <a:headEnd type="none" w="med" len="med"/>
                <a:tailEnd type="none" w="med" len="med"/>
              </a:ln>
            </p:spPr>
            <p:txBody>
              <a:bodyPr/>
              <a:lstStyle/>
              <a:p>
                <a:endParaRPr lang="en-US"/>
              </a:p>
            </p:txBody>
          </p:sp>
          <p:sp>
            <p:nvSpPr>
              <p:cNvPr id="1413375" name="Freeform 1413374"/>
              <p:cNvSpPr/>
              <p:nvPr/>
            </p:nvSpPr>
            <p:spPr>
              <a:xfrm>
                <a:off x="4852" y="1307"/>
                <a:ext cx="14" cy="6"/>
              </a:xfrm>
              <a:custGeom>
                <a:avLst/>
                <a:gdLst/>
                <a:ahLst/>
                <a:cxnLst/>
                <a:rect l="0" t="0" r="0" b="0"/>
                <a:pathLst>
                  <a:path w="332" h="122">
                    <a:moveTo>
                      <a:pt x="332" y="62"/>
                    </a:moveTo>
                    <a:lnTo>
                      <a:pt x="331" y="67"/>
                    </a:lnTo>
                    <a:lnTo>
                      <a:pt x="331" y="73"/>
                    </a:lnTo>
                    <a:lnTo>
                      <a:pt x="330" y="79"/>
                    </a:lnTo>
                    <a:lnTo>
                      <a:pt x="329" y="85"/>
                    </a:lnTo>
                    <a:lnTo>
                      <a:pt x="327" y="90"/>
                    </a:lnTo>
                    <a:lnTo>
                      <a:pt x="326" y="95"/>
                    </a:lnTo>
                    <a:lnTo>
                      <a:pt x="323" y="100"/>
                    </a:lnTo>
                    <a:lnTo>
                      <a:pt x="321" y="104"/>
                    </a:lnTo>
                    <a:lnTo>
                      <a:pt x="319" y="108"/>
                    </a:lnTo>
                    <a:lnTo>
                      <a:pt x="316" y="111"/>
                    </a:lnTo>
                    <a:lnTo>
                      <a:pt x="313" y="114"/>
                    </a:lnTo>
                    <a:lnTo>
                      <a:pt x="309" y="117"/>
                    </a:lnTo>
                    <a:lnTo>
                      <a:pt x="306" y="119"/>
                    </a:lnTo>
                    <a:lnTo>
                      <a:pt x="301" y="120"/>
                    </a:lnTo>
                    <a:lnTo>
                      <a:pt x="297" y="121"/>
                    </a:lnTo>
                    <a:lnTo>
                      <a:pt x="293" y="122"/>
                    </a:lnTo>
                    <a:lnTo>
                      <a:pt x="38" y="122"/>
                    </a:lnTo>
                    <a:lnTo>
                      <a:pt x="33" y="121"/>
                    </a:lnTo>
                    <a:lnTo>
                      <a:pt x="28" y="120"/>
                    </a:lnTo>
                    <a:lnTo>
                      <a:pt x="25" y="119"/>
                    </a:lnTo>
                    <a:lnTo>
                      <a:pt x="21" y="117"/>
                    </a:lnTo>
                    <a:lnTo>
                      <a:pt x="18" y="114"/>
                    </a:lnTo>
                    <a:lnTo>
                      <a:pt x="15" y="111"/>
                    </a:lnTo>
                    <a:lnTo>
                      <a:pt x="12" y="108"/>
                    </a:lnTo>
                    <a:lnTo>
                      <a:pt x="9" y="104"/>
                    </a:lnTo>
                    <a:lnTo>
                      <a:pt x="7" y="100"/>
                    </a:lnTo>
                    <a:lnTo>
                      <a:pt x="5" y="95"/>
                    </a:lnTo>
                    <a:lnTo>
                      <a:pt x="3" y="90"/>
                    </a:lnTo>
                    <a:lnTo>
                      <a:pt x="2" y="85"/>
                    </a:lnTo>
                    <a:lnTo>
                      <a:pt x="1" y="79"/>
                    </a:lnTo>
                    <a:lnTo>
                      <a:pt x="0" y="73"/>
                    </a:lnTo>
                    <a:lnTo>
                      <a:pt x="0" y="67"/>
                    </a:lnTo>
                    <a:lnTo>
                      <a:pt x="0" y="62"/>
                    </a:lnTo>
                    <a:lnTo>
                      <a:pt x="2" y="0"/>
                    </a:lnTo>
                    <a:lnTo>
                      <a:pt x="330" y="0"/>
                    </a:lnTo>
                    <a:lnTo>
                      <a:pt x="332" y="62"/>
                    </a:lnTo>
                    <a:close/>
                  </a:path>
                </a:pathLst>
              </a:custGeom>
              <a:solidFill>
                <a:srgbClr val="CDCAC7"/>
              </a:solidFill>
              <a:ln w="0" cap="flat" cmpd="sng">
                <a:solidFill>
                  <a:srgbClr val="000000"/>
                </a:solidFill>
                <a:prstDash val="solid"/>
                <a:headEnd type="none" w="med" len="med"/>
                <a:tailEnd type="none" w="med" len="med"/>
              </a:ln>
            </p:spPr>
            <p:txBody>
              <a:bodyPr/>
              <a:lstStyle/>
              <a:p>
                <a:endParaRPr lang="en-US"/>
              </a:p>
            </p:txBody>
          </p:sp>
          <p:sp>
            <p:nvSpPr>
              <p:cNvPr id="1413376" name="Freeform 1413375"/>
              <p:cNvSpPr/>
              <p:nvPr/>
            </p:nvSpPr>
            <p:spPr>
              <a:xfrm>
                <a:off x="4849" y="1303"/>
                <a:ext cx="2" cy="9"/>
              </a:xfrm>
              <a:custGeom>
                <a:avLst/>
                <a:gdLst/>
                <a:ahLst/>
                <a:cxnLst/>
                <a:rect l="0" t="0" r="0" b="0"/>
                <a:pathLst>
                  <a:path w="33" h="201">
                    <a:moveTo>
                      <a:pt x="19" y="201"/>
                    </a:moveTo>
                    <a:lnTo>
                      <a:pt x="20" y="200"/>
                    </a:lnTo>
                    <a:lnTo>
                      <a:pt x="21" y="200"/>
                    </a:lnTo>
                    <a:lnTo>
                      <a:pt x="23" y="200"/>
                    </a:lnTo>
                    <a:lnTo>
                      <a:pt x="24" y="199"/>
                    </a:lnTo>
                    <a:lnTo>
                      <a:pt x="25" y="198"/>
                    </a:lnTo>
                    <a:lnTo>
                      <a:pt x="26" y="197"/>
                    </a:lnTo>
                    <a:lnTo>
                      <a:pt x="28" y="196"/>
                    </a:lnTo>
                    <a:lnTo>
                      <a:pt x="29" y="195"/>
                    </a:lnTo>
                    <a:lnTo>
                      <a:pt x="29" y="194"/>
                    </a:lnTo>
                    <a:lnTo>
                      <a:pt x="30" y="192"/>
                    </a:lnTo>
                    <a:lnTo>
                      <a:pt x="31" y="191"/>
                    </a:lnTo>
                    <a:lnTo>
                      <a:pt x="31" y="189"/>
                    </a:lnTo>
                    <a:lnTo>
                      <a:pt x="32" y="187"/>
                    </a:lnTo>
                    <a:lnTo>
                      <a:pt x="32" y="185"/>
                    </a:lnTo>
                    <a:lnTo>
                      <a:pt x="32" y="184"/>
                    </a:lnTo>
                    <a:lnTo>
                      <a:pt x="33" y="182"/>
                    </a:lnTo>
                    <a:lnTo>
                      <a:pt x="33" y="20"/>
                    </a:lnTo>
                    <a:lnTo>
                      <a:pt x="32" y="18"/>
                    </a:lnTo>
                    <a:lnTo>
                      <a:pt x="32" y="16"/>
                    </a:lnTo>
                    <a:lnTo>
                      <a:pt x="32" y="13"/>
                    </a:lnTo>
                    <a:lnTo>
                      <a:pt x="31" y="11"/>
                    </a:lnTo>
                    <a:lnTo>
                      <a:pt x="31" y="10"/>
                    </a:lnTo>
                    <a:lnTo>
                      <a:pt x="30" y="8"/>
                    </a:lnTo>
                    <a:lnTo>
                      <a:pt x="29" y="7"/>
                    </a:lnTo>
                    <a:lnTo>
                      <a:pt x="29" y="5"/>
                    </a:lnTo>
                    <a:lnTo>
                      <a:pt x="28" y="4"/>
                    </a:lnTo>
                    <a:lnTo>
                      <a:pt x="26" y="3"/>
                    </a:lnTo>
                    <a:lnTo>
                      <a:pt x="25" y="2"/>
                    </a:lnTo>
                    <a:lnTo>
                      <a:pt x="24" y="1"/>
                    </a:lnTo>
                    <a:lnTo>
                      <a:pt x="23" y="0"/>
                    </a:lnTo>
                    <a:lnTo>
                      <a:pt x="21" y="0"/>
                    </a:lnTo>
                    <a:lnTo>
                      <a:pt x="20" y="0"/>
                    </a:lnTo>
                    <a:lnTo>
                      <a:pt x="19" y="0"/>
                    </a:lnTo>
                    <a:lnTo>
                      <a:pt x="17" y="0"/>
                    </a:lnTo>
                    <a:lnTo>
                      <a:pt x="16" y="0"/>
                    </a:lnTo>
                    <a:lnTo>
                      <a:pt x="15" y="0"/>
                    </a:lnTo>
                    <a:lnTo>
                      <a:pt x="14" y="1"/>
                    </a:lnTo>
                    <a:lnTo>
                      <a:pt x="12" y="2"/>
                    </a:lnTo>
                    <a:lnTo>
                      <a:pt x="11" y="3"/>
                    </a:lnTo>
                    <a:lnTo>
                      <a:pt x="10" y="4"/>
                    </a:lnTo>
                    <a:lnTo>
                      <a:pt x="9" y="5"/>
                    </a:lnTo>
                    <a:lnTo>
                      <a:pt x="9" y="7"/>
                    </a:lnTo>
                    <a:lnTo>
                      <a:pt x="8" y="8"/>
                    </a:lnTo>
                    <a:lnTo>
                      <a:pt x="7" y="10"/>
                    </a:lnTo>
                    <a:lnTo>
                      <a:pt x="7" y="11"/>
                    </a:lnTo>
                    <a:lnTo>
                      <a:pt x="6" y="13"/>
                    </a:lnTo>
                    <a:lnTo>
                      <a:pt x="6" y="16"/>
                    </a:lnTo>
                    <a:lnTo>
                      <a:pt x="6" y="18"/>
                    </a:lnTo>
                    <a:lnTo>
                      <a:pt x="6" y="20"/>
                    </a:lnTo>
                    <a:lnTo>
                      <a:pt x="0" y="169"/>
                    </a:lnTo>
                    <a:lnTo>
                      <a:pt x="0" y="170"/>
                    </a:lnTo>
                    <a:lnTo>
                      <a:pt x="0" y="173"/>
                    </a:lnTo>
                    <a:lnTo>
                      <a:pt x="1" y="176"/>
                    </a:lnTo>
                    <a:lnTo>
                      <a:pt x="1" y="179"/>
                    </a:lnTo>
                    <a:lnTo>
                      <a:pt x="3" y="181"/>
                    </a:lnTo>
                    <a:lnTo>
                      <a:pt x="4" y="184"/>
                    </a:lnTo>
                    <a:lnTo>
                      <a:pt x="6" y="186"/>
                    </a:lnTo>
                    <a:lnTo>
                      <a:pt x="7" y="189"/>
                    </a:lnTo>
                    <a:lnTo>
                      <a:pt x="8" y="191"/>
                    </a:lnTo>
                    <a:lnTo>
                      <a:pt x="10" y="193"/>
                    </a:lnTo>
                    <a:lnTo>
                      <a:pt x="11" y="195"/>
                    </a:lnTo>
                    <a:lnTo>
                      <a:pt x="13" y="197"/>
                    </a:lnTo>
                    <a:lnTo>
                      <a:pt x="14" y="198"/>
                    </a:lnTo>
                    <a:lnTo>
                      <a:pt x="16" y="200"/>
                    </a:lnTo>
                    <a:lnTo>
                      <a:pt x="17" y="200"/>
                    </a:lnTo>
                    <a:lnTo>
                      <a:pt x="19" y="201"/>
                    </a:lnTo>
                    <a:close/>
                  </a:path>
                </a:pathLst>
              </a:custGeom>
              <a:solidFill>
                <a:srgbClr val="DADEDC"/>
              </a:solidFill>
              <a:ln w="0" cap="flat" cmpd="sng">
                <a:solidFill>
                  <a:srgbClr val="000000"/>
                </a:solidFill>
                <a:prstDash val="solid"/>
                <a:headEnd type="none" w="med" len="med"/>
                <a:tailEnd type="none" w="med" len="med"/>
              </a:ln>
            </p:spPr>
            <p:txBody>
              <a:bodyPr/>
              <a:lstStyle/>
              <a:p>
                <a:endParaRPr lang="en-US"/>
              </a:p>
            </p:txBody>
          </p:sp>
          <p:sp>
            <p:nvSpPr>
              <p:cNvPr id="1413377" name="Freeform 1413376"/>
              <p:cNvSpPr/>
              <p:nvPr/>
            </p:nvSpPr>
            <p:spPr>
              <a:xfrm>
                <a:off x="4866" y="1303"/>
                <a:ext cx="2" cy="9"/>
              </a:xfrm>
              <a:custGeom>
                <a:avLst/>
                <a:gdLst/>
                <a:ahLst/>
                <a:cxnLst/>
                <a:rect l="0" t="0" r="0" b="0"/>
                <a:pathLst>
                  <a:path w="37" h="210">
                    <a:moveTo>
                      <a:pt x="14" y="210"/>
                    </a:moveTo>
                    <a:lnTo>
                      <a:pt x="15" y="209"/>
                    </a:lnTo>
                    <a:lnTo>
                      <a:pt x="17" y="209"/>
                    </a:lnTo>
                    <a:lnTo>
                      <a:pt x="19" y="207"/>
                    </a:lnTo>
                    <a:lnTo>
                      <a:pt x="20" y="206"/>
                    </a:lnTo>
                    <a:lnTo>
                      <a:pt x="22" y="204"/>
                    </a:lnTo>
                    <a:lnTo>
                      <a:pt x="24" y="202"/>
                    </a:lnTo>
                    <a:lnTo>
                      <a:pt x="26" y="200"/>
                    </a:lnTo>
                    <a:lnTo>
                      <a:pt x="28" y="198"/>
                    </a:lnTo>
                    <a:lnTo>
                      <a:pt x="30" y="195"/>
                    </a:lnTo>
                    <a:lnTo>
                      <a:pt x="31" y="192"/>
                    </a:lnTo>
                    <a:lnTo>
                      <a:pt x="33" y="190"/>
                    </a:lnTo>
                    <a:lnTo>
                      <a:pt x="34" y="187"/>
                    </a:lnTo>
                    <a:lnTo>
                      <a:pt x="35" y="185"/>
                    </a:lnTo>
                    <a:lnTo>
                      <a:pt x="36" y="181"/>
                    </a:lnTo>
                    <a:lnTo>
                      <a:pt x="36" y="179"/>
                    </a:lnTo>
                    <a:lnTo>
                      <a:pt x="37" y="177"/>
                    </a:lnTo>
                    <a:lnTo>
                      <a:pt x="28" y="20"/>
                    </a:lnTo>
                    <a:lnTo>
                      <a:pt x="27" y="17"/>
                    </a:lnTo>
                    <a:lnTo>
                      <a:pt x="27" y="15"/>
                    </a:lnTo>
                    <a:lnTo>
                      <a:pt x="27" y="14"/>
                    </a:lnTo>
                    <a:lnTo>
                      <a:pt x="26" y="12"/>
                    </a:lnTo>
                    <a:lnTo>
                      <a:pt x="26" y="10"/>
                    </a:lnTo>
                    <a:lnTo>
                      <a:pt x="25" y="8"/>
                    </a:lnTo>
                    <a:lnTo>
                      <a:pt x="24" y="7"/>
                    </a:lnTo>
                    <a:lnTo>
                      <a:pt x="24" y="5"/>
                    </a:lnTo>
                    <a:lnTo>
                      <a:pt x="23" y="4"/>
                    </a:lnTo>
                    <a:lnTo>
                      <a:pt x="21" y="3"/>
                    </a:lnTo>
                    <a:lnTo>
                      <a:pt x="20" y="2"/>
                    </a:lnTo>
                    <a:lnTo>
                      <a:pt x="19" y="1"/>
                    </a:lnTo>
                    <a:lnTo>
                      <a:pt x="18" y="0"/>
                    </a:lnTo>
                    <a:lnTo>
                      <a:pt x="16" y="0"/>
                    </a:lnTo>
                    <a:lnTo>
                      <a:pt x="15" y="0"/>
                    </a:lnTo>
                    <a:lnTo>
                      <a:pt x="14" y="0"/>
                    </a:lnTo>
                    <a:lnTo>
                      <a:pt x="12" y="0"/>
                    </a:lnTo>
                    <a:lnTo>
                      <a:pt x="11" y="0"/>
                    </a:lnTo>
                    <a:lnTo>
                      <a:pt x="10" y="0"/>
                    </a:lnTo>
                    <a:lnTo>
                      <a:pt x="9" y="1"/>
                    </a:lnTo>
                    <a:lnTo>
                      <a:pt x="7" y="2"/>
                    </a:lnTo>
                    <a:lnTo>
                      <a:pt x="6" y="3"/>
                    </a:lnTo>
                    <a:lnTo>
                      <a:pt x="5" y="4"/>
                    </a:lnTo>
                    <a:lnTo>
                      <a:pt x="4" y="6"/>
                    </a:lnTo>
                    <a:lnTo>
                      <a:pt x="4" y="7"/>
                    </a:lnTo>
                    <a:lnTo>
                      <a:pt x="3" y="9"/>
                    </a:lnTo>
                    <a:lnTo>
                      <a:pt x="2" y="11"/>
                    </a:lnTo>
                    <a:lnTo>
                      <a:pt x="2" y="13"/>
                    </a:lnTo>
                    <a:lnTo>
                      <a:pt x="0" y="15"/>
                    </a:lnTo>
                    <a:lnTo>
                      <a:pt x="0" y="17"/>
                    </a:lnTo>
                    <a:lnTo>
                      <a:pt x="0" y="19"/>
                    </a:lnTo>
                    <a:lnTo>
                      <a:pt x="0" y="23"/>
                    </a:lnTo>
                    <a:lnTo>
                      <a:pt x="0" y="193"/>
                    </a:lnTo>
                    <a:lnTo>
                      <a:pt x="0" y="194"/>
                    </a:lnTo>
                    <a:lnTo>
                      <a:pt x="0" y="196"/>
                    </a:lnTo>
                    <a:lnTo>
                      <a:pt x="0" y="197"/>
                    </a:lnTo>
                    <a:lnTo>
                      <a:pt x="2" y="199"/>
                    </a:lnTo>
                    <a:lnTo>
                      <a:pt x="2" y="200"/>
                    </a:lnTo>
                    <a:lnTo>
                      <a:pt x="3" y="201"/>
                    </a:lnTo>
                    <a:lnTo>
                      <a:pt x="4" y="203"/>
                    </a:lnTo>
                    <a:lnTo>
                      <a:pt x="4" y="204"/>
                    </a:lnTo>
                    <a:lnTo>
                      <a:pt x="5" y="205"/>
                    </a:lnTo>
                    <a:lnTo>
                      <a:pt x="6" y="206"/>
                    </a:lnTo>
                    <a:lnTo>
                      <a:pt x="7" y="207"/>
                    </a:lnTo>
                    <a:lnTo>
                      <a:pt x="9" y="208"/>
                    </a:lnTo>
                    <a:lnTo>
                      <a:pt x="10" y="209"/>
                    </a:lnTo>
                    <a:lnTo>
                      <a:pt x="11" y="209"/>
                    </a:lnTo>
                    <a:lnTo>
                      <a:pt x="12" y="209"/>
                    </a:lnTo>
                    <a:lnTo>
                      <a:pt x="14" y="210"/>
                    </a:lnTo>
                    <a:close/>
                  </a:path>
                </a:pathLst>
              </a:custGeom>
              <a:solidFill>
                <a:srgbClr val="DADEDC"/>
              </a:solidFill>
              <a:ln w="0" cap="flat" cmpd="sng">
                <a:solidFill>
                  <a:srgbClr val="000000"/>
                </a:solidFill>
                <a:prstDash val="solid"/>
                <a:headEnd type="none" w="med" len="med"/>
                <a:tailEnd type="none" w="med" len="med"/>
              </a:ln>
            </p:spPr>
            <p:txBody>
              <a:bodyPr/>
              <a:lstStyle/>
              <a:p>
                <a:endParaRPr lang="en-US"/>
              </a:p>
            </p:txBody>
          </p:sp>
          <p:sp>
            <p:nvSpPr>
              <p:cNvPr id="1413378" name="Freeform 1413377"/>
              <p:cNvSpPr/>
              <p:nvPr/>
            </p:nvSpPr>
            <p:spPr>
              <a:xfrm>
                <a:off x="4851" y="1302"/>
                <a:ext cx="15" cy="5"/>
              </a:xfrm>
              <a:custGeom>
                <a:avLst/>
                <a:gdLst/>
                <a:ahLst/>
                <a:cxnLst/>
                <a:rect l="0" t="0" r="0" b="0"/>
                <a:pathLst>
                  <a:path w="342" h="99">
                    <a:moveTo>
                      <a:pt x="305" y="99"/>
                    </a:moveTo>
                    <a:lnTo>
                      <a:pt x="308" y="98"/>
                    </a:lnTo>
                    <a:lnTo>
                      <a:pt x="313" y="98"/>
                    </a:lnTo>
                    <a:lnTo>
                      <a:pt x="316" y="97"/>
                    </a:lnTo>
                    <a:lnTo>
                      <a:pt x="320" y="96"/>
                    </a:lnTo>
                    <a:lnTo>
                      <a:pt x="323" y="95"/>
                    </a:lnTo>
                    <a:lnTo>
                      <a:pt x="326" y="93"/>
                    </a:lnTo>
                    <a:lnTo>
                      <a:pt x="328" y="91"/>
                    </a:lnTo>
                    <a:lnTo>
                      <a:pt x="331" y="89"/>
                    </a:lnTo>
                    <a:lnTo>
                      <a:pt x="333" y="87"/>
                    </a:lnTo>
                    <a:lnTo>
                      <a:pt x="335" y="85"/>
                    </a:lnTo>
                    <a:lnTo>
                      <a:pt x="337" y="82"/>
                    </a:lnTo>
                    <a:lnTo>
                      <a:pt x="339" y="80"/>
                    </a:lnTo>
                    <a:lnTo>
                      <a:pt x="340" y="77"/>
                    </a:lnTo>
                    <a:lnTo>
                      <a:pt x="341" y="73"/>
                    </a:lnTo>
                    <a:lnTo>
                      <a:pt x="341" y="70"/>
                    </a:lnTo>
                    <a:lnTo>
                      <a:pt x="342" y="67"/>
                    </a:lnTo>
                    <a:lnTo>
                      <a:pt x="342" y="31"/>
                    </a:lnTo>
                    <a:lnTo>
                      <a:pt x="341" y="27"/>
                    </a:lnTo>
                    <a:lnTo>
                      <a:pt x="341" y="24"/>
                    </a:lnTo>
                    <a:lnTo>
                      <a:pt x="340" y="21"/>
                    </a:lnTo>
                    <a:lnTo>
                      <a:pt x="339" y="18"/>
                    </a:lnTo>
                    <a:lnTo>
                      <a:pt x="337" y="16"/>
                    </a:lnTo>
                    <a:lnTo>
                      <a:pt x="335" y="13"/>
                    </a:lnTo>
                    <a:lnTo>
                      <a:pt x="333" y="11"/>
                    </a:lnTo>
                    <a:lnTo>
                      <a:pt x="331" y="9"/>
                    </a:lnTo>
                    <a:lnTo>
                      <a:pt x="328" y="7"/>
                    </a:lnTo>
                    <a:lnTo>
                      <a:pt x="326" y="5"/>
                    </a:lnTo>
                    <a:lnTo>
                      <a:pt x="323" y="3"/>
                    </a:lnTo>
                    <a:lnTo>
                      <a:pt x="320" y="2"/>
                    </a:lnTo>
                    <a:lnTo>
                      <a:pt x="316" y="1"/>
                    </a:lnTo>
                    <a:lnTo>
                      <a:pt x="313" y="0"/>
                    </a:lnTo>
                    <a:lnTo>
                      <a:pt x="308" y="0"/>
                    </a:lnTo>
                    <a:lnTo>
                      <a:pt x="305" y="0"/>
                    </a:lnTo>
                    <a:lnTo>
                      <a:pt x="37" y="0"/>
                    </a:lnTo>
                    <a:lnTo>
                      <a:pt x="33" y="0"/>
                    </a:lnTo>
                    <a:lnTo>
                      <a:pt x="29" y="0"/>
                    </a:lnTo>
                    <a:lnTo>
                      <a:pt x="26" y="1"/>
                    </a:lnTo>
                    <a:lnTo>
                      <a:pt x="22" y="2"/>
                    </a:lnTo>
                    <a:lnTo>
                      <a:pt x="19" y="3"/>
                    </a:lnTo>
                    <a:lnTo>
                      <a:pt x="16" y="5"/>
                    </a:lnTo>
                    <a:lnTo>
                      <a:pt x="14" y="7"/>
                    </a:lnTo>
                    <a:lnTo>
                      <a:pt x="11" y="9"/>
                    </a:lnTo>
                    <a:lnTo>
                      <a:pt x="9" y="11"/>
                    </a:lnTo>
                    <a:lnTo>
                      <a:pt x="7" y="13"/>
                    </a:lnTo>
                    <a:lnTo>
                      <a:pt x="5" y="16"/>
                    </a:lnTo>
                    <a:lnTo>
                      <a:pt x="3" y="18"/>
                    </a:lnTo>
                    <a:lnTo>
                      <a:pt x="2" y="21"/>
                    </a:lnTo>
                    <a:lnTo>
                      <a:pt x="0" y="24"/>
                    </a:lnTo>
                    <a:lnTo>
                      <a:pt x="0" y="27"/>
                    </a:lnTo>
                    <a:lnTo>
                      <a:pt x="0" y="31"/>
                    </a:lnTo>
                    <a:lnTo>
                      <a:pt x="0" y="67"/>
                    </a:lnTo>
                    <a:lnTo>
                      <a:pt x="0" y="70"/>
                    </a:lnTo>
                    <a:lnTo>
                      <a:pt x="0" y="73"/>
                    </a:lnTo>
                    <a:lnTo>
                      <a:pt x="2" y="77"/>
                    </a:lnTo>
                    <a:lnTo>
                      <a:pt x="3" y="80"/>
                    </a:lnTo>
                    <a:lnTo>
                      <a:pt x="5" y="82"/>
                    </a:lnTo>
                    <a:lnTo>
                      <a:pt x="7" y="85"/>
                    </a:lnTo>
                    <a:lnTo>
                      <a:pt x="9" y="87"/>
                    </a:lnTo>
                    <a:lnTo>
                      <a:pt x="11" y="89"/>
                    </a:lnTo>
                    <a:lnTo>
                      <a:pt x="14" y="91"/>
                    </a:lnTo>
                    <a:lnTo>
                      <a:pt x="16" y="93"/>
                    </a:lnTo>
                    <a:lnTo>
                      <a:pt x="19" y="95"/>
                    </a:lnTo>
                    <a:lnTo>
                      <a:pt x="22" y="96"/>
                    </a:lnTo>
                    <a:lnTo>
                      <a:pt x="26" y="97"/>
                    </a:lnTo>
                    <a:lnTo>
                      <a:pt x="29" y="98"/>
                    </a:lnTo>
                    <a:lnTo>
                      <a:pt x="33" y="98"/>
                    </a:lnTo>
                    <a:lnTo>
                      <a:pt x="37" y="99"/>
                    </a:lnTo>
                    <a:lnTo>
                      <a:pt x="305" y="99"/>
                    </a:lnTo>
                    <a:close/>
                  </a:path>
                </a:pathLst>
              </a:custGeom>
              <a:solidFill>
                <a:srgbClr val="F2EEEA"/>
              </a:solidFill>
              <a:ln w="0" cap="flat" cmpd="sng">
                <a:solidFill>
                  <a:srgbClr val="000000"/>
                </a:solidFill>
                <a:prstDash val="solid"/>
                <a:headEnd type="none" w="med" len="med"/>
                <a:tailEnd type="none" w="med" len="med"/>
              </a:ln>
            </p:spPr>
            <p:txBody>
              <a:bodyPr/>
              <a:lstStyle/>
              <a:p>
                <a:endParaRPr lang="en-US"/>
              </a:p>
            </p:txBody>
          </p:sp>
          <p:sp>
            <p:nvSpPr>
              <p:cNvPr id="1413379" name="Freeform 1413378"/>
              <p:cNvSpPr/>
              <p:nvPr/>
            </p:nvSpPr>
            <p:spPr>
              <a:xfrm>
                <a:off x="4826" y="1301"/>
                <a:ext cx="21" cy="13"/>
              </a:xfrm>
              <a:custGeom>
                <a:avLst/>
                <a:gdLst/>
                <a:ahLst/>
                <a:cxnLst/>
                <a:rect l="0" t="0" r="0" b="0"/>
                <a:pathLst>
                  <a:path w="478" h="283">
                    <a:moveTo>
                      <a:pt x="416" y="283"/>
                    </a:moveTo>
                    <a:lnTo>
                      <a:pt x="420" y="282"/>
                    </a:lnTo>
                    <a:lnTo>
                      <a:pt x="425" y="281"/>
                    </a:lnTo>
                    <a:lnTo>
                      <a:pt x="430" y="280"/>
                    </a:lnTo>
                    <a:lnTo>
                      <a:pt x="436" y="277"/>
                    </a:lnTo>
                    <a:lnTo>
                      <a:pt x="441" y="275"/>
                    </a:lnTo>
                    <a:lnTo>
                      <a:pt x="446" y="271"/>
                    </a:lnTo>
                    <a:lnTo>
                      <a:pt x="451" y="268"/>
                    </a:lnTo>
                    <a:lnTo>
                      <a:pt x="456" y="263"/>
                    </a:lnTo>
                    <a:lnTo>
                      <a:pt x="460" y="259"/>
                    </a:lnTo>
                    <a:lnTo>
                      <a:pt x="464" y="253"/>
                    </a:lnTo>
                    <a:lnTo>
                      <a:pt x="468" y="247"/>
                    </a:lnTo>
                    <a:lnTo>
                      <a:pt x="472" y="241"/>
                    </a:lnTo>
                    <a:lnTo>
                      <a:pt x="474" y="235"/>
                    </a:lnTo>
                    <a:lnTo>
                      <a:pt x="476" y="229"/>
                    </a:lnTo>
                    <a:lnTo>
                      <a:pt x="477" y="222"/>
                    </a:lnTo>
                    <a:lnTo>
                      <a:pt x="478" y="215"/>
                    </a:lnTo>
                    <a:lnTo>
                      <a:pt x="463" y="67"/>
                    </a:lnTo>
                    <a:lnTo>
                      <a:pt x="462" y="60"/>
                    </a:lnTo>
                    <a:lnTo>
                      <a:pt x="462" y="52"/>
                    </a:lnTo>
                    <a:lnTo>
                      <a:pt x="460" y="46"/>
                    </a:lnTo>
                    <a:lnTo>
                      <a:pt x="459" y="40"/>
                    </a:lnTo>
                    <a:lnTo>
                      <a:pt x="457" y="34"/>
                    </a:lnTo>
                    <a:lnTo>
                      <a:pt x="455" y="29"/>
                    </a:lnTo>
                    <a:lnTo>
                      <a:pt x="452" y="24"/>
                    </a:lnTo>
                    <a:lnTo>
                      <a:pt x="449" y="20"/>
                    </a:lnTo>
                    <a:lnTo>
                      <a:pt x="446" y="14"/>
                    </a:lnTo>
                    <a:lnTo>
                      <a:pt x="442" y="11"/>
                    </a:lnTo>
                    <a:lnTo>
                      <a:pt x="438" y="7"/>
                    </a:lnTo>
                    <a:lnTo>
                      <a:pt x="434" y="5"/>
                    </a:lnTo>
                    <a:lnTo>
                      <a:pt x="429" y="2"/>
                    </a:lnTo>
                    <a:lnTo>
                      <a:pt x="425" y="1"/>
                    </a:lnTo>
                    <a:lnTo>
                      <a:pt x="420" y="0"/>
                    </a:lnTo>
                    <a:lnTo>
                      <a:pt x="416" y="0"/>
                    </a:lnTo>
                    <a:lnTo>
                      <a:pt x="63" y="0"/>
                    </a:lnTo>
                    <a:lnTo>
                      <a:pt x="58" y="0"/>
                    </a:lnTo>
                    <a:lnTo>
                      <a:pt x="53" y="1"/>
                    </a:lnTo>
                    <a:lnTo>
                      <a:pt x="49" y="2"/>
                    </a:lnTo>
                    <a:lnTo>
                      <a:pt x="43" y="5"/>
                    </a:lnTo>
                    <a:lnTo>
                      <a:pt x="39" y="7"/>
                    </a:lnTo>
                    <a:lnTo>
                      <a:pt x="35" y="11"/>
                    </a:lnTo>
                    <a:lnTo>
                      <a:pt x="32" y="14"/>
                    </a:lnTo>
                    <a:lnTo>
                      <a:pt x="28" y="20"/>
                    </a:lnTo>
                    <a:lnTo>
                      <a:pt x="25" y="24"/>
                    </a:lnTo>
                    <a:lnTo>
                      <a:pt x="23" y="29"/>
                    </a:lnTo>
                    <a:lnTo>
                      <a:pt x="20" y="34"/>
                    </a:lnTo>
                    <a:lnTo>
                      <a:pt x="18" y="40"/>
                    </a:lnTo>
                    <a:lnTo>
                      <a:pt x="17" y="46"/>
                    </a:lnTo>
                    <a:lnTo>
                      <a:pt x="15" y="52"/>
                    </a:lnTo>
                    <a:lnTo>
                      <a:pt x="15" y="60"/>
                    </a:lnTo>
                    <a:lnTo>
                      <a:pt x="15" y="67"/>
                    </a:lnTo>
                    <a:lnTo>
                      <a:pt x="0" y="215"/>
                    </a:lnTo>
                    <a:lnTo>
                      <a:pt x="0" y="222"/>
                    </a:lnTo>
                    <a:lnTo>
                      <a:pt x="1" y="229"/>
                    </a:lnTo>
                    <a:lnTo>
                      <a:pt x="3" y="235"/>
                    </a:lnTo>
                    <a:lnTo>
                      <a:pt x="6" y="241"/>
                    </a:lnTo>
                    <a:lnTo>
                      <a:pt x="9" y="247"/>
                    </a:lnTo>
                    <a:lnTo>
                      <a:pt x="13" y="253"/>
                    </a:lnTo>
                    <a:lnTo>
                      <a:pt x="17" y="259"/>
                    </a:lnTo>
                    <a:lnTo>
                      <a:pt x="21" y="263"/>
                    </a:lnTo>
                    <a:lnTo>
                      <a:pt x="26" y="268"/>
                    </a:lnTo>
                    <a:lnTo>
                      <a:pt x="31" y="271"/>
                    </a:lnTo>
                    <a:lnTo>
                      <a:pt x="36" y="275"/>
                    </a:lnTo>
                    <a:lnTo>
                      <a:pt x="41" y="277"/>
                    </a:lnTo>
                    <a:lnTo>
                      <a:pt x="47" y="280"/>
                    </a:lnTo>
                    <a:lnTo>
                      <a:pt x="52" y="281"/>
                    </a:lnTo>
                    <a:lnTo>
                      <a:pt x="58" y="282"/>
                    </a:lnTo>
                    <a:lnTo>
                      <a:pt x="63" y="283"/>
                    </a:lnTo>
                    <a:lnTo>
                      <a:pt x="416" y="283"/>
                    </a:lnTo>
                    <a:close/>
                  </a:path>
                </a:pathLst>
              </a:custGeom>
              <a:solidFill>
                <a:srgbClr val="7F7F7F"/>
              </a:solidFill>
              <a:ln w="0" cap="flat" cmpd="sng">
                <a:solidFill>
                  <a:srgbClr val="000000"/>
                </a:solidFill>
                <a:prstDash val="solid"/>
                <a:headEnd type="none" w="med" len="med"/>
                <a:tailEnd type="none" w="med" len="med"/>
              </a:ln>
            </p:spPr>
            <p:txBody>
              <a:bodyPr/>
              <a:lstStyle/>
              <a:p>
                <a:endParaRPr lang="en-US"/>
              </a:p>
            </p:txBody>
          </p:sp>
          <p:sp>
            <p:nvSpPr>
              <p:cNvPr id="1413380" name="Freeform 1413379"/>
              <p:cNvSpPr/>
              <p:nvPr/>
            </p:nvSpPr>
            <p:spPr>
              <a:xfrm>
                <a:off x="4826" y="1302"/>
                <a:ext cx="20" cy="11"/>
              </a:xfrm>
              <a:custGeom>
                <a:avLst/>
                <a:gdLst/>
                <a:ahLst/>
                <a:cxnLst/>
                <a:rect l="0" t="0" r="0" b="0"/>
                <a:pathLst>
                  <a:path w="454" h="270">
                    <a:moveTo>
                      <a:pt x="395" y="270"/>
                    </a:moveTo>
                    <a:lnTo>
                      <a:pt x="399" y="269"/>
                    </a:lnTo>
                    <a:lnTo>
                      <a:pt x="404" y="268"/>
                    </a:lnTo>
                    <a:lnTo>
                      <a:pt x="409" y="267"/>
                    </a:lnTo>
                    <a:lnTo>
                      <a:pt x="414" y="265"/>
                    </a:lnTo>
                    <a:lnTo>
                      <a:pt x="420" y="262"/>
                    </a:lnTo>
                    <a:lnTo>
                      <a:pt x="424" y="259"/>
                    </a:lnTo>
                    <a:lnTo>
                      <a:pt x="429" y="256"/>
                    </a:lnTo>
                    <a:lnTo>
                      <a:pt x="434" y="251"/>
                    </a:lnTo>
                    <a:lnTo>
                      <a:pt x="438" y="246"/>
                    </a:lnTo>
                    <a:lnTo>
                      <a:pt x="441" y="241"/>
                    </a:lnTo>
                    <a:lnTo>
                      <a:pt x="445" y="236"/>
                    </a:lnTo>
                    <a:lnTo>
                      <a:pt x="448" y="231"/>
                    </a:lnTo>
                    <a:lnTo>
                      <a:pt x="450" y="225"/>
                    </a:lnTo>
                    <a:lnTo>
                      <a:pt x="452" y="219"/>
                    </a:lnTo>
                    <a:lnTo>
                      <a:pt x="453" y="213"/>
                    </a:lnTo>
                    <a:lnTo>
                      <a:pt x="454" y="206"/>
                    </a:lnTo>
                    <a:lnTo>
                      <a:pt x="440" y="65"/>
                    </a:lnTo>
                    <a:lnTo>
                      <a:pt x="439" y="58"/>
                    </a:lnTo>
                    <a:lnTo>
                      <a:pt x="439" y="51"/>
                    </a:lnTo>
                    <a:lnTo>
                      <a:pt x="437" y="45"/>
                    </a:lnTo>
                    <a:lnTo>
                      <a:pt x="436" y="39"/>
                    </a:lnTo>
                    <a:lnTo>
                      <a:pt x="434" y="33"/>
                    </a:lnTo>
                    <a:lnTo>
                      <a:pt x="432" y="28"/>
                    </a:lnTo>
                    <a:lnTo>
                      <a:pt x="429" y="23"/>
                    </a:lnTo>
                    <a:lnTo>
                      <a:pt x="427" y="19"/>
                    </a:lnTo>
                    <a:lnTo>
                      <a:pt x="423" y="15"/>
                    </a:lnTo>
                    <a:lnTo>
                      <a:pt x="420" y="10"/>
                    </a:lnTo>
                    <a:lnTo>
                      <a:pt x="415" y="7"/>
                    </a:lnTo>
                    <a:lnTo>
                      <a:pt x="412" y="4"/>
                    </a:lnTo>
                    <a:lnTo>
                      <a:pt x="407" y="2"/>
                    </a:lnTo>
                    <a:lnTo>
                      <a:pt x="403" y="1"/>
                    </a:lnTo>
                    <a:lnTo>
                      <a:pt x="399" y="0"/>
                    </a:lnTo>
                    <a:lnTo>
                      <a:pt x="395" y="0"/>
                    </a:lnTo>
                    <a:lnTo>
                      <a:pt x="58" y="0"/>
                    </a:lnTo>
                    <a:lnTo>
                      <a:pt x="53" y="0"/>
                    </a:lnTo>
                    <a:lnTo>
                      <a:pt x="49" y="1"/>
                    </a:lnTo>
                    <a:lnTo>
                      <a:pt x="45" y="2"/>
                    </a:lnTo>
                    <a:lnTo>
                      <a:pt x="41" y="4"/>
                    </a:lnTo>
                    <a:lnTo>
                      <a:pt x="37" y="7"/>
                    </a:lnTo>
                    <a:lnTo>
                      <a:pt x="33" y="10"/>
                    </a:lnTo>
                    <a:lnTo>
                      <a:pt x="29" y="15"/>
                    </a:lnTo>
                    <a:lnTo>
                      <a:pt x="26" y="19"/>
                    </a:lnTo>
                    <a:lnTo>
                      <a:pt x="23" y="23"/>
                    </a:lnTo>
                    <a:lnTo>
                      <a:pt x="20" y="28"/>
                    </a:lnTo>
                    <a:lnTo>
                      <a:pt x="18" y="33"/>
                    </a:lnTo>
                    <a:lnTo>
                      <a:pt x="16" y="39"/>
                    </a:lnTo>
                    <a:lnTo>
                      <a:pt x="15" y="45"/>
                    </a:lnTo>
                    <a:lnTo>
                      <a:pt x="13" y="51"/>
                    </a:lnTo>
                    <a:lnTo>
                      <a:pt x="13" y="58"/>
                    </a:lnTo>
                    <a:lnTo>
                      <a:pt x="13" y="65"/>
                    </a:lnTo>
                    <a:lnTo>
                      <a:pt x="0" y="206"/>
                    </a:lnTo>
                    <a:lnTo>
                      <a:pt x="0" y="213"/>
                    </a:lnTo>
                    <a:lnTo>
                      <a:pt x="1" y="219"/>
                    </a:lnTo>
                    <a:lnTo>
                      <a:pt x="3" y="225"/>
                    </a:lnTo>
                    <a:lnTo>
                      <a:pt x="5" y="231"/>
                    </a:lnTo>
                    <a:lnTo>
                      <a:pt x="8" y="236"/>
                    </a:lnTo>
                    <a:lnTo>
                      <a:pt x="11" y="241"/>
                    </a:lnTo>
                    <a:lnTo>
                      <a:pt x="15" y="246"/>
                    </a:lnTo>
                    <a:lnTo>
                      <a:pt x="19" y="251"/>
                    </a:lnTo>
                    <a:lnTo>
                      <a:pt x="23" y="256"/>
                    </a:lnTo>
                    <a:lnTo>
                      <a:pt x="28" y="259"/>
                    </a:lnTo>
                    <a:lnTo>
                      <a:pt x="34" y="262"/>
                    </a:lnTo>
                    <a:lnTo>
                      <a:pt x="38" y="265"/>
                    </a:lnTo>
                    <a:lnTo>
                      <a:pt x="43" y="267"/>
                    </a:lnTo>
                    <a:lnTo>
                      <a:pt x="48" y="268"/>
                    </a:lnTo>
                    <a:lnTo>
                      <a:pt x="53" y="269"/>
                    </a:lnTo>
                    <a:lnTo>
                      <a:pt x="58" y="270"/>
                    </a:lnTo>
                    <a:lnTo>
                      <a:pt x="395" y="270"/>
                    </a:lnTo>
                    <a:close/>
                  </a:path>
                </a:pathLst>
              </a:custGeom>
              <a:solidFill>
                <a:srgbClr val="F2F3F1"/>
              </a:solidFill>
              <a:ln w="0" cap="flat" cmpd="sng">
                <a:solidFill>
                  <a:srgbClr val="000000"/>
                </a:solidFill>
                <a:prstDash val="solid"/>
                <a:headEnd type="none" w="med" len="med"/>
                <a:tailEnd type="none" w="med" len="med"/>
              </a:ln>
            </p:spPr>
            <p:txBody>
              <a:bodyPr/>
              <a:lstStyle/>
              <a:p>
                <a:endParaRPr lang="en-US"/>
              </a:p>
            </p:txBody>
          </p:sp>
          <p:sp>
            <p:nvSpPr>
              <p:cNvPr id="1413381" name="Freeform 1413380"/>
              <p:cNvSpPr/>
              <p:nvPr/>
            </p:nvSpPr>
            <p:spPr>
              <a:xfrm>
                <a:off x="4829" y="1307"/>
                <a:ext cx="15" cy="6"/>
              </a:xfrm>
              <a:custGeom>
                <a:avLst/>
                <a:gdLst/>
                <a:ahLst/>
                <a:cxnLst/>
                <a:rect l="0" t="0" r="0" b="0"/>
                <a:pathLst>
                  <a:path w="334" h="122">
                    <a:moveTo>
                      <a:pt x="334" y="62"/>
                    </a:moveTo>
                    <a:lnTo>
                      <a:pt x="333" y="67"/>
                    </a:lnTo>
                    <a:lnTo>
                      <a:pt x="333" y="73"/>
                    </a:lnTo>
                    <a:lnTo>
                      <a:pt x="332" y="79"/>
                    </a:lnTo>
                    <a:lnTo>
                      <a:pt x="331" y="85"/>
                    </a:lnTo>
                    <a:lnTo>
                      <a:pt x="330" y="90"/>
                    </a:lnTo>
                    <a:lnTo>
                      <a:pt x="328" y="95"/>
                    </a:lnTo>
                    <a:lnTo>
                      <a:pt x="326" y="100"/>
                    </a:lnTo>
                    <a:lnTo>
                      <a:pt x="324" y="104"/>
                    </a:lnTo>
                    <a:lnTo>
                      <a:pt x="321" y="108"/>
                    </a:lnTo>
                    <a:lnTo>
                      <a:pt x="317" y="111"/>
                    </a:lnTo>
                    <a:lnTo>
                      <a:pt x="314" y="114"/>
                    </a:lnTo>
                    <a:lnTo>
                      <a:pt x="311" y="117"/>
                    </a:lnTo>
                    <a:lnTo>
                      <a:pt x="307" y="119"/>
                    </a:lnTo>
                    <a:lnTo>
                      <a:pt x="303" y="120"/>
                    </a:lnTo>
                    <a:lnTo>
                      <a:pt x="299" y="121"/>
                    </a:lnTo>
                    <a:lnTo>
                      <a:pt x="295" y="122"/>
                    </a:lnTo>
                    <a:lnTo>
                      <a:pt x="39" y="122"/>
                    </a:lnTo>
                    <a:lnTo>
                      <a:pt x="34" y="121"/>
                    </a:lnTo>
                    <a:lnTo>
                      <a:pt x="30" y="120"/>
                    </a:lnTo>
                    <a:lnTo>
                      <a:pt x="26" y="119"/>
                    </a:lnTo>
                    <a:lnTo>
                      <a:pt x="23" y="117"/>
                    </a:lnTo>
                    <a:lnTo>
                      <a:pt x="19" y="114"/>
                    </a:lnTo>
                    <a:lnTo>
                      <a:pt x="16" y="111"/>
                    </a:lnTo>
                    <a:lnTo>
                      <a:pt x="13" y="108"/>
                    </a:lnTo>
                    <a:lnTo>
                      <a:pt x="11" y="104"/>
                    </a:lnTo>
                    <a:lnTo>
                      <a:pt x="9" y="100"/>
                    </a:lnTo>
                    <a:lnTo>
                      <a:pt x="5" y="95"/>
                    </a:lnTo>
                    <a:lnTo>
                      <a:pt x="4" y="90"/>
                    </a:lnTo>
                    <a:lnTo>
                      <a:pt x="2" y="85"/>
                    </a:lnTo>
                    <a:lnTo>
                      <a:pt x="1" y="79"/>
                    </a:lnTo>
                    <a:lnTo>
                      <a:pt x="0" y="73"/>
                    </a:lnTo>
                    <a:lnTo>
                      <a:pt x="0" y="67"/>
                    </a:lnTo>
                    <a:lnTo>
                      <a:pt x="0" y="62"/>
                    </a:lnTo>
                    <a:lnTo>
                      <a:pt x="2" y="0"/>
                    </a:lnTo>
                    <a:lnTo>
                      <a:pt x="332" y="0"/>
                    </a:lnTo>
                    <a:lnTo>
                      <a:pt x="334" y="62"/>
                    </a:lnTo>
                    <a:close/>
                  </a:path>
                </a:pathLst>
              </a:custGeom>
              <a:solidFill>
                <a:srgbClr val="CDCAC7"/>
              </a:solidFill>
              <a:ln w="0" cap="flat" cmpd="sng">
                <a:solidFill>
                  <a:srgbClr val="000000"/>
                </a:solidFill>
                <a:prstDash val="solid"/>
                <a:headEnd type="none" w="med" len="med"/>
                <a:tailEnd type="none" w="med" len="med"/>
              </a:ln>
            </p:spPr>
            <p:txBody>
              <a:bodyPr/>
              <a:lstStyle/>
              <a:p>
                <a:endParaRPr lang="en-US"/>
              </a:p>
            </p:txBody>
          </p:sp>
          <p:sp>
            <p:nvSpPr>
              <p:cNvPr id="1413382" name="Freeform 1413381"/>
              <p:cNvSpPr/>
              <p:nvPr/>
            </p:nvSpPr>
            <p:spPr>
              <a:xfrm>
                <a:off x="4827" y="1303"/>
                <a:ext cx="1" cy="9"/>
              </a:xfrm>
              <a:custGeom>
                <a:avLst/>
                <a:gdLst/>
                <a:ahLst/>
                <a:cxnLst/>
                <a:rect l="0" t="0" r="0" b="0"/>
                <a:pathLst>
                  <a:path w="32" h="201">
                    <a:moveTo>
                      <a:pt x="19" y="201"/>
                    </a:moveTo>
                    <a:lnTo>
                      <a:pt x="20" y="200"/>
                    </a:lnTo>
                    <a:lnTo>
                      <a:pt x="21" y="200"/>
                    </a:lnTo>
                    <a:lnTo>
                      <a:pt x="22" y="200"/>
                    </a:lnTo>
                    <a:lnTo>
                      <a:pt x="23" y="199"/>
                    </a:lnTo>
                    <a:lnTo>
                      <a:pt x="25" y="198"/>
                    </a:lnTo>
                    <a:lnTo>
                      <a:pt x="26" y="197"/>
                    </a:lnTo>
                    <a:lnTo>
                      <a:pt x="27" y="196"/>
                    </a:lnTo>
                    <a:lnTo>
                      <a:pt x="28" y="195"/>
                    </a:lnTo>
                    <a:lnTo>
                      <a:pt x="28" y="194"/>
                    </a:lnTo>
                    <a:lnTo>
                      <a:pt x="29" y="192"/>
                    </a:lnTo>
                    <a:lnTo>
                      <a:pt x="30" y="191"/>
                    </a:lnTo>
                    <a:lnTo>
                      <a:pt x="30" y="189"/>
                    </a:lnTo>
                    <a:lnTo>
                      <a:pt x="31" y="187"/>
                    </a:lnTo>
                    <a:lnTo>
                      <a:pt x="31" y="185"/>
                    </a:lnTo>
                    <a:lnTo>
                      <a:pt x="31" y="184"/>
                    </a:lnTo>
                    <a:lnTo>
                      <a:pt x="32" y="182"/>
                    </a:lnTo>
                    <a:lnTo>
                      <a:pt x="32" y="20"/>
                    </a:lnTo>
                    <a:lnTo>
                      <a:pt x="31" y="18"/>
                    </a:lnTo>
                    <a:lnTo>
                      <a:pt x="31" y="16"/>
                    </a:lnTo>
                    <a:lnTo>
                      <a:pt x="31" y="13"/>
                    </a:lnTo>
                    <a:lnTo>
                      <a:pt x="30" y="11"/>
                    </a:lnTo>
                    <a:lnTo>
                      <a:pt x="30" y="10"/>
                    </a:lnTo>
                    <a:lnTo>
                      <a:pt x="29" y="8"/>
                    </a:lnTo>
                    <a:lnTo>
                      <a:pt x="28" y="7"/>
                    </a:lnTo>
                    <a:lnTo>
                      <a:pt x="28" y="5"/>
                    </a:lnTo>
                    <a:lnTo>
                      <a:pt x="27" y="4"/>
                    </a:lnTo>
                    <a:lnTo>
                      <a:pt x="26" y="3"/>
                    </a:lnTo>
                    <a:lnTo>
                      <a:pt x="25" y="2"/>
                    </a:lnTo>
                    <a:lnTo>
                      <a:pt x="23" y="1"/>
                    </a:lnTo>
                    <a:lnTo>
                      <a:pt x="22" y="0"/>
                    </a:lnTo>
                    <a:lnTo>
                      <a:pt x="21" y="0"/>
                    </a:lnTo>
                    <a:lnTo>
                      <a:pt x="20" y="0"/>
                    </a:lnTo>
                    <a:lnTo>
                      <a:pt x="19" y="0"/>
                    </a:lnTo>
                    <a:lnTo>
                      <a:pt x="17" y="0"/>
                    </a:lnTo>
                    <a:lnTo>
                      <a:pt x="16" y="0"/>
                    </a:lnTo>
                    <a:lnTo>
                      <a:pt x="13" y="0"/>
                    </a:lnTo>
                    <a:lnTo>
                      <a:pt x="12" y="1"/>
                    </a:lnTo>
                    <a:lnTo>
                      <a:pt x="11" y="2"/>
                    </a:lnTo>
                    <a:lnTo>
                      <a:pt x="10" y="3"/>
                    </a:lnTo>
                    <a:lnTo>
                      <a:pt x="8" y="4"/>
                    </a:lnTo>
                    <a:lnTo>
                      <a:pt x="8" y="5"/>
                    </a:lnTo>
                    <a:lnTo>
                      <a:pt x="7" y="7"/>
                    </a:lnTo>
                    <a:lnTo>
                      <a:pt x="6" y="8"/>
                    </a:lnTo>
                    <a:lnTo>
                      <a:pt x="5" y="10"/>
                    </a:lnTo>
                    <a:lnTo>
                      <a:pt x="5" y="11"/>
                    </a:lnTo>
                    <a:lnTo>
                      <a:pt x="4" y="13"/>
                    </a:lnTo>
                    <a:lnTo>
                      <a:pt x="4" y="16"/>
                    </a:lnTo>
                    <a:lnTo>
                      <a:pt x="4" y="18"/>
                    </a:lnTo>
                    <a:lnTo>
                      <a:pt x="4" y="20"/>
                    </a:lnTo>
                    <a:lnTo>
                      <a:pt x="0" y="169"/>
                    </a:lnTo>
                    <a:lnTo>
                      <a:pt x="0" y="170"/>
                    </a:lnTo>
                    <a:lnTo>
                      <a:pt x="0" y="173"/>
                    </a:lnTo>
                    <a:lnTo>
                      <a:pt x="0" y="176"/>
                    </a:lnTo>
                    <a:lnTo>
                      <a:pt x="1" y="179"/>
                    </a:lnTo>
                    <a:lnTo>
                      <a:pt x="2" y="181"/>
                    </a:lnTo>
                    <a:lnTo>
                      <a:pt x="3" y="184"/>
                    </a:lnTo>
                    <a:lnTo>
                      <a:pt x="4" y="186"/>
                    </a:lnTo>
                    <a:lnTo>
                      <a:pt x="6" y="189"/>
                    </a:lnTo>
                    <a:lnTo>
                      <a:pt x="7" y="191"/>
                    </a:lnTo>
                    <a:lnTo>
                      <a:pt x="8" y="193"/>
                    </a:lnTo>
                    <a:lnTo>
                      <a:pt x="10" y="195"/>
                    </a:lnTo>
                    <a:lnTo>
                      <a:pt x="11" y="197"/>
                    </a:lnTo>
                    <a:lnTo>
                      <a:pt x="13" y="198"/>
                    </a:lnTo>
                    <a:lnTo>
                      <a:pt x="14" y="200"/>
                    </a:lnTo>
                    <a:lnTo>
                      <a:pt x="17" y="200"/>
                    </a:lnTo>
                    <a:lnTo>
                      <a:pt x="19" y="201"/>
                    </a:lnTo>
                    <a:close/>
                  </a:path>
                </a:pathLst>
              </a:custGeom>
              <a:solidFill>
                <a:srgbClr val="DADEDC"/>
              </a:solidFill>
              <a:ln w="0" cap="flat" cmpd="sng">
                <a:solidFill>
                  <a:srgbClr val="000000"/>
                </a:solidFill>
                <a:prstDash val="solid"/>
                <a:headEnd type="none" w="med" len="med"/>
                <a:tailEnd type="none" w="med" len="med"/>
              </a:ln>
            </p:spPr>
            <p:txBody>
              <a:bodyPr/>
              <a:lstStyle/>
              <a:p>
                <a:endParaRPr lang="en-US"/>
              </a:p>
            </p:txBody>
          </p:sp>
          <p:sp>
            <p:nvSpPr>
              <p:cNvPr id="1413383" name="Freeform 1413382"/>
              <p:cNvSpPr/>
              <p:nvPr/>
            </p:nvSpPr>
            <p:spPr>
              <a:xfrm>
                <a:off x="4844" y="1303"/>
                <a:ext cx="1" cy="9"/>
              </a:xfrm>
              <a:custGeom>
                <a:avLst/>
                <a:gdLst/>
                <a:ahLst/>
                <a:cxnLst/>
                <a:rect l="0" t="0" r="0" b="0"/>
                <a:pathLst>
                  <a:path w="37" h="210">
                    <a:moveTo>
                      <a:pt x="15" y="210"/>
                    </a:moveTo>
                    <a:lnTo>
                      <a:pt x="16" y="209"/>
                    </a:lnTo>
                    <a:lnTo>
                      <a:pt x="17" y="209"/>
                    </a:lnTo>
                    <a:lnTo>
                      <a:pt x="19" y="207"/>
                    </a:lnTo>
                    <a:lnTo>
                      <a:pt x="21" y="206"/>
                    </a:lnTo>
                    <a:lnTo>
                      <a:pt x="23" y="204"/>
                    </a:lnTo>
                    <a:lnTo>
                      <a:pt x="25" y="202"/>
                    </a:lnTo>
                    <a:lnTo>
                      <a:pt x="26" y="200"/>
                    </a:lnTo>
                    <a:lnTo>
                      <a:pt x="28" y="198"/>
                    </a:lnTo>
                    <a:lnTo>
                      <a:pt x="30" y="195"/>
                    </a:lnTo>
                    <a:lnTo>
                      <a:pt x="31" y="192"/>
                    </a:lnTo>
                    <a:lnTo>
                      <a:pt x="33" y="190"/>
                    </a:lnTo>
                    <a:lnTo>
                      <a:pt x="34" y="187"/>
                    </a:lnTo>
                    <a:lnTo>
                      <a:pt x="35" y="185"/>
                    </a:lnTo>
                    <a:lnTo>
                      <a:pt x="36" y="181"/>
                    </a:lnTo>
                    <a:lnTo>
                      <a:pt x="36" y="179"/>
                    </a:lnTo>
                    <a:lnTo>
                      <a:pt x="37" y="177"/>
                    </a:lnTo>
                    <a:lnTo>
                      <a:pt x="28" y="20"/>
                    </a:lnTo>
                    <a:lnTo>
                      <a:pt x="27" y="17"/>
                    </a:lnTo>
                    <a:lnTo>
                      <a:pt x="27" y="15"/>
                    </a:lnTo>
                    <a:lnTo>
                      <a:pt x="27" y="14"/>
                    </a:lnTo>
                    <a:lnTo>
                      <a:pt x="26" y="12"/>
                    </a:lnTo>
                    <a:lnTo>
                      <a:pt x="26" y="10"/>
                    </a:lnTo>
                    <a:lnTo>
                      <a:pt x="25" y="8"/>
                    </a:lnTo>
                    <a:lnTo>
                      <a:pt x="24" y="7"/>
                    </a:lnTo>
                    <a:lnTo>
                      <a:pt x="24" y="5"/>
                    </a:lnTo>
                    <a:lnTo>
                      <a:pt x="23" y="4"/>
                    </a:lnTo>
                    <a:lnTo>
                      <a:pt x="22" y="3"/>
                    </a:lnTo>
                    <a:lnTo>
                      <a:pt x="21" y="2"/>
                    </a:lnTo>
                    <a:lnTo>
                      <a:pt x="19" y="1"/>
                    </a:lnTo>
                    <a:lnTo>
                      <a:pt x="18" y="0"/>
                    </a:lnTo>
                    <a:lnTo>
                      <a:pt x="17" y="0"/>
                    </a:lnTo>
                    <a:lnTo>
                      <a:pt x="16" y="0"/>
                    </a:lnTo>
                    <a:lnTo>
                      <a:pt x="15" y="0"/>
                    </a:lnTo>
                    <a:lnTo>
                      <a:pt x="12" y="0"/>
                    </a:lnTo>
                    <a:lnTo>
                      <a:pt x="11" y="0"/>
                    </a:lnTo>
                    <a:lnTo>
                      <a:pt x="9" y="0"/>
                    </a:lnTo>
                    <a:lnTo>
                      <a:pt x="8" y="1"/>
                    </a:lnTo>
                    <a:lnTo>
                      <a:pt x="7" y="2"/>
                    </a:lnTo>
                    <a:lnTo>
                      <a:pt x="6" y="3"/>
                    </a:lnTo>
                    <a:lnTo>
                      <a:pt x="4" y="4"/>
                    </a:lnTo>
                    <a:lnTo>
                      <a:pt x="4" y="6"/>
                    </a:lnTo>
                    <a:lnTo>
                      <a:pt x="3" y="7"/>
                    </a:lnTo>
                    <a:lnTo>
                      <a:pt x="2" y="9"/>
                    </a:lnTo>
                    <a:lnTo>
                      <a:pt x="1" y="11"/>
                    </a:lnTo>
                    <a:lnTo>
                      <a:pt x="1" y="13"/>
                    </a:lnTo>
                    <a:lnTo>
                      <a:pt x="0" y="15"/>
                    </a:lnTo>
                    <a:lnTo>
                      <a:pt x="0" y="17"/>
                    </a:lnTo>
                    <a:lnTo>
                      <a:pt x="0" y="19"/>
                    </a:lnTo>
                    <a:lnTo>
                      <a:pt x="0" y="23"/>
                    </a:lnTo>
                    <a:lnTo>
                      <a:pt x="0" y="193"/>
                    </a:lnTo>
                    <a:lnTo>
                      <a:pt x="0" y="194"/>
                    </a:lnTo>
                    <a:lnTo>
                      <a:pt x="0" y="196"/>
                    </a:lnTo>
                    <a:lnTo>
                      <a:pt x="0" y="197"/>
                    </a:lnTo>
                    <a:lnTo>
                      <a:pt x="1" y="199"/>
                    </a:lnTo>
                    <a:lnTo>
                      <a:pt x="1" y="200"/>
                    </a:lnTo>
                    <a:lnTo>
                      <a:pt x="2" y="201"/>
                    </a:lnTo>
                    <a:lnTo>
                      <a:pt x="3" y="203"/>
                    </a:lnTo>
                    <a:lnTo>
                      <a:pt x="4" y="204"/>
                    </a:lnTo>
                    <a:lnTo>
                      <a:pt x="4" y="205"/>
                    </a:lnTo>
                    <a:lnTo>
                      <a:pt x="6" y="206"/>
                    </a:lnTo>
                    <a:lnTo>
                      <a:pt x="7" y="207"/>
                    </a:lnTo>
                    <a:lnTo>
                      <a:pt x="8" y="208"/>
                    </a:lnTo>
                    <a:lnTo>
                      <a:pt x="9" y="209"/>
                    </a:lnTo>
                    <a:lnTo>
                      <a:pt x="11" y="209"/>
                    </a:lnTo>
                    <a:lnTo>
                      <a:pt x="12" y="209"/>
                    </a:lnTo>
                    <a:lnTo>
                      <a:pt x="15" y="210"/>
                    </a:lnTo>
                    <a:close/>
                  </a:path>
                </a:pathLst>
              </a:custGeom>
              <a:solidFill>
                <a:srgbClr val="DADEDC"/>
              </a:solidFill>
              <a:ln w="0" cap="flat" cmpd="sng">
                <a:solidFill>
                  <a:srgbClr val="000000"/>
                </a:solidFill>
                <a:prstDash val="solid"/>
                <a:headEnd type="none" w="med" len="med"/>
                <a:tailEnd type="none" w="med" len="med"/>
              </a:ln>
            </p:spPr>
            <p:txBody>
              <a:bodyPr/>
              <a:lstStyle/>
              <a:p>
                <a:endParaRPr lang="en-US"/>
              </a:p>
            </p:txBody>
          </p:sp>
          <p:sp>
            <p:nvSpPr>
              <p:cNvPr id="1413384" name="Freeform 1413383"/>
              <p:cNvSpPr/>
              <p:nvPr/>
            </p:nvSpPr>
            <p:spPr>
              <a:xfrm>
                <a:off x="4829" y="1302"/>
                <a:ext cx="15" cy="5"/>
              </a:xfrm>
              <a:custGeom>
                <a:avLst/>
                <a:gdLst/>
                <a:ahLst/>
                <a:cxnLst/>
                <a:rect l="0" t="0" r="0" b="0"/>
                <a:pathLst>
                  <a:path w="342" h="99">
                    <a:moveTo>
                      <a:pt x="306" y="99"/>
                    </a:moveTo>
                    <a:lnTo>
                      <a:pt x="309" y="98"/>
                    </a:lnTo>
                    <a:lnTo>
                      <a:pt x="312" y="98"/>
                    </a:lnTo>
                    <a:lnTo>
                      <a:pt x="316" y="97"/>
                    </a:lnTo>
                    <a:lnTo>
                      <a:pt x="319" y="96"/>
                    </a:lnTo>
                    <a:lnTo>
                      <a:pt x="322" y="95"/>
                    </a:lnTo>
                    <a:lnTo>
                      <a:pt x="326" y="93"/>
                    </a:lnTo>
                    <a:lnTo>
                      <a:pt x="329" y="91"/>
                    </a:lnTo>
                    <a:lnTo>
                      <a:pt x="331" y="89"/>
                    </a:lnTo>
                    <a:lnTo>
                      <a:pt x="333" y="87"/>
                    </a:lnTo>
                    <a:lnTo>
                      <a:pt x="335" y="85"/>
                    </a:lnTo>
                    <a:lnTo>
                      <a:pt x="337" y="82"/>
                    </a:lnTo>
                    <a:lnTo>
                      <a:pt x="339" y="80"/>
                    </a:lnTo>
                    <a:lnTo>
                      <a:pt x="340" y="77"/>
                    </a:lnTo>
                    <a:lnTo>
                      <a:pt x="341" y="73"/>
                    </a:lnTo>
                    <a:lnTo>
                      <a:pt x="341" y="70"/>
                    </a:lnTo>
                    <a:lnTo>
                      <a:pt x="342" y="67"/>
                    </a:lnTo>
                    <a:lnTo>
                      <a:pt x="342" y="31"/>
                    </a:lnTo>
                    <a:lnTo>
                      <a:pt x="341" y="27"/>
                    </a:lnTo>
                    <a:lnTo>
                      <a:pt x="341" y="24"/>
                    </a:lnTo>
                    <a:lnTo>
                      <a:pt x="340" y="21"/>
                    </a:lnTo>
                    <a:lnTo>
                      <a:pt x="339" y="18"/>
                    </a:lnTo>
                    <a:lnTo>
                      <a:pt x="337" y="16"/>
                    </a:lnTo>
                    <a:lnTo>
                      <a:pt x="335" y="13"/>
                    </a:lnTo>
                    <a:lnTo>
                      <a:pt x="333" y="11"/>
                    </a:lnTo>
                    <a:lnTo>
                      <a:pt x="331" y="9"/>
                    </a:lnTo>
                    <a:lnTo>
                      <a:pt x="329" y="7"/>
                    </a:lnTo>
                    <a:lnTo>
                      <a:pt x="326" y="5"/>
                    </a:lnTo>
                    <a:lnTo>
                      <a:pt x="322" y="3"/>
                    </a:lnTo>
                    <a:lnTo>
                      <a:pt x="319" y="2"/>
                    </a:lnTo>
                    <a:lnTo>
                      <a:pt x="316" y="1"/>
                    </a:lnTo>
                    <a:lnTo>
                      <a:pt x="312" y="0"/>
                    </a:lnTo>
                    <a:lnTo>
                      <a:pt x="309" y="0"/>
                    </a:lnTo>
                    <a:lnTo>
                      <a:pt x="306" y="0"/>
                    </a:lnTo>
                    <a:lnTo>
                      <a:pt x="36" y="0"/>
                    </a:lnTo>
                    <a:lnTo>
                      <a:pt x="32" y="0"/>
                    </a:lnTo>
                    <a:lnTo>
                      <a:pt x="29" y="0"/>
                    </a:lnTo>
                    <a:lnTo>
                      <a:pt x="25" y="1"/>
                    </a:lnTo>
                    <a:lnTo>
                      <a:pt x="22" y="2"/>
                    </a:lnTo>
                    <a:lnTo>
                      <a:pt x="19" y="3"/>
                    </a:lnTo>
                    <a:lnTo>
                      <a:pt x="16" y="5"/>
                    </a:lnTo>
                    <a:lnTo>
                      <a:pt x="12" y="7"/>
                    </a:lnTo>
                    <a:lnTo>
                      <a:pt x="10" y="9"/>
                    </a:lnTo>
                    <a:lnTo>
                      <a:pt x="8" y="11"/>
                    </a:lnTo>
                    <a:lnTo>
                      <a:pt x="6" y="13"/>
                    </a:lnTo>
                    <a:lnTo>
                      <a:pt x="4" y="16"/>
                    </a:lnTo>
                    <a:lnTo>
                      <a:pt x="2" y="18"/>
                    </a:lnTo>
                    <a:lnTo>
                      <a:pt x="1" y="21"/>
                    </a:lnTo>
                    <a:lnTo>
                      <a:pt x="0" y="24"/>
                    </a:lnTo>
                    <a:lnTo>
                      <a:pt x="0" y="27"/>
                    </a:lnTo>
                    <a:lnTo>
                      <a:pt x="0" y="31"/>
                    </a:lnTo>
                    <a:lnTo>
                      <a:pt x="0" y="67"/>
                    </a:lnTo>
                    <a:lnTo>
                      <a:pt x="0" y="70"/>
                    </a:lnTo>
                    <a:lnTo>
                      <a:pt x="0" y="73"/>
                    </a:lnTo>
                    <a:lnTo>
                      <a:pt x="1" y="77"/>
                    </a:lnTo>
                    <a:lnTo>
                      <a:pt x="2" y="80"/>
                    </a:lnTo>
                    <a:lnTo>
                      <a:pt x="4" y="82"/>
                    </a:lnTo>
                    <a:lnTo>
                      <a:pt x="6" y="85"/>
                    </a:lnTo>
                    <a:lnTo>
                      <a:pt x="8" y="87"/>
                    </a:lnTo>
                    <a:lnTo>
                      <a:pt x="10" y="89"/>
                    </a:lnTo>
                    <a:lnTo>
                      <a:pt x="12" y="91"/>
                    </a:lnTo>
                    <a:lnTo>
                      <a:pt x="16" y="93"/>
                    </a:lnTo>
                    <a:lnTo>
                      <a:pt x="19" y="95"/>
                    </a:lnTo>
                    <a:lnTo>
                      <a:pt x="22" y="96"/>
                    </a:lnTo>
                    <a:lnTo>
                      <a:pt x="25" y="97"/>
                    </a:lnTo>
                    <a:lnTo>
                      <a:pt x="29" y="98"/>
                    </a:lnTo>
                    <a:lnTo>
                      <a:pt x="32" y="98"/>
                    </a:lnTo>
                    <a:lnTo>
                      <a:pt x="36" y="99"/>
                    </a:lnTo>
                    <a:lnTo>
                      <a:pt x="306" y="99"/>
                    </a:lnTo>
                    <a:close/>
                  </a:path>
                </a:pathLst>
              </a:custGeom>
              <a:solidFill>
                <a:srgbClr val="F2EEEA"/>
              </a:solidFill>
              <a:ln w="0" cap="flat" cmpd="sng">
                <a:solidFill>
                  <a:srgbClr val="000000"/>
                </a:solidFill>
                <a:prstDash val="solid"/>
                <a:headEnd type="none" w="med" len="med"/>
                <a:tailEnd type="none" w="med" len="med"/>
              </a:ln>
            </p:spPr>
            <p:txBody>
              <a:bodyPr/>
              <a:lstStyle/>
              <a:p>
                <a:endParaRPr lang="en-US"/>
              </a:p>
            </p:txBody>
          </p:sp>
          <p:sp>
            <p:nvSpPr>
              <p:cNvPr id="1413385" name="Freeform 1413384"/>
              <p:cNvSpPr/>
              <p:nvPr/>
            </p:nvSpPr>
            <p:spPr>
              <a:xfrm>
                <a:off x="4803" y="1301"/>
                <a:ext cx="21" cy="13"/>
              </a:xfrm>
              <a:custGeom>
                <a:avLst/>
                <a:gdLst/>
                <a:ahLst/>
                <a:cxnLst/>
                <a:rect l="0" t="0" r="0" b="0"/>
                <a:pathLst>
                  <a:path w="477" h="283">
                    <a:moveTo>
                      <a:pt x="415" y="283"/>
                    </a:moveTo>
                    <a:lnTo>
                      <a:pt x="419" y="282"/>
                    </a:lnTo>
                    <a:lnTo>
                      <a:pt x="425" y="281"/>
                    </a:lnTo>
                    <a:lnTo>
                      <a:pt x="430" y="280"/>
                    </a:lnTo>
                    <a:lnTo>
                      <a:pt x="435" y="277"/>
                    </a:lnTo>
                    <a:lnTo>
                      <a:pt x="441" y="275"/>
                    </a:lnTo>
                    <a:lnTo>
                      <a:pt x="446" y="271"/>
                    </a:lnTo>
                    <a:lnTo>
                      <a:pt x="451" y="268"/>
                    </a:lnTo>
                    <a:lnTo>
                      <a:pt x="456" y="263"/>
                    </a:lnTo>
                    <a:lnTo>
                      <a:pt x="460" y="259"/>
                    </a:lnTo>
                    <a:lnTo>
                      <a:pt x="464" y="253"/>
                    </a:lnTo>
                    <a:lnTo>
                      <a:pt x="468" y="247"/>
                    </a:lnTo>
                    <a:lnTo>
                      <a:pt x="471" y="241"/>
                    </a:lnTo>
                    <a:lnTo>
                      <a:pt x="473" y="235"/>
                    </a:lnTo>
                    <a:lnTo>
                      <a:pt x="475" y="229"/>
                    </a:lnTo>
                    <a:lnTo>
                      <a:pt x="476" y="222"/>
                    </a:lnTo>
                    <a:lnTo>
                      <a:pt x="477" y="215"/>
                    </a:lnTo>
                    <a:lnTo>
                      <a:pt x="463" y="67"/>
                    </a:lnTo>
                    <a:lnTo>
                      <a:pt x="462" y="60"/>
                    </a:lnTo>
                    <a:lnTo>
                      <a:pt x="462" y="52"/>
                    </a:lnTo>
                    <a:lnTo>
                      <a:pt x="460" y="46"/>
                    </a:lnTo>
                    <a:lnTo>
                      <a:pt x="459" y="40"/>
                    </a:lnTo>
                    <a:lnTo>
                      <a:pt x="457" y="34"/>
                    </a:lnTo>
                    <a:lnTo>
                      <a:pt x="454" y="29"/>
                    </a:lnTo>
                    <a:lnTo>
                      <a:pt x="452" y="24"/>
                    </a:lnTo>
                    <a:lnTo>
                      <a:pt x="449" y="20"/>
                    </a:lnTo>
                    <a:lnTo>
                      <a:pt x="445" y="14"/>
                    </a:lnTo>
                    <a:lnTo>
                      <a:pt x="442" y="11"/>
                    </a:lnTo>
                    <a:lnTo>
                      <a:pt x="437" y="7"/>
                    </a:lnTo>
                    <a:lnTo>
                      <a:pt x="433" y="5"/>
                    </a:lnTo>
                    <a:lnTo>
                      <a:pt x="428" y="2"/>
                    </a:lnTo>
                    <a:lnTo>
                      <a:pt x="424" y="1"/>
                    </a:lnTo>
                    <a:lnTo>
                      <a:pt x="419" y="0"/>
                    </a:lnTo>
                    <a:lnTo>
                      <a:pt x="415" y="0"/>
                    </a:lnTo>
                    <a:lnTo>
                      <a:pt x="63" y="0"/>
                    </a:lnTo>
                    <a:lnTo>
                      <a:pt x="58" y="0"/>
                    </a:lnTo>
                    <a:lnTo>
                      <a:pt x="52" y="1"/>
                    </a:lnTo>
                    <a:lnTo>
                      <a:pt x="48" y="2"/>
                    </a:lnTo>
                    <a:lnTo>
                      <a:pt x="43" y="5"/>
                    </a:lnTo>
                    <a:lnTo>
                      <a:pt x="39" y="7"/>
                    </a:lnTo>
                    <a:lnTo>
                      <a:pt x="35" y="11"/>
                    </a:lnTo>
                    <a:lnTo>
                      <a:pt x="32" y="14"/>
                    </a:lnTo>
                    <a:lnTo>
                      <a:pt x="28" y="20"/>
                    </a:lnTo>
                    <a:lnTo>
                      <a:pt x="25" y="24"/>
                    </a:lnTo>
                    <a:lnTo>
                      <a:pt x="23" y="29"/>
                    </a:lnTo>
                    <a:lnTo>
                      <a:pt x="20" y="34"/>
                    </a:lnTo>
                    <a:lnTo>
                      <a:pt x="18" y="40"/>
                    </a:lnTo>
                    <a:lnTo>
                      <a:pt x="17" y="46"/>
                    </a:lnTo>
                    <a:lnTo>
                      <a:pt x="15" y="52"/>
                    </a:lnTo>
                    <a:lnTo>
                      <a:pt x="15" y="60"/>
                    </a:lnTo>
                    <a:lnTo>
                      <a:pt x="15" y="67"/>
                    </a:lnTo>
                    <a:lnTo>
                      <a:pt x="0" y="215"/>
                    </a:lnTo>
                    <a:lnTo>
                      <a:pt x="0" y="222"/>
                    </a:lnTo>
                    <a:lnTo>
                      <a:pt x="1" y="229"/>
                    </a:lnTo>
                    <a:lnTo>
                      <a:pt x="3" y="235"/>
                    </a:lnTo>
                    <a:lnTo>
                      <a:pt x="5" y="241"/>
                    </a:lnTo>
                    <a:lnTo>
                      <a:pt x="8" y="247"/>
                    </a:lnTo>
                    <a:lnTo>
                      <a:pt x="12" y="253"/>
                    </a:lnTo>
                    <a:lnTo>
                      <a:pt x="17" y="259"/>
                    </a:lnTo>
                    <a:lnTo>
                      <a:pt x="21" y="263"/>
                    </a:lnTo>
                    <a:lnTo>
                      <a:pt x="26" y="268"/>
                    </a:lnTo>
                    <a:lnTo>
                      <a:pt x="31" y="271"/>
                    </a:lnTo>
                    <a:lnTo>
                      <a:pt x="36" y="275"/>
                    </a:lnTo>
                    <a:lnTo>
                      <a:pt x="41" y="277"/>
                    </a:lnTo>
                    <a:lnTo>
                      <a:pt x="46" y="280"/>
                    </a:lnTo>
                    <a:lnTo>
                      <a:pt x="51" y="281"/>
                    </a:lnTo>
                    <a:lnTo>
                      <a:pt x="58" y="282"/>
                    </a:lnTo>
                    <a:lnTo>
                      <a:pt x="63" y="283"/>
                    </a:lnTo>
                    <a:lnTo>
                      <a:pt x="415" y="283"/>
                    </a:lnTo>
                    <a:close/>
                  </a:path>
                </a:pathLst>
              </a:custGeom>
              <a:solidFill>
                <a:srgbClr val="7F7F7F"/>
              </a:solidFill>
              <a:ln w="0" cap="flat" cmpd="sng">
                <a:solidFill>
                  <a:srgbClr val="000000"/>
                </a:solidFill>
                <a:prstDash val="solid"/>
                <a:headEnd type="none" w="med" len="med"/>
                <a:tailEnd type="none" w="med" len="med"/>
              </a:ln>
            </p:spPr>
            <p:txBody>
              <a:bodyPr/>
              <a:lstStyle/>
              <a:p>
                <a:endParaRPr lang="en-US"/>
              </a:p>
            </p:txBody>
          </p:sp>
          <p:sp>
            <p:nvSpPr>
              <p:cNvPr id="1413386" name="Freeform 1413385"/>
              <p:cNvSpPr/>
              <p:nvPr/>
            </p:nvSpPr>
            <p:spPr>
              <a:xfrm>
                <a:off x="4804" y="1302"/>
                <a:ext cx="20" cy="11"/>
              </a:xfrm>
              <a:custGeom>
                <a:avLst/>
                <a:gdLst/>
                <a:ahLst/>
                <a:cxnLst/>
                <a:rect l="0" t="0" r="0" b="0"/>
                <a:pathLst>
                  <a:path w="455" h="270">
                    <a:moveTo>
                      <a:pt x="397" y="270"/>
                    </a:moveTo>
                    <a:lnTo>
                      <a:pt x="401" y="269"/>
                    </a:lnTo>
                    <a:lnTo>
                      <a:pt x="406" y="268"/>
                    </a:lnTo>
                    <a:lnTo>
                      <a:pt x="411" y="267"/>
                    </a:lnTo>
                    <a:lnTo>
                      <a:pt x="416" y="265"/>
                    </a:lnTo>
                    <a:lnTo>
                      <a:pt x="420" y="262"/>
                    </a:lnTo>
                    <a:lnTo>
                      <a:pt x="425" y="259"/>
                    </a:lnTo>
                    <a:lnTo>
                      <a:pt x="431" y="256"/>
                    </a:lnTo>
                    <a:lnTo>
                      <a:pt x="435" y="251"/>
                    </a:lnTo>
                    <a:lnTo>
                      <a:pt x="439" y="246"/>
                    </a:lnTo>
                    <a:lnTo>
                      <a:pt x="443" y="241"/>
                    </a:lnTo>
                    <a:lnTo>
                      <a:pt x="446" y="236"/>
                    </a:lnTo>
                    <a:lnTo>
                      <a:pt x="449" y="231"/>
                    </a:lnTo>
                    <a:lnTo>
                      <a:pt x="451" y="225"/>
                    </a:lnTo>
                    <a:lnTo>
                      <a:pt x="453" y="219"/>
                    </a:lnTo>
                    <a:lnTo>
                      <a:pt x="454" y="213"/>
                    </a:lnTo>
                    <a:lnTo>
                      <a:pt x="455" y="206"/>
                    </a:lnTo>
                    <a:lnTo>
                      <a:pt x="442" y="65"/>
                    </a:lnTo>
                    <a:lnTo>
                      <a:pt x="441" y="58"/>
                    </a:lnTo>
                    <a:lnTo>
                      <a:pt x="441" y="51"/>
                    </a:lnTo>
                    <a:lnTo>
                      <a:pt x="439" y="45"/>
                    </a:lnTo>
                    <a:lnTo>
                      <a:pt x="438" y="39"/>
                    </a:lnTo>
                    <a:lnTo>
                      <a:pt x="436" y="33"/>
                    </a:lnTo>
                    <a:lnTo>
                      <a:pt x="434" y="28"/>
                    </a:lnTo>
                    <a:lnTo>
                      <a:pt x="431" y="23"/>
                    </a:lnTo>
                    <a:lnTo>
                      <a:pt x="428" y="19"/>
                    </a:lnTo>
                    <a:lnTo>
                      <a:pt x="424" y="15"/>
                    </a:lnTo>
                    <a:lnTo>
                      <a:pt x="421" y="10"/>
                    </a:lnTo>
                    <a:lnTo>
                      <a:pt x="417" y="7"/>
                    </a:lnTo>
                    <a:lnTo>
                      <a:pt x="414" y="4"/>
                    </a:lnTo>
                    <a:lnTo>
                      <a:pt x="409" y="2"/>
                    </a:lnTo>
                    <a:lnTo>
                      <a:pt x="405" y="1"/>
                    </a:lnTo>
                    <a:lnTo>
                      <a:pt x="401" y="0"/>
                    </a:lnTo>
                    <a:lnTo>
                      <a:pt x="397" y="0"/>
                    </a:lnTo>
                    <a:lnTo>
                      <a:pt x="60" y="0"/>
                    </a:lnTo>
                    <a:lnTo>
                      <a:pt x="55" y="0"/>
                    </a:lnTo>
                    <a:lnTo>
                      <a:pt x="51" y="1"/>
                    </a:lnTo>
                    <a:lnTo>
                      <a:pt x="47" y="2"/>
                    </a:lnTo>
                    <a:lnTo>
                      <a:pt x="43" y="4"/>
                    </a:lnTo>
                    <a:lnTo>
                      <a:pt x="38" y="7"/>
                    </a:lnTo>
                    <a:lnTo>
                      <a:pt x="34" y="10"/>
                    </a:lnTo>
                    <a:lnTo>
                      <a:pt x="31" y="15"/>
                    </a:lnTo>
                    <a:lnTo>
                      <a:pt x="28" y="19"/>
                    </a:lnTo>
                    <a:lnTo>
                      <a:pt x="25" y="23"/>
                    </a:lnTo>
                    <a:lnTo>
                      <a:pt x="22" y="28"/>
                    </a:lnTo>
                    <a:lnTo>
                      <a:pt x="20" y="33"/>
                    </a:lnTo>
                    <a:lnTo>
                      <a:pt x="18" y="39"/>
                    </a:lnTo>
                    <a:lnTo>
                      <a:pt x="17" y="45"/>
                    </a:lnTo>
                    <a:lnTo>
                      <a:pt x="15" y="51"/>
                    </a:lnTo>
                    <a:lnTo>
                      <a:pt x="15" y="58"/>
                    </a:lnTo>
                    <a:lnTo>
                      <a:pt x="15" y="65"/>
                    </a:lnTo>
                    <a:lnTo>
                      <a:pt x="0" y="206"/>
                    </a:lnTo>
                    <a:lnTo>
                      <a:pt x="0" y="213"/>
                    </a:lnTo>
                    <a:lnTo>
                      <a:pt x="1" y="219"/>
                    </a:lnTo>
                    <a:lnTo>
                      <a:pt x="4" y="225"/>
                    </a:lnTo>
                    <a:lnTo>
                      <a:pt x="6" y="231"/>
                    </a:lnTo>
                    <a:lnTo>
                      <a:pt x="9" y="236"/>
                    </a:lnTo>
                    <a:lnTo>
                      <a:pt x="13" y="241"/>
                    </a:lnTo>
                    <a:lnTo>
                      <a:pt x="16" y="246"/>
                    </a:lnTo>
                    <a:lnTo>
                      <a:pt x="21" y="251"/>
                    </a:lnTo>
                    <a:lnTo>
                      <a:pt x="25" y="256"/>
                    </a:lnTo>
                    <a:lnTo>
                      <a:pt x="30" y="259"/>
                    </a:lnTo>
                    <a:lnTo>
                      <a:pt x="34" y="262"/>
                    </a:lnTo>
                    <a:lnTo>
                      <a:pt x="39" y="265"/>
                    </a:lnTo>
                    <a:lnTo>
                      <a:pt x="45" y="267"/>
                    </a:lnTo>
                    <a:lnTo>
                      <a:pt x="50" y="268"/>
                    </a:lnTo>
                    <a:lnTo>
                      <a:pt x="55" y="269"/>
                    </a:lnTo>
                    <a:lnTo>
                      <a:pt x="60" y="270"/>
                    </a:lnTo>
                    <a:lnTo>
                      <a:pt x="397" y="270"/>
                    </a:lnTo>
                    <a:close/>
                  </a:path>
                </a:pathLst>
              </a:custGeom>
              <a:solidFill>
                <a:srgbClr val="F2F3F1"/>
              </a:solidFill>
              <a:ln w="0" cap="flat" cmpd="sng">
                <a:solidFill>
                  <a:srgbClr val="000000"/>
                </a:solidFill>
                <a:prstDash val="solid"/>
                <a:headEnd type="none" w="med" len="med"/>
                <a:tailEnd type="none" w="med" len="med"/>
              </a:ln>
            </p:spPr>
            <p:txBody>
              <a:bodyPr/>
              <a:lstStyle/>
              <a:p>
                <a:endParaRPr lang="en-US"/>
              </a:p>
            </p:txBody>
          </p:sp>
          <p:sp>
            <p:nvSpPr>
              <p:cNvPr id="1413387" name="Freeform 1413386"/>
              <p:cNvSpPr/>
              <p:nvPr/>
            </p:nvSpPr>
            <p:spPr>
              <a:xfrm>
                <a:off x="4807" y="1307"/>
                <a:ext cx="14" cy="6"/>
              </a:xfrm>
              <a:custGeom>
                <a:avLst/>
                <a:gdLst/>
                <a:ahLst/>
                <a:cxnLst/>
                <a:rect l="0" t="0" r="0" b="0"/>
                <a:pathLst>
                  <a:path w="334" h="122">
                    <a:moveTo>
                      <a:pt x="334" y="62"/>
                    </a:moveTo>
                    <a:lnTo>
                      <a:pt x="333" y="67"/>
                    </a:lnTo>
                    <a:lnTo>
                      <a:pt x="333" y="73"/>
                    </a:lnTo>
                    <a:lnTo>
                      <a:pt x="332" y="79"/>
                    </a:lnTo>
                    <a:lnTo>
                      <a:pt x="331" y="85"/>
                    </a:lnTo>
                    <a:lnTo>
                      <a:pt x="329" y="90"/>
                    </a:lnTo>
                    <a:lnTo>
                      <a:pt x="328" y="95"/>
                    </a:lnTo>
                    <a:lnTo>
                      <a:pt x="324" y="100"/>
                    </a:lnTo>
                    <a:lnTo>
                      <a:pt x="322" y="104"/>
                    </a:lnTo>
                    <a:lnTo>
                      <a:pt x="320" y="108"/>
                    </a:lnTo>
                    <a:lnTo>
                      <a:pt x="317" y="111"/>
                    </a:lnTo>
                    <a:lnTo>
                      <a:pt x="314" y="114"/>
                    </a:lnTo>
                    <a:lnTo>
                      <a:pt x="310" y="117"/>
                    </a:lnTo>
                    <a:lnTo>
                      <a:pt x="307" y="119"/>
                    </a:lnTo>
                    <a:lnTo>
                      <a:pt x="303" y="120"/>
                    </a:lnTo>
                    <a:lnTo>
                      <a:pt x="299" y="121"/>
                    </a:lnTo>
                    <a:lnTo>
                      <a:pt x="295" y="122"/>
                    </a:lnTo>
                    <a:lnTo>
                      <a:pt x="39" y="122"/>
                    </a:lnTo>
                    <a:lnTo>
                      <a:pt x="34" y="121"/>
                    </a:lnTo>
                    <a:lnTo>
                      <a:pt x="30" y="120"/>
                    </a:lnTo>
                    <a:lnTo>
                      <a:pt x="26" y="119"/>
                    </a:lnTo>
                    <a:lnTo>
                      <a:pt x="22" y="117"/>
                    </a:lnTo>
                    <a:lnTo>
                      <a:pt x="19" y="114"/>
                    </a:lnTo>
                    <a:lnTo>
                      <a:pt x="15" y="111"/>
                    </a:lnTo>
                    <a:lnTo>
                      <a:pt x="12" y="108"/>
                    </a:lnTo>
                    <a:lnTo>
                      <a:pt x="10" y="104"/>
                    </a:lnTo>
                    <a:lnTo>
                      <a:pt x="7" y="100"/>
                    </a:lnTo>
                    <a:lnTo>
                      <a:pt x="5" y="95"/>
                    </a:lnTo>
                    <a:lnTo>
                      <a:pt x="3" y="90"/>
                    </a:lnTo>
                    <a:lnTo>
                      <a:pt x="2" y="85"/>
                    </a:lnTo>
                    <a:lnTo>
                      <a:pt x="1" y="79"/>
                    </a:lnTo>
                    <a:lnTo>
                      <a:pt x="0" y="73"/>
                    </a:lnTo>
                    <a:lnTo>
                      <a:pt x="0" y="67"/>
                    </a:lnTo>
                    <a:lnTo>
                      <a:pt x="0" y="62"/>
                    </a:lnTo>
                    <a:lnTo>
                      <a:pt x="2" y="0"/>
                    </a:lnTo>
                    <a:lnTo>
                      <a:pt x="332" y="0"/>
                    </a:lnTo>
                    <a:lnTo>
                      <a:pt x="334" y="62"/>
                    </a:lnTo>
                    <a:close/>
                  </a:path>
                </a:pathLst>
              </a:custGeom>
              <a:solidFill>
                <a:srgbClr val="CDCAC7"/>
              </a:solidFill>
              <a:ln w="0" cap="flat" cmpd="sng">
                <a:solidFill>
                  <a:srgbClr val="000000"/>
                </a:solidFill>
                <a:prstDash val="solid"/>
                <a:headEnd type="none" w="med" len="med"/>
                <a:tailEnd type="none" w="med" len="med"/>
              </a:ln>
            </p:spPr>
            <p:txBody>
              <a:bodyPr/>
              <a:lstStyle/>
              <a:p>
                <a:endParaRPr lang="en-US"/>
              </a:p>
            </p:txBody>
          </p:sp>
          <p:sp>
            <p:nvSpPr>
              <p:cNvPr id="1413388" name="Freeform 1413387"/>
              <p:cNvSpPr/>
              <p:nvPr/>
            </p:nvSpPr>
            <p:spPr>
              <a:xfrm>
                <a:off x="4805" y="1303"/>
                <a:ext cx="1" cy="9"/>
              </a:xfrm>
              <a:custGeom>
                <a:avLst/>
                <a:gdLst/>
                <a:ahLst/>
                <a:cxnLst/>
                <a:rect l="0" t="0" r="0" b="0"/>
                <a:pathLst>
                  <a:path w="33" h="201">
                    <a:moveTo>
                      <a:pt x="18" y="201"/>
                    </a:moveTo>
                    <a:lnTo>
                      <a:pt x="19" y="200"/>
                    </a:lnTo>
                    <a:lnTo>
                      <a:pt x="20" y="200"/>
                    </a:lnTo>
                    <a:lnTo>
                      <a:pt x="22" y="200"/>
                    </a:lnTo>
                    <a:lnTo>
                      <a:pt x="23" y="199"/>
                    </a:lnTo>
                    <a:lnTo>
                      <a:pt x="24" y="198"/>
                    </a:lnTo>
                    <a:lnTo>
                      <a:pt x="26" y="197"/>
                    </a:lnTo>
                    <a:lnTo>
                      <a:pt x="28" y="196"/>
                    </a:lnTo>
                    <a:lnTo>
                      <a:pt x="29" y="195"/>
                    </a:lnTo>
                    <a:lnTo>
                      <a:pt x="29" y="194"/>
                    </a:lnTo>
                    <a:lnTo>
                      <a:pt x="30" y="192"/>
                    </a:lnTo>
                    <a:lnTo>
                      <a:pt x="31" y="191"/>
                    </a:lnTo>
                    <a:lnTo>
                      <a:pt x="31" y="189"/>
                    </a:lnTo>
                    <a:lnTo>
                      <a:pt x="32" y="187"/>
                    </a:lnTo>
                    <a:lnTo>
                      <a:pt x="32" y="185"/>
                    </a:lnTo>
                    <a:lnTo>
                      <a:pt x="32" y="184"/>
                    </a:lnTo>
                    <a:lnTo>
                      <a:pt x="33" y="182"/>
                    </a:lnTo>
                    <a:lnTo>
                      <a:pt x="33" y="20"/>
                    </a:lnTo>
                    <a:lnTo>
                      <a:pt x="32" y="18"/>
                    </a:lnTo>
                    <a:lnTo>
                      <a:pt x="32" y="16"/>
                    </a:lnTo>
                    <a:lnTo>
                      <a:pt x="32" y="13"/>
                    </a:lnTo>
                    <a:lnTo>
                      <a:pt x="31" y="11"/>
                    </a:lnTo>
                    <a:lnTo>
                      <a:pt x="31" y="10"/>
                    </a:lnTo>
                    <a:lnTo>
                      <a:pt x="30" y="8"/>
                    </a:lnTo>
                    <a:lnTo>
                      <a:pt x="29" y="7"/>
                    </a:lnTo>
                    <a:lnTo>
                      <a:pt x="29" y="5"/>
                    </a:lnTo>
                    <a:lnTo>
                      <a:pt x="28" y="4"/>
                    </a:lnTo>
                    <a:lnTo>
                      <a:pt x="26" y="3"/>
                    </a:lnTo>
                    <a:lnTo>
                      <a:pt x="24" y="2"/>
                    </a:lnTo>
                    <a:lnTo>
                      <a:pt x="23" y="1"/>
                    </a:lnTo>
                    <a:lnTo>
                      <a:pt x="22" y="0"/>
                    </a:lnTo>
                    <a:lnTo>
                      <a:pt x="20" y="0"/>
                    </a:lnTo>
                    <a:lnTo>
                      <a:pt x="19" y="0"/>
                    </a:lnTo>
                    <a:lnTo>
                      <a:pt x="18" y="0"/>
                    </a:lnTo>
                    <a:lnTo>
                      <a:pt x="16" y="0"/>
                    </a:lnTo>
                    <a:lnTo>
                      <a:pt x="15" y="0"/>
                    </a:lnTo>
                    <a:lnTo>
                      <a:pt x="14" y="0"/>
                    </a:lnTo>
                    <a:lnTo>
                      <a:pt x="13" y="1"/>
                    </a:lnTo>
                    <a:lnTo>
                      <a:pt x="11" y="2"/>
                    </a:lnTo>
                    <a:lnTo>
                      <a:pt x="10" y="3"/>
                    </a:lnTo>
                    <a:lnTo>
                      <a:pt x="9" y="4"/>
                    </a:lnTo>
                    <a:lnTo>
                      <a:pt x="8" y="5"/>
                    </a:lnTo>
                    <a:lnTo>
                      <a:pt x="8" y="7"/>
                    </a:lnTo>
                    <a:lnTo>
                      <a:pt x="7" y="8"/>
                    </a:lnTo>
                    <a:lnTo>
                      <a:pt x="6" y="10"/>
                    </a:lnTo>
                    <a:lnTo>
                      <a:pt x="6" y="11"/>
                    </a:lnTo>
                    <a:lnTo>
                      <a:pt x="5" y="13"/>
                    </a:lnTo>
                    <a:lnTo>
                      <a:pt x="5" y="16"/>
                    </a:lnTo>
                    <a:lnTo>
                      <a:pt x="5" y="18"/>
                    </a:lnTo>
                    <a:lnTo>
                      <a:pt x="5" y="20"/>
                    </a:lnTo>
                    <a:lnTo>
                      <a:pt x="0" y="169"/>
                    </a:lnTo>
                    <a:lnTo>
                      <a:pt x="0" y="170"/>
                    </a:lnTo>
                    <a:lnTo>
                      <a:pt x="0" y="173"/>
                    </a:lnTo>
                    <a:lnTo>
                      <a:pt x="1" y="176"/>
                    </a:lnTo>
                    <a:lnTo>
                      <a:pt x="1" y="179"/>
                    </a:lnTo>
                    <a:lnTo>
                      <a:pt x="2" y="181"/>
                    </a:lnTo>
                    <a:lnTo>
                      <a:pt x="3" y="184"/>
                    </a:lnTo>
                    <a:lnTo>
                      <a:pt x="5" y="186"/>
                    </a:lnTo>
                    <a:lnTo>
                      <a:pt x="6" y="189"/>
                    </a:lnTo>
                    <a:lnTo>
                      <a:pt x="7" y="191"/>
                    </a:lnTo>
                    <a:lnTo>
                      <a:pt x="9" y="193"/>
                    </a:lnTo>
                    <a:lnTo>
                      <a:pt x="10" y="195"/>
                    </a:lnTo>
                    <a:lnTo>
                      <a:pt x="12" y="197"/>
                    </a:lnTo>
                    <a:lnTo>
                      <a:pt x="13" y="198"/>
                    </a:lnTo>
                    <a:lnTo>
                      <a:pt x="15" y="200"/>
                    </a:lnTo>
                    <a:lnTo>
                      <a:pt x="16" y="200"/>
                    </a:lnTo>
                    <a:lnTo>
                      <a:pt x="18" y="201"/>
                    </a:lnTo>
                    <a:close/>
                  </a:path>
                </a:pathLst>
              </a:custGeom>
              <a:solidFill>
                <a:srgbClr val="DADEDC"/>
              </a:solidFill>
              <a:ln w="0" cap="flat" cmpd="sng">
                <a:solidFill>
                  <a:srgbClr val="000000"/>
                </a:solidFill>
                <a:prstDash val="solid"/>
                <a:headEnd type="none" w="med" len="med"/>
                <a:tailEnd type="none" w="med" len="med"/>
              </a:ln>
            </p:spPr>
            <p:txBody>
              <a:bodyPr/>
              <a:lstStyle/>
              <a:p>
                <a:endParaRPr lang="en-US"/>
              </a:p>
            </p:txBody>
          </p:sp>
          <p:sp>
            <p:nvSpPr>
              <p:cNvPr id="1413389" name="Freeform 1413388"/>
              <p:cNvSpPr/>
              <p:nvPr/>
            </p:nvSpPr>
            <p:spPr>
              <a:xfrm>
                <a:off x="4822" y="1303"/>
                <a:ext cx="1" cy="9"/>
              </a:xfrm>
              <a:custGeom>
                <a:avLst/>
                <a:gdLst/>
                <a:ahLst/>
                <a:cxnLst/>
                <a:rect l="0" t="0" r="0" b="0"/>
                <a:pathLst>
                  <a:path w="37" h="210">
                    <a:moveTo>
                      <a:pt x="13" y="210"/>
                    </a:moveTo>
                    <a:lnTo>
                      <a:pt x="14" y="209"/>
                    </a:lnTo>
                    <a:lnTo>
                      <a:pt x="16" y="209"/>
                    </a:lnTo>
                    <a:lnTo>
                      <a:pt x="18" y="207"/>
                    </a:lnTo>
                    <a:lnTo>
                      <a:pt x="19" y="206"/>
                    </a:lnTo>
                    <a:lnTo>
                      <a:pt x="21" y="204"/>
                    </a:lnTo>
                    <a:lnTo>
                      <a:pt x="24" y="202"/>
                    </a:lnTo>
                    <a:lnTo>
                      <a:pt x="26" y="200"/>
                    </a:lnTo>
                    <a:lnTo>
                      <a:pt x="28" y="198"/>
                    </a:lnTo>
                    <a:lnTo>
                      <a:pt x="30" y="195"/>
                    </a:lnTo>
                    <a:lnTo>
                      <a:pt x="31" y="192"/>
                    </a:lnTo>
                    <a:lnTo>
                      <a:pt x="33" y="190"/>
                    </a:lnTo>
                    <a:lnTo>
                      <a:pt x="34" y="187"/>
                    </a:lnTo>
                    <a:lnTo>
                      <a:pt x="35" y="185"/>
                    </a:lnTo>
                    <a:lnTo>
                      <a:pt x="36" y="181"/>
                    </a:lnTo>
                    <a:lnTo>
                      <a:pt x="36" y="179"/>
                    </a:lnTo>
                    <a:lnTo>
                      <a:pt x="37" y="177"/>
                    </a:lnTo>
                    <a:lnTo>
                      <a:pt x="28" y="20"/>
                    </a:lnTo>
                    <a:lnTo>
                      <a:pt x="27" y="17"/>
                    </a:lnTo>
                    <a:lnTo>
                      <a:pt x="27" y="15"/>
                    </a:lnTo>
                    <a:lnTo>
                      <a:pt x="27" y="14"/>
                    </a:lnTo>
                    <a:lnTo>
                      <a:pt x="26" y="12"/>
                    </a:lnTo>
                    <a:lnTo>
                      <a:pt x="26" y="10"/>
                    </a:lnTo>
                    <a:lnTo>
                      <a:pt x="25" y="8"/>
                    </a:lnTo>
                    <a:lnTo>
                      <a:pt x="24" y="7"/>
                    </a:lnTo>
                    <a:lnTo>
                      <a:pt x="24" y="5"/>
                    </a:lnTo>
                    <a:lnTo>
                      <a:pt x="22" y="4"/>
                    </a:lnTo>
                    <a:lnTo>
                      <a:pt x="20" y="3"/>
                    </a:lnTo>
                    <a:lnTo>
                      <a:pt x="19" y="2"/>
                    </a:lnTo>
                    <a:lnTo>
                      <a:pt x="18" y="1"/>
                    </a:lnTo>
                    <a:lnTo>
                      <a:pt x="17" y="0"/>
                    </a:lnTo>
                    <a:lnTo>
                      <a:pt x="15" y="0"/>
                    </a:lnTo>
                    <a:lnTo>
                      <a:pt x="14" y="0"/>
                    </a:lnTo>
                    <a:lnTo>
                      <a:pt x="13" y="0"/>
                    </a:lnTo>
                    <a:lnTo>
                      <a:pt x="11" y="0"/>
                    </a:lnTo>
                    <a:lnTo>
                      <a:pt x="10" y="0"/>
                    </a:lnTo>
                    <a:lnTo>
                      <a:pt x="9" y="0"/>
                    </a:lnTo>
                    <a:lnTo>
                      <a:pt x="8" y="1"/>
                    </a:lnTo>
                    <a:lnTo>
                      <a:pt x="6" y="2"/>
                    </a:lnTo>
                    <a:lnTo>
                      <a:pt x="5" y="3"/>
                    </a:lnTo>
                    <a:lnTo>
                      <a:pt x="4" y="4"/>
                    </a:lnTo>
                    <a:lnTo>
                      <a:pt x="3" y="6"/>
                    </a:lnTo>
                    <a:lnTo>
                      <a:pt x="3" y="7"/>
                    </a:lnTo>
                    <a:lnTo>
                      <a:pt x="2" y="9"/>
                    </a:lnTo>
                    <a:lnTo>
                      <a:pt x="1" y="11"/>
                    </a:lnTo>
                    <a:lnTo>
                      <a:pt x="1" y="13"/>
                    </a:lnTo>
                    <a:lnTo>
                      <a:pt x="0" y="15"/>
                    </a:lnTo>
                    <a:lnTo>
                      <a:pt x="0" y="17"/>
                    </a:lnTo>
                    <a:lnTo>
                      <a:pt x="0" y="19"/>
                    </a:lnTo>
                    <a:lnTo>
                      <a:pt x="0" y="23"/>
                    </a:lnTo>
                    <a:lnTo>
                      <a:pt x="0" y="193"/>
                    </a:lnTo>
                    <a:lnTo>
                      <a:pt x="0" y="194"/>
                    </a:lnTo>
                    <a:lnTo>
                      <a:pt x="0" y="196"/>
                    </a:lnTo>
                    <a:lnTo>
                      <a:pt x="0" y="197"/>
                    </a:lnTo>
                    <a:lnTo>
                      <a:pt x="1" y="199"/>
                    </a:lnTo>
                    <a:lnTo>
                      <a:pt x="1" y="200"/>
                    </a:lnTo>
                    <a:lnTo>
                      <a:pt x="2" y="201"/>
                    </a:lnTo>
                    <a:lnTo>
                      <a:pt x="3" y="203"/>
                    </a:lnTo>
                    <a:lnTo>
                      <a:pt x="3" y="204"/>
                    </a:lnTo>
                    <a:lnTo>
                      <a:pt x="4" y="205"/>
                    </a:lnTo>
                    <a:lnTo>
                      <a:pt x="5" y="206"/>
                    </a:lnTo>
                    <a:lnTo>
                      <a:pt x="6" y="207"/>
                    </a:lnTo>
                    <a:lnTo>
                      <a:pt x="8" y="208"/>
                    </a:lnTo>
                    <a:lnTo>
                      <a:pt x="9" y="209"/>
                    </a:lnTo>
                    <a:lnTo>
                      <a:pt x="10" y="209"/>
                    </a:lnTo>
                    <a:lnTo>
                      <a:pt x="11" y="209"/>
                    </a:lnTo>
                    <a:lnTo>
                      <a:pt x="13" y="210"/>
                    </a:lnTo>
                    <a:close/>
                  </a:path>
                </a:pathLst>
              </a:custGeom>
              <a:solidFill>
                <a:srgbClr val="DADEDC"/>
              </a:solidFill>
              <a:ln w="0" cap="flat" cmpd="sng">
                <a:solidFill>
                  <a:srgbClr val="000000"/>
                </a:solidFill>
                <a:prstDash val="solid"/>
                <a:headEnd type="none" w="med" len="med"/>
                <a:tailEnd type="none" w="med" len="med"/>
              </a:ln>
            </p:spPr>
            <p:txBody>
              <a:bodyPr/>
              <a:lstStyle/>
              <a:p>
                <a:endParaRPr lang="en-US"/>
              </a:p>
            </p:txBody>
          </p:sp>
          <p:sp>
            <p:nvSpPr>
              <p:cNvPr id="1413390" name="Freeform 1413389"/>
              <p:cNvSpPr/>
              <p:nvPr/>
            </p:nvSpPr>
            <p:spPr>
              <a:xfrm>
                <a:off x="4806" y="1302"/>
                <a:ext cx="15" cy="5"/>
              </a:xfrm>
              <a:custGeom>
                <a:avLst/>
                <a:gdLst/>
                <a:ahLst/>
                <a:cxnLst/>
                <a:rect l="0" t="0" r="0" b="0"/>
                <a:pathLst>
                  <a:path w="342" h="99">
                    <a:moveTo>
                      <a:pt x="305" y="99"/>
                    </a:moveTo>
                    <a:lnTo>
                      <a:pt x="308" y="98"/>
                    </a:lnTo>
                    <a:lnTo>
                      <a:pt x="312" y="98"/>
                    </a:lnTo>
                    <a:lnTo>
                      <a:pt x="315" y="97"/>
                    </a:lnTo>
                    <a:lnTo>
                      <a:pt x="319" y="96"/>
                    </a:lnTo>
                    <a:lnTo>
                      <a:pt x="322" y="95"/>
                    </a:lnTo>
                    <a:lnTo>
                      <a:pt x="325" y="93"/>
                    </a:lnTo>
                    <a:lnTo>
                      <a:pt x="327" y="91"/>
                    </a:lnTo>
                    <a:lnTo>
                      <a:pt x="330" y="89"/>
                    </a:lnTo>
                    <a:lnTo>
                      <a:pt x="333" y="87"/>
                    </a:lnTo>
                    <a:lnTo>
                      <a:pt x="335" y="85"/>
                    </a:lnTo>
                    <a:lnTo>
                      <a:pt x="337" y="82"/>
                    </a:lnTo>
                    <a:lnTo>
                      <a:pt x="339" y="80"/>
                    </a:lnTo>
                    <a:lnTo>
                      <a:pt x="340" y="77"/>
                    </a:lnTo>
                    <a:lnTo>
                      <a:pt x="341" y="73"/>
                    </a:lnTo>
                    <a:lnTo>
                      <a:pt x="341" y="70"/>
                    </a:lnTo>
                    <a:lnTo>
                      <a:pt x="342" y="67"/>
                    </a:lnTo>
                    <a:lnTo>
                      <a:pt x="342" y="31"/>
                    </a:lnTo>
                    <a:lnTo>
                      <a:pt x="341" y="27"/>
                    </a:lnTo>
                    <a:lnTo>
                      <a:pt x="341" y="24"/>
                    </a:lnTo>
                    <a:lnTo>
                      <a:pt x="340" y="21"/>
                    </a:lnTo>
                    <a:lnTo>
                      <a:pt x="339" y="18"/>
                    </a:lnTo>
                    <a:lnTo>
                      <a:pt x="337" y="16"/>
                    </a:lnTo>
                    <a:lnTo>
                      <a:pt x="335" y="13"/>
                    </a:lnTo>
                    <a:lnTo>
                      <a:pt x="333" y="11"/>
                    </a:lnTo>
                    <a:lnTo>
                      <a:pt x="330" y="9"/>
                    </a:lnTo>
                    <a:lnTo>
                      <a:pt x="327" y="7"/>
                    </a:lnTo>
                    <a:lnTo>
                      <a:pt x="325" y="5"/>
                    </a:lnTo>
                    <a:lnTo>
                      <a:pt x="322" y="3"/>
                    </a:lnTo>
                    <a:lnTo>
                      <a:pt x="319" y="2"/>
                    </a:lnTo>
                    <a:lnTo>
                      <a:pt x="315" y="1"/>
                    </a:lnTo>
                    <a:lnTo>
                      <a:pt x="312" y="0"/>
                    </a:lnTo>
                    <a:lnTo>
                      <a:pt x="308" y="0"/>
                    </a:lnTo>
                    <a:lnTo>
                      <a:pt x="305" y="0"/>
                    </a:lnTo>
                    <a:lnTo>
                      <a:pt x="36" y="0"/>
                    </a:lnTo>
                    <a:lnTo>
                      <a:pt x="32" y="0"/>
                    </a:lnTo>
                    <a:lnTo>
                      <a:pt x="29" y="0"/>
                    </a:lnTo>
                    <a:lnTo>
                      <a:pt x="25" y="1"/>
                    </a:lnTo>
                    <a:lnTo>
                      <a:pt x="21" y="2"/>
                    </a:lnTo>
                    <a:lnTo>
                      <a:pt x="18" y="3"/>
                    </a:lnTo>
                    <a:lnTo>
                      <a:pt x="15" y="5"/>
                    </a:lnTo>
                    <a:lnTo>
                      <a:pt x="12" y="7"/>
                    </a:lnTo>
                    <a:lnTo>
                      <a:pt x="10" y="9"/>
                    </a:lnTo>
                    <a:lnTo>
                      <a:pt x="8" y="11"/>
                    </a:lnTo>
                    <a:lnTo>
                      <a:pt x="6" y="13"/>
                    </a:lnTo>
                    <a:lnTo>
                      <a:pt x="4" y="16"/>
                    </a:lnTo>
                    <a:lnTo>
                      <a:pt x="2" y="18"/>
                    </a:lnTo>
                    <a:lnTo>
                      <a:pt x="1" y="21"/>
                    </a:lnTo>
                    <a:lnTo>
                      <a:pt x="0" y="24"/>
                    </a:lnTo>
                    <a:lnTo>
                      <a:pt x="0" y="27"/>
                    </a:lnTo>
                    <a:lnTo>
                      <a:pt x="0" y="31"/>
                    </a:lnTo>
                    <a:lnTo>
                      <a:pt x="0" y="67"/>
                    </a:lnTo>
                    <a:lnTo>
                      <a:pt x="0" y="70"/>
                    </a:lnTo>
                    <a:lnTo>
                      <a:pt x="0" y="73"/>
                    </a:lnTo>
                    <a:lnTo>
                      <a:pt x="1" y="77"/>
                    </a:lnTo>
                    <a:lnTo>
                      <a:pt x="2" y="80"/>
                    </a:lnTo>
                    <a:lnTo>
                      <a:pt x="4" y="82"/>
                    </a:lnTo>
                    <a:lnTo>
                      <a:pt x="6" y="85"/>
                    </a:lnTo>
                    <a:lnTo>
                      <a:pt x="8" y="87"/>
                    </a:lnTo>
                    <a:lnTo>
                      <a:pt x="10" y="89"/>
                    </a:lnTo>
                    <a:lnTo>
                      <a:pt x="12" y="91"/>
                    </a:lnTo>
                    <a:lnTo>
                      <a:pt x="15" y="93"/>
                    </a:lnTo>
                    <a:lnTo>
                      <a:pt x="18" y="95"/>
                    </a:lnTo>
                    <a:lnTo>
                      <a:pt x="21" y="96"/>
                    </a:lnTo>
                    <a:lnTo>
                      <a:pt x="25" y="97"/>
                    </a:lnTo>
                    <a:lnTo>
                      <a:pt x="29" y="98"/>
                    </a:lnTo>
                    <a:lnTo>
                      <a:pt x="32" y="98"/>
                    </a:lnTo>
                    <a:lnTo>
                      <a:pt x="36" y="99"/>
                    </a:lnTo>
                    <a:lnTo>
                      <a:pt x="305" y="99"/>
                    </a:lnTo>
                    <a:close/>
                  </a:path>
                </a:pathLst>
              </a:custGeom>
              <a:solidFill>
                <a:srgbClr val="F2EEEA"/>
              </a:solidFill>
              <a:ln w="0" cap="flat" cmpd="sng">
                <a:solidFill>
                  <a:srgbClr val="000000"/>
                </a:solidFill>
                <a:prstDash val="solid"/>
                <a:headEnd type="none" w="med" len="med"/>
                <a:tailEnd type="none" w="med" len="med"/>
              </a:ln>
            </p:spPr>
            <p:txBody>
              <a:bodyPr/>
              <a:lstStyle/>
              <a:p>
                <a:endParaRPr lang="en-US"/>
              </a:p>
            </p:txBody>
          </p:sp>
          <p:sp>
            <p:nvSpPr>
              <p:cNvPr id="1413391" name="Freeform 1413390"/>
              <p:cNvSpPr/>
              <p:nvPr/>
            </p:nvSpPr>
            <p:spPr>
              <a:xfrm>
                <a:off x="4781" y="1301"/>
                <a:ext cx="21" cy="13"/>
              </a:xfrm>
              <a:custGeom>
                <a:avLst/>
                <a:gdLst/>
                <a:ahLst/>
                <a:cxnLst/>
                <a:rect l="0" t="0" r="0" b="0"/>
                <a:pathLst>
                  <a:path w="478" h="283">
                    <a:moveTo>
                      <a:pt x="416" y="283"/>
                    </a:moveTo>
                    <a:lnTo>
                      <a:pt x="420" y="282"/>
                    </a:lnTo>
                    <a:lnTo>
                      <a:pt x="426" y="281"/>
                    </a:lnTo>
                    <a:lnTo>
                      <a:pt x="431" y="280"/>
                    </a:lnTo>
                    <a:lnTo>
                      <a:pt x="436" y="277"/>
                    </a:lnTo>
                    <a:lnTo>
                      <a:pt x="441" y="275"/>
                    </a:lnTo>
                    <a:lnTo>
                      <a:pt x="446" y="271"/>
                    </a:lnTo>
                    <a:lnTo>
                      <a:pt x="451" y="268"/>
                    </a:lnTo>
                    <a:lnTo>
                      <a:pt x="457" y="263"/>
                    </a:lnTo>
                    <a:lnTo>
                      <a:pt x="461" y="259"/>
                    </a:lnTo>
                    <a:lnTo>
                      <a:pt x="465" y="253"/>
                    </a:lnTo>
                    <a:lnTo>
                      <a:pt x="469" y="247"/>
                    </a:lnTo>
                    <a:lnTo>
                      <a:pt x="472" y="241"/>
                    </a:lnTo>
                    <a:lnTo>
                      <a:pt x="474" y="235"/>
                    </a:lnTo>
                    <a:lnTo>
                      <a:pt x="476" y="229"/>
                    </a:lnTo>
                    <a:lnTo>
                      <a:pt x="477" y="222"/>
                    </a:lnTo>
                    <a:lnTo>
                      <a:pt x="478" y="215"/>
                    </a:lnTo>
                    <a:lnTo>
                      <a:pt x="464" y="67"/>
                    </a:lnTo>
                    <a:lnTo>
                      <a:pt x="463" y="60"/>
                    </a:lnTo>
                    <a:lnTo>
                      <a:pt x="463" y="52"/>
                    </a:lnTo>
                    <a:lnTo>
                      <a:pt x="461" y="46"/>
                    </a:lnTo>
                    <a:lnTo>
                      <a:pt x="460" y="40"/>
                    </a:lnTo>
                    <a:lnTo>
                      <a:pt x="458" y="34"/>
                    </a:lnTo>
                    <a:lnTo>
                      <a:pt x="455" y="29"/>
                    </a:lnTo>
                    <a:lnTo>
                      <a:pt x="452" y="24"/>
                    </a:lnTo>
                    <a:lnTo>
                      <a:pt x="449" y="20"/>
                    </a:lnTo>
                    <a:lnTo>
                      <a:pt x="445" y="14"/>
                    </a:lnTo>
                    <a:lnTo>
                      <a:pt x="442" y="11"/>
                    </a:lnTo>
                    <a:lnTo>
                      <a:pt x="438" y="7"/>
                    </a:lnTo>
                    <a:lnTo>
                      <a:pt x="434" y="5"/>
                    </a:lnTo>
                    <a:lnTo>
                      <a:pt x="429" y="2"/>
                    </a:lnTo>
                    <a:lnTo>
                      <a:pt x="425" y="1"/>
                    </a:lnTo>
                    <a:lnTo>
                      <a:pt x="420" y="0"/>
                    </a:lnTo>
                    <a:lnTo>
                      <a:pt x="416" y="0"/>
                    </a:lnTo>
                    <a:lnTo>
                      <a:pt x="62" y="0"/>
                    </a:lnTo>
                    <a:lnTo>
                      <a:pt x="57" y="0"/>
                    </a:lnTo>
                    <a:lnTo>
                      <a:pt x="52" y="1"/>
                    </a:lnTo>
                    <a:lnTo>
                      <a:pt x="48" y="2"/>
                    </a:lnTo>
                    <a:lnTo>
                      <a:pt x="43" y="5"/>
                    </a:lnTo>
                    <a:lnTo>
                      <a:pt x="39" y="7"/>
                    </a:lnTo>
                    <a:lnTo>
                      <a:pt x="35" y="11"/>
                    </a:lnTo>
                    <a:lnTo>
                      <a:pt x="32" y="14"/>
                    </a:lnTo>
                    <a:lnTo>
                      <a:pt x="27" y="20"/>
                    </a:lnTo>
                    <a:lnTo>
                      <a:pt x="24" y="24"/>
                    </a:lnTo>
                    <a:lnTo>
                      <a:pt x="22" y="29"/>
                    </a:lnTo>
                    <a:lnTo>
                      <a:pt x="19" y="34"/>
                    </a:lnTo>
                    <a:lnTo>
                      <a:pt x="17" y="40"/>
                    </a:lnTo>
                    <a:lnTo>
                      <a:pt x="16" y="46"/>
                    </a:lnTo>
                    <a:lnTo>
                      <a:pt x="14" y="52"/>
                    </a:lnTo>
                    <a:lnTo>
                      <a:pt x="14" y="60"/>
                    </a:lnTo>
                    <a:lnTo>
                      <a:pt x="14" y="67"/>
                    </a:lnTo>
                    <a:lnTo>
                      <a:pt x="0" y="215"/>
                    </a:lnTo>
                    <a:lnTo>
                      <a:pt x="0" y="222"/>
                    </a:lnTo>
                    <a:lnTo>
                      <a:pt x="1" y="229"/>
                    </a:lnTo>
                    <a:lnTo>
                      <a:pt x="3" y="235"/>
                    </a:lnTo>
                    <a:lnTo>
                      <a:pt x="5" y="241"/>
                    </a:lnTo>
                    <a:lnTo>
                      <a:pt x="8" y="247"/>
                    </a:lnTo>
                    <a:lnTo>
                      <a:pt x="12" y="253"/>
                    </a:lnTo>
                    <a:lnTo>
                      <a:pt x="16" y="259"/>
                    </a:lnTo>
                    <a:lnTo>
                      <a:pt x="20" y="263"/>
                    </a:lnTo>
                    <a:lnTo>
                      <a:pt x="25" y="268"/>
                    </a:lnTo>
                    <a:lnTo>
                      <a:pt x="31" y="271"/>
                    </a:lnTo>
                    <a:lnTo>
                      <a:pt x="36" y="275"/>
                    </a:lnTo>
                    <a:lnTo>
                      <a:pt x="41" y="277"/>
                    </a:lnTo>
                    <a:lnTo>
                      <a:pt x="46" y="280"/>
                    </a:lnTo>
                    <a:lnTo>
                      <a:pt x="51" y="281"/>
                    </a:lnTo>
                    <a:lnTo>
                      <a:pt x="57" y="282"/>
                    </a:lnTo>
                    <a:lnTo>
                      <a:pt x="62" y="283"/>
                    </a:lnTo>
                    <a:lnTo>
                      <a:pt x="416" y="283"/>
                    </a:lnTo>
                    <a:close/>
                  </a:path>
                </a:pathLst>
              </a:custGeom>
              <a:solidFill>
                <a:srgbClr val="7F7F7F"/>
              </a:solidFill>
              <a:ln w="0" cap="flat" cmpd="sng">
                <a:solidFill>
                  <a:srgbClr val="000000"/>
                </a:solidFill>
                <a:prstDash val="solid"/>
                <a:headEnd type="none" w="med" len="med"/>
                <a:tailEnd type="none" w="med" len="med"/>
              </a:ln>
            </p:spPr>
            <p:txBody>
              <a:bodyPr/>
              <a:lstStyle/>
              <a:p>
                <a:endParaRPr lang="en-US"/>
              </a:p>
            </p:txBody>
          </p:sp>
          <p:sp>
            <p:nvSpPr>
              <p:cNvPr id="1413392" name="Freeform 1413391"/>
              <p:cNvSpPr/>
              <p:nvPr/>
            </p:nvSpPr>
            <p:spPr>
              <a:xfrm>
                <a:off x="4782" y="1302"/>
                <a:ext cx="19" cy="11"/>
              </a:xfrm>
              <a:custGeom>
                <a:avLst/>
                <a:gdLst/>
                <a:ahLst/>
                <a:cxnLst/>
                <a:rect l="0" t="0" r="0" b="0"/>
                <a:pathLst>
                  <a:path w="455" h="270">
                    <a:moveTo>
                      <a:pt x="395" y="270"/>
                    </a:moveTo>
                    <a:lnTo>
                      <a:pt x="399" y="269"/>
                    </a:lnTo>
                    <a:lnTo>
                      <a:pt x="405" y="268"/>
                    </a:lnTo>
                    <a:lnTo>
                      <a:pt x="410" y="267"/>
                    </a:lnTo>
                    <a:lnTo>
                      <a:pt x="415" y="265"/>
                    </a:lnTo>
                    <a:lnTo>
                      <a:pt x="420" y="262"/>
                    </a:lnTo>
                    <a:lnTo>
                      <a:pt x="425" y="259"/>
                    </a:lnTo>
                    <a:lnTo>
                      <a:pt x="429" y="256"/>
                    </a:lnTo>
                    <a:lnTo>
                      <a:pt x="434" y="251"/>
                    </a:lnTo>
                    <a:lnTo>
                      <a:pt x="438" y="246"/>
                    </a:lnTo>
                    <a:lnTo>
                      <a:pt x="443" y="241"/>
                    </a:lnTo>
                    <a:lnTo>
                      <a:pt x="446" y="236"/>
                    </a:lnTo>
                    <a:lnTo>
                      <a:pt x="449" y="231"/>
                    </a:lnTo>
                    <a:lnTo>
                      <a:pt x="451" y="225"/>
                    </a:lnTo>
                    <a:lnTo>
                      <a:pt x="453" y="219"/>
                    </a:lnTo>
                    <a:lnTo>
                      <a:pt x="454" y="213"/>
                    </a:lnTo>
                    <a:lnTo>
                      <a:pt x="455" y="206"/>
                    </a:lnTo>
                    <a:lnTo>
                      <a:pt x="441" y="65"/>
                    </a:lnTo>
                    <a:lnTo>
                      <a:pt x="440" y="58"/>
                    </a:lnTo>
                    <a:lnTo>
                      <a:pt x="440" y="51"/>
                    </a:lnTo>
                    <a:lnTo>
                      <a:pt x="438" y="45"/>
                    </a:lnTo>
                    <a:lnTo>
                      <a:pt x="437" y="39"/>
                    </a:lnTo>
                    <a:lnTo>
                      <a:pt x="435" y="33"/>
                    </a:lnTo>
                    <a:lnTo>
                      <a:pt x="433" y="28"/>
                    </a:lnTo>
                    <a:lnTo>
                      <a:pt x="430" y="23"/>
                    </a:lnTo>
                    <a:lnTo>
                      <a:pt x="427" y="19"/>
                    </a:lnTo>
                    <a:lnTo>
                      <a:pt x="424" y="15"/>
                    </a:lnTo>
                    <a:lnTo>
                      <a:pt x="421" y="10"/>
                    </a:lnTo>
                    <a:lnTo>
                      <a:pt x="417" y="7"/>
                    </a:lnTo>
                    <a:lnTo>
                      <a:pt x="413" y="4"/>
                    </a:lnTo>
                    <a:lnTo>
                      <a:pt x="409" y="2"/>
                    </a:lnTo>
                    <a:lnTo>
                      <a:pt x="405" y="1"/>
                    </a:lnTo>
                    <a:lnTo>
                      <a:pt x="399" y="0"/>
                    </a:lnTo>
                    <a:lnTo>
                      <a:pt x="395" y="0"/>
                    </a:lnTo>
                    <a:lnTo>
                      <a:pt x="60" y="0"/>
                    </a:lnTo>
                    <a:lnTo>
                      <a:pt x="55" y="0"/>
                    </a:lnTo>
                    <a:lnTo>
                      <a:pt x="49" y="1"/>
                    </a:lnTo>
                    <a:lnTo>
                      <a:pt x="45" y="2"/>
                    </a:lnTo>
                    <a:lnTo>
                      <a:pt x="41" y="4"/>
                    </a:lnTo>
                    <a:lnTo>
                      <a:pt x="37" y="7"/>
                    </a:lnTo>
                    <a:lnTo>
                      <a:pt x="33" y="10"/>
                    </a:lnTo>
                    <a:lnTo>
                      <a:pt x="30" y="15"/>
                    </a:lnTo>
                    <a:lnTo>
                      <a:pt x="27" y="19"/>
                    </a:lnTo>
                    <a:lnTo>
                      <a:pt x="24" y="23"/>
                    </a:lnTo>
                    <a:lnTo>
                      <a:pt x="21" y="28"/>
                    </a:lnTo>
                    <a:lnTo>
                      <a:pt x="19" y="33"/>
                    </a:lnTo>
                    <a:lnTo>
                      <a:pt x="17" y="39"/>
                    </a:lnTo>
                    <a:lnTo>
                      <a:pt x="15" y="45"/>
                    </a:lnTo>
                    <a:lnTo>
                      <a:pt x="13" y="51"/>
                    </a:lnTo>
                    <a:lnTo>
                      <a:pt x="13" y="58"/>
                    </a:lnTo>
                    <a:lnTo>
                      <a:pt x="13" y="65"/>
                    </a:lnTo>
                    <a:lnTo>
                      <a:pt x="0" y="206"/>
                    </a:lnTo>
                    <a:lnTo>
                      <a:pt x="0" y="213"/>
                    </a:lnTo>
                    <a:lnTo>
                      <a:pt x="1" y="219"/>
                    </a:lnTo>
                    <a:lnTo>
                      <a:pt x="3" y="225"/>
                    </a:lnTo>
                    <a:lnTo>
                      <a:pt x="5" y="231"/>
                    </a:lnTo>
                    <a:lnTo>
                      <a:pt x="8" y="236"/>
                    </a:lnTo>
                    <a:lnTo>
                      <a:pt x="11" y="241"/>
                    </a:lnTo>
                    <a:lnTo>
                      <a:pt x="15" y="246"/>
                    </a:lnTo>
                    <a:lnTo>
                      <a:pt x="20" y="251"/>
                    </a:lnTo>
                    <a:lnTo>
                      <a:pt x="25" y="256"/>
                    </a:lnTo>
                    <a:lnTo>
                      <a:pt x="29" y="259"/>
                    </a:lnTo>
                    <a:lnTo>
                      <a:pt x="34" y="262"/>
                    </a:lnTo>
                    <a:lnTo>
                      <a:pt x="39" y="265"/>
                    </a:lnTo>
                    <a:lnTo>
                      <a:pt x="44" y="267"/>
                    </a:lnTo>
                    <a:lnTo>
                      <a:pt x="49" y="268"/>
                    </a:lnTo>
                    <a:lnTo>
                      <a:pt x="55" y="269"/>
                    </a:lnTo>
                    <a:lnTo>
                      <a:pt x="60" y="270"/>
                    </a:lnTo>
                    <a:lnTo>
                      <a:pt x="395" y="270"/>
                    </a:lnTo>
                    <a:close/>
                  </a:path>
                </a:pathLst>
              </a:custGeom>
              <a:solidFill>
                <a:srgbClr val="F2F3F1"/>
              </a:solidFill>
              <a:ln w="0" cap="flat" cmpd="sng">
                <a:solidFill>
                  <a:srgbClr val="000000"/>
                </a:solidFill>
                <a:prstDash val="solid"/>
                <a:headEnd type="none" w="med" len="med"/>
                <a:tailEnd type="none" w="med" len="med"/>
              </a:ln>
            </p:spPr>
            <p:txBody>
              <a:bodyPr/>
              <a:lstStyle/>
              <a:p>
                <a:endParaRPr lang="en-US"/>
              </a:p>
            </p:txBody>
          </p:sp>
          <p:sp>
            <p:nvSpPr>
              <p:cNvPr id="1413393" name="Freeform 1413392"/>
              <p:cNvSpPr/>
              <p:nvPr/>
            </p:nvSpPr>
            <p:spPr>
              <a:xfrm>
                <a:off x="4784" y="1307"/>
                <a:ext cx="15" cy="6"/>
              </a:xfrm>
              <a:custGeom>
                <a:avLst/>
                <a:gdLst/>
                <a:ahLst/>
                <a:cxnLst/>
                <a:rect l="0" t="0" r="0" b="0"/>
                <a:pathLst>
                  <a:path w="332" h="122">
                    <a:moveTo>
                      <a:pt x="332" y="62"/>
                    </a:moveTo>
                    <a:lnTo>
                      <a:pt x="331" y="67"/>
                    </a:lnTo>
                    <a:lnTo>
                      <a:pt x="331" y="73"/>
                    </a:lnTo>
                    <a:lnTo>
                      <a:pt x="330" y="79"/>
                    </a:lnTo>
                    <a:lnTo>
                      <a:pt x="329" y="85"/>
                    </a:lnTo>
                    <a:lnTo>
                      <a:pt x="328" y="90"/>
                    </a:lnTo>
                    <a:lnTo>
                      <a:pt x="326" y="95"/>
                    </a:lnTo>
                    <a:lnTo>
                      <a:pt x="324" y="100"/>
                    </a:lnTo>
                    <a:lnTo>
                      <a:pt x="322" y="104"/>
                    </a:lnTo>
                    <a:lnTo>
                      <a:pt x="319" y="108"/>
                    </a:lnTo>
                    <a:lnTo>
                      <a:pt x="316" y="111"/>
                    </a:lnTo>
                    <a:lnTo>
                      <a:pt x="313" y="114"/>
                    </a:lnTo>
                    <a:lnTo>
                      <a:pt x="310" y="117"/>
                    </a:lnTo>
                    <a:lnTo>
                      <a:pt x="306" y="119"/>
                    </a:lnTo>
                    <a:lnTo>
                      <a:pt x="303" y="120"/>
                    </a:lnTo>
                    <a:lnTo>
                      <a:pt x="298" y="121"/>
                    </a:lnTo>
                    <a:lnTo>
                      <a:pt x="294" y="122"/>
                    </a:lnTo>
                    <a:lnTo>
                      <a:pt x="38" y="122"/>
                    </a:lnTo>
                    <a:lnTo>
                      <a:pt x="33" y="121"/>
                    </a:lnTo>
                    <a:lnTo>
                      <a:pt x="28" y="120"/>
                    </a:lnTo>
                    <a:lnTo>
                      <a:pt x="25" y="119"/>
                    </a:lnTo>
                    <a:lnTo>
                      <a:pt x="21" y="117"/>
                    </a:lnTo>
                    <a:lnTo>
                      <a:pt x="18" y="114"/>
                    </a:lnTo>
                    <a:lnTo>
                      <a:pt x="15" y="111"/>
                    </a:lnTo>
                    <a:lnTo>
                      <a:pt x="12" y="108"/>
                    </a:lnTo>
                    <a:lnTo>
                      <a:pt x="9" y="104"/>
                    </a:lnTo>
                    <a:lnTo>
                      <a:pt x="7" y="100"/>
                    </a:lnTo>
                    <a:lnTo>
                      <a:pt x="5" y="95"/>
                    </a:lnTo>
                    <a:lnTo>
                      <a:pt x="3" y="90"/>
                    </a:lnTo>
                    <a:lnTo>
                      <a:pt x="2" y="85"/>
                    </a:lnTo>
                    <a:lnTo>
                      <a:pt x="1" y="79"/>
                    </a:lnTo>
                    <a:lnTo>
                      <a:pt x="0" y="73"/>
                    </a:lnTo>
                    <a:lnTo>
                      <a:pt x="0" y="67"/>
                    </a:lnTo>
                    <a:lnTo>
                      <a:pt x="0" y="62"/>
                    </a:lnTo>
                    <a:lnTo>
                      <a:pt x="2" y="0"/>
                    </a:lnTo>
                    <a:lnTo>
                      <a:pt x="330" y="0"/>
                    </a:lnTo>
                    <a:lnTo>
                      <a:pt x="332" y="62"/>
                    </a:lnTo>
                    <a:close/>
                  </a:path>
                </a:pathLst>
              </a:custGeom>
              <a:solidFill>
                <a:srgbClr val="CDCAC7"/>
              </a:solidFill>
              <a:ln w="0" cap="flat" cmpd="sng">
                <a:solidFill>
                  <a:srgbClr val="000000"/>
                </a:solidFill>
                <a:prstDash val="solid"/>
                <a:headEnd type="none" w="med" len="med"/>
                <a:tailEnd type="none" w="med" len="med"/>
              </a:ln>
            </p:spPr>
            <p:txBody>
              <a:bodyPr/>
              <a:lstStyle/>
              <a:p>
                <a:endParaRPr lang="en-US"/>
              </a:p>
            </p:txBody>
          </p:sp>
          <p:sp>
            <p:nvSpPr>
              <p:cNvPr id="1413394" name="Freeform 1413393"/>
              <p:cNvSpPr/>
              <p:nvPr/>
            </p:nvSpPr>
            <p:spPr>
              <a:xfrm>
                <a:off x="4782" y="1303"/>
                <a:ext cx="2" cy="9"/>
              </a:xfrm>
              <a:custGeom>
                <a:avLst/>
                <a:gdLst/>
                <a:ahLst/>
                <a:cxnLst/>
                <a:rect l="0" t="0" r="0" b="0"/>
                <a:pathLst>
                  <a:path w="32" h="201">
                    <a:moveTo>
                      <a:pt x="18" y="201"/>
                    </a:moveTo>
                    <a:lnTo>
                      <a:pt x="19" y="200"/>
                    </a:lnTo>
                    <a:lnTo>
                      <a:pt x="20" y="200"/>
                    </a:lnTo>
                    <a:lnTo>
                      <a:pt x="22" y="200"/>
                    </a:lnTo>
                    <a:lnTo>
                      <a:pt x="23" y="199"/>
                    </a:lnTo>
                    <a:lnTo>
                      <a:pt x="24" y="198"/>
                    </a:lnTo>
                    <a:lnTo>
                      <a:pt x="25" y="197"/>
                    </a:lnTo>
                    <a:lnTo>
                      <a:pt x="27" y="196"/>
                    </a:lnTo>
                    <a:lnTo>
                      <a:pt x="28" y="195"/>
                    </a:lnTo>
                    <a:lnTo>
                      <a:pt x="28" y="194"/>
                    </a:lnTo>
                    <a:lnTo>
                      <a:pt x="29" y="192"/>
                    </a:lnTo>
                    <a:lnTo>
                      <a:pt x="30" y="191"/>
                    </a:lnTo>
                    <a:lnTo>
                      <a:pt x="30" y="189"/>
                    </a:lnTo>
                    <a:lnTo>
                      <a:pt x="31" y="187"/>
                    </a:lnTo>
                    <a:lnTo>
                      <a:pt x="31" y="185"/>
                    </a:lnTo>
                    <a:lnTo>
                      <a:pt x="31" y="184"/>
                    </a:lnTo>
                    <a:lnTo>
                      <a:pt x="32" y="182"/>
                    </a:lnTo>
                    <a:lnTo>
                      <a:pt x="32" y="20"/>
                    </a:lnTo>
                    <a:lnTo>
                      <a:pt x="31" y="18"/>
                    </a:lnTo>
                    <a:lnTo>
                      <a:pt x="31" y="16"/>
                    </a:lnTo>
                    <a:lnTo>
                      <a:pt x="31" y="13"/>
                    </a:lnTo>
                    <a:lnTo>
                      <a:pt x="30" y="11"/>
                    </a:lnTo>
                    <a:lnTo>
                      <a:pt x="30" y="10"/>
                    </a:lnTo>
                    <a:lnTo>
                      <a:pt x="29" y="8"/>
                    </a:lnTo>
                    <a:lnTo>
                      <a:pt x="28" y="7"/>
                    </a:lnTo>
                    <a:lnTo>
                      <a:pt x="28" y="5"/>
                    </a:lnTo>
                    <a:lnTo>
                      <a:pt x="27" y="4"/>
                    </a:lnTo>
                    <a:lnTo>
                      <a:pt x="25" y="3"/>
                    </a:lnTo>
                    <a:lnTo>
                      <a:pt x="24" y="2"/>
                    </a:lnTo>
                    <a:lnTo>
                      <a:pt x="23" y="1"/>
                    </a:lnTo>
                    <a:lnTo>
                      <a:pt x="22" y="0"/>
                    </a:lnTo>
                    <a:lnTo>
                      <a:pt x="20" y="0"/>
                    </a:lnTo>
                    <a:lnTo>
                      <a:pt x="19" y="0"/>
                    </a:lnTo>
                    <a:lnTo>
                      <a:pt x="18" y="0"/>
                    </a:lnTo>
                    <a:lnTo>
                      <a:pt x="16" y="0"/>
                    </a:lnTo>
                    <a:lnTo>
                      <a:pt x="15" y="0"/>
                    </a:lnTo>
                    <a:lnTo>
                      <a:pt x="13" y="0"/>
                    </a:lnTo>
                    <a:lnTo>
                      <a:pt x="12" y="1"/>
                    </a:lnTo>
                    <a:lnTo>
                      <a:pt x="11" y="2"/>
                    </a:lnTo>
                    <a:lnTo>
                      <a:pt x="10" y="3"/>
                    </a:lnTo>
                    <a:lnTo>
                      <a:pt x="8" y="4"/>
                    </a:lnTo>
                    <a:lnTo>
                      <a:pt x="8" y="5"/>
                    </a:lnTo>
                    <a:lnTo>
                      <a:pt x="7" y="7"/>
                    </a:lnTo>
                    <a:lnTo>
                      <a:pt x="6" y="8"/>
                    </a:lnTo>
                    <a:lnTo>
                      <a:pt x="5" y="10"/>
                    </a:lnTo>
                    <a:lnTo>
                      <a:pt x="5" y="11"/>
                    </a:lnTo>
                    <a:lnTo>
                      <a:pt x="4" y="13"/>
                    </a:lnTo>
                    <a:lnTo>
                      <a:pt x="4" y="16"/>
                    </a:lnTo>
                    <a:lnTo>
                      <a:pt x="4" y="18"/>
                    </a:lnTo>
                    <a:lnTo>
                      <a:pt x="4" y="20"/>
                    </a:lnTo>
                    <a:lnTo>
                      <a:pt x="0" y="169"/>
                    </a:lnTo>
                    <a:lnTo>
                      <a:pt x="0" y="170"/>
                    </a:lnTo>
                    <a:lnTo>
                      <a:pt x="0" y="173"/>
                    </a:lnTo>
                    <a:lnTo>
                      <a:pt x="0" y="176"/>
                    </a:lnTo>
                    <a:lnTo>
                      <a:pt x="1" y="179"/>
                    </a:lnTo>
                    <a:lnTo>
                      <a:pt x="2" y="181"/>
                    </a:lnTo>
                    <a:lnTo>
                      <a:pt x="3" y="184"/>
                    </a:lnTo>
                    <a:lnTo>
                      <a:pt x="4" y="186"/>
                    </a:lnTo>
                    <a:lnTo>
                      <a:pt x="6" y="189"/>
                    </a:lnTo>
                    <a:lnTo>
                      <a:pt x="7" y="191"/>
                    </a:lnTo>
                    <a:lnTo>
                      <a:pt x="8" y="193"/>
                    </a:lnTo>
                    <a:lnTo>
                      <a:pt x="10" y="195"/>
                    </a:lnTo>
                    <a:lnTo>
                      <a:pt x="11" y="197"/>
                    </a:lnTo>
                    <a:lnTo>
                      <a:pt x="13" y="198"/>
                    </a:lnTo>
                    <a:lnTo>
                      <a:pt x="14" y="200"/>
                    </a:lnTo>
                    <a:lnTo>
                      <a:pt x="16" y="200"/>
                    </a:lnTo>
                    <a:lnTo>
                      <a:pt x="18" y="201"/>
                    </a:lnTo>
                    <a:close/>
                  </a:path>
                </a:pathLst>
              </a:custGeom>
              <a:solidFill>
                <a:srgbClr val="DADEDC"/>
              </a:solidFill>
              <a:ln w="0" cap="flat" cmpd="sng">
                <a:solidFill>
                  <a:srgbClr val="000000"/>
                </a:solidFill>
                <a:prstDash val="solid"/>
                <a:headEnd type="none" w="med" len="med"/>
                <a:tailEnd type="none" w="med" len="med"/>
              </a:ln>
            </p:spPr>
            <p:txBody>
              <a:bodyPr/>
              <a:lstStyle/>
              <a:p>
                <a:endParaRPr lang="en-US"/>
              </a:p>
            </p:txBody>
          </p:sp>
          <p:sp>
            <p:nvSpPr>
              <p:cNvPr id="1413395" name="Freeform 1413394"/>
              <p:cNvSpPr/>
              <p:nvPr/>
            </p:nvSpPr>
            <p:spPr>
              <a:xfrm>
                <a:off x="4799" y="1303"/>
                <a:ext cx="2" cy="9"/>
              </a:xfrm>
              <a:custGeom>
                <a:avLst/>
                <a:gdLst/>
                <a:ahLst/>
                <a:cxnLst/>
                <a:rect l="0" t="0" r="0" b="0"/>
                <a:pathLst>
                  <a:path w="38" h="210">
                    <a:moveTo>
                      <a:pt x="14" y="210"/>
                    </a:moveTo>
                    <a:lnTo>
                      <a:pt x="15" y="209"/>
                    </a:lnTo>
                    <a:lnTo>
                      <a:pt x="17" y="209"/>
                    </a:lnTo>
                    <a:lnTo>
                      <a:pt x="19" y="207"/>
                    </a:lnTo>
                    <a:lnTo>
                      <a:pt x="20" y="206"/>
                    </a:lnTo>
                    <a:lnTo>
                      <a:pt x="22" y="204"/>
                    </a:lnTo>
                    <a:lnTo>
                      <a:pt x="24" y="202"/>
                    </a:lnTo>
                    <a:lnTo>
                      <a:pt x="26" y="200"/>
                    </a:lnTo>
                    <a:lnTo>
                      <a:pt x="28" y="198"/>
                    </a:lnTo>
                    <a:lnTo>
                      <a:pt x="30" y="195"/>
                    </a:lnTo>
                    <a:lnTo>
                      <a:pt x="31" y="192"/>
                    </a:lnTo>
                    <a:lnTo>
                      <a:pt x="33" y="190"/>
                    </a:lnTo>
                    <a:lnTo>
                      <a:pt x="34" y="187"/>
                    </a:lnTo>
                    <a:lnTo>
                      <a:pt x="35" y="185"/>
                    </a:lnTo>
                    <a:lnTo>
                      <a:pt x="36" y="181"/>
                    </a:lnTo>
                    <a:lnTo>
                      <a:pt x="36" y="179"/>
                    </a:lnTo>
                    <a:lnTo>
                      <a:pt x="38" y="177"/>
                    </a:lnTo>
                    <a:lnTo>
                      <a:pt x="28" y="20"/>
                    </a:lnTo>
                    <a:lnTo>
                      <a:pt x="27" y="17"/>
                    </a:lnTo>
                    <a:lnTo>
                      <a:pt x="27" y="15"/>
                    </a:lnTo>
                    <a:lnTo>
                      <a:pt x="27" y="14"/>
                    </a:lnTo>
                    <a:lnTo>
                      <a:pt x="26" y="12"/>
                    </a:lnTo>
                    <a:lnTo>
                      <a:pt x="26" y="10"/>
                    </a:lnTo>
                    <a:lnTo>
                      <a:pt x="25" y="8"/>
                    </a:lnTo>
                    <a:lnTo>
                      <a:pt x="24" y="7"/>
                    </a:lnTo>
                    <a:lnTo>
                      <a:pt x="24" y="5"/>
                    </a:lnTo>
                    <a:lnTo>
                      <a:pt x="23" y="4"/>
                    </a:lnTo>
                    <a:lnTo>
                      <a:pt x="21" y="3"/>
                    </a:lnTo>
                    <a:lnTo>
                      <a:pt x="20" y="2"/>
                    </a:lnTo>
                    <a:lnTo>
                      <a:pt x="19" y="1"/>
                    </a:lnTo>
                    <a:lnTo>
                      <a:pt x="18" y="0"/>
                    </a:lnTo>
                    <a:lnTo>
                      <a:pt x="16" y="0"/>
                    </a:lnTo>
                    <a:lnTo>
                      <a:pt x="15" y="0"/>
                    </a:lnTo>
                    <a:lnTo>
                      <a:pt x="14" y="0"/>
                    </a:lnTo>
                    <a:lnTo>
                      <a:pt x="12" y="0"/>
                    </a:lnTo>
                    <a:lnTo>
                      <a:pt x="11" y="0"/>
                    </a:lnTo>
                    <a:lnTo>
                      <a:pt x="9" y="0"/>
                    </a:lnTo>
                    <a:lnTo>
                      <a:pt x="8" y="1"/>
                    </a:lnTo>
                    <a:lnTo>
                      <a:pt x="7" y="2"/>
                    </a:lnTo>
                    <a:lnTo>
                      <a:pt x="6" y="3"/>
                    </a:lnTo>
                    <a:lnTo>
                      <a:pt x="4" y="4"/>
                    </a:lnTo>
                    <a:lnTo>
                      <a:pt x="4" y="6"/>
                    </a:lnTo>
                    <a:lnTo>
                      <a:pt x="3" y="7"/>
                    </a:lnTo>
                    <a:lnTo>
                      <a:pt x="2" y="9"/>
                    </a:lnTo>
                    <a:lnTo>
                      <a:pt x="1" y="11"/>
                    </a:lnTo>
                    <a:lnTo>
                      <a:pt x="1" y="13"/>
                    </a:lnTo>
                    <a:lnTo>
                      <a:pt x="0" y="15"/>
                    </a:lnTo>
                    <a:lnTo>
                      <a:pt x="0" y="17"/>
                    </a:lnTo>
                    <a:lnTo>
                      <a:pt x="0" y="19"/>
                    </a:lnTo>
                    <a:lnTo>
                      <a:pt x="0" y="23"/>
                    </a:lnTo>
                    <a:lnTo>
                      <a:pt x="0" y="193"/>
                    </a:lnTo>
                    <a:lnTo>
                      <a:pt x="0" y="194"/>
                    </a:lnTo>
                    <a:lnTo>
                      <a:pt x="0" y="196"/>
                    </a:lnTo>
                    <a:lnTo>
                      <a:pt x="0" y="197"/>
                    </a:lnTo>
                    <a:lnTo>
                      <a:pt x="1" y="199"/>
                    </a:lnTo>
                    <a:lnTo>
                      <a:pt x="1" y="200"/>
                    </a:lnTo>
                    <a:lnTo>
                      <a:pt x="2" y="201"/>
                    </a:lnTo>
                    <a:lnTo>
                      <a:pt x="3" y="203"/>
                    </a:lnTo>
                    <a:lnTo>
                      <a:pt x="4" y="204"/>
                    </a:lnTo>
                    <a:lnTo>
                      <a:pt x="4" y="205"/>
                    </a:lnTo>
                    <a:lnTo>
                      <a:pt x="6" y="206"/>
                    </a:lnTo>
                    <a:lnTo>
                      <a:pt x="7" y="207"/>
                    </a:lnTo>
                    <a:lnTo>
                      <a:pt x="8" y="208"/>
                    </a:lnTo>
                    <a:lnTo>
                      <a:pt x="9" y="209"/>
                    </a:lnTo>
                    <a:lnTo>
                      <a:pt x="11" y="209"/>
                    </a:lnTo>
                    <a:lnTo>
                      <a:pt x="12" y="209"/>
                    </a:lnTo>
                    <a:lnTo>
                      <a:pt x="14" y="210"/>
                    </a:lnTo>
                    <a:close/>
                  </a:path>
                </a:pathLst>
              </a:custGeom>
              <a:solidFill>
                <a:srgbClr val="DADEDC"/>
              </a:solidFill>
              <a:ln w="0" cap="flat" cmpd="sng">
                <a:solidFill>
                  <a:srgbClr val="000000"/>
                </a:solidFill>
                <a:prstDash val="solid"/>
                <a:headEnd type="none" w="med" len="med"/>
                <a:tailEnd type="none" w="med" len="med"/>
              </a:ln>
            </p:spPr>
            <p:txBody>
              <a:bodyPr/>
              <a:lstStyle/>
              <a:p>
                <a:endParaRPr lang="en-US"/>
              </a:p>
            </p:txBody>
          </p:sp>
          <p:sp>
            <p:nvSpPr>
              <p:cNvPr id="1413396" name="Freeform 1413395"/>
              <p:cNvSpPr/>
              <p:nvPr/>
            </p:nvSpPr>
            <p:spPr>
              <a:xfrm>
                <a:off x="4784" y="1302"/>
                <a:ext cx="15" cy="5"/>
              </a:xfrm>
              <a:custGeom>
                <a:avLst/>
                <a:gdLst/>
                <a:ahLst/>
                <a:cxnLst/>
                <a:rect l="0" t="0" r="0" b="0"/>
                <a:pathLst>
                  <a:path w="341" h="99">
                    <a:moveTo>
                      <a:pt x="305" y="99"/>
                    </a:moveTo>
                    <a:lnTo>
                      <a:pt x="309" y="98"/>
                    </a:lnTo>
                    <a:lnTo>
                      <a:pt x="313" y="98"/>
                    </a:lnTo>
                    <a:lnTo>
                      <a:pt x="316" y="97"/>
                    </a:lnTo>
                    <a:lnTo>
                      <a:pt x="319" y="96"/>
                    </a:lnTo>
                    <a:lnTo>
                      <a:pt x="322" y="95"/>
                    </a:lnTo>
                    <a:lnTo>
                      <a:pt x="325" y="93"/>
                    </a:lnTo>
                    <a:lnTo>
                      <a:pt x="328" y="91"/>
                    </a:lnTo>
                    <a:lnTo>
                      <a:pt x="331" y="89"/>
                    </a:lnTo>
                    <a:lnTo>
                      <a:pt x="333" y="87"/>
                    </a:lnTo>
                    <a:lnTo>
                      <a:pt x="335" y="85"/>
                    </a:lnTo>
                    <a:lnTo>
                      <a:pt x="336" y="82"/>
                    </a:lnTo>
                    <a:lnTo>
                      <a:pt x="338" y="80"/>
                    </a:lnTo>
                    <a:lnTo>
                      <a:pt x="339" y="77"/>
                    </a:lnTo>
                    <a:lnTo>
                      <a:pt x="340" y="73"/>
                    </a:lnTo>
                    <a:lnTo>
                      <a:pt x="340" y="70"/>
                    </a:lnTo>
                    <a:lnTo>
                      <a:pt x="341" y="67"/>
                    </a:lnTo>
                    <a:lnTo>
                      <a:pt x="341" y="31"/>
                    </a:lnTo>
                    <a:lnTo>
                      <a:pt x="340" y="27"/>
                    </a:lnTo>
                    <a:lnTo>
                      <a:pt x="340" y="24"/>
                    </a:lnTo>
                    <a:lnTo>
                      <a:pt x="339" y="21"/>
                    </a:lnTo>
                    <a:lnTo>
                      <a:pt x="338" y="18"/>
                    </a:lnTo>
                    <a:lnTo>
                      <a:pt x="336" y="16"/>
                    </a:lnTo>
                    <a:lnTo>
                      <a:pt x="335" y="13"/>
                    </a:lnTo>
                    <a:lnTo>
                      <a:pt x="333" y="11"/>
                    </a:lnTo>
                    <a:lnTo>
                      <a:pt x="331" y="9"/>
                    </a:lnTo>
                    <a:lnTo>
                      <a:pt x="328" y="7"/>
                    </a:lnTo>
                    <a:lnTo>
                      <a:pt x="325" y="5"/>
                    </a:lnTo>
                    <a:lnTo>
                      <a:pt x="322" y="3"/>
                    </a:lnTo>
                    <a:lnTo>
                      <a:pt x="319" y="2"/>
                    </a:lnTo>
                    <a:lnTo>
                      <a:pt x="316" y="1"/>
                    </a:lnTo>
                    <a:lnTo>
                      <a:pt x="313" y="0"/>
                    </a:lnTo>
                    <a:lnTo>
                      <a:pt x="309" y="0"/>
                    </a:lnTo>
                    <a:lnTo>
                      <a:pt x="305" y="0"/>
                    </a:lnTo>
                    <a:lnTo>
                      <a:pt x="37" y="0"/>
                    </a:lnTo>
                    <a:lnTo>
                      <a:pt x="32" y="0"/>
                    </a:lnTo>
                    <a:lnTo>
                      <a:pt x="28" y="0"/>
                    </a:lnTo>
                    <a:lnTo>
                      <a:pt x="25" y="1"/>
                    </a:lnTo>
                    <a:lnTo>
                      <a:pt x="21" y="2"/>
                    </a:lnTo>
                    <a:lnTo>
                      <a:pt x="18" y="3"/>
                    </a:lnTo>
                    <a:lnTo>
                      <a:pt x="15" y="5"/>
                    </a:lnTo>
                    <a:lnTo>
                      <a:pt x="13" y="7"/>
                    </a:lnTo>
                    <a:lnTo>
                      <a:pt x="10" y="9"/>
                    </a:lnTo>
                    <a:lnTo>
                      <a:pt x="8" y="11"/>
                    </a:lnTo>
                    <a:lnTo>
                      <a:pt x="6" y="13"/>
                    </a:lnTo>
                    <a:lnTo>
                      <a:pt x="4" y="16"/>
                    </a:lnTo>
                    <a:lnTo>
                      <a:pt x="2" y="18"/>
                    </a:lnTo>
                    <a:lnTo>
                      <a:pt x="1" y="21"/>
                    </a:lnTo>
                    <a:lnTo>
                      <a:pt x="0" y="24"/>
                    </a:lnTo>
                    <a:lnTo>
                      <a:pt x="0" y="27"/>
                    </a:lnTo>
                    <a:lnTo>
                      <a:pt x="0" y="31"/>
                    </a:lnTo>
                    <a:lnTo>
                      <a:pt x="0" y="67"/>
                    </a:lnTo>
                    <a:lnTo>
                      <a:pt x="0" y="70"/>
                    </a:lnTo>
                    <a:lnTo>
                      <a:pt x="0" y="73"/>
                    </a:lnTo>
                    <a:lnTo>
                      <a:pt x="1" y="77"/>
                    </a:lnTo>
                    <a:lnTo>
                      <a:pt x="2" y="80"/>
                    </a:lnTo>
                    <a:lnTo>
                      <a:pt x="4" y="82"/>
                    </a:lnTo>
                    <a:lnTo>
                      <a:pt x="6" y="85"/>
                    </a:lnTo>
                    <a:lnTo>
                      <a:pt x="8" y="87"/>
                    </a:lnTo>
                    <a:lnTo>
                      <a:pt x="10" y="89"/>
                    </a:lnTo>
                    <a:lnTo>
                      <a:pt x="13" y="91"/>
                    </a:lnTo>
                    <a:lnTo>
                      <a:pt x="15" y="93"/>
                    </a:lnTo>
                    <a:lnTo>
                      <a:pt x="18" y="95"/>
                    </a:lnTo>
                    <a:lnTo>
                      <a:pt x="21" y="96"/>
                    </a:lnTo>
                    <a:lnTo>
                      <a:pt x="25" y="97"/>
                    </a:lnTo>
                    <a:lnTo>
                      <a:pt x="28" y="98"/>
                    </a:lnTo>
                    <a:lnTo>
                      <a:pt x="32" y="98"/>
                    </a:lnTo>
                    <a:lnTo>
                      <a:pt x="37" y="99"/>
                    </a:lnTo>
                    <a:lnTo>
                      <a:pt x="305" y="99"/>
                    </a:lnTo>
                    <a:close/>
                  </a:path>
                </a:pathLst>
              </a:custGeom>
              <a:solidFill>
                <a:srgbClr val="F2EEEA"/>
              </a:solidFill>
              <a:ln w="0" cap="flat" cmpd="sng">
                <a:solidFill>
                  <a:srgbClr val="000000"/>
                </a:solidFill>
                <a:prstDash val="solid"/>
                <a:headEnd type="none" w="med" len="med"/>
                <a:tailEnd type="none" w="med" len="med"/>
              </a:ln>
            </p:spPr>
            <p:txBody>
              <a:bodyPr/>
              <a:lstStyle/>
              <a:p>
                <a:endParaRPr lang="en-US"/>
              </a:p>
            </p:txBody>
          </p:sp>
          <p:sp>
            <p:nvSpPr>
              <p:cNvPr id="1413397" name="Freeform 1413396"/>
              <p:cNvSpPr/>
              <p:nvPr/>
            </p:nvSpPr>
            <p:spPr>
              <a:xfrm>
                <a:off x="4758" y="1301"/>
                <a:ext cx="21" cy="13"/>
              </a:xfrm>
              <a:custGeom>
                <a:avLst/>
                <a:gdLst/>
                <a:ahLst/>
                <a:cxnLst/>
                <a:rect l="0" t="0" r="0" b="0"/>
                <a:pathLst>
                  <a:path w="478" h="283">
                    <a:moveTo>
                      <a:pt x="416" y="283"/>
                    </a:moveTo>
                    <a:lnTo>
                      <a:pt x="420" y="282"/>
                    </a:lnTo>
                    <a:lnTo>
                      <a:pt x="426" y="281"/>
                    </a:lnTo>
                    <a:lnTo>
                      <a:pt x="431" y="280"/>
                    </a:lnTo>
                    <a:lnTo>
                      <a:pt x="436" y="277"/>
                    </a:lnTo>
                    <a:lnTo>
                      <a:pt x="442" y="275"/>
                    </a:lnTo>
                    <a:lnTo>
                      <a:pt x="447" y="271"/>
                    </a:lnTo>
                    <a:lnTo>
                      <a:pt x="452" y="268"/>
                    </a:lnTo>
                    <a:lnTo>
                      <a:pt x="457" y="263"/>
                    </a:lnTo>
                    <a:lnTo>
                      <a:pt x="461" y="259"/>
                    </a:lnTo>
                    <a:lnTo>
                      <a:pt x="465" y="253"/>
                    </a:lnTo>
                    <a:lnTo>
                      <a:pt x="469" y="247"/>
                    </a:lnTo>
                    <a:lnTo>
                      <a:pt x="472" y="241"/>
                    </a:lnTo>
                    <a:lnTo>
                      <a:pt x="474" y="235"/>
                    </a:lnTo>
                    <a:lnTo>
                      <a:pt x="476" y="229"/>
                    </a:lnTo>
                    <a:lnTo>
                      <a:pt x="477" y="222"/>
                    </a:lnTo>
                    <a:lnTo>
                      <a:pt x="478" y="215"/>
                    </a:lnTo>
                    <a:lnTo>
                      <a:pt x="464" y="67"/>
                    </a:lnTo>
                    <a:lnTo>
                      <a:pt x="463" y="60"/>
                    </a:lnTo>
                    <a:lnTo>
                      <a:pt x="463" y="52"/>
                    </a:lnTo>
                    <a:lnTo>
                      <a:pt x="461" y="46"/>
                    </a:lnTo>
                    <a:lnTo>
                      <a:pt x="460" y="40"/>
                    </a:lnTo>
                    <a:lnTo>
                      <a:pt x="458" y="34"/>
                    </a:lnTo>
                    <a:lnTo>
                      <a:pt x="455" y="29"/>
                    </a:lnTo>
                    <a:lnTo>
                      <a:pt x="453" y="24"/>
                    </a:lnTo>
                    <a:lnTo>
                      <a:pt x="450" y="20"/>
                    </a:lnTo>
                    <a:lnTo>
                      <a:pt x="446" y="14"/>
                    </a:lnTo>
                    <a:lnTo>
                      <a:pt x="443" y="11"/>
                    </a:lnTo>
                    <a:lnTo>
                      <a:pt x="438" y="7"/>
                    </a:lnTo>
                    <a:lnTo>
                      <a:pt x="434" y="5"/>
                    </a:lnTo>
                    <a:lnTo>
                      <a:pt x="429" y="2"/>
                    </a:lnTo>
                    <a:lnTo>
                      <a:pt x="425" y="1"/>
                    </a:lnTo>
                    <a:lnTo>
                      <a:pt x="420" y="0"/>
                    </a:lnTo>
                    <a:lnTo>
                      <a:pt x="416" y="0"/>
                    </a:lnTo>
                    <a:lnTo>
                      <a:pt x="63" y="0"/>
                    </a:lnTo>
                    <a:lnTo>
                      <a:pt x="58" y="0"/>
                    </a:lnTo>
                    <a:lnTo>
                      <a:pt x="52" y="1"/>
                    </a:lnTo>
                    <a:lnTo>
                      <a:pt x="48" y="2"/>
                    </a:lnTo>
                    <a:lnTo>
                      <a:pt x="43" y="5"/>
                    </a:lnTo>
                    <a:lnTo>
                      <a:pt x="39" y="7"/>
                    </a:lnTo>
                    <a:lnTo>
                      <a:pt x="35" y="11"/>
                    </a:lnTo>
                    <a:lnTo>
                      <a:pt x="32" y="14"/>
                    </a:lnTo>
                    <a:lnTo>
                      <a:pt x="28" y="20"/>
                    </a:lnTo>
                    <a:lnTo>
                      <a:pt x="25" y="24"/>
                    </a:lnTo>
                    <a:lnTo>
                      <a:pt x="23" y="29"/>
                    </a:lnTo>
                    <a:lnTo>
                      <a:pt x="20" y="34"/>
                    </a:lnTo>
                    <a:lnTo>
                      <a:pt x="18" y="40"/>
                    </a:lnTo>
                    <a:lnTo>
                      <a:pt x="17" y="46"/>
                    </a:lnTo>
                    <a:lnTo>
                      <a:pt x="14" y="52"/>
                    </a:lnTo>
                    <a:lnTo>
                      <a:pt x="14" y="60"/>
                    </a:lnTo>
                    <a:lnTo>
                      <a:pt x="14" y="67"/>
                    </a:lnTo>
                    <a:lnTo>
                      <a:pt x="0" y="215"/>
                    </a:lnTo>
                    <a:lnTo>
                      <a:pt x="0" y="222"/>
                    </a:lnTo>
                    <a:lnTo>
                      <a:pt x="1" y="229"/>
                    </a:lnTo>
                    <a:lnTo>
                      <a:pt x="3" y="235"/>
                    </a:lnTo>
                    <a:lnTo>
                      <a:pt x="5" y="241"/>
                    </a:lnTo>
                    <a:lnTo>
                      <a:pt x="8" y="247"/>
                    </a:lnTo>
                    <a:lnTo>
                      <a:pt x="12" y="253"/>
                    </a:lnTo>
                    <a:lnTo>
                      <a:pt x="17" y="259"/>
                    </a:lnTo>
                    <a:lnTo>
                      <a:pt x="21" y="263"/>
                    </a:lnTo>
                    <a:lnTo>
                      <a:pt x="26" y="268"/>
                    </a:lnTo>
                    <a:lnTo>
                      <a:pt x="31" y="271"/>
                    </a:lnTo>
                    <a:lnTo>
                      <a:pt x="36" y="275"/>
                    </a:lnTo>
                    <a:lnTo>
                      <a:pt x="41" y="277"/>
                    </a:lnTo>
                    <a:lnTo>
                      <a:pt x="46" y="280"/>
                    </a:lnTo>
                    <a:lnTo>
                      <a:pt x="51" y="281"/>
                    </a:lnTo>
                    <a:lnTo>
                      <a:pt x="58" y="282"/>
                    </a:lnTo>
                    <a:lnTo>
                      <a:pt x="63" y="283"/>
                    </a:lnTo>
                    <a:lnTo>
                      <a:pt x="416" y="283"/>
                    </a:lnTo>
                    <a:close/>
                  </a:path>
                </a:pathLst>
              </a:custGeom>
              <a:solidFill>
                <a:srgbClr val="7F7F7F"/>
              </a:solidFill>
              <a:ln w="0" cap="flat" cmpd="sng">
                <a:solidFill>
                  <a:srgbClr val="000000"/>
                </a:solidFill>
                <a:prstDash val="solid"/>
                <a:headEnd type="none" w="med" len="med"/>
                <a:tailEnd type="none" w="med" len="med"/>
              </a:ln>
            </p:spPr>
            <p:txBody>
              <a:bodyPr/>
              <a:lstStyle/>
              <a:p>
                <a:endParaRPr lang="en-US"/>
              </a:p>
            </p:txBody>
          </p:sp>
          <p:sp>
            <p:nvSpPr>
              <p:cNvPr id="1413398" name="Freeform 1413397"/>
              <p:cNvSpPr/>
              <p:nvPr/>
            </p:nvSpPr>
            <p:spPr>
              <a:xfrm>
                <a:off x="4759" y="1302"/>
                <a:ext cx="19" cy="11"/>
              </a:xfrm>
              <a:custGeom>
                <a:avLst/>
                <a:gdLst/>
                <a:ahLst/>
                <a:cxnLst/>
                <a:rect l="0" t="0" r="0" b="0"/>
                <a:pathLst>
                  <a:path w="455" h="270">
                    <a:moveTo>
                      <a:pt x="396" y="270"/>
                    </a:moveTo>
                    <a:lnTo>
                      <a:pt x="400" y="269"/>
                    </a:lnTo>
                    <a:lnTo>
                      <a:pt x="405" y="268"/>
                    </a:lnTo>
                    <a:lnTo>
                      <a:pt x="410" y="267"/>
                    </a:lnTo>
                    <a:lnTo>
                      <a:pt x="415" y="265"/>
                    </a:lnTo>
                    <a:lnTo>
                      <a:pt x="420" y="262"/>
                    </a:lnTo>
                    <a:lnTo>
                      <a:pt x="425" y="259"/>
                    </a:lnTo>
                    <a:lnTo>
                      <a:pt x="430" y="256"/>
                    </a:lnTo>
                    <a:lnTo>
                      <a:pt x="435" y="251"/>
                    </a:lnTo>
                    <a:lnTo>
                      <a:pt x="439" y="246"/>
                    </a:lnTo>
                    <a:lnTo>
                      <a:pt x="443" y="241"/>
                    </a:lnTo>
                    <a:lnTo>
                      <a:pt x="446" y="236"/>
                    </a:lnTo>
                    <a:lnTo>
                      <a:pt x="449" y="231"/>
                    </a:lnTo>
                    <a:lnTo>
                      <a:pt x="451" y="225"/>
                    </a:lnTo>
                    <a:lnTo>
                      <a:pt x="453" y="219"/>
                    </a:lnTo>
                    <a:lnTo>
                      <a:pt x="454" y="213"/>
                    </a:lnTo>
                    <a:lnTo>
                      <a:pt x="455" y="206"/>
                    </a:lnTo>
                    <a:lnTo>
                      <a:pt x="442" y="65"/>
                    </a:lnTo>
                    <a:lnTo>
                      <a:pt x="441" y="58"/>
                    </a:lnTo>
                    <a:lnTo>
                      <a:pt x="441" y="51"/>
                    </a:lnTo>
                    <a:lnTo>
                      <a:pt x="439" y="45"/>
                    </a:lnTo>
                    <a:lnTo>
                      <a:pt x="438" y="39"/>
                    </a:lnTo>
                    <a:lnTo>
                      <a:pt x="436" y="33"/>
                    </a:lnTo>
                    <a:lnTo>
                      <a:pt x="434" y="28"/>
                    </a:lnTo>
                    <a:lnTo>
                      <a:pt x="431" y="23"/>
                    </a:lnTo>
                    <a:lnTo>
                      <a:pt x="427" y="19"/>
                    </a:lnTo>
                    <a:lnTo>
                      <a:pt x="424" y="15"/>
                    </a:lnTo>
                    <a:lnTo>
                      <a:pt x="421" y="10"/>
                    </a:lnTo>
                    <a:lnTo>
                      <a:pt x="417" y="7"/>
                    </a:lnTo>
                    <a:lnTo>
                      <a:pt x="413" y="4"/>
                    </a:lnTo>
                    <a:lnTo>
                      <a:pt x="409" y="2"/>
                    </a:lnTo>
                    <a:lnTo>
                      <a:pt x="405" y="1"/>
                    </a:lnTo>
                    <a:lnTo>
                      <a:pt x="400" y="0"/>
                    </a:lnTo>
                    <a:lnTo>
                      <a:pt x="396" y="0"/>
                    </a:lnTo>
                    <a:lnTo>
                      <a:pt x="60" y="0"/>
                    </a:lnTo>
                    <a:lnTo>
                      <a:pt x="55" y="0"/>
                    </a:lnTo>
                    <a:lnTo>
                      <a:pt x="50" y="1"/>
                    </a:lnTo>
                    <a:lnTo>
                      <a:pt x="46" y="2"/>
                    </a:lnTo>
                    <a:lnTo>
                      <a:pt x="42" y="4"/>
                    </a:lnTo>
                    <a:lnTo>
                      <a:pt x="37" y="7"/>
                    </a:lnTo>
                    <a:lnTo>
                      <a:pt x="33" y="10"/>
                    </a:lnTo>
                    <a:lnTo>
                      <a:pt x="30" y="15"/>
                    </a:lnTo>
                    <a:lnTo>
                      <a:pt x="27" y="19"/>
                    </a:lnTo>
                    <a:lnTo>
                      <a:pt x="24" y="23"/>
                    </a:lnTo>
                    <a:lnTo>
                      <a:pt x="21" y="28"/>
                    </a:lnTo>
                    <a:lnTo>
                      <a:pt x="19" y="33"/>
                    </a:lnTo>
                    <a:lnTo>
                      <a:pt x="17" y="39"/>
                    </a:lnTo>
                    <a:lnTo>
                      <a:pt x="16" y="45"/>
                    </a:lnTo>
                    <a:lnTo>
                      <a:pt x="14" y="51"/>
                    </a:lnTo>
                    <a:lnTo>
                      <a:pt x="14" y="58"/>
                    </a:lnTo>
                    <a:lnTo>
                      <a:pt x="14" y="65"/>
                    </a:lnTo>
                    <a:lnTo>
                      <a:pt x="0" y="206"/>
                    </a:lnTo>
                    <a:lnTo>
                      <a:pt x="0" y="213"/>
                    </a:lnTo>
                    <a:lnTo>
                      <a:pt x="1" y="219"/>
                    </a:lnTo>
                    <a:lnTo>
                      <a:pt x="4" y="225"/>
                    </a:lnTo>
                    <a:lnTo>
                      <a:pt x="6" y="231"/>
                    </a:lnTo>
                    <a:lnTo>
                      <a:pt x="9" y="236"/>
                    </a:lnTo>
                    <a:lnTo>
                      <a:pt x="12" y="241"/>
                    </a:lnTo>
                    <a:lnTo>
                      <a:pt x="16" y="246"/>
                    </a:lnTo>
                    <a:lnTo>
                      <a:pt x="20" y="251"/>
                    </a:lnTo>
                    <a:lnTo>
                      <a:pt x="25" y="256"/>
                    </a:lnTo>
                    <a:lnTo>
                      <a:pt x="29" y="259"/>
                    </a:lnTo>
                    <a:lnTo>
                      <a:pt x="34" y="262"/>
                    </a:lnTo>
                    <a:lnTo>
                      <a:pt x="39" y="265"/>
                    </a:lnTo>
                    <a:lnTo>
                      <a:pt x="45" y="267"/>
                    </a:lnTo>
                    <a:lnTo>
                      <a:pt x="50" y="268"/>
                    </a:lnTo>
                    <a:lnTo>
                      <a:pt x="55" y="269"/>
                    </a:lnTo>
                    <a:lnTo>
                      <a:pt x="60" y="270"/>
                    </a:lnTo>
                    <a:lnTo>
                      <a:pt x="396" y="270"/>
                    </a:lnTo>
                    <a:close/>
                  </a:path>
                </a:pathLst>
              </a:custGeom>
              <a:solidFill>
                <a:srgbClr val="F2F3F1"/>
              </a:solidFill>
              <a:ln w="0" cap="flat" cmpd="sng">
                <a:solidFill>
                  <a:srgbClr val="000000"/>
                </a:solidFill>
                <a:prstDash val="solid"/>
                <a:headEnd type="none" w="med" len="med"/>
                <a:tailEnd type="none" w="med" len="med"/>
              </a:ln>
            </p:spPr>
            <p:txBody>
              <a:bodyPr/>
              <a:lstStyle/>
              <a:p>
                <a:endParaRPr lang="en-US"/>
              </a:p>
            </p:txBody>
          </p:sp>
          <p:sp>
            <p:nvSpPr>
              <p:cNvPr id="1413399" name="Freeform 1413398"/>
              <p:cNvSpPr/>
              <p:nvPr/>
            </p:nvSpPr>
            <p:spPr>
              <a:xfrm>
                <a:off x="4761" y="1307"/>
                <a:ext cx="15" cy="6"/>
              </a:xfrm>
              <a:custGeom>
                <a:avLst/>
                <a:gdLst/>
                <a:ahLst/>
                <a:cxnLst/>
                <a:rect l="0" t="0" r="0" b="0"/>
                <a:pathLst>
                  <a:path w="333" h="122">
                    <a:moveTo>
                      <a:pt x="333" y="62"/>
                    </a:moveTo>
                    <a:lnTo>
                      <a:pt x="332" y="67"/>
                    </a:lnTo>
                    <a:lnTo>
                      <a:pt x="332" y="73"/>
                    </a:lnTo>
                    <a:lnTo>
                      <a:pt x="331" y="79"/>
                    </a:lnTo>
                    <a:lnTo>
                      <a:pt x="330" y="85"/>
                    </a:lnTo>
                    <a:lnTo>
                      <a:pt x="329" y="90"/>
                    </a:lnTo>
                    <a:lnTo>
                      <a:pt x="327" y="95"/>
                    </a:lnTo>
                    <a:lnTo>
                      <a:pt x="324" y="100"/>
                    </a:lnTo>
                    <a:lnTo>
                      <a:pt x="322" y="104"/>
                    </a:lnTo>
                    <a:lnTo>
                      <a:pt x="319" y="108"/>
                    </a:lnTo>
                    <a:lnTo>
                      <a:pt x="316" y="111"/>
                    </a:lnTo>
                    <a:lnTo>
                      <a:pt x="313" y="114"/>
                    </a:lnTo>
                    <a:lnTo>
                      <a:pt x="310" y="117"/>
                    </a:lnTo>
                    <a:lnTo>
                      <a:pt x="306" y="119"/>
                    </a:lnTo>
                    <a:lnTo>
                      <a:pt x="303" y="120"/>
                    </a:lnTo>
                    <a:lnTo>
                      <a:pt x="299" y="121"/>
                    </a:lnTo>
                    <a:lnTo>
                      <a:pt x="295" y="122"/>
                    </a:lnTo>
                    <a:lnTo>
                      <a:pt x="38" y="122"/>
                    </a:lnTo>
                    <a:lnTo>
                      <a:pt x="33" y="121"/>
                    </a:lnTo>
                    <a:lnTo>
                      <a:pt x="29" y="120"/>
                    </a:lnTo>
                    <a:lnTo>
                      <a:pt x="26" y="119"/>
                    </a:lnTo>
                    <a:lnTo>
                      <a:pt x="22" y="117"/>
                    </a:lnTo>
                    <a:lnTo>
                      <a:pt x="19" y="114"/>
                    </a:lnTo>
                    <a:lnTo>
                      <a:pt x="15" y="111"/>
                    </a:lnTo>
                    <a:lnTo>
                      <a:pt x="12" y="108"/>
                    </a:lnTo>
                    <a:lnTo>
                      <a:pt x="9" y="104"/>
                    </a:lnTo>
                    <a:lnTo>
                      <a:pt x="7" y="100"/>
                    </a:lnTo>
                    <a:lnTo>
                      <a:pt x="5" y="95"/>
                    </a:lnTo>
                    <a:lnTo>
                      <a:pt x="3" y="90"/>
                    </a:lnTo>
                    <a:lnTo>
                      <a:pt x="2" y="85"/>
                    </a:lnTo>
                    <a:lnTo>
                      <a:pt x="1" y="79"/>
                    </a:lnTo>
                    <a:lnTo>
                      <a:pt x="0" y="73"/>
                    </a:lnTo>
                    <a:lnTo>
                      <a:pt x="0" y="67"/>
                    </a:lnTo>
                    <a:lnTo>
                      <a:pt x="0" y="62"/>
                    </a:lnTo>
                    <a:lnTo>
                      <a:pt x="2" y="0"/>
                    </a:lnTo>
                    <a:lnTo>
                      <a:pt x="331" y="0"/>
                    </a:lnTo>
                    <a:lnTo>
                      <a:pt x="333" y="62"/>
                    </a:lnTo>
                    <a:close/>
                  </a:path>
                </a:pathLst>
              </a:custGeom>
              <a:solidFill>
                <a:srgbClr val="CDCAC7"/>
              </a:solidFill>
              <a:ln w="0" cap="flat" cmpd="sng">
                <a:solidFill>
                  <a:srgbClr val="000000"/>
                </a:solidFill>
                <a:prstDash val="solid"/>
                <a:headEnd type="none" w="med" len="med"/>
                <a:tailEnd type="none" w="med" len="med"/>
              </a:ln>
            </p:spPr>
            <p:txBody>
              <a:bodyPr/>
              <a:lstStyle/>
              <a:p>
                <a:endParaRPr lang="en-US"/>
              </a:p>
            </p:txBody>
          </p:sp>
          <p:sp>
            <p:nvSpPr>
              <p:cNvPr id="1413400" name="Freeform 1413399"/>
              <p:cNvSpPr/>
              <p:nvPr/>
            </p:nvSpPr>
            <p:spPr>
              <a:xfrm>
                <a:off x="4759" y="1303"/>
                <a:ext cx="2" cy="9"/>
              </a:xfrm>
              <a:custGeom>
                <a:avLst/>
                <a:gdLst/>
                <a:ahLst/>
                <a:cxnLst/>
                <a:rect l="0" t="0" r="0" b="0"/>
                <a:pathLst>
                  <a:path w="33" h="201">
                    <a:moveTo>
                      <a:pt x="18" y="201"/>
                    </a:moveTo>
                    <a:lnTo>
                      <a:pt x="19" y="200"/>
                    </a:lnTo>
                    <a:lnTo>
                      <a:pt x="20" y="200"/>
                    </a:lnTo>
                    <a:lnTo>
                      <a:pt x="22" y="200"/>
                    </a:lnTo>
                    <a:lnTo>
                      <a:pt x="23" y="199"/>
                    </a:lnTo>
                    <a:lnTo>
                      <a:pt x="25" y="198"/>
                    </a:lnTo>
                    <a:lnTo>
                      <a:pt x="26" y="197"/>
                    </a:lnTo>
                    <a:lnTo>
                      <a:pt x="28" y="196"/>
                    </a:lnTo>
                    <a:lnTo>
                      <a:pt x="29" y="195"/>
                    </a:lnTo>
                    <a:lnTo>
                      <a:pt x="29" y="194"/>
                    </a:lnTo>
                    <a:lnTo>
                      <a:pt x="30" y="192"/>
                    </a:lnTo>
                    <a:lnTo>
                      <a:pt x="31" y="191"/>
                    </a:lnTo>
                    <a:lnTo>
                      <a:pt x="31" y="189"/>
                    </a:lnTo>
                    <a:lnTo>
                      <a:pt x="32" y="187"/>
                    </a:lnTo>
                    <a:lnTo>
                      <a:pt x="32" y="185"/>
                    </a:lnTo>
                    <a:lnTo>
                      <a:pt x="32" y="184"/>
                    </a:lnTo>
                    <a:lnTo>
                      <a:pt x="33" y="182"/>
                    </a:lnTo>
                    <a:lnTo>
                      <a:pt x="33" y="20"/>
                    </a:lnTo>
                    <a:lnTo>
                      <a:pt x="32" y="18"/>
                    </a:lnTo>
                    <a:lnTo>
                      <a:pt x="32" y="16"/>
                    </a:lnTo>
                    <a:lnTo>
                      <a:pt x="32" y="13"/>
                    </a:lnTo>
                    <a:lnTo>
                      <a:pt x="31" y="11"/>
                    </a:lnTo>
                    <a:lnTo>
                      <a:pt x="31" y="10"/>
                    </a:lnTo>
                    <a:lnTo>
                      <a:pt x="30" y="8"/>
                    </a:lnTo>
                    <a:lnTo>
                      <a:pt x="29" y="7"/>
                    </a:lnTo>
                    <a:lnTo>
                      <a:pt x="29" y="5"/>
                    </a:lnTo>
                    <a:lnTo>
                      <a:pt x="28" y="4"/>
                    </a:lnTo>
                    <a:lnTo>
                      <a:pt x="26" y="3"/>
                    </a:lnTo>
                    <a:lnTo>
                      <a:pt x="25" y="2"/>
                    </a:lnTo>
                    <a:lnTo>
                      <a:pt x="23" y="1"/>
                    </a:lnTo>
                    <a:lnTo>
                      <a:pt x="22" y="0"/>
                    </a:lnTo>
                    <a:lnTo>
                      <a:pt x="20" y="0"/>
                    </a:lnTo>
                    <a:lnTo>
                      <a:pt x="19" y="0"/>
                    </a:lnTo>
                    <a:lnTo>
                      <a:pt x="18" y="0"/>
                    </a:lnTo>
                    <a:lnTo>
                      <a:pt x="16" y="0"/>
                    </a:lnTo>
                    <a:lnTo>
                      <a:pt x="15" y="0"/>
                    </a:lnTo>
                    <a:lnTo>
                      <a:pt x="13" y="0"/>
                    </a:lnTo>
                    <a:lnTo>
                      <a:pt x="12" y="1"/>
                    </a:lnTo>
                    <a:lnTo>
                      <a:pt x="11" y="2"/>
                    </a:lnTo>
                    <a:lnTo>
                      <a:pt x="10" y="3"/>
                    </a:lnTo>
                    <a:lnTo>
                      <a:pt x="8" y="4"/>
                    </a:lnTo>
                    <a:lnTo>
                      <a:pt x="8" y="5"/>
                    </a:lnTo>
                    <a:lnTo>
                      <a:pt x="7" y="7"/>
                    </a:lnTo>
                    <a:lnTo>
                      <a:pt x="6" y="8"/>
                    </a:lnTo>
                    <a:lnTo>
                      <a:pt x="5" y="10"/>
                    </a:lnTo>
                    <a:lnTo>
                      <a:pt x="5" y="11"/>
                    </a:lnTo>
                    <a:lnTo>
                      <a:pt x="4" y="13"/>
                    </a:lnTo>
                    <a:lnTo>
                      <a:pt x="4" y="16"/>
                    </a:lnTo>
                    <a:lnTo>
                      <a:pt x="4" y="18"/>
                    </a:lnTo>
                    <a:lnTo>
                      <a:pt x="4" y="20"/>
                    </a:lnTo>
                    <a:lnTo>
                      <a:pt x="0" y="169"/>
                    </a:lnTo>
                    <a:lnTo>
                      <a:pt x="0" y="170"/>
                    </a:lnTo>
                    <a:lnTo>
                      <a:pt x="0" y="173"/>
                    </a:lnTo>
                    <a:lnTo>
                      <a:pt x="0" y="176"/>
                    </a:lnTo>
                    <a:lnTo>
                      <a:pt x="1" y="179"/>
                    </a:lnTo>
                    <a:lnTo>
                      <a:pt x="2" y="181"/>
                    </a:lnTo>
                    <a:lnTo>
                      <a:pt x="3" y="184"/>
                    </a:lnTo>
                    <a:lnTo>
                      <a:pt x="4" y="186"/>
                    </a:lnTo>
                    <a:lnTo>
                      <a:pt x="6" y="189"/>
                    </a:lnTo>
                    <a:lnTo>
                      <a:pt x="7" y="191"/>
                    </a:lnTo>
                    <a:lnTo>
                      <a:pt x="8" y="193"/>
                    </a:lnTo>
                    <a:lnTo>
                      <a:pt x="10" y="195"/>
                    </a:lnTo>
                    <a:lnTo>
                      <a:pt x="11" y="197"/>
                    </a:lnTo>
                    <a:lnTo>
                      <a:pt x="13" y="198"/>
                    </a:lnTo>
                    <a:lnTo>
                      <a:pt x="14" y="200"/>
                    </a:lnTo>
                    <a:lnTo>
                      <a:pt x="16" y="200"/>
                    </a:lnTo>
                    <a:lnTo>
                      <a:pt x="18" y="201"/>
                    </a:lnTo>
                    <a:close/>
                  </a:path>
                </a:pathLst>
              </a:custGeom>
              <a:solidFill>
                <a:srgbClr val="DADEDC"/>
              </a:solidFill>
              <a:ln w="0" cap="flat" cmpd="sng">
                <a:solidFill>
                  <a:srgbClr val="000000"/>
                </a:solidFill>
                <a:prstDash val="solid"/>
                <a:headEnd type="none" w="med" len="med"/>
                <a:tailEnd type="none" w="med" len="med"/>
              </a:ln>
            </p:spPr>
            <p:txBody>
              <a:bodyPr/>
              <a:lstStyle/>
              <a:p>
                <a:endParaRPr lang="en-US"/>
              </a:p>
            </p:txBody>
          </p:sp>
          <p:sp>
            <p:nvSpPr>
              <p:cNvPr id="1413401" name="Freeform 1413400"/>
              <p:cNvSpPr/>
              <p:nvPr/>
            </p:nvSpPr>
            <p:spPr>
              <a:xfrm>
                <a:off x="4776" y="1303"/>
                <a:ext cx="2" cy="9"/>
              </a:xfrm>
              <a:custGeom>
                <a:avLst/>
                <a:gdLst/>
                <a:ahLst/>
                <a:cxnLst/>
                <a:rect l="0" t="0" r="0" b="0"/>
                <a:pathLst>
                  <a:path w="38" h="210">
                    <a:moveTo>
                      <a:pt x="14" y="210"/>
                    </a:moveTo>
                    <a:lnTo>
                      <a:pt x="15" y="209"/>
                    </a:lnTo>
                    <a:lnTo>
                      <a:pt x="17" y="209"/>
                    </a:lnTo>
                    <a:lnTo>
                      <a:pt x="19" y="207"/>
                    </a:lnTo>
                    <a:lnTo>
                      <a:pt x="20" y="206"/>
                    </a:lnTo>
                    <a:lnTo>
                      <a:pt x="22" y="204"/>
                    </a:lnTo>
                    <a:lnTo>
                      <a:pt x="25" y="202"/>
                    </a:lnTo>
                    <a:lnTo>
                      <a:pt x="27" y="200"/>
                    </a:lnTo>
                    <a:lnTo>
                      <a:pt x="29" y="198"/>
                    </a:lnTo>
                    <a:lnTo>
                      <a:pt x="31" y="195"/>
                    </a:lnTo>
                    <a:lnTo>
                      <a:pt x="32" y="192"/>
                    </a:lnTo>
                    <a:lnTo>
                      <a:pt x="34" y="190"/>
                    </a:lnTo>
                    <a:lnTo>
                      <a:pt x="35" y="187"/>
                    </a:lnTo>
                    <a:lnTo>
                      <a:pt x="36" y="185"/>
                    </a:lnTo>
                    <a:lnTo>
                      <a:pt x="37" y="181"/>
                    </a:lnTo>
                    <a:lnTo>
                      <a:pt x="37" y="179"/>
                    </a:lnTo>
                    <a:lnTo>
                      <a:pt x="38" y="177"/>
                    </a:lnTo>
                    <a:lnTo>
                      <a:pt x="29" y="20"/>
                    </a:lnTo>
                    <a:lnTo>
                      <a:pt x="28" y="17"/>
                    </a:lnTo>
                    <a:lnTo>
                      <a:pt x="28" y="15"/>
                    </a:lnTo>
                    <a:lnTo>
                      <a:pt x="28" y="14"/>
                    </a:lnTo>
                    <a:lnTo>
                      <a:pt x="27" y="12"/>
                    </a:lnTo>
                    <a:lnTo>
                      <a:pt x="27" y="10"/>
                    </a:lnTo>
                    <a:lnTo>
                      <a:pt x="26" y="8"/>
                    </a:lnTo>
                    <a:lnTo>
                      <a:pt x="25" y="7"/>
                    </a:lnTo>
                    <a:lnTo>
                      <a:pt x="25" y="5"/>
                    </a:lnTo>
                    <a:lnTo>
                      <a:pt x="24" y="4"/>
                    </a:lnTo>
                    <a:lnTo>
                      <a:pt x="21" y="3"/>
                    </a:lnTo>
                    <a:lnTo>
                      <a:pt x="20" y="2"/>
                    </a:lnTo>
                    <a:lnTo>
                      <a:pt x="19" y="1"/>
                    </a:lnTo>
                    <a:lnTo>
                      <a:pt x="18" y="0"/>
                    </a:lnTo>
                    <a:lnTo>
                      <a:pt x="16" y="0"/>
                    </a:lnTo>
                    <a:lnTo>
                      <a:pt x="15" y="0"/>
                    </a:lnTo>
                    <a:lnTo>
                      <a:pt x="14" y="0"/>
                    </a:lnTo>
                    <a:lnTo>
                      <a:pt x="12" y="0"/>
                    </a:lnTo>
                    <a:lnTo>
                      <a:pt x="11" y="0"/>
                    </a:lnTo>
                    <a:lnTo>
                      <a:pt x="9" y="0"/>
                    </a:lnTo>
                    <a:lnTo>
                      <a:pt x="8" y="1"/>
                    </a:lnTo>
                    <a:lnTo>
                      <a:pt x="7" y="2"/>
                    </a:lnTo>
                    <a:lnTo>
                      <a:pt x="6" y="3"/>
                    </a:lnTo>
                    <a:lnTo>
                      <a:pt x="4" y="4"/>
                    </a:lnTo>
                    <a:lnTo>
                      <a:pt x="4" y="6"/>
                    </a:lnTo>
                    <a:lnTo>
                      <a:pt x="3" y="7"/>
                    </a:lnTo>
                    <a:lnTo>
                      <a:pt x="2" y="9"/>
                    </a:lnTo>
                    <a:lnTo>
                      <a:pt x="1" y="11"/>
                    </a:lnTo>
                    <a:lnTo>
                      <a:pt x="1" y="13"/>
                    </a:lnTo>
                    <a:lnTo>
                      <a:pt x="0" y="15"/>
                    </a:lnTo>
                    <a:lnTo>
                      <a:pt x="0" y="17"/>
                    </a:lnTo>
                    <a:lnTo>
                      <a:pt x="0" y="19"/>
                    </a:lnTo>
                    <a:lnTo>
                      <a:pt x="0" y="23"/>
                    </a:lnTo>
                    <a:lnTo>
                      <a:pt x="0" y="193"/>
                    </a:lnTo>
                    <a:lnTo>
                      <a:pt x="0" y="194"/>
                    </a:lnTo>
                    <a:lnTo>
                      <a:pt x="0" y="196"/>
                    </a:lnTo>
                    <a:lnTo>
                      <a:pt x="0" y="197"/>
                    </a:lnTo>
                    <a:lnTo>
                      <a:pt x="1" y="199"/>
                    </a:lnTo>
                    <a:lnTo>
                      <a:pt x="1" y="200"/>
                    </a:lnTo>
                    <a:lnTo>
                      <a:pt x="2" y="201"/>
                    </a:lnTo>
                    <a:lnTo>
                      <a:pt x="3" y="203"/>
                    </a:lnTo>
                    <a:lnTo>
                      <a:pt x="4" y="204"/>
                    </a:lnTo>
                    <a:lnTo>
                      <a:pt x="4" y="205"/>
                    </a:lnTo>
                    <a:lnTo>
                      <a:pt x="6" y="206"/>
                    </a:lnTo>
                    <a:lnTo>
                      <a:pt x="7" y="207"/>
                    </a:lnTo>
                    <a:lnTo>
                      <a:pt x="8" y="208"/>
                    </a:lnTo>
                    <a:lnTo>
                      <a:pt x="9" y="209"/>
                    </a:lnTo>
                    <a:lnTo>
                      <a:pt x="11" y="209"/>
                    </a:lnTo>
                    <a:lnTo>
                      <a:pt x="12" y="209"/>
                    </a:lnTo>
                    <a:lnTo>
                      <a:pt x="14" y="210"/>
                    </a:lnTo>
                    <a:close/>
                  </a:path>
                </a:pathLst>
              </a:custGeom>
              <a:solidFill>
                <a:srgbClr val="DADEDC"/>
              </a:solidFill>
              <a:ln w="0" cap="flat" cmpd="sng">
                <a:solidFill>
                  <a:srgbClr val="000000"/>
                </a:solidFill>
                <a:prstDash val="solid"/>
                <a:headEnd type="none" w="med" len="med"/>
                <a:tailEnd type="none" w="med" len="med"/>
              </a:ln>
            </p:spPr>
            <p:txBody>
              <a:bodyPr/>
              <a:lstStyle/>
              <a:p>
                <a:endParaRPr lang="en-US"/>
              </a:p>
            </p:txBody>
          </p:sp>
          <p:sp>
            <p:nvSpPr>
              <p:cNvPr id="1413402" name="Freeform 1413401"/>
              <p:cNvSpPr/>
              <p:nvPr/>
            </p:nvSpPr>
            <p:spPr>
              <a:xfrm>
                <a:off x="4761" y="1302"/>
                <a:ext cx="15" cy="5"/>
              </a:xfrm>
              <a:custGeom>
                <a:avLst/>
                <a:gdLst/>
                <a:ahLst/>
                <a:cxnLst/>
                <a:rect l="0" t="0" r="0" b="0"/>
                <a:pathLst>
                  <a:path w="342" h="99">
                    <a:moveTo>
                      <a:pt x="306" y="99"/>
                    </a:moveTo>
                    <a:lnTo>
                      <a:pt x="309" y="98"/>
                    </a:lnTo>
                    <a:lnTo>
                      <a:pt x="313" y="98"/>
                    </a:lnTo>
                    <a:lnTo>
                      <a:pt x="316" y="97"/>
                    </a:lnTo>
                    <a:lnTo>
                      <a:pt x="319" y="96"/>
                    </a:lnTo>
                    <a:lnTo>
                      <a:pt x="322" y="95"/>
                    </a:lnTo>
                    <a:lnTo>
                      <a:pt x="325" y="93"/>
                    </a:lnTo>
                    <a:lnTo>
                      <a:pt x="328" y="91"/>
                    </a:lnTo>
                    <a:lnTo>
                      <a:pt x="331" y="89"/>
                    </a:lnTo>
                    <a:lnTo>
                      <a:pt x="334" y="87"/>
                    </a:lnTo>
                    <a:lnTo>
                      <a:pt x="336" y="85"/>
                    </a:lnTo>
                    <a:lnTo>
                      <a:pt x="337" y="82"/>
                    </a:lnTo>
                    <a:lnTo>
                      <a:pt x="339" y="80"/>
                    </a:lnTo>
                    <a:lnTo>
                      <a:pt x="340" y="77"/>
                    </a:lnTo>
                    <a:lnTo>
                      <a:pt x="341" y="73"/>
                    </a:lnTo>
                    <a:lnTo>
                      <a:pt x="341" y="70"/>
                    </a:lnTo>
                    <a:lnTo>
                      <a:pt x="342" y="67"/>
                    </a:lnTo>
                    <a:lnTo>
                      <a:pt x="342" y="31"/>
                    </a:lnTo>
                    <a:lnTo>
                      <a:pt x="341" y="27"/>
                    </a:lnTo>
                    <a:lnTo>
                      <a:pt x="341" y="24"/>
                    </a:lnTo>
                    <a:lnTo>
                      <a:pt x="340" y="21"/>
                    </a:lnTo>
                    <a:lnTo>
                      <a:pt x="339" y="18"/>
                    </a:lnTo>
                    <a:lnTo>
                      <a:pt x="337" y="16"/>
                    </a:lnTo>
                    <a:lnTo>
                      <a:pt x="336" y="13"/>
                    </a:lnTo>
                    <a:lnTo>
                      <a:pt x="334" y="11"/>
                    </a:lnTo>
                    <a:lnTo>
                      <a:pt x="331" y="9"/>
                    </a:lnTo>
                    <a:lnTo>
                      <a:pt x="328" y="7"/>
                    </a:lnTo>
                    <a:lnTo>
                      <a:pt x="325" y="5"/>
                    </a:lnTo>
                    <a:lnTo>
                      <a:pt x="322" y="3"/>
                    </a:lnTo>
                    <a:lnTo>
                      <a:pt x="319" y="2"/>
                    </a:lnTo>
                    <a:lnTo>
                      <a:pt x="316" y="1"/>
                    </a:lnTo>
                    <a:lnTo>
                      <a:pt x="313" y="0"/>
                    </a:lnTo>
                    <a:lnTo>
                      <a:pt x="309" y="0"/>
                    </a:lnTo>
                    <a:lnTo>
                      <a:pt x="306" y="0"/>
                    </a:lnTo>
                    <a:lnTo>
                      <a:pt x="37" y="0"/>
                    </a:lnTo>
                    <a:lnTo>
                      <a:pt x="33" y="0"/>
                    </a:lnTo>
                    <a:lnTo>
                      <a:pt x="29" y="0"/>
                    </a:lnTo>
                    <a:lnTo>
                      <a:pt x="26" y="1"/>
                    </a:lnTo>
                    <a:lnTo>
                      <a:pt x="21" y="2"/>
                    </a:lnTo>
                    <a:lnTo>
                      <a:pt x="18" y="3"/>
                    </a:lnTo>
                    <a:lnTo>
                      <a:pt x="15" y="5"/>
                    </a:lnTo>
                    <a:lnTo>
                      <a:pt x="13" y="7"/>
                    </a:lnTo>
                    <a:lnTo>
                      <a:pt x="10" y="9"/>
                    </a:lnTo>
                    <a:lnTo>
                      <a:pt x="8" y="11"/>
                    </a:lnTo>
                    <a:lnTo>
                      <a:pt x="6" y="13"/>
                    </a:lnTo>
                    <a:lnTo>
                      <a:pt x="4" y="16"/>
                    </a:lnTo>
                    <a:lnTo>
                      <a:pt x="2" y="18"/>
                    </a:lnTo>
                    <a:lnTo>
                      <a:pt x="1" y="21"/>
                    </a:lnTo>
                    <a:lnTo>
                      <a:pt x="0" y="24"/>
                    </a:lnTo>
                    <a:lnTo>
                      <a:pt x="0" y="27"/>
                    </a:lnTo>
                    <a:lnTo>
                      <a:pt x="0" y="31"/>
                    </a:lnTo>
                    <a:lnTo>
                      <a:pt x="0" y="67"/>
                    </a:lnTo>
                    <a:lnTo>
                      <a:pt x="0" y="70"/>
                    </a:lnTo>
                    <a:lnTo>
                      <a:pt x="0" y="73"/>
                    </a:lnTo>
                    <a:lnTo>
                      <a:pt x="1" y="77"/>
                    </a:lnTo>
                    <a:lnTo>
                      <a:pt x="2" y="80"/>
                    </a:lnTo>
                    <a:lnTo>
                      <a:pt x="4" y="82"/>
                    </a:lnTo>
                    <a:lnTo>
                      <a:pt x="6" y="85"/>
                    </a:lnTo>
                    <a:lnTo>
                      <a:pt x="8" y="87"/>
                    </a:lnTo>
                    <a:lnTo>
                      <a:pt x="10" y="89"/>
                    </a:lnTo>
                    <a:lnTo>
                      <a:pt x="13" y="91"/>
                    </a:lnTo>
                    <a:lnTo>
                      <a:pt x="15" y="93"/>
                    </a:lnTo>
                    <a:lnTo>
                      <a:pt x="18" y="95"/>
                    </a:lnTo>
                    <a:lnTo>
                      <a:pt x="21" y="96"/>
                    </a:lnTo>
                    <a:lnTo>
                      <a:pt x="26" y="97"/>
                    </a:lnTo>
                    <a:lnTo>
                      <a:pt x="29" y="98"/>
                    </a:lnTo>
                    <a:lnTo>
                      <a:pt x="33" y="98"/>
                    </a:lnTo>
                    <a:lnTo>
                      <a:pt x="37" y="99"/>
                    </a:lnTo>
                    <a:lnTo>
                      <a:pt x="306" y="99"/>
                    </a:lnTo>
                    <a:close/>
                  </a:path>
                </a:pathLst>
              </a:custGeom>
              <a:solidFill>
                <a:srgbClr val="F2EEEA"/>
              </a:solidFill>
              <a:ln w="0" cap="flat" cmpd="sng">
                <a:solidFill>
                  <a:srgbClr val="000000"/>
                </a:solidFill>
                <a:prstDash val="solid"/>
                <a:headEnd type="none" w="med" len="med"/>
                <a:tailEnd type="none" w="med" len="med"/>
              </a:ln>
            </p:spPr>
            <p:txBody>
              <a:bodyPr/>
              <a:lstStyle/>
              <a:p>
                <a:endParaRPr lang="en-US"/>
              </a:p>
            </p:txBody>
          </p:sp>
          <p:sp>
            <p:nvSpPr>
              <p:cNvPr id="1413403" name="Freeform 1413402"/>
              <p:cNvSpPr/>
              <p:nvPr/>
            </p:nvSpPr>
            <p:spPr>
              <a:xfrm>
                <a:off x="4736" y="1301"/>
                <a:ext cx="20" cy="13"/>
              </a:xfrm>
              <a:custGeom>
                <a:avLst/>
                <a:gdLst/>
                <a:ahLst/>
                <a:cxnLst/>
                <a:rect l="0" t="0" r="0" b="0"/>
                <a:pathLst>
                  <a:path w="477" h="283">
                    <a:moveTo>
                      <a:pt x="416" y="283"/>
                    </a:moveTo>
                    <a:lnTo>
                      <a:pt x="420" y="282"/>
                    </a:lnTo>
                    <a:lnTo>
                      <a:pt x="425" y="281"/>
                    </a:lnTo>
                    <a:lnTo>
                      <a:pt x="430" y="280"/>
                    </a:lnTo>
                    <a:lnTo>
                      <a:pt x="435" y="277"/>
                    </a:lnTo>
                    <a:lnTo>
                      <a:pt x="440" y="275"/>
                    </a:lnTo>
                    <a:lnTo>
                      <a:pt x="445" y="271"/>
                    </a:lnTo>
                    <a:lnTo>
                      <a:pt x="451" y="268"/>
                    </a:lnTo>
                    <a:lnTo>
                      <a:pt x="456" y="263"/>
                    </a:lnTo>
                    <a:lnTo>
                      <a:pt x="460" y="259"/>
                    </a:lnTo>
                    <a:lnTo>
                      <a:pt x="464" y="253"/>
                    </a:lnTo>
                    <a:lnTo>
                      <a:pt x="468" y="247"/>
                    </a:lnTo>
                    <a:lnTo>
                      <a:pt x="471" y="241"/>
                    </a:lnTo>
                    <a:lnTo>
                      <a:pt x="473" y="235"/>
                    </a:lnTo>
                    <a:lnTo>
                      <a:pt x="475" y="229"/>
                    </a:lnTo>
                    <a:lnTo>
                      <a:pt x="476" y="222"/>
                    </a:lnTo>
                    <a:lnTo>
                      <a:pt x="477" y="215"/>
                    </a:lnTo>
                    <a:lnTo>
                      <a:pt x="463" y="67"/>
                    </a:lnTo>
                    <a:lnTo>
                      <a:pt x="462" y="60"/>
                    </a:lnTo>
                    <a:lnTo>
                      <a:pt x="462" y="52"/>
                    </a:lnTo>
                    <a:lnTo>
                      <a:pt x="460" y="46"/>
                    </a:lnTo>
                    <a:lnTo>
                      <a:pt x="459" y="40"/>
                    </a:lnTo>
                    <a:lnTo>
                      <a:pt x="457" y="34"/>
                    </a:lnTo>
                    <a:lnTo>
                      <a:pt x="455" y="29"/>
                    </a:lnTo>
                    <a:lnTo>
                      <a:pt x="452" y="24"/>
                    </a:lnTo>
                    <a:lnTo>
                      <a:pt x="448" y="20"/>
                    </a:lnTo>
                    <a:lnTo>
                      <a:pt x="445" y="14"/>
                    </a:lnTo>
                    <a:lnTo>
                      <a:pt x="441" y="11"/>
                    </a:lnTo>
                    <a:lnTo>
                      <a:pt x="437" y="7"/>
                    </a:lnTo>
                    <a:lnTo>
                      <a:pt x="433" y="5"/>
                    </a:lnTo>
                    <a:lnTo>
                      <a:pt x="429" y="2"/>
                    </a:lnTo>
                    <a:lnTo>
                      <a:pt x="425" y="1"/>
                    </a:lnTo>
                    <a:lnTo>
                      <a:pt x="420" y="0"/>
                    </a:lnTo>
                    <a:lnTo>
                      <a:pt x="416" y="0"/>
                    </a:lnTo>
                    <a:lnTo>
                      <a:pt x="63" y="0"/>
                    </a:lnTo>
                    <a:lnTo>
                      <a:pt x="57" y="0"/>
                    </a:lnTo>
                    <a:lnTo>
                      <a:pt x="52" y="1"/>
                    </a:lnTo>
                    <a:lnTo>
                      <a:pt x="48" y="2"/>
                    </a:lnTo>
                    <a:lnTo>
                      <a:pt x="43" y="5"/>
                    </a:lnTo>
                    <a:lnTo>
                      <a:pt x="39" y="7"/>
                    </a:lnTo>
                    <a:lnTo>
                      <a:pt x="35" y="11"/>
                    </a:lnTo>
                    <a:lnTo>
                      <a:pt x="32" y="14"/>
                    </a:lnTo>
                    <a:lnTo>
                      <a:pt x="28" y="20"/>
                    </a:lnTo>
                    <a:lnTo>
                      <a:pt x="25" y="24"/>
                    </a:lnTo>
                    <a:lnTo>
                      <a:pt x="22" y="29"/>
                    </a:lnTo>
                    <a:lnTo>
                      <a:pt x="19" y="34"/>
                    </a:lnTo>
                    <a:lnTo>
                      <a:pt x="17" y="40"/>
                    </a:lnTo>
                    <a:lnTo>
                      <a:pt x="16" y="46"/>
                    </a:lnTo>
                    <a:lnTo>
                      <a:pt x="14" y="52"/>
                    </a:lnTo>
                    <a:lnTo>
                      <a:pt x="14" y="60"/>
                    </a:lnTo>
                    <a:lnTo>
                      <a:pt x="14" y="67"/>
                    </a:lnTo>
                    <a:lnTo>
                      <a:pt x="0" y="215"/>
                    </a:lnTo>
                    <a:lnTo>
                      <a:pt x="0" y="222"/>
                    </a:lnTo>
                    <a:lnTo>
                      <a:pt x="1" y="229"/>
                    </a:lnTo>
                    <a:lnTo>
                      <a:pt x="3" y="235"/>
                    </a:lnTo>
                    <a:lnTo>
                      <a:pt x="5" y="241"/>
                    </a:lnTo>
                    <a:lnTo>
                      <a:pt x="8" y="247"/>
                    </a:lnTo>
                    <a:lnTo>
                      <a:pt x="12" y="253"/>
                    </a:lnTo>
                    <a:lnTo>
                      <a:pt x="16" y="259"/>
                    </a:lnTo>
                    <a:lnTo>
                      <a:pt x="20" y="263"/>
                    </a:lnTo>
                    <a:lnTo>
                      <a:pt x="26" y="268"/>
                    </a:lnTo>
                    <a:lnTo>
                      <a:pt x="31" y="271"/>
                    </a:lnTo>
                    <a:lnTo>
                      <a:pt x="36" y="275"/>
                    </a:lnTo>
                    <a:lnTo>
                      <a:pt x="41" y="277"/>
                    </a:lnTo>
                    <a:lnTo>
                      <a:pt x="46" y="280"/>
                    </a:lnTo>
                    <a:lnTo>
                      <a:pt x="51" y="281"/>
                    </a:lnTo>
                    <a:lnTo>
                      <a:pt x="57" y="282"/>
                    </a:lnTo>
                    <a:lnTo>
                      <a:pt x="63" y="283"/>
                    </a:lnTo>
                    <a:lnTo>
                      <a:pt x="416" y="283"/>
                    </a:lnTo>
                    <a:close/>
                  </a:path>
                </a:pathLst>
              </a:custGeom>
              <a:solidFill>
                <a:srgbClr val="7F7F7F"/>
              </a:solidFill>
              <a:ln w="0" cap="flat" cmpd="sng">
                <a:solidFill>
                  <a:srgbClr val="000000"/>
                </a:solidFill>
                <a:prstDash val="solid"/>
                <a:headEnd type="none" w="med" len="med"/>
                <a:tailEnd type="none" w="med" len="med"/>
              </a:ln>
            </p:spPr>
            <p:txBody>
              <a:bodyPr/>
              <a:lstStyle/>
              <a:p>
                <a:endParaRPr lang="en-US"/>
              </a:p>
            </p:txBody>
          </p:sp>
          <p:sp>
            <p:nvSpPr>
              <p:cNvPr id="1413404" name="Freeform 1413403"/>
              <p:cNvSpPr/>
              <p:nvPr/>
            </p:nvSpPr>
            <p:spPr>
              <a:xfrm>
                <a:off x="4736" y="1302"/>
                <a:ext cx="20" cy="11"/>
              </a:xfrm>
              <a:custGeom>
                <a:avLst/>
                <a:gdLst/>
                <a:ahLst/>
                <a:cxnLst/>
                <a:rect l="0" t="0" r="0" b="0"/>
                <a:pathLst>
                  <a:path w="455" h="270">
                    <a:moveTo>
                      <a:pt x="395" y="270"/>
                    </a:moveTo>
                    <a:lnTo>
                      <a:pt x="400" y="269"/>
                    </a:lnTo>
                    <a:lnTo>
                      <a:pt x="405" y="268"/>
                    </a:lnTo>
                    <a:lnTo>
                      <a:pt x="410" y="267"/>
                    </a:lnTo>
                    <a:lnTo>
                      <a:pt x="415" y="265"/>
                    </a:lnTo>
                    <a:lnTo>
                      <a:pt x="420" y="262"/>
                    </a:lnTo>
                    <a:lnTo>
                      <a:pt x="424" y="259"/>
                    </a:lnTo>
                    <a:lnTo>
                      <a:pt x="429" y="256"/>
                    </a:lnTo>
                    <a:lnTo>
                      <a:pt x="434" y="251"/>
                    </a:lnTo>
                    <a:lnTo>
                      <a:pt x="439" y="246"/>
                    </a:lnTo>
                    <a:lnTo>
                      <a:pt x="442" y="241"/>
                    </a:lnTo>
                    <a:lnTo>
                      <a:pt x="446" y="236"/>
                    </a:lnTo>
                    <a:lnTo>
                      <a:pt x="449" y="231"/>
                    </a:lnTo>
                    <a:lnTo>
                      <a:pt x="451" y="225"/>
                    </a:lnTo>
                    <a:lnTo>
                      <a:pt x="453" y="219"/>
                    </a:lnTo>
                    <a:lnTo>
                      <a:pt x="454" y="213"/>
                    </a:lnTo>
                    <a:lnTo>
                      <a:pt x="455" y="206"/>
                    </a:lnTo>
                    <a:lnTo>
                      <a:pt x="441" y="65"/>
                    </a:lnTo>
                    <a:lnTo>
                      <a:pt x="440" y="58"/>
                    </a:lnTo>
                    <a:lnTo>
                      <a:pt x="440" y="51"/>
                    </a:lnTo>
                    <a:lnTo>
                      <a:pt x="438" y="45"/>
                    </a:lnTo>
                    <a:lnTo>
                      <a:pt x="436" y="39"/>
                    </a:lnTo>
                    <a:lnTo>
                      <a:pt x="434" y="33"/>
                    </a:lnTo>
                    <a:lnTo>
                      <a:pt x="432" y="28"/>
                    </a:lnTo>
                    <a:lnTo>
                      <a:pt x="429" y="23"/>
                    </a:lnTo>
                    <a:lnTo>
                      <a:pt x="427" y="19"/>
                    </a:lnTo>
                    <a:lnTo>
                      <a:pt x="423" y="15"/>
                    </a:lnTo>
                    <a:lnTo>
                      <a:pt x="420" y="10"/>
                    </a:lnTo>
                    <a:lnTo>
                      <a:pt x="416" y="7"/>
                    </a:lnTo>
                    <a:lnTo>
                      <a:pt x="413" y="4"/>
                    </a:lnTo>
                    <a:lnTo>
                      <a:pt x="408" y="2"/>
                    </a:lnTo>
                    <a:lnTo>
                      <a:pt x="404" y="1"/>
                    </a:lnTo>
                    <a:lnTo>
                      <a:pt x="400" y="0"/>
                    </a:lnTo>
                    <a:lnTo>
                      <a:pt x="395" y="0"/>
                    </a:lnTo>
                    <a:lnTo>
                      <a:pt x="59" y="0"/>
                    </a:lnTo>
                    <a:lnTo>
                      <a:pt x="54" y="0"/>
                    </a:lnTo>
                    <a:lnTo>
                      <a:pt x="49" y="1"/>
                    </a:lnTo>
                    <a:lnTo>
                      <a:pt x="45" y="2"/>
                    </a:lnTo>
                    <a:lnTo>
                      <a:pt x="41" y="4"/>
                    </a:lnTo>
                    <a:lnTo>
                      <a:pt x="37" y="7"/>
                    </a:lnTo>
                    <a:lnTo>
                      <a:pt x="33" y="10"/>
                    </a:lnTo>
                    <a:lnTo>
                      <a:pt x="30" y="15"/>
                    </a:lnTo>
                    <a:lnTo>
                      <a:pt x="27" y="19"/>
                    </a:lnTo>
                    <a:lnTo>
                      <a:pt x="24" y="23"/>
                    </a:lnTo>
                    <a:lnTo>
                      <a:pt x="21" y="28"/>
                    </a:lnTo>
                    <a:lnTo>
                      <a:pt x="19" y="33"/>
                    </a:lnTo>
                    <a:lnTo>
                      <a:pt x="17" y="39"/>
                    </a:lnTo>
                    <a:lnTo>
                      <a:pt x="16" y="45"/>
                    </a:lnTo>
                    <a:lnTo>
                      <a:pt x="14" y="51"/>
                    </a:lnTo>
                    <a:lnTo>
                      <a:pt x="14" y="58"/>
                    </a:lnTo>
                    <a:lnTo>
                      <a:pt x="14" y="65"/>
                    </a:lnTo>
                    <a:lnTo>
                      <a:pt x="0" y="206"/>
                    </a:lnTo>
                    <a:lnTo>
                      <a:pt x="0" y="213"/>
                    </a:lnTo>
                    <a:lnTo>
                      <a:pt x="1" y="219"/>
                    </a:lnTo>
                    <a:lnTo>
                      <a:pt x="3" y="225"/>
                    </a:lnTo>
                    <a:lnTo>
                      <a:pt x="5" y="231"/>
                    </a:lnTo>
                    <a:lnTo>
                      <a:pt x="8" y="236"/>
                    </a:lnTo>
                    <a:lnTo>
                      <a:pt x="12" y="241"/>
                    </a:lnTo>
                    <a:lnTo>
                      <a:pt x="16" y="246"/>
                    </a:lnTo>
                    <a:lnTo>
                      <a:pt x="20" y="251"/>
                    </a:lnTo>
                    <a:lnTo>
                      <a:pt x="24" y="256"/>
                    </a:lnTo>
                    <a:lnTo>
                      <a:pt x="29" y="259"/>
                    </a:lnTo>
                    <a:lnTo>
                      <a:pt x="34" y="262"/>
                    </a:lnTo>
                    <a:lnTo>
                      <a:pt x="38" y="265"/>
                    </a:lnTo>
                    <a:lnTo>
                      <a:pt x="43" y="267"/>
                    </a:lnTo>
                    <a:lnTo>
                      <a:pt x="48" y="268"/>
                    </a:lnTo>
                    <a:lnTo>
                      <a:pt x="54" y="269"/>
                    </a:lnTo>
                    <a:lnTo>
                      <a:pt x="59" y="270"/>
                    </a:lnTo>
                    <a:lnTo>
                      <a:pt x="395" y="270"/>
                    </a:lnTo>
                    <a:close/>
                  </a:path>
                </a:pathLst>
              </a:custGeom>
              <a:solidFill>
                <a:srgbClr val="F2F3F1"/>
              </a:solidFill>
              <a:ln w="0" cap="flat" cmpd="sng">
                <a:solidFill>
                  <a:srgbClr val="000000"/>
                </a:solidFill>
                <a:prstDash val="solid"/>
                <a:headEnd type="none" w="med" len="med"/>
                <a:tailEnd type="none" w="med" len="med"/>
              </a:ln>
            </p:spPr>
            <p:txBody>
              <a:bodyPr/>
              <a:lstStyle/>
              <a:p>
                <a:endParaRPr lang="en-US"/>
              </a:p>
            </p:txBody>
          </p:sp>
          <p:sp>
            <p:nvSpPr>
              <p:cNvPr id="1413405" name="Freeform 1413404"/>
              <p:cNvSpPr/>
              <p:nvPr/>
            </p:nvSpPr>
            <p:spPr>
              <a:xfrm>
                <a:off x="4739" y="1307"/>
                <a:ext cx="14" cy="6"/>
              </a:xfrm>
              <a:custGeom>
                <a:avLst/>
                <a:gdLst/>
                <a:ahLst/>
                <a:cxnLst/>
                <a:rect l="0" t="0" r="0" b="0"/>
                <a:pathLst>
                  <a:path w="333" h="122">
                    <a:moveTo>
                      <a:pt x="333" y="62"/>
                    </a:moveTo>
                    <a:lnTo>
                      <a:pt x="332" y="67"/>
                    </a:lnTo>
                    <a:lnTo>
                      <a:pt x="332" y="73"/>
                    </a:lnTo>
                    <a:lnTo>
                      <a:pt x="331" y="79"/>
                    </a:lnTo>
                    <a:lnTo>
                      <a:pt x="330" y="85"/>
                    </a:lnTo>
                    <a:lnTo>
                      <a:pt x="329" y="90"/>
                    </a:lnTo>
                    <a:lnTo>
                      <a:pt x="327" y="95"/>
                    </a:lnTo>
                    <a:lnTo>
                      <a:pt x="325" y="100"/>
                    </a:lnTo>
                    <a:lnTo>
                      <a:pt x="323" y="104"/>
                    </a:lnTo>
                    <a:lnTo>
                      <a:pt x="320" y="108"/>
                    </a:lnTo>
                    <a:lnTo>
                      <a:pt x="317" y="111"/>
                    </a:lnTo>
                    <a:lnTo>
                      <a:pt x="314" y="114"/>
                    </a:lnTo>
                    <a:lnTo>
                      <a:pt x="311" y="117"/>
                    </a:lnTo>
                    <a:lnTo>
                      <a:pt x="307" y="119"/>
                    </a:lnTo>
                    <a:lnTo>
                      <a:pt x="303" y="120"/>
                    </a:lnTo>
                    <a:lnTo>
                      <a:pt x="299" y="121"/>
                    </a:lnTo>
                    <a:lnTo>
                      <a:pt x="294" y="122"/>
                    </a:lnTo>
                    <a:lnTo>
                      <a:pt x="39" y="122"/>
                    </a:lnTo>
                    <a:lnTo>
                      <a:pt x="34" y="121"/>
                    </a:lnTo>
                    <a:lnTo>
                      <a:pt x="30" y="120"/>
                    </a:lnTo>
                    <a:lnTo>
                      <a:pt x="25" y="119"/>
                    </a:lnTo>
                    <a:lnTo>
                      <a:pt x="22" y="117"/>
                    </a:lnTo>
                    <a:lnTo>
                      <a:pt x="18" y="114"/>
                    </a:lnTo>
                    <a:lnTo>
                      <a:pt x="15" y="111"/>
                    </a:lnTo>
                    <a:lnTo>
                      <a:pt x="12" y="108"/>
                    </a:lnTo>
                    <a:lnTo>
                      <a:pt x="10" y="104"/>
                    </a:lnTo>
                    <a:lnTo>
                      <a:pt x="8" y="100"/>
                    </a:lnTo>
                    <a:lnTo>
                      <a:pt x="5" y="95"/>
                    </a:lnTo>
                    <a:lnTo>
                      <a:pt x="4" y="90"/>
                    </a:lnTo>
                    <a:lnTo>
                      <a:pt x="2" y="85"/>
                    </a:lnTo>
                    <a:lnTo>
                      <a:pt x="1" y="79"/>
                    </a:lnTo>
                    <a:lnTo>
                      <a:pt x="0" y="73"/>
                    </a:lnTo>
                    <a:lnTo>
                      <a:pt x="0" y="67"/>
                    </a:lnTo>
                    <a:lnTo>
                      <a:pt x="0" y="62"/>
                    </a:lnTo>
                    <a:lnTo>
                      <a:pt x="2" y="0"/>
                    </a:lnTo>
                    <a:lnTo>
                      <a:pt x="331" y="0"/>
                    </a:lnTo>
                    <a:lnTo>
                      <a:pt x="333" y="62"/>
                    </a:lnTo>
                    <a:close/>
                  </a:path>
                </a:pathLst>
              </a:custGeom>
              <a:solidFill>
                <a:srgbClr val="CDCAC7"/>
              </a:solidFill>
              <a:ln w="0" cap="flat" cmpd="sng">
                <a:solidFill>
                  <a:srgbClr val="000000"/>
                </a:solidFill>
                <a:prstDash val="solid"/>
                <a:headEnd type="none" w="med" len="med"/>
                <a:tailEnd type="none" w="med" len="med"/>
              </a:ln>
            </p:spPr>
            <p:txBody>
              <a:bodyPr/>
              <a:lstStyle/>
              <a:p>
                <a:endParaRPr lang="en-US"/>
              </a:p>
            </p:txBody>
          </p:sp>
          <p:sp>
            <p:nvSpPr>
              <p:cNvPr id="1413406" name="Freeform 1413405"/>
              <p:cNvSpPr/>
              <p:nvPr/>
            </p:nvSpPr>
            <p:spPr>
              <a:xfrm>
                <a:off x="4737" y="1303"/>
                <a:ext cx="1" cy="9"/>
              </a:xfrm>
              <a:custGeom>
                <a:avLst/>
                <a:gdLst/>
                <a:ahLst/>
                <a:cxnLst/>
                <a:rect l="0" t="0" r="0" b="0"/>
                <a:pathLst>
                  <a:path w="31" h="201">
                    <a:moveTo>
                      <a:pt x="18" y="201"/>
                    </a:moveTo>
                    <a:lnTo>
                      <a:pt x="19" y="200"/>
                    </a:lnTo>
                    <a:lnTo>
                      <a:pt x="20" y="200"/>
                    </a:lnTo>
                    <a:lnTo>
                      <a:pt x="21" y="200"/>
                    </a:lnTo>
                    <a:lnTo>
                      <a:pt x="22" y="199"/>
                    </a:lnTo>
                    <a:lnTo>
                      <a:pt x="24" y="198"/>
                    </a:lnTo>
                    <a:lnTo>
                      <a:pt x="25" y="197"/>
                    </a:lnTo>
                    <a:lnTo>
                      <a:pt x="26" y="196"/>
                    </a:lnTo>
                    <a:lnTo>
                      <a:pt x="27" y="195"/>
                    </a:lnTo>
                    <a:lnTo>
                      <a:pt x="27" y="194"/>
                    </a:lnTo>
                    <a:lnTo>
                      <a:pt x="28" y="192"/>
                    </a:lnTo>
                    <a:lnTo>
                      <a:pt x="29" y="191"/>
                    </a:lnTo>
                    <a:lnTo>
                      <a:pt x="29" y="189"/>
                    </a:lnTo>
                    <a:lnTo>
                      <a:pt x="30" y="187"/>
                    </a:lnTo>
                    <a:lnTo>
                      <a:pt x="30" y="185"/>
                    </a:lnTo>
                    <a:lnTo>
                      <a:pt x="30" y="184"/>
                    </a:lnTo>
                    <a:lnTo>
                      <a:pt x="31" y="182"/>
                    </a:lnTo>
                    <a:lnTo>
                      <a:pt x="31" y="20"/>
                    </a:lnTo>
                    <a:lnTo>
                      <a:pt x="30" y="18"/>
                    </a:lnTo>
                    <a:lnTo>
                      <a:pt x="30" y="16"/>
                    </a:lnTo>
                    <a:lnTo>
                      <a:pt x="30" y="13"/>
                    </a:lnTo>
                    <a:lnTo>
                      <a:pt x="29" y="11"/>
                    </a:lnTo>
                    <a:lnTo>
                      <a:pt x="29" y="10"/>
                    </a:lnTo>
                    <a:lnTo>
                      <a:pt x="28" y="8"/>
                    </a:lnTo>
                    <a:lnTo>
                      <a:pt x="27" y="7"/>
                    </a:lnTo>
                    <a:lnTo>
                      <a:pt x="27" y="5"/>
                    </a:lnTo>
                    <a:lnTo>
                      <a:pt x="26" y="4"/>
                    </a:lnTo>
                    <a:lnTo>
                      <a:pt x="25" y="3"/>
                    </a:lnTo>
                    <a:lnTo>
                      <a:pt x="24" y="2"/>
                    </a:lnTo>
                    <a:lnTo>
                      <a:pt x="22" y="1"/>
                    </a:lnTo>
                    <a:lnTo>
                      <a:pt x="21" y="0"/>
                    </a:lnTo>
                    <a:lnTo>
                      <a:pt x="20" y="0"/>
                    </a:lnTo>
                    <a:lnTo>
                      <a:pt x="19" y="0"/>
                    </a:lnTo>
                    <a:lnTo>
                      <a:pt x="18" y="0"/>
                    </a:lnTo>
                    <a:lnTo>
                      <a:pt x="16" y="0"/>
                    </a:lnTo>
                    <a:lnTo>
                      <a:pt x="15" y="0"/>
                    </a:lnTo>
                    <a:lnTo>
                      <a:pt x="13" y="0"/>
                    </a:lnTo>
                    <a:lnTo>
                      <a:pt x="12" y="1"/>
                    </a:lnTo>
                    <a:lnTo>
                      <a:pt x="11" y="2"/>
                    </a:lnTo>
                    <a:lnTo>
                      <a:pt x="10" y="3"/>
                    </a:lnTo>
                    <a:lnTo>
                      <a:pt x="8" y="4"/>
                    </a:lnTo>
                    <a:lnTo>
                      <a:pt x="8" y="5"/>
                    </a:lnTo>
                    <a:lnTo>
                      <a:pt x="7" y="7"/>
                    </a:lnTo>
                    <a:lnTo>
                      <a:pt x="6" y="8"/>
                    </a:lnTo>
                    <a:lnTo>
                      <a:pt x="5" y="10"/>
                    </a:lnTo>
                    <a:lnTo>
                      <a:pt x="5" y="11"/>
                    </a:lnTo>
                    <a:lnTo>
                      <a:pt x="4" y="13"/>
                    </a:lnTo>
                    <a:lnTo>
                      <a:pt x="4" y="16"/>
                    </a:lnTo>
                    <a:lnTo>
                      <a:pt x="4" y="18"/>
                    </a:lnTo>
                    <a:lnTo>
                      <a:pt x="4" y="20"/>
                    </a:lnTo>
                    <a:lnTo>
                      <a:pt x="0" y="169"/>
                    </a:lnTo>
                    <a:lnTo>
                      <a:pt x="0" y="170"/>
                    </a:lnTo>
                    <a:lnTo>
                      <a:pt x="0" y="173"/>
                    </a:lnTo>
                    <a:lnTo>
                      <a:pt x="0" y="176"/>
                    </a:lnTo>
                    <a:lnTo>
                      <a:pt x="1" y="179"/>
                    </a:lnTo>
                    <a:lnTo>
                      <a:pt x="2" y="181"/>
                    </a:lnTo>
                    <a:lnTo>
                      <a:pt x="3" y="184"/>
                    </a:lnTo>
                    <a:lnTo>
                      <a:pt x="4" y="186"/>
                    </a:lnTo>
                    <a:lnTo>
                      <a:pt x="6" y="189"/>
                    </a:lnTo>
                    <a:lnTo>
                      <a:pt x="7" y="191"/>
                    </a:lnTo>
                    <a:lnTo>
                      <a:pt x="8" y="193"/>
                    </a:lnTo>
                    <a:lnTo>
                      <a:pt x="10" y="195"/>
                    </a:lnTo>
                    <a:lnTo>
                      <a:pt x="11" y="197"/>
                    </a:lnTo>
                    <a:lnTo>
                      <a:pt x="13" y="198"/>
                    </a:lnTo>
                    <a:lnTo>
                      <a:pt x="14" y="200"/>
                    </a:lnTo>
                    <a:lnTo>
                      <a:pt x="16" y="200"/>
                    </a:lnTo>
                    <a:lnTo>
                      <a:pt x="18" y="201"/>
                    </a:lnTo>
                    <a:close/>
                  </a:path>
                </a:pathLst>
              </a:custGeom>
              <a:solidFill>
                <a:srgbClr val="DADEDC"/>
              </a:solidFill>
              <a:ln w="0" cap="flat" cmpd="sng">
                <a:solidFill>
                  <a:srgbClr val="000000"/>
                </a:solidFill>
                <a:prstDash val="solid"/>
                <a:headEnd type="none" w="med" len="med"/>
                <a:tailEnd type="none" w="med" len="med"/>
              </a:ln>
            </p:spPr>
            <p:txBody>
              <a:bodyPr/>
              <a:lstStyle/>
              <a:p>
                <a:endParaRPr lang="en-US"/>
              </a:p>
            </p:txBody>
          </p:sp>
          <p:sp>
            <p:nvSpPr>
              <p:cNvPr id="1413407" name="Freeform 1413406"/>
              <p:cNvSpPr/>
              <p:nvPr/>
            </p:nvSpPr>
            <p:spPr>
              <a:xfrm>
                <a:off x="4754" y="1303"/>
                <a:ext cx="1" cy="9"/>
              </a:xfrm>
              <a:custGeom>
                <a:avLst/>
                <a:gdLst/>
                <a:ahLst/>
                <a:cxnLst/>
                <a:rect l="0" t="0" r="0" b="0"/>
                <a:pathLst>
                  <a:path w="37" h="210">
                    <a:moveTo>
                      <a:pt x="14" y="210"/>
                    </a:moveTo>
                    <a:lnTo>
                      <a:pt x="15" y="209"/>
                    </a:lnTo>
                    <a:lnTo>
                      <a:pt x="16" y="209"/>
                    </a:lnTo>
                    <a:lnTo>
                      <a:pt x="18" y="207"/>
                    </a:lnTo>
                    <a:lnTo>
                      <a:pt x="20" y="206"/>
                    </a:lnTo>
                    <a:lnTo>
                      <a:pt x="22" y="204"/>
                    </a:lnTo>
                    <a:lnTo>
                      <a:pt x="24" y="202"/>
                    </a:lnTo>
                    <a:lnTo>
                      <a:pt x="25" y="200"/>
                    </a:lnTo>
                    <a:lnTo>
                      <a:pt x="27" y="198"/>
                    </a:lnTo>
                    <a:lnTo>
                      <a:pt x="29" y="195"/>
                    </a:lnTo>
                    <a:lnTo>
                      <a:pt x="30" y="192"/>
                    </a:lnTo>
                    <a:lnTo>
                      <a:pt x="33" y="190"/>
                    </a:lnTo>
                    <a:lnTo>
                      <a:pt x="34" y="187"/>
                    </a:lnTo>
                    <a:lnTo>
                      <a:pt x="35" y="185"/>
                    </a:lnTo>
                    <a:lnTo>
                      <a:pt x="36" y="181"/>
                    </a:lnTo>
                    <a:lnTo>
                      <a:pt x="36" y="179"/>
                    </a:lnTo>
                    <a:lnTo>
                      <a:pt x="37" y="177"/>
                    </a:lnTo>
                    <a:lnTo>
                      <a:pt x="27" y="20"/>
                    </a:lnTo>
                    <a:lnTo>
                      <a:pt x="26" y="17"/>
                    </a:lnTo>
                    <a:lnTo>
                      <a:pt x="26" y="15"/>
                    </a:lnTo>
                    <a:lnTo>
                      <a:pt x="26" y="14"/>
                    </a:lnTo>
                    <a:lnTo>
                      <a:pt x="25" y="12"/>
                    </a:lnTo>
                    <a:lnTo>
                      <a:pt x="25" y="10"/>
                    </a:lnTo>
                    <a:lnTo>
                      <a:pt x="24" y="8"/>
                    </a:lnTo>
                    <a:lnTo>
                      <a:pt x="23" y="7"/>
                    </a:lnTo>
                    <a:lnTo>
                      <a:pt x="23" y="5"/>
                    </a:lnTo>
                    <a:lnTo>
                      <a:pt x="22" y="4"/>
                    </a:lnTo>
                    <a:lnTo>
                      <a:pt x="21" y="3"/>
                    </a:lnTo>
                    <a:lnTo>
                      <a:pt x="20" y="2"/>
                    </a:lnTo>
                    <a:lnTo>
                      <a:pt x="18" y="1"/>
                    </a:lnTo>
                    <a:lnTo>
                      <a:pt x="17" y="0"/>
                    </a:lnTo>
                    <a:lnTo>
                      <a:pt x="16" y="0"/>
                    </a:lnTo>
                    <a:lnTo>
                      <a:pt x="15" y="0"/>
                    </a:lnTo>
                    <a:lnTo>
                      <a:pt x="14" y="0"/>
                    </a:lnTo>
                    <a:lnTo>
                      <a:pt x="12" y="0"/>
                    </a:lnTo>
                    <a:lnTo>
                      <a:pt x="11" y="0"/>
                    </a:lnTo>
                    <a:lnTo>
                      <a:pt x="9" y="0"/>
                    </a:lnTo>
                    <a:lnTo>
                      <a:pt x="8" y="1"/>
                    </a:lnTo>
                    <a:lnTo>
                      <a:pt x="7" y="2"/>
                    </a:lnTo>
                    <a:lnTo>
                      <a:pt x="6" y="3"/>
                    </a:lnTo>
                    <a:lnTo>
                      <a:pt x="4" y="4"/>
                    </a:lnTo>
                    <a:lnTo>
                      <a:pt x="4" y="6"/>
                    </a:lnTo>
                    <a:lnTo>
                      <a:pt x="3" y="7"/>
                    </a:lnTo>
                    <a:lnTo>
                      <a:pt x="2" y="9"/>
                    </a:lnTo>
                    <a:lnTo>
                      <a:pt x="1" y="11"/>
                    </a:lnTo>
                    <a:lnTo>
                      <a:pt x="1" y="13"/>
                    </a:lnTo>
                    <a:lnTo>
                      <a:pt x="0" y="15"/>
                    </a:lnTo>
                    <a:lnTo>
                      <a:pt x="0" y="17"/>
                    </a:lnTo>
                    <a:lnTo>
                      <a:pt x="0" y="19"/>
                    </a:lnTo>
                    <a:lnTo>
                      <a:pt x="0" y="23"/>
                    </a:lnTo>
                    <a:lnTo>
                      <a:pt x="0" y="193"/>
                    </a:lnTo>
                    <a:lnTo>
                      <a:pt x="0" y="194"/>
                    </a:lnTo>
                    <a:lnTo>
                      <a:pt x="0" y="196"/>
                    </a:lnTo>
                    <a:lnTo>
                      <a:pt x="0" y="197"/>
                    </a:lnTo>
                    <a:lnTo>
                      <a:pt x="1" y="199"/>
                    </a:lnTo>
                    <a:lnTo>
                      <a:pt x="1" y="200"/>
                    </a:lnTo>
                    <a:lnTo>
                      <a:pt x="2" y="201"/>
                    </a:lnTo>
                    <a:lnTo>
                      <a:pt x="3" y="203"/>
                    </a:lnTo>
                    <a:lnTo>
                      <a:pt x="4" y="204"/>
                    </a:lnTo>
                    <a:lnTo>
                      <a:pt x="4" y="205"/>
                    </a:lnTo>
                    <a:lnTo>
                      <a:pt x="6" y="206"/>
                    </a:lnTo>
                    <a:lnTo>
                      <a:pt x="7" y="207"/>
                    </a:lnTo>
                    <a:lnTo>
                      <a:pt x="8" y="208"/>
                    </a:lnTo>
                    <a:lnTo>
                      <a:pt x="9" y="209"/>
                    </a:lnTo>
                    <a:lnTo>
                      <a:pt x="11" y="209"/>
                    </a:lnTo>
                    <a:lnTo>
                      <a:pt x="12" y="209"/>
                    </a:lnTo>
                    <a:lnTo>
                      <a:pt x="14" y="210"/>
                    </a:lnTo>
                    <a:close/>
                  </a:path>
                </a:pathLst>
              </a:custGeom>
              <a:solidFill>
                <a:srgbClr val="DADEDC"/>
              </a:solidFill>
              <a:ln w="0" cap="flat" cmpd="sng">
                <a:solidFill>
                  <a:srgbClr val="000000"/>
                </a:solidFill>
                <a:prstDash val="solid"/>
                <a:headEnd type="none" w="med" len="med"/>
                <a:tailEnd type="none" w="med" len="med"/>
              </a:ln>
            </p:spPr>
            <p:txBody>
              <a:bodyPr/>
              <a:lstStyle/>
              <a:p>
                <a:endParaRPr lang="en-US"/>
              </a:p>
            </p:txBody>
          </p:sp>
          <p:sp>
            <p:nvSpPr>
              <p:cNvPr id="1413408" name="Freeform 1413407"/>
              <p:cNvSpPr/>
              <p:nvPr/>
            </p:nvSpPr>
            <p:spPr>
              <a:xfrm>
                <a:off x="4739" y="1302"/>
                <a:ext cx="15" cy="5"/>
              </a:xfrm>
              <a:custGeom>
                <a:avLst/>
                <a:gdLst/>
                <a:ahLst/>
                <a:cxnLst/>
                <a:rect l="0" t="0" r="0" b="0"/>
                <a:pathLst>
                  <a:path w="342" h="99">
                    <a:moveTo>
                      <a:pt x="306" y="99"/>
                    </a:moveTo>
                    <a:lnTo>
                      <a:pt x="309" y="98"/>
                    </a:lnTo>
                    <a:lnTo>
                      <a:pt x="312" y="98"/>
                    </a:lnTo>
                    <a:lnTo>
                      <a:pt x="316" y="97"/>
                    </a:lnTo>
                    <a:lnTo>
                      <a:pt x="319" y="96"/>
                    </a:lnTo>
                    <a:lnTo>
                      <a:pt x="322" y="95"/>
                    </a:lnTo>
                    <a:lnTo>
                      <a:pt x="325" y="93"/>
                    </a:lnTo>
                    <a:lnTo>
                      <a:pt x="328" y="91"/>
                    </a:lnTo>
                    <a:lnTo>
                      <a:pt x="330" y="89"/>
                    </a:lnTo>
                    <a:lnTo>
                      <a:pt x="332" y="87"/>
                    </a:lnTo>
                    <a:lnTo>
                      <a:pt x="334" y="85"/>
                    </a:lnTo>
                    <a:lnTo>
                      <a:pt x="336" y="82"/>
                    </a:lnTo>
                    <a:lnTo>
                      <a:pt x="338" y="80"/>
                    </a:lnTo>
                    <a:lnTo>
                      <a:pt x="339" y="77"/>
                    </a:lnTo>
                    <a:lnTo>
                      <a:pt x="340" y="73"/>
                    </a:lnTo>
                    <a:lnTo>
                      <a:pt x="340" y="70"/>
                    </a:lnTo>
                    <a:lnTo>
                      <a:pt x="342" y="67"/>
                    </a:lnTo>
                    <a:lnTo>
                      <a:pt x="342" y="31"/>
                    </a:lnTo>
                    <a:lnTo>
                      <a:pt x="340" y="27"/>
                    </a:lnTo>
                    <a:lnTo>
                      <a:pt x="340" y="24"/>
                    </a:lnTo>
                    <a:lnTo>
                      <a:pt x="339" y="21"/>
                    </a:lnTo>
                    <a:lnTo>
                      <a:pt x="338" y="18"/>
                    </a:lnTo>
                    <a:lnTo>
                      <a:pt x="336" y="16"/>
                    </a:lnTo>
                    <a:lnTo>
                      <a:pt x="334" y="13"/>
                    </a:lnTo>
                    <a:lnTo>
                      <a:pt x="332" y="11"/>
                    </a:lnTo>
                    <a:lnTo>
                      <a:pt x="330" y="9"/>
                    </a:lnTo>
                    <a:lnTo>
                      <a:pt x="328" y="7"/>
                    </a:lnTo>
                    <a:lnTo>
                      <a:pt x="325" y="5"/>
                    </a:lnTo>
                    <a:lnTo>
                      <a:pt x="322" y="3"/>
                    </a:lnTo>
                    <a:lnTo>
                      <a:pt x="319" y="2"/>
                    </a:lnTo>
                    <a:lnTo>
                      <a:pt x="316" y="1"/>
                    </a:lnTo>
                    <a:lnTo>
                      <a:pt x="312" y="0"/>
                    </a:lnTo>
                    <a:lnTo>
                      <a:pt x="309" y="0"/>
                    </a:lnTo>
                    <a:lnTo>
                      <a:pt x="306" y="0"/>
                    </a:lnTo>
                    <a:lnTo>
                      <a:pt x="36" y="0"/>
                    </a:lnTo>
                    <a:lnTo>
                      <a:pt x="31" y="0"/>
                    </a:lnTo>
                    <a:lnTo>
                      <a:pt x="28" y="0"/>
                    </a:lnTo>
                    <a:lnTo>
                      <a:pt x="24" y="1"/>
                    </a:lnTo>
                    <a:lnTo>
                      <a:pt x="21" y="2"/>
                    </a:lnTo>
                    <a:lnTo>
                      <a:pt x="18" y="3"/>
                    </a:lnTo>
                    <a:lnTo>
                      <a:pt x="15" y="5"/>
                    </a:lnTo>
                    <a:lnTo>
                      <a:pt x="12" y="7"/>
                    </a:lnTo>
                    <a:lnTo>
                      <a:pt x="10" y="9"/>
                    </a:lnTo>
                    <a:lnTo>
                      <a:pt x="8" y="11"/>
                    </a:lnTo>
                    <a:lnTo>
                      <a:pt x="6" y="13"/>
                    </a:lnTo>
                    <a:lnTo>
                      <a:pt x="4" y="16"/>
                    </a:lnTo>
                    <a:lnTo>
                      <a:pt x="2" y="18"/>
                    </a:lnTo>
                    <a:lnTo>
                      <a:pt x="1" y="21"/>
                    </a:lnTo>
                    <a:lnTo>
                      <a:pt x="0" y="24"/>
                    </a:lnTo>
                    <a:lnTo>
                      <a:pt x="0" y="27"/>
                    </a:lnTo>
                    <a:lnTo>
                      <a:pt x="0" y="31"/>
                    </a:lnTo>
                    <a:lnTo>
                      <a:pt x="0" y="67"/>
                    </a:lnTo>
                    <a:lnTo>
                      <a:pt x="0" y="70"/>
                    </a:lnTo>
                    <a:lnTo>
                      <a:pt x="0" y="73"/>
                    </a:lnTo>
                    <a:lnTo>
                      <a:pt x="1" y="77"/>
                    </a:lnTo>
                    <a:lnTo>
                      <a:pt x="2" y="80"/>
                    </a:lnTo>
                    <a:lnTo>
                      <a:pt x="4" y="82"/>
                    </a:lnTo>
                    <a:lnTo>
                      <a:pt x="6" y="85"/>
                    </a:lnTo>
                    <a:lnTo>
                      <a:pt x="8" y="87"/>
                    </a:lnTo>
                    <a:lnTo>
                      <a:pt x="10" y="89"/>
                    </a:lnTo>
                    <a:lnTo>
                      <a:pt x="12" y="91"/>
                    </a:lnTo>
                    <a:lnTo>
                      <a:pt x="15" y="93"/>
                    </a:lnTo>
                    <a:lnTo>
                      <a:pt x="18" y="95"/>
                    </a:lnTo>
                    <a:lnTo>
                      <a:pt x="21" y="96"/>
                    </a:lnTo>
                    <a:lnTo>
                      <a:pt x="24" y="97"/>
                    </a:lnTo>
                    <a:lnTo>
                      <a:pt x="28" y="98"/>
                    </a:lnTo>
                    <a:lnTo>
                      <a:pt x="31" y="98"/>
                    </a:lnTo>
                    <a:lnTo>
                      <a:pt x="36" y="99"/>
                    </a:lnTo>
                    <a:lnTo>
                      <a:pt x="306" y="99"/>
                    </a:lnTo>
                    <a:close/>
                  </a:path>
                </a:pathLst>
              </a:custGeom>
              <a:solidFill>
                <a:srgbClr val="F2EEEA"/>
              </a:solidFill>
              <a:ln w="0" cap="flat" cmpd="sng">
                <a:solidFill>
                  <a:srgbClr val="000000"/>
                </a:solidFill>
                <a:prstDash val="solid"/>
                <a:headEnd type="none" w="med" len="med"/>
                <a:tailEnd type="none" w="med" len="med"/>
              </a:ln>
            </p:spPr>
            <p:txBody>
              <a:bodyPr/>
              <a:lstStyle/>
              <a:p>
                <a:endParaRPr lang="en-US"/>
              </a:p>
            </p:txBody>
          </p:sp>
          <p:sp>
            <p:nvSpPr>
              <p:cNvPr id="1413409" name="Freeform 1413408"/>
              <p:cNvSpPr/>
              <p:nvPr/>
            </p:nvSpPr>
            <p:spPr>
              <a:xfrm>
                <a:off x="4713" y="1301"/>
                <a:ext cx="21" cy="13"/>
              </a:xfrm>
              <a:custGeom>
                <a:avLst/>
                <a:gdLst/>
                <a:ahLst/>
                <a:cxnLst/>
                <a:rect l="0" t="0" r="0" b="0"/>
                <a:pathLst>
                  <a:path w="479" h="283">
                    <a:moveTo>
                      <a:pt x="416" y="283"/>
                    </a:moveTo>
                    <a:lnTo>
                      <a:pt x="420" y="282"/>
                    </a:lnTo>
                    <a:lnTo>
                      <a:pt x="426" y="281"/>
                    </a:lnTo>
                    <a:lnTo>
                      <a:pt x="432" y="280"/>
                    </a:lnTo>
                    <a:lnTo>
                      <a:pt x="437" y="277"/>
                    </a:lnTo>
                    <a:lnTo>
                      <a:pt x="442" y="275"/>
                    </a:lnTo>
                    <a:lnTo>
                      <a:pt x="447" y="271"/>
                    </a:lnTo>
                    <a:lnTo>
                      <a:pt x="452" y="268"/>
                    </a:lnTo>
                    <a:lnTo>
                      <a:pt x="457" y="263"/>
                    </a:lnTo>
                    <a:lnTo>
                      <a:pt x="461" y="259"/>
                    </a:lnTo>
                    <a:lnTo>
                      <a:pt x="465" y="253"/>
                    </a:lnTo>
                    <a:lnTo>
                      <a:pt x="470" y="247"/>
                    </a:lnTo>
                    <a:lnTo>
                      <a:pt x="473" y="241"/>
                    </a:lnTo>
                    <a:lnTo>
                      <a:pt x="475" y="235"/>
                    </a:lnTo>
                    <a:lnTo>
                      <a:pt x="477" y="229"/>
                    </a:lnTo>
                    <a:lnTo>
                      <a:pt x="478" y="222"/>
                    </a:lnTo>
                    <a:lnTo>
                      <a:pt x="479" y="215"/>
                    </a:lnTo>
                    <a:lnTo>
                      <a:pt x="464" y="67"/>
                    </a:lnTo>
                    <a:lnTo>
                      <a:pt x="463" y="60"/>
                    </a:lnTo>
                    <a:lnTo>
                      <a:pt x="463" y="52"/>
                    </a:lnTo>
                    <a:lnTo>
                      <a:pt x="461" y="46"/>
                    </a:lnTo>
                    <a:lnTo>
                      <a:pt x="460" y="40"/>
                    </a:lnTo>
                    <a:lnTo>
                      <a:pt x="458" y="34"/>
                    </a:lnTo>
                    <a:lnTo>
                      <a:pt x="455" y="29"/>
                    </a:lnTo>
                    <a:lnTo>
                      <a:pt x="453" y="24"/>
                    </a:lnTo>
                    <a:lnTo>
                      <a:pt x="450" y="20"/>
                    </a:lnTo>
                    <a:lnTo>
                      <a:pt x="446" y="14"/>
                    </a:lnTo>
                    <a:lnTo>
                      <a:pt x="443" y="11"/>
                    </a:lnTo>
                    <a:lnTo>
                      <a:pt x="439" y="7"/>
                    </a:lnTo>
                    <a:lnTo>
                      <a:pt x="435" y="5"/>
                    </a:lnTo>
                    <a:lnTo>
                      <a:pt x="430" y="2"/>
                    </a:lnTo>
                    <a:lnTo>
                      <a:pt x="425" y="1"/>
                    </a:lnTo>
                    <a:lnTo>
                      <a:pt x="420" y="0"/>
                    </a:lnTo>
                    <a:lnTo>
                      <a:pt x="416" y="0"/>
                    </a:lnTo>
                    <a:lnTo>
                      <a:pt x="63" y="0"/>
                    </a:lnTo>
                    <a:lnTo>
                      <a:pt x="58" y="0"/>
                    </a:lnTo>
                    <a:lnTo>
                      <a:pt x="53" y="1"/>
                    </a:lnTo>
                    <a:lnTo>
                      <a:pt x="49" y="2"/>
                    </a:lnTo>
                    <a:lnTo>
                      <a:pt x="44" y="5"/>
                    </a:lnTo>
                    <a:lnTo>
                      <a:pt x="39" y="7"/>
                    </a:lnTo>
                    <a:lnTo>
                      <a:pt x="35" y="11"/>
                    </a:lnTo>
                    <a:lnTo>
                      <a:pt x="32" y="14"/>
                    </a:lnTo>
                    <a:lnTo>
                      <a:pt x="28" y="20"/>
                    </a:lnTo>
                    <a:lnTo>
                      <a:pt x="25" y="24"/>
                    </a:lnTo>
                    <a:lnTo>
                      <a:pt x="23" y="29"/>
                    </a:lnTo>
                    <a:lnTo>
                      <a:pt x="20" y="34"/>
                    </a:lnTo>
                    <a:lnTo>
                      <a:pt x="18" y="40"/>
                    </a:lnTo>
                    <a:lnTo>
                      <a:pt x="17" y="46"/>
                    </a:lnTo>
                    <a:lnTo>
                      <a:pt x="15" y="52"/>
                    </a:lnTo>
                    <a:lnTo>
                      <a:pt x="15" y="60"/>
                    </a:lnTo>
                    <a:lnTo>
                      <a:pt x="15" y="67"/>
                    </a:lnTo>
                    <a:lnTo>
                      <a:pt x="0" y="215"/>
                    </a:lnTo>
                    <a:lnTo>
                      <a:pt x="0" y="222"/>
                    </a:lnTo>
                    <a:lnTo>
                      <a:pt x="2" y="229"/>
                    </a:lnTo>
                    <a:lnTo>
                      <a:pt x="4" y="235"/>
                    </a:lnTo>
                    <a:lnTo>
                      <a:pt x="6" y="241"/>
                    </a:lnTo>
                    <a:lnTo>
                      <a:pt x="9" y="247"/>
                    </a:lnTo>
                    <a:lnTo>
                      <a:pt x="13" y="253"/>
                    </a:lnTo>
                    <a:lnTo>
                      <a:pt x="17" y="259"/>
                    </a:lnTo>
                    <a:lnTo>
                      <a:pt x="21" y="263"/>
                    </a:lnTo>
                    <a:lnTo>
                      <a:pt x="26" y="268"/>
                    </a:lnTo>
                    <a:lnTo>
                      <a:pt x="31" y="271"/>
                    </a:lnTo>
                    <a:lnTo>
                      <a:pt x="36" y="275"/>
                    </a:lnTo>
                    <a:lnTo>
                      <a:pt x="42" y="277"/>
                    </a:lnTo>
                    <a:lnTo>
                      <a:pt x="47" y="280"/>
                    </a:lnTo>
                    <a:lnTo>
                      <a:pt x="52" y="281"/>
                    </a:lnTo>
                    <a:lnTo>
                      <a:pt x="58" y="282"/>
                    </a:lnTo>
                    <a:lnTo>
                      <a:pt x="63" y="283"/>
                    </a:lnTo>
                    <a:lnTo>
                      <a:pt x="416" y="283"/>
                    </a:lnTo>
                    <a:close/>
                  </a:path>
                </a:pathLst>
              </a:custGeom>
              <a:solidFill>
                <a:srgbClr val="7F7F7F"/>
              </a:solidFill>
              <a:ln w="0" cap="flat" cmpd="sng">
                <a:solidFill>
                  <a:srgbClr val="000000"/>
                </a:solidFill>
                <a:prstDash val="solid"/>
                <a:headEnd type="none" w="med" len="med"/>
                <a:tailEnd type="none" w="med" len="med"/>
              </a:ln>
            </p:spPr>
            <p:txBody>
              <a:bodyPr/>
              <a:lstStyle/>
              <a:p>
                <a:endParaRPr lang="en-US"/>
              </a:p>
            </p:txBody>
          </p:sp>
          <p:sp>
            <p:nvSpPr>
              <p:cNvPr id="1413410" name="Freeform 1413409"/>
              <p:cNvSpPr/>
              <p:nvPr/>
            </p:nvSpPr>
            <p:spPr>
              <a:xfrm>
                <a:off x="4714" y="1302"/>
                <a:ext cx="19" cy="11"/>
              </a:xfrm>
              <a:custGeom>
                <a:avLst/>
                <a:gdLst/>
                <a:ahLst/>
                <a:cxnLst/>
                <a:rect l="0" t="0" r="0" b="0"/>
                <a:pathLst>
                  <a:path w="455" h="270">
                    <a:moveTo>
                      <a:pt x="395" y="270"/>
                    </a:moveTo>
                    <a:lnTo>
                      <a:pt x="399" y="269"/>
                    </a:lnTo>
                    <a:lnTo>
                      <a:pt x="404" y="268"/>
                    </a:lnTo>
                    <a:lnTo>
                      <a:pt x="409" y="267"/>
                    </a:lnTo>
                    <a:lnTo>
                      <a:pt x="415" y="265"/>
                    </a:lnTo>
                    <a:lnTo>
                      <a:pt x="420" y="262"/>
                    </a:lnTo>
                    <a:lnTo>
                      <a:pt x="425" y="259"/>
                    </a:lnTo>
                    <a:lnTo>
                      <a:pt x="429" y="256"/>
                    </a:lnTo>
                    <a:lnTo>
                      <a:pt x="434" y="251"/>
                    </a:lnTo>
                    <a:lnTo>
                      <a:pt x="438" y="246"/>
                    </a:lnTo>
                    <a:lnTo>
                      <a:pt x="442" y="241"/>
                    </a:lnTo>
                    <a:lnTo>
                      <a:pt x="445" y="236"/>
                    </a:lnTo>
                    <a:lnTo>
                      <a:pt x="448" y="231"/>
                    </a:lnTo>
                    <a:lnTo>
                      <a:pt x="450" y="225"/>
                    </a:lnTo>
                    <a:lnTo>
                      <a:pt x="452" y="219"/>
                    </a:lnTo>
                    <a:lnTo>
                      <a:pt x="454" y="213"/>
                    </a:lnTo>
                    <a:lnTo>
                      <a:pt x="455" y="206"/>
                    </a:lnTo>
                    <a:lnTo>
                      <a:pt x="441" y="65"/>
                    </a:lnTo>
                    <a:lnTo>
                      <a:pt x="440" y="58"/>
                    </a:lnTo>
                    <a:lnTo>
                      <a:pt x="440" y="51"/>
                    </a:lnTo>
                    <a:lnTo>
                      <a:pt x="438" y="45"/>
                    </a:lnTo>
                    <a:lnTo>
                      <a:pt x="437" y="39"/>
                    </a:lnTo>
                    <a:lnTo>
                      <a:pt x="435" y="33"/>
                    </a:lnTo>
                    <a:lnTo>
                      <a:pt x="433" y="28"/>
                    </a:lnTo>
                    <a:lnTo>
                      <a:pt x="430" y="23"/>
                    </a:lnTo>
                    <a:lnTo>
                      <a:pt x="427" y="19"/>
                    </a:lnTo>
                    <a:lnTo>
                      <a:pt x="424" y="15"/>
                    </a:lnTo>
                    <a:lnTo>
                      <a:pt x="421" y="10"/>
                    </a:lnTo>
                    <a:lnTo>
                      <a:pt x="417" y="7"/>
                    </a:lnTo>
                    <a:lnTo>
                      <a:pt x="412" y="4"/>
                    </a:lnTo>
                    <a:lnTo>
                      <a:pt x="408" y="2"/>
                    </a:lnTo>
                    <a:lnTo>
                      <a:pt x="404" y="1"/>
                    </a:lnTo>
                    <a:lnTo>
                      <a:pt x="399" y="0"/>
                    </a:lnTo>
                    <a:lnTo>
                      <a:pt x="395" y="0"/>
                    </a:lnTo>
                    <a:lnTo>
                      <a:pt x="59" y="0"/>
                    </a:lnTo>
                    <a:lnTo>
                      <a:pt x="54" y="0"/>
                    </a:lnTo>
                    <a:lnTo>
                      <a:pt x="49" y="1"/>
                    </a:lnTo>
                    <a:lnTo>
                      <a:pt x="45" y="2"/>
                    </a:lnTo>
                    <a:lnTo>
                      <a:pt x="41" y="4"/>
                    </a:lnTo>
                    <a:lnTo>
                      <a:pt x="37" y="7"/>
                    </a:lnTo>
                    <a:lnTo>
                      <a:pt x="33" y="10"/>
                    </a:lnTo>
                    <a:lnTo>
                      <a:pt x="30" y="15"/>
                    </a:lnTo>
                    <a:lnTo>
                      <a:pt x="26" y="19"/>
                    </a:lnTo>
                    <a:lnTo>
                      <a:pt x="23" y="23"/>
                    </a:lnTo>
                    <a:lnTo>
                      <a:pt x="20" y="28"/>
                    </a:lnTo>
                    <a:lnTo>
                      <a:pt x="18" y="33"/>
                    </a:lnTo>
                    <a:lnTo>
                      <a:pt x="16" y="39"/>
                    </a:lnTo>
                    <a:lnTo>
                      <a:pt x="15" y="45"/>
                    </a:lnTo>
                    <a:lnTo>
                      <a:pt x="13" y="51"/>
                    </a:lnTo>
                    <a:lnTo>
                      <a:pt x="13" y="58"/>
                    </a:lnTo>
                    <a:lnTo>
                      <a:pt x="13" y="65"/>
                    </a:lnTo>
                    <a:lnTo>
                      <a:pt x="0" y="206"/>
                    </a:lnTo>
                    <a:lnTo>
                      <a:pt x="0" y="213"/>
                    </a:lnTo>
                    <a:lnTo>
                      <a:pt x="1" y="219"/>
                    </a:lnTo>
                    <a:lnTo>
                      <a:pt x="3" y="225"/>
                    </a:lnTo>
                    <a:lnTo>
                      <a:pt x="5" y="231"/>
                    </a:lnTo>
                    <a:lnTo>
                      <a:pt x="8" y="236"/>
                    </a:lnTo>
                    <a:lnTo>
                      <a:pt x="11" y="241"/>
                    </a:lnTo>
                    <a:lnTo>
                      <a:pt x="15" y="246"/>
                    </a:lnTo>
                    <a:lnTo>
                      <a:pt x="19" y="251"/>
                    </a:lnTo>
                    <a:lnTo>
                      <a:pt x="24" y="256"/>
                    </a:lnTo>
                    <a:lnTo>
                      <a:pt x="29" y="259"/>
                    </a:lnTo>
                    <a:lnTo>
                      <a:pt x="34" y="262"/>
                    </a:lnTo>
                    <a:lnTo>
                      <a:pt x="39" y="265"/>
                    </a:lnTo>
                    <a:lnTo>
                      <a:pt x="44" y="267"/>
                    </a:lnTo>
                    <a:lnTo>
                      <a:pt x="49" y="268"/>
                    </a:lnTo>
                    <a:lnTo>
                      <a:pt x="54" y="269"/>
                    </a:lnTo>
                    <a:lnTo>
                      <a:pt x="59" y="270"/>
                    </a:lnTo>
                    <a:lnTo>
                      <a:pt x="395" y="270"/>
                    </a:lnTo>
                    <a:close/>
                  </a:path>
                </a:pathLst>
              </a:custGeom>
              <a:solidFill>
                <a:srgbClr val="F2F3F1"/>
              </a:solidFill>
              <a:ln w="0" cap="flat" cmpd="sng">
                <a:solidFill>
                  <a:srgbClr val="000000"/>
                </a:solidFill>
                <a:prstDash val="solid"/>
                <a:headEnd type="none" w="med" len="med"/>
                <a:tailEnd type="none" w="med" len="med"/>
              </a:ln>
            </p:spPr>
            <p:txBody>
              <a:bodyPr/>
              <a:lstStyle/>
              <a:p>
                <a:endParaRPr lang="en-US"/>
              </a:p>
            </p:txBody>
          </p:sp>
          <p:sp>
            <p:nvSpPr>
              <p:cNvPr id="1413411" name="Freeform 1413410"/>
              <p:cNvSpPr/>
              <p:nvPr/>
            </p:nvSpPr>
            <p:spPr>
              <a:xfrm>
                <a:off x="4716" y="1307"/>
                <a:ext cx="15" cy="6"/>
              </a:xfrm>
              <a:custGeom>
                <a:avLst/>
                <a:gdLst/>
                <a:ahLst/>
                <a:cxnLst/>
                <a:rect l="0" t="0" r="0" b="0"/>
                <a:pathLst>
                  <a:path w="333" h="122">
                    <a:moveTo>
                      <a:pt x="333" y="62"/>
                    </a:moveTo>
                    <a:lnTo>
                      <a:pt x="332" y="67"/>
                    </a:lnTo>
                    <a:lnTo>
                      <a:pt x="332" y="73"/>
                    </a:lnTo>
                    <a:lnTo>
                      <a:pt x="331" y="79"/>
                    </a:lnTo>
                    <a:lnTo>
                      <a:pt x="330" y="85"/>
                    </a:lnTo>
                    <a:lnTo>
                      <a:pt x="329" y="90"/>
                    </a:lnTo>
                    <a:lnTo>
                      <a:pt x="327" y="95"/>
                    </a:lnTo>
                    <a:lnTo>
                      <a:pt x="325" y="100"/>
                    </a:lnTo>
                    <a:lnTo>
                      <a:pt x="323" y="104"/>
                    </a:lnTo>
                    <a:lnTo>
                      <a:pt x="320" y="108"/>
                    </a:lnTo>
                    <a:lnTo>
                      <a:pt x="317" y="111"/>
                    </a:lnTo>
                    <a:lnTo>
                      <a:pt x="314" y="114"/>
                    </a:lnTo>
                    <a:lnTo>
                      <a:pt x="310" y="117"/>
                    </a:lnTo>
                    <a:lnTo>
                      <a:pt x="306" y="119"/>
                    </a:lnTo>
                    <a:lnTo>
                      <a:pt x="303" y="120"/>
                    </a:lnTo>
                    <a:lnTo>
                      <a:pt x="299" y="121"/>
                    </a:lnTo>
                    <a:lnTo>
                      <a:pt x="295" y="122"/>
                    </a:lnTo>
                    <a:lnTo>
                      <a:pt x="38" y="122"/>
                    </a:lnTo>
                    <a:lnTo>
                      <a:pt x="33" y="121"/>
                    </a:lnTo>
                    <a:lnTo>
                      <a:pt x="29" y="120"/>
                    </a:lnTo>
                    <a:lnTo>
                      <a:pt x="26" y="119"/>
                    </a:lnTo>
                    <a:lnTo>
                      <a:pt x="22" y="117"/>
                    </a:lnTo>
                    <a:lnTo>
                      <a:pt x="19" y="114"/>
                    </a:lnTo>
                    <a:lnTo>
                      <a:pt x="16" y="111"/>
                    </a:lnTo>
                    <a:lnTo>
                      <a:pt x="13" y="108"/>
                    </a:lnTo>
                    <a:lnTo>
                      <a:pt x="10" y="104"/>
                    </a:lnTo>
                    <a:lnTo>
                      <a:pt x="8" y="100"/>
                    </a:lnTo>
                    <a:lnTo>
                      <a:pt x="6" y="95"/>
                    </a:lnTo>
                    <a:lnTo>
                      <a:pt x="4" y="90"/>
                    </a:lnTo>
                    <a:lnTo>
                      <a:pt x="2" y="85"/>
                    </a:lnTo>
                    <a:lnTo>
                      <a:pt x="1" y="79"/>
                    </a:lnTo>
                    <a:lnTo>
                      <a:pt x="0" y="73"/>
                    </a:lnTo>
                    <a:lnTo>
                      <a:pt x="0" y="67"/>
                    </a:lnTo>
                    <a:lnTo>
                      <a:pt x="0" y="62"/>
                    </a:lnTo>
                    <a:lnTo>
                      <a:pt x="2" y="0"/>
                    </a:lnTo>
                    <a:lnTo>
                      <a:pt x="331" y="0"/>
                    </a:lnTo>
                    <a:lnTo>
                      <a:pt x="333" y="62"/>
                    </a:lnTo>
                    <a:close/>
                  </a:path>
                </a:pathLst>
              </a:custGeom>
              <a:solidFill>
                <a:srgbClr val="CDCAC7"/>
              </a:solidFill>
              <a:ln w="0" cap="flat" cmpd="sng">
                <a:solidFill>
                  <a:srgbClr val="000000"/>
                </a:solidFill>
                <a:prstDash val="solid"/>
                <a:headEnd type="none" w="med" len="med"/>
                <a:tailEnd type="none" w="med" len="med"/>
              </a:ln>
            </p:spPr>
            <p:txBody>
              <a:bodyPr/>
              <a:lstStyle/>
              <a:p>
                <a:endParaRPr lang="en-US"/>
              </a:p>
            </p:txBody>
          </p:sp>
          <p:sp>
            <p:nvSpPr>
              <p:cNvPr id="1413412" name="Freeform 1413411"/>
              <p:cNvSpPr/>
              <p:nvPr/>
            </p:nvSpPr>
            <p:spPr>
              <a:xfrm>
                <a:off x="4714" y="1303"/>
                <a:ext cx="2" cy="9"/>
              </a:xfrm>
              <a:custGeom>
                <a:avLst/>
                <a:gdLst/>
                <a:ahLst/>
                <a:cxnLst/>
                <a:rect l="0" t="0" r="0" b="0"/>
                <a:pathLst>
                  <a:path w="33" h="201">
                    <a:moveTo>
                      <a:pt x="19" y="201"/>
                    </a:moveTo>
                    <a:lnTo>
                      <a:pt x="20" y="200"/>
                    </a:lnTo>
                    <a:lnTo>
                      <a:pt x="21" y="200"/>
                    </a:lnTo>
                    <a:lnTo>
                      <a:pt x="23" y="200"/>
                    </a:lnTo>
                    <a:lnTo>
                      <a:pt x="24" y="199"/>
                    </a:lnTo>
                    <a:lnTo>
                      <a:pt x="25" y="198"/>
                    </a:lnTo>
                    <a:lnTo>
                      <a:pt x="26" y="197"/>
                    </a:lnTo>
                    <a:lnTo>
                      <a:pt x="28" y="196"/>
                    </a:lnTo>
                    <a:lnTo>
                      <a:pt x="29" y="195"/>
                    </a:lnTo>
                    <a:lnTo>
                      <a:pt x="29" y="194"/>
                    </a:lnTo>
                    <a:lnTo>
                      <a:pt x="30" y="192"/>
                    </a:lnTo>
                    <a:lnTo>
                      <a:pt x="31" y="191"/>
                    </a:lnTo>
                    <a:lnTo>
                      <a:pt x="31" y="189"/>
                    </a:lnTo>
                    <a:lnTo>
                      <a:pt x="32" y="187"/>
                    </a:lnTo>
                    <a:lnTo>
                      <a:pt x="32" y="185"/>
                    </a:lnTo>
                    <a:lnTo>
                      <a:pt x="32" y="184"/>
                    </a:lnTo>
                    <a:lnTo>
                      <a:pt x="33" y="182"/>
                    </a:lnTo>
                    <a:lnTo>
                      <a:pt x="33" y="20"/>
                    </a:lnTo>
                    <a:lnTo>
                      <a:pt x="32" y="18"/>
                    </a:lnTo>
                    <a:lnTo>
                      <a:pt x="32" y="16"/>
                    </a:lnTo>
                    <a:lnTo>
                      <a:pt x="32" y="13"/>
                    </a:lnTo>
                    <a:lnTo>
                      <a:pt x="31" y="11"/>
                    </a:lnTo>
                    <a:lnTo>
                      <a:pt x="31" y="10"/>
                    </a:lnTo>
                    <a:lnTo>
                      <a:pt x="30" y="8"/>
                    </a:lnTo>
                    <a:lnTo>
                      <a:pt x="29" y="7"/>
                    </a:lnTo>
                    <a:lnTo>
                      <a:pt x="29" y="5"/>
                    </a:lnTo>
                    <a:lnTo>
                      <a:pt x="28" y="4"/>
                    </a:lnTo>
                    <a:lnTo>
                      <a:pt x="26" y="3"/>
                    </a:lnTo>
                    <a:lnTo>
                      <a:pt x="25" y="2"/>
                    </a:lnTo>
                    <a:lnTo>
                      <a:pt x="24" y="1"/>
                    </a:lnTo>
                    <a:lnTo>
                      <a:pt x="23" y="0"/>
                    </a:lnTo>
                    <a:lnTo>
                      <a:pt x="21" y="0"/>
                    </a:lnTo>
                    <a:lnTo>
                      <a:pt x="20" y="0"/>
                    </a:lnTo>
                    <a:lnTo>
                      <a:pt x="19" y="0"/>
                    </a:lnTo>
                    <a:lnTo>
                      <a:pt x="17" y="0"/>
                    </a:lnTo>
                    <a:lnTo>
                      <a:pt x="16" y="0"/>
                    </a:lnTo>
                    <a:lnTo>
                      <a:pt x="14" y="0"/>
                    </a:lnTo>
                    <a:lnTo>
                      <a:pt x="13" y="1"/>
                    </a:lnTo>
                    <a:lnTo>
                      <a:pt x="12" y="2"/>
                    </a:lnTo>
                    <a:lnTo>
                      <a:pt x="10" y="3"/>
                    </a:lnTo>
                    <a:lnTo>
                      <a:pt x="8" y="4"/>
                    </a:lnTo>
                    <a:lnTo>
                      <a:pt x="8" y="5"/>
                    </a:lnTo>
                    <a:lnTo>
                      <a:pt x="7" y="7"/>
                    </a:lnTo>
                    <a:lnTo>
                      <a:pt x="6" y="8"/>
                    </a:lnTo>
                    <a:lnTo>
                      <a:pt x="5" y="10"/>
                    </a:lnTo>
                    <a:lnTo>
                      <a:pt x="5" y="11"/>
                    </a:lnTo>
                    <a:lnTo>
                      <a:pt x="4" y="13"/>
                    </a:lnTo>
                    <a:lnTo>
                      <a:pt x="4" y="16"/>
                    </a:lnTo>
                    <a:lnTo>
                      <a:pt x="4" y="18"/>
                    </a:lnTo>
                    <a:lnTo>
                      <a:pt x="4" y="20"/>
                    </a:lnTo>
                    <a:lnTo>
                      <a:pt x="0" y="169"/>
                    </a:lnTo>
                    <a:lnTo>
                      <a:pt x="0" y="170"/>
                    </a:lnTo>
                    <a:lnTo>
                      <a:pt x="0" y="173"/>
                    </a:lnTo>
                    <a:lnTo>
                      <a:pt x="0" y="176"/>
                    </a:lnTo>
                    <a:lnTo>
                      <a:pt x="1" y="179"/>
                    </a:lnTo>
                    <a:lnTo>
                      <a:pt x="2" y="181"/>
                    </a:lnTo>
                    <a:lnTo>
                      <a:pt x="3" y="184"/>
                    </a:lnTo>
                    <a:lnTo>
                      <a:pt x="4" y="186"/>
                    </a:lnTo>
                    <a:lnTo>
                      <a:pt x="6" y="189"/>
                    </a:lnTo>
                    <a:lnTo>
                      <a:pt x="7" y="191"/>
                    </a:lnTo>
                    <a:lnTo>
                      <a:pt x="8" y="193"/>
                    </a:lnTo>
                    <a:lnTo>
                      <a:pt x="10" y="195"/>
                    </a:lnTo>
                    <a:lnTo>
                      <a:pt x="12" y="197"/>
                    </a:lnTo>
                    <a:lnTo>
                      <a:pt x="14" y="198"/>
                    </a:lnTo>
                    <a:lnTo>
                      <a:pt x="15" y="200"/>
                    </a:lnTo>
                    <a:lnTo>
                      <a:pt x="17" y="200"/>
                    </a:lnTo>
                    <a:lnTo>
                      <a:pt x="19" y="201"/>
                    </a:lnTo>
                    <a:close/>
                  </a:path>
                </a:pathLst>
              </a:custGeom>
              <a:solidFill>
                <a:srgbClr val="DADEDC"/>
              </a:solidFill>
              <a:ln w="0" cap="flat" cmpd="sng">
                <a:solidFill>
                  <a:srgbClr val="000000"/>
                </a:solidFill>
                <a:prstDash val="solid"/>
                <a:headEnd type="none" w="med" len="med"/>
                <a:tailEnd type="none" w="med" len="med"/>
              </a:ln>
            </p:spPr>
            <p:txBody>
              <a:bodyPr/>
              <a:lstStyle/>
              <a:p>
                <a:endParaRPr lang="en-US"/>
              </a:p>
            </p:txBody>
          </p:sp>
          <p:sp>
            <p:nvSpPr>
              <p:cNvPr id="1413413" name="Freeform 1413412"/>
              <p:cNvSpPr/>
              <p:nvPr/>
            </p:nvSpPr>
            <p:spPr>
              <a:xfrm>
                <a:off x="4731" y="1303"/>
                <a:ext cx="2" cy="9"/>
              </a:xfrm>
              <a:custGeom>
                <a:avLst/>
                <a:gdLst/>
                <a:ahLst/>
                <a:cxnLst/>
                <a:rect l="0" t="0" r="0" b="0"/>
                <a:pathLst>
                  <a:path w="38" h="210">
                    <a:moveTo>
                      <a:pt x="15" y="210"/>
                    </a:moveTo>
                    <a:lnTo>
                      <a:pt x="16" y="209"/>
                    </a:lnTo>
                    <a:lnTo>
                      <a:pt x="18" y="209"/>
                    </a:lnTo>
                    <a:lnTo>
                      <a:pt x="20" y="207"/>
                    </a:lnTo>
                    <a:lnTo>
                      <a:pt x="21" y="206"/>
                    </a:lnTo>
                    <a:lnTo>
                      <a:pt x="23" y="204"/>
                    </a:lnTo>
                    <a:lnTo>
                      <a:pt x="25" y="202"/>
                    </a:lnTo>
                    <a:lnTo>
                      <a:pt x="27" y="200"/>
                    </a:lnTo>
                    <a:lnTo>
                      <a:pt x="29" y="198"/>
                    </a:lnTo>
                    <a:lnTo>
                      <a:pt x="31" y="195"/>
                    </a:lnTo>
                    <a:lnTo>
                      <a:pt x="32" y="192"/>
                    </a:lnTo>
                    <a:lnTo>
                      <a:pt x="34" y="190"/>
                    </a:lnTo>
                    <a:lnTo>
                      <a:pt x="35" y="187"/>
                    </a:lnTo>
                    <a:lnTo>
                      <a:pt x="36" y="185"/>
                    </a:lnTo>
                    <a:lnTo>
                      <a:pt x="37" y="181"/>
                    </a:lnTo>
                    <a:lnTo>
                      <a:pt x="37" y="179"/>
                    </a:lnTo>
                    <a:lnTo>
                      <a:pt x="38" y="177"/>
                    </a:lnTo>
                    <a:lnTo>
                      <a:pt x="29" y="20"/>
                    </a:lnTo>
                    <a:lnTo>
                      <a:pt x="28" y="17"/>
                    </a:lnTo>
                    <a:lnTo>
                      <a:pt x="28" y="15"/>
                    </a:lnTo>
                    <a:lnTo>
                      <a:pt x="28" y="14"/>
                    </a:lnTo>
                    <a:lnTo>
                      <a:pt x="27" y="12"/>
                    </a:lnTo>
                    <a:lnTo>
                      <a:pt x="27" y="10"/>
                    </a:lnTo>
                    <a:lnTo>
                      <a:pt x="26" y="8"/>
                    </a:lnTo>
                    <a:lnTo>
                      <a:pt x="25" y="7"/>
                    </a:lnTo>
                    <a:lnTo>
                      <a:pt x="25" y="5"/>
                    </a:lnTo>
                    <a:lnTo>
                      <a:pt x="24" y="4"/>
                    </a:lnTo>
                    <a:lnTo>
                      <a:pt x="22" y="3"/>
                    </a:lnTo>
                    <a:lnTo>
                      <a:pt x="21" y="2"/>
                    </a:lnTo>
                    <a:lnTo>
                      <a:pt x="20" y="1"/>
                    </a:lnTo>
                    <a:lnTo>
                      <a:pt x="19" y="0"/>
                    </a:lnTo>
                    <a:lnTo>
                      <a:pt x="17" y="0"/>
                    </a:lnTo>
                    <a:lnTo>
                      <a:pt x="16" y="0"/>
                    </a:lnTo>
                    <a:lnTo>
                      <a:pt x="15" y="0"/>
                    </a:lnTo>
                    <a:lnTo>
                      <a:pt x="13" y="0"/>
                    </a:lnTo>
                    <a:lnTo>
                      <a:pt x="12" y="0"/>
                    </a:lnTo>
                    <a:lnTo>
                      <a:pt x="9" y="0"/>
                    </a:lnTo>
                    <a:lnTo>
                      <a:pt x="8" y="1"/>
                    </a:lnTo>
                    <a:lnTo>
                      <a:pt x="7" y="2"/>
                    </a:lnTo>
                    <a:lnTo>
                      <a:pt x="6" y="3"/>
                    </a:lnTo>
                    <a:lnTo>
                      <a:pt x="4" y="4"/>
                    </a:lnTo>
                    <a:lnTo>
                      <a:pt x="4" y="6"/>
                    </a:lnTo>
                    <a:lnTo>
                      <a:pt x="3" y="7"/>
                    </a:lnTo>
                    <a:lnTo>
                      <a:pt x="2" y="9"/>
                    </a:lnTo>
                    <a:lnTo>
                      <a:pt x="1" y="11"/>
                    </a:lnTo>
                    <a:lnTo>
                      <a:pt x="1" y="13"/>
                    </a:lnTo>
                    <a:lnTo>
                      <a:pt x="0" y="15"/>
                    </a:lnTo>
                    <a:lnTo>
                      <a:pt x="0" y="17"/>
                    </a:lnTo>
                    <a:lnTo>
                      <a:pt x="0" y="19"/>
                    </a:lnTo>
                    <a:lnTo>
                      <a:pt x="0" y="23"/>
                    </a:lnTo>
                    <a:lnTo>
                      <a:pt x="0" y="193"/>
                    </a:lnTo>
                    <a:lnTo>
                      <a:pt x="0" y="194"/>
                    </a:lnTo>
                    <a:lnTo>
                      <a:pt x="0" y="196"/>
                    </a:lnTo>
                    <a:lnTo>
                      <a:pt x="0" y="197"/>
                    </a:lnTo>
                    <a:lnTo>
                      <a:pt x="1" y="199"/>
                    </a:lnTo>
                    <a:lnTo>
                      <a:pt x="1" y="200"/>
                    </a:lnTo>
                    <a:lnTo>
                      <a:pt x="2" y="201"/>
                    </a:lnTo>
                    <a:lnTo>
                      <a:pt x="3" y="203"/>
                    </a:lnTo>
                    <a:lnTo>
                      <a:pt x="4" y="204"/>
                    </a:lnTo>
                    <a:lnTo>
                      <a:pt x="4" y="205"/>
                    </a:lnTo>
                    <a:lnTo>
                      <a:pt x="6" y="206"/>
                    </a:lnTo>
                    <a:lnTo>
                      <a:pt x="7" y="207"/>
                    </a:lnTo>
                    <a:lnTo>
                      <a:pt x="8" y="208"/>
                    </a:lnTo>
                    <a:lnTo>
                      <a:pt x="9" y="209"/>
                    </a:lnTo>
                    <a:lnTo>
                      <a:pt x="12" y="209"/>
                    </a:lnTo>
                    <a:lnTo>
                      <a:pt x="13" y="209"/>
                    </a:lnTo>
                    <a:lnTo>
                      <a:pt x="15" y="210"/>
                    </a:lnTo>
                    <a:close/>
                  </a:path>
                </a:pathLst>
              </a:custGeom>
              <a:solidFill>
                <a:srgbClr val="DADEDC"/>
              </a:solidFill>
              <a:ln w="0" cap="flat" cmpd="sng">
                <a:solidFill>
                  <a:srgbClr val="000000"/>
                </a:solidFill>
                <a:prstDash val="solid"/>
                <a:headEnd type="none" w="med" len="med"/>
                <a:tailEnd type="none" w="med" len="med"/>
              </a:ln>
            </p:spPr>
            <p:txBody>
              <a:bodyPr/>
              <a:lstStyle/>
              <a:p>
                <a:endParaRPr lang="en-US"/>
              </a:p>
            </p:txBody>
          </p:sp>
          <p:sp>
            <p:nvSpPr>
              <p:cNvPr id="1413414" name="Freeform 1413413"/>
              <p:cNvSpPr/>
              <p:nvPr/>
            </p:nvSpPr>
            <p:spPr>
              <a:xfrm>
                <a:off x="4716" y="1302"/>
                <a:ext cx="15" cy="5"/>
              </a:xfrm>
              <a:custGeom>
                <a:avLst/>
                <a:gdLst/>
                <a:ahLst/>
                <a:cxnLst/>
                <a:rect l="0" t="0" r="0" b="0"/>
                <a:pathLst>
                  <a:path w="343" h="99">
                    <a:moveTo>
                      <a:pt x="306" y="99"/>
                    </a:moveTo>
                    <a:lnTo>
                      <a:pt x="309" y="98"/>
                    </a:lnTo>
                    <a:lnTo>
                      <a:pt x="313" y="98"/>
                    </a:lnTo>
                    <a:lnTo>
                      <a:pt x="316" y="97"/>
                    </a:lnTo>
                    <a:lnTo>
                      <a:pt x="321" y="96"/>
                    </a:lnTo>
                    <a:lnTo>
                      <a:pt x="324" y="95"/>
                    </a:lnTo>
                    <a:lnTo>
                      <a:pt x="327" y="93"/>
                    </a:lnTo>
                    <a:lnTo>
                      <a:pt x="329" y="91"/>
                    </a:lnTo>
                    <a:lnTo>
                      <a:pt x="332" y="89"/>
                    </a:lnTo>
                    <a:lnTo>
                      <a:pt x="334" y="87"/>
                    </a:lnTo>
                    <a:lnTo>
                      <a:pt x="336" y="85"/>
                    </a:lnTo>
                    <a:lnTo>
                      <a:pt x="338" y="82"/>
                    </a:lnTo>
                    <a:lnTo>
                      <a:pt x="340" y="80"/>
                    </a:lnTo>
                    <a:lnTo>
                      <a:pt x="341" y="77"/>
                    </a:lnTo>
                    <a:lnTo>
                      <a:pt x="342" y="73"/>
                    </a:lnTo>
                    <a:lnTo>
                      <a:pt x="342" y="70"/>
                    </a:lnTo>
                    <a:lnTo>
                      <a:pt x="343" y="67"/>
                    </a:lnTo>
                    <a:lnTo>
                      <a:pt x="343" y="31"/>
                    </a:lnTo>
                    <a:lnTo>
                      <a:pt x="342" y="27"/>
                    </a:lnTo>
                    <a:lnTo>
                      <a:pt x="342" y="24"/>
                    </a:lnTo>
                    <a:lnTo>
                      <a:pt x="341" y="21"/>
                    </a:lnTo>
                    <a:lnTo>
                      <a:pt x="340" y="18"/>
                    </a:lnTo>
                    <a:lnTo>
                      <a:pt x="338" y="16"/>
                    </a:lnTo>
                    <a:lnTo>
                      <a:pt x="336" y="13"/>
                    </a:lnTo>
                    <a:lnTo>
                      <a:pt x="334" y="11"/>
                    </a:lnTo>
                    <a:lnTo>
                      <a:pt x="332" y="9"/>
                    </a:lnTo>
                    <a:lnTo>
                      <a:pt x="329" y="7"/>
                    </a:lnTo>
                    <a:lnTo>
                      <a:pt x="327" y="5"/>
                    </a:lnTo>
                    <a:lnTo>
                      <a:pt x="324" y="3"/>
                    </a:lnTo>
                    <a:lnTo>
                      <a:pt x="321" y="2"/>
                    </a:lnTo>
                    <a:lnTo>
                      <a:pt x="316" y="1"/>
                    </a:lnTo>
                    <a:lnTo>
                      <a:pt x="313" y="0"/>
                    </a:lnTo>
                    <a:lnTo>
                      <a:pt x="309" y="0"/>
                    </a:lnTo>
                    <a:lnTo>
                      <a:pt x="306" y="0"/>
                    </a:lnTo>
                    <a:lnTo>
                      <a:pt x="37" y="0"/>
                    </a:lnTo>
                    <a:lnTo>
                      <a:pt x="33" y="0"/>
                    </a:lnTo>
                    <a:lnTo>
                      <a:pt x="29" y="0"/>
                    </a:lnTo>
                    <a:lnTo>
                      <a:pt x="26" y="1"/>
                    </a:lnTo>
                    <a:lnTo>
                      <a:pt x="22" y="2"/>
                    </a:lnTo>
                    <a:lnTo>
                      <a:pt x="19" y="3"/>
                    </a:lnTo>
                    <a:lnTo>
                      <a:pt x="16" y="5"/>
                    </a:lnTo>
                    <a:lnTo>
                      <a:pt x="14" y="7"/>
                    </a:lnTo>
                    <a:lnTo>
                      <a:pt x="11" y="9"/>
                    </a:lnTo>
                    <a:lnTo>
                      <a:pt x="8" y="11"/>
                    </a:lnTo>
                    <a:lnTo>
                      <a:pt x="6" y="13"/>
                    </a:lnTo>
                    <a:lnTo>
                      <a:pt x="4" y="16"/>
                    </a:lnTo>
                    <a:lnTo>
                      <a:pt x="2" y="18"/>
                    </a:lnTo>
                    <a:lnTo>
                      <a:pt x="1" y="21"/>
                    </a:lnTo>
                    <a:lnTo>
                      <a:pt x="0" y="24"/>
                    </a:lnTo>
                    <a:lnTo>
                      <a:pt x="0" y="27"/>
                    </a:lnTo>
                    <a:lnTo>
                      <a:pt x="0" y="31"/>
                    </a:lnTo>
                    <a:lnTo>
                      <a:pt x="0" y="67"/>
                    </a:lnTo>
                    <a:lnTo>
                      <a:pt x="0" y="70"/>
                    </a:lnTo>
                    <a:lnTo>
                      <a:pt x="0" y="73"/>
                    </a:lnTo>
                    <a:lnTo>
                      <a:pt x="1" y="77"/>
                    </a:lnTo>
                    <a:lnTo>
                      <a:pt x="2" y="80"/>
                    </a:lnTo>
                    <a:lnTo>
                      <a:pt x="4" y="82"/>
                    </a:lnTo>
                    <a:lnTo>
                      <a:pt x="6" y="85"/>
                    </a:lnTo>
                    <a:lnTo>
                      <a:pt x="8" y="87"/>
                    </a:lnTo>
                    <a:lnTo>
                      <a:pt x="11" y="89"/>
                    </a:lnTo>
                    <a:lnTo>
                      <a:pt x="14" y="91"/>
                    </a:lnTo>
                    <a:lnTo>
                      <a:pt x="16" y="93"/>
                    </a:lnTo>
                    <a:lnTo>
                      <a:pt x="19" y="95"/>
                    </a:lnTo>
                    <a:lnTo>
                      <a:pt x="22" y="96"/>
                    </a:lnTo>
                    <a:lnTo>
                      <a:pt x="26" y="97"/>
                    </a:lnTo>
                    <a:lnTo>
                      <a:pt x="29" y="98"/>
                    </a:lnTo>
                    <a:lnTo>
                      <a:pt x="33" y="98"/>
                    </a:lnTo>
                    <a:lnTo>
                      <a:pt x="37" y="99"/>
                    </a:lnTo>
                    <a:lnTo>
                      <a:pt x="306" y="99"/>
                    </a:lnTo>
                    <a:close/>
                  </a:path>
                </a:pathLst>
              </a:custGeom>
              <a:solidFill>
                <a:srgbClr val="F2EEEA"/>
              </a:solidFill>
              <a:ln w="0" cap="flat" cmpd="sng">
                <a:solidFill>
                  <a:srgbClr val="000000"/>
                </a:solidFill>
                <a:prstDash val="solid"/>
                <a:headEnd type="none" w="med" len="med"/>
                <a:tailEnd type="none" w="med" len="med"/>
              </a:ln>
            </p:spPr>
            <p:txBody>
              <a:bodyPr/>
              <a:lstStyle/>
              <a:p>
                <a:endParaRPr lang="en-US"/>
              </a:p>
            </p:txBody>
          </p:sp>
          <p:sp>
            <p:nvSpPr>
              <p:cNvPr id="1413415" name="Freeform 1413414"/>
              <p:cNvSpPr/>
              <p:nvPr/>
            </p:nvSpPr>
            <p:spPr>
              <a:xfrm>
                <a:off x="4691" y="1301"/>
                <a:ext cx="20" cy="13"/>
              </a:xfrm>
              <a:custGeom>
                <a:avLst/>
                <a:gdLst/>
                <a:ahLst/>
                <a:cxnLst/>
                <a:rect l="0" t="0" r="0" b="0"/>
                <a:pathLst>
                  <a:path w="477" h="283">
                    <a:moveTo>
                      <a:pt x="415" y="283"/>
                    </a:moveTo>
                    <a:lnTo>
                      <a:pt x="419" y="282"/>
                    </a:lnTo>
                    <a:lnTo>
                      <a:pt x="425" y="281"/>
                    </a:lnTo>
                    <a:lnTo>
                      <a:pt x="430" y="280"/>
                    </a:lnTo>
                    <a:lnTo>
                      <a:pt x="435" y="277"/>
                    </a:lnTo>
                    <a:lnTo>
                      <a:pt x="441" y="275"/>
                    </a:lnTo>
                    <a:lnTo>
                      <a:pt x="446" y="271"/>
                    </a:lnTo>
                    <a:lnTo>
                      <a:pt x="451" y="268"/>
                    </a:lnTo>
                    <a:lnTo>
                      <a:pt x="456" y="263"/>
                    </a:lnTo>
                    <a:lnTo>
                      <a:pt x="460" y="259"/>
                    </a:lnTo>
                    <a:lnTo>
                      <a:pt x="464" y="253"/>
                    </a:lnTo>
                    <a:lnTo>
                      <a:pt x="468" y="247"/>
                    </a:lnTo>
                    <a:lnTo>
                      <a:pt x="471" y="241"/>
                    </a:lnTo>
                    <a:lnTo>
                      <a:pt x="473" y="235"/>
                    </a:lnTo>
                    <a:lnTo>
                      <a:pt x="475" y="229"/>
                    </a:lnTo>
                    <a:lnTo>
                      <a:pt x="476" y="222"/>
                    </a:lnTo>
                    <a:lnTo>
                      <a:pt x="477" y="215"/>
                    </a:lnTo>
                    <a:lnTo>
                      <a:pt x="463" y="67"/>
                    </a:lnTo>
                    <a:lnTo>
                      <a:pt x="462" y="60"/>
                    </a:lnTo>
                    <a:lnTo>
                      <a:pt x="462" y="52"/>
                    </a:lnTo>
                    <a:lnTo>
                      <a:pt x="460" y="46"/>
                    </a:lnTo>
                    <a:lnTo>
                      <a:pt x="459" y="40"/>
                    </a:lnTo>
                    <a:lnTo>
                      <a:pt x="457" y="34"/>
                    </a:lnTo>
                    <a:lnTo>
                      <a:pt x="454" y="29"/>
                    </a:lnTo>
                    <a:lnTo>
                      <a:pt x="452" y="24"/>
                    </a:lnTo>
                    <a:lnTo>
                      <a:pt x="449" y="20"/>
                    </a:lnTo>
                    <a:lnTo>
                      <a:pt x="445" y="14"/>
                    </a:lnTo>
                    <a:lnTo>
                      <a:pt x="442" y="11"/>
                    </a:lnTo>
                    <a:lnTo>
                      <a:pt x="437" y="7"/>
                    </a:lnTo>
                    <a:lnTo>
                      <a:pt x="433" y="5"/>
                    </a:lnTo>
                    <a:lnTo>
                      <a:pt x="428" y="2"/>
                    </a:lnTo>
                    <a:lnTo>
                      <a:pt x="424" y="1"/>
                    </a:lnTo>
                    <a:lnTo>
                      <a:pt x="419" y="0"/>
                    </a:lnTo>
                    <a:lnTo>
                      <a:pt x="415" y="0"/>
                    </a:lnTo>
                    <a:lnTo>
                      <a:pt x="63" y="0"/>
                    </a:lnTo>
                    <a:lnTo>
                      <a:pt x="58" y="0"/>
                    </a:lnTo>
                    <a:lnTo>
                      <a:pt x="53" y="1"/>
                    </a:lnTo>
                    <a:lnTo>
                      <a:pt x="48" y="2"/>
                    </a:lnTo>
                    <a:lnTo>
                      <a:pt x="43" y="5"/>
                    </a:lnTo>
                    <a:lnTo>
                      <a:pt x="39" y="7"/>
                    </a:lnTo>
                    <a:lnTo>
                      <a:pt x="35" y="11"/>
                    </a:lnTo>
                    <a:lnTo>
                      <a:pt x="32" y="14"/>
                    </a:lnTo>
                    <a:lnTo>
                      <a:pt x="28" y="20"/>
                    </a:lnTo>
                    <a:lnTo>
                      <a:pt x="25" y="24"/>
                    </a:lnTo>
                    <a:lnTo>
                      <a:pt x="23" y="29"/>
                    </a:lnTo>
                    <a:lnTo>
                      <a:pt x="20" y="34"/>
                    </a:lnTo>
                    <a:lnTo>
                      <a:pt x="18" y="40"/>
                    </a:lnTo>
                    <a:lnTo>
                      <a:pt x="17" y="46"/>
                    </a:lnTo>
                    <a:lnTo>
                      <a:pt x="15" y="52"/>
                    </a:lnTo>
                    <a:lnTo>
                      <a:pt x="15" y="60"/>
                    </a:lnTo>
                    <a:lnTo>
                      <a:pt x="15" y="67"/>
                    </a:lnTo>
                    <a:lnTo>
                      <a:pt x="0" y="215"/>
                    </a:lnTo>
                    <a:lnTo>
                      <a:pt x="0" y="222"/>
                    </a:lnTo>
                    <a:lnTo>
                      <a:pt x="1" y="229"/>
                    </a:lnTo>
                    <a:lnTo>
                      <a:pt x="3" y="235"/>
                    </a:lnTo>
                    <a:lnTo>
                      <a:pt x="5" y="241"/>
                    </a:lnTo>
                    <a:lnTo>
                      <a:pt x="8" y="247"/>
                    </a:lnTo>
                    <a:lnTo>
                      <a:pt x="12" y="253"/>
                    </a:lnTo>
                    <a:lnTo>
                      <a:pt x="17" y="259"/>
                    </a:lnTo>
                    <a:lnTo>
                      <a:pt x="21" y="263"/>
                    </a:lnTo>
                    <a:lnTo>
                      <a:pt x="26" y="268"/>
                    </a:lnTo>
                    <a:lnTo>
                      <a:pt x="31" y="271"/>
                    </a:lnTo>
                    <a:lnTo>
                      <a:pt x="36" y="275"/>
                    </a:lnTo>
                    <a:lnTo>
                      <a:pt x="41" y="277"/>
                    </a:lnTo>
                    <a:lnTo>
                      <a:pt x="46" y="280"/>
                    </a:lnTo>
                    <a:lnTo>
                      <a:pt x="51" y="281"/>
                    </a:lnTo>
                    <a:lnTo>
                      <a:pt x="58" y="282"/>
                    </a:lnTo>
                    <a:lnTo>
                      <a:pt x="63" y="283"/>
                    </a:lnTo>
                    <a:lnTo>
                      <a:pt x="415" y="283"/>
                    </a:lnTo>
                    <a:close/>
                  </a:path>
                </a:pathLst>
              </a:custGeom>
              <a:solidFill>
                <a:srgbClr val="7F7F7F"/>
              </a:solidFill>
              <a:ln w="0" cap="flat" cmpd="sng">
                <a:solidFill>
                  <a:srgbClr val="000000"/>
                </a:solidFill>
                <a:prstDash val="solid"/>
                <a:headEnd type="none" w="med" len="med"/>
                <a:tailEnd type="none" w="med" len="med"/>
              </a:ln>
            </p:spPr>
            <p:txBody>
              <a:bodyPr/>
              <a:lstStyle/>
              <a:p>
                <a:endParaRPr lang="en-US"/>
              </a:p>
            </p:txBody>
          </p:sp>
          <p:sp>
            <p:nvSpPr>
              <p:cNvPr id="1413416" name="Freeform 1413415"/>
              <p:cNvSpPr/>
              <p:nvPr/>
            </p:nvSpPr>
            <p:spPr>
              <a:xfrm>
                <a:off x="4691" y="1302"/>
                <a:ext cx="20" cy="11"/>
              </a:xfrm>
              <a:custGeom>
                <a:avLst/>
                <a:gdLst/>
                <a:ahLst/>
                <a:cxnLst/>
                <a:rect l="0" t="0" r="0" b="0"/>
                <a:pathLst>
                  <a:path w="455" h="270">
                    <a:moveTo>
                      <a:pt x="397" y="270"/>
                    </a:moveTo>
                    <a:lnTo>
                      <a:pt x="401" y="269"/>
                    </a:lnTo>
                    <a:lnTo>
                      <a:pt x="406" y="268"/>
                    </a:lnTo>
                    <a:lnTo>
                      <a:pt x="411" y="267"/>
                    </a:lnTo>
                    <a:lnTo>
                      <a:pt x="416" y="265"/>
                    </a:lnTo>
                    <a:lnTo>
                      <a:pt x="420" y="262"/>
                    </a:lnTo>
                    <a:lnTo>
                      <a:pt x="425" y="259"/>
                    </a:lnTo>
                    <a:lnTo>
                      <a:pt x="431" y="256"/>
                    </a:lnTo>
                    <a:lnTo>
                      <a:pt x="435" y="251"/>
                    </a:lnTo>
                    <a:lnTo>
                      <a:pt x="439" y="246"/>
                    </a:lnTo>
                    <a:lnTo>
                      <a:pt x="443" y="241"/>
                    </a:lnTo>
                    <a:lnTo>
                      <a:pt x="446" y="236"/>
                    </a:lnTo>
                    <a:lnTo>
                      <a:pt x="449" y="231"/>
                    </a:lnTo>
                    <a:lnTo>
                      <a:pt x="451" y="225"/>
                    </a:lnTo>
                    <a:lnTo>
                      <a:pt x="453" y="219"/>
                    </a:lnTo>
                    <a:lnTo>
                      <a:pt x="454" y="213"/>
                    </a:lnTo>
                    <a:lnTo>
                      <a:pt x="455" y="206"/>
                    </a:lnTo>
                    <a:lnTo>
                      <a:pt x="442" y="65"/>
                    </a:lnTo>
                    <a:lnTo>
                      <a:pt x="441" y="58"/>
                    </a:lnTo>
                    <a:lnTo>
                      <a:pt x="441" y="51"/>
                    </a:lnTo>
                    <a:lnTo>
                      <a:pt x="439" y="45"/>
                    </a:lnTo>
                    <a:lnTo>
                      <a:pt x="438" y="39"/>
                    </a:lnTo>
                    <a:lnTo>
                      <a:pt x="436" y="33"/>
                    </a:lnTo>
                    <a:lnTo>
                      <a:pt x="434" y="28"/>
                    </a:lnTo>
                    <a:lnTo>
                      <a:pt x="431" y="23"/>
                    </a:lnTo>
                    <a:lnTo>
                      <a:pt x="428" y="19"/>
                    </a:lnTo>
                    <a:lnTo>
                      <a:pt x="424" y="15"/>
                    </a:lnTo>
                    <a:lnTo>
                      <a:pt x="421" y="10"/>
                    </a:lnTo>
                    <a:lnTo>
                      <a:pt x="417" y="7"/>
                    </a:lnTo>
                    <a:lnTo>
                      <a:pt x="414" y="4"/>
                    </a:lnTo>
                    <a:lnTo>
                      <a:pt x="409" y="2"/>
                    </a:lnTo>
                    <a:lnTo>
                      <a:pt x="405" y="1"/>
                    </a:lnTo>
                    <a:lnTo>
                      <a:pt x="401" y="0"/>
                    </a:lnTo>
                    <a:lnTo>
                      <a:pt x="397" y="0"/>
                    </a:lnTo>
                    <a:lnTo>
                      <a:pt x="60" y="0"/>
                    </a:lnTo>
                    <a:lnTo>
                      <a:pt x="55" y="0"/>
                    </a:lnTo>
                    <a:lnTo>
                      <a:pt x="51" y="1"/>
                    </a:lnTo>
                    <a:lnTo>
                      <a:pt x="47" y="2"/>
                    </a:lnTo>
                    <a:lnTo>
                      <a:pt x="43" y="4"/>
                    </a:lnTo>
                    <a:lnTo>
                      <a:pt x="38" y="7"/>
                    </a:lnTo>
                    <a:lnTo>
                      <a:pt x="34" y="10"/>
                    </a:lnTo>
                    <a:lnTo>
                      <a:pt x="31" y="15"/>
                    </a:lnTo>
                    <a:lnTo>
                      <a:pt x="28" y="19"/>
                    </a:lnTo>
                    <a:lnTo>
                      <a:pt x="25" y="23"/>
                    </a:lnTo>
                    <a:lnTo>
                      <a:pt x="22" y="28"/>
                    </a:lnTo>
                    <a:lnTo>
                      <a:pt x="20" y="33"/>
                    </a:lnTo>
                    <a:lnTo>
                      <a:pt x="18" y="39"/>
                    </a:lnTo>
                    <a:lnTo>
                      <a:pt x="17" y="45"/>
                    </a:lnTo>
                    <a:lnTo>
                      <a:pt x="15" y="51"/>
                    </a:lnTo>
                    <a:lnTo>
                      <a:pt x="15" y="58"/>
                    </a:lnTo>
                    <a:lnTo>
                      <a:pt x="15" y="65"/>
                    </a:lnTo>
                    <a:lnTo>
                      <a:pt x="0" y="206"/>
                    </a:lnTo>
                    <a:lnTo>
                      <a:pt x="0" y="213"/>
                    </a:lnTo>
                    <a:lnTo>
                      <a:pt x="1" y="219"/>
                    </a:lnTo>
                    <a:lnTo>
                      <a:pt x="4" y="225"/>
                    </a:lnTo>
                    <a:lnTo>
                      <a:pt x="6" y="231"/>
                    </a:lnTo>
                    <a:lnTo>
                      <a:pt x="9" y="236"/>
                    </a:lnTo>
                    <a:lnTo>
                      <a:pt x="13" y="241"/>
                    </a:lnTo>
                    <a:lnTo>
                      <a:pt x="16" y="246"/>
                    </a:lnTo>
                    <a:lnTo>
                      <a:pt x="21" y="251"/>
                    </a:lnTo>
                    <a:lnTo>
                      <a:pt x="25" y="256"/>
                    </a:lnTo>
                    <a:lnTo>
                      <a:pt x="30" y="259"/>
                    </a:lnTo>
                    <a:lnTo>
                      <a:pt x="34" y="262"/>
                    </a:lnTo>
                    <a:lnTo>
                      <a:pt x="39" y="265"/>
                    </a:lnTo>
                    <a:lnTo>
                      <a:pt x="45" y="267"/>
                    </a:lnTo>
                    <a:lnTo>
                      <a:pt x="50" y="268"/>
                    </a:lnTo>
                    <a:lnTo>
                      <a:pt x="55" y="269"/>
                    </a:lnTo>
                    <a:lnTo>
                      <a:pt x="60" y="270"/>
                    </a:lnTo>
                    <a:lnTo>
                      <a:pt x="397" y="270"/>
                    </a:lnTo>
                    <a:close/>
                  </a:path>
                </a:pathLst>
              </a:custGeom>
              <a:solidFill>
                <a:srgbClr val="F2F3F1"/>
              </a:solidFill>
              <a:ln w="0" cap="flat" cmpd="sng">
                <a:solidFill>
                  <a:srgbClr val="000000"/>
                </a:solidFill>
                <a:prstDash val="solid"/>
                <a:headEnd type="none" w="med" len="med"/>
                <a:tailEnd type="none" w="med" len="med"/>
              </a:ln>
            </p:spPr>
            <p:txBody>
              <a:bodyPr/>
              <a:lstStyle/>
              <a:p>
                <a:endParaRPr lang="en-US"/>
              </a:p>
            </p:txBody>
          </p:sp>
          <p:sp>
            <p:nvSpPr>
              <p:cNvPr id="1413417" name="Freeform 1413416"/>
              <p:cNvSpPr/>
              <p:nvPr/>
            </p:nvSpPr>
            <p:spPr>
              <a:xfrm>
                <a:off x="4694" y="1307"/>
                <a:ext cx="14" cy="6"/>
              </a:xfrm>
              <a:custGeom>
                <a:avLst/>
                <a:gdLst/>
                <a:ahLst/>
                <a:cxnLst/>
                <a:rect l="0" t="0" r="0" b="0"/>
                <a:pathLst>
                  <a:path w="334" h="122">
                    <a:moveTo>
                      <a:pt x="334" y="62"/>
                    </a:moveTo>
                    <a:lnTo>
                      <a:pt x="333" y="67"/>
                    </a:lnTo>
                    <a:lnTo>
                      <a:pt x="333" y="73"/>
                    </a:lnTo>
                    <a:lnTo>
                      <a:pt x="332" y="79"/>
                    </a:lnTo>
                    <a:lnTo>
                      <a:pt x="331" y="85"/>
                    </a:lnTo>
                    <a:lnTo>
                      <a:pt x="330" y="90"/>
                    </a:lnTo>
                    <a:lnTo>
                      <a:pt x="328" y="95"/>
                    </a:lnTo>
                    <a:lnTo>
                      <a:pt x="325" y="100"/>
                    </a:lnTo>
                    <a:lnTo>
                      <a:pt x="323" y="104"/>
                    </a:lnTo>
                    <a:lnTo>
                      <a:pt x="320" y="108"/>
                    </a:lnTo>
                    <a:lnTo>
                      <a:pt x="317" y="111"/>
                    </a:lnTo>
                    <a:lnTo>
                      <a:pt x="314" y="114"/>
                    </a:lnTo>
                    <a:lnTo>
                      <a:pt x="311" y="117"/>
                    </a:lnTo>
                    <a:lnTo>
                      <a:pt x="307" y="119"/>
                    </a:lnTo>
                    <a:lnTo>
                      <a:pt x="303" y="120"/>
                    </a:lnTo>
                    <a:lnTo>
                      <a:pt x="299" y="121"/>
                    </a:lnTo>
                    <a:lnTo>
                      <a:pt x="295" y="122"/>
                    </a:lnTo>
                    <a:lnTo>
                      <a:pt x="40" y="122"/>
                    </a:lnTo>
                    <a:lnTo>
                      <a:pt x="35" y="121"/>
                    </a:lnTo>
                    <a:lnTo>
                      <a:pt x="31" y="120"/>
                    </a:lnTo>
                    <a:lnTo>
                      <a:pt x="27" y="119"/>
                    </a:lnTo>
                    <a:lnTo>
                      <a:pt x="23" y="117"/>
                    </a:lnTo>
                    <a:lnTo>
                      <a:pt x="20" y="114"/>
                    </a:lnTo>
                    <a:lnTo>
                      <a:pt x="17" y="111"/>
                    </a:lnTo>
                    <a:lnTo>
                      <a:pt x="13" y="108"/>
                    </a:lnTo>
                    <a:lnTo>
                      <a:pt x="10" y="104"/>
                    </a:lnTo>
                    <a:lnTo>
                      <a:pt x="8" y="100"/>
                    </a:lnTo>
                    <a:lnTo>
                      <a:pt x="6" y="95"/>
                    </a:lnTo>
                    <a:lnTo>
                      <a:pt x="4" y="90"/>
                    </a:lnTo>
                    <a:lnTo>
                      <a:pt x="2" y="85"/>
                    </a:lnTo>
                    <a:lnTo>
                      <a:pt x="1" y="79"/>
                    </a:lnTo>
                    <a:lnTo>
                      <a:pt x="0" y="73"/>
                    </a:lnTo>
                    <a:lnTo>
                      <a:pt x="0" y="67"/>
                    </a:lnTo>
                    <a:lnTo>
                      <a:pt x="0" y="62"/>
                    </a:lnTo>
                    <a:lnTo>
                      <a:pt x="2" y="0"/>
                    </a:lnTo>
                    <a:lnTo>
                      <a:pt x="332" y="0"/>
                    </a:lnTo>
                    <a:lnTo>
                      <a:pt x="334" y="62"/>
                    </a:lnTo>
                    <a:close/>
                  </a:path>
                </a:pathLst>
              </a:custGeom>
              <a:solidFill>
                <a:srgbClr val="CDCAC7"/>
              </a:solidFill>
              <a:ln w="0" cap="flat" cmpd="sng">
                <a:solidFill>
                  <a:srgbClr val="000000"/>
                </a:solidFill>
                <a:prstDash val="solid"/>
                <a:headEnd type="none" w="med" len="med"/>
                <a:tailEnd type="none" w="med" len="med"/>
              </a:ln>
            </p:spPr>
            <p:txBody>
              <a:bodyPr/>
              <a:lstStyle/>
              <a:p>
                <a:endParaRPr lang="en-US"/>
              </a:p>
            </p:txBody>
          </p:sp>
          <p:sp>
            <p:nvSpPr>
              <p:cNvPr id="1413418" name="Freeform 1413417"/>
              <p:cNvSpPr/>
              <p:nvPr/>
            </p:nvSpPr>
            <p:spPr>
              <a:xfrm>
                <a:off x="4692" y="1303"/>
                <a:ext cx="1" cy="9"/>
              </a:xfrm>
              <a:custGeom>
                <a:avLst/>
                <a:gdLst/>
                <a:ahLst/>
                <a:cxnLst/>
                <a:rect l="0" t="0" r="0" b="0"/>
                <a:pathLst>
                  <a:path w="33" h="201">
                    <a:moveTo>
                      <a:pt x="19" y="201"/>
                    </a:moveTo>
                    <a:lnTo>
                      <a:pt x="20" y="200"/>
                    </a:lnTo>
                    <a:lnTo>
                      <a:pt x="21" y="200"/>
                    </a:lnTo>
                    <a:lnTo>
                      <a:pt x="22" y="200"/>
                    </a:lnTo>
                    <a:lnTo>
                      <a:pt x="23" y="199"/>
                    </a:lnTo>
                    <a:lnTo>
                      <a:pt x="26" y="198"/>
                    </a:lnTo>
                    <a:lnTo>
                      <a:pt x="27" y="197"/>
                    </a:lnTo>
                    <a:lnTo>
                      <a:pt x="28" y="196"/>
                    </a:lnTo>
                    <a:lnTo>
                      <a:pt x="29" y="195"/>
                    </a:lnTo>
                    <a:lnTo>
                      <a:pt x="29" y="194"/>
                    </a:lnTo>
                    <a:lnTo>
                      <a:pt x="30" y="192"/>
                    </a:lnTo>
                    <a:lnTo>
                      <a:pt x="31" y="191"/>
                    </a:lnTo>
                    <a:lnTo>
                      <a:pt x="31" y="189"/>
                    </a:lnTo>
                    <a:lnTo>
                      <a:pt x="32" y="187"/>
                    </a:lnTo>
                    <a:lnTo>
                      <a:pt x="32" y="185"/>
                    </a:lnTo>
                    <a:lnTo>
                      <a:pt x="32" y="184"/>
                    </a:lnTo>
                    <a:lnTo>
                      <a:pt x="33" y="182"/>
                    </a:lnTo>
                    <a:lnTo>
                      <a:pt x="33" y="20"/>
                    </a:lnTo>
                    <a:lnTo>
                      <a:pt x="32" y="18"/>
                    </a:lnTo>
                    <a:lnTo>
                      <a:pt x="32" y="16"/>
                    </a:lnTo>
                    <a:lnTo>
                      <a:pt x="32" y="13"/>
                    </a:lnTo>
                    <a:lnTo>
                      <a:pt x="31" y="11"/>
                    </a:lnTo>
                    <a:lnTo>
                      <a:pt x="31" y="10"/>
                    </a:lnTo>
                    <a:lnTo>
                      <a:pt x="30" y="8"/>
                    </a:lnTo>
                    <a:lnTo>
                      <a:pt x="29" y="7"/>
                    </a:lnTo>
                    <a:lnTo>
                      <a:pt x="29" y="5"/>
                    </a:lnTo>
                    <a:lnTo>
                      <a:pt x="28" y="4"/>
                    </a:lnTo>
                    <a:lnTo>
                      <a:pt x="27" y="3"/>
                    </a:lnTo>
                    <a:lnTo>
                      <a:pt x="26" y="2"/>
                    </a:lnTo>
                    <a:lnTo>
                      <a:pt x="23" y="1"/>
                    </a:lnTo>
                    <a:lnTo>
                      <a:pt x="22" y="0"/>
                    </a:lnTo>
                    <a:lnTo>
                      <a:pt x="21" y="0"/>
                    </a:lnTo>
                    <a:lnTo>
                      <a:pt x="20" y="0"/>
                    </a:lnTo>
                    <a:lnTo>
                      <a:pt x="19" y="0"/>
                    </a:lnTo>
                    <a:lnTo>
                      <a:pt x="17" y="0"/>
                    </a:lnTo>
                    <a:lnTo>
                      <a:pt x="16" y="0"/>
                    </a:lnTo>
                    <a:lnTo>
                      <a:pt x="14" y="0"/>
                    </a:lnTo>
                    <a:lnTo>
                      <a:pt x="13" y="1"/>
                    </a:lnTo>
                    <a:lnTo>
                      <a:pt x="12" y="2"/>
                    </a:lnTo>
                    <a:lnTo>
                      <a:pt x="11" y="3"/>
                    </a:lnTo>
                    <a:lnTo>
                      <a:pt x="9" y="4"/>
                    </a:lnTo>
                    <a:lnTo>
                      <a:pt x="9" y="5"/>
                    </a:lnTo>
                    <a:lnTo>
                      <a:pt x="8" y="7"/>
                    </a:lnTo>
                    <a:lnTo>
                      <a:pt x="7" y="8"/>
                    </a:lnTo>
                    <a:lnTo>
                      <a:pt x="6" y="10"/>
                    </a:lnTo>
                    <a:lnTo>
                      <a:pt x="6" y="11"/>
                    </a:lnTo>
                    <a:lnTo>
                      <a:pt x="5" y="13"/>
                    </a:lnTo>
                    <a:lnTo>
                      <a:pt x="5" y="16"/>
                    </a:lnTo>
                    <a:lnTo>
                      <a:pt x="5" y="18"/>
                    </a:lnTo>
                    <a:lnTo>
                      <a:pt x="5" y="20"/>
                    </a:lnTo>
                    <a:lnTo>
                      <a:pt x="0" y="169"/>
                    </a:lnTo>
                    <a:lnTo>
                      <a:pt x="0" y="170"/>
                    </a:lnTo>
                    <a:lnTo>
                      <a:pt x="0" y="173"/>
                    </a:lnTo>
                    <a:lnTo>
                      <a:pt x="1" y="176"/>
                    </a:lnTo>
                    <a:lnTo>
                      <a:pt x="1" y="179"/>
                    </a:lnTo>
                    <a:lnTo>
                      <a:pt x="2" y="181"/>
                    </a:lnTo>
                    <a:lnTo>
                      <a:pt x="3" y="184"/>
                    </a:lnTo>
                    <a:lnTo>
                      <a:pt x="5" y="186"/>
                    </a:lnTo>
                    <a:lnTo>
                      <a:pt x="6" y="189"/>
                    </a:lnTo>
                    <a:lnTo>
                      <a:pt x="7" y="191"/>
                    </a:lnTo>
                    <a:lnTo>
                      <a:pt x="9" y="193"/>
                    </a:lnTo>
                    <a:lnTo>
                      <a:pt x="11" y="195"/>
                    </a:lnTo>
                    <a:lnTo>
                      <a:pt x="12" y="197"/>
                    </a:lnTo>
                    <a:lnTo>
                      <a:pt x="14" y="198"/>
                    </a:lnTo>
                    <a:lnTo>
                      <a:pt x="15" y="200"/>
                    </a:lnTo>
                    <a:lnTo>
                      <a:pt x="17" y="200"/>
                    </a:lnTo>
                    <a:lnTo>
                      <a:pt x="19" y="201"/>
                    </a:lnTo>
                    <a:close/>
                  </a:path>
                </a:pathLst>
              </a:custGeom>
              <a:solidFill>
                <a:srgbClr val="DADEDC"/>
              </a:solidFill>
              <a:ln w="0" cap="flat" cmpd="sng">
                <a:solidFill>
                  <a:srgbClr val="000000"/>
                </a:solidFill>
                <a:prstDash val="solid"/>
                <a:headEnd type="none" w="med" len="med"/>
                <a:tailEnd type="none" w="med" len="med"/>
              </a:ln>
            </p:spPr>
            <p:txBody>
              <a:bodyPr/>
              <a:lstStyle/>
              <a:p>
                <a:endParaRPr lang="en-US"/>
              </a:p>
            </p:txBody>
          </p:sp>
          <p:sp>
            <p:nvSpPr>
              <p:cNvPr id="1413419" name="Freeform 1413418"/>
              <p:cNvSpPr/>
              <p:nvPr/>
            </p:nvSpPr>
            <p:spPr>
              <a:xfrm>
                <a:off x="4709" y="1303"/>
                <a:ext cx="1" cy="9"/>
              </a:xfrm>
              <a:custGeom>
                <a:avLst/>
                <a:gdLst/>
                <a:ahLst/>
                <a:cxnLst/>
                <a:rect l="0" t="0" r="0" b="0"/>
                <a:pathLst>
                  <a:path w="37" h="210">
                    <a:moveTo>
                      <a:pt x="14" y="210"/>
                    </a:moveTo>
                    <a:lnTo>
                      <a:pt x="15" y="209"/>
                    </a:lnTo>
                    <a:lnTo>
                      <a:pt x="16" y="209"/>
                    </a:lnTo>
                    <a:lnTo>
                      <a:pt x="18" y="207"/>
                    </a:lnTo>
                    <a:lnTo>
                      <a:pt x="20" y="206"/>
                    </a:lnTo>
                    <a:lnTo>
                      <a:pt x="22" y="204"/>
                    </a:lnTo>
                    <a:lnTo>
                      <a:pt x="25" y="202"/>
                    </a:lnTo>
                    <a:lnTo>
                      <a:pt x="26" y="200"/>
                    </a:lnTo>
                    <a:lnTo>
                      <a:pt x="28" y="198"/>
                    </a:lnTo>
                    <a:lnTo>
                      <a:pt x="30" y="195"/>
                    </a:lnTo>
                    <a:lnTo>
                      <a:pt x="31" y="192"/>
                    </a:lnTo>
                    <a:lnTo>
                      <a:pt x="33" y="190"/>
                    </a:lnTo>
                    <a:lnTo>
                      <a:pt x="34" y="187"/>
                    </a:lnTo>
                    <a:lnTo>
                      <a:pt x="35" y="185"/>
                    </a:lnTo>
                    <a:lnTo>
                      <a:pt x="36" y="181"/>
                    </a:lnTo>
                    <a:lnTo>
                      <a:pt x="36" y="179"/>
                    </a:lnTo>
                    <a:lnTo>
                      <a:pt x="37" y="177"/>
                    </a:lnTo>
                    <a:lnTo>
                      <a:pt x="28" y="20"/>
                    </a:lnTo>
                    <a:lnTo>
                      <a:pt x="27" y="17"/>
                    </a:lnTo>
                    <a:lnTo>
                      <a:pt x="27" y="15"/>
                    </a:lnTo>
                    <a:lnTo>
                      <a:pt x="27" y="14"/>
                    </a:lnTo>
                    <a:lnTo>
                      <a:pt x="26" y="12"/>
                    </a:lnTo>
                    <a:lnTo>
                      <a:pt x="26" y="10"/>
                    </a:lnTo>
                    <a:lnTo>
                      <a:pt x="25" y="8"/>
                    </a:lnTo>
                    <a:lnTo>
                      <a:pt x="24" y="7"/>
                    </a:lnTo>
                    <a:lnTo>
                      <a:pt x="24" y="5"/>
                    </a:lnTo>
                    <a:lnTo>
                      <a:pt x="22" y="4"/>
                    </a:lnTo>
                    <a:lnTo>
                      <a:pt x="21" y="3"/>
                    </a:lnTo>
                    <a:lnTo>
                      <a:pt x="20" y="2"/>
                    </a:lnTo>
                    <a:lnTo>
                      <a:pt x="18" y="1"/>
                    </a:lnTo>
                    <a:lnTo>
                      <a:pt x="17" y="0"/>
                    </a:lnTo>
                    <a:lnTo>
                      <a:pt x="16" y="0"/>
                    </a:lnTo>
                    <a:lnTo>
                      <a:pt x="15" y="0"/>
                    </a:lnTo>
                    <a:lnTo>
                      <a:pt x="14" y="0"/>
                    </a:lnTo>
                    <a:lnTo>
                      <a:pt x="12" y="0"/>
                    </a:lnTo>
                    <a:lnTo>
                      <a:pt x="11" y="0"/>
                    </a:lnTo>
                    <a:lnTo>
                      <a:pt x="9" y="0"/>
                    </a:lnTo>
                    <a:lnTo>
                      <a:pt x="8" y="1"/>
                    </a:lnTo>
                    <a:lnTo>
                      <a:pt x="7" y="2"/>
                    </a:lnTo>
                    <a:lnTo>
                      <a:pt x="6" y="3"/>
                    </a:lnTo>
                    <a:lnTo>
                      <a:pt x="4" y="4"/>
                    </a:lnTo>
                    <a:lnTo>
                      <a:pt x="4" y="6"/>
                    </a:lnTo>
                    <a:lnTo>
                      <a:pt x="3" y="7"/>
                    </a:lnTo>
                    <a:lnTo>
                      <a:pt x="2" y="9"/>
                    </a:lnTo>
                    <a:lnTo>
                      <a:pt x="1" y="11"/>
                    </a:lnTo>
                    <a:lnTo>
                      <a:pt x="1" y="13"/>
                    </a:lnTo>
                    <a:lnTo>
                      <a:pt x="0" y="15"/>
                    </a:lnTo>
                    <a:lnTo>
                      <a:pt x="0" y="17"/>
                    </a:lnTo>
                    <a:lnTo>
                      <a:pt x="0" y="19"/>
                    </a:lnTo>
                    <a:lnTo>
                      <a:pt x="0" y="23"/>
                    </a:lnTo>
                    <a:lnTo>
                      <a:pt x="0" y="193"/>
                    </a:lnTo>
                    <a:lnTo>
                      <a:pt x="0" y="194"/>
                    </a:lnTo>
                    <a:lnTo>
                      <a:pt x="0" y="196"/>
                    </a:lnTo>
                    <a:lnTo>
                      <a:pt x="0" y="197"/>
                    </a:lnTo>
                    <a:lnTo>
                      <a:pt x="1" y="199"/>
                    </a:lnTo>
                    <a:lnTo>
                      <a:pt x="1" y="200"/>
                    </a:lnTo>
                    <a:lnTo>
                      <a:pt x="2" y="201"/>
                    </a:lnTo>
                    <a:lnTo>
                      <a:pt x="3" y="203"/>
                    </a:lnTo>
                    <a:lnTo>
                      <a:pt x="4" y="204"/>
                    </a:lnTo>
                    <a:lnTo>
                      <a:pt x="4" y="205"/>
                    </a:lnTo>
                    <a:lnTo>
                      <a:pt x="6" y="206"/>
                    </a:lnTo>
                    <a:lnTo>
                      <a:pt x="7" y="207"/>
                    </a:lnTo>
                    <a:lnTo>
                      <a:pt x="8" y="208"/>
                    </a:lnTo>
                    <a:lnTo>
                      <a:pt x="9" y="209"/>
                    </a:lnTo>
                    <a:lnTo>
                      <a:pt x="11" y="209"/>
                    </a:lnTo>
                    <a:lnTo>
                      <a:pt x="12" y="209"/>
                    </a:lnTo>
                    <a:lnTo>
                      <a:pt x="14" y="210"/>
                    </a:lnTo>
                    <a:close/>
                  </a:path>
                </a:pathLst>
              </a:custGeom>
              <a:solidFill>
                <a:srgbClr val="DADEDC"/>
              </a:solidFill>
              <a:ln w="0" cap="flat" cmpd="sng">
                <a:solidFill>
                  <a:srgbClr val="000000"/>
                </a:solidFill>
                <a:prstDash val="solid"/>
                <a:headEnd type="none" w="med" len="med"/>
                <a:tailEnd type="none" w="med" len="med"/>
              </a:ln>
            </p:spPr>
            <p:txBody>
              <a:bodyPr/>
              <a:lstStyle/>
              <a:p>
                <a:endParaRPr lang="en-US"/>
              </a:p>
            </p:txBody>
          </p:sp>
          <p:sp>
            <p:nvSpPr>
              <p:cNvPr id="1413420" name="Freeform 1413419"/>
              <p:cNvSpPr/>
              <p:nvPr/>
            </p:nvSpPr>
            <p:spPr>
              <a:xfrm>
                <a:off x="4694" y="1302"/>
                <a:ext cx="15" cy="5"/>
              </a:xfrm>
              <a:custGeom>
                <a:avLst/>
                <a:gdLst/>
                <a:ahLst/>
                <a:cxnLst/>
                <a:rect l="0" t="0" r="0" b="0"/>
                <a:pathLst>
                  <a:path w="342" h="99">
                    <a:moveTo>
                      <a:pt x="306" y="99"/>
                    </a:moveTo>
                    <a:lnTo>
                      <a:pt x="309" y="98"/>
                    </a:lnTo>
                    <a:lnTo>
                      <a:pt x="312" y="98"/>
                    </a:lnTo>
                    <a:lnTo>
                      <a:pt x="316" y="97"/>
                    </a:lnTo>
                    <a:lnTo>
                      <a:pt x="319" y="96"/>
                    </a:lnTo>
                    <a:lnTo>
                      <a:pt x="322" y="95"/>
                    </a:lnTo>
                    <a:lnTo>
                      <a:pt x="325" y="93"/>
                    </a:lnTo>
                    <a:lnTo>
                      <a:pt x="328" y="91"/>
                    </a:lnTo>
                    <a:lnTo>
                      <a:pt x="330" y="89"/>
                    </a:lnTo>
                    <a:lnTo>
                      <a:pt x="333" y="87"/>
                    </a:lnTo>
                    <a:lnTo>
                      <a:pt x="335" y="85"/>
                    </a:lnTo>
                    <a:lnTo>
                      <a:pt x="337" y="82"/>
                    </a:lnTo>
                    <a:lnTo>
                      <a:pt x="339" y="80"/>
                    </a:lnTo>
                    <a:lnTo>
                      <a:pt x="340" y="77"/>
                    </a:lnTo>
                    <a:lnTo>
                      <a:pt x="341" y="73"/>
                    </a:lnTo>
                    <a:lnTo>
                      <a:pt x="341" y="70"/>
                    </a:lnTo>
                    <a:lnTo>
                      <a:pt x="342" y="67"/>
                    </a:lnTo>
                    <a:lnTo>
                      <a:pt x="342" y="31"/>
                    </a:lnTo>
                    <a:lnTo>
                      <a:pt x="341" y="27"/>
                    </a:lnTo>
                    <a:lnTo>
                      <a:pt x="341" y="24"/>
                    </a:lnTo>
                    <a:lnTo>
                      <a:pt x="340" y="21"/>
                    </a:lnTo>
                    <a:lnTo>
                      <a:pt x="339" y="18"/>
                    </a:lnTo>
                    <a:lnTo>
                      <a:pt x="337" y="16"/>
                    </a:lnTo>
                    <a:lnTo>
                      <a:pt x="335" y="13"/>
                    </a:lnTo>
                    <a:lnTo>
                      <a:pt x="333" y="11"/>
                    </a:lnTo>
                    <a:lnTo>
                      <a:pt x="330" y="9"/>
                    </a:lnTo>
                    <a:lnTo>
                      <a:pt x="328" y="7"/>
                    </a:lnTo>
                    <a:lnTo>
                      <a:pt x="325" y="5"/>
                    </a:lnTo>
                    <a:lnTo>
                      <a:pt x="322" y="3"/>
                    </a:lnTo>
                    <a:lnTo>
                      <a:pt x="319" y="2"/>
                    </a:lnTo>
                    <a:lnTo>
                      <a:pt x="316" y="1"/>
                    </a:lnTo>
                    <a:lnTo>
                      <a:pt x="312" y="0"/>
                    </a:lnTo>
                    <a:lnTo>
                      <a:pt x="309" y="0"/>
                    </a:lnTo>
                    <a:lnTo>
                      <a:pt x="306" y="0"/>
                    </a:lnTo>
                    <a:lnTo>
                      <a:pt x="36" y="0"/>
                    </a:lnTo>
                    <a:lnTo>
                      <a:pt x="32" y="0"/>
                    </a:lnTo>
                    <a:lnTo>
                      <a:pt x="29" y="0"/>
                    </a:lnTo>
                    <a:lnTo>
                      <a:pt x="25" y="1"/>
                    </a:lnTo>
                    <a:lnTo>
                      <a:pt x="21" y="2"/>
                    </a:lnTo>
                    <a:lnTo>
                      <a:pt x="18" y="3"/>
                    </a:lnTo>
                    <a:lnTo>
                      <a:pt x="15" y="5"/>
                    </a:lnTo>
                    <a:lnTo>
                      <a:pt x="12" y="7"/>
                    </a:lnTo>
                    <a:lnTo>
                      <a:pt x="10" y="9"/>
                    </a:lnTo>
                    <a:lnTo>
                      <a:pt x="8" y="11"/>
                    </a:lnTo>
                    <a:lnTo>
                      <a:pt x="6" y="13"/>
                    </a:lnTo>
                    <a:lnTo>
                      <a:pt x="4" y="16"/>
                    </a:lnTo>
                    <a:lnTo>
                      <a:pt x="2" y="18"/>
                    </a:lnTo>
                    <a:lnTo>
                      <a:pt x="1" y="21"/>
                    </a:lnTo>
                    <a:lnTo>
                      <a:pt x="0" y="24"/>
                    </a:lnTo>
                    <a:lnTo>
                      <a:pt x="0" y="27"/>
                    </a:lnTo>
                    <a:lnTo>
                      <a:pt x="0" y="31"/>
                    </a:lnTo>
                    <a:lnTo>
                      <a:pt x="0" y="67"/>
                    </a:lnTo>
                    <a:lnTo>
                      <a:pt x="0" y="70"/>
                    </a:lnTo>
                    <a:lnTo>
                      <a:pt x="0" y="73"/>
                    </a:lnTo>
                    <a:lnTo>
                      <a:pt x="1" y="77"/>
                    </a:lnTo>
                    <a:lnTo>
                      <a:pt x="2" y="80"/>
                    </a:lnTo>
                    <a:lnTo>
                      <a:pt x="4" y="82"/>
                    </a:lnTo>
                    <a:lnTo>
                      <a:pt x="6" y="85"/>
                    </a:lnTo>
                    <a:lnTo>
                      <a:pt x="8" y="87"/>
                    </a:lnTo>
                    <a:lnTo>
                      <a:pt x="10" y="89"/>
                    </a:lnTo>
                    <a:lnTo>
                      <a:pt x="12" y="91"/>
                    </a:lnTo>
                    <a:lnTo>
                      <a:pt x="15" y="93"/>
                    </a:lnTo>
                    <a:lnTo>
                      <a:pt x="18" y="95"/>
                    </a:lnTo>
                    <a:lnTo>
                      <a:pt x="21" y="96"/>
                    </a:lnTo>
                    <a:lnTo>
                      <a:pt x="25" y="97"/>
                    </a:lnTo>
                    <a:lnTo>
                      <a:pt x="29" y="98"/>
                    </a:lnTo>
                    <a:lnTo>
                      <a:pt x="32" y="98"/>
                    </a:lnTo>
                    <a:lnTo>
                      <a:pt x="36" y="99"/>
                    </a:lnTo>
                    <a:lnTo>
                      <a:pt x="306" y="99"/>
                    </a:lnTo>
                    <a:close/>
                  </a:path>
                </a:pathLst>
              </a:custGeom>
              <a:solidFill>
                <a:srgbClr val="F2EEEA"/>
              </a:solidFill>
              <a:ln w="0" cap="flat" cmpd="sng">
                <a:solidFill>
                  <a:srgbClr val="000000"/>
                </a:solidFill>
                <a:prstDash val="solid"/>
                <a:headEnd type="none" w="med" len="med"/>
                <a:tailEnd type="none" w="med" len="med"/>
              </a:ln>
            </p:spPr>
            <p:txBody>
              <a:bodyPr/>
              <a:lstStyle/>
              <a:p>
                <a:endParaRPr lang="en-US"/>
              </a:p>
            </p:txBody>
          </p:sp>
          <p:sp>
            <p:nvSpPr>
              <p:cNvPr id="1413421" name="Freeform 1413420"/>
              <p:cNvSpPr/>
              <p:nvPr/>
            </p:nvSpPr>
            <p:spPr>
              <a:xfrm>
                <a:off x="4668" y="1301"/>
                <a:ext cx="21" cy="13"/>
              </a:xfrm>
              <a:custGeom>
                <a:avLst/>
                <a:gdLst/>
                <a:ahLst/>
                <a:cxnLst/>
                <a:rect l="0" t="0" r="0" b="0"/>
                <a:pathLst>
                  <a:path w="477" h="283">
                    <a:moveTo>
                      <a:pt x="415" y="283"/>
                    </a:moveTo>
                    <a:lnTo>
                      <a:pt x="419" y="282"/>
                    </a:lnTo>
                    <a:lnTo>
                      <a:pt x="425" y="281"/>
                    </a:lnTo>
                    <a:lnTo>
                      <a:pt x="430" y="280"/>
                    </a:lnTo>
                    <a:lnTo>
                      <a:pt x="435" y="277"/>
                    </a:lnTo>
                    <a:lnTo>
                      <a:pt x="440" y="275"/>
                    </a:lnTo>
                    <a:lnTo>
                      <a:pt x="445" y="271"/>
                    </a:lnTo>
                    <a:lnTo>
                      <a:pt x="451" y="268"/>
                    </a:lnTo>
                    <a:lnTo>
                      <a:pt x="456" y="263"/>
                    </a:lnTo>
                    <a:lnTo>
                      <a:pt x="460" y="259"/>
                    </a:lnTo>
                    <a:lnTo>
                      <a:pt x="464" y="253"/>
                    </a:lnTo>
                    <a:lnTo>
                      <a:pt x="468" y="247"/>
                    </a:lnTo>
                    <a:lnTo>
                      <a:pt x="471" y="241"/>
                    </a:lnTo>
                    <a:lnTo>
                      <a:pt x="473" y="235"/>
                    </a:lnTo>
                    <a:lnTo>
                      <a:pt x="475" y="229"/>
                    </a:lnTo>
                    <a:lnTo>
                      <a:pt x="476" y="222"/>
                    </a:lnTo>
                    <a:lnTo>
                      <a:pt x="477" y="215"/>
                    </a:lnTo>
                    <a:lnTo>
                      <a:pt x="463" y="67"/>
                    </a:lnTo>
                    <a:lnTo>
                      <a:pt x="462" y="60"/>
                    </a:lnTo>
                    <a:lnTo>
                      <a:pt x="462" y="52"/>
                    </a:lnTo>
                    <a:lnTo>
                      <a:pt x="460" y="46"/>
                    </a:lnTo>
                    <a:lnTo>
                      <a:pt x="459" y="40"/>
                    </a:lnTo>
                    <a:lnTo>
                      <a:pt x="457" y="34"/>
                    </a:lnTo>
                    <a:lnTo>
                      <a:pt x="454" y="29"/>
                    </a:lnTo>
                    <a:lnTo>
                      <a:pt x="452" y="24"/>
                    </a:lnTo>
                    <a:lnTo>
                      <a:pt x="449" y="20"/>
                    </a:lnTo>
                    <a:lnTo>
                      <a:pt x="444" y="14"/>
                    </a:lnTo>
                    <a:lnTo>
                      <a:pt x="441" y="11"/>
                    </a:lnTo>
                    <a:lnTo>
                      <a:pt x="437" y="7"/>
                    </a:lnTo>
                    <a:lnTo>
                      <a:pt x="433" y="5"/>
                    </a:lnTo>
                    <a:lnTo>
                      <a:pt x="428" y="2"/>
                    </a:lnTo>
                    <a:lnTo>
                      <a:pt x="424" y="1"/>
                    </a:lnTo>
                    <a:lnTo>
                      <a:pt x="419" y="0"/>
                    </a:lnTo>
                    <a:lnTo>
                      <a:pt x="415" y="0"/>
                    </a:lnTo>
                    <a:lnTo>
                      <a:pt x="62" y="0"/>
                    </a:lnTo>
                    <a:lnTo>
                      <a:pt x="56" y="0"/>
                    </a:lnTo>
                    <a:lnTo>
                      <a:pt x="51" y="1"/>
                    </a:lnTo>
                    <a:lnTo>
                      <a:pt x="47" y="2"/>
                    </a:lnTo>
                    <a:lnTo>
                      <a:pt x="43" y="5"/>
                    </a:lnTo>
                    <a:lnTo>
                      <a:pt x="39" y="7"/>
                    </a:lnTo>
                    <a:lnTo>
                      <a:pt x="35" y="11"/>
                    </a:lnTo>
                    <a:lnTo>
                      <a:pt x="31" y="14"/>
                    </a:lnTo>
                    <a:lnTo>
                      <a:pt x="28" y="20"/>
                    </a:lnTo>
                    <a:lnTo>
                      <a:pt x="25" y="24"/>
                    </a:lnTo>
                    <a:lnTo>
                      <a:pt x="21" y="29"/>
                    </a:lnTo>
                    <a:lnTo>
                      <a:pt x="19" y="34"/>
                    </a:lnTo>
                    <a:lnTo>
                      <a:pt x="17" y="40"/>
                    </a:lnTo>
                    <a:lnTo>
                      <a:pt x="16" y="46"/>
                    </a:lnTo>
                    <a:lnTo>
                      <a:pt x="14" y="52"/>
                    </a:lnTo>
                    <a:lnTo>
                      <a:pt x="14" y="60"/>
                    </a:lnTo>
                    <a:lnTo>
                      <a:pt x="14" y="67"/>
                    </a:lnTo>
                    <a:lnTo>
                      <a:pt x="0" y="215"/>
                    </a:lnTo>
                    <a:lnTo>
                      <a:pt x="0" y="222"/>
                    </a:lnTo>
                    <a:lnTo>
                      <a:pt x="1" y="229"/>
                    </a:lnTo>
                    <a:lnTo>
                      <a:pt x="3" y="235"/>
                    </a:lnTo>
                    <a:lnTo>
                      <a:pt x="5" y="241"/>
                    </a:lnTo>
                    <a:lnTo>
                      <a:pt x="8" y="247"/>
                    </a:lnTo>
                    <a:lnTo>
                      <a:pt x="12" y="253"/>
                    </a:lnTo>
                    <a:lnTo>
                      <a:pt x="16" y="259"/>
                    </a:lnTo>
                    <a:lnTo>
                      <a:pt x="20" y="263"/>
                    </a:lnTo>
                    <a:lnTo>
                      <a:pt x="26" y="268"/>
                    </a:lnTo>
                    <a:lnTo>
                      <a:pt x="31" y="271"/>
                    </a:lnTo>
                    <a:lnTo>
                      <a:pt x="36" y="275"/>
                    </a:lnTo>
                    <a:lnTo>
                      <a:pt x="41" y="277"/>
                    </a:lnTo>
                    <a:lnTo>
                      <a:pt x="46" y="280"/>
                    </a:lnTo>
                    <a:lnTo>
                      <a:pt x="51" y="281"/>
                    </a:lnTo>
                    <a:lnTo>
                      <a:pt x="56" y="282"/>
                    </a:lnTo>
                    <a:lnTo>
                      <a:pt x="62" y="283"/>
                    </a:lnTo>
                    <a:lnTo>
                      <a:pt x="415" y="283"/>
                    </a:lnTo>
                    <a:close/>
                  </a:path>
                </a:pathLst>
              </a:custGeom>
              <a:solidFill>
                <a:srgbClr val="7F7F7F"/>
              </a:solidFill>
              <a:ln w="0" cap="flat" cmpd="sng">
                <a:solidFill>
                  <a:srgbClr val="000000"/>
                </a:solidFill>
                <a:prstDash val="solid"/>
                <a:headEnd type="none" w="med" len="med"/>
                <a:tailEnd type="none" w="med" len="med"/>
              </a:ln>
            </p:spPr>
            <p:txBody>
              <a:bodyPr/>
              <a:lstStyle/>
              <a:p>
                <a:endParaRPr lang="en-US"/>
              </a:p>
            </p:txBody>
          </p:sp>
          <p:sp>
            <p:nvSpPr>
              <p:cNvPr id="1413422" name="Freeform 1413421"/>
              <p:cNvSpPr/>
              <p:nvPr/>
            </p:nvSpPr>
            <p:spPr>
              <a:xfrm>
                <a:off x="4669" y="1302"/>
                <a:ext cx="20" cy="11"/>
              </a:xfrm>
              <a:custGeom>
                <a:avLst/>
                <a:gdLst/>
                <a:ahLst/>
                <a:cxnLst/>
                <a:rect l="0" t="0" r="0" b="0"/>
                <a:pathLst>
                  <a:path w="455" h="270">
                    <a:moveTo>
                      <a:pt x="395" y="270"/>
                    </a:moveTo>
                    <a:lnTo>
                      <a:pt x="400" y="269"/>
                    </a:lnTo>
                    <a:lnTo>
                      <a:pt x="405" y="268"/>
                    </a:lnTo>
                    <a:lnTo>
                      <a:pt x="410" y="267"/>
                    </a:lnTo>
                    <a:lnTo>
                      <a:pt x="415" y="265"/>
                    </a:lnTo>
                    <a:lnTo>
                      <a:pt x="420" y="262"/>
                    </a:lnTo>
                    <a:lnTo>
                      <a:pt x="425" y="259"/>
                    </a:lnTo>
                    <a:lnTo>
                      <a:pt x="429" y="256"/>
                    </a:lnTo>
                    <a:lnTo>
                      <a:pt x="434" y="251"/>
                    </a:lnTo>
                    <a:lnTo>
                      <a:pt x="439" y="246"/>
                    </a:lnTo>
                    <a:lnTo>
                      <a:pt x="443" y="241"/>
                    </a:lnTo>
                    <a:lnTo>
                      <a:pt x="446" y="236"/>
                    </a:lnTo>
                    <a:lnTo>
                      <a:pt x="449" y="231"/>
                    </a:lnTo>
                    <a:lnTo>
                      <a:pt x="451" y="225"/>
                    </a:lnTo>
                    <a:lnTo>
                      <a:pt x="453" y="219"/>
                    </a:lnTo>
                    <a:lnTo>
                      <a:pt x="454" y="213"/>
                    </a:lnTo>
                    <a:lnTo>
                      <a:pt x="455" y="206"/>
                    </a:lnTo>
                    <a:lnTo>
                      <a:pt x="442" y="65"/>
                    </a:lnTo>
                    <a:lnTo>
                      <a:pt x="441" y="58"/>
                    </a:lnTo>
                    <a:lnTo>
                      <a:pt x="441" y="51"/>
                    </a:lnTo>
                    <a:lnTo>
                      <a:pt x="439" y="45"/>
                    </a:lnTo>
                    <a:lnTo>
                      <a:pt x="438" y="39"/>
                    </a:lnTo>
                    <a:lnTo>
                      <a:pt x="435" y="33"/>
                    </a:lnTo>
                    <a:lnTo>
                      <a:pt x="433" y="28"/>
                    </a:lnTo>
                    <a:lnTo>
                      <a:pt x="430" y="23"/>
                    </a:lnTo>
                    <a:lnTo>
                      <a:pt x="427" y="19"/>
                    </a:lnTo>
                    <a:lnTo>
                      <a:pt x="424" y="15"/>
                    </a:lnTo>
                    <a:lnTo>
                      <a:pt x="421" y="10"/>
                    </a:lnTo>
                    <a:lnTo>
                      <a:pt x="417" y="7"/>
                    </a:lnTo>
                    <a:lnTo>
                      <a:pt x="413" y="4"/>
                    </a:lnTo>
                    <a:lnTo>
                      <a:pt x="409" y="2"/>
                    </a:lnTo>
                    <a:lnTo>
                      <a:pt x="405" y="1"/>
                    </a:lnTo>
                    <a:lnTo>
                      <a:pt x="400" y="0"/>
                    </a:lnTo>
                    <a:lnTo>
                      <a:pt x="395" y="0"/>
                    </a:lnTo>
                    <a:lnTo>
                      <a:pt x="61" y="0"/>
                    </a:lnTo>
                    <a:lnTo>
                      <a:pt x="56" y="0"/>
                    </a:lnTo>
                    <a:lnTo>
                      <a:pt x="51" y="1"/>
                    </a:lnTo>
                    <a:lnTo>
                      <a:pt x="46" y="2"/>
                    </a:lnTo>
                    <a:lnTo>
                      <a:pt x="41" y="4"/>
                    </a:lnTo>
                    <a:lnTo>
                      <a:pt x="37" y="7"/>
                    </a:lnTo>
                    <a:lnTo>
                      <a:pt x="34" y="10"/>
                    </a:lnTo>
                    <a:lnTo>
                      <a:pt x="30" y="15"/>
                    </a:lnTo>
                    <a:lnTo>
                      <a:pt x="27" y="19"/>
                    </a:lnTo>
                    <a:lnTo>
                      <a:pt x="24" y="23"/>
                    </a:lnTo>
                    <a:lnTo>
                      <a:pt x="21" y="28"/>
                    </a:lnTo>
                    <a:lnTo>
                      <a:pt x="19" y="33"/>
                    </a:lnTo>
                    <a:lnTo>
                      <a:pt x="17" y="39"/>
                    </a:lnTo>
                    <a:lnTo>
                      <a:pt x="16" y="45"/>
                    </a:lnTo>
                    <a:lnTo>
                      <a:pt x="14" y="51"/>
                    </a:lnTo>
                    <a:lnTo>
                      <a:pt x="14" y="58"/>
                    </a:lnTo>
                    <a:lnTo>
                      <a:pt x="14" y="65"/>
                    </a:lnTo>
                    <a:lnTo>
                      <a:pt x="0" y="206"/>
                    </a:lnTo>
                    <a:lnTo>
                      <a:pt x="0" y="213"/>
                    </a:lnTo>
                    <a:lnTo>
                      <a:pt x="1" y="219"/>
                    </a:lnTo>
                    <a:lnTo>
                      <a:pt x="3" y="225"/>
                    </a:lnTo>
                    <a:lnTo>
                      <a:pt x="5" y="231"/>
                    </a:lnTo>
                    <a:lnTo>
                      <a:pt x="8" y="236"/>
                    </a:lnTo>
                    <a:lnTo>
                      <a:pt x="12" y="241"/>
                    </a:lnTo>
                    <a:lnTo>
                      <a:pt x="16" y="246"/>
                    </a:lnTo>
                    <a:lnTo>
                      <a:pt x="20" y="251"/>
                    </a:lnTo>
                    <a:lnTo>
                      <a:pt x="25" y="256"/>
                    </a:lnTo>
                    <a:lnTo>
                      <a:pt x="29" y="259"/>
                    </a:lnTo>
                    <a:lnTo>
                      <a:pt x="34" y="262"/>
                    </a:lnTo>
                    <a:lnTo>
                      <a:pt x="39" y="265"/>
                    </a:lnTo>
                    <a:lnTo>
                      <a:pt x="44" y="267"/>
                    </a:lnTo>
                    <a:lnTo>
                      <a:pt x="51" y="268"/>
                    </a:lnTo>
                    <a:lnTo>
                      <a:pt x="56" y="269"/>
                    </a:lnTo>
                    <a:lnTo>
                      <a:pt x="61" y="270"/>
                    </a:lnTo>
                    <a:lnTo>
                      <a:pt x="395" y="270"/>
                    </a:lnTo>
                    <a:close/>
                  </a:path>
                </a:pathLst>
              </a:custGeom>
              <a:solidFill>
                <a:srgbClr val="F2F3F1"/>
              </a:solidFill>
              <a:ln w="0" cap="flat" cmpd="sng">
                <a:solidFill>
                  <a:srgbClr val="000000"/>
                </a:solidFill>
                <a:prstDash val="solid"/>
                <a:headEnd type="none" w="med" len="med"/>
                <a:tailEnd type="none" w="med" len="med"/>
              </a:ln>
            </p:spPr>
            <p:txBody>
              <a:bodyPr/>
              <a:lstStyle/>
              <a:p>
                <a:endParaRPr lang="en-US"/>
              </a:p>
            </p:txBody>
          </p:sp>
          <p:sp>
            <p:nvSpPr>
              <p:cNvPr id="1413423" name="Freeform 1413422"/>
              <p:cNvSpPr/>
              <p:nvPr/>
            </p:nvSpPr>
            <p:spPr>
              <a:xfrm>
                <a:off x="4672" y="1307"/>
                <a:ext cx="14" cy="6"/>
              </a:xfrm>
              <a:custGeom>
                <a:avLst/>
                <a:gdLst/>
                <a:ahLst/>
                <a:cxnLst/>
                <a:rect l="0" t="0" r="0" b="0"/>
                <a:pathLst>
                  <a:path w="332" h="122">
                    <a:moveTo>
                      <a:pt x="332" y="62"/>
                    </a:moveTo>
                    <a:lnTo>
                      <a:pt x="331" y="67"/>
                    </a:lnTo>
                    <a:lnTo>
                      <a:pt x="331" y="73"/>
                    </a:lnTo>
                    <a:lnTo>
                      <a:pt x="330" y="79"/>
                    </a:lnTo>
                    <a:lnTo>
                      <a:pt x="329" y="85"/>
                    </a:lnTo>
                    <a:lnTo>
                      <a:pt x="327" y="90"/>
                    </a:lnTo>
                    <a:lnTo>
                      <a:pt x="326" y="95"/>
                    </a:lnTo>
                    <a:lnTo>
                      <a:pt x="323" y="100"/>
                    </a:lnTo>
                    <a:lnTo>
                      <a:pt x="321" y="104"/>
                    </a:lnTo>
                    <a:lnTo>
                      <a:pt x="319" y="108"/>
                    </a:lnTo>
                    <a:lnTo>
                      <a:pt x="316" y="111"/>
                    </a:lnTo>
                    <a:lnTo>
                      <a:pt x="313" y="114"/>
                    </a:lnTo>
                    <a:lnTo>
                      <a:pt x="309" y="117"/>
                    </a:lnTo>
                    <a:lnTo>
                      <a:pt x="306" y="119"/>
                    </a:lnTo>
                    <a:lnTo>
                      <a:pt x="302" y="120"/>
                    </a:lnTo>
                    <a:lnTo>
                      <a:pt x="298" y="121"/>
                    </a:lnTo>
                    <a:lnTo>
                      <a:pt x="293" y="122"/>
                    </a:lnTo>
                    <a:lnTo>
                      <a:pt x="39" y="122"/>
                    </a:lnTo>
                    <a:lnTo>
                      <a:pt x="34" y="121"/>
                    </a:lnTo>
                    <a:lnTo>
                      <a:pt x="30" y="120"/>
                    </a:lnTo>
                    <a:lnTo>
                      <a:pt x="26" y="119"/>
                    </a:lnTo>
                    <a:lnTo>
                      <a:pt x="21" y="117"/>
                    </a:lnTo>
                    <a:lnTo>
                      <a:pt x="18" y="114"/>
                    </a:lnTo>
                    <a:lnTo>
                      <a:pt x="15" y="111"/>
                    </a:lnTo>
                    <a:lnTo>
                      <a:pt x="12" y="108"/>
                    </a:lnTo>
                    <a:lnTo>
                      <a:pt x="10" y="104"/>
                    </a:lnTo>
                    <a:lnTo>
                      <a:pt x="7" y="100"/>
                    </a:lnTo>
                    <a:lnTo>
                      <a:pt x="5" y="95"/>
                    </a:lnTo>
                    <a:lnTo>
                      <a:pt x="3" y="90"/>
                    </a:lnTo>
                    <a:lnTo>
                      <a:pt x="2" y="85"/>
                    </a:lnTo>
                    <a:lnTo>
                      <a:pt x="1" y="79"/>
                    </a:lnTo>
                    <a:lnTo>
                      <a:pt x="0" y="73"/>
                    </a:lnTo>
                    <a:lnTo>
                      <a:pt x="0" y="67"/>
                    </a:lnTo>
                    <a:lnTo>
                      <a:pt x="0" y="62"/>
                    </a:lnTo>
                    <a:lnTo>
                      <a:pt x="2" y="0"/>
                    </a:lnTo>
                    <a:lnTo>
                      <a:pt x="330" y="0"/>
                    </a:lnTo>
                    <a:lnTo>
                      <a:pt x="332" y="62"/>
                    </a:lnTo>
                    <a:close/>
                  </a:path>
                </a:pathLst>
              </a:custGeom>
              <a:solidFill>
                <a:srgbClr val="CDCAC7"/>
              </a:solidFill>
              <a:ln w="0" cap="flat" cmpd="sng">
                <a:solidFill>
                  <a:srgbClr val="000000"/>
                </a:solidFill>
                <a:prstDash val="solid"/>
                <a:headEnd type="none" w="med" len="med"/>
                <a:tailEnd type="none" w="med" len="med"/>
              </a:ln>
            </p:spPr>
            <p:txBody>
              <a:bodyPr/>
              <a:lstStyle/>
              <a:p>
                <a:endParaRPr lang="en-US"/>
              </a:p>
            </p:txBody>
          </p:sp>
          <p:sp>
            <p:nvSpPr>
              <p:cNvPr id="1413424" name="Freeform 1413423"/>
              <p:cNvSpPr/>
              <p:nvPr/>
            </p:nvSpPr>
            <p:spPr>
              <a:xfrm>
                <a:off x="4670" y="1303"/>
                <a:ext cx="1" cy="9"/>
              </a:xfrm>
              <a:custGeom>
                <a:avLst/>
                <a:gdLst/>
                <a:ahLst/>
                <a:cxnLst/>
                <a:rect l="0" t="0" r="0" b="0"/>
                <a:pathLst>
                  <a:path w="32" h="201">
                    <a:moveTo>
                      <a:pt x="18" y="201"/>
                    </a:moveTo>
                    <a:lnTo>
                      <a:pt x="19" y="200"/>
                    </a:lnTo>
                    <a:lnTo>
                      <a:pt x="20" y="200"/>
                    </a:lnTo>
                    <a:lnTo>
                      <a:pt x="22" y="200"/>
                    </a:lnTo>
                    <a:lnTo>
                      <a:pt x="23" y="199"/>
                    </a:lnTo>
                    <a:lnTo>
                      <a:pt x="24" y="198"/>
                    </a:lnTo>
                    <a:lnTo>
                      <a:pt x="25" y="197"/>
                    </a:lnTo>
                    <a:lnTo>
                      <a:pt x="27" y="196"/>
                    </a:lnTo>
                    <a:lnTo>
                      <a:pt x="28" y="195"/>
                    </a:lnTo>
                    <a:lnTo>
                      <a:pt x="28" y="194"/>
                    </a:lnTo>
                    <a:lnTo>
                      <a:pt x="29" y="192"/>
                    </a:lnTo>
                    <a:lnTo>
                      <a:pt x="30" y="191"/>
                    </a:lnTo>
                    <a:lnTo>
                      <a:pt x="30" y="189"/>
                    </a:lnTo>
                    <a:lnTo>
                      <a:pt x="31" y="187"/>
                    </a:lnTo>
                    <a:lnTo>
                      <a:pt x="31" y="185"/>
                    </a:lnTo>
                    <a:lnTo>
                      <a:pt x="31" y="184"/>
                    </a:lnTo>
                    <a:lnTo>
                      <a:pt x="32" y="182"/>
                    </a:lnTo>
                    <a:lnTo>
                      <a:pt x="32" y="20"/>
                    </a:lnTo>
                    <a:lnTo>
                      <a:pt x="31" y="18"/>
                    </a:lnTo>
                    <a:lnTo>
                      <a:pt x="31" y="16"/>
                    </a:lnTo>
                    <a:lnTo>
                      <a:pt x="31" y="13"/>
                    </a:lnTo>
                    <a:lnTo>
                      <a:pt x="30" y="11"/>
                    </a:lnTo>
                    <a:lnTo>
                      <a:pt x="30" y="10"/>
                    </a:lnTo>
                    <a:lnTo>
                      <a:pt x="29" y="8"/>
                    </a:lnTo>
                    <a:lnTo>
                      <a:pt x="28" y="7"/>
                    </a:lnTo>
                    <a:lnTo>
                      <a:pt x="28" y="5"/>
                    </a:lnTo>
                    <a:lnTo>
                      <a:pt x="27" y="4"/>
                    </a:lnTo>
                    <a:lnTo>
                      <a:pt x="25" y="3"/>
                    </a:lnTo>
                    <a:lnTo>
                      <a:pt x="24" y="2"/>
                    </a:lnTo>
                    <a:lnTo>
                      <a:pt x="23" y="1"/>
                    </a:lnTo>
                    <a:lnTo>
                      <a:pt x="22" y="0"/>
                    </a:lnTo>
                    <a:lnTo>
                      <a:pt x="20" y="0"/>
                    </a:lnTo>
                    <a:lnTo>
                      <a:pt x="19" y="0"/>
                    </a:lnTo>
                    <a:lnTo>
                      <a:pt x="18" y="0"/>
                    </a:lnTo>
                    <a:lnTo>
                      <a:pt x="16" y="0"/>
                    </a:lnTo>
                    <a:lnTo>
                      <a:pt x="15" y="0"/>
                    </a:lnTo>
                    <a:lnTo>
                      <a:pt x="14" y="0"/>
                    </a:lnTo>
                    <a:lnTo>
                      <a:pt x="13" y="1"/>
                    </a:lnTo>
                    <a:lnTo>
                      <a:pt x="11" y="2"/>
                    </a:lnTo>
                    <a:lnTo>
                      <a:pt x="10" y="3"/>
                    </a:lnTo>
                    <a:lnTo>
                      <a:pt x="9" y="4"/>
                    </a:lnTo>
                    <a:lnTo>
                      <a:pt x="8" y="5"/>
                    </a:lnTo>
                    <a:lnTo>
                      <a:pt x="8" y="7"/>
                    </a:lnTo>
                    <a:lnTo>
                      <a:pt x="7" y="8"/>
                    </a:lnTo>
                    <a:lnTo>
                      <a:pt x="6" y="10"/>
                    </a:lnTo>
                    <a:lnTo>
                      <a:pt x="6" y="11"/>
                    </a:lnTo>
                    <a:lnTo>
                      <a:pt x="5" y="13"/>
                    </a:lnTo>
                    <a:lnTo>
                      <a:pt x="5" y="16"/>
                    </a:lnTo>
                    <a:lnTo>
                      <a:pt x="5" y="18"/>
                    </a:lnTo>
                    <a:lnTo>
                      <a:pt x="5" y="20"/>
                    </a:lnTo>
                    <a:lnTo>
                      <a:pt x="0" y="169"/>
                    </a:lnTo>
                    <a:lnTo>
                      <a:pt x="0" y="170"/>
                    </a:lnTo>
                    <a:lnTo>
                      <a:pt x="0" y="173"/>
                    </a:lnTo>
                    <a:lnTo>
                      <a:pt x="1" y="176"/>
                    </a:lnTo>
                    <a:lnTo>
                      <a:pt x="1" y="179"/>
                    </a:lnTo>
                    <a:lnTo>
                      <a:pt x="2" y="181"/>
                    </a:lnTo>
                    <a:lnTo>
                      <a:pt x="3" y="184"/>
                    </a:lnTo>
                    <a:lnTo>
                      <a:pt x="5" y="186"/>
                    </a:lnTo>
                    <a:lnTo>
                      <a:pt x="6" y="189"/>
                    </a:lnTo>
                    <a:lnTo>
                      <a:pt x="7" y="191"/>
                    </a:lnTo>
                    <a:lnTo>
                      <a:pt x="9" y="193"/>
                    </a:lnTo>
                    <a:lnTo>
                      <a:pt x="10" y="195"/>
                    </a:lnTo>
                    <a:lnTo>
                      <a:pt x="12" y="197"/>
                    </a:lnTo>
                    <a:lnTo>
                      <a:pt x="13" y="198"/>
                    </a:lnTo>
                    <a:lnTo>
                      <a:pt x="15" y="200"/>
                    </a:lnTo>
                    <a:lnTo>
                      <a:pt x="16" y="200"/>
                    </a:lnTo>
                    <a:lnTo>
                      <a:pt x="18" y="201"/>
                    </a:lnTo>
                    <a:close/>
                  </a:path>
                </a:pathLst>
              </a:custGeom>
              <a:solidFill>
                <a:srgbClr val="DADEDC"/>
              </a:solidFill>
              <a:ln w="0" cap="flat" cmpd="sng">
                <a:solidFill>
                  <a:srgbClr val="000000"/>
                </a:solidFill>
                <a:prstDash val="solid"/>
                <a:headEnd type="none" w="med" len="med"/>
                <a:tailEnd type="none" w="med" len="med"/>
              </a:ln>
            </p:spPr>
            <p:txBody>
              <a:bodyPr/>
              <a:lstStyle/>
              <a:p>
                <a:endParaRPr lang="en-US"/>
              </a:p>
            </p:txBody>
          </p:sp>
          <p:sp>
            <p:nvSpPr>
              <p:cNvPr id="1413425" name="Freeform 1413424"/>
              <p:cNvSpPr/>
              <p:nvPr/>
            </p:nvSpPr>
            <p:spPr>
              <a:xfrm>
                <a:off x="4687" y="1303"/>
                <a:ext cx="1" cy="9"/>
              </a:xfrm>
              <a:custGeom>
                <a:avLst/>
                <a:gdLst/>
                <a:ahLst/>
                <a:cxnLst/>
                <a:rect l="0" t="0" r="0" b="0"/>
                <a:pathLst>
                  <a:path w="37" h="210">
                    <a:moveTo>
                      <a:pt x="13" y="210"/>
                    </a:moveTo>
                    <a:lnTo>
                      <a:pt x="14" y="209"/>
                    </a:lnTo>
                    <a:lnTo>
                      <a:pt x="16" y="209"/>
                    </a:lnTo>
                    <a:lnTo>
                      <a:pt x="18" y="207"/>
                    </a:lnTo>
                    <a:lnTo>
                      <a:pt x="19" y="206"/>
                    </a:lnTo>
                    <a:lnTo>
                      <a:pt x="21" y="204"/>
                    </a:lnTo>
                    <a:lnTo>
                      <a:pt x="23" y="202"/>
                    </a:lnTo>
                    <a:lnTo>
                      <a:pt x="25" y="200"/>
                    </a:lnTo>
                    <a:lnTo>
                      <a:pt x="27" y="198"/>
                    </a:lnTo>
                    <a:lnTo>
                      <a:pt x="29" y="195"/>
                    </a:lnTo>
                    <a:lnTo>
                      <a:pt x="30" y="192"/>
                    </a:lnTo>
                    <a:lnTo>
                      <a:pt x="33" y="190"/>
                    </a:lnTo>
                    <a:lnTo>
                      <a:pt x="34" y="187"/>
                    </a:lnTo>
                    <a:lnTo>
                      <a:pt x="35" y="185"/>
                    </a:lnTo>
                    <a:lnTo>
                      <a:pt x="36" y="181"/>
                    </a:lnTo>
                    <a:lnTo>
                      <a:pt x="36" y="179"/>
                    </a:lnTo>
                    <a:lnTo>
                      <a:pt x="37" y="177"/>
                    </a:lnTo>
                    <a:lnTo>
                      <a:pt x="27" y="20"/>
                    </a:lnTo>
                    <a:lnTo>
                      <a:pt x="26" y="17"/>
                    </a:lnTo>
                    <a:lnTo>
                      <a:pt x="26" y="15"/>
                    </a:lnTo>
                    <a:lnTo>
                      <a:pt x="26" y="14"/>
                    </a:lnTo>
                    <a:lnTo>
                      <a:pt x="25" y="12"/>
                    </a:lnTo>
                    <a:lnTo>
                      <a:pt x="25" y="10"/>
                    </a:lnTo>
                    <a:lnTo>
                      <a:pt x="24" y="8"/>
                    </a:lnTo>
                    <a:lnTo>
                      <a:pt x="23" y="7"/>
                    </a:lnTo>
                    <a:lnTo>
                      <a:pt x="23" y="5"/>
                    </a:lnTo>
                    <a:lnTo>
                      <a:pt x="22" y="4"/>
                    </a:lnTo>
                    <a:lnTo>
                      <a:pt x="20" y="3"/>
                    </a:lnTo>
                    <a:lnTo>
                      <a:pt x="19" y="2"/>
                    </a:lnTo>
                    <a:lnTo>
                      <a:pt x="18" y="1"/>
                    </a:lnTo>
                    <a:lnTo>
                      <a:pt x="17" y="0"/>
                    </a:lnTo>
                    <a:lnTo>
                      <a:pt x="15" y="0"/>
                    </a:lnTo>
                    <a:lnTo>
                      <a:pt x="14" y="0"/>
                    </a:lnTo>
                    <a:lnTo>
                      <a:pt x="13" y="0"/>
                    </a:lnTo>
                    <a:lnTo>
                      <a:pt x="11" y="0"/>
                    </a:lnTo>
                    <a:lnTo>
                      <a:pt x="10" y="0"/>
                    </a:lnTo>
                    <a:lnTo>
                      <a:pt x="9" y="0"/>
                    </a:lnTo>
                    <a:lnTo>
                      <a:pt x="8" y="1"/>
                    </a:lnTo>
                    <a:lnTo>
                      <a:pt x="6" y="2"/>
                    </a:lnTo>
                    <a:lnTo>
                      <a:pt x="5" y="3"/>
                    </a:lnTo>
                    <a:lnTo>
                      <a:pt x="4" y="4"/>
                    </a:lnTo>
                    <a:lnTo>
                      <a:pt x="3" y="6"/>
                    </a:lnTo>
                    <a:lnTo>
                      <a:pt x="3" y="7"/>
                    </a:lnTo>
                    <a:lnTo>
                      <a:pt x="2" y="9"/>
                    </a:lnTo>
                    <a:lnTo>
                      <a:pt x="1" y="11"/>
                    </a:lnTo>
                    <a:lnTo>
                      <a:pt x="1" y="13"/>
                    </a:lnTo>
                    <a:lnTo>
                      <a:pt x="0" y="15"/>
                    </a:lnTo>
                    <a:lnTo>
                      <a:pt x="0" y="17"/>
                    </a:lnTo>
                    <a:lnTo>
                      <a:pt x="0" y="19"/>
                    </a:lnTo>
                    <a:lnTo>
                      <a:pt x="0" y="23"/>
                    </a:lnTo>
                    <a:lnTo>
                      <a:pt x="0" y="193"/>
                    </a:lnTo>
                    <a:lnTo>
                      <a:pt x="0" y="194"/>
                    </a:lnTo>
                    <a:lnTo>
                      <a:pt x="0" y="196"/>
                    </a:lnTo>
                    <a:lnTo>
                      <a:pt x="0" y="197"/>
                    </a:lnTo>
                    <a:lnTo>
                      <a:pt x="1" y="199"/>
                    </a:lnTo>
                    <a:lnTo>
                      <a:pt x="1" y="200"/>
                    </a:lnTo>
                    <a:lnTo>
                      <a:pt x="2" y="201"/>
                    </a:lnTo>
                    <a:lnTo>
                      <a:pt x="3" y="203"/>
                    </a:lnTo>
                    <a:lnTo>
                      <a:pt x="3" y="204"/>
                    </a:lnTo>
                    <a:lnTo>
                      <a:pt x="4" y="205"/>
                    </a:lnTo>
                    <a:lnTo>
                      <a:pt x="5" y="206"/>
                    </a:lnTo>
                    <a:lnTo>
                      <a:pt x="6" y="207"/>
                    </a:lnTo>
                    <a:lnTo>
                      <a:pt x="8" y="208"/>
                    </a:lnTo>
                    <a:lnTo>
                      <a:pt x="9" y="209"/>
                    </a:lnTo>
                    <a:lnTo>
                      <a:pt x="10" y="209"/>
                    </a:lnTo>
                    <a:lnTo>
                      <a:pt x="11" y="209"/>
                    </a:lnTo>
                    <a:lnTo>
                      <a:pt x="13" y="210"/>
                    </a:lnTo>
                    <a:close/>
                  </a:path>
                </a:pathLst>
              </a:custGeom>
              <a:solidFill>
                <a:srgbClr val="DADEDC"/>
              </a:solidFill>
              <a:ln w="0" cap="flat" cmpd="sng">
                <a:solidFill>
                  <a:srgbClr val="000000"/>
                </a:solidFill>
                <a:prstDash val="solid"/>
                <a:headEnd type="none" w="med" len="med"/>
                <a:tailEnd type="none" w="med" len="med"/>
              </a:ln>
            </p:spPr>
            <p:txBody>
              <a:bodyPr/>
              <a:lstStyle/>
              <a:p>
                <a:endParaRPr lang="en-US"/>
              </a:p>
            </p:txBody>
          </p:sp>
          <p:sp>
            <p:nvSpPr>
              <p:cNvPr id="1413426" name="Freeform 1413425"/>
              <p:cNvSpPr/>
              <p:nvPr/>
            </p:nvSpPr>
            <p:spPr>
              <a:xfrm>
                <a:off x="4671" y="1302"/>
                <a:ext cx="15" cy="5"/>
              </a:xfrm>
              <a:custGeom>
                <a:avLst/>
                <a:gdLst/>
                <a:ahLst/>
                <a:cxnLst/>
                <a:rect l="0" t="0" r="0" b="0"/>
                <a:pathLst>
                  <a:path w="342" h="99">
                    <a:moveTo>
                      <a:pt x="305" y="99"/>
                    </a:moveTo>
                    <a:lnTo>
                      <a:pt x="308" y="98"/>
                    </a:lnTo>
                    <a:lnTo>
                      <a:pt x="312" y="98"/>
                    </a:lnTo>
                    <a:lnTo>
                      <a:pt x="315" y="97"/>
                    </a:lnTo>
                    <a:lnTo>
                      <a:pt x="319" y="96"/>
                    </a:lnTo>
                    <a:lnTo>
                      <a:pt x="322" y="95"/>
                    </a:lnTo>
                    <a:lnTo>
                      <a:pt x="325" y="93"/>
                    </a:lnTo>
                    <a:lnTo>
                      <a:pt x="327" y="91"/>
                    </a:lnTo>
                    <a:lnTo>
                      <a:pt x="330" y="89"/>
                    </a:lnTo>
                    <a:lnTo>
                      <a:pt x="332" y="87"/>
                    </a:lnTo>
                    <a:lnTo>
                      <a:pt x="334" y="85"/>
                    </a:lnTo>
                    <a:lnTo>
                      <a:pt x="336" y="82"/>
                    </a:lnTo>
                    <a:lnTo>
                      <a:pt x="338" y="80"/>
                    </a:lnTo>
                    <a:lnTo>
                      <a:pt x="339" y="77"/>
                    </a:lnTo>
                    <a:lnTo>
                      <a:pt x="340" y="73"/>
                    </a:lnTo>
                    <a:lnTo>
                      <a:pt x="340" y="70"/>
                    </a:lnTo>
                    <a:lnTo>
                      <a:pt x="342" y="67"/>
                    </a:lnTo>
                    <a:lnTo>
                      <a:pt x="342" y="31"/>
                    </a:lnTo>
                    <a:lnTo>
                      <a:pt x="340" y="27"/>
                    </a:lnTo>
                    <a:lnTo>
                      <a:pt x="340" y="24"/>
                    </a:lnTo>
                    <a:lnTo>
                      <a:pt x="339" y="21"/>
                    </a:lnTo>
                    <a:lnTo>
                      <a:pt x="338" y="18"/>
                    </a:lnTo>
                    <a:lnTo>
                      <a:pt x="336" y="16"/>
                    </a:lnTo>
                    <a:lnTo>
                      <a:pt x="334" y="13"/>
                    </a:lnTo>
                    <a:lnTo>
                      <a:pt x="332" y="11"/>
                    </a:lnTo>
                    <a:lnTo>
                      <a:pt x="330" y="9"/>
                    </a:lnTo>
                    <a:lnTo>
                      <a:pt x="327" y="7"/>
                    </a:lnTo>
                    <a:lnTo>
                      <a:pt x="325" y="5"/>
                    </a:lnTo>
                    <a:lnTo>
                      <a:pt x="322" y="3"/>
                    </a:lnTo>
                    <a:lnTo>
                      <a:pt x="319" y="2"/>
                    </a:lnTo>
                    <a:lnTo>
                      <a:pt x="315" y="1"/>
                    </a:lnTo>
                    <a:lnTo>
                      <a:pt x="312" y="0"/>
                    </a:lnTo>
                    <a:lnTo>
                      <a:pt x="308" y="0"/>
                    </a:lnTo>
                    <a:lnTo>
                      <a:pt x="305" y="0"/>
                    </a:lnTo>
                    <a:lnTo>
                      <a:pt x="37" y="0"/>
                    </a:lnTo>
                    <a:lnTo>
                      <a:pt x="33" y="0"/>
                    </a:lnTo>
                    <a:lnTo>
                      <a:pt x="28" y="0"/>
                    </a:lnTo>
                    <a:lnTo>
                      <a:pt x="25" y="1"/>
                    </a:lnTo>
                    <a:lnTo>
                      <a:pt x="21" y="2"/>
                    </a:lnTo>
                    <a:lnTo>
                      <a:pt x="18" y="3"/>
                    </a:lnTo>
                    <a:lnTo>
                      <a:pt x="15" y="5"/>
                    </a:lnTo>
                    <a:lnTo>
                      <a:pt x="13" y="7"/>
                    </a:lnTo>
                    <a:lnTo>
                      <a:pt x="10" y="9"/>
                    </a:lnTo>
                    <a:lnTo>
                      <a:pt x="8" y="11"/>
                    </a:lnTo>
                    <a:lnTo>
                      <a:pt x="6" y="13"/>
                    </a:lnTo>
                    <a:lnTo>
                      <a:pt x="4" y="16"/>
                    </a:lnTo>
                    <a:lnTo>
                      <a:pt x="2" y="18"/>
                    </a:lnTo>
                    <a:lnTo>
                      <a:pt x="1" y="21"/>
                    </a:lnTo>
                    <a:lnTo>
                      <a:pt x="0" y="24"/>
                    </a:lnTo>
                    <a:lnTo>
                      <a:pt x="0" y="27"/>
                    </a:lnTo>
                    <a:lnTo>
                      <a:pt x="0" y="31"/>
                    </a:lnTo>
                    <a:lnTo>
                      <a:pt x="0" y="67"/>
                    </a:lnTo>
                    <a:lnTo>
                      <a:pt x="0" y="70"/>
                    </a:lnTo>
                    <a:lnTo>
                      <a:pt x="0" y="73"/>
                    </a:lnTo>
                    <a:lnTo>
                      <a:pt x="1" y="77"/>
                    </a:lnTo>
                    <a:lnTo>
                      <a:pt x="2" y="80"/>
                    </a:lnTo>
                    <a:lnTo>
                      <a:pt x="4" y="82"/>
                    </a:lnTo>
                    <a:lnTo>
                      <a:pt x="6" y="85"/>
                    </a:lnTo>
                    <a:lnTo>
                      <a:pt x="8" y="87"/>
                    </a:lnTo>
                    <a:lnTo>
                      <a:pt x="10" y="89"/>
                    </a:lnTo>
                    <a:lnTo>
                      <a:pt x="13" y="91"/>
                    </a:lnTo>
                    <a:lnTo>
                      <a:pt x="15" y="93"/>
                    </a:lnTo>
                    <a:lnTo>
                      <a:pt x="18" y="95"/>
                    </a:lnTo>
                    <a:lnTo>
                      <a:pt x="21" y="96"/>
                    </a:lnTo>
                    <a:lnTo>
                      <a:pt x="25" y="97"/>
                    </a:lnTo>
                    <a:lnTo>
                      <a:pt x="28" y="98"/>
                    </a:lnTo>
                    <a:lnTo>
                      <a:pt x="33" y="98"/>
                    </a:lnTo>
                    <a:lnTo>
                      <a:pt x="37" y="99"/>
                    </a:lnTo>
                    <a:lnTo>
                      <a:pt x="305" y="99"/>
                    </a:lnTo>
                    <a:close/>
                  </a:path>
                </a:pathLst>
              </a:custGeom>
              <a:solidFill>
                <a:srgbClr val="F2EEEA"/>
              </a:solidFill>
              <a:ln w="0" cap="flat" cmpd="sng">
                <a:solidFill>
                  <a:srgbClr val="000000"/>
                </a:solidFill>
                <a:prstDash val="solid"/>
                <a:headEnd type="none" w="med" len="med"/>
                <a:tailEnd type="none" w="med" len="med"/>
              </a:ln>
            </p:spPr>
            <p:txBody>
              <a:bodyPr/>
              <a:lstStyle/>
              <a:p>
                <a:endParaRPr lang="en-US"/>
              </a:p>
            </p:txBody>
          </p:sp>
          <p:sp>
            <p:nvSpPr>
              <p:cNvPr id="1413427" name="Freeform 1413426"/>
              <p:cNvSpPr/>
              <p:nvPr/>
            </p:nvSpPr>
            <p:spPr>
              <a:xfrm>
                <a:off x="4646" y="1301"/>
                <a:ext cx="21" cy="13"/>
              </a:xfrm>
              <a:custGeom>
                <a:avLst/>
                <a:gdLst/>
                <a:ahLst/>
                <a:cxnLst/>
                <a:rect l="0" t="0" r="0" b="0"/>
                <a:pathLst>
                  <a:path w="477" h="283">
                    <a:moveTo>
                      <a:pt x="415" y="283"/>
                    </a:moveTo>
                    <a:lnTo>
                      <a:pt x="419" y="282"/>
                    </a:lnTo>
                    <a:lnTo>
                      <a:pt x="425" y="281"/>
                    </a:lnTo>
                    <a:lnTo>
                      <a:pt x="430" y="280"/>
                    </a:lnTo>
                    <a:lnTo>
                      <a:pt x="435" y="277"/>
                    </a:lnTo>
                    <a:lnTo>
                      <a:pt x="440" y="275"/>
                    </a:lnTo>
                    <a:lnTo>
                      <a:pt x="445" y="271"/>
                    </a:lnTo>
                    <a:lnTo>
                      <a:pt x="450" y="268"/>
                    </a:lnTo>
                    <a:lnTo>
                      <a:pt x="455" y="263"/>
                    </a:lnTo>
                    <a:lnTo>
                      <a:pt x="459" y="259"/>
                    </a:lnTo>
                    <a:lnTo>
                      <a:pt x="464" y="253"/>
                    </a:lnTo>
                    <a:lnTo>
                      <a:pt x="468" y="247"/>
                    </a:lnTo>
                    <a:lnTo>
                      <a:pt x="471" y="241"/>
                    </a:lnTo>
                    <a:lnTo>
                      <a:pt x="473" y="235"/>
                    </a:lnTo>
                    <a:lnTo>
                      <a:pt x="475" y="229"/>
                    </a:lnTo>
                    <a:lnTo>
                      <a:pt x="476" y="222"/>
                    </a:lnTo>
                    <a:lnTo>
                      <a:pt x="477" y="215"/>
                    </a:lnTo>
                    <a:lnTo>
                      <a:pt x="463" y="67"/>
                    </a:lnTo>
                    <a:lnTo>
                      <a:pt x="461" y="60"/>
                    </a:lnTo>
                    <a:lnTo>
                      <a:pt x="461" y="52"/>
                    </a:lnTo>
                    <a:lnTo>
                      <a:pt x="459" y="46"/>
                    </a:lnTo>
                    <a:lnTo>
                      <a:pt x="458" y="40"/>
                    </a:lnTo>
                    <a:lnTo>
                      <a:pt x="456" y="34"/>
                    </a:lnTo>
                    <a:lnTo>
                      <a:pt x="454" y="29"/>
                    </a:lnTo>
                    <a:lnTo>
                      <a:pt x="451" y="24"/>
                    </a:lnTo>
                    <a:lnTo>
                      <a:pt x="448" y="20"/>
                    </a:lnTo>
                    <a:lnTo>
                      <a:pt x="445" y="14"/>
                    </a:lnTo>
                    <a:lnTo>
                      <a:pt x="441" y="11"/>
                    </a:lnTo>
                    <a:lnTo>
                      <a:pt x="437" y="7"/>
                    </a:lnTo>
                    <a:lnTo>
                      <a:pt x="433" y="5"/>
                    </a:lnTo>
                    <a:lnTo>
                      <a:pt x="429" y="2"/>
                    </a:lnTo>
                    <a:lnTo>
                      <a:pt x="425" y="1"/>
                    </a:lnTo>
                    <a:lnTo>
                      <a:pt x="419" y="0"/>
                    </a:lnTo>
                    <a:lnTo>
                      <a:pt x="415" y="0"/>
                    </a:lnTo>
                    <a:lnTo>
                      <a:pt x="63" y="0"/>
                    </a:lnTo>
                    <a:lnTo>
                      <a:pt x="58" y="0"/>
                    </a:lnTo>
                    <a:lnTo>
                      <a:pt x="53" y="1"/>
                    </a:lnTo>
                    <a:lnTo>
                      <a:pt x="48" y="2"/>
                    </a:lnTo>
                    <a:lnTo>
                      <a:pt x="44" y="5"/>
                    </a:lnTo>
                    <a:lnTo>
                      <a:pt x="40" y="7"/>
                    </a:lnTo>
                    <a:lnTo>
                      <a:pt x="35" y="11"/>
                    </a:lnTo>
                    <a:lnTo>
                      <a:pt x="31" y="14"/>
                    </a:lnTo>
                    <a:lnTo>
                      <a:pt x="28" y="20"/>
                    </a:lnTo>
                    <a:lnTo>
                      <a:pt x="25" y="24"/>
                    </a:lnTo>
                    <a:lnTo>
                      <a:pt x="22" y="29"/>
                    </a:lnTo>
                    <a:lnTo>
                      <a:pt x="19" y="34"/>
                    </a:lnTo>
                    <a:lnTo>
                      <a:pt x="17" y="40"/>
                    </a:lnTo>
                    <a:lnTo>
                      <a:pt x="16" y="46"/>
                    </a:lnTo>
                    <a:lnTo>
                      <a:pt x="14" y="52"/>
                    </a:lnTo>
                    <a:lnTo>
                      <a:pt x="14" y="60"/>
                    </a:lnTo>
                    <a:lnTo>
                      <a:pt x="14" y="67"/>
                    </a:lnTo>
                    <a:lnTo>
                      <a:pt x="0" y="215"/>
                    </a:lnTo>
                    <a:lnTo>
                      <a:pt x="0" y="222"/>
                    </a:lnTo>
                    <a:lnTo>
                      <a:pt x="1" y="229"/>
                    </a:lnTo>
                    <a:lnTo>
                      <a:pt x="3" y="235"/>
                    </a:lnTo>
                    <a:lnTo>
                      <a:pt x="6" y="241"/>
                    </a:lnTo>
                    <a:lnTo>
                      <a:pt x="9" y="247"/>
                    </a:lnTo>
                    <a:lnTo>
                      <a:pt x="12" y="253"/>
                    </a:lnTo>
                    <a:lnTo>
                      <a:pt x="16" y="259"/>
                    </a:lnTo>
                    <a:lnTo>
                      <a:pt x="21" y="263"/>
                    </a:lnTo>
                    <a:lnTo>
                      <a:pt x="25" y="268"/>
                    </a:lnTo>
                    <a:lnTo>
                      <a:pt x="30" y="271"/>
                    </a:lnTo>
                    <a:lnTo>
                      <a:pt x="37" y="275"/>
                    </a:lnTo>
                    <a:lnTo>
                      <a:pt x="42" y="277"/>
                    </a:lnTo>
                    <a:lnTo>
                      <a:pt x="47" y="280"/>
                    </a:lnTo>
                    <a:lnTo>
                      <a:pt x="52" y="281"/>
                    </a:lnTo>
                    <a:lnTo>
                      <a:pt x="58" y="282"/>
                    </a:lnTo>
                    <a:lnTo>
                      <a:pt x="63" y="283"/>
                    </a:lnTo>
                    <a:lnTo>
                      <a:pt x="415" y="283"/>
                    </a:lnTo>
                    <a:close/>
                  </a:path>
                </a:pathLst>
              </a:custGeom>
              <a:solidFill>
                <a:srgbClr val="7F7F7F"/>
              </a:solidFill>
              <a:ln w="0" cap="flat" cmpd="sng">
                <a:solidFill>
                  <a:srgbClr val="000000"/>
                </a:solidFill>
                <a:prstDash val="solid"/>
                <a:headEnd type="none" w="med" len="med"/>
                <a:tailEnd type="none" w="med" len="med"/>
              </a:ln>
            </p:spPr>
            <p:txBody>
              <a:bodyPr/>
              <a:lstStyle/>
              <a:p>
                <a:endParaRPr lang="en-US"/>
              </a:p>
            </p:txBody>
          </p:sp>
          <p:sp>
            <p:nvSpPr>
              <p:cNvPr id="1413428" name="Freeform 1413427"/>
              <p:cNvSpPr/>
              <p:nvPr/>
            </p:nvSpPr>
            <p:spPr>
              <a:xfrm>
                <a:off x="4646" y="1302"/>
                <a:ext cx="20" cy="11"/>
              </a:xfrm>
              <a:custGeom>
                <a:avLst/>
                <a:gdLst/>
                <a:ahLst/>
                <a:cxnLst/>
                <a:rect l="0" t="0" r="0" b="0"/>
                <a:pathLst>
                  <a:path w="455" h="270">
                    <a:moveTo>
                      <a:pt x="395" y="270"/>
                    </a:moveTo>
                    <a:lnTo>
                      <a:pt x="399" y="269"/>
                    </a:lnTo>
                    <a:lnTo>
                      <a:pt x="404" y="268"/>
                    </a:lnTo>
                    <a:lnTo>
                      <a:pt x="409" y="267"/>
                    </a:lnTo>
                    <a:lnTo>
                      <a:pt x="415" y="265"/>
                    </a:lnTo>
                    <a:lnTo>
                      <a:pt x="420" y="262"/>
                    </a:lnTo>
                    <a:lnTo>
                      <a:pt x="424" y="259"/>
                    </a:lnTo>
                    <a:lnTo>
                      <a:pt x="429" y="256"/>
                    </a:lnTo>
                    <a:lnTo>
                      <a:pt x="434" y="251"/>
                    </a:lnTo>
                    <a:lnTo>
                      <a:pt x="438" y="246"/>
                    </a:lnTo>
                    <a:lnTo>
                      <a:pt x="441" y="241"/>
                    </a:lnTo>
                    <a:lnTo>
                      <a:pt x="445" y="236"/>
                    </a:lnTo>
                    <a:lnTo>
                      <a:pt x="448" y="231"/>
                    </a:lnTo>
                    <a:lnTo>
                      <a:pt x="451" y="225"/>
                    </a:lnTo>
                    <a:lnTo>
                      <a:pt x="453" y="219"/>
                    </a:lnTo>
                    <a:lnTo>
                      <a:pt x="454" y="213"/>
                    </a:lnTo>
                    <a:lnTo>
                      <a:pt x="455" y="206"/>
                    </a:lnTo>
                    <a:lnTo>
                      <a:pt x="440" y="65"/>
                    </a:lnTo>
                    <a:lnTo>
                      <a:pt x="439" y="58"/>
                    </a:lnTo>
                    <a:lnTo>
                      <a:pt x="439" y="51"/>
                    </a:lnTo>
                    <a:lnTo>
                      <a:pt x="437" y="45"/>
                    </a:lnTo>
                    <a:lnTo>
                      <a:pt x="436" y="39"/>
                    </a:lnTo>
                    <a:lnTo>
                      <a:pt x="434" y="33"/>
                    </a:lnTo>
                    <a:lnTo>
                      <a:pt x="432" y="28"/>
                    </a:lnTo>
                    <a:lnTo>
                      <a:pt x="429" y="23"/>
                    </a:lnTo>
                    <a:lnTo>
                      <a:pt x="427" y="19"/>
                    </a:lnTo>
                    <a:lnTo>
                      <a:pt x="423" y="15"/>
                    </a:lnTo>
                    <a:lnTo>
                      <a:pt x="420" y="10"/>
                    </a:lnTo>
                    <a:lnTo>
                      <a:pt x="416" y="7"/>
                    </a:lnTo>
                    <a:lnTo>
                      <a:pt x="413" y="4"/>
                    </a:lnTo>
                    <a:lnTo>
                      <a:pt x="407" y="2"/>
                    </a:lnTo>
                    <a:lnTo>
                      <a:pt x="403" y="1"/>
                    </a:lnTo>
                    <a:lnTo>
                      <a:pt x="399" y="0"/>
                    </a:lnTo>
                    <a:lnTo>
                      <a:pt x="395" y="0"/>
                    </a:lnTo>
                    <a:lnTo>
                      <a:pt x="59" y="0"/>
                    </a:lnTo>
                    <a:lnTo>
                      <a:pt x="54" y="0"/>
                    </a:lnTo>
                    <a:lnTo>
                      <a:pt x="50" y="1"/>
                    </a:lnTo>
                    <a:lnTo>
                      <a:pt x="46" y="2"/>
                    </a:lnTo>
                    <a:lnTo>
                      <a:pt x="42" y="4"/>
                    </a:lnTo>
                    <a:lnTo>
                      <a:pt x="38" y="7"/>
                    </a:lnTo>
                    <a:lnTo>
                      <a:pt x="34" y="10"/>
                    </a:lnTo>
                    <a:lnTo>
                      <a:pt x="31" y="15"/>
                    </a:lnTo>
                    <a:lnTo>
                      <a:pt x="28" y="19"/>
                    </a:lnTo>
                    <a:lnTo>
                      <a:pt x="25" y="23"/>
                    </a:lnTo>
                    <a:lnTo>
                      <a:pt x="21" y="28"/>
                    </a:lnTo>
                    <a:lnTo>
                      <a:pt x="19" y="33"/>
                    </a:lnTo>
                    <a:lnTo>
                      <a:pt x="17" y="39"/>
                    </a:lnTo>
                    <a:lnTo>
                      <a:pt x="16" y="45"/>
                    </a:lnTo>
                    <a:lnTo>
                      <a:pt x="14" y="51"/>
                    </a:lnTo>
                    <a:lnTo>
                      <a:pt x="14" y="58"/>
                    </a:lnTo>
                    <a:lnTo>
                      <a:pt x="14" y="65"/>
                    </a:lnTo>
                    <a:lnTo>
                      <a:pt x="0" y="206"/>
                    </a:lnTo>
                    <a:lnTo>
                      <a:pt x="0" y="213"/>
                    </a:lnTo>
                    <a:lnTo>
                      <a:pt x="1" y="219"/>
                    </a:lnTo>
                    <a:lnTo>
                      <a:pt x="3" y="225"/>
                    </a:lnTo>
                    <a:lnTo>
                      <a:pt x="5" y="231"/>
                    </a:lnTo>
                    <a:lnTo>
                      <a:pt x="8" y="236"/>
                    </a:lnTo>
                    <a:lnTo>
                      <a:pt x="12" y="241"/>
                    </a:lnTo>
                    <a:lnTo>
                      <a:pt x="15" y="246"/>
                    </a:lnTo>
                    <a:lnTo>
                      <a:pt x="20" y="251"/>
                    </a:lnTo>
                    <a:lnTo>
                      <a:pt x="25" y="256"/>
                    </a:lnTo>
                    <a:lnTo>
                      <a:pt x="30" y="259"/>
                    </a:lnTo>
                    <a:lnTo>
                      <a:pt x="34" y="262"/>
                    </a:lnTo>
                    <a:lnTo>
                      <a:pt x="39" y="265"/>
                    </a:lnTo>
                    <a:lnTo>
                      <a:pt x="44" y="267"/>
                    </a:lnTo>
                    <a:lnTo>
                      <a:pt x="49" y="268"/>
                    </a:lnTo>
                    <a:lnTo>
                      <a:pt x="54" y="269"/>
                    </a:lnTo>
                    <a:lnTo>
                      <a:pt x="59" y="270"/>
                    </a:lnTo>
                    <a:lnTo>
                      <a:pt x="395" y="270"/>
                    </a:lnTo>
                    <a:close/>
                  </a:path>
                </a:pathLst>
              </a:custGeom>
              <a:solidFill>
                <a:srgbClr val="F2F3F1"/>
              </a:solidFill>
              <a:ln w="0" cap="flat" cmpd="sng">
                <a:solidFill>
                  <a:srgbClr val="000000"/>
                </a:solidFill>
                <a:prstDash val="solid"/>
                <a:headEnd type="none" w="med" len="med"/>
                <a:tailEnd type="none" w="med" len="med"/>
              </a:ln>
            </p:spPr>
            <p:txBody>
              <a:bodyPr/>
              <a:lstStyle/>
              <a:p>
                <a:endParaRPr lang="en-US"/>
              </a:p>
            </p:txBody>
          </p:sp>
          <p:sp>
            <p:nvSpPr>
              <p:cNvPr id="1413429" name="Freeform 1413428"/>
              <p:cNvSpPr/>
              <p:nvPr/>
            </p:nvSpPr>
            <p:spPr>
              <a:xfrm>
                <a:off x="4649" y="1307"/>
                <a:ext cx="15" cy="6"/>
              </a:xfrm>
              <a:custGeom>
                <a:avLst/>
                <a:gdLst/>
                <a:ahLst/>
                <a:cxnLst/>
                <a:rect l="0" t="0" r="0" b="0"/>
                <a:pathLst>
                  <a:path w="332" h="122">
                    <a:moveTo>
                      <a:pt x="332" y="62"/>
                    </a:moveTo>
                    <a:lnTo>
                      <a:pt x="331" y="67"/>
                    </a:lnTo>
                    <a:lnTo>
                      <a:pt x="331" y="73"/>
                    </a:lnTo>
                    <a:lnTo>
                      <a:pt x="330" y="79"/>
                    </a:lnTo>
                    <a:lnTo>
                      <a:pt x="329" y="85"/>
                    </a:lnTo>
                    <a:lnTo>
                      <a:pt x="328" y="90"/>
                    </a:lnTo>
                    <a:lnTo>
                      <a:pt x="326" y="95"/>
                    </a:lnTo>
                    <a:lnTo>
                      <a:pt x="324" y="100"/>
                    </a:lnTo>
                    <a:lnTo>
                      <a:pt x="322" y="104"/>
                    </a:lnTo>
                    <a:lnTo>
                      <a:pt x="319" y="108"/>
                    </a:lnTo>
                    <a:lnTo>
                      <a:pt x="316" y="111"/>
                    </a:lnTo>
                    <a:lnTo>
                      <a:pt x="313" y="114"/>
                    </a:lnTo>
                    <a:lnTo>
                      <a:pt x="310" y="117"/>
                    </a:lnTo>
                    <a:lnTo>
                      <a:pt x="305" y="119"/>
                    </a:lnTo>
                    <a:lnTo>
                      <a:pt x="302" y="120"/>
                    </a:lnTo>
                    <a:lnTo>
                      <a:pt x="298" y="121"/>
                    </a:lnTo>
                    <a:lnTo>
                      <a:pt x="294" y="122"/>
                    </a:lnTo>
                    <a:lnTo>
                      <a:pt x="39" y="122"/>
                    </a:lnTo>
                    <a:lnTo>
                      <a:pt x="33" y="121"/>
                    </a:lnTo>
                    <a:lnTo>
                      <a:pt x="29" y="120"/>
                    </a:lnTo>
                    <a:lnTo>
                      <a:pt x="25" y="119"/>
                    </a:lnTo>
                    <a:lnTo>
                      <a:pt x="22" y="117"/>
                    </a:lnTo>
                    <a:lnTo>
                      <a:pt x="18" y="114"/>
                    </a:lnTo>
                    <a:lnTo>
                      <a:pt x="15" y="111"/>
                    </a:lnTo>
                    <a:lnTo>
                      <a:pt x="12" y="108"/>
                    </a:lnTo>
                    <a:lnTo>
                      <a:pt x="10" y="104"/>
                    </a:lnTo>
                    <a:lnTo>
                      <a:pt x="8" y="100"/>
                    </a:lnTo>
                    <a:lnTo>
                      <a:pt x="5" y="95"/>
                    </a:lnTo>
                    <a:lnTo>
                      <a:pt x="4" y="90"/>
                    </a:lnTo>
                    <a:lnTo>
                      <a:pt x="2" y="85"/>
                    </a:lnTo>
                    <a:lnTo>
                      <a:pt x="1" y="79"/>
                    </a:lnTo>
                    <a:lnTo>
                      <a:pt x="0" y="73"/>
                    </a:lnTo>
                    <a:lnTo>
                      <a:pt x="0" y="67"/>
                    </a:lnTo>
                    <a:lnTo>
                      <a:pt x="0" y="62"/>
                    </a:lnTo>
                    <a:lnTo>
                      <a:pt x="2" y="0"/>
                    </a:lnTo>
                    <a:lnTo>
                      <a:pt x="330" y="0"/>
                    </a:lnTo>
                    <a:lnTo>
                      <a:pt x="332" y="62"/>
                    </a:lnTo>
                    <a:close/>
                  </a:path>
                </a:pathLst>
              </a:custGeom>
              <a:solidFill>
                <a:srgbClr val="CDCAC7"/>
              </a:solidFill>
              <a:ln w="0" cap="flat" cmpd="sng">
                <a:solidFill>
                  <a:srgbClr val="000000"/>
                </a:solidFill>
                <a:prstDash val="solid"/>
                <a:headEnd type="none" w="med" len="med"/>
                <a:tailEnd type="none" w="med" len="med"/>
              </a:ln>
            </p:spPr>
            <p:txBody>
              <a:bodyPr/>
              <a:lstStyle/>
              <a:p>
                <a:endParaRPr lang="en-US"/>
              </a:p>
            </p:txBody>
          </p:sp>
          <p:sp>
            <p:nvSpPr>
              <p:cNvPr id="1413430" name="Freeform 1413429"/>
              <p:cNvSpPr/>
              <p:nvPr/>
            </p:nvSpPr>
            <p:spPr>
              <a:xfrm>
                <a:off x="4647" y="1303"/>
                <a:ext cx="2" cy="9"/>
              </a:xfrm>
              <a:custGeom>
                <a:avLst/>
                <a:gdLst/>
                <a:ahLst/>
                <a:cxnLst/>
                <a:rect l="0" t="0" r="0" b="0"/>
                <a:pathLst>
                  <a:path w="32" h="201">
                    <a:moveTo>
                      <a:pt x="19" y="201"/>
                    </a:moveTo>
                    <a:lnTo>
                      <a:pt x="20" y="200"/>
                    </a:lnTo>
                    <a:lnTo>
                      <a:pt x="21" y="200"/>
                    </a:lnTo>
                    <a:lnTo>
                      <a:pt x="22" y="200"/>
                    </a:lnTo>
                    <a:lnTo>
                      <a:pt x="23" y="199"/>
                    </a:lnTo>
                    <a:lnTo>
                      <a:pt x="25" y="198"/>
                    </a:lnTo>
                    <a:lnTo>
                      <a:pt x="26" y="197"/>
                    </a:lnTo>
                    <a:lnTo>
                      <a:pt x="27" y="196"/>
                    </a:lnTo>
                    <a:lnTo>
                      <a:pt x="28" y="195"/>
                    </a:lnTo>
                    <a:lnTo>
                      <a:pt x="28" y="194"/>
                    </a:lnTo>
                    <a:lnTo>
                      <a:pt x="29" y="192"/>
                    </a:lnTo>
                    <a:lnTo>
                      <a:pt x="30" y="191"/>
                    </a:lnTo>
                    <a:lnTo>
                      <a:pt x="30" y="189"/>
                    </a:lnTo>
                    <a:lnTo>
                      <a:pt x="31" y="187"/>
                    </a:lnTo>
                    <a:lnTo>
                      <a:pt x="31" y="185"/>
                    </a:lnTo>
                    <a:lnTo>
                      <a:pt x="31" y="184"/>
                    </a:lnTo>
                    <a:lnTo>
                      <a:pt x="32" y="182"/>
                    </a:lnTo>
                    <a:lnTo>
                      <a:pt x="32" y="20"/>
                    </a:lnTo>
                    <a:lnTo>
                      <a:pt x="31" y="18"/>
                    </a:lnTo>
                    <a:lnTo>
                      <a:pt x="31" y="16"/>
                    </a:lnTo>
                    <a:lnTo>
                      <a:pt x="31" y="13"/>
                    </a:lnTo>
                    <a:lnTo>
                      <a:pt x="30" y="11"/>
                    </a:lnTo>
                    <a:lnTo>
                      <a:pt x="30" y="10"/>
                    </a:lnTo>
                    <a:lnTo>
                      <a:pt x="29" y="8"/>
                    </a:lnTo>
                    <a:lnTo>
                      <a:pt x="28" y="7"/>
                    </a:lnTo>
                    <a:lnTo>
                      <a:pt x="28" y="5"/>
                    </a:lnTo>
                    <a:lnTo>
                      <a:pt x="27" y="4"/>
                    </a:lnTo>
                    <a:lnTo>
                      <a:pt x="26" y="3"/>
                    </a:lnTo>
                    <a:lnTo>
                      <a:pt x="25" y="2"/>
                    </a:lnTo>
                    <a:lnTo>
                      <a:pt x="23" y="1"/>
                    </a:lnTo>
                    <a:lnTo>
                      <a:pt x="22" y="0"/>
                    </a:lnTo>
                    <a:lnTo>
                      <a:pt x="21" y="0"/>
                    </a:lnTo>
                    <a:lnTo>
                      <a:pt x="20" y="0"/>
                    </a:lnTo>
                    <a:lnTo>
                      <a:pt x="19" y="0"/>
                    </a:lnTo>
                    <a:lnTo>
                      <a:pt x="17" y="0"/>
                    </a:lnTo>
                    <a:lnTo>
                      <a:pt x="16" y="0"/>
                    </a:lnTo>
                    <a:lnTo>
                      <a:pt x="14" y="0"/>
                    </a:lnTo>
                    <a:lnTo>
                      <a:pt x="13" y="1"/>
                    </a:lnTo>
                    <a:lnTo>
                      <a:pt x="12" y="2"/>
                    </a:lnTo>
                    <a:lnTo>
                      <a:pt x="11" y="3"/>
                    </a:lnTo>
                    <a:lnTo>
                      <a:pt x="9" y="4"/>
                    </a:lnTo>
                    <a:lnTo>
                      <a:pt x="9" y="5"/>
                    </a:lnTo>
                    <a:lnTo>
                      <a:pt x="8" y="7"/>
                    </a:lnTo>
                    <a:lnTo>
                      <a:pt x="6" y="8"/>
                    </a:lnTo>
                    <a:lnTo>
                      <a:pt x="5" y="10"/>
                    </a:lnTo>
                    <a:lnTo>
                      <a:pt x="5" y="11"/>
                    </a:lnTo>
                    <a:lnTo>
                      <a:pt x="4" y="13"/>
                    </a:lnTo>
                    <a:lnTo>
                      <a:pt x="4" y="16"/>
                    </a:lnTo>
                    <a:lnTo>
                      <a:pt x="4" y="18"/>
                    </a:lnTo>
                    <a:lnTo>
                      <a:pt x="4" y="20"/>
                    </a:lnTo>
                    <a:lnTo>
                      <a:pt x="0" y="169"/>
                    </a:lnTo>
                    <a:lnTo>
                      <a:pt x="0" y="170"/>
                    </a:lnTo>
                    <a:lnTo>
                      <a:pt x="0" y="173"/>
                    </a:lnTo>
                    <a:lnTo>
                      <a:pt x="0" y="176"/>
                    </a:lnTo>
                    <a:lnTo>
                      <a:pt x="1" y="179"/>
                    </a:lnTo>
                    <a:lnTo>
                      <a:pt x="2" y="181"/>
                    </a:lnTo>
                    <a:lnTo>
                      <a:pt x="3" y="184"/>
                    </a:lnTo>
                    <a:lnTo>
                      <a:pt x="4" y="186"/>
                    </a:lnTo>
                    <a:lnTo>
                      <a:pt x="6" y="189"/>
                    </a:lnTo>
                    <a:lnTo>
                      <a:pt x="8" y="191"/>
                    </a:lnTo>
                    <a:lnTo>
                      <a:pt x="9" y="193"/>
                    </a:lnTo>
                    <a:lnTo>
                      <a:pt x="11" y="195"/>
                    </a:lnTo>
                    <a:lnTo>
                      <a:pt x="12" y="197"/>
                    </a:lnTo>
                    <a:lnTo>
                      <a:pt x="14" y="198"/>
                    </a:lnTo>
                    <a:lnTo>
                      <a:pt x="15" y="200"/>
                    </a:lnTo>
                    <a:lnTo>
                      <a:pt x="17" y="200"/>
                    </a:lnTo>
                    <a:lnTo>
                      <a:pt x="19" y="201"/>
                    </a:lnTo>
                    <a:close/>
                  </a:path>
                </a:pathLst>
              </a:custGeom>
              <a:solidFill>
                <a:srgbClr val="DADEDC"/>
              </a:solidFill>
              <a:ln w="0" cap="flat" cmpd="sng">
                <a:solidFill>
                  <a:srgbClr val="000000"/>
                </a:solidFill>
                <a:prstDash val="solid"/>
                <a:headEnd type="none" w="med" len="med"/>
                <a:tailEnd type="none" w="med" len="med"/>
              </a:ln>
            </p:spPr>
            <p:txBody>
              <a:bodyPr/>
              <a:lstStyle/>
              <a:p>
                <a:endParaRPr lang="en-US"/>
              </a:p>
            </p:txBody>
          </p:sp>
          <p:sp>
            <p:nvSpPr>
              <p:cNvPr id="1413431" name="Freeform 1413430"/>
              <p:cNvSpPr/>
              <p:nvPr/>
            </p:nvSpPr>
            <p:spPr>
              <a:xfrm>
                <a:off x="4664" y="1303"/>
                <a:ext cx="2" cy="9"/>
              </a:xfrm>
              <a:custGeom>
                <a:avLst/>
                <a:gdLst/>
                <a:ahLst/>
                <a:cxnLst/>
                <a:rect l="0" t="0" r="0" b="0"/>
                <a:pathLst>
                  <a:path w="37" h="210">
                    <a:moveTo>
                      <a:pt x="15" y="210"/>
                    </a:moveTo>
                    <a:lnTo>
                      <a:pt x="16" y="209"/>
                    </a:lnTo>
                    <a:lnTo>
                      <a:pt x="17" y="209"/>
                    </a:lnTo>
                    <a:lnTo>
                      <a:pt x="19" y="207"/>
                    </a:lnTo>
                    <a:lnTo>
                      <a:pt x="21" y="206"/>
                    </a:lnTo>
                    <a:lnTo>
                      <a:pt x="23" y="204"/>
                    </a:lnTo>
                    <a:lnTo>
                      <a:pt x="25" y="202"/>
                    </a:lnTo>
                    <a:lnTo>
                      <a:pt x="26" y="200"/>
                    </a:lnTo>
                    <a:lnTo>
                      <a:pt x="28" y="198"/>
                    </a:lnTo>
                    <a:lnTo>
                      <a:pt x="30" y="195"/>
                    </a:lnTo>
                    <a:lnTo>
                      <a:pt x="31" y="192"/>
                    </a:lnTo>
                    <a:lnTo>
                      <a:pt x="33" y="190"/>
                    </a:lnTo>
                    <a:lnTo>
                      <a:pt x="34" y="187"/>
                    </a:lnTo>
                    <a:lnTo>
                      <a:pt x="35" y="185"/>
                    </a:lnTo>
                    <a:lnTo>
                      <a:pt x="36" y="181"/>
                    </a:lnTo>
                    <a:lnTo>
                      <a:pt x="36" y="179"/>
                    </a:lnTo>
                    <a:lnTo>
                      <a:pt x="37" y="177"/>
                    </a:lnTo>
                    <a:lnTo>
                      <a:pt x="28" y="20"/>
                    </a:lnTo>
                    <a:lnTo>
                      <a:pt x="27" y="17"/>
                    </a:lnTo>
                    <a:lnTo>
                      <a:pt x="27" y="15"/>
                    </a:lnTo>
                    <a:lnTo>
                      <a:pt x="27" y="14"/>
                    </a:lnTo>
                    <a:lnTo>
                      <a:pt x="26" y="12"/>
                    </a:lnTo>
                    <a:lnTo>
                      <a:pt x="26" y="10"/>
                    </a:lnTo>
                    <a:lnTo>
                      <a:pt x="25" y="8"/>
                    </a:lnTo>
                    <a:lnTo>
                      <a:pt x="24" y="7"/>
                    </a:lnTo>
                    <a:lnTo>
                      <a:pt x="24" y="5"/>
                    </a:lnTo>
                    <a:lnTo>
                      <a:pt x="23" y="4"/>
                    </a:lnTo>
                    <a:lnTo>
                      <a:pt x="22" y="3"/>
                    </a:lnTo>
                    <a:lnTo>
                      <a:pt x="21" y="2"/>
                    </a:lnTo>
                    <a:lnTo>
                      <a:pt x="19" y="1"/>
                    </a:lnTo>
                    <a:lnTo>
                      <a:pt x="18" y="0"/>
                    </a:lnTo>
                    <a:lnTo>
                      <a:pt x="17" y="0"/>
                    </a:lnTo>
                    <a:lnTo>
                      <a:pt x="16" y="0"/>
                    </a:lnTo>
                    <a:lnTo>
                      <a:pt x="15" y="0"/>
                    </a:lnTo>
                    <a:lnTo>
                      <a:pt x="13" y="0"/>
                    </a:lnTo>
                    <a:lnTo>
                      <a:pt x="12" y="0"/>
                    </a:lnTo>
                    <a:lnTo>
                      <a:pt x="10" y="0"/>
                    </a:lnTo>
                    <a:lnTo>
                      <a:pt x="9" y="1"/>
                    </a:lnTo>
                    <a:lnTo>
                      <a:pt x="8" y="2"/>
                    </a:lnTo>
                    <a:lnTo>
                      <a:pt x="6" y="3"/>
                    </a:lnTo>
                    <a:lnTo>
                      <a:pt x="4" y="4"/>
                    </a:lnTo>
                    <a:lnTo>
                      <a:pt x="4" y="6"/>
                    </a:lnTo>
                    <a:lnTo>
                      <a:pt x="3" y="7"/>
                    </a:lnTo>
                    <a:lnTo>
                      <a:pt x="2" y="9"/>
                    </a:lnTo>
                    <a:lnTo>
                      <a:pt x="1" y="11"/>
                    </a:lnTo>
                    <a:lnTo>
                      <a:pt x="1" y="13"/>
                    </a:lnTo>
                    <a:lnTo>
                      <a:pt x="0" y="15"/>
                    </a:lnTo>
                    <a:lnTo>
                      <a:pt x="0" y="17"/>
                    </a:lnTo>
                    <a:lnTo>
                      <a:pt x="0" y="19"/>
                    </a:lnTo>
                    <a:lnTo>
                      <a:pt x="0" y="23"/>
                    </a:lnTo>
                    <a:lnTo>
                      <a:pt x="0" y="193"/>
                    </a:lnTo>
                    <a:lnTo>
                      <a:pt x="0" y="194"/>
                    </a:lnTo>
                    <a:lnTo>
                      <a:pt x="0" y="196"/>
                    </a:lnTo>
                    <a:lnTo>
                      <a:pt x="0" y="197"/>
                    </a:lnTo>
                    <a:lnTo>
                      <a:pt x="1" y="199"/>
                    </a:lnTo>
                    <a:lnTo>
                      <a:pt x="1" y="200"/>
                    </a:lnTo>
                    <a:lnTo>
                      <a:pt x="2" y="201"/>
                    </a:lnTo>
                    <a:lnTo>
                      <a:pt x="3" y="203"/>
                    </a:lnTo>
                    <a:lnTo>
                      <a:pt x="4" y="204"/>
                    </a:lnTo>
                    <a:lnTo>
                      <a:pt x="4" y="205"/>
                    </a:lnTo>
                    <a:lnTo>
                      <a:pt x="6" y="206"/>
                    </a:lnTo>
                    <a:lnTo>
                      <a:pt x="8" y="207"/>
                    </a:lnTo>
                    <a:lnTo>
                      <a:pt x="9" y="208"/>
                    </a:lnTo>
                    <a:lnTo>
                      <a:pt x="10" y="209"/>
                    </a:lnTo>
                    <a:lnTo>
                      <a:pt x="12" y="209"/>
                    </a:lnTo>
                    <a:lnTo>
                      <a:pt x="13" y="209"/>
                    </a:lnTo>
                    <a:lnTo>
                      <a:pt x="15" y="210"/>
                    </a:lnTo>
                    <a:close/>
                  </a:path>
                </a:pathLst>
              </a:custGeom>
              <a:solidFill>
                <a:srgbClr val="DADEDC"/>
              </a:solidFill>
              <a:ln w="0" cap="flat" cmpd="sng">
                <a:solidFill>
                  <a:srgbClr val="000000"/>
                </a:solidFill>
                <a:prstDash val="solid"/>
                <a:headEnd type="none" w="med" len="med"/>
                <a:tailEnd type="none" w="med" len="med"/>
              </a:ln>
            </p:spPr>
            <p:txBody>
              <a:bodyPr/>
              <a:lstStyle/>
              <a:p>
                <a:endParaRPr lang="en-US"/>
              </a:p>
            </p:txBody>
          </p:sp>
          <p:sp>
            <p:nvSpPr>
              <p:cNvPr id="1413432" name="Freeform 1413431"/>
              <p:cNvSpPr/>
              <p:nvPr/>
            </p:nvSpPr>
            <p:spPr>
              <a:xfrm>
                <a:off x="4649" y="1302"/>
                <a:ext cx="15" cy="5"/>
              </a:xfrm>
              <a:custGeom>
                <a:avLst/>
                <a:gdLst/>
                <a:ahLst/>
                <a:cxnLst/>
                <a:rect l="0" t="0" r="0" b="0"/>
                <a:pathLst>
                  <a:path w="341" h="99">
                    <a:moveTo>
                      <a:pt x="305" y="99"/>
                    </a:moveTo>
                    <a:lnTo>
                      <a:pt x="308" y="98"/>
                    </a:lnTo>
                    <a:lnTo>
                      <a:pt x="311" y="98"/>
                    </a:lnTo>
                    <a:lnTo>
                      <a:pt x="316" y="97"/>
                    </a:lnTo>
                    <a:lnTo>
                      <a:pt x="319" y="96"/>
                    </a:lnTo>
                    <a:lnTo>
                      <a:pt x="322" y="95"/>
                    </a:lnTo>
                    <a:lnTo>
                      <a:pt x="325" y="93"/>
                    </a:lnTo>
                    <a:lnTo>
                      <a:pt x="328" y="91"/>
                    </a:lnTo>
                    <a:lnTo>
                      <a:pt x="330" y="89"/>
                    </a:lnTo>
                    <a:lnTo>
                      <a:pt x="332" y="87"/>
                    </a:lnTo>
                    <a:lnTo>
                      <a:pt x="334" y="85"/>
                    </a:lnTo>
                    <a:lnTo>
                      <a:pt x="336" y="82"/>
                    </a:lnTo>
                    <a:lnTo>
                      <a:pt x="338" y="80"/>
                    </a:lnTo>
                    <a:lnTo>
                      <a:pt x="339" y="77"/>
                    </a:lnTo>
                    <a:lnTo>
                      <a:pt x="340" y="73"/>
                    </a:lnTo>
                    <a:lnTo>
                      <a:pt x="340" y="70"/>
                    </a:lnTo>
                    <a:lnTo>
                      <a:pt x="341" y="67"/>
                    </a:lnTo>
                    <a:lnTo>
                      <a:pt x="341" y="31"/>
                    </a:lnTo>
                    <a:lnTo>
                      <a:pt x="340" y="27"/>
                    </a:lnTo>
                    <a:lnTo>
                      <a:pt x="340" y="24"/>
                    </a:lnTo>
                    <a:lnTo>
                      <a:pt x="339" y="21"/>
                    </a:lnTo>
                    <a:lnTo>
                      <a:pt x="338" y="18"/>
                    </a:lnTo>
                    <a:lnTo>
                      <a:pt x="336" y="16"/>
                    </a:lnTo>
                    <a:lnTo>
                      <a:pt x="334" y="13"/>
                    </a:lnTo>
                    <a:lnTo>
                      <a:pt x="332" y="11"/>
                    </a:lnTo>
                    <a:lnTo>
                      <a:pt x="330" y="9"/>
                    </a:lnTo>
                    <a:lnTo>
                      <a:pt x="328" y="7"/>
                    </a:lnTo>
                    <a:lnTo>
                      <a:pt x="325" y="5"/>
                    </a:lnTo>
                    <a:lnTo>
                      <a:pt x="322" y="3"/>
                    </a:lnTo>
                    <a:lnTo>
                      <a:pt x="319" y="2"/>
                    </a:lnTo>
                    <a:lnTo>
                      <a:pt x="316" y="1"/>
                    </a:lnTo>
                    <a:lnTo>
                      <a:pt x="311" y="0"/>
                    </a:lnTo>
                    <a:lnTo>
                      <a:pt x="308" y="0"/>
                    </a:lnTo>
                    <a:lnTo>
                      <a:pt x="305" y="0"/>
                    </a:lnTo>
                    <a:lnTo>
                      <a:pt x="37" y="0"/>
                    </a:lnTo>
                    <a:lnTo>
                      <a:pt x="33" y="0"/>
                    </a:lnTo>
                    <a:lnTo>
                      <a:pt x="29" y="0"/>
                    </a:lnTo>
                    <a:lnTo>
                      <a:pt x="26" y="1"/>
                    </a:lnTo>
                    <a:lnTo>
                      <a:pt x="22" y="2"/>
                    </a:lnTo>
                    <a:lnTo>
                      <a:pt x="19" y="3"/>
                    </a:lnTo>
                    <a:lnTo>
                      <a:pt x="16" y="5"/>
                    </a:lnTo>
                    <a:lnTo>
                      <a:pt x="14" y="7"/>
                    </a:lnTo>
                    <a:lnTo>
                      <a:pt x="11" y="9"/>
                    </a:lnTo>
                    <a:lnTo>
                      <a:pt x="9" y="11"/>
                    </a:lnTo>
                    <a:lnTo>
                      <a:pt x="7" y="13"/>
                    </a:lnTo>
                    <a:lnTo>
                      <a:pt x="4" y="16"/>
                    </a:lnTo>
                    <a:lnTo>
                      <a:pt x="2" y="18"/>
                    </a:lnTo>
                    <a:lnTo>
                      <a:pt x="1" y="21"/>
                    </a:lnTo>
                    <a:lnTo>
                      <a:pt x="0" y="24"/>
                    </a:lnTo>
                    <a:lnTo>
                      <a:pt x="0" y="27"/>
                    </a:lnTo>
                    <a:lnTo>
                      <a:pt x="0" y="31"/>
                    </a:lnTo>
                    <a:lnTo>
                      <a:pt x="0" y="67"/>
                    </a:lnTo>
                    <a:lnTo>
                      <a:pt x="0" y="70"/>
                    </a:lnTo>
                    <a:lnTo>
                      <a:pt x="0" y="73"/>
                    </a:lnTo>
                    <a:lnTo>
                      <a:pt x="1" y="77"/>
                    </a:lnTo>
                    <a:lnTo>
                      <a:pt x="2" y="80"/>
                    </a:lnTo>
                    <a:lnTo>
                      <a:pt x="4" y="82"/>
                    </a:lnTo>
                    <a:lnTo>
                      <a:pt x="7" y="85"/>
                    </a:lnTo>
                    <a:lnTo>
                      <a:pt x="9" y="87"/>
                    </a:lnTo>
                    <a:lnTo>
                      <a:pt x="11" y="89"/>
                    </a:lnTo>
                    <a:lnTo>
                      <a:pt x="14" y="91"/>
                    </a:lnTo>
                    <a:lnTo>
                      <a:pt x="16" y="93"/>
                    </a:lnTo>
                    <a:lnTo>
                      <a:pt x="19" y="95"/>
                    </a:lnTo>
                    <a:lnTo>
                      <a:pt x="22" y="96"/>
                    </a:lnTo>
                    <a:lnTo>
                      <a:pt x="26" y="97"/>
                    </a:lnTo>
                    <a:lnTo>
                      <a:pt x="29" y="98"/>
                    </a:lnTo>
                    <a:lnTo>
                      <a:pt x="33" y="98"/>
                    </a:lnTo>
                    <a:lnTo>
                      <a:pt x="37" y="99"/>
                    </a:lnTo>
                    <a:lnTo>
                      <a:pt x="305" y="99"/>
                    </a:lnTo>
                    <a:close/>
                  </a:path>
                </a:pathLst>
              </a:custGeom>
              <a:solidFill>
                <a:srgbClr val="F2EEEA"/>
              </a:solidFill>
              <a:ln w="0" cap="flat" cmpd="sng">
                <a:solidFill>
                  <a:srgbClr val="000000"/>
                </a:solidFill>
                <a:prstDash val="solid"/>
                <a:headEnd type="none" w="med" len="med"/>
                <a:tailEnd type="none" w="med" len="med"/>
              </a:ln>
            </p:spPr>
            <p:txBody>
              <a:bodyPr/>
              <a:lstStyle/>
              <a:p>
                <a:endParaRPr lang="en-US"/>
              </a:p>
            </p:txBody>
          </p:sp>
          <p:sp>
            <p:nvSpPr>
              <p:cNvPr id="1413433" name="Freeform 1413432"/>
              <p:cNvSpPr/>
              <p:nvPr/>
            </p:nvSpPr>
            <p:spPr>
              <a:xfrm>
                <a:off x="4623" y="1301"/>
                <a:ext cx="21" cy="13"/>
              </a:xfrm>
              <a:custGeom>
                <a:avLst/>
                <a:gdLst/>
                <a:ahLst/>
                <a:cxnLst/>
                <a:rect l="0" t="0" r="0" b="0"/>
                <a:pathLst>
                  <a:path w="476" h="283">
                    <a:moveTo>
                      <a:pt x="415" y="283"/>
                    </a:moveTo>
                    <a:lnTo>
                      <a:pt x="419" y="282"/>
                    </a:lnTo>
                    <a:lnTo>
                      <a:pt x="424" y="281"/>
                    </a:lnTo>
                    <a:lnTo>
                      <a:pt x="429" y="280"/>
                    </a:lnTo>
                    <a:lnTo>
                      <a:pt x="434" y="277"/>
                    </a:lnTo>
                    <a:lnTo>
                      <a:pt x="439" y="275"/>
                    </a:lnTo>
                    <a:lnTo>
                      <a:pt x="444" y="271"/>
                    </a:lnTo>
                    <a:lnTo>
                      <a:pt x="450" y="268"/>
                    </a:lnTo>
                    <a:lnTo>
                      <a:pt x="455" y="263"/>
                    </a:lnTo>
                    <a:lnTo>
                      <a:pt x="459" y="259"/>
                    </a:lnTo>
                    <a:lnTo>
                      <a:pt x="463" y="253"/>
                    </a:lnTo>
                    <a:lnTo>
                      <a:pt x="467" y="247"/>
                    </a:lnTo>
                    <a:lnTo>
                      <a:pt x="470" y="241"/>
                    </a:lnTo>
                    <a:lnTo>
                      <a:pt x="472" y="235"/>
                    </a:lnTo>
                    <a:lnTo>
                      <a:pt x="474" y="229"/>
                    </a:lnTo>
                    <a:lnTo>
                      <a:pt x="475" y="222"/>
                    </a:lnTo>
                    <a:lnTo>
                      <a:pt x="476" y="215"/>
                    </a:lnTo>
                    <a:lnTo>
                      <a:pt x="462" y="67"/>
                    </a:lnTo>
                    <a:lnTo>
                      <a:pt x="461" y="60"/>
                    </a:lnTo>
                    <a:lnTo>
                      <a:pt x="461" y="52"/>
                    </a:lnTo>
                    <a:lnTo>
                      <a:pt x="459" y="46"/>
                    </a:lnTo>
                    <a:lnTo>
                      <a:pt x="458" y="40"/>
                    </a:lnTo>
                    <a:lnTo>
                      <a:pt x="456" y="34"/>
                    </a:lnTo>
                    <a:lnTo>
                      <a:pt x="454" y="29"/>
                    </a:lnTo>
                    <a:lnTo>
                      <a:pt x="451" y="24"/>
                    </a:lnTo>
                    <a:lnTo>
                      <a:pt x="447" y="20"/>
                    </a:lnTo>
                    <a:lnTo>
                      <a:pt x="444" y="14"/>
                    </a:lnTo>
                    <a:lnTo>
                      <a:pt x="440" y="11"/>
                    </a:lnTo>
                    <a:lnTo>
                      <a:pt x="436" y="7"/>
                    </a:lnTo>
                    <a:lnTo>
                      <a:pt x="432" y="5"/>
                    </a:lnTo>
                    <a:lnTo>
                      <a:pt x="428" y="2"/>
                    </a:lnTo>
                    <a:lnTo>
                      <a:pt x="424" y="1"/>
                    </a:lnTo>
                    <a:lnTo>
                      <a:pt x="419" y="0"/>
                    </a:lnTo>
                    <a:lnTo>
                      <a:pt x="415" y="0"/>
                    </a:lnTo>
                    <a:lnTo>
                      <a:pt x="63" y="0"/>
                    </a:lnTo>
                    <a:lnTo>
                      <a:pt x="57" y="0"/>
                    </a:lnTo>
                    <a:lnTo>
                      <a:pt x="52" y="1"/>
                    </a:lnTo>
                    <a:lnTo>
                      <a:pt x="48" y="2"/>
                    </a:lnTo>
                    <a:lnTo>
                      <a:pt x="43" y="5"/>
                    </a:lnTo>
                    <a:lnTo>
                      <a:pt x="39" y="7"/>
                    </a:lnTo>
                    <a:lnTo>
                      <a:pt x="35" y="11"/>
                    </a:lnTo>
                    <a:lnTo>
                      <a:pt x="32" y="14"/>
                    </a:lnTo>
                    <a:lnTo>
                      <a:pt x="28" y="20"/>
                    </a:lnTo>
                    <a:lnTo>
                      <a:pt x="25" y="24"/>
                    </a:lnTo>
                    <a:lnTo>
                      <a:pt x="23" y="29"/>
                    </a:lnTo>
                    <a:lnTo>
                      <a:pt x="19" y="34"/>
                    </a:lnTo>
                    <a:lnTo>
                      <a:pt x="17" y="40"/>
                    </a:lnTo>
                    <a:lnTo>
                      <a:pt x="16" y="46"/>
                    </a:lnTo>
                    <a:lnTo>
                      <a:pt x="14" y="52"/>
                    </a:lnTo>
                    <a:lnTo>
                      <a:pt x="14" y="60"/>
                    </a:lnTo>
                    <a:lnTo>
                      <a:pt x="14" y="67"/>
                    </a:lnTo>
                    <a:lnTo>
                      <a:pt x="0" y="215"/>
                    </a:lnTo>
                    <a:lnTo>
                      <a:pt x="0" y="222"/>
                    </a:lnTo>
                    <a:lnTo>
                      <a:pt x="1" y="229"/>
                    </a:lnTo>
                    <a:lnTo>
                      <a:pt x="3" y="235"/>
                    </a:lnTo>
                    <a:lnTo>
                      <a:pt x="5" y="241"/>
                    </a:lnTo>
                    <a:lnTo>
                      <a:pt x="8" y="247"/>
                    </a:lnTo>
                    <a:lnTo>
                      <a:pt x="12" y="253"/>
                    </a:lnTo>
                    <a:lnTo>
                      <a:pt x="16" y="259"/>
                    </a:lnTo>
                    <a:lnTo>
                      <a:pt x="20" y="263"/>
                    </a:lnTo>
                    <a:lnTo>
                      <a:pt x="26" y="268"/>
                    </a:lnTo>
                    <a:lnTo>
                      <a:pt x="31" y="271"/>
                    </a:lnTo>
                    <a:lnTo>
                      <a:pt x="36" y="275"/>
                    </a:lnTo>
                    <a:lnTo>
                      <a:pt x="41" y="277"/>
                    </a:lnTo>
                    <a:lnTo>
                      <a:pt x="46" y="280"/>
                    </a:lnTo>
                    <a:lnTo>
                      <a:pt x="51" y="281"/>
                    </a:lnTo>
                    <a:lnTo>
                      <a:pt x="57" y="282"/>
                    </a:lnTo>
                    <a:lnTo>
                      <a:pt x="63" y="283"/>
                    </a:lnTo>
                    <a:lnTo>
                      <a:pt x="415" y="283"/>
                    </a:lnTo>
                    <a:close/>
                  </a:path>
                </a:pathLst>
              </a:custGeom>
              <a:solidFill>
                <a:srgbClr val="7F7F7F"/>
              </a:solidFill>
              <a:ln w="0" cap="flat" cmpd="sng">
                <a:solidFill>
                  <a:srgbClr val="000000"/>
                </a:solidFill>
                <a:prstDash val="solid"/>
                <a:headEnd type="none" w="med" len="med"/>
                <a:tailEnd type="none" w="med" len="med"/>
              </a:ln>
            </p:spPr>
            <p:txBody>
              <a:bodyPr/>
              <a:lstStyle/>
              <a:p>
                <a:endParaRPr lang="en-US"/>
              </a:p>
            </p:txBody>
          </p:sp>
          <p:sp>
            <p:nvSpPr>
              <p:cNvPr id="1413434" name="Freeform 1413433"/>
              <p:cNvSpPr/>
              <p:nvPr/>
            </p:nvSpPr>
            <p:spPr>
              <a:xfrm>
                <a:off x="4624" y="1302"/>
                <a:ext cx="19" cy="11"/>
              </a:xfrm>
              <a:custGeom>
                <a:avLst/>
                <a:gdLst/>
                <a:ahLst/>
                <a:cxnLst/>
                <a:rect l="0" t="0" r="0" b="0"/>
                <a:pathLst>
                  <a:path w="454" h="270">
                    <a:moveTo>
                      <a:pt x="394" y="270"/>
                    </a:moveTo>
                    <a:lnTo>
                      <a:pt x="399" y="269"/>
                    </a:lnTo>
                    <a:lnTo>
                      <a:pt x="404" y="268"/>
                    </a:lnTo>
                    <a:lnTo>
                      <a:pt x="409" y="267"/>
                    </a:lnTo>
                    <a:lnTo>
                      <a:pt x="414" y="265"/>
                    </a:lnTo>
                    <a:lnTo>
                      <a:pt x="419" y="262"/>
                    </a:lnTo>
                    <a:lnTo>
                      <a:pt x="423" y="259"/>
                    </a:lnTo>
                    <a:lnTo>
                      <a:pt x="428" y="256"/>
                    </a:lnTo>
                    <a:lnTo>
                      <a:pt x="433" y="251"/>
                    </a:lnTo>
                    <a:lnTo>
                      <a:pt x="438" y="246"/>
                    </a:lnTo>
                    <a:lnTo>
                      <a:pt x="441" y="241"/>
                    </a:lnTo>
                    <a:lnTo>
                      <a:pt x="445" y="236"/>
                    </a:lnTo>
                    <a:lnTo>
                      <a:pt x="448" y="231"/>
                    </a:lnTo>
                    <a:lnTo>
                      <a:pt x="450" y="225"/>
                    </a:lnTo>
                    <a:lnTo>
                      <a:pt x="452" y="219"/>
                    </a:lnTo>
                    <a:lnTo>
                      <a:pt x="453" y="213"/>
                    </a:lnTo>
                    <a:lnTo>
                      <a:pt x="454" y="206"/>
                    </a:lnTo>
                    <a:lnTo>
                      <a:pt x="440" y="65"/>
                    </a:lnTo>
                    <a:lnTo>
                      <a:pt x="439" y="58"/>
                    </a:lnTo>
                    <a:lnTo>
                      <a:pt x="439" y="51"/>
                    </a:lnTo>
                    <a:lnTo>
                      <a:pt x="437" y="45"/>
                    </a:lnTo>
                    <a:lnTo>
                      <a:pt x="435" y="39"/>
                    </a:lnTo>
                    <a:lnTo>
                      <a:pt x="433" y="33"/>
                    </a:lnTo>
                    <a:lnTo>
                      <a:pt x="431" y="28"/>
                    </a:lnTo>
                    <a:lnTo>
                      <a:pt x="428" y="23"/>
                    </a:lnTo>
                    <a:lnTo>
                      <a:pt x="426" y="19"/>
                    </a:lnTo>
                    <a:lnTo>
                      <a:pt x="422" y="15"/>
                    </a:lnTo>
                    <a:lnTo>
                      <a:pt x="419" y="10"/>
                    </a:lnTo>
                    <a:lnTo>
                      <a:pt x="415" y="7"/>
                    </a:lnTo>
                    <a:lnTo>
                      <a:pt x="412" y="4"/>
                    </a:lnTo>
                    <a:lnTo>
                      <a:pt x="407" y="2"/>
                    </a:lnTo>
                    <a:lnTo>
                      <a:pt x="403" y="1"/>
                    </a:lnTo>
                    <a:lnTo>
                      <a:pt x="399" y="0"/>
                    </a:lnTo>
                    <a:lnTo>
                      <a:pt x="394" y="0"/>
                    </a:lnTo>
                    <a:lnTo>
                      <a:pt x="59" y="0"/>
                    </a:lnTo>
                    <a:lnTo>
                      <a:pt x="54" y="0"/>
                    </a:lnTo>
                    <a:lnTo>
                      <a:pt x="50" y="1"/>
                    </a:lnTo>
                    <a:lnTo>
                      <a:pt x="45" y="2"/>
                    </a:lnTo>
                    <a:lnTo>
                      <a:pt x="41" y="4"/>
                    </a:lnTo>
                    <a:lnTo>
                      <a:pt x="37" y="7"/>
                    </a:lnTo>
                    <a:lnTo>
                      <a:pt x="33" y="10"/>
                    </a:lnTo>
                    <a:lnTo>
                      <a:pt x="30" y="15"/>
                    </a:lnTo>
                    <a:lnTo>
                      <a:pt x="27" y="19"/>
                    </a:lnTo>
                    <a:lnTo>
                      <a:pt x="24" y="23"/>
                    </a:lnTo>
                    <a:lnTo>
                      <a:pt x="21" y="28"/>
                    </a:lnTo>
                    <a:lnTo>
                      <a:pt x="19" y="33"/>
                    </a:lnTo>
                    <a:lnTo>
                      <a:pt x="17" y="39"/>
                    </a:lnTo>
                    <a:lnTo>
                      <a:pt x="16" y="45"/>
                    </a:lnTo>
                    <a:lnTo>
                      <a:pt x="14" y="51"/>
                    </a:lnTo>
                    <a:lnTo>
                      <a:pt x="14" y="58"/>
                    </a:lnTo>
                    <a:lnTo>
                      <a:pt x="14" y="65"/>
                    </a:lnTo>
                    <a:lnTo>
                      <a:pt x="0" y="206"/>
                    </a:lnTo>
                    <a:lnTo>
                      <a:pt x="0" y="213"/>
                    </a:lnTo>
                    <a:lnTo>
                      <a:pt x="1" y="219"/>
                    </a:lnTo>
                    <a:lnTo>
                      <a:pt x="3" y="225"/>
                    </a:lnTo>
                    <a:lnTo>
                      <a:pt x="5" y="231"/>
                    </a:lnTo>
                    <a:lnTo>
                      <a:pt x="8" y="236"/>
                    </a:lnTo>
                    <a:lnTo>
                      <a:pt x="12" y="241"/>
                    </a:lnTo>
                    <a:lnTo>
                      <a:pt x="16" y="246"/>
                    </a:lnTo>
                    <a:lnTo>
                      <a:pt x="20" y="251"/>
                    </a:lnTo>
                    <a:lnTo>
                      <a:pt x="24" y="256"/>
                    </a:lnTo>
                    <a:lnTo>
                      <a:pt x="29" y="259"/>
                    </a:lnTo>
                    <a:lnTo>
                      <a:pt x="34" y="262"/>
                    </a:lnTo>
                    <a:lnTo>
                      <a:pt x="38" y="265"/>
                    </a:lnTo>
                    <a:lnTo>
                      <a:pt x="43" y="267"/>
                    </a:lnTo>
                    <a:lnTo>
                      <a:pt x="48" y="268"/>
                    </a:lnTo>
                    <a:lnTo>
                      <a:pt x="54" y="269"/>
                    </a:lnTo>
                    <a:lnTo>
                      <a:pt x="59" y="270"/>
                    </a:lnTo>
                    <a:lnTo>
                      <a:pt x="394" y="270"/>
                    </a:lnTo>
                    <a:close/>
                  </a:path>
                </a:pathLst>
              </a:custGeom>
              <a:solidFill>
                <a:srgbClr val="F2F3F1"/>
              </a:solidFill>
              <a:ln w="0" cap="flat" cmpd="sng">
                <a:solidFill>
                  <a:srgbClr val="000000"/>
                </a:solidFill>
                <a:prstDash val="solid"/>
                <a:headEnd type="none" w="med" len="med"/>
                <a:tailEnd type="none" w="med" len="med"/>
              </a:ln>
            </p:spPr>
            <p:txBody>
              <a:bodyPr/>
              <a:lstStyle/>
              <a:p>
                <a:endParaRPr lang="en-US"/>
              </a:p>
            </p:txBody>
          </p:sp>
          <p:sp>
            <p:nvSpPr>
              <p:cNvPr id="1413435" name="Freeform 1413434"/>
              <p:cNvSpPr/>
              <p:nvPr/>
            </p:nvSpPr>
            <p:spPr>
              <a:xfrm>
                <a:off x="4626" y="1307"/>
                <a:ext cx="15" cy="6"/>
              </a:xfrm>
              <a:custGeom>
                <a:avLst/>
                <a:gdLst/>
                <a:ahLst/>
                <a:cxnLst/>
                <a:rect l="0" t="0" r="0" b="0"/>
                <a:pathLst>
                  <a:path w="332" h="122">
                    <a:moveTo>
                      <a:pt x="332" y="62"/>
                    </a:moveTo>
                    <a:lnTo>
                      <a:pt x="331" y="67"/>
                    </a:lnTo>
                    <a:lnTo>
                      <a:pt x="331" y="73"/>
                    </a:lnTo>
                    <a:lnTo>
                      <a:pt x="330" y="79"/>
                    </a:lnTo>
                    <a:lnTo>
                      <a:pt x="329" y="85"/>
                    </a:lnTo>
                    <a:lnTo>
                      <a:pt x="328" y="90"/>
                    </a:lnTo>
                    <a:lnTo>
                      <a:pt x="326" y="95"/>
                    </a:lnTo>
                    <a:lnTo>
                      <a:pt x="324" y="100"/>
                    </a:lnTo>
                    <a:lnTo>
                      <a:pt x="322" y="104"/>
                    </a:lnTo>
                    <a:lnTo>
                      <a:pt x="319" y="108"/>
                    </a:lnTo>
                    <a:lnTo>
                      <a:pt x="316" y="111"/>
                    </a:lnTo>
                    <a:lnTo>
                      <a:pt x="313" y="114"/>
                    </a:lnTo>
                    <a:lnTo>
                      <a:pt x="310" y="117"/>
                    </a:lnTo>
                    <a:lnTo>
                      <a:pt x="306" y="119"/>
                    </a:lnTo>
                    <a:lnTo>
                      <a:pt x="303" y="120"/>
                    </a:lnTo>
                    <a:lnTo>
                      <a:pt x="299" y="121"/>
                    </a:lnTo>
                    <a:lnTo>
                      <a:pt x="294" y="122"/>
                    </a:lnTo>
                    <a:lnTo>
                      <a:pt x="39" y="122"/>
                    </a:lnTo>
                    <a:lnTo>
                      <a:pt x="34" y="121"/>
                    </a:lnTo>
                    <a:lnTo>
                      <a:pt x="30" y="120"/>
                    </a:lnTo>
                    <a:lnTo>
                      <a:pt x="26" y="119"/>
                    </a:lnTo>
                    <a:lnTo>
                      <a:pt x="22" y="117"/>
                    </a:lnTo>
                    <a:lnTo>
                      <a:pt x="18" y="114"/>
                    </a:lnTo>
                    <a:lnTo>
                      <a:pt x="15" y="111"/>
                    </a:lnTo>
                    <a:lnTo>
                      <a:pt x="12" y="108"/>
                    </a:lnTo>
                    <a:lnTo>
                      <a:pt x="10" y="104"/>
                    </a:lnTo>
                    <a:lnTo>
                      <a:pt x="8" y="100"/>
                    </a:lnTo>
                    <a:lnTo>
                      <a:pt x="5" y="95"/>
                    </a:lnTo>
                    <a:lnTo>
                      <a:pt x="4" y="90"/>
                    </a:lnTo>
                    <a:lnTo>
                      <a:pt x="2" y="85"/>
                    </a:lnTo>
                    <a:lnTo>
                      <a:pt x="1" y="79"/>
                    </a:lnTo>
                    <a:lnTo>
                      <a:pt x="0" y="73"/>
                    </a:lnTo>
                    <a:lnTo>
                      <a:pt x="0" y="67"/>
                    </a:lnTo>
                    <a:lnTo>
                      <a:pt x="0" y="62"/>
                    </a:lnTo>
                    <a:lnTo>
                      <a:pt x="2" y="0"/>
                    </a:lnTo>
                    <a:lnTo>
                      <a:pt x="330" y="0"/>
                    </a:lnTo>
                    <a:lnTo>
                      <a:pt x="332" y="62"/>
                    </a:lnTo>
                    <a:close/>
                  </a:path>
                </a:pathLst>
              </a:custGeom>
              <a:solidFill>
                <a:srgbClr val="CDCAC7"/>
              </a:solidFill>
              <a:ln w="0" cap="flat" cmpd="sng">
                <a:solidFill>
                  <a:srgbClr val="000000"/>
                </a:solidFill>
                <a:prstDash val="solid"/>
                <a:headEnd type="none" w="med" len="med"/>
                <a:tailEnd type="none" w="med" len="med"/>
              </a:ln>
            </p:spPr>
            <p:txBody>
              <a:bodyPr/>
              <a:lstStyle/>
              <a:p>
                <a:endParaRPr lang="en-US"/>
              </a:p>
            </p:txBody>
          </p:sp>
          <p:sp>
            <p:nvSpPr>
              <p:cNvPr id="1413436" name="Freeform 1413435"/>
              <p:cNvSpPr/>
              <p:nvPr/>
            </p:nvSpPr>
            <p:spPr>
              <a:xfrm>
                <a:off x="4624" y="1303"/>
                <a:ext cx="2" cy="9"/>
              </a:xfrm>
              <a:custGeom>
                <a:avLst/>
                <a:gdLst/>
                <a:ahLst/>
                <a:cxnLst/>
                <a:rect l="0" t="0" r="0" b="0"/>
                <a:pathLst>
                  <a:path w="31" h="201">
                    <a:moveTo>
                      <a:pt x="18" y="201"/>
                    </a:moveTo>
                    <a:lnTo>
                      <a:pt x="19" y="200"/>
                    </a:lnTo>
                    <a:lnTo>
                      <a:pt x="20" y="200"/>
                    </a:lnTo>
                    <a:lnTo>
                      <a:pt x="21" y="200"/>
                    </a:lnTo>
                    <a:lnTo>
                      <a:pt x="22" y="199"/>
                    </a:lnTo>
                    <a:lnTo>
                      <a:pt x="24" y="198"/>
                    </a:lnTo>
                    <a:lnTo>
                      <a:pt x="25" y="197"/>
                    </a:lnTo>
                    <a:lnTo>
                      <a:pt x="26" y="196"/>
                    </a:lnTo>
                    <a:lnTo>
                      <a:pt x="27" y="195"/>
                    </a:lnTo>
                    <a:lnTo>
                      <a:pt x="27" y="194"/>
                    </a:lnTo>
                    <a:lnTo>
                      <a:pt x="28" y="192"/>
                    </a:lnTo>
                    <a:lnTo>
                      <a:pt x="29" y="191"/>
                    </a:lnTo>
                    <a:lnTo>
                      <a:pt x="29" y="189"/>
                    </a:lnTo>
                    <a:lnTo>
                      <a:pt x="30" y="187"/>
                    </a:lnTo>
                    <a:lnTo>
                      <a:pt x="30" y="185"/>
                    </a:lnTo>
                    <a:lnTo>
                      <a:pt x="30" y="184"/>
                    </a:lnTo>
                    <a:lnTo>
                      <a:pt x="31" y="182"/>
                    </a:lnTo>
                    <a:lnTo>
                      <a:pt x="31" y="20"/>
                    </a:lnTo>
                    <a:lnTo>
                      <a:pt x="30" y="18"/>
                    </a:lnTo>
                    <a:lnTo>
                      <a:pt x="30" y="16"/>
                    </a:lnTo>
                    <a:lnTo>
                      <a:pt x="30" y="13"/>
                    </a:lnTo>
                    <a:lnTo>
                      <a:pt x="29" y="11"/>
                    </a:lnTo>
                    <a:lnTo>
                      <a:pt x="29" y="10"/>
                    </a:lnTo>
                    <a:lnTo>
                      <a:pt x="28" y="8"/>
                    </a:lnTo>
                    <a:lnTo>
                      <a:pt x="27" y="7"/>
                    </a:lnTo>
                    <a:lnTo>
                      <a:pt x="27" y="5"/>
                    </a:lnTo>
                    <a:lnTo>
                      <a:pt x="26" y="4"/>
                    </a:lnTo>
                    <a:lnTo>
                      <a:pt x="25" y="3"/>
                    </a:lnTo>
                    <a:lnTo>
                      <a:pt x="24" y="2"/>
                    </a:lnTo>
                    <a:lnTo>
                      <a:pt x="22" y="1"/>
                    </a:lnTo>
                    <a:lnTo>
                      <a:pt x="21" y="0"/>
                    </a:lnTo>
                    <a:lnTo>
                      <a:pt x="20" y="0"/>
                    </a:lnTo>
                    <a:lnTo>
                      <a:pt x="19" y="0"/>
                    </a:lnTo>
                    <a:lnTo>
                      <a:pt x="18" y="0"/>
                    </a:lnTo>
                    <a:lnTo>
                      <a:pt x="16" y="0"/>
                    </a:lnTo>
                    <a:lnTo>
                      <a:pt x="15" y="0"/>
                    </a:lnTo>
                    <a:lnTo>
                      <a:pt x="13" y="0"/>
                    </a:lnTo>
                    <a:lnTo>
                      <a:pt x="12" y="1"/>
                    </a:lnTo>
                    <a:lnTo>
                      <a:pt x="11" y="2"/>
                    </a:lnTo>
                    <a:lnTo>
                      <a:pt x="10" y="3"/>
                    </a:lnTo>
                    <a:lnTo>
                      <a:pt x="8" y="4"/>
                    </a:lnTo>
                    <a:lnTo>
                      <a:pt x="8" y="5"/>
                    </a:lnTo>
                    <a:lnTo>
                      <a:pt x="7" y="7"/>
                    </a:lnTo>
                    <a:lnTo>
                      <a:pt x="6" y="8"/>
                    </a:lnTo>
                    <a:lnTo>
                      <a:pt x="5" y="10"/>
                    </a:lnTo>
                    <a:lnTo>
                      <a:pt x="5" y="11"/>
                    </a:lnTo>
                    <a:lnTo>
                      <a:pt x="4" y="13"/>
                    </a:lnTo>
                    <a:lnTo>
                      <a:pt x="4" y="16"/>
                    </a:lnTo>
                    <a:lnTo>
                      <a:pt x="4" y="18"/>
                    </a:lnTo>
                    <a:lnTo>
                      <a:pt x="4" y="20"/>
                    </a:lnTo>
                    <a:lnTo>
                      <a:pt x="0" y="169"/>
                    </a:lnTo>
                    <a:lnTo>
                      <a:pt x="0" y="170"/>
                    </a:lnTo>
                    <a:lnTo>
                      <a:pt x="0" y="173"/>
                    </a:lnTo>
                    <a:lnTo>
                      <a:pt x="0" y="176"/>
                    </a:lnTo>
                    <a:lnTo>
                      <a:pt x="1" y="179"/>
                    </a:lnTo>
                    <a:lnTo>
                      <a:pt x="2" y="181"/>
                    </a:lnTo>
                    <a:lnTo>
                      <a:pt x="3" y="184"/>
                    </a:lnTo>
                    <a:lnTo>
                      <a:pt x="4" y="186"/>
                    </a:lnTo>
                    <a:lnTo>
                      <a:pt x="6" y="189"/>
                    </a:lnTo>
                    <a:lnTo>
                      <a:pt x="7" y="191"/>
                    </a:lnTo>
                    <a:lnTo>
                      <a:pt x="8" y="193"/>
                    </a:lnTo>
                    <a:lnTo>
                      <a:pt x="10" y="195"/>
                    </a:lnTo>
                    <a:lnTo>
                      <a:pt x="11" y="197"/>
                    </a:lnTo>
                    <a:lnTo>
                      <a:pt x="13" y="198"/>
                    </a:lnTo>
                    <a:lnTo>
                      <a:pt x="14" y="200"/>
                    </a:lnTo>
                    <a:lnTo>
                      <a:pt x="16" y="200"/>
                    </a:lnTo>
                    <a:lnTo>
                      <a:pt x="18" y="201"/>
                    </a:lnTo>
                    <a:close/>
                  </a:path>
                </a:pathLst>
              </a:custGeom>
              <a:solidFill>
                <a:srgbClr val="DADEDC"/>
              </a:solidFill>
              <a:ln w="0" cap="flat" cmpd="sng">
                <a:solidFill>
                  <a:srgbClr val="000000"/>
                </a:solidFill>
                <a:prstDash val="solid"/>
                <a:headEnd type="none" w="med" len="med"/>
                <a:tailEnd type="none" w="med" len="med"/>
              </a:ln>
            </p:spPr>
            <p:txBody>
              <a:bodyPr/>
              <a:lstStyle/>
              <a:p>
                <a:endParaRPr lang="en-US"/>
              </a:p>
            </p:txBody>
          </p:sp>
          <p:sp>
            <p:nvSpPr>
              <p:cNvPr id="1413437" name="Freeform 1413436"/>
              <p:cNvSpPr/>
              <p:nvPr/>
            </p:nvSpPr>
            <p:spPr>
              <a:xfrm>
                <a:off x="4641" y="1303"/>
                <a:ext cx="2" cy="9"/>
              </a:xfrm>
              <a:custGeom>
                <a:avLst/>
                <a:gdLst/>
                <a:ahLst/>
                <a:cxnLst/>
                <a:rect l="0" t="0" r="0" b="0"/>
                <a:pathLst>
                  <a:path w="37" h="210">
                    <a:moveTo>
                      <a:pt x="14" y="210"/>
                    </a:moveTo>
                    <a:lnTo>
                      <a:pt x="15" y="209"/>
                    </a:lnTo>
                    <a:lnTo>
                      <a:pt x="16" y="209"/>
                    </a:lnTo>
                    <a:lnTo>
                      <a:pt x="18" y="207"/>
                    </a:lnTo>
                    <a:lnTo>
                      <a:pt x="20" y="206"/>
                    </a:lnTo>
                    <a:lnTo>
                      <a:pt x="22" y="204"/>
                    </a:lnTo>
                    <a:lnTo>
                      <a:pt x="24" y="202"/>
                    </a:lnTo>
                    <a:lnTo>
                      <a:pt x="25" y="200"/>
                    </a:lnTo>
                    <a:lnTo>
                      <a:pt x="27" y="198"/>
                    </a:lnTo>
                    <a:lnTo>
                      <a:pt x="29" y="195"/>
                    </a:lnTo>
                    <a:lnTo>
                      <a:pt x="30" y="192"/>
                    </a:lnTo>
                    <a:lnTo>
                      <a:pt x="33" y="190"/>
                    </a:lnTo>
                    <a:lnTo>
                      <a:pt x="34" y="187"/>
                    </a:lnTo>
                    <a:lnTo>
                      <a:pt x="35" y="185"/>
                    </a:lnTo>
                    <a:lnTo>
                      <a:pt x="36" y="181"/>
                    </a:lnTo>
                    <a:lnTo>
                      <a:pt x="36" y="179"/>
                    </a:lnTo>
                    <a:lnTo>
                      <a:pt x="37" y="177"/>
                    </a:lnTo>
                    <a:lnTo>
                      <a:pt x="27" y="20"/>
                    </a:lnTo>
                    <a:lnTo>
                      <a:pt x="26" y="17"/>
                    </a:lnTo>
                    <a:lnTo>
                      <a:pt x="26" y="15"/>
                    </a:lnTo>
                    <a:lnTo>
                      <a:pt x="26" y="14"/>
                    </a:lnTo>
                    <a:lnTo>
                      <a:pt x="25" y="12"/>
                    </a:lnTo>
                    <a:lnTo>
                      <a:pt x="25" y="10"/>
                    </a:lnTo>
                    <a:lnTo>
                      <a:pt x="24" y="8"/>
                    </a:lnTo>
                    <a:lnTo>
                      <a:pt x="23" y="7"/>
                    </a:lnTo>
                    <a:lnTo>
                      <a:pt x="23" y="5"/>
                    </a:lnTo>
                    <a:lnTo>
                      <a:pt x="22" y="4"/>
                    </a:lnTo>
                    <a:lnTo>
                      <a:pt x="21" y="3"/>
                    </a:lnTo>
                    <a:lnTo>
                      <a:pt x="20" y="2"/>
                    </a:lnTo>
                    <a:lnTo>
                      <a:pt x="18" y="1"/>
                    </a:lnTo>
                    <a:lnTo>
                      <a:pt x="17" y="0"/>
                    </a:lnTo>
                    <a:lnTo>
                      <a:pt x="16" y="0"/>
                    </a:lnTo>
                    <a:lnTo>
                      <a:pt x="15" y="0"/>
                    </a:lnTo>
                    <a:lnTo>
                      <a:pt x="14" y="0"/>
                    </a:lnTo>
                    <a:lnTo>
                      <a:pt x="12" y="0"/>
                    </a:lnTo>
                    <a:lnTo>
                      <a:pt x="11" y="0"/>
                    </a:lnTo>
                    <a:lnTo>
                      <a:pt x="9" y="0"/>
                    </a:lnTo>
                    <a:lnTo>
                      <a:pt x="8" y="1"/>
                    </a:lnTo>
                    <a:lnTo>
                      <a:pt x="7" y="2"/>
                    </a:lnTo>
                    <a:lnTo>
                      <a:pt x="6" y="3"/>
                    </a:lnTo>
                    <a:lnTo>
                      <a:pt x="4" y="4"/>
                    </a:lnTo>
                    <a:lnTo>
                      <a:pt x="4" y="6"/>
                    </a:lnTo>
                    <a:lnTo>
                      <a:pt x="3" y="7"/>
                    </a:lnTo>
                    <a:lnTo>
                      <a:pt x="2" y="9"/>
                    </a:lnTo>
                    <a:lnTo>
                      <a:pt x="1" y="11"/>
                    </a:lnTo>
                    <a:lnTo>
                      <a:pt x="1" y="13"/>
                    </a:lnTo>
                    <a:lnTo>
                      <a:pt x="0" y="15"/>
                    </a:lnTo>
                    <a:lnTo>
                      <a:pt x="0" y="17"/>
                    </a:lnTo>
                    <a:lnTo>
                      <a:pt x="0" y="19"/>
                    </a:lnTo>
                    <a:lnTo>
                      <a:pt x="0" y="23"/>
                    </a:lnTo>
                    <a:lnTo>
                      <a:pt x="0" y="193"/>
                    </a:lnTo>
                    <a:lnTo>
                      <a:pt x="0" y="194"/>
                    </a:lnTo>
                    <a:lnTo>
                      <a:pt x="0" y="196"/>
                    </a:lnTo>
                    <a:lnTo>
                      <a:pt x="0" y="197"/>
                    </a:lnTo>
                    <a:lnTo>
                      <a:pt x="1" y="199"/>
                    </a:lnTo>
                    <a:lnTo>
                      <a:pt x="1" y="200"/>
                    </a:lnTo>
                    <a:lnTo>
                      <a:pt x="2" y="201"/>
                    </a:lnTo>
                    <a:lnTo>
                      <a:pt x="3" y="203"/>
                    </a:lnTo>
                    <a:lnTo>
                      <a:pt x="4" y="204"/>
                    </a:lnTo>
                    <a:lnTo>
                      <a:pt x="4" y="205"/>
                    </a:lnTo>
                    <a:lnTo>
                      <a:pt x="6" y="206"/>
                    </a:lnTo>
                    <a:lnTo>
                      <a:pt x="7" y="207"/>
                    </a:lnTo>
                    <a:lnTo>
                      <a:pt x="8" y="208"/>
                    </a:lnTo>
                    <a:lnTo>
                      <a:pt x="9" y="209"/>
                    </a:lnTo>
                    <a:lnTo>
                      <a:pt x="11" y="209"/>
                    </a:lnTo>
                    <a:lnTo>
                      <a:pt x="12" y="209"/>
                    </a:lnTo>
                    <a:lnTo>
                      <a:pt x="14" y="210"/>
                    </a:lnTo>
                    <a:close/>
                  </a:path>
                </a:pathLst>
              </a:custGeom>
              <a:solidFill>
                <a:srgbClr val="DADEDC"/>
              </a:solidFill>
              <a:ln w="0" cap="flat" cmpd="sng">
                <a:solidFill>
                  <a:srgbClr val="000000"/>
                </a:solidFill>
                <a:prstDash val="solid"/>
                <a:headEnd type="none" w="med" len="med"/>
                <a:tailEnd type="none" w="med" len="med"/>
              </a:ln>
            </p:spPr>
            <p:txBody>
              <a:bodyPr/>
              <a:lstStyle/>
              <a:p>
                <a:endParaRPr lang="en-US"/>
              </a:p>
            </p:txBody>
          </p:sp>
          <p:sp>
            <p:nvSpPr>
              <p:cNvPr id="1413438" name="Freeform 1413437"/>
              <p:cNvSpPr/>
              <p:nvPr/>
            </p:nvSpPr>
            <p:spPr>
              <a:xfrm>
                <a:off x="4626" y="1302"/>
                <a:ext cx="15" cy="5"/>
              </a:xfrm>
              <a:custGeom>
                <a:avLst/>
                <a:gdLst/>
                <a:ahLst/>
                <a:cxnLst/>
                <a:rect l="0" t="0" r="0" b="0"/>
                <a:pathLst>
                  <a:path w="341" h="99">
                    <a:moveTo>
                      <a:pt x="305" y="99"/>
                    </a:moveTo>
                    <a:lnTo>
                      <a:pt x="308" y="98"/>
                    </a:lnTo>
                    <a:lnTo>
                      <a:pt x="311" y="98"/>
                    </a:lnTo>
                    <a:lnTo>
                      <a:pt x="315" y="97"/>
                    </a:lnTo>
                    <a:lnTo>
                      <a:pt x="318" y="96"/>
                    </a:lnTo>
                    <a:lnTo>
                      <a:pt x="321" y="95"/>
                    </a:lnTo>
                    <a:lnTo>
                      <a:pt x="324" y="93"/>
                    </a:lnTo>
                    <a:lnTo>
                      <a:pt x="327" y="91"/>
                    </a:lnTo>
                    <a:lnTo>
                      <a:pt x="329" y="89"/>
                    </a:lnTo>
                    <a:lnTo>
                      <a:pt x="331" y="87"/>
                    </a:lnTo>
                    <a:lnTo>
                      <a:pt x="333" y="85"/>
                    </a:lnTo>
                    <a:lnTo>
                      <a:pt x="335" y="82"/>
                    </a:lnTo>
                    <a:lnTo>
                      <a:pt x="337" y="80"/>
                    </a:lnTo>
                    <a:lnTo>
                      <a:pt x="338" y="77"/>
                    </a:lnTo>
                    <a:lnTo>
                      <a:pt x="339" y="73"/>
                    </a:lnTo>
                    <a:lnTo>
                      <a:pt x="339" y="70"/>
                    </a:lnTo>
                    <a:lnTo>
                      <a:pt x="341" y="67"/>
                    </a:lnTo>
                    <a:lnTo>
                      <a:pt x="341" y="31"/>
                    </a:lnTo>
                    <a:lnTo>
                      <a:pt x="339" y="27"/>
                    </a:lnTo>
                    <a:lnTo>
                      <a:pt x="339" y="24"/>
                    </a:lnTo>
                    <a:lnTo>
                      <a:pt x="338" y="21"/>
                    </a:lnTo>
                    <a:lnTo>
                      <a:pt x="337" y="18"/>
                    </a:lnTo>
                    <a:lnTo>
                      <a:pt x="335" y="16"/>
                    </a:lnTo>
                    <a:lnTo>
                      <a:pt x="333" y="13"/>
                    </a:lnTo>
                    <a:lnTo>
                      <a:pt x="331" y="11"/>
                    </a:lnTo>
                    <a:lnTo>
                      <a:pt x="329" y="9"/>
                    </a:lnTo>
                    <a:lnTo>
                      <a:pt x="327" y="7"/>
                    </a:lnTo>
                    <a:lnTo>
                      <a:pt x="324" y="5"/>
                    </a:lnTo>
                    <a:lnTo>
                      <a:pt x="321" y="3"/>
                    </a:lnTo>
                    <a:lnTo>
                      <a:pt x="318" y="2"/>
                    </a:lnTo>
                    <a:lnTo>
                      <a:pt x="315" y="1"/>
                    </a:lnTo>
                    <a:lnTo>
                      <a:pt x="311" y="0"/>
                    </a:lnTo>
                    <a:lnTo>
                      <a:pt x="308" y="0"/>
                    </a:lnTo>
                    <a:lnTo>
                      <a:pt x="305" y="0"/>
                    </a:lnTo>
                    <a:lnTo>
                      <a:pt x="37" y="0"/>
                    </a:lnTo>
                    <a:lnTo>
                      <a:pt x="33" y="0"/>
                    </a:lnTo>
                    <a:lnTo>
                      <a:pt x="28" y="0"/>
                    </a:lnTo>
                    <a:lnTo>
                      <a:pt x="25" y="1"/>
                    </a:lnTo>
                    <a:lnTo>
                      <a:pt x="21" y="2"/>
                    </a:lnTo>
                    <a:lnTo>
                      <a:pt x="18" y="3"/>
                    </a:lnTo>
                    <a:lnTo>
                      <a:pt x="15" y="5"/>
                    </a:lnTo>
                    <a:lnTo>
                      <a:pt x="13" y="7"/>
                    </a:lnTo>
                    <a:lnTo>
                      <a:pt x="10" y="9"/>
                    </a:lnTo>
                    <a:lnTo>
                      <a:pt x="8" y="11"/>
                    </a:lnTo>
                    <a:lnTo>
                      <a:pt x="6" y="13"/>
                    </a:lnTo>
                    <a:lnTo>
                      <a:pt x="4" y="16"/>
                    </a:lnTo>
                    <a:lnTo>
                      <a:pt x="2" y="18"/>
                    </a:lnTo>
                    <a:lnTo>
                      <a:pt x="1" y="21"/>
                    </a:lnTo>
                    <a:lnTo>
                      <a:pt x="0" y="24"/>
                    </a:lnTo>
                    <a:lnTo>
                      <a:pt x="0" y="27"/>
                    </a:lnTo>
                    <a:lnTo>
                      <a:pt x="0" y="31"/>
                    </a:lnTo>
                    <a:lnTo>
                      <a:pt x="0" y="67"/>
                    </a:lnTo>
                    <a:lnTo>
                      <a:pt x="0" y="70"/>
                    </a:lnTo>
                    <a:lnTo>
                      <a:pt x="0" y="73"/>
                    </a:lnTo>
                    <a:lnTo>
                      <a:pt x="1" y="77"/>
                    </a:lnTo>
                    <a:lnTo>
                      <a:pt x="2" y="80"/>
                    </a:lnTo>
                    <a:lnTo>
                      <a:pt x="4" y="82"/>
                    </a:lnTo>
                    <a:lnTo>
                      <a:pt x="6" y="85"/>
                    </a:lnTo>
                    <a:lnTo>
                      <a:pt x="8" y="87"/>
                    </a:lnTo>
                    <a:lnTo>
                      <a:pt x="10" y="89"/>
                    </a:lnTo>
                    <a:lnTo>
                      <a:pt x="13" y="91"/>
                    </a:lnTo>
                    <a:lnTo>
                      <a:pt x="15" y="93"/>
                    </a:lnTo>
                    <a:lnTo>
                      <a:pt x="18" y="95"/>
                    </a:lnTo>
                    <a:lnTo>
                      <a:pt x="21" y="96"/>
                    </a:lnTo>
                    <a:lnTo>
                      <a:pt x="25" y="97"/>
                    </a:lnTo>
                    <a:lnTo>
                      <a:pt x="28" y="98"/>
                    </a:lnTo>
                    <a:lnTo>
                      <a:pt x="33" y="98"/>
                    </a:lnTo>
                    <a:lnTo>
                      <a:pt x="37" y="99"/>
                    </a:lnTo>
                    <a:lnTo>
                      <a:pt x="305" y="99"/>
                    </a:lnTo>
                    <a:close/>
                  </a:path>
                </a:pathLst>
              </a:custGeom>
              <a:solidFill>
                <a:srgbClr val="F2EEEA"/>
              </a:solidFill>
              <a:ln w="0" cap="flat" cmpd="sng">
                <a:solidFill>
                  <a:srgbClr val="000000"/>
                </a:solidFill>
                <a:prstDash val="solid"/>
                <a:headEnd type="none" w="med" len="med"/>
                <a:tailEnd type="none" w="med" len="med"/>
              </a:ln>
            </p:spPr>
            <p:txBody>
              <a:bodyPr/>
              <a:lstStyle/>
              <a:p>
                <a:endParaRPr lang="en-US"/>
              </a:p>
            </p:txBody>
          </p:sp>
          <p:sp>
            <p:nvSpPr>
              <p:cNvPr id="1413439" name="Freeform 1413438"/>
              <p:cNvSpPr/>
              <p:nvPr/>
            </p:nvSpPr>
            <p:spPr>
              <a:xfrm>
                <a:off x="4601" y="1301"/>
                <a:ext cx="20" cy="13"/>
              </a:xfrm>
              <a:custGeom>
                <a:avLst/>
                <a:gdLst/>
                <a:ahLst/>
                <a:cxnLst/>
                <a:rect l="0" t="0" r="0" b="0"/>
                <a:pathLst>
                  <a:path w="476" h="283">
                    <a:moveTo>
                      <a:pt x="413" y="283"/>
                    </a:moveTo>
                    <a:lnTo>
                      <a:pt x="417" y="282"/>
                    </a:lnTo>
                    <a:lnTo>
                      <a:pt x="424" y="281"/>
                    </a:lnTo>
                    <a:lnTo>
                      <a:pt x="429" y="280"/>
                    </a:lnTo>
                    <a:lnTo>
                      <a:pt x="434" y="277"/>
                    </a:lnTo>
                    <a:lnTo>
                      <a:pt x="439" y="275"/>
                    </a:lnTo>
                    <a:lnTo>
                      <a:pt x="444" y="271"/>
                    </a:lnTo>
                    <a:lnTo>
                      <a:pt x="449" y="268"/>
                    </a:lnTo>
                    <a:lnTo>
                      <a:pt x="454" y="263"/>
                    </a:lnTo>
                    <a:lnTo>
                      <a:pt x="459" y="259"/>
                    </a:lnTo>
                    <a:lnTo>
                      <a:pt x="463" y="253"/>
                    </a:lnTo>
                    <a:lnTo>
                      <a:pt x="467" y="247"/>
                    </a:lnTo>
                    <a:lnTo>
                      <a:pt x="470" y="241"/>
                    </a:lnTo>
                    <a:lnTo>
                      <a:pt x="472" y="235"/>
                    </a:lnTo>
                    <a:lnTo>
                      <a:pt x="474" y="229"/>
                    </a:lnTo>
                    <a:lnTo>
                      <a:pt x="475" y="222"/>
                    </a:lnTo>
                    <a:lnTo>
                      <a:pt x="476" y="215"/>
                    </a:lnTo>
                    <a:lnTo>
                      <a:pt x="462" y="67"/>
                    </a:lnTo>
                    <a:lnTo>
                      <a:pt x="461" y="60"/>
                    </a:lnTo>
                    <a:lnTo>
                      <a:pt x="461" y="52"/>
                    </a:lnTo>
                    <a:lnTo>
                      <a:pt x="459" y="46"/>
                    </a:lnTo>
                    <a:lnTo>
                      <a:pt x="458" y="40"/>
                    </a:lnTo>
                    <a:lnTo>
                      <a:pt x="455" y="34"/>
                    </a:lnTo>
                    <a:lnTo>
                      <a:pt x="452" y="29"/>
                    </a:lnTo>
                    <a:lnTo>
                      <a:pt x="450" y="24"/>
                    </a:lnTo>
                    <a:lnTo>
                      <a:pt x="447" y="20"/>
                    </a:lnTo>
                    <a:lnTo>
                      <a:pt x="443" y="14"/>
                    </a:lnTo>
                    <a:lnTo>
                      <a:pt x="440" y="11"/>
                    </a:lnTo>
                    <a:lnTo>
                      <a:pt x="436" y="7"/>
                    </a:lnTo>
                    <a:lnTo>
                      <a:pt x="432" y="5"/>
                    </a:lnTo>
                    <a:lnTo>
                      <a:pt x="427" y="2"/>
                    </a:lnTo>
                    <a:lnTo>
                      <a:pt x="423" y="1"/>
                    </a:lnTo>
                    <a:lnTo>
                      <a:pt x="417" y="0"/>
                    </a:lnTo>
                    <a:lnTo>
                      <a:pt x="413" y="0"/>
                    </a:lnTo>
                    <a:lnTo>
                      <a:pt x="62" y="0"/>
                    </a:lnTo>
                    <a:lnTo>
                      <a:pt x="57" y="0"/>
                    </a:lnTo>
                    <a:lnTo>
                      <a:pt x="52" y="1"/>
                    </a:lnTo>
                    <a:lnTo>
                      <a:pt x="48" y="2"/>
                    </a:lnTo>
                    <a:lnTo>
                      <a:pt x="43" y="5"/>
                    </a:lnTo>
                    <a:lnTo>
                      <a:pt x="39" y="7"/>
                    </a:lnTo>
                    <a:lnTo>
                      <a:pt x="35" y="11"/>
                    </a:lnTo>
                    <a:lnTo>
                      <a:pt x="32" y="14"/>
                    </a:lnTo>
                    <a:lnTo>
                      <a:pt x="27" y="20"/>
                    </a:lnTo>
                    <a:lnTo>
                      <a:pt x="24" y="24"/>
                    </a:lnTo>
                    <a:lnTo>
                      <a:pt x="22" y="29"/>
                    </a:lnTo>
                    <a:lnTo>
                      <a:pt x="19" y="34"/>
                    </a:lnTo>
                    <a:lnTo>
                      <a:pt x="17" y="40"/>
                    </a:lnTo>
                    <a:lnTo>
                      <a:pt x="16" y="46"/>
                    </a:lnTo>
                    <a:lnTo>
                      <a:pt x="14" y="52"/>
                    </a:lnTo>
                    <a:lnTo>
                      <a:pt x="14" y="60"/>
                    </a:lnTo>
                    <a:lnTo>
                      <a:pt x="14" y="67"/>
                    </a:lnTo>
                    <a:lnTo>
                      <a:pt x="0" y="215"/>
                    </a:lnTo>
                    <a:lnTo>
                      <a:pt x="0" y="222"/>
                    </a:lnTo>
                    <a:lnTo>
                      <a:pt x="1" y="229"/>
                    </a:lnTo>
                    <a:lnTo>
                      <a:pt x="3" y="235"/>
                    </a:lnTo>
                    <a:lnTo>
                      <a:pt x="5" y="241"/>
                    </a:lnTo>
                    <a:lnTo>
                      <a:pt x="8" y="247"/>
                    </a:lnTo>
                    <a:lnTo>
                      <a:pt x="12" y="253"/>
                    </a:lnTo>
                    <a:lnTo>
                      <a:pt x="16" y="259"/>
                    </a:lnTo>
                    <a:lnTo>
                      <a:pt x="20" y="263"/>
                    </a:lnTo>
                    <a:lnTo>
                      <a:pt x="25" y="268"/>
                    </a:lnTo>
                    <a:lnTo>
                      <a:pt x="30" y="271"/>
                    </a:lnTo>
                    <a:lnTo>
                      <a:pt x="36" y="275"/>
                    </a:lnTo>
                    <a:lnTo>
                      <a:pt x="41" y="277"/>
                    </a:lnTo>
                    <a:lnTo>
                      <a:pt x="46" y="280"/>
                    </a:lnTo>
                    <a:lnTo>
                      <a:pt x="51" y="281"/>
                    </a:lnTo>
                    <a:lnTo>
                      <a:pt x="57" y="282"/>
                    </a:lnTo>
                    <a:lnTo>
                      <a:pt x="62" y="283"/>
                    </a:lnTo>
                    <a:lnTo>
                      <a:pt x="413" y="283"/>
                    </a:lnTo>
                    <a:close/>
                  </a:path>
                </a:pathLst>
              </a:custGeom>
              <a:solidFill>
                <a:srgbClr val="7F7F7F"/>
              </a:solidFill>
              <a:ln w="0" cap="flat" cmpd="sng">
                <a:solidFill>
                  <a:srgbClr val="000000"/>
                </a:solidFill>
                <a:prstDash val="solid"/>
                <a:headEnd type="none" w="med" len="med"/>
                <a:tailEnd type="none" w="med" len="med"/>
              </a:ln>
            </p:spPr>
            <p:txBody>
              <a:bodyPr/>
              <a:lstStyle/>
              <a:p>
                <a:endParaRPr lang="en-US"/>
              </a:p>
            </p:txBody>
          </p:sp>
          <p:sp>
            <p:nvSpPr>
              <p:cNvPr id="1413440" name="Freeform 1413439"/>
              <p:cNvSpPr/>
              <p:nvPr/>
            </p:nvSpPr>
            <p:spPr>
              <a:xfrm>
                <a:off x="4601" y="1302"/>
                <a:ext cx="20" cy="11"/>
              </a:xfrm>
              <a:custGeom>
                <a:avLst/>
                <a:gdLst/>
                <a:ahLst/>
                <a:cxnLst/>
                <a:rect l="0" t="0" r="0" b="0"/>
                <a:pathLst>
                  <a:path w="454" h="270">
                    <a:moveTo>
                      <a:pt x="395" y="270"/>
                    </a:moveTo>
                    <a:lnTo>
                      <a:pt x="399" y="269"/>
                    </a:lnTo>
                    <a:lnTo>
                      <a:pt x="404" y="268"/>
                    </a:lnTo>
                    <a:lnTo>
                      <a:pt x="410" y="267"/>
                    </a:lnTo>
                    <a:lnTo>
                      <a:pt x="415" y="265"/>
                    </a:lnTo>
                    <a:lnTo>
                      <a:pt x="419" y="262"/>
                    </a:lnTo>
                    <a:lnTo>
                      <a:pt x="424" y="259"/>
                    </a:lnTo>
                    <a:lnTo>
                      <a:pt x="429" y="256"/>
                    </a:lnTo>
                    <a:lnTo>
                      <a:pt x="433" y="251"/>
                    </a:lnTo>
                    <a:lnTo>
                      <a:pt x="437" y="246"/>
                    </a:lnTo>
                    <a:lnTo>
                      <a:pt x="441" y="241"/>
                    </a:lnTo>
                    <a:lnTo>
                      <a:pt x="444" y="236"/>
                    </a:lnTo>
                    <a:lnTo>
                      <a:pt x="448" y="231"/>
                    </a:lnTo>
                    <a:lnTo>
                      <a:pt x="450" y="225"/>
                    </a:lnTo>
                    <a:lnTo>
                      <a:pt x="452" y="219"/>
                    </a:lnTo>
                    <a:lnTo>
                      <a:pt x="453" y="213"/>
                    </a:lnTo>
                    <a:lnTo>
                      <a:pt x="454" y="206"/>
                    </a:lnTo>
                    <a:lnTo>
                      <a:pt x="440" y="65"/>
                    </a:lnTo>
                    <a:lnTo>
                      <a:pt x="439" y="58"/>
                    </a:lnTo>
                    <a:lnTo>
                      <a:pt x="439" y="51"/>
                    </a:lnTo>
                    <a:lnTo>
                      <a:pt x="437" y="45"/>
                    </a:lnTo>
                    <a:lnTo>
                      <a:pt x="436" y="39"/>
                    </a:lnTo>
                    <a:lnTo>
                      <a:pt x="434" y="33"/>
                    </a:lnTo>
                    <a:lnTo>
                      <a:pt x="432" y="28"/>
                    </a:lnTo>
                    <a:lnTo>
                      <a:pt x="429" y="23"/>
                    </a:lnTo>
                    <a:lnTo>
                      <a:pt x="427" y="19"/>
                    </a:lnTo>
                    <a:lnTo>
                      <a:pt x="423" y="15"/>
                    </a:lnTo>
                    <a:lnTo>
                      <a:pt x="420" y="10"/>
                    </a:lnTo>
                    <a:lnTo>
                      <a:pt x="416" y="7"/>
                    </a:lnTo>
                    <a:lnTo>
                      <a:pt x="413" y="4"/>
                    </a:lnTo>
                    <a:lnTo>
                      <a:pt x="408" y="2"/>
                    </a:lnTo>
                    <a:lnTo>
                      <a:pt x="403" y="1"/>
                    </a:lnTo>
                    <a:lnTo>
                      <a:pt x="399" y="0"/>
                    </a:lnTo>
                    <a:lnTo>
                      <a:pt x="395" y="0"/>
                    </a:lnTo>
                    <a:lnTo>
                      <a:pt x="60" y="0"/>
                    </a:lnTo>
                    <a:lnTo>
                      <a:pt x="54" y="0"/>
                    </a:lnTo>
                    <a:lnTo>
                      <a:pt x="50" y="1"/>
                    </a:lnTo>
                    <a:lnTo>
                      <a:pt x="46" y="2"/>
                    </a:lnTo>
                    <a:lnTo>
                      <a:pt x="42" y="4"/>
                    </a:lnTo>
                    <a:lnTo>
                      <a:pt x="38" y="7"/>
                    </a:lnTo>
                    <a:lnTo>
                      <a:pt x="34" y="10"/>
                    </a:lnTo>
                    <a:lnTo>
                      <a:pt x="31" y="15"/>
                    </a:lnTo>
                    <a:lnTo>
                      <a:pt x="28" y="19"/>
                    </a:lnTo>
                    <a:lnTo>
                      <a:pt x="25" y="23"/>
                    </a:lnTo>
                    <a:lnTo>
                      <a:pt x="22" y="28"/>
                    </a:lnTo>
                    <a:lnTo>
                      <a:pt x="19" y="33"/>
                    </a:lnTo>
                    <a:lnTo>
                      <a:pt x="17" y="39"/>
                    </a:lnTo>
                    <a:lnTo>
                      <a:pt x="16" y="45"/>
                    </a:lnTo>
                    <a:lnTo>
                      <a:pt x="14" y="51"/>
                    </a:lnTo>
                    <a:lnTo>
                      <a:pt x="14" y="58"/>
                    </a:lnTo>
                    <a:lnTo>
                      <a:pt x="14" y="65"/>
                    </a:lnTo>
                    <a:lnTo>
                      <a:pt x="0" y="206"/>
                    </a:lnTo>
                    <a:lnTo>
                      <a:pt x="0" y="213"/>
                    </a:lnTo>
                    <a:lnTo>
                      <a:pt x="1" y="219"/>
                    </a:lnTo>
                    <a:lnTo>
                      <a:pt x="3" y="225"/>
                    </a:lnTo>
                    <a:lnTo>
                      <a:pt x="5" y="231"/>
                    </a:lnTo>
                    <a:lnTo>
                      <a:pt x="8" y="236"/>
                    </a:lnTo>
                    <a:lnTo>
                      <a:pt x="12" y="241"/>
                    </a:lnTo>
                    <a:lnTo>
                      <a:pt x="15" y="246"/>
                    </a:lnTo>
                    <a:lnTo>
                      <a:pt x="21" y="251"/>
                    </a:lnTo>
                    <a:lnTo>
                      <a:pt x="25" y="256"/>
                    </a:lnTo>
                    <a:lnTo>
                      <a:pt x="30" y="259"/>
                    </a:lnTo>
                    <a:lnTo>
                      <a:pt x="34" y="262"/>
                    </a:lnTo>
                    <a:lnTo>
                      <a:pt x="39" y="265"/>
                    </a:lnTo>
                    <a:lnTo>
                      <a:pt x="44" y="267"/>
                    </a:lnTo>
                    <a:lnTo>
                      <a:pt x="49" y="268"/>
                    </a:lnTo>
                    <a:lnTo>
                      <a:pt x="54" y="269"/>
                    </a:lnTo>
                    <a:lnTo>
                      <a:pt x="60" y="270"/>
                    </a:lnTo>
                    <a:lnTo>
                      <a:pt x="395" y="270"/>
                    </a:lnTo>
                    <a:close/>
                  </a:path>
                </a:pathLst>
              </a:custGeom>
              <a:solidFill>
                <a:srgbClr val="F2F3F1"/>
              </a:solidFill>
              <a:ln w="0" cap="flat" cmpd="sng">
                <a:solidFill>
                  <a:srgbClr val="000000"/>
                </a:solidFill>
                <a:prstDash val="solid"/>
                <a:headEnd type="none" w="med" len="med"/>
                <a:tailEnd type="none" w="med" len="med"/>
              </a:ln>
            </p:spPr>
            <p:txBody>
              <a:bodyPr/>
              <a:lstStyle/>
              <a:p>
                <a:endParaRPr lang="en-US"/>
              </a:p>
            </p:txBody>
          </p:sp>
          <p:sp>
            <p:nvSpPr>
              <p:cNvPr id="1413441" name="Freeform 1413440"/>
              <p:cNvSpPr/>
              <p:nvPr/>
            </p:nvSpPr>
            <p:spPr>
              <a:xfrm>
                <a:off x="4604" y="1307"/>
                <a:ext cx="14" cy="6"/>
              </a:xfrm>
              <a:custGeom>
                <a:avLst/>
                <a:gdLst/>
                <a:ahLst/>
                <a:cxnLst/>
                <a:rect l="0" t="0" r="0" b="0"/>
                <a:pathLst>
                  <a:path w="332" h="122">
                    <a:moveTo>
                      <a:pt x="332" y="62"/>
                    </a:moveTo>
                    <a:lnTo>
                      <a:pt x="331" y="67"/>
                    </a:lnTo>
                    <a:lnTo>
                      <a:pt x="331" y="73"/>
                    </a:lnTo>
                    <a:lnTo>
                      <a:pt x="330" y="79"/>
                    </a:lnTo>
                    <a:lnTo>
                      <a:pt x="329" y="85"/>
                    </a:lnTo>
                    <a:lnTo>
                      <a:pt x="328" y="90"/>
                    </a:lnTo>
                    <a:lnTo>
                      <a:pt x="326" y="95"/>
                    </a:lnTo>
                    <a:lnTo>
                      <a:pt x="324" y="100"/>
                    </a:lnTo>
                    <a:lnTo>
                      <a:pt x="322" y="104"/>
                    </a:lnTo>
                    <a:lnTo>
                      <a:pt x="319" y="108"/>
                    </a:lnTo>
                    <a:lnTo>
                      <a:pt x="316" y="111"/>
                    </a:lnTo>
                    <a:lnTo>
                      <a:pt x="313" y="114"/>
                    </a:lnTo>
                    <a:lnTo>
                      <a:pt x="310" y="117"/>
                    </a:lnTo>
                    <a:lnTo>
                      <a:pt x="306" y="119"/>
                    </a:lnTo>
                    <a:lnTo>
                      <a:pt x="301" y="120"/>
                    </a:lnTo>
                    <a:lnTo>
                      <a:pt x="297" y="121"/>
                    </a:lnTo>
                    <a:lnTo>
                      <a:pt x="293" y="122"/>
                    </a:lnTo>
                    <a:lnTo>
                      <a:pt x="39" y="122"/>
                    </a:lnTo>
                    <a:lnTo>
                      <a:pt x="34" y="121"/>
                    </a:lnTo>
                    <a:lnTo>
                      <a:pt x="29" y="120"/>
                    </a:lnTo>
                    <a:lnTo>
                      <a:pt x="25" y="119"/>
                    </a:lnTo>
                    <a:lnTo>
                      <a:pt x="21" y="117"/>
                    </a:lnTo>
                    <a:lnTo>
                      <a:pt x="18" y="114"/>
                    </a:lnTo>
                    <a:lnTo>
                      <a:pt x="15" y="111"/>
                    </a:lnTo>
                    <a:lnTo>
                      <a:pt x="12" y="108"/>
                    </a:lnTo>
                    <a:lnTo>
                      <a:pt x="10" y="104"/>
                    </a:lnTo>
                    <a:lnTo>
                      <a:pt x="7" y="100"/>
                    </a:lnTo>
                    <a:lnTo>
                      <a:pt x="5" y="95"/>
                    </a:lnTo>
                    <a:lnTo>
                      <a:pt x="3" y="90"/>
                    </a:lnTo>
                    <a:lnTo>
                      <a:pt x="2" y="85"/>
                    </a:lnTo>
                    <a:lnTo>
                      <a:pt x="1" y="79"/>
                    </a:lnTo>
                    <a:lnTo>
                      <a:pt x="0" y="73"/>
                    </a:lnTo>
                    <a:lnTo>
                      <a:pt x="0" y="67"/>
                    </a:lnTo>
                    <a:lnTo>
                      <a:pt x="0" y="62"/>
                    </a:lnTo>
                    <a:lnTo>
                      <a:pt x="2" y="0"/>
                    </a:lnTo>
                    <a:lnTo>
                      <a:pt x="330" y="0"/>
                    </a:lnTo>
                    <a:lnTo>
                      <a:pt x="332" y="62"/>
                    </a:lnTo>
                    <a:close/>
                  </a:path>
                </a:pathLst>
              </a:custGeom>
              <a:solidFill>
                <a:srgbClr val="CDCAC7"/>
              </a:solidFill>
              <a:ln w="0" cap="flat" cmpd="sng">
                <a:solidFill>
                  <a:srgbClr val="000000"/>
                </a:solidFill>
                <a:prstDash val="solid"/>
                <a:headEnd type="none" w="med" len="med"/>
                <a:tailEnd type="none" w="med" len="med"/>
              </a:ln>
            </p:spPr>
            <p:txBody>
              <a:bodyPr/>
              <a:lstStyle/>
              <a:p>
                <a:endParaRPr lang="en-US"/>
              </a:p>
            </p:txBody>
          </p:sp>
          <p:sp>
            <p:nvSpPr>
              <p:cNvPr id="1413442" name="Freeform 1413441"/>
              <p:cNvSpPr/>
              <p:nvPr/>
            </p:nvSpPr>
            <p:spPr>
              <a:xfrm>
                <a:off x="4602" y="1303"/>
                <a:ext cx="1" cy="9"/>
              </a:xfrm>
              <a:custGeom>
                <a:avLst/>
                <a:gdLst/>
                <a:ahLst/>
                <a:cxnLst/>
                <a:rect l="0" t="0" r="0" b="0"/>
                <a:pathLst>
                  <a:path w="33" h="201">
                    <a:moveTo>
                      <a:pt x="20" y="201"/>
                    </a:moveTo>
                    <a:lnTo>
                      <a:pt x="21" y="200"/>
                    </a:lnTo>
                    <a:lnTo>
                      <a:pt x="22" y="200"/>
                    </a:lnTo>
                    <a:lnTo>
                      <a:pt x="23" y="200"/>
                    </a:lnTo>
                    <a:lnTo>
                      <a:pt x="24" y="199"/>
                    </a:lnTo>
                    <a:lnTo>
                      <a:pt x="26" y="198"/>
                    </a:lnTo>
                    <a:lnTo>
                      <a:pt x="27" y="197"/>
                    </a:lnTo>
                    <a:lnTo>
                      <a:pt x="28" y="196"/>
                    </a:lnTo>
                    <a:lnTo>
                      <a:pt x="29" y="195"/>
                    </a:lnTo>
                    <a:lnTo>
                      <a:pt x="29" y="194"/>
                    </a:lnTo>
                    <a:lnTo>
                      <a:pt x="30" y="192"/>
                    </a:lnTo>
                    <a:lnTo>
                      <a:pt x="31" y="191"/>
                    </a:lnTo>
                    <a:lnTo>
                      <a:pt x="31" y="189"/>
                    </a:lnTo>
                    <a:lnTo>
                      <a:pt x="32" y="187"/>
                    </a:lnTo>
                    <a:lnTo>
                      <a:pt x="32" y="185"/>
                    </a:lnTo>
                    <a:lnTo>
                      <a:pt x="32" y="184"/>
                    </a:lnTo>
                    <a:lnTo>
                      <a:pt x="33" y="182"/>
                    </a:lnTo>
                    <a:lnTo>
                      <a:pt x="33" y="20"/>
                    </a:lnTo>
                    <a:lnTo>
                      <a:pt x="32" y="18"/>
                    </a:lnTo>
                    <a:lnTo>
                      <a:pt x="32" y="16"/>
                    </a:lnTo>
                    <a:lnTo>
                      <a:pt x="32" y="13"/>
                    </a:lnTo>
                    <a:lnTo>
                      <a:pt x="31" y="11"/>
                    </a:lnTo>
                    <a:lnTo>
                      <a:pt x="31" y="10"/>
                    </a:lnTo>
                    <a:lnTo>
                      <a:pt x="30" y="8"/>
                    </a:lnTo>
                    <a:lnTo>
                      <a:pt x="29" y="7"/>
                    </a:lnTo>
                    <a:lnTo>
                      <a:pt x="29" y="5"/>
                    </a:lnTo>
                    <a:lnTo>
                      <a:pt x="28" y="4"/>
                    </a:lnTo>
                    <a:lnTo>
                      <a:pt x="27" y="3"/>
                    </a:lnTo>
                    <a:lnTo>
                      <a:pt x="26" y="2"/>
                    </a:lnTo>
                    <a:lnTo>
                      <a:pt x="24" y="1"/>
                    </a:lnTo>
                    <a:lnTo>
                      <a:pt x="23" y="0"/>
                    </a:lnTo>
                    <a:lnTo>
                      <a:pt x="22" y="0"/>
                    </a:lnTo>
                    <a:lnTo>
                      <a:pt x="21" y="0"/>
                    </a:lnTo>
                    <a:lnTo>
                      <a:pt x="20" y="0"/>
                    </a:lnTo>
                    <a:lnTo>
                      <a:pt x="18" y="0"/>
                    </a:lnTo>
                    <a:lnTo>
                      <a:pt x="17" y="0"/>
                    </a:lnTo>
                    <a:lnTo>
                      <a:pt x="15" y="0"/>
                    </a:lnTo>
                    <a:lnTo>
                      <a:pt x="14" y="1"/>
                    </a:lnTo>
                    <a:lnTo>
                      <a:pt x="13" y="2"/>
                    </a:lnTo>
                    <a:lnTo>
                      <a:pt x="12" y="3"/>
                    </a:lnTo>
                    <a:lnTo>
                      <a:pt x="10" y="4"/>
                    </a:lnTo>
                    <a:lnTo>
                      <a:pt x="10" y="5"/>
                    </a:lnTo>
                    <a:lnTo>
                      <a:pt x="9" y="7"/>
                    </a:lnTo>
                    <a:lnTo>
                      <a:pt x="8" y="8"/>
                    </a:lnTo>
                    <a:lnTo>
                      <a:pt x="7" y="10"/>
                    </a:lnTo>
                    <a:lnTo>
                      <a:pt x="7" y="11"/>
                    </a:lnTo>
                    <a:lnTo>
                      <a:pt x="6" y="13"/>
                    </a:lnTo>
                    <a:lnTo>
                      <a:pt x="6" y="16"/>
                    </a:lnTo>
                    <a:lnTo>
                      <a:pt x="6" y="18"/>
                    </a:lnTo>
                    <a:lnTo>
                      <a:pt x="6" y="20"/>
                    </a:lnTo>
                    <a:lnTo>
                      <a:pt x="0" y="169"/>
                    </a:lnTo>
                    <a:lnTo>
                      <a:pt x="0" y="170"/>
                    </a:lnTo>
                    <a:lnTo>
                      <a:pt x="0" y="173"/>
                    </a:lnTo>
                    <a:lnTo>
                      <a:pt x="1" y="176"/>
                    </a:lnTo>
                    <a:lnTo>
                      <a:pt x="1" y="179"/>
                    </a:lnTo>
                    <a:lnTo>
                      <a:pt x="2" y="181"/>
                    </a:lnTo>
                    <a:lnTo>
                      <a:pt x="3" y="184"/>
                    </a:lnTo>
                    <a:lnTo>
                      <a:pt x="6" y="186"/>
                    </a:lnTo>
                    <a:lnTo>
                      <a:pt x="7" y="189"/>
                    </a:lnTo>
                    <a:lnTo>
                      <a:pt x="8" y="191"/>
                    </a:lnTo>
                    <a:lnTo>
                      <a:pt x="10" y="193"/>
                    </a:lnTo>
                    <a:lnTo>
                      <a:pt x="12" y="195"/>
                    </a:lnTo>
                    <a:lnTo>
                      <a:pt x="13" y="197"/>
                    </a:lnTo>
                    <a:lnTo>
                      <a:pt x="15" y="198"/>
                    </a:lnTo>
                    <a:lnTo>
                      <a:pt x="16" y="200"/>
                    </a:lnTo>
                    <a:lnTo>
                      <a:pt x="18" y="200"/>
                    </a:lnTo>
                    <a:lnTo>
                      <a:pt x="20" y="201"/>
                    </a:lnTo>
                    <a:close/>
                  </a:path>
                </a:pathLst>
              </a:custGeom>
              <a:solidFill>
                <a:srgbClr val="DADEDC"/>
              </a:solidFill>
              <a:ln w="0" cap="flat" cmpd="sng">
                <a:solidFill>
                  <a:srgbClr val="000000"/>
                </a:solidFill>
                <a:prstDash val="solid"/>
                <a:headEnd type="none" w="med" len="med"/>
                <a:tailEnd type="none" w="med" len="med"/>
              </a:ln>
            </p:spPr>
            <p:txBody>
              <a:bodyPr/>
              <a:lstStyle/>
              <a:p>
                <a:endParaRPr lang="en-US"/>
              </a:p>
            </p:txBody>
          </p:sp>
          <p:sp>
            <p:nvSpPr>
              <p:cNvPr id="1413443" name="Freeform 1413442"/>
              <p:cNvSpPr/>
              <p:nvPr/>
            </p:nvSpPr>
            <p:spPr>
              <a:xfrm>
                <a:off x="4619" y="1303"/>
                <a:ext cx="1" cy="9"/>
              </a:xfrm>
              <a:custGeom>
                <a:avLst/>
                <a:gdLst/>
                <a:ahLst/>
                <a:cxnLst/>
                <a:rect l="0" t="0" r="0" b="0"/>
                <a:pathLst>
                  <a:path w="37" h="210">
                    <a:moveTo>
                      <a:pt x="15" y="210"/>
                    </a:moveTo>
                    <a:lnTo>
                      <a:pt x="16" y="209"/>
                    </a:lnTo>
                    <a:lnTo>
                      <a:pt x="17" y="209"/>
                    </a:lnTo>
                    <a:lnTo>
                      <a:pt x="19" y="207"/>
                    </a:lnTo>
                    <a:lnTo>
                      <a:pt x="21" y="206"/>
                    </a:lnTo>
                    <a:lnTo>
                      <a:pt x="23" y="204"/>
                    </a:lnTo>
                    <a:lnTo>
                      <a:pt x="25" y="202"/>
                    </a:lnTo>
                    <a:lnTo>
                      <a:pt x="26" y="200"/>
                    </a:lnTo>
                    <a:lnTo>
                      <a:pt x="28" y="198"/>
                    </a:lnTo>
                    <a:lnTo>
                      <a:pt x="30" y="195"/>
                    </a:lnTo>
                    <a:lnTo>
                      <a:pt x="31" y="192"/>
                    </a:lnTo>
                    <a:lnTo>
                      <a:pt x="33" y="190"/>
                    </a:lnTo>
                    <a:lnTo>
                      <a:pt x="34" y="187"/>
                    </a:lnTo>
                    <a:lnTo>
                      <a:pt x="35" y="185"/>
                    </a:lnTo>
                    <a:lnTo>
                      <a:pt x="36" y="181"/>
                    </a:lnTo>
                    <a:lnTo>
                      <a:pt x="36" y="179"/>
                    </a:lnTo>
                    <a:lnTo>
                      <a:pt x="37" y="177"/>
                    </a:lnTo>
                    <a:lnTo>
                      <a:pt x="28" y="20"/>
                    </a:lnTo>
                    <a:lnTo>
                      <a:pt x="27" y="17"/>
                    </a:lnTo>
                    <a:lnTo>
                      <a:pt x="27" y="15"/>
                    </a:lnTo>
                    <a:lnTo>
                      <a:pt x="27" y="14"/>
                    </a:lnTo>
                    <a:lnTo>
                      <a:pt x="26" y="12"/>
                    </a:lnTo>
                    <a:lnTo>
                      <a:pt x="26" y="10"/>
                    </a:lnTo>
                    <a:lnTo>
                      <a:pt x="25" y="8"/>
                    </a:lnTo>
                    <a:lnTo>
                      <a:pt x="24" y="7"/>
                    </a:lnTo>
                    <a:lnTo>
                      <a:pt x="24" y="5"/>
                    </a:lnTo>
                    <a:lnTo>
                      <a:pt x="23" y="4"/>
                    </a:lnTo>
                    <a:lnTo>
                      <a:pt x="22" y="3"/>
                    </a:lnTo>
                    <a:lnTo>
                      <a:pt x="21" y="2"/>
                    </a:lnTo>
                    <a:lnTo>
                      <a:pt x="19" y="1"/>
                    </a:lnTo>
                    <a:lnTo>
                      <a:pt x="18" y="0"/>
                    </a:lnTo>
                    <a:lnTo>
                      <a:pt x="17" y="0"/>
                    </a:lnTo>
                    <a:lnTo>
                      <a:pt x="16" y="0"/>
                    </a:lnTo>
                    <a:lnTo>
                      <a:pt x="15" y="0"/>
                    </a:lnTo>
                    <a:lnTo>
                      <a:pt x="13" y="0"/>
                    </a:lnTo>
                    <a:lnTo>
                      <a:pt x="12" y="0"/>
                    </a:lnTo>
                    <a:lnTo>
                      <a:pt x="10" y="0"/>
                    </a:lnTo>
                    <a:lnTo>
                      <a:pt x="9" y="1"/>
                    </a:lnTo>
                    <a:lnTo>
                      <a:pt x="8" y="2"/>
                    </a:lnTo>
                    <a:lnTo>
                      <a:pt x="7" y="3"/>
                    </a:lnTo>
                    <a:lnTo>
                      <a:pt x="5" y="4"/>
                    </a:lnTo>
                    <a:lnTo>
                      <a:pt x="5" y="6"/>
                    </a:lnTo>
                    <a:lnTo>
                      <a:pt x="4" y="7"/>
                    </a:lnTo>
                    <a:lnTo>
                      <a:pt x="2" y="9"/>
                    </a:lnTo>
                    <a:lnTo>
                      <a:pt x="1" y="11"/>
                    </a:lnTo>
                    <a:lnTo>
                      <a:pt x="1" y="13"/>
                    </a:lnTo>
                    <a:lnTo>
                      <a:pt x="0" y="15"/>
                    </a:lnTo>
                    <a:lnTo>
                      <a:pt x="0" y="17"/>
                    </a:lnTo>
                    <a:lnTo>
                      <a:pt x="0" y="19"/>
                    </a:lnTo>
                    <a:lnTo>
                      <a:pt x="0" y="23"/>
                    </a:lnTo>
                    <a:lnTo>
                      <a:pt x="0" y="193"/>
                    </a:lnTo>
                    <a:lnTo>
                      <a:pt x="0" y="194"/>
                    </a:lnTo>
                    <a:lnTo>
                      <a:pt x="0" y="196"/>
                    </a:lnTo>
                    <a:lnTo>
                      <a:pt x="0" y="197"/>
                    </a:lnTo>
                    <a:lnTo>
                      <a:pt x="1" y="199"/>
                    </a:lnTo>
                    <a:lnTo>
                      <a:pt x="1" y="200"/>
                    </a:lnTo>
                    <a:lnTo>
                      <a:pt x="2" y="201"/>
                    </a:lnTo>
                    <a:lnTo>
                      <a:pt x="4" y="203"/>
                    </a:lnTo>
                    <a:lnTo>
                      <a:pt x="5" y="204"/>
                    </a:lnTo>
                    <a:lnTo>
                      <a:pt x="5" y="205"/>
                    </a:lnTo>
                    <a:lnTo>
                      <a:pt x="7" y="206"/>
                    </a:lnTo>
                    <a:lnTo>
                      <a:pt x="8" y="207"/>
                    </a:lnTo>
                    <a:lnTo>
                      <a:pt x="9" y="208"/>
                    </a:lnTo>
                    <a:lnTo>
                      <a:pt x="10" y="209"/>
                    </a:lnTo>
                    <a:lnTo>
                      <a:pt x="12" y="209"/>
                    </a:lnTo>
                    <a:lnTo>
                      <a:pt x="13" y="209"/>
                    </a:lnTo>
                    <a:lnTo>
                      <a:pt x="15" y="210"/>
                    </a:lnTo>
                    <a:close/>
                  </a:path>
                </a:pathLst>
              </a:custGeom>
              <a:solidFill>
                <a:srgbClr val="DADEDC"/>
              </a:solidFill>
              <a:ln w="0" cap="flat" cmpd="sng">
                <a:solidFill>
                  <a:srgbClr val="000000"/>
                </a:solidFill>
                <a:prstDash val="solid"/>
                <a:headEnd type="none" w="med" len="med"/>
                <a:tailEnd type="none" w="med" len="med"/>
              </a:ln>
            </p:spPr>
            <p:txBody>
              <a:bodyPr/>
              <a:lstStyle/>
              <a:p>
                <a:endParaRPr lang="en-US"/>
              </a:p>
            </p:txBody>
          </p:sp>
          <p:sp>
            <p:nvSpPr>
              <p:cNvPr id="1413444" name="Freeform 1413443"/>
              <p:cNvSpPr/>
              <p:nvPr/>
            </p:nvSpPr>
            <p:spPr>
              <a:xfrm>
                <a:off x="4604" y="1302"/>
                <a:ext cx="15" cy="5"/>
              </a:xfrm>
              <a:custGeom>
                <a:avLst/>
                <a:gdLst/>
                <a:ahLst/>
                <a:cxnLst/>
                <a:rect l="0" t="0" r="0" b="0"/>
                <a:pathLst>
                  <a:path w="341" h="99">
                    <a:moveTo>
                      <a:pt x="305" y="99"/>
                    </a:moveTo>
                    <a:lnTo>
                      <a:pt x="308" y="98"/>
                    </a:lnTo>
                    <a:lnTo>
                      <a:pt x="312" y="98"/>
                    </a:lnTo>
                    <a:lnTo>
                      <a:pt x="316" y="97"/>
                    </a:lnTo>
                    <a:lnTo>
                      <a:pt x="319" y="96"/>
                    </a:lnTo>
                    <a:lnTo>
                      <a:pt x="322" y="95"/>
                    </a:lnTo>
                    <a:lnTo>
                      <a:pt x="325" y="93"/>
                    </a:lnTo>
                    <a:lnTo>
                      <a:pt x="328" y="91"/>
                    </a:lnTo>
                    <a:lnTo>
                      <a:pt x="330" y="89"/>
                    </a:lnTo>
                    <a:lnTo>
                      <a:pt x="332" y="87"/>
                    </a:lnTo>
                    <a:lnTo>
                      <a:pt x="334" y="85"/>
                    </a:lnTo>
                    <a:lnTo>
                      <a:pt x="336" y="82"/>
                    </a:lnTo>
                    <a:lnTo>
                      <a:pt x="338" y="80"/>
                    </a:lnTo>
                    <a:lnTo>
                      <a:pt x="339" y="77"/>
                    </a:lnTo>
                    <a:lnTo>
                      <a:pt x="340" y="73"/>
                    </a:lnTo>
                    <a:lnTo>
                      <a:pt x="340" y="70"/>
                    </a:lnTo>
                    <a:lnTo>
                      <a:pt x="341" y="67"/>
                    </a:lnTo>
                    <a:lnTo>
                      <a:pt x="341" y="31"/>
                    </a:lnTo>
                    <a:lnTo>
                      <a:pt x="340" y="27"/>
                    </a:lnTo>
                    <a:lnTo>
                      <a:pt x="340" y="24"/>
                    </a:lnTo>
                    <a:lnTo>
                      <a:pt x="339" y="21"/>
                    </a:lnTo>
                    <a:lnTo>
                      <a:pt x="338" y="18"/>
                    </a:lnTo>
                    <a:lnTo>
                      <a:pt x="336" y="16"/>
                    </a:lnTo>
                    <a:lnTo>
                      <a:pt x="334" y="13"/>
                    </a:lnTo>
                    <a:lnTo>
                      <a:pt x="332" y="11"/>
                    </a:lnTo>
                    <a:lnTo>
                      <a:pt x="330" y="9"/>
                    </a:lnTo>
                    <a:lnTo>
                      <a:pt x="328" y="7"/>
                    </a:lnTo>
                    <a:lnTo>
                      <a:pt x="325" y="5"/>
                    </a:lnTo>
                    <a:lnTo>
                      <a:pt x="322" y="3"/>
                    </a:lnTo>
                    <a:lnTo>
                      <a:pt x="319" y="2"/>
                    </a:lnTo>
                    <a:lnTo>
                      <a:pt x="316" y="1"/>
                    </a:lnTo>
                    <a:lnTo>
                      <a:pt x="312" y="0"/>
                    </a:lnTo>
                    <a:lnTo>
                      <a:pt x="308" y="0"/>
                    </a:lnTo>
                    <a:lnTo>
                      <a:pt x="305" y="0"/>
                    </a:lnTo>
                    <a:lnTo>
                      <a:pt x="36" y="0"/>
                    </a:lnTo>
                    <a:lnTo>
                      <a:pt x="32" y="0"/>
                    </a:lnTo>
                    <a:lnTo>
                      <a:pt x="29" y="0"/>
                    </a:lnTo>
                    <a:lnTo>
                      <a:pt x="25" y="1"/>
                    </a:lnTo>
                    <a:lnTo>
                      <a:pt x="22" y="2"/>
                    </a:lnTo>
                    <a:lnTo>
                      <a:pt x="19" y="3"/>
                    </a:lnTo>
                    <a:lnTo>
                      <a:pt x="16" y="5"/>
                    </a:lnTo>
                    <a:lnTo>
                      <a:pt x="13" y="7"/>
                    </a:lnTo>
                    <a:lnTo>
                      <a:pt x="11" y="9"/>
                    </a:lnTo>
                    <a:lnTo>
                      <a:pt x="9" y="11"/>
                    </a:lnTo>
                    <a:lnTo>
                      <a:pt x="7" y="13"/>
                    </a:lnTo>
                    <a:lnTo>
                      <a:pt x="5" y="16"/>
                    </a:lnTo>
                    <a:lnTo>
                      <a:pt x="3" y="18"/>
                    </a:lnTo>
                    <a:lnTo>
                      <a:pt x="2" y="21"/>
                    </a:lnTo>
                    <a:lnTo>
                      <a:pt x="0" y="24"/>
                    </a:lnTo>
                    <a:lnTo>
                      <a:pt x="0" y="27"/>
                    </a:lnTo>
                    <a:lnTo>
                      <a:pt x="0" y="31"/>
                    </a:lnTo>
                    <a:lnTo>
                      <a:pt x="0" y="67"/>
                    </a:lnTo>
                    <a:lnTo>
                      <a:pt x="0" y="70"/>
                    </a:lnTo>
                    <a:lnTo>
                      <a:pt x="0" y="73"/>
                    </a:lnTo>
                    <a:lnTo>
                      <a:pt x="2" y="77"/>
                    </a:lnTo>
                    <a:lnTo>
                      <a:pt x="3" y="80"/>
                    </a:lnTo>
                    <a:lnTo>
                      <a:pt x="5" y="82"/>
                    </a:lnTo>
                    <a:lnTo>
                      <a:pt x="7" y="85"/>
                    </a:lnTo>
                    <a:lnTo>
                      <a:pt x="9" y="87"/>
                    </a:lnTo>
                    <a:lnTo>
                      <a:pt x="11" y="89"/>
                    </a:lnTo>
                    <a:lnTo>
                      <a:pt x="13" y="91"/>
                    </a:lnTo>
                    <a:lnTo>
                      <a:pt x="16" y="93"/>
                    </a:lnTo>
                    <a:lnTo>
                      <a:pt x="19" y="95"/>
                    </a:lnTo>
                    <a:lnTo>
                      <a:pt x="22" y="96"/>
                    </a:lnTo>
                    <a:lnTo>
                      <a:pt x="25" y="97"/>
                    </a:lnTo>
                    <a:lnTo>
                      <a:pt x="29" y="98"/>
                    </a:lnTo>
                    <a:lnTo>
                      <a:pt x="32" y="98"/>
                    </a:lnTo>
                    <a:lnTo>
                      <a:pt x="36" y="99"/>
                    </a:lnTo>
                    <a:lnTo>
                      <a:pt x="305" y="99"/>
                    </a:lnTo>
                    <a:close/>
                  </a:path>
                </a:pathLst>
              </a:custGeom>
              <a:solidFill>
                <a:srgbClr val="F2EEEA"/>
              </a:solidFill>
              <a:ln w="0" cap="flat" cmpd="sng">
                <a:solidFill>
                  <a:srgbClr val="000000"/>
                </a:solidFill>
                <a:prstDash val="solid"/>
                <a:headEnd type="none" w="med" len="med"/>
                <a:tailEnd type="none" w="med" len="med"/>
              </a:ln>
            </p:spPr>
            <p:txBody>
              <a:bodyPr/>
              <a:lstStyle/>
              <a:p>
                <a:endParaRPr lang="en-US"/>
              </a:p>
            </p:txBody>
          </p:sp>
          <p:sp>
            <p:nvSpPr>
              <p:cNvPr id="1413445" name="Freeform 1413444"/>
              <p:cNvSpPr/>
              <p:nvPr/>
            </p:nvSpPr>
            <p:spPr>
              <a:xfrm>
                <a:off x="4578" y="1301"/>
                <a:ext cx="21" cy="13"/>
              </a:xfrm>
              <a:custGeom>
                <a:avLst/>
                <a:gdLst/>
                <a:ahLst/>
                <a:cxnLst/>
                <a:rect l="0" t="0" r="0" b="0"/>
                <a:pathLst>
                  <a:path w="479" h="283">
                    <a:moveTo>
                      <a:pt x="415" y="283"/>
                    </a:moveTo>
                    <a:lnTo>
                      <a:pt x="419" y="282"/>
                    </a:lnTo>
                    <a:lnTo>
                      <a:pt x="425" y="281"/>
                    </a:lnTo>
                    <a:lnTo>
                      <a:pt x="430" y="280"/>
                    </a:lnTo>
                    <a:lnTo>
                      <a:pt x="436" y="277"/>
                    </a:lnTo>
                    <a:lnTo>
                      <a:pt x="441" y="275"/>
                    </a:lnTo>
                    <a:lnTo>
                      <a:pt x="447" y="271"/>
                    </a:lnTo>
                    <a:lnTo>
                      <a:pt x="452" y="268"/>
                    </a:lnTo>
                    <a:lnTo>
                      <a:pt x="456" y="263"/>
                    </a:lnTo>
                    <a:lnTo>
                      <a:pt x="461" y="259"/>
                    </a:lnTo>
                    <a:lnTo>
                      <a:pt x="465" y="253"/>
                    </a:lnTo>
                    <a:lnTo>
                      <a:pt x="468" y="247"/>
                    </a:lnTo>
                    <a:lnTo>
                      <a:pt x="472" y="241"/>
                    </a:lnTo>
                    <a:lnTo>
                      <a:pt x="475" y="235"/>
                    </a:lnTo>
                    <a:lnTo>
                      <a:pt x="477" y="229"/>
                    </a:lnTo>
                    <a:lnTo>
                      <a:pt x="478" y="222"/>
                    </a:lnTo>
                    <a:lnTo>
                      <a:pt x="479" y="215"/>
                    </a:lnTo>
                    <a:lnTo>
                      <a:pt x="464" y="67"/>
                    </a:lnTo>
                    <a:lnTo>
                      <a:pt x="463" y="60"/>
                    </a:lnTo>
                    <a:lnTo>
                      <a:pt x="463" y="52"/>
                    </a:lnTo>
                    <a:lnTo>
                      <a:pt x="461" y="46"/>
                    </a:lnTo>
                    <a:lnTo>
                      <a:pt x="460" y="40"/>
                    </a:lnTo>
                    <a:lnTo>
                      <a:pt x="458" y="34"/>
                    </a:lnTo>
                    <a:lnTo>
                      <a:pt x="455" y="29"/>
                    </a:lnTo>
                    <a:lnTo>
                      <a:pt x="452" y="24"/>
                    </a:lnTo>
                    <a:lnTo>
                      <a:pt x="449" y="20"/>
                    </a:lnTo>
                    <a:lnTo>
                      <a:pt x="446" y="14"/>
                    </a:lnTo>
                    <a:lnTo>
                      <a:pt x="442" y="11"/>
                    </a:lnTo>
                    <a:lnTo>
                      <a:pt x="438" y="7"/>
                    </a:lnTo>
                    <a:lnTo>
                      <a:pt x="434" y="5"/>
                    </a:lnTo>
                    <a:lnTo>
                      <a:pt x="429" y="2"/>
                    </a:lnTo>
                    <a:lnTo>
                      <a:pt x="424" y="1"/>
                    </a:lnTo>
                    <a:lnTo>
                      <a:pt x="419" y="0"/>
                    </a:lnTo>
                    <a:lnTo>
                      <a:pt x="415" y="0"/>
                    </a:lnTo>
                    <a:lnTo>
                      <a:pt x="63" y="0"/>
                    </a:lnTo>
                    <a:lnTo>
                      <a:pt x="58" y="0"/>
                    </a:lnTo>
                    <a:lnTo>
                      <a:pt x="53" y="1"/>
                    </a:lnTo>
                    <a:lnTo>
                      <a:pt x="49" y="2"/>
                    </a:lnTo>
                    <a:lnTo>
                      <a:pt x="43" y="5"/>
                    </a:lnTo>
                    <a:lnTo>
                      <a:pt x="39" y="7"/>
                    </a:lnTo>
                    <a:lnTo>
                      <a:pt x="35" y="11"/>
                    </a:lnTo>
                    <a:lnTo>
                      <a:pt x="32" y="14"/>
                    </a:lnTo>
                    <a:lnTo>
                      <a:pt x="28" y="20"/>
                    </a:lnTo>
                    <a:lnTo>
                      <a:pt x="25" y="24"/>
                    </a:lnTo>
                    <a:lnTo>
                      <a:pt x="23" y="29"/>
                    </a:lnTo>
                    <a:lnTo>
                      <a:pt x="20" y="34"/>
                    </a:lnTo>
                    <a:lnTo>
                      <a:pt x="18" y="40"/>
                    </a:lnTo>
                    <a:lnTo>
                      <a:pt x="17" y="46"/>
                    </a:lnTo>
                    <a:lnTo>
                      <a:pt x="15" y="52"/>
                    </a:lnTo>
                    <a:lnTo>
                      <a:pt x="15" y="60"/>
                    </a:lnTo>
                    <a:lnTo>
                      <a:pt x="15" y="67"/>
                    </a:lnTo>
                    <a:lnTo>
                      <a:pt x="0" y="215"/>
                    </a:lnTo>
                    <a:lnTo>
                      <a:pt x="0" y="222"/>
                    </a:lnTo>
                    <a:lnTo>
                      <a:pt x="1" y="229"/>
                    </a:lnTo>
                    <a:lnTo>
                      <a:pt x="3" y="235"/>
                    </a:lnTo>
                    <a:lnTo>
                      <a:pt x="5" y="241"/>
                    </a:lnTo>
                    <a:lnTo>
                      <a:pt x="9" y="247"/>
                    </a:lnTo>
                    <a:lnTo>
                      <a:pt x="13" y="253"/>
                    </a:lnTo>
                    <a:lnTo>
                      <a:pt x="17" y="259"/>
                    </a:lnTo>
                    <a:lnTo>
                      <a:pt x="21" y="263"/>
                    </a:lnTo>
                    <a:lnTo>
                      <a:pt x="26" y="268"/>
                    </a:lnTo>
                    <a:lnTo>
                      <a:pt x="31" y="271"/>
                    </a:lnTo>
                    <a:lnTo>
                      <a:pt x="36" y="275"/>
                    </a:lnTo>
                    <a:lnTo>
                      <a:pt x="41" y="277"/>
                    </a:lnTo>
                    <a:lnTo>
                      <a:pt x="47" y="280"/>
                    </a:lnTo>
                    <a:lnTo>
                      <a:pt x="52" y="281"/>
                    </a:lnTo>
                    <a:lnTo>
                      <a:pt x="58" y="282"/>
                    </a:lnTo>
                    <a:lnTo>
                      <a:pt x="63" y="283"/>
                    </a:lnTo>
                    <a:lnTo>
                      <a:pt x="415" y="283"/>
                    </a:lnTo>
                    <a:close/>
                  </a:path>
                </a:pathLst>
              </a:custGeom>
              <a:solidFill>
                <a:srgbClr val="7F7F7F"/>
              </a:solidFill>
              <a:ln w="0" cap="flat" cmpd="sng">
                <a:solidFill>
                  <a:srgbClr val="000000"/>
                </a:solidFill>
                <a:prstDash val="solid"/>
                <a:headEnd type="none" w="med" len="med"/>
                <a:tailEnd type="none" w="med" len="med"/>
              </a:ln>
            </p:spPr>
            <p:txBody>
              <a:bodyPr/>
              <a:lstStyle/>
              <a:p>
                <a:endParaRPr lang="en-US"/>
              </a:p>
            </p:txBody>
          </p:sp>
          <p:sp>
            <p:nvSpPr>
              <p:cNvPr id="1413446" name="Freeform 1413445"/>
              <p:cNvSpPr/>
              <p:nvPr/>
            </p:nvSpPr>
            <p:spPr>
              <a:xfrm>
                <a:off x="4579" y="1302"/>
                <a:ext cx="20" cy="11"/>
              </a:xfrm>
              <a:custGeom>
                <a:avLst/>
                <a:gdLst/>
                <a:ahLst/>
                <a:cxnLst/>
                <a:rect l="0" t="0" r="0" b="0"/>
                <a:pathLst>
                  <a:path w="454" h="270">
                    <a:moveTo>
                      <a:pt x="394" y="270"/>
                    </a:moveTo>
                    <a:lnTo>
                      <a:pt x="398" y="269"/>
                    </a:lnTo>
                    <a:lnTo>
                      <a:pt x="403" y="268"/>
                    </a:lnTo>
                    <a:lnTo>
                      <a:pt x="408" y="267"/>
                    </a:lnTo>
                    <a:lnTo>
                      <a:pt x="413" y="265"/>
                    </a:lnTo>
                    <a:lnTo>
                      <a:pt x="418" y="262"/>
                    </a:lnTo>
                    <a:lnTo>
                      <a:pt x="424" y="259"/>
                    </a:lnTo>
                    <a:lnTo>
                      <a:pt x="429" y="256"/>
                    </a:lnTo>
                    <a:lnTo>
                      <a:pt x="433" y="251"/>
                    </a:lnTo>
                    <a:lnTo>
                      <a:pt x="438" y="246"/>
                    </a:lnTo>
                    <a:lnTo>
                      <a:pt x="441" y="241"/>
                    </a:lnTo>
                    <a:lnTo>
                      <a:pt x="445" y="236"/>
                    </a:lnTo>
                    <a:lnTo>
                      <a:pt x="448" y="231"/>
                    </a:lnTo>
                    <a:lnTo>
                      <a:pt x="450" y="225"/>
                    </a:lnTo>
                    <a:lnTo>
                      <a:pt x="452" y="219"/>
                    </a:lnTo>
                    <a:lnTo>
                      <a:pt x="453" y="213"/>
                    </a:lnTo>
                    <a:lnTo>
                      <a:pt x="454" y="206"/>
                    </a:lnTo>
                    <a:lnTo>
                      <a:pt x="440" y="65"/>
                    </a:lnTo>
                    <a:lnTo>
                      <a:pt x="439" y="58"/>
                    </a:lnTo>
                    <a:lnTo>
                      <a:pt x="439" y="51"/>
                    </a:lnTo>
                    <a:lnTo>
                      <a:pt x="437" y="45"/>
                    </a:lnTo>
                    <a:lnTo>
                      <a:pt x="436" y="39"/>
                    </a:lnTo>
                    <a:lnTo>
                      <a:pt x="434" y="33"/>
                    </a:lnTo>
                    <a:lnTo>
                      <a:pt x="432" y="28"/>
                    </a:lnTo>
                    <a:lnTo>
                      <a:pt x="429" y="23"/>
                    </a:lnTo>
                    <a:lnTo>
                      <a:pt x="426" y="19"/>
                    </a:lnTo>
                    <a:lnTo>
                      <a:pt x="423" y="15"/>
                    </a:lnTo>
                    <a:lnTo>
                      <a:pt x="420" y="10"/>
                    </a:lnTo>
                    <a:lnTo>
                      <a:pt x="415" y="7"/>
                    </a:lnTo>
                    <a:lnTo>
                      <a:pt x="411" y="4"/>
                    </a:lnTo>
                    <a:lnTo>
                      <a:pt x="407" y="2"/>
                    </a:lnTo>
                    <a:lnTo>
                      <a:pt x="403" y="1"/>
                    </a:lnTo>
                    <a:lnTo>
                      <a:pt x="398" y="0"/>
                    </a:lnTo>
                    <a:lnTo>
                      <a:pt x="394" y="0"/>
                    </a:lnTo>
                    <a:lnTo>
                      <a:pt x="59" y="0"/>
                    </a:lnTo>
                    <a:lnTo>
                      <a:pt x="54" y="0"/>
                    </a:lnTo>
                    <a:lnTo>
                      <a:pt x="49" y="1"/>
                    </a:lnTo>
                    <a:lnTo>
                      <a:pt x="45" y="2"/>
                    </a:lnTo>
                    <a:lnTo>
                      <a:pt x="41" y="4"/>
                    </a:lnTo>
                    <a:lnTo>
                      <a:pt x="37" y="7"/>
                    </a:lnTo>
                    <a:lnTo>
                      <a:pt x="33" y="10"/>
                    </a:lnTo>
                    <a:lnTo>
                      <a:pt x="29" y="15"/>
                    </a:lnTo>
                    <a:lnTo>
                      <a:pt x="26" y="19"/>
                    </a:lnTo>
                    <a:lnTo>
                      <a:pt x="23" y="23"/>
                    </a:lnTo>
                    <a:lnTo>
                      <a:pt x="20" y="28"/>
                    </a:lnTo>
                    <a:lnTo>
                      <a:pt x="18" y="33"/>
                    </a:lnTo>
                    <a:lnTo>
                      <a:pt x="16" y="39"/>
                    </a:lnTo>
                    <a:lnTo>
                      <a:pt x="15" y="45"/>
                    </a:lnTo>
                    <a:lnTo>
                      <a:pt x="13" y="51"/>
                    </a:lnTo>
                    <a:lnTo>
                      <a:pt x="13" y="58"/>
                    </a:lnTo>
                    <a:lnTo>
                      <a:pt x="13" y="65"/>
                    </a:lnTo>
                    <a:lnTo>
                      <a:pt x="0" y="206"/>
                    </a:lnTo>
                    <a:lnTo>
                      <a:pt x="0" y="213"/>
                    </a:lnTo>
                    <a:lnTo>
                      <a:pt x="1" y="219"/>
                    </a:lnTo>
                    <a:lnTo>
                      <a:pt x="3" y="225"/>
                    </a:lnTo>
                    <a:lnTo>
                      <a:pt x="5" y="231"/>
                    </a:lnTo>
                    <a:lnTo>
                      <a:pt x="8" y="236"/>
                    </a:lnTo>
                    <a:lnTo>
                      <a:pt x="11" y="241"/>
                    </a:lnTo>
                    <a:lnTo>
                      <a:pt x="15" y="246"/>
                    </a:lnTo>
                    <a:lnTo>
                      <a:pt x="19" y="251"/>
                    </a:lnTo>
                    <a:lnTo>
                      <a:pt x="24" y="256"/>
                    </a:lnTo>
                    <a:lnTo>
                      <a:pt x="28" y="259"/>
                    </a:lnTo>
                    <a:lnTo>
                      <a:pt x="34" y="262"/>
                    </a:lnTo>
                    <a:lnTo>
                      <a:pt x="39" y="265"/>
                    </a:lnTo>
                    <a:lnTo>
                      <a:pt x="44" y="267"/>
                    </a:lnTo>
                    <a:lnTo>
                      <a:pt x="49" y="268"/>
                    </a:lnTo>
                    <a:lnTo>
                      <a:pt x="54" y="269"/>
                    </a:lnTo>
                    <a:lnTo>
                      <a:pt x="59" y="270"/>
                    </a:lnTo>
                    <a:lnTo>
                      <a:pt x="394" y="270"/>
                    </a:lnTo>
                    <a:close/>
                  </a:path>
                </a:pathLst>
              </a:custGeom>
              <a:solidFill>
                <a:srgbClr val="F2F3F1"/>
              </a:solidFill>
              <a:ln w="0" cap="flat" cmpd="sng">
                <a:solidFill>
                  <a:srgbClr val="000000"/>
                </a:solidFill>
                <a:prstDash val="solid"/>
                <a:headEnd type="none" w="med" len="med"/>
                <a:tailEnd type="none" w="med" len="med"/>
              </a:ln>
            </p:spPr>
            <p:txBody>
              <a:bodyPr/>
              <a:lstStyle/>
              <a:p>
                <a:endParaRPr lang="en-US"/>
              </a:p>
            </p:txBody>
          </p:sp>
          <p:sp>
            <p:nvSpPr>
              <p:cNvPr id="1413447" name="Freeform 1413446"/>
              <p:cNvSpPr/>
              <p:nvPr/>
            </p:nvSpPr>
            <p:spPr>
              <a:xfrm>
                <a:off x="4582" y="1307"/>
                <a:ext cx="14" cy="6"/>
              </a:xfrm>
              <a:custGeom>
                <a:avLst/>
                <a:gdLst/>
                <a:ahLst/>
                <a:cxnLst/>
                <a:rect l="0" t="0" r="0" b="0"/>
                <a:pathLst>
                  <a:path w="332" h="122">
                    <a:moveTo>
                      <a:pt x="332" y="62"/>
                    </a:moveTo>
                    <a:lnTo>
                      <a:pt x="331" y="67"/>
                    </a:lnTo>
                    <a:lnTo>
                      <a:pt x="331" y="73"/>
                    </a:lnTo>
                    <a:lnTo>
                      <a:pt x="330" y="79"/>
                    </a:lnTo>
                    <a:lnTo>
                      <a:pt x="329" y="85"/>
                    </a:lnTo>
                    <a:lnTo>
                      <a:pt x="328" y="90"/>
                    </a:lnTo>
                    <a:lnTo>
                      <a:pt x="326" y="95"/>
                    </a:lnTo>
                    <a:lnTo>
                      <a:pt x="324" y="100"/>
                    </a:lnTo>
                    <a:lnTo>
                      <a:pt x="322" y="104"/>
                    </a:lnTo>
                    <a:lnTo>
                      <a:pt x="319" y="108"/>
                    </a:lnTo>
                    <a:lnTo>
                      <a:pt x="315" y="111"/>
                    </a:lnTo>
                    <a:lnTo>
                      <a:pt x="312" y="114"/>
                    </a:lnTo>
                    <a:lnTo>
                      <a:pt x="309" y="117"/>
                    </a:lnTo>
                    <a:lnTo>
                      <a:pt x="305" y="119"/>
                    </a:lnTo>
                    <a:lnTo>
                      <a:pt x="302" y="120"/>
                    </a:lnTo>
                    <a:lnTo>
                      <a:pt x="298" y="121"/>
                    </a:lnTo>
                    <a:lnTo>
                      <a:pt x="294" y="122"/>
                    </a:lnTo>
                    <a:lnTo>
                      <a:pt x="38" y="122"/>
                    </a:lnTo>
                    <a:lnTo>
                      <a:pt x="33" y="121"/>
                    </a:lnTo>
                    <a:lnTo>
                      <a:pt x="29" y="120"/>
                    </a:lnTo>
                    <a:lnTo>
                      <a:pt x="26" y="119"/>
                    </a:lnTo>
                    <a:lnTo>
                      <a:pt x="22" y="117"/>
                    </a:lnTo>
                    <a:lnTo>
                      <a:pt x="19" y="114"/>
                    </a:lnTo>
                    <a:lnTo>
                      <a:pt x="16" y="111"/>
                    </a:lnTo>
                    <a:lnTo>
                      <a:pt x="13" y="108"/>
                    </a:lnTo>
                    <a:lnTo>
                      <a:pt x="10" y="104"/>
                    </a:lnTo>
                    <a:lnTo>
                      <a:pt x="7" y="100"/>
                    </a:lnTo>
                    <a:lnTo>
                      <a:pt x="5" y="95"/>
                    </a:lnTo>
                    <a:lnTo>
                      <a:pt x="3" y="90"/>
                    </a:lnTo>
                    <a:lnTo>
                      <a:pt x="2" y="85"/>
                    </a:lnTo>
                    <a:lnTo>
                      <a:pt x="1" y="79"/>
                    </a:lnTo>
                    <a:lnTo>
                      <a:pt x="0" y="73"/>
                    </a:lnTo>
                    <a:lnTo>
                      <a:pt x="0" y="67"/>
                    </a:lnTo>
                    <a:lnTo>
                      <a:pt x="0" y="62"/>
                    </a:lnTo>
                    <a:lnTo>
                      <a:pt x="2" y="0"/>
                    </a:lnTo>
                    <a:lnTo>
                      <a:pt x="330" y="0"/>
                    </a:lnTo>
                    <a:lnTo>
                      <a:pt x="332" y="62"/>
                    </a:lnTo>
                    <a:close/>
                  </a:path>
                </a:pathLst>
              </a:custGeom>
              <a:solidFill>
                <a:srgbClr val="CDCAC7"/>
              </a:solidFill>
              <a:ln w="0" cap="flat" cmpd="sng">
                <a:solidFill>
                  <a:srgbClr val="000000"/>
                </a:solidFill>
                <a:prstDash val="solid"/>
                <a:headEnd type="none" w="med" len="med"/>
                <a:tailEnd type="none" w="med" len="med"/>
              </a:ln>
            </p:spPr>
            <p:txBody>
              <a:bodyPr/>
              <a:lstStyle/>
              <a:p>
                <a:endParaRPr lang="en-US"/>
              </a:p>
            </p:txBody>
          </p:sp>
          <p:sp>
            <p:nvSpPr>
              <p:cNvPr id="1413448" name="Freeform 1413447"/>
              <p:cNvSpPr/>
              <p:nvPr/>
            </p:nvSpPr>
            <p:spPr>
              <a:xfrm>
                <a:off x="4579" y="1303"/>
                <a:ext cx="2" cy="9"/>
              </a:xfrm>
              <a:custGeom>
                <a:avLst/>
                <a:gdLst/>
                <a:ahLst/>
                <a:cxnLst/>
                <a:rect l="0" t="0" r="0" b="0"/>
                <a:pathLst>
                  <a:path w="33" h="201">
                    <a:moveTo>
                      <a:pt x="19" y="201"/>
                    </a:moveTo>
                    <a:lnTo>
                      <a:pt x="20" y="200"/>
                    </a:lnTo>
                    <a:lnTo>
                      <a:pt x="21" y="200"/>
                    </a:lnTo>
                    <a:lnTo>
                      <a:pt x="23" y="200"/>
                    </a:lnTo>
                    <a:lnTo>
                      <a:pt x="24" y="199"/>
                    </a:lnTo>
                    <a:lnTo>
                      <a:pt x="25" y="198"/>
                    </a:lnTo>
                    <a:lnTo>
                      <a:pt x="26" y="197"/>
                    </a:lnTo>
                    <a:lnTo>
                      <a:pt x="28" y="196"/>
                    </a:lnTo>
                    <a:lnTo>
                      <a:pt x="29" y="195"/>
                    </a:lnTo>
                    <a:lnTo>
                      <a:pt x="29" y="194"/>
                    </a:lnTo>
                    <a:lnTo>
                      <a:pt x="30" y="192"/>
                    </a:lnTo>
                    <a:lnTo>
                      <a:pt x="31" y="191"/>
                    </a:lnTo>
                    <a:lnTo>
                      <a:pt x="31" y="189"/>
                    </a:lnTo>
                    <a:lnTo>
                      <a:pt x="32" y="187"/>
                    </a:lnTo>
                    <a:lnTo>
                      <a:pt x="32" y="185"/>
                    </a:lnTo>
                    <a:lnTo>
                      <a:pt x="32" y="184"/>
                    </a:lnTo>
                    <a:lnTo>
                      <a:pt x="33" y="182"/>
                    </a:lnTo>
                    <a:lnTo>
                      <a:pt x="33" y="20"/>
                    </a:lnTo>
                    <a:lnTo>
                      <a:pt x="32" y="18"/>
                    </a:lnTo>
                    <a:lnTo>
                      <a:pt x="32" y="16"/>
                    </a:lnTo>
                    <a:lnTo>
                      <a:pt x="32" y="13"/>
                    </a:lnTo>
                    <a:lnTo>
                      <a:pt x="31" y="11"/>
                    </a:lnTo>
                    <a:lnTo>
                      <a:pt x="31" y="10"/>
                    </a:lnTo>
                    <a:lnTo>
                      <a:pt x="30" y="8"/>
                    </a:lnTo>
                    <a:lnTo>
                      <a:pt x="29" y="7"/>
                    </a:lnTo>
                    <a:lnTo>
                      <a:pt x="29" y="5"/>
                    </a:lnTo>
                    <a:lnTo>
                      <a:pt x="28" y="4"/>
                    </a:lnTo>
                    <a:lnTo>
                      <a:pt x="26" y="3"/>
                    </a:lnTo>
                    <a:lnTo>
                      <a:pt x="25" y="2"/>
                    </a:lnTo>
                    <a:lnTo>
                      <a:pt x="24" y="1"/>
                    </a:lnTo>
                    <a:lnTo>
                      <a:pt x="23" y="0"/>
                    </a:lnTo>
                    <a:lnTo>
                      <a:pt x="21" y="0"/>
                    </a:lnTo>
                    <a:lnTo>
                      <a:pt x="20" y="0"/>
                    </a:lnTo>
                    <a:lnTo>
                      <a:pt x="19" y="0"/>
                    </a:lnTo>
                    <a:lnTo>
                      <a:pt x="17" y="0"/>
                    </a:lnTo>
                    <a:lnTo>
                      <a:pt x="15" y="0"/>
                    </a:lnTo>
                    <a:lnTo>
                      <a:pt x="13" y="0"/>
                    </a:lnTo>
                    <a:lnTo>
                      <a:pt x="12" y="1"/>
                    </a:lnTo>
                    <a:lnTo>
                      <a:pt x="11" y="2"/>
                    </a:lnTo>
                    <a:lnTo>
                      <a:pt x="10" y="3"/>
                    </a:lnTo>
                    <a:lnTo>
                      <a:pt x="8" y="4"/>
                    </a:lnTo>
                    <a:lnTo>
                      <a:pt x="8" y="5"/>
                    </a:lnTo>
                    <a:lnTo>
                      <a:pt x="7" y="7"/>
                    </a:lnTo>
                    <a:lnTo>
                      <a:pt x="6" y="8"/>
                    </a:lnTo>
                    <a:lnTo>
                      <a:pt x="5" y="10"/>
                    </a:lnTo>
                    <a:lnTo>
                      <a:pt x="5" y="11"/>
                    </a:lnTo>
                    <a:lnTo>
                      <a:pt x="4" y="13"/>
                    </a:lnTo>
                    <a:lnTo>
                      <a:pt x="4" y="16"/>
                    </a:lnTo>
                    <a:lnTo>
                      <a:pt x="4" y="18"/>
                    </a:lnTo>
                    <a:lnTo>
                      <a:pt x="4" y="20"/>
                    </a:lnTo>
                    <a:lnTo>
                      <a:pt x="0" y="169"/>
                    </a:lnTo>
                    <a:lnTo>
                      <a:pt x="0" y="170"/>
                    </a:lnTo>
                    <a:lnTo>
                      <a:pt x="0" y="173"/>
                    </a:lnTo>
                    <a:lnTo>
                      <a:pt x="0" y="176"/>
                    </a:lnTo>
                    <a:lnTo>
                      <a:pt x="1" y="179"/>
                    </a:lnTo>
                    <a:lnTo>
                      <a:pt x="2" y="181"/>
                    </a:lnTo>
                    <a:lnTo>
                      <a:pt x="3" y="184"/>
                    </a:lnTo>
                    <a:lnTo>
                      <a:pt x="4" y="186"/>
                    </a:lnTo>
                    <a:lnTo>
                      <a:pt x="6" y="189"/>
                    </a:lnTo>
                    <a:lnTo>
                      <a:pt x="7" y="191"/>
                    </a:lnTo>
                    <a:lnTo>
                      <a:pt x="8" y="193"/>
                    </a:lnTo>
                    <a:lnTo>
                      <a:pt x="10" y="195"/>
                    </a:lnTo>
                    <a:lnTo>
                      <a:pt x="11" y="197"/>
                    </a:lnTo>
                    <a:lnTo>
                      <a:pt x="13" y="198"/>
                    </a:lnTo>
                    <a:lnTo>
                      <a:pt x="14" y="200"/>
                    </a:lnTo>
                    <a:lnTo>
                      <a:pt x="17" y="200"/>
                    </a:lnTo>
                    <a:lnTo>
                      <a:pt x="19" y="201"/>
                    </a:lnTo>
                    <a:close/>
                  </a:path>
                </a:pathLst>
              </a:custGeom>
              <a:solidFill>
                <a:srgbClr val="DADEDC"/>
              </a:solidFill>
              <a:ln w="0" cap="flat" cmpd="sng">
                <a:solidFill>
                  <a:srgbClr val="000000"/>
                </a:solidFill>
                <a:prstDash val="solid"/>
                <a:headEnd type="none" w="med" len="med"/>
                <a:tailEnd type="none" w="med" len="med"/>
              </a:ln>
            </p:spPr>
            <p:txBody>
              <a:bodyPr/>
              <a:lstStyle/>
              <a:p>
                <a:endParaRPr lang="en-US"/>
              </a:p>
            </p:txBody>
          </p:sp>
          <p:sp>
            <p:nvSpPr>
              <p:cNvPr id="1413449" name="Freeform 1413448"/>
              <p:cNvSpPr/>
              <p:nvPr/>
            </p:nvSpPr>
            <p:spPr>
              <a:xfrm>
                <a:off x="4596" y="1303"/>
                <a:ext cx="2" cy="9"/>
              </a:xfrm>
              <a:custGeom>
                <a:avLst/>
                <a:gdLst/>
                <a:ahLst/>
                <a:cxnLst/>
                <a:rect l="0" t="0" r="0" b="0"/>
                <a:pathLst>
                  <a:path w="38" h="210">
                    <a:moveTo>
                      <a:pt x="14" y="210"/>
                    </a:moveTo>
                    <a:lnTo>
                      <a:pt x="15" y="209"/>
                    </a:lnTo>
                    <a:lnTo>
                      <a:pt x="18" y="209"/>
                    </a:lnTo>
                    <a:lnTo>
                      <a:pt x="20" y="207"/>
                    </a:lnTo>
                    <a:lnTo>
                      <a:pt x="21" y="206"/>
                    </a:lnTo>
                    <a:lnTo>
                      <a:pt x="23" y="204"/>
                    </a:lnTo>
                    <a:lnTo>
                      <a:pt x="25" y="202"/>
                    </a:lnTo>
                    <a:lnTo>
                      <a:pt x="27" y="200"/>
                    </a:lnTo>
                    <a:lnTo>
                      <a:pt x="29" y="198"/>
                    </a:lnTo>
                    <a:lnTo>
                      <a:pt x="31" y="195"/>
                    </a:lnTo>
                    <a:lnTo>
                      <a:pt x="32" y="192"/>
                    </a:lnTo>
                    <a:lnTo>
                      <a:pt x="34" y="190"/>
                    </a:lnTo>
                    <a:lnTo>
                      <a:pt x="35" y="187"/>
                    </a:lnTo>
                    <a:lnTo>
                      <a:pt x="36" y="185"/>
                    </a:lnTo>
                    <a:lnTo>
                      <a:pt x="37" y="181"/>
                    </a:lnTo>
                    <a:lnTo>
                      <a:pt x="37" y="179"/>
                    </a:lnTo>
                    <a:lnTo>
                      <a:pt x="38" y="177"/>
                    </a:lnTo>
                    <a:lnTo>
                      <a:pt x="29" y="20"/>
                    </a:lnTo>
                    <a:lnTo>
                      <a:pt x="28" y="17"/>
                    </a:lnTo>
                    <a:lnTo>
                      <a:pt x="28" y="15"/>
                    </a:lnTo>
                    <a:lnTo>
                      <a:pt x="28" y="14"/>
                    </a:lnTo>
                    <a:lnTo>
                      <a:pt x="27" y="12"/>
                    </a:lnTo>
                    <a:lnTo>
                      <a:pt x="27" y="10"/>
                    </a:lnTo>
                    <a:lnTo>
                      <a:pt x="26" y="8"/>
                    </a:lnTo>
                    <a:lnTo>
                      <a:pt x="25" y="7"/>
                    </a:lnTo>
                    <a:lnTo>
                      <a:pt x="25" y="5"/>
                    </a:lnTo>
                    <a:lnTo>
                      <a:pt x="24" y="4"/>
                    </a:lnTo>
                    <a:lnTo>
                      <a:pt x="22" y="3"/>
                    </a:lnTo>
                    <a:lnTo>
                      <a:pt x="21" y="2"/>
                    </a:lnTo>
                    <a:lnTo>
                      <a:pt x="20" y="1"/>
                    </a:lnTo>
                    <a:lnTo>
                      <a:pt x="19" y="0"/>
                    </a:lnTo>
                    <a:lnTo>
                      <a:pt x="17" y="0"/>
                    </a:lnTo>
                    <a:lnTo>
                      <a:pt x="15" y="0"/>
                    </a:lnTo>
                    <a:lnTo>
                      <a:pt x="14" y="0"/>
                    </a:lnTo>
                    <a:lnTo>
                      <a:pt x="12" y="0"/>
                    </a:lnTo>
                    <a:lnTo>
                      <a:pt x="11" y="0"/>
                    </a:lnTo>
                    <a:lnTo>
                      <a:pt x="9" y="0"/>
                    </a:lnTo>
                    <a:lnTo>
                      <a:pt x="8" y="1"/>
                    </a:lnTo>
                    <a:lnTo>
                      <a:pt x="7" y="2"/>
                    </a:lnTo>
                    <a:lnTo>
                      <a:pt x="6" y="3"/>
                    </a:lnTo>
                    <a:lnTo>
                      <a:pt x="4" y="4"/>
                    </a:lnTo>
                    <a:lnTo>
                      <a:pt x="4" y="6"/>
                    </a:lnTo>
                    <a:lnTo>
                      <a:pt x="3" y="7"/>
                    </a:lnTo>
                    <a:lnTo>
                      <a:pt x="2" y="9"/>
                    </a:lnTo>
                    <a:lnTo>
                      <a:pt x="1" y="11"/>
                    </a:lnTo>
                    <a:lnTo>
                      <a:pt x="1" y="13"/>
                    </a:lnTo>
                    <a:lnTo>
                      <a:pt x="0" y="15"/>
                    </a:lnTo>
                    <a:lnTo>
                      <a:pt x="0" y="17"/>
                    </a:lnTo>
                    <a:lnTo>
                      <a:pt x="0" y="19"/>
                    </a:lnTo>
                    <a:lnTo>
                      <a:pt x="0" y="23"/>
                    </a:lnTo>
                    <a:lnTo>
                      <a:pt x="0" y="193"/>
                    </a:lnTo>
                    <a:lnTo>
                      <a:pt x="0" y="194"/>
                    </a:lnTo>
                    <a:lnTo>
                      <a:pt x="0" y="196"/>
                    </a:lnTo>
                    <a:lnTo>
                      <a:pt x="0" y="197"/>
                    </a:lnTo>
                    <a:lnTo>
                      <a:pt x="1" y="199"/>
                    </a:lnTo>
                    <a:lnTo>
                      <a:pt x="1" y="200"/>
                    </a:lnTo>
                    <a:lnTo>
                      <a:pt x="2" y="201"/>
                    </a:lnTo>
                    <a:lnTo>
                      <a:pt x="3" y="203"/>
                    </a:lnTo>
                    <a:lnTo>
                      <a:pt x="4" y="204"/>
                    </a:lnTo>
                    <a:lnTo>
                      <a:pt x="4" y="205"/>
                    </a:lnTo>
                    <a:lnTo>
                      <a:pt x="6" y="206"/>
                    </a:lnTo>
                    <a:lnTo>
                      <a:pt x="7" y="207"/>
                    </a:lnTo>
                    <a:lnTo>
                      <a:pt x="8" y="208"/>
                    </a:lnTo>
                    <a:lnTo>
                      <a:pt x="9" y="209"/>
                    </a:lnTo>
                    <a:lnTo>
                      <a:pt x="11" y="209"/>
                    </a:lnTo>
                    <a:lnTo>
                      <a:pt x="12" y="209"/>
                    </a:lnTo>
                    <a:lnTo>
                      <a:pt x="14" y="210"/>
                    </a:lnTo>
                    <a:close/>
                  </a:path>
                </a:pathLst>
              </a:custGeom>
              <a:solidFill>
                <a:srgbClr val="DADEDC"/>
              </a:solidFill>
              <a:ln w="0" cap="flat" cmpd="sng">
                <a:solidFill>
                  <a:srgbClr val="000000"/>
                </a:solidFill>
                <a:prstDash val="solid"/>
                <a:headEnd type="none" w="med" len="med"/>
                <a:tailEnd type="none" w="med" len="med"/>
              </a:ln>
            </p:spPr>
            <p:txBody>
              <a:bodyPr/>
              <a:lstStyle/>
              <a:p>
                <a:endParaRPr lang="en-US"/>
              </a:p>
            </p:txBody>
          </p:sp>
          <p:sp>
            <p:nvSpPr>
              <p:cNvPr id="1413450" name="Freeform 1413449"/>
              <p:cNvSpPr/>
              <p:nvPr/>
            </p:nvSpPr>
            <p:spPr>
              <a:xfrm>
                <a:off x="4581" y="1302"/>
                <a:ext cx="15" cy="5"/>
              </a:xfrm>
              <a:custGeom>
                <a:avLst/>
                <a:gdLst/>
                <a:ahLst/>
                <a:cxnLst/>
                <a:rect l="0" t="0" r="0" b="0"/>
                <a:pathLst>
                  <a:path w="342" h="99">
                    <a:moveTo>
                      <a:pt x="305" y="99"/>
                    </a:moveTo>
                    <a:lnTo>
                      <a:pt x="308" y="98"/>
                    </a:lnTo>
                    <a:lnTo>
                      <a:pt x="312" y="98"/>
                    </a:lnTo>
                    <a:lnTo>
                      <a:pt x="315" y="97"/>
                    </a:lnTo>
                    <a:lnTo>
                      <a:pt x="319" y="96"/>
                    </a:lnTo>
                    <a:lnTo>
                      <a:pt x="322" y="95"/>
                    </a:lnTo>
                    <a:lnTo>
                      <a:pt x="326" y="93"/>
                    </a:lnTo>
                    <a:lnTo>
                      <a:pt x="328" y="91"/>
                    </a:lnTo>
                    <a:lnTo>
                      <a:pt x="331" y="89"/>
                    </a:lnTo>
                    <a:lnTo>
                      <a:pt x="333" y="87"/>
                    </a:lnTo>
                    <a:lnTo>
                      <a:pt x="335" y="85"/>
                    </a:lnTo>
                    <a:lnTo>
                      <a:pt x="337" y="82"/>
                    </a:lnTo>
                    <a:lnTo>
                      <a:pt x="339" y="80"/>
                    </a:lnTo>
                    <a:lnTo>
                      <a:pt x="340" y="77"/>
                    </a:lnTo>
                    <a:lnTo>
                      <a:pt x="341" y="73"/>
                    </a:lnTo>
                    <a:lnTo>
                      <a:pt x="341" y="70"/>
                    </a:lnTo>
                    <a:lnTo>
                      <a:pt x="342" y="67"/>
                    </a:lnTo>
                    <a:lnTo>
                      <a:pt x="342" y="31"/>
                    </a:lnTo>
                    <a:lnTo>
                      <a:pt x="341" y="27"/>
                    </a:lnTo>
                    <a:lnTo>
                      <a:pt x="341" y="24"/>
                    </a:lnTo>
                    <a:lnTo>
                      <a:pt x="340" y="21"/>
                    </a:lnTo>
                    <a:lnTo>
                      <a:pt x="339" y="18"/>
                    </a:lnTo>
                    <a:lnTo>
                      <a:pt x="337" y="16"/>
                    </a:lnTo>
                    <a:lnTo>
                      <a:pt x="335" y="13"/>
                    </a:lnTo>
                    <a:lnTo>
                      <a:pt x="333" y="11"/>
                    </a:lnTo>
                    <a:lnTo>
                      <a:pt x="331" y="9"/>
                    </a:lnTo>
                    <a:lnTo>
                      <a:pt x="328" y="7"/>
                    </a:lnTo>
                    <a:lnTo>
                      <a:pt x="326" y="5"/>
                    </a:lnTo>
                    <a:lnTo>
                      <a:pt x="322" y="3"/>
                    </a:lnTo>
                    <a:lnTo>
                      <a:pt x="319" y="2"/>
                    </a:lnTo>
                    <a:lnTo>
                      <a:pt x="315" y="1"/>
                    </a:lnTo>
                    <a:lnTo>
                      <a:pt x="312" y="0"/>
                    </a:lnTo>
                    <a:lnTo>
                      <a:pt x="308" y="0"/>
                    </a:lnTo>
                    <a:lnTo>
                      <a:pt x="305" y="0"/>
                    </a:lnTo>
                    <a:lnTo>
                      <a:pt x="37" y="0"/>
                    </a:lnTo>
                    <a:lnTo>
                      <a:pt x="33" y="0"/>
                    </a:lnTo>
                    <a:lnTo>
                      <a:pt x="29" y="0"/>
                    </a:lnTo>
                    <a:lnTo>
                      <a:pt x="26" y="1"/>
                    </a:lnTo>
                    <a:lnTo>
                      <a:pt x="22" y="2"/>
                    </a:lnTo>
                    <a:lnTo>
                      <a:pt x="19" y="3"/>
                    </a:lnTo>
                    <a:lnTo>
                      <a:pt x="16" y="5"/>
                    </a:lnTo>
                    <a:lnTo>
                      <a:pt x="13" y="7"/>
                    </a:lnTo>
                    <a:lnTo>
                      <a:pt x="10" y="9"/>
                    </a:lnTo>
                    <a:lnTo>
                      <a:pt x="8" y="11"/>
                    </a:lnTo>
                    <a:lnTo>
                      <a:pt x="6" y="13"/>
                    </a:lnTo>
                    <a:lnTo>
                      <a:pt x="4" y="16"/>
                    </a:lnTo>
                    <a:lnTo>
                      <a:pt x="2" y="18"/>
                    </a:lnTo>
                    <a:lnTo>
                      <a:pt x="1" y="21"/>
                    </a:lnTo>
                    <a:lnTo>
                      <a:pt x="0" y="24"/>
                    </a:lnTo>
                    <a:lnTo>
                      <a:pt x="0" y="27"/>
                    </a:lnTo>
                    <a:lnTo>
                      <a:pt x="0" y="31"/>
                    </a:lnTo>
                    <a:lnTo>
                      <a:pt x="0" y="67"/>
                    </a:lnTo>
                    <a:lnTo>
                      <a:pt x="0" y="70"/>
                    </a:lnTo>
                    <a:lnTo>
                      <a:pt x="0" y="73"/>
                    </a:lnTo>
                    <a:lnTo>
                      <a:pt x="1" y="77"/>
                    </a:lnTo>
                    <a:lnTo>
                      <a:pt x="2" y="80"/>
                    </a:lnTo>
                    <a:lnTo>
                      <a:pt x="4" y="82"/>
                    </a:lnTo>
                    <a:lnTo>
                      <a:pt x="6" y="85"/>
                    </a:lnTo>
                    <a:lnTo>
                      <a:pt x="8" y="87"/>
                    </a:lnTo>
                    <a:lnTo>
                      <a:pt x="10" y="89"/>
                    </a:lnTo>
                    <a:lnTo>
                      <a:pt x="13" y="91"/>
                    </a:lnTo>
                    <a:lnTo>
                      <a:pt x="16" y="93"/>
                    </a:lnTo>
                    <a:lnTo>
                      <a:pt x="19" y="95"/>
                    </a:lnTo>
                    <a:lnTo>
                      <a:pt x="22" y="96"/>
                    </a:lnTo>
                    <a:lnTo>
                      <a:pt x="26" y="97"/>
                    </a:lnTo>
                    <a:lnTo>
                      <a:pt x="29" y="98"/>
                    </a:lnTo>
                    <a:lnTo>
                      <a:pt x="33" y="98"/>
                    </a:lnTo>
                    <a:lnTo>
                      <a:pt x="37" y="99"/>
                    </a:lnTo>
                    <a:lnTo>
                      <a:pt x="305" y="99"/>
                    </a:lnTo>
                    <a:close/>
                  </a:path>
                </a:pathLst>
              </a:custGeom>
              <a:solidFill>
                <a:srgbClr val="F2EEEA"/>
              </a:solidFill>
              <a:ln w="0" cap="flat" cmpd="sng">
                <a:solidFill>
                  <a:srgbClr val="000000"/>
                </a:solidFill>
                <a:prstDash val="solid"/>
                <a:headEnd type="none" w="med" len="med"/>
                <a:tailEnd type="none" w="med" len="med"/>
              </a:ln>
            </p:spPr>
            <p:txBody>
              <a:bodyPr/>
              <a:lstStyle/>
              <a:p>
                <a:endParaRPr lang="en-US"/>
              </a:p>
            </p:txBody>
          </p:sp>
          <p:sp>
            <p:nvSpPr>
              <p:cNvPr id="1413451" name="Freeform 1413450"/>
              <p:cNvSpPr/>
              <p:nvPr/>
            </p:nvSpPr>
            <p:spPr>
              <a:xfrm>
                <a:off x="4835" y="1288"/>
                <a:ext cx="21" cy="12"/>
              </a:xfrm>
              <a:custGeom>
                <a:avLst/>
                <a:gdLst/>
                <a:ahLst/>
                <a:cxnLst/>
                <a:rect l="0" t="0" r="0" b="0"/>
                <a:pathLst>
                  <a:path w="477" h="283">
                    <a:moveTo>
                      <a:pt x="415" y="283"/>
                    </a:moveTo>
                    <a:lnTo>
                      <a:pt x="419" y="282"/>
                    </a:lnTo>
                    <a:lnTo>
                      <a:pt x="425" y="281"/>
                    </a:lnTo>
                    <a:lnTo>
                      <a:pt x="430" y="279"/>
                    </a:lnTo>
                    <a:lnTo>
                      <a:pt x="435" y="277"/>
                    </a:lnTo>
                    <a:lnTo>
                      <a:pt x="440" y="274"/>
                    </a:lnTo>
                    <a:lnTo>
                      <a:pt x="445" y="271"/>
                    </a:lnTo>
                    <a:lnTo>
                      <a:pt x="450" y="267"/>
                    </a:lnTo>
                    <a:lnTo>
                      <a:pt x="456" y="263"/>
                    </a:lnTo>
                    <a:lnTo>
                      <a:pt x="460" y="258"/>
                    </a:lnTo>
                    <a:lnTo>
                      <a:pt x="464" y="252"/>
                    </a:lnTo>
                    <a:lnTo>
                      <a:pt x="468" y="247"/>
                    </a:lnTo>
                    <a:lnTo>
                      <a:pt x="471" y="241"/>
                    </a:lnTo>
                    <a:lnTo>
                      <a:pt x="473" y="235"/>
                    </a:lnTo>
                    <a:lnTo>
                      <a:pt x="475" y="229"/>
                    </a:lnTo>
                    <a:lnTo>
                      <a:pt x="476" y="222"/>
                    </a:lnTo>
                    <a:lnTo>
                      <a:pt x="477" y="216"/>
                    </a:lnTo>
                    <a:lnTo>
                      <a:pt x="463" y="68"/>
                    </a:lnTo>
                    <a:lnTo>
                      <a:pt x="462" y="61"/>
                    </a:lnTo>
                    <a:lnTo>
                      <a:pt x="462" y="53"/>
                    </a:lnTo>
                    <a:lnTo>
                      <a:pt x="460" y="47"/>
                    </a:lnTo>
                    <a:lnTo>
                      <a:pt x="459" y="41"/>
                    </a:lnTo>
                    <a:lnTo>
                      <a:pt x="457" y="35"/>
                    </a:lnTo>
                    <a:lnTo>
                      <a:pt x="454" y="30"/>
                    </a:lnTo>
                    <a:lnTo>
                      <a:pt x="451" y="25"/>
                    </a:lnTo>
                    <a:lnTo>
                      <a:pt x="448" y="20"/>
                    </a:lnTo>
                    <a:lnTo>
                      <a:pt x="444" y="16"/>
                    </a:lnTo>
                    <a:lnTo>
                      <a:pt x="441" y="11"/>
                    </a:lnTo>
                    <a:lnTo>
                      <a:pt x="437" y="8"/>
                    </a:lnTo>
                    <a:lnTo>
                      <a:pt x="433" y="5"/>
                    </a:lnTo>
                    <a:lnTo>
                      <a:pt x="428" y="3"/>
                    </a:lnTo>
                    <a:lnTo>
                      <a:pt x="424" y="1"/>
                    </a:lnTo>
                    <a:lnTo>
                      <a:pt x="419" y="0"/>
                    </a:lnTo>
                    <a:lnTo>
                      <a:pt x="415" y="0"/>
                    </a:lnTo>
                    <a:lnTo>
                      <a:pt x="61" y="0"/>
                    </a:lnTo>
                    <a:lnTo>
                      <a:pt x="56" y="0"/>
                    </a:lnTo>
                    <a:lnTo>
                      <a:pt x="51" y="1"/>
                    </a:lnTo>
                    <a:lnTo>
                      <a:pt x="47" y="3"/>
                    </a:lnTo>
                    <a:lnTo>
                      <a:pt x="43" y="5"/>
                    </a:lnTo>
                    <a:lnTo>
                      <a:pt x="39" y="8"/>
                    </a:lnTo>
                    <a:lnTo>
                      <a:pt x="35" y="11"/>
                    </a:lnTo>
                    <a:lnTo>
                      <a:pt x="31" y="16"/>
                    </a:lnTo>
                    <a:lnTo>
                      <a:pt x="28" y="20"/>
                    </a:lnTo>
                    <a:lnTo>
                      <a:pt x="24" y="25"/>
                    </a:lnTo>
                    <a:lnTo>
                      <a:pt x="21" y="30"/>
                    </a:lnTo>
                    <a:lnTo>
                      <a:pt x="19" y="35"/>
                    </a:lnTo>
                    <a:lnTo>
                      <a:pt x="17" y="41"/>
                    </a:lnTo>
                    <a:lnTo>
                      <a:pt x="16" y="47"/>
                    </a:lnTo>
                    <a:lnTo>
                      <a:pt x="14" y="53"/>
                    </a:lnTo>
                    <a:lnTo>
                      <a:pt x="14" y="61"/>
                    </a:lnTo>
                    <a:lnTo>
                      <a:pt x="14" y="68"/>
                    </a:lnTo>
                    <a:lnTo>
                      <a:pt x="0" y="216"/>
                    </a:lnTo>
                    <a:lnTo>
                      <a:pt x="0" y="222"/>
                    </a:lnTo>
                    <a:lnTo>
                      <a:pt x="1" y="229"/>
                    </a:lnTo>
                    <a:lnTo>
                      <a:pt x="3" y="235"/>
                    </a:lnTo>
                    <a:lnTo>
                      <a:pt x="5" y="241"/>
                    </a:lnTo>
                    <a:lnTo>
                      <a:pt x="8" y="247"/>
                    </a:lnTo>
                    <a:lnTo>
                      <a:pt x="12" y="252"/>
                    </a:lnTo>
                    <a:lnTo>
                      <a:pt x="16" y="258"/>
                    </a:lnTo>
                    <a:lnTo>
                      <a:pt x="20" y="263"/>
                    </a:lnTo>
                    <a:lnTo>
                      <a:pt x="25" y="267"/>
                    </a:lnTo>
                    <a:lnTo>
                      <a:pt x="31" y="271"/>
                    </a:lnTo>
                    <a:lnTo>
                      <a:pt x="36" y="274"/>
                    </a:lnTo>
                    <a:lnTo>
                      <a:pt x="41" y="277"/>
                    </a:lnTo>
                    <a:lnTo>
                      <a:pt x="46" y="279"/>
                    </a:lnTo>
                    <a:lnTo>
                      <a:pt x="51" y="281"/>
                    </a:lnTo>
                    <a:lnTo>
                      <a:pt x="56" y="282"/>
                    </a:lnTo>
                    <a:lnTo>
                      <a:pt x="61" y="283"/>
                    </a:lnTo>
                    <a:lnTo>
                      <a:pt x="415" y="283"/>
                    </a:lnTo>
                    <a:close/>
                  </a:path>
                </a:pathLst>
              </a:custGeom>
              <a:solidFill>
                <a:srgbClr val="7F7F7F"/>
              </a:solidFill>
              <a:ln w="0" cap="flat" cmpd="sng">
                <a:solidFill>
                  <a:srgbClr val="000000"/>
                </a:solidFill>
                <a:prstDash val="solid"/>
                <a:headEnd type="none" w="med" len="med"/>
                <a:tailEnd type="none" w="med" len="med"/>
              </a:ln>
            </p:spPr>
            <p:txBody>
              <a:bodyPr/>
              <a:lstStyle/>
              <a:p>
                <a:endParaRPr lang="en-US"/>
              </a:p>
            </p:txBody>
          </p:sp>
          <p:sp>
            <p:nvSpPr>
              <p:cNvPr id="1413452" name="Freeform 1413451"/>
              <p:cNvSpPr/>
              <p:nvPr/>
            </p:nvSpPr>
            <p:spPr>
              <a:xfrm>
                <a:off x="4835" y="1288"/>
                <a:ext cx="20" cy="12"/>
              </a:xfrm>
              <a:custGeom>
                <a:avLst/>
                <a:gdLst/>
                <a:ahLst/>
                <a:cxnLst/>
                <a:rect l="0" t="0" r="0" b="0"/>
                <a:pathLst>
                  <a:path w="455" h="269">
                    <a:moveTo>
                      <a:pt x="395" y="269"/>
                    </a:moveTo>
                    <a:lnTo>
                      <a:pt x="399" y="268"/>
                    </a:lnTo>
                    <a:lnTo>
                      <a:pt x="405" y="267"/>
                    </a:lnTo>
                    <a:lnTo>
                      <a:pt x="410" y="266"/>
                    </a:lnTo>
                    <a:lnTo>
                      <a:pt x="415" y="264"/>
                    </a:lnTo>
                    <a:lnTo>
                      <a:pt x="420" y="261"/>
                    </a:lnTo>
                    <a:lnTo>
                      <a:pt x="425" y="258"/>
                    </a:lnTo>
                    <a:lnTo>
                      <a:pt x="429" y="254"/>
                    </a:lnTo>
                    <a:lnTo>
                      <a:pt x="434" y="250"/>
                    </a:lnTo>
                    <a:lnTo>
                      <a:pt x="438" y="245"/>
                    </a:lnTo>
                    <a:lnTo>
                      <a:pt x="443" y="240"/>
                    </a:lnTo>
                    <a:lnTo>
                      <a:pt x="446" y="235"/>
                    </a:lnTo>
                    <a:lnTo>
                      <a:pt x="449" y="230"/>
                    </a:lnTo>
                    <a:lnTo>
                      <a:pt x="451" y="224"/>
                    </a:lnTo>
                    <a:lnTo>
                      <a:pt x="453" y="218"/>
                    </a:lnTo>
                    <a:lnTo>
                      <a:pt x="454" y="212"/>
                    </a:lnTo>
                    <a:lnTo>
                      <a:pt x="455" y="205"/>
                    </a:lnTo>
                    <a:lnTo>
                      <a:pt x="442" y="64"/>
                    </a:lnTo>
                    <a:lnTo>
                      <a:pt x="440" y="57"/>
                    </a:lnTo>
                    <a:lnTo>
                      <a:pt x="440" y="51"/>
                    </a:lnTo>
                    <a:lnTo>
                      <a:pt x="438" y="44"/>
                    </a:lnTo>
                    <a:lnTo>
                      <a:pt x="437" y="38"/>
                    </a:lnTo>
                    <a:lnTo>
                      <a:pt x="435" y="33"/>
                    </a:lnTo>
                    <a:lnTo>
                      <a:pt x="433" y="28"/>
                    </a:lnTo>
                    <a:lnTo>
                      <a:pt x="430" y="23"/>
                    </a:lnTo>
                    <a:lnTo>
                      <a:pt x="427" y="19"/>
                    </a:lnTo>
                    <a:lnTo>
                      <a:pt x="424" y="15"/>
                    </a:lnTo>
                    <a:lnTo>
                      <a:pt x="421" y="11"/>
                    </a:lnTo>
                    <a:lnTo>
                      <a:pt x="417" y="7"/>
                    </a:lnTo>
                    <a:lnTo>
                      <a:pt x="413" y="4"/>
                    </a:lnTo>
                    <a:lnTo>
                      <a:pt x="409" y="2"/>
                    </a:lnTo>
                    <a:lnTo>
                      <a:pt x="405" y="1"/>
                    </a:lnTo>
                    <a:lnTo>
                      <a:pt x="399" y="0"/>
                    </a:lnTo>
                    <a:lnTo>
                      <a:pt x="395" y="0"/>
                    </a:lnTo>
                    <a:lnTo>
                      <a:pt x="60" y="0"/>
                    </a:lnTo>
                    <a:lnTo>
                      <a:pt x="55" y="0"/>
                    </a:lnTo>
                    <a:lnTo>
                      <a:pt x="49" y="1"/>
                    </a:lnTo>
                    <a:lnTo>
                      <a:pt x="45" y="2"/>
                    </a:lnTo>
                    <a:lnTo>
                      <a:pt x="41" y="4"/>
                    </a:lnTo>
                    <a:lnTo>
                      <a:pt x="37" y="7"/>
                    </a:lnTo>
                    <a:lnTo>
                      <a:pt x="34" y="11"/>
                    </a:lnTo>
                    <a:lnTo>
                      <a:pt x="30" y="15"/>
                    </a:lnTo>
                    <a:lnTo>
                      <a:pt x="27" y="19"/>
                    </a:lnTo>
                    <a:lnTo>
                      <a:pt x="24" y="23"/>
                    </a:lnTo>
                    <a:lnTo>
                      <a:pt x="22" y="28"/>
                    </a:lnTo>
                    <a:lnTo>
                      <a:pt x="20" y="33"/>
                    </a:lnTo>
                    <a:lnTo>
                      <a:pt x="18" y="38"/>
                    </a:lnTo>
                    <a:lnTo>
                      <a:pt x="16" y="44"/>
                    </a:lnTo>
                    <a:lnTo>
                      <a:pt x="14" y="51"/>
                    </a:lnTo>
                    <a:lnTo>
                      <a:pt x="14" y="57"/>
                    </a:lnTo>
                    <a:lnTo>
                      <a:pt x="14" y="64"/>
                    </a:lnTo>
                    <a:lnTo>
                      <a:pt x="0" y="205"/>
                    </a:lnTo>
                    <a:lnTo>
                      <a:pt x="0" y="212"/>
                    </a:lnTo>
                    <a:lnTo>
                      <a:pt x="1" y="218"/>
                    </a:lnTo>
                    <a:lnTo>
                      <a:pt x="3" y="224"/>
                    </a:lnTo>
                    <a:lnTo>
                      <a:pt x="5" y="230"/>
                    </a:lnTo>
                    <a:lnTo>
                      <a:pt x="8" y="235"/>
                    </a:lnTo>
                    <a:lnTo>
                      <a:pt x="11" y="240"/>
                    </a:lnTo>
                    <a:lnTo>
                      <a:pt x="16" y="245"/>
                    </a:lnTo>
                    <a:lnTo>
                      <a:pt x="20" y="250"/>
                    </a:lnTo>
                    <a:lnTo>
                      <a:pt x="25" y="254"/>
                    </a:lnTo>
                    <a:lnTo>
                      <a:pt x="29" y="258"/>
                    </a:lnTo>
                    <a:lnTo>
                      <a:pt x="34" y="261"/>
                    </a:lnTo>
                    <a:lnTo>
                      <a:pt x="39" y="264"/>
                    </a:lnTo>
                    <a:lnTo>
                      <a:pt x="44" y="266"/>
                    </a:lnTo>
                    <a:lnTo>
                      <a:pt x="49" y="267"/>
                    </a:lnTo>
                    <a:lnTo>
                      <a:pt x="55" y="268"/>
                    </a:lnTo>
                    <a:lnTo>
                      <a:pt x="60" y="269"/>
                    </a:lnTo>
                    <a:lnTo>
                      <a:pt x="395" y="269"/>
                    </a:lnTo>
                    <a:close/>
                  </a:path>
                </a:pathLst>
              </a:custGeom>
              <a:solidFill>
                <a:srgbClr val="F2F3F1"/>
              </a:solidFill>
              <a:ln w="0" cap="flat" cmpd="sng">
                <a:solidFill>
                  <a:srgbClr val="000000"/>
                </a:solidFill>
                <a:prstDash val="solid"/>
                <a:headEnd type="none" w="med" len="med"/>
                <a:tailEnd type="none" w="med" len="med"/>
              </a:ln>
            </p:spPr>
            <p:txBody>
              <a:bodyPr/>
              <a:lstStyle/>
              <a:p>
                <a:endParaRPr lang="en-US"/>
              </a:p>
            </p:txBody>
          </p:sp>
          <p:sp>
            <p:nvSpPr>
              <p:cNvPr id="1413453" name="Freeform 1413452"/>
              <p:cNvSpPr/>
              <p:nvPr/>
            </p:nvSpPr>
            <p:spPr>
              <a:xfrm>
                <a:off x="4838" y="1294"/>
                <a:ext cx="15" cy="5"/>
              </a:xfrm>
              <a:custGeom>
                <a:avLst/>
                <a:gdLst/>
                <a:ahLst/>
                <a:cxnLst/>
                <a:rect l="0" t="0" r="0" b="0"/>
                <a:pathLst>
                  <a:path w="333" h="121">
                    <a:moveTo>
                      <a:pt x="333" y="60"/>
                    </a:moveTo>
                    <a:lnTo>
                      <a:pt x="332" y="65"/>
                    </a:lnTo>
                    <a:lnTo>
                      <a:pt x="332" y="71"/>
                    </a:lnTo>
                    <a:lnTo>
                      <a:pt x="331" y="77"/>
                    </a:lnTo>
                    <a:lnTo>
                      <a:pt x="330" y="83"/>
                    </a:lnTo>
                    <a:lnTo>
                      <a:pt x="328" y="88"/>
                    </a:lnTo>
                    <a:lnTo>
                      <a:pt x="327" y="93"/>
                    </a:lnTo>
                    <a:lnTo>
                      <a:pt x="324" y="98"/>
                    </a:lnTo>
                    <a:lnTo>
                      <a:pt x="322" y="102"/>
                    </a:lnTo>
                    <a:lnTo>
                      <a:pt x="320" y="106"/>
                    </a:lnTo>
                    <a:lnTo>
                      <a:pt x="317" y="109"/>
                    </a:lnTo>
                    <a:lnTo>
                      <a:pt x="314" y="112"/>
                    </a:lnTo>
                    <a:lnTo>
                      <a:pt x="310" y="115"/>
                    </a:lnTo>
                    <a:lnTo>
                      <a:pt x="307" y="117"/>
                    </a:lnTo>
                    <a:lnTo>
                      <a:pt x="303" y="118"/>
                    </a:lnTo>
                    <a:lnTo>
                      <a:pt x="298" y="119"/>
                    </a:lnTo>
                    <a:lnTo>
                      <a:pt x="294" y="121"/>
                    </a:lnTo>
                    <a:lnTo>
                      <a:pt x="39" y="121"/>
                    </a:lnTo>
                    <a:lnTo>
                      <a:pt x="34" y="119"/>
                    </a:lnTo>
                    <a:lnTo>
                      <a:pt x="30" y="118"/>
                    </a:lnTo>
                    <a:lnTo>
                      <a:pt x="25" y="117"/>
                    </a:lnTo>
                    <a:lnTo>
                      <a:pt x="21" y="115"/>
                    </a:lnTo>
                    <a:lnTo>
                      <a:pt x="18" y="112"/>
                    </a:lnTo>
                    <a:lnTo>
                      <a:pt x="15" y="109"/>
                    </a:lnTo>
                    <a:lnTo>
                      <a:pt x="12" y="106"/>
                    </a:lnTo>
                    <a:lnTo>
                      <a:pt x="10" y="102"/>
                    </a:lnTo>
                    <a:lnTo>
                      <a:pt x="7" y="98"/>
                    </a:lnTo>
                    <a:lnTo>
                      <a:pt x="5" y="93"/>
                    </a:lnTo>
                    <a:lnTo>
                      <a:pt x="3" y="88"/>
                    </a:lnTo>
                    <a:lnTo>
                      <a:pt x="2" y="83"/>
                    </a:lnTo>
                    <a:lnTo>
                      <a:pt x="1" y="77"/>
                    </a:lnTo>
                    <a:lnTo>
                      <a:pt x="0" y="71"/>
                    </a:lnTo>
                    <a:lnTo>
                      <a:pt x="0" y="65"/>
                    </a:lnTo>
                    <a:lnTo>
                      <a:pt x="0" y="60"/>
                    </a:lnTo>
                    <a:lnTo>
                      <a:pt x="2" y="0"/>
                    </a:lnTo>
                    <a:lnTo>
                      <a:pt x="331" y="0"/>
                    </a:lnTo>
                    <a:lnTo>
                      <a:pt x="333" y="60"/>
                    </a:lnTo>
                    <a:close/>
                  </a:path>
                </a:pathLst>
              </a:custGeom>
              <a:solidFill>
                <a:srgbClr val="CDCAC7"/>
              </a:solidFill>
              <a:ln w="0" cap="flat" cmpd="sng">
                <a:solidFill>
                  <a:srgbClr val="000000"/>
                </a:solidFill>
                <a:prstDash val="solid"/>
                <a:headEnd type="none" w="med" len="med"/>
                <a:tailEnd type="none" w="med" len="med"/>
              </a:ln>
            </p:spPr>
            <p:txBody>
              <a:bodyPr/>
              <a:lstStyle/>
              <a:p>
                <a:endParaRPr lang="en-US"/>
              </a:p>
            </p:txBody>
          </p:sp>
          <p:sp>
            <p:nvSpPr>
              <p:cNvPr id="1413454" name="Freeform 1413453"/>
              <p:cNvSpPr/>
              <p:nvPr/>
            </p:nvSpPr>
            <p:spPr>
              <a:xfrm>
                <a:off x="4836" y="1290"/>
                <a:ext cx="2" cy="8"/>
              </a:xfrm>
              <a:custGeom>
                <a:avLst/>
                <a:gdLst/>
                <a:ahLst/>
                <a:cxnLst/>
                <a:rect l="0" t="0" r="0" b="0"/>
                <a:pathLst>
                  <a:path w="32" h="200">
                    <a:moveTo>
                      <a:pt x="18" y="200"/>
                    </a:moveTo>
                    <a:lnTo>
                      <a:pt x="19" y="199"/>
                    </a:lnTo>
                    <a:lnTo>
                      <a:pt x="20" y="199"/>
                    </a:lnTo>
                    <a:lnTo>
                      <a:pt x="22" y="199"/>
                    </a:lnTo>
                    <a:lnTo>
                      <a:pt x="23" y="198"/>
                    </a:lnTo>
                    <a:lnTo>
                      <a:pt x="24" y="197"/>
                    </a:lnTo>
                    <a:lnTo>
                      <a:pt x="25" y="196"/>
                    </a:lnTo>
                    <a:lnTo>
                      <a:pt x="27" y="195"/>
                    </a:lnTo>
                    <a:lnTo>
                      <a:pt x="28" y="194"/>
                    </a:lnTo>
                    <a:lnTo>
                      <a:pt x="28" y="192"/>
                    </a:lnTo>
                    <a:lnTo>
                      <a:pt x="29" y="191"/>
                    </a:lnTo>
                    <a:lnTo>
                      <a:pt x="30" y="189"/>
                    </a:lnTo>
                    <a:lnTo>
                      <a:pt x="30" y="188"/>
                    </a:lnTo>
                    <a:lnTo>
                      <a:pt x="31" y="186"/>
                    </a:lnTo>
                    <a:lnTo>
                      <a:pt x="31" y="184"/>
                    </a:lnTo>
                    <a:lnTo>
                      <a:pt x="31" y="182"/>
                    </a:lnTo>
                    <a:lnTo>
                      <a:pt x="32" y="181"/>
                    </a:lnTo>
                    <a:lnTo>
                      <a:pt x="32" y="20"/>
                    </a:lnTo>
                    <a:lnTo>
                      <a:pt x="31" y="18"/>
                    </a:lnTo>
                    <a:lnTo>
                      <a:pt x="31" y="16"/>
                    </a:lnTo>
                    <a:lnTo>
                      <a:pt x="31" y="14"/>
                    </a:lnTo>
                    <a:lnTo>
                      <a:pt x="30" y="12"/>
                    </a:lnTo>
                    <a:lnTo>
                      <a:pt x="30" y="10"/>
                    </a:lnTo>
                    <a:lnTo>
                      <a:pt x="29" y="8"/>
                    </a:lnTo>
                    <a:lnTo>
                      <a:pt x="28" y="7"/>
                    </a:lnTo>
                    <a:lnTo>
                      <a:pt x="28" y="5"/>
                    </a:lnTo>
                    <a:lnTo>
                      <a:pt x="27" y="4"/>
                    </a:lnTo>
                    <a:lnTo>
                      <a:pt x="25" y="3"/>
                    </a:lnTo>
                    <a:lnTo>
                      <a:pt x="24" y="2"/>
                    </a:lnTo>
                    <a:lnTo>
                      <a:pt x="23" y="1"/>
                    </a:lnTo>
                    <a:lnTo>
                      <a:pt x="22" y="0"/>
                    </a:lnTo>
                    <a:lnTo>
                      <a:pt x="20" y="0"/>
                    </a:lnTo>
                    <a:lnTo>
                      <a:pt x="19" y="0"/>
                    </a:lnTo>
                    <a:lnTo>
                      <a:pt x="18" y="0"/>
                    </a:lnTo>
                    <a:lnTo>
                      <a:pt x="16" y="0"/>
                    </a:lnTo>
                    <a:lnTo>
                      <a:pt x="15" y="0"/>
                    </a:lnTo>
                    <a:lnTo>
                      <a:pt x="14" y="0"/>
                    </a:lnTo>
                    <a:lnTo>
                      <a:pt x="13" y="1"/>
                    </a:lnTo>
                    <a:lnTo>
                      <a:pt x="11" y="2"/>
                    </a:lnTo>
                    <a:lnTo>
                      <a:pt x="10" y="3"/>
                    </a:lnTo>
                    <a:lnTo>
                      <a:pt x="9" y="4"/>
                    </a:lnTo>
                    <a:lnTo>
                      <a:pt x="8" y="5"/>
                    </a:lnTo>
                    <a:lnTo>
                      <a:pt x="8" y="7"/>
                    </a:lnTo>
                    <a:lnTo>
                      <a:pt x="7" y="8"/>
                    </a:lnTo>
                    <a:lnTo>
                      <a:pt x="6" y="10"/>
                    </a:lnTo>
                    <a:lnTo>
                      <a:pt x="6" y="12"/>
                    </a:lnTo>
                    <a:lnTo>
                      <a:pt x="5" y="14"/>
                    </a:lnTo>
                    <a:lnTo>
                      <a:pt x="5" y="16"/>
                    </a:lnTo>
                    <a:lnTo>
                      <a:pt x="5" y="18"/>
                    </a:lnTo>
                    <a:lnTo>
                      <a:pt x="5" y="20"/>
                    </a:lnTo>
                    <a:lnTo>
                      <a:pt x="0" y="167"/>
                    </a:lnTo>
                    <a:lnTo>
                      <a:pt x="0" y="169"/>
                    </a:lnTo>
                    <a:lnTo>
                      <a:pt x="0" y="171"/>
                    </a:lnTo>
                    <a:lnTo>
                      <a:pt x="1" y="175"/>
                    </a:lnTo>
                    <a:lnTo>
                      <a:pt x="1" y="177"/>
                    </a:lnTo>
                    <a:lnTo>
                      <a:pt x="2" y="180"/>
                    </a:lnTo>
                    <a:lnTo>
                      <a:pt x="3" y="182"/>
                    </a:lnTo>
                    <a:lnTo>
                      <a:pt x="5" y="185"/>
                    </a:lnTo>
                    <a:lnTo>
                      <a:pt x="6" y="188"/>
                    </a:lnTo>
                    <a:lnTo>
                      <a:pt x="7" y="190"/>
                    </a:lnTo>
                    <a:lnTo>
                      <a:pt x="9" y="192"/>
                    </a:lnTo>
                    <a:lnTo>
                      <a:pt x="10" y="194"/>
                    </a:lnTo>
                    <a:lnTo>
                      <a:pt x="12" y="196"/>
                    </a:lnTo>
                    <a:lnTo>
                      <a:pt x="13" y="197"/>
                    </a:lnTo>
                    <a:lnTo>
                      <a:pt x="15" y="199"/>
                    </a:lnTo>
                    <a:lnTo>
                      <a:pt x="16" y="199"/>
                    </a:lnTo>
                    <a:lnTo>
                      <a:pt x="18" y="200"/>
                    </a:lnTo>
                    <a:close/>
                  </a:path>
                </a:pathLst>
              </a:custGeom>
              <a:solidFill>
                <a:srgbClr val="DADEDC"/>
              </a:solidFill>
              <a:ln w="0" cap="flat" cmpd="sng">
                <a:solidFill>
                  <a:srgbClr val="000000"/>
                </a:solidFill>
                <a:prstDash val="solid"/>
                <a:headEnd type="none" w="med" len="med"/>
                <a:tailEnd type="none" w="med" len="med"/>
              </a:ln>
            </p:spPr>
            <p:txBody>
              <a:bodyPr/>
              <a:lstStyle/>
              <a:p>
                <a:endParaRPr lang="en-US"/>
              </a:p>
            </p:txBody>
          </p:sp>
          <p:sp>
            <p:nvSpPr>
              <p:cNvPr id="1413455" name="Freeform 1413454"/>
              <p:cNvSpPr/>
              <p:nvPr/>
            </p:nvSpPr>
            <p:spPr>
              <a:xfrm>
                <a:off x="4853" y="1289"/>
                <a:ext cx="2" cy="9"/>
              </a:xfrm>
              <a:custGeom>
                <a:avLst/>
                <a:gdLst/>
                <a:ahLst/>
                <a:cxnLst/>
                <a:rect l="0" t="0" r="0" b="0"/>
                <a:pathLst>
                  <a:path w="37" h="208">
                    <a:moveTo>
                      <a:pt x="13" y="208"/>
                    </a:moveTo>
                    <a:lnTo>
                      <a:pt x="14" y="207"/>
                    </a:lnTo>
                    <a:lnTo>
                      <a:pt x="16" y="207"/>
                    </a:lnTo>
                    <a:lnTo>
                      <a:pt x="18" y="205"/>
                    </a:lnTo>
                    <a:lnTo>
                      <a:pt x="19" y="204"/>
                    </a:lnTo>
                    <a:lnTo>
                      <a:pt x="21" y="202"/>
                    </a:lnTo>
                    <a:lnTo>
                      <a:pt x="23" y="200"/>
                    </a:lnTo>
                    <a:lnTo>
                      <a:pt x="25" y="198"/>
                    </a:lnTo>
                    <a:lnTo>
                      <a:pt x="27" y="196"/>
                    </a:lnTo>
                    <a:lnTo>
                      <a:pt x="29" y="193"/>
                    </a:lnTo>
                    <a:lnTo>
                      <a:pt x="30" y="191"/>
                    </a:lnTo>
                    <a:lnTo>
                      <a:pt x="32" y="188"/>
                    </a:lnTo>
                    <a:lnTo>
                      <a:pt x="33" y="186"/>
                    </a:lnTo>
                    <a:lnTo>
                      <a:pt x="34" y="183"/>
                    </a:lnTo>
                    <a:lnTo>
                      <a:pt x="36" y="181"/>
                    </a:lnTo>
                    <a:lnTo>
                      <a:pt x="36" y="177"/>
                    </a:lnTo>
                    <a:lnTo>
                      <a:pt x="37" y="176"/>
                    </a:lnTo>
                    <a:lnTo>
                      <a:pt x="27" y="20"/>
                    </a:lnTo>
                    <a:lnTo>
                      <a:pt x="26" y="17"/>
                    </a:lnTo>
                    <a:lnTo>
                      <a:pt x="26" y="15"/>
                    </a:lnTo>
                    <a:lnTo>
                      <a:pt x="26" y="13"/>
                    </a:lnTo>
                    <a:lnTo>
                      <a:pt x="25" y="11"/>
                    </a:lnTo>
                    <a:lnTo>
                      <a:pt x="25" y="10"/>
                    </a:lnTo>
                    <a:lnTo>
                      <a:pt x="24" y="8"/>
                    </a:lnTo>
                    <a:lnTo>
                      <a:pt x="23" y="7"/>
                    </a:lnTo>
                    <a:lnTo>
                      <a:pt x="23" y="5"/>
                    </a:lnTo>
                    <a:lnTo>
                      <a:pt x="22" y="4"/>
                    </a:lnTo>
                    <a:lnTo>
                      <a:pt x="20" y="3"/>
                    </a:lnTo>
                    <a:lnTo>
                      <a:pt x="19" y="2"/>
                    </a:lnTo>
                    <a:lnTo>
                      <a:pt x="18" y="1"/>
                    </a:lnTo>
                    <a:lnTo>
                      <a:pt x="17" y="0"/>
                    </a:lnTo>
                    <a:lnTo>
                      <a:pt x="15" y="0"/>
                    </a:lnTo>
                    <a:lnTo>
                      <a:pt x="14" y="0"/>
                    </a:lnTo>
                    <a:lnTo>
                      <a:pt x="13" y="0"/>
                    </a:lnTo>
                    <a:lnTo>
                      <a:pt x="11" y="0"/>
                    </a:lnTo>
                    <a:lnTo>
                      <a:pt x="10" y="0"/>
                    </a:lnTo>
                    <a:lnTo>
                      <a:pt x="9" y="0"/>
                    </a:lnTo>
                    <a:lnTo>
                      <a:pt x="8" y="1"/>
                    </a:lnTo>
                    <a:lnTo>
                      <a:pt x="6" y="2"/>
                    </a:lnTo>
                    <a:lnTo>
                      <a:pt x="5" y="3"/>
                    </a:lnTo>
                    <a:lnTo>
                      <a:pt x="4" y="4"/>
                    </a:lnTo>
                    <a:lnTo>
                      <a:pt x="3" y="6"/>
                    </a:lnTo>
                    <a:lnTo>
                      <a:pt x="3" y="7"/>
                    </a:lnTo>
                    <a:lnTo>
                      <a:pt x="2" y="9"/>
                    </a:lnTo>
                    <a:lnTo>
                      <a:pt x="1" y="11"/>
                    </a:lnTo>
                    <a:lnTo>
                      <a:pt x="1" y="13"/>
                    </a:lnTo>
                    <a:lnTo>
                      <a:pt x="0" y="15"/>
                    </a:lnTo>
                    <a:lnTo>
                      <a:pt x="0" y="17"/>
                    </a:lnTo>
                    <a:lnTo>
                      <a:pt x="0" y="20"/>
                    </a:lnTo>
                    <a:lnTo>
                      <a:pt x="0" y="23"/>
                    </a:lnTo>
                    <a:lnTo>
                      <a:pt x="0" y="192"/>
                    </a:lnTo>
                    <a:lnTo>
                      <a:pt x="0" y="193"/>
                    </a:lnTo>
                    <a:lnTo>
                      <a:pt x="0" y="194"/>
                    </a:lnTo>
                    <a:lnTo>
                      <a:pt x="0" y="196"/>
                    </a:lnTo>
                    <a:lnTo>
                      <a:pt x="1" y="197"/>
                    </a:lnTo>
                    <a:lnTo>
                      <a:pt x="1" y="199"/>
                    </a:lnTo>
                    <a:lnTo>
                      <a:pt x="2" y="200"/>
                    </a:lnTo>
                    <a:lnTo>
                      <a:pt x="3" y="201"/>
                    </a:lnTo>
                    <a:lnTo>
                      <a:pt x="3" y="203"/>
                    </a:lnTo>
                    <a:lnTo>
                      <a:pt x="4" y="204"/>
                    </a:lnTo>
                    <a:lnTo>
                      <a:pt x="5" y="205"/>
                    </a:lnTo>
                    <a:lnTo>
                      <a:pt x="6" y="205"/>
                    </a:lnTo>
                    <a:lnTo>
                      <a:pt x="8" y="206"/>
                    </a:lnTo>
                    <a:lnTo>
                      <a:pt x="9" y="207"/>
                    </a:lnTo>
                    <a:lnTo>
                      <a:pt x="10" y="207"/>
                    </a:lnTo>
                    <a:lnTo>
                      <a:pt x="11" y="207"/>
                    </a:lnTo>
                    <a:lnTo>
                      <a:pt x="13" y="208"/>
                    </a:lnTo>
                    <a:close/>
                  </a:path>
                </a:pathLst>
              </a:custGeom>
              <a:solidFill>
                <a:srgbClr val="DADEDC"/>
              </a:solidFill>
              <a:ln w="0" cap="flat" cmpd="sng">
                <a:solidFill>
                  <a:srgbClr val="000000"/>
                </a:solidFill>
                <a:prstDash val="solid"/>
                <a:headEnd type="none" w="med" len="med"/>
                <a:tailEnd type="none" w="med" len="med"/>
              </a:ln>
            </p:spPr>
            <p:txBody>
              <a:bodyPr/>
              <a:lstStyle/>
              <a:p>
                <a:endParaRPr lang="en-US"/>
              </a:p>
            </p:txBody>
          </p:sp>
          <p:sp>
            <p:nvSpPr>
              <p:cNvPr id="1413456" name="Freeform 1413455"/>
              <p:cNvSpPr/>
              <p:nvPr/>
            </p:nvSpPr>
            <p:spPr>
              <a:xfrm>
                <a:off x="4838" y="1289"/>
                <a:ext cx="15" cy="4"/>
              </a:xfrm>
              <a:custGeom>
                <a:avLst/>
                <a:gdLst/>
                <a:ahLst/>
                <a:cxnLst/>
                <a:rect l="0" t="0" r="0" b="0"/>
                <a:pathLst>
                  <a:path w="341" h="99">
                    <a:moveTo>
                      <a:pt x="304" y="99"/>
                    </a:moveTo>
                    <a:lnTo>
                      <a:pt x="308" y="98"/>
                    </a:lnTo>
                    <a:lnTo>
                      <a:pt x="312" y="98"/>
                    </a:lnTo>
                    <a:lnTo>
                      <a:pt x="315" y="97"/>
                    </a:lnTo>
                    <a:lnTo>
                      <a:pt x="319" y="96"/>
                    </a:lnTo>
                    <a:lnTo>
                      <a:pt x="322" y="95"/>
                    </a:lnTo>
                    <a:lnTo>
                      <a:pt x="325" y="93"/>
                    </a:lnTo>
                    <a:lnTo>
                      <a:pt x="327" y="91"/>
                    </a:lnTo>
                    <a:lnTo>
                      <a:pt x="330" y="89"/>
                    </a:lnTo>
                    <a:lnTo>
                      <a:pt x="332" y="87"/>
                    </a:lnTo>
                    <a:lnTo>
                      <a:pt x="334" y="85"/>
                    </a:lnTo>
                    <a:lnTo>
                      <a:pt x="336" y="82"/>
                    </a:lnTo>
                    <a:lnTo>
                      <a:pt x="338" y="80"/>
                    </a:lnTo>
                    <a:lnTo>
                      <a:pt x="339" y="77"/>
                    </a:lnTo>
                    <a:lnTo>
                      <a:pt x="340" y="74"/>
                    </a:lnTo>
                    <a:lnTo>
                      <a:pt x="340" y="71"/>
                    </a:lnTo>
                    <a:lnTo>
                      <a:pt x="341" y="67"/>
                    </a:lnTo>
                    <a:lnTo>
                      <a:pt x="341" y="32"/>
                    </a:lnTo>
                    <a:lnTo>
                      <a:pt x="340" y="27"/>
                    </a:lnTo>
                    <a:lnTo>
                      <a:pt x="340" y="24"/>
                    </a:lnTo>
                    <a:lnTo>
                      <a:pt x="339" y="21"/>
                    </a:lnTo>
                    <a:lnTo>
                      <a:pt x="338" y="18"/>
                    </a:lnTo>
                    <a:lnTo>
                      <a:pt x="336" y="16"/>
                    </a:lnTo>
                    <a:lnTo>
                      <a:pt x="334" y="13"/>
                    </a:lnTo>
                    <a:lnTo>
                      <a:pt x="332" y="11"/>
                    </a:lnTo>
                    <a:lnTo>
                      <a:pt x="330" y="9"/>
                    </a:lnTo>
                    <a:lnTo>
                      <a:pt x="327" y="7"/>
                    </a:lnTo>
                    <a:lnTo>
                      <a:pt x="325" y="5"/>
                    </a:lnTo>
                    <a:lnTo>
                      <a:pt x="322" y="3"/>
                    </a:lnTo>
                    <a:lnTo>
                      <a:pt x="319" y="2"/>
                    </a:lnTo>
                    <a:lnTo>
                      <a:pt x="315" y="1"/>
                    </a:lnTo>
                    <a:lnTo>
                      <a:pt x="312" y="0"/>
                    </a:lnTo>
                    <a:lnTo>
                      <a:pt x="308" y="0"/>
                    </a:lnTo>
                    <a:lnTo>
                      <a:pt x="304" y="0"/>
                    </a:lnTo>
                    <a:lnTo>
                      <a:pt x="36" y="0"/>
                    </a:lnTo>
                    <a:lnTo>
                      <a:pt x="31" y="0"/>
                    </a:lnTo>
                    <a:lnTo>
                      <a:pt x="28" y="0"/>
                    </a:lnTo>
                    <a:lnTo>
                      <a:pt x="24" y="1"/>
                    </a:lnTo>
                    <a:lnTo>
                      <a:pt x="21" y="2"/>
                    </a:lnTo>
                    <a:lnTo>
                      <a:pt x="18" y="3"/>
                    </a:lnTo>
                    <a:lnTo>
                      <a:pt x="15" y="5"/>
                    </a:lnTo>
                    <a:lnTo>
                      <a:pt x="12" y="7"/>
                    </a:lnTo>
                    <a:lnTo>
                      <a:pt x="10" y="9"/>
                    </a:lnTo>
                    <a:lnTo>
                      <a:pt x="8" y="11"/>
                    </a:lnTo>
                    <a:lnTo>
                      <a:pt x="6" y="13"/>
                    </a:lnTo>
                    <a:lnTo>
                      <a:pt x="4" y="16"/>
                    </a:lnTo>
                    <a:lnTo>
                      <a:pt x="2" y="18"/>
                    </a:lnTo>
                    <a:lnTo>
                      <a:pt x="1" y="21"/>
                    </a:lnTo>
                    <a:lnTo>
                      <a:pt x="0" y="24"/>
                    </a:lnTo>
                    <a:lnTo>
                      <a:pt x="0" y="27"/>
                    </a:lnTo>
                    <a:lnTo>
                      <a:pt x="0" y="32"/>
                    </a:lnTo>
                    <a:lnTo>
                      <a:pt x="0" y="67"/>
                    </a:lnTo>
                    <a:lnTo>
                      <a:pt x="0" y="71"/>
                    </a:lnTo>
                    <a:lnTo>
                      <a:pt x="0" y="74"/>
                    </a:lnTo>
                    <a:lnTo>
                      <a:pt x="1" y="77"/>
                    </a:lnTo>
                    <a:lnTo>
                      <a:pt x="2" y="80"/>
                    </a:lnTo>
                    <a:lnTo>
                      <a:pt x="4" y="82"/>
                    </a:lnTo>
                    <a:lnTo>
                      <a:pt x="6" y="85"/>
                    </a:lnTo>
                    <a:lnTo>
                      <a:pt x="8" y="87"/>
                    </a:lnTo>
                    <a:lnTo>
                      <a:pt x="10" y="89"/>
                    </a:lnTo>
                    <a:lnTo>
                      <a:pt x="12" y="91"/>
                    </a:lnTo>
                    <a:lnTo>
                      <a:pt x="15" y="93"/>
                    </a:lnTo>
                    <a:lnTo>
                      <a:pt x="18" y="95"/>
                    </a:lnTo>
                    <a:lnTo>
                      <a:pt x="21" y="96"/>
                    </a:lnTo>
                    <a:lnTo>
                      <a:pt x="24" y="97"/>
                    </a:lnTo>
                    <a:lnTo>
                      <a:pt x="28" y="98"/>
                    </a:lnTo>
                    <a:lnTo>
                      <a:pt x="31" y="98"/>
                    </a:lnTo>
                    <a:lnTo>
                      <a:pt x="36" y="99"/>
                    </a:lnTo>
                    <a:lnTo>
                      <a:pt x="304" y="99"/>
                    </a:lnTo>
                    <a:close/>
                  </a:path>
                </a:pathLst>
              </a:custGeom>
              <a:solidFill>
                <a:srgbClr val="F2EEEA"/>
              </a:solidFill>
              <a:ln w="0" cap="flat" cmpd="sng">
                <a:solidFill>
                  <a:srgbClr val="000000"/>
                </a:solidFill>
                <a:prstDash val="solid"/>
                <a:headEnd type="none" w="med" len="med"/>
                <a:tailEnd type="none" w="med" len="med"/>
              </a:ln>
            </p:spPr>
            <p:txBody>
              <a:bodyPr/>
              <a:lstStyle/>
              <a:p>
                <a:endParaRPr lang="en-US"/>
              </a:p>
            </p:txBody>
          </p:sp>
          <p:sp>
            <p:nvSpPr>
              <p:cNvPr id="1413457" name="Freeform 1413456"/>
              <p:cNvSpPr/>
              <p:nvPr/>
            </p:nvSpPr>
            <p:spPr>
              <a:xfrm>
                <a:off x="4812" y="1288"/>
                <a:ext cx="21" cy="12"/>
              </a:xfrm>
              <a:custGeom>
                <a:avLst/>
                <a:gdLst/>
                <a:ahLst/>
                <a:cxnLst/>
                <a:rect l="0" t="0" r="0" b="0"/>
                <a:pathLst>
                  <a:path w="478" h="283">
                    <a:moveTo>
                      <a:pt x="416" y="283"/>
                    </a:moveTo>
                    <a:lnTo>
                      <a:pt x="420" y="282"/>
                    </a:lnTo>
                    <a:lnTo>
                      <a:pt x="426" y="281"/>
                    </a:lnTo>
                    <a:lnTo>
                      <a:pt x="432" y="279"/>
                    </a:lnTo>
                    <a:lnTo>
                      <a:pt x="437" y="277"/>
                    </a:lnTo>
                    <a:lnTo>
                      <a:pt x="442" y="274"/>
                    </a:lnTo>
                    <a:lnTo>
                      <a:pt x="447" y="271"/>
                    </a:lnTo>
                    <a:lnTo>
                      <a:pt x="452" y="267"/>
                    </a:lnTo>
                    <a:lnTo>
                      <a:pt x="456" y="263"/>
                    </a:lnTo>
                    <a:lnTo>
                      <a:pt x="460" y="258"/>
                    </a:lnTo>
                    <a:lnTo>
                      <a:pt x="464" y="252"/>
                    </a:lnTo>
                    <a:lnTo>
                      <a:pt x="469" y="247"/>
                    </a:lnTo>
                    <a:lnTo>
                      <a:pt x="472" y="241"/>
                    </a:lnTo>
                    <a:lnTo>
                      <a:pt x="474" y="235"/>
                    </a:lnTo>
                    <a:lnTo>
                      <a:pt x="476" y="229"/>
                    </a:lnTo>
                    <a:lnTo>
                      <a:pt x="477" y="222"/>
                    </a:lnTo>
                    <a:lnTo>
                      <a:pt x="478" y="216"/>
                    </a:lnTo>
                    <a:lnTo>
                      <a:pt x="463" y="68"/>
                    </a:lnTo>
                    <a:lnTo>
                      <a:pt x="462" y="61"/>
                    </a:lnTo>
                    <a:lnTo>
                      <a:pt x="462" y="53"/>
                    </a:lnTo>
                    <a:lnTo>
                      <a:pt x="460" y="47"/>
                    </a:lnTo>
                    <a:lnTo>
                      <a:pt x="459" y="41"/>
                    </a:lnTo>
                    <a:lnTo>
                      <a:pt x="457" y="35"/>
                    </a:lnTo>
                    <a:lnTo>
                      <a:pt x="455" y="30"/>
                    </a:lnTo>
                    <a:lnTo>
                      <a:pt x="452" y="25"/>
                    </a:lnTo>
                    <a:lnTo>
                      <a:pt x="449" y="20"/>
                    </a:lnTo>
                    <a:lnTo>
                      <a:pt x="446" y="16"/>
                    </a:lnTo>
                    <a:lnTo>
                      <a:pt x="442" y="11"/>
                    </a:lnTo>
                    <a:lnTo>
                      <a:pt x="439" y="8"/>
                    </a:lnTo>
                    <a:lnTo>
                      <a:pt x="435" y="5"/>
                    </a:lnTo>
                    <a:lnTo>
                      <a:pt x="430" y="3"/>
                    </a:lnTo>
                    <a:lnTo>
                      <a:pt x="425" y="1"/>
                    </a:lnTo>
                    <a:lnTo>
                      <a:pt x="420" y="0"/>
                    </a:lnTo>
                    <a:lnTo>
                      <a:pt x="416" y="0"/>
                    </a:lnTo>
                    <a:lnTo>
                      <a:pt x="63" y="0"/>
                    </a:lnTo>
                    <a:lnTo>
                      <a:pt x="58" y="0"/>
                    </a:lnTo>
                    <a:lnTo>
                      <a:pt x="53" y="1"/>
                    </a:lnTo>
                    <a:lnTo>
                      <a:pt x="49" y="3"/>
                    </a:lnTo>
                    <a:lnTo>
                      <a:pt x="44" y="5"/>
                    </a:lnTo>
                    <a:lnTo>
                      <a:pt x="39" y="8"/>
                    </a:lnTo>
                    <a:lnTo>
                      <a:pt x="35" y="11"/>
                    </a:lnTo>
                    <a:lnTo>
                      <a:pt x="32" y="16"/>
                    </a:lnTo>
                    <a:lnTo>
                      <a:pt x="28" y="20"/>
                    </a:lnTo>
                    <a:lnTo>
                      <a:pt x="25" y="25"/>
                    </a:lnTo>
                    <a:lnTo>
                      <a:pt x="23" y="30"/>
                    </a:lnTo>
                    <a:lnTo>
                      <a:pt x="20" y="35"/>
                    </a:lnTo>
                    <a:lnTo>
                      <a:pt x="18" y="41"/>
                    </a:lnTo>
                    <a:lnTo>
                      <a:pt x="17" y="47"/>
                    </a:lnTo>
                    <a:lnTo>
                      <a:pt x="15" y="53"/>
                    </a:lnTo>
                    <a:lnTo>
                      <a:pt x="15" y="61"/>
                    </a:lnTo>
                    <a:lnTo>
                      <a:pt x="15" y="68"/>
                    </a:lnTo>
                    <a:lnTo>
                      <a:pt x="0" y="216"/>
                    </a:lnTo>
                    <a:lnTo>
                      <a:pt x="0" y="222"/>
                    </a:lnTo>
                    <a:lnTo>
                      <a:pt x="1" y="229"/>
                    </a:lnTo>
                    <a:lnTo>
                      <a:pt x="4" y="235"/>
                    </a:lnTo>
                    <a:lnTo>
                      <a:pt x="6" y="241"/>
                    </a:lnTo>
                    <a:lnTo>
                      <a:pt x="9" y="247"/>
                    </a:lnTo>
                    <a:lnTo>
                      <a:pt x="13" y="252"/>
                    </a:lnTo>
                    <a:lnTo>
                      <a:pt x="17" y="258"/>
                    </a:lnTo>
                    <a:lnTo>
                      <a:pt x="21" y="263"/>
                    </a:lnTo>
                    <a:lnTo>
                      <a:pt x="26" y="267"/>
                    </a:lnTo>
                    <a:lnTo>
                      <a:pt x="31" y="271"/>
                    </a:lnTo>
                    <a:lnTo>
                      <a:pt x="36" y="274"/>
                    </a:lnTo>
                    <a:lnTo>
                      <a:pt x="42" y="277"/>
                    </a:lnTo>
                    <a:lnTo>
                      <a:pt x="47" y="279"/>
                    </a:lnTo>
                    <a:lnTo>
                      <a:pt x="52" y="281"/>
                    </a:lnTo>
                    <a:lnTo>
                      <a:pt x="58" y="282"/>
                    </a:lnTo>
                    <a:lnTo>
                      <a:pt x="63" y="283"/>
                    </a:lnTo>
                    <a:lnTo>
                      <a:pt x="416" y="283"/>
                    </a:lnTo>
                    <a:close/>
                  </a:path>
                </a:pathLst>
              </a:custGeom>
              <a:solidFill>
                <a:srgbClr val="7F7F7F"/>
              </a:solidFill>
              <a:ln w="0" cap="flat" cmpd="sng">
                <a:solidFill>
                  <a:srgbClr val="000000"/>
                </a:solidFill>
                <a:prstDash val="solid"/>
                <a:headEnd type="none" w="med" len="med"/>
                <a:tailEnd type="none" w="med" len="med"/>
              </a:ln>
            </p:spPr>
            <p:txBody>
              <a:bodyPr/>
              <a:lstStyle/>
              <a:p>
                <a:endParaRPr lang="en-US"/>
              </a:p>
            </p:txBody>
          </p:sp>
          <p:sp>
            <p:nvSpPr>
              <p:cNvPr id="1413458" name="Freeform 1413457"/>
              <p:cNvSpPr/>
              <p:nvPr/>
            </p:nvSpPr>
            <p:spPr>
              <a:xfrm>
                <a:off x="4813" y="1288"/>
                <a:ext cx="20" cy="12"/>
              </a:xfrm>
              <a:custGeom>
                <a:avLst/>
                <a:gdLst/>
                <a:ahLst/>
                <a:cxnLst/>
                <a:rect l="0" t="0" r="0" b="0"/>
                <a:pathLst>
                  <a:path w="455" h="269">
                    <a:moveTo>
                      <a:pt x="395" y="269"/>
                    </a:moveTo>
                    <a:lnTo>
                      <a:pt x="399" y="268"/>
                    </a:lnTo>
                    <a:lnTo>
                      <a:pt x="404" y="267"/>
                    </a:lnTo>
                    <a:lnTo>
                      <a:pt x="409" y="266"/>
                    </a:lnTo>
                    <a:lnTo>
                      <a:pt x="415" y="264"/>
                    </a:lnTo>
                    <a:lnTo>
                      <a:pt x="420" y="261"/>
                    </a:lnTo>
                    <a:lnTo>
                      <a:pt x="425" y="258"/>
                    </a:lnTo>
                    <a:lnTo>
                      <a:pt x="429" y="254"/>
                    </a:lnTo>
                    <a:lnTo>
                      <a:pt x="434" y="250"/>
                    </a:lnTo>
                    <a:lnTo>
                      <a:pt x="438" y="245"/>
                    </a:lnTo>
                    <a:lnTo>
                      <a:pt x="442" y="240"/>
                    </a:lnTo>
                    <a:lnTo>
                      <a:pt x="445" y="235"/>
                    </a:lnTo>
                    <a:lnTo>
                      <a:pt x="448" y="230"/>
                    </a:lnTo>
                    <a:lnTo>
                      <a:pt x="450" y="224"/>
                    </a:lnTo>
                    <a:lnTo>
                      <a:pt x="452" y="218"/>
                    </a:lnTo>
                    <a:lnTo>
                      <a:pt x="454" y="212"/>
                    </a:lnTo>
                    <a:lnTo>
                      <a:pt x="455" y="205"/>
                    </a:lnTo>
                    <a:lnTo>
                      <a:pt x="440" y="64"/>
                    </a:lnTo>
                    <a:lnTo>
                      <a:pt x="439" y="57"/>
                    </a:lnTo>
                    <a:lnTo>
                      <a:pt x="439" y="51"/>
                    </a:lnTo>
                    <a:lnTo>
                      <a:pt x="438" y="44"/>
                    </a:lnTo>
                    <a:lnTo>
                      <a:pt x="436" y="38"/>
                    </a:lnTo>
                    <a:lnTo>
                      <a:pt x="434" y="33"/>
                    </a:lnTo>
                    <a:lnTo>
                      <a:pt x="432" y="28"/>
                    </a:lnTo>
                    <a:lnTo>
                      <a:pt x="430" y="23"/>
                    </a:lnTo>
                    <a:lnTo>
                      <a:pt x="427" y="19"/>
                    </a:lnTo>
                    <a:lnTo>
                      <a:pt x="424" y="15"/>
                    </a:lnTo>
                    <a:lnTo>
                      <a:pt x="420" y="11"/>
                    </a:lnTo>
                    <a:lnTo>
                      <a:pt x="417" y="7"/>
                    </a:lnTo>
                    <a:lnTo>
                      <a:pt x="412" y="4"/>
                    </a:lnTo>
                    <a:lnTo>
                      <a:pt x="408" y="2"/>
                    </a:lnTo>
                    <a:lnTo>
                      <a:pt x="404" y="1"/>
                    </a:lnTo>
                    <a:lnTo>
                      <a:pt x="399" y="0"/>
                    </a:lnTo>
                    <a:lnTo>
                      <a:pt x="395" y="0"/>
                    </a:lnTo>
                    <a:lnTo>
                      <a:pt x="58" y="0"/>
                    </a:lnTo>
                    <a:lnTo>
                      <a:pt x="53" y="0"/>
                    </a:lnTo>
                    <a:lnTo>
                      <a:pt x="49" y="1"/>
                    </a:lnTo>
                    <a:lnTo>
                      <a:pt x="45" y="2"/>
                    </a:lnTo>
                    <a:lnTo>
                      <a:pt x="41" y="4"/>
                    </a:lnTo>
                    <a:lnTo>
                      <a:pt x="37" y="7"/>
                    </a:lnTo>
                    <a:lnTo>
                      <a:pt x="33" y="11"/>
                    </a:lnTo>
                    <a:lnTo>
                      <a:pt x="30" y="15"/>
                    </a:lnTo>
                    <a:lnTo>
                      <a:pt x="26" y="19"/>
                    </a:lnTo>
                    <a:lnTo>
                      <a:pt x="23" y="23"/>
                    </a:lnTo>
                    <a:lnTo>
                      <a:pt x="20" y="28"/>
                    </a:lnTo>
                    <a:lnTo>
                      <a:pt x="18" y="33"/>
                    </a:lnTo>
                    <a:lnTo>
                      <a:pt x="16" y="38"/>
                    </a:lnTo>
                    <a:lnTo>
                      <a:pt x="15" y="44"/>
                    </a:lnTo>
                    <a:lnTo>
                      <a:pt x="13" y="51"/>
                    </a:lnTo>
                    <a:lnTo>
                      <a:pt x="13" y="57"/>
                    </a:lnTo>
                    <a:lnTo>
                      <a:pt x="13" y="64"/>
                    </a:lnTo>
                    <a:lnTo>
                      <a:pt x="0" y="205"/>
                    </a:lnTo>
                    <a:lnTo>
                      <a:pt x="0" y="212"/>
                    </a:lnTo>
                    <a:lnTo>
                      <a:pt x="1" y="218"/>
                    </a:lnTo>
                    <a:lnTo>
                      <a:pt x="3" y="224"/>
                    </a:lnTo>
                    <a:lnTo>
                      <a:pt x="5" y="230"/>
                    </a:lnTo>
                    <a:lnTo>
                      <a:pt x="8" y="235"/>
                    </a:lnTo>
                    <a:lnTo>
                      <a:pt x="11" y="240"/>
                    </a:lnTo>
                    <a:lnTo>
                      <a:pt x="15" y="245"/>
                    </a:lnTo>
                    <a:lnTo>
                      <a:pt x="19" y="250"/>
                    </a:lnTo>
                    <a:lnTo>
                      <a:pt x="23" y="254"/>
                    </a:lnTo>
                    <a:lnTo>
                      <a:pt x="29" y="258"/>
                    </a:lnTo>
                    <a:lnTo>
                      <a:pt x="34" y="261"/>
                    </a:lnTo>
                    <a:lnTo>
                      <a:pt x="38" y="264"/>
                    </a:lnTo>
                    <a:lnTo>
                      <a:pt x="43" y="266"/>
                    </a:lnTo>
                    <a:lnTo>
                      <a:pt x="48" y="267"/>
                    </a:lnTo>
                    <a:lnTo>
                      <a:pt x="53" y="268"/>
                    </a:lnTo>
                    <a:lnTo>
                      <a:pt x="58" y="269"/>
                    </a:lnTo>
                    <a:lnTo>
                      <a:pt x="395" y="269"/>
                    </a:lnTo>
                    <a:close/>
                  </a:path>
                </a:pathLst>
              </a:custGeom>
              <a:solidFill>
                <a:srgbClr val="F2F3F1"/>
              </a:solidFill>
              <a:ln w="0" cap="flat" cmpd="sng">
                <a:solidFill>
                  <a:srgbClr val="000000"/>
                </a:solidFill>
                <a:prstDash val="solid"/>
                <a:headEnd type="none" w="med" len="med"/>
                <a:tailEnd type="none" w="med" len="med"/>
              </a:ln>
            </p:spPr>
            <p:txBody>
              <a:bodyPr/>
              <a:lstStyle/>
              <a:p>
                <a:endParaRPr lang="en-US"/>
              </a:p>
            </p:txBody>
          </p:sp>
          <p:sp>
            <p:nvSpPr>
              <p:cNvPr id="1413459" name="Freeform 1413458"/>
              <p:cNvSpPr/>
              <p:nvPr/>
            </p:nvSpPr>
            <p:spPr>
              <a:xfrm>
                <a:off x="4816" y="1294"/>
                <a:ext cx="14" cy="5"/>
              </a:xfrm>
              <a:custGeom>
                <a:avLst/>
                <a:gdLst/>
                <a:ahLst/>
                <a:cxnLst/>
                <a:rect l="0" t="0" r="0" b="0"/>
                <a:pathLst>
                  <a:path w="334" h="121">
                    <a:moveTo>
                      <a:pt x="334" y="60"/>
                    </a:moveTo>
                    <a:lnTo>
                      <a:pt x="333" y="65"/>
                    </a:lnTo>
                    <a:lnTo>
                      <a:pt x="333" y="71"/>
                    </a:lnTo>
                    <a:lnTo>
                      <a:pt x="332" y="77"/>
                    </a:lnTo>
                    <a:lnTo>
                      <a:pt x="331" y="83"/>
                    </a:lnTo>
                    <a:lnTo>
                      <a:pt x="330" y="88"/>
                    </a:lnTo>
                    <a:lnTo>
                      <a:pt x="328" y="93"/>
                    </a:lnTo>
                    <a:lnTo>
                      <a:pt x="326" y="98"/>
                    </a:lnTo>
                    <a:lnTo>
                      <a:pt x="324" y="102"/>
                    </a:lnTo>
                    <a:lnTo>
                      <a:pt x="321" y="106"/>
                    </a:lnTo>
                    <a:lnTo>
                      <a:pt x="318" y="109"/>
                    </a:lnTo>
                    <a:lnTo>
                      <a:pt x="315" y="112"/>
                    </a:lnTo>
                    <a:lnTo>
                      <a:pt x="311" y="115"/>
                    </a:lnTo>
                    <a:lnTo>
                      <a:pt x="307" y="117"/>
                    </a:lnTo>
                    <a:lnTo>
                      <a:pt x="304" y="118"/>
                    </a:lnTo>
                    <a:lnTo>
                      <a:pt x="300" y="119"/>
                    </a:lnTo>
                    <a:lnTo>
                      <a:pt x="296" y="121"/>
                    </a:lnTo>
                    <a:lnTo>
                      <a:pt x="40" y="121"/>
                    </a:lnTo>
                    <a:lnTo>
                      <a:pt x="35" y="119"/>
                    </a:lnTo>
                    <a:lnTo>
                      <a:pt x="31" y="118"/>
                    </a:lnTo>
                    <a:lnTo>
                      <a:pt x="27" y="117"/>
                    </a:lnTo>
                    <a:lnTo>
                      <a:pt x="23" y="115"/>
                    </a:lnTo>
                    <a:lnTo>
                      <a:pt x="20" y="112"/>
                    </a:lnTo>
                    <a:lnTo>
                      <a:pt x="17" y="109"/>
                    </a:lnTo>
                    <a:lnTo>
                      <a:pt x="14" y="106"/>
                    </a:lnTo>
                    <a:lnTo>
                      <a:pt x="11" y="102"/>
                    </a:lnTo>
                    <a:lnTo>
                      <a:pt x="9" y="98"/>
                    </a:lnTo>
                    <a:lnTo>
                      <a:pt x="7" y="93"/>
                    </a:lnTo>
                    <a:lnTo>
                      <a:pt x="5" y="88"/>
                    </a:lnTo>
                    <a:lnTo>
                      <a:pt x="2" y="83"/>
                    </a:lnTo>
                    <a:lnTo>
                      <a:pt x="1" y="77"/>
                    </a:lnTo>
                    <a:lnTo>
                      <a:pt x="0" y="71"/>
                    </a:lnTo>
                    <a:lnTo>
                      <a:pt x="0" y="65"/>
                    </a:lnTo>
                    <a:lnTo>
                      <a:pt x="0" y="60"/>
                    </a:lnTo>
                    <a:lnTo>
                      <a:pt x="3" y="0"/>
                    </a:lnTo>
                    <a:lnTo>
                      <a:pt x="332" y="0"/>
                    </a:lnTo>
                    <a:lnTo>
                      <a:pt x="334" y="60"/>
                    </a:lnTo>
                    <a:close/>
                  </a:path>
                </a:pathLst>
              </a:custGeom>
              <a:solidFill>
                <a:srgbClr val="CDCAC7"/>
              </a:solidFill>
              <a:ln w="0" cap="flat" cmpd="sng">
                <a:solidFill>
                  <a:srgbClr val="000000"/>
                </a:solidFill>
                <a:prstDash val="solid"/>
                <a:headEnd type="none" w="med" len="med"/>
                <a:tailEnd type="none" w="med" len="med"/>
              </a:ln>
            </p:spPr>
            <p:txBody>
              <a:bodyPr/>
              <a:lstStyle/>
              <a:p>
                <a:endParaRPr lang="en-US"/>
              </a:p>
            </p:txBody>
          </p:sp>
          <p:sp>
            <p:nvSpPr>
              <p:cNvPr id="1413460" name="Freeform 1413459"/>
              <p:cNvSpPr/>
              <p:nvPr/>
            </p:nvSpPr>
            <p:spPr>
              <a:xfrm>
                <a:off x="4814" y="1290"/>
                <a:ext cx="1" cy="8"/>
              </a:xfrm>
              <a:custGeom>
                <a:avLst/>
                <a:gdLst/>
                <a:ahLst/>
                <a:cxnLst/>
                <a:rect l="0" t="0" r="0" b="0"/>
                <a:pathLst>
                  <a:path w="33" h="200">
                    <a:moveTo>
                      <a:pt x="19" y="200"/>
                    </a:moveTo>
                    <a:lnTo>
                      <a:pt x="20" y="199"/>
                    </a:lnTo>
                    <a:lnTo>
                      <a:pt x="21" y="199"/>
                    </a:lnTo>
                    <a:lnTo>
                      <a:pt x="22" y="199"/>
                    </a:lnTo>
                    <a:lnTo>
                      <a:pt x="24" y="198"/>
                    </a:lnTo>
                    <a:lnTo>
                      <a:pt x="25" y="197"/>
                    </a:lnTo>
                    <a:lnTo>
                      <a:pt x="26" y="196"/>
                    </a:lnTo>
                    <a:lnTo>
                      <a:pt x="27" y="195"/>
                    </a:lnTo>
                    <a:lnTo>
                      <a:pt x="28" y="194"/>
                    </a:lnTo>
                    <a:lnTo>
                      <a:pt x="29" y="192"/>
                    </a:lnTo>
                    <a:lnTo>
                      <a:pt x="30" y="191"/>
                    </a:lnTo>
                    <a:lnTo>
                      <a:pt x="31" y="189"/>
                    </a:lnTo>
                    <a:lnTo>
                      <a:pt x="31" y="188"/>
                    </a:lnTo>
                    <a:lnTo>
                      <a:pt x="32" y="186"/>
                    </a:lnTo>
                    <a:lnTo>
                      <a:pt x="32" y="184"/>
                    </a:lnTo>
                    <a:lnTo>
                      <a:pt x="32" y="182"/>
                    </a:lnTo>
                    <a:lnTo>
                      <a:pt x="33" y="181"/>
                    </a:lnTo>
                    <a:lnTo>
                      <a:pt x="33" y="20"/>
                    </a:lnTo>
                    <a:lnTo>
                      <a:pt x="32" y="18"/>
                    </a:lnTo>
                    <a:lnTo>
                      <a:pt x="32" y="16"/>
                    </a:lnTo>
                    <a:lnTo>
                      <a:pt x="32" y="14"/>
                    </a:lnTo>
                    <a:lnTo>
                      <a:pt x="31" y="12"/>
                    </a:lnTo>
                    <a:lnTo>
                      <a:pt x="31" y="10"/>
                    </a:lnTo>
                    <a:lnTo>
                      <a:pt x="30" y="8"/>
                    </a:lnTo>
                    <a:lnTo>
                      <a:pt x="29" y="7"/>
                    </a:lnTo>
                    <a:lnTo>
                      <a:pt x="28" y="5"/>
                    </a:lnTo>
                    <a:lnTo>
                      <a:pt x="27" y="4"/>
                    </a:lnTo>
                    <a:lnTo>
                      <a:pt x="26" y="3"/>
                    </a:lnTo>
                    <a:lnTo>
                      <a:pt x="25" y="2"/>
                    </a:lnTo>
                    <a:lnTo>
                      <a:pt x="24" y="1"/>
                    </a:lnTo>
                    <a:lnTo>
                      <a:pt x="22" y="0"/>
                    </a:lnTo>
                    <a:lnTo>
                      <a:pt x="21" y="0"/>
                    </a:lnTo>
                    <a:lnTo>
                      <a:pt x="20" y="0"/>
                    </a:lnTo>
                    <a:lnTo>
                      <a:pt x="19" y="0"/>
                    </a:lnTo>
                    <a:lnTo>
                      <a:pt x="17" y="0"/>
                    </a:lnTo>
                    <a:lnTo>
                      <a:pt x="16" y="0"/>
                    </a:lnTo>
                    <a:lnTo>
                      <a:pt x="14" y="0"/>
                    </a:lnTo>
                    <a:lnTo>
                      <a:pt x="13" y="1"/>
                    </a:lnTo>
                    <a:lnTo>
                      <a:pt x="12" y="2"/>
                    </a:lnTo>
                    <a:lnTo>
                      <a:pt x="10" y="3"/>
                    </a:lnTo>
                    <a:lnTo>
                      <a:pt x="8" y="4"/>
                    </a:lnTo>
                    <a:lnTo>
                      <a:pt x="8" y="5"/>
                    </a:lnTo>
                    <a:lnTo>
                      <a:pt x="7" y="7"/>
                    </a:lnTo>
                    <a:lnTo>
                      <a:pt x="6" y="8"/>
                    </a:lnTo>
                    <a:lnTo>
                      <a:pt x="5" y="10"/>
                    </a:lnTo>
                    <a:lnTo>
                      <a:pt x="5" y="12"/>
                    </a:lnTo>
                    <a:lnTo>
                      <a:pt x="4" y="14"/>
                    </a:lnTo>
                    <a:lnTo>
                      <a:pt x="4" y="16"/>
                    </a:lnTo>
                    <a:lnTo>
                      <a:pt x="4" y="18"/>
                    </a:lnTo>
                    <a:lnTo>
                      <a:pt x="4" y="20"/>
                    </a:lnTo>
                    <a:lnTo>
                      <a:pt x="0" y="167"/>
                    </a:lnTo>
                    <a:lnTo>
                      <a:pt x="0" y="169"/>
                    </a:lnTo>
                    <a:lnTo>
                      <a:pt x="0" y="171"/>
                    </a:lnTo>
                    <a:lnTo>
                      <a:pt x="0" y="175"/>
                    </a:lnTo>
                    <a:lnTo>
                      <a:pt x="1" y="177"/>
                    </a:lnTo>
                    <a:lnTo>
                      <a:pt x="2" y="180"/>
                    </a:lnTo>
                    <a:lnTo>
                      <a:pt x="3" y="182"/>
                    </a:lnTo>
                    <a:lnTo>
                      <a:pt x="4" y="185"/>
                    </a:lnTo>
                    <a:lnTo>
                      <a:pt x="6" y="188"/>
                    </a:lnTo>
                    <a:lnTo>
                      <a:pt x="7" y="190"/>
                    </a:lnTo>
                    <a:lnTo>
                      <a:pt x="8" y="192"/>
                    </a:lnTo>
                    <a:lnTo>
                      <a:pt x="10" y="194"/>
                    </a:lnTo>
                    <a:lnTo>
                      <a:pt x="12" y="196"/>
                    </a:lnTo>
                    <a:lnTo>
                      <a:pt x="14" y="197"/>
                    </a:lnTo>
                    <a:lnTo>
                      <a:pt x="15" y="199"/>
                    </a:lnTo>
                    <a:lnTo>
                      <a:pt x="17" y="199"/>
                    </a:lnTo>
                    <a:lnTo>
                      <a:pt x="19" y="200"/>
                    </a:lnTo>
                    <a:close/>
                  </a:path>
                </a:pathLst>
              </a:custGeom>
              <a:solidFill>
                <a:srgbClr val="DADEDC"/>
              </a:solidFill>
              <a:ln w="0" cap="flat" cmpd="sng">
                <a:solidFill>
                  <a:srgbClr val="000000"/>
                </a:solidFill>
                <a:prstDash val="solid"/>
                <a:headEnd type="none" w="med" len="med"/>
                <a:tailEnd type="none" w="med" len="med"/>
              </a:ln>
            </p:spPr>
            <p:txBody>
              <a:bodyPr/>
              <a:lstStyle/>
              <a:p>
                <a:endParaRPr lang="en-US"/>
              </a:p>
            </p:txBody>
          </p:sp>
          <p:sp>
            <p:nvSpPr>
              <p:cNvPr id="1413461" name="Freeform 1413460"/>
              <p:cNvSpPr/>
              <p:nvPr/>
            </p:nvSpPr>
            <p:spPr>
              <a:xfrm>
                <a:off x="4831" y="1289"/>
                <a:ext cx="1" cy="9"/>
              </a:xfrm>
              <a:custGeom>
                <a:avLst/>
                <a:gdLst/>
                <a:ahLst/>
                <a:cxnLst/>
                <a:rect l="0" t="0" r="0" b="0"/>
                <a:pathLst>
                  <a:path w="37" h="208">
                    <a:moveTo>
                      <a:pt x="15" y="208"/>
                    </a:moveTo>
                    <a:lnTo>
                      <a:pt x="16" y="207"/>
                    </a:lnTo>
                    <a:lnTo>
                      <a:pt x="17" y="207"/>
                    </a:lnTo>
                    <a:lnTo>
                      <a:pt x="19" y="205"/>
                    </a:lnTo>
                    <a:lnTo>
                      <a:pt x="21" y="204"/>
                    </a:lnTo>
                    <a:lnTo>
                      <a:pt x="23" y="202"/>
                    </a:lnTo>
                    <a:lnTo>
                      <a:pt x="25" y="200"/>
                    </a:lnTo>
                    <a:lnTo>
                      <a:pt x="26" y="198"/>
                    </a:lnTo>
                    <a:lnTo>
                      <a:pt x="28" y="196"/>
                    </a:lnTo>
                    <a:lnTo>
                      <a:pt x="30" y="193"/>
                    </a:lnTo>
                    <a:lnTo>
                      <a:pt x="31" y="191"/>
                    </a:lnTo>
                    <a:lnTo>
                      <a:pt x="33" y="188"/>
                    </a:lnTo>
                    <a:lnTo>
                      <a:pt x="34" y="186"/>
                    </a:lnTo>
                    <a:lnTo>
                      <a:pt x="35" y="183"/>
                    </a:lnTo>
                    <a:lnTo>
                      <a:pt x="36" y="181"/>
                    </a:lnTo>
                    <a:lnTo>
                      <a:pt x="36" y="177"/>
                    </a:lnTo>
                    <a:lnTo>
                      <a:pt x="37" y="176"/>
                    </a:lnTo>
                    <a:lnTo>
                      <a:pt x="29" y="20"/>
                    </a:lnTo>
                    <a:lnTo>
                      <a:pt x="28" y="17"/>
                    </a:lnTo>
                    <a:lnTo>
                      <a:pt x="28" y="15"/>
                    </a:lnTo>
                    <a:lnTo>
                      <a:pt x="28" y="13"/>
                    </a:lnTo>
                    <a:lnTo>
                      <a:pt x="27" y="11"/>
                    </a:lnTo>
                    <a:lnTo>
                      <a:pt x="27" y="10"/>
                    </a:lnTo>
                    <a:lnTo>
                      <a:pt x="26" y="8"/>
                    </a:lnTo>
                    <a:lnTo>
                      <a:pt x="25" y="7"/>
                    </a:lnTo>
                    <a:lnTo>
                      <a:pt x="24" y="5"/>
                    </a:lnTo>
                    <a:lnTo>
                      <a:pt x="23" y="4"/>
                    </a:lnTo>
                    <a:lnTo>
                      <a:pt x="22" y="3"/>
                    </a:lnTo>
                    <a:lnTo>
                      <a:pt x="21" y="2"/>
                    </a:lnTo>
                    <a:lnTo>
                      <a:pt x="20" y="1"/>
                    </a:lnTo>
                    <a:lnTo>
                      <a:pt x="18" y="0"/>
                    </a:lnTo>
                    <a:lnTo>
                      <a:pt x="17" y="0"/>
                    </a:lnTo>
                    <a:lnTo>
                      <a:pt x="16" y="0"/>
                    </a:lnTo>
                    <a:lnTo>
                      <a:pt x="15" y="0"/>
                    </a:lnTo>
                    <a:lnTo>
                      <a:pt x="13" y="0"/>
                    </a:lnTo>
                    <a:lnTo>
                      <a:pt x="12" y="0"/>
                    </a:lnTo>
                    <a:lnTo>
                      <a:pt x="9" y="0"/>
                    </a:lnTo>
                    <a:lnTo>
                      <a:pt x="8" y="1"/>
                    </a:lnTo>
                    <a:lnTo>
                      <a:pt x="7" y="2"/>
                    </a:lnTo>
                    <a:lnTo>
                      <a:pt x="6" y="3"/>
                    </a:lnTo>
                    <a:lnTo>
                      <a:pt x="4" y="4"/>
                    </a:lnTo>
                    <a:lnTo>
                      <a:pt x="4" y="6"/>
                    </a:lnTo>
                    <a:lnTo>
                      <a:pt x="3" y="7"/>
                    </a:lnTo>
                    <a:lnTo>
                      <a:pt x="2" y="9"/>
                    </a:lnTo>
                    <a:lnTo>
                      <a:pt x="1" y="11"/>
                    </a:lnTo>
                    <a:lnTo>
                      <a:pt x="1" y="13"/>
                    </a:lnTo>
                    <a:lnTo>
                      <a:pt x="0" y="15"/>
                    </a:lnTo>
                    <a:lnTo>
                      <a:pt x="0" y="17"/>
                    </a:lnTo>
                    <a:lnTo>
                      <a:pt x="0" y="20"/>
                    </a:lnTo>
                    <a:lnTo>
                      <a:pt x="0" y="23"/>
                    </a:lnTo>
                    <a:lnTo>
                      <a:pt x="0" y="192"/>
                    </a:lnTo>
                    <a:lnTo>
                      <a:pt x="0" y="193"/>
                    </a:lnTo>
                    <a:lnTo>
                      <a:pt x="0" y="194"/>
                    </a:lnTo>
                    <a:lnTo>
                      <a:pt x="0" y="196"/>
                    </a:lnTo>
                    <a:lnTo>
                      <a:pt x="1" y="197"/>
                    </a:lnTo>
                    <a:lnTo>
                      <a:pt x="1" y="199"/>
                    </a:lnTo>
                    <a:lnTo>
                      <a:pt x="2" y="200"/>
                    </a:lnTo>
                    <a:lnTo>
                      <a:pt x="3" y="201"/>
                    </a:lnTo>
                    <a:lnTo>
                      <a:pt x="4" y="203"/>
                    </a:lnTo>
                    <a:lnTo>
                      <a:pt x="4" y="204"/>
                    </a:lnTo>
                    <a:lnTo>
                      <a:pt x="6" y="205"/>
                    </a:lnTo>
                    <a:lnTo>
                      <a:pt x="7" y="205"/>
                    </a:lnTo>
                    <a:lnTo>
                      <a:pt x="8" y="206"/>
                    </a:lnTo>
                    <a:lnTo>
                      <a:pt x="9" y="207"/>
                    </a:lnTo>
                    <a:lnTo>
                      <a:pt x="12" y="207"/>
                    </a:lnTo>
                    <a:lnTo>
                      <a:pt x="13" y="207"/>
                    </a:lnTo>
                    <a:lnTo>
                      <a:pt x="15" y="208"/>
                    </a:lnTo>
                    <a:close/>
                  </a:path>
                </a:pathLst>
              </a:custGeom>
              <a:solidFill>
                <a:srgbClr val="DADEDC"/>
              </a:solidFill>
              <a:ln w="0" cap="flat" cmpd="sng">
                <a:solidFill>
                  <a:srgbClr val="000000"/>
                </a:solidFill>
                <a:prstDash val="solid"/>
                <a:headEnd type="none" w="med" len="med"/>
                <a:tailEnd type="none" w="med" len="med"/>
              </a:ln>
            </p:spPr>
            <p:txBody>
              <a:bodyPr/>
              <a:lstStyle/>
              <a:p>
                <a:endParaRPr lang="en-US"/>
              </a:p>
            </p:txBody>
          </p:sp>
          <p:sp>
            <p:nvSpPr>
              <p:cNvPr id="1413462" name="Freeform 1413461"/>
              <p:cNvSpPr/>
              <p:nvPr/>
            </p:nvSpPr>
            <p:spPr>
              <a:xfrm>
                <a:off x="4815" y="1289"/>
                <a:ext cx="15" cy="4"/>
              </a:xfrm>
              <a:custGeom>
                <a:avLst/>
                <a:gdLst/>
                <a:ahLst/>
                <a:cxnLst/>
                <a:rect l="0" t="0" r="0" b="0"/>
                <a:pathLst>
                  <a:path w="342" h="99">
                    <a:moveTo>
                      <a:pt x="306" y="99"/>
                    </a:moveTo>
                    <a:lnTo>
                      <a:pt x="309" y="98"/>
                    </a:lnTo>
                    <a:lnTo>
                      <a:pt x="312" y="98"/>
                    </a:lnTo>
                    <a:lnTo>
                      <a:pt x="316" y="97"/>
                    </a:lnTo>
                    <a:lnTo>
                      <a:pt x="319" y="96"/>
                    </a:lnTo>
                    <a:lnTo>
                      <a:pt x="323" y="95"/>
                    </a:lnTo>
                    <a:lnTo>
                      <a:pt x="326" y="93"/>
                    </a:lnTo>
                    <a:lnTo>
                      <a:pt x="329" y="91"/>
                    </a:lnTo>
                    <a:lnTo>
                      <a:pt x="331" y="89"/>
                    </a:lnTo>
                    <a:lnTo>
                      <a:pt x="333" y="87"/>
                    </a:lnTo>
                    <a:lnTo>
                      <a:pt x="335" y="85"/>
                    </a:lnTo>
                    <a:lnTo>
                      <a:pt x="337" y="82"/>
                    </a:lnTo>
                    <a:lnTo>
                      <a:pt x="339" y="80"/>
                    </a:lnTo>
                    <a:lnTo>
                      <a:pt x="340" y="77"/>
                    </a:lnTo>
                    <a:lnTo>
                      <a:pt x="341" y="74"/>
                    </a:lnTo>
                    <a:lnTo>
                      <a:pt x="341" y="71"/>
                    </a:lnTo>
                    <a:lnTo>
                      <a:pt x="342" y="67"/>
                    </a:lnTo>
                    <a:lnTo>
                      <a:pt x="342" y="32"/>
                    </a:lnTo>
                    <a:lnTo>
                      <a:pt x="341" y="27"/>
                    </a:lnTo>
                    <a:lnTo>
                      <a:pt x="341" y="24"/>
                    </a:lnTo>
                    <a:lnTo>
                      <a:pt x="340" y="21"/>
                    </a:lnTo>
                    <a:lnTo>
                      <a:pt x="339" y="18"/>
                    </a:lnTo>
                    <a:lnTo>
                      <a:pt x="337" y="16"/>
                    </a:lnTo>
                    <a:lnTo>
                      <a:pt x="335" y="13"/>
                    </a:lnTo>
                    <a:lnTo>
                      <a:pt x="333" y="11"/>
                    </a:lnTo>
                    <a:lnTo>
                      <a:pt x="331" y="9"/>
                    </a:lnTo>
                    <a:lnTo>
                      <a:pt x="329" y="7"/>
                    </a:lnTo>
                    <a:lnTo>
                      <a:pt x="326" y="5"/>
                    </a:lnTo>
                    <a:lnTo>
                      <a:pt x="323" y="3"/>
                    </a:lnTo>
                    <a:lnTo>
                      <a:pt x="319" y="2"/>
                    </a:lnTo>
                    <a:lnTo>
                      <a:pt x="316" y="1"/>
                    </a:lnTo>
                    <a:lnTo>
                      <a:pt x="312" y="0"/>
                    </a:lnTo>
                    <a:lnTo>
                      <a:pt x="309" y="0"/>
                    </a:lnTo>
                    <a:lnTo>
                      <a:pt x="306" y="0"/>
                    </a:lnTo>
                    <a:lnTo>
                      <a:pt x="37" y="0"/>
                    </a:lnTo>
                    <a:lnTo>
                      <a:pt x="33" y="0"/>
                    </a:lnTo>
                    <a:lnTo>
                      <a:pt x="29" y="0"/>
                    </a:lnTo>
                    <a:lnTo>
                      <a:pt x="26" y="1"/>
                    </a:lnTo>
                    <a:lnTo>
                      <a:pt x="22" y="2"/>
                    </a:lnTo>
                    <a:lnTo>
                      <a:pt x="19" y="3"/>
                    </a:lnTo>
                    <a:lnTo>
                      <a:pt x="16" y="5"/>
                    </a:lnTo>
                    <a:lnTo>
                      <a:pt x="14" y="7"/>
                    </a:lnTo>
                    <a:lnTo>
                      <a:pt x="11" y="9"/>
                    </a:lnTo>
                    <a:lnTo>
                      <a:pt x="8" y="11"/>
                    </a:lnTo>
                    <a:lnTo>
                      <a:pt x="6" y="13"/>
                    </a:lnTo>
                    <a:lnTo>
                      <a:pt x="4" y="16"/>
                    </a:lnTo>
                    <a:lnTo>
                      <a:pt x="2" y="18"/>
                    </a:lnTo>
                    <a:lnTo>
                      <a:pt x="1" y="21"/>
                    </a:lnTo>
                    <a:lnTo>
                      <a:pt x="0" y="24"/>
                    </a:lnTo>
                    <a:lnTo>
                      <a:pt x="0" y="27"/>
                    </a:lnTo>
                    <a:lnTo>
                      <a:pt x="0" y="32"/>
                    </a:lnTo>
                    <a:lnTo>
                      <a:pt x="0" y="67"/>
                    </a:lnTo>
                    <a:lnTo>
                      <a:pt x="0" y="71"/>
                    </a:lnTo>
                    <a:lnTo>
                      <a:pt x="0" y="74"/>
                    </a:lnTo>
                    <a:lnTo>
                      <a:pt x="1" y="77"/>
                    </a:lnTo>
                    <a:lnTo>
                      <a:pt x="2" y="80"/>
                    </a:lnTo>
                    <a:lnTo>
                      <a:pt x="4" y="82"/>
                    </a:lnTo>
                    <a:lnTo>
                      <a:pt x="6" y="85"/>
                    </a:lnTo>
                    <a:lnTo>
                      <a:pt x="8" y="87"/>
                    </a:lnTo>
                    <a:lnTo>
                      <a:pt x="11" y="89"/>
                    </a:lnTo>
                    <a:lnTo>
                      <a:pt x="14" y="91"/>
                    </a:lnTo>
                    <a:lnTo>
                      <a:pt x="16" y="93"/>
                    </a:lnTo>
                    <a:lnTo>
                      <a:pt x="19" y="95"/>
                    </a:lnTo>
                    <a:lnTo>
                      <a:pt x="22" y="96"/>
                    </a:lnTo>
                    <a:lnTo>
                      <a:pt x="26" y="97"/>
                    </a:lnTo>
                    <a:lnTo>
                      <a:pt x="29" y="98"/>
                    </a:lnTo>
                    <a:lnTo>
                      <a:pt x="33" y="98"/>
                    </a:lnTo>
                    <a:lnTo>
                      <a:pt x="37" y="99"/>
                    </a:lnTo>
                    <a:lnTo>
                      <a:pt x="306" y="99"/>
                    </a:lnTo>
                    <a:close/>
                  </a:path>
                </a:pathLst>
              </a:custGeom>
              <a:solidFill>
                <a:srgbClr val="F2EEEA"/>
              </a:solidFill>
              <a:ln w="0" cap="flat" cmpd="sng">
                <a:solidFill>
                  <a:srgbClr val="000000"/>
                </a:solidFill>
                <a:prstDash val="solid"/>
                <a:headEnd type="none" w="med" len="med"/>
                <a:tailEnd type="none" w="med" len="med"/>
              </a:ln>
            </p:spPr>
            <p:txBody>
              <a:bodyPr/>
              <a:lstStyle/>
              <a:p>
                <a:endParaRPr lang="en-US"/>
              </a:p>
            </p:txBody>
          </p:sp>
          <p:sp>
            <p:nvSpPr>
              <p:cNvPr id="1413463" name="Freeform 1413462"/>
              <p:cNvSpPr/>
              <p:nvPr/>
            </p:nvSpPr>
            <p:spPr>
              <a:xfrm>
                <a:off x="4790" y="1288"/>
                <a:ext cx="21" cy="12"/>
              </a:xfrm>
              <a:custGeom>
                <a:avLst/>
                <a:gdLst/>
                <a:ahLst/>
                <a:cxnLst/>
                <a:rect l="0" t="0" r="0" b="0"/>
                <a:pathLst>
                  <a:path w="478" h="283">
                    <a:moveTo>
                      <a:pt x="416" y="283"/>
                    </a:moveTo>
                    <a:lnTo>
                      <a:pt x="420" y="282"/>
                    </a:lnTo>
                    <a:lnTo>
                      <a:pt x="425" y="281"/>
                    </a:lnTo>
                    <a:lnTo>
                      <a:pt x="430" y="279"/>
                    </a:lnTo>
                    <a:lnTo>
                      <a:pt x="435" y="277"/>
                    </a:lnTo>
                    <a:lnTo>
                      <a:pt x="441" y="274"/>
                    </a:lnTo>
                    <a:lnTo>
                      <a:pt x="446" y="271"/>
                    </a:lnTo>
                    <a:lnTo>
                      <a:pt x="451" y="267"/>
                    </a:lnTo>
                    <a:lnTo>
                      <a:pt x="456" y="263"/>
                    </a:lnTo>
                    <a:lnTo>
                      <a:pt x="460" y="258"/>
                    </a:lnTo>
                    <a:lnTo>
                      <a:pt x="464" y="252"/>
                    </a:lnTo>
                    <a:lnTo>
                      <a:pt x="468" y="247"/>
                    </a:lnTo>
                    <a:lnTo>
                      <a:pt x="471" y="241"/>
                    </a:lnTo>
                    <a:lnTo>
                      <a:pt x="473" y="235"/>
                    </a:lnTo>
                    <a:lnTo>
                      <a:pt x="476" y="229"/>
                    </a:lnTo>
                    <a:lnTo>
                      <a:pt x="477" y="222"/>
                    </a:lnTo>
                    <a:lnTo>
                      <a:pt x="478" y="216"/>
                    </a:lnTo>
                    <a:lnTo>
                      <a:pt x="463" y="68"/>
                    </a:lnTo>
                    <a:lnTo>
                      <a:pt x="462" y="61"/>
                    </a:lnTo>
                    <a:lnTo>
                      <a:pt x="462" y="53"/>
                    </a:lnTo>
                    <a:lnTo>
                      <a:pt x="460" y="47"/>
                    </a:lnTo>
                    <a:lnTo>
                      <a:pt x="459" y="41"/>
                    </a:lnTo>
                    <a:lnTo>
                      <a:pt x="457" y="35"/>
                    </a:lnTo>
                    <a:lnTo>
                      <a:pt x="455" y="30"/>
                    </a:lnTo>
                    <a:lnTo>
                      <a:pt x="452" y="25"/>
                    </a:lnTo>
                    <a:lnTo>
                      <a:pt x="449" y="20"/>
                    </a:lnTo>
                    <a:lnTo>
                      <a:pt x="446" y="16"/>
                    </a:lnTo>
                    <a:lnTo>
                      <a:pt x="442" y="11"/>
                    </a:lnTo>
                    <a:lnTo>
                      <a:pt x="438" y="8"/>
                    </a:lnTo>
                    <a:lnTo>
                      <a:pt x="433" y="5"/>
                    </a:lnTo>
                    <a:lnTo>
                      <a:pt x="429" y="3"/>
                    </a:lnTo>
                    <a:lnTo>
                      <a:pt x="425" y="1"/>
                    </a:lnTo>
                    <a:lnTo>
                      <a:pt x="420" y="0"/>
                    </a:lnTo>
                    <a:lnTo>
                      <a:pt x="416" y="0"/>
                    </a:lnTo>
                    <a:lnTo>
                      <a:pt x="63" y="0"/>
                    </a:lnTo>
                    <a:lnTo>
                      <a:pt x="58" y="0"/>
                    </a:lnTo>
                    <a:lnTo>
                      <a:pt x="53" y="1"/>
                    </a:lnTo>
                    <a:lnTo>
                      <a:pt x="48" y="3"/>
                    </a:lnTo>
                    <a:lnTo>
                      <a:pt x="43" y="5"/>
                    </a:lnTo>
                    <a:lnTo>
                      <a:pt x="39" y="8"/>
                    </a:lnTo>
                    <a:lnTo>
                      <a:pt x="35" y="11"/>
                    </a:lnTo>
                    <a:lnTo>
                      <a:pt x="32" y="16"/>
                    </a:lnTo>
                    <a:lnTo>
                      <a:pt x="28" y="20"/>
                    </a:lnTo>
                    <a:lnTo>
                      <a:pt x="25" y="25"/>
                    </a:lnTo>
                    <a:lnTo>
                      <a:pt x="23" y="30"/>
                    </a:lnTo>
                    <a:lnTo>
                      <a:pt x="20" y="35"/>
                    </a:lnTo>
                    <a:lnTo>
                      <a:pt x="18" y="41"/>
                    </a:lnTo>
                    <a:lnTo>
                      <a:pt x="17" y="47"/>
                    </a:lnTo>
                    <a:lnTo>
                      <a:pt x="15" y="53"/>
                    </a:lnTo>
                    <a:lnTo>
                      <a:pt x="15" y="61"/>
                    </a:lnTo>
                    <a:lnTo>
                      <a:pt x="15" y="68"/>
                    </a:lnTo>
                    <a:lnTo>
                      <a:pt x="0" y="216"/>
                    </a:lnTo>
                    <a:lnTo>
                      <a:pt x="0" y="222"/>
                    </a:lnTo>
                    <a:lnTo>
                      <a:pt x="1" y="229"/>
                    </a:lnTo>
                    <a:lnTo>
                      <a:pt x="3" y="235"/>
                    </a:lnTo>
                    <a:lnTo>
                      <a:pt x="5" y="241"/>
                    </a:lnTo>
                    <a:lnTo>
                      <a:pt x="8" y="247"/>
                    </a:lnTo>
                    <a:lnTo>
                      <a:pt x="13" y="252"/>
                    </a:lnTo>
                    <a:lnTo>
                      <a:pt x="17" y="258"/>
                    </a:lnTo>
                    <a:lnTo>
                      <a:pt x="21" y="263"/>
                    </a:lnTo>
                    <a:lnTo>
                      <a:pt x="26" y="267"/>
                    </a:lnTo>
                    <a:lnTo>
                      <a:pt x="31" y="271"/>
                    </a:lnTo>
                    <a:lnTo>
                      <a:pt x="36" y="274"/>
                    </a:lnTo>
                    <a:lnTo>
                      <a:pt x="41" y="277"/>
                    </a:lnTo>
                    <a:lnTo>
                      <a:pt x="46" y="279"/>
                    </a:lnTo>
                    <a:lnTo>
                      <a:pt x="52" y="281"/>
                    </a:lnTo>
                    <a:lnTo>
                      <a:pt x="58" y="282"/>
                    </a:lnTo>
                    <a:lnTo>
                      <a:pt x="63" y="283"/>
                    </a:lnTo>
                    <a:lnTo>
                      <a:pt x="416" y="283"/>
                    </a:lnTo>
                    <a:close/>
                  </a:path>
                </a:pathLst>
              </a:custGeom>
              <a:solidFill>
                <a:srgbClr val="7F7F7F"/>
              </a:solidFill>
              <a:ln w="0" cap="flat" cmpd="sng">
                <a:solidFill>
                  <a:srgbClr val="000000"/>
                </a:solidFill>
                <a:prstDash val="solid"/>
                <a:headEnd type="none" w="med" len="med"/>
                <a:tailEnd type="none" w="med" len="med"/>
              </a:ln>
            </p:spPr>
            <p:txBody>
              <a:bodyPr/>
              <a:lstStyle/>
              <a:p>
                <a:endParaRPr lang="en-US"/>
              </a:p>
            </p:txBody>
          </p:sp>
          <p:sp>
            <p:nvSpPr>
              <p:cNvPr id="1413464" name="Freeform 1413463"/>
              <p:cNvSpPr/>
              <p:nvPr/>
            </p:nvSpPr>
            <p:spPr>
              <a:xfrm>
                <a:off x="4791" y="1288"/>
                <a:ext cx="19" cy="12"/>
              </a:xfrm>
              <a:custGeom>
                <a:avLst/>
                <a:gdLst/>
                <a:ahLst/>
                <a:cxnLst/>
                <a:rect l="0" t="0" r="0" b="0"/>
                <a:pathLst>
                  <a:path w="454" h="269">
                    <a:moveTo>
                      <a:pt x="396" y="269"/>
                    </a:moveTo>
                    <a:lnTo>
                      <a:pt x="400" y="268"/>
                    </a:lnTo>
                    <a:lnTo>
                      <a:pt x="405" y="267"/>
                    </a:lnTo>
                    <a:lnTo>
                      <a:pt x="410" y="266"/>
                    </a:lnTo>
                    <a:lnTo>
                      <a:pt x="415" y="264"/>
                    </a:lnTo>
                    <a:lnTo>
                      <a:pt x="419" y="261"/>
                    </a:lnTo>
                    <a:lnTo>
                      <a:pt x="425" y="258"/>
                    </a:lnTo>
                    <a:lnTo>
                      <a:pt x="430" y="254"/>
                    </a:lnTo>
                    <a:lnTo>
                      <a:pt x="434" y="250"/>
                    </a:lnTo>
                    <a:lnTo>
                      <a:pt x="438" y="245"/>
                    </a:lnTo>
                    <a:lnTo>
                      <a:pt x="442" y="240"/>
                    </a:lnTo>
                    <a:lnTo>
                      <a:pt x="445" y="235"/>
                    </a:lnTo>
                    <a:lnTo>
                      <a:pt x="448" y="230"/>
                    </a:lnTo>
                    <a:lnTo>
                      <a:pt x="450" y="224"/>
                    </a:lnTo>
                    <a:lnTo>
                      <a:pt x="452" y="218"/>
                    </a:lnTo>
                    <a:lnTo>
                      <a:pt x="453" y="212"/>
                    </a:lnTo>
                    <a:lnTo>
                      <a:pt x="454" y="205"/>
                    </a:lnTo>
                    <a:lnTo>
                      <a:pt x="441" y="64"/>
                    </a:lnTo>
                    <a:lnTo>
                      <a:pt x="440" y="57"/>
                    </a:lnTo>
                    <a:lnTo>
                      <a:pt x="440" y="51"/>
                    </a:lnTo>
                    <a:lnTo>
                      <a:pt x="438" y="44"/>
                    </a:lnTo>
                    <a:lnTo>
                      <a:pt x="437" y="38"/>
                    </a:lnTo>
                    <a:lnTo>
                      <a:pt x="435" y="33"/>
                    </a:lnTo>
                    <a:lnTo>
                      <a:pt x="433" y="28"/>
                    </a:lnTo>
                    <a:lnTo>
                      <a:pt x="430" y="23"/>
                    </a:lnTo>
                    <a:lnTo>
                      <a:pt x="428" y="19"/>
                    </a:lnTo>
                    <a:lnTo>
                      <a:pt x="423" y="15"/>
                    </a:lnTo>
                    <a:lnTo>
                      <a:pt x="420" y="11"/>
                    </a:lnTo>
                    <a:lnTo>
                      <a:pt x="416" y="7"/>
                    </a:lnTo>
                    <a:lnTo>
                      <a:pt x="413" y="4"/>
                    </a:lnTo>
                    <a:lnTo>
                      <a:pt x="408" y="2"/>
                    </a:lnTo>
                    <a:lnTo>
                      <a:pt x="404" y="1"/>
                    </a:lnTo>
                    <a:lnTo>
                      <a:pt x="400" y="0"/>
                    </a:lnTo>
                    <a:lnTo>
                      <a:pt x="396" y="0"/>
                    </a:lnTo>
                    <a:lnTo>
                      <a:pt x="60" y="0"/>
                    </a:lnTo>
                    <a:lnTo>
                      <a:pt x="55" y="0"/>
                    </a:lnTo>
                    <a:lnTo>
                      <a:pt x="50" y="1"/>
                    </a:lnTo>
                    <a:lnTo>
                      <a:pt x="46" y="2"/>
                    </a:lnTo>
                    <a:lnTo>
                      <a:pt x="42" y="4"/>
                    </a:lnTo>
                    <a:lnTo>
                      <a:pt x="38" y="7"/>
                    </a:lnTo>
                    <a:lnTo>
                      <a:pt x="33" y="11"/>
                    </a:lnTo>
                    <a:lnTo>
                      <a:pt x="30" y="15"/>
                    </a:lnTo>
                    <a:lnTo>
                      <a:pt x="27" y="19"/>
                    </a:lnTo>
                    <a:lnTo>
                      <a:pt x="24" y="23"/>
                    </a:lnTo>
                    <a:lnTo>
                      <a:pt x="21" y="28"/>
                    </a:lnTo>
                    <a:lnTo>
                      <a:pt x="19" y="33"/>
                    </a:lnTo>
                    <a:lnTo>
                      <a:pt x="17" y="38"/>
                    </a:lnTo>
                    <a:lnTo>
                      <a:pt x="16" y="44"/>
                    </a:lnTo>
                    <a:lnTo>
                      <a:pt x="14" y="51"/>
                    </a:lnTo>
                    <a:lnTo>
                      <a:pt x="14" y="57"/>
                    </a:lnTo>
                    <a:lnTo>
                      <a:pt x="14" y="64"/>
                    </a:lnTo>
                    <a:lnTo>
                      <a:pt x="0" y="205"/>
                    </a:lnTo>
                    <a:lnTo>
                      <a:pt x="0" y="212"/>
                    </a:lnTo>
                    <a:lnTo>
                      <a:pt x="1" y="218"/>
                    </a:lnTo>
                    <a:lnTo>
                      <a:pt x="3" y="224"/>
                    </a:lnTo>
                    <a:lnTo>
                      <a:pt x="5" y="230"/>
                    </a:lnTo>
                    <a:lnTo>
                      <a:pt x="8" y="235"/>
                    </a:lnTo>
                    <a:lnTo>
                      <a:pt x="12" y="240"/>
                    </a:lnTo>
                    <a:lnTo>
                      <a:pt x="15" y="245"/>
                    </a:lnTo>
                    <a:lnTo>
                      <a:pt x="20" y="250"/>
                    </a:lnTo>
                    <a:lnTo>
                      <a:pt x="24" y="254"/>
                    </a:lnTo>
                    <a:lnTo>
                      <a:pt x="29" y="258"/>
                    </a:lnTo>
                    <a:lnTo>
                      <a:pt x="34" y="261"/>
                    </a:lnTo>
                    <a:lnTo>
                      <a:pt x="40" y="264"/>
                    </a:lnTo>
                    <a:lnTo>
                      <a:pt x="45" y="266"/>
                    </a:lnTo>
                    <a:lnTo>
                      <a:pt x="50" y="267"/>
                    </a:lnTo>
                    <a:lnTo>
                      <a:pt x="55" y="268"/>
                    </a:lnTo>
                    <a:lnTo>
                      <a:pt x="60" y="269"/>
                    </a:lnTo>
                    <a:lnTo>
                      <a:pt x="396" y="269"/>
                    </a:lnTo>
                    <a:close/>
                  </a:path>
                </a:pathLst>
              </a:custGeom>
              <a:solidFill>
                <a:srgbClr val="F2F3F1"/>
              </a:solidFill>
              <a:ln w="0" cap="flat" cmpd="sng">
                <a:solidFill>
                  <a:srgbClr val="000000"/>
                </a:solidFill>
                <a:prstDash val="solid"/>
                <a:headEnd type="none" w="med" len="med"/>
                <a:tailEnd type="none" w="med" len="med"/>
              </a:ln>
            </p:spPr>
            <p:txBody>
              <a:bodyPr/>
              <a:lstStyle/>
              <a:p>
                <a:endParaRPr lang="en-US"/>
              </a:p>
            </p:txBody>
          </p:sp>
          <p:sp>
            <p:nvSpPr>
              <p:cNvPr id="1413465" name="Freeform 1413464"/>
              <p:cNvSpPr/>
              <p:nvPr/>
            </p:nvSpPr>
            <p:spPr>
              <a:xfrm>
                <a:off x="4793" y="1294"/>
                <a:ext cx="15" cy="5"/>
              </a:xfrm>
              <a:custGeom>
                <a:avLst/>
                <a:gdLst/>
                <a:ahLst/>
                <a:cxnLst/>
                <a:rect l="0" t="0" r="0" b="0"/>
                <a:pathLst>
                  <a:path w="333" h="121">
                    <a:moveTo>
                      <a:pt x="333" y="60"/>
                    </a:moveTo>
                    <a:lnTo>
                      <a:pt x="332" y="65"/>
                    </a:lnTo>
                    <a:lnTo>
                      <a:pt x="332" y="71"/>
                    </a:lnTo>
                    <a:lnTo>
                      <a:pt x="331" y="77"/>
                    </a:lnTo>
                    <a:lnTo>
                      <a:pt x="330" y="83"/>
                    </a:lnTo>
                    <a:lnTo>
                      <a:pt x="329" y="88"/>
                    </a:lnTo>
                    <a:lnTo>
                      <a:pt x="327" y="93"/>
                    </a:lnTo>
                    <a:lnTo>
                      <a:pt x="325" y="98"/>
                    </a:lnTo>
                    <a:lnTo>
                      <a:pt x="323" y="102"/>
                    </a:lnTo>
                    <a:lnTo>
                      <a:pt x="319" y="106"/>
                    </a:lnTo>
                    <a:lnTo>
                      <a:pt x="316" y="109"/>
                    </a:lnTo>
                    <a:lnTo>
                      <a:pt x="313" y="112"/>
                    </a:lnTo>
                    <a:lnTo>
                      <a:pt x="310" y="115"/>
                    </a:lnTo>
                    <a:lnTo>
                      <a:pt x="306" y="117"/>
                    </a:lnTo>
                    <a:lnTo>
                      <a:pt x="302" y="118"/>
                    </a:lnTo>
                    <a:lnTo>
                      <a:pt x="298" y="119"/>
                    </a:lnTo>
                    <a:lnTo>
                      <a:pt x="294" y="121"/>
                    </a:lnTo>
                    <a:lnTo>
                      <a:pt x="39" y="121"/>
                    </a:lnTo>
                    <a:lnTo>
                      <a:pt x="34" y="119"/>
                    </a:lnTo>
                    <a:lnTo>
                      <a:pt x="30" y="118"/>
                    </a:lnTo>
                    <a:lnTo>
                      <a:pt x="26" y="117"/>
                    </a:lnTo>
                    <a:lnTo>
                      <a:pt x="23" y="115"/>
                    </a:lnTo>
                    <a:lnTo>
                      <a:pt x="19" y="112"/>
                    </a:lnTo>
                    <a:lnTo>
                      <a:pt x="16" y="109"/>
                    </a:lnTo>
                    <a:lnTo>
                      <a:pt x="13" y="106"/>
                    </a:lnTo>
                    <a:lnTo>
                      <a:pt x="10" y="102"/>
                    </a:lnTo>
                    <a:lnTo>
                      <a:pt x="8" y="98"/>
                    </a:lnTo>
                    <a:lnTo>
                      <a:pt x="5" y="93"/>
                    </a:lnTo>
                    <a:lnTo>
                      <a:pt x="4" y="88"/>
                    </a:lnTo>
                    <a:lnTo>
                      <a:pt x="2" y="83"/>
                    </a:lnTo>
                    <a:lnTo>
                      <a:pt x="1" y="77"/>
                    </a:lnTo>
                    <a:lnTo>
                      <a:pt x="0" y="71"/>
                    </a:lnTo>
                    <a:lnTo>
                      <a:pt x="0" y="65"/>
                    </a:lnTo>
                    <a:lnTo>
                      <a:pt x="0" y="60"/>
                    </a:lnTo>
                    <a:lnTo>
                      <a:pt x="2" y="0"/>
                    </a:lnTo>
                    <a:lnTo>
                      <a:pt x="331" y="0"/>
                    </a:lnTo>
                    <a:lnTo>
                      <a:pt x="333" y="60"/>
                    </a:lnTo>
                    <a:close/>
                  </a:path>
                </a:pathLst>
              </a:custGeom>
              <a:solidFill>
                <a:srgbClr val="CDCAC7"/>
              </a:solidFill>
              <a:ln w="0" cap="flat" cmpd="sng">
                <a:solidFill>
                  <a:srgbClr val="000000"/>
                </a:solidFill>
                <a:prstDash val="solid"/>
                <a:headEnd type="none" w="med" len="med"/>
                <a:tailEnd type="none" w="med" len="med"/>
              </a:ln>
            </p:spPr>
            <p:txBody>
              <a:bodyPr/>
              <a:lstStyle/>
              <a:p>
                <a:endParaRPr lang="en-US"/>
              </a:p>
            </p:txBody>
          </p:sp>
          <p:sp>
            <p:nvSpPr>
              <p:cNvPr id="1413466" name="Freeform 1413465"/>
              <p:cNvSpPr/>
              <p:nvPr/>
            </p:nvSpPr>
            <p:spPr>
              <a:xfrm>
                <a:off x="4791" y="1290"/>
                <a:ext cx="2" cy="8"/>
              </a:xfrm>
              <a:custGeom>
                <a:avLst/>
                <a:gdLst/>
                <a:ahLst/>
                <a:cxnLst/>
                <a:rect l="0" t="0" r="0" b="0"/>
                <a:pathLst>
                  <a:path w="33" h="200">
                    <a:moveTo>
                      <a:pt x="19" y="200"/>
                    </a:moveTo>
                    <a:lnTo>
                      <a:pt x="20" y="199"/>
                    </a:lnTo>
                    <a:lnTo>
                      <a:pt x="22" y="199"/>
                    </a:lnTo>
                    <a:lnTo>
                      <a:pt x="23" y="199"/>
                    </a:lnTo>
                    <a:lnTo>
                      <a:pt x="24" y="198"/>
                    </a:lnTo>
                    <a:lnTo>
                      <a:pt x="26" y="197"/>
                    </a:lnTo>
                    <a:lnTo>
                      <a:pt x="27" y="196"/>
                    </a:lnTo>
                    <a:lnTo>
                      <a:pt x="28" y="195"/>
                    </a:lnTo>
                    <a:lnTo>
                      <a:pt x="29" y="194"/>
                    </a:lnTo>
                    <a:lnTo>
                      <a:pt x="29" y="192"/>
                    </a:lnTo>
                    <a:lnTo>
                      <a:pt x="30" y="191"/>
                    </a:lnTo>
                    <a:lnTo>
                      <a:pt x="31" y="189"/>
                    </a:lnTo>
                    <a:lnTo>
                      <a:pt x="31" y="188"/>
                    </a:lnTo>
                    <a:lnTo>
                      <a:pt x="32" y="186"/>
                    </a:lnTo>
                    <a:lnTo>
                      <a:pt x="32" y="184"/>
                    </a:lnTo>
                    <a:lnTo>
                      <a:pt x="32" y="182"/>
                    </a:lnTo>
                    <a:lnTo>
                      <a:pt x="33" y="181"/>
                    </a:lnTo>
                    <a:lnTo>
                      <a:pt x="33" y="20"/>
                    </a:lnTo>
                    <a:lnTo>
                      <a:pt x="32" y="18"/>
                    </a:lnTo>
                    <a:lnTo>
                      <a:pt x="32" y="16"/>
                    </a:lnTo>
                    <a:lnTo>
                      <a:pt x="32" y="14"/>
                    </a:lnTo>
                    <a:lnTo>
                      <a:pt x="31" y="12"/>
                    </a:lnTo>
                    <a:lnTo>
                      <a:pt x="31" y="10"/>
                    </a:lnTo>
                    <a:lnTo>
                      <a:pt x="30" y="8"/>
                    </a:lnTo>
                    <a:lnTo>
                      <a:pt x="29" y="7"/>
                    </a:lnTo>
                    <a:lnTo>
                      <a:pt x="29" y="5"/>
                    </a:lnTo>
                    <a:lnTo>
                      <a:pt x="28" y="4"/>
                    </a:lnTo>
                    <a:lnTo>
                      <a:pt x="27" y="3"/>
                    </a:lnTo>
                    <a:lnTo>
                      <a:pt x="26" y="2"/>
                    </a:lnTo>
                    <a:lnTo>
                      <a:pt x="24" y="1"/>
                    </a:lnTo>
                    <a:lnTo>
                      <a:pt x="23" y="0"/>
                    </a:lnTo>
                    <a:lnTo>
                      <a:pt x="22" y="0"/>
                    </a:lnTo>
                    <a:lnTo>
                      <a:pt x="20" y="0"/>
                    </a:lnTo>
                    <a:lnTo>
                      <a:pt x="19" y="0"/>
                    </a:lnTo>
                    <a:lnTo>
                      <a:pt x="17" y="0"/>
                    </a:lnTo>
                    <a:lnTo>
                      <a:pt x="16" y="0"/>
                    </a:lnTo>
                    <a:lnTo>
                      <a:pt x="14" y="0"/>
                    </a:lnTo>
                    <a:lnTo>
                      <a:pt x="13" y="1"/>
                    </a:lnTo>
                    <a:lnTo>
                      <a:pt x="12" y="2"/>
                    </a:lnTo>
                    <a:lnTo>
                      <a:pt x="11" y="3"/>
                    </a:lnTo>
                    <a:lnTo>
                      <a:pt x="9" y="4"/>
                    </a:lnTo>
                    <a:lnTo>
                      <a:pt x="9" y="5"/>
                    </a:lnTo>
                    <a:lnTo>
                      <a:pt x="8" y="7"/>
                    </a:lnTo>
                    <a:lnTo>
                      <a:pt x="7" y="8"/>
                    </a:lnTo>
                    <a:lnTo>
                      <a:pt x="6" y="10"/>
                    </a:lnTo>
                    <a:lnTo>
                      <a:pt x="6" y="12"/>
                    </a:lnTo>
                    <a:lnTo>
                      <a:pt x="5" y="14"/>
                    </a:lnTo>
                    <a:lnTo>
                      <a:pt x="5" y="16"/>
                    </a:lnTo>
                    <a:lnTo>
                      <a:pt x="5" y="18"/>
                    </a:lnTo>
                    <a:lnTo>
                      <a:pt x="5" y="20"/>
                    </a:lnTo>
                    <a:lnTo>
                      <a:pt x="0" y="167"/>
                    </a:lnTo>
                    <a:lnTo>
                      <a:pt x="0" y="169"/>
                    </a:lnTo>
                    <a:lnTo>
                      <a:pt x="0" y="171"/>
                    </a:lnTo>
                    <a:lnTo>
                      <a:pt x="1" y="175"/>
                    </a:lnTo>
                    <a:lnTo>
                      <a:pt x="1" y="177"/>
                    </a:lnTo>
                    <a:lnTo>
                      <a:pt x="2" y="180"/>
                    </a:lnTo>
                    <a:lnTo>
                      <a:pt x="3" y="182"/>
                    </a:lnTo>
                    <a:lnTo>
                      <a:pt x="5" y="185"/>
                    </a:lnTo>
                    <a:lnTo>
                      <a:pt x="6" y="188"/>
                    </a:lnTo>
                    <a:lnTo>
                      <a:pt x="7" y="190"/>
                    </a:lnTo>
                    <a:lnTo>
                      <a:pt x="9" y="192"/>
                    </a:lnTo>
                    <a:lnTo>
                      <a:pt x="11" y="194"/>
                    </a:lnTo>
                    <a:lnTo>
                      <a:pt x="12" y="196"/>
                    </a:lnTo>
                    <a:lnTo>
                      <a:pt x="14" y="197"/>
                    </a:lnTo>
                    <a:lnTo>
                      <a:pt x="15" y="199"/>
                    </a:lnTo>
                    <a:lnTo>
                      <a:pt x="17" y="199"/>
                    </a:lnTo>
                    <a:lnTo>
                      <a:pt x="19" y="200"/>
                    </a:lnTo>
                    <a:close/>
                  </a:path>
                </a:pathLst>
              </a:custGeom>
              <a:solidFill>
                <a:srgbClr val="DADEDC"/>
              </a:solidFill>
              <a:ln w="0" cap="flat" cmpd="sng">
                <a:solidFill>
                  <a:srgbClr val="000000"/>
                </a:solidFill>
                <a:prstDash val="solid"/>
                <a:headEnd type="none" w="med" len="med"/>
                <a:tailEnd type="none" w="med" len="med"/>
              </a:ln>
            </p:spPr>
            <p:txBody>
              <a:bodyPr/>
              <a:lstStyle/>
              <a:p>
                <a:endParaRPr lang="en-US"/>
              </a:p>
            </p:txBody>
          </p:sp>
          <p:sp>
            <p:nvSpPr>
              <p:cNvPr id="1413467" name="Freeform 1413466"/>
              <p:cNvSpPr/>
              <p:nvPr/>
            </p:nvSpPr>
            <p:spPr>
              <a:xfrm>
                <a:off x="4808" y="1289"/>
                <a:ext cx="2" cy="9"/>
              </a:xfrm>
              <a:custGeom>
                <a:avLst/>
                <a:gdLst/>
                <a:ahLst/>
                <a:cxnLst/>
                <a:rect l="0" t="0" r="0" b="0"/>
                <a:pathLst>
                  <a:path w="37" h="208">
                    <a:moveTo>
                      <a:pt x="14" y="208"/>
                    </a:moveTo>
                    <a:lnTo>
                      <a:pt x="15" y="207"/>
                    </a:lnTo>
                    <a:lnTo>
                      <a:pt x="16" y="207"/>
                    </a:lnTo>
                    <a:lnTo>
                      <a:pt x="18" y="205"/>
                    </a:lnTo>
                    <a:lnTo>
                      <a:pt x="21" y="204"/>
                    </a:lnTo>
                    <a:lnTo>
                      <a:pt x="23" y="202"/>
                    </a:lnTo>
                    <a:lnTo>
                      <a:pt x="25" y="200"/>
                    </a:lnTo>
                    <a:lnTo>
                      <a:pt x="26" y="198"/>
                    </a:lnTo>
                    <a:lnTo>
                      <a:pt x="28" y="196"/>
                    </a:lnTo>
                    <a:lnTo>
                      <a:pt x="30" y="193"/>
                    </a:lnTo>
                    <a:lnTo>
                      <a:pt x="31" y="191"/>
                    </a:lnTo>
                    <a:lnTo>
                      <a:pt x="33" y="188"/>
                    </a:lnTo>
                    <a:lnTo>
                      <a:pt x="34" y="186"/>
                    </a:lnTo>
                    <a:lnTo>
                      <a:pt x="35" y="183"/>
                    </a:lnTo>
                    <a:lnTo>
                      <a:pt x="36" y="181"/>
                    </a:lnTo>
                    <a:lnTo>
                      <a:pt x="36" y="177"/>
                    </a:lnTo>
                    <a:lnTo>
                      <a:pt x="37" y="176"/>
                    </a:lnTo>
                    <a:lnTo>
                      <a:pt x="28" y="20"/>
                    </a:lnTo>
                    <a:lnTo>
                      <a:pt x="27" y="17"/>
                    </a:lnTo>
                    <a:lnTo>
                      <a:pt x="27" y="15"/>
                    </a:lnTo>
                    <a:lnTo>
                      <a:pt x="27" y="13"/>
                    </a:lnTo>
                    <a:lnTo>
                      <a:pt x="26" y="11"/>
                    </a:lnTo>
                    <a:lnTo>
                      <a:pt x="26" y="10"/>
                    </a:lnTo>
                    <a:lnTo>
                      <a:pt x="25" y="8"/>
                    </a:lnTo>
                    <a:lnTo>
                      <a:pt x="24" y="7"/>
                    </a:lnTo>
                    <a:lnTo>
                      <a:pt x="24" y="5"/>
                    </a:lnTo>
                    <a:lnTo>
                      <a:pt x="23" y="4"/>
                    </a:lnTo>
                    <a:lnTo>
                      <a:pt x="22" y="3"/>
                    </a:lnTo>
                    <a:lnTo>
                      <a:pt x="21" y="2"/>
                    </a:lnTo>
                    <a:lnTo>
                      <a:pt x="18" y="1"/>
                    </a:lnTo>
                    <a:lnTo>
                      <a:pt x="17" y="0"/>
                    </a:lnTo>
                    <a:lnTo>
                      <a:pt x="16" y="0"/>
                    </a:lnTo>
                    <a:lnTo>
                      <a:pt x="15" y="0"/>
                    </a:lnTo>
                    <a:lnTo>
                      <a:pt x="14" y="0"/>
                    </a:lnTo>
                    <a:lnTo>
                      <a:pt x="12" y="0"/>
                    </a:lnTo>
                    <a:lnTo>
                      <a:pt x="11" y="0"/>
                    </a:lnTo>
                    <a:lnTo>
                      <a:pt x="9" y="0"/>
                    </a:lnTo>
                    <a:lnTo>
                      <a:pt x="8" y="1"/>
                    </a:lnTo>
                    <a:lnTo>
                      <a:pt x="7" y="2"/>
                    </a:lnTo>
                    <a:lnTo>
                      <a:pt x="6" y="3"/>
                    </a:lnTo>
                    <a:lnTo>
                      <a:pt x="4" y="4"/>
                    </a:lnTo>
                    <a:lnTo>
                      <a:pt x="4" y="6"/>
                    </a:lnTo>
                    <a:lnTo>
                      <a:pt x="3" y="7"/>
                    </a:lnTo>
                    <a:lnTo>
                      <a:pt x="2" y="9"/>
                    </a:lnTo>
                    <a:lnTo>
                      <a:pt x="1" y="11"/>
                    </a:lnTo>
                    <a:lnTo>
                      <a:pt x="1" y="13"/>
                    </a:lnTo>
                    <a:lnTo>
                      <a:pt x="0" y="15"/>
                    </a:lnTo>
                    <a:lnTo>
                      <a:pt x="0" y="17"/>
                    </a:lnTo>
                    <a:lnTo>
                      <a:pt x="0" y="20"/>
                    </a:lnTo>
                    <a:lnTo>
                      <a:pt x="0" y="23"/>
                    </a:lnTo>
                    <a:lnTo>
                      <a:pt x="0" y="192"/>
                    </a:lnTo>
                    <a:lnTo>
                      <a:pt x="0" y="193"/>
                    </a:lnTo>
                    <a:lnTo>
                      <a:pt x="0" y="194"/>
                    </a:lnTo>
                    <a:lnTo>
                      <a:pt x="0" y="196"/>
                    </a:lnTo>
                    <a:lnTo>
                      <a:pt x="1" y="197"/>
                    </a:lnTo>
                    <a:lnTo>
                      <a:pt x="1" y="199"/>
                    </a:lnTo>
                    <a:lnTo>
                      <a:pt x="2" y="200"/>
                    </a:lnTo>
                    <a:lnTo>
                      <a:pt x="3" y="201"/>
                    </a:lnTo>
                    <a:lnTo>
                      <a:pt x="4" y="203"/>
                    </a:lnTo>
                    <a:lnTo>
                      <a:pt x="4" y="204"/>
                    </a:lnTo>
                    <a:lnTo>
                      <a:pt x="6" y="205"/>
                    </a:lnTo>
                    <a:lnTo>
                      <a:pt x="7" y="205"/>
                    </a:lnTo>
                    <a:lnTo>
                      <a:pt x="8" y="206"/>
                    </a:lnTo>
                    <a:lnTo>
                      <a:pt x="9" y="207"/>
                    </a:lnTo>
                    <a:lnTo>
                      <a:pt x="11" y="207"/>
                    </a:lnTo>
                    <a:lnTo>
                      <a:pt x="12" y="207"/>
                    </a:lnTo>
                    <a:lnTo>
                      <a:pt x="14" y="208"/>
                    </a:lnTo>
                    <a:close/>
                  </a:path>
                </a:pathLst>
              </a:custGeom>
              <a:solidFill>
                <a:srgbClr val="DADEDC"/>
              </a:solidFill>
              <a:ln w="0" cap="flat" cmpd="sng">
                <a:solidFill>
                  <a:srgbClr val="000000"/>
                </a:solidFill>
                <a:prstDash val="solid"/>
                <a:headEnd type="none" w="med" len="med"/>
                <a:tailEnd type="none" w="med" len="med"/>
              </a:ln>
            </p:spPr>
            <p:txBody>
              <a:bodyPr/>
              <a:lstStyle/>
              <a:p>
                <a:endParaRPr lang="en-US"/>
              </a:p>
            </p:txBody>
          </p:sp>
          <p:sp>
            <p:nvSpPr>
              <p:cNvPr id="1413468" name="Freeform 1413467"/>
              <p:cNvSpPr/>
              <p:nvPr/>
            </p:nvSpPr>
            <p:spPr>
              <a:xfrm>
                <a:off x="4793" y="1289"/>
                <a:ext cx="15" cy="4"/>
              </a:xfrm>
              <a:custGeom>
                <a:avLst/>
                <a:gdLst/>
                <a:ahLst/>
                <a:cxnLst/>
                <a:rect l="0" t="0" r="0" b="0"/>
                <a:pathLst>
                  <a:path w="341" h="99">
                    <a:moveTo>
                      <a:pt x="305" y="99"/>
                    </a:moveTo>
                    <a:lnTo>
                      <a:pt x="308" y="98"/>
                    </a:lnTo>
                    <a:lnTo>
                      <a:pt x="311" y="98"/>
                    </a:lnTo>
                    <a:lnTo>
                      <a:pt x="315" y="97"/>
                    </a:lnTo>
                    <a:lnTo>
                      <a:pt x="318" y="96"/>
                    </a:lnTo>
                    <a:lnTo>
                      <a:pt x="321" y="95"/>
                    </a:lnTo>
                    <a:lnTo>
                      <a:pt x="324" y="93"/>
                    </a:lnTo>
                    <a:lnTo>
                      <a:pt x="328" y="91"/>
                    </a:lnTo>
                    <a:lnTo>
                      <a:pt x="330" y="89"/>
                    </a:lnTo>
                    <a:lnTo>
                      <a:pt x="332" y="87"/>
                    </a:lnTo>
                    <a:lnTo>
                      <a:pt x="334" y="85"/>
                    </a:lnTo>
                    <a:lnTo>
                      <a:pt x="336" y="82"/>
                    </a:lnTo>
                    <a:lnTo>
                      <a:pt x="338" y="80"/>
                    </a:lnTo>
                    <a:lnTo>
                      <a:pt x="339" y="77"/>
                    </a:lnTo>
                    <a:lnTo>
                      <a:pt x="340" y="74"/>
                    </a:lnTo>
                    <a:lnTo>
                      <a:pt x="340" y="71"/>
                    </a:lnTo>
                    <a:lnTo>
                      <a:pt x="341" y="67"/>
                    </a:lnTo>
                    <a:lnTo>
                      <a:pt x="341" y="32"/>
                    </a:lnTo>
                    <a:lnTo>
                      <a:pt x="340" y="27"/>
                    </a:lnTo>
                    <a:lnTo>
                      <a:pt x="340" y="24"/>
                    </a:lnTo>
                    <a:lnTo>
                      <a:pt x="339" y="21"/>
                    </a:lnTo>
                    <a:lnTo>
                      <a:pt x="338" y="18"/>
                    </a:lnTo>
                    <a:lnTo>
                      <a:pt x="336" y="16"/>
                    </a:lnTo>
                    <a:lnTo>
                      <a:pt x="334" y="13"/>
                    </a:lnTo>
                    <a:lnTo>
                      <a:pt x="332" y="11"/>
                    </a:lnTo>
                    <a:lnTo>
                      <a:pt x="330" y="9"/>
                    </a:lnTo>
                    <a:lnTo>
                      <a:pt x="328" y="7"/>
                    </a:lnTo>
                    <a:lnTo>
                      <a:pt x="324" y="5"/>
                    </a:lnTo>
                    <a:lnTo>
                      <a:pt x="321" y="3"/>
                    </a:lnTo>
                    <a:lnTo>
                      <a:pt x="318" y="2"/>
                    </a:lnTo>
                    <a:lnTo>
                      <a:pt x="315" y="1"/>
                    </a:lnTo>
                    <a:lnTo>
                      <a:pt x="311" y="0"/>
                    </a:lnTo>
                    <a:lnTo>
                      <a:pt x="308" y="0"/>
                    </a:lnTo>
                    <a:lnTo>
                      <a:pt x="305" y="0"/>
                    </a:lnTo>
                    <a:lnTo>
                      <a:pt x="36" y="0"/>
                    </a:lnTo>
                    <a:lnTo>
                      <a:pt x="32" y="0"/>
                    </a:lnTo>
                    <a:lnTo>
                      <a:pt x="29" y="0"/>
                    </a:lnTo>
                    <a:lnTo>
                      <a:pt x="25" y="1"/>
                    </a:lnTo>
                    <a:lnTo>
                      <a:pt x="22" y="2"/>
                    </a:lnTo>
                    <a:lnTo>
                      <a:pt x="19" y="3"/>
                    </a:lnTo>
                    <a:lnTo>
                      <a:pt x="15" y="5"/>
                    </a:lnTo>
                    <a:lnTo>
                      <a:pt x="12" y="7"/>
                    </a:lnTo>
                    <a:lnTo>
                      <a:pt x="10" y="9"/>
                    </a:lnTo>
                    <a:lnTo>
                      <a:pt x="8" y="11"/>
                    </a:lnTo>
                    <a:lnTo>
                      <a:pt x="6" y="13"/>
                    </a:lnTo>
                    <a:lnTo>
                      <a:pt x="4" y="16"/>
                    </a:lnTo>
                    <a:lnTo>
                      <a:pt x="2" y="18"/>
                    </a:lnTo>
                    <a:lnTo>
                      <a:pt x="1" y="21"/>
                    </a:lnTo>
                    <a:lnTo>
                      <a:pt x="0" y="24"/>
                    </a:lnTo>
                    <a:lnTo>
                      <a:pt x="0" y="27"/>
                    </a:lnTo>
                    <a:lnTo>
                      <a:pt x="0" y="32"/>
                    </a:lnTo>
                    <a:lnTo>
                      <a:pt x="0" y="67"/>
                    </a:lnTo>
                    <a:lnTo>
                      <a:pt x="0" y="71"/>
                    </a:lnTo>
                    <a:lnTo>
                      <a:pt x="0" y="74"/>
                    </a:lnTo>
                    <a:lnTo>
                      <a:pt x="1" y="77"/>
                    </a:lnTo>
                    <a:lnTo>
                      <a:pt x="2" y="80"/>
                    </a:lnTo>
                    <a:lnTo>
                      <a:pt x="4" y="82"/>
                    </a:lnTo>
                    <a:lnTo>
                      <a:pt x="6" y="85"/>
                    </a:lnTo>
                    <a:lnTo>
                      <a:pt x="8" y="87"/>
                    </a:lnTo>
                    <a:lnTo>
                      <a:pt x="10" y="89"/>
                    </a:lnTo>
                    <a:lnTo>
                      <a:pt x="12" y="91"/>
                    </a:lnTo>
                    <a:lnTo>
                      <a:pt x="15" y="93"/>
                    </a:lnTo>
                    <a:lnTo>
                      <a:pt x="19" y="95"/>
                    </a:lnTo>
                    <a:lnTo>
                      <a:pt x="22" y="96"/>
                    </a:lnTo>
                    <a:lnTo>
                      <a:pt x="25" y="97"/>
                    </a:lnTo>
                    <a:lnTo>
                      <a:pt x="29" y="98"/>
                    </a:lnTo>
                    <a:lnTo>
                      <a:pt x="32" y="98"/>
                    </a:lnTo>
                    <a:lnTo>
                      <a:pt x="36" y="99"/>
                    </a:lnTo>
                    <a:lnTo>
                      <a:pt x="305" y="99"/>
                    </a:lnTo>
                    <a:close/>
                  </a:path>
                </a:pathLst>
              </a:custGeom>
              <a:solidFill>
                <a:srgbClr val="F2EEEA"/>
              </a:solidFill>
              <a:ln w="0" cap="flat" cmpd="sng">
                <a:solidFill>
                  <a:srgbClr val="000000"/>
                </a:solidFill>
                <a:prstDash val="solid"/>
                <a:headEnd type="none" w="med" len="med"/>
                <a:tailEnd type="none" w="med" len="med"/>
              </a:ln>
            </p:spPr>
            <p:txBody>
              <a:bodyPr/>
              <a:lstStyle/>
              <a:p>
                <a:endParaRPr lang="en-US"/>
              </a:p>
            </p:txBody>
          </p:sp>
          <p:sp>
            <p:nvSpPr>
              <p:cNvPr id="1413469" name="Freeform 1413468"/>
              <p:cNvSpPr/>
              <p:nvPr/>
            </p:nvSpPr>
            <p:spPr>
              <a:xfrm>
                <a:off x="4768" y="1288"/>
                <a:ext cx="20" cy="12"/>
              </a:xfrm>
              <a:custGeom>
                <a:avLst/>
                <a:gdLst/>
                <a:ahLst/>
                <a:cxnLst/>
                <a:rect l="0" t="0" r="0" b="0"/>
                <a:pathLst>
                  <a:path w="477" h="283">
                    <a:moveTo>
                      <a:pt x="415" y="283"/>
                    </a:moveTo>
                    <a:lnTo>
                      <a:pt x="419" y="282"/>
                    </a:lnTo>
                    <a:lnTo>
                      <a:pt x="425" y="281"/>
                    </a:lnTo>
                    <a:lnTo>
                      <a:pt x="430" y="279"/>
                    </a:lnTo>
                    <a:lnTo>
                      <a:pt x="435" y="277"/>
                    </a:lnTo>
                    <a:lnTo>
                      <a:pt x="440" y="274"/>
                    </a:lnTo>
                    <a:lnTo>
                      <a:pt x="445" y="271"/>
                    </a:lnTo>
                    <a:lnTo>
                      <a:pt x="451" y="267"/>
                    </a:lnTo>
                    <a:lnTo>
                      <a:pt x="456" y="263"/>
                    </a:lnTo>
                    <a:lnTo>
                      <a:pt x="460" y="258"/>
                    </a:lnTo>
                    <a:lnTo>
                      <a:pt x="464" y="252"/>
                    </a:lnTo>
                    <a:lnTo>
                      <a:pt x="468" y="247"/>
                    </a:lnTo>
                    <a:lnTo>
                      <a:pt x="471" y="241"/>
                    </a:lnTo>
                    <a:lnTo>
                      <a:pt x="473" y="235"/>
                    </a:lnTo>
                    <a:lnTo>
                      <a:pt x="475" y="229"/>
                    </a:lnTo>
                    <a:lnTo>
                      <a:pt x="476" y="222"/>
                    </a:lnTo>
                    <a:lnTo>
                      <a:pt x="477" y="216"/>
                    </a:lnTo>
                    <a:lnTo>
                      <a:pt x="463" y="68"/>
                    </a:lnTo>
                    <a:lnTo>
                      <a:pt x="462" y="61"/>
                    </a:lnTo>
                    <a:lnTo>
                      <a:pt x="462" y="53"/>
                    </a:lnTo>
                    <a:lnTo>
                      <a:pt x="460" y="47"/>
                    </a:lnTo>
                    <a:lnTo>
                      <a:pt x="459" y="41"/>
                    </a:lnTo>
                    <a:lnTo>
                      <a:pt x="457" y="35"/>
                    </a:lnTo>
                    <a:lnTo>
                      <a:pt x="454" y="30"/>
                    </a:lnTo>
                    <a:lnTo>
                      <a:pt x="452" y="25"/>
                    </a:lnTo>
                    <a:lnTo>
                      <a:pt x="448" y="20"/>
                    </a:lnTo>
                    <a:lnTo>
                      <a:pt x="444" y="16"/>
                    </a:lnTo>
                    <a:lnTo>
                      <a:pt x="441" y="11"/>
                    </a:lnTo>
                    <a:lnTo>
                      <a:pt x="437" y="8"/>
                    </a:lnTo>
                    <a:lnTo>
                      <a:pt x="433" y="5"/>
                    </a:lnTo>
                    <a:lnTo>
                      <a:pt x="428" y="3"/>
                    </a:lnTo>
                    <a:lnTo>
                      <a:pt x="424" y="1"/>
                    </a:lnTo>
                    <a:lnTo>
                      <a:pt x="419" y="0"/>
                    </a:lnTo>
                    <a:lnTo>
                      <a:pt x="415" y="0"/>
                    </a:lnTo>
                    <a:lnTo>
                      <a:pt x="63" y="0"/>
                    </a:lnTo>
                    <a:lnTo>
                      <a:pt x="57" y="0"/>
                    </a:lnTo>
                    <a:lnTo>
                      <a:pt x="52" y="1"/>
                    </a:lnTo>
                    <a:lnTo>
                      <a:pt x="48" y="3"/>
                    </a:lnTo>
                    <a:lnTo>
                      <a:pt x="43" y="5"/>
                    </a:lnTo>
                    <a:lnTo>
                      <a:pt x="39" y="8"/>
                    </a:lnTo>
                    <a:lnTo>
                      <a:pt x="35" y="11"/>
                    </a:lnTo>
                    <a:lnTo>
                      <a:pt x="32" y="16"/>
                    </a:lnTo>
                    <a:lnTo>
                      <a:pt x="28" y="20"/>
                    </a:lnTo>
                    <a:lnTo>
                      <a:pt x="25" y="25"/>
                    </a:lnTo>
                    <a:lnTo>
                      <a:pt x="22" y="30"/>
                    </a:lnTo>
                    <a:lnTo>
                      <a:pt x="19" y="35"/>
                    </a:lnTo>
                    <a:lnTo>
                      <a:pt x="17" y="41"/>
                    </a:lnTo>
                    <a:lnTo>
                      <a:pt x="16" y="47"/>
                    </a:lnTo>
                    <a:lnTo>
                      <a:pt x="14" y="53"/>
                    </a:lnTo>
                    <a:lnTo>
                      <a:pt x="14" y="61"/>
                    </a:lnTo>
                    <a:lnTo>
                      <a:pt x="14" y="68"/>
                    </a:lnTo>
                    <a:lnTo>
                      <a:pt x="0" y="216"/>
                    </a:lnTo>
                    <a:lnTo>
                      <a:pt x="0" y="222"/>
                    </a:lnTo>
                    <a:lnTo>
                      <a:pt x="1" y="229"/>
                    </a:lnTo>
                    <a:lnTo>
                      <a:pt x="3" y="235"/>
                    </a:lnTo>
                    <a:lnTo>
                      <a:pt x="5" y="241"/>
                    </a:lnTo>
                    <a:lnTo>
                      <a:pt x="8" y="247"/>
                    </a:lnTo>
                    <a:lnTo>
                      <a:pt x="12" y="252"/>
                    </a:lnTo>
                    <a:lnTo>
                      <a:pt x="16" y="258"/>
                    </a:lnTo>
                    <a:lnTo>
                      <a:pt x="20" y="263"/>
                    </a:lnTo>
                    <a:lnTo>
                      <a:pt x="26" y="267"/>
                    </a:lnTo>
                    <a:lnTo>
                      <a:pt x="31" y="271"/>
                    </a:lnTo>
                    <a:lnTo>
                      <a:pt x="36" y="274"/>
                    </a:lnTo>
                    <a:lnTo>
                      <a:pt x="41" y="277"/>
                    </a:lnTo>
                    <a:lnTo>
                      <a:pt x="46" y="279"/>
                    </a:lnTo>
                    <a:lnTo>
                      <a:pt x="51" y="281"/>
                    </a:lnTo>
                    <a:lnTo>
                      <a:pt x="57" y="282"/>
                    </a:lnTo>
                    <a:lnTo>
                      <a:pt x="63" y="283"/>
                    </a:lnTo>
                    <a:lnTo>
                      <a:pt x="415" y="283"/>
                    </a:lnTo>
                    <a:close/>
                  </a:path>
                </a:pathLst>
              </a:custGeom>
              <a:solidFill>
                <a:srgbClr val="7F7F7F"/>
              </a:solidFill>
              <a:ln w="0" cap="flat" cmpd="sng">
                <a:solidFill>
                  <a:srgbClr val="000000"/>
                </a:solidFill>
                <a:prstDash val="solid"/>
                <a:headEnd type="none" w="med" len="med"/>
                <a:tailEnd type="none" w="med" len="med"/>
              </a:ln>
            </p:spPr>
            <p:txBody>
              <a:bodyPr/>
              <a:lstStyle/>
              <a:p>
                <a:endParaRPr lang="en-US"/>
              </a:p>
            </p:txBody>
          </p:sp>
          <p:sp>
            <p:nvSpPr>
              <p:cNvPr id="1413470" name="Freeform 1413469"/>
              <p:cNvSpPr/>
              <p:nvPr/>
            </p:nvSpPr>
            <p:spPr>
              <a:xfrm>
                <a:off x="4768" y="1288"/>
                <a:ext cx="20" cy="12"/>
              </a:xfrm>
              <a:custGeom>
                <a:avLst/>
                <a:gdLst/>
                <a:ahLst/>
                <a:cxnLst/>
                <a:rect l="0" t="0" r="0" b="0"/>
                <a:pathLst>
                  <a:path w="455" h="269">
                    <a:moveTo>
                      <a:pt x="395" y="269"/>
                    </a:moveTo>
                    <a:lnTo>
                      <a:pt x="400" y="268"/>
                    </a:lnTo>
                    <a:lnTo>
                      <a:pt x="405" y="267"/>
                    </a:lnTo>
                    <a:lnTo>
                      <a:pt x="410" y="266"/>
                    </a:lnTo>
                    <a:lnTo>
                      <a:pt x="415" y="264"/>
                    </a:lnTo>
                    <a:lnTo>
                      <a:pt x="420" y="261"/>
                    </a:lnTo>
                    <a:lnTo>
                      <a:pt x="425" y="258"/>
                    </a:lnTo>
                    <a:lnTo>
                      <a:pt x="429" y="254"/>
                    </a:lnTo>
                    <a:lnTo>
                      <a:pt x="434" y="250"/>
                    </a:lnTo>
                    <a:lnTo>
                      <a:pt x="439" y="245"/>
                    </a:lnTo>
                    <a:lnTo>
                      <a:pt x="443" y="240"/>
                    </a:lnTo>
                    <a:lnTo>
                      <a:pt x="446" y="235"/>
                    </a:lnTo>
                    <a:lnTo>
                      <a:pt x="449" y="230"/>
                    </a:lnTo>
                    <a:lnTo>
                      <a:pt x="451" y="224"/>
                    </a:lnTo>
                    <a:lnTo>
                      <a:pt x="453" y="218"/>
                    </a:lnTo>
                    <a:lnTo>
                      <a:pt x="454" y="212"/>
                    </a:lnTo>
                    <a:lnTo>
                      <a:pt x="455" y="205"/>
                    </a:lnTo>
                    <a:lnTo>
                      <a:pt x="442" y="64"/>
                    </a:lnTo>
                    <a:lnTo>
                      <a:pt x="441" y="57"/>
                    </a:lnTo>
                    <a:lnTo>
                      <a:pt x="441" y="51"/>
                    </a:lnTo>
                    <a:lnTo>
                      <a:pt x="439" y="44"/>
                    </a:lnTo>
                    <a:lnTo>
                      <a:pt x="437" y="38"/>
                    </a:lnTo>
                    <a:lnTo>
                      <a:pt x="435" y="33"/>
                    </a:lnTo>
                    <a:lnTo>
                      <a:pt x="433" y="28"/>
                    </a:lnTo>
                    <a:lnTo>
                      <a:pt x="430" y="23"/>
                    </a:lnTo>
                    <a:lnTo>
                      <a:pt x="427" y="19"/>
                    </a:lnTo>
                    <a:lnTo>
                      <a:pt x="424" y="15"/>
                    </a:lnTo>
                    <a:lnTo>
                      <a:pt x="421" y="11"/>
                    </a:lnTo>
                    <a:lnTo>
                      <a:pt x="417" y="7"/>
                    </a:lnTo>
                    <a:lnTo>
                      <a:pt x="413" y="4"/>
                    </a:lnTo>
                    <a:lnTo>
                      <a:pt x="409" y="2"/>
                    </a:lnTo>
                    <a:lnTo>
                      <a:pt x="405" y="1"/>
                    </a:lnTo>
                    <a:lnTo>
                      <a:pt x="400" y="0"/>
                    </a:lnTo>
                    <a:lnTo>
                      <a:pt x="395" y="0"/>
                    </a:lnTo>
                    <a:lnTo>
                      <a:pt x="61" y="0"/>
                    </a:lnTo>
                    <a:lnTo>
                      <a:pt x="56" y="0"/>
                    </a:lnTo>
                    <a:lnTo>
                      <a:pt x="50" y="1"/>
                    </a:lnTo>
                    <a:lnTo>
                      <a:pt x="46" y="2"/>
                    </a:lnTo>
                    <a:lnTo>
                      <a:pt x="42" y="4"/>
                    </a:lnTo>
                    <a:lnTo>
                      <a:pt x="38" y="7"/>
                    </a:lnTo>
                    <a:lnTo>
                      <a:pt x="34" y="11"/>
                    </a:lnTo>
                    <a:lnTo>
                      <a:pt x="31" y="15"/>
                    </a:lnTo>
                    <a:lnTo>
                      <a:pt x="28" y="19"/>
                    </a:lnTo>
                    <a:lnTo>
                      <a:pt x="25" y="23"/>
                    </a:lnTo>
                    <a:lnTo>
                      <a:pt x="22" y="28"/>
                    </a:lnTo>
                    <a:lnTo>
                      <a:pt x="20" y="33"/>
                    </a:lnTo>
                    <a:lnTo>
                      <a:pt x="18" y="38"/>
                    </a:lnTo>
                    <a:lnTo>
                      <a:pt x="17" y="44"/>
                    </a:lnTo>
                    <a:lnTo>
                      <a:pt x="15" y="51"/>
                    </a:lnTo>
                    <a:lnTo>
                      <a:pt x="15" y="57"/>
                    </a:lnTo>
                    <a:lnTo>
                      <a:pt x="15" y="64"/>
                    </a:lnTo>
                    <a:lnTo>
                      <a:pt x="0" y="205"/>
                    </a:lnTo>
                    <a:lnTo>
                      <a:pt x="0" y="212"/>
                    </a:lnTo>
                    <a:lnTo>
                      <a:pt x="1" y="218"/>
                    </a:lnTo>
                    <a:lnTo>
                      <a:pt x="3" y="224"/>
                    </a:lnTo>
                    <a:lnTo>
                      <a:pt x="5" y="230"/>
                    </a:lnTo>
                    <a:lnTo>
                      <a:pt x="8" y="235"/>
                    </a:lnTo>
                    <a:lnTo>
                      <a:pt x="13" y="240"/>
                    </a:lnTo>
                    <a:lnTo>
                      <a:pt x="16" y="245"/>
                    </a:lnTo>
                    <a:lnTo>
                      <a:pt x="21" y="250"/>
                    </a:lnTo>
                    <a:lnTo>
                      <a:pt x="25" y="254"/>
                    </a:lnTo>
                    <a:lnTo>
                      <a:pt x="30" y="258"/>
                    </a:lnTo>
                    <a:lnTo>
                      <a:pt x="35" y="261"/>
                    </a:lnTo>
                    <a:lnTo>
                      <a:pt x="40" y="264"/>
                    </a:lnTo>
                    <a:lnTo>
                      <a:pt x="45" y="266"/>
                    </a:lnTo>
                    <a:lnTo>
                      <a:pt x="50" y="267"/>
                    </a:lnTo>
                    <a:lnTo>
                      <a:pt x="56" y="268"/>
                    </a:lnTo>
                    <a:lnTo>
                      <a:pt x="61" y="269"/>
                    </a:lnTo>
                    <a:lnTo>
                      <a:pt x="395" y="269"/>
                    </a:lnTo>
                    <a:close/>
                  </a:path>
                </a:pathLst>
              </a:custGeom>
              <a:solidFill>
                <a:srgbClr val="F2F3F1"/>
              </a:solidFill>
              <a:ln w="0" cap="flat" cmpd="sng">
                <a:solidFill>
                  <a:srgbClr val="000000"/>
                </a:solidFill>
                <a:prstDash val="solid"/>
                <a:headEnd type="none" w="med" len="med"/>
                <a:tailEnd type="none" w="med" len="med"/>
              </a:ln>
            </p:spPr>
            <p:txBody>
              <a:bodyPr/>
              <a:lstStyle/>
              <a:p>
                <a:endParaRPr lang="en-US"/>
              </a:p>
            </p:txBody>
          </p:sp>
          <p:sp>
            <p:nvSpPr>
              <p:cNvPr id="1413471" name="Freeform 1413470"/>
              <p:cNvSpPr/>
              <p:nvPr/>
            </p:nvSpPr>
            <p:spPr>
              <a:xfrm>
                <a:off x="4771" y="1294"/>
                <a:ext cx="14" cy="5"/>
              </a:xfrm>
              <a:custGeom>
                <a:avLst/>
                <a:gdLst/>
                <a:ahLst/>
                <a:cxnLst/>
                <a:rect l="0" t="0" r="0" b="0"/>
                <a:pathLst>
                  <a:path w="332" h="121">
                    <a:moveTo>
                      <a:pt x="332" y="60"/>
                    </a:moveTo>
                    <a:lnTo>
                      <a:pt x="331" y="65"/>
                    </a:lnTo>
                    <a:lnTo>
                      <a:pt x="331" y="71"/>
                    </a:lnTo>
                    <a:lnTo>
                      <a:pt x="330" y="77"/>
                    </a:lnTo>
                    <a:lnTo>
                      <a:pt x="329" y="83"/>
                    </a:lnTo>
                    <a:lnTo>
                      <a:pt x="327" y="88"/>
                    </a:lnTo>
                    <a:lnTo>
                      <a:pt x="326" y="93"/>
                    </a:lnTo>
                    <a:lnTo>
                      <a:pt x="323" y="98"/>
                    </a:lnTo>
                    <a:lnTo>
                      <a:pt x="321" y="102"/>
                    </a:lnTo>
                    <a:lnTo>
                      <a:pt x="319" y="106"/>
                    </a:lnTo>
                    <a:lnTo>
                      <a:pt x="316" y="109"/>
                    </a:lnTo>
                    <a:lnTo>
                      <a:pt x="313" y="112"/>
                    </a:lnTo>
                    <a:lnTo>
                      <a:pt x="309" y="115"/>
                    </a:lnTo>
                    <a:lnTo>
                      <a:pt x="306" y="117"/>
                    </a:lnTo>
                    <a:lnTo>
                      <a:pt x="302" y="118"/>
                    </a:lnTo>
                    <a:lnTo>
                      <a:pt x="298" y="119"/>
                    </a:lnTo>
                    <a:lnTo>
                      <a:pt x="293" y="121"/>
                    </a:lnTo>
                    <a:lnTo>
                      <a:pt x="38" y="121"/>
                    </a:lnTo>
                    <a:lnTo>
                      <a:pt x="33" y="119"/>
                    </a:lnTo>
                    <a:lnTo>
                      <a:pt x="29" y="118"/>
                    </a:lnTo>
                    <a:lnTo>
                      <a:pt x="26" y="117"/>
                    </a:lnTo>
                    <a:lnTo>
                      <a:pt x="21" y="115"/>
                    </a:lnTo>
                    <a:lnTo>
                      <a:pt x="18" y="112"/>
                    </a:lnTo>
                    <a:lnTo>
                      <a:pt x="15" y="109"/>
                    </a:lnTo>
                    <a:lnTo>
                      <a:pt x="12" y="106"/>
                    </a:lnTo>
                    <a:lnTo>
                      <a:pt x="9" y="102"/>
                    </a:lnTo>
                    <a:lnTo>
                      <a:pt x="7" y="98"/>
                    </a:lnTo>
                    <a:lnTo>
                      <a:pt x="5" y="93"/>
                    </a:lnTo>
                    <a:lnTo>
                      <a:pt x="3" y="88"/>
                    </a:lnTo>
                    <a:lnTo>
                      <a:pt x="2" y="83"/>
                    </a:lnTo>
                    <a:lnTo>
                      <a:pt x="1" y="77"/>
                    </a:lnTo>
                    <a:lnTo>
                      <a:pt x="0" y="71"/>
                    </a:lnTo>
                    <a:lnTo>
                      <a:pt x="0" y="65"/>
                    </a:lnTo>
                    <a:lnTo>
                      <a:pt x="0" y="60"/>
                    </a:lnTo>
                    <a:lnTo>
                      <a:pt x="2" y="0"/>
                    </a:lnTo>
                    <a:lnTo>
                      <a:pt x="329" y="0"/>
                    </a:lnTo>
                    <a:lnTo>
                      <a:pt x="332" y="60"/>
                    </a:lnTo>
                    <a:close/>
                  </a:path>
                </a:pathLst>
              </a:custGeom>
              <a:solidFill>
                <a:srgbClr val="CDCAC7"/>
              </a:solidFill>
              <a:ln w="0" cap="flat" cmpd="sng">
                <a:solidFill>
                  <a:srgbClr val="000000"/>
                </a:solidFill>
                <a:prstDash val="solid"/>
                <a:headEnd type="none" w="med" len="med"/>
                <a:tailEnd type="none" w="med" len="med"/>
              </a:ln>
            </p:spPr>
            <p:txBody>
              <a:bodyPr/>
              <a:lstStyle/>
              <a:p>
                <a:endParaRPr lang="en-US"/>
              </a:p>
            </p:txBody>
          </p:sp>
          <p:sp>
            <p:nvSpPr>
              <p:cNvPr id="1413472" name="Freeform 1413471"/>
              <p:cNvSpPr/>
              <p:nvPr/>
            </p:nvSpPr>
            <p:spPr>
              <a:xfrm>
                <a:off x="4769" y="1290"/>
                <a:ext cx="1" cy="8"/>
              </a:xfrm>
              <a:custGeom>
                <a:avLst/>
                <a:gdLst/>
                <a:ahLst/>
                <a:cxnLst/>
                <a:rect l="0" t="0" r="0" b="0"/>
                <a:pathLst>
                  <a:path w="32" h="200">
                    <a:moveTo>
                      <a:pt x="18" y="200"/>
                    </a:moveTo>
                    <a:lnTo>
                      <a:pt x="19" y="199"/>
                    </a:lnTo>
                    <a:lnTo>
                      <a:pt x="20" y="199"/>
                    </a:lnTo>
                    <a:lnTo>
                      <a:pt x="22" y="199"/>
                    </a:lnTo>
                    <a:lnTo>
                      <a:pt x="23" y="198"/>
                    </a:lnTo>
                    <a:lnTo>
                      <a:pt x="24" y="197"/>
                    </a:lnTo>
                    <a:lnTo>
                      <a:pt x="25" y="196"/>
                    </a:lnTo>
                    <a:lnTo>
                      <a:pt x="27" y="195"/>
                    </a:lnTo>
                    <a:lnTo>
                      <a:pt x="28" y="194"/>
                    </a:lnTo>
                    <a:lnTo>
                      <a:pt x="28" y="192"/>
                    </a:lnTo>
                    <a:lnTo>
                      <a:pt x="29" y="191"/>
                    </a:lnTo>
                    <a:lnTo>
                      <a:pt x="30" y="189"/>
                    </a:lnTo>
                    <a:lnTo>
                      <a:pt x="30" y="188"/>
                    </a:lnTo>
                    <a:lnTo>
                      <a:pt x="31" y="186"/>
                    </a:lnTo>
                    <a:lnTo>
                      <a:pt x="31" y="184"/>
                    </a:lnTo>
                    <a:lnTo>
                      <a:pt x="31" y="182"/>
                    </a:lnTo>
                    <a:lnTo>
                      <a:pt x="32" y="181"/>
                    </a:lnTo>
                    <a:lnTo>
                      <a:pt x="32" y="20"/>
                    </a:lnTo>
                    <a:lnTo>
                      <a:pt x="31" y="18"/>
                    </a:lnTo>
                    <a:lnTo>
                      <a:pt x="31" y="16"/>
                    </a:lnTo>
                    <a:lnTo>
                      <a:pt x="31" y="14"/>
                    </a:lnTo>
                    <a:lnTo>
                      <a:pt x="30" y="12"/>
                    </a:lnTo>
                    <a:lnTo>
                      <a:pt x="30" y="10"/>
                    </a:lnTo>
                    <a:lnTo>
                      <a:pt x="29" y="8"/>
                    </a:lnTo>
                    <a:lnTo>
                      <a:pt x="28" y="7"/>
                    </a:lnTo>
                    <a:lnTo>
                      <a:pt x="28" y="5"/>
                    </a:lnTo>
                    <a:lnTo>
                      <a:pt x="27" y="4"/>
                    </a:lnTo>
                    <a:lnTo>
                      <a:pt x="25" y="3"/>
                    </a:lnTo>
                    <a:lnTo>
                      <a:pt x="24" y="2"/>
                    </a:lnTo>
                    <a:lnTo>
                      <a:pt x="23" y="1"/>
                    </a:lnTo>
                    <a:lnTo>
                      <a:pt x="22" y="0"/>
                    </a:lnTo>
                    <a:lnTo>
                      <a:pt x="20" y="0"/>
                    </a:lnTo>
                    <a:lnTo>
                      <a:pt x="19" y="0"/>
                    </a:lnTo>
                    <a:lnTo>
                      <a:pt x="18" y="0"/>
                    </a:lnTo>
                    <a:lnTo>
                      <a:pt x="16" y="0"/>
                    </a:lnTo>
                    <a:lnTo>
                      <a:pt x="15" y="0"/>
                    </a:lnTo>
                    <a:lnTo>
                      <a:pt x="14" y="0"/>
                    </a:lnTo>
                    <a:lnTo>
                      <a:pt x="12" y="1"/>
                    </a:lnTo>
                    <a:lnTo>
                      <a:pt x="11" y="2"/>
                    </a:lnTo>
                    <a:lnTo>
                      <a:pt x="10" y="3"/>
                    </a:lnTo>
                    <a:lnTo>
                      <a:pt x="9" y="4"/>
                    </a:lnTo>
                    <a:lnTo>
                      <a:pt x="8" y="5"/>
                    </a:lnTo>
                    <a:lnTo>
                      <a:pt x="7" y="7"/>
                    </a:lnTo>
                    <a:lnTo>
                      <a:pt x="6" y="8"/>
                    </a:lnTo>
                    <a:lnTo>
                      <a:pt x="5" y="10"/>
                    </a:lnTo>
                    <a:lnTo>
                      <a:pt x="5" y="12"/>
                    </a:lnTo>
                    <a:lnTo>
                      <a:pt x="4" y="14"/>
                    </a:lnTo>
                    <a:lnTo>
                      <a:pt x="4" y="16"/>
                    </a:lnTo>
                    <a:lnTo>
                      <a:pt x="4" y="18"/>
                    </a:lnTo>
                    <a:lnTo>
                      <a:pt x="4" y="20"/>
                    </a:lnTo>
                    <a:lnTo>
                      <a:pt x="0" y="167"/>
                    </a:lnTo>
                    <a:lnTo>
                      <a:pt x="0" y="169"/>
                    </a:lnTo>
                    <a:lnTo>
                      <a:pt x="0" y="171"/>
                    </a:lnTo>
                    <a:lnTo>
                      <a:pt x="1" y="175"/>
                    </a:lnTo>
                    <a:lnTo>
                      <a:pt x="1" y="177"/>
                    </a:lnTo>
                    <a:lnTo>
                      <a:pt x="2" y="180"/>
                    </a:lnTo>
                    <a:lnTo>
                      <a:pt x="3" y="182"/>
                    </a:lnTo>
                    <a:lnTo>
                      <a:pt x="5" y="185"/>
                    </a:lnTo>
                    <a:lnTo>
                      <a:pt x="6" y="188"/>
                    </a:lnTo>
                    <a:lnTo>
                      <a:pt x="7" y="190"/>
                    </a:lnTo>
                    <a:lnTo>
                      <a:pt x="9" y="192"/>
                    </a:lnTo>
                    <a:lnTo>
                      <a:pt x="10" y="194"/>
                    </a:lnTo>
                    <a:lnTo>
                      <a:pt x="12" y="196"/>
                    </a:lnTo>
                    <a:lnTo>
                      <a:pt x="13" y="197"/>
                    </a:lnTo>
                    <a:lnTo>
                      <a:pt x="15" y="199"/>
                    </a:lnTo>
                    <a:lnTo>
                      <a:pt x="16" y="199"/>
                    </a:lnTo>
                    <a:lnTo>
                      <a:pt x="18" y="200"/>
                    </a:lnTo>
                    <a:close/>
                  </a:path>
                </a:pathLst>
              </a:custGeom>
              <a:solidFill>
                <a:srgbClr val="DADEDC"/>
              </a:solidFill>
              <a:ln w="0" cap="flat" cmpd="sng">
                <a:solidFill>
                  <a:srgbClr val="000000"/>
                </a:solidFill>
                <a:prstDash val="solid"/>
                <a:headEnd type="none" w="med" len="med"/>
                <a:tailEnd type="none" w="med" len="med"/>
              </a:ln>
            </p:spPr>
            <p:txBody>
              <a:bodyPr/>
              <a:lstStyle/>
              <a:p>
                <a:endParaRPr lang="en-US"/>
              </a:p>
            </p:txBody>
          </p:sp>
          <p:sp>
            <p:nvSpPr>
              <p:cNvPr id="1413473" name="Freeform 1413472"/>
              <p:cNvSpPr/>
              <p:nvPr/>
            </p:nvSpPr>
            <p:spPr>
              <a:xfrm>
                <a:off x="4786" y="1289"/>
                <a:ext cx="1" cy="9"/>
              </a:xfrm>
              <a:custGeom>
                <a:avLst/>
                <a:gdLst/>
                <a:ahLst/>
                <a:cxnLst/>
                <a:rect l="0" t="0" r="0" b="0"/>
                <a:pathLst>
                  <a:path w="38" h="208">
                    <a:moveTo>
                      <a:pt x="14" y="208"/>
                    </a:moveTo>
                    <a:lnTo>
                      <a:pt x="15" y="207"/>
                    </a:lnTo>
                    <a:lnTo>
                      <a:pt x="17" y="207"/>
                    </a:lnTo>
                    <a:lnTo>
                      <a:pt x="19" y="205"/>
                    </a:lnTo>
                    <a:lnTo>
                      <a:pt x="20" y="204"/>
                    </a:lnTo>
                    <a:lnTo>
                      <a:pt x="22" y="202"/>
                    </a:lnTo>
                    <a:lnTo>
                      <a:pt x="24" y="200"/>
                    </a:lnTo>
                    <a:lnTo>
                      <a:pt x="26" y="198"/>
                    </a:lnTo>
                    <a:lnTo>
                      <a:pt x="28" y="196"/>
                    </a:lnTo>
                    <a:lnTo>
                      <a:pt x="30" y="193"/>
                    </a:lnTo>
                    <a:lnTo>
                      <a:pt x="31" y="191"/>
                    </a:lnTo>
                    <a:lnTo>
                      <a:pt x="34" y="188"/>
                    </a:lnTo>
                    <a:lnTo>
                      <a:pt x="35" y="186"/>
                    </a:lnTo>
                    <a:lnTo>
                      <a:pt x="36" y="183"/>
                    </a:lnTo>
                    <a:lnTo>
                      <a:pt x="37" y="181"/>
                    </a:lnTo>
                    <a:lnTo>
                      <a:pt x="37" y="177"/>
                    </a:lnTo>
                    <a:lnTo>
                      <a:pt x="38" y="176"/>
                    </a:lnTo>
                    <a:lnTo>
                      <a:pt x="28" y="20"/>
                    </a:lnTo>
                    <a:lnTo>
                      <a:pt x="27" y="17"/>
                    </a:lnTo>
                    <a:lnTo>
                      <a:pt x="27" y="15"/>
                    </a:lnTo>
                    <a:lnTo>
                      <a:pt x="27" y="13"/>
                    </a:lnTo>
                    <a:lnTo>
                      <a:pt x="26" y="11"/>
                    </a:lnTo>
                    <a:lnTo>
                      <a:pt x="26" y="10"/>
                    </a:lnTo>
                    <a:lnTo>
                      <a:pt x="25" y="8"/>
                    </a:lnTo>
                    <a:lnTo>
                      <a:pt x="24" y="7"/>
                    </a:lnTo>
                    <a:lnTo>
                      <a:pt x="24" y="5"/>
                    </a:lnTo>
                    <a:lnTo>
                      <a:pt x="23" y="4"/>
                    </a:lnTo>
                    <a:lnTo>
                      <a:pt x="21" y="3"/>
                    </a:lnTo>
                    <a:lnTo>
                      <a:pt x="20" y="2"/>
                    </a:lnTo>
                    <a:lnTo>
                      <a:pt x="19" y="1"/>
                    </a:lnTo>
                    <a:lnTo>
                      <a:pt x="18" y="0"/>
                    </a:lnTo>
                    <a:lnTo>
                      <a:pt x="16" y="0"/>
                    </a:lnTo>
                    <a:lnTo>
                      <a:pt x="15" y="0"/>
                    </a:lnTo>
                    <a:lnTo>
                      <a:pt x="14" y="0"/>
                    </a:lnTo>
                    <a:lnTo>
                      <a:pt x="12" y="0"/>
                    </a:lnTo>
                    <a:lnTo>
                      <a:pt x="11" y="0"/>
                    </a:lnTo>
                    <a:lnTo>
                      <a:pt x="10" y="0"/>
                    </a:lnTo>
                    <a:lnTo>
                      <a:pt x="8" y="1"/>
                    </a:lnTo>
                    <a:lnTo>
                      <a:pt x="7" y="2"/>
                    </a:lnTo>
                    <a:lnTo>
                      <a:pt x="6" y="3"/>
                    </a:lnTo>
                    <a:lnTo>
                      <a:pt x="5" y="4"/>
                    </a:lnTo>
                    <a:lnTo>
                      <a:pt x="4" y="6"/>
                    </a:lnTo>
                    <a:lnTo>
                      <a:pt x="3" y="7"/>
                    </a:lnTo>
                    <a:lnTo>
                      <a:pt x="2" y="9"/>
                    </a:lnTo>
                    <a:lnTo>
                      <a:pt x="1" y="11"/>
                    </a:lnTo>
                    <a:lnTo>
                      <a:pt x="1" y="13"/>
                    </a:lnTo>
                    <a:lnTo>
                      <a:pt x="0" y="15"/>
                    </a:lnTo>
                    <a:lnTo>
                      <a:pt x="0" y="17"/>
                    </a:lnTo>
                    <a:lnTo>
                      <a:pt x="0" y="20"/>
                    </a:lnTo>
                    <a:lnTo>
                      <a:pt x="0" y="23"/>
                    </a:lnTo>
                    <a:lnTo>
                      <a:pt x="0" y="192"/>
                    </a:lnTo>
                    <a:lnTo>
                      <a:pt x="0" y="193"/>
                    </a:lnTo>
                    <a:lnTo>
                      <a:pt x="0" y="194"/>
                    </a:lnTo>
                    <a:lnTo>
                      <a:pt x="0" y="196"/>
                    </a:lnTo>
                    <a:lnTo>
                      <a:pt x="1" y="197"/>
                    </a:lnTo>
                    <a:lnTo>
                      <a:pt x="1" y="199"/>
                    </a:lnTo>
                    <a:lnTo>
                      <a:pt x="2" y="200"/>
                    </a:lnTo>
                    <a:lnTo>
                      <a:pt x="3" y="201"/>
                    </a:lnTo>
                    <a:lnTo>
                      <a:pt x="4" y="203"/>
                    </a:lnTo>
                    <a:lnTo>
                      <a:pt x="5" y="204"/>
                    </a:lnTo>
                    <a:lnTo>
                      <a:pt x="6" y="205"/>
                    </a:lnTo>
                    <a:lnTo>
                      <a:pt x="7" y="205"/>
                    </a:lnTo>
                    <a:lnTo>
                      <a:pt x="8" y="206"/>
                    </a:lnTo>
                    <a:lnTo>
                      <a:pt x="10" y="207"/>
                    </a:lnTo>
                    <a:lnTo>
                      <a:pt x="11" y="207"/>
                    </a:lnTo>
                    <a:lnTo>
                      <a:pt x="12" y="207"/>
                    </a:lnTo>
                    <a:lnTo>
                      <a:pt x="14" y="208"/>
                    </a:lnTo>
                    <a:close/>
                  </a:path>
                </a:pathLst>
              </a:custGeom>
              <a:solidFill>
                <a:srgbClr val="DADEDC"/>
              </a:solidFill>
              <a:ln w="0" cap="flat" cmpd="sng">
                <a:solidFill>
                  <a:srgbClr val="000000"/>
                </a:solidFill>
                <a:prstDash val="solid"/>
                <a:headEnd type="none" w="med" len="med"/>
                <a:tailEnd type="none" w="med" len="med"/>
              </a:ln>
            </p:spPr>
            <p:txBody>
              <a:bodyPr/>
              <a:lstStyle/>
              <a:p>
                <a:endParaRPr lang="en-US"/>
              </a:p>
            </p:txBody>
          </p:sp>
          <p:sp>
            <p:nvSpPr>
              <p:cNvPr id="1413474" name="Freeform 1413473"/>
              <p:cNvSpPr/>
              <p:nvPr/>
            </p:nvSpPr>
            <p:spPr>
              <a:xfrm>
                <a:off x="4771" y="1289"/>
                <a:ext cx="15" cy="4"/>
              </a:xfrm>
              <a:custGeom>
                <a:avLst/>
                <a:gdLst/>
                <a:ahLst/>
                <a:cxnLst/>
                <a:rect l="0" t="0" r="0" b="0"/>
                <a:pathLst>
                  <a:path w="342" h="99">
                    <a:moveTo>
                      <a:pt x="305" y="99"/>
                    </a:moveTo>
                    <a:lnTo>
                      <a:pt x="308" y="98"/>
                    </a:lnTo>
                    <a:lnTo>
                      <a:pt x="312" y="98"/>
                    </a:lnTo>
                    <a:lnTo>
                      <a:pt x="315" y="97"/>
                    </a:lnTo>
                    <a:lnTo>
                      <a:pt x="319" y="96"/>
                    </a:lnTo>
                    <a:lnTo>
                      <a:pt x="322" y="95"/>
                    </a:lnTo>
                    <a:lnTo>
                      <a:pt x="325" y="93"/>
                    </a:lnTo>
                    <a:lnTo>
                      <a:pt x="327" y="91"/>
                    </a:lnTo>
                    <a:lnTo>
                      <a:pt x="330" y="89"/>
                    </a:lnTo>
                    <a:lnTo>
                      <a:pt x="332" y="87"/>
                    </a:lnTo>
                    <a:lnTo>
                      <a:pt x="334" y="85"/>
                    </a:lnTo>
                    <a:lnTo>
                      <a:pt x="336" y="82"/>
                    </a:lnTo>
                    <a:lnTo>
                      <a:pt x="338" y="80"/>
                    </a:lnTo>
                    <a:lnTo>
                      <a:pt x="339" y="77"/>
                    </a:lnTo>
                    <a:lnTo>
                      <a:pt x="340" y="74"/>
                    </a:lnTo>
                    <a:lnTo>
                      <a:pt x="340" y="71"/>
                    </a:lnTo>
                    <a:lnTo>
                      <a:pt x="342" y="67"/>
                    </a:lnTo>
                    <a:lnTo>
                      <a:pt x="342" y="32"/>
                    </a:lnTo>
                    <a:lnTo>
                      <a:pt x="340" y="27"/>
                    </a:lnTo>
                    <a:lnTo>
                      <a:pt x="340" y="24"/>
                    </a:lnTo>
                    <a:lnTo>
                      <a:pt x="339" y="21"/>
                    </a:lnTo>
                    <a:lnTo>
                      <a:pt x="338" y="18"/>
                    </a:lnTo>
                    <a:lnTo>
                      <a:pt x="336" y="16"/>
                    </a:lnTo>
                    <a:lnTo>
                      <a:pt x="334" y="13"/>
                    </a:lnTo>
                    <a:lnTo>
                      <a:pt x="332" y="11"/>
                    </a:lnTo>
                    <a:lnTo>
                      <a:pt x="330" y="9"/>
                    </a:lnTo>
                    <a:lnTo>
                      <a:pt x="327" y="7"/>
                    </a:lnTo>
                    <a:lnTo>
                      <a:pt x="325" y="5"/>
                    </a:lnTo>
                    <a:lnTo>
                      <a:pt x="322" y="3"/>
                    </a:lnTo>
                    <a:lnTo>
                      <a:pt x="319" y="2"/>
                    </a:lnTo>
                    <a:lnTo>
                      <a:pt x="315" y="1"/>
                    </a:lnTo>
                    <a:lnTo>
                      <a:pt x="312" y="0"/>
                    </a:lnTo>
                    <a:lnTo>
                      <a:pt x="308" y="0"/>
                    </a:lnTo>
                    <a:lnTo>
                      <a:pt x="305" y="0"/>
                    </a:lnTo>
                    <a:lnTo>
                      <a:pt x="37" y="0"/>
                    </a:lnTo>
                    <a:lnTo>
                      <a:pt x="33" y="0"/>
                    </a:lnTo>
                    <a:lnTo>
                      <a:pt x="28" y="0"/>
                    </a:lnTo>
                    <a:lnTo>
                      <a:pt x="25" y="1"/>
                    </a:lnTo>
                    <a:lnTo>
                      <a:pt x="21" y="2"/>
                    </a:lnTo>
                    <a:lnTo>
                      <a:pt x="18" y="3"/>
                    </a:lnTo>
                    <a:lnTo>
                      <a:pt x="15" y="5"/>
                    </a:lnTo>
                    <a:lnTo>
                      <a:pt x="13" y="7"/>
                    </a:lnTo>
                    <a:lnTo>
                      <a:pt x="10" y="9"/>
                    </a:lnTo>
                    <a:lnTo>
                      <a:pt x="8" y="11"/>
                    </a:lnTo>
                    <a:lnTo>
                      <a:pt x="6" y="13"/>
                    </a:lnTo>
                    <a:lnTo>
                      <a:pt x="4" y="16"/>
                    </a:lnTo>
                    <a:lnTo>
                      <a:pt x="2" y="18"/>
                    </a:lnTo>
                    <a:lnTo>
                      <a:pt x="1" y="21"/>
                    </a:lnTo>
                    <a:lnTo>
                      <a:pt x="0" y="24"/>
                    </a:lnTo>
                    <a:lnTo>
                      <a:pt x="0" y="27"/>
                    </a:lnTo>
                    <a:lnTo>
                      <a:pt x="0" y="32"/>
                    </a:lnTo>
                    <a:lnTo>
                      <a:pt x="0" y="67"/>
                    </a:lnTo>
                    <a:lnTo>
                      <a:pt x="0" y="71"/>
                    </a:lnTo>
                    <a:lnTo>
                      <a:pt x="0" y="74"/>
                    </a:lnTo>
                    <a:lnTo>
                      <a:pt x="1" y="77"/>
                    </a:lnTo>
                    <a:lnTo>
                      <a:pt x="2" y="80"/>
                    </a:lnTo>
                    <a:lnTo>
                      <a:pt x="4" y="82"/>
                    </a:lnTo>
                    <a:lnTo>
                      <a:pt x="6" y="85"/>
                    </a:lnTo>
                    <a:lnTo>
                      <a:pt x="8" y="87"/>
                    </a:lnTo>
                    <a:lnTo>
                      <a:pt x="10" y="89"/>
                    </a:lnTo>
                    <a:lnTo>
                      <a:pt x="13" y="91"/>
                    </a:lnTo>
                    <a:lnTo>
                      <a:pt x="15" y="93"/>
                    </a:lnTo>
                    <a:lnTo>
                      <a:pt x="18" y="95"/>
                    </a:lnTo>
                    <a:lnTo>
                      <a:pt x="21" y="96"/>
                    </a:lnTo>
                    <a:lnTo>
                      <a:pt x="25" y="97"/>
                    </a:lnTo>
                    <a:lnTo>
                      <a:pt x="28" y="98"/>
                    </a:lnTo>
                    <a:lnTo>
                      <a:pt x="33" y="98"/>
                    </a:lnTo>
                    <a:lnTo>
                      <a:pt x="37" y="99"/>
                    </a:lnTo>
                    <a:lnTo>
                      <a:pt x="305" y="99"/>
                    </a:lnTo>
                    <a:close/>
                  </a:path>
                </a:pathLst>
              </a:custGeom>
              <a:solidFill>
                <a:srgbClr val="F2EEEA"/>
              </a:solidFill>
              <a:ln w="0" cap="flat" cmpd="sng">
                <a:solidFill>
                  <a:srgbClr val="000000"/>
                </a:solidFill>
                <a:prstDash val="solid"/>
                <a:headEnd type="none" w="med" len="med"/>
                <a:tailEnd type="none" w="med" len="med"/>
              </a:ln>
            </p:spPr>
            <p:txBody>
              <a:bodyPr/>
              <a:lstStyle/>
              <a:p>
                <a:endParaRPr lang="en-US"/>
              </a:p>
            </p:txBody>
          </p:sp>
          <p:sp>
            <p:nvSpPr>
              <p:cNvPr id="1413475" name="Freeform 1413474"/>
              <p:cNvSpPr/>
              <p:nvPr/>
            </p:nvSpPr>
            <p:spPr>
              <a:xfrm>
                <a:off x="4745" y="1288"/>
                <a:ext cx="21" cy="12"/>
              </a:xfrm>
              <a:custGeom>
                <a:avLst/>
                <a:gdLst/>
                <a:ahLst/>
                <a:cxnLst/>
                <a:rect l="0" t="0" r="0" b="0"/>
                <a:pathLst>
                  <a:path w="477" h="283">
                    <a:moveTo>
                      <a:pt x="414" y="283"/>
                    </a:moveTo>
                    <a:lnTo>
                      <a:pt x="418" y="282"/>
                    </a:lnTo>
                    <a:lnTo>
                      <a:pt x="424" y="281"/>
                    </a:lnTo>
                    <a:lnTo>
                      <a:pt x="429" y="279"/>
                    </a:lnTo>
                    <a:lnTo>
                      <a:pt x="434" y="277"/>
                    </a:lnTo>
                    <a:lnTo>
                      <a:pt x="440" y="274"/>
                    </a:lnTo>
                    <a:lnTo>
                      <a:pt x="445" y="271"/>
                    </a:lnTo>
                    <a:lnTo>
                      <a:pt x="450" y="267"/>
                    </a:lnTo>
                    <a:lnTo>
                      <a:pt x="455" y="263"/>
                    </a:lnTo>
                    <a:lnTo>
                      <a:pt x="459" y="258"/>
                    </a:lnTo>
                    <a:lnTo>
                      <a:pt x="463" y="252"/>
                    </a:lnTo>
                    <a:lnTo>
                      <a:pt x="467" y="247"/>
                    </a:lnTo>
                    <a:lnTo>
                      <a:pt x="470" y="241"/>
                    </a:lnTo>
                    <a:lnTo>
                      <a:pt x="472" y="235"/>
                    </a:lnTo>
                    <a:lnTo>
                      <a:pt x="475" y="229"/>
                    </a:lnTo>
                    <a:lnTo>
                      <a:pt x="476" y="222"/>
                    </a:lnTo>
                    <a:lnTo>
                      <a:pt x="477" y="216"/>
                    </a:lnTo>
                    <a:lnTo>
                      <a:pt x="462" y="68"/>
                    </a:lnTo>
                    <a:lnTo>
                      <a:pt x="461" y="61"/>
                    </a:lnTo>
                    <a:lnTo>
                      <a:pt x="461" y="53"/>
                    </a:lnTo>
                    <a:lnTo>
                      <a:pt x="459" y="47"/>
                    </a:lnTo>
                    <a:lnTo>
                      <a:pt x="458" y="41"/>
                    </a:lnTo>
                    <a:lnTo>
                      <a:pt x="456" y="35"/>
                    </a:lnTo>
                    <a:lnTo>
                      <a:pt x="453" y="30"/>
                    </a:lnTo>
                    <a:lnTo>
                      <a:pt x="451" y="25"/>
                    </a:lnTo>
                    <a:lnTo>
                      <a:pt x="448" y="20"/>
                    </a:lnTo>
                    <a:lnTo>
                      <a:pt x="444" y="16"/>
                    </a:lnTo>
                    <a:lnTo>
                      <a:pt x="441" y="11"/>
                    </a:lnTo>
                    <a:lnTo>
                      <a:pt x="437" y="8"/>
                    </a:lnTo>
                    <a:lnTo>
                      <a:pt x="432" y="5"/>
                    </a:lnTo>
                    <a:lnTo>
                      <a:pt x="427" y="3"/>
                    </a:lnTo>
                    <a:lnTo>
                      <a:pt x="423" y="1"/>
                    </a:lnTo>
                    <a:lnTo>
                      <a:pt x="418" y="0"/>
                    </a:lnTo>
                    <a:lnTo>
                      <a:pt x="414" y="0"/>
                    </a:lnTo>
                    <a:lnTo>
                      <a:pt x="62" y="0"/>
                    </a:lnTo>
                    <a:lnTo>
                      <a:pt x="57" y="0"/>
                    </a:lnTo>
                    <a:lnTo>
                      <a:pt x="52" y="1"/>
                    </a:lnTo>
                    <a:lnTo>
                      <a:pt x="48" y="3"/>
                    </a:lnTo>
                    <a:lnTo>
                      <a:pt x="42" y="5"/>
                    </a:lnTo>
                    <a:lnTo>
                      <a:pt x="38" y="8"/>
                    </a:lnTo>
                    <a:lnTo>
                      <a:pt x="35" y="11"/>
                    </a:lnTo>
                    <a:lnTo>
                      <a:pt x="31" y="16"/>
                    </a:lnTo>
                    <a:lnTo>
                      <a:pt x="28" y="20"/>
                    </a:lnTo>
                    <a:lnTo>
                      <a:pt x="25" y="25"/>
                    </a:lnTo>
                    <a:lnTo>
                      <a:pt x="22" y="30"/>
                    </a:lnTo>
                    <a:lnTo>
                      <a:pt x="20" y="35"/>
                    </a:lnTo>
                    <a:lnTo>
                      <a:pt x="18" y="41"/>
                    </a:lnTo>
                    <a:lnTo>
                      <a:pt x="17" y="47"/>
                    </a:lnTo>
                    <a:lnTo>
                      <a:pt x="15" y="53"/>
                    </a:lnTo>
                    <a:lnTo>
                      <a:pt x="15" y="61"/>
                    </a:lnTo>
                    <a:lnTo>
                      <a:pt x="15" y="68"/>
                    </a:lnTo>
                    <a:lnTo>
                      <a:pt x="0" y="216"/>
                    </a:lnTo>
                    <a:lnTo>
                      <a:pt x="0" y="222"/>
                    </a:lnTo>
                    <a:lnTo>
                      <a:pt x="1" y="229"/>
                    </a:lnTo>
                    <a:lnTo>
                      <a:pt x="3" y="235"/>
                    </a:lnTo>
                    <a:lnTo>
                      <a:pt x="5" y="241"/>
                    </a:lnTo>
                    <a:lnTo>
                      <a:pt x="8" y="247"/>
                    </a:lnTo>
                    <a:lnTo>
                      <a:pt x="13" y="252"/>
                    </a:lnTo>
                    <a:lnTo>
                      <a:pt x="17" y="258"/>
                    </a:lnTo>
                    <a:lnTo>
                      <a:pt x="21" y="263"/>
                    </a:lnTo>
                    <a:lnTo>
                      <a:pt x="25" y="267"/>
                    </a:lnTo>
                    <a:lnTo>
                      <a:pt x="30" y="271"/>
                    </a:lnTo>
                    <a:lnTo>
                      <a:pt x="35" y="274"/>
                    </a:lnTo>
                    <a:lnTo>
                      <a:pt x="40" y="277"/>
                    </a:lnTo>
                    <a:lnTo>
                      <a:pt x="45" y="279"/>
                    </a:lnTo>
                    <a:lnTo>
                      <a:pt x="51" y="281"/>
                    </a:lnTo>
                    <a:lnTo>
                      <a:pt x="57" y="282"/>
                    </a:lnTo>
                    <a:lnTo>
                      <a:pt x="62" y="283"/>
                    </a:lnTo>
                    <a:lnTo>
                      <a:pt x="414" y="283"/>
                    </a:lnTo>
                    <a:close/>
                  </a:path>
                </a:pathLst>
              </a:custGeom>
              <a:solidFill>
                <a:srgbClr val="7F7F7F"/>
              </a:solidFill>
              <a:ln w="0" cap="flat" cmpd="sng">
                <a:solidFill>
                  <a:srgbClr val="000000"/>
                </a:solidFill>
                <a:prstDash val="solid"/>
                <a:headEnd type="none" w="med" len="med"/>
                <a:tailEnd type="none" w="med" len="med"/>
              </a:ln>
            </p:spPr>
            <p:txBody>
              <a:bodyPr/>
              <a:lstStyle/>
              <a:p>
                <a:endParaRPr lang="en-US"/>
              </a:p>
            </p:txBody>
          </p:sp>
          <p:sp>
            <p:nvSpPr>
              <p:cNvPr id="1413476" name="Freeform 1413475"/>
              <p:cNvSpPr/>
              <p:nvPr/>
            </p:nvSpPr>
            <p:spPr>
              <a:xfrm>
                <a:off x="4745" y="1288"/>
                <a:ext cx="20" cy="12"/>
              </a:xfrm>
              <a:custGeom>
                <a:avLst/>
                <a:gdLst/>
                <a:ahLst/>
                <a:cxnLst/>
                <a:rect l="0" t="0" r="0" b="0"/>
                <a:pathLst>
                  <a:path w="453" h="269">
                    <a:moveTo>
                      <a:pt x="394" y="269"/>
                    </a:moveTo>
                    <a:lnTo>
                      <a:pt x="398" y="268"/>
                    </a:lnTo>
                    <a:lnTo>
                      <a:pt x="403" y="267"/>
                    </a:lnTo>
                    <a:lnTo>
                      <a:pt x="408" y="266"/>
                    </a:lnTo>
                    <a:lnTo>
                      <a:pt x="413" y="264"/>
                    </a:lnTo>
                    <a:lnTo>
                      <a:pt x="418" y="261"/>
                    </a:lnTo>
                    <a:lnTo>
                      <a:pt x="424" y="258"/>
                    </a:lnTo>
                    <a:lnTo>
                      <a:pt x="428" y="254"/>
                    </a:lnTo>
                    <a:lnTo>
                      <a:pt x="433" y="250"/>
                    </a:lnTo>
                    <a:lnTo>
                      <a:pt x="437" y="245"/>
                    </a:lnTo>
                    <a:lnTo>
                      <a:pt x="441" y="240"/>
                    </a:lnTo>
                    <a:lnTo>
                      <a:pt x="444" y="235"/>
                    </a:lnTo>
                    <a:lnTo>
                      <a:pt x="447" y="230"/>
                    </a:lnTo>
                    <a:lnTo>
                      <a:pt x="449" y="224"/>
                    </a:lnTo>
                    <a:lnTo>
                      <a:pt x="451" y="218"/>
                    </a:lnTo>
                    <a:lnTo>
                      <a:pt x="452" y="212"/>
                    </a:lnTo>
                    <a:lnTo>
                      <a:pt x="453" y="205"/>
                    </a:lnTo>
                    <a:lnTo>
                      <a:pt x="440" y="64"/>
                    </a:lnTo>
                    <a:lnTo>
                      <a:pt x="439" y="57"/>
                    </a:lnTo>
                    <a:lnTo>
                      <a:pt x="439" y="51"/>
                    </a:lnTo>
                    <a:lnTo>
                      <a:pt x="437" y="44"/>
                    </a:lnTo>
                    <a:lnTo>
                      <a:pt x="436" y="38"/>
                    </a:lnTo>
                    <a:lnTo>
                      <a:pt x="434" y="33"/>
                    </a:lnTo>
                    <a:lnTo>
                      <a:pt x="432" y="28"/>
                    </a:lnTo>
                    <a:lnTo>
                      <a:pt x="429" y="23"/>
                    </a:lnTo>
                    <a:lnTo>
                      <a:pt x="426" y="19"/>
                    </a:lnTo>
                    <a:lnTo>
                      <a:pt x="422" y="15"/>
                    </a:lnTo>
                    <a:lnTo>
                      <a:pt x="419" y="11"/>
                    </a:lnTo>
                    <a:lnTo>
                      <a:pt x="415" y="7"/>
                    </a:lnTo>
                    <a:lnTo>
                      <a:pt x="411" y="4"/>
                    </a:lnTo>
                    <a:lnTo>
                      <a:pt x="407" y="2"/>
                    </a:lnTo>
                    <a:lnTo>
                      <a:pt x="403" y="1"/>
                    </a:lnTo>
                    <a:lnTo>
                      <a:pt x="398" y="0"/>
                    </a:lnTo>
                    <a:lnTo>
                      <a:pt x="394" y="0"/>
                    </a:lnTo>
                    <a:lnTo>
                      <a:pt x="59" y="0"/>
                    </a:lnTo>
                    <a:lnTo>
                      <a:pt x="54" y="0"/>
                    </a:lnTo>
                    <a:lnTo>
                      <a:pt x="49" y="1"/>
                    </a:lnTo>
                    <a:lnTo>
                      <a:pt x="45" y="2"/>
                    </a:lnTo>
                    <a:lnTo>
                      <a:pt x="41" y="4"/>
                    </a:lnTo>
                    <a:lnTo>
                      <a:pt x="37" y="7"/>
                    </a:lnTo>
                    <a:lnTo>
                      <a:pt x="32" y="11"/>
                    </a:lnTo>
                    <a:lnTo>
                      <a:pt x="29" y="15"/>
                    </a:lnTo>
                    <a:lnTo>
                      <a:pt x="26" y="19"/>
                    </a:lnTo>
                    <a:lnTo>
                      <a:pt x="23" y="23"/>
                    </a:lnTo>
                    <a:lnTo>
                      <a:pt x="20" y="28"/>
                    </a:lnTo>
                    <a:lnTo>
                      <a:pt x="18" y="33"/>
                    </a:lnTo>
                    <a:lnTo>
                      <a:pt x="16" y="38"/>
                    </a:lnTo>
                    <a:lnTo>
                      <a:pt x="15" y="44"/>
                    </a:lnTo>
                    <a:lnTo>
                      <a:pt x="13" y="51"/>
                    </a:lnTo>
                    <a:lnTo>
                      <a:pt x="13" y="57"/>
                    </a:lnTo>
                    <a:lnTo>
                      <a:pt x="13" y="64"/>
                    </a:lnTo>
                    <a:lnTo>
                      <a:pt x="0" y="205"/>
                    </a:lnTo>
                    <a:lnTo>
                      <a:pt x="0" y="212"/>
                    </a:lnTo>
                    <a:lnTo>
                      <a:pt x="1" y="218"/>
                    </a:lnTo>
                    <a:lnTo>
                      <a:pt x="3" y="224"/>
                    </a:lnTo>
                    <a:lnTo>
                      <a:pt x="5" y="230"/>
                    </a:lnTo>
                    <a:lnTo>
                      <a:pt x="8" y="235"/>
                    </a:lnTo>
                    <a:lnTo>
                      <a:pt x="11" y="240"/>
                    </a:lnTo>
                    <a:lnTo>
                      <a:pt x="15" y="245"/>
                    </a:lnTo>
                    <a:lnTo>
                      <a:pt x="19" y="250"/>
                    </a:lnTo>
                    <a:lnTo>
                      <a:pt x="24" y="254"/>
                    </a:lnTo>
                    <a:lnTo>
                      <a:pt x="28" y="258"/>
                    </a:lnTo>
                    <a:lnTo>
                      <a:pt x="33" y="261"/>
                    </a:lnTo>
                    <a:lnTo>
                      <a:pt x="39" y="264"/>
                    </a:lnTo>
                    <a:lnTo>
                      <a:pt x="44" y="266"/>
                    </a:lnTo>
                    <a:lnTo>
                      <a:pt x="49" y="267"/>
                    </a:lnTo>
                    <a:lnTo>
                      <a:pt x="54" y="268"/>
                    </a:lnTo>
                    <a:lnTo>
                      <a:pt x="59" y="269"/>
                    </a:lnTo>
                    <a:lnTo>
                      <a:pt x="394" y="269"/>
                    </a:lnTo>
                    <a:close/>
                  </a:path>
                </a:pathLst>
              </a:custGeom>
              <a:solidFill>
                <a:srgbClr val="F2F3F1"/>
              </a:solidFill>
              <a:ln w="0" cap="flat" cmpd="sng">
                <a:solidFill>
                  <a:srgbClr val="000000"/>
                </a:solidFill>
                <a:prstDash val="solid"/>
                <a:headEnd type="none" w="med" len="med"/>
                <a:tailEnd type="none" w="med" len="med"/>
              </a:ln>
            </p:spPr>
            <p:txBody>
              <a:bodyPr/>
              <a:lstStyle/>
              <a:p>
                <a:endParaRPr lang="en-US"/>
              </a:p>
            </p:txBody>
          </p:sp>
          <p:sp>
            <p:nvSpPr>
              <p:cNvPr id="1413477" name="Freeform 1413476"/>
              <p:cNvSpPr/>
              <p:nvPr/>
            </p:nvSpPr>
            <p:spPr>
              <a:xfrm>
                <a:off x="4748" y="1294"/>
                <a:ext cx="15" cy="5"/>
              </a:xfrm>
              <a:custGeom>
                <a:avLst/>
                <a:gdLst/>
                <a:ahLst/>
                <a:cxnLst/>
                <a:rect l="0" t="0" r="0" b="0"/>
                <a:pathLst>
                  <a:path w="333" h="121">
                    <a:moveTo>
                      <a:pt x="333" y="60"/>
                    </a:moveTo>
                    <a:lnTo>
                      <a:pt x="332" y="65"/>
                    </a:lnTo>
                    <a:lnTo>
                      <a:pt x="332" y="71"/>
                    </a:lnTo>
                    <a:lnTo>
                      <a:pt x="331" y="77"/>
                    </a:lnTo>
                    <a:lnTo>
                      <a:pt x="330" y="83"/>
                    </a:lnTo>
                    <a:lnTo>
                      <a:pt x="328" y="88"/>
                    </a:lnTo>
                    <a:lnTo>
                      <a:pt x="327" y="93"/>
                    </a:lnTo>
                    <a:lnTo>
                      <a:pt x="324" y="98"/>
                    </a:lnTo>
                    <a:lnTo>
                      <a:pt x="322" y="102"/>
                    </a:lnTo>
                    <a:lnTo>
                      <a:pt x="319" y="106"/>
                    </a:lnTo>
                    <a:lnTo>
                      <a:pt x="316" y="109"/>
                    </a:lnTo>
                    <a:lnTo>
                      <a:pt x="313" y="112"/>
                    </a:lnTo>
                    <a:lnTo>
                      <a:pt x="309" y="115"/>
                    </a:lnTo>
                    <a:lnTo>
                      <a:pt x="306" y="117"/>
                    </a:lnTo>
                    <a:lnTo>
                      <a:pt x="302" y="118"/>
                    </a:lnTo>
                    <a:lnTo>
                      <a:pt x="298" y="119"/>
                    </a:lnTo>
                    <a:lnTo>
                      <a:pt x="294" y="121"/>
                    </a:lnTo>
                    <a:lnTo>
                      <a:pt x="38" y="121"/>
                    </a:lnTo>
                    <a:lnTo>
                      <a:pt x="33" y="119"/>
                    </a:lnTo>
                    <a:lnTo>
                      <a:pt x="29" y="118"/>
                    </a:lnTo>
                    <a:lnTo>
                      <a:pt x="26" y="117"/>
                    </a:lnTo>
                    <a:lnTo>
                      <a:pt x="22" y="115"/>
                    </a:lnTo>
                    <a:lnTo>
                      <a:pt x="19" y="112"/>
                    </a:lnTo>
                    <a:lnTo>
                      <a:pt x="16" y="109"/>
                    </a:lnTo>
                    <a:lnTo>
                      <a:pt x="13" y="106"/>
                    </a:lnTo>
                    <a:lnTo>
                      <a:pt x="9" y="102"/>
                    </a:lnTo>
                    <a:lnTo>
                      <a:pt x="7" y="98"/>
                    </a:lnTo>
                    <a:lnTo>
                      <a:pt x="5" y="93"/>
                    </a:lnTo>
                    <a:lnTo>
                      <a:pt x="3" y="88"/>
                    </a:lnTo>
                    <a:lnTo>
                      <a:pt x="2" y="83"/>
                    </a:lnTo>
                    <a:lnTo>
                      <a:pt x="1" y="77"/>
                    </a:lnTo>
                    <a:lnTo>
                      <a:pt x="0" y="71"/>
                    </a:lnTo>
                    <a:lnTo>
                      <a:pt x="0" y="65"/>
                    </a:lnTo>
                    <a:lnTo>
                      <a:pt x="0" y="60"/>
                    </a:lnTo>
                    <a:lnTo>
                      <a:pt x="2" y="0"/>
                    </a:lnTo>
                    <a:lnTo>
                      <a:pt x="330" y="0"/>
                    </a:lnTo>
                    <a:lnTo>
                      <a:pt x="333" y="60"/>
                    </a:lnTo>
                    <a:close/>
                  </a:path>
                </a:pathLst>
              </a:custGeom>
              <a:solidFill>
                <a:srgbClr val="CDCAC7"/>
              </a:solidFill>
              <a:ln w="0" cap="flat" cmpd="sng">
                <a:solidFill>
                  <a:srgbClr val="000000"/>
                </a:solidFill>
                <a:prstDash val="solid"/>
                <a:headEnd type="none" w="med" len="med"/>
                <a:tailEnd type="none" w="med" len="med"/>
              </a:ln>
            </p:spPr>
            <p:txBody>
              <a:bodyPr/>
              <a:lstStyle/>
              <a:p>
                <a:endParaRPr lang="en-US"/>
              </a:p>
            </p:txBody>
          </p:sp>
          <p:sp>
            <p:nvSpPr>
              <p:cNvPr id="1413478" name="Freeform 1413477"/>
              <p:cNvSpPr/>
              <p:nvPr/>
            </p:nvSpPr>
            <p:spPr>
              <a:xfrm>
                <a:off x="4746" y="1290"/>
                <a:ext cx="1" cy="8"/>
              </a:xfrm>
              <a:custGeom>
                <a:avLst/>
                <a:gdLst/>
                <a:ahLst/>
                <a:cxnLst/>
                <a:rect l="0" t="0" r="0" b="0"/>
                <a:pathLst>
                  <a:path w="33" h="200">
                    <a:moveTo>
                      <a:pt x="18" y="200"/>
                    </a:moveTo>
                    <a:lnTo>
                      <a:pt x="20" y="199"/>
                    </a:lnTo>
                    <a:lnTo>
                      <a:pt x="21" y="199"/>
                    </a:lnTo>
                    <a:lnTo>
                      <a:pt x="23" y="199"/>
                    </a:lnTo>
                    <a:lnTo>
                      <a:pt x="24" y="198"/>
                    </a:lnTo>
                    <a:lnTo>
                      <a:pt x="25" y="197"/>
                    </a:lnTo>
                    <a:lnTo>
                      <a:pt x="26" y="196"/>
                    </a:lnTo>
                    <a:lnTo>
                      <a:pt x="28" y="195"/>
                    </a:lnTo>
                    <a:lnTo>
                      <a:pt x="29" y="194"/>
                    </a:lnTo>
                    <a:lnTo>
                      <a:pt x="29" y="192"/>
                    </a:lnTo>
                    <a:lnTo>
                      <a:pt x="30" y="191"/>
                    </a:lnTo>
                    <a:lnTo>
                      <a:pt x="31" y="189"/>
                    </a:lnTo>
                    <a:lnTo>
                      <a:pt x="31" y="188"/>
                    </a:lnTo>
                    <a:lnTo>
                      <a:pt x="32" y="186"/>
                    </a:lnTo>
                    <a:lnTo>
                      <a:pt x="32" y="184"/>
                    </a:lnTo>
                    <a:lnTo>
                      <a:pt x="32" y="182"/>
                    </a:lnTo>
                    <a:lnTo>
                      <a:pt x="33" y="181"/>
                    </a:lnTo>
                    <a:lnTo>
                      <a:pt x="33" y="20"/>
                    </a:lnTo>
                    <a:lnTo>
                      <a:pt x="32" y="18"/>
                    </a:lnTo>
                    <a:lnTo>
                      <a:pt x="32" y="16"/>
                    </a:lnTo>
                    <a:lnTo>
                      <a:pt x="32" y="14"/>
                    </a:lnTo>
                    <a:lnTo>
                      <a:pt x="31" y="12"/>
                    </a:lnTo>
                    <a:lnTo>
                      <a:pt x="31" y="10"/>
                    </a:lnTo>
                    <a:lnTo>
                      <a:pt x="30" y="8"/>
                    </a:lnTo>
                    <a:lnTo>
                      <a:pt x="29" y="7"/>
                    </a:lnTo>
                    <a:lnTo>
                      <a:pt x="29" y="5"/>
                    </a:lnTo>
                    <a:lnTo>
                      <a:pt x="28" y="4"/>
                    </a:lnTo>
                    <a:lnTo>
                      <a:pt x="26" y="3"/>
                    </a:lnTo>
                    <a:lnTo>
                      <a:pt x="25" y="2"/>
                    </a:lnTo>
                    <a:lnTo>
                      <a:pt x="24" y="1"/>
                    </a:lnTo>
                    <a:lnTo>
                      <a:pt x="23" y="0"/>
                    </a:lnTo>
                    <a:lnTo>
                      <a:pt x="21" y="0"/>
                    </a:lnTo>
                    <a:lnTo>
                      <a:pt x="20" y="0"/>
                    </a:lnTo>
                    <a:lnTo>
                      <a:pt x="18" y="0"/>
                    </a:lnTo>
                    <a:lnTo>
                      <a:pt x="16" y="0"/>
                    </a:lnTo>
                    <a:lnTo>
                      <a:pt x="15" y="0"/>
                    </a:lnTo>
                    <a:lnTo>
                      <a:pt x="14" y="0"/>
                    </a:lnTo>
                    <a:lnTo>
                      <a:pt x="12" y="1"/>
                    </a:lnTo>
                    <a:lnTo>
                      <a:pt x="11" y="2"/>
                    </a:lnTo>
                    <a:lnTo>
                      <a:pt x="10" y="3"/>
                    </a:lnTo>
                    <a:lnTo>
                      <a:pt x="9" y="4"/>
                    </a:lnTo>
                    <a:lnTo>
                      <a:pt x="8" y="5"/>
                    </a:lnTo>
                    <a:lnTo>
                      <a:pt x="7" y="7"/>
                    </a:lnTo>
                    <a:lnTo>
                      <a:pt x="6" y="8"/>
                    </a:lnTo>
                    <a:lnTo>
                      <a:pt x="5" y="10"/>
                    </a:lnTo>
                    <a:lnTo>
                      <a:pt x="5" y="12"/>
                    </a:lnTo>
                    <a:lnTo>
                      <a:pt x="4" y="14"/>
                    </a:lnTo>
                    <a:lnTo>
                      <a:pt x="4" y="16"/>
                    </a:lnTo>
                    <a:lnTo>
                      <a:pt x="4" y="18"/>
                    </a:lnTo>
                    <a:lnTo>
                      <a:pt x="4" y="20"/>
                    </a:lnTo>
                    <a:lnTo>
                      <a:pt x="0" y="167"/>
                    </a:lnTo>
                    <a:lnTo>
                      <a:pt x="0" y="169"/>
                    </a:lnTo>
                    <a:lnTo>
                      <a:pt x="0" y="171"/>
                    </a:lnTo>
                    <a:lnTo>
                      <a:pt x="1" y="175"/>
                    </a:lnTo>
                    <a:lnTo>
                      <a:pt x="1" y="177"/>
                    </a:lnTo>
                    <a:lnTo>
                      <a:pt x="2" y="180"/>
                    </a:lnTo>
                    <a:lnTo>
                      <a:pt x="3" y="182"/>
                    </a:lnTo>
                    <a:lnTo>
                      <a:pt x="5" y="185"/>
                    </a:lnTo>
                    <a:lnTo>
                      <a:pt x="6" y="188"/>
                    </a:lnTo>
                    <a:lnTo>
                      <a:pt x="7" y="190"/>
                    </a:lnTo>
                    <a:lnTo>
                      <a:pt x="9" y="192"/>
                    </a:lnTo>
                    <a:lnTo>
                      <a:pt x="10" y="194"/>
                    </a:lnTo>
                    <a:lnTo>
                      <a:pt x="12" y="196"/>
                    </a:lnTo>
                    <a:lnTo>
                      <a:pt x="13" y="197"/>
                    </a:lnTo>
                    <a:lnTo>
                      <a:pt x="15" y="199"/>
                    </a:lnTo>
                    <a:lnTo>
                      <a:pt x="16" y="199"/>
                    </a:lnTo>
                    <a:lnTo>
                      <a:pt x="18" y="200"/>
                    </a:lnTo>
                    <a:close/>
                  </a:path>
                </a:pathLst>
              </a:custGeom>
              <a:solidFill>
                <a:srgbClr val="DADEDC"/>
              </a:solidFill>
              <a:ln w="0" cap="flat" cmpd="sng">
                <a:solidFill>
                  <a:srgbClr val="000000"/>
                </a:solidFill>
                <a:prstDash val="solid"/>
                <a:headEnd type="none" w="med" len="med"/>
                <a:tailEnd type="none" w="med" len="med"/>
              </a:ln>
            </p:spPr>
            <p:txBody>
              <a:bodyPr/>
              <a:lstStyle/>
              <a:p>
                <a:endParaRPr lang="en-US"/>
              </a:p>
            </p:txBody>
          </p:sp>
          <p:sp>
            <p:nvSpPr>
              <p:cNvPr id="1413479" name="Freeform 1413478"/>
              <p:cNvSpPr/>
              <p:nvPr/>
            </p:nvSpPr>
            <p:spPr>
              <a:xfrm>
                <a:off x="4763" y="1289"/>
                <a:ext cx="1" cy="9"/>
              </a:xfrm>
              <a:custGeom>
                <a:avLst/>
                <a:gdLst/>
                <a:ahLst/>
                <a:cxnLst/>
                <a:rect l="0" t="0" r="0" b="0"/>
                <a:pathLst>
                  <a:path w="38" h="208">
                    <a:moveTo>
                      <a:pt x="14" y="208"/>
                    </a:moveTo>
                    <a:lnTo>
                      <a:pt x="15" y="207"/>
                    </a:lnTo>
                    <a:lnTo>
                      <a:pt x="17" y="207"/>
                    </a:lnTo>
                    <a:lnTo>
                      <a:pt x="19" y="205"/>
                    </a:lnTo>
                    <a:lnTo>
                      <a:pt x="21" y="204"/>
                    </a:lnTo>
                    <a:lnTo>
                      <a:pt x="23" y="202"/>
                    </a:lnTo>
                    <a:lnTo>
                      <a:pt x="25" y="200"/>
                    </a:lnTo>
                    <a:lnTo>
                      <a:pt x="27" y="198"/>
                    </a:lnTo>
                    <a:lnTo>
                      <a:pt x="29" y="196"/>
                    </a:lnTo>
                    <a:lnTo>
                      <a:pt x="31" y="193"/>
                    </a:lnTo>
                    <a:lnTo>
                      <a:pt x="32" y="191"/>
                    </a:lnTo>
                    <a:lnTo>
                      <a:pt x="34" y="188"/>
                    </a:lnTo>
                    <a:lnTo>
                      <a:pt x="35" y="186"/>
                    </a:lnTo>
                    <a:lnTo>
                      <a:pt x="36" y="183"/>
                    </a:lnTo>
                    <a:lnTo>
                      <a:pt x="37" y="181"/>
                    </a:lnTo>
                    <a:lnTo>
                      <a:pt x="37" y="177"/>
                    </a:lnTo>
                    <a:lnTo>
                      <a:pt x="38" y="176"/>
                    </a:lnTo>
                    <a:lnTo>
                      <a:pt x="29" y="20"/>
                    </a:lnTo>
                    <a:lnTo>
                      <a:pt x="28" y="17"/>
                    </a:lnTo>
                    <a:lnTo>
                      <a:pt x="28" y="15"/>
                    </a:lnTo>
                    <a:lnTo>
                      <a:pt x="28" y="13"/>
                    </a:lnTo>
                    <a:lnTo>
                      <a:pt x="27" y="11"/>
                    </a:lnTo>
                    <a:lnTo>
                      <a:pt x="27" y="10"/>
                    </a:lnTo>
                    <a:lnTo>
                      <a:pt x="26" y="8"/>
                    </a:lnTo>
                    <a:lnTo>
                      <a:pt x="25" y="7"/>
                    </a:lnTo>
                    <a:lnTo>
                      <a:pt x="25" y="5"/>
                    </a:lnTo>
                    <a:lnTo>
                      <a:pt x="24" y="4"/>
                    </a:lnTo>
                    <a:lnTo>
                      <a:pt x="22" y="3"/>
                    </a:lnTo>
                    <a:lnTo>
                      <a:pt x="21" y="2"/>
                    </a:lnTo>
                    <a:lnTo>
                      <a:pt x="19" y="1"/>
                    </a:lnTo>
                    <a:lnTo>
                      <a:pt x="18" y="0"/>
                    </a:lnTo>
                    <a:lnTo>
                      <a:pt x="16" y="0"/>
                    </a:lnTo>
                    <a:lnTo>
                      <a:pt x="15" y="0"/>
                    </a:lnTo>
                    <a:lnTo>
                      <a:pt x="14" y="0"/>
                    </a:lnTo>
                    <a:lnTo>
                      <a:pt x="12" y="0"/>
                    </a:lnTo>
                    <a:lnTo>
                      <a:pt x="11" y="0"/>
                    </a:lnTo>
                    <a:lnTo>
                      <a:pt x="10" y="0"/>
                    </a:lnTo>
                    <a:lnTo>
                      <a:pt x="8" y="1"/>
                    </a:lnTo>
                    <a:lnTo>
                      <a:pt x="7" y="2"/>
                    </a:lnTo>
                    <a:lnTo>
                      <a:pt x="6" y="3"/>
                    </a:lnTo>
                    <a:lnTo>
                      <a:pt x="5" y="4"/>
                    </a:lnTo>
                    <a:lnTo>
                      <a:pt x="4" y="6"/>
                    </a:lnTo>
                    <a:lnTo>
                      <a:pt x="3" y="7"/>
                    </a:lnTo>
                    <a:lnTo>
                      <a:pt x="2" y="9"/>
                    </a:lnTo>
                    <a:lnTo>
                      <a:pt x="1" y="11"/>
                    </a:lnTo>
                    <a:lnTo>
                      <a:pt x="1" y="13"/>
                    </a:lnTo>
                    <a:lnTo>
                      <a:pt x="0" y="15"/>
                    </a:lnTo>
                    <a:lnTo>
                      <a:pt x="0" y="17"/>
                    </a:lnTo>
                    <a:lnTo>
                      <a:pt x="0" y="20"/>
                    </a:lnTo>
                    <a:lnTo>
                      <a:pt x="0" y="23"/>
                    </a:lnTo>
                    <a:lnTo>
                      <a:pt x="0" y="192"/>
                    </a:lnTo>
                    <a:lnTo>
                      <a:pt x="0" y="193"/>
                    </a:lnTo>
                    <a:lnTo>
                      <a:pt x="0" y="194"/>
                    </a:lnTo>
                    <a:lnTo>
                      <a:pt x="0" y="196"/>
                    </a:lnTo>
                    <a:lnTo>
                      <a:pt x="1" y="197"/>
                    </a:lnTo>
                    <a:lnTo>
                      <a:pt x="1" y="199"/>
                    </a:lnTo>
                    <a:lnTo>
                      <a:pt x="2" y="200"/>
                    </a:lnTo>
                    <a:lnTo>
                      <a:pt x="3" y="201"/>
                    </a:lnTo>
                    <a:lnTo>
                      <a:pt x="4" y="203"/>
                    </a:lnTo>
                    <a:lnTo>
                      <a:pt x="5" y="204"/>
                    </a:lnTo>
                    <a:lnTo>
                      <a:pt x="6" y="205"/>
                    </a:lnTo>
                    <a:lnTo>
                      <a:pt x="7" y="205"/>
                    </a:lnTo>
                    <a:lnTo>
                      <a:pt x="8" y="206"/>
                    </a:lnTo>
                    <a:lnTo>
                      <a:pt x="10" y="207"/>
                    </a:lnTo>
                    <a:lnTo>
                      <a:pt x="11" y="207"/>
                    </a:lnTo>
                    <a:lnTo>
                      <a:pt x="12" y="207"/>
                    </a:lnTo>
                    <a:lnTo>
                      <a:pt x="14" y="208"/>
                    </a:lnTo>
                    <a:close/>
                  </a:path>
                </a:pathLst>
              </a:custGeom>
              <a:solidFill>
                <a:srgbClr val="DADEDC"/>
              </a:solidFill>
              <a:ln w="0" cap="flat" cmpd="sng">
                <a:solidFill>
                  <a:srgbClr val="000000"/>
                </a:solidFill>
                <a:prstDash val="solid"/>
                <a:headEnd type="none" w="med" len="med"/>
                <a:tailEnd type="none" w="med" len="med"/>
              </a:ln>
            </p:spPr>
            <p:txBody>
              <a:bodyPr/>
              <a:lstStyle/>
              <a:p>
                <a:endParaRPr lang="en-US"/>
              </a:p>
            </p:txBody>
          </p:sp>
          <p:sp>
            <p:nvSpPr>
              <p:cNvPr id="1413480" name="Freeform 1413479"/>
              <p:cNvSpPr/>
              <p:nvPr/>
            </p:nvSpPr>
            <p:spPr>
              <a:xfrm>
                <a:off x="4748" y="1289"/>
                <a:ext cx="15" cy="4"/>
              </a:xfrm>
              <a:custGeom>
                <a:avLst/>
                <a:gdLst/>
                <a:ahLst/>
                <a:cxnLst/>
                <a:rect l="0" t="0" r="0" b="0"/>
                <a:pathLst>
                  <a:path w="342" h="99">
                    <a:moveTo>
                      <a:pt x="305" y="99"/>
                    </a:moveTo>
                    <a:lnTo>
                      <a:pt x="308" y="98"/>
                    </a:lnTo>
                    <a:lnTo>
                      <a:pt x="312" y="98"/>
                    </a:lnTo>
                    <a:lnTo>
                      <a:pt x="315" y="97"/>
                    </a:lnTo>
                    <a:lnTo>
                      <a:pt x="319" y="96"/>
                    </a:lnTo>
                    <a:lnTo>
                      <a:pt x="322" y="95"/>
                    </a:lnTo>
                    <a:lnTo>
                      <a:pt x="325" y="93"/>
                    </a:lnTo>
                    <a:lnTo>
                      <a:pt x="327" y="91"/>
                    </a:lnTo>
                    <a:lnTo>
                      <a:pt x="331" y="89"/>
                    </a:lnTo>
                    <a:lnTo>
                      <a:pt x="333" y="87"/>
                    </a:lnTo>
                    <a:lnTo>
                      <a:pt x="335" y="85"/>
                    </a:lnTo>
                    <a:lnTo>
                      <a:pt x="337" y="82"/>
                    </a:lnTo>
                    <a:lnTo>
                      <a:pt x="339" y="80"/>
                    </a:lnTo>
                    <a:lnTo>
                      <a:pt x="340" y="77"/>
                    </a:lnTo>
                    <a:lnTo>
                      <a:pt x="341" y="74"/>
                    </a:lnTo>
                    <a:lnTo>
                      <a:pt x="341" y="71"/>
                    </a:lnTo>
                    <a:lnTo>
                      <a:pt x="342" y="67"/>
                    </a:lnTo>
                    <a:lnTo>
                      <a:pt x="342" y="32"/>
                    </a:lnTo>
                    <a:lnTo>
                      <a:pt x="341" y="27"/>
                    </a:lnTo>
                    <a:lnTo>
                      <a:pt x="341" y="24"/>
                    </a:lnTo>
                    <a:lnTo>
                      <a:pt x="340" y="21"/>
                    </a:lnTo>
                    <a:lnTo>
                      <a:pt x="339" y="18"/>
                    </a:lnTo>
                    <a:lnTo>
                      <a:pt x="337" y="16"/>
                    </a:lnTo>
                    <a:lnTo>
                      <a:pt x="335" y="13"/>
                    </a:lnTo>
                    <a:lnTo>
                      <a:pt x="333" y="11"/>
                    </a:lnTo>
                    <a:lnTo>
                      <a:pt x="331" y="9"/>
                    </a:lnTo>
                    <a:lnTo>
                      <a:pt x="327" y="7"/>
                    </a:lnTo>
                    <a:lnTo>
                      <a:pt x="325" y="5"/>
                    </a:lnTo>
                    <a:lnTo>
                      <a:pt x="322" y="3"/>
                    </a:lnTo>
                    <a:lnTo>
                      <a:pt x="319" y="2"/>
                    </a:lnTo>
                    <a:lnTo>
                      <a:pt x="315" y="1"/>
                    </a:lnTo>
                    <a:lnTo>
                      <a:pt x="312" y="0"/>
                    </a:lnTo>
                    <a:lnTo>
                      <a:pt x="308" y="0"/>
                    </a:lnTo>
                    <a:lnTo>
                      <a:pt x="305" y="0"/>
                    </a:lnTo>
                    <a:lnTo>
                      <a:pt x="37" y="0"/>
                    </a:lnTo>
                    <a:lnTo>
                      <a:pt x="33" y="0"/>
                    </a:lnTo>
                    <a:lnTo>
                      <a:pt x="29" y="0"/>
                    </a:lnTo>
                    <a:lnTo>
                      <a:pt x="26" y="1"/>
                    </a:lnTo>
                    <a:lnTo>
                      <a:pt x="22" y="2"/>
                    </a:lnTo>
                    <a:lnTo>
                      <a:pt x="19" y="3"/>
                    </a:lnTo>
                    <a:lnTo>
                      <a:pt x="15" y="5"/>
                    </a:lnTo>
                    <a:lnTo>
                      <a:pt x="13" y="7"/>
                    </a:lnTo>
                    <a:lnTo>
                      <a:pt x="10" y="9"/>
                    </a:lnTo>
                    <a:lnTo>
                      <a:pt x="8" y="11"/>
                    </a:lnTo>
                    <a:lnTo>
                      <a:pt x="6" y="13"/>
                    </a:lnTo>
                    <a:lnTo>
                      <a:pt x="4" y="16"/>
                    </a:lnTo>
                    <a:lnTo>
                      <a:pt x="2" y="18"/>
                    </a:lnTo>
                    <a:lnTo>
                      <a:pt x="1" y="21"/>
                    </a:lnTo>
                    <a:lnTo>
                      <a:pt x="0" y="24"/>
                    </a:lnTo>
                    <a:lnTo>
                      <a:pt x="0" y="27"/>
                    </a:lnTo>
                    <a:lnTo>
                      <a:pt x="0" y="32"/>
                    </a:lnTo>
                    <a:lnTo>
                      <a:pt x="0" y="67"/>
                    </a:lnTo>
                    <a:lnTo>
                      <a:pt x="0" y="71"/>
                    </a:lnTo>
                    <a:lnTo>
                      <a:pt x="0" y="74"/>
                    </a:lnTo>
                    <a:lnTo>
                      <a:pt x="1" y="77"/>
                    </a:lnTo>
                    <a:lnTo>
                      <a:pt x="2" y="80"/>
                    </a:lnTo>
                    <a:lnTo>
                      <a:pt x="4" y="82"/>
                    </a:lnTo>
                    <a:lnTo>
                      <a:pt x="6" y="85"/>
                    </a:lnTo>
                    <a:lnTo>
                      <a:pt x="8" y="87"/>
                    </a:lnTo>
                    <a:lnTo>
                      <a:pt x="10" y="89"/>
                    </a:lnTo>
                    <a:lnTo>
                      <a:pt x="13" y="91"/>
                    </a:lnTo>
                    <a:lnTo>
                      <a:pt x="15" y="93"/>
                    </a:lnTo>
                    <a:lnTo>
                      <a:pt x="19" y="95"/>
                    </a:lnTo>
                    <a:lnTo>
                      <a:pt x="22" y="96"/>
                    </a:lnTo>
                    <a:lnTo>
                      <a:pt x="26" y="97"/>
                    </a:lnTo>
                    <a:lnTo>
                      <a:pt x="29" y="98"/>
                    </a:lnTo>
                    <a:lnTo>
                      <a:pt x="33" y="98"/>
                    </a:lnTo>
                    <a:lnTo>
                      <a:pt x="37" y="99"/>
                    </a:lnTo>
                    <a:lnTo>
                      <a:pt x="305" y="99"/>
                    </a:lnTo>
                    <a:close/>
                  </a:path>
                </a:pathLst>
              </a:custGeom>
              <a:solidFill>
                <a:srgbClr val="F2EEEA"/>
              </a:solidFill>
              <a:ln w="0" cap="flat" cmpd="sng">
                <a:solidFill>
                  <a:srgbClr val="000000"/>
                </a:solidFill>
                <a:prstDash val="solid"/>
                <a:headEnd type="none" w="med" len="med"/>
                <a:tailEnd type="none" w="med" len="med"/>
              </a:ln>
            </p:spPr>
            <p:txBody>
              <a:bodyPr/>
              <a:lstStyle/>
              <a:p>
                <a:endParaRPr lang="en-US"/>
              </a:p>
            </p:txBody>
          </p:sp>
          <p:sp>
            <p:nvSpPr>
              <p:cNvPr id="1413481" name="Freeform 1413480"/>
              <p:cNvSpPr/>
              <p:nvPr/>
            </p:nvSpPr>
            <p:spPr>
              <a:xfrm>
                <a:off x="4722" y="1288"/>
                <a:ext cx="21" cy="12"/>
              </a:xfrm>
              <a:custGeom>
                <a:avLst/>
                <a:gdLst/>
                <a:ahLst/>
                <a:cxnLst/>
                <a:rect l="0" t="0" r="0" b="0"/>
                <a:pathLst>
                  <a:path w="476" h="283">
                    <a:moveTo>
                      <a:pt x="415" y="283"/>
                    </a:moveTo>
                    <a:lnTo>
                      <a:pt x="419" y="282"/>
                    </a:lnTo>
                    <a:lnTo>
                      <a:pt x="425" y="281"/>
                    </a:lnTo>
                    <a:lnTo>
                      <a:pt x="430" y="279"/>
                    </a:lnTo>
                    <a:lnTo>
                      <a:pt x="435" y="277"/>
                    </a:lnTo>
                    <a:lnTo>
                      <a:pt x="440" y="274"/>
                    </a:lnTo>
                    <a:lnTo>
                      <a:pt x="446" y="271"/>
                    </a:lnTo>
                    <a:lnTo>
                      <a:pt x="451" y="267"/>
                    </a:lnTo>
                    <a:lnTo>
                      <a:pt x="455" y="263"/>
                    </a:lnTo>
                    <a:lnTo>
                      <a:pt x="459" y="258"/>
                    </a:lnTo>
                    <a:lnTo>
                      <a:pt x="463" y="252"/>
                    </a:lnTo>
                    <a:lnTo>
                      <a:pt x="467" y="247"/>
                    </a:lnTo>
                    <a:lnTo>
                      <a:pt x="470" y="241"/>
                    </a:lnTo>
                    <a:lnTo>
                      <a:pt x="472" y="235"/>
                    </a:lnTo>
                    <a:lnTo>
                      <a:pt x="474" y="229"/>
                    </a:lnTo>
                    <a:lnTo>
                      <a:pt x="475" y="222"/>
                    </a:lnTo>
                    <a:lnTo>
                      <a:pt x="476" y="216"/>
                    </a:lnTo>
                    <a:lnTo>
                      <a:pt x="462" y="68"/>
                    </a:lnTo>
                    <a:lnTo>
                      <a:pt x="461" y="61"/>
                    </a:lnTo>
                    <a:lnTo>
                      <a:pt x="461" y="53"/>
                    </a:lnTo>
                    <a:lnTo>
                      <a:pt x="459" y="47"/>
                    </a:lnTo>
                    <a:lnTo>
                      <a:pt x="458" y="41"/>
                    </a:lnTo>
                    <a:lnTo>
                      <a:pt x="456" y="35"/>
                    </a:lnTo>
                    <a:lnTo>
                      <a:pt x="454" y="30"/>
                    </a:lnTo>
                    <a:lnTo>
                      <a:pt x="451" y="25"/>
                    </a:lnTo>
                    <a:lnTo>
                      <a:pt x="448" y="20"/>
                    </a:lnTo>
                    <a:lnTo>
                      <a:pt x="445" y="16"/>
                    </a:lnTo>
                    <a:lnTo>
                      <a:pt x="440" y="11"/>
                    </a:lnTo>
                    <a:lnTo>
                      <a:pt x="437" y="8"/>
                    </a:lnTo>
                    <a:lnTo>
                      <a:pt x="433" y="5"/>
                    </a:lnTo>
                    <a:lnTo>
                      <a:pt x="428" y="3"/>
                    </a:lnTo>
                    <a:lnTo>
                      <a:pt x="424" y="1"/>
                    </a:lnTo>
                    <a:lnTo>
                      <a:pt x="419" y="0"/>
                    </a:lnTo>
                    <a:lnTo>
                      <a:pt x="415" y="0"/>
                    </a:lnTo>
                    <a:lnTo>
                      <a:pt x="63" y="0"/>
                    </a:lnTo>
                    <a:lnTo>
                      <a:pt x="58" y="0"/>
                    </a:lnTo>
                    <a:lnTo>
                      <a:pt x="52" y="1"/>
                    </a:lnTo>
                    <a:lnTo>
                      <a:pt x="48" y="3"/>
                    </a:lnTo>
                    <a:lnTo>
                      <a:pt x="43" y="5"/>
                    </a:lnTo>
                    <a:lnTo>
                      <a:pt x="39" y="8"/>
                    </a:lnTo>
                    <a:lnTo>
                      <a:pt x="35" y="11"/>
                    </a:lnTo>
                    <a:lnTo>
                      <a:pt x="32" y="16"/>
                    </a:lnTo>
                    <a:lnTo>
                      <a:pt x="28" y="20"/>
                    </a:lnTo>
                    <a:lnTo>
                      <a:pt x="25" y="25"/>
                    </a:lnTo>
                    <a:lnTo>
                      <a:pt x="23" y="30"/>
                    </a:lnTo>
                    <a:lnTo>
                      <a:pt x="20" y="35"/>
                    </a:lnTo>
                    <a:lnTo>
                      <a:pt x="17" y="41"/>
                    </a:lnTo>
                    <a:lnTo>
                      <a:pt x="16" y="47"/>
                    </a:lnTo>
                    <a:lnTo>
                      <a:pt x="14" y="53"/>
                    </a:lnTo>
                    <a:lnTo>
                      <a:pt x="14" y="61"/>
                    </a:lnTo>
                    <a:lnTo>
                      <a:pt x="14" y="68"/>
                    </a:lnTo>
                    <a:lnTo>
                      <a:pt x="0" y="216"/>
                    </a:lnTo>
                    <a:lnTo>
                      <a:pt x="0" y="222"/>
                    </a:lnTo>
                    <a:lnTo>
                      <a:pt x="1" y="229"/>
                    </a:lnTo>
                    <a:lnTo>
                      <a:pt x="3" y="235"/>
                    </a:lnTo>
                    <a:lnTo>
                      <a:pt x="5" y="241"/>
                    </a:lnTo>
                    <a:lnTo>
                      <a:pt x="8" y="247"/>
                    </a:lnTo>
                    <a:lnTo>
                      <a:pt x="12" y="252"/>
                    </a:lnTo>
                    <a:lnTo>
                      <a:pt x="16" y="258"/>
                    </a:lnTo>
                    <a:lnTo>
                      <a:pt x="21" y="263"/>
                    </a:lnTo>
                    <a:lnTo>
                      <a:pt x="26" y="267"/>
                    </a:lnTo>
                    <a:lnTo>
                      <a:pt x="31" y="271"/>
                    </a:lnTo>
                    <a:lnTo>
                      <a:pt x="36" y="274"/>
                    </a:lnTo>
                    <a:lnTo>
                      <a:pt x="41" y="277"/>
                    </a:lnTo>
                    <a:lnTo>
                      <a:pt x="46" y="279"/>
                    </a:lnTo>
                    <a:lnTo>
                      <a:pt x="51" y="281"/>
                    </a:lnTo>
                    <a:lnTo>
                      <a:pt x="58" y="282"/>
                    </a:lnTo>
                    <a:lnTo>
                      <a:pt x="63" y="283"/>
                    </a:lnTo>
                    <a:lnTo>
                      <a:pt x="415" y="283"/>
                    </a:lnTo>
                    <a:close/>
                  </a:path>
                </a:pathLst>
              </a:custGeom>
              <a:solidFill>
                <a:srgbClr val="7F7F7F"/>
              </a:solidFill>
              <a:ln w="0" cap="flat" cmpd="sng">
                <a:solidFill>
                  <a:srgbClr val="000000"/>
                </a:solidFill>
                <a:prstDash val="solid"/>
                <a:headEnd type="none" w="med" len="med"/>
                <a:tailEnd type="none" w="med" len="med"/>
              </a:ln>
            </p:spPr>
            <p:txBody>
              <a:bodyPr/>
              <a:lstStyle/>
              <a:p>
                <a:endParaRPr lang="en-US"/>
              </a:p>
            </p:txBody>
          </p:sp>
          <p:sp>
            <p:nvSpPr>
              <p:cNvPr id="1413482" name="Freeform 1413481"/>
              <p:cNvSpPr/>
              <p:nvPr/>
            </p:nvSpPr>
            <p:spPr>
              <a:xfrm>
                <a:off x="4723" y="1288"/>
                <a:ext cx="20" cy="12"/>
              </a:xfrm>
              <a:custGeom>
                <a:avLst/>
                <a:gdLst/>
                <a:ahLst/>
                <a:cxnLst/>
                <a:rect l="0" t="0" r="0" b="0"/>
                <a:pathLst>
                  <a:path w="454" h="269">
                    <a:moveTo>
                      <a:pt x="395" y="269"/>
                    </a:moveTo>
                    <a:lnTo>
                      <a:pt x="399" y="268"/>
                    </a:lnTo>
                    <a:lnTo>
                      <a:pt x="404" y="267"/>
                    </a:lnTo>
                    <a:lnTo>
                      <a:pt x="409" y="266"/>
                    </a:lnTo>
                    <a:lnTo>
                      <a:pt x="414" y="264"/>
                    </a:lnTo>
                    <a:lnTo>
                      <a:pt x="419" y="261"/>
                    </a:lnTo>
                    <a:lnTo>
                      <a:pt x="423" y="258"/>
                    </a:lnTo>
                    <a:lnTo>
                      <a:pt x="428" y="254"/>
                    </a:lnTo>
                    <a:lnTo>
                      <a:pt x="434" y="250"/>
                    </a:lnTo>
                    <a:lnTo>
                      <a:pt x="438" y="245"/>
                    </a:lnTo>
                    <a:lnTo>
                      <a:pt x="441" y="240"/>
                    </a:lnTo>
                    <a:lnTo>
                      <a:pt x="445" y="235"/>
                    </a:lnTo>
                    <a:lnTo>
                      <a:pt x="448" y="230"/>
                    </a:lnTo>
                    <a:lnTo>
                      <a:pt x="450" y="224"/>
                    </a:lnTo>
                    <a:lnTo>
                      <a:pt x="452" y="218"/>
                    </a:lnTo>
                    <a:lnTo>
                      <a:pt x="453" y="212"/>
                    </a:lnTo>
                    <a:lnTo>
                      <a:pt x="454" y="205"/>
                    </a:lnTo>
                    <a:lnTo>
                      <a:pt x="440" y="64"/>
                    </a:lnTo>
                    <a:lnTo>
                      <a:pt x="439" y="57"/>
                    </a:lnTo>
                    <a:lnTo>
                      <a:pt x="439" y="51"/>
                    </a:lnTo>
                    <a:lnTo>
                      <a:pt x="437" y="44"/>
                    </a:lnTo>
                    <a:lnTo>
                      <a:pt x="436" y="38"/>
                    </a:lnTo>
                    <a:lnTo>
                      <a:pt x="434" y="33"/>
                    </a:lnTo>
                    <a:lnTo>
                      <a:pt x="431" y="28"/>
                    </a:lnTo>
                    <a:lnTo>
                      <a:pt x="428" y="23"/>
                    </a:lnTo>
                    <a:lnTo>
                      <a:pt x="426" y="19"/>
                    </a:lnTo>
                    <a:lnTo>
                      <a:pt x="422" y="15"/>
                    </a:lnTo>
                    <a:lnTo>
                      <a:pt x="419" y="11"/>
                    </a:lnTo>
                    <a:lnTo>
                      <a:pt x="415" y="7"/>
                    </a:lnTo>
                    <a:lnTo>
                      <a:pt x="412" y="4"/>
                    </a:lnTo>
                    <a:lnTo>
                      <a:pt x="407" y="2"/>
                    </a:lnTo>
                    <a:lnTo>
                      <a:pt x="403" y="1"/>
                    </a:lnTo>
                    <a:lnTo>
                      <a:pt x="399" y="0"/>
                    </a:lnTo>
                    <a:lnTo>
                      <a:pt x="395" y="0"/>
                    </a:lnTo>
                    <a:lnTo>
                      <a:pt x="59" y="0"/>
                    </a:lnTo>
                    <a:lnTo>
                      <a:pt x="54" y="0"/>
                    </a:lnTo>
                    <a:lnTo>
                      <a:pt x="50" y="1"/>
                    </a:lnTo>
                    <a:lnTo>
                      <a:pt x="46" y="2"/>
                    </a:lnTo>
                    <a:lnTo>
                      <a:pt x="41" y="4"/>
                    </a:lnTo>
                    <a:lnTo>
                      <a:pt x="37" y="7"/>
                    </a:lnTo>
                    <a:lnTo>
                      <a:pt x="33" y="11"/>
                    </a:lnTo>
                    <a:lnTo>
                      <a:pt x="30" y="15"/>
                    </a:lnTo>
                    <a:lnTo>
                      <a:pt x="27" y="19"/>
                    </a:lnTo>
                    <a:lnTo>
                      <a:pt x="24" y="23"/>
                    </a:lnTo>
                    <a:lnTo>
                      <a:pt x="21" y="28"/>
                    </a:lnTo>
                    <a:lnTo>
                      <a:pt x="19" y="33"/>
                    </a:lnTo>
                    <a:lnTo>
                      <a:pt x="17" y="38"/>
                    </a:lnTo>
                    <a:lnTo>
                      <a:pt x="16" y="44"/>
                    </a:lnTo>
                    <a:lnTo>
                      <a:pt x="14" y="51"/>
                    </a:lnTo>
                    <a:lnTo>
                      <a:pt x="14" y="57"/>
                    </a:lnTo>
                    <a:lnTo>
                      <a:pt x="14" y="64"/>
                    </a:lnTo>
                    <a:lnTo>
                      <a:pt x="0" y="205"/>
                    </a:lnTo>
                    <a:lnTo>
                      <a:pt x="0" y="212"/>
                    </a:lnTo>
                    <a:lnTo>
                      <a:pt x="1" y="218"/>
                    </a:lnTo>
                    <a:lnTo>
                      <a:pt x="3" y="224"/>
                    </a:lnTo>
                    <a:lnTo>
                      <a:pt x="5" y="230"/>
                    </a:lnTo>
                    <a:lnTo>
                      <a:pt x="9" y="235"/>
                    </a:lnTo>
                    <a:lnTo>
                      <a:pt x="12" y="240"/>
                    </a:lnTo>
                    <a:lnTo>
                      <a:pt x="16" y="245"/>
                    </a:lnTo>
                    <a:lnTo>
                      <a:pt x="20" y="250"/>
                    </a:lnTo>
                    <a:lnTo>
                      <a:pt x="24" y="254"/>
                    </a:lnTo>
                    <a:lnTo>
                      <a:pt x="29" y="258"/>
                    </a:lnTo>
                    <a:lnTo>
                      <a:pt x="34" y="261"/>
                    </a:lnTo>
                    <a:lnTo>
                      <a:pt x="38" y="264"/>
                    </a:lnTo>
                    <a:lnTo>
                      <a:pt x="43" y="266"/>
                    </a:lnTo>
                    <a:lnTo>
                      <a:pt x="49" y="267"/>
                    </a:lnTo>
                    <a:lnTo>
                      <a:pt x="54" y="268"/>
                    </a:lnTo>
                    <a:lnTo>
                      <a:pt x="59" y="269"/>
                    </a:lnTo>
                    <a:lnTo>
                      <a:pt x="395" y="269"/>
                    </a:lnTo>
                    <a:close/>
                  </a:path>
                </a:pathLst>
              </a:custGeom>
              <a:solidFill>
                <a:srgbClr val="F2F3F1"/>
              </a:solidFill>
              <a:ln w="0" cap="flat" cmpd="sng">
                <a:solidFill>
                  <a:srgbClr val="000000"/>
                </a:solidFill>
                <a:prstDash val="solid"/>
                <a:headEnd type="none" w="med" len="med"/>
                <a:tailEnd type="none" w="med" len="med"/>
              </a:ln>
            </p:spPr>
            <p:txBody>
              <a:bodyPr/>
              <a:lstStyle/>
              <a:p>
                <a:endParaRPr lang="en-US"/>
              </a:p>
            </p:txBody>
          </p:sp>
        </p:grpSp>
        <p:grpSp>
          <p:nvGrpSpPr>
            <p:cNvPr id="1413483" name="Group 1413482"/>
            <p:cNvGrpSpPr/>
            <p:nvPr/>
          </p:nvGrpSpPr>
          <p:grpSpPr>
            <a:xfrm>
              <a:off x="4528" y="1274"/>
              <a:ext cx="465" cy="82"/>
              <a:chOff x="4528" y="1274"/>
              <a:chExt cx="465" cy="82"/>
            </a:xfrm>
          </p:grpSpPr>
          <p:sp>
            <p:nvSpPr>
              <p:cNvPr id="1413484" name="Freeform 1413483"/>
              <p:cNvSpPr/>
              <p:nvPr/>
            </p:nvSpPr>
            <p:spPr>
              <a:xfrm>
                <a:off x="4726" y="1294"/>
                <a:ext cx="14" cy="5"/>
              </a:xfrm>
              <a:custGeom>
                <a:avLst/>
                <a:gdLst/>
                <a:ahLst/>
                <a:cxnLst/>
                <a:rect l="0" t="0" r="0" b="0"/>
                <a:pathLst>
                  <a:path w="333" h="121">
                    <a:moveTo>
                      <a:pt x="333" y="60"/>
                    </a:moveTo>
                    <a:lnTo>
                      <a:pt x="332" y="65"/>
                    </a:lnTo>
                    <a:lnTo>
                      <a:pt x="332" y="71"/>
                    </a:lnTo>
                    <a:lnTo>
                      <a:pt x="330" y="77"/>
                    </a:lnTo>
                    <a:lnTo>
                      <a:pt x="329" y="83"/>
                    </a:lnTo>
                    <a:lnTo>
                      <a:pt x="328" y="88"/>
                    </a:lnTo>
                    <a:lnTo>
                      <a:pt x="326" y="93"/>
                    </a:lnTo>
                    <a:lnTo>
                      <a:pt x="324" y="98"/>
                    </a:lnTo>
                    <a:lnTo>
                      <a:pt x="322" y="102"/>
                    </a:lnTo>
                    <a:lnTo>
                      <a:pt x="319" y="106"/>
                    </a:lnTo>
                    <a:lnTo>
                      <a:pt x="316" y="109"/>
                    </a:lnTo>
                    <a:lnTo>
                      <a:pt x="313" y="112"/>
                    </a:lnTo>
                    <a:lnTo>
                      <a:pt x="310" y="115"/>
                    </a:lnTo>
                    <a:lnTo>
                      <a:pt x="306" y="117"/>
                    </a:lnTo>
                    <a:lnTo>
                      <a:pt x="303" y="118"/>
                    </a:lnTo>
                    <a:lnTo>
                      <a:pt x="299" y="119"/>
                    </a:lnTo>
                    <a:lnTo>
                      <a:pt x="295" y="121"/>
                    </a:lnTo>
                    <a:lnTo>
                      <a:pt x="39" y="121"/>
                    </a:lnTo>
                    <a:lnTo>
                      <a:pt x="34" y="119"/>
                    </a:lnTo>
                    <a:lnTo>
                      <a:pt x="30" y="118"/>
                    </a:lnTo>
                    <a:lnTo>
                      <a:pt x="26" y="117"/>
                    </a:lnTo>
                    <a:lnTo>
                      <a:pt x="23" y="115"/>
                    </a:lnTo>
                    <a:lnTo>
                      <a:pt x="18" y="112"/>
                    </a:lnTo>
                    <a:lnTo>
                      <a:pt x="15" y="109"/>
                    </a:lnTo>
                    <a:lnTo>
                      <a:pt x="12" y="106"/>
                    </a:lnTo>
                    <a:lnTo>
                      <a:pt x="10" y="102"/>
                    </a:lnTo>
                    <a:lnTo>
                      <a:pt x="8" y="98"/>
                    </a:lnTo>
                    <a:lnTo>
                      <a:pt x="5" y="93"/>
                    </a:lnTo>
                    <a:lnTo>
                      <a:pt x="4" y="88"/>
                    </a:lnTo>
                    <a:lnTo>
                      <a:pt x="2" y="83"/>
                    </a:lnTo>
                    <a:lnTo>
                      <a:pt x="1" y="77"/>
                    </a:lnTo>
                    <a:lnTo>
                      <a:pt x="0" y="71"/>
                    </a:lnTo>
                    <a:lnTo>
                      <a:pt x="0" y="65"/>
                    </a:lnTo>
                    <a:lnTo>
                      <a:pt x="0" y="60"/>
                    </a:lnTo>
                    <a:lnTo>
                      <a:pt x="3" y="0"/>
                    </a:lnTo>
                    <a:lnTo>
                      <a:pt x="330" y="0"/>
                    </a:lnTo>
                    <a:lnTo>
                      <a:pt x="333" y="60"/>
                    </a:lnTo>
                    <a:close/>
                  </a:path>
                </a:pathLst>
              </a:custGeom>
              <a:solidFill>
                <a:srgbClr val="CDCAC7"/>
              </a:solidFill>
              <a:ln w="0" cap="flat" cmpd="sng">
                <a:solidFill>
                  <a:srgbClr val="000000"/>
                </a:solidFill>
                <a:prstDash val="solid"/>
                <a:headEnd type="none" w="med" len="med"/>
                <a:tailEnd type="none" w="med" len="med"/>
              </a:ln>
            </p:spPr>
            <p:txBody>
              <a:bodyPr/>
              <a:lstStyle/>
              <a:p>
                <a:endParaRPr lang="en-US"/>
              </a:p>
            </p:txBody>
          </p:sp>
          <p:sp>
            <p:nvSpPr>
              <p:cNvPr id="1413485" name="Freeform 1413484"/>
              <p:cNvSpPr/>
              <p:nvPr/>
            </p:nvSpPr>
            <p:spPr>
              <a:xfrm>
                <a:off x="4724" y="1290"/>
                <a:ext cx="1" cy="8"/>
              </a:xfrm>
              <a:custGeom>
                <a:avLst/>
                <a:gdLst/>
                <a:ahLst/>
                <a:cxnLst/>
                <a:rect l="0" t="0" r="0" b="0"/>
                <a:pathLst>
                  <a:path w="33" h="200">
                    <a:moveTo>
                      <a:pt x="18" y="200"/>
                    </a:moveTo>
                    <a:lnTo>
                      <a:pt x="19" y="199"/>
                    </a:lnTo>
                    <a:lnTo>
                      <a:pt x="20" y="199"/>
                    </a:lnTo>
                    <a:lnTo>
                      <a:pt x="21" y="199"/>
                    </a:lnTo>
                    <a:lnTo>
                      <a:pt x="23" y="198"/>
                    </a:lnTo>
                    <a:lnTo>
                      <a:pt x="24" y="197"/>
                    </a:lnTo>
                    <a:lnTo>
                      <a:pt x="25" y="196"/>
                    </a:lnTo>
                    <a:lnTo>
                      <a:pt x="26" y="195"/>
                    </a:lnTo>
                    <a:lnTo>
                      <a:pt x="27" y="194"/>
                    </a:lnTo>
                    <a:lnTo>
                      <a:pt x="29" y="192"/>
                    </a:lnTo>
                    <a:lnTo>
                      <a:pt x="30" y="191"/>
                    </a:lnTo>
                    <a:lnTo>
                      <a:pt x="31" y="189"/>
                    </a:lnTo>
                    <a:lnTo>
                      <a:pt x="31" y="188"/>
                    </a:lnTo>
                    <a:lnTo>
                      <a:pt x="32" y="186"/>
                    </a:lnTo>
                    <a:lnTo>
                      <a:pt x="32" y="184"/>
                    </a:lnTo>
                    <a:lnTo>
                      <a:pt x="32" y="182"/>
                    </a:lnTo>
                    <a:lnTo>
                      <a:pt x="33" y="181"/>
                    </a:lnTo>
                    <a:lnTo>
                      <a:pt x="33" y="20"/>
                    </a:lnTo>
                    <a:lnTo>
                      <a:pt x="32" y="18"/>
                    </a:lnTo>
                    <a:lnTo>
                      <a:pt x="32" y="16"/>
                    </a:lnTo>
                    <a:lnTo>
                      <a:pt x="32" y="14"/>
                    </a:lnTo>
                    <a:lnTo>
                      <a:pt x="31" y="12"/>
                    </a:lnTo>
                    <a:lnTo>
                      <a:pt x="31" y="10"/>
                    </a:lnTo>
                    <a:lnTo>
                      <a:pt x="30" y="8"/>
                    </a:lnTo>
                    <a:lnTo>
                      <a:pt x="29" y="7"/>
                    </a:lnTo>
                    <a:lnTo>
                      <a:pt x="27" y="5"/>
                    </a:lnTo>
                    <a:lnTo>
                      <a:pt x="26" y="4"/>
                    </a:lnTo>
                    <a:lnTo>
                      <a:pt x="25" y="3"/>
                    </a:lnTo>
                    <a:lnTo>
                      <a:pt x="24" y="2"/>
                    </a:lnTo>
                    <a:lnTo>
                      <a:pt x="23" y="1"/>
                    </a:lnTo>
                    <a:lnTo>
                      <a:pt x="21" y="0"/>
                    </a:lnTo>
                    <a:lnTo>
                      <a:pt x="20" y="0"/>
                    </a:lnTo>
                    <a:lnTo>
                      <a:pt x="19" y="0"/>
                    </a:lnTo>
                    <a:lnTo>
                      <a:pt x="18" y="0"/>
                    </a:lnTo>
                    <a:lnTo>
                      <a:pt x="16" y="0"/>
                    </a:lnTo>
                    <a:lnTo>
                      <a:pt x="15" y="0"/>
                    </a:lnTo>
                    <a:lnTo>
                      <a:pt x="13" y="0"/>
                    </a:lnTo>
                    <a:lnTo>
                      <a:pt x="12" y="1"/>
                    </a:lnTo>
                    <a:lnTo>
                      <a:pt x="11" y="2"/>
                    </a:lnTo>
                    <a:lnTo>
                      <a:pt x="10" y="3"/>
                    </a:lnTo>
                    <a:lnTo>
                      <a:pt x="8" y="4"/>
                    </a:lnTo>
                    <a:lnTo>
                      <a:pt x="8" y="5"/>
                    </a:lnTo>
                    <a:lnTo>
                      <a:pt x="7" y="7"/>
                    </a:lnTo>
                    <a:lnTo>
                      <a:pt x="6" y="8"/>
                    </a:lnTo>
                    <a:lnTo>
                      <a:pt x="5" y="10"/>
                    </a:lnTo>
                    <a:lnTo>
                      <a:pt x="5" y="12"/>
                    </a:lnTo>
                    <a:lnTo>
                      <a:pt x="4" y="14"/>
                    </a:lnTo>
                    <a:lnTo>
                      <a:pt x="4" y="16"/>
                    </a:lnTo>
                    <a:lnTo>
                      <a:pt x="4" y="18"/>
                    </a:lnTo>
                    <a:lnTo>
                      <a:pt x="4" y="20"/>
                    </a:lnTo>
                    <a:lnTo>
                      <a:pt x="0" y="167"/>
                    </a:lnTo>
                    <a:lnTo>
                      <a:pt x="0" y="169"/>
                    </a:lnTo>
                    <a:lnTo>
                      <a:pt x="0" y="171"/>
                    </a:lnTo>
                    <a:lnTo>
                      <a:pt x="0" y="175"/>
                    </a:lnTo>
                    <a:lnTo>
                      <a:pt x="1" y="177"/>
                    </a:lnTo>
                    <a:lnTo>
                      <a:pt x="2" y="180"/>
                    </a:lnTo>
                    <a:lnTo>
                      <a:pt x="3" y="182"/>
                    </a:lnTo>
                    <a:lnTo>
                      <a:pt x="4" y="185"/>
                    </a:lnTo>
                    <a:lnTo>
                      <a:pt x="6" y="188"/>
                    </a:lnTo>
                    <a:lnTo>
                      <a:pt x="7" y="190"/>
                    </a:lnTo>
                    <a:lnTo>
                      <a:pt x="8" y="192"/>
                    </a:lnTo>
                    <a:lnTo>
                      <a:pt x="10" y="194"/>
                    </a:lnTo>
                    <a:lnTo>
                      <a:pt x="11" y="196"/>
                    </a:lnTo>
                    <a:lnTo>
                      <a:pt x="13" y="197"/>
                    </a:lnTo>
                    <a:lnTo>
                      <a:pt x="14" y="199"/>
                    </a:lnTo>
                    <a:lnTo>
                      <a:pt x="16" y="199"/>
                    </a:lnTo>
                    <a:lnTo>
                      <a:pt x="18" y="200"/>
                    </a:lnTo>
                    <a:close/>
                  </a:path>
                </a:pathLst>
              </a:custGeom>
              <a:solidFill>
                <a:srgbClr val="DADEDC"/>
              </a:solidFill>
              <a:ln w="0" cap="flat" cmpd="sng">
                <a:solidFill>
                  <a:srgbClr val="000000"/>
                </a:solidFill>
                <a:prstDash val="solid"/>
                <a:headEnd type="none" w="med" len="med"/>
                <a:tailEnd type="none" w="med" len="med"/>
              </a:ln>
            </p:spPr>
            <p:txBody>
              <a:bodyPr/>
              <a:lstStyle/>
              <a:p>
                <a:endParaRPr lang="en-US"/>
              </a:p>
            </p:txBody>
          </p:sp>
          <p:sp>
            <p:nvSpPr>
              <p:cNvPr id="1413486" name="Freeform 1413485"/>
              <p:cNvSpPr/>
              <p:nvPr/>
            </p:nvSpPr>
            <p:spPr>
              <a:xfrm>
                <a:off x="4741" y="1289"/>
                <a:ext cx="1" cy="9"/>
              </a:xfrm>
              <a:custGeom>
                <a:avLst/>
                <a:gdLst/>
                <a:ahLst/>
                <a:cxnLst/>
                <a:rect l="0" t="0" r="0" b="0"/>
                <a:pathLst>
                  <a:path w="37" h="208">
                    <a:moveTo>
                      <a:pt x="14" y="208"/>
                    </a:moveTo>
                    <a:lnTo>
                      <a:pt x="15" y="207"/>
                    </a:lnTo>
                    <a:lnTo>
                      <a:pt x="16" y="207"/>
                    </a:lnTo>
                    <a:lnTo>
                      <a:pt x="18" y="205"/>
                    </a:lnTo>
                    <a:lnTo>
                      <a:pt x="20" y="204"/>
                    </a:lnTo>
                    <a:lnTo>
                      <a:pt x="22" y="202"/>
                    </a:lnTo>
                    <a:lnTo>
                      <a:pt x="24" y="200"/>
                    </a:lnTo>
                    <a:lnTo>
                      <a:pt x="25" y="198"/>
                    </a:lnTo>
                    <a:lnTo>
                      <a:pt x="27" y="196"/>
                    </a:lnTo>
                    <a:lnTo>
                      <a:pt x="30" y="193"/>
                    </a:lnTo>
                    <a:lnTo>
                      <a:pt x="31" y="191"/>
                    </a:lnTo>
                    <a:lnTo>
                      <a:pt x="33" y="188"/>
                    </a:lnTo>
                    <a:lnTo>
                      <a:pt x="34" y="186"/>
                    </a:lnTo>
                    <a:lnTo>
                      <a:pt x="35" y="183"/>
                    </a:lnTo>
                    <a:lnTo>
                      <a:pt x="36" y="181"/>
                    </a:lnTo>
                    <a:lnTo>
                      <a:pt x="36" y="177"/>
                    </a:lnTo>
                    <a:lnTo>
                      <a:pt x="37" y="176"/>
                    </a:lnTo>
                    <a:lnTo>
                      <a:pt x="29" y="20"/>
                    </a:lnTo>
                    <a:lnTo>
                      <a:pt x="27" y="17"/>
                    </a:lnTo>
                    <a:lnTo>
                      <a:pt x="27" y="15"/>
                    </a:lnTo>
                    <a:lnTo>
                      <a:pt x="27" y="13"/>
                    </a:lnTo>
                    <a:lnTo>
                      <a:pt x="26" y="11"/>
                    </a:lnTo>
                    <a:lnTo>
                      <a:pt x="26" y="10"/>
                    </a:lnTo>
                    <a:lnTo>
                      <a:pt x="25" y="8"/>
                    </a:lnTo>
                    <a:lnTo>
                      <a:pt x="24" y="7"/>
                    </a:lnTo>
                    <a:lnTo>
                      <a:pt x="23" y="5"/>
                    </a:lnTo>
                    <a:lnTo>
                      <a:pt x="22" y="4"/>
                    </a:lnTo>
                    <a:lnTo>
                      <a:pt x="21" y="3"/>
                    </a:lnTo>
                    <a:lnTo>
                      <a:pt x="20" y="2"/>
                    </a:lnTo>
                    <a:lnTo>
                      <a:pt x="19" y="1"/>
                    </a:lnTo>
                    <a:lnTo>
                      <a:pt x="17" y="0"/>
                    </a:lnTo>
                    <a:lnTo>
                      <a:pt x="16" y="0"/>
                    </a:lnTo>
                    <a:lnTo>
                      <a:pt x="15" y="0"/>
                    </a:lnTo>
                    <a:lnTo>
                      <a:pt x="14" y="0"/>
                    </a:lnTo>
                    <a:lnTo>
                      <a:pt x="12" y="0"/>
                    </a:lnTo>
                    <a:lnTo>
                      <a:pt x="11" y="0"/>
                    </a:lnTo>
                    <a:lnTo>
                      <a:pt x="9" y="0"/>
                    </a:lnTo>
                    <a:lnTo>
                      <a:pt x="8" y="1"/>
                    </a:lnTo>
                    <a:lnTo>
                      <a:pt x="7" y="2"/>
                    </a:lnTo>
                    <a:lnTo>
                      <a:pt x="6" y="3"/>
                    </a:lnTo>
                    <a:lnTo>
                      <a:pt x="4" y="4"/>
                    </a:lnTo>
                    <a:lnTo>
                      <a:pt x="4" y="6"/>
                    </a:lnTo>
                    <a:lnTo>
                      <a:pt x="3" y="7"/>
                    </a:lnTo>
                    <a:lnTo>
                      <a:pt x="2" y="9"/>
                    </a:lnTo>
                    <a:lnTo>
                      <a:pt x="1" y="11"/>
                    </a:lnTo>
                    <a:lnTo>
                      <a:pt x="1" y="13"/>
                    </a:lnTo>
                    <a:lnTo>
                      <a:pt x="0" y="15"/>
                    </a:lnTo>
                    <a:lnTo>
                      <a:pt x="0" y="17"/>
                    </a:lnTo>
                    <a:lnTo>
                      <a:pt x="0" y="20"/>
                    </a:lnTo>
                    <a:lnTo>
                      <a:pt x="0" y="23"/>
                    </a:lnTo>
                    <a:lnTo>
                      <a:pt x="0" y="192"/>
                    </a:lnTo>
                    <a:lnTo>
                      <a:pt x="0" y="193"/>
                    </a:lnTo>
                    <a:lnTo>
                      <a:pt x="0" y="194"/>
                    </a:lnTo>
                    <a:lnTo>
                      <a:pt x="0" y="196"/>
                    </a:lnTo>
                    <a:lnTo>
                      <a:pt x="1" y="197"/>
                    </a:lnTo>
                    <a:lnTo>
                      <a:pt x="1" y="199"/>
                    </a:lnTo>
                    <a:lnTo>
                      <a:pt x="2" y="200"/>
                    </a:lnTo>
                    <a:lnTo>
                      <a:pt x="3" y="201"/>
                    </a:lnTo>
                    <a:lnTo>
                      <a:pt x="4" y="203"/>
                    </a:lnTo>
                    <a:lnTo>
                      <a:pt x="4" y="204"/>
                    </a:lnTo>
                    <a:lnTo>
                      <a:pt x="6" y="205"/>
                    </a:lnTo>
                    <a:lnTo>
                      <a:pt x="7" y="205"/>
                    </a:lnTo>
                    <a:lnTo>
                      <a:pt x="8" y="206"/>
                    </a:lnTo>
                    <a:lnTo>
                      <a:pt x="9" y="207"/>
                    </a:lnTo>
                    <a:lnTo>
                      <a:pt x="11" y="207"/>
                    </a:lnTo>
                    <a:lnTo>
                      <a:pt x="12" y="207"/>
                    </a:lnTo>
                    <a:lnTo>
                      <a:pt x="14" y="208"/>
                    </a:lnTo>
                    <a:close/>
                  </a:path>
                </a:pathLst>
              </a:custGeom>
              <a:solidFill>
                <a:srgbClr val="DADEDC"/>
              </a:solidFill>
              <a:ln w="0" cap="flat" cmpd="sng">
                <a:solidFill>
                  <a:srgbClr val="000000"/>
                </a:solidFill>
                <a:prstDash val="solid"/>
                <a:headEnd type="none" w="med" len="med"/>
                <a:tailEnd type="none" w="med" len="med"/>
              </a:ln>
            </p:spPr>
            <p:txBody>
              <a:bodyPr/>
              <a:lstStyle/>
              <a:p>
                <a:endParaRPr lang="en-US"/>
              </a:p>
            </p:txBody>
          </p:sp>
          <p:sp>
            <p:nvSpPr>
              <p:cNvPr id="1413487" name="Freeform 1413486"/>
              <p:cNvSpPr/>
              <p:nvPr/>
            </p:nvSpPr>
            <p:spPr>
              <a:xfrm>
                <a:off x="4725" y="1289"/>
                <a:ext cx="15" cy="4"/>
              </a:xfrm>
              <a:custGeom>
                <a:avLst/>
                <a:gdLst/>
                <a:ahLst/>
                <a:cxnLst/>
                <a:rect l="0" t="0" r="0" b="0"/>
                <a:pathLst>
                  <a:path w="341" h="99">
                    <a:moveTo>
                      <a:pt x="305" y="99"/>
                    </a:moveTo>
                    <a:lnTo>
                      <a:pt x="308" y="98"/>
                    </a:lnTo>
                    <a:lnTo>
                      <a:pt x="311" y="98"/>
                    </a:lnTo>
                    <a:lnTo>
                      <a:pt x="315" y="97"/>
                    </a:lnTo>
                    <a:lnTo>
                      <a:pt x="318" y="96"/>
                    </a:lnTo>
                    <a:lnTo>
                      <a:pt x="321" y="95"/>
                    </a:lnTo>
                    <a:lnTo>
                      <a:pt x="324" y="93"/>
                    </a:lnTo>
                    <a:lnTo>
                      <a:pt x="327" y="91"/>
                    </a:lnTo>
                    <a:lnTo>
                      <a:pt x="329" y="89"/>
                    </a:lnTo>
                    <a:lnTo>
                      <a:pt x="331" y="87"/>
                    </a:lnTo>
                    <a:lnTo>
                      <a:pt x="333" y="85"/>
                    </a:lnTo>
                    <a:lnTo>
                      <a:pt x="335" y="82"/>
                    </a:lnTo>
                    <a:lnTo>
                      <a:pt x="338" y="80"/>
                    </a:lnTo>
                    <a:lnTo>
                      <a:pt x="339" y="77"/>
                    </a:lnTo>
                    <a:lnTo>
                      <a:pt x="340" y="74"/>
                    </a:lnTo>
                    <a:lnTo>
                      <a:pt x="340" y="71"/>
                    </a:lnTo>
                    <a:lnTo>
                      <a:pt x="341" y="67"/>
                    </a:lnTo>
                    <a:lnTo>
                      <a:pt x="341" y="32"/>
                    </a:lnTo>
                    <a:lnTo>
                      <a:pt x="340" y="27"/>
                    </a:lnTo>
                    <a:lnTo>
                      <a:pt x="340" y="24"/>
                    </a:lnTo>
                    <a:lnTo>
                      <a:pt x="339" y="21"/>
                    </a:lnTo>
                    <a:lnTo>
                      <a:pt x="338" y="18"/>
                    </a:lnTo>
                    <a:lnTo>
                      <a:pt x="335" y="16"/>
                    </a:lnTo>
                    <a:lnTo>
                      <a:pt x="333" y="13"/>
                    </a:lnTo>
                    <a:lnTo>
                      <a:pt x="331" y="11"/>
                    </a:lnTo>
                    <a:lnTo>
                      <a:pt x="329" y="9"/>
                    </a:lnTo>
                    <a:lnTo>
                      <a:pt x="327" y="7"/>
                    </a:lnTo>
                    <a:lnTo>
                      <a:pt x="324" y="5"/>
                    </a:lnTo>
                    <a:lnTo>
                      <a:pt x="321" y="3"/>
                    </a:lnTo>
                    <a:lnTo>
                      <a:pt x="318" y="2"/>
                    </a:lnTo>
                    <a:lnTo>
                      <a:pt x="315" y="1"/>
                    </a:lnTo>
                    <a:lnTo>
                      <a:pt x="311" y="0"/>
                    </a:lnTo>
                    <a:lnTo>
                      <a:pt x="308" y="0"/>
                    </a:lnTo>
                    <a:lnTo>
                      <a:pt x="305" y="0"/>
                    </a:lnTo>
                    <a:lnTo>
                      <a:pt x="37" y="0"/>
                    </a:lnTo>
                    <a:lnTo>
                      <a:pt x="33" y="0"/>
                    </a:lnTo>
                    <a:lnTo>
                      <a:pt x="29" y="0"/>
                    </a:lnTo>
                    <a:lnTo>
                      <a:pt x="25" y="1"/>
                    </a:lnTo>
                    <a:lnTo>
                      <a:pt x="21" y="2"/>
                    </a:lnTo>
                    <a:lnTo>
                      <a:pt x="18" y="3"/>
                    </a:lnTo>
                    <a:lnTo>
                      <a:pt x="15" y="5"/>
                    </a:lnTo>
                    <a:lnTo>
                      <a:pt x="13" y="7"/>
                    </a:lnTo>
                    <a:lnTo>
                      <a:pt x="10" y="9"/>
                    </a:lnTo>
                    <a:lnTo>
                      <a:pt x="8" y="11"/>
                    </a:lnTo>
                    <a:lnTo>
                      <a:pt x="6" y="13"/>
                    </a:lnTo>
                    <a:lnTo>
                      <a:pt x="4" y="16"/>
                    </a:lnTo>
                    <a:lnTo>
                      <a:pt x="2" y="18"/>
                    </a:lnTo>
                    <a:lnTo>
                      <a:pt x="1" y="21"/>
                    </a:lnTo>
                    <a:lnTo>
                      <a:pt x="0" y="24"/>
                    </a:lnTo>
                    <a:lnTo>
                      <a:pt x="0" y="27"/>
                    </a:lnTo>
                    <a:lnTo>
                      <a:pt x="0" y="32"/>
                    </a:lnTo>
                    <a:lnTo>
                      <a:pt x="0" y="67"/>
                    </a:lnTo>
                    <a:lnTo>
                      <a:pt x="0" y="71"/>
                    </a:lnTo>
                    <a:lnTo>
                      <a:pt x="0" y="74"/>
                    </a:lnTo>
                    <a:lnTo>
                      <a:pt x="1" y="77"/>
                    </a:lnTo>
                    <a:lnTo>
                      <a:pt x="2" y="80"/>
                    </a:lnTo>
                    <a:lnTo>
                      <a:pt x="4" y="82"/>
                    </a:lnTo>
                    <a:lnTo>
                      <a:pt x="6" y="85"/>
                    </a:lnTo>
                    <a:lnTo>
                      <a:pt x="8" y="87"/>
                    </a:lnTo>
                    <a:lnTo>
                      <a:pt x="10" y="89"/>
                    </a:lnTo>
                    <a:lnTo>
                      <a:pt x="13" y="91"/>
                    </a:lnTo>
                    <a:lnTo>
                      <a:pt x="15" y="93"/>
                    </a:lnTo>
                    <a:lnTo>
                      <a:pt x="18" y="95"/>
                    </a:lnTo>
                    <a:lnTo>
                      <a:pt x="21" y="96"/>
                    </a:lnTo>
                    <a:lnTo>
                      <a:pt x="25" y="97"/>
                    </a:lnTo>
                    <a:lnTo>
                      <a:pt x="29" y="98"/>
                    </a:lnTo>
                    <a:lnTo>
                      <a:pt x="33" y="98"/>
                    </a:lnTo>
                    <a:lnTo>
                      <a:pt x="37" y="99"/>
                    </a:lnTo>
                    <a:lnTo>
                      <a:pt x="305" y="99"/>
                    </a:lnTo>
                    <a:close/>
                  </a:path>
                </a:pathLst>
              </a:custGeom>
              <a:solidFill>
                <a:srgbClr val="F2EEEA"/>
              </a:solidFill>
              <a:ln w="0" cap="flat" cmpd="sng">
                <a:solidFill>
                  <a:srgbClr val="000000"/>
                </a:solidFill>
                <a:prstDash val="solid"/>
                <a:headEnd type="none" w="med" len="med"/>
                <a:tailEnd type="none" w="med" len="med"/>
              </a:ln>
            </p:spPr>
            <p:txBody>
              <a:bodyPr/>
              <a:lstStyle/>
              <a:p>
                <a:endParaRPr lang="en-US"/>
              </a:p>
            </p:txBody>
          </p:sp>
          <p:sp>
            <p:nvSpPr>
              <p:cNvPr id="1413488" name="Freeform 1413487"/>
              <p:cNvSpPr/>
              <p:nvPr/>
            </p:nvSpPr>
            <p:spPr>
              <a:xfrm>
                <a:off x="4700" y="1288"/>
                <a:ext cx="21" cy="12"/>
              </a:xfrm>
              <a:custGeom>
                <a:avLst/>
                <a:gdLst/>
                <a:ahLst/>
                <a:cxnLst/>
                <a:rect l="0" t="0" r="0" b="0"/>
                <a:pathLst>
                  <a:path w="477" h="283">
                    <a:moveTo>
                      <a:pt x="413" y="283"/>
                    </a:moveTo>
                    <a:lnTo>
                      <a:pt x="417" y="282"/>
                    </a:lnTo>
                    <a:lnTo>
                      <a:pt x="424" y="281"/>
                    </a:lnTo>
                    <a:lnTo>
                      <a:pt x="429" y="279"/>
                    </a:lnTo>
                    <a:lnTo>
                      <a:pt x="434" y="277"/>
                    </a:lnTo>
                    <a:lnTo>
                      <a:pt x="439" y="274"/>
                    </a:lnTo>
                    <a:lnTo>
                      <a:pt x="445" y="271"/>
                    </a:lnTo>
                    <a:lnTo>
                      <a:pt x="450" y="267"/>
                    </a:lnTo>
                    <a:lnTo>
                      <a:pt x="454" y="263"/>
                    </a:lnTo>
                    <a:lnTo>
                      <a:pt x="460" y="258"/>
                    </a:lnTo>
                    <a:lnTo>
                      <a:pt x="464" y="252"/>
                    </a:lnTo>
                    <a:lnTo>
                      <a:pt x="467" y="247"/>
                    </a:lnTo>
                    <a:lnTo>
                      <a:pt x="470" y="241"/>
                    </a:lnTo>
                    <a:lnTo>
                      <a:pt x="473" y="235"/>
                    </a:lnTo>
                    <a:lnTo>
                      <a:pt x="475" y="229"/>
                    </a:lnTo>
                    <a:lnTo>
                      <a:pt x="476" y="222"/>
                    </a:lnTo>
                    <a:lnTo>
                      <a:pt x="477" y="216"/>
                    </a:lnTo>
                    <a:lnTo>
                      <a:pt x="463" y="68"/>
                    </a:lnTo>
                    <a:lnTo>
                      <a:pt x="462" y="61"/>
                    </a:lnTo>
                    <a:lnTo>
                      <a:pt x="462" y="53"/>
                    </a:lnTo>
                    <a:lnTo>
                      <a:pt x="460" y="47"/>
                    </a:lnTo>
                    <a:lnTo>
                      <a:pt x="458" y="41"/>
                    </a:lnTo>
                    <a:lnTo>
                      <a:pt x="456" y="35"/>
                    </a:lnTo>
                    <a:lnTo>
                      <a:pt x="453" y="30"/>
                    </a:lnTo>
                    <a:lnTo>
                      <a:pt x="450" y="25"/>
                    </a:lnTo>
                    <a:lnTo>
                      <a:pt x="447" y="20"/>
                    </a:lnTo>
                    <a:lnTo>
                      <a:pt x="444" y="16"/>
                    </a:lnTo>
                    <a:lnTo>
                      <a:pt x="440" y="11"/>
                    </a:lnTo>
                    <a:lnTo>
                      <a:pt x="436" y="8"/>
                    </a:lnTo>
                    <a:lnTo>
                      <a:pt x="432" y="5"/>
                    </a:lnTo>
                    <a:lnTo>
                      <a:pt x="428" y="3"/>
                    </a:lnTo>
                    <a:lnTo>
                      <a:pt x="423" y="1"/>
                    </a:lnTo>
                    <a:lnTo>
                      <a:pt x="417" y="0"/>
                    </a:lnTo>
                    <a:lnTo>
                      <a:pt x="413" y="0"/>
                    </a:lnTo>
                    <a:lnTo>
                      <a:pt x="61" y="0"/>
                    </a:lnTo>
                    <a:lnTo>
                      <a:pt x="56" y="0"/>
                    </a:lnTo>
                    <a:lnTo>
                      <a:pt x="51" y="1"/>
                    </a:lnTo>
                    <a:lnTo>
                      <a:pt x="47" y="3"/>
                    </a:lnTo>
                    <a:lnTo>
                      <a:pt x="42" y="5"/>
                    </a:lnTo>
                    <a:lnTo>
                      <a:pt x="38" y="8"/>
                    </a:lnTo>
                    <a:lnTo>
                      <a:pt x="35" y="11"/>
                    </a:lnTo>
                    <a:lnTo>
                      <a:pt x="30" y="16"/>
                    </a:lnTo>
                    <a:lnTo>
                      <a:pt x="27" y="20"/>
                    </a:lnTo>
                    <a:lnTo>
                      <a:pt x="24" y="25"/>
                    </a:lnTo>
                    <a:lnTo>
                      <a:pt x="21" y="30"/>
                    </a:lnTo>
                    <a:lnTo>
                      <a:pt x="19" y="35"/>
                    </a:lnTo>
                    <a:lnTo>
                      <a:pt x="17" y="41"/>
                    </a:lnTo>
                    <a:lnTo>
                      <a:pt x="16" y="47"/>
                    </a:lnTo>
                    <a:lnTo>
                      <a:pt x="14" y="53"/>
                    </a:lnTo>
                    <a:lnTo>
                      <a:pt x="14" y="61"/>
                    </a:lnTo>
                    <a:lnTo>
                      <a:pt x="14" y="68"/>
                    </a:lnTo>
                    <a:lnTo>
                      <a:pt x="0" y="216"/>
                    </a:lnTo>
                    <a:lnTo>
                      <a:pt x="0" y="222"/>
                    </a:lnTo>
                    <a:lnTo>
                      <a:pt x="1" y="229"/>
                    </a:lnTo>
                    <a:lnTo>
                      <a:pt x="3" y="235"/>
                    </a:lnTo>
                    <a:lnTo>
                      <a:pt x="5" y="241"/>
                    </a:lnTo>
                    <a:lnTo>
                      <a:pt x="8" y="247"/>
                    </a:lnTo>
                    <a:lnTo>
                      <a:pt x="12" y="252"/>
                    </a:lnTo>
                    <a:lnTo>
                      <a:pt x="16" y="258"/>
                    </a:lnTo>
                    <a:lnTo>
                      <a:pt x="20" y="263"/>
                    </a:lnTo>
                    <a:lnTo>
                      <a:pt x="24" y="267"/>
                    </a:lnTo>
                    <a:lnTo>
                      <a:pt x="29" y="271"/>
                    </a:lnTo>
                    <a:lnTo>
                      <a:pt x="35" y="274"/>
                    </a:lnTo>
                    <a:lnTo>
                      <a:pt x="40" y="277"/>
                    </a:lnTo>
                    <a:lnTo>
                      <a:pt x="45" y="279"/>
                    </a:lnTo>
                    <a:lnTo>
                      <a:pt x="50" y="281"/>
                    </a:lnTo>
                    <a:lnTo>
                      <a:pt x="56" y="282"/>
                    </a:lnTo>
                    <a:lnTo>
                      <a:pt x="61" y="283"/>
                    </a:lnTo>
                    <a:lnTo>
                      <a:pt x="413" y="283"/>
                    </a:lnTo>
                    <a:close/>
                  </a:path>
                </a:pathLst>
              </a:custGeom>
              <a:solidFill>
                <a:srgbClr val="7F7F7F"/>
              </a:solidFill>
              <a:ln w="0" cap="flat" cmpd="sng">
                <a:solidFill>
                  <a:srgbClr val="000000"/>
                </a:solidFill>
                <a:prstDash val="solid"/>
                <a:headEnd type="none" w="med" len="med"/>
                <a:tailEnd type="none" w="med" len="med"/>
              </a:ln>
            </p:spPr>
            <p:txBody>
              <a:bodyPr/>
              <a:lstStyle/>
              <a:p>
                <a:endParaRPr lang="en-US"/>
              </a:p>
            </p:txBody>
          </p:sp>
          <p:sp>
            <p:nvSpPr>
              <p:cNvPr id="1413489" name="Freeform 1413488"/>
              <p:cNvSpPr/>
              <p:nvPr/>
            </p:nvSpPr>
            <p:spPr>
              <a:xfrm>
                <a:off x="4700" y="1288"/>
                <a:ext cx="20" cy="12"/>
              </a:xfrm>
              <a:custGeom>
                <a:avLst/>
                <a:gdLst/>
                <a:ahLst/>
                <a:cxnLst/>
                <a:rect l="0" t="0" r="0" b="0"/>
                <a:pathLst>
                  <a:path w="455" h="269">
                    <a:moveTo>
                      <a:pt x="394" y="269"/>
                    </a:moveTo>
                    <a:lnTo>
                      <a:pt x="398" y="268"/>
                    </a:lnTo>
                    <a:lnTo>
                      <a:pt x="403" y="267"/>
                    </a:lnTo>
                    <a:lnTo>
                      <a:pt x="408" y="266"/>
                    </a:lnTo>
                    <a:lnTo>
                      <a:pt x="414" y="264"/>
                    </a:lnTo>
                    <a:lnTo>
                      <a:pt x="419" y="261"/>
                    </a:lnTo>
                    <a:lnTo>
                      <a:pt x="424" y="258"/>
                    </a:lnTo>
                    <a:lnTo>
                      <a:pt x="429" y="254"/>
                    </a:lnTo>
                    <a:lnTo>
                      <a:pt x="433" y="250"/>
                    </a:lnTo>
                    <a:lnTo>
                      <a:pt x="438" y="245"/>
                    </a:lnTo>
                    <a:lnTo>
                      <a:pt x="441" y="240"/>
                    </a:lnTo>
                    <a:lnTo>
                      <a:pt x="445" y="235"/>
                    </a:lnTo>
                    <a:lnTo>
                      <a:pt x="449" y="230"/>
                    </a:lnTo>
                    <a:lnTo>
                      <a:pt x="451" y="224"/>
                    </a:lnTo>
                    <a:lnTo>
                      <a:pt x="453" y="218"/>
                    </a:lnTo>
                    <a:lnTo>
                      <a:pt x="454" y="212"/>
                    </a:lnTo>
                    <a:lnTo>
                      <a:pt x="455" y="205"/>
                    </a:lnTo>
                    <a:lnTo>
                      <a:pt x="440" y="64"/>
                    </a:lnTo>
                    <a:lnTo>
                      <a:pt x="439" y="57"/>
                    </a:lnTo>
                    <a:lnTo>
                      <a:pt x="439" y="51"/>
                    </a:lnTo>
                    <a:lnTo>
                      <a:pt x="437" y="44"/>
                    </a:lnTo>
                    <a:lnTo>
                      <a:pt x="436" y="38"/>
                    </a:lnTo>
                    <a:lnTo>
                      <a:pt x="434" y="33"/>
                    </a:lnTo>
                    <a:lnTo>
                      <a:pt x="432" y="28"/>
                    </a:lnTo>
                    <a:lnTo>
                      <a:pt x="429" y="23"/>
                    </a:lnTo>
                    <a:lnTo>
                      <a:pt x="426" y="19"/>
                    </a:lnTo>
                    <a:lnTo>
                      <a:pt x="423" y="15"/>
                    </a:lnTo>
                    <a:lnTo>
                      <a:pt x="420" y="11"/>
                    </a:lnTo>
                    <a:lnTo>
                      <a:pt x="416" y="7"/>
                    </a:lnTo>
                    <a:lnTo>
                      <a:pt x="412" y="4"/>
                    </a:lnTo>
                    <a:lnTo>
                      <a:pt x="407" y="2"/>
                    </a:lnTo>
                    <a:lnTo>
                      <a:pt x="403" y="1"/>
                    </a:lnTo>
                    <a:lnTo>
                      <a:pt x="398" y="0"/>
                    </a:lnTo>
                    <a:lnTo>
                      <a:pt x="394" y="0"/>
                    </a:lnTo>
                    <a:lnTo>
                      <a:pt x="59" y="0"/>
                    </a:lnTo>
                    <a:lnTo>
                      <a:pt x="54" y="0"/>
                    </a:lnTo>
                    <a:lnTo>
                      <a:pt x="49" y="1"/>
                    </a:lnTo>
                    <a:lnTo>
                      <a:pt x="45" y="2"/>
                    </a:lnTo>
                    <a:lnTo>
                      <a:pt x="41" y="4"/>
                    </a:lnTo>
                    <a:lnTo>
                      <a:pt x="37" y="7"/>
                    </a:lnTo>
                    <a:lnTo>
                      <a:pt x="33" y="11"/>
                    </a:lnTo>
                    <a:lnTo>
                      <a:pt x="30" y="15"/>
                    </a:lnTo>
                    <a:lnTo>
                      <a:pt x="27" y="19"/>
                    </a:lnTo>
                    <a:lnTo>
                      <a:pt x="24" y="23"/>
                    </a:lnTo>
                    <a:lnTo>
                      <a:pt x="20" y="28"/>
                    </a:lnTo>
                    <a:lnTo>
                      <a:pt x="18" y="33"/>
                    </a:lnTo>
                    <a:lnTo>
                      <a:pt x="16" y="38"/>
                    </a:lnTo>
                    <a:lnTo>
                      <a:pt x="15" y="44"/>
                    </a:lnTo>
                    <a:lnTo>
                      <a:pt x="13" y="51"/>
                    </a:lnTo>
                    <a:lnTo>
                      <a:pt x="13" y="57"/>
                    </a:lnTo>
                    <a:lnTo>
                      <a:pt x="13" y="64"/>
                    </a:lnTo>
                    <a:lnTo>
                      <a:pt x="0" y="205"/>
                    </a:lnTo>
                    <a:lnTo>
                      <a:pt x="0" y="212"/>
                    </a:lnTo>
                    <a:lnTo>
                      <a:pt x="1" y="218"/>
                    </a:lnTo>
                    <a:lnTo>
                      <a:pt x="3" y="224"/>
                    </a:lnTo>
                    <a:lnTo>
                      <a:pt x="5" y="230"/>
                    </a:lnTo>
                    <a:lnTo>
                      <a:pt x="8" y="235"/>
                    </a:lnTo>
                    <a:lnTo>
                      <a:pt x="11" y="240"/>
                    </a:lnTo>
                    <a:lnTo>
                      <a:pt x="15" y="245"/>
                    </a:lnTo>
                    <a:lnTo>
                      <a:pt x="19" y="250"/>
                    </a:lnTo>
                    <a:lnTo>
                      <a:pt x="25" y="254"/>
                    </a:lnTo>
                    <a:lnTo>
                      <a:pt x="29" y="258"/>
                    </a:lnTo>
                    <a:lnTo>
                      <a:pt x="34" y="261"/>
                    </a:lnTo>
                    <a:lnTo>
                      <a:pt x="39" y="264"/>
                    </a:lnTo>
                    <a:lnTo>
                      <a:pt x="44" y="266"/>
                    </a:lnTo>
                    <a:lnTo>
                      <a:pt x="49" y="267"/>
                    </a:lnTo>
                    <a:lnTo>
                      <a:pt x="54" y="268"/>
                    </a:lnTo>
                    <a:lnTo>
                      <a:pt x="59" y="269"/>
                    </a:lnTo>
                    <a:lnTo>
                      <a:pt x="394" y="269"/>
                    </a:lnTo>
                    <a:close/>
                  </a:path>
                </a:pathLst>
              </a:custGeom>
              <a:solidFill>
                <a:srgbClr val="F2F3F1"/>
              </a:solidFill>
              <a:ln w="0" cap="flat" cmpd="sng">
                <a:solidFill>
                  <a:srgbClr val="000000"/>
                </a:solidFill>
                <a:prstDash val="solid"/>
                <a:headEnd type="none" w="med" len="med"/>
                <a:tailEnd type="none" w="med" len="med"/>
              </a:ln>
            </p:spPr>
            <p:txBody>
              <a:bodyPr/>
              <a:lstStyle/>
              <a:p>
                <a:endParaRPr lang="en-US"/>
              </a:p>
            </p:txBody>
          </p:sp>
          <p:sp>
            <p:nvSpPr>
              <p:cNvPr id="1413490" name="Freeform 1413489"/>
              <p:cNvSpPr/>
              <p:nvPr/>
            </p:nvSpPr>
            <p:spPr>
              <a:xfrm>
                <a:off x="4703" y="1294"/>
                <a:ext cx="15" cy="5"/>
              </a:xfrm>
              <a:custGeom>
                <a:avLst/>
                <a:gdLst/>
                <a:ahLst/>
                <a:cxnLst/>
                <a:rect l="0" t="0" r="0" b="0"/>
                <a:pathLst>
                  <a:path w="332" h="121">
                    <a:moveTo>
                      <a:pt x="332" y="60"/>
                    </a:moveTo>
                    <a:lnTo>
                      <a:pt x="331" y="65"/>
                    </a:lnTo>
                    <a:lnTo>
                      <a:pt x="331" y="71"/>
                    </a:lnTo>
                    <a:lnTo>
                      <a:pt x="330" y="77"/>
                    </a:lnTo>
                    <a:lnTo>
                      <a:pt x="329" y="83"/>
                    </a:lnTo>
                    <a:lnTo>
                      <a:pt x="327" y="88"/>
                    </a:lnTo>
                    <a:lnTo>
                      <a:pt x="326" y="93"/>
                    </a:lnTo>
                    <a:lnTo>
                      <a:pt x="323" y="98"/>
                    </a:lnTo>
                    <a:lnTo>
                      <a:pt x="321" y="102"/>
                    </a:lnTo>
                    <a:lnTo>
                      <a:pt x="319" y="106"/>
                    </a:lnTo>
                    <a:lnTo>
                      <a:pt x="316" y="109"/>
                    </a:lnTo>
                    <a:lnTo>
                      <a:pt x="313" y="112"/>
                    </a:lnTo>
                    <a:lnTo>
                      <a:pt x="309" y="115"/>
                    </a:lnTo>
                    <a:lnTo>
                      <a:pt x="305" y="117"/>
                    </a:lnTo>
                    <a:lnTo>
                      <a:pt x="301" y="118"/>
                    </a:lnTo>
                    <a:lnTo>
                      <a:pt x="297" y="119"/>
                    </a:lnTo>
                    <a:lnTo>
                      <a:pt x="293" y="121"/>
                    </a:lnTo>
                    <a:lnTo>
                      <a:pt x="38" y="121"/>
                    </a:lnTo>
                    <a:lnTo>
                      <a:pt x="32" y="119"/>
                    </a:lnTo>
                    <a:lnTo>
                      <a:pt x="28" y="118"/>
                    </a:lnTo>
                    <a:lnTo>
                      <a:pt x="25" y="117"/>
                    </a:lnTo>
                    <a:lnTo>
                      <a:pt x="21" y="115"/>
                    </a:lnTo>
                    <a:lnTo>
                      <a:pt x="18" y="112"/>
                    </a:lnTo>
                    <a:lnTo>
                      <a:pt x="15" y="109"/>
                    </a:lnTo>
                    <a:lnTo>
                      <a:pt x="12" y="106"/>
                    </a:lnTo>
                    <a:lnTo>
                      <a:pt x="9" y="102"/>
                    </a:lnTo>
                    <a:lnTo>
                      <a:pt x="7" y="98"/>
                    </a:lnTo>
                    <a:lnTo>
                      <a:pt x="5" y="93"/>
                    </a:lnTo>
                    <a:lnTo>
                      <a:pt x="3" y="88"/>
                    </a:lnTo>
                    <a:lnTo>
                      <a:pt x="2" y="83"/>
                    </a:lnTo>
                    <a:lnTo>
                      <a:pt x="1" y="77"/>
                    </a:lnTo>
                    <a:lnTo>
                      <a:pt x="0" y="71"/>
                    </a:lnTo>
                    <a:lnTo>
                      <a:pt x="0" y="65"/>
                    </a:lnTo>
                    <a:lnTo>
                      <a:pt x="0" y="60"/>
                    </a:lnTo>
                    <a:lnTo>
                      <a:pt x="2" y="0"/>
                    </a:lnTo>
                    <a:lnTo>
                      <a:pt x="329" y="0"/>
                    </a:lnTo>
                    <a:lnTo>
                      <a:pt x="332" y="60"/>
                    </a:lnTo>
                    <a:close/>
                  </a:path>
                </a:pathLst>
              </a:custGeom>
              <a:solidFill>
                <a:srgbClr val="CDCAC7"/>
              </a:solidFill>
              <a:ln w="0" cap="flat" cmpd="sng">
                <a:solidFill>
                  <a:srgbClr val="000000"/>
                </a:solidFill>
                <a:prstDash val="solid"/>
                <a:headEnd type="none" w="med" len="med"/>
                <a:tailEnd type="none" w="med" len="med"/>
              </a:ln>
            </p:spPr>
            <p:txBody>
              <a:bodyPr/>
              <a:lstStyle/>
              <a:p>
                <a:endParaRPr lang="en-US"/>
              </a:p>
            </p:txBody>
          </p:sp>
          <p:sp>
            <p:nvSpPr>
              <p:cNvPr id="1413491" name="Freeform 1413490"/>
              <p:cNvSpPr/>
              <p:nvPr/>
            </p:nvSpPr>
            <p:spPr>
              <a:xfrm>
                <a:off x="4701" y="1290"/>
                <a:ext cx="2" cy="8"/>
              </a:xfrm>
              <a:custGeom>
                <a:avLst/>
                <a:gdLst/>
                <a:ahLst/>
                <a:cxnLst/>
                <a:rect l="0" t="0" r="0" b="0"/>
                <a:pathLst>
                  <a:path w="33" h="200">
                    <a:moveTo>
                      <a:pt x="19" y="200"/>
                    </a:moveTo>
                    <a:lnTo>
                      <a:pt x="20" y="199"/>
                    </a:lnTo>
                    <a:lnTo>
                      <a:pt x="21" y="199"/>
                    </a:lnTo>
                    <a:lnTo>
                      <a:pt x="23" y="199"/>
                    </a:lnTo>
                    <a:lnTo>
                      <a:pt x="24" y="198"/>
                    </a:lnTo>
                    <a:lnTo>
                      <a:pt x="25" y="197"/>
                    </a:lnTo>
                    <a:lnTo>
                      <a:pt x="26" y="196"/>
                    </a:lnTo>
                    <a:lnTo>
                      <a:pt x="28" y="195"/>
                    </a:lnTo>
                    <a:lnTo>
                      <a:pt x="29" y="194"/>
                    </a:lnTo>
                    <a:lnTo>
                      <a:pt x="29" y="192"/>
                    </a:lnTo>
                    <a:lnTo>
                      <a:pt x="30" y="191"/>
                    </a:lnTo>
                    <a:lnTo>
                      <a:pt x="31" y="189"/>
                    </a:lnTo>
                    <a:lnTo>
                      <a:pt x="31" y="188"/>
                    </a:lnTo>
                    <a:lnTo>
                      <a:pt x="32" y="186"/>
                    </a:lnTo>
                    <a:lnTo>
                      <a:pt x="32" y="184"/>
                    </a:lnTo>
                    <a:lnTo>
                      <a:pt x="32" y="182"/>
                    </a:lnTo>
                    <a:lnTo>
                      <a:pt x="33" y="181"/>
                    </a:lnTo>
                    <a:lnTo>
                      <a:pt x="33" y="20"/>
                    </a:lnTo>
                    <a:lnTo>
                      <a:pt x="32" y="18"/>
                    </a:lnTo>
                    <a:lnTo>
                      <a:pt x="32" y="16"/>
                    </a:lnTo>
                    <a:lnTo>
                      <a:pt x="32" y="14"/>
                    </a:lnTo>
                    <a:lnTo>
                      <a:pt x="31" y="12"/>
                    </a:lnTo>
                    <a:lnTo>
                      <a:pt x="31" y="10"/>
                    </a:lnTo>
                    <a:lnTo>
                      <a:pt x="30" y="8"/>
                    </a:lnTo>
                    <a:lnTo>
                      <a:pt x="29" y="7"/>
                    </a:lnTo>
                    <a:lnTo>
                      <a:pt x="29" y="5"/>
                    </a:lnTo>
                    <a:lnTo>
                      <a:pt x="28" y="4"/>
                    </a:lnTo>
                    <a:lnTo>
                      <a:pt x="26" y="3"/>
                    </a:lnTo>
                    <a:lnTo>
                      <a:pt x="25" y="2"/>
                    </a:lnTo>
                    <a:lnTo>
                      <a:pt x="24" y="1"/>
                    </a:lnTo>
                    <a:lnTo>
                      <a:pt x="23" y="0"/>
                    </a:lnTo>
                    <a:lnTo>
                      <a:pt x="21" y="0"/>
                    </a:lnTo>
                    <a:lnTo>
                      <a:pt x="20" y="0"/>
                    </a:lnTo>
                    <a:lnTo>
                      <a:pt x="19" y="0"/>
                    </a:lnTo>
                    <a:lnTo>
                      <a:pt x="17" y="0"/>
                    </a:lnTo>
                    <a:lnTo>
                      <a:pt x="16" y="0"/>
                    </a:lnTo>
                    <a:lnTo>
                      <a:pt x="15" y="0"/>
                    </a:lnTo>
                    <a:lnTo>
                      <a:pt x="13" y="1"/>
                    </a:lnTo>
                    <a:lnTo>
                      <a:pt x="12" y="2"/>
                    </a:lnTo>
                    <a:lnTo>
                      <a:pt x="11" y="3"/>
                    </a:lnTo>
                    <a:lnTo>
                      <a:pt x="10" y="4"/>
                    </a:lnTo>
                    <a:lnTo>
                      <a:pt x="9" y="5"/>
                    </a:lnTo>
                    <a:lnTo>
                      <a:pt x="8" y="7"/>
                    </a:lnTo>
                    <a:lnTo>
                      <a:pt x="7" y="8"/>
                    </a:lnTo>
                    <a:lnTo>
                      <a:pt x="5" y="10"/>
                    </a:lnTo>
                    <a:lnTo>
                      <a:pt x="5" y="12"/>
                    </a:lnTo>
                    <a:lnTo>
                      <a:pt x="4" y="14"/>
                    </a:lnTo>
                    <a:lnTo>
                      <a:pt x="4" y="16"/>
                    </a:lnTo>
                    <a:lnTo>
                      <a:pt x="4" y="18"/>
                    </a:lnTo>
                    <a:lnTo>
                      <a:pt x="4" y="20"/>
                    </a:lnTo>
                    <a:lnTo>
                      <a:pt x="0" y="167"/>
                    </a:lnTo>
                    <a:lnTo>
                      <a:pt x="0" y="169"/>
                    </a:lnTo>
                    <a:lnTo>
                      <a:pt x="0" y="171"/>
                    </a:lnTo>
                    <a:lnTo>
                      <a:pt x="1" y="175"/>
                    </a:lnTo>
                    <a:lnTo>
                      <a:pt x="1" y="177"/>
                    </a:lnTo>
                    <a:lnTo>
                      <a:pt x="2" y="180"/>
                    </a:lnTo>
                    <a:lnTo>
                      <a:pt x="3" y="182"/>
                    </a:lnTo>
                    <a:lnTo>
                      <a:pt x="5" y="185"/>
                    </a:lnTo>
                    <a:lnTo>
                      <a:pt x="7" y="188"/>
                    </a:lnTo>
                    <a:lnTo>
                      <a:pt x="8" y="190"/>
                    </a:lnTo>
                    <a:lnTo>
                      <a:pt x="10" y="192"/>
                    </a:lnTo>
                    <a:lnTo>
                      <a:pt x="11" y="194"/>
                    </a:lnTo>
                    <a:lnTo>
                      <a:pt x="13" y="196"/>
                    </a:lnTo>
                    <a:lnTo>
                      <a:pt x="14" y="197"/>
                    </a:lnTo>
                    <a:lnTo>
                      <a:pt x="16" y="199"/>
                    </a:lnTo>
                    <a:lnTo>
                      <a:pt x="17" y="199"/>
                    </a:lnTo>
                    <a:lnTo>
                      <a:pt x="19" y="200"/>
                    </a:lnTo>
                    <a:close/>
                  </a:path>
                </a:pathLst>
              </a:custGeom>
              <a:solidFill>
                <a:srgbClr val="DADEDC"/>
              </a:solidFill>
              <a:ln w="0" cap="flat" cmpd="sng">
                <a:solidFill>
                  <a:srgbClr val="000000"/>
                </a:solidFill>
                <a:prstDash val="solid"/>
                <a:headEnd type="none" w="med" len="med"/>
                <a:tailEnd type="none" w="med" len="med"/>
              </a:ln>
            </p:spPr>
            <p:txBody>
              <a:bodyPr/>
              <a:lstStyle/>
              <a:p>
                <a:endParaRPr lang="en-US"/>
              </a:p>
            </p:txBody>
          </p:sp>
          <p:sp>
            <p:nvSpPr>
              <p:cNvPr id="1413492" name="Freeform 1413491"/>
              <p:cNvSpPr/>
              <p:nvPr/>
            </p:nvSpPr>
            <p:spPr>
              <a:xfrm>
                <a:off x="4718" y="1289"/>
                <a:ext cx="2" cy="9"/>
              </a:xfrm>
              <a:custGeom>
                <a:avLst/>
                <a:gdLst/>
                <a:ahLst/>
                <a:cxnLst/>
                <a:rect l="0" t="0" r="0" b="0"/>
                <a:pathLst>
                  <a:path w="38" h="208">
                    <a:moveTo>
                      <a:pt x="15" y="208"/>
                    </a:moveTo>
                    <a:lnTo>
                      <a:pt x="16" y="207"/>
                    </a:lnTo>
                    <a:lnTo>
                      <a:pt x="18" y="207"/>
                    </a:lnTo>
                    <a:lnTo>
                      <a:pt x="20" y="205"/>
                    </a:lnTo>
                    <a:lnTo>
                      <a:pt x="21" y="204"/>
                    </a:lnTo>
                    <a:lnTo>
                      <a:pt x="23" y="202"/>
                    </a:lnTo>
                    <a:lnTo>
                      <a:pt x="25" y="200"/>
                    </a:lnTo>
                    <a:lnTo>
                      <a:pt x="27" y="198"/>
                    </a:lnTo>
                    <a:lnTo>
                      <a:pt x="29" y="196"/>
                    </a:lnTo>
                    <a:lnTo>
                      <a:pt x="31" y="193"/>
                    </a:lnTo>
                    <a:lnTo>
                      <a:pt x="32" y="191"/>
                    </a:lnTo>
                    <a:lnTo>
                      <a:pt x="34" y="188"/>
                    </a:lnTo>
                    <a:lnTo>
                      <a:pt x="35" y="186"/>
                    </a:lnTo>
                    <a:lnTo>
                      <a:pt x="36" y="183"/>
                    </a:lnTo>
                    <a:lnTo>
                      <a:pt x="37" y="181"/>
                    </a:lnTo>
                    <a:lnTo>
                      <a:pt x="37" y="177"/>
                    </a:lnTo>
                    <a:lnTo>
                      <a:pt x="38" y="176"/>
                    </a:lnTo>
                    <a:lnTo>
                      <a:pt x="29" y="20"/>
                    </a:lnTo>
                    <a:lnTo>
                      <a:pt x="28" y="17"/>
                    </a:lnTo>
                    <a:lnTo>
                      <a:pt x="28" y="15"/>
                    </a:lnTo>
                    <a:lnTo>
                      <a:pt x="28" y="13"/>
                    </a:lnTo>
                    <a:lnTo>
                      <a:pt x="27" y="11"/>
                    </a:lnTo>
                    <a:lnTo>
                      <a:pt x="27" y="10"/>
                    </a:lnTo>
                    <a:lnTo>
                      <a:pt x="26" y="8"/>
                    </a:lnTo>
                    <a:lnTo>
                      <a:pt x="25" y="7"/>
                    </a:lnTo>
                    <a:lnTo>
                      <a:pt x="25" y="5"/>
                    </a:lnTo>
                    <a:lnTo>
                      <a:pt x="24" y="4"/>
                    </a:lnTo>
                    <a:lnTo>
                      <a:pt x="22" y="3"/>
                    </a:lnTo>
                    <a:lnTo>
                      <a:pt x="21" y="2"/>
                    </a:lnTo>
                    <a:lnTo>
                      <a:pt x="20" y="1"/>
                    </a:lnTo>
                    <a:lnTo>
                      <a:pt x="19" y="0"/>
                    </a:lnTo>
                    <a:lnTo>
                      <a:pt x="17" y="0"/>
                    </a:lnTo>
                    <a:lnTo>
                      <a:pt x="16" y="0"/>
                    </a:lnTo>
                    <a:lnTo>
                      <a:pt x="15" y="0"/>
                    </a:lnTo>
                    <a:lnTo>
                      <a:pt x="13" y="0"/>
                    </a:lnTo>
                    <a:lnTo>
                      <a:pt x="12" y="0"/>
                    </a:lnTo>
                    <a:lnTo>
                      <a:pt x="11" y="0"/>
                    </a:lnTo>
                    <a:lnTo>
                      <a:pt x="9" y="1"/>
                    </a:lnTo>
                    <a:lnTo>
                      <a:pt x="8" y="2"/>
                    </a:lnTo>
                    <a:lnTo>
                      <a:pt x="7" y="3"/>
                    </a:lnTo>
                    <a:lnTo>
                      <a:pt x="5" y="4"/>
                    </a:lnTo>
                    <a:lnTo>
                      <a:pt x="4" y="6"/>
                    </a:lnTo>
                    <a:lnTo>
                      <a:pt x="3" y="7"/>
                    </a:lnTo>
                    <a:lnTo>
                      <a:pt x="2" y="9"/>
                    </a:lnTo>
                    <a:lnTo>
                      <a:pt x="1" y="11"/>
                    </a:lnTo>
                    <a:lnTo>
                      <a:pt x="1" y="13"/>
                    </a:lnTo>
                    <a:lnTo>
                      <a:pt x="0" y="15"/>
                    </a:lnTo>
                    <a:lnTo>
                      <a:pt x="0" y="17"/>
                    </a:lnTo>
                    <a:lnTo>
                      <a:pt x="0" y="20"/>
                    </a:lnTo>
                    <a:lnTo>
                      <a:pt x="0" y="23"/>
                    </a:lnTo>
                    <a:lnTo>
                      <a:pt x="0" y="192"/>
                    </a:lnTo>
                    <a:lnTo>
                      <a:pt x="0" y="193"/>
                    </a:lnTo>
                    <a:lnTo>
                      <a:pt x="0" y="194"/>
                    </a:lnTo>
                    <a:lnTo>
                      <a:pt x="0" y="196"/>
                    </a:lnTo>
                    <a:lnTo>
                      <a:pt x="1" y="197"/>
                    </a:lnTo>
                    <a:lnTo>
                      <a:pt x="1" y="199"/>
                    </a:lnTo>
                    <a:lnTo>
                      <a:pt x="2" y="200"/>
                    </a:lnTo>
                    <a:lnTo>
                      <a:pt x="3" y="201"/>
                    </a:lnTo>
                    <a:lnTo>
                      <a:pt x="4" y="203"/>
                    </a:lnTo>
                    <a:lnTo>
                      <a:pt x="5" y="204"/>
                    </a:lnTo>
                    <a:lnTo>
                      <a:pt x="7" y="205"/>
                    </a:lnTo>
                    <a:lnTo>
                      <a:pt x="8" y="205"/>
                    </a:lnTo>
                    <a:lnTo>
                      <a:pt x="9" y="206"/>
                    </a:lnTo>
                    <a:lnTo>
                      <a:pt x="11" y="207"/>
                    </a:lnTo>
                    <a:lnTo>
                      <a:pt x="12" y="207"/>
                    </a:lnTo>
                    <a:lnTo>
                      <a:pt x="13" y="207"/>
                    </a:lnTo>
                    <a:lnTo>
                      <a:pt x="15" y="208"/>
                    </a:lnTo>
                    <a:close/>
                  </a:path>
                </a:pathLst>
              </a:custGeom>
              <a:solidFill>
                <a:srgbClr val="DADEDC"/>
              </a:solidFill>
              <a:ln w="0" cap="flat" cmpd="sng">
                <a:solidFill>
                  <a:srgbClr val="000000"/>
                </a:solidFill>
                <a:prstDash val="solid"/>
                <a:headEnd type="none" w="med" len="med"/>
                <a:tailEnd type="none" w="med" len="med"/>
              </a:ln>
            </p:spPr>
            <p:txBody>
              <a:bodyPr/>
              <a:lstStyle/>
              <a:p>
                <a:endParaRPr lang="en-US"/>
              </a:p>
            </p:txBody>
          </p:sp>
          <p:sp>
            <p:nvSpPr>
              <p:cNvPr id="1413493" name="Freeform 1413492"/>
              <p:cNvSpPr/>
              <p:nvPr/>
            </p:nvSpPr>
            <p:spPr>
              <a:xfrm>
                <a:off x="4703" y="1289"/>
                <a:ext cx="15" cy="4"/>
              </a:xfrm>
              <a:custGeom>
                <a:avLst/>
                <a:gdLst/>
                <a:ahLst/>
                <a:cxnLst/>
                <a:rect l="0" t="0" r="0" b="0"/>
                <a:pathLst>
                  <a:path w="342" h="99">
                    <a:moveTo>
                      <a:pt x="305" y="99"/>
                    </a:moveTo>
                    <a:lnTo>
                      <a:pt x="308" y="98"/>
                    </a:lnTo>
                    <a:lnTo>
                      <a:pt x="312" y="98"/>
                    </a:lnTo>
                    <a:lnTo>
                      <a:pt x="316" y="97"/>
                    </a:lnTo>
                    <a:lnTo>
                      <a:pt x="320" y="96"/>
                    </a:lnTo>
                    <a:lnTo>
                      <a:pt x="323" y="95"/>
                    </a:lnTo>
                    <a:lnTo>
                      <a:pt x="326" y="93"/>
                    </a:lnTo>
                    <a:lnTo>
                      <a:pt x="328" y="91"/>
                    </a:lnTo>
                    <a:lnTo>
                      <a:pt x="331" y="89"/>
                    </a:lnTo>
                    <a:lnTo>
                      <a:pt x="333" y="87"/>
                    </a:lnTo>
                    <a:lnTo>
                      <a:pt x="335" y="85"/>
                    </a:lnTo>
                    <a:lnTo>
                      <a:pt x="337" y="82"/>
                    </a:lnTo>
                    <a:lnTo>
                      <a:pt x="339" y="80"/>
                    </a:lnTo>
                    <a:lnTo>
                      <a:pt x="340" y="77"/>
                    </a:lnTo>
                    <a:lnTo>
                      <a:pt x="341" y="74"/>
                    </a:lnTo>
                    <a:lnTo>
                      <a:pt x="341" y="71"/>
                    </a:lnTo>
                    <a:lnTo>
                      <a:pt x="342" y="67"/>
                    </a:lnTo>
                    <a:lnTo>
                      <a:pt x="342" y="32"/>
                    </a:lnTo>
                    <a:lnTo>
                      <a:pt x="341" y="27"/>
                    </a:lnTo>
                    <a:lnTo>
                      <a:pt x="341" y="24"/>
                    </a:lnTo>
                    <a:lnTo>
                      <a:pt x="340" y="21"/>
                    </a:lnTo>
                    <a:lnTo>
                      <a:pt x="339" y="18"/>
                    </a:lnTo>
                    <a:lnTo>
                      <a:pt x="337" y="16"/>
                    </a:lnTo>
                    <a:lnTo>
                      <a:pt x="335" y="13"/>
                    </a:lnTo>
                    <a:lnTo>
                      <a:pt x="333" y="11"/>
                    </a:lnTo>
                    <a:lnTo>
                      <a:pt x="331" y="9"/>
                    </a:lnTo>
                    <a:lnTo>
                      <a:pt x="328" y="7"/>
                    </a:lnTo>
                    <a:lnTo>
                      <a:pt x="326" y="5"/>
                    </a:lnTo>
                    <a:lnTo>
                      <a:pt x="323" y="3"/>
                    </a:lnTo>
                    <a:lnTo>
                      <a:pt x="320" y="2"/>
                    </a:lnTo>
                    <a:lnTo>
                      <a:pt x="316" y="1"/>
                    </a:lnTo>
                    <a:lnTo>
                      <a:pt x="312" y="0"/>
                    </a:lnTo>
                    <a:lnTo>
                      <a:pt x="308" y="0"/>
                    </a:lnTo>
                    <a:lnTo>
                      <a:pt x="305" y="0"/>
                    </a:lnTo>
                    <a:lnTo>
                      <a:pt x="37" y="0"/>
                    </a:lnTo>
                    <a:lnTo>
                      <a:pt x="33" y="0"/>
                    </a:lnTo>
                    <a:lnTo>
                      <a:pt x="29" y="0"/>
                    </a:lnTo>
                    <a:lnTo>
                      <a:pt x="26" y="1"/>
                    </a:lnTo>
                    <a:lnTo>
                      <a:pt x="22" y="2"/>
                    </a:lnTo>
                    <a:lnTo>
                      <a:pt x="19" y="3"/>
                    </a:lnTo>
                    <a:lnTo>
                      <a:pt x="16" y="5"/>
                    </a:lnTo>
                    <a:lnTo>
                      <a:pt x="14" y="7"/>
                    </a:lnTo>
                    <a:lnTo>
                      <a:pt x="11" y="9"/>
                    </a:lnTo>
                    <a:lnTo>
                      <a:pt x="9" y="11"/>
                    </a:lnTo>
                    <a:lnTo>
                      <a:pt x="7" y="13"/>
                    </a:lnTo>
                    <a:lnTo>
                      <a:pt x="4" y="16"/>
                    </a:lnTo>
                    <a:lnTo>
                      <a:pt x="2" y="18"/>
                    </a:lnTo>
                    <a:lnTo>
                      <a:pt x="1" y="21"/>
                    </a:lnTo>
                    <a:lnTo>
                      <a:pt x="0" y="24"/>
                    </a:lnTo>
                    <a:lnTo>
                      <a:pt x="0" y="27"/>
                    </a:lnTo>
                    <a:lnTo>
                      <a:pt x="0" y="32"/>
                    </a:lnTo>
                    <a:lnTo>
                      <a:pt x="0" y="67"/>
                    </a:lnTo>
                    <a:lnTo>
                      <a:pt x="0" y="71"/>
                    </a:lnTo>
                    <a:lnTo>
                      <a:pt x="0" y="74"/>
                    </a:lnTo>
                    <a:lnTo>
                      <a:pt x="1" y="77"/>
                    </a:lnTo>
                    <a:lnTo>
                      <a:pt x="2" y="80"/>
                    </a:lnTo>
                    <a:lnTo>
                      <a:pt x="4" y="82"/>
                    </a:lnTo>
                    <a:lnTo>
                      <a:pt x="7" y="85"/>
                    </a:lnTo>
                    <a:lnTo>
                      <a:pt x="9" y="87"/>
                    </a:lnTo>
                    <a:lnTo>
                      <a:pt x="11" y="89"/>
                    </a:lnTo>
                    <a:lnTo>
                      <a:pt x="14" y="91"/>
                    </a:lnTo>
                    <a:lnTo>
                      <a:pt x="16" y="93"/>
                    </a:lnTo>
                    <a:lnTo>
                      <a:pt x="19" y="95"/>
                    </a:lnTo>
                    <a:lnTo>
                      <a:pt x="22" y="96"/>
                    </a:lnTo>
                    <a:lnTo>
                      <a:pt x="26" y="97"/>
                    </a:lnTo>
                    <a:lnTo>
                      <a:pt x="29" y="98"/>
                    </a:lnTo>
                    <a:lnTo>
                      <a:pt x="33" y="98"/>
                    </a:lnTo>
                    <a:lnTo>
                      <a:pt x="37" y="99"/>
                    </a:lnTo>
                    <a:lnTo>
                      <a:pt x="305" y="99"/>
                    </a:lnTo>
                    <a:close/>
                  </a:path>
                </a:pathLst>
              </a:custGeom>
              <a:solidFill>
                <a:srgbClr val="F2EEEA"/>
              </a:solidFill>
              <a:ln w="0" cap="flat" cmpd="sng">
                <a:solidFill>
                  <a:srgbClr val="000000"/>
                </a:solidFill>
                <a:prstDash val="solid"/>
                <a:headEnd type="none" w="med" len="med"/>
                <a:tailEnd type="none" w="med" len="med"/>
              </a:ln>
            </p:spPr>
            <p:txBody>
              <a:bodyPr/>
              <a:lstStyle/>
              <a:p>
                <a:endParaRPr lang="en-US"/>
              </a:p>
            </p:txBody>
          </p:sp>
          <p:sp>
            <p:nvSpPr>
              <p:cNvPr id="1413494" name="Freeform 1413493"/>
              <p:cNvSpPr/>
              <p:nvPr/>
            </p:nvSpPr>
            <p:spPr>
              <a:xfrm>
                <a:off x="4677" y="1288"/>
                <a:ext cx="21" cy="12"/>
              </a:xfrm>
              <a:custGeom>
                <a:avLst/>
                <a:gdLst/>
                <a:ahLst/>
                <a:cxnLst/>
                <a:rect l="0" t="0" r="0" b="0"/>
                <a:pathLst>
                  <a:path w="478" h="283">
                    <a:moveTo>
                      <a:pt x="415" y="283"/>
                    </a:moveTo>
                    <a:lnTo>
                      <a:pt x="419" y="282"/>
                    </a:lnTo>
                    <a:lnTo>
                      <a:pt x="425" y="281"/>
                    </a:lnTo>
                    <a:lnTo>
                      <a:pt x="430" y="279"/>
                    </a:lnTo>
                    <a:lnTo>
                      <a:pt x="436" y="277"/>
                    </a:lnTo>
                    <a:lnTo>
                      <a:pt x="441" y="274"/>
                    </a:lnTo>
                    <a:lnTo>
                      <a:pt x="446" y="271"/>
                    </a:lnTo>
                    <a:lnTo>
                      <a:pt x="451" y="267"/>
                    </a:lnTo>
                    <a:lnTo>
                      <a:pt x="456" y="263"/>
                    </a:lnTo>
                    <a:lnTo>
                      <a:pt x="460" y="258"/>
                    </a:lnTo>
                    <a:lnTo>
                      <a:pt x="464" y="252"/>
                    </a:lnTo>
                    <a:lnTo>
                      <a:pt x="468" y="247"/>
                    </a:lnTo>
                    <a:lnTo>
                      <a:pt x="471" y="241"/>
                    </a:lnTo>
                    <a:lnTo>
                      <a:pt x="473" y="235"/>
                    </a:lnTo>
                    <a:lnTo>
                      <a:pt x="476" y="229"/>
                    </a:lnTo>
                    <a:lnTo>
                      <a:pt x="477" y="222"/>
                    </a:lnTo>
                    <a:lnTo>
                      <a:pt x="478" y="216"/>
                    </a:lnTo>
                    <a:lnTo>
                      <a:pt x="463" y="68"/>
                    </a:lnTo>
                    <a:lnTo>
                      <a:pt x="462" y="61"/>
                    </a:lnTo>
                    <a:lnTo>
                      <a:pt x="462" y="53"/>
                    </a:lnTo>
                    <a:lnTo>
                      <a:pt x="460" y="47"/>
                    </a:lnTo>
                    <a:lnTo>
                      <a:pt x="459" y="41"/>
                    </a:lnTo>
                    <a:lnTo>
                      <a:pt x="457" y="35"/>
                    </a:lnTo>
                    <a:lnTo>
                      <a:pt x="454" y="30"/>
                    </a:lnTo>
                    <a:lnTo>
                      <a:pt x="452" y="25"/>
                    </a:lnTo>
                    <a:lnTo>
                      <a:pt x="449" y="20"/>
                    </a:lnTo>
                    <a:lnTo>
                      <a:pt x="445" y="16"/>
                    </a:lnTo>
                    <a:lnTo>
                      <a:pt x="442" y="11"/>
                    </a:lnTo>
                    <a:lnTo>
                      <a:pt x="438" y="8"/>
                    </a:lnTo>
                    <a:lnTo>
                      <a:pt x="433" y="5"/>
                    </a:lnTo>
                    <a:lnTo>
                      <a:pt x="428" y="3"/>
                    </a:lnTo>
                    <a:lnTo>
                      <a:pt x="424" y="1"/>
                    </a:lnTo>
                    <a:lnTo>
                      <a:pt x="419" y="0"/>
                    </a:lnTo>
                    <a:lnTo>
                      <a:pt x="415" y="0"/>
                    </a:lnTo>
                    <a:lnTo>
                      <a:pt x="63" y="0"/>
                    </a:lnTo>
                    <a:lnTo>
                      <a:pt x="58" y="0"/>
                    </a:lnTo>
                    <a:lnTo>
                      <a:pt x="53" y="1"/>
                    </a:lnTo>
                    <a:lnTo>
                      <a:pt x="49" y="3"/>
                    </a:lnTo>
                    <a:lnTo>
                      <a:pt x="43" y="5"/>
                    </a:lnTo>
                    <a:lnTo>
                      <a:pt x="39" y="8"/>
                    </a:lnTo>
                    <a:lnTo>
                      <a:pt x="35" y="11"/>
                    </a:lnTo>
                    <a:lnTo>
                      <a:pt x="32" y="16"/>
                    </a:lnTo>
                    <a:lnTo>
                      <a:pt x="28" y="20"/>
                    </a:lnTo>
                    <a:lnTo>
                      <a:pt x="25" y="25"/>
                    </a:lnTo>
                    <a:lnTo>
                      <a:pt x="23" y="30"/>
                    </a:lnTo>
                    <a:lnTo>
                      <a:pt x="20" y="35"/>
                    </a:lnTo>
                    <a:lnTo>
                      <a:pt x="18" y="41"/>
                    </a:lnTo>
                    <a:lnTo>
                      <a:pt x="17" y="47"/>
                    </a:lnTo>
                    <a:lnTo>
                      <a:pt x="15" y="53"/>
                    </a:lnTo>
                    <a:lnTo>
                      <a:pt x="15" y="61"/>
                    </a:lnTo>
                    <a:lnTo>
                      <a:pt x="15" y="68"/>
                    </a:lnTo>
                    <a:lnTo>
                      <a:pt x="0" y="216"/>
                    </a:lnTo>
                    <a:lnTo>
                      <a:pt x="0" y="222"/>
                    </a:lnTo>
                    <a:lnTo>
                      <a:pt x="1" y="229"/>
                    </a:lnTo>
                    <a:lnTo>
                      <a:pt x="3" y="235"/>
                    </a:lnTo>
                    <a:lnTo>
                      <a:pt x="5" y="241"/>
                    </a:lnTo>
                    <a:lnTo>
                      <a:pt x="8" y="247"/>
                    </a:lnTo>
                    <a:lnTo>
                      <a:pt x="13" y="252"/>
                    </a:lnTo>
                    <a:lnTo>
                      <a:pt x="17" y="258"/>
                    </a:lnTo>
                    <a:lnTo>
                      <a:pt x="21" y="263"/>
                    </a:lnTo>
                    <a:lnTo>
                      <a:pt x="26" y="267"/>
                    </a:lnTo>
                    <a:lnTo>
                      <a:pt x="31" y="271"/>
                    </a:lnTo>
                    <a:lnTo>
                      <a:pt x="36" y="274"/>
                    </a:lnTo>
                    <a:lnTo>
                      <a:pt x="41" y="277"/>
                    </a:lnTo>
                    <a:lnTo>
                      <a:pt x="46" y="279"/>
                    </a:lnTo>
                    <a:lnTo>
                      <a:pt x="52" y="281"/>
                    </a:lnTo>
                    <a:lnTo>
                      <a:pt x="58" y="282"/>
                    </a:lnTo>
                    <a:lnTo>
                      <a:pt x="63" y="283"/>
                    </a:lnTo>
                    <a:lnTo>
                      <a:pt x="415" y="283"/>
                    </a:lnTo>
                    <a:close/>
                  </a:path>
                </a:pathLst>
              </a:custGeom>
              <a:solidFill>
                <a:srgbClr val="7F7F7F"/>
              </a:solidFill>
              <a:ln w="0" cap="flat" cmpd="sng">
                <a:solidFill>
                  <a:srgbClr val="000000"/>
                </a:solidFill>
                <a:prstDash val="solid"/>
                <a:headEnd type="none" w="med" len="med"/>
                <a:tailEnd type="none" w="med" len="med"/>
              </a:ln>
            </p:spPr>
            <p:txBody>
              <a:bodyPr/>
              <a:lstStyle/>
              <a:p>
                <a:endParaRPr lang="en-US"/>
              </a:p>
            </p:txBody>
          </p:sp>
          <p:sp>
            <p:nvSpPr>
              <p:cNvPr id="1413495" name="Freeform 1413494"/>
              <p:cNvSpPr/>
              <p:nvPr/>
            </p:nvSpPr>
            <p:spPr>
              <a:xfrm>
                <a:off x="4678" y="1288"/>
                <a:ext cx="20" cy="12"/>
              </a:xfrm>
              <a:custGeom>
                <a:avLst/>
                <a:gdLst/>
                <a:ahLst/>
                <a:cxnLst/>
                <a:rect l="0" t="0" r="0" b="0"/>
                <a:pathLst>
                  <a:path w="455" h="269">
                    <a:moveTo>
                      <a:pt x="395" y="269"/>
                    </a:moveTo>
                    <a:lnTo>
                      <a:pt x="399" y="268"/>
                    </a:lnTo>
                    <a:lnTo>
                      <a:pt x="404" y="267"/>
                    </a:lnTo>
                    <a:lnTo>
                      <a:pt x="409" y="266"/>
                    </a:lnTo>
                    <a:lnTo>
                      <a:pt x="414" y="264"/>
                    </a:lnTo>
                    <a:lnTo>
                      <a:pt x="419" y="261"/>
                    </a:lnTo>
                    <a:lnTo>
                      <a:pt x="425" y="258"/>
                    </a:lnTo>
                    <a:lnTo>
                      <a:pt x="430" y="254"/>
                    </a:lnTo>
                    <a:lnTo>
                      <a:pt x="434" y="250"/>
                    </a:lnTo>
                    <a:lnTo>
                      <a:pt x="439" y="245"/>
                    </a:lnTo>
                    <a:lnTo>
                      <a:pt x="442" y="240"/>
                    </a:lnTo>
                    <a:lnTo>
                      <a:pt x="446" y="235"/>
                    </a:lnTo>
                    <a:lnTo>
                      <a:pt x="449" y="230"/>
                    </a:lnTo>
                    <a:lnTo>
                      <a:pt x="451" y="224"/>
                    </a:lnTo>
                    <a:lnTo>
                      <a:pt x="453" y="218"/>
                    </a:lnTo>
                    <a:lnTo>
                      <a:pt x="454" y="212"/>
                    </a:lnTo>
                    <a:lnTo>
                      <a:pt x="455" y="205"/>
                    </a:lnTo>
                    <a:lnTo>
                      <a:pt x="441" y="64"/>
                    </a:lnTo>
                    <a:lnTo>
                      <a:pt x="440" y="57"/>
                    </a:lnTo>
                    <a:lnTo>
                      <a:pt x="440" y="51"/>
                    </a:lnTo>
                    <a:lnTo>
                      <a:pt x="438" y="44"/>
                    </a:lnTo>
                    <a:lnTo>
                      <a:pt x="437" y="38"/>
                    </a:lnTo>
                    <a:lnTo>
                      <a:pt x="435" y="33"/>
                    </a:lnTo>
                    <a:lnTo>
                      <a:pt x="433" y="28"/>
                    </a:lnTo>
                    <a:lnTo>
                      <a:pt x="430" y="23"/>
                    </a:lnTo>
                    <a:lnTo>
                      <a:pt x="427" y="19"/>
                    </a:lnTo>
                    <a:lnTo>
                      <a:pt x="424" y="15"/>
                    </a:lnTo>
                    <a:lnTo>
                      <a:pt x="420" y="11"/>
                    </a:lnTo>
                    <a:lnTo>
                      <a:pt x="416" y="7"/>
                    </a:lnTo>
                    <a:lnTo>
                      <a:pt x="412" y="4"/>
                    </a:lnTo>
                    <a:lnTo>
                      <a:pt x="408" y="2"/>
                    </a:lnTo>
                    <a:lnTo>
                      <a:pt x="404" y="1"/>
                    </a:lnTo>
                    <a:lnTo>
                      <a:pt x="399" y="0"/>
                    </a:lnTo>
                    <a:lnTo>
                      <a:pt x="395" y="0"/>
                    </a:lnTo>
                    <a:lnTo>
                      <a:pt x="59" y="0"/>
                    </a:lnTo>
                    <a:lnTo>
                      <a:pt x="54" y="0"/>
                    </a:lnTo>
                    <a:lnTo>
                      <a:pt x="50" y="1"/>
                    </a:lnTo>
                    <a:lnTo>
                      <a:pt x="46" y="2"/>
                    </a:lnTo>
                    <a:lnTo>
                      <a:pt x="42" y="4"/>
                    </a:lnTo>
                    <a:lnTo>
                      <a:pt x="38" y="7"/>
                    </a:lnTo>
                    <a:lnTo>
                      <a:pt x="33" y="11"/>
                    </a:lnTo>
                    <a:lnTo>
                      <a:pt x="30" y="15"/>
                    </a:lnTo>
                    <a:lnTo>
                      <a:pt x="27" y="19"/>
                    </a:lnTo>
                    <a:lnTo>
                      <a:pt x="24" y="23"/>
                    </a:lnTo>
                    <a:lnTo>
                      <a:pt x="21" y="28"/>
                    </a:lnTo>
                    <a:lnTo>
                      <a:pt x="19" y="33"/>
                    </a:lnTo>
                    <a:lnTo>
                      <a:pt x="17" y="38"/>
                    </a:lnTo>
                    <a:lnTo>
                      <a:pt x="16" y="44"/>
                    </a:lnTo>
                    <a:lnTo>
                      <a:pt x="14" y="51"/>
                    </a:lnTo>
                    <a:lnTo>
                      <a:pt x="14" y="57"/>
                    </a:lnTo>
                    <a:lnTo>
                      <a:pt x="14" y="64"/>
                    </a:lnTo>
                    <a:lnTo>
                      <a:pt x="0" y="205"/>
                    </a:lnTo>
                    <a:lnTo>
                      <a:pt x="0" y="212"/>
                    </a:lnTo>
                    <a:lnTo>
                      <a:pt x="1" y="218"/>
                    </a:lnTo>
                    <a:lnTo>
                      <a:pt x="3" y="224"/>
                    </a:lnTo>
                    <a:lnTo>
                      <a:pt x="5" y="230"/>
                    </a:lnTo>
                    <a:lnTo>
                      <a:pt x="8" y="235"/>
                    </a:lnTo>
                    <a:lnTo>
                      <a:pt x="12" y="240"/>
                    </a:lnTo>
                    <a:lnTo>
                      <a:pt x="15" y="245"/>
                    </a:lnTo>
                    <a:lnTo>
                      <a:pt x="20" y="250"/>
                    </a:lnTo>
                    <a:lnTo>
                      <a:pt x="24" y="254"/>
                    </a:lnTo>
                    <a:lnTo>
                      <a:pt x="29" y="258"/>
                    </a:lnTo>
                    <a:lnTo>
                      <a:pt x="33" y="261"/>
                    </a:lnTo>
                    <a:lnTo>
                      <a:pt x="39" y="264"/>
                    </a:lnTo>
                    <a:lnTo>
                      <a:pt x="44" y="266"/>
                    </a:lnTo>
                    <a:lnTo>
                      <a:pt x="49" y="267"/>
                    </a:lnTo>
                    <a:lnTo>
                      <a:pt x="54" y="268"/>
                    </a:lnTo>
                    <a:lnTo>
                      <a:pt x="59" y="269"/>
                    </a:lnTo>
                    <a:lnTo>
                      <a:pt x="395" y="269"/>
                    </a:lnTo>
                    <a:close/>
                  </a:path>
                </a:pathLst>
              </a:custGeom>
              <a:solidFill>
                <a:srgbClr val="F2F3F1"/>
              </a:solidFill>
              <a:ln w="0" cap="flat" cmpd="sng">
                <a:solidFill>
                  <a:srgbClr val="000000"/>
                </a:solidFill>
                <a:prstDash val="solid"/>
                <a:headEnd type="none" w="med" len="med"/>
                <a:tailEnd type="none" w="med" len="med"/>
              </a:ln>
            </p:spPr>
            <p:txBody>
              <a:bodyPr/>
              <a:lstStyle/>
              <a:p>
                <a:endParaRPr lang="en-US"/>
              </a:p>
            </p:txBody>
          </p:sp>
          <p:sp>
            <p:nvSpPr>
              <p:cNvPr id="1413496" name="Freeform 1413495"/>
              <p:cNvSpPr/>
              <p:nvPr/>
            </p:nvSpPr>
            <p:spPr>
              <a:xfrm>
                <a:off x="4681" y="1294"/>
                <a:ext cx="14" cy="5"/>
              </a:xfrm>
              <a:custGeom>
                <a:avLst/>
                <a:gdLst/>
                <a:ahLst/>
                <a:cxnLst/>
                <a:rect l="0" t="0" r="0" b="0"/>
                <a:pathLst>
                  <a:path w="333" h="121">
                    <a:moveTo>
                      <a:pt x="333" y="60"/>
                    </a:moveTo>
                    <a:lnTo>
                      <a:pt x="332" y="65"/>
                    </a:lnTo>
                    <a:lnTo>
                      <a:pt x="332" y="71"/>
                    </a:lnTo>
                    <a:lnTo>
                      <a:pt x="331" y="77"/>
                    </a:lnTo>
                    <a:lnTo>
                      <a:pt x="330" y="83"/>
                    </a:lnTo>
                    <a:lnTo>
                      <a:pt x="329" y="88"/>
                    </a:lnTo>
                    <a:lnTo>
                      <a:pt x="327" y="93"/>
                    </a:lnTo>
                    <a:lnTo>
                      <a:pt x="325" y="98"/>
                    </a:lnTo>
                    <a:lnTo>
                      <a:pt x="323" y="102"/>
                    </a:lnTo>
                    <a:lnTo>
                      <a:pt x="319" y="106"/>
                    </a:lnTo>
                    <a:lnTo>
                      <a:pt x="316" y="109"/>
                    </a:lnTo>
                    <a:lnTo>
                      <a:pt x="313" y="112"/>
                    </a:lnTo>
                    <a:lnTo>
                      <a:pt x="310" y="115"/>
                    </a:lnTo>
                    <a:lnTo>
                      <a:pt x="306" y="117"/>
                    </a:lnTo>
                    <a:lnTo>
                      <a:pt x="302" y="118"/>
                    </a:lnTo>
                    <a:lnTo>
                      <a:pt x="298" y="119"/>
                    </a:lnTo>
                    <a:lnTo>
                      <a:pt x="294" y="121"/>
                    </a:lnTo>
                    <a:lnTo>
                      <a:pt x="39" y="121"/>
                    </a:lnTo>
                    <a:lnTo>
                      <a:pt x="34" y="119"/>
                    </a:lnTo>
                    <a:lnTo>
                      <a:pt x="30" y="118"/>
                    </a:lnTo>
                    <a:lnTo>
                      <a:pt x="26" y="117"/>
                    </a:lnTo>
                    <a:lnTo>
                      <a:pt x="23" y="115"/>
                    </a:lnTo>
                    <a:lnTo>
                      <a:pt x="19" y="112"/>
                    </a:lnTo>
                    <a:lnTo>
                      <a:pt x="16" y="109"/>
                    </a:lnTo>
                    <a:lnTo>
                      <a:pt x="13" y="106"/>
                    </a:lnTo>
                    <a:lnTo>
                      <a:pt x="10" y="102"/>
                    </a:lnTo>
                    <a:lnTo>
                      <a:pt x="8" y="98"/>
                    </a:lnTo>
                    <a:lnTo>
                      <a:pt x="5" y="93"/>
                    </a:lnTo>
                    <a:lnTo>
                      <a:pt x="4" y="88"/>
                    </a:lnTo>
                    <a:lnTo>
                      <a:pt x="2" y="83"/>
                    </a:lnTo>
                    <a:lnTo>
                      <a:pt x="1" y="77"/>
                    </a:lnTo>
                    <a:lnTo>
                      <a:pt x="0" y="71"/>
                    </a:lnTo>
                    <a:lnTo>
                      <a:pt x="0" y="65"/>
                    </a:lnTo>
                    <a:lnTo>
                      <a:pt x="0" y="60"/>
                    </a:lnTo>
                    <a:lnTo>
                      <a:pt x="2" y="0"/>
                    </a:lnTo>
                    <a:lnTo>
                      <a:pt x="331" y="0"/>
                    </a:lnTo>
                    <a:lnTo>
                      <a:pt x="333" y="60"/>
                    </a:lnTo>
                    <a:close/>
                  </a:path>
                </a:pathLst>
              </a:custGeom>
              <a:solidFill>
                <a:srgbClr val="CDCAC7"/>
              </a:solidFill>
              <a:ln w="0" cap="flat" cmpd="sng">
                <a:solidFill>
                  <a:srgbClr val="000000"/>
                </a:solidFill>
                <a:prstDash val="solid"/>
                <a:headEnd type="none" w="med" len="med"/>
                <a:tailEnd type="none" w="med" len="med"/>
              </a:ln>
            </p:spPr>
            <p:txBody>
              <a:bodyPr/>
              <a:lstStyle/>
              <a:p>
                <a:endParaRPr lang="en-US"/>
              </a:p>
            </p:txBody>
          </p:sp>
          <p:sp>
            <p:nvSpPr>
              <p:cNvPr id="1413497" name="Freeform 1413496"/>
              <p:cNvSpPr/>
              <p:nvPr/>
            </p:nvSpPr>
            <p:spPr>
              <a:xfrm>
                <a:off x="4679" y="1290"/>
                <a:ext cx="1" cy="8"/>
              </a:xfrm>
              <a:custGeom>
                <a:avLst/>
                <a:gdLst/>
                <a:ahLst/>
                <a:cxnLst/>
                <a:rect l="0" t="0" r="0" b="0"/>
                <a:pathLst>
                  <a:path w="33" h="200">
                    <a:moveTo>
                      <a:pt x="19" y="200"/>
                    </a:moveTo>
                    <a:lnTo>
                      <a:pt x="21" y="199"/>
                    </a:lnTo>
                    <a:lnTo>
                      <a:pt x="22" y="199"/>
                    </a:lnTo>
                    <a:lnTo>
                      <a:pt x="23" y="199"/>
                    </a:lnTo>
                    <a:lnTo>
                      <a:pt x="24" y="198"/>
                    </a:lnTo>
                    <a:lnTo>
                      <a:pt x="26" y="197"/>
                    </a:lnTo>
                    <a:lnTo>
                      <a:pt x="27" y="196"/>
                    </a:lnTo>
                    <a:lnTo>
                      <a:pt x="28" y="195"/>
                    </a:lnTo>
                    <a:lnTo>
                      <a:pt x="29" y="194"/>
                    </a:lnTo>
                    <a:lnTo>
                      <a:pt x="29" y="192"/>
                    </a:lnTo>
                    <a:lnTo>
                      <a:pt x="30" y="191"/>
                    </a:lnTo>
                    <a:lnTo>
                      <a:pt x="31" y="189"/>
                    </a:lnTo>
                    <a:lnTo>
                      <a:pt x="31" y="188"/>
                    </a:lnTo>
                    <a:lnTo>
                      <a:pt x="32" y="186"/>
                    </a:lnTo>
                    <a:lnTo>
                      <a:pt x="32" y="184"/>
                    </a:lnTo>
                    <a:lnTo>
                      <a:pt x="32" y="182"/>
                    </a:lnTo>
                    <a:lnTo>
                      <a:pt x="33" y="181"/>
                    </a:lnTo>
                    <a:lnTo>
                      <a:pt x="33" y="20"/>
                    </a:lnTo>
                    <a:lnTo>
                      <a:pt x="32" y="18"/>
                    </a:lnTo>
                    <a:lnTo>
                      <a:pt x="32" y="16"/>
                    </a:lnTo>
                    <a:lnTo>
                      <a:pt x="32" y="14"/>
                    </a:lnTo>
                    <a:lnTo>
                      <a:pt x="31" y="12"/>
                    </a:lnTo>
                    <a:lnTo>
                      <a:pt x="31" y="10"/>
                    </a:lnTo>
                    <a:lnTo>
                      <a:pt x="30" y="8"/>
                    </a:lnTo>
                    <a:lnTo>
                      <a:pt x="29" y="7"/>
                    </a:lnTo>
                    <a:lnTo>
                      <a:pt x="29" y="5"/>
                    </a:lnTo>
                    <a:lnTo>
                      <a:pt x="28" y="4"/>
                    </a:lnTo>
                    <a:lnTo>
                      <a:pt x="27" y="3"/>
                    </a:lnTo>
                    <a:lnTo>
                      <a:pt x="26" y="2"/>
                    </a:lnTo>
                    <a:lnTo>
                      <a:pt x="24" y="1"/>
                    </a:lnTo>
                    <a:lnTo>
                      <a:pt x="23" y="0"/>
                    </a:lnTo>
                    <a:lnTo>
                      <a:pt x="22" y="0"/>
                    </a:lnTo>
                    <a:lnTo>
                      <a:pt x="21" y="0"/>
                    </a:lnTo>
                    <a:lnTo>
                      <a:pt x="19" y="0"/>
                    </a:lnTo>
                    <a:lnTo>
                      <a:pt x="17" y="0"/>
                    </a:lnTo>
                    <a:lnTo>
                      <a:pt x="16" y="0"/>
                    </a:lnTo>
                    <a:lnTo>
                      <a:pt x="14" y="0"/>
                    </a:lnTo>
                    <a:lnTo>
                      <a:pt x="13" y="1"/>
                    </a:lnTo>
                    <a:lnTo>
                      <a:pt x="12" y="2"/>
                    </a:lnTo>
                    <a:lnTo>
                      <a:pt x="11" y="3"/>
                    </a:lnTo>
                    <a:lnTo>
                      <a:pt x="9" y="4"/>
                    </a:lnTo>
                    <a:lnTo>
                      <a:pt x="9" y="5"/>
                    </a:lnTo>
                    <a:lnTo>
                      <a:pt x="8" y="7"/>
                    </a:lnTo>
                    <a:lnTo>
                      <a:pt x="7" y="8"/>
                    </a:lnTo>
                    <a:lnTo>
                      <a:pt x="6" y="10"/>
                    </a:lnTo>
                    <a:lnTo>
                      <a:pt x="6" y="12"/>
                    </a:lnTo>
                    <a:lnTo>
                      <a:pt x="5" y="14"/>
                    </a:lnTo>
                    <a:lnTo>
                      <a:pt x="5" y="16"/>
                    </a:lnTo>
                    <a:lnTo>
                      <a:pt x="5" y="18"/>
                    </a:lnTo>
                    <a:lnTo>
                      <a:pt x="5" y="20"/>
                    </a:lnTo>
                    <a:lnTo>
                      <a:pt x="0" y="167"/>
                    </a:lnTo>
                    <a:lnTo>
                      <a:pt x="0" y="169"/>
                    </a:lnTo>
                    <a:lnTo>
                      <a:pt x="0" y="171"/>
                    </a:lnTo>
                    <a:lnTo>
                      <a:pt x="1" y="175"/>
                    </a:lnTo>
                    <a:lnTo>
                      <a:pt x="1" y="177"/>
                    </a:lnTo>
                    <a:lnTo>
                      <a:pt x="2" y="180"/>
                    </a:lnTo>
                    <a:lnTo>
                      <a:pt x="3" y="182"/>
                    </a:lnTo>
                    <a:lnTo>
                      <a:pt x="5" y="185"/>
                    </a:lnTo>
                    <a:lnTo>
                      <a:pt x="6" y="188"/>
                    </a:lnTo>
                    <a:lnTo>
                      <a:pt x="7" y="190"/>
                    </a:lnTo>
                    <a:lnTo>
                      <a:pt x="9" y="192"/>
                    </a:lnTo>
                    <a:lnTo>
                      <a:pt x="11" y="194"/>
                    </a:lnTo>
                    <a:lnTo>
                      <a:pt x="12" y="196"/>
                    </a:lnTo>
                    <a:lnTo>
                      <a:pt x="14" y="197"/>
                    </a:lnTo>
                    <a:lnTo>
                      <a:pt x="15" y="199"/>
                    </a:lnTo>
                    <a:lnTo>
                      <a:pt x="17" y="199"/>
                    </a:lnTo>
                    <a:lnTo>
                      <a:pt x="19" y="200"/>
                    </a:lnTo>
                    <a:close/>
                  </a:path>
                </a:pathLst>
              </a:custGeom>
              <a:solidFill>
                <a:srgbClr val="DADEDC"/>
              </a:solidFill>
              <a:ln w="0" cap="flat" cmpd="sng">
                <a:solidFill>
                  <a:srgbClr val="000000"/>
                </a:solidFill>
                <a:prstDash val="solid"/>
                <a:headEnd type="none" w="med" len="med"/>
                <a:tailEnd type="none" w="med" len="med"/>
              </a:ln>
            </p:spPr>
            <p:txBody>
              <a:bodyPr/>
              <a:lstStyle/>
              <a:p>
                <a:endParaRPr lang="en-US"/>
              </a:p>
            </p:txBody>
          </p:sp>
          <p:sp>
            <p:nvSpPr>
              <p:cNvPr id="1413498" name="Freeform 1413497"/>
              <p:cNvSpPr/>
              <p:nvPr/>
            </p:nvSpPr>
            <p:spPr>
              <a:xfrm>
                <a:off x="4696" y="1289"/>
                <a:ext cx="1" cy="9"/>
              </a:xfrm>
              <a:custGeom>
                <a:avLst/>
                <a:gdLst/>
                <a:ahLst/>
                <a:cxnLst/>
                <a:rect l="0" t="0" r="0" b="0"/>
                <a:pathLst>
                  <a:path w="37" h="208">
                    <a:moveTo>
                      <a:pt x="14" y="208"/>
                    </a:moveTo>
                    <a:lnTo>
                      <a:pt x="15" y="207"/>
                    </a:lnTo>
                    <a:lnTo>
                      <a:pt x="16" y="207"/>
                    </a:lnTo>
                    <a:lnTo>
                      <a:pt x="19" y="205"/>
                    </a:lnTo>
                    <a:lnTo>
                      <a:pt x="21" y="204"/>
                    </a:lnTo>
                    <a:lnTo>
                      <a:pt x="23" y="202"/>
                    </a:lnTo>
                    <a:lnTo>
                      <a:pt x="25" y="200"/>
                    </a:lnTo>
                    <a:lnTo>
                      <a:pt x="26" y="198"/>
                    </a:lnTo>
                    <a:lnTo>
                      <a:pt x="28" y="196"/>
                    </a:lnTo>
                    <a:lnTo>
                      <a:pt x="30" y="193"/>
                    </a:lnTo>
                    <a:lnTo>
                      <a:pt x="31" y="191"/>
                    </a:lnTo>
                    <a:lnTo>
                      <a:pt x="33" y="188"/>
                    </a:lnTo>
                    <a:lnTo>
                      <a:pt x="34" y="186"/>
                    </a:lnTo>
                    <a:lnTo>
                      <a:pt x="35" y="183"/>
                    </a:lnTo>
                    <a:lnTo>
                      <a:pt x="36" y="181"/>
                    </a:lnTo>
                    <a:lnTo>
                      <a:pt x="36" y="177"/>
                    </a:lnTo>
                    <a:lnTo>
                      <a:pt x="37" y="176"/>
                    </a:lnTo>
                    <a:lnTo>
                      <a:pt x="28" y="20"/>
                    </a:lnTo>
                    <a:lnTo>
                      <a:pt x="27" y="17"/>
                    </a:lnTo>
                    <a:lnTo>
                      <a:pt x="27" y="15"/>
                    </a:lnTo>
                    <a:lnTo>
                      <a:pt x="27" y="13"/>
                    </a:lnTo>
                    <a:lnTo>
                      <a:pt x="26" y="11"/>
                    </a:lnTo>
                    <a:lnTo>
                      <a:pt x="26" y="10"/>
                    </a:lnTo>
                    <a:lnTo>
                      <a:pt x="25" y="8"/>
                    </a:lnTo>
                    <a:lnTo>
                      <a:pt x="24" y="7"/>
                    </a:lnTo>
                    <a:lnTo>
                      <a:pt x="24" y="5"/>
                    </a:lnTo>
                    <a:lnTo>
                      <a:pt x="23" y="4"/>
                    </a:lnTo>
                    <a:lnTo>
                      <a:pt x="22" y="3"/>
                    </a:lnTo>
                    <a:lnTo>
                      <a:pt x="21" y="2"/>
                    </a:lnTo>
                    <a:lnTo>
                      <a:pt x="19" y="1"/>
                    </a:lnTo>
                    <a:lnTo>
                      <a:pt x="17" y="0"/>
                    </a:lnTo>
                    <a:lnTo>
                      <a:pt x="16" y="0"/>
                    </a:lnTo>
                    <a:lnTo>
                      <a:pt x="15" y="0"/>
                    </a:lnTo>
                    <a:lnTo>
                      <a:pt x="14" y="0"/>
                    </a:lnTo>
                    <a:lnTo>
                      <a:pt x="12" y="0"/>
                    </a:lnTo>
                    <a:lnTo>
                      <a:pt x="11" y="0"/>
                    </a:lnTo>
                    <a:lnTo>
                      <a:pt x="9" y="0"/>
                    </a:lnTo>
                    <a:lnTo>
                      <a:pt x="8" y="1"/>
                    </a:lnTo>
                    <a:lnTo>
                      <a:pt x="7" y="2"/>
                    </a:lnTo>
                    <a:lnTo>
                      <a:pt x="6" y="3"/>
                    </a:lnTo>
                    <a:lnTo>
                      <a:pt x="4" y="4"/>
                    </a:lnTo>
                    <a:lnTo>
                      <a:pt x="4" y="6"/>
                    </a:lnTo>
                    <a:lnTo>
                      <a:pt x="3" y="7"/>
                    </a:lnTo>
                    <a:lnTo>
                      <a:pt x="2" y="9"/>
                    </a:lnTo>
                    <a:lnTo>
                      <a:pt x="1" y="11"/>
                    </a:lnTo>
                    <a:lnTo>
                      <a:pt x="1" y="13"/>
                    </a:lnTo>
                    <a:lnTo>
                      <a:pt x="0" y="15"/>
                    </a:lnTo>
                    <a:lnTo>
                      <a:pt x="0" y="17"/>
                    </a:lnTo>
                    <a:lnTo>
                      <a:pt x="0" y="20"/>
                    </a:lnTo>
                    <a:lnTo>
                      <a:pt x="0" y="23"/>
                    </a:lnTo>
                    <a:lnTo>
                      <a:pt x="0" y="192"/>
                    </a:lnTo>
                    <a:lnTo>
                      <a:pt x="0" y="193"/>
                    </a:lnTo>
                    <a:lnTo>
                      <a:pt x="0" y="194"/>
                    </a:lnTo>
                    <a:lnTo>
                      <a:pt x="0" y="196"/>
                    </a:lnTo>
                    <a:lnTo>
                      <a:pt x="1" y="197"/>
                    </a:lnTo>
                    <a:lnTo>
                      <a:pt x="1" y="199"/>
                    </a:lnTo>
                    <a:lnTo>
                      <a:pt x="2" y="200"/>
                    </a:lnTo>
                    <a:lnTo>
                      <a:pt x="3" y="201"/>
                    </a:lnTo>
                    <a:lnTo>
                      <a:pt x="4" y="203"/>
                    </a:lnTo>
                    <a:lnTo>
                      <a:pt x="4" y="204"/>
                    </a:lnTo>
                    <a:lnTo>
                      <a:pt x="6" y="205"/>
                    </a:lnTo>
                    <a:lnTo>
                      <a:pt x="7" y="205"/>
                    </a:lnTo>
                    <a:lnTo>
                      <a:pt x="8" y="206"/>
                    </a:lnTo>
                    <a:lnTo>
                      <a:pt x="9" y="207"/>
                    </a:lnTo>
                    <a:lnTo>
                      <a:pt x="11" y="207"/>
                    </a:lnTo>
                    <a:lnTo>
                      <a:pt x="12" y="207"/>
                    </a:lnTo>
                    <a:lnTo>
                      <a:pt x="14" y="208"/>
                    </a:lnTo>
                    <a:close/>
                  </a:path>
                </a:pathLst>
              </a:custGeom>
              <a:solidFill>
                <a:srgbClr val="DADEDC"/>
              </a:solidFill>
              <a:ln w="0" cap="flat" cmpd="sng">
                <a:solidFill>
                  <a:srgbClr val="000000"/>
                </a:solidFill>
                <a:prstDash val="solid"/>
                <a:headEnd type="none" w="med" len="med"/>
                <a:tailEnd type="none" w="med" len="med"/>
              </a:ln>
            </p:spPr>
            <p:txBody>
              <a:bodyPr/>
              <a:lstStyle/>
              <a:p>
                <a:endParaRPr lang="en-US"/>
              </a:p>
            </p:txBody>
          </p:sp>
          <p:sp>
            <p:nvSpPr>
              <p:cNvPr id="1413499" name="Freeform 1413498"/>
              <p:cNvSpPr/>
              <p:nvPr/>
            </p:nvSpPr>
            <p:spPr>
              <a:xfrm>
                <a:off x="4680" y="1289"/>
                <a:ext cx="15" cy="4"/>
              </a:xfrm>
              <a:custGeom>
                <a:avLst/>
                <a:gdLst/>
                <a:ahLst/>
                <a:cxnLst/>
                <a:rect l="0" t="0" r="0" b="0"/>
                <a:pathLst>
                  <a:path w="341" h="99">
                    <a:moveTo>
                      <a:pt x="305" y="99"/>
                    </a:moveTo>
                    <a:lnTo>
                      <a:pt x="308" y="98"/>
                    </a:lnTo>
                    <a:lnTo>
                      <a:pt x="311" y="98"/>
                    </a:lnTo>
                    <a:lnTo>
                      <a:pt x="315" y="97"/>
                    </a:lnTo>
                    <a:lnTo>
                      <a:pt x="318" y="96"/>
                    </a:lnTo>
                    <a:lnTo>
                      <a:pt x="321" y="95"/>
                    </a:lnTo>
                    <a:lnTo>
                      <a:pt x="324" y="93"/>
                    </a:lnTo>
                    <a:lnTo>
                      <a:pt x="328" y="91"/>
                    </a:lnTo>
                    <a:lnTo>
                      <a:pt x="330" y="89"/>
                    </a:lnTo>
                    <a:lnTo>
                      <a:pt x="332" y="87"/>
                    </a:lnTo>
                    <a:lnTo>
                      <a:pt x="334" y="85"/>
                    </a:lnTo>
                    <a:lnTo>
                      <a:pt x="336" y="82"/>
                    </a:lnTo>
                    <a:lnTo>
                      <a:pt x="338" y="80"/>
                    </a:lnTo>
                    <a:lnTo>
                      <a:pt x="339" y="77"/>
                    </a:lnTo>
                    <a:lnTo>
                      <a:pt x="340" y="74"/>
                    </a:lnTo>
                    <a:lnTo>
                      <a:pt x="340" y="71"/>
                    </a:lnTo>
                    <a:lnTo>
                      <a:pt x="341" y="67"/>
                    </a:lnTo>
                    <a:lnTo>
                      <a:pt x="341" y="32"/>
                    </a:lnTo>
                    <a:lnTo>
                      <a:pt x="340" y="27"/>
                    </a:lnTo>
                    <a:lnTo>
                      <a:pt x="340" y="24"/>
                    </a:lnTo>
                    <a:lnTo>
                      <a:pt x="339" y="21"/>
                    </a:lnTo>
                    <a:lnTo>
                      <a:pt x="338" y="18"/>
                    </a:lnTo>
                    <a:lnTo>
                      <a:pt x="336" y="16"/>
                    </a:lnTo>
                    <a:lnTo>
                      <a:pt x="334" y="13"/>
                    </a:lnTo>
                    <a:lnTo>
                      <a:pt x="332" y="11"/>
                    </a:lnTo>
                    <a:lnTo>
                      <a:pt x="330" y="9"/>
                    </a:lnTo>
                    <a:lnTo>
                      <a:pt x="328" y="7"/>
                    </a:lnTo>
                    <a:lnTo>
                      <a:pt x="324" y="5"/>
                    </a:lnTo>
                    <a:lnTo>
                      <a:pt x="321" y="3"/>
                    </a:lnTo>
                    <a:lnTo>
                      <a:pt x="318" y="2"/>
                    </a:lnTo>
                    <a:lnTo>
                      <a:pt x="315" y="1"/>
                    </a:lnTo>
                    <a:lnTo>
                      <a:pt x="311" y="0"/>
                    </a:lnTo>
                    <a:lnTo>
                      <a:pt x="308" y="0"/>
                    </a:lnTo>
                    <a:lnTo>
                      <a:pt x="305" y="0"/>
                    </a:lnTo>
                    <a:lnTo>
                      <a:pt x="36" y="0"/>
                    </a:lnTo>
                    <a:lnTo>
                      <a:pt x="32" y="0"/>
                    </a:lnTo>
                    <a:lnTo>
                      <a:pt x="29" y="0"/>
                    </a:lnTo>
                    <a:lnTo>
                      <a:pt x="25" y="1"/>
                    </a:lnTo>
                    <a:lnTo>
                      <a:pt x="22" y="2"/>
                    </a:lnTo>
                    <a:lnTo>
                      <a:pt x="19" y="3"/>
                    </a:lnTo>
                    <a:lnTo>
                      <a:pt x="15" y="5"/>
                    </a:lnTo>
                    <a:lnTo>
                      <a:pt x="12" y="7"/>
                    </a:lnTo>
                    <a:lnTo>
                      <a:pt x="10" y="9"/>
                    </a:lnTo>
                    <a:lnTo>
                      <a:pt x="8" y="11"/>
                    </a:lnTo>
                    <a:lnTo>
                      <a:pt x="6" y="13"/>
                    </a:lnTo>
                    <a:lnTo>
                      <a:pt x="4" y="16"/>
                    </a:lnTo>
                    <a:lnTo>
                      <a:pt x="2" y="18"/>
                    </a:lnTo>
                    <a:lnTo>
                      <a:pt x="1" y="21"/>
                    </a:lnTo>
                    <a:lnTo>
                      <a:pt x="0" y="24"/>
                    </a:lnTo>
                    <a:lnTo>
                      <a:pt x="0" y="27"/>
                    </a:lnTo>
                    <a:lnTo>
                      <a:pt x="0" y="32"/>
                    </a:lnTo>
                    <a:lnTo>
                      <a:pt x="0" y="67"/>
                    </a:lnTo>
                    <a:lnTo>
                      <a:pt x="0" y="71"/>
                    </a:lnTo>
                    <a:lnTo>
                      <a:pt x="0" y="74"/>
                    </a:lnTo>
                    <a:lnTo>
                      <a:pt x="1" y="77"/>
                    </a:lnTo>
                    <a:lnTo>
                      <a:pt x="2" y="80"/>
                    </a:lnTo>
                    <a:lnTo>
                      <a:pt x="4" y="82"/>
                    </a:lnTo>
                    <a:lnTo>
                      <a:pt x="6" y="85"/>
                    </a:lnTo>
                    <a:lnTo>
                      <a:pt x="8" y="87"/>
                    </a:lnTo>
                    <a:lnTo>
                      <a:pt x="10" y="89"/>
                    </a:lnTo>
                    <a:lnTo>
                      <a:pt x="12" y="91"/>
                    </a:lnTo>
                    <a:lnTo>
                      <a:pt x="15" y="93"/>
                    </a:lnTo>
                    <a:lnTo>
                      <a:pt x="19" y="95"/>
                    </a:lnTo>
                    <a:lnTo>
                      <a:pt x="22" y="96"/>
                    </a:lnTo>
                    <a:lnTo>
                      <a:pt x="25" y="97"/>
                    </a:lnTo>
                    <a:lnTo>
                      <a:pt x="29" y="98"/>
                    </a:lnTo>
                    <a:lnTo>
                      <a:pt x="32" y="98"/>
                    </a:lnTo>
                    <a:lnTo>
                      <a:pt x="36" y="99"/>
                    </a:lnTo>
                    <a:lnTo>
                      <a:pt x="305" y="99"/>
                    </a:lnTo>
                    <a:close/>
                  </a:path>
                </a:pathLst>
              </a:custGeom>
              <a:solidFill>
                <a:srgbClr val="F2EEEA"/>
              </a:solidFill>
              <a:ln w="0" cap="flat" cmpd="sng">
                <a:solidFill>
                  <a:srgbClr val="000000"/>
                </a:solidFill>
                <a:prstDash val="solid"/>
                <a:headEnd type="none" w="med" len="med"/>
                <a:tailEnd type="none" w="med" len="med"/>
              </a:ln>
            </p:spPr>
            <p:txBody>
              <a:bodyPr/>
              <a:lstStyle/>
              <a:p>
                <a:endParaRPr lang="en-US"/>
              </a:p>
            </p:txBody>
          </p:sp>
          <p:sp>
            <p:nvSpPr>
              <p:cNvPr id="1413500" name="Freeform 1413499"/>
              <p:cNvSpPr/>
              <p:nvPr/>
            </p:nvSpPr>
            <p:spPr>
              <a:xfrm>
                <a:off x="4655" y="1288"/>
                <a:ext cx="21" cy="12"/>
              </a:xfrm>
              <a:custGeom>
                <a:avLst/>
                <a:gdLst/>
                <a:ahLst/>
                <a:cxnLst/>
                <a:rect l="0" t="0" r="0" b="0"/>
                <a:pathLst>
                  <a:path w="477" h="283">
                    <a:moveTo>
                      <a:pt x="415" y="283"/>
                    </a:moveTo>
                    <a:lnTo>
                      <a:pt x="419" y="282"/>
                    </a:lnTo>
                    <a:lnTo>
                      <a:pt x="425" y="281"/>
                    </a:lnTo>
                    <a:lnTo>
                      <a:pt x="430" y="279"/>
                    </a:lnTo>
                    <a:lnTo>
                      <a:pt x="435" y="277"/>
                    </a:lnTo>
                    <a:lnTo>
                      <a:pt x="440" y="274"/>
                    </a:lnTo>
                    <a:lnTo>
                      <a:pt x="446" y="271"/>
                    </a:lnTo>
                    <a:lnTo>
                      <a:pt x="451" y="267"/>
                    </a:lnTo>
                    <a:lnTo>
                      <a:pt x="456" y="263"/>
                    </a:lnTo>
                    <a:lnTo>
                      <a:pt x="460" y="258"/>
                    </a:lnTo>
                    <a:lnTo>
                      <a:pt x="464" y="252"/>
                    </a:lnTo>
                    <a:lnTo>
                      <a:pt x="468" y="247"/>
                    </a:lnTo>
                    <a:lnTo>
                      <a:pt x="471" y="241"/>
                    </a:lnTo>
                    <a:lnTo>
                      <a:pt x="473" y="235"/>
                    </a:lnTo>
                    <a:lnTo>
                      <a:pt x="475" y="229"/>
                    </a:lnTo>
                    <a:lnTo>
                      <a:pt x="476" y="222"/>
                    </a:lnTo>
                    <a:lnTo>
                      <a:pt x="477" y="216"/>
                    </a:lnTo>
                    <a:lnTo>
                      <a:pt x="463" y="68"/>
                    </a:lnTo>
                    <a:lnTo>
                      <a:pt x="462" y="61"/>
                    </a:lnTo>
                    <a:lnTo>
                      <a:pt x="462" y="53"/>
                    </a:lnTo>
                    <a:lnTo>
                      <a:pt x="460" y="47"/>
                    </a:lnTo>
                    <a:lnTo>
                      <a:pt x="459" y="41"/>
                    </a:lnTo>
                    <a:lnTo>
                      <a:pt x="457" y="35"/>
                    </a:lnTo>
                    <a:lnTo>
                      <a:pt x="454" y="30"/>
                    </a:lnTo>
                    <a:lnTo>
                      <a:pt x="452" y="25"/>
                    </a:lnTo>
                    <a:lnTo>
                      <a:pt x="449" y="20"/>
                    </a:lnTo>
                    <a:lnTo>
                      <a:pt x="445" y="16"/>
                    </a:lnTo>
                    <a:lnTo>
                      <a:pt x="441" y="11"/>
                    </a:lnTo>
                    <a:lnTo>
                      <a:pt x="437" y="8"/>
                    </a:lnTo>
                    <a:lnTo>
                      <a:pt x="433" y="5"/>
                    </a:lnTo>
                    <a:lnTo>
                      <a:pt x="428" y="3"/>
                    </a:lnTo>
                    <a:lnTo>
                      <a:pt x="424" y="1"/>
                    </a:lnTo>
                    <a:lnTo>
                      <a:pt x="419" y="0"/>
                    </a:lnTo>
                    <a:lnTo>
                      <a:pt x="415" y="0"/>
                    </a:lnTo>
                    <a:lnTo>
                      <a:pt x="62" y="0"/>
                    </a:lnTo>
                    <a:lnTo>
                      <a:pt x="57" y="0"/>
                    </a:lnTo>
                    <a:lnTo>
                      <a:pt x="51" y="1"/>
                    </a:lnTo>
                    <a:lnTo>
                      <a:pt x="47" y="3"/>
                    </a:lnTo>
                    <a:lnTo>
                      <a:pt x="43" y="5"/>
                    </a:lnTo>
                    <a:lnTo>
                      <a:pt x="39" y="8"/>
                    </a:lnTo>
                    <a:lnTo>
                      <a:pt x="35" y="11"/>
                    </a:lnTo>
                    <a:lnTo>
                      <a:pt x="31" y="16"/>
                    </a:lnTo>
                    <a:lnTo>
                      <a:pt x="28" y="20"/>
                    </a:lnTo>
                    <a:lnTo>
                      <a:pt x="25" y="25"/>
                    </a:lnTo>
                    <a:lnTo>
                      <a:pt x="22" y="30"/>
                    </a:lnTo>
                    <a:lnTo>
                      <a:pt x="20" y="35"/>
                    </a:lnTo>
                    <a:lnTo>
                      <a:pt x="17" y="41"/>
                    </a:lnTo>
                    <a:lnTo>
                      <a:pt x="16" y="47"/>
                    </a:lnTo>
                    <a:lnTo>
                      <a:pt x="14" y="53"/>
                    </a:lnTo>
                    <a:lnTo>
                      <a:pt x="14" y="61"/>
                    </a:lnTo>
                    <a:lnTo>
                      <a:pt x="14" y="68"/>
                    </a:lnTo>
                    <a:lnTo>
                      <a:pt x="0" y="216"/>
                    </a:lnTo>
                    <a:lnTo>
                      <a:pt x="0" y="222"/>
                    </a:lnTo>
                    <a:lnTo>
                      <a:pt x="1" y="229"/>
                    </a:lnTo>
                    <a:lnTo>
                      <a:pt x="3" y="235"/>
                    </a:lnTo>
                    <a:lnTo>
                      <a:pt x="5" y="241"/>
                    </a:lnTo>
                    <a:lnTo>
                      <a:pt x="8" y="247"/>
                    </a:lnTo>
                    <a:lnTo>
                      <a:pt x="12" y="252"/>
                    </a:lnTo>
                    <a:lnTo>
                      <a:pt x="16" y="258"/>
                    </a:lnTo>
                    <a:lnTo>
                      <a:pt x="21" y="263"/>
                    </a:lnTo>
                    <a:lnTo>
                      <a:pt x="26" y="267"/>
                    </a:lnTo>
                    <a:lnTo>
                      <a:pt x="31" y="271"/>
                    </a:lnTo>
                    <a:lnTo>
                      <a:pt x="36" y="274"/>
                    </a:lnTo>
                    <a:lnTo>
                      <a:pt x="41" y="277"/>
                    </a:lnTo>
                    <a:lnTo>
                      <a:pt x="46" y="279"/>
                    </a:lnTo>
                    <a:lnTo>
                      <a:pt x="51" y="281"/>
                    </a:lnTo>
                    <a:lnTo>
                      <a:pt x="57" y="282"/>
                    </a:lnTo>
                    <a:lnTo>
                      <a:pt x="62" y="283"/>
                    </a:lnTo>
                    <a:lnTo>
                      <a:pt x="415" y="283"/>
                    </a:lnTo>
                    <a:close/>
                  </a:path>
                </a:pathLst>
              </a:custGeom>
              <a:solidFill>
                <a:srgbClr val="7F7F7F"/>
              </a:solidFill>
              <a:ln w="0" cap="flat" cmpd="sng">
                <a:solidFill>
                  <a:srgbClr val="000000"/>
                </a:solidFill>
                <a:prstDash val="solid"/>
                <a:headEnd type="none" w="med" len="med"/>
                <a:tailEnd type="none" w="med" len="med"/>
              </a:ln>
            </p:spPr>
            <p:txBody>
              <a:bodyPr/>
              <a:lstStyle/>
              <a:p>
                <a:endParaRPr lang="en-US"/>
              </a:p>
            </p:txBody>
          </p:sp>
          <p:sp>
            <p:nvSpPr>
              <p:cNvPr id="1413501" name="Freeform 1413500"/>
              <p:cNvSpPr/>
              <p:nvPr/>
            </p:nvSpPr>
            <p:spPr>
              <a:xfrm>
                <a:off x="4656" y="1288"/>
                <a:ext cx="19" cy="12"/>
              </a:xfrm>
              <a:custGeom>
                <a:avLst/>
                <a:gdLst/>
                <a:ahLst/>
                <a:cxnLst/>
                <a:rect l="0" t="0" r="0" b="0"/>
                <a:pathLst>
                  <a:path w="455" h="269">
                    <a:moveTo>
                      <a:pt x="397" y="269"/>
                    </a:moveTo>
                    <a:lnTo>
                      <a:pt x="401" y="268"/>
                    </a:lnTo>
                    <a:lnTo>
                      <a:pt x="406" y="267"/>
                    </a:lnTo>
                    <a:lnTo>
                      <a:pt x="411" y="266"/>
                    </a:lnTo>
                    <a:lnTo>
                      <a:pt x="416" y="264"/>
                    </a:lnTo>
                    <a:lnTo>
                      <a:pt x="420" y="261"/>
                    </a:lnTo>
                    <a:lnTo>
                      <a:pt x="425" y="258"/>
                    </a:lnTo>
                    <a:lnTo>
                      <a:pt x="430" y="254"/>
                    </a:lnTo>
                    <a:lnTo>
                      <a:pt x="435" y="250"/>
                    </a:lnTo>
                    <a:lnTo>
                      <a:pt x="439" y="245"/>
                    </a:lnTo>
                    <a:lnTo>
                      <a:pt x="443" y="240"/>
                    </a:lnTo>
                    <a:lnTo>
                      <a:pt x="446" y="235"/>
                    </a:lnTo>
                    <a:lnTo>
                      <a:pt x="449" y="230"/>
                    </a:lnTo>
                    <a:lnTo>
                      <a:pt x="451" y="224"/>
                    </a:lnTo>
                    <a:lnTo>
                      <a:pt x="453" y="218"/>
                    </a:lnTo>
                    <a:lnTo>
                      <a:pt x="454" y="212"/>
                    </a:lnTo>
                    <a:lnTo>
                      <a:pt x="455" y="205"/>
                    </a:lnTo>
                    <a:lnTo>
                      <a:pt x="442" y="64"/>
                    </a:lnTo>
                    <a:lnTo>
                      <a:pt x="441" y="57"/>
                    </a:lnTo>
                    <a:lnTo>
                      <a:pt x="441" y="51"/>
                    </a:lnTo>
                    <a:lnTo>
                      <a:pt x="439" y="44"/>
                    </a:lnTo>
                    <a:lnTo>
                      <a:pt x="438" y="38"/>
                    </a:lnTo>
                    <a:lnTo>
                      <a:pt x="436" y="33"/>
                    </a:lnTo>
                    <a:lnTo>
                      <a:pt x="434" y="28"/>
                    </a:lnTo>
                    <a:lnTo>
                      <a:pt x="430" y="23"/>
                    </a:lnTo>
                    <a:lnTo>
                      <a:pt x="428" y="19"/>
                    </a:lnTo>
                    <a:lnTo>
                      <a:pt x="424" y="15"/>
                    </a:lnTo>
                    <a:lnTo>
                      <a:pt x="421" y="11"/>
                    </a:lnTo>
                    <a:lnTo>
                      <a:pt x="417" y="7"/>
                    </a:lnTo>
                    <a:lnTo>
                      <a:pt x="414" y="4"/>
                    </a:lnTo>
                    <a:lnTo>
                      <a:pt x="409" y="2"/>
                    </a:lnTo>
                    <a:lnTo>
                      <a:pt x="405" y="1"/>
                    </a:lnTo>
                    <a:lnTo>
                      <a:pt x="401" y="0"/>
                    </a:lnTo>
                    <a:lnTo>
                      <a:pt x="397" y="0"/>
                    </a:lnTo>
                    <a:lnTo>
                      <a:pt x="60" y="0"/>
                    </a:lnTo>
                    <a:lnTo>
                      <a:pt x="55" y="0"/>
                    </a:lnTo>
                    <a:lnTo>
                      <a:pt x="50" y="1"/>
                    </a:lnTo>
                    <a:lnTo>
                      <a:pt x="46" y="2"/>
                    </a:lnTo>
                    <a:lnTo>
                      <a:pt x="41" y="4"/>
                    </a:lnTo>
                    <a:lnTo>
                      <a:pt x="37" y="7"/>
                    </a:lnTo>
                    <a:lnTo>
                      <a:pt x="34" y="11"/>
                    </a:lnTo>
                    <a:lnTo>
                      <a:pt x="30" y="15"/>
                    </a:lnTo>
                    <a:lnTo>
                      <a:pt x="27" y="19"/>
                    </a:lnTo>
                    <a:lnTo>
                      <a:pt x="24" y="23"/>
                    </a:lnTo>
                    <a:lnTo>
                      <a:pt x="22" y="28"/>
                    </a:lnTo>
                    <a:lnTo>
                      <a:pt x="20" y="33"/>
                    </a:lnTo>
                    <a:lnTo>
                      <a:pt x="18" y="38"/>
                    </a:lnTo>
                    <a:lnTo>
                      <a:pt x="16" y="44"/>
                    </a:lnTo>
                    <a:lnTo>
                      <a:pt x="15" y="51"/>
                    </a:lnTo>
                    <a:lnTo>
                      <a:pt x="15" y="57"/>
                    </a:lnTo>
                    <a:lnTo>
                      <a:pt x="15" y="64"/>
                    </a:lnTo>
                    <a:lnTo>
                      <a:pt x="0" y="205"/>
                    </a:lnTo>
                    <a:lnTo>
                      <a:pt x="0" y="212"/>
                    </a:lnTo>
                    <a:lnTo>
                      <a:pt x="1" y="218"/>
                    </a:lnTo>
                    <a:lnTo>
                      <a:pt x="3" y="224"/>
                    </a:lnTo>
                    <a:lnTo>
                      <a:pt x="5" y="230"/>
                    </a:lnTo>
                    <a:lnTo>
                      <a:pt x="9" y="235"/>
                    </a:lnTo>
                    <a:lnTo>
                      <a:pt x="12" y="240"/>
                    </a:lnTo>
                    <a:lnTo>
                      <a:pt x="16" y="245"/>
                    </a:lnTo>
                    <a:lnTo>
                      <a:pt x="20" y="250"/>
                    </a:lnTo>
                    <a:lnTo>
                      <a:pt x="25" y="254"/>
                    </a:lnTo>
                    <a:lnTo>
                      <a:pt x="29" y="258"/>
                    </a:lnTo>
                    <a:lnTo>
                      <a:pt x="34" y="261"/>
                    </a:lnTo>
                    <a:lnTo>
                      <a:pt x="39" y="264"/>
                    </a:lnTo>
                    <a:lnTo>
                      <a:pt x="44" y="266"/>
                    </a:lnTo>
                    <a:lnTo>
                      <a:pt x="50" y="267"/>
                    </a:lnTo>
                    <a:lnTo>
                      <a:pt x="55" y="268"/>
                    </a:lnTo>
                    <a:lnTo>
                      <a:pt x="60" y="269"/>
                    </a:lnTo>
                    <a:lnTo>
                      <a:pt x="397" y="269"/>
                    </a:lnTo>
                    <a:close/>
                  </a:path>
                </a:pathLst>
              </a:custGeom>
              <a:solidFill>
                <a:srgbClr val="F2F3F1"/>
              </a:solidFill>
              <a:ln w="0" cap="flat" cmpd="sng">
                <a:solidFill>
                  <a:srgbClr val="000000"/>
                </a:solidFill>
                <a:prstDash val="solid"/>
                <a:headEnd type="none" w="med" len="med"/>
                <a:tailEnd type="none" w="med" len="med"/>
              </a:ln>
            </p:spPr>
            <p:txBody>
              <a:bodyPr/>
              <a:lstStyle/>
              <a:p>
                <a:endParaRPr lang="en-US"/>
              </a:p>
            </p:txBody>
          </p:sp>
          <p:sp>
            <p:nvSpPr>
              <p:cNvPr id="1413502" name="Freeform 1413501"/>
              <p:cNvSpPr/>
              <p:nvPr/>
            </p:nvSpPr>
            <p:spPr>
              <a:xfrm>
                <a:off x="4658" y="1294"/>
                <a:ext cx="15" cy="5"/>
              </a:xfrm>
              <a:custGeom>
                <a:avLst/>
                <a:gdLst/>
                <a:ahLst/>
                <a:cxnLst/>
                <a:rect l="0" t="0" r="0" b="0"/>
                <a:pathLst>
                  <a:path w="334" h="121">
                    <a:moveTo>
                      <a:pt x="334" y="60"/>
                    </a:moveTo>
                    <a:lnTo>
                      <a:pt x="333" y="65"/>
                    </a:lnTo>
                    <a:lnTo>
                      <a:pt x="333" y="71"/>
                    </a:lnTo>
                    <a:lnTo>
                      <a:pt x="332" y="77"/>
                    </a:lnTo>
                    <a:lnTo>
                      <a:pt x="331" y="83"/>
                    </a:lnTo>
                    <a:lnTo>
                      <a:pt x="328" y="88"/>
                    </a:lnTo>
                    <a:lnTo>
                      <a:pt x="327" y="93"/>
                    </a:lnTo>
                    <a:lnTo>
                      <a:pt x="324" y="98"/>
                    </a:lnTo>
                    <a:lnTo>
                      <a:pt x="322" y="102"/>
                    </a:lnTo>
                    <a:lnTo>
                      <a:pt x="320" y="106"/>
                    </a:lnTo>
                    <a:lnTo>
                      <a:pt x="317" y="109"/>
                    </a:lnTo>
                    <a:lnTo>
                      <a:pt x="314" y="112"/>
                    </a:lnTo>
                    <a:lnTo>
                      <a:pt x="310" y="115"/>
                    </a:lnTo>
                    <a:lnTo>
                      <a:pt x="307" y="117"/>
                    </a:lnTo>
                    <a:lnTo>
                      <a:pt x="303" y="118"/>
                    </a:lnTo>
                    <a:lnTo>
                      <a:pt x="299" y="119"/>
                    </a:lnTo>
                    <a:lnTo>
                      <a:pt x="295" y="121"/>
                    </a:lnTo>
                    <a:lnTo>
                      <a:pt x="39" y="121"/>
                    </a:lnTo>
                    <a:lnTo>
                      <a:pt x="34" y="119"/>
                    </a:lnTo>
                    <a:lnTo>
                      <a:pt x="30" y="118"/>
                    </a:lnTo>
                    <a:lnTo>
                      <a:pt x="26" y="117"/>
                    </a:lnTo>
                    <a:lnTo>
                      <a:pt x="22" y="115"/>
                    </a:lnTo>
                    <a:lnTo>
                      <a:pt x="18" y="112"/>
                    </a:lnTo>
                    <a:lnTo>
                      <a:pt x="15" y="109"/>
                    </a:lnTo>
                    <a:lnTo>
                      <a:pt x="12" y="106"/>
                    </a:lnTo>
                    <a:lnTo>
                      <a:pt x="10" y="102"/>
                    </a:lnTo>
                    <a:lnTo>
                      <a:pt x="7" y="98"/>
                    </a:lnTo>
                    <a:lnTo>
                      <a:pt x="5" y="93"/>
                    </a:lnTo>
                    <a:lnTo>
                      <a:pt x="3" y="88"/>
                    </a:lnTo>
                    <a:lnTo>
                      <a:pt x="2" y="83"/>
                    </a:lnTo>
                    <a:lnTo>
                      <a:pt x="1" y="77"/>
                    </a:lnTo>
                    <a:lnTo>
                      <a:pt x="0" y="71"/>
                    </a:lnTo>
                    <a:lnTo>
                      <a:pt x="0" y="65"/>
                    </a:lnTo>
                    <a:lnTo>
                      <a:pt x="0" y="60"/>
                    </a:lnTo>
                    <a:lnTo>
                      <a:pt x="2" y="0"/>
                    </a:lnTo>
                    <a:lnTo>
                      <a:pt x="332" y="0"/>
                    </a:lnTo>
                    <a:lnTo>
                      <a:pt x="334" y="60"/>
                    </a:lnTo>
                    <a:close/>
                  </a:path>
                </a:pathLst>
              </a:custGeom>
              <a:solidFill>
                <a:srgbClr val="CDCAC7"/>
              </a:solidFill>
              <a:ln w="0" cap="flat" cmpd="sng">
                <a:solidFill>
                  <a:srgbClr val="000000"/>
                </a:solidFill>
                <a:prstDash val="solid"/>
                <a:headEnd type="none" w="med" len="med"/>
                <a:tailEnd type="none" w="med" len="med"/>
              </a:ln>
            </p:spPr>
            <p:txBody>
              <a:bodyPr/>
              <a:lstStyle/>
              <a:p>
                <a:endParaRPr lang="en-US"/>
              </a:p>
            </p:txBody>
          </p:sp>
          <p:sp>
            <p:nvSpPr>
              <p:cNvPr id="1413503" name="Freeform 1413502"/>
              <p:cNvSpPr/>
              <p:nvPr/>
            </p:nvSpPr>
            <p:spPr>
              <a:xfrm>
                <a:off x="4656" y="1290"/>
                <a:ext cx="2" cy="8"/>
              </a:xfrm>
              <a:custGeom>
                <a:avLst/>
                <a:gdLst/>
                <a:ahLst/>
                <a:cxnLst/>
                <a:rect l="0" t="0" r="0" b="0"/>
                <a:pathLst>
                  <a:path w="33" h="200">
                    <a:moveTo>
                      <a:pt x="18" y="200"/>
                    </a:moveTo>
                    <a:lnTo>
                      <a:pt x="19" y="199"/>
                    </a:lnTo>
                    <a:lnTo>
                      <a:pt x="20" y="199"/>
                    </a:lnTo>
                    <a:lnTo>
                      <a:pt x="22" y="199"/>
                    </a:lnTo>
                    <a:lnTo>
                      <a:pt x="23" y="198"/>
                    </a:lnTo>
                    <a:lnTo>
                      <a:pt x="24" y="197"/>
                    </a:lnTo>
                    <a:lnTo>
                      <a:pt x="25" y="196"/>
                    </a:lnTo>
                    <a:lnTo>
                      <a:pt x="27" y="195"/>
                    </a:lnTo>
                    <a:lnTo>
                      <a:pt x="29" y="194"/>
                    </a:lnTo>
                    <a:lnTo>
                      <a:pt x="29" y="192"/>
                    </a:lnTo>
                    <a:lnTo>
                      <a:pt x="30" y="191"/>
                    </a:lnTo>
                    <a:lnTo>
                      <a:pt x="31" y="189"/>
                    </a:lnTo>
                    <a:lnTo>
                      <a:pt x="31" y="188"/>
                    </a:lnTo>
                    <a:lnTo>
                      <a:pt x="32" y="186"/>
                    </a:lnTo>
                    <a:lnTo>
                      <a:pt x="32" y="184"/>
                    </a:lnTo>
                    <a:lnTo>
                      <a:pt x="32" y="182"/>
                    </a:lnTo>
                    <a:lnTo>
                      <a:pt x="33" y="181"/>
                    </a:lnTo>
                    <a:lnTo>
                      <a:pt x="33" y="20"/>
                    </a:lnTo>
                    <a:lnTo>
                      <a:pt x="32" y="18"/>
                    </a:lnTo>
                    <a:lnTo>
                      <a:pt x="32" y="16"/>
                    </a:lnTo>
                    <a:lnTo>
                      <a:pt x="32" y="14"/>
                    </a:lnTo>
                    <a:lnTo>
                      <a:pt x="31" y="12"/>
                    </a:lnTo>
                    <a:lnTo>
                      <a:pt x="31" y="10"/>
                    </a:lnTo>
                    <a:lnTo>
                      <a:pt x="30" y="8"/>
                    </a:lnTo>
                    <a:lnTo>
                      <a:pt x="29" y="7"/>
                    </a:lnTo>
                    <a:lnTo>
                      <a:pt x="29" y="5"/>
                    </a:lnTo>
                    <a:lnTo>
                      <a:pt x="27" y="4"/>
                    </a:lnTo>
                    <a:lnTo>
                      <a:pt x="25" y="3"/>
                    </a:lnTo>
                    <a:lnTo>
                      <a:pt x="24" y="2"/>
                    </a:lnTo>
                    <a:lnTo>
                      <a:pt x="23" y="1"/>
                    </a:lnTo>
                    <a:lnTo>
                      <a:pt x="22" y="0"/>
                    </a:lnTo>
                    <a:lnTo>
                      <a:pt x="20" y="0"/>
                    </a:lnTo>
                    <a:lnTo>
                      <a:pt x="19" y="0"/>
                    </a:lnTo>
                    <a:lnTo>
                      <a:pt x="18" y="0"/>
                    </a:lnTo>
                    <a:lnTo>
                      <a:pt x="16" y="0"/>
                    </a:lnTo>
                    <a:lnTo>
                      <a:pt x="15" y="0"/>
                    </a:lnTo>
                    <a:lnTo>
                      <a:pt x="14" y="0"/>
                    </a:lnTo>
                    <a:lnTo>
                      <a:pt x="13" y="1"/>
                    </a:lnTo>
                    <a:lnTo>
                      <a:pt x="11" y="2"/>
                    </a:lnTo>
                    <a:lnTo>
                      <a:pt x="10" y="3"/>
                    </a:lnTo>
                    <a:lnTo>
                      <a:pt x="9" y="4"/>
                    </a:lnTo>
                    <a:lnTo>
                      <a:pt x="8" y="5"/>
                    </a:lnTo>
                    <a:lnTo>
                      <a:pt x="8" y="7"/>
                    </a:lnTo>
                    <a:lnTo>
                      <a:pt x="7" y="8"/>
                    </a:lnTo>
                    <a:lnTo>
                      <a:pt x="6" y="10"/>
                    </a:lnTo>
                    <a:lnTo>
                      <a:pt x="6" y="12"/>
                    </a:lnTo>
                    <a:lnTo>
                      <a:pt x="5" y="14"/>
                    </a:lnTo>
                    <a:lnTo>
                      <a:pt x="5" y="16"/>
                    </a:lnTo>
                    <a:lnTo>
                      <a:pt x="5" y="18"/>
                    </a:lnTo>
                    <a:lnTo>
                      <a:pt x="5" y="20"/>
                    </a:lnTo>
                    <a:lnTo>
                      <a:pt x="0" y="167"/>
                    </a:lnTo>
                    <a:lnTo>
                      <a:pt x="0" y="169"/>
                    </a:lnTo>
                    <a:lnTo>
                      <a:pt x="0" y="171"/>
                    </a:lnTo>
                    <a:lnTo>
                      <a:pt x="1" y="175"/>
                    </a:lnTo>
                    <a:lnTo>
                      <a:pt x="1" y="177"/>
                    </a:lnTo>
                    <a:lnTo>
                      <a:pt x="2" y="180"/>
                    </a:lnTo>
                    <a:lnTo>
                      <a:pt x="3" y="182"/>
                    </a:lnTo>
                    <a:lnTo>
                      <a:pt x="5" y="185"/>
                    </a:lnTo>
                    <a:lnTo>
                      <a:pt x="6" y="188"/>
                    </a:lnTo>
                    <a:lnTo>
                      <a:pt x="7" y="190"/>
                    </a:lnTo>
                    <a:lnTo>
                      <a:pt x="9" y="192"/>
                    </a:lnTo>
                    <a:lnTo>
                      <a:pt x="10" y="194"/>
                    </a:lnTo>
                    <a:lnTo>
                      <a:pt x="12" y="196"/>
                    </a:lnTo>
                    <a:lnTo>
                      <a:pt x="13" y="197"/>
                    </a:lnTo>
                    <a:lnTo>
                      <a:pt x="15" y="199"/>
                    </a:lnTo>
                    <a:lnTo>
                      <a:pt x="16" y="199"/>
                    </a:lnTo>
                    <a:lnTo>
                      <a:pt x="18" y="200"/>
                    </a:lnTo>
                    <a:close/>
                  </a:path>
                </a:pathLst>
              </a:custGeom>
              <a:solidFill>
                <a:srgbClr val="DADEDC"/>
              </a:solidFill>
              <a:ln w="0" cap="flat" cmpd="sng">
                <a:solidFill>
                  <a:srgbClr val="000000"/>
                </a:solidFill>
                <a:prstDash val="solid"/>
                <a:headEnd type="none" w="med" len="med"/>
                <a:tailEnd type="none" w="med" len="med"/>
              </a:ln>
            </p:spPr>
            <p:txBody>
              <a:bodyPr/>
              <a:lstStyle/>
              <a:p>
                <a:endParaRPr lang="en-US"/>
              </a:p>
            </p:txBody>
          </p:sp>
          <p:sp>
            <p:nvSpPr>
              <p:cNvPr id="1413504" name="Freeform 1413503"/>
              <p:cNvSpPr/>
              <p:nvPr/>
            </p:nvSpPr>
            <p:spPr>
              <a:xfrm>
                <a:off x="4673" y="1289"/>
                <a:ext cx="2" cy="9"/>
              </a:xfrm>
              <a:custGeom>
                <a:avLst/>
                <a:gdLst/>
                <a:ahLst/>
                <a:cxnLst/>
                <a:rect l="0" t="0" r="0" b="0"/>
                <a:pathLst>
                  <a:path w="37" h="208">
                    <a:moveTo>
                      <a:pt x="13" y="208"/>
                    </a:moveTo>
                    <a:lnTo>
                      <a:pt x="14" y="207"/>
                    </a:lnTo>
                    <a:lnTo>
                      <a:pt x="16" y="207"/>
                    </a:lnTo>
                    <a:lnTo>
                      <a:pt x="18" y="205"/>
                    </a:lnTo>
                    <a:lnTo>
                      <a:pt x="19" y="204"/>
                    </a:lnTo>
                    <a:lnTo>
                      <a:pt x="21" y="202"/>
                    </a:lnTo>
                    <a:lnTo>
                      <a:pt x="23" y="200"/>
                    </a:lnTo>
                    <a:lnTo>
                      <a:pt x="25" y="198"/>
                    </a:lnTo>
                    <a:lnTo>
                      <a:pt x="28" y="196"/>
                    </a:lnTo>
                    <a:lnTo>
                      <a:pt x="30" y="193"/>
                    </a:lnTo>
                    <a:lnTo>
                      <a:pt x="31" y="191"/>
                    </a:lnTo>
                    <a:lnTo>
                      <a:pt x="33" y="188"/>
                    </a:lnTo>
                    <a:lnTo>
                      <a:pt x="34" y="186"/>
                    </a:lnTo>
                    <a:lnTo>
                      <a:pt x="35" y="183"/>
                    </a:lnTo>
                    <a:lnTo>
                      <a:pt x="36" y="181"/>
                    </a:lnTo>
                    <a:lnTo>
                      <a:pt x="36" y="177"/>
                    </a:lnTo>
                    <a:lnTo>
                      <a:pt x="37" y="176"/>
                    </a:lnTo>
                    <a:lnTo>
                      <a:pt x="28" y="20"/>
                    </a:lnTo>
                    <a:lnTo>
                      <a:pt x="27" y="17"/>
                    </a:lnTo>
                    <a:lnTo>
                      <a:pt x="27" y="15"/>
                    </a:lnTo>
                    <a:lnTo>
                      <a:pt x="27" y="13"/>
                    </a:lnTo>
                    <a:lnTo>
                      <a:pt x="25" y="11"/>
                    </a:lnTo>
                    <a:lnTo>
                      <a:pt x="25" y="10"/>
                    </a:lnTo>
                    <a:lnTo>
                      <a:pt x="24" y="8"/>
                    </a:lnTo>
                    <a:lnTo>
                      <a:pt x="23" y="7"/>
                    </a:lnTo>
                    <a:lnTo>
                      <a:pt x="23" y="5"/>
                    </a:lnTo>
                    <a:lnTo>
                      <a:pt x="22" y="4"/>
                    </a:lnTo>
                    <a:lnTo>
                      <a:pt x="20" y="3"/>
                    </a:lnTo>
                    <a:lnTo>
                      <a:pt x="19" y="2"/>
                    </a:lnTo>
                    <a:lnTo>
                      <a:pt x="18" y="1"/>
                    </a:lnTo>
                    <a:lnTo>
                      <a:pt x="17" y="0"/>
                    </a:lnTo>
                    <a:lnTo>
                      <a:pt x="15" y="0"/>
                    </a:lnTo>
                    <a:lnTo>
                      <a:pt x="14" y="0"/>
                    </a:lnTo>
                    <a:lnTo>
                      <a:pt x="13" y="0"/>
                    </a:lnTo>
                    <a:lnTo>
                      <a:pt x="11" y="0"/>
                    </a:lnTo>
                    <a:lnTo>
                      <a:pt x="10" y="0"/>
                    </a:lnTo>
                    <a:lnTo>
                      <a:pt x="9" y="0"/>
                    </a:lnTo>
                    <a:lnTo>
                      <a:pt x="8" y="1"/>
                    </a:lnTo>
                    <a:lnTo>
                      <a:pt x="6" y="2"/>
                    </a:lnTo>
                    <a:lnTo>
                      <a:pt x="5" y="3"/>
                    </a:lnTo>
                    <a:lnTo>
                      <a:pt x="4" y="4"/>
                    </a:lnTo>
                    <a:lnTo>
                      <a:pt x="3" y="6"/>
                    </a:lnTo>
                    <a:lnTo>
                      <a:pt x="3" y="7"/>
                    </a:lnTo>
                    <a:lnTo>
                      <a:pt x="2" y="9"/>
                    </a:lnTo>
                    <a:lnTo>
                      <a:pt x="1" y="11"/>
                    </a:lnTo>
                    <a:lnTo>
                      <a:pt x="1" y="13"/>
                    </a:lnTo>
                    <a:lnTo>
                      <a:pt x="0" y="15"/>
                    </a:lnTo>
                    <a:lnTo>
                      <a:pt x="0" y="17"/>
                    </a:lnTo>
                    <a:lnTo>
                      <a:pt x="0" y="20"/>
                    </a:lnTo>
                    <a:lnTo>
                      <a:pt x="0" y="23"/>
                    </a:lnTo>
                    <a:lnTo>
                      <a:pt x="0" y="192"/>
                    </a:lnTo>
                    <a:lnTo>
                      <a:pt x="0" y="193"/>
                    </a:lnTo>
                    <a:lnTo>
                      <a:pt x="0" y="194"/>
                    </a:lnTo>
                    <a:lnTo>
                      <a:pt x="0" y="196"/>
                    </a:lnTo>
                    <a:lnTo>
                      <a:pt x="1" y="197"/>
                    </a:lnTo>
                    <a:lnTo>
                      <a:pt x="1" y="199"/>
                    </a:lnTo>
                    <a:lnTo>
                      <a:pt x="2" y="200"/>
                    </a:lnTo>
                    <a:lnTo>
                      <a:pt x="3" y="201"/>
                    </a:lnTo>
                    <a:lnTo>
                      <a:pt x="3" y="203"/>
                    </a:lnTo>
                    <a:lnTo>
                      <a:pt x="4" y="204"/>
                    </a:lnTo>
                    <a:lnTo>
                      <a:pt x="5" y="205"/>
                    </a:lnTo>
                    <a:lnTo>
                      <a:pt x="6" y="205"/>
                    </a:lnTo>
                    <a:lnTo>
                      <a:pt x="8" y="206"/>
                    </a:lnTo>
                    <a:lnTo>
                      <a:pt x="9" y="207"/>
                    </a:lnTo>
                    <a:lnTo>
                      <a:pt x="10" y="207"/>
                    </a:lnTo>
                    <a:lnTo>
                      <a:pt x="11" y="207"/>
                    </a:lnTo>
                    <a:lnTo>
                      <a:pt x="13" y="208"/>
                    </a:lnTo>
                    <a:close/>
                  </a:path>
                </a:pathLst>
              </a:custGeom>
              <a:solidFill>
                <a:srgbClr val="DADEDC"/>
              </a:solidFill>
              <a:ln w="0" cap="flat" cmpd="sng">
                <a:solidFill>
                  <a:srgbClr val="000000"/>
                </a:solidFill>
                <a:prstDash val="solid"/>
                <a:headEnd type="none" w="med" len="med"/>
                <a:tailEnd type="none" w="med" len="med"/>
              </a:ln>
            </p:spPr>
            <p:txBody>
              <a:bodyPr/>
              <a:lstStyle/>
              <a:p>
                <a:endParaRPr lang="en-US"/>
              </a:p>
            </p:txBody>
          </p:sp>
          <p:sp>
            <p:nvSpPr>
              <p:cNvPr id="1413505" name="Freeform 1413504"/>
              <p:cNvSpPr/>
              <p:nvPr/>
            </p:nvSpPr>
            <p:spPr>
              <a:xfrm>
                <a:off x="4658" y="1289"/>
                <a:ext cx="15" cy="4"/>
              </a:xfrm>
              <a:custGeom>
                <a:avLst/>
                <a:gdLst/>
                <a:ahLst/>
                <a:cxnLst/>
                <a:rect l="0" t="0" r="0" b="0"/>
                <a:pathLst>
                  <a:path w="342" h="99">
                    <a:moveTo>
                      <a:pt x="305" y="99"/>
                    </a:moveTo>
                    <a:lnTo>
                      <a:pt x="308" y="98"/>
                    </a:lnTo>
                    <a:lnTo>
                      <a:pt x="312" y="98"/>
                    </a:lnTo>
                    <a:lnTo>
                      <a:pt x="315" y="97"/>
                    </a:lnTo>
                    <a:lnTo>
                      <a:pt x="319" y="96"/>
                    </a:lnTo>
                    <a:lnTo>
                      <a:pt x="322" y="95"/>
                    </a:lnTo>
                    <a:lnTo>
                      <a:pt x="325" y="93"/>
                    </a:lnTo>
                    <a:lnTo>
                      <a:pt x="327" y="91"/>
                    </a:lnTo>
                    <a:lnTo>
                      <a:pt x="330" y="89"/>
                    </a:lnTo>
                    <a:lnTo>
                      <a:pt x="332" y="87"/>
                    </a:lnTo>
                    <a:lnTo>
                      <a:pt x="334" y="85"/>
                    </a:lnTo>
                    <a:lnTo>
                      <a:pt x="337" y="82"/>
                    </a:lnTo>
                    <a:lnTo>
                      <a:pt x="339" y="80"/>
                    </a:lnTo>
                    <a:lnTo>
                      <a:pt x="340" y="77"/>
                    </a:lnTo>
                    <a:lnTo>
                      <a:pt x="341" y="74"/>
                    </a:lnTo>
                    <a:lnTo>
                      <a:pt x="341" y="71"/>
                    </a:lnTo>
                    <a:lnTo>
                      <a:pt x="342" y="67"/>
                    </a:lnTo>
                    <a:lnTo>
                      <a:pt x="342" y="32"/>
                    </a:lnTo>
                    <a:lnTo>
                      <a:pt x="341" y="27"/>
                    </a:lnTo>
                    <a:lnTo>
                      <a:pt x="341" y="24"/>
                    </a:lnTo>
                    <a:lnTo>
                      <a:pt x="340" y="21"/>
                    </a:lnTo>
                    <a:lnTo>
                      <a:pt x="339" y="18"/>
                    </a:lnTo>
                    <a:lnTo>
                      <a:pt x="337" y="16"/>
                    </a:lnTo>
                    <a:lnTo>
                      <a:pt x="334" y="13"/>
                    </a:lnTo>
                    <a:lnTo>
                      <a:pt x="332" y="11"/>
                    </a:lnTo>
                    <a:lnTo>
                      <a:pt x="330" y="9"/>
                    </a:lnTo>
                    <a:lnTo>
                      <a:pt x="327" y="7"/>
                    </a:lnTo>
                    <a:lnTo>
                      <a:pt x="325" y="5"/>
                    </a:lnTo>
                    <a:lnTo>
                      <a:pt x="322" y="3"/>
                    </a:lnTo>
                    <a:lnTo>
                      <a:pt x="319" y="2"/>
                    </a:lnTo>
                    <a:lnTo>
                      <a:pt x="315" y="1"/>
                    </a:lnTo>
                    <a:lnTo>
                      <a:pt x="312" y="0"/>
                    </a:lnTo>
                    <a:lnTo>
                      <a:pt x="308" y="0"/>
                    </a:lnTo>
                    <a:lnTo>
                      <a:pt x="305" y="0"/>
                    </a:lnTo>
                    <a:lnTo>
                      <a:pt x="36" y="0"/>
                    </a:lnTo>
                    <a:lnTo>
                      <a:pt x="32" y="0"/>
                    </a:lnTo>
                    <a:lnTo>
                      <a:pt x="29" y="0"/>
                    </a:lnTo>
                    <a:lnTo>
                      <a:pt x="24" y="1"/>
                    </a:lnTo>
                    <a:lnTo>
                      <a:pt x="21" y="2"/>
                    </a:lnTo>
                    <a:lnTo>
                      <a:pt x="18" y="3"/>
                    </a:lnTo>
                    <a:lnTo>
                      <a:pt x="15" y="5"/>
                    </a:lnTo>
                    <a:lnTo>
                      <a:pt x="12" y="7"/>
                    </a:lnTo>
                    <a:lnTo>
                      <a:pt x="10" y="9"/>
                    </a:lnTo>
                    <a:lnTo>
                      <a:pt x="8" y="11"/>
                    </a:lnTo>
                    <a:lnTo>
                      <a:pt x="6" y="13"/>
                    </a:lnTo>
                    <a:lnTo>
                      <a:pt x="4" y="16"/>
                    </a:lnTo>
                    <a:lnTo>
                      <a:pt x="2" y="18"/>
                    </a:lnTo>
                    <a:lnTo>
                      <a:pt x="1" y="21"/>
                    </a:lnTo>
                    <a:lnTo>
                      <a:pt x="0" y="24"/>
                    </a:lnTo>
                    <a:lnTo>
                      <a:pt x="0" y="27"/>
                    </a:lnTo>
                    <a:lnTo>
                      <a:pt x="0" y="32"/>
                    </a:lnTo>
                    <a:lnTo>
                      <a:pt x="0" y="67"/>
                    </a:lnTo>
                    <a:lnTo>
                      <a:pt x="0" y="71"/>
                    </a:lnTo>
                    <a:lnTo>
                      <a:pt x="0" y="74"/>
                    </a:lnTo>
                    <a:lnTo>
                      <a:pt x="1" y="77"/>
                    </a:lnTo>
                    <a:lnTo>
                      <a:pt x="2" y="80"/>
                    </a:lnTo>
                    <a:lnTo>
                      <a:pt x="4" y="82"/>
                    </a:lnTo>
                    <a:lnTo>
                      <a:pt x="6" y="85"/>
                    </a:lnTo>
                    <a:lnTo>
                      <a:pt x="8" y="87"/>
                    </a:lnTo>
                    <a:lnTo>
                      <a:pt x="10" y="89"/>
                    </a:lnTo>
                    <a:lnTo>
                      <a:pt x="12" y="91"/>
                    </a:lnTo>
                    <a:lnTo>
                      <a:pt x="15" y="93"/>
                    </a:lnTo>
                    <a:lnTo>
                      <a:pt x="18" y="95"/>
                    </a:lnTo>
                    <a:lnTo>
                      <a:pt x="21" y="96"/>
                    </a:lnTo>
                    <a:lnTo>
                      <a:pt x="24" y="97"/>
                    </a:lnTo>
                    <a:lnTo>
                      <a:pt x="29" y="98"/>
                    </a:lnTo>
                    <a:lnTo>
                      <a:pt x="32" y="98"/>
                    </a:lnTo>
                    <a:lnTo>
                      <a:pt x="36" y="99"/>
                    </a:lnTo>
                    <a:lnTo>
                      <a:pt x="305" y="99"/>
                    </a:lnTo>
                    <a:close/>
                  </a:path>
                </a:pathLst>
              </a:custGeom>
              <a:solidFill>
                <a:srgbClr val="F2EEEA"/>
              </a:solidFill>
              <a:ln w="0" cap="flat" cmpd="sng">
                <a:solidFill>
                  <a:srgbClr val="000000"/>
                </a:solidFill>
                <a:prstDash val="solid"/>
                <a:headEnd type="none" w="med" len="med"/>
                <a:tailEnd type="none" w="med" len="med"/>
              </a:ln>
            </p:spPr>
            <p:txBody>
              <a:bodyPr/>
              <a:lstStyle/>
              <a:p>
                <a:endParaRPr lang="en-US"/>
              </a:p>
            </p:txBody>
          </p:sp>
          <p:sp>
            <p:nvSpPr>
              <p:cNvPr id="1413506" name="Freeform 1413505"/>
              <p:cNvSpPr/>
              <p:nvPr/>
            </p:nvSpPr>
            <p:spPr>
              <a:xfrm>
                <a:off x="4633" y="1288"/>
                <a:ext cx="20" cy="12"/>
              </a:xfrm>
              <a:custGeom>
                <a:avLst/>
                <a:gdLst/>
                <a:ahLst/>
                <a:cxnLst/>
                <a:rect l="0" t="0" r="0" b="0"/>
                <a:pathLst>
                  <a:path w="477" h="283">
                    <a:moveTo>
                      <a:pt x="415" y="283"/>
                    </a:moveTo>
                    <a:lnTo>
                      <a:pt x="420" y="282"/>
                    </a:lnTo>
                    <a:lnTo>
                      <a:pt x="426" y="281"/>
                    </a:lnTo>
                    <a:lnTo>
                      <a:pt x="431" y="279"/>
                    </a:lnTo>
                    <a:lnTo>
                      <a:pt x="436" y="277"/>
                    </a:lnTo>
                    <a:lnTo>
                      <a:pt x="441" y="274"/>
                    </a:lnTo>
                    <a:lnTo>
                      <a:pt x="446" y="271"/>
                    </a:lnTo>
                    <a:lnTo>
                      <a:pt x="451" y="267"/>
                    </a:lnTo>
                    <a:lnTo>
                      <a:pt x="455" y="263"/>
                    </a:lnTo>
                    <a:lnTo>
                      <a:pt x="460" y="258"/>
                    </a:lnTo>
                    <a:lnTo>
                      <a:pt x="464" y="252"/>
                    </a:lnTo>
                    <a:lnTo>
                      <a:pt x="468" y="247"/>
                    </a:lnTo>
                    <a:lnTo>
                      <a:pt x="471" y="241"/>
                    </a:lnTo>
                    <a:lnTo>
                      <a:pt x="473" y="235"/>
                    </a:lnTo>
                    <a:lnTo>
                      <a:pt x="475" y="229"/>
                    </a:lnTo>
                    <a:lnTo>
                      <a:pt x="476" y="222"/>
                    </a:lnTo>
                    <a:lnTo>
                      <a:pt x="477" y="216"/>
                    </a:lnTo>
                    <a:lnTo>
                      <a:pt x="463" y="68"/>
                    </a:lnTo>
                    <a:lnTo>
                      <a:pt x="462" y="61"/>
                    </a:lnTo>
                    <a:lnTo>
                      <a:pt x="462" y="53"/>
                    </a:lnTo>
                    <a:lnTo>
                      <a:pt x="460" y="47"/>
                    </a:lnTo>
                    <a:lnTo>
                      <a:pt x="459" y="41"/>
                    </a:lnTo>
                    <a:lnTo>
                      <a:pt x="456" y="35"/>
                    </a:lnTo>
                    <a:lnTo>
                      <a:pt x="454" y="30"/>
                    </a:lnTo>
                    <a:lnTo>
                      <a:pt x="451" y="25"/>
                    </a:lnTo>
                    <a:lnTo>
                      <a:pt x="448" y="20"/>
                    </a:lnTo>
                    <a:lnTo>
                      <a:pt x="445" y="16"/>
                    </a:lnTo>
                    <a:lnTo>
                      <a:pt x="441" y="11"/>
                    </a:lnTo>
                    <a:lnTo>
                      <a:pt x="438" y="8"/>
                    </a:lnTo>
                    <a:lnTo>
                      <a:pt x="434" y="5"/>
                    </a:lnTo>
                    <a:lnTo>
                      <a:pt x="429" y="3"/>
                    </a:lnTo>
                    <a:lnTo>
                      <a:pt x="425" y="1"/>
                    </a:lnTo>
                    <a:lnTo>
                      <a:pt x="420" y="0"/>
                    </a:lnTo>
                    <a:lnTo>
                      <a:pt x="415" y="0"/>
                    </a:lnTo>
                    <a:lnTo>
                      <a:pt x="62" y="0"/>
                    </a:lnTo>
                    <a:lnTo>
                      <a:pt x="57" y="0"/>
                    </a:lnTo>
                    <a:lnTo>
                      <a:pt x="52" y="1"/>
                    </a:lnTo>
                    <a:lnTo>
                      <a:pt x="48" y="3"/>
                    </a:lnTo>
                    <a:lnTo>
                      <a:pt x="43" y="5"/>
                    </a:lnTo>
                    <a:lnTo>
                      <a:pt x="39" y="8"/>
                    </a:lnTo>
                    <a:lnTo>
                      <a:pt x="35" y="11"/>
                    </a:lnTo>
                    <a:lnTo>
                      <a:pt x="32" y="16"/>
                    </a:lnTo>
                    <a:lnTo>
                      <a:pt x="27" y="20"/>
                    </a:lnTo>
                    <a:lnTo>
                      <a:pt x="24" y="25"/>
                    </a:lnTo>
                    <a:lnTo>
                      <a:pt x="22" y="30"/>
                    </a:lnTo>
                    <a:lnTo>
                      <a:pt x="19" y="35"/>
                    </a:lnTo>
                    <a:lnTo>
                      <a:pt x="17" y="41"/>
                    </a:lnTo>
                    <a:lnTo>
                      <a:pt x="16" y="47"/>
                    </a:lnTo>
                    <a:lnTo>
                      <a:pt x="14" y="53"/>
                    </a:lnTo>
                    <a:lnTo>
                      <a:pt x="14" y="61"/>
                    </a:lnTo>
                    <a:lnTo>
                      <a:pt x="14" y="68"/>
                    </a:lnTo>
                    <a:lnTo>
                      <a:pt x="0" y="216"/>
                    </a:lnTo>
                    <a:lnTo>
                      <a:pt x="0" y="222"/>
                    </a:lnTo>
                    <a:lnTo>
                      <a:pt x="1" y="229"/>
                    </a:lnTo>
                    <a:lnTo>
                      <a:pt x="3" y="235"/>
                    </a:lnTo>
                    <a:lnTo>
                      <a:pt x="5" y="241"/>
                    </a:lnTo>
                    <a:lnTo>
                      <a:pt x="8" y="247"/>
                    </a:lnTo>
                    <a:lnTo>
                      <a:pt x="12" y="252"/>
                    </a:lnTo>
                    <a:lnTo>
                      <a:pt x="16" y="258"/>
                    </a:lnTo>
                    <a:lnTo>
                      <a:pt x="20" y="263"/>
                    </a:lnTo>
                    <a:lnTo>
                      <a:pt x="25" y="267"/>
                    </a:lnTo>
                    <a:lnTo>
                      <a:pt x="30" y="271"/>
                    </a:lnTo>
                    <a:lnTo>
                      <a:pt x="36" y="274"/>
                    </a:lnTo>
                    <a:lnTo>
                      <a:pt x="41" y="277"/>
                    </a:lnTo>
                    <a:lnTo>
                      <a:pt x="46" y="279"/>
                    </a:lnTo>
                    <a:lnTo>
                      <a:pt x="51" y="281"/>
                    </a:lnTo>
                    <a:lnTo>
                      <a:pt x="57" y="282"/>
                    </a:lnTo>
                    <a:lnTo>
                      <a:pt x="62" y="283"/>
                    </a:lnTo>
                    <a:lnTo>
                      <a:pt x="415" y="283"/>
                    </a:lnTo>
                    <a:close/>
                  </a:path>
                </a:pathLst>
              </a:custGeom>
              <a:solidFill>
                <a:srgbClr val="7F7F7F"/>
              </a:solidFill>
              <a:ln w="0" cap="flat" cmpd="sng">
                <a:solidFill>
                  <a:srgbClr val="000000"/>
                </a:solidFill>
                <a:prstDash val="solid"/>
                <a:headEnd type="none" w="med" len="med"/>
                <a:tailEnd type="none" w="med" len="med"/>
              </a:ln>
            </p:spPr>
            <p:txBody>
              <a:bodyPr/>
              <a:lstStyle/>
              <a:p>
                <a:endParaRPr lang="en-US"/>
              </a:p>
            </p:txBody>
          </p:sp>
          <p:sp>
            <p:nvSpPr>
              <p:cNvPr id="1413507" name="Freeform 1413506"/>
              <p:cNvSpPr/>
              <p:nvPr/>
            </p:nvSpPr>
            <p:spPr>
              <a:xfrm>
                <a:off x="4633" y="1288"/>
                <a:ext cx="20" cy="12"/>
              </a:xfrm>
              <a:custGeom>
                <a:avLst/>
                <a:gdLst/>
                <a:ahLst/>
                <a:cxnLst/>
                <a:rect l="0" t="0" r="0" b="0"/>
                <a:pathLst>
                  <a:path w="455" h="269">
                    <a:moveTo>
                      <a:pt x="395" y="269"/>
                    </a:moveTo>
                    <a:lnTo>
                      <a:pt x="399" y="268"/>
                    </a:lnTo>
                    <a:lnTo>
                      <a:pt x="404" y="267"/>
                    </a:lnTo>
                    <a:lnTo>
                      <a:pt x="410" y="266"/>
                    </a:lnTo>
                    <a:lnTo>
                      <a:pt x="415" y="264"/>
                    </a:lnTo>
                    <a:lnTo>
                      <a:pt x="420" y="261"/>
                    </a:lnTo>
                    <a:lnTo>
                      <a:pt x="425" y="258"/>
                    </a:lnTo>
                    <a:lnTo>
                      <a:pt x="429" y="254"/>
                    </a:lnTo>
                    <a:lnTo>
                      <a:pt x="434" y="250"/>
                    </a:lnTo>
                    <a:lnTo>
                      <a:pt x="438" y="245"/>
                    </a:lnTo>
                    <a:lnTo>
                      <a:pt x="442" y="240"/>
                    </a:lnTo>
                    <a:lnTo>
                      <a:pt x="446" y="235"/>
                    </a:lnTo>
                    <a:lnTo>
                      <a:pt x="449" y="230"/>
                    </a:lnTo>
                    <a:lnTo>
                      <a:pt x="451" y="224"/>
                    </a:lnTo>
                    <a:lnTo>
                      <a:pt x="453" y="218"/>
                    </a:lnTo>
                    <a:lnTo>
                      <a:pt x="454" y="212"/>
                    </a:lnTo>
                    <a:lnTo>
                      <a:pt x="455" y="205"/>
                    </a:lnTo>
                    <a:lnTo>
                      <a:pt x="440" y="64"/>
                    </a:lnTo>
                    <a:lnTo>
                      <a:pt x="439" y="57"/>
                    </a:lnTo>
                    <a:lnTo>
                      <a:pt x="439" y="51"/>
                    </a:lnTo>
                    <a:lnTo>
                      <a:pt x="438" y="44"/>
                    </a:lnTo>
                    <a:lnTo>
                      <a:pt x="436" y="38"/>
                    </a:lnTo>
                    <a:lnTo>
                      <a:pt x="434" y="33"/>
                    </a:lnTo>
                    <a:lnTo>
                      <a:pt x="432" y="28"/>
                    </a:lnTo>
                    <a:lnTo>
                      <a:pt x="430" y="23"/>
                    </a:lnTo>
                    <a:lnTo>
                      <a:pt x="427" y="19"/>
                    </a:lnTo>
                    <a:lnTo>
                      <a:pt x="424" y="15"/>
                    </a:lnTo>
                    <a:lnTo>
                      <a:pt x="420" y="11"/>
                    </a:lnTo>
                    <a:lnTo>
                      <a:pt x="417" y="7"/>
                    </a:lnTo>
                    <a:lnTo>
                      <a:pt x="413" y="4"/>
                    </a:lnTo>
                    <a:lnTo>
                      <a:pt x="409" y="2"/>
                    </a:lnTo>
                    <a:lnTo>
                      <a:pt x="404" y="1"/>
                    </a:lnTo>
                    <a:lnTo>
                      <a:pt x="399" y="0"/>
                    </a:lnTo>
                    <a:lnTo>
                      <a:pt x="395" y="0"/>
                    </a:lnTo>
                    <a:lnTo>
                      <a:pt x="59" y="0"/>
                    </a:lnTo>
                    <a:lnTo>
                      <a:pt x="53" y="0"/>
                    </a:lnTo>
                    <a:lnTo>
                      <a:pt x="49" y="1"/>
                    </a:lnTo>
                    <a:lnTo>
                      <a:pt x="45" y="2"/>
                    </a:lnTo>
                    <a:lnTo>
                      <a:pt x="41" y="4"/>
                    </a:lnTo>
                    <a:lnTo>
                      <a:pt x="37" y="7"/>
                    </a:lnTo>
                    <a:lnTo>
                      <a:pt x="33" y="11"/>
                    </a:lnTo>
                    <a:lnTo>
                      <a:pt x="30" y="15"/>
                    </a:lnTo>
                    <a:lnTo>
                      <a:pt x="27" y="19"/>
                    </a:lnTo>
                    <a:lnTo>
                      <a:pt x="24" y="23"/>
                    </a:lnTo>
                    <a:lnTo>
                      <a:pt x="21" y="28"/>
                    </a:lnTo>
                    <a:lnTo>
                      <a:pt x="18" y="33"/>
                    </a:lnTo>
                    <a:lnTo>
                      <a:pt x="16" y="38"/>
                    </a:lnTo>
                    <a:lnTo>
                      <a:pt x="15" y="44"/>
                    </a:lnTo>
                    <a:lnTo>
                      <a:pt x="13" y="51"/>
                    </a:lnTo>
                    <a:lnTo>
                      <a:pt x="13" y="57"/>
                    </a:lnTo>
                    <a:lnTo>
                      <a:pt x="13" y="64"/>
                    </a:lnTo>
                    <a:lnTo>
                      <a:pt x="0" y="205"/>
                    </a:lnTo>
                    <a:lnTo>
                      <a:pt x="0" y="212"/>
                    </a:lnTo>
                    <a:lnTo>
                      <a:pt x="1" y="218"/>
                    </a:lnTo>
                    <a:lnTo>
                      <a:pt x="3" y="224"/>
                    </a:lnTo>
                    <a:lnTo>
                      <a:pt x="5" y="230"/>
                    </a:lnTo>
                    <a:lnTo>
                      <a:pt x="8" y="235"/>
                    </a:lnTo>
                    <a:lnTo>
                      <a:pt x="11" y="240"/>
                    </a:lnTo>
                    <a:lnTo>
                      <a:pt x="15" y="245"/>
                    </a:lnTo>
                    <a:lnTo>
                      <a:pt x="20" y="250"/>
                    </a:lnTo>
                    <a:lnTo>
                      <a:pt x="24" y="254"/>
                    </a:lnTo>
                    <a:lnTo>
                      <a:pt x="29" y="258"/>
                    </a:lnTo>
                    <a:lnTo>
                      <a:pt x="34" y="261"/>
                    </a:lnTo>
                    <a:lnTo>
                      <a:pt x="38" y="264"/>
                    </a:lnTo>
                    <a:lnTo>
                      <a:pt x="43" y="266"/>
                    </a:lnTo>
                    <a:lnTo>
                      <a:pt x="48" y="267"/>
                    </a:lnTo>
                    <a:lnTo>
                      <a:pt x="53" y="268"/>
                    </a:lnTo>
                    <a:lnTo>
                      <a:pt x="59" y="269"/>
                    </a:lnTo>
                    <a:lnTo>
                      <a:pt x="395" y="269"/>
                    </a:lnTo>
                    <a:close/>
                  </a:path>
                </a:pathLst>
              </a:custGeom>
              <a:solidFill>
                <a:srgbClr val="F2F3F1"/>
              </a:solidFill>
              <a:ln w="0" cap="flat" cmpd="sng">
                <a:solidFill>
                  <a:srgbClr val="000000"/>
                </a:solidFill>
                <a:prstDash val="solid"/>
                <a:headEnd type="none" w="med" len="med"/>
                <a:tailEnd type="none" w="med" len="med"/>
              </a:ln>
            </p:spPr>
            <p:txBody>
              <a:bodyPr/>
              <a:lstStyle/>
              <a:p>
                <a:endParaRPr lang="en-US"/>
              </a:p>
            </p:txBody>
          </p:sp>
          <p:sp>
            <p:nvSpPr>
              <p:cNvPr id="1413508" name="Freeform 1413507"/>
              <p:cNvSpPr/>
              <p:nvPr/>
            </p:nvSpPr>
            <p:spPr>
              <a:xfrm>
                <a:off x="4636" y="1294"/>
                <a:ext cx="14" cy="5"/>
              </a:xfrm>
              <a:custGeom>
                <a:avLst/>
                <a:gdLst/>
                <a:ahLst/>
                <a:cxnLst/>
                <a:rect l="0" t="0" r="0" b="0"/>
                <a:pathLst>
                  <a:path w="333" h="121">
                    <a:moveTo>
                      <a:pt x="333" y="60"/>
                    </a:moveTo>
                    <a:lnTo>
                      <a:pt x="332" y="65"/>
                    </a:lnTo>
                    <a:lnTo>
                      <a:pt x="332" y="71"/>
                    </a:lnTo>
                    <a:lnTo>
                      <a:pt x="331" y="77"/>
                    </a:lnTo>
                    <a:lnTo>
                      <a:pt x="330" y="83"/>
                    </a:lnTo>
                    <a:lnTo>
                      <a:pt x="329" y="88"/>
                    </a:lnTo>
                    <a:lnTo>
                      <a:pt x="327" y="93"/>
                    </a:lnTo>
                    <a:lnTo>
                      <a:pt x="325" y="98"/>
                    </a:lnTo>
                    <a:lnTo>
                      <a:pt x="323" y="102"/>
                    </a:lnTo>
                    <a:lnTo>
                      <a:pt x="320" y="106"/>
                    </a:lnTo>
                    <a:lnTo>
                      <a:pt x="317" y="109"/>
                    </a:lnTo>
                    <a:lnTo>
                      <a:pt x="314" y="112"/>
                    </a:lnTo>
                    <a:lnTo>
                      <a:pt x="311" y="115"/>
                    </a:lnTo>
                    <a:lnTo>
                      <a:pt x="307" y="117"/>
                    </a:lnTo>
                    <a:lnTo>
                      <a:pt x="303" y="118"/>
                    </a:lnTo>
                    <a:lnTo>
                      <a:pt x="299" y="119"/>
                    </a:lnTo>
                    <a:lnTo>
                      <a:pt x="295" y="121"/>
                    </a:lnTo>
                    <a:lnTo>
                      <a:pt x="39" y="121"/>
                    </a:lnTo>
                    <a:lnTo>
                      <a:pt x="33" y="119"/>
                    </a:lnTo>
                    <a:lnTo>
                      <a:pt x="29" y="118"/>
                    </a:lnTo>
                    <a:lnTo>
                      <a:pt x="25" y="117"/>
                    </a:lnTo>
                    <a:lnTo>
                      <a:pt x="22" y="115"/>
                    </a:lnTo>
                    <a:lnTo>
                      <a:pt x="18" y="112"/>
                    </a:lnTo>
                    <a:lnTo>
                      <a:pt x="15" y="109"/>
                    </a:lnTo>
                    <a:lnTo>
                      <a:pt x="12" y="106"/>
                    </a:lnTo>
                    <a:lnTo>
                      <a:pt x="10" y="102"/>
                    </a:lnTo>
                    <a:lnTo>
                      <a:pt x="8" y="98"/>
                    </a:lnTo>
                    <a:lnTo>
                      <a:pt x="5" y="93"/>
                    </a:lnTo>
                    <a:lnTo>
                      <a:pt x="4" y="88"/>
                    </a:lnTo>
                    <a:lnTo>
                      <a:pt x="2" y="83"/>
                    </a:lnTo>
                    <a:lnTo>
                      <a:pt x="1" y="77"/>
                    </a:lnTo>
                    <a:lnTo>
                      <a:pt x="0" y="71"/>
                    </a:lnTo>
                    <a:lnTo>
                      <a:pt x="0" y="65"/>
                    </a:lnTo>
                    <a:lnTo>
                      <a:pt x="0" y="60"/>
                    </a:lnTo>
                    <a:lnTo>
                      <a:pt x="3" y="0"/>
                    </a:lnTo>
                    <a:lnTo>
                      <a:pt x="331" y="0"/>
                    </a:lnTo>
                    <a:lnTo>
                      <a:pt x="333" y="60"/>
                    </a:lnTo>
                    <a:close/>
                  </a:path>
                </a:pathLst>
              </a:custGeom>
              <a:solidFill>
                <a:srgbClr val="CDCAC7"/>
              </a:solidFill>
              <a:ln w="0" cap="flat" cmpd="sng">
                <a:solidFill>
                  <a:srgbClr val="000000"/>
                </a:solidFill>
                <a:prstDash val="solid"/>
                <a:headEnd type="none" w="med" len="med"/>
                <a:tailEnd type="none" w="med" len="med"/>
              </a:ln>
            </p:spPr>
            <p:txBody>
              <a:bodyPr/>
              <a:lstStyle/>
              <a:p>
                <a:endParaRPr lang="en-US"/>
              </a:p>
            </p:txBody>
          </p:sp>
          <p:sp>
            <p:nvSpPr>
              <p:cNvPr id="1413509" name="Freeform 1413508"/>
              <p:cNvSpPr/>
              <p:nvPr/>
            </p:nvSpPr>
            <p:spPr>
              <a:xfrm>
                <a:off x="4634" y="1290"/>
                <a:ext cx="1" cy="8"/>
              </a:xfrm>
              <a:custGeom>
                <a:avLst/>
                <a:gdLst/>
                <a:ahLst/>
                <a:cxnLst/>
                <a:rect l="0" t="0" r="0" b="0"/>
                <a:pathLst>
                  <a:path w="33" h="200">
                    <a:moveTo>
                      <a:pt x="19" y="200"/>
                    </a:moveTo>
                    <a:lnTo>
                      <a:pt x="20" y="199"/>
                    </a:lnTo>
                    <a:lnTo>
                      <a:pt x="21" y="199"/>
                    </a:lnTo>
                    <a:lnTo>
                      <a:pt x="22" y="199"/>
                    </a:lnTo>
                    <a:lnTo>
                      <a:pt x="24" y="198"/>
                    </a:lnTo>
                    <a:lnTo>
                      <a:pt x="25" y="197"/>
                    </a:lnTo>
                    <a:lnTo>
                      <a:pt x="26" y="196"/>
                    </a:lnTo>
                    <a:lnTo>
                      <a:pt x="27" y="195"/>
                    </a:lnTo>
                    <a:lnTo>
                      <a:pt x="28" y="194"/>
                    </a:lnTo>
                    <a:lnTo>
                      <a:pt x="29" y="192"/>
                    </a:lnTo>
                    <a:lnTo>
                      <a:pt x="30" y="191"/>
                    </a:lnTo>
                    <a:lnTo>
                      <a:pt x="31" y="189"/>
                    </a:lnTo>
                    <a:lnTo>
                      <a:pt x="31" y="188"/>
                    </a:lnTo>
                    <a:lnTo>
                      <a:pt x="32" y="186"/>
                    </a:lnTo>
                    <a:lnTo>
                      <a:pt x="32" y="184"/>
                    </a:lnTo>
                    <a:lnTo>
                      <a:pt x="32" y="182"/>
                    </a:lnTo>
                    <a:lnTo>
                      <a:pt x="33" y="181"/>
                    </a:lnTo>
                    <a:lnTo>
                      <a:pt x="33" y="20"/>
                    </a:lnTo>
                    <a:lnTo>
                      <a:pt x="32" y="18"/>
                    </a:lnTo>
                    <a:lnTo>
                      <a:pt x="32" y="16"/>
                    </a:lnTo>
                    <a:lnTo>
                      <a:pt x="32" y="14"/>
                    </a:lnTo>
                    <a:lnTo>
                      <a:pt x="31" y="12"/>
                    </a:lnTo>
                    <a:lnTo>
                      <a:pt x="31" y="10"/>
                    </a:lnTo>
                    <a:lnTo>
                      <a:pt x="30" y="8"/>
                    </a:lnTo>
                    <a:lnTo>
                      <a:pt x="29" y="7"/>
                    </a:lnTo>
                    <a:lnTo>
                      <a:pt x="28" y="5"/>
                    </a:lnTo>
                    <a:lnTo>
                      <a:pt x="27" y="4"/>
                    </a:lnTo>
                    <a:lnTo>
                      <a:pt x="26" y="3"/>
                    </a:lnTo>
                    <a:lnTo>
                      <a:pt x="25" y="2"/>
                    </a:lnTo>
                    <a:lnTo>
                      <a:pt x="24" y="1"/>
                    </a:lnTo>
                    <a:lnTo>
                      <a:pt x="22" y="0"/>
                    </a:lnTo>
                    <a:lnTo>
                      <a:pt x="21" y="0"/>
                    </a:lnTo>
                    <a:lnTo>
                      <a:pt x="20" y="0"/>
                    </a:lnTo>
                    <a:lnTo>
                      <a:pt x="19" y="0"/>
                    </a:lnTo>
                    <a:lnTo>
                      <a:pt x="17" y="0"/>
                    </a:lnTo>
                    <a:lnTo>
                      <a:pt x="16" y="0"/>
                    </a:lnTo>
                    <a:lnTo>
                      <a:pt x="14" y="0"/>
                    </a:lnTo>
                    <a:lnTo>
                      <a:pt x="13" y="1"/>
                    </a:lnTo>
                    <a:lnTo>
                      <a:pt x="12" y="2"/>
                    </a:lnTo>
                    <a:lnTo>
                      <a:pt x="11" y="3"/>
                    </a:lnTo>
                    <a:lnTo>
                      <a:pt x="9" y="4"/>
                    </a:lnTo>
                    <a:lnTo>
                      <a:pt x="9" y="5"/>
                    </a:lnTo>
                    <a:lnTo>
                      <a:pt x="8" y="7"/>
                    </a:lnTo>
                    <a:lnTo>
                      <a:pt x="7" y="8"/>
                    </a:lnTo>
                    <a:lnTo>
                      <a:pt x="6" y="10"/>
                    </a:lnTo>
                    <a:lnTo>
                      <a:pt x="6" y="12"/>
                    </a:lnTo>
                    <a:lnTo>
                      <a:pt x="5" y="14"/>
                    </a:lnTo>
                    <a:lnTo>
                      <a:pt x="5" y="16"/>
                    </a:lnTo>
                    <a:lnTo>
                      <a:pt x="5" y="18"/>
                    </a:lnTo>
                    <a:lnTo>
                      <a:pt x="5" y="20"/>
                    </a:lnTo>
                    <a:lnTo>
                      <a:pt x="0" y="167"/>
                    </a:lnTo>
                    <a:lnTo>
                      <a:pt x="0" y="169"/>
                    </a:lnTo>
                    <a:lnTo>
                      <a:pt x="0" y="171"/>
                    </a:lnTo>
                    <a:lnTo>
                      <a:pt x="0" y="175"/>
                    </a:lnTo>
                    <a:lnTo>
                      <a:pt x="1" y="177"/>
                    </a:lnTo>
                    <a:lnTo>
                      <a:pt x="2" y="180"/>
                    </a:lnTo>
                    <a:lnTo>
                      <a:pt x="4" y="182"/>
                    </a:lnTo>
                    <a:lnTo>
                      <a:pt x="5" y="185"/>
                    </a:lnTo>
                    <a:lnTo>
                      <a:pt x="7" y="188"/>
                    </a:lnTo>
                    <a:lnTo>
                      <a:pt x="8" y="190"/>
                    </a:lnTo>
                    <a:lnTo>
                      <a:pt x="9" y="192"/>
                    </a:lnTo>
                    <a:lnTo>
                      <a:pt x="11" y="194"/>
                    </a:lnTo>
                    <a:lnTo>
                      <a:pt x="12" y="196"/>
                    </a:lnTo>
                    <a:lnTo>
                      <a:pt x="14" y="197"/>
                    </a:lnTo>
                    <a:lnTo>
                      <a:pt x="15" y="199"/>
                    </a:lnTo>
                    <a:lnTo>
                      <a:pt x="17" y="199"/>
                    </a:lnTo>
                    <a:lnTo>
                      <a:pt x="19" y="200"/>
                    </a:lnTo>
                    <a:close/>
                  </a:path>
                </a:pathLst>
              </a:custGeom>
              <a:solidFill>
                <a:srgbClr val="DADEDC"/>
              </a:solidFill>
              <a:ln w="0" cap="flat" cmpd="sng">
                <a:solidFill>
                  <a:srgbClr val="000000"/>
                </a:solidFill>
                <a:prstDash val="solid"/>
                <a:headEnd type="none" w="med" len="med"/>
                <a:tailEnd type="none" w="med" len="med"/>
              </a:ln>
            </p:spPr>
            <p:txBody>
              <a:bodyPr/>
              <a:lstStyle/>
              <a:p>
                <a:endParaRPr lang="en-US"/>
              </a:p>
            </p:txBody>
          </p:sp>
          <p:sp>
            <p:nvSpPr>
              <p:cNvPr id="1413510" name="Freeform 1413509"/>
              <p:cNvSpPr/>
              <p:nvPr/>
            </p:nvSpPr>
            <p:spPr>
              <a:xfrm>
                <a:off x="4651" y="1289"/>
                <a:ext cx="1" cy="9"/>
              </a:xfrm>
              <a:custGeom>
                <a:avLst/>
                <a:gdLst/>
                <a:ahLst/>
                <a:cxnLst/>
                <a:rect l="0" t="0" r="0" b="0"/>
                <a:pathLst>
                  <a:path w="37" h="208">
                    <a:moveTo>
                      <a:pt x="15" y="208"/>
                    </a:moveTo>
                    <a:lnTo>
                      <a:pt x="16" y="207"/>
                    </a:lnTo>
                    <a:lnTo>
                      <a:pt x="17" y="207"/>
                    </a:lnTo>
                    <a:lnTo>
                      <a:pt x="19" y="205"/>
                    </a:lnTo>
                    <a:lnTo>
                      <a:pt x="21" y="204"/>
                    </a:lnTo>
                    <a:lnTo>
                      <a:pt x="23" y="202"/>
                    </a:lnTo>
                    <a:lnTo>
                      <a:pt x="25" y="200"/>
                    </a:lnTo>
                    <a:lnTo>
                      <a:pt x="26" y="198"/>
                    </a:lnTo>
                    <a:lnTo>
                      <a:pt x="28" y="196"/>
                    </a:lnTo>
                    <a:lnTo>
                      <a:pt x="30" y="193"/>
                    </a:lnTo>
                    <a:lnTo>
                      <a:pt x="31" y="191"/>
                    </a:lnTo>
                    <a:lnTo>
                      <a:pt x="33" y="188"/>
                    </a:lnTo>
                    <a:lnTo>
                      <a:pt x="34" y="186"/>
                    </a:lnTo>
                    <a:lnTo>
                      <a:pt x="35" y="183"/>
                    </a:lnTo>
                    <a:lnTo>
                      <a:pt x="36" y="181"/>
                    </a:lnTo>
                    <a:lnTo>
                      <a:pt x="36" y="177"/>
                    </a:lnTo>
                    <a:lnTo>
                      <a:pt x="37" y="176"/>
                    </a:lnTo>
                    <a:lnTo>
                      <a:pt x="29" y="20"/>
                    </a:lnTo>
                    <a:lnTo>
                      <a:pt x="28" y="17"/>
                    </a:lnTo>
                    <a:lnTo>
                      <a:pt x="28" y="15"/>
                    </a:lnTo>
                    <a:lnTo>
                      <a:pt x="28" y="13"/>
                    </a:lnTo>
                    <a:lnTo>
                      <a:pt x="27" y="11"/>
                    </a:lnTo>
                    <a:lnTo>
                      <a:pt x="27" y="10"/>
                    </a:lnTo>
                    <a:lnTo>
                      <a:pt x="26" y="8"/>
                    </a:lnTo>
                    <a:lnTo>
                      <a:pt x="25" y="7"/>
                    </a:lnTo>
                    <a:lnTo>
                      <a:pt x="24" y="5"/>
                    </a:lnTo>
                    <a:lnTo>
                      <a:pt x="23" y="4"/>
                    </a:lnTo>
                    <a:lnTo>
                      <a:pt x="22" y="3"/>
                    </a:lnTo>
                    <a:lnTo>
                      <a:pt x="21" y="2"/>
                    </a:lnTo>
                    <a:lnTo>
                      <a:pt x="20" y="1"/>
                    </a:lnTo>
                    <a:lnTo>
                      <a:pt x="18" y="0"/>
                    </a:lnTo>
                    <a:lnTo>
                      <a:pt x="17" y="0"/>
                    </a:lnTo>
                    <a:lnTo>
                      <a:pt x="16" y="0"/>
                    </a:lnTo>
                    <a:lnTo>
                      <a:pt x="15" y="0"/>
                    </a:lnTo>
                    <a:lnTo>
                      <a:pt x="13" y="0"/>
                    </a:lnTo>
                    <a:lnTo>
                      <a:pt x="12" y="0"/>
                    </a:lnTo>
                    <a:lnTo>
                      <a:pt x="10" y="0"/>
                    </a:lnTo>
                    <a:lnTo>
                      <a:pt x="9" y="1"/>
                    </a:lnTo>
                    <a:lnTo>
                      <a:pt x="8" y="2"/>
                    </a:lnTo>
                    <a:lnTo>
                      <a:pt x="7" y="3"/>
                    </a:lnTo>
                    <a:lnTo>
                      <a:pt x="5" y="4"/>
                    </a:lnTo>
                    <a:lnTo>
                      <a:pt x="5" y="6"/>
                    </a:lnTo>
                    <a:lnTo>
                      <a:pt x="4" y="7"/>
                    </a:lnTo>
                    <a:lnTo>
                      <a:pt x="3" y="9"/>
                    </a:lnTo>
                    <a:lnTo>
                      <a:pt x="1" y="11"/>
                    </a:lnTo>
                    <a:lnTo>
                      <a:pt x="1" y="13"/>
                    </a:lnTo>
                    <a:lnTo>
                      <a:pt x="0" y="15"/>
                    </a:lnTo>
                    <a:lnTo>
                      <a:pt x="0" y="17"/>
                    </a:lnTo>
                    <a:lnTo>
                      <a:pt x="0" y="20"/>
                    </a:lnTo>
                    <a:lnTo>
                      <a:pt x="0" y="23"/>
                    </a:lnTo>
                    <a:lnTo>
                      <a:pt x="0" y="192"/>
                    </a:lnTo>
                    <a:lnTo>
                      <a:pt x="0" y="193"/>
                    </a:lnTo>
                    <a:lnTo>
                      <a:pt x="0" y="194"/>
                    </a:lnTo>
                    <a:lnTo>
                      <a:pt x="0" y="196"/>
                    </a:lnTo>
                    <a:lnTo>
                      <a:pt x="1" y="197"/>
                    </a:lnTo>
                    <a:lnTo>
                      <a:pt x="1" y="199"/>
                    </a:lnTo>
                    <a:lnTo>
                      <a:pt x="3" y="200"/>
                    </a:lnTo>
                    <a:lnTo>
                      <a:pt x="4" y="201"/>
                    </a:lnTo>
                    <a:lnTo>
                      <a:pt x="5" y="203"/>
                    </a:lnTo>
                    <a:lnTo>
                      <a:pt x="5" y="204"/>
                    </a:lnTo>
                    <a:lnTo>
                      <a:pt x="7" y="205"/>
                    </a:lnTo>
                    <a:lnTo>
                      <a:pt x="8" y="205"/>
                    </a:lnTo>
                    <a:lnTo>
                      <a:pt x="9" y="206"/>
                    </a:lnTo>
                    <a:lnTo>
                      <a:pt x="10" y="207"/>
                    </a:lnTo>
                    <a:lnTo>
                      <a:pt x="12" y="207"/>
                    </a:lnTo>
                    <a:lnTo>
                      <a:pt x="13" y="207"/>
                    </a:lnTo>
                    <a:lnTo>
                      <a:pt x="15" y="208"/>
                    </a:lnTo>
                    <a:close/>
                  </a:path>
                </a:pathLst>
              </a:custGeom>
              <a:solidFill>
                <a:srgbClr val="DADEDC"/>
              </a:solidFill>
              <a:ln w="0" cap="flat" cmpd="sng">
                <a:solidFill>
                  <a:srgbClr val="000000"/>
                </a:solidFill>
                <a:prstDash val="solid"/>
                <a:headEnd type="none" w="med" len="med"/>
                <a:tailEnd type="none" w="med" len="med"/>
              </a:ln>
            </p:spPr>
            <p:txBody>
              <a:bodyPr/>
              <a:lstStyle/>
              <a:p>
                <a:endParaRPr lang="en-US"/>
              </a:p>
            </p:txBody>
          </p:sp>
          <p:sp>
            <p:nvSpPr>
              <p:cNvPr id="1413511" name="Freeform 1413510"/>
              <p:cNvSpPr/>
              <p:nvPr/>
            </p:nvSpPr>
            <p:spPr>
              <a:xfrm>
                <a:off x="4636" y="1289"/>
                <a:ext cx="15" cy="4"/>
              </a:xfrm>
              <a:custGeom>
                <a:avLst/>
                <a:gdLst/>
                <a:ahLst/>
                <a:cxnLst/>
                <a:rect l="0" t="0" r="0" b="0"/>
                <a:pathLst>
                  <a:path w="342" h="99">
                    <a:moveTo>
                      <a:pt x="306" y="99"/>
                    </a:moveTo>
                    <a:lnTo>
                      <a:pt x="309" y="98"/>
                    </a:lnTo>
                    <a:lnTo>
                      <a:pt x="313" y="98"/>
                    </a:lnTo>
                    <a:lnTo>
                      <a:pt x="317" y="97"/>
                    </a:lnTo>
                    <a:lnTo>
                      <a:pt x="320" y="96"/>
                    </a:lnTo>
                    <a:lnTo>
                      <a:pt x="323" y="95"/>
                    </a:lnTo>
                    <a:lnTo>
                      <a:pt x="326" y="93"/>
                    </a:lnTo>
                    <a:lnTo>
                      <a:pt x="329" y="91"/>
                    </a:lnTo>
                    <a:lnTo>
                      <a:pt x="331" y="89"/>
                    </a:lnTo>
                    <a:lnTo>
                      <a:pt x="333" y="87"/>
                    </a:lnTo>
                    <a:lnTo>
                      <a:pt x="335" y="85"/>
                    </a:lnTo>
                    <a:lnTo>
                      <a:pt x="337" y="82"/>
                    </a:lnTo>
                    <a:lnTo>
                      <a:pt x="339" y="80"/>
                    </a:lnTo>
                    <a:lnTo>
                      <a:pt x="340" y="77"/>
                    </a:lnTo>
                    <a:lnTo>
                      <a:pt x="341" y="74"/>
                    </a:lnTo>
                    <a:lnTo>
                      <a:pt x="341" y="71"/>
                    </a:lnTo>
                    <a:lnTo>
                      <a:pt x="342" y="67"/>
                    </a:lnTo>
                    <a:lnTo>
                      <a:pt x="342" y="32"/>
                    </a:lnTo>
                    <a:lnTo>
                      <a:pt x="341" y="27"/>
                    </a:lnTo>
                    <a:lnTo>
                      <a:pt x="341" y="24"/>
                    </a:lnTo>
                    <a:lnTo>
                      <a:pt x="340" y="21"/>
                    </a:lnTo>
                    <a:lnTo>
                      <a:pt x="339" y="18"/>
                    </a:lnTo>
                    <a:lnTo>
                      <a:pt x="337" y="16"/>
                    </a:lnTo>
                    <a:lnTo>
                      <a:pt x="335" y="13"/>
                    </a:lnTo>
                    <a:lnTo>
                      <a:pt x="333" y="11"/>
                    </a:lnTo>
                    <a:lnTo>
                      <a:pt x="331" y="9"/>
                    </a:lnTo>
                    <a:lnTo>
                      <a:pt x="329" y="7"/>
                    </a:lnTo>
                    <a:lnTo>
                      <a:pt x="326" y="5"/>
                    </a:lnTo>
                    <a:lnTo>
                      <a:pt x="323" y="3"/>
                    </a:lnTo>
                    <a:lnTo>
                      <a:pt x="320" y="2"/>
                    </a:lnTo>
                    <a:lnTo>
                      <a:pt x="317" y="1"/>
                    </a:lnTo>
                    <a:lnTo>
                      <a:pt x="313" y="0"/>
                    </a:lnTo>
                    <a:lnTo>
                      <a:pt x="309" y="0"/>
                    </a:lnTo>
                    <a:lnTo>
                      <a:pt x="306" y="0"/>
                    </a:lnTo>
                    <a:lnTo>
                      <a:pt x="37" y="0"/>
                    </a:lnTo>
                    <a:lnTo>
                      <a:pt x="33" y="0"/>
                    </a:lnTo>
                    <a:lnTo>
                      <a:pt x="29" y="0"/>
                    </a:lnTo>
                    <a:lnTo>
                      <a:pt x="26" y="1"/>
                    </a:lnTo>
                    <a:lnTo>
                      <a:pt x="22" y="2"/>
                    </a:lnTo>
                    <a:lnTo>
                      <a:pt x="19" y="3"/>
                    </a:lnTo>
                    <a:lnTo>
                      <a:pt x="16" y="5"/>
                    </a:lnTo>
                    <a:lnTo>
                      <a:pt x="14" y="7"/>
                    </a:lnTo>
                    <a:lnTo>
                      <a:pt x="11" y="9"/>
                    </a:lnTo>
                    <a:lnTo>
                      <a:pt x="9" y="11"/>
                    </a:lnTo>
                    <a:lnTo>
                      <a:pt x="7" y="13"/>
                    </a:lnTo>
                    <a:lnTo>
                      <a:pt x="5" y="16"/>
                    </a:lnTo>
                    <a:lnTo>
                      <a:pt x="3" y="18"/>
                    </a:lnTo>
                    <a:lnTo>
                      <a:pt x="1" y="21"/>
                    </a:lnTo>
                    <a:lnTo>
                      <a:pt x="0" y="24"/>
                    </a:lnTo>
                    <a:lnTo>
                      <a:pt x="0" y="27"/>
                    </a:lnTo>
                    <a:lnTo>
                      <a:pt x="0" y="32"/>
                    </a:lnTo>
                    <a:lnTo>
                      <a:pt x="0" y="67"/>
                    </a:lnTo>
                    <a:lnTo>
                      <a:pt x="0" y="71"/>
                    </a:lnTo>
                    <a:lnTo>
                      <a:pt x="0" y="74"/>
                    </a:lnTo>
                    <a:lnTo>
                      <a:pt x="1" y="77"/>
                    </a:lnTo>
                    <a:lnTo>
                      <a:pt x="3" y="80"/>
                    </a:lnTo>
                    <a:lnTo>
                      <a:pt x="5" y="82"/>
                    </a:lnTo>
                    <a:lnTo>
                      <a:pt x="7" y="85"/>
                    </a:lnTo>
                    <a:lnTo>
                      <a:pt x="9" y="87"/>
                    </a:lnTo>
                    <a:lnTo>
                      <a:pt x="11" y="89"/>
                    </a:lnTo>
                    <a:lnTo>
                      <a:pt x="14" y="91"/>
                    </a:lnTo>
                    <a:lnTo>
                      <a:pt x="16" y="93"/>
                    </a:lnTo>
                    <a:lnTo>
                      <a:pt x="19" y="95"/>
                    </a:lnTo>
                    <a:lnTo>
                      <a:pt x="22" y="96"/>
                    </a:lnTo>
                    <a:lnTo>
                      <a:pt x="26" y="97"/>
                    </a:lnTo>
                    <a:lnTo>
                      <a:pt x="29" y="98"/>
                    </a:lnTo>
                    <a:lnTo>
                      <a:pt x="33" y="98"/>
                    </a:lnTo>
                    <a:lnTo>
                      <a:pt x="37" y="99"/>
                    </a:lnTo>
                    <a:lnTo>
                      <a:pt x="306" y="99"/>
                    </a:lnTo>
                    <a:close/>
                  </a:path>
                </a:pathLst>
              </a:custGeom>
              <a:solidFill>
                <a:srgbClr val="F2EEEA"/>
              </a:solidFill>
              <a:ln w="0" cap="flat" cmpd="sng">
                <a:solidFill>
                  <a:srgbClr val="000000"/>
                </a:solidFill>
                <a:prstDash val="solid"/>
                <a:headEnd type="none" w="med" len="med"/>
                <a:tailEnd type="none" w="med" len="med"/>
              </a:ln>
            </p:spPr>
            <p:txBody>
              <a:bodyPr/>
              <a:lstStyle/>
              <a:p>
                <a:endParaRPr lang="en-US"/>
              </a:p>
            </p:txBody>
          </p:sp>
          <p:sp>
            <p:nvSpPr>
              <p:cNvPr id="1413512" name="Freeform 1413511"/>
              <p:cNvSpPr/>
              <p:nvPr/>
            </p:nvSpPr>
            <p:spPr>
              <a:xfrm>
                <a:off x="4610" y="1288"/>
                <a:ext cx="20" cy="12"/>
              </a:xfrm>
              <a:custGeom>
                <a:avLst/>
                <a:gdLst/>
                <a:ahLst/>
                <a:cxnLst/>
                <a:rect l="0" t="0" r="0" b="0"/>
                <a:pathLst>
                  <a:path w="477" h="283">
                    <a:moveTo>
                      <a:pt x="416" y="283"/>
                    </a:moveTo>
                    <a:lnTo>
                      <a:pt x="420" y="282"/>
                    </a:lnTo>
                    <a:lnTo>
                      <a:pt x="426" y="281"/>
                    </a:lnTo>
                    <a:lnTo>
                      <a:pt x="431" y="279"/>
                    </a:lnTo>
                    <a:lnTo>
                      <a:pt x="436" y="277"/>
                    </a:lnTo>
                    <a:lnTo>
                      <a:pt x="441" y="274"/>
                    </a:lnTo>
                    <a:lnTo>
                      <a:pt x="447" y="271"/>
                    </a:lnTo>
                    <a:lnTo>
                      <a:pt x="452" y="267"/>
                    </a:lnTo>
                    <a:lnTo>
                      <a:pt x="456" y="263"/>
                    </a:lnTo>
                    <a:lnTo>
                      <a:pt x="460" y="258"/>
                    </a:lnTo>
                    <a:lnTo>
                      <a:pt x="464" y="252"/>
                    </a:lnTo>
                    <a:lnTo>
                      <a:pt x="468" y="247"/>
                    </a:lnTo>
                    <a:lnTo>
                      <a:pt x="471" y="241"/>
                    </a:lnTo>
                    <a:lnTo>
                      <a:pt x="473" y="235"/>
                    </a:lnTo>
                    <a:lnTo>
                      <a:pt x="475" y="229"/>
                    </a:lnTo>
                    <a:lnTo>
                      <a:pt x="476" y="222"/>
                    </a:lnTo>
                    <a:lnTo>
                      <a:pt x="477" y="216"/>
                    </a:lnTo>
                    <a:lnTo>
                      <a:pt x="463" y="68"/>
                    </a:lnTo>
                    <a:lnTo>
                      <a:pt x="462" y="61"/>
                    </a:lnTo>
                    <a:lnTo>
                      <a:pt x="462" y="53"/>
                    </a:lnTo>
                    <a:lnTo>
                      <a:pt x="460" y="47"/>
                    </a:lnTo>
                    <a:lnTo>
                      <a:pt x="459" y="41"/>
                    </a:lnTo>
                    <a:lnTo>
                      <a:pt x="457" y="35"/>
                    </a:lnTo>
                    <a:lnTo>
                      <a:pt x="455" y="30"/>
                    </a:lnTo>
                    <a:lnTo>
                      <a:pt x="452" y="25"/>
                    </a:lnTo>
                    <a:lnTo>
                      <a:pt x="449" y="20"/>
                    </a:lnTo>
                    <a:lnTo>
                      <a:pt x="446" y="16"/>
                    </a:lnTo>
                    <a:lnTo>
                      <a:pt x="441" y="11"/>
                    </a:lnTo>
                    <a:lnTo>
                      <a:pt x="438" y="8"/>
                    </a:lnTo>
                    <a:lnTo>
                      <a:pt x="434" y="5"/>
                    </a:lnTo>
                    <a:lnTo>
                      <a:pt x="429" y="3"/>
                    </a:lnTo>
                    <a:lnTo>
                      <a:pt x="425" y="1"/>
                    </a:lnTo>
                    <a:lnTo>
                      <a:pt x="420" y="0"/>
                    </a:lnTo>
                    <a:lnTo>
                      <a:pt x="416" y="0"/>
                    </a:lnTo>
                    <a:lnTo>
                      <a:pt x="63" y="0"/>
                    </a:lnTo>
                    <a:lnTo>
                      <a:pt x="58" y="0"/>
                    </a:lnTo>
                    <a:lnTo>
                      <a:pt x="52" y="1"/>
                    </a:lnTo>
                    <a:lnTo>
                      <a:pt x="48" y="3"/>
                    </a:lnTo>
                    <a:lnTo>
                      <a:pt x="43" y="5"/>
                    </a:lnTo>
                    <a:lnTo>
                      <a:pt x="39" y="8"/>
                    </a:lnTo>
                    <a:lnTo>
                      <a:pt x="35" y="11"/>
                    </a:lnTo>
                    <a:lnTo>
                      <a:pt x="32" y="16"/>
                    </a:lnTo>
                    <a:lnTo>
                      <a:pt x="28" y="20"/>
                    </a:lnTo>
                    <a:lnTo>
                      <a:pt x="25" y="25"/>
                    </a:lnTo>
                    <a:lnTo>
                      <a:pt x="23" y="30"/>
                    </a:lnTo>
                    <a:lnTo>
                      <a:pt x="20" y="35"/>
                    </a:lnTo>
                    <a:lnTo>
                      <a:pt x="17" y="41"/>
                    </a:lnTo>
                    <a:lnTo>
                      <a:pt x="16" y="47"/>
                    </a:lnTo>
                    <a:lnTo>
                      <a:pt x="14" y="53"/>
                    </a:lnTo>
                    <a:lnTo>
                      <a:pt x="14" y="61"/>
                    </a:lnTo>
                    <a:lnTo>
                      <a:pt x="14" y="68"/>
                    </a:lnTo>
                    <a:lnTo>
                      <a:pt x="0" y="216"/>
                    </a:lnTo>
                    <a:lnTo>
                      <a:pt x="0" y="222"/>
                    </a:lnTo>
                    <a:lnTo>
                      <a:pt x="1" y="229"/>
                    </a:lnTo>
                    <a:lnTo>
                      <a:pt x="3" y="235"/>
                    </a:lnTo>
                    <a:lnTo>
                      <a:pt x="5" y="241"/>
                    </a:lnTo>
                    <a:lnTo>
                      <a:pt x="8" y="247"/>
                    </a:lnTo>
                    <a:lnTo>
                      <a:pt x="12" y="252"/>
                    </a:lnTo>
                    <a:lnTo>
                      <a:pt x="16" y="258"/>
                    </a:lnTo>
                    <a:lnTo>
                      <a:pt x="21" y="263"/>
                    </a:lnTo>
                    <a:lnTo>
                      <a:pt x="26" y="267"/>
                    </a:lnTo>
                    <a:lnTo>
                      <a:pt x="31" y="271"/>
                    </a:lnTo>
                    <a:lnTo>
                      <a:pt x="36" y="274"/>
                    </a:lnTo>
                    <a:lnTo>
                      <a:pt x="41" y="277"/>
                    </a:lnTo>
                    <a:lnTo>
                      <a:pt x="46" y="279"/>
                    </a:lnTo>
                    <a:lnTo>
                      <a:pt x="51" y="281"/>
                    </a:lnTo>
                    <a:lnTo>
                      <a:pt x="58" y="282"/>
                    </a:lnTo>
                    <a:lnTo>
                      <a:pt x="63" y="283"/>
                    </a:lnTo>
                    <a:lnTo>
                      <a:pt x="416" y="283"/>
                    </a:lnTo>
                    <a:close/>
                  </a:path>
                </a:pathLst>
              </a:custGeom>
              <a:solidFill>
                <a:srgbClr val="7F7F7F"/>
              </a:solidFill>
              <a:ln w="0" cap="flat" cmpd="sng">
                <a:solidFill>
                  <a:srgbClr val="000000"/>
                </a:solidFill>
                <a:prstDash val="solid"/>
                <a:headEnd type="none" w="med" len="med"/>
                <a:tailEnd type="none" w="med" len="med"/>
              </a:ln>
            </p:spPr>
            <p:txBody>
              <a:bodyPr/>
              <a:lstStyle/>
              <a:p>
                <a:endParaRPr lang="en-US"/>
              </a:p>
            </p:txBody>
          </p:sp>
          <p:sp>
            <p:nvSpPr>
              <p:cNvPr id="1413513" name="Freeform 1413512"/>
              <p:cNvSpPr/>
              <p:nvPr/>
            </p:nvSpPr>
            <p:spPr>
              <a:xfrm>
                <a:off x="4610" y="1288"/>
                <a:ext cx="20" cy="12"/>
              </a:xfrm>
              <a:custGeom>
                <a:avLst/>
                <a:gdLst/>
                <a:ahLst/>
                <a:cxnLst/>
                <a:rect l="0" t="0" r="0" b="0"/>
                <a:pathLst>
                  <a:path w="455" h="269">
                    <a:moveTo>
                      <a:pt x="396" y="269"/>
                    </a:moveTo>
                    <a:lnTo>
                      <a:pt x="400" y="268"/>
                    </a:lnTo>
                    <a:lnTo>
                      <a:pt x="405" y="267"/>
                    </a:lnTo>
                    <a:lnTo>
                      <a:pt x="410" y="266"/>
                    </a:lnTo>
                    <a:lnTo>
                      <a:pt x="415" y="264"/>
                    </a:lnTo>
                    <a:lnTo>
                      <a:pt x="420" y="261"/>
                    </a:lnTo>
                    <a:lnTo>
                      <a:pt x="425" y="258"/>
                    </a:lnTo>
                    <a:lnTo>
                      <a:pt x="429" y="254"/>
                    </a:lnTo>
                    <a:lnTo>
                      <a:pt x="435" y="250"/>
                    </a:lnTo>
                    <a:lnTo>
                      <a:pt x="439" y="245"/>
                    </a:lnTo>
                    <a:lnTo>
                      <a:pt x="443" y="240"/>
                    </a:lnTo>
                    <a:lnTo>
                      <a:pt x="446" y="235"/>
                    </a:lnTo>
                    <a:lnTo>
                      <a:pt x="449" y="230"/>
                    </a:lnTo>
                    <a:lnTo>
                      <a:pt x="451" y="224"/>
                    </a:lnTo>
                    <a:lnTo>
                      <a:pt x="453" y="218"/>
                    </a:lnTo>
                    <a:lnTo>
                      <a:pt x="454" y="212"/>
                    </a:lnTo>
                    <a:lnTo>
                      <a:pt x="455" y="205"/>
                    </a:lnTo>
                    <a:lnTo>
                      <a:pt x="441" y="64"/>
                    </a:lnTo>
                    <a:lnTo>
                      <a:pt x="440" y="57"/>
                    </a:lnTo>
                    <a:lnTo>
                      <a:pt x="440" y="51"/>
                    </a:lnTo>
                    <a:lnTo>
                      <a:pt x="439" y="44"/>
                    </a:lnTo>
                    <a:lnTo>
                      <a:pt x="437" y="38"/>
                    </a:lnTo>
                    <a:lnTo>
                      <a:pt x="435" y="33"/>
                    </a:lnTo>
                    <a:lnTo>
                      <a:pt x="433" y="28"/>
                    </a:lnTo>
                    <a:lnTo>
                      <a:pt x="430" y="23"/>
                    </a:lnTo>
                    <a:lnTo>
                      <a:pt x="427" y="19"/>
                    </a:lnTo>
                    <a:lnTo>
                      <a:pt x="424" y="15"/>
                    </a:lnTo>
                    <a:lnTo>
                      <a:pt x="420" y="11"/>
                    </a:lnTo>
                    <a:lnTo>
                      <a:pt x="417" y="7"/>
                    </a:lnTo>
                    <a:lnTo>
                      <a:pt x="413" y="4"/>
                    </a:lnTo>
                    <a:lnTo>
                      <a:pt x="409" y="2"/>
                    </a:lnTo>
                    <a:lnTo>
                      <a:pt x="405" y="1"/>
                    </a:lnTo>
                    <a:lnTo>
                      <a:pt x="400" y="0"/>
                    </a:lnTo>
                    <a:lnTo>
                      <a:pt x="396" y="0"/>
                    </a:lnTo>
                    <a:lnTo>
                      <a:pt x="59" y="0"/>
                    </a:lnTo>
                    <a:lnTo>
                      <a:pt x="54" y="0"/>
                    </a:lnTo>
                    <a:lnTo>
                      <a:pt x="50" y="1"/>
                    </a:lnTo>
                    <a:lnTo>
                      <a:pt x="46" y="2"/>
                    </a:lnTo>
                    <a:lnTo>
                      <a:pt x="41" y="4"/>
                    </a:lnTo>
                    <a:lnTo>
                      <a:pt x="37" y="7"/>
                    </a:lnTo>
                    <a:lnTo>
                      <a:pt x="33" y="11"/>
                    </a:lnTo>
                    <a:lnTo>
                      <a:pt x="30" y="15"/>
                    </a:lnTo>
                    <a:lnTo>
                      <a:pt x="27" y="19"/>
                    </a:lnTo>
                    <a:lnTo>
                      <a:pt x="24" y="23"/>
                    </a:lnTo>
                    <a:lnTo>
                      <a:pt x="21" y="28"/>
                    </a:lnTo>
                    <a:lnTo>
                      <a:pt x="19" y="33"/>
                    </a:lnTo>
                    <a:lnTo>
                      <a:pt x="17" y="38"/>
                    </a:lnTo>
                    <a:lnTo>
                      <a:pt x="16" y="44"/>
                    </a:lnTo>
                    <a:lnTo>
                      <a:pt x="14" y="51"/>
                    </a:lnTo>
                    <a:lnTo>
                      <a:pt x="14" y="57"/>
                    </a:lnTo>
                    <a:lnTo>
                      <a:pt x="14" y="64"/>
                    </a:lnTo>
                    <a:lnTo>
                      <a:pt x="0" y="205"/>
                    </a:lnTo>
                    <a:lnTo>
                      <a:pt x="0" y="212"/>
                    </a:lnTo>
                    <a:lnTo>
                      <a:pt x="1" y="218"/>
                    </a:lnTo>
                    <a:lnTo>
                      <a:pt x="3" y="224"/>
                    </a:lnTo>
                    <a:lnTo>
                      <a:pt x="5" y="230"/>
                    </a:lnTo>
                    <a:lnTo>
                      <a:pt x="9" y="235"/>
                    </a:lnTo>
                    <a:lnTo>
                      <a:pt x="12" y="240"/>
                    </a:lnTo>
                    <a:lnTo>
                      <a:pt x="16" y="245"/>
                    </a:lnTo>
                    <a:lnTo>
                      <a:pt x="20" y="250"/>
                    </a:lnTo>
                    <a:lnTo>
                      <a:pt x="24" y="254"/>
                    </a:lnTo>
                    <a:lnTo>
                      <a:pt x="29" y="258"/>
                    </a:lnTo>
                    <a:lnTo>
                      <a:pt x="34" y="261"/>
                    </a:lnTo>
                    <a:lnTo>
                      <a:pt x="38" y="264"/>
                    </a:lnTo>
                    <a:lnTo>
                      <a:pt x="43" y="266"/>
                    </a:lnTo>
                    <a:lnTo>
                      <a:pt x="49" y="267"/>
                    </a:lnTo>
                    <a:lnTo>
                      <a:pt x="54" y="268"/>
                    </a:lnTo>
                    <a:lnTo>
                      <a:pt x="59" y="269"/>
                    </a:lnTo>
                    <a:lnTo>
                      <a:pt x="396" y="269"/>
                    </a:lnTo>
                    <a:close/>
                  </a:path>
                </a:pathLst>
              </a:custGeom>
              <a:solidFill>
                <a:srgbClr val="F2F3F1"/>
              </a:solidFill>
              <a:ln w="0" cap="flat" cmpd="sng">
                <a:solidFill>
                  <a:srgbClr val="000000"/>
                </a:solidFill>
                <a:prstDash val="solid"/>
                <a:headEnd type="none" w="med" len="med"/>
                <a:tailEnd type="none" w="med" len="med"/>
              </a:ln>
            </p:spPr>
            <p:txBody>
              <a:bodyPr/>
              <a:lstStyle/>
              <a:p>
                <a:endParaRPr lang="en-US"/>
              </a:p>
            </p:txBody>
          </p:sp>
          <p:sp>
            <p:nvSpPr>
              <p:cNvPr id="1413514" name="Freeform 1413513"/>
              <p:cNvSpPr/>
              <p:nvPr/>
            </p:nvSpPr>
            <p:spPr>
              <a:xfrm>
                <a:off x="4613" y="1294"/>
                <a:ext cx="14" cy="5"/>
              </a:xfrm>
              <a:custGeom>
                <a:avLst/>
                <a:gdLst/>
                <a:ahLst/>
                <a:cxnLst/>
                <a:rect l="0" t="0" r="0" b="0"/>
                <a:pathLst>
                  <a:path w="334" h="121">
                    <a:moveTo>
                      <a:pt x="334" y="60"/>
                    </a:moveTo>
                    <a:lnTo>
                      <a:pt x="333" y="65"/>
                    </a:lnTo>
                    <a:lnTo>
                      <a:pt x="333" y="71"/>
                    </a:lnTo>
                    <a:lnTo>
                      <a:pt x="332" y="77"/>
                    </a:lnTo>
                    <a:lnTo>
                      <a:pt x="331" y="83"/>
                    </a:lnTo>
                    <a:lnTo>
                      <a:pt x="329" y="88"/>
                    </a:lnTo>
                    <a:lnTo>
                      <a:pt x="327" y="93"/>
                    </a:lnTo>
                    <a:lnTo>
                      <a:pt x="325" y="98"/>
                    </a:lnTo>
                    <a:lnTo>
                      <a:pt x="323" y="102"/>
                    </a:lnTo>
                    <a:lnTo>
                      <a:pt x="320" y="106"/>
                    </a:lnTo>
                    <a:lnTo>
                      <a:pt x="317" y="109"/>
                    </a:lnTo>
                    <a:lnTo>
                      <a:pt x="314" y="112"/>
                    </a:lnTo>
                    <a:lnTo>
                      <a:pt x="311" y="115"/>
                    </a:lnTo>
                    <a:lnTo>
                      <a:pt x="307" y="117"/>
                    </a:lnTo>
                    <a:lnTo>
                      <a:pt x="304" y="118"/>
                    </a:lnTo>
                    <a:lnTo>
                      <a:pt x="300" y="119"/>
                    </a:lnTo>
                    <a:lnTo>
                      <a:pt x="296" y="121"/>
                    </a:lnTo>
                    <a:lnTo>
                      <a:pt x="39" y="121"/>
                    </a:lnTo>
                    <a:lnTo>
                      <a:pt x="34" y="119"/>
                    </a:lnTo>
                    <a:lnTo>
                      <a:pt x="30" y="118"/>
                    </a:lnTo>
                    <a:lnTo>
                      <a:pt x="26" y="117"/>
                    </a:lnTo>
                    <a:lnTo>
                      <a:pt x="23" y="115"/>
                    </a:lnTo>
                    <a:lnTo>
                      <a:pt x="18" y="112"/>
                    </a:lnTo>
                    <a:lnTo>
                      <a:pt x="15" y="109"/>
                    </a:lnTo>
                    <a:lnTo>
                      <a:pt x="12" y="106"/>
                    </a:lnTo>
                    <a:lnTo>
                      <a:pt x="10" y="102"/>
                    </a:lnTo>
                    <a:lnTo>
                      <a:pt x="8" y="98"/>
                    </a:lnTo>
                    <a:lnTo>
                      <a:pt x="5" y="93"/>
                    </a:lnTo>
                    <a:lnTo>
                      <a:pt x="4" y="88"/>
                    </a:lnTo>
                    <a:lnTo>
                      <a:pt x="2" y="83"/>
                    </a:lnTo>
                    <a:lnTo>
                      <a:pt x="1" y="77"/>
                    </a:lnTo>
                    <a:lnTo>
                      <a:pt x="0" y="71"/>
                    </a:lnTo>
                    <a:lnTo>
                      <a:pt x="0" y="65"/>
                    </a:lnTo>
                    <a:lnTo>
                      <a:pt x="0" y="60"/>
                    </a:lnTo>
                    <a:lnTo>
                      <a:pt x="3" y="0"/>
                    </a:lnTo>
                    <a:lnTo>
                      <a:pt x="332" y="0"/>
                    </a:lnTo>
                    <a:lnTo>
                      <a:pt x="334" y="60"/>
                    </a:lnTo>
                    <a:close/>
                  </a:path>
                </a:pathLst>
              </a:custGeom>
              <a:solidFill>
                <a:srgbClr val="CDCAC7"/>
              </a:solidFill>
              <a:ln w="0" cap="flat" cmpd="sng">
                <a:solidFill>
                  <a:srgbClr val="000000"/>
                </a:solidFill>
                <a:prstDash val="solid"/>
                <a:headEnd type="none" w="med" len="med"/>
                <a:tailEnd type="none" w="med" len="med"/>
              </a:ln>
            </p:spPr>
            <p:txBody>
              <a:bodyPr/>
              <a:lstStyle/>
              <a:p>
                <a:endParaRPr lang="en-US"/>
              </a:p>
            </p:txBody>
          </p:sp>
          <p:sp>
            <p:nvSpPr>
              <p:cNvPr id="1413515" name="Freeform 1413514"/>
              <p:cNvSpPr/>
              <p:nvPr/>
            </p:nvSpPr>
            <p:spPr>
              <a:xfrm>
                <a:off x="4611" y="1290"/>
                <a:ext cx="1" cy="8"/>
              </a:xfrm>
              <a:custGeom>
                <a:avLst/>
                <a:gdLst/>
                <a:ahLst/>
                <a:cxnLst/>
                <a:rect l="0" t="0" r="0" b="0"/>
                <a:pathLst>
                  <a:path w="33" h="200">
                    <a:moveTo>
                      <a:pt x="18" y="200"/>
                    </a:moveTo>
                    <a:lnTo>
                      <a:pt x="19" y="199"/>
                    </a:lnTo>
                    <a:lnTo>
                      <a:pt x="20" y="199"/>
                    </a:lnTo>
                    <a:lnTo>
                      <a:pt x="21" y="199"/>
                    </a:lnTo>
                    <a:lnTo>
                      <a:pt x="23" y="198"/>
                    </a:lnTo>
                    <a:lnTo>
                      <a:pt x="24" y="197"/>
                    </a:lnTo>
                    <a:lnTo>
                      <a:pt x="25" y="196"/>
                    </a:lnTo>
                    <a:lnTo>
                      <a:pt x="26" y="195"/>
                    </a:lnTo>
                    <a:lnTo>
                      <a:pt x="27" y="194"/>
                    </a:lnTo>
                    <a:lnTo>
                      <a:pt x="29" y="192"/>
                    </a:lnTo>
                    <a:lnTo>
                      <a:pt x="30" y="191"/>
                    </a:lnTo>
                    <a:lnTo>
                      <a:pt x="31" y="189"/>
                    </a:lnTo>
                    <a:lnTo>
                      <a:pt x="31" y="188"/>
                    </a:lnTo>
                    <a:lnTo>
                      <a:pt x="32" y="186"/>
                    </a:lnTo>
                    <a:lnTo>
                      <a:pt x="32" y="184"/>
                    </a:lnTo>
                    <a:lnTo>
                      <a:pt x="32" y="182"/>
                    </a:lnTo>
                    <a:lnTo>
                      <a:pt x="33" y="181"/>
                    </a:lnTo>
                    <a:lnTo>
                      <a:pt x="33" y="20"/>
                    </a:lnTo>
                    <a:lnTo>
                      <a:pt x="32" y="18"/>
                    </a:lnTo>
                    <a:lnTo>
                      <a:pt x="32" y="16"/>
                    </a:lnTo>
                    <a:lnTo>
                      <a:pt x="32" y="14"/>
                    </a:lnTo>
                    <a:lnTo>
                      <a:pt x="31" y="12"/>
                    </a:lnTo>
                    <a:lnTo>
                      <a:pt x="31" y="10"/>
                    </a:lnTo>
                    <a:lnTo>
                      <a:pt x="30" y="8"/>
                    </a:lnTo>
                    <a:lnTo>
                      <a:pt x="29" y="7"/>
                    </a:lnTo>
                    <a:lnTo>
                      <a:pt x="27" y="5"/>
                    </a:lnTo>
                    <a:lnTo>
                      <a:pt x="26" y="4"/>
                    </a:lnTo>
                    <a:lnTo>
                      <a:pt x="25" y="3"/>
                    </a:lnTo>
                    <a:lnTo>
                      <a:pt x="24" y="2"/>
                    </a:lnTo>
                    <a:lnTo>
                      <a:pt x="23" y="1"/>
                    </a:lnTo>
                    <a:lnTo>
                      <a:pt x="21" y="0"/>
                    </a:lnTo>
                    <a:lnTo>
                      <a:pt x="20" y="0"/>
                    </a:lnTo>
                    <a:lnTo>
                      <a:pt x="19" y="0"/>
                    </a:lnTo>
                    <a:lnTo>
                      <a:pt x="18" y="0"/>
                    </a:lnTo>
                    <a:lnTo>
                      <a:pt x="16" y="0"/>
                    </a:lnTo>
                    <a:lnTo>
                      <a:pt x="15" y="0"/>
                    </a:lnTo>
                    <a:lnTo>
                      <a:pt x="13" y="0"/>
                    </a:lnTo>
                    <a:lnTo>
                      <a:pt x="12" y="1"/>
                    </a:lnTo>
                    <a:lnTo>
                      <a:pt x="11" y="2"/>
                    </a:lnTo>
                    <a:lnTo>
                      <a:pt x="10" y="3"/>
                    </a:lnTo>
                    <a:lnTo>
                      <a:pt x="8" y="4"/>
                    </a:lnTo>
                    <a:lnTo>
                      <a:pt x="8" y="5"/>
                    </a:lnTo>
                    <a:lnTo>
                      <a:pt x="7" y="7"/>
                    </a:lnTo>
                    <a:lnTo>
                      <a:pt x="6" y="8"/>
                    </a:lnTo>
                    <a:lnTo>
                      <a:pt x="5" y="10"/>
                    </a:lnTo>
                    <a:lnTo>
                      <a:pt x="5" y="12"/>
                    </a:lnTo>
                    <a:lnTo>
                      <a:pt x="4" y="14"/>
                    </a:lnTo>
                    <a:lnTo>
                      <a:pt x="4" y="16"/>
                    </a:lnTo>
                    <a:lnTo>
                      <a:pt x="4" y="18"/>
                    </a:lnTo>
                    <a:lnTo>
                      <a:pt x="4" y="20"/>
                    </a:lnTo>
                    <a:lnTo>
                      <a:pt x="0" y="167"/>
                    </a:lnTo>
                    <a:lnTo>
                      <a:pt x="0" y="169"/>
                    </a:lnTo>
                    <a:lnTo>
                      <a:pt x="0" y="171"/>
                    </a:lnTo>
                    <a:lnTo>
                      <a:pt x="0" y="175"/>
                    </a:lnTo>
                    <a:lnTo>
                      <a:pt x="1" y="177"/>
                    </a:lnTo>
                    <a:lnTo>
                      <a:pt x="2" y="180"/>
                    </a:lnTo>
                    <a:lnTo>
                      <a:pt x="3" y="182"/>
                    </a:lnTo>
                    <a:lnTo>
                      <a:pt x="4" y="185"/>
                    </a:lnTo>
                    <a:lnTo>
                      <a:pt x="6" y="188"/>
                    </a:lnTo>
                    <a:lnTo>
                      <a:pt x="7" y="190"/>
                    </a:lnTo>
                    <a:lnTo>
                      <a:pt x="8" y="192"/>
                    </a:lnTo>
                    <a:lnTo>
                      <a:pt x="10" y="194"/>
                    </a:lnTo>
                    <a:lnTo>
                      <a:pt x="11" y="196"/>
                    </a:lnTo>
                    <a:lnTo>
                      <a:pt x="13" y="197"/>
                    </a:lnTo>
                    <a:lnTo>
                      <a:pt x="14" y="199"/>
                    </a:lnTo>
                    <a:lnTo>
                      <a:pt x="16" y="199"/>
                    </a:lnTo>
                    <a:lnTo>
                      <a:pt x="18" y="200"/>
                    </a:lnTo>
                    <a:close/>
                  </a:path>
                </a:pathLst>
              </a:custGeom>
              <a:solidFill>
                <a:srgbClr val="DADEDC"/>
              </a:solidFill>
              <a:ln w="0" cap="flat" cmpd="sng">
                <a:solidFill>
                  <a:srgbClr val="000000"/>
                </a:solidFill>
                <a:prstDash val="solid"/>
                <a:headEnd type="none" w="med" len="med"/>
                <a:tailEnd type="none" w="med" len="med"/>
              </a:ln>
            </p:spPr>
            <p:txBody>
              <a:bodyPr/>
              <a:lstStyle/>
              <a:p>
                <a:endParaRPr lang="en-US"/>
              </a:p>
            </p:txBody>
          </p:sp>
          <p:sp>
            <p:nvSpPr>
              <p:cNvPr id="1413516" name="Freeform 1413515"/>
              <p:cNvSpPr/>
              <p:nvPr/>
            </p:nvSpPr>
            <p:spPr>
              <a:xfrm>
                <a:off x="4628" y="1289"/>
                <a:ext cx="1" cy="9"/>
              </a:xfrm>
              <a:custGeom>
                <a:avLst/>
                <a:gdLst/>
                <a:ahLst/>
                <a:cxnLst/>
                <a:rect l="0" t="0" r="0" b="0"/>
                <a:pathLst>
                  <a:path w="37" h="208">
                    <a:moveTo>
                      <a:pt x="14" y="208"/>
                    </a:moveTo>
                    <a:lnTo>
                      <a:pt x="15" y="207"/>
                    </a:lnTo>
                    <a:lnTo>
                      <a:pt x="16" y="207"/>
                    </a:lnTo>
                    <a:lnTo>
                      <a:pt x="18" y="205"/>
                    </a:lnTo>
                    <a:lnTo>
                      <a:pt x="20" y="204"/>
                    </a:lnTo>
                    <a:lnTo>
                      <a:pt x="22" y="202"/>
                    </a:lnTo>
                    <a:lnTo>
                      <a:pt x="24" y="200"/>
                    </a:lnTo>
                    <a:lnTo>
                      <a:pt x="25" y="198"/>
                    </a:lnTo>
                    <a:lnTo>
                      <a:pt x="28" y="196"/>
                    </a:lnTo>
                    <a:lnTo>
                      <a:pt x="30" y="193"/>
                    </a:lnTo>
                    <a:lnTo>
                      <a:pt x="31" y="191"/>
                    </a:lnTo>
                    <a:lnTo>
                      <a:pt x="33" y="188"/>
                    </a:lnTo>
                    <a:lnTo>
                      <a:pt x="34" y="186"/>
                    </a:lnTo>
                    <a:lnTo>
                      <a:pt x="35" y="183"/>
                    </a:lnTo>
                    <a:lnTo>
                      <a:pt x="36" y="181"/>
                    </a:lnTo>
                    <a:lnTo>
                      <a:pt x="36" y="177"/>
                    </a:lnTo>
                    <a:lnTo>
                      <a:pt x="37" y="176"/>
                    </a:lnTo>
                    <a:lnTo>
                      <a:pt x="29" y="20"/>
                    </a:lnTo>
                    <a:lnTo>
                      <a:pt x="28" y="17"/>
                    </a:lnTo>
                    <a:lnTo>
                      <a:pt x="28" y="15"/>
                    </a:lnTo>
                    <a:lnTo>
                      <a:pt x="28" y="13"/>
                    </a:lnTo>
                    <a:lnTo>
                      <a:pt x="26" y="11"/>
                    </a:lnTo>
                    <a:lnTo>
                      <a:pt x="26" y="10"/>
                    </a:lnTo>
                    <a:lnTo>
                      <a:pt x="25" y="8"/>
                    </a:lnTo>
                    <a:lnTo>
                      <a:pt x="24" y="7"/>
                    </a:lnTo>
                    <a:lnTo>
                      <a:pt x="23" y="5"/>
                    </a:lnTo>
                    <a:lnTo>
                      <a:pt x="22" y="4"/>
                    </a:lnTo>
                    <a:lnTo>
                      <a:pt x="21" y="3"/>
                    </a:lnTo>
                    <a:lnTo>
                      <a:pt x="20" y="2"/>
                    </a:lnTo>
                    <a:lnTo>
                      <a:pt x="19" y="1"/>
                    </a:lnTo>
                    <a:lnTo>
                      <a:pt x="17" y="0"/>
                    </a:lnTo>
                    <a:lnTo>
                      <a:pt x="16" y="0"/>
                    </a:lnTo>
                    <a:lnTo>
                      <a:pt x="15" y="0"/>
                    </a:lnTo>
                    <a:lnTo>
                      <a:pt x="14" y="0"/>
                    </a:lnTo>
                    <a:lnTo>
                      <a:pt x="12" y="0"/>
                    </a:lnTo>
                    <a:lnTo>
                      <a:pt x="11" y="0"/>
                    </a:lnTo>
                    <a:lnTo>
                      <a:pt x="9" y="0"/>
                    </a:lnTo>
                    <a:lnTo>
                      <a:pt x="8" y="1"/>
                    </a:lnTo>
                    <a:lnTo>
                      <a:pt x="7" y="2"/>
                    </a:lnTo>
                    <a:lnTo>
                      <a:pt x="6" y="3"/>
                    </a:lnTo>
                    <a:lnTo>
                      <a:pt x="4" y="4"/>
                    </a:lnTo>
                    <a:lnTo>
                      <a:pt x="4" y="6"/>
                    </a:lnTo>
                    <a:lnTo>
                      <a:pt x="3" y="7"/>
                    </a:lnTo>
                    <a:lnTo>
                      <a:pt x="2" y="9"/>
                    </a:lnTo>
                    <a:lnTo>
                      <a:pt x="1" y="11"/>
                    </a:lnTo>
                    <a:lnTo>
                      <a:pt x="1" y="13"/>
                    </a:lnTo>
                    <a:lnTo>
                      <a:pt x="0" y="15"/>
                    </a:lnTo>
                    <a:lnTo>
                      <a:pt x="0" y="17"/>
                    </a:lnTo>
                    <a:lnTo>
                      <a:pt x="0" y="20"/>
                    </a:lnTo>
                    <a:lnTo>
                      <a:pt x="0" y="23"/>
                    </a:lnTo>
                    <a:lnTo>
                      <a:pt x="0" y="192"/>
                    </a:lnTo>
                    <a:lnTo>
                      <a:pt x="0" y="193"/>
                    </a:lnTo>
                    <a:lnTo>
                      <a:pt x="0" y="194"/>
                    </a:lnTo>
                    <a:lnTo>
                      <a:pt x="0" y="196"/>
                    </a:lnTo>
                    <a:lnTo>
                      <a:pt x="1" y="197"/>
                    </a:lnTo>
                    <a:lnTo>
                      <a:pt x="1" y="199"/>
                    </a:lnTo>
                    <a:lnTo>
                      <a:pt x="2" y="200"/>
                    </a:lnTo>
                    <a:lnTo>
                      <a:pt x="3" y="201"/>
                    </a:lnTo>
                    <a:lnTo>
                      <a:pt x="4" y="203"/>
                    </a:lnTo>
                    <a:lnTo>
                      <a:pt x="4" y="204"/>
                    </a:lnTo>
                    <a:lnTo>
                      <a:pt x="6" y="205"/>
                    </a:lnTo>
                    <a:lnTo>
                      <a:pt x="7" y="205"/>
                    </a:lnTo>
                    <a:lnTo>
                      <a:pt x="8" y="206"/>
                    </a:lnTo>
                    <a:lnTo>
                      <a:pt x="9" y="207"/>
                    </a:lnTo>
                    <a:lnTo>
                      <a:pt x="11" y="207"/>
                    </a:lnTo>
                    <a:lnTo>
                      <a:pt x="12" y="207"/>
                    </a:lnTo>
                    <a:lnTo>
                      <a:pt x="14" y="208"/>
                    </a:lnTo>
                    <a:close/>
                  </a:path>
                </a:pathLst>
              </a:custGeom>
              <a:solidFill>
                <a:srgbClr val="DADEDC"/>
              </a:solidFill>
              <a:ln w="0" cap="flat" cmpd="sng">
                <a:solidFill>
                  <a:srgbClr val="000000"/>
                </a:solidFill>
                <a:prstDash val="solid"/>
                <a:headEnd type="none" w="med" len="med"/>
                <a:tailEnd type="none" w="med" len="med"/>
              </a:ln>
            </p:spPr>
            <p:txBody>
              <a:bodyPr/>
              <a:lstStyle/>
              <a:p>
                <a:endParaRPr lang="en-US"/>
              </a:p>
            </p:txBody>
          </p:sp>
          <p:sp>
            <p:nvSpPr>
              <p:cNvPr id="1413517" name="Freeform 1413516"/>
              <p:cNvSpPr/>
              <p:nvPr/>
            </p:nvSpPr>
            <p:spPr>
              <a:xfrm>
                <a:off x="4613" y="1289"/>
                <a:ext cx="15" cy="4"/>
              </a:xfrm>
              <a:custGeom>
                <a:avLst/>
                <a:gdLst/>
                <a:ahLst/>
                <a:cxnLst/>
                <a:rect l="0" t="0" r="0" b="0"/>
                <a:pathLst>
                  <a:path w="342" h="99">
                    <a:moveTo>
                      <a:pt x="306" y="99"/>
                    </a:moveTo>
                    <a:lnTo>
                      <a:pt x="309" y="98"/>
                    </a:lnTo>
                    <a:lnTo>
                      <a:pt x="313" y="98"/>
                    </a:lnTo>
                    <a:lnTo>
                      <a:pt x="316" y="97"/>
                    </a:lnTo>
                    <a:lnTo>
                      <a:pt x="319" y="96"/>
                    </a:lnTo>
                    <a:lnTo>
                      <a:pt x="322" y="95"/>
                    </a:lnTo>
                    <a:lnTo>
                      <a:pt x="325" y="93"/>
                    </a:lnTo>
                    <a:lnTo>
                      <a:pt x="328" y="91"/>
                    </a:lnTo>
                    <a:lnTo>
                      <a:pt x="331" y="89"/>
                    </a:lnTo>
                    <a:lnTo>
                      <a:pt x="333" y="87"/>
                    </a:lnTo>
                    <a:lnTo>
                      <a:pt x="335" y="85"/>
                    </a:lnTo>
                    <a:lnTo>
                      <a:pt x="337" y="82"/>
                    </a:lnTo>
                    <a:lnTo>
                      <a:pt x="339" y="80"/>
                    </a:lnTo>
                    <a:lnTo>
                      <a:pt x="340" y="77"/>
                    </a:lnTo>
                    <a:lnTo>
                      <a:pt x="341" y="74"/>
                    </a:lnTo>
                    <a:lnTo>
                      <a:pt x="341" y="71"/>
                    </a:lnTo>
                    <a:lnTo>
                      <a:pt x="342" y="67"/>
                    </a:lnTo>
                    <a:lnTo>
                      <a:pt x="342" y="32"/>
                    </a:lnTo>
                    <a:lnTo>
                      <a:pt x="341" y="27"/>
                    </a:lnTo>
                    <a:lnTo>
                      <a:pt x="341" y="24"/>
                    </a:lnTo>
                    <a:lnTo>
                      <a:pt x="340" y="21"/>
                    </a:lnTo>
                    <a:lnTo>
                      <a:pt x="339" y="18"/>
                    </a:lnTo>
                    <a:lnTo>
                      <a:pt x="337" y="16"/>
                    </a:lnTo>
                    <a:lnTo>
                      <a:pt x="335" y="13"/>
                    </a:lnTo>
                    <a:lnTo>
                      <a:pt x="333" y="11"/>
                    </a:lnTo>
                    <a:lnTo>
                      <a:pt x="331" y="9"/>
                    </a:lnTo>
                    <a:lnTo>
                      <a:pt x="328" y="7"/>
                    </a:lnTo>
                    <a:lnTo>
                      <a:pt x="325" y="5"/>
                    </a:lnTo>
                    <a:lnTo>
                      <a:pt x="322" y="3"/>
                    </a:lnTo>
                    <a:lnTo>
                      <a:pt x="319" y="2"/>
                    </a:lnTo>
                    <a:lnTo>
                      <a:pt x="316" y="1"/>
                    </a:lnTo>
                    <a:lnTo>
                      <a:pt x="313" y="0"/>
                    </a:lnTo>
                    <a:lnTo>
                      <a:pt x="309" y="0"/>
                    </a:lnTo>
                    <a:lnTo>
                      <a:pt x="306" y="0"/>
                    </a:lnTo>
                    <a:lnTo>
                      <a:pt x="37" y="0"/>
                    </a:lnTo>
                    <a:lnTo>
                      <a:pt x="33" y="0"/>
                    </a:lnTo>
                    <a:lnTo>
                      <a:pt x="29" y="0"/>
                    </a:lnTo>
                    <a:lnTo>
                      <a:pt x="25" y="1"/>
                    </a:lnTo>
                    <a:lnTo>
                      <a:pt x="21" y="2"/>
                    </a:lnTo>
                    <a:lnTo>
                      <a:pt x="18" y="3"/>
                    </a:lnTo>
                    <a:lnTo>
                      <a:pt x="15" y="5"/>
                    </a:lnTo>
                    <a:lnTo>
                      <a:pt x="13" y="7"/>
                    </a:lnTo>
                    <a:lnTo>
                      <a:pt x="10" y="9"/>
                    </a:lnTo>
                    <a:lnTo>
                      <a:pt x="8" y="11"/>
                    </a:lnTo>
                    <a:lnTo>
                      <a:pt x="6" y="13"/>
                    </a:lnTo>
                    <a:lnTo>
                      <a:pt x="4" y="16"/>
                    </a:lnTo>
                    <a:lnTo>
                      <a:pt x="2" y="18"/>
                    </a:lnTo>
                    <a:lnTo>
                      <a:pt x="1" y="21"/>
                    </a:lnTo>
                    <a:lnTo>
                      <a:pt x="0" y="24"/>
                    </a:lnTo>
                    <a:lnTo>
                      <a:pt x="0" y="27"/>
                    </a:lnTo>
                    <a:lnTo>
                      <a:pt x="0" y="32"/>
                    </a:lnTo>
                    <a:lnTo>
                      <a:pt x="0" y="67"/>
                    </a:lnTo>
                    <a:lnTo>
                      <a:pt x="0" y="71"/>
                    </a:lnTo>
                    <a:lnTo>
                      <a:pt x="0" y="74"/>
                    </a:lnTo>
                    <a:lnTo>
                      <a:pt x="1" y="77"/>
                    </a:lnTo>
                    <a:lnTo>
                      <a:pt x="2" y="80"/>
                    </a:lnTo>
                    <a:lnTo>
                      <a:pt x="4" y="82"/>
                    </a:lnTo>
                    <a:lnTo>
                      <a:pt x="6" y="85"/>
                    </a:lnTo>
                    <a:lnTo>
                      <a:pt x="8" y="87"/>
                    </a:lnTo>
                    <a:lnTo>
                      <a:pt x="10" y="89"/>
                    </a:lnTo>
                    <a:lnTo>
                      <a:pt x="13" y="91"/>
                    </a:lnTo>
                    <a:lnTo>
                      <a:pt x="15" y="93"/>
                    </a:lnTo>
                    <a:lnTo>
                      <a:pt x="18" y="95"/>
                    </a:lnTo>
                    <a:lnTo>
                      <a:pt x="21" y="96"/>
                    </a:lnTo>
                    <a:lnTo>
                      <a:pt x="25" y="97"/>
                    </a:lnTo>
                    <a:lnTo>
                      <a:pt x="29" y="98"/>
                    </a:lnTo>
                    <a:lnTo>
                      <a:pt x="33" y="98"/>
                    </a:lnTo>
                    <a:lnTo>
                      <a:pt x="37" y="99"/>
                    </a:lnTo>
                    <a:lnTo>
                      <a:pt x="306" y="99"/>
                    </a:lnTo>
                    <a:close/>
                  </a:path>
                </a:pathLst>
              </a:custGeom>
              <a:solidFill>
                <a:srgbClr val="F2EEEA"/>
              </a:solidFill>
              <a:ln w="0" cap="flat" cmpd="sng">
                <a:solidFill>
                  <a:srgbClr val="000000"/>
                </a:solidFill>
                <a:prstDash val="solid"/>
                <a:headEnd type="none" w="med" len="med"/>
                <a:tailEnd type="none" w="med" len="med"/>
              </a:ln>
            </p:spPr>
            <p:txBody>
              <a:bodyPr/>
              <a:lstStyle/>
              <a:p>
                <a:endParaRPr lang="en-US"/>
              </a:p>
            </p:txBody>
          </p:sp>
          <p:sp>
            <p:nvSpPr>
              <p:cNvPr id="1413518" name="Freeform 1413517"/>
              <p:cNvSpPr/>
              <p:nvPr/>
            </p:nvSpPr>
            <p:spPr>
              <a:xfrm>
                <a:off x="4587" y="1288"/>
                <a:ext cx="21" cy="12"/>
              </a:xfrm>
              <a:custGeom>
                <a:avLst/>
                <a:gdLst/>
                <a:ahLst/>
                <a:cxnLst/>
                <a:rect l="0" t="0" r="0" b="0"/>
                <a:pathLst>
                  <a:path w="477" h="283">
                    <a:moveTo>
                      <a:pt x="416" y="283"/>
                    </a:moveTo>
                    <a:lnTo>
                      <a:pt x="420" y="282"/>
                    </a:lnTo>
                    <a:lnTo>
                      <a:pt x="425" y="281"/>
                    </a:lnTo>
                    <a:lnTo>
                      <a:pt x="430" y="279"/>
                    </a:lnTo>
                    <a:lnTo>
                      <a:pt x="435" y="277"/>
                    </a:lnTo>
                    <a:lnTo>
                      <a:pt x="440" y="274"/>
                    </a:lnTo>
                    <a:lnTo>
                      <a:pt x="445" y="271"/>
                    </a:lnTo>
                    <a:lnTo>
                      <a:pt x="450" y="267"/>
                    </a:lnTo>
                    <a:lnTo>
                      <a:pt x="456" y="263"/>
                    </a:lnTo>
                    <a:lnTo>
                      <a:pt x="460" y="258"/>
                    </a:lnTo>
                    <a:lnTo>
                      <a:pt x="464" y="252"/>
                    </a:lnTo>
                    <a:lnTo>
                      <a:pt x="468" y="247"/>
                    </a:lnTo>
                    <a:lnTo>
                      <a:pt x="471" y="241"/>
                    </a:lnTo>
                    <a:lnTo>
                      <a:pt x="473" y="235"/>
                    </a:lnTo>
                    <a:lnTo>
                      <a:pt x="475" y="229"/>
                    </a:lnTo>
                    <a:lnTo>
                      <a:pt x="476" y="222"/>
                    </a:lnTo>
                    <a:lnTo>
                      <a:pt x="477" y="216"/>
                    </a:lnTo>
                    <a:lnTo>
                      <a:pt x="463" y="68"/>
                    </a:lnTo>
                    <a:lnTo>
                      <a:pt x="462" y="61"/>
                    </a:lnTo>
                    <a:lnTo>
                      <a:pt x="462" y="53"/>
                    </a:lnTo>
                    <a:lnTo>
                      <a:pt x="460" y="47"/>
                    </a:lnTo>
                    <a:lnTo>
                      <a:pt x="459" y="41"/>
                    </a:lnTo>
                    <a:lnTo>
                      <a:pt x="457" y="35"/>
                    </a:lnTo>
                    <a:lnTo>
                      <a:pt x="455" y="30"/>
                    </a:lnTo>
                    <a:lnTo>
                      <a:pt x="451" y="25"/>
                    </a:lnTo>
                    <a:lnTo>
                      <a:pt x="448" y="20"/>
                    </a:lnTo>
                    <a:lnTo>
                      <a:pt x="445" y="16"/>
                    </a:lnTo>
                    <a:lnTo>
                      <a:pt x="441" y="11"/>
                    </a:lnTo>
                    <a:lnTo>
                      <a:pt x="437" y="8"/>
                    </a:lnTo>
                    <a:lnTo>
                      <a:pt x="433" y="5"/>
                    </a:lnTo>
                    <a:lnTo>
                      <a:pt x="429" y="3"/>
                    </a:lnTo>
                    <a:lnTo>
                      <a:pt x="425" y="1"/>
                    </a:lnTo>
                    <a:lnTo>
                      <a:pt x="420" y="0"/>
                    </a:lnTo>
                    <a:lnTo>
                      <a:pt x="416" y="0"/>
                    </a:lnTo>
                    <a:lnTo>
                      <a:pt x="62" y="0"/>
                    </a:lnTo>
                    <a:lnTo>
                      <a:pt x="57" y="0"/>
                    </a:lnTo>
                    <a:lnTo>
                      <a:pt x="52" y="1"/>
                    </a:lnTo>
                    <a:lnTo>
                      <a:pt x="48" y="3"/>
                    </a:lnTo>
                    <a:lnTo>
                      <a:pt x="43" y="5"/>
                    </a:lnTo>
                    <a:lnTo>
                      <a:pt x="39" y="8"/>
                    </a:lnTo>
                    <a:lnTo>
                      <a:pt x="35" y="11"/>
                    </a:lnTo>
                    <a:lnTo>
                      <a:pt x="32" y="16"/>
                    </a:lnTo>
                    <a:lnTo>
                      <a:pt x="28" y="20"/>
                    </a:lnTo>
                    <a:lnTo>
                      <a:pt x="24" y="25"/>
                    </a:lnTo>
                    <a:lnTo>
                      <a:pt x="22" y="30"/>
                    </a:lnTo>
                    <a:lnTo>
                      <a:pt x="19" y="35"/>
                    </a:lnTo>
                    <a:lnTo>
                      <a:pt x="17" y="41"/>
                    </a:lnTo>
                    <a:lnTo>
                      <a:pt x="16" y="47"/>
                    </a:lnTo>
                    <a:lnTo>
                      <a:pt x="14" y="53"/>
                    </a:lnTo>
                    <a:lnTo>
                      <a:pt x="14" y="61"/>
                    </a:lnTo>
                    <a:lnTo>
                      <a:pt x="14" y="68"/>
                    </a:lnTo>
                    <a:lnTo>
                      <a:pt x="0" y="216"/>
                    </a:lnTo>
                    <a:lnTo>
                      <a:pt x="0" y="222"/>
                    </a:lnTo>
                    <a:lnTo>
                      <a:pt x="1" y="229"/>
                    </a:lnTo>
                    <a:lnTo>
                      <a:pt x="3" y="235"/>
                    </a:lnTo>
                    <a:lnTo>
                      <a:pt x="5" y="241"/>
                    </a:lnTo>
                    <a:lnTo>
                      <a:pt x="8" y="247"/>
                    </a:lnTo>
                    <a:lnTo>
                      <a:pt x="12" y="252"/>
                    </a:lnTo>
                    <a:lnTo>
                      <a:pt x="16" y="258"/>
                    </a:lnTo>
                    <a:lnTo>
                      <a:pt x="20" y="263"/>
                    </a:lnTo>
                    <a:lnTo>
                      <a:pt x="25" y="267"/>
                    </a:lnTo>
                    <a:lnTo>
                      <a:pt x="31" y="271"/>
                    </a:lnTo>
                    <a:lnTo>
                      <a:pt x="36" y="274"/>
                    </a:lnTo>
                    <a:lnTo>
                      <a:pt x="41" y="277"/>
                    </a:lnTo>
                    <a:lnTo>
                      <a:pt x="46" y="279"/>
                    </a:lnTo>
                    <a:lnTo>
                      <a:pt x="51" y="281"/>
                    </a:lnTo>
                    <a:lnTo>
                      <a:pt x="57" y="282"/>
                    </a:lnTo>
                    <a:lnTo>
                      <a:pt x="62" y="283"/>
                    </a:lnTo>
                    <a:lnTo>
                      <a:pt x="416" y="283"/>
                    </a:lnTo>
                    <a:close/>
                  </a:path>
                </a:pathLst>
              </a:custGeom>
              <a:solidFill>
                <a:srgbClr val="7F7F7F"/>
              </a:solidFill>
              <a:ln w="0" cap="flat" cmpd="sng">
                <a:solidFill>
                  <a:srgbClr val="000000"/>
                </a:solidFill>
                <a:prstDash val="solid"/>
                <a:headEnd type="none" w="med" len="med"/>
                <a:tailEnd type="none" w="med" len="med"/>
              </a:ln>
            </p:spPr>
            <p:txBody>
              <a:bodyPr/>
              <a:lstStyle/>
              <a:p>
                <a:endParaRPr lang="en-US"/>
              </a:p>
            </p:txBody>
          </p:sp>
          <p:sp>
            <p:nvSpPr>
              <p:cNvPr id="1413519" name="Freeform 1413518"/>
              <p:cNvSpPr/>
              <p:nvPr/>
            </p:nvSpPr>
            <p:spPr>
              <a:xfrm>
                <a:off x="4588" y="1288"/>
                <a:ext cx="20" cy="12"/>
              </a:xfrm>
              <a:custGeom>
                <a:avLst/>
                <a:gdLst/>
                <a:ahLst/>
                <a:cxnLst/>
                <a:rect l="0" t="0" r="0" b="0"/>
                <a:pathLst>
                  <a:path w="456" h="269">
                    <a:moveTo>
                      <a:pt x="396" y="269"/>
                    </a:moveTo>
                    <a:lnTo>
                      <a:pt x="400" y="268"/>
                    </a:lnTo>
                    <a:lnTo>
                      <a:pt x="406" y="267"/>
                    </a:lnTo>
                    <a:lnTo>
                      <a:pt x="411" y="266"/>
                    </a:lnTo>
                    <a:lnTo>
                      <a:pt x="416" y="264"/>
                    </a:lnTo>
                    <a:lnTo>
                      <a:pt x="421" y="261"/>
                    </a:lnTo>
                    <a:lnTo>
                      <a:pt x="425" y="258"/>
                    </a:lnTo>
                    <a:lnTo>
                      <a:pt x="430" y="254"/>
                    </a:lnTo>
                    <a:lnTo>
                      <a:pt x="435" y="250"/>
                    </a:lnTo>
                    <a:lnTo>
                      <a:pt x="439" y="245"/>
                    </a:lnTo>
                    <a:lnTo>
                      <a:pt x="443" y="240"/>
                    </a:lnTo>
                    <a:lnTo>
                      <a:pt x="447" y="235"/>
                    </a:lnTo>
                    <a:lnTo>
                      <a:pt x="450" y="230"/>
                    </a:lnTo>
                    <a:lnTo>
                      <a:pt x="452" y="224"/>
                    </a:lnTo>
                    <a:lnTo>
                      <a:pt x="454" y="218"/>
                    </a:lnTo>
                    <a:lnTo>
                      <a:pt x="455" y="212"/>
                    </a:lnTo>
                    <a:lnTo>
                      <a:pt x="456" y="205"/>
                    </a:lnTo>
                    <a:lnTo>
                      <a:pt x="441" y="64"/>
                    </a:lnTo>
                    <a:lnTo>
                      <a:pt x="440" y="57"/>
                    </a:lnTo>
                    <a:lnTo>
                      <a:pt x="440" y="51"/>
                    </a:lnTo>
                    <a:lnTo>
                      <a:pt x="438" y="44"/>
                    </a:lnTo>
                    <a:lnTo>
                      <a:pt x="437" y="38"/>
                    </a:lnTo>
                    <a:lnTo>
                      <a:pt x="435" y="33"/>
                    </a:lnTo>
                    <a:lnTo>
                      <a:pt x="433" y="28"/>
                    </a:lnTo>
                    <a:lnTo>
                      <a:pt x="430" y="23"/>
                    </a:lnTo>
                    <a:lnTo>
                      <a:pt x="428" y="19"/>
                    </a:lnTo>
                    <a:lnTo>
                      <a:pt x="424" y="15"/>
                    </a:lnTo>
                    <a:lnTo>
                      <a:pt x="421" y="11"/>
                    </a:lnTo>
                    <a:lnTo>
                      <a:pt x="417" y="7"/>
                    </a:lnTo>
                    <a:lnTo>
                      <a:pt x="414" y="4"/>
                    </a:lnTo>
                    <a:lnTo>
                      <a:pt x="409" y="2"/>
                    </a:lnTo>
                    <a:lnTo>
                      <a:pt x="405" y="1"/>
                    </a:lnTo>
                    <a:lnTo>
                      <a:pt x="400" y="0"/>
                    </a:lnTo>
                    <a:lnTo>
                      <a:pt x="396" y="0"/>
                    </a:lnTo>
                    <a:lnTo>
                      <a:pt x="60" y="0"/>
                    </a:lnTo>
                    <a:lnTo>
                      <a:pt x="55" y="0"/>
                    </a:lnTo>
                    <a:lnTo>
                      <a:pt x="50" y="1"/>
                    </a:lnTo>
                    <a:lnTo>
                      <a:pt x="46" y="2"/>
                    </a:lnTo>
                    <a:lnTo>
                      <a:pt x="42" y="4"/>
                    </a:lnTo>
                    <a:lnTo>
                      <a:pt x="38" y="7"/>
                    </a:lnTo>
                    <a:lnTo>
                      <a:pt x="34" y="11"/>
                    </a:lnTo>
                    <a:lnTo>
                      <a:pt x="31" y="15"/>
                    </a:lnTo>
                    <a:lnTo>
                      <a:pt x="28" y="19"/>
                    </a:lnTo>
                    <a:lnTo>
                      <a:pt x="25" y="23"/>
                    </a:lnTo>
                    <a:lnTo>
                      <a:pt x="22" y="28"/>
                    </a:lnTo>
                    <a:lnTo>
                      <a:pt x="20" y="33"/>
                    </a:lnTo>
                    <a:lnTo>
                      <a:pt x="18" y="38"/>
                    </a:lnTo>
                    <a:lnTo>
                      <a:pt x="17" y="44"/>
                    </a:lnTo>
                    <a:lnTo>
                      <a:pt x="14" y="51"/>
                    </a:lnTo>
                    <a:lnTo>
                      <a:pt x="14" y="57"/>
                    </a:lnTo>
                    <a:lnTo>
                      <a:pt x="14" y="64"/>
                    </a:lnTo>
                    <a:lnTo>
                      <a:pt x="0" y="205"/>
                    </a:lnTo>
                    <a:lnTo>
                      <a:pt x="0" y="212"/>
                    </a:lnTo>
                    <a:lnTo>
                      <a:pt x="1" y="218"/>
                    </a:lnTo>
                    <a:lnTo>
                      <a:pt x="3" y="224"/>
                    </a:lnTo>
                    <a:lnTo>
                      <a:pt x="5" y="230"/>
                    </a:lnTo>
                    <a:lnTo>
                      <a:pt x="8" y="235"/>
                    </a:lnTo>
                    <a:lnTo>
                      <a:pt x="12" y="240"/>
                    </a:lnTo>
                    <a:lnTo>
                      <a:pt x="15" y="245"/>
                    </a:lnTo>
                    <a:lnTo>
                      <a:pt x="21" y="250"/>
                    </a:lnTo>
                    <a:lnTo>
                      <a:pt x="25" y="254"/>
                    </a:lnTo>
                    <a:lnTo>
                      <a:pt x="30" y="258"/>
                    </a:lnTo>
                    <a:lnTo>
                      <a:pt x="34" y="261"/>
                    </a:lnTo>
                    <a:lnTo>
                      <a:pt x="39" y="264"/>
                    </a:lnTo>
                    <a:lnTo>
                      <a:pt x="44" y="266"/>
                    </a:lnTo>
                    <a:lnTo>
                      <a:pt x="49" y="267"/>
                    </a:lnTo>
                    <a:lnTo>
                      <a:pt x="55" y="268"/>
                    </a:lnTo>
                    <a:lnTo>
                      <a:pt x="60" y="269"/>
                    </a:lnTo>
                    <a:lnTo>
                      <a:pt x="396" y="269"/>
                    </a:lnTo>
                    <a:close/>
                  </a:path>
                </a:pathLst>
              </a:custGeom>
              <a:solidFill>
                <a:srgbClr val="F2F3F1"/>
              </a:solidFill>
              <a:ln w="0" cap="flat" cmpd="sng">
                <a:solidFill>
                  <a:srgbClr val="000000"/>
                </a:solidFill>
                <a:prstDash val="solid"/>
                <a:headEnd type="none" w="med" len="med"/>
                <a:tailEnd type="none" w="med" len="med"/>
              </a:ln>
            </p:spPr>
            <p:txBody>
              <a:bodyPr/>
              <a:lstStyle/>
              <a:p>
                <a:endParaRPr lang="en-US"/>
              </a:p>
            </p:txBody>
          </p:sp>
          <p:sp>
            <p:nvSpPr>
              <p:cNvPr id="1413520" name="Freeform 1413519"/>
              <p:cNvSpPr/>
              <p:nvPr/>
            </p:nvSpPr>
            <p:spPr>
              <a:xfrm>
                <a:off x="4591" y="1294"/>
                <a:ext cx="14" cy="5"/>
              </a:xfrm>
              <a:custGeom>
                <a:avLst/>
                <a:gdLst/>
                <a:ahLst/>
                <a:cxnLst/>
                <a:rect l="0" t="0" r="0" b="0"/>
                <a:pathLst>
                  <a:path w="333" h="121">
                    <a:moveTo>
                      <a:pt x="333" y="60"/>
                    </a:moveTo>
                    <a:lnTo>
                      <a:pt x="332" y="65"/>
                    </a:lnTo>
                    <a:lnTo>
                      <a:pt x="332" y="71"/>
                    </a:lnTo>
                    <a:lnTo>
                      <a:pt x="331" y="77"/>
                    </a:lnTo>
                    <a:lnTo>
                      <a:pt x="330" y="83"/>
                    </a:lnTo>
                    <a:lnTo>
                      <a:pt x="329" y="88"/>
                    </a:lnTo>
                    <a:lnTo>
                      <a:pt x="327" y="93"/>
                    </a:lnTo>
                    <a:lnTo>
                      <a:pt x="325" y="98"/>
                    </a:lnTo>
                    <a:lnTo>
                      <a:pt x="323" y="102"/>
                    </a:lnTo>
                    <a:lnTo>
                      <a:pt x="320" y="106"/>
                    </a:lnTo>
                    <a:lnTo>
                      <a:pt x="317" y="109"/>
                    </a:lnTo>
                    <a:lnTo>
                      <a:pt x="314" y="112"/>
                    </a:lnTo>
                    <a:lnTo>
                      <a:pt x="311" y="115"/>
                    </a:lnTo>
                    <a:lnTo>
                      <a:pt x="307" y="117"/>
                    </a:lnTo>
                    <a:lnTo>
                      <a:pt x="303" y="118"/>
                    </a:lnTo>
                    <a:lnTo>
                      <a:pt x="298" y="119"/>
                    </a:lnTo>
                    <a:lnTo>
                      <a:pt x="294" y="121"/>
                    </a:lnTo>
                    <a:lnTo>
                      <a:pt x="39" y="121"/>
                    </a:lnTo>
                    <a:lnTo>
                      <a:pt x="34" y="119"/>
                    </a:lnTo>
                    <a:lnTo>
                      <a:pt x="30" y="118"/>
                    </a:lnTo>
                    <a:lnTo>
                      <a:pt x="25" y="117"/>
                    </a:lnTo>
                    <a:lnTo>
                      <a:pt x="22" y="115"/>
                    </a:lnTo>
                    <a:lnTo>
                      <a:pt x="18" y="112"/>
                    </a:lnTo>
                    <a:lnTo>
                      <a:pt x="15" y="109"/>
                    </a:lnTo>
                    <a:lnTo>
                      <a:pt x="12" y="106"/>
                    </a:lnTo>
                    <a:lnTo>
                      <a:pt x="10" y="102"/>
                    </a:lnTo>
                    <a:lnTo>
                      <a:pt x="8" y="98"/>
                    </a:lnTo>
                    <a:lnTo>
                      <a:pt x="5" y="93"/>
                    </a:lnTo>
                    <a:lnTo>
                      <a:pt x="4" y="88"/>
                    </a:lnTo>
                    <a:lnTo>
                      <a:pt x="2" y="83"/>
                    </a:lnTo>
                    <a:lnTo>
                      <a:pt x="1" y="77"/>
                    </a:lnTo>
                    <a:lnTo>
                      <a:pt x="0" y="71"/>
                    </a:lnTo>
                    <a:lnTo>
                      <a:pt x="0" y="65"/>
                    </a:lnTo>
                    <a:lnTo>
                      <a:pt x="0" y="60"/>
                    </a:lnTo>
                    <a:lnTo>
                      <a:pt x="2" y="0"/>
                    </a:lnTo>
                    <a:lnTo>
                      <a:pt x="331" y="0"/>
                    </a:lnTo>
                    <a:lnTo>
                      <a:pt x="333" y="60"/>
                    </a:lnTo>
                    <a:close/>
                  </a:path>
                </a:pathLst>
              </a:custGeom>
              <a:solidFill>
                <a:srgbClr val="CDCAC7"/>
              </a:solidFill>
              <a:ln w="0" cap="flat" cmpd="sng">
                <a:solidFill>
                  <a:srgbClr val="000000"/>
                </a:solidFill>
                <a:prstDash val="solid"/>
                <a:headEnd type="none" w="med" len="med"/>
                <a:tailEnd type="none" w="med" len="med"/>
              </a:ln>
            </p:spPr>
            <p:txBody>
              <a:bodyPr/>
              <a:lstStyle/>
              <a:p>
                <a:endParaRPr lang="en-US"/>
              </a:p>
            </p:txBody>
          </p:sp>
          <p:sp>
            <p:nvSpPr>
              <p:cNvPr id="1413521" name="Freeform 1413520"/>
              <p:cNvSpPr/>
              <p:nvPr/>
            </p:nvSpPr>
            <p:spPr>
              <a:xfrm>
                <a:off x="4589" y="1290"/>
                <a:ext cx="1" cy="8"/>
              </a:xfrm>
              <a:custGeom>
                <a:avLst/>
                <a:gdLst/>
                <a:ahLst/>
                <a:cxnLst/>
                <a:rect l="0" t="0" r="0" b="0"/>
                <a:pathLst>
                  <a:path w="32" h="200">
                    <a:moveTo>
                      <a:pt x="19" y="200"/>
                    </a:moveTo>
                    <a:lnTo>
                      <a:pt x="20" y="199"/>
                    </a:lnTo>
                    <a:lnTo>
                      <a:pt x="21" y="199"/>
                    </a:lnTo>
                    <a:lnTo>
                      <a:pt x="22" y="199"/>
                    </a:lnTo>
                    <a:lnTo>
                      <a:pt x="23" y="198"/>
                    </a:lnTo>
                    <a:lnTo>
                      <a:pt x="25" y="197"/>
                    </a:lnTo>
                    <a:lnTo>
                      <a:pt x="26" y="196"/>
                    </a:lnTo>
                    <a:lnTo>
                      <a:pt x="27" y="195"/>
                    </a:lnTo>
                    <a:lnTo>
                      <a:pt x="28" y="194"/>
                    </a:lnTo>
                    <a:lnTo>
                      <a:pt x="28" y="192"/>
                    </a:lnTo>
                    <a:lnTo>
                      <a:pt x="29" y="191"/>
                    </a:lnTo>
                    <a:lnTo>
                      <a:pt x="30" y="189"/>
                    </a:lnTo>
                    <a:lnTo>
                      <a:pt x="30" y="188"/>
                    </a:lnTo>
                    <a:lnTo>
                      <a:pt x="31" y="186"/>
                    </a:lnTo>
                    <a:lnTo>
                      <a:pt x="31" y="184"/>
                    </a:lnTo>
                    <a:lnTo>
                      <a:pt x="31" y="182"/>
                    </a:lnTo>
                    <a:lnTo>
                      <a:pt x="32" y="181"/>
                    </a:lnTo>
                    <a:lnTo>
                      <a:pt x="32" y="20"/>
                    </a:lnTo>
                    <a:lnTo>
                      <a:pt x="31" y="18"/>
                    </a:lnTo>
                    <a:lnTo>
                      <a:pt x="31" y="16"/>
                    </a:lnTo>
                    <a:lnTo>
                      <a:pt x="31" y="14"/>
                    </a:lnTo>
                    <a:lnTo>
                      <a:pt x="30" y="12"/>
                    </a:lnTo>
                    <a:lnTo>
                      <a:pt x="30" y="10"/>
                    </a:lnTo>
                    <a:lnTo>
                      <a:pt x="29" y="8"/>
                    </a:lnTo>
                    <a:lnTo>
                      <a:pt x="28" y="7"/>
                    </a:lnTo>
                    <a:lnTo>
                      <a:pt x="28" y="5"/>
                    </a:lnTo>
                    <a:lnTo>
                      <a:pt x="27" y="4"/>
                    </a:lnTo>
                    <a:lnTo>
                      <a:pt x="26" y="3"/>
                    </a:lnTo>
                    <a:lnTo>
                      <a:pt x="25" y="2"/>
                    </a:lnTo>
                    <a:lnTo>
                      <a:pt x="23" y="1"/>
                    </a:lnTo>
                    <a:lnTo>
                      <a:pt x="22" y="0"/>
                    </a:lnTo>
                    <a:lnTo>
                      <a:pt x="21" y="0"/>
                    </a:lnTo>
                    <a:lnTo>
                      <a:pt x="20" y="0"/>
                    </a:lnTo>
                    <a:lnTo>
                      <a:pt x="19" y="0"/>
                    </a:lnTo>
                    <a:lnTo>
                      <a:pt x="17" y="0"/>
                    </a:lnTo>
                    <a:lnTo>
                      <a:pt x="16" y="0"/>
                    </a:lnTo>
                    <a:lnTo>
                      <a:pt x="14" y="0"/>
                    </a:lnTo>
                    <a:lnTo>
                      <a:pt x="13" y="1"/>
                    </a:lnTo>
                    <a:lnTo>
                      <a:pt x="12" y="2"/>
                    </a:lnTo>
                    <a:lnTo>
                      <a:pt x="11" y="3"/>
                    </a:lnTo>
                    <a:lnTo>
                      <a:pt x="9" y="4"/>
                    </a:lnTo>
                    <a:lnTo>
                      <a:pt x="9" y="5"/>
                    </a:lnTo>
                    <a:lnTo>
                      <a:pt x="8" y="7"/>
                    </a:lnTo>
                    <a:lnTo>
                      <a:pt x="7" y="8"/>
                    </a:lnTo>
                    <a:lnTo>
                      <a:pt x="6" y="10"/>
                    </a:lnTo>
                    <a:lnTo>
                      <a:pt x="6" y="12"/>
                    </a:lnTo>
                    <a:lnTo>
                      <a:pt x="5" y="14"/>
                    </a:lnTo>
                    <a:lnTo>
                      <a:pt x="5" y="16"/>
                    </a:lnTo>
                    <a:lnTo>
                      <a:pt x="5" y="18"/>
                    </a:lnTo>
                    <a:lnTo>
                      <a:pt x="5" y="20"/>
                    </a:lnTo>
                    <a:lnTo>
                      <a:pt x="0" y="167"/>
                    </a:lnTo>
                    <a:lnTo>
                      <a:pt x="0" y="169"/>
                    </a:lnTo>
                    <a:lnTo>
                      <a:pt x="0" y="171"/>
                    </a:lnTo>
                    <a:lnTo>
                      <a:pt x="1" y="175"/>
                    </a:lnTo>
                    <a:lnTo>
                      <a:pt x="1" y="177"/>
                    </a:lnTo>
                    <a:lnTo>
                      <a:pt x="2" y="180"/>
                    </a:lnTo>
                    <a:lnTo>
                      <a:pt x="3" y="182"/>
                    </a:lnTo>
                    <a:lnTo>
                      <a:pt x="5" y="185"/>
                    </a:lnTo>
                    <a:lnTo>
                      <a:pt x="6" y="188"/>
                    </a:lnTo>
                    <a:lnTo>
                      <a:pt x="7" y="190"/>
                    </a:lnTo>
                    <a:lnTo>
                      <a:pt x="9" y="192"/>
                    </a:lnTo>
                    <a:lnTo>
                      <a:pt x="11" y="194"/>
                    </a:lnTo>
                    <a:lnTo>
                      <a:pt x="12" y="196"/>
                    </a:lnTo>
                    <a:lnTo>
                      <a:pt x="14" y="197"/>
                    </a:lnTo>
                    <a:lnTo>
                      <a:pt x="15" y="199"/>
                    </a:lnTo>
                    <a:lnTo>
                      <a:pt x="17" y="199"/>
                    </a:lnTo>
                    <a:lnTo>
                      <a:pt x="19" y="200"/>
                    </a:lnTo>
                    <a:close/>
                  </a:path>
                </a:pathLst>
              </a:custGeom>
              <a:solidFill>
                <a:srgbClr val="DADEDC"/>
              </a:solidFill>
              <a:ln w="0" cap="flat" cmpd="sng">
                <a:solidFill>
                  <a:srgbClr val="000000"/>
                </a:solidFill>
                <a:prstDash val="solid"/>
                <a:headEnd type="none" w="med" len="med"/>
                <a:tailEnd type="none" w="med" len="med"/>
              </a:ln>
            </p:spPr>
            <p:txBody>
              <a:bodyPr/>
              <a:lstStyle/>
              <a:p>
                <a:endParaRPr lang="en-US"/>
              </a:p>
            </p:txBody>
          </p:sp>
          <p:sp>
            <p:nvSpPr>
              <p:cNvPr id="1413522" name="Freeform 1413521"/>
              <p:cNvSpPr/>
              <p:nvPr/>
            </p:nvSpPr>
            <p:spPr>
              <a:xfrm>
                <a:off x="4606" y="1289"/>
                <a:ext cx="1" cy="9"/>
              </a:xfrm>
              <a:custGeom>
                <a:avLst/>
                <a:gdLst/>
                <a:ahLst/>
                <a:cxnLst/>
                <a:rect l="0" t="0" r="0" b="0"/>
                <a:pathLst>
                  <a:path w="37" h="208">
                    <a:moveTo>
                      <a:pt x="14" y="208"/>
                    </a:moveTo>
                    <a:lnTo>
                      <a:pt x="15" y="207"/>
                    </a:lnTo>
                    <a:lnTo>
                      <a:pt x="16" y="207"/>
                    </a:lnTo>
                    <a:lnTo>
                      <a:pt x="18" y="205"/>
                    </a:lnTo>
                    <a:lnTo>
                      <a:pt x="20" y="204"/>
                    </a:lnTo>
                    <a:lnTo>
                      <a:pt x="22" y="202"/>
                    </a:lnTo>
                    <a:lnTo>
                      <a:pt x="24" y="200"/>
                    </a:lnTo>
                    <a:lnTo>
                      <a:pt x="25" y="198"/>
                    </a:lnTo>
                    <a:lnTo>
                      <a:pt x="27" y="196"/>
                    </a:lnTo>
                    <a:lnTo>
                      <a:pt x="29" y="193"/>
                    </a:lnTo>
                    <a:lnTo>
                      <a:pt x="30" y="191"/>
                    </a:lnTo>
                    <a:lnTo>
                      <a:pt x="32" y="188"/>
                    </a:lnTo>
                    <a:lnTo>
                      <a:pt x="33" y="186"/>
                    </a:lnTo>
                    <a:lnTo>
                      <a:pt x="34" y="183"/>
                    </a:lnTo>
                    <a:lnTo>
                      <a:pt x="35" y="181"/>
                    </a:lnTo>
                    <a:lnTo>
                      <a:pt x="35" y="177"/>
                    </a:lnTo>
                    <a:lnTo>
                      <a:pt x="37" y="176"/>
                    </a:lnTo>
                    <a:lnTo>
                      <a:pt x="27" y="20"/>
                    </a:lnTo>
                    <a:lnTo>
                      <a:pt x="26" y="17"/>
                    </a:lnTo>
                    <a:lnTo>
                      <a:pt x="26" y="15"/>
                    </a:lnTo>
                    <a:lnTo>
                      <a:pt x="26" y="13"/>
                    </a:lnTo>
                    <a:lnTo>
                      <a:pt x="25" y="11"/>
                    </a:lnTo>
                    <a:lnTo>
                      <a:pt x="25" y="10"/>
                    </a:lnTo>
                    <a:lnTo>
                      <a:pt x="24" y="8"/>
                    </a:lnTo>
                    <a:lnTo>
                      <a:pt x="23" y="7"/>
                    </a:lnTo>
                    <a:lnTo>
                      <a:pt x="23" y="5"/>
                    </a:lnTo>
                    <a:lnTo>
                      <a:pt x="22" y="4"/>
                    </a:lnTo>
                    <a:lnTo>
                      <a:pt x="21" y="3"/>
                    </a:lnTo>
                    <a:lnTo>
                      <a:pt x="20" y="2"/>
                    </a:lnTo>
                    <a:lnTo>
                      <a:pt x="18" y="1"/>
                    </a:lnTo>
                    <a:lnTo>
                      <a:pt x="17" y="0"/>
                    </a:lnTo>
                    <a:lnTo>
                      <a:pt x="16" y="0"/>
                    </a:lnTo>
                    <a:lnTo>
                      <a:pt x="15" y="0"/>
                    </a:lnTo>
                    <a:lnTo>
                      <a:pt x="14" y="0"/>
                    </a:lnTo>
                    <a:lnTo>
                      <a:pt x="12" y="0"/>
                    </a:lnTo>
                    <a:lnTo>
                      <a:pt x="11" y="0"/>
                    </a:lnTo>
                    <a:lnTo>
                      <a:pt x="9" y="0"/>
                    </a:lnTo>
                    <a:lnTo>
                      <a:pt x="8" y="1"/>
                    </a:lnTo>
                    <a:lnTo>
                      <a:pt x="7" y="2"/>
                    </a:lnTo>
                    <a:lnTo>
                      <a:pt x="6" y="3"/>
                    </a:lnTo>
                    <a:lnTo>
                      <a:pt x="4" y="4"/>
                    </a:lnTo>
                    <a:lnTo>
                      <a:pt x="4" y="6"/>
                    </a:lnTo>
                    <a:lnTo>
                      <a:pt x="3" y="7"/>
                    </a:lnTo>
                    <a:lnTo>
                      <a:pt x="2" y="9"/>
                    </a:lnTo>
                    <a:lnTo>
                      <a:pt x="1" y="11"/>
                    </a:lnTo>
                    <a:lnTo>
                      <a:pt x="1" y="13"/>
                    </a:lnTo>
                    <a:lnTo>
                      <a:pt x="0" y="15"/>
                    </a:lnTo>
                    <a:lnTo>
                      <a:pt x="0" y="17"/>
                    </a:lnTo>
                    <a:lnTo>
                      <a:pt x="0" y="20"/>
                    </a:lnTo>
                    <a:lnTo>
                      <a:pt x="0" y="23"/>
                    </a:lnTo>
                    <a:lnTo>
                      <a:pt x="0" y="192"/>
                    </a:lnTo>
                    <a:lnTo>
                      <a:pt x="0" y="193"/>
                    </a:lnTo>
                    <a:lnTo>
                      <a:pt x="0" y="194"/>
                    </a:lnTo>
                    <a:lnTo>
                      <a:pt x="0" y="196"/>
                    </a:lnTo>
                    <a:lnTo>
                      <a:pt x="1" y="197"/>
                    </a:lnTo>
                    <a:lnTo>
                      <a:pt x="1" y="199"/>
                    </a:lnTo>
                    <a:lnTo>
                      <a:pt x="2" y="200"/>
                    </a:lnTo>
                    <a:lnTo>
                      <a:pt x="3" y="201"/>
                    </a:lnTo>
                    <a:lnTo>
                      <a:pt x="4" y="203"/>
                    </a:lnTo>
                    <a:lnTo>
                      <a:pt x="4" y="204"/>
                    </a:lnTo>
                    <a:lnTo>
                      <a:pt x="6" y="205"/>
                    </a:lnTo>
                    <a:lnTo>
                      <a:pt x="7" y="205"/>
                    </a:lnTo>
                    <a:lnTo>
                      <a:pt x="8" y="206"/>
                    </a:lnTo>
                    <a:lnTo>
                      <a:pt x="9" y="207"/>
                    </a:lnTo>
                    <a:lnTo>
                      <a:pt x="11" y="207"/>
                    </a:lnTo>
                    <a:lnTo>
                      <a:pt x="12" y="207"/>
                    </a:lnTo>
                    <a:lnTo>
                      <a:pt x="14" y="208"/>
                    </a:lnTo>
                    <a:close/>
                  </a:path>
                </a:pathLst>
              </a:custGeom>
              <a:solidFill>
                <a:srgbClr val="DADEDC"/>
              </a:solidFill>
              <a:ln w="0" cap="flat" cmpd="sng">
                <a:solidFill>
                  <a:srgbClr val="000000"/>
                </a:solidFill>
                <a:prstDash val="solid"/>
                <a:headEnd type="none" w="med" len="med"/>
                <a:tailEnd type="none" w="med" len="med"/>
              </a:ln>
            </p:spPr>
            <p:txBody>
              <a:bodyPr/>
              <a:lstStyle/>
              <a:p>
                <a:endParaRPr lang="en-US"/>
              </a:p>
            </p:txBody>
          </p:sp>
          <p:sp>
            <p:nvSpPr>
              <p:cNvPr id="1413523" name="Freeform 1413522"/>
              <p:cNvSpPr/>
              <p:nvPr/>
            </p:nvSpPr>
            <p:spPr>
              <a:xfrm>
                <a:off x="4590" y="1289"/>
                <a:ext cx="15" cy="4"/>
              </a:xfrm>
              <a:custGeom>
                <a:avLst/>
                <a:gdLst/>
                <a:ahLst/>
                <a:cxnLst/>
                <a:rect l="0" t="0" r="0" b="0"/>
                <a:pathLst>
                  <a:path w="341" h="99">
                    <a:moveTo>
                      <a:pt x="305" y="99"/>
                    </a:moveTo>
                    <a:lnTo>
                      <a:pt x="309" y="98"/>
                    </a:lnTo>
                    <a:lnTo>
                      <a:pt x="312" y="98"/>
                    </a:lnTo>
                    <a:lnTo>
                      <a:pt x="316" y="97"/>
                    </a:lnTo>
                    <a:lnTo>
                      <a:pt x="319" y="96"/>
                    </a:lnTo>
                    <a:lnTo>
                      <a:pt x="322" y="95"/>
                    </a:lnTo>
                    <a:lnTo>
                      <a:pt x="325" y="93"/>
                    </a:lnTo>
                    <a:lnTo>
                      <a:pt x="328" y="91"/>
                    </a:lnTo>
                    <a:lnTo>
                      <a:pt x="330" y="89"/>
                    </a:lnTo>
                    <a:lnTo>
                      <a:pt x="332" y="87"/>
                    </a:lnTo>
                    <a:lnTo>
                      <a:pt x="334" y="85"/>
                    </a:lnTo>
                    <a:lnTo>
                      <a:pt x="336" y="82"/>
                    </a:lnTo>
                    <a:lnTo>
                      <a:pt x="338" y="80"/>
                    </a:lnTo>
                    <a:lnTo>
                      <a:pt x="339" y="77"/>
                    </a:lnTo>
                    <a:lnTo>
                      <a:pt x="340" y="74"/>
                    </a:lnTo>
                    <a:lnTo>
                      <a:pt x="340" y="71"/>
                    </a:lnTo>
                    <a:lnTo>
                      <a:pt x="341" y="67"/>
                    </a:lnTo>
                    <a:lnTo>
                      <a:pt x="341" y="32"/>
                    </a:lnTo>
                    <a:lnTo>
                      <a:pt x="340" y="27"/>
                    </a:lnTo>
                    <a:lnTo>
                      <a:pt x="340" y="24"/>
                    </a:lnTo>
                    <a:lnTo>
                      <a:pt x="339" y="21"/>
                    </a:lnTo>
                    <a:lnTo>
                      <a:pt x="338" y="18"/>
                    </a:lnTo>
                    <a:lnTo>
                      <a:pt x="336" y="16"/>
                    </a:lnTo>
                    <a:lnTo>
                      <a:pt x="334" y="13"/>
                    </a:lnTo>
                    <a:lnTo>
                      <a:pt x="332" y="11"/>
                    </a:lnTo>
                    <a:lnTo>
                      <a:pt x="330" y="9"/>
                    </a:lnTo>
                    <a:lnTo>
                      <a:pt x="328" y="7"/>
                    </a:lnTo>
                    <a:lnTo>
                      <a:pt x="325" y="5"/>
                    </a:lnTo>
                    <a:lnTo>
                      <a:pt x="322" y="3"/>
                    </a:lnTo>
                    <a:lnTo>
                      <a:pt x="319" y="2"/>
                    </a:lnTo>
                    <a:lnTo>
                      <a:pt x="316" y="1"/>
                    </a:lnTo>
                    <a:lnTo>
                      <a:pt x="312" y="0"/>
                    </a:lnTo>
                    <a:lnTo>
                      <a:pt x="309" y="0"/>
                    </a:lnTo>
                    <a:lnTo>
                      <a:pt x="305" y="0"/>
                    </a:lnTo>
                    <a:lnTo>
                      <a:pt x="36" y="0"/>
                    </a:lnTo>
                    <a:lnTo>
                      <a:pt x="31" y="0"/>
                    </a:lnTo>
                    <a:lnTo>
                      <a:pt x="28" y="0"/>
                    </a:lnTo>
                    <a:lnTo>
                      <a:pt x="24" y="1"/>
                    </a:lnTo>
                    <a:lnTo>
                      <a:pt x="21" y="2"/>
                    </a:lnTo>
                    <a:lnTo>
                      <a:pt x="18" y="3"/>
                    </a:lnTo>
                    <a:lnTo>
                      <a:pt x="15" y="5"/>
                    </a:lnTo>
                    <a:lnTo>
                      <a:pt x="12" y="7"/>
                    </a:lnTo>
                    <a:lnTo>
                      <a:pt x="10" y="9"/>
                    </a:lnTo>
                    <a:lnTo>
                      <a:pt x="8" y="11"/>
                    </a:lnTo>
                    <a:lnTo>
                      <a:pt x="6" y="13"/>
                    </a:lnTo>
                    <a:lnTo>
                      <a:pt x="4" y="16"/>
                    </a:lnTo>
                    <a:lnTo>
                      <a:pt x="2" y="18"/>
                    </a:lnTo>
                    <a:lnTo>
                      <a:pt x="1" y="21"/>
                    </a:lnTo>
                    <a:lnTo>
                      <a:pt x="0" y="24"/>
                    </a:lnTo>
                    <a:lnTo>
                      <a:pt x="0" y="27"/>
                    </a:lnTo>
                    <a:lnTo>
                      <a:pt x="0" y="32"/>
                    </a:lnTo>
                    <a:lnTo>
                      <a:pt x="0" y="67"/>
                    </a:lnTo>
                    <a:lnTo>
                      <a:pt x="0" y="71"/>
                    </a:lnTo>
                    <a:lnTo>
                      <a:pt x="0" y="74"/>
                    </a:lnTo>
                    <a:lnTo>
                      <a:pt x="1" y="77"/>
                    </a:lnTo>
                    <a:lnTo>
                      <a:pt x="2" y="80"/>
                    </a:lnTo>
                    <a:lnTo>
                      <a:pt x="4" y="82"/>
                    </a:lnTo>
                    <a:lnTo>
                      <a:pt x="6" y="85"/>
                    </a:lnTo>
                    <a:lnTo>
                      <a:pt x="8" y="87"/>
                    </a:lnTo>
                    <a:lnTo>
                      <a:pt x="10" y="89"/>
                    </a:lnTo>
                    <a:lnTo>
                      <a:pt x="12" y="91"/>
                    </a:lnTo>
                    <a:lnTo>
                      <a:pt x="15" y="93"/>
                    </a:lnTo>
                    <a:lnTo>
                      <a:pt x="18" y="95"/>
                    </a:lnTo>
                    <a:lnTo>
                      <a:pt x="21" y="96"/>
                    </a:lnTo>
                    <a:lnTo>
                      <a:pt x="24" y="97"/>
                    </a:lnTo>
                    <a:lnTo>
                      <a:pt x="28" y="98"/>
                    </a:lnTo>
                    <a:lnTo>
                      <a:pt x="31" y="98"/>
                    </a:lnTo>
                    <a:lnTo>
                      <a:pt x="36" y="99"/>
                    </a:lnTo>
                    <a:lnTo>
                      <a:pt x="305" y="99"/>
                    </a:lnTo>
                    <a:close/>
                  </a:path>
                </a:pathLst>
              </a:custGeom>
              <a:solidFill>
                <a:srgbClr val="F2EEEA"/>
              </a:solidFill>
              <a:ln w="0" cap="flat" cmpd="sng">
                <a:solidFill>
                  <a:srgbClr val="000000"/>
                </a:solidFill>
                <a:prstDash val="solid"/>
                <a:headEnd type="none" w="med" len="med"/>
                <a:tailEnd type="none" w="med" len="med"/>
              </a:ln>
            </p:spPr>
            <p:txBody>
              <a:bodyPr/>
              <a:lstStyle/>
              <a:p>
                <a:endParaRPr lang="en-US"/>
              </a:p>
            </p:txBody>
          </p:sp>
          <p:sp>
            <p:nvSpPr>
              <p:cNvPr id="1413524" name="Freeform 1413523"/>
              <p:cNvSpPr/>
              <p:nvPr/>
            </p:nvSpPr>
            <p:spPr>
              <a:xfrm>
                <a:off x="4565" y="1288"/>
                <a:ext cx="21" cy="12"/>
              </a:xfrm>
              <a:custGeom>
                <a:avLst/>
                <a:gdLst/>
                <a:ahLst/>
                <a:cxnLst/>
                <a:rect l="0" t="0" r="0" b="0"/>
                <a:pathLst>
                  <a:path w="478" h="283">
                    <a:moveTo>
                      <a:pt x="415" y="283"/>
                    </a:moveTo>
                    <a:lnTo>
                      <a:pt x="419" y="282"/>
                    </a:lnTo>
                    <a:lnTo>
                      <a:pt x="425" y="281"/>
                    </a:lnTo>
                    <a:lnTo>
                      <a:pt x="431" y="279"/>
                    </a:lnTo>
                    <a:lnTo>
                      <a:pt x="436" y="277"/>
                    </a:lnTo>
                    <a:lnTo>
                      <a:pt x="441" y="274"/>
                    </a:lnTo>
                    <a:lnTo>
                      <a:pt x="446" y="271"/>
                    </a:lnTo>
                    <a:lnTo>
                      <a:pt x="451" y="267"/>
                    </a:lnTo>
                    <a:lnTo>
                      <a:pt x="456" y="263"/>
                    </a:lnTo>
                    <a:lnTo>
                      <a:pt x="460" y="258"/>
                    </a:lnTo>
                    <a:lnTo>
                      <a:pt x="464" y="252"/>
                    </a:lnTo>
                    <a:lnTo>
                      <a:pt x="469" y="247"/>
                    </a:lnTo>
                    <a:lnTo>
                      <a:pt x="472" y="241"/>
                    </a:lnTo>
                    <a:lnTo>
                      <a:pt x="474" y="235"/>
                    </a:lnTo>
                    <a:lnTo>
                      <a:pt x="476" y="229"/>
                    </a:lnTo>
                    <a:lnTo>
                      <a:pt x="477" y="222"/>
                    </a:lnTo>
                    <a:lnTo>
                      <a:pt x="478" y="216"/>
                    </a:lnTo>
                    <a:lnTo>
                      <a:pt x="463" y="68"/>
                    </a:lnTo>
                    <a:lnTo>
                      <a:pt x="462" y="61"/>
                    </a:lnTo>
                    <a:lnTo>
                      <a:pt x="462" y="53"/>
                    </a:lnTo>
                    <a:lnTo>
                      <a:pt x="460" y="47"/>
                    </a:lnTo>
                    <a:lnTo>
                      <a:pt x="459" y="41"/>
                    </a:lnTo>
                    <a:lnTo>
                      <a:pt x="457" y="35"/>
                    </a:lnTo>
                    <a:lnTo>
                      <a:pt x="454" y="30"/>
                    </a:lnTo>
                    <a:lnTo>
                      <a:pt x="452" y="25"/>
                    </a:lnTo>
                    <a:lnTo>
                      <a:pt x="449" y="20"/>
                    </a:lnTo>
                    <a:lnTo>
                      <a:pt x="445" y="16"/>
                    </a:lnTo>
                    <a:lnTo>
                      <a:pt x="442" y="11"/>
                    </a:lnTo>
                    <a:lnTo>
                      <a:pt x="438" y="8"/>
                    </a:lnTo>
                    <a:lnTo>
                      <a:pt x="434" y="5"/>
                    </a:lnTo>
                    <a:lnTo>
                      <a:pt x="429" y="3"/>
                    </a:lnTo>
                    <a:lnTo>
                      <a:pt x="424" y="1"/>
                    </a:lnTo>
                    <a:lnTo>
                      <a:pt x="419" y="0"/>
                    </a:lnTo>
                    <a:lnTo>
                      <a:pt x="415" y="0"/>
                    </a:lnTo>
                    <a:lnTo>
                      <a:pt x="62" y="0"/>
                    </a:lnTo>
                    <a:lnTo>
                      <a:pt x="57" y="0"/>
                    </a:lnTo>
                    <a:lnTo>
                      <a:pt x="52" y="1"/>
                    </a:lnTo>
                    <a:lnTo>
                      <a:pt x="48" y="3"/>
                    </a:lnTo>
                    <a:lnTo>
                      <a:pt x="43" y="5"/>
                    </a:lnTo>
                    <a:lnTo>
                      <a:pt x="38" y="8"/>
                    </a:lnTo>
                    <a:lnTo>
                      <a:pt x="35" y="11"/>
                    </a:lnTo>
                    <a:lnTo>
                      <a:pt x="31" y="16"/>
                    </a:lnTo>
                    <a:lnTo>
                      <a:pt x="28" y="20"/>
                    </a:lnTo>
                    <a:lnTo>
                      <a:pt x="25" y="25"/>
                    </a:lnTo>
                    <a:lnTo>
                      <a:pt x="22" y="30"/>
                    </a:lnTo>
                    <a:lnTo>
                      <a:pt x="20" y="35"/>
                    </a:lnTo>
                    <a:lnTo>
                      <a:pt x="18" y="41"/>
                    </a:lnTo>
                    <a:lnTo>
                      <a:pt x="17" y="47"/>
                    </a:lnTo>
                    <a:lnTo>
                      <a:pt x="15" y="53"/>
                    </a:lnTo>
                    <a:lnTo>
                      <a:pt x="15" y="61"/>
                    </a:lnTo>
                    <a:lnTo>
                      <a:pt x="15" y="68"/>
                    </a:lnTo>
                    <a:lnTo>
                      <a:pt x="0" y="216"/>
                    </a:lnTo>
                    <a:lnTo>
                      <a:pt x="0" y="222"/>
                    </a:lnTo>
                    <a:lnTo>
                      <a:pt x="1" y="229"/>
                    </a:lnTo>
                    <a:lnTo>
                      <a:pt x="4" y="235"/>
                    </a:lnTo>
                    <a:lnTo>
                      <a:pt x="6" y="241"/>
                    </a:lnTo>
                    <a:lnTo>
                      <a:pt x="9" y="247"/>
                    </a:lnTo>
                    <a:lnTo>
                      <a:pt x="13" y="252"/>
                    </a:lnTo>
                    <a:lnTo>
                      <a:pt x="17" y="258"/>
                    </a:lnTo>
                    <a:lnTo>
                      <a:pt x="21" y="263"/>
                    </a:lnTo>
                    <a:lnTo>
                      <a:pt x="25" y="267"/>
                    </a:lnTo>
                    <a:lnTo>
                      <a:pt x="30" y="271"/>
                    </a:lnTo>
                    <a:lnTo>
                      <a:pt x="35" y="274"/>
                    </a:lnTo>
                    <a:lnTo>
                      <a:pt x="41" y="277"/>
                    </a:lnTo>
                    <a:lnTo>
                      <a:pt x="46" y="279"/>
                    </a:lnTo>
                    <a:lnTo>
                      <a:pt x="51" y="281"/>
                    </a:lnTo>
                    <a:lnTo>
                      <a:pt x="57" y="282"/>
                    </a:lnTo>
                    <a:lnTo>
                      <a:pt x="62" y="283"/>
                    </a:lnTo>
                    <a:lnTo>
                      <a:pt x="415" y="283"/>
                    </a:lnTo>
                    <a:close/>
                  </a:path>
                </a:pathLst>
              </a:custGeom>
              <a:solidFill>
                <a:srgbClr val="7F7F7F"/>
              </a:solidFill>
              <a:ln w="0" cap="flat" cmpd="sng">
                <a:solidFill>
                  <a:srgbClr val="000000"/>
                </a:solidFill>
                <a:prstDash val="solid"/>
                <a:headEnd type="none" w="med" len="med"/>
                <a:tailEnd type="none" w="med" len="med"/>
              </a:ln>
            </p:spPr>
            <p:txBody>
              <a:bodyPr/>
              <a:lstStyle/>
              <a:p>
                <a:endParaRPr lang="en-US"/>
              </a:p>
            </p:txBody>
          </p:sp>
          <p:sp>
            <p:nvSpPr>
              <p:cNvPr id="1413525" name="Freeform 1413524"/>
              <p:cNvSpPr/>
              <p:nvPr/>
            </p:nvSpPr>
            <p:spPr>
              <a:xfrm>
                <a:off x="4565" y="1288"/>
                <a:ext cx="20" cy="12"/>
              </a:xfrm>
              <a:custGeom>
                <a:avLst/>
                <a:gdLst/>
                <a:ahLst/>
                <a:cxnLst/>
                <a:rect l="0" t="0" r="0" b="0"/>
                <a:pathLst>
                  <a:path w="455" h="269">
                    <a:moveTo>
                      <a:pt x="395" y="269"/>
                    </a:moveTo>
                    <a:lnTo>
                      <a:pt x="399" y="268"/>
                    </a:lnTo>
                    <a:lnTo>
                      <a:pt x="404" y="267"/>
                    </a:lnTo>
                    <a:lnTo>
                      <a:pt x="409" y="266"/>
                    </a:lnTo>
                    <a:lnTo>
                      <a:pt x="414" y="264"/>
                    </a:lnTo>
                    <a:lnTo>
                      <a:pt x="420" y="261"/>
                    </a:lnTo>
                    <a:lnTo>
                      <a:pt x="425" y="258"/>
                    </a:lnTo>
                    <a:lnTo>
                      <a:pt x="429" y="254"/>
                    </a:lnTo>
                    <a:lnTo>
                      <a:pt x="434" y="250"/>
                    </a:lnTo>
                    <a:lnTo>
                      <a:pt x="438" y="245"/>
                    </a:lnTo>
                    <a:lnTo>
                      <a:pt x="442" y="240"/>
                    </a:lnTo>
                    <a:lnTo>
                      <a:pt x="445" y="235"/>
                    </a:lnTo>
                    <a:lnTo>
                      <a:pt x="448" y="230"/>
                    </a:lnTo>
                    <a:lnTo>
                      <a:pt x="450" y="224"/>
                    </a:lnTo>
                    <a:lnTo>
                      <a:pt x="452" y="218"/>
                    </a:lnTo>
                    <a:lnTo>
                      <a:pt x="453" y="212"/>
                    </a:lnTo>
                    <a:lnTo>
                      <a:pt x="455" y="205"/>
                    </a:lnTo>
                    <a:lnTo>
                      <a:pt x="441" y="64"/>
                    </a:lnTo>
                    <a:lnTo>
                      <a:pt x="440" y="57"/>
                    </a:lnTo>
                    <a:lnTo>
                      <a:pt x="440" y="51"/>
                    </a:lnTo>
                    <a:lnTo>
                      <a:pt x="438" y="44"/>
                    </a:lnTo>
                    <a:lnTo>
                      <a:pt x="437" y="38"/>
                    </a:lnTo>
                    <a:lnTo>
                      <a:pt x="435" y="33"/>
                    </a:lnTo>
                    <a:lnTo>
                      <a:pt x="433" y="28"/>
                    </a:lnTo>
                    <a:lnTo>
                      <a:pt x="430" y="23"/>
                    </a:lnTo>
                    <a:lnTo>
                      <a:pt x="427" y="19"/>
                    </a:lnTo>
                    <a:lnTo>
                      <a:pt x="424" y="15"/>
                    </a:lnTo>
                    <a:lnTo>
                      <a:pt x="421" y="11"/>
                    </a:lnTo>
                    <a:lnTo>
                      <a:pt x="417" y="7"/>
                    </a:lnTo>
                    <a:lnTo>
                      <a:pt x="412" y="4"/>
                    </a:lnTo>
                    <a:lnTo>
                      <a:pt x="408" y="2"/>
                    </a:lnTo>
                    <a:lnTo>
                      <a:pt x="404" y="1"/>
                    </a:lnTo>
                    <a:lnTo>
                      <a:pt x="399" y="0"/>
                    </a:lnTo>
                    <a:lnTo>
                      <a:pt x="395" y="0"/>
                    </a:lnTo>
                    <a:lnTo>
                      <a:pt x="59" y="0"/>
                    </a:lnTo>
                    <a:lnTo>
                      <a:pt x="54" y="0"/>
                    </a:lnTo>
                    <a:lnTo>
                      <a:pt x="49" y="1"/>
                    </a:lnTo>
                    <a:lnTo>
                      <a:pt x="45" y="2"/>
                    </a:lnTo>
                    <a:lnTo>
                      <a:pt x="41" y="4"/>
                    </a:lnTo>
                    <a:lnTo>
                      <a:pt x="37" y="7"/>
                    </a:lnTo>
                    <a:lnTo>
                      <a:pt x="33" y="11"/>
                    </a:lnTo>
                    <a:lnTo>
                      <a:pt x="30" y="15"/>
                    </a:lnTo>
                    <a:lnTo>
                      <a:pt x="26" y="19"/>
                    </a:lnTo>
                    <a:lnTo>
                      <a:pt x="23" y="23"/>
                    </a:lnTo>
                    <a:lnTo>
                      <a:pt x="20" y="28"/>
                    </a:lnTo>
                    <a:lnTo>
                      <a:pt x="18" y="33"/>
                    </a:lnTo>
                    <a:lnTo>
                      <a:pt x="16" y="38"/>
                    </a:lnTo>
                    <a:lnTo>
                      <a:pt x="15" y="44"/>
                    </a:lnTo>
                    <a:lnTo>
                      <a:pt x="13" y="51"/>
                    </a:lnTo>
                    <a:lnTo>
                      <a:pt x="13" y="57"/>
                    </a:lnTo>
                    <a:lnTo>
                      <a:pt x="13" y="64"/>
                    </a:lnTo>
                    <a:lnTo>
                      <a:pt x="0" y="205"/>
                    </a:lnTo>
                    <a:lnTo>
                      <a:pt x="0" y="212"/>
                    </a:lnTo>
                    <a:lnTo>
                      <a:pt x="1" y="218"/>
                    </a:lnTo>
                    <a:lnTo>
                      <a:pt x="3" y="224"/>
                    </a:lnTo>
                    <a:lnTo>
                      <a:pt x="5" y="230"/>
                    </a:lnTo>
                    <a:lnTo>
                      <a:pt x="8" y="235"/>
                    </a:lnTo>
                    <a:lnTo>
                      <a:pt x="11" y="240"/>
                    </a:lnTo>
                    <a:lnTo>
                      <a:pt x="15" y="245"/>
                    </a:lnTo>
                    <a:lnTo>
                      <a:pt x="19" y="250"/>
                    </a:lnTo>
                    <a:lnTo>
                      <a:pt x="24" y="254"/>
                    </a:lnTo>
                    <a:lnTo>
                      <a:pt x="29" y="258"/>
                    </a:lnTo>
                    <a:lnTo>
                      <a:pt x="34" y="261"/>
                    </a:lnTo>
                    <a:lnTo>
                      <a:pt x="39" y="264"/>
                    </a:lnTo>
                    <a:lnTo>
                      <a:pt x="44" y="266"/>
                    </a:lnTo>
                    <a:lnTo>
                      <a:pt x="49" y="267"/>
                    </a:lnTo>
                    <a:lnTo>
                      <a:pt x="54" y="268"/>
                    </a:lnTo>
                    <a:lnTo>
                      <a:pt x="59" y="269"/>
                    </a:lnTo>
                    <a:lnTo>
                      <a:pt x="395" y="269"/>
                    </a:lnTo>
                    <a:close/>
                  </a:path>
                </a:pathLst>
              </a:custGeom>
              <a:solidFill>
                <a:srgbClr val="F2F3F1"/>
              </a:solidFill>
              <a:ln w="0" cap="flat" cmpd="sng">
                <a:solidFill>
                  <a:srgbClr val="000000"/>
                </a:solidFill>
                <a:prstDash val="solid"/>
                <a:headEnd type="none" w="med" len="med"/>
                <a:tailEnd type="none" w="med" len="med"/>
              </a:ln>
            </p:spPr>
            <p:txBody>
              <a:bodyPr/>
              <a:lstStyle/>
              <a:p>
                <a:endParaRPr lang="en-US"/>
              </a:p>
            </p:txBody>
          </p:sp>
          <p:sp>
            <p:nvSpPr>
              <p:cNvPr id="1413526" name="Freeform 1413525"/>
              <p:cNvSpPr/>
              <p:nvPr/>
            </p:nvSpPr>
            <p:spPr>
              <a:xfrm>
                <a:off x="4568" y="1294"/>
                <a:ext cx="15" cy="5"/>
              </a:xfrm>
              <a:custGeom>
                <a:avLst/>
                <a:gdLst/>
                <a:ahLst/>
                <a:cxnLst/>
                <a:rect l="0" t="0" r="0" b="0"/>
                <a:pathLst>
                  <a:path w="334" h="121">
                    <a:moveTo>
                      <a:pt x="334" y="60"/>
                    </a:moveTo>
                    <a:lnTo>
                      <a:pt x="333" y="65"/>
                    </a:lnTo>
                    <a:lnTo>
                      <a:pt x="333" y="71"/>
                    </a:lnTo>
                    <a:lnTo>
                      <a:pt x="332" y="77"/>
                    </a:lnTo>
                    <a:lnTo>
                      <a:pt x="331" y="83"/>
                    </a:lnTo>
                    <a:lnTo>
                      <a:pt x="329" y="88"/>
                    </a:lnTo>
                    <a:lnTo>
                      <a:pt x="328" y="93"/>
                    </a:lnTo>
                    <a:lnTo>
                      <a:pt x="325" y="98"/>
                    </a:lnTo>
                    <a:lnTo>
                      <a:pt x="323" y="102"/>
                    </a:lnTo>
                    <a:lnTo>
                      <a:pt x="321" y="106"/>
                    </a:lnTo>
                    <a:lnTo>
                      <a:pt x="318" y="109"/>
                    </a:lnTo>
                    <a:lnTo>
                      <a:pt x="315" y="112"/>
                    </a:lnTo>
                    <a:lnTo>
                      <a:pt x="310" y="115"/>
                    </a:lnTo>
                    <a:lnTo>
                      <a:pt x="307" y="117"/>
                    </a:lnTo>
                    <a:lnTo>
                      <a:pt x="303" y="118"/>
                    </a:lnTo>
                    <a:lnTo>
                      <a:pt x="299" y="119"/>
                    </a:lnTo>
                    <a:lnTo>
                      <a:pt x="295" y="121"/>
                    </a:lnTo>
                    <a:lnTo>
                      <a:pt x="38" y="121"/>
                    </a:lnTo>
                    <a:lnTo>
                      <a:pt x="33" y="119"/>
                    </a:lnTo>
                    <a:lnTo>
                      <a:pt x="29" y="118"/>
                    </a:lnTo>
                    <a:lnTo>
                      <a:pt x="26" y="117"/>
                    </a:lnTo>
                    <a:lnTo>
                      <a:pt x="22" y="115"/>
                    </a:lnTo>
                    <a:lnTo>
                      <a:pt x="19" y="112"/>
                    </a:lnTo>
                    <a:lnTo>
                      <a:pt x="16" y="109"/>
                    </a:lnTo>
                    <a:lnTo>
                      <a:pt x="13" y="106"/>
                    </a:lnTo>
                    <a:lnTo>
                      <a:pt x="10" y="102"/>
                    </a:lnTo>
                    <a:lnTo>
                      <a:pt x="8" y="98"/>
                    </a:lnTo>
                    <a:lnTo>
                      <a:pt x="6" y="93"/>
                    </a:lnTo>
                    <a:lnTo>
                      <a:pt x="3" y="88"/>
                    </a:lnTo>
                    <a:lnTo>
                      <a:pt x="2" y="83"/>
                    </a:lnTo>
                    <a:lnTo>
                      <a:pt x="1" y="77"/>
                    </a:lnTo>
                    <a:lnTo>
                      <a:pt x="0" y="71"/>
                    </a:lnTo>
                    <a:lnTo>
                      <a:pt x="0" y="65"/>
                    </a:lnTo>
                    <a:lnTo>
                      <a:pt x="0" y="60"/>
                    </a:lnTo>
                    <a:lnTo>
                      <a:pt x="2" y="0"/>
                    </a:lnTo>
                    <a:lnTo>
                      <a:pt x="331" y="0"/>
                    </a:lnTo>
                    <a:lnTo>
                      <a:pt x="334" y="60"/>
                    </a:lnTo>
                    <a:close/>
                  </a:path>
                </a:pathLst>
              </a:custGeom>
              <a:solidFill>
                <a:srgbClr val="CDCAC7"/>
              </a:solidFill>
              <a:ln w="0" cap="flat" cmpd="sng">
                <a:solidFill>
                  <a:srgbClr val="000000"/>
                </a:solidFill>
                <a:prstDash val="solid"/>
                <a:headEnd type="none" w="med" len="med"/>
                <a:tailEnd type="none" w="med" len="med"/>
              </a:ln>
            </p:spPr>
            <p:txBody>
              <a:bodyPr/>
              <a:lstStyle/>
              <a:p>
                <a:endParaRPr lang="en-US"/>
              </a:p>
            </p:txBody>
          </p:sp>
          <p:sp>
            <p:nvSpPr>
              <p:cNvPr id="1413527" name="Freeform 1413526"/>
              <p:cNvSpPr/>
              <p:nvPr/>
            </p:nvSpPr>
            <p:spPr>
              <a:xfrm>
                <a:off x="4566" y="1290"/>
                <a:ext cx="2" cy="8"/>
              </a:xfrm>
              <a:custGeom>
                <a:avLst/>
                <a:gdLst/>
                <a:ahLst/>
                <a:cxnLst/>
                <a:rect l="0" t="0" r="0" b="0"/>
                <a:pathLst>
                  <a:path w="33" h="200">
                    <a:moveTo>
                      <a:pt x="19" y="200"/>
                    </a:moveTo>
                    <a:lnTo>
                      <a:pt x="20" y="199"/>
                    </a:lnTo>
                    <a:lnTo>
                      <a:pt x="21" y="199"/>
                    </a:lnTo>
                    <a:lnTo>
                      <a:pt x="23" y="199"/>
                    </a:lnTo>
                    <a:lnTo>
                      <a:pt x="24" y="198"/>
                    </a:lnTo>
                    <a:lnTo>
                      <a:pt x="25" y="197"/>
                    </a:lnTo>
                    <a:lnTo>
                      <a:pt x="26" y="196"/>
                    </a:lnTo>
                    <a:lnTo>
                      <a:pt x="28" y="195"/>
                    </a:lnTo>
                    <a:lnTo>
                      <a:pt x="29" y="194"/>
                    </a:lnTo>
                    <a:lnTo>
                      <a:pt x="29" y="192"/>
                    </a:lnTo>
                    <a:lnTo>
                      <a:pt x="30" y="191"/>
                    </a:lnTo>
                    <a:lnTo>
                      <a:pt x="31" y="189"/>
                    </a:lnTo>
                    <a:lnTo>
                      <a:pt x="31" y="188"/>
                    </a:lnTo>
                    <a:lnTo>
                      <a:pt x="32" y="186"/>
                    </a:lnTo>
                    <a:lnTo>
                      <a:pt x="32" y="184"/>
                    </a:lnTo>
                    <a:lnTo>
                      <a:pt x="32" y="182"/>
                    </a:lnTo>
                    <a:lnTo>
                      <a:pt x="33" y="181"/>
                    </a:lnTo>
                    <a:lnTo>
                      <a:pt x="33" y="20"/>
                    </a:lnTo>
                    <a:lnTo>
                      <a:pt x="32" y="18"/>
                    </a:lnTo>
                    <a:lnTo>
                      <a:pt x="32" y="16"/>
                    </a:lnTo>
                    <a:lnTo>
                      <a:pt x="32" y="14"/>
                    </a:lnTo>
                    <a:lnTo>
                      <a:pt x="31" y="12"/>
                    </a:lnTo>
                    <a:lnTo>
                      <a:pt x="31" y="10"/>
                    </a:lnTo>
                    <a:lnTo>
                      <a:pt x="30" y="8"/>
                    </a:lnTo>
                    <a:lnTo>
                      <a:pt x="29" y="7"/>
                    </a:lnTo>
                    <a:lnTo>
                      <a:pt x="29" y="5"/>
                    </a:lnTo>
                    <a:lnTo>
                      <a:pt x="28" y="4"/>
                    </a:lnTo>
                    <a:lnTo>
                      <a:pt x="26" y="3"/>
                    </a:lnTo>
                    <a:lnTo>
                      <a:pt x="25" y="2"/>
                    </a:lnTo>
                    <a:lnTo>
                      <a:pt x="24" y="1"/>
                    </a:lnTo>
                    <a:lnTo>
                      <a:pt x="23" y="0"/>
                    </a:lnTo>
                    <a:lnTo>
                      <a:pt x="21" y="0"/>
                    </a:lnTo>
                    <a:lnTo>
                      <a:pt x="20" y="0"/>
                    </a:lnTo>
                    <a:lnTo>
                      <a:pt x="19" y="0"/>
                    </a:lnTo>
                    <a:lnTo>
                      <a:pt x="17" y="0"/>
                    </a:lnTo>
                    <a:lnTo>
                      <a:pt x="16" y="0"/>
                    </a:lnTo>
                    <a:lnTo>
                      <a:pt x="15" y="0"/>
                    </a:lnTo>
                    <a:lnTo>
                      <a:pt x="13" y="1"/>
                    </a:lnTo>
                    <a:lnTo>
                      <a:pt x="11" y="2"/>
                    </a:lnTo>
                    <a:lnTo>
                      <a:pt x="10" y="3"/>
                    </a:lnTo>
                    <a:lnTo>
                      <a:pt x="9" y="4"/>
                    </a:lnTo>
                    <a:lnTo>
                      <a:pt x="8" y="5"/>
                    </a:lnTo>
                    <a:lnTo>
                      <a:pt x="7" y="7"/>
                    </a:lnTo>
                    <a:lnTo>
                      <a:pt x="6" y="8"/>
                    </a:lnTo>
                    <a:lnTo>
                      <a:pt x="5" y="10"/>
                    </a:lnTo>
                    <a:lnTo>
                      <a:pt x="5" y="12"/>
                    </a:lnTo>
                    <a:lnTo>
                      <a:pt x="4" y="14"/>
                    </a:lnTo>
                    <a:lnTo>
                      <a:pt x="4" y="16"/>
                    </a:lnTo>
                    <a:lnTo>
                      <a:pt x="4" y="18"/>
                    </a:lnTo>
                    <a:lnTo>
                      <a:pt x="4" y="20"/>
                    </a:lnTo>
                    <a:lnTo>
                      <a:pt x="0" y="167"/>
                    </a:lnTo>
                    <a:lnTo>
                      <a:pt x="0" y="169"/>
                    </a:lnTo>
                    <a:lnTo>
                      <a:pt x="0" y="171"/>
                    </a:lnTo>
                    <a:lnTo>
                      <a:pt x="1" y="175"/>
                    </a:lnTo>
                    <a:lnTo>
                      <a:pt x="1" y="177"/>
                    </a:lnTo>
                    <a:lnTo>
                      <a:pt x="2" y="180"/>
                    </a:lnTo>
                    <a:lnTo>
                      <a:pt x="3" y="182"/>
                    </a:lnTo>
                    <a:lnTo>
                      <a:pt x="5" y="185"/>
                    </a:lnTo>
                    <a:lnTo>
                      <a:pt x="6" y="188"/>
                    </a:lnTo>
                    <a:lnTo>
                      <a:pt x="7" y="190"/>
                    </a:lnTo>
                    <a:lnTo>
                      <a:pt x="9" y="192"/>
                    </a:lnTo>
                    <a:lnTo>
                      <a:pt x="10" y="194"/>
                    </a:lnTo>
                    <a:lnTo>
                      <a:pt x="13" y="196"/>
                    </a:lnTo>
                    <a:lnTo>
                      <a:pt x="14" y="197"/>
                    </a:lnTo>
                    <a:lnTo>
                      <a:pt x="16" y="199"/>
                    </a:lnTo>
                    <a:lnTo>
                      <a:pt x="17" y="199"/>
                    </a:lnTo>
                    <a:lnTo>
                      <a:pt x="19" y="200"/>
                    </a:lnTo>
                    <a:close/>
                  </a:path>
                </a:pathLst>
              </a:custGeom>
              <a:solidFill>
                <a:srgbClr val="DADEDC"/>
              </a:solidFill>
              <a:ln w="0" cap="flat" cmpd="sng">
                <a:solidFill>
                  <a:srgbClr val="000000"/>
                </a:solidFill>
                <a:prstDash val="solid"/>
                <a:headEnd type="none" w="med" len="med"/>
                <a:tailEnd type="none" w="med" len="med"/>
              </a:ln>
            </p:spPr>
            <p:txBody>
              <a:bodyPr/>
              <a:lstStyle/>
              <a:p>
                <a:endParaRPr lang="en-US"/>
              </a:p>
            </p:txBody>
          </p:sp>
          <p:sp>
            <p:nvSpPr>
              <p:cNvPr id="1413528" name="Freeform 1413527"/>
              <p:cNvSpPr/>
              <p:nvPr/>
            </p:nvSpPr>
            <p:spPr>
              <a:xfrm>
                <a:off x="4583" y="1289"/>
                <a:ext cx="2" cy="9"/>
              </a:xfrm>
              <a:custGeom>
                <a:avLst/>
                <a:gdLst/>
                <a:ahLst/>
                <a:cxnLst/>
                <a:rect l="0" t="0" r="0" b="0"/>
                <a:pathLst>
                  <a:path w="38" h="208">
                    <a:moveTo>
                      <a:pt x="15" y="208"/>
                    </a:moveTo>
                    <a:lnTo>
                      <a:pt x="16" y="207"/>
                    </a:lnTo>
                    <a:lnTo>
                      <a:pt x="18" y="207"/>
                    </a:lnTo>
                    <a:lnTo>
                      <a:pt x="20" y="205"/>
                    </a:lnTo>
                    <a:lnTo>
                      <a:pt x="21" y="204"/>
                    </a:lnTo>
                    <a:lnTo>
                      <a:pt x="23" y="202"/>
                    </a:lnTo>
                    <a:lnTo>
                      <a:pt x="25" y="200"/>
                    </a:lnTo>
                    <a:lnTo>
                      <a:pt x="27" y="198"/>
                    </a:lnTo>
                    <a:lnTo>
                      <a:pt x="29" y="196"/>
                    </a:lnTo>
                    <a:lnTo>
                      <a:pt x="31" y="193"/>
                    </a:lnTo>
                    <a:lnTo>
                      <a:pt x="32" y="191"/>
                    </a:lnTo>
                    <a:lnTo>
                      <a:pt x="34" y="188"/>
                    </a:lnTo>
                    <a:lnTo>
                      <a:pt x="35" y="186"/>
                    </a:lnTo>
                    <a:lnTo>
                      <a:pt x="36" y="183"/>
                    </a:lnTo>
                    <a:lnTo>
                      <a:pt x="37" y="181"/>
                    </a:lnTo>
                    <a:lnTo>
                      <a:pt x="37" y="177"/>
                    </a:lnTo>
                    <a:lnTo>
                      <a:pt x="38" y="176"/>
                    </a:lnTo>
                    <a:lnTo>
                      <a:pt x="29" y="20"/>
                    </a:lnTo>
                    <a:lnTo>
                      <a:pt x="28" y="17"/>
                    </a:lnTo>
                    <a:lnTo>
                      <a:pt x="28" y="15"/>
                    </a:lnTo>
                    <a:lnTo>
                      <a:pt x="28" y="13"/>
                    </a:lnTo>
                    <a:lnTo>
                      <a:pt x="27" y="11"/>
                    </a:lnTo>
                    <a:lnTo>
                      <a:pt x="27" y="10"/>
                    </a:lnTo>
                    <a:lnTo>
                      <a:pt x="26" y="8"/>
                    </a:lnTo>
                    <a:lnTo>
                      <a:pt x="25" y="7"/>
                    </a:lnTo>
                    <a:lnTo>
                      <a:pt x="25" y="5"/>
                    </a:lnTo>
                    <a:lnTo>
                      <a:pt x="24" y="4"/>
                    </a:lnTo>
                    <a:lnTo>
                      <a:pt x="22" y="3"/>
                    </a:lnTo>
                    <a:lnTo>
                      <a:pt x="21" y="2"/>
                    </a:lnTo>
                    <a:lnTo>
                      <a:pt x="20" y="1"/>
                    </a:lnTo>
                    <a:lnTo>
                      <a:pt x="19" y="0"/>
                    </a:lnTo>
                    <a:lnTo>
                      <a:pt x="17" y="0"/>
                    </a:lnTo>
                    <a:lnTo>
                      <a:pt x="16" y="0"/>
                    </a:lnTo>
                    <a:lnTo>
                      <a:pt x="15" y="0"/>
                    </a:lnTo>
                    <a:lnTo>
                      <a:pt x="13" y="0"/>
                    </a:lnTo>
                    <a:lnTo>
                      <a:pt x="11" y="0"/>
                    </a:lnTo>
                    <a:lnTo>
                      <a:pt x="10" y="0"/>
                    </a:lnTo>
                    <a:lnTo>
                      <a:pt x="8" y="1"/>
                    </a:lnTo>
                    <a:lnTo>
                      <a:pt x="7" y="2"/>
                    </a:lnTo>
                    <a:lnTo>
                      <a:pt x="6" y="3"/>
                    </a:lnTo>
                    <a:lnTo>
                      <a:pt x="5" y="4"/>
                    </a:lnTo>
                    <a:lnTo>
                      <a:pt x="4" y="6"/>
                    </a:lnTo>
                    <a:lnTo>
                      <a:pt x="3" y="7"/>
                    </a:lnTo>
                    <a:lnTo>
                      <a:pt x="2" y="9"/>
                    </a:lnTo>
                    <a:lnTo>
                      <a:pt x="1" y="11"/>
                    </a:lnTo>
                    <a:lnTo>
                      <a:pt x="1" y="13"/>
                    </a:lnTo>
                    <a:lnTo>
                      <a:pt x="0" y="15"/>
                    </a:lnTo>
                    <a:lnTo>
                      <a:pt x="0" y="17"/>
                    </a:lnTo>
                    <a:lnTo>
                      <a:pt x="0" y="20"/>
                    </a:lnTo>
                    <a:lnTo>
                      <a:pt x="0" y="23"/>
                    </a:lnTo>
                    <a:lnTo>
                      <a:pt x="0" y="192"/>
                    </a:lnTo>
                    <a:lnTo>
                      <a:pt x="0" y="193"/>
                    </a:lnTo>
                    <a:lnTo>
                      <a:pt x="0" y="194"/>
                    </a:lnTo>
                    <a:lnTo>
                      <a:pt x="0" y="196"/>
                    </a:lnTo>
                    <a:lnTo>
                      <a:pt x="1" y="197"/>
                    </a:lnTo>
                    <a:lnTo>
                      <a:pt x="1" y="199"/>
                    </a:lnTo>
                    <a:lnTo>
                      <a:pt x="2" y="200"/>
                    </a:lnTo>
                    <a:lnTo>
                      <a:pt x="3" y="201"/>
                    </a:lnTo>
                    <a:lnTo>
                      <a:pt x="4" y="203"/>
                    </a:lnTo>
                    <a:lnTo>
                      <a:pt x="5" y="204"/>
                    </a:lnTo>
                    <a:lnTo>
                      <a:pt x="6" y="205"/>
                    </a:lnTo>
                    <a:lnTo>
                      <a:pt x="7" y="205"/>
                    </a:lnTo>
                    <a:lnTo>
                      <a:pt x="8" y="206"/>
                    </a:lnTo>
                    <a:lnTo>
                      <a:pt x="10" y="207"/>
                    </a:lnTo>
                    <a:lnTo>
                      <a:pt x="11" y="207"/>
                    </a:lnTo>
                    <a:lnTo>
                      <a:pt x="13" y="207"/>
                    </a:lnTo>
                    <a:lnTo>
                      <a:pt x="15" y="208"/>
                    </a:lnTo>
                    <a:close/>
                  </a:path>
                </a:pathLst>
              </a:custGeom>
              <a:solidFill>
                <a:srgbClr val="DADEDC"/>
              </a:solidFill>
              <a:ln w="0" cap="flat" cmpd="sng">
                <a:solidFill>
                  <a:srgbClr val="000000"/>
                </a:solidFill>
                <a:prstDash val="solid"/>
                <a:headEnd type="none" w="med" len="med"/>
                <a:tailEnd type="none" w="med" len="med"/>
              </a:ln>
            </p:spPr>
            <p:txBody>
              <a:bodyPr/>
              <a:lstStyle/>
              <a:p>
                <a:endParaRPr lang="en-US"/>
              </a:p>
            </p:txBody>
          </p:sp>
          <p:sp>
            <p:nvSpPr>
              <p:cNvPr id="1413529" name="Freeform 1413528"/>
              <p:cNvSpPr/>
              <p:nvPr/>
            </p:nvSpPr>
            <p:spPr>
              <a:xfrm>
                <a:off x="4568" y="1289"/>
                <a:ext cx="15" cy="4"/>
              </a:xfrm>
              <a:custGeom>
                <a:avLst/>
                <a:gdLst/>
                <a:ahLst/>
                <a:cxnLst/>
                <a:rect l="0" t="0" r="0" b="0"/>
                <a:pathLst>
                  <a:path w="343" h="99">
                    <a:moveTo>
                      <a:pt x="306" y="99"/>
                    </a:moveTo>
                    <a:lnTo>
                      <a:pt x="309" y="98"/>
                    </a:lnTo>
                    <a:lnTo>
                      <a:pt x="313" y="98"/>
                    </a:lnTo>
                    <a:lnTo>
                      <a:pt x="316" y="97"/>
                    </a:lnTo>
                    <a:lnTo>
                      <a:pt x="320" y="96"/>
                    </a:lnTo>
                    <a:lnTo>
                      <a:pt x="324" y="95"/>
                    </a:lnTo>
                    <a:lnTo>
                      <a:pt x="327" y="93"/>
                    </a:lnTo>
                    <a:lnTo>
                      <a:pt x="329" y="91"/>
                    </a:lnTo>
                    <a:lnTo>
                      <a:pt x="332" y="89"/>
                    </a:lnTo>
                    <a:lnTo>
                      <a:pt x="334" y="87"/>
                    </a:lnTo>
                    <a:lnTo>
                      <a:pt x="336" y="85"/>
                    </a:lnTo>
                    <a:lnTo>
                      <a:pt x="338" y="82"/>
                    </a:lnTo>
                    <a:lnTo>
                      <a:pt x="340" y="80"/>
                    </a:lnTo>
                    <a:lnTo>
                      <a:pt x="341" y="77"/>
                    </a:lnTo>
                    <a:lnTo>
                      <a:pt x="342" y="74"/>
                    </a:lnTo>
                    <a:lnTo>
                      <a:pt x="342" y="71"/>
                    </a:lnTo>
                    <a:lnTo>
                      <a:pt x="343" y="67"/>
                    </a:lnTo>
                    <a:lnTo>
                      <a:pt x="343" y="32"/>
                    </a:lnTo>
                    <a:lnTo>
                      <a:pt x="342" y="27"/>
                    </a:lnTo>
                    <a:lnTo>
                      <a:pt x="342" y="24"/>
                    </a:lnTo>
                    <a:lnTo>
                      <a:pt x="341" y="21"/>
                    </a:lnTo>
                    <a:lnTo>
                      <a:pt x="340" y="18"/>
                    </a:lnTo>
                    <a:lnTo>
                      <a:pt x="338" y="16"/>
                    </a:lnTo>
                    <a:lnTo>
                      <a:pt x="336" y="13"/>
                    </a:lnTo>
                    <a:lnTo>
                      <a:pt x="334" y="11"/>
                    </a:lnTo>
                    <a:lnTo>
                      <a:pt x="332" y="9"/>
                    </a:lnTo>
                    <a:lnTo>
                      <a:pt x="329" y="7"/>
                    </a:lnTo>
                    <a:lnTo>
                      <a:pt x="327" y="5"/>
                    </a:lnTo>
                    <a:lnTo>
                      <a:pt x="324" y="3"/>
                    </a:lnTo>
                    <a:lnTo>
                      <a:pt x="320" y="2"/>
                    </a:lnTo>
                    <a:lnTo>
                      <a:pt x="316" y="1"/>
                    </a:lnTo>
                    <a:lnTo>
                      <a:pt x="313" y="0"/>
                    </a:lnTo>
                    <a:lnTo>
                      <a:pt x="309" y="0"/>
                    </a:lnTo>
                    <a:lnTo>
                      <a:pt x="306" y="0"/>
                    </a:lnTo>
                    <a:lnTo>
                      <a:pt x="37" y="0"/>
                    </a:lnTo>
                    <a:lnTo>
                      <a:pt x="33" y="0"/>
                    </a:lnTo>
                    <a:lnTo>
                      <a:pt x="29" y="0"/>
                    </a:lnTo>
                    <a:lnTo>
                      <a:pt x="26" y="1"/>
                    </a:lnTo>
                    <a:lnTo>
                      <a:pt x="22" y="2"/>
                    </a:lnTo>
                    <a:lnTo>
                      <a:pt x="19" y="3"/>
                    </a:lnTo>
                    <a:lnTo>
                      <a:pt x="16" y="5"/>
                    </a:lnTo>
                    <a:lnTo>
                      <a:pt x="14" y="7"/>
                    </a:lnTo>
                    <a:lnTo>
                      <a:pt x="10" y="9"/>
                    </a:lnTo>
                    <a:lnTo>
                      <a:pt x="8" y="11"/>
                    </a:lnTo>
                    <a:lnTo>
                      <a:pt x="6" y="13"/>
                    </a:lnTo>
                    <a:lnTo>
                      <a:pt x="4" y="16"/>
                    </a:lnTo>
                    <a:lnTo>
                      <a:pt x="2" y="18"/>
                    </a:lnTo>
                    <a:lnTo>
                      <a:pt x="1" y="21"/>
                    </a:lnTo>
                    <a:lnTo>
                      <a:pt x="0" y="24"/>
                    </a:lnTo>
                    <a:lnTo>
                      <a:pt x="0" y="27"/>
                    </a:lnTo>
                    <a:lnTo>
                      <a:pt x="0" y="32"/>
                    </a:lnTo>
                    <a:lnTo>
                      <a:pt x="0" y="67"/>
                    </a:lnTo>
                    <a:lnTo>
                      <a:pt x="0" y="71"/>
                    </a:lnTo>
                    <a:lnTo>
                      <a:pt x="0" y="74"/>
                    </a:lnTo>
                    <a:lnTo>
                      <a:pt x="1" y="77"/>
                    </a:lnTo>
                    <a:lnTo>
                      <a:pt x="2" y="80"/>
                    </a:lnTo>
                    <a:lnTo>
                      <a:pt x="4" y="82"/>
                    </a:lnTo>
                    <a:lnTo>
                      <a:pt x="6" y="85"/>
                    </a:lnTo>
                    <a:lnTo>
                      <a:pt x="8" y="87"/>
                    </a:lnTo>
                    <a:lnTo>
                      <a:pt x="10" y="89"/>
                    </a:lnTo>
                    <a:lnTo>
                      <a:pt x="14" y="91"/>
                    </a:lnTo>
                    <a:lnTo>
                      <a:pt x="16" y="93"/>
                    </a:lnTo>
                    <a:lnTo>
                      <a:pt x="19" y="95"/>
                    </a:lnTo>
                    <a:lnTo>
                      <a:pt x="22" y="96"/>
                    </a:lnTo>
                    <a:lnTo>
                      <a:pt x="26" y="97"/>
                    </a:lnTo>
                    <a:lnTo>
                      <a:pt x="29" y="98"/>
                    </a:lnTo>
                    <a:lnTo>
                      <a:pt x="33" y="98"/>
                    </a:lnTo>
                    <a:lnTo>
                      <a:pt x="37" y="99"/>
                    </a:lnTo>
                    <a:lnTo>
                      <a:pt x="306" y="99"/>
                    </a:lnTo>
                    <a:close/>
                  </a:path>
                </a:pathLst>
              </a:custGeom>
              <a:solidFill>
                <a:srgbClr val="F2EEEA"/>
              </a:solidFill>
              <a:ln w="0" cap="flat" cmpd="sng">
                <a:solidFill>
                  <a:srgbClr val="000000"/>
                </a:solidFill>
                <a:prstDash val="solid"/>
                <a:headEnd type="none" w="med" len="med"/>
                <a:tailEnd type="none" w="med" len="med"/>
              </a:ln>
            </p:spPr>
            <p:txBody>
              <a:bodyPr/>
              <a:lstStyle/>
              <a:p>
                <a:endParaRPr lang="en-US"/>
              </a:p>
            </p:txBody>
          </p:sp>
          <p:sp>
            <p:nvSpPr>
              <p:cNvPr id="1413530" name="Freeform 1413529"/>
              <p:cNvSpPr/>
              <p:nvPr/>
            </p:nvSpPr>
            <p:spPr>
              <a:xfrm>
                <a:off x="4817" y="1343"/>
                <a:ext cx="56" cy="13"/>
              </a:xfrm>
              <a:custGeom>
                <a:avLst/>
                <a:gdLst/>
                <a:ahLst/>
                <a:cxnLst/>
                <a:rect l="0" t="0" r="0" b="0"/>
                <a:pathLst>
                  <a:path w="1274" h="283">
                    <a:moveTo>
                      <a:pt x="1107" y="283"/>
                    </a:moveTo>
                    <a:lnTo>
                      <a:pt x="1120" y="282"/>
                    </a:lnTo>
                    <a:lnTo>
                      <a:pt x="1135" y="281"/>
                    </a:lnTo>
                    <a:lnTo>
                      <a:pt x="1149" y="279"/>
                    </a:lnTo>
                    <a:lnTo>
                      <a:pt x="1163" y="277"/>
                    </a:lnTo>
                    <a:lnTo>
                      <a:pt x="1177" y="274"/>
                    </a:lnTo>
                    <a:lnTo>
                      <a:pt x="1191" y="271"/>
                    </a:lnTo>
                    <a:lnTo>
                      <a:pt x="1204" y="267"/>
                    </a:lnTo>
                    <a:lnTo>
                      <a:pt x="1217" y="263"/>
                    </a:lnTo>
                    <a:lnTo>
                      <a:pt x="1229" y="258"/>
                    </a:lnTo>
                    <a:lnTo>
                      <a:pt x="1239" y="252"/>
                    </a:lnTo>
                    <a:lnTo>
                      <a:pt x="1250" y="247"/>
                    </a:lnTo>
                    <a:lnTo>
                      <a:pt x="1258" y="241"/>
                    </a:lnTo>
                    <a:lnTo>
                      <a:pt x="1264" y="235"/>
                    </a:lnTo>
                    <a:lnTo>
                      <a:pt x="1269" y="229"/>
                    </a:lnTo>
                    <a:lnTo>
                      <a:pt x="1272" y="222"/>
                    </a:lnTo>
                    <a:lnTo>
                      <a:pt x="1274" y="216"/>
                    </a:lnTo>
                    <a:lnTo>
                      <a:pt x="1236" y="68"/>
                    </a:lnTo>
                    <a:lnTo>
                      <a:pt x="1235" y="61"/>
                    </a:lnTo>
                    <a:lnTo>
                      <a:pt x="1233" y="53"/>
                    </a:lnTo>
                    <a:lnTo>
                      <a:pt x="1230" y="47"/>
                    </a:lnTo>
                    <a:lnTo>
                      <a:pt x="1226" y="41"/>
                    </a:lnTo>
                    <a:lnTo>
                      <a:pt x="1220" y="35"/>
                    </a:lnTo>
                    <a:lnTo>
                      <a:pt x="1214" y="30"/>
                    </a:lnTo>
                    <a:lnTo>
                      <a:pt x="1206" y="25"/>
                    </a:lnTo>
                    <a:lnTo>
                      <a:pt x="1198" y="20"/>
                    </a:lnTo>
                    <a:lnTo>
                      <a:pt x="1189" y="16"/>
                    </a:lnTo>
                    <a:lnTo>
                      <a:pt x="1179" y="11"/>
                    </a:lnTo>
                    <a:lnTo>
                      <a:pt x="1168" y="8"/>
                    </a:lnTo>
                    <a:lnTo>
                      <a:pt x="1157" y="5"/>
                    </a:lnTo>
                    <a:lnTo>
                      <a:pt x="1145" y="3"/>
                    </a:lnTo>
                    <a:lnTo>
                      <a:pt x="1133" y="1"/>
                    </a:lnTo>
                    <a:lnTo>
                      <a:pt x="1119" y="0"/>
                    </a:lnTo>
                    <a:lnTo>
                      <a:pt x="1107" y="0"/>
                    </a:lnTo>
                    <a:lnTo>
                      <a:pt x="168" y="0"/>
                    </a:lnTo>
                    <a:lnTo>
                      <a:pt x="154" y="0"/>
                    </a:lnTo>
                    <a:lnTo>
                      <a:pt x="141" y="1"/>
                    </a:lnTo>
                    <a:lnTo>
                      <a:pt x="129" y="3"/>
                    </a:lnTo>
                    <a:lnTo>
                      <a:pt x="117" y="5"/>
                    </a:lnTo>
                    <a:lnTo>
                      <a:pt x="106" y="8"/>
                    </a:lnTo>
                    <a:lnTo>
                      <a:pt x="96" y="11"/>
                    </a:lnTo>
                    <a:lnTo>
                      <a:pt x="86" y="16"/>
                    </a:lnTo>
                    <a:lnTo>
                      <a:pt x="77" y="20"/>
                    </a:lnTo>
                    <a:lnTo>
                      <a:pt x="69" y="25"/>
                    </a:lnTo>
                    <a:lnTo>
                      <a:pt x="62" y="30"/>
                    </a:lnTo>
                    <a:lnTo>
                      <a:pt x="55" y="35"/>
                    </a:lnTo>
                    <a:lnTo>
                      <a:pt x="50" y="41"/>
                    </a:lnTo>
                    <a:lnTo>
                      <a:pt x="45" y="47"/>
                    </a:lnTo>
                    <a:lnTo>
                      <a:pt x="42" y="53"/>
                    </a:lnTo>
                    <a:lnTo>
                      <a:pt x="40" y="61"/>
                    </a:lnTo>
                    <a:lnTo>
                      <a:pt x="40" y="68"/>
                    </a:lnTo>
                    <a:lnTo>
                      <a:pt x="0" y="216"/>
                    </a:lnTo>
                    <a:lnTo>
                      <a:pt x="1" y="222"/>
                    </a:lnTo>
                    <a:lnTo>
                      <a:pt x="4" y="229"/>
                    </a:lnTo>
                    <a:lnTo>
                      <a:pt x="10" y="235"/>
                    </a:lnTo>
                    <a:lnTo>
                      <a:pt x="16" y="241"/>
                    </a:lnTo>
                    <a:lnTo>
                      <a:pt x="24" y="247"/>
                    </a:lnTo>
                    <a:lnTo>
                      <a:pt x="34" y="252"/>
                    </a:lnTo>
                    <a:lnTo>
                      <a:pt x="45" y="258"/>
                    </a:lnTo>
                    <a:lnTo>
                      <a:pt x="57" y="263"/>
                    </a:lnTo>
                    <a:lnTo>
                      <a:pt x="70" y="267"/>
                    </a:lnTo>
                    <a:lnTo>
                      <a:pt x="83" y="271"/>
                    </a:lnTo>
                    <a:lnTo>
                      <a:pt x="97" y="274"/>
                    </a:lnTo>
                    <a:lnTo>
                      <a:pt x="111" y="277"/>
                    </a:lnTo>
                    <a:lnTo>
                      <a:pt x="126" y="279"/>
                    </a:lnTo>
                    <a:lnTo>
                      <a:pt x="140" y="281"/>
                    </a:lnTo>
                    <a:lnTo>
                      <a:pt x="153" y="282"/>
                    </a:lnTo>
                    <a:lnTo>
                      <a:pt x="168" y="283"/>
                    </a:lnTo>
                    <a:lnTo>
                      <a:pt x="1107" y="283"/>
                    </a:lnTo>
                    <a:close/>
                  </a:path>
                </a:pathLst>
              </a:custGeom>
              <a:solidFill>
                <a:srgbClr val="7F7F7F"/>
              </a:solidFill>
              <a:ln w="0" cap="flat" cmpd="sng">
                <a:solidFill>
                  <a:srgbClr val="000000"/>
                </a:solidFill>
                <a:prstDash val="solid"/>
                <a:headEnd type="none" w="med" len="med"/>
                <a:tailEnd type="none" w="med" len="med"/>
              </a:ln>
            </p:spPr>
            <p:txBody>
              <a:bodyPr/>
              <a:lstStyle/>
              <a:p>
                <a:endParaRPr lang="en-US"/>
              </a:p>
            </p:txBody>
          </p:sp>
          <p:sp>
            <p:nvSpPr>
              <p:cNvPr id="1413531" name="Freeform 1413530"/>
              <p:cNvSpPr/>
              <p:nvPr/>
            </p:nvSpPr>
            <p:spPr>
              <a:xfrm>
                <a:off x="4819" y="1344"/>
                <a:ext cx="52" cy="11"/>
              </a:xfrm>
              <a:custGeom>
                <a:avLst/>
                <a:gdLst/>
                <a:ahLst/>
                <a:cxnLst/>
                <a:rect l="0" t="0" r="0" b="0"/>
                <a:pathLst>
                  <a:path w="1212" h="270">
                    <a:moveTo>
                      <a:pt x="1053" y="270"/>
                    </a:moveTo>
                    <a:lnTo>
                      <a:pt x="1066" y="269"/>
                    </a:lnTo>
                    <a:lnTo>
                      <a:pt x="1079" y="268"/>
                    </a:lnTo>
                    <a:lnTo>
                      <a:pt x="1092" y="267"/>
                    </a:lnTo>
                    <a:lnTo>
                      <a:pt x="1107" y="264"/>
                    </a:lnTo>
                    <a:lnTo>
                      <a:pt x="1120" y="262"/>
                    </a:lnTo>
                    <a:lnTo>
                      <a:pt x="1133" y="259"/>
                    </a:lnTo>
                    <a:lnTo>
                      <a:pt x="1146" y="255"/>
                    </a:lnTo>
                    <a:lnTo>
                      <a:pt x="1158" y="251"/>
                    </a:lnTo>
                    <a:lnTo>
                      <a:pt x="1169" y="245"/>
                    </a:lnTo>
                    <a:lnTo>
                      <a:pt x="1180" y="240"/>
                    </a:lnTo>
                    <a:lnTo>
                      <a:pt x="1189" y="235"/>
                    </a:lnTo>
                    <a:lnTo>
                      <a:pt x="1197" y="230"/>
                    </a:lnTo>
                    <a:lnTo>
                      <a:pt x="1203" y="224"/>
                    </a:lnTo>
                    <a:lnTo>
                      <a:pt x="1208" y="218"/>
                    </a:lnTo>
                    <a:lnTo>
                      <a:pt x="1210" y="212"/>
                    </a:lnTo>
                    <a:lnTo>
                      <a:pt x="1212" y="205"/>
                    </a:lnTo>
                    <a:lnTo>
                      <a:pt x="1176" y="64"/>
                    </a:lnTo>
                    <a:lnTo>
                      <a:pt x="1174" y="57"/>
                    </a:lnTo>
                    <a:lnTo>
                      <a:pt x="1172" y="51"/>
                    </a:lnTo>
                    <a:lnTo>
                      <a:pt x="1169" y="44"/>
                    </a:lnTo>
                    <a:lnTo>
                      <a:pt x="1165" y="38"/>
                    </a:lnTo>
                    <a:lnTo>
                      <a:pt x="1160" y="33"/>
                    </a:lnTo>
                    <a:lnTo>
                      <a:pt x="1154" y="28"/>
                    </a:lnTo>
                    <a:lnTo>
                      <a:pt x="1147" y="23"/>
                    </a:lnTo>
                    <a:lnTo>
                      <a:pt x="1140" y="19"/>
                    </a:lnTo>
                    <a:lnTo>
                      <a:pt x="1130" y="15"/>
                    </a:lnTo>
                    <a:lnTo>
                      <a:pt x="1121" y="11"/>
                    </a:lnTo>
                    <a:lnTo>
                      <a:pt x="1111" y="7"/>
                    </a:lnTo>
                    <a:lnTo>
                      <a:pt x="1101" y="4"/>
                    </a:lnTo>
                    <a:lnTo>
                      <a:pt x="1089" y="2"/>
                    </a:lnTo>
                    <a:lnTo>
                      <a:pt x="1078" y="1"/>
                    </a:lnTo>
                    <a:lnTo>
                      <a:pt x="1066" y="0"/>
                    </a:lnTo>
                    <a:lnTo>
                      <a:pt x="1053" y="0"/>
                    </a:lnTo>
                    <a:lnTo>
                      <a:pt x="158" y="0"/>
                    </a:lnTo>
                    <a:lnTo>
                      <a:pt x="145" y="0"/>
                    </a:lnTo>
                    <a:lnTo>
                      <a:pt x="133" y="1"/>
                    </a:lnTo>
                    <a:lnTo>
                      <a:pt x="121" y="2"/>
                    </a:lnTo>
                    <a:lnTo>
                      <a:pt x="110" y="4"/>
                    </a:lnTo>
                    <a:lnTo>
                      <a:pt x="100" y="7"/>
                    </a:lnTo>
                    <a:lnTo>
                      <a:pt x="89" y="11"/>
                    </a:lnTo>
                    <a:lnTo>
                      <a:pt x="80" y="15"/>
                    </a:lnTo>
                    <a:lnTo>
                      <a:pt x="71" y="19"/>
                    </a:lnTo>
                    <a:lnTo>
                      <a:pt x="64" y="23"/>
                    </a:lnTo>
                    <a:lnTo>
                      <a:pt x="57" y="28"/>
                    </a:lnTo>
                    <a:lnTo>
                      <a:pt x="50" y="33"/>
                    </a:lnTo>
                    <a:lnTo>
                      <a:pt x="45" y="38"/>
                    </a:lnTo>
                    <a:lnTo>
                      <a:pt x="41" y="44"/>
                    </a:lnTo>
                    <a:lnTo>
                      <a:pt x="38" y="51"/>
                    </a:lnTo>
                    <a:lnTo>
                      <a:pt x="36" y="57"/>
                    </a:lnTo>
                    <a:lnTo>
                      <a:pt x="36" y="64"/>
                    </a:lnTo>
                    <a:lnTo>
                      <a:pt x="0" y="205"/>
                    </a:lnTo>
                    <a:lnTo>
                      <a:pt x="1" y="212"/>
                    </a:lnTo>
                    <a:lnTo>
                      <a:pt x="3" y="218"/>
                    </a:lnTo>
                    <a:lnTo>
                      <a:pt x="8" y="224"/>
                    </a:lnTo>
                    <a:lnTo>
                      <a:pt x="15" y="230"/>
                    </a:lnTo>
                    <a:lnTo>
                      <a:pt x="23" y="235"/>
                    </a:lnTo>
                    <a:lnTo>
                      <a:pt x="32" y="240"/>
                    </a:lnTo>
                    <a:lnTo>
                      <a:pt x="42" y="245"/>
                    </a:lnTo>
                    <a:lnTo>
                      <a:pt x="54" y="251"/>
                    </a:lnTo>
                    <a:lnTo>
                      <a:pt x="65" y="255"/>
                    </a:lnTo>
                    <a:lnTo>
                      <a:pt x="78" y="259"/>
                    </a:lnTo>
                    <a:lnTo>
                      <a:pt x="92" y="262"/>
                    </a:lnTo>
                    <a:lnTo>
                      <a:pt x="105" y="264"/>
                    </a:lnTo>
                    <a:lnTo>
                      <a:pt x="118" y="267"/>
                    </a:lnTo>
                    <a:lnTo>
                      <a:pt x="132" y="268"/>
                    </a:lnTo>
                    <a:lnTo>
                      <a:pt x="145" y="269"/>
                    </a:lnTo>
                    <a:lnTo>
                      <a:pt x="158" y="270"/>
                    </a:lnTo>
                    <a:lnTo>
                      <a:pt x="1053" y="270"/>
                    </a:lnTo>
                    <a:close/>
                  </a:path>
                </a:pathLst>
              </a:custGeom>
              <a:solidFill>
                <a:srgbClr val="F2F3F1"/>
              </a:solidFill>
              <a:ln w="0" cap="flat" cmpd="sng">
                <a:solidFill>
                  <a:srgbClr val="000000"/>
                </a:solidFill>
                <a:prstDash val="solid"/>
                <a:headEnd type="none" w="med" len="med"/>
                <a:tailEnd type="none" w="med" len="med"/>
              </a:ln>
            </p:spPr>
            <p:txBody>
              <a:bodyPr/>
              <a:lstStyle/>
              <a:p>
                <a:endParaRPr lang="en-US"/>
              </a:p>
            </p:txBody>
          </p:sp>
          <p:sp>
            <p:nvSpPr>
              <p:cNvPr id="1413532" name="Freeform 1413531"/>
              <p:cNvSpPr/>
              <p:nvPr/>
            </p:nvSpPr>
            <p:spPr>
              <a:xfrm>
                <a:off x="4821" y="1345"/>
                <a:ext cx="14" cy="9"/>
              </a:xfrm>
              <a:custGeom>
                <a:avLst/>
                <a:gdLst/>
                <a:ahLst/>
                <a:cxnLst/>
                <a:rect l="0" t="0" r="0" b="0"/>
                <a:pathLst>
                  <a:path w="331" h="210">
                    <a:moveTo>
                      <a:pt x="50" y="208"/>
                    </a:moveTo>
                    <a:lnTo>
                      <a:pt x="56" y="208"/>
                    </a:lnTo>
                    <a:lnTo>
                      <a:pt x="67" y="208"/>
                    </a:lnTo>
                    <a:lnTo>
                      <a:pt x="82" y="208"/>
                    </a:lnTo>
                    <a:lnTo>
                      <a:pt x="102" y="209"/>
                    </a:lnTo>
                    <a:lnTo>
                      <a:pt x="123" y="209"/>
                    </a:lnTo>
                    <a:lnTo>
                      <a:pt x="147" y="209"/>
                    </a:lnTo>
                    <a:lnTo>
                      <a:pt x="172" y="210"/>
                    </a:lnTo>
                    <a:lnTo>
                      <a:pt x="197" y="210"/>
                    </a:lnTo>
                    <a:lnTo>
                      <a:pt x="223" y="210"/>
                    </a:lnTo>
                    <a:lnTo>
                      <a:pt x="247" y="210"/>
                    </a:lnTo>
                    <a:lnTo>
                      <a:pt x="269" y="210"/>
                    </a:lnTo>
                    <a:lnTo>
                      <a:pt x="290" y="210"/>
                    </a:lnTo>
                    <a:lnTo>
                      <a:pt x="306" y="209"/>
                    </a:lnTo>
                    <a:lnTo>
                      <a:pt x="320" y="208"/>
                    </a:lnTo>
                    <a:lnTo>
                      <a:pt x="328" y="206"/>
                    </a:lnTo>
                    <a:lnTo>
                      <a:pt x="331" y="205"/>
                    </a:lnTo>
                    <a:lnTo>
                      <a:pt x="331" y="5"/>
                    </a:lnTo>
                    <a:lnTo>
                      <a:pt x="328" y="3"/>
                    </a:lnTo>
                    <a:lnTo>
                      <a:pt x="320" y="1"/>
                    </a:lnTo>
                    <a:lnTo>
                      <a:pt x="306" y="1"/>
                    </a:lnTo>
                    <a:lnTo>
                      <a:pt x="290" y="0"/>
                    </a:lnTo>
                    <a:lnTo>
                      <a:pt x="269" y="0"/>
                    </a:lnTo>
                    <a:lnTo>
                      <a:pt x="247" y="1"/>
                    </a:lnTo>
                    <a:lnTo>
                      <a:pt x="223" y="1"/>
                    </a:lnTo>
                    <a:lnTo>
                      <a:pt x="197" y="2"/>
                    </a:lnTo>
                    <a:lnTo>
                      <a:pt x="172" y="3"/>
                    </a:lnTo>
                    <a:lnTo>
                      <a:pt x="147" y="4"/>
                    </a:lnTo>
                    <a:lnTo>
                      <a:pt x="123" y="5"/>
                    </a:lnTo>
                    <a:lnTo>
                      <a:pt x="102" y="5"/>
                    </a:lnTo>
                    <a:lnTo>
                      <a:pt x="82" y="6"/>
                    </a:lnTo>
                    <a:lnTo>
                      <a:pt x="67" y="7"/>
                    </a:lnTo>
                    <a:lnTo>
                      <a:pt x="56" y="7"/>
                    </a:lnTo>
                    <a:lnTo>
                      <a:pt x="50" y="8"/>
                    </a:lnTo>
                    <a:lnTo>
                      <a:pt x="45" y="8"/>
                    </a:lnTo>
                    <a:lnTo>
                      <a:pt x="41" y="8"/>
                    </a:lnTo>
                    <a:lnTo>
                      <a:pt x="38" y="8"/>
                    </a:lnTo>
                    <a:lnTo>
                      <a:pt x="34" y="9"/>
                    </a:lnTo>
                    <a:lnTo>
                      <a:pt x="31" y="10"/>
                    </a:lnTo>
                    <a:lnTo>
                      <a:pt x="28" y="11"/>
                    </a:lnTo>
                    <a:lnTo>
                      <a:pt x="25" y="12"/>
                    </a:lnTo>
                    <a:lnTo>
                      <a:pt x="23" y="13"/>
                    </a:lnTo>
                    <a:lnTo>
                      <a:pt x="20" y="14"/>
                    </a:lnTo>
                    <a:lnTo>
                      <a:pt x="18" y="16"/>
                    </a:lnTo>
                    <a:lnTo>
                      <a:pt x="16" y="17"/>
                    </a:lnTo>
                    <a:lnTo>
                      <a:pt x="14" y="20"/>
                    </a:lnTo>
                    <a:lnTo>
                      <a:pt x="13" y="22"/>
                    </a:lnTo>
                    <a:lnTo>
                      <a:pt x="12" y="24"/>
                    </a:lnTo>
                    <a:lnTo>
                      <a:pt x="12" y="25"/>
                    </a:lnTo>
                    <a:lnTo>
                      <a:pt x="12" y="28"/>
                    </a:lnTo>
                    <a:lnTo>
                      <a:pt x="0" y="175"/>
                    </a:lnTo>
                    <a:lnTo>
                      <a:pt x="0" y="177"/>
                    </a:lnTo>
                    <a:lnTo>
                      <a:pt x="1" y="180"/>
                    </a:lnTo>
                    <a:lnTo>
                      <a:pt x="2" y="183"/>
                    </a:lnTo>
                    <a:lnTo>
                      <a:pt x="4" y="185"/>
                    </a:lnTo>
                    <a:lnTo>
                      <a:pt x="7" y="188"/>
                    </a:lnTo>
                    <a:lnTo>
                      <a:pt x="10" y="190"/>
                    </a:lnTo>
                    <a:lnTo>
                      <a:pt x="14" y="193"/>
                    </a:lnTo>
                    <a:lnTo>
                      <a:pt x="17" y="196"/>
                    </a:lnTo>
                    <a:lnTo>
                      <a:pt x="21" y="198"/>
                    </a:lnTo>
                    <a:lnTo>
                      <a:pt x="25" y="200"/>
                    </a:lnTo>
                    <a:lnTo>
                      <a:pt x="29" y="202"/>
                    </a:lnTo>
                    <a:lnTo>
                      <a:pt x="33" y="204"/>
                    </a:lnTo>
                    <a:lnTo>
                      <a:pt x="37" y="205"/>
                    </a:lnTo>
                    <a:lnTo>
                      <a:pt x="41" y="207"/>
                    </a:lnTo>
                    <a:lnTo>
                      <a:pt x="45" y="207"/>
                    </a:lnTo>
                    <a:lnTo>
                      <a:pt x="50" y="208"/>
                    </a:lnTo>
                    <a:close/>
                  </a:path>
                </a:pathLst>
              </a:custGeom>
              <a:solidFill>
                <a:srgbClr val="C2D5D7"/>
              </a:solidFill>
              <a:ln w="0" cap="flat" cmpd="sng">
                <a:solidFill>
                  <a:srgbClr val="000000"/>
                </a:solidFill>
                <a:prstDash val="solid"/>
                <a:headEnd type="none" w="med" len="med"/>
                <a:tailEnd type="none" w="med" len="med"/>
              </a:ln>
            </p:spPr>
            <p:txBody>
              <a:bodyPr/>
              <a:lstStyle/>
              <a:p>
                <a:endParaRPr lang="en-US"/>
              </a:p>
            </p:txBody>
          </p:sp>
          <p:sp>
            <p:nvSpPr>
              <p:cNvPr id="1413533" name="Freeform 1413532"/>
              <p:cNvSpPr/>
              <p:nvPr/>
            </p:nvSpPr>
            <p:spPr>
              <a:xfrm>
                <a:off x="4857" y="1345"/>
                <a:ext cx="13" cy="9"/>
              </a:xfrm>
              <a:custGeom>
                <a:avLst/>
                <a:gdLst/>
                <a:ahLst/>
                <a:cxnLst/>
                <a:rect l="0" t="0" r="0" b="0"/>
                <a:pathLst>
                  <a:path w="307" h="223">
                    <a:moveTo>
                      <a:pt x="245" y="215"/>
                    </a:moveTo>
                    <a:lnTo>
                      <a:pt x="248" y="214"/>
                    </a:lnTo>
                    <a:lnTo>
                      <a:pt x="253" y="214"/>
                    </a:lnTo>
                    <a:lnTo>
                      <a:pt x="257" y="212"/>
                    </a:lnTo>
                    <a:lnTo>
                      <a:pt x="262" y="211"/>
                    </a:lnTo>
                    <a:lnTo>
                      <a:pt x="268" y="209"/>
                    </a:lnTo>
                    <a:lnTo>
                      <a:pt x="273" y="207"/>
                    </a:lnTo>
                    <a:lnTo>
                      <a:pt x="278" y="205"/>
                    </a:lnTo>
                    <a:lnTo>
                      <a:pt x="283" y="203"/>
                    </a:lnTo>
                    <a:lnTo>
                      <a:pt x="288" y="200"/>
                    </a:lnTo>
                    <a:lnTo>
                      <a:pt x="292" y="198"/>
                    </a:lnTo>
                    <a:lnTo>
                      <a:pt x="296" y="195"/>
                    </a:lnTo>
                    <a:lnTo>
                      <a:pt x="299" y="193"/>
                    </a:lnTo>
                    <a:lnTo>
                      <a:pt x="302" y="190"/>
                    </a:lnTo>
                    <a:lnTo>
                      <a:pt x="305" y="188"/>
                    </a:lnTo>
                    <a:lnTo>
                      <a:pt x="306" y="184"/>
                    </a:lnTo>
                    <a:lnTo>
                      <a:pt x="307" y="183"/>
                    </a:lnTo>
                    <a:lnTo>
                      <a:pt x="282" y="27"/>
                    </a:lnTo>
                    <a:lnTo>
                      <a:pt x="281" y="23"/>
                    </a:lnTo>
                    <a:lnTo>
                      <a:pt x="281" y="22"/>
                    </a:lnTo>
                    <a:lnTo>
                      <a:pt x="280" y="20"/>
                    </a:lnTo>
                    <a:lnTo>
                      <a:pt x="279" y="18"/>
                    </a:lnTo>
                    <a:lnTo>
                      <a:pt x="277" y="16"/>
                    </a:lnTo>
                    <a:lnTo>
                      <a:pt x="275" y="15"/>
                    </a:lnTo>
                    <a:lnTo>
                      <a:pt x="273" y="13"/>
                    </a:lnTo>
                    <a:lnTo>
                      <a:pt x="271" y="12"/>
                    </a:lnTo>
                    <a:lnTo>
                      <a:pt x="268" y="11"/>
                    </a:lnTo>
                    <a:lnTo>
                      <a:pt x="266" y="10"/>
                    </a:lnTo>
                    <a:lnTo>
                      <a:pt x="262" y="9"/>
                    </a:lnTo>
                    <a:lnTo>
                      <a:pt x="259" y="8"/>
                    </a:lnTo>
                    <a:lnTo>
                      <a:pt x="255" y="7"/>
                    </a:lnTo>
                    <a:lnTo>
                      <a:pt x="252" y="7"/>
                    </a:lnTo>
                    <a:lnTo>
                      <a:pt x="248" y="7"/>
                    </a:lnTo>
                    <a:lnTo>
                      <a:pt x="245" y="7"/>
                    </a:lnTo>
                    <a:lnTo>
                      <a:pt x="238" y="6"/>
                    </a:lnTo>
                    <a:lnTo>
                      <a:pt x="228" y="6"/>
                    </a:lnTo>
                    <a:lnTo>
                      <a:pt x="214" y="5"/>
                    </a:lnTo>
                    <a:lnTo>
                      <a:pt x="197" y="5"/>
                    </a:lnTo>
                    <a:lnTo>
                      <a:pt x="178" y="4"/>
                    </a:lnTo>
                    <a:lnTo>
                      <a:pt x="158" y="3"/>
                    </a:lnTo>
                    <a:lnTo>
                      <a:pt x="136" y="2"/>
                    </a:lnTo>
                    <a:lnTo>
                      <a:pt x="114" y="1"/>
                    </a:lnTo>
                    <a:lnTo>
                      <a:pt x="92" y="1"/>
                    </a:lnTo>
                    <a:lnTo>
                      <a:pt x="72" y="0"/>
                    </a:lnTo>
                    <a:lnTo>
                      <a:pt x="52" y="0"/>
                    </a:lnTo>
                    <a:lnTo>
                      <a:pt x="35" y="1"/>
                    </a:lnTo>
                    <a:lnTo>
                      <a:pt x="20" y="1"/>
                    </a:lnTo>
                    <a:lnTo>
                      <a:pt x="9" y="2"/>
                    </a:lnTo>
                    <a:lnTo>
                      <a:pt x="2" y="4"/>
                    </a:lnTo>
                    <a:lnTo>
                      <a:pt x="0" y="7"/>
                    </a:lnTo>
                    <a:lnTo>
                      <a:pt x="0" y="221"/>
                    </a:lnTo>
                    <a:lnTo>
                      <a:pt x="2" y="222"/>
                    </a:lnTo>
                    <a:lnTo>
                      <a:pt x="9" y="223"/>
                    </a:lnTo>
                    <a:lnTo>
                      <a:pt x="20" y="223"/>
                    </a:lnTo>
                    <a:lnTo>
                      <a:pt x="35" y="223"/>
                    </a:lnTo>
                    <a:lnTo>
                      <a:pt x="52" y="223"/>
                    </a:lnTo>
                    <a:lnTo>
                      <a:pt x="72" y="223"/>
                    </a:lnTo>
                    <a:lnTo>
                      <a:pt x="92" y="222"/>
                    </a:lnTo>
                    <a:lnTo>
                      <a:pt x="114" y="221"/>
                    </a:lnTo>
                    <a:lnTo>
                      <a:pt x="136" y="220"/>
                    </a:lnTo>
                    <a:lnTo>
                      <a:pt x="158" y="219"/>
                    </a:lnTo>
                    <a:lnTo>
                      <a:pt x="178" y="218"/>
                    </a:lnTo>
                    <a:lnTo>
                      <a:pt x="197" y="217"/>
                    </a:lnTo>
                    <a:lnTo>
                      <a:pt x="214" y="216"/>
                    </a:lnTo>
                    <a:lnTo>
                      <a:pt x="228" y="215"/>
                    </a:lnTo>
                    <a:lnTo>
                      <a:pt x="238" y="215"/>
                    </a:lnTo>
                    <a:lnTo>
                      <a:pt x="245" y="215"/>
                    </a:lnTo>
                    <a:close/>
                  </a:path>
                </a:pathLst>
              </a:custGeom>
              <a:solidFill>
                <a:srgbClr val="C2D5D7"/>
              </a:solidFill>
              <a:ln w="0" cap="flat" cmpd="sng">
                <a:solidFill>
                  <a:srgbClr val="000000"/>
                </a:solidFill>
                <a:prstDash val="solid"/>
                <a:headEnd type="none" w="med" len="med"/>
                <a:tailEnd type="none" w="med" len="med"/>
              </a:ln>
            </p:spPr>
            <p:txBody>
              <a:bodyPr/>
              <a:lstStyle/>
              <a:p>
                <a:endParaRPr lang="en-US"/>
              </a:p>
            </p:txBody>
          </p:sp>
          <p:sp>
            <p:nvSpPr>
              <p:cNvPr id="1413534" name="Freeform 1413533"/>
              <p:cNvSpPr/>
              <p:nvPr/>
            </p:nvSpPr>
            <p:spPr>
              <a:xfrm>
                <a:off x="4836" y="1349"/>
                <a:ext cx="19" cy="6"/>
              </a:xfrm>
              <a:custGeom>
                <a:avLst/>
                <a:gdLst/>
                <a:ahLst/>
                <a:cxnLst/>
                <a:rect l="0" t="0" r="0" b="0"/>
                <a:pathLst>
                  <a:path w="444" h="124">
                    <a:moveTo>
                      <a:pt x="444" y="61"/>
                    </a:moveTo>
                    <a:lnTo>
                      <a:pt x="443" y="67"/>
                    </a:lnTo>
                    <a:lnTo>
                      <a:pt x="443" y="73"/>
                    </a:lnTo>
                    <a:lnTo>
                      <a:pt x="442" y="78"/>
                    </a:lnTo>
                    <a:lnTo>
                      <a:pt x="440" y="85"/>
                    </a:lnTo>
                    <a:lnTo>
                      <a:pt x="438" y="90"/>
                    </a:lnTo>
                    <a:lnTo>
                      <a:pt x="436" y="95"/>
                    </a:lnTo>
                    <a:lnTo>
                      <a:pt x="433" y="100"/>
                    </a:lnTo>
                    <a:lnTo>
                      <a:pt x="430" y="104"/>
                    </a:lnTo>
                    <a:lnTo>
                      <a:pt x="427" y="108"/>
                    </a:lnTo>
                    <a:lnTo>
                      <a:pt x="422" y="112"/>
                    </a:lnTo>
                    <a:lnTo>
                      <a:pt x="418" y="115"/>
                    </a:lnTo>
                    <a:lnTo>
                      <a:pt x="413" y="118"/>
                    </a:lnTo>
                    <a:lnTo>
                      <a:pt x="409" y="120"/>
                    </a:lnTo>
                    <a:lnTo>
                      <a:pt x="404" y="122"/>
                    </a:lnTo>
                    <a:lnTo>
                      <a:pt x="398" y="123"/>
                    </a:lnTo>
                    <a:lnTo>
                      <a:pt x="393" y="124"/>
                    </a:lnTo>
                    <a:lnTo>
                      <a:pt x="52" y="124"/>
                    </a:lnTo>
                    <a:lnTo>
                      <a:pt x="46" y="123"/>
                    </a:lnTo>
                    <a:lnTo>
                      <a:pt x="40" y="122"/>
                    </a:lnTo>
                    <a:lnTo>
                      <a:pt x="34" y="120"/>
                    </a:lnTo>
                    <a:lnTo>
                      <a:pt x="29" y="118"/>
                    </a:lnTo>
                    <a:lnTo>
                      <a:pt x="25" y="115"/>
                    </a:lnTo>
                    <a:lnTo>
                      <a:pt x="21" y="112"/>
                    </a:lnTo>
                    <a:lnTo>
                      <a:pt x="17" y="108"/>
                    </a:lnTo>
                    <a:lnTo>
                      <a:pt x="13" y="104"/>
                    </a:lnTo>
                    <a:lnTo>
                      <a:pt x="10" y="100"/>
                    </a:lnTo>
                    <a:lnTo>
                      <a:pt x="7" y="95"/>
                    </a:lnTo>
                    <a:lnTo>
                      <a:pt x="5" y="90"/>
                    </a:lnTo>
                    <a:lnTo>
                      <a:pt x="3" y="85"/>
                    </a:lnTo>
                    <a:lnTo>
                      <a:pt x="2" y="78"/>
                    </a:lnTo>
                    <a:lnTo>
                      <a:pt x="0" y="73"/>
                    </a:lnTo>
                    <a:lnTo>
                      <a:pt x="0" y="67"/>
                    </a:lnTo>
                    <a:lnTo>
                      <a:pt x="0" y="61"/>
                    </a:lnTo>
                    <a:lnTo>
                      <a:pt x="3" y="0"/>
                    </a:lnTo>
                    <a:lnTo>
                      <a:pt x="441" y="0"/>
                    </a:lnTo>
                    <a:lnTo>
                      <a:pt x="444" y="61"/>
                    </a:lnTo>
                    <a:close/>
                  </a:path>
                </a:pathLst>
              </a:custGeom>
              <a:solidFill>
                <a:srgbClr val="A9B6B5"/>
              </a:solidFill>
              <a:ln w="0" cap="flat" cmpd="sng">
                <a:solidFill>
                  <a:srgbClr val="000000"/>
                </a:solidFill>
                <a:prstDash val="solid"/>
                <a:headEnd type="none" w="med" len="med"/>
                <a:tailEnd type="none" w="med" len="med"/>
              </a:ln>
            </p:spPr>
            <p:txBody>
              <a:bodyPr/>
              <a:lstStyle/>
              <a:p>
                <a:endParaRPr lang="en-US"/>
              </a:p>
            </p:txBody>
          </p:sp>
          <p:sp>
            <p:nvSpPr>
              <p:cNvPr id="1413535" name="Freeform 1413534"/>
              <p:cNvSpPr/>
              <p:nvPr/>
            </p:nvSpPr>
            <p:spPr>
              <a:xfrm>
                <a:off x="4836" y="1344"/>
                <a:ext cx="20" cy="5"/>
              </a:xfrm>
              <a:custGeom>
                <a:avLst/>
                <a:gdLst/>
                <a:ahLst/>
                <a:cxnLst/>
                <a:rect l="0" t="0" r="0" b="0"/>
                <a:pathLst>
                  <a:path w="456" h="99">
                    <a:moveTo>
                      <a:pt x="408" y="99"/>
                    </a:moveTo>
                    <a:lnTo>
                      <a:pt x="412" y="98"/>
                    </a:lnTo>
                    <a:lnTo>
                      <a:pt x="417" y="98"/>
                    </a:lnTo>
                    <a:lnTo>
                      <a:pt x="421" y="97"/>
                    </a:lnTo>
                    <a:lnTo>
                      <a:pt x="426" y="96"/>
                    </a:lnTo>
                    <a:lnTo>
                      <a:pt x="430" y="95"/>
                    </a:lnTo>
                    <a:lnTo>
                      <a:pt x="435" y="93"/>
                    </a:lnTo>
                    <a:lnTo>
                      <a:pt x="438" y="91"/>
                    </a:lnTo>
                    <a:lnTo>
                      <a:pt x="442" y="89"/>
                    </a:lnTo>
                    <a:lnTo>
                      <a:pt x="445" y="87"/>
                    </a:lnTo>
                    <a:lnTo>
                      <a:pt x="447" y="85"/>
                    </a:lnTo>
                    <a:lnTo>
                      <a:pt x="450" y="82"/>
                    </a:lnTo>
                    <a:lnTo>
                      <a:pt x="452" y="79"/>
                    </a:lnTo>
                    <a:lnTo>
                      <a:pt x="453" y="76"/>
                    </a:lnTo>
                    <a:lnTo>
                      <a:pt x="455" y="73"/>
                    </a:lnTo>
                    <a:lnTo>
                      <a:pt x="455" y="69"/>
                    </a:lnTo>
                    <a:lnTo>
                      <a:pt x="456" y="66"/>
                    </a:lnTo>
                    <a:lnTo>
                      <a:pt x="456" y="32"/>
                    </a:lnTo>
                    <a:lnTo>
                      <a:pt x="455" y="27"/>
                    </a:lnTo>
                    <a:lnTo>
                      <a:pt x="455" y="24"/>
                    </a:lnTo>
                    <a:lnTo>
                      <a:pt x="453" y="21"/>
                    </a:lnTo>
                    <a:lnTo>
                      <a:pt x="452" y="18"/>
                    </a:lnTo>
                    <a:lnTo>
                      <a:pt x="450" y="16"/>
                    </a:lnTo>
                    <a:lnTo>
                      <a:pt x="447" y="13"/>
                    </a:lnTo>
                    <a:lnTo>
                      <a:pt x="445" y="11"/>
                    </a:lnTo>
                    <a:lnTo>
                      <a:pt x="442" y="9"/>
                    </a:lnTo>
                    <a:lnTo>
                      <a:pt x="438" y="7"/>
                    </a:lnTo>
                    <a:lnTo>
                      <a:pt x="435" y="5"/>
                    </a:lnTo>
                    <a:lnTo>
                      <a:pt x="430" y="3"/>
                    </a:lnTo>
                    <a:lnTo>
                      <a:pt x="426" y="2"/>
                    </a:lnTo>
                    <a:lnTo>
                      <a:pt x="421" y="1"/>
                    </a:lnTo>
                    <a:lnTo>
                      <a:pt x="417" y="0"/>
                    </a:lnTo>
                    <a:lnTo>
                      <a:pt x="412" y="0"/>
                    </a:lnTo>
                    <a:lnTo>
                      <a:pt x="408" y="0"/>
                    </a:lnTo>
                    <a:lnTo>
                      <a:pt x="49" y="0"/>
                    </a:lnTo>
                    <a:lnTo>
                      <a:pt x="43" y="0"/>
                    </a:lnTo>
                    <a:lnTo>
                      <a:pt x="38" y="0"/>
                    </a:lnTo>
                    <a:lnTo>
                      <a:pt x="34" y="1"/>
                    </a:lnTo>
                    <a:lnTo>
                      <a:pt x="29" y="2"/>
                    </a:lnTo>
                    <a:lnTo>
                      <a:pt x="25" y="3"/>
                    </a:lnTo>
                    <a:lnTo>
                      <a:pt x="21" y="5"/>
                    </a:lnTo>
                    <a:lnTo>
                      <a:pt x="18" y="7"/>
                    </a:lnTo>
                    <a:lnTo>
                      <a:pt x="14" y="9"/>
                    </a:lnTo>
                    <a:lnTo>
                      <a:pt x="11" y="11"/>
                    </a:lnTo>
                    <a:lnTo>
                      <a:pt x="9" y="13"/>
                    </a:lnTo>
                    <a:lnTo>
                      <a:pt x="5" y="16"/>
                    </a:lnTo>
                    <a:lnTo>
                      <a:pt x="3" y="18"/>
                    </a:lnTo>
                    <a:lnTo>
                      <a:pt x="2" y="21"/>
                    </a:lnTo>
                    <a:lnTo>
                      <a:pt x="0" y="24"/>
                    </a:lnTo>
                    <a:lnTo>
                      <a:pt x="0" y="27"/>
                    </a:lnTo>
                    <a:lnTo>
                      <a:pt x="0" y="32"/>
                    </a:lnTo>
                    <a:lnTo>
                      <a:pt x="0" y="66"/>
                    </a:lnTo>
                    <a:lnTo>
                      <a:pt x="0" y="69"/>
                    </a:lnTo>
                    <a:lnTo>
                      <a:pt x="0" y="73"/>
                    </a:lnTo>
                    <a:lnTo>
                      <a:pt x="2" y="76"/>
                    </a:lnTo>
                    <a:lnTo>
                      <a:pt x="3" y="79"/>
                    </a:lnTo>
                    <a:lnTo>
                      <a:pt x="5" y="82"/>
                    </a:lnTo>
                    <a:lnTo>
                      <a:pt x="9" y="85"/>
                    </a:lnTo>
                    <a:lnTo>
                      <a:pt x="11" y="87"/>
                    </a:lnTo>
                    <a:lnTo>
                      <a:pt x="14" y="89"/>
                    </a:lnTo>
                    <a:lnTo>
                      <a:pt x="18" y="91"/>
                    </a:lnTo>
                    <a:lnTo>
                      <a:pt x="21" y="93"/>
                    </a:lnTo>
                    <a:lnTo>
                      <a:pt x="25" y="95"/>
                    </a:lnTo>
                    <a:lnTo>
                      <a:pt x="29" y="96"/>
                    </a:lnTo>
                    <a:lnTo>
                      <a:pt x="34" y="97"/>
                    </a:lnTo>
                    <a:lnTo>
                      <a:pt x="38" y="98"/>
                    </a:lnTo>
                    <a:lnTo>
                      <a:pt x="43" y="98"/>
                    </a:lnTo>
                    <a:lnTo>
                      <a:pt x="49" y="99"/>
                    </a:lnTo>
                    <a:lnTo>
                      <a:pt x="408" y="99"/>
                    </a:lnTo>
                    <a:close/>
                  </a:path>
                </a:pathLst>
              </a:custGeom>
              <a:solidFill>
                <a:srgbClr val="CED9D9"/>
              </a:solidFill>
              <a:ln w="0" cap="flat" cmpd="sng">
                <a:solidFill>
                  <a:srgbClr val="000000"/>
                </a:solidFill>
                <a:prstDash val="solid"/>
                <a:headEnd type="none" w="med" len="med"/>
                <a:tailEnd type="none" w="med" len="med"/>
              </a:ln>
            </p:spPr>
            <p:txBody>
              <a:bodyPr/>
              <a:lstStyle/>
              <a:p>
                <a:endParaRPr lang="en-US"/>
              </a:p>
            </p:txBody>
          </p:sp>
          <p:sp>
            <p:nvSpPr>
              <p:cNvPr id="1413536" name="Freeform 1413535"/>
              <p:cNvSpPr/>
              <p:nvPr/>
            </p:nvSpPr>
            <p:spPr>
              <a:xfrm>
                <a:off x="4851" y="1330"/>
                <a:ext cx="55" cy="12"/>
              </a:xfrm>
              <a:custGeom>
                <a:avLst/>
                <a:gdLst/>
                <a:ahLst/>
                <a:cxnLst/>
                <a:rect l="0" t="0" r="0" b="0"/>
                <a:pathLst>
                  <a:path w="1273" h="283">
                    <a:moveTo>
                      <a:pt x="1107" y="283"/>
                    </a:moveTo>
                    <a:lnTo>
                      <a:pt x="1120" y="282"/>
                    </a:lnTo>
                    <a:lnTo>
                      <a:pt x="1134" y="281"/>
                    </a:lnTo>
                    <a:lnTo>
                      <a:pt x="1148" y="279"/>
                    </a:lnTo>
                    <a:lnTo>
                      <a:pt x="1162" y="277"/>
                    </a:lnTo>
                    <a:lnTo>
                      <a:pt x="1177" y="274"/>
                    </a:lnTo>
                    <a:lnTo>
                      <a:pt x="1190" y="271"/>
                    </a:lnTo>
                    <a:lnTo>
                      <a:pt x="1203" y="267"/>
                    </a:lnTo>
                    <a:lnTo>
                      <a:pt x="1216" y="263"/>
                    </a:lnTo>
                    <a:lnTo>
                      <a:pt x="1228" y="258"/>
                    </a:lnTo>
                    <a:lnTo>
                      <a:pt x="1238" y="252"/>
                    </a:lnTo>
                    <a:lnTo>
                      <a:pt x="1249" y="247"/>
                    </a:lnTo>
                    <a:lnTo>
                      <a:pt x="1257" y="241"/>
                    </a:lnTo>
                    <a:lnTo>
                      <a:pt x="1263" y="235"/>
                    </a:lnTo>
                    <a:lnTo>
                      <a:pt x="1268" y="229"/>
                    </a:lnTo>
                    <a:lnTo>
                      <a:pt x="1271" y="222"/>
                    </a:lnTo>
                    <a:lnTo>
                      <a:pt x="1273" y="216"/>
                    </a:lnTo>
                    <a:lnTo>
                      <a:pt x="1234" y="68"/>
                    </a:lnTo>
                    <a:lnTo>
                      <a:pt x="1233" y="61"/>
                    </a:lnTo>
                    <a:lnTo>
                      <a:pt x="1231" y="54"/>
                    </a:lnTo>
                    <a:lnTo>
                      <a:pt x="1228" y="47"/>
                    </a:lnTo>
                    <a:lnTo>
                      <a:pt x="1224" y="41"/>
                    </a:lnTo>
                    <a:lnTo>
                      <a:pt x="1219" y="35"/>
                    </a:lnTo>
                    <a:lnTo>
                      <a:pt x="1212" y="29"/>
                    </a:lnTo>
                    <a:lnTo>
                      <a:pt x="1204" y="24"/>
                    </a:lnTo>
                    <a:lnTo>
                      <a:pt x="1196" y="20"/>
                    </a:lnTo>
                    <a:lnTo>
                      <a:pt x="1188" y="15"/>
                    </a:lnTo>
                    <a:lnTo>
                      <a:pt x="1178" y="11"/>
                    </a:lnTo>
                    <a:lnTo>
                      <a:pt x="1168" y="7"/>
                    </a:lnTo>
                    <a:lnTo>
                      <a:pt x="1156" y="5"/>
                    </a:lnTo>
                    <a:lnTo>
                      <a:pt x="1145" y="2"/>
                    </a:lnTo>
                    <a:lnTo>
                      <a:pt x="1133" y="1"/>
                    </a:lnTo>
                    <a:lnTo>
                      <a:pt x="1119" y="0"/>
                    </a:lnTo>
                    <a:lnTo>
                      <a:pt x="1107" y="0"/>
                    </a:lnTo>
                    <a:lnTo>
                      <a:pt x="167" y="0"/>
                    </a:lnTo>
                    <a:lnTo>
                      <a:pt x="153" y="0"/>
                    </a:lnTo>
                    <a:lnTo>
                      <a:pt x="140" y="1"/>
                    </a:lnTo>
                    <a:lnTo>
                      <a:pt x="128" y="2"/>
                    </a:lnTo>
                    <a:lnTo>
                      <a:pt x="116" y="5"/>
                    </a:lnTo>
                    <a:lnTo>
                      <a:pt x="105" y="7"/>
                    </a:lnTo>
                    <a:lnTo>
                      <a:pt x="95" y="11"/>
                    </a:lnTo>
                    <a:lnTo>
                      <a:pt x="85" y="15"/>
                    </a:lnTo>
                    <a:lnTo>
                      <a:pt x="75" y="20"/>
                    </a:lnTo>
                    <a:lnTo>
                      <a:pt x="67" y="24"/>
                    </a:lnTo>
                    <a:lnTo>
                      <a:pt x="60" y="29"/>
                    </a:lnTo>
                    <a:lnTo>
                      <a:pt x="54" y="35"/>
                    </a:lnTo>
                    <a:lnTo>
                      <a:pt x="48" y="41"/>
                    </a:lnTo>
                    <a:lnTo>
                      <a:pt x="43" y="47"/>
                    </a:lnTo>
                    <a:lnTo>
                      <a:pt x="40" y="54"/>
                    </a:lnTo>
                    <a:lnTo>
                      <a:pt x="38" y="61"/>
                    </a:lnTo>
                    <a:lnTo>
                      <a:pt x="38" y="68"/>
                    </a:lnTo>
                    <a:lnTo>
                      <a:pt x="0" y="216"/>
                    </a:lnTo>
                    <a:lnTo>
                      <a:pt x="1" y="222"/>
                    </a:lnTo>
                    <a:lnTo>
                      <a:pt x="4" y="229"/>
                    </a:lnTo>
                    <a:lnTo>
                      <a:pt x="10" y="235"/>
                    </a:lnTo>
                    <a:lnTo>
                      <a:pt x="16" y="241"/>
                    </a:lnTo>
                    <a:lnTo>
                      <a:pt x="24" y="247"/>
                    </a:lnTo>
                    <a:lnTo>
                      <a:pt x="34" y="252"/>
                    </a:lnTo>
                    <a:lnTo>
                      <a:pt x="45" y="258"/>
                    </a:lnTo>
                    <a:lnTo>
                      <a:pt x="57" y="263"/>
                    </a:lnTo>
                    <a:lnTo>
                      <a:pt x="69" y="267"/>
                    </a:lnTo>
                    <a:lnTo>
                      <a:pt x="82" y="271"/>
                    </a:lnTo>
                    <a:lnTo>
                      <a:pt x="96" y="274"/>
                    </a:lnTo>
                    <a:lnTo>
                      <a:pt x="110" y="277"/>
                    </a:lnTo>
                    <a:lnTo>
                      <a:pt x="125" y="279"/>
                    </a:lnTo>
                    <a:lnTo>
                      <a:pt x="139" y="281"/>
                    </a:lnTo>
                    <a:lnTo>
                      <a:pt x="152" y="282"/>
                    </a:lnTo>
                    <a:lnTo>
                      <a:pt x="167" y="283"/>
                    </a:lnTo>
                    <a:lnTo>
                      <a:pt x="1107" y="283"/>
                    </a:lnTo>
                    <a:close/>
                  </a:path>
                </a:pathLst>
              </a:custGeom>
              <a:solidFill>
                <a:srgbClr val="7F7F7F"/>
              </a:solidFill>
              <a:ln w="0" cap="flat" cmpd="sng">
                <a:solidFill>
                  <a:srgbClr val="000000"/>
                </a:solidFill>
                <a:prstDash val="solid"/>
                <a:headEnd type="none" w="med" len="med"/>
                <a:tailEnd type="none" w="med" len="med"/>
              </a:ln>
            </p:spPr>
            <p:txBody>
              <a:bodyPr/>
              <a:lstStyle/>
              <a:p>
                <a:endParaRPr lang="en-US"/>
              </a:p>
            </p:txBody>
          </p:sp>
          <p:sp>
            <p:nvSpPr>
              <p:cNvPr id="1413537" name="Freeform 1413536"/>
              <p:cNvSpPr/>
              <p:nvPr/>
            </p:nvSpPr>
            <p:spPr>
              <a:xfrm>
                <a:off x="4852" y="1330"/>
                <a:ext cx="53" cy="11"/>
              </a:xfrm>
              <a:custGeom>
                <a:avLst/>
                <a:gdLst/>
                <a:ahLst/>
                <a:cxnLst/>
                <a:rect l="0" t="0" r="0" b="0"/>
                <a:pathLst>
                  <a:path w="1212" h="270">
                    <a:moveTo>
                      <a:pt x="1054" y="270"/>
                    </a:moveTo>
                    <a:lnTo>
                      <a:pt x="1067" y="269"/>
                    </a:lnTo>
                    <a:lnTo>
                      <a:pt x="1080" y="268"/>
                    </a:lnTo>
                    <a:lnTo>
                      <a:pt x="1093" y="267"/>
                    </a:lnTo>
                    <a:lnTo>
                      <a:pt x="1107" y="265"/>
                    </a:lnTo>
                    <a:lnTo>
                      <a:pt x="1120" y="262"/>
                    </a:lnTo>
                    <a:lnTo>
                      <a:pt x="1133" y="259"/>
                    </a:lnTo>
                    <a:lnTo>
                      <a:pt x="1146" y="255"/>
                    </a:lnTo>
                    <a:lnTo>
                      <a:pt x="1158" y="251"/>
                    </a:lnTo>
                    <a:lnTo>
                      <a:pt x="1169" y="246"/>
                    </a:lnTo>
                    <a:lnTo>
                      <a:pt x="1180" y="241"/>
                    </a:lnTo>
                    <a:lnTo>
                      <a:pt x="1189" y="236"/>
                    </a:lnTo>
                    <a:lnTo>
                      <a:pt x="1197" y="231"/>
                    </a:lnTo>
                    <a:lnTo>
                      <a:pt x="1203" y="225"/>
                    </a:lnTo>
                    <a:lnTo>
                      <a:pt x="1208" y="219"/>
                    </a:lnTo>
                    <a:lnTo>
                      <a:pt x="1210" y="213"/>
                    </a:lnTo>
                    <a:lnTo>
                      <a:pt x="1212" y="206"/>
                    </a:lnTo>
                    <a:lnTo>
                      <a:pt x="1177" y="66"/>
                    </a:lnTo>
                    <a:lnTo>
                      <a:pt x="1176" y="59"/>
                    </a:lnTo>
                    <a:lnTo>
                      <a:pt x="1173" y="52"/>
                    </a:lnTo>
                    <a:lnTo>
                      <a:pt x="1170" y="45"/>
                    </a:lnTo>
                    <a:lnTo>
                      <a:pt x="1166" y="39"/>
                    </a:lnTo>
                    <a:lnTo>
                      <a:pt x="1161" y="34"/>
                    </a:lnTo>
                    <a:lnTo>
                      <a:pt x="1155" y="28"/>
                    </a:lnTo>
                    <a:lnTo>
                      <a:pt x="1148" y="24"/>
                    </a:lnTo>
                    <a:lnTo>
                      <a:pt x="1140" y="19"/>
                    </a:lnTo>
                    <a:lnTo>
                      <a:pt x="1131" y="15"/>
                    </a:lnTo>
                    <a:lnTo>
                      <a:pt x="1122" y="11"/>
                    </a:lnTo>
                    <a:lnTo>
                      <a:pt x="1112" y="7"/>
                    </a:lnTo>
                    <a:lnTo>
                      <a:pt x="1102" y="4"/>
                    </a:lnTo>
                    <a:lnTo>
                      <a:pt x="1090" y="2"/>
                    </a:lnTo>
                    <a:lnTo>
                      <a:pt x="1078" y="1"/>
                    </a:lnTo>
                    <a:lnTo>
                      <a:pt x="1067" y="0"/>
                    </a:lnTo>
                    <a:lnTo>
                      <a:pt x="1054" y="0"/>
                    </a:lnTo>
                    <a:lnTo>
                      <a:pt x="158" y="0"/>
                    </a:lnTo>
                    <a:lnTo>
                      <a:pt x="145" y="0"/>
                    </a:lnTo>
                    <a:lnTo>
                      <a:pt x="134" y="1"/>
                    </a:lnTo>
                    <a:lnTo>
                      <a:pt x="121" y="2"/>
                    </a:lnTo>
                    <a:lnTo>
                      <a:pt x="111" y="4"/>
                    </a:lnTo>
                    <a:lnTo>
                      <a:pt x="100" y="7"/>
                    </a:lnTo>
                    <a:lnTo>
                      <a:pt x="91" y="11"/>
                    </a:lnTo>
                    <a:lnTo>
                      <a:pt x="81" y="15"/>
                    </a:lnTo>
                    <a:lnTo>
                      <a:pt x="72" y="19"/>
                    </a:lnTo>
                    <a:lnTo>
                      <a:pt x="65" y="24"/>
                    </a:lnTo>
                    <a:lnTo>
                      <a:pt x="58" y="28"/>
                    </a:lnTo>
                    <a:lnTo>
                      <a:pt x="51" y="34"/>
                    </a:lnTo>
                    <a:lnTo>
                      <a:pt x="46" y="39"/>
                    </a:lnTo>
                    <a:lnTo>
                      <a:pt x="42" y="45"/>
                    </a:lnTo>
                    <a:lnTo>
                      <a:pt x="39" y="52"/>
                    </a:lnTo>
                    <a:lnTo>
                      <a:pt x="37" y="59"/>
                    </a:lnTo>
                    <a:lnTo>
                      <a:pt x="37" y="66"/>
                    </a:lnTo>
                    <a:lnTo>
                      <a:pt x="0" y="206"/>
                    </a:lnTo>
                    <a:lnTo>
                      <a:pt x="1" y="213"/>
                    </a:lnTo>
                    <a:lnTo>
                      <a:pt x="3" y="219"/>
                    </a:lnTo>
                    <a:lnTo>
                      <a:pt x="8" y="225"/>
                    </a:lnTo>
                    <a:lnTo>
                      <a:pt x="15" y="231"/>
                    </a:lnTo>
                    <a:lnTo>
                      <a:pt x="23" y="236"/>
                    </a:lnTo>
                    <a:lnTo>
                      <a:pt x="32" y="241"/>
                    </a:lnTo>
                    <a:lnTo>
                      <a:pt x="42" y="246"/>
                    </a:lnTo>
                    <a:lnTo>
                      <a:pt x="54" y="251"/>
                    </a:lnTo>
                    <a:lnTo>
                      <a:pt x="66" y="255"/>
                    </a:lnTo>
                    <a:lnTo>
                      <a:pt x="78" y="259"/>
                    </a:lnTo>
                    <a:lnTo>
                      <a:pt x="92" y="262"/>
                    </a:lnTo>
                    <a:lnTo>
                      <a:pt x="105" y="265"/>
                    </a:lnTo>
                    <a:lnTo>
                      <a:pt x="118" y="267"/>
                    </a:lnTo>
                    <a:lnTo>
                      <a:pt x="132" y="268"/>
                    </a:lnTo>
                    <a:lnTo>
                      <a:pt x="145" y="269"/>
                    </a:lnTo>
                    <a:lnTo>
                      <a:pt x="158" y="270"/>
                    </a:lnTo>
                    <a:lnTo>
                      <a:pt x="1054" y="270"/>
                    </a:lnTo>
                    <a:close/>
                  </a:path>
                </a:pathLst>
              </a:custGeom>
              <a:solidFill>
                <a:srgbClr val="F2F3F1"/>
              </a:solidFill>
              <a:ln w="0" cap="flat" cmpd="sng">
                <a:solidFill>
                  <a:srgbClr val="000000"/>
                </a:solidFill>
                <a:prstDash val="solid"/>
                <a:headEnd type="none" w="med" len="med"/>
                <a:tailEnd type="none" w="med" len="med"/>
              </a:ln>
            </p:spPr>
            <p:txBody>
              <a:bodyPr/>
              <a:lstStyle/>
              <a:p>
                <a:endParaRPr lang="en-US"/>
              </a:p>
            </p:txBody>
          </p:sp>
          <p:sp>
            <p:nvSpPr>
              <p:cNvPr id="1413538" name="Freeform 1413537"/>
              <p:cNvSpPr/>
              <p:nvPr/>
            </p:nvSpPr>
            <p:spPr>
              <a:xfrm>
                <a:off x="4854" y="1331"/>
                <a:ext cx="15" cy="9"/>
              </a:xfrm>
              <a:custGeom>
                <a:avLst/>
                <a:gdLst/>
                <a:ahLst/>
                <a:cxnLst/>
                <a:rect l="0" t="0" r="0" b="0"/>
                <a:pathLst>
                  <a:path w="332" h="210">
                    <a:moveTo>
                      <a:pt x="50" y="208"/>
                    </a:moveTo>
                    <a:lnTo>
                      <a:pt x="56" y="208"/>
                    </a:lnTo>
                    <a:lnTo>
                      <a:pt x="67" y="208"/>
                    </a:lnTo>
                    <a:lnTo>
                      <a:pt x="83" y="208"/>
                    </a:lnTo>
                    <a:lnTo>
                      <a:pt x="102" y="209"/>
                    </a:lnTo>
                    <a:lnTo>
                      <a:pt x="125" y="209"/>
                    </a:lnTo>
                    <a:lnTo>
                      <a:pt x="148" y="209"/>
                    </a:lnTo>
                    <a:lnTo>
                      <a:pt x="173" y="210"/>
                    </a:lnTo>
                    <a:lnTo>
                      <a:pt x="198" y="210"/>
                    </a:lnTo>
                    <a:lnTo>
                      <a:pt x="223" y="210"/>
                    </a:lnTo>
                    <a:lnTo>
                      <a:pt x="248" y="210"/>
                    </a:lnTo>
                    <a:lnTo>
                      <a:pt x="270" y="210"/>
                    </a:lnTo>
                    <a:lnTo>
                      <a:pt x="290" y="210"/>
                    </a:lnTo>
                    <a:lnTo>
                      <a:pt x="307" y="209"/>
                    </a:lnTo>
                    <a:lnTo>
                      <a:pt x="321" y="208"/>
                    </a:lnTo>
                    <a:lnTo>
                      <a:pt x="329" y="206"/>
                    </a:lnTo>
                    <a:lnTo>
                      <a:pt x="332" y="205"/>
                    </a:lnTo>
                    <a:lnTo>
                      <a:pt x="332" y="4"/>
                    </a:lnTo>
                    <a:lnTo>
                      <a:pt x="329" y="2"/>
                    </a:lnTo>
                    <a:lnTo>
                      <a:pt x="321" y="1"/>
                    </a:lnTo>
                    <a:lnTo>
                      <a:pt x="307" y="0"/>
                    </a:lnTo>
                    <a:lnTo>
                      <a:pt x="290" y="0"/>
                    </a:lnTo>
                    <a:lnTo>
                      <a:pt x="270" y="0"/>
                    </a:lnTo>
                    <a:lnTo>
                      <a:pt x="248" y="0"/>
                    </a:lnTo>
                    <a:lnTo>
                      <a:pt x="223" y="1"/>
                    </a:lnTo>
                    <a:lnTo>
                      <a:pt x="198" y="1"/>
                    </a:lnTo>
                    <a:lnTo>
                      <a:pt x="173" y="2"/>
                    </a:lnTo>
                    <a:lnTo>
                      <a:pt x="148" y="3"/>
                    </a:lnTo>
                    <a:lnTo>
                      <a:pt x="125" y="4"/>
                    </a:lnTo>
                    <a:lnTo>
                      <a:pt x="102" y="5"/>
                    </a:lnTo>
                    <a:lnTo>
                      <a:pt x="83" y="5"/>
                    </a:lnTo>
                    <a:lnTo>
                      <a:pt x="67" y="6"/>
                    </a:lnTo>
                    <a:lnTo>
                      <a:pt x="56" y="6"/>
                    </a:lnTo>
                    <a:lnTo>
                      <a:pt x="50" y="7"/>
                    </a:lnTo>
                    <a:lnTo>
                      <a:pt x="45" y="7"/>
                    </a:lnTo>
                    <a:lnTo>
                      <a:pt x="41" y="7"/>
                    </a:lnTo>
                    <a:lnTo>
                      <a:pt x="38" y="7"/>
                    </a:lnTo>
                    <a:lnTo>
                      <a:pt x="34" y="8"/>
                    </a:lnTo>
                    <a:lnTo>
                      <a:pt x="31" y="9"/>
                    </a:lnTo>
                    <a:lnTo>
                      <a:pt x="28" y="10"/>
                    </a:lnTo>
                    <a:lnTo>
                      <a:pt x="26" y="11"/>
                    </a:lnTo>
                    <a:lnTo>
                      <a:pt x="23" y="13"/>
                    </a:lnTo>
                    <a:lnTo>
                      <a:pt x="21" y="14"/>
                    </a:lnTo>
                    <a:lnTo>
                      <a:pt x="19" y="16"/>
                    </a:lnTo>
                    <a:lnTo>
                      <a:pt x="17" y="17"/>
                    </a:lnTo>
                    <a:lnTo>
                      <a:pt x="15" y="20"/>
                    </a:lnTo>
                    <a:lnTo>
                      <a:pt x="14" y="22"/>
                    </a:lnTo>
                    <a:lnTo>
                      <a:pt x="13" y="24"/>
                    </a:lnTo>
                    <a:lnTo>
                      <a:pt x="13" y="26"/>
                    </a:lnTo>
                    <a:lnTo>
                      <a:pt x="13" y="28"/>
                    </a:lnTo>
                    <a:lnTo>
                      <a:pt x="0" y="175"/>
                    </a:lnTo>
                    <a:lnTo>
                      <a:pt x="0" y="177"/>
                    </a:lnTo>
                    <a:lnTo>
                      <a:pt x="1" y="180"/>
                    </a:lnTo>
                    <a:lnTo>
                      <a:pt x="2" y="183"/>
                    </a:lnTo>
                    <a:lnTo>
                      <a:pt x="4" y="185"/>
                    </a:lnTo>
                    <a:lnTo>
                      <a:pt x="7" y="188"/>
                    </a:lnTo>
                    <a:lnTo>
                      <a:pt x="10" y="190"/>
                    </a:lnTo>
                    <a:lnTo>
                      <a:pt x="14" y="193"/>
                    </a:lnTo>
                    <a:lnTo>
                      <a:pt x="17" y="196"/>
                    </a:lnTo>
                    <a:lnTo>
                      <a:pt x="21" y="198"/>
                    </a:lnTo>
                    <a:lnTo>
                      <a:pt x="25" y="200"/>
                    </a:lnTo>
                    <a:lnTo>
                      <a:pt x="29" y="202"/>
                    </a:lnTo>
                    <a:lnTo>
                      <a:pt x="33" y="204"/>
                    </a:lnTo>
                    <a:lnTo>
                      <a:pt x="37" y="205"/>
                    </a:lnTo>
                    <a:lnTo>
                      <a:pt x="41" y="207"/>
                    </a:lnTo>
                    <a:lnTo>
                      <a:pt x="45" y="207"/>
                    </a:lnTo>
                    <a:lnTo>
                      <a:pt x="50" y="208"/>
                    </a:lnTo>
                    <a:close/>
                  </a:path>
                </a:pathLst>
              </a:custGeom>
              <a:solidFill>
                <a:srgbClr val="C2D5D7"/>
              </a:solidFill>
              <a:ln w="0" cap="flat" cmpd="sng">
                <a:solidFill>
                  <a:srgbClr val="000000"/>
                </a:solidFill>
                <a:prstDash val="solid"/>
                <a:headEnd type="none" w="med" len="med"/>
                <a:tailEnd type="none" w="med" len="med"/>
              </a:ln>
            </p:spPr>
            <p:txBody>
              <a:bodyPr/>
              <a:lstStyle/>
              <a:p>
                <a:endParaRPr lang="en-US"/>
              </a:p>
            </p:txBody>
          </p:sp>
          <p:sp>
            <p:nvSpPr>
              <p:cNvPr id="1413539" name="Freeform 1413538"/>
              <p:cNvSpPr/>
              <p:nvPr/>
            </p:nvSpPr>
            <p:spPr>
              <a:xfrm>
                <a:off x="4890" y="1331"/>
                <a:ext cx="14" cy="9"/>
              </a:xfrm>
              <a:custGeom>
                <a:avLst/>
                <a:gdLst/>
                <a:ahLst/>
                <a:cxnLst/>
                <a:rect l="0" t="0" r="0" b="0"/>
                <a:pathLst>
                  <a:path w="307" h="223">
                    <a:moveTo>
                      <a:pt x="245" y="216"/>
                    </a:moveTo>
                    <a:lnTo>
                      <a:pt x="248" y="215"/>
                    </a:lnTo>
                    <a:lnTo>
                      <a:pt x="253" y="215"/>
                    </a:lnTo>
                    <a:lnTo>
                      <a:pt x="257" y="213"/>
                    </a:lnTo>
                    <a:lnTo>
                      <a:pt x="262" y="212"/>
                    </a:lnTo>
                    <a:lnTo>
                      <a:pt x="268" y="210"/>
                    </a:lnTo>
                    <a:lnTo>
                      <a:pt x="273" y="208"/>
                    </a:lnTo>
                    <a:lnTo>
                      <a:pt x="278" y="206"/>
                    </a:lnTo>
                    <a:lnTo>
                      <a:pt x="283" y="204"/>
                    </a:lnTo>
                    <a:lnTo>
                      <a:pt x="288" y="201"/>
                    </a:lnTo>
                    <a:lnTo>
                      <a:pt x="292" y="198"/>
                    </a:lnTo>
                    <a:lnTo>
                      <a:pt x="296" y="196"/>
                    </a:lnTo>
                    <a:lnTo>
                      <a:pt x="299" y="193"/>
                    </a:lnTo>
                    <a:lnTo>
                      <a:pt x="303" y="191"/>
                    </a:lnTo>
                    <a:lnTo>
                      <a:pt x="305" y="188"/>
                    </a:lnTo>
                    <a:lnTo>
                      <a:pt x="306" y="186"/>
                    </a:lnTo>
                    <a:lnTo>
                      <a:pt x="307" y="183"/>
                    </a:lnTo>
                    <a:lnTo>
                      <a:pt x="283" y="27"/>
                    </a:lnTo>
                    <a:lnTo>
                      <a:pt x="282" y="23"/>
                    </a:lnTo>
                    <a:lnTo>
                      <a:pt x="282" y="21"/>
                    </a:lnTo>
                    <a:lnTo>
                      <a:pt x="281" y="20"/>
                    </a:lnTo>
                    <a:lnTo>
                      <a:pt x="280" y="18"/>
                    </a:lnTo>
                    <a:lnTo>
                      <a:pt x="278" y="16"/>
                    </a:lnTo>
                    <a:lnTo>
                      <a:pt x="276" y="14"/>
                    </a:lnTo>
                    <a:lnTo>
                      <a:pt x="274" y="13"/>
                    </a:lnTo>
                    <a:lnTo>
                      <a:pt x="272" y="11"/>
                    </a:lnTo>
                    <a:lnTo>
                      <a:pt x="269" y="10"/>
                    </a:lnTo>
                    <a:lnTo>
                      <a:pt x="266" y="9"/>
                    </a:lnTo>
                    <a:lnTo>
                      <a:pt x="262" y="8"/>
                    </a:lnTo>
                    <a:lnTo>
                      <a:pt x="259" y="7"/>
                    </a:lnTo>
                    <a:lnTo>
                      <a:pt x="255" y="6"/>
                    </a:lnTo>
                    <a:lnTo>
                      <a:pt x="252" y="6"/>
                    </a:lnTo>
                    <a:lnTo>
                      <a:pt x="248" y="6"/>
                    </a:lnTo>
                    <a:lnTo>
                      <a:pt x="245" y="6"/>
                    </a:lnTo>
                    <a:lnTo>
                      <a:pt x="239" y="5"/>
                    </a:lnTo>
                    <a:lnTo>
                      <a:pt x="228" y="5"/>
                    </a:lnTo>
                    <a:lnTo>
                      <a:pt x="214" y="4"/>
                    </a:lnTo>
                    <a:lnTo>
                      <a:pt x="198" y="4"/>
                    </a:lnTo>
                    <a:lnTo>
                      <a:pt x="178" y="3"/>
                    </a:lnTo>
                    <a:lnTo>
                      <a:pt x="158" y="2"/>
                    </a:lnTo>
                    <a:lnTo>
                      <a:pt x="136" y="1"/>
                    </a:lnTo>
                    <a:lnTo>
                      <a:pt x="115" y="1"/>
                    </a:lnTo>
                    <a:lnTo>
                      <a:pt x="92" y="0"/>
                    </a:lnTo>
                    <a:lnTo>
                      <a:pt x="72" y="0"/>
                    </a:lnTo>
                    <a:lnTo>
                      <a:pt x="52" y="0"/>
                    </a:lnTo>
                    <a:lnTo>
                      <a:pt x="35" y="0"/>
                    </a:lnTo>
                    <a:lnTo>
                      <a:pt x="20" y="1"/>
                    </a:lnTo>
                    <a:lnTo>
                      <a:pt x="9" y="2"/>
                    </a:lnTo>
                    <a:lnTo>
                      <a:pt x="2" y="3"/>
                    </a:lnTo>
                    <a:lnTo>
                      <a:pt x="0" y="6"/>
                    </a:lnTo>
                    <a:lnTo>
                      <a:pt x="0" y="221"/>
                    </a:lnTo>
                    <a:lnTo>
                      <a:pt x="2" y="222"/>
                    </a:lnTo>
                    <a:lnTo>
                      <a:pt x="9" y="223"/>
                    </a:lnTo>
                    <a:lnTo>
                      <a:pt x="20" y="223"/>
                    </a:lnTo>
                    <a:lnTo>
                      <a:pt x="35" y="223"/>
                    </a:lnTo>
                    <a:lnTo>
                      <a:pt x="52" y="223"/>
                    </a:lnTo>
                    <a:lnTo>
                      <a:pt x="72" y="222"/>
                    </a:lnTo>
                    <a:lnTo>
                      <a:pt x="92" y="222"/>
                    </a:lnTo>
                    <a:lnTo>
                      <a:pt x="115" y="221"/>
                    </a:lnTo>
                    <a:lnTo>
                      <a:pt x="136" y="220"/>
                    </a:lnTo>
                    <a:lnTo>
                      <a:pt x="158" y="219"/>
                    </a:lnTo>
                    <a:lnTo>
                      <a:pt x="178" y="218"/>
                    </a:lnTo>
                    <a:lnTo>
                      <a:pt x="198" y="217"/>
                    </a:lnTo>
                    <a:lnTo>
                      <a:pt x="214" y="217"/>
                    </a:lnTo>
                    <a:lnTo>
                      <a:pt x="228" y="216"/>
                    </a:lnTo>
                    <a:lnTo>
                      <a:pt x="239" y="216"/>
                    </a:lnTo>
                    <a:lnTo>
                      <a:pt x="245" y="216"/>
                    </a:lnTo>
                    <a:close/>
                  </a:path>
                </a:pathLst>
              </a:custGeom>
              <a:solidFill>
                <a:srgbClr val="C2D5D7"/>
              </a:solidFill>
              <a:ln w="0" cap="flat" cmpd="sng">
                <a:solidFill>
                  <a:srgbClr val="000000"/>
                </a:solidFill>
                <a:prstDash val="solid"/>
                <a:headEnd type="none" w="med" len="med"/>
                <a:tailEnd type="none" w="med" len="med"/>
              </a:ln>
            </p:spPr>
            <p:txBody>
              <a:bodyPr/>
              <a:lstStyle/>
              <a:p>
                <a:endParaRPr lang="en-US"/>
              </a:p>
            </p:txBody>
          </p:sp>
          <p:sp>
            <p:nvSpPr>
              <p:cNvPr id="1413540" name="Freeform 1413539"/>
              <p:cNvSpPr/>
              <p:nvPr/>
            </p:nvSpPr>
            <p:spPr>
              <a:xfrm>
                <a:off x="4870" y="1335"/>
                <a:ext cx="19" cy="6"/>
              </a:xfrm>
              <a:custGeom>
                <a:avLst/>
                <a:gdLst/>
                <a:ahLst/>
                <a:cxnLst/>
                <a:rect l="0" t="0" r="0" b="0"/>
                <a:pathLst>
                  <a:path w="443" h="121">
                    <a:moveTo>
                      <a:pt x="443" y="60"/>
                    </a:moveTo>
                    <a:lnTo>
                      <a:pt x="442" y="65"/>
                    </a:lnTo>
                    <a:lnTo>
                      <a:pt x="442" y="71"/>
                    </a:lnTo>
                    <a:lnTo>
                      <a:pt x="440" y="77"/>
                    </a:lnTo>
                    <a:lnTo>
                      <a:pt x="439" y="83"/>
                    </a:lnTo>
                    <a:lnTo>
                      <a:pt x="437" y="88"/>
                    </a:lnTo>
                    <a:lnTo>
                      <a:pt x="435" y="93"/>
                    </a:lnTo>
                    <a:lnTo>
                      <a:pt x="432" y="98"/>
                    </a:lnTo>
                    <a:lnTo>
                      <a:pt x="429" y="102"/>
                    </a:lnTo>
                    <a:lnTo>
                      <a:pt x="425" y="106"/>
                    </a:lnTo>
                    <a:lnTo>
                      <a:pt x="420" y="109"/>
                    </a:lnTo>
                    <a:lnTo>
                      <a:pt x="416" y="112"/>
                    </a:lnTo>
                    <a:lnTo>
                      <a:pt x="412" y="115"/>
                    </a:lnTo>
                    <a:lnTo>
                      <a:pt x="407" y="117"/>
                    </a:lnTo>
                    <a:lnTo>
                      <a:pt x="402" y="119"/>
                    </a:lnTo>
                    <a:lnTo>
                      <a:pt x="396" y="120"/>
                    </a:lnTo>
                    <a:lnTo>
                      <a:pt x="391" y="121"/>
                    </a:lnTo>
                    <a:lnTo>
                      <a:pt x="51" y="121"/>
                    </a:lnTo>
                    <a:lnTo>
                      <a:pt x="45" y="120"/>
                    </a:lnTo>
                    <a:lnTo>
                      <a:pt x="39" y="119"/>
                    </a:lnTo>
                    <a:lnTo>
                      <a:pt x="33" y="117"/>
                    </a:lnTo>
                    <a:lnTo>
                      <a:pt x="29" y="115"/>
                    </a:lnTo>
                    <a:lnTo>
                      <a:pt x="24" y="112"/>
                    </a:lnTo>
                    <a:lnTo>
                      <a:pt x="20" y="109"/>
                    </a:lnTo>
                    <a:lnTo>
                      <a:pt x="16" y="106"/>
                    </a:lnTo>
                    <a:lnTo>
                      <a:pt x="13" y="102"/>
                    </a:lnTo>
                    <a:lnTo>
                      <a:pt x="10" y="98"/>
                    </a:lnTo>
                    <a:lnTo>
                      <a:pt x="7" y="93"/>
                    </a:lnTo>
                    <a:lnTo>
                      <a:pt x="5" y="88"/>
                    </a:lnTo>
                    <a:lnTo>
                      <a:pt x="3" y="83"/>
                    </a:lnTo>
                    <a:lnTo>
                      <a:pt x="1" y="77"/>
                    </a:lnTo>
                    <a:lnTo>
                      <a:pt x="0" y="71"/>
                    </a:lnTo>
                    <a:lnTo>
                      <a:pt x="0" y="65"/>
                    </a:lnTo>
                    <a:lnTo>
                      <a:pt x="0" y="60"/>
                    </a:lnTo>
                    <a:lnTo>
                      <a:pt x="3" y="0"/>
                    </a:lnTo>
                    <a:lnTo>
                      <a:pt x="440" y="0"/>
                    </a:lnTo>
                    <a:lnTo>
                      <a:pt x="443" y="60"/>
                    </a:lnTo>
                    <a:close/>
                  </a:path>
                </a:pathLst>
              </a:custGeom>
              <a:solidFill>
                <a:srgbClr val="A9B6B5"/>
              </a:solidFill>
              <a:ln w="0" cap="flat" cmpd="sng">
                <a:solidFill>
                  <a:srgbClr val="000000"/>
                </a:solidFill>
                <a:prstDash val="solid"/>
                <a:headEnd type="none" w="med" len="med"/>
                <a:tailEnd type="none" w="med" len="med"/>
              </a:ln>
            </p:spPr>
            <p:txBody>
              <a:bodyPr/>
              <a:lstStyle/>
              <a:p>
                <a:endParaRPr lang="en-US"/>
              </a:p>
            </p:txBody>
          </p:sp>
          <p:sp>
            <p:nvSpPr>
              <p:cNvPr id="1413541" name="Freeform 1413540"/>
              <p:cNvSpPr/>
              <p:nvPr/>
            </p:nvSpPr>
            <p:spPr>
              <a:xfrm>
                <a:off x="4869" y="1331"/>
                <a:ext cx="20" cy="4"/>
              </a:xfrm>
              <a:custGeom>
                <a:avLst/>
                <a:gdLst/>
                <a:ahLst/>
                <a:cxnLst/>
                <a:rect l="0" t="0" r="0" b="0"/>
                <a:pathLst>
                  <a:path w="456" h="100">
                    <a:moveTo>
                      <a:pt x="407" y="100"/>
                    </a:moveTo>
                    <a:lnTo>
                      <a:pt x="411" y="99"/>
                    </a:lnTo>
                    <a:lnTo>
                      <a:pt x="416" y="99"/>
                    </a:lnTo>
                    <a:lnTo>
                      <a:pt x="421" y="98"/>
                    </a:lnTo>
                    <a:lnTo>
                      <a:pt x="425" y="97"/>
                    </a:lnTo>
                    <a:lnTo>
                      <a:pt x="429" y="96"/>
                    </a:lnTo>
                    <a:lnTo>
                      <a:pt x="434" y="94"/>
                    </a:lnTo>
                    <a:lnTo>
                      <a:pt x="438" y="92"/>
                    </a:lnTo>
                    <a:lnTo>
                      <a:pt x="441" y="90"/>
                    </a:lnTo>
                    <a:lnTo>
                      <a:pt x="444" y="88"/>
                    </a:lnTo>
                    <a:lnTo>
                      <a:pt x="447" y="86"/>
                    </a:lnTo>
                    <a:lnTo>
                      <a:pt x="450" y="83"/>
                    </a:lnTo>
                    <a:lnTo>
                      <a:pt x="452" y="81"/>
                    </a:lnTo>
                    <a:lnTo>
                      <a:pt x="453" y="78"/>
                    </a:lnTo>
                    <a:lnTo>
                      <a:pt x="455" y="75"/>
                    </a:lnTo>
                    <a:lnTo>
                      <a:pt x="455" y="72"/>
                    </a:lnTo>
                    <a:lnTo>
                      <a:pt x="456" y="68"/>
                    </a:lnTo>
                    <a:lnTo>
                      <a:pt x="456" y="33"/>
                    </a:lnTo>
                    <a:lnTo>
                      <a:pt x="455" y="28"/>
                    </a:lnTo>
                    <a:lnTo>
                      <a:pt x="455" y="25"/>
                    </a:lnTo>
                    <a:lnTo>
                      <a:pt x="453" y="22"/>
                    </a:lnTo>
                    <a:lnTo>
                      <a:pt x="452" y="19"/>
                    </a:lnTo>
                    <a:lnTo>
                      <a:pt x="450" y="16"/>
                    </a:lnTo>
                    <a:lnTo>
                      <a:pt x="447" y="13"/>
                    </a:lnTo>
                    <a:lnTo>
                      <a:pt x="444" y="11"/>
                    </a:lnTo>
                    <a:lnTo>
                      <a:pt x="441" y="9"/>
                    </a:lnTo>
                    <a:lnTo>
                      <a:pt x="438" y="7"/>
                    </a:lnTo>
                    <a:lnTo>
                      <a:pt x="434" y="5"/>
                    </a:lnTo>
                    <a:lnTo>
                      <a:pt x="429" y="3"/>
                    </a:lnTo>
                    <a:lnTo>
                      <a:pt x="425" y="2"/>
                    </a:lnTo>
                    <a:lnTo>
                      <a:pt x="421" y="1"/>
                    </a:lnTo>
                    <a:lnTo>
                      <a:pt x="416" y="0"/>
                    </a:lnTo>
                    <a:lnTo>
                      <a:pt x="411" y="0"/>
                    </a:lnTo>
                    <a:lnTo>
                      <a:pt x="407" y="0"/>
                    </a:lnTo>
                    <a:lnTo>
                      <a:pt x="50" y="0"/>
                    </a:lnTo>
                    <a:lnTo>
                      <a:pt x="44" y="0"/>
                    </a:lnTo>
                    <a:lnTo>
                      <a:pt x="39" y="0"/>
                    </a:lnTo>
                    <a:lnTo>
                      <a:pt x="34" y="1"/>
                    </a:lnTo>
                    <a:lnTo>
                      <a:pt x="30" y="2"/>
                    </a:lnTo>
                    <a:lnTo>
                      <a:pt x="26" y="3"/>
                    </a:lnTo>
                    <a:lnTo>
                      <a:pt x="22" y="5"/>
                    </a:lnTo>
                    <a:lnTo>
                      <a:pt x="18" y="7"/>
                    </a:lnTo>
                    <a:lnTo>
                      <a:pt x="15" y="9"/>
                    </a:lnTo>
                    <a:lnTo>
                      <a:pt x="12" y="11"/>
                    </a:lnTo>
                    <a:lnTo>
                      <a:pt x="9" y="13"/>
                    </a:lnTo>
                    <a:lnTo>
                      <a:pt x="5" y="16"/>
                    </a:lnTo>
                    <a:lnTo>
                      <a:pt x="3" y="19"/>
                    </a:lnTo>
                    <a:lnTo>
                      <a:pt x="2" y="22"/>
                    </a:lnTo>
                    <a:lnTo>
                      <a:pt x="0" y="25"/>
                    </a:lnTo>
                    <a:lnTo>
                      <a:pt x="0" y="28"/>
                    </a:lnTo>
                    <a:lnTo>
                      <a:pt x="0" y="33"/>
                    </a:lnTo>
                    <a:lnTo>
                      <a:pt x="0" y="68"/>
                    </a:lnTo>
                    <a:lnTo>
                      <a:pt x="0" y="72"/>
                    </a:lnTo>
                    <a:lnTo>
                      <a:pt x="0" y="75"/>
                    </a:lnTo>
                    <a:lnTo>
                      <a:pt x="2" y="78"/>
                    </a:lnTo>
                    <a:lnTo>
                      <a:pt x="3" y="81"/>
                    </a:lnTo>
                    <a:lnTo>
                      <a:pt x="5" y="83"/>
                    </a:lnTo>
                    <a:lnTo>
                      <a:pt x="9" y="86"/>
                    </a:lnTo>
                    <a:lnTo>
                      <a:pt x="12" y="88"/>
                    </a:lnTo>
                    <a:lnTo>
                      <a:pt x="15" y="90"/>
                    </a:lnTo>
                    <a:lnTo>
                      <a:pt x="18" y="92"/>
                    </a:lnTo>
                    <a:lnTo>
                      <a:pt x="22" y="94"/>
                    </a:lnTo>
                    <a:lnTo>
                      <a:pt x="26" y="96"/>
                    </a:lnTo>
                    <a:lnTo>
                      <a:pt x="30" y="97"/>
                    </a:lnTo>
                    <a:lnTo>
                      <a:pt x="34" y="98"/>
                    </a:lnTo>
                    <a:lnTo>
                      <a:pt x="39" y="99"/>
                    </a:lnTo>
                    <a:lnTo>
                      <a:pt x="44" y="99"/>
                    </a:lnTo>
                    <a:lnTo>
                      <a:pt x="50" y="100"/>
                    </a:lnTo>
                    <a:lnTo>
                      <a:pt x="407" y="100"/>
                    </a:lnTo>
                    <a:close/>
                  </a:path>
                </a:pathLst>
              </a:custGeom>
              <a:solidFill>
                <a:srgbClr val="CED9D9"/>
              </a:solidFill>
              <a:ln w="0" cap="flat" cmpd="sng">
                <a:solidFill>
                  <a:srgbClr val="000000"/>
                </a:solidFill>
                <a:prstDash val="solid"/>
                <a:headEnd type="none" w="med" len="med"/>
                <a:tailEnd type="none" w="med" len="med"/>
              </a:ln>
            </p:spPr>
            <p:txBody>
              <a:bodyPr/>
              <a:lstStyle/>
              <a:p>
                <a:endParaRPr lang="en-US"/>
              </a:p>
            </p:txBody>
          </p:sp>
          <p:sp>
            <p:nvSpPr>
              <p:cNvPr id="1413542" name="Freeform 1413541"/>
              <p:cNvSpPr/>
              <p:nvPr/>
            </p:nvSpPr>
            <p:spPr>
              <a:xfrm>
                <a:off x="4530" y="1329"/>
                <a:ext cx="69" cy="13"/>
              </a:xfrm>
              <a:custGeom>
                <a:avLst/>
                <a:gdLst/>
                <a:ahLst/>
                <a:cxnLst/>
                <a:rect l="0" t="0" r="0" b="0"/>
                <a:pathLst>
                  <a:path w="1592" h="283">
                    <a:moveTo>
                      <a:pt x="1383" y="283"/>
                    </a:moveTo>
                    <a:lnTo>
                      <a:pt x="1400" y="282"/>
                    </a:lnTo>
                    <a:lnTo>
                      <a:pt x="1417" y="281"/>
                    </a:lnTo>
                    <a:lnTo>
                      <a:pt x="1434" y="280"/>
                    </a:lnTo>
                    <a:lnTo>
                      <a:pt x="1453" y="277"/>
                    </a:lnTo>
                    <a:lnTo>
                      <a:pt x="1470" y="275"/>
                    </a:lnTo>
                    <a:lnTo>
                      <a:pt x="1488" y="271"/>
                    </a:lnTo>
                    <a:lnTo>
                      <a:pt x="1504" y="268"/>
                    </a:lnTo>
                    <a:lnTo>
                      <a:pt x="1520" y="264"/>
                    </a:lnTo>
                    <a:lnTo>
                      <a:pt x="1535" y="258"/>
                    </a:lnTo>
                    <a:lnTo>
                      <a:pt x="1548" y="253"/>
                    </a:lnTo>
                    <a:lnTo>
                      <a:pt x="1561" y="248"/>
                    </a:lnTo>
                    <a:lnTo>
                      <a:pt x="1571" y="242"/>
                    </a:lnTo>
                    <a:lnTo>
                      <a:pt x="1579" y="236"/>
                    </a:lnTo>
                    <a:lnTo>
                      <a:pt x="1585" y="230"/>
                    </a:lnTo>
                    <a:lnTo>
                      <a:pt x="1589" y="223"/>
                    </a:lnTo>
                    <a:lnTo>
                      <a:pt x="1592" y="216"/>
                    </a:lnTo>
                    <a:lnTo>
                      <a:pt x="1542" y="68"/>
                    </a:lnTo>
                    <a:lnTo>
                      <a:pt x="1541" y="61"/>
                    </a:lnTo>
                    <a:lnTo>
                      <a:pt x="1538" y="53"/>
                    </a:lnTo>
                    <a:lnTo>
                      <a:pt x="1535" y="47"/>
                    </a:lnTo>
                    <a:lnTo>
                      <a:pt x="1529" y="41"/>
                    </a:lnTo>
                    <a:lnTo>
                      <a:pt x="1523" y="35"/>
                    </a:lnTo>
                    <a:lnTo>
                      <a:pt x="1515" y="29"/>
                    </a:lnTo>
                    <a:lnTo>
                      <a:pt x="1505" y="24"/>
                    </a:lnTo>
                    <a:lnTo>
                      <a:pt x="1495" y="19"/>
                    </a:lnTo>
                    <a:lnTo>
                      <a:pt x="1484" y="14"/>
                    </a:lnTo>
                    <a:lnTo>
                      <a:pt x="1471" y="11"/>
                    </a:lnTo>
                    <a:lnTo>
                      <a:pt x="1459" y="7"/>
                    </a:lnTo>
                    <a:lnTo>
                      <a:pt x="1445" y="5"/>
                    </a:lnTo>
                    <a:lnTo>
                      <a:pt x="1430" y="2"/>
                    </a:lnTo>
                    <a:lnTo>
                      <a:pt x="1415" y="1"/>
                    </a:lnTo>
                    <a:lnTo>
                      <a:pt x="1399" y="0"/>
                    </a:lnTo>
                    <a:lnTo>
                      <a:pt x="1383" y="0"/>
                    </a:lnTo>
                    <a:lnTo>
                      <a:pt x="208" y="0"/>
                    </a:lnTo>
                    <a:lnTo>
                      <a:pt x="191" y="0"/>
                    </a:lnTo>
                    <a:lnTo>
                      <a:pt x="175" y="1"/>
                    </a:lnTo>
                    <a:lnTo>
                      <a:pt x="160" y="2"/>
                    </a:lnTo>
                    <a:lnTo>
                      <a:pt x="145" y="5"/>
                    </a:lnTo>
                    <a:lnTo>
                      <a:pt x="131" y="7"/>
                    </a:lnTo>
                    <a:lnTo>
                      <a:pt x="117" y="11"/>
                    </a:lnTo>
                    <a:lnTo>
                      <a:pt x="105" y="14"/>
                    </a:lnTo>
                    <a:lnTo>
                      <a:pt x="94" y="19"/>
                    </a:lnTo>
                    <a:lnTo>
                      <a:pt x="84" y="24"/>
                    </a:lnTo>
                    <a:lnTo>
                      <a:pt x="74" y="29"/>
                    </a:lnTo>
                    <a:lnTo>
                      <a:pt x="66" y="35"/>
                    </a:lnTo>
                    <a:lnTo>
                      <a:pt x="60" y="41"/>
                    </a:lnTo>
                    <a:lnTo>
                      <a:pt x="55" y="47"/>
                    </a:lnTo>
                    <a:lnTo>
                      <a:pt x="51" y="53"/>
                    </a:lnTo>
                    <a:lnTo>
                      <a:pt x="48" y="61"/>
                    </a:lnTo>
                    <a:lnTo>
                      <a:pt x="48" y="68"/>
                    </a:lnTo>
                    <a:lnTo>
                      <a:pt x="0" y="216"/>
                    </a:lnTo>
                    <a:lnTo>
                      <a:pt x="1" y="223"/>
                    </a:lnTo>
                    <a:lnTo>
                      <a:pt x="6" y="230"/>
                    </a:lnTo>
                    <a:lnTo>
                      <a:pt x="12" y="236"/>
                    </a:lnTo>
                    <a:lnTo>
                      <a:pt x="20" y="242"/>
                    </a:lnTo>
                    <a:lnTo>
                      <a:pt x="30" y="248"/>
                    </a:lnTo>
                    <a:lnTo>
                      <a:pt x="43" y="253"/>
                    </a:lnTo>
                    <a:lnTo>
                      <a:pt x="56" y="258"/>
                    </a:lnTo>
                    <a:lnTo>
                      <a:pt x="70" y="264"/>
                    </a:lnTo>
                    <a:lnTo>
                      <a:pt x="87" y="268"/>
                    </a:lnTo>
                    <a:lnTo>
                      <a:pt x="103" y="271"/>
                    </a:lnTo>
                    <a:lnTo>
                      <a:pt x="121" y="275"/>
                    </a:lnTo>
                    <a:lnTo>
                      <a:pt x="138" y="277"/>
                    </a:lnTo>
                    <a:lnTo>
                      <a:pt x="155" y="280"/>
                    </a:lnTo>
                    <a:lnTo>
                      <a:pt x="173" y="281"/>
                    </a:lnTo>
                    <a:lnTo>
                      <a:pt x="190" y="282"/>
                    </a:lnTo>
                    <a:lnTo>
                      <a:pt x="208" y="283"/>
                    </a:lnTo>
                    <a:lnTo>
                      <a:pt x="1383" y="283"/>
                    </a:lnTo>
                    <a:close/>
                  </a:path>
                </a:pathLst>
              </a:custGeom>
              <a:solidFill>
                <a:srgbClr val="7F7F7F"/>
              </a:solidFill>
              <a:ln w="0" cap="flat" cmpd="sng">
                <a:solidFill>
                  <a:srgbClr val="000000"/>
                </a:solidFill>
                <a:prstDash val="solid"/>
                <a:headEnd type="none" w="med" len="med"/>
                <a:tailEnd type="none" w="med" len="med"/>
              </a:ln>
            </p:spPr>
            <p:txBody>
              <a:bodyPr/>
              <a:lstStyle/>
              <a:p>
                <a:endParaRPr lang="en-US"/>
              </a:p>
            </p:txBody>
          </p:sp>
          <p:sp>
            <p:nvSpPr>
              <p:cNvPr id="1413543" name="Freeform 1413542"/>
              <p:cNvSpPr/>
              <p:nvPr/>
            </p:nvSpPr>
            <p:spPr>
              <a:xfrm>
                <a:off x="4531" y="1329"/>
                <a:ext cx="66" cy="12"/>
              </a:xfrm>
              <a:custGeom>
                <a:avLst/>
                <a:gdLst/>
                <a:ahLst/>
                <a:cxnLst/>
                <a:rect l="0" t="0" r="0" b="0"/>
                <a:pathLst>
                  <a:path w="1515" h="270">
                    <a:moveTo>
                      <a:pt x="1317" y="270"/>
                    </a:moveTo>
                    <a:lnTo>
                      <a:pt x="1333" y="269"/>
                    </a:lnTo>
                    <a:lnTo>
                      <a:pt x="1349" y="268"/>
                    </a:lnTo>
                    <a:lnTo>
                      <a:pt x="1366" y="267"/>
                    </a:lnTo>
                    <a:lnTo>
                      <a:pt x="1383" y="265"/>
                    </a:lnTo>
                    <a:lnTo>
                      <a:pt x="1400" y="262"/>
                    </a:lnTo>
                    <a:lnTo>
                      <a:pt x="1416" y="259"/>
                    </a:lnTo>
                    <a:lnTo>
                      <a:pt x="1431" y="255"/>
                    </a:lnTo>
                    <a:lnTo>
                      <a:pt x="1447" y="250"/>
                    </a:lnTo>
                    <a:lnTo>
                      <a:pt x="1461" y="246"/>
                    </a:lnTo>
                    <a:lnTo>
                      <a:pt x="1473" y="241"/>
                    </a:lnTo>
                    <a:lnTo>
                      <a:pt x="1485" y="236"/>
                    </a:lnTo>
                    <a:lnTo>
                      <a:pt x="1495" y="230"/>
                    </a:lnTo>
                    <a:lnTo>
                      <a:pt x="1503" y="224"/>
                    </a:lnTo>
                    <a:lnTo>
                      <a:pt x="1509" y="218"/>
                    </a:lnTo>
                    <a:lnTo>
                      <a:pt x="1512" y="211"/>
                    </a:lnTo>
                    <a:lnTo>
                      <a:pt x="1515" y="205"/>
                    </a:lnTo>
                    <a:lnTo>
                      <a:pt x="1469" y="65"/>
                    </a:lnTo>
                    <a:lnTo>
                      <a:pt x="1468" y="58"/>
                    </a:lnTo>
                    <a:lnTo>
                      <a:pt x="1465" y="50"/>
                    </a:lnTo>
                    <a:lnTo>
                      <a:pt x="1462" y="44"/>
                    </a:lnTo>
                    <a:lnTo>
                      <a:pt x="1457" y="38"/>
                    </a:lnTo>
                    <a:lnTo>
                      <a:pt x="1450" y="33"/>
                    </a:lnTo>
                    <a:lnTo>
                      <a:pt x="1443" y="28"/>
                    </a:lnTo>
                    <a:lnTo>
                      <a:pt x="1433" y="23"/>
                    </a:lnTo>
                    <a:lnTo>
                      <a:pt x="1424" y="19"/>
                    </a:lnTo>
                    <a:lnTo>
                      <a:pt x="1413" y="13"/>
                    </a:lnTo>
                    <a:lnTo>
                      <a:pt x="1402" y="10"/>
                    </a:lnTo>
                    <a:lnTo>
                      <a:pt x="1389" y="7"/>
                    </a:lnTo>
                    <a:lnTo>
                      <a:pt x="1376" y="4"/>
                    </a:lnTo>
                    <a:lnTo>
                      <a:pt x="1362" y="2"/>
                    </a:lnTo>
                    <a:lnTo>
                      <a:pt x="1347" y="1"/>
                    </a:lnTo>
                    <a:lnTo>
                      <a:pt x="1333" y="0"/>
                    </a:lnTo>
                    <a:lnTo>
                      <a:pt x="1317" y="0"/>
                    </a:lnTo>
                    <a:lnTo>
                      <a:pt x="198" y="0"/>
                    </a:lnTo>
                    <a:lnTo>
                      <a:pt x="181" y="0"/>
                    </a:lnTo>
                    <a:lnTo>
                      <a:pt x="167" y="1"/>
                    </a:lnTo>
                    <a:lnTo>
                      <a:pt x="151" y="2"/>
                    </a:lnTo>
                    <a:lnTo>
                      <a:pt x="138" y="4"/>
                    </a:lnTo>
                    <a:lnTo>
                      <a:pt x="125" y="7"/>
                    </a:lnTo>
                    <a:lnTo>
                      <a:pt x="112" y="10"/>
                    </a:lnTo>
                    <a:lnTo>
                      <a:pt x="100" y="13"/>
                    </a:lnTo>
                    <a:lnTo>
                      <a:pt x="90" y="19"/>
                    </a:lnTo>
                    <a:lnTo>
                      <a:pt x="79" y="23"/>
                    </a:lnTo>
                    <a:lnTo>
                      <a:pt x="71" y="28"/>
                    </a:lnTo>
                    <a:lnTo>
                      <a:pt x="63" y="33"/>
                    </a:lnTo>
                    <a:lnTo>
                      <a:pt x="57" y="38"/>
                    </a:lnTo>
                    <a:lnTo>
                      <a:pt x="52" y="44"/>
                    </a:lnTo>
                    <a:lnTo>
                      <a:pt x="48" y="50"/>
                    </a:lnTo>
                    <a:lnTo>
                      <a:pt x="46" y="58"/>
                    </a:lnTo>
                    <a:lnTo>
                      <a:pt x="46" y="65"/>
                    </a:lnTo>
                    <a:lnTo>
                      <a:pt x="0" y="205"/>
                    </a:lnTo>
                    <a:lnTo>
                      <a:pt x="1" y="211"/>
                    </a:lnTo>
                    <a:lnTo>
                      <a:pt x="5" y="218"/>
                    </a:lnTo>
                    <a:lnTo>
                      <a:pt x="11" y="224"/>
                    </a:lnTo>
                    <a:lnTo>
                      <a:pt x="19" y="230"/>
                    </a:lnTo>
                    <a:lnTo>
                      <a:pt x="29" y="236"/>
                    </a:lnTo>
                    <a:lnTo>
                      <a:pt x="40" y="241"/>
                    </a:lnTo>
                    <a:lnTo>
                      <a:pt x="53" y="246"/>
                    </a:lnTo>
                    <a:lnTo>
                      <a:pt x="67" y="250"/>
                    </a:lnTo>
                    <a:lnTo>
                      <a:pt x="82" y="255"/>
                    </a:lnTo>
                    <a:lnTo>
                      <a:pt x="98" y="259"/>
                    </a:lnTo>
                    <a:lnTo>
                      <a:pt x="114" y="262"/>
                    </a:lnTo>
                    <a:lnTo>
                      <a:pt x="131" y="265"/>
                    </a:lnTo>
                    <a:lnTo>
                      <a:pt x="147" y="267"/>
                    </a:lnTo>
                    <a:lnTo>
                      <a:pt x="165" y="268"/>
                    </a:lnTo>
                    <a:lnTo>
                      <a:pt x="181" y="269"/>
                    </a:lnTo>
                    <a:lnTo>
                      <a:pt x="198" y="270"/>
                    </a:lnTo>
                    <a:lnTo>
                      <a:pt x="1317" y="270"/>
                    </a:lnTo>
                    <a:close/>
                  </a:path>
                </a:pathLst>
              </a:custGeom>
              <a:solidFill>
                <a:srgbClr val="F2F3F1"/>
              </a:solidFill>
              <a:ln w="0" cap="flat" cmpd="sng">
                <a:solidFill>
                  <a:srgbClr val="000000"/>
                </a:solidFill>
                <a:prstDash val="solid"/>
                <a:headEnd type="none" w="med" len="med"/>
                <a:tailEnd type="none" w="med" len="med"/>
              </a:ln>
            </p:spPr>
            <p:txBody>
              <a:bodyPr/>
              <a:lstStyle/>
              <a:p>
                <a:endParaRPr lang="en-US"/>
              </a:p>
            </p:txBody>
          </p:sp>
          <p:sp>
            <p:nvSpPr>
              <p:cNvPr id="1413544" name="Freeform 1413543"/>
              <p:cNvSpPr/>
              <p:nvPr/>
            </p:nvSpPr>
            <p:spPr>
              <a:xfrm>
                <a:off x="4534" y="1331"/>
                <a:ext cx="18" cy="9"/>
              </a:xfrm>
              <a:custGeom>
                <a:avLst/>
                <a:gdLst/>
                <a:ahLst/>
                <a:cxnLst/>
                <a:rect l="0" t="0" r="0" b="0"/>
                <a:pathLst>
                  <a:path w="415" h="211">
                    <a:moveTo>
                      <a:pt x="61" y="208"/>
                    </a:moveTo>
                    <a:lnTo>
                      <a:pt x="70" y="208"/>
                    </a:lnTo>
                    <a:lnTo>
                      <a:pt x="84" y="208"/>
                    </a:lnTo>
                    <a:lnTo>
                      <a:pt x="104" y="208"/>
                    </a:lnTo>
                    <a:lnTo>
                      <a:pt x="127" y="209"/>
                    </a:lnTo>
                    <a:lnTo>
                      <a:pt x="155" y="209"/>
                    </a:lnTo>
                    <a:lnTo>
                      <a:pt x="185" y="210"/>
                    </a:lnTo>
                    <a:lnTo>
                      <a:pt x="215" y="210"/>
                    </a:lnTo>
                    <a:lnTo>
                      <a:pt x="247" y="210"/>
                    </a:lnTo>
                    <a:lnTo>
                      <a:pt x="279" y="210"/>
                    </a:lnTo>
                    <a:lnTo>
                      <a:pt x="310" y="211"/>
                    </a:lnTo>
                    <a:lnTo>
                      <a:pt x="338" y="210"/>
                    </a:lnTo>
                    <a:lnTo>
                      <a:pt x="362" y="210"/>
                    </a:lnTo>
                    <a:lnTo>
                      <a:pt x="384" y="209"/>
                    </a:lnTo>
                    <a:lnTo>
                      <a:pt x="400" y="208"/>
                    </a:lnTo>
                    <a:lnTo>
                      <a:pt x="410" y="207"/>
                    </a:lnTo>
                    <a:lnTo>
                      <a:pt x="415" y="206"/>
                    </a:lnTo>
                    <a:lnTo>
                      <a:pt x="415" y="5"/>
                    </a:lnTo>
                    <a:lnTo>
                      <a:pt x="410" y="3"/>
                    </a:lnTo>
                    <a:lnTo>
                      <a:pt x="400" y="1"/>
                    </a:lnTo>
                    <a:lnTo>
                      <a:pt x="384" y="1"/>
                    </a:lnTo>
                    <a:lnTo>
                      <a:pt x="362" y="0"/>
                    </a:lnTo>
                    <a:lnTo>
                      <a:pt x="338" y="0"/>
                    </a:lnTo>
                    <a:lnTo>
                      <a:pt x="310" y="0"/>
                    </a:lnTo>
                    <a:lnTo>
                      <a:pt x="279" y="1"/>
                    </a:lnTo>
                    <a:lnTo>
                      <a:pt x="247" y="1"/>
                    </a:lnTo>
                    <a:lnTo>
                      <a:pt x="215" y="2"/>
                    </a:lnTo>
                    <a:lnTo>
                      <a:pt x="185" y="3"/>
                    </a:lnTo>
                    <a:lnTo>
                      <a:pt x="155" y="4"/>
                    </a:lnTo>
                    <a:lnTo>
                      <a:pt x="127" y="5"/>
                    </a:lnTo>
                    <a:lnTo>
                      <a:pt x="104" y="5"/>
                    </a:lnTo>
                    <a:lnTo>
                      <a:pt x="84" y="6"/>
                    </a:lnTo>
                    <a:lnTo>
                      <a:pt x="70" y="6"/>
                    </a:lnTo>
                    <a:lnTo>
                      <a:pt x="61" y="7"/>
                    </a:lnTo>
                    <a:lnTo>
                      <a:pt x="56" y="7"/>
                    </a:lnTo>
                    <a:lnTo>
                      <a:pt x="51" y="7"/>
                    </a:lnTo>
                    <a:lnTo>
                      <a:pt x="47" y="7"/>
                    </a:lnTo>
                    <a:lnTo>
                      <a:pt x="43" y="8"/>
                    </a:lnTo>
                    <a:lnTo>
                      <a:pt x="39" y="9"/>
                    </a:lnTo>
                    <a:lnTo>
                      <a:pt x="35" y="10"/>
                    </a:lnTo>
                    <a:lnTo>
                      <a:pt x="32" y="11"/>
                    </a:lnTo>
                    <a:lnTo>
                      <a:pt x="29" y="13"/>
                    </a:lnTo>
                    <a:lnTo>
                      <a:pt x="25" y="14"/>
                    </a:lnTo>
                    <a:lnTo>
                      <a:pt x="22" y="16"/>
                    </a:lnTo>
                    <a:lnTo>
                      <a:pt x="20" y="17"/>
                    </a:lnTo>
                    <a:lnTo>
                      <a:pt x="18" y="19"/>
                    </a:lnTo>
                    <a:lnTo>
                      <a:pt x="17" y="21"/>
                    </a:lnTo>
                    <a:lnTo>
                      <a:pt x="15" y="23"/>
                    </a:lnTo>
                    <a:lnTo>
                      <a:pt x="15" y="26"/>
                    </a:lnTo>
                    <a:lnTo>
                      <a:pt x="15" y="29"/>
                    </a:lnTo>
                    <a:lnTo>
                      <a:pt x="0" y="176"/>
                    </a:lnTo>
                    <a:lnTo>
                      <a:pt x="0" y="177"/>
                    </a:lnTo>
                    <a:lnTo>
                      <a:pt x="1" y="180"/>
                    </a:lnTo>
                    <a:lnTo>
                      <a:pt x="3" y="182"/>
                    </a:lnTo>
                    <a:lnTo>
                      <a:pt x="5" y="186"/>
                    </a:lnTo>
                    <a:lnTo>
                      <a:pt x="8" y="188"/>
                    </a:lnTo>
                    <a:lnTo>
                      <a:pt x="12" y="191"/>
                    </a:lnTo>
                    <a:lnTo>
                      <a:pt x="16" y="193"/>
                    </a:lnTo>
                    <a:lnTo>
                      <a:pt x="20" y="196"/>
                    </a:lnTo>
                    <a:lnTo>
                      <a:pt x="25" y="198"/>
                    </a:lnTo>
                    <a:lnTo>
                      <a:pt x="31" y="200"/>
                    </a:lnTo>
                    <a:lnTo>
                      <a:pt x="36" y="202"/>
                    </a:lnTo>
                    <a:lnTo>
                      <a:pt x="41" y="204"/>
                    </a:lnTo>
                    <a:lnTo>
                      <a:pt x="46" y="205"/>
                    </a:lnTo>
                    <a:lnTo>
                      <a:pt x="51" y="207"/>
                    </a:lnTo>
                    <a:lnTo>
                      <a:pt x="56" y="207"/>
                    </a:lnTo>
                    <a:lnTo>
                      <a:pt x="61" y="208"/>
                    </a:lnTo>
                    <a:close/>
                  </a:path>
                </a:pathLst>
              </a:custGeom>
              <a:solidFill>
                <a:srgbClr val="C2D5D7"/>
              </a:solidFill>
              <a:ln w="0" cap="flat" cmpd="sng">
                <a:solidFill>
                  <a:srgbClr val="000000"/>
                </a:solidFill>
                <a:prstDash val="solid"/>
                <a:headEnd type="none" w="med" len="med"/>
                <a:tailEnd type="none" w="med" len="med"/>
              </a:ln>
            </p:spPr>
            <p:txBody>
              <a:bodyPr/>
              <a:lstStyle/>
              <a:p>
                <a:endParaRPr lang="en-US"/>
              </a:p>
            </p:txBody>
          </p:sp>
          <p:sp>
            <p:nvSpPr>
              <p:cNvPr id="1413545" name="Freeform 1413544"/>
              <p:cNvSpPr/>
              <p:nvPr/>
            </p:nvSpPr>
            <p:spPr>
              <a:xfrm>
                <a:off x="4579" y="1330"/>
                <a:ext cx="16" cy="10"/>
              </a:xfrm>
              <a:custGeom>
                <a:avLst/>
                <a:gdLst/>
                <a:ahLst/>
                <a:cxnLst/>
                <a:rect l="0" t="0" r="0" b="0"/>
                <a:pathLst>
                  <a:path w="381" h="223">
                    <a:moveTo>
                      <a:pt x="304" y="216"/>
                    </a:moveTo>
                    <a:lnTo>
                      <a:pt x="309" y="215"/>
                    </a:lnTo>
                    <a:lnTo>
                      <a:pt x="315" y="215"/>
                    </a:lnTo>
                    <a:lnTo>
                      <a:pt x="321" y="213"/>
                    </a:lnTo>
                    <a:lnTo>
                      <a:pt x="327" y="212"/>
                    </a:lnTo>
                    <a:lnTo>
                      <a:pt x="333" y="210"/>
                    </a:lnTo>
                    <a:lnTo>
                      <a:pt x="339" y="208"/>
                    </a:lnTo>
                    <a:lnTo>
                      <a:pt x="346" y="206"/>
                    </a:lnTo>
                    <a:lnTo>
                      <a:pt x="352" y="204"/>
                    </a:lnTo>
                    <a:lnTo>
                      <a:pt x="358" y="201"/>
                    </a:lnTo>
                    <a:lnTo>
                      <a:pt x="363" y="198"/>
                    </a:lnTo>
                    <a:lnTo>
                      <a:pt x="368" y="196"/>
                    </a:lnTo>
                    <a:lnTo>
                      <a:pt x="372" y="193"/>
                    </a:lnTo>
                    <a:lnTo>
                      <a:pt x="376" y="190"/>
                    </a:lnTo>
                    <a:lnTo>
                      <a:pt x="378" y="187"/>
                    </a:lnTo>
                    <a:lnTo>
                      <a:pt x="380" y="185"/>
                    </a:lnTo>
                    <a:lnTo>
                      <a:pt x="381" y="183"/>
                    </a:lnTo>
                    <a:lnTo>
                      <a:pt x="352" y="26"/>
                    </a:lnTo>
                    <a:lnTo>
                      <a:pt x="351" y="23"/>
                    </a:lnTo>
                    <a:lnTo>
                      <a:pt x="351" y="21"/>
                    </a:lnTo>
                    <a:lnTo>
                      <a:pt x="349" y="20"/>
                    </a:lnTo>
                    <a:lnTo>
                      <a:pt x="348" y="18"/>
                    </a:lnTo>
                    <a:lnTo>
                      <a:pt x="346" y="16"/>
                    </a:lnTo>
                    <a:lnTo>
                      <a:pt x="343" y="14"/>
                    </a:lnTo>
                    <a:lnTo>
                      <a:pt x="340" y="13"/>
                    </a:lnTo>
                    <a:lnTo>
                      <a:pt x="337" y="11"/>
                    </a:lnTo>
                    <a:lnTo>
                      <a:pt x="334" y="10"/>
                    </a:lnTo>
                    <a:lnTo>
                      <a:pt x="330" y="9"/>
                    </a:lnTo>
                    <a:lnTo>
                      <a:pt x="326" y="8"/>
                    </a:lnTo>
                    <a:lnTo>
                      <a:pt x="322" y="7"/>
                    </a:lnTo>
                    <a:lnTo>
                      <a:pt x="318" y="6"/>
                    </a:lnTo>
                    <a:lnTo>
                      <a:pt x="314" y="6"/>
                    </a:lnTo>
                    <a:lnTo>
                      <a:pt x="309" y="6"/>
                    </a:lnTo>
                    <a:lnTo>
                      <a:pt x="304" y="6"/>
                    </a:lnTo>
                    <a:lnTo>
                      <a:pt x="296" y="5"/>
                    </a:lnTo>
                    <a:lnTo>
                      <a:pt x="284" y="5"/>
                    </a:lnTo>
                    <a:lnTo>
                      <a:pt x="266" y="4"/>
                    </a:lnTo>
                    <a:lnTo>
                      <a:pt x="246" y="4"/>
                    </a:lnTo>
                    <a:lnTo>
                      <a:pt x="222" y="3"/>
                    </a:lnTo>
                    <a:lnTo>
                      <a:pt x="197" y="2"/>
                    </a:lnTo>
                    <a:lnTo>
                      <a:pt x="169" y="1"/>
                    </a:lnTo>
                    <a:lnTo>
                      <a:pt x="142" y="1"/>
                    </a:lnTo>
                    <a:lnTo>
                      <a:pt x="115" y="0"/>
                    </a:lnTo>
                    <a:lnTo>
                      <a:pt x="89" y="0"/>
                    </a:lnTo>
                    <a:lnTo>
                      <a:pt x="64" y="0"/>
                    </a:lnTo>
                    <a:lnTo>
                      <a:pt x="43" y="0"/>
                    </a:lnTo>
                    <a:lnTo>
                      <a:pt x="25" y="1"/>
                    </a:lnTo>
                    <a:lnTo>
                      <a:pt x="11" y="2"/>
                    </a:lnTo>
                    <a:lnTo>
                      <a:pt x="3" y="3"/>
                    </a:lnTo>
                    <a:lnTo>
                      <a:pt x="0" y="6"/>
                    </a:lnTo>
                    <a:lnTo>
                      <a:pt x="0" y="221"/>
                    </a:lnTo>
                    <a:lnTo>
                      <a:pt x="3" y="222"/>
                    </a:lnTo>
                    <a:lnTo>
                      <a:pt x="11" y="223"/>
                    </a:lnTo>
                    <a:lnTo>
                      <a:pt x="25" y="223"/>
                    </a:lnTo>
                    <a:lnTo>
                      <a:pt x="43" y="223"/>
                    </a:lnTo>
                    <a:lnTo>
                      <a:pt x="64" y="223"/>
                    </a:lnTo>
                    <a:lnTo>
                      <a:pt x="89" y="222"/>
                    </a:lnTo>
                    <a:lnTo>
                      <a:pt x="115" y="222"/>
                    </a:lnTo>
                    <a:lnTo>
                      <a:pt x="142" y="221"/>
                    </a:lnTo>
                    <a:lnTo>
                      <a:pt x="169" y="220"/>
                    </a:lnTo>
                    <a:lnTo>
                      <a:pt x="197" y="219"/>
                    </a:lnTo>
                    <a:lnTo>
                      <a:pt x="222" y="218"/>
                    </a:lnTo>
                    <a:lnTo>
                      <a:pt x="246" y="217"/>
                    </a:lnTo>
                    <a:lnTo>
                      <a:pt x="266" y="217"/>
                    </a:lnTo>
                    <a:lnTo>
                      <a:pt x="284" y="216"/>
                    </a:lnTo>
                    <a:lnTo>
                      <a:pt x="296" y="216"/>
                    </a:lnTo>
                    <a:lnTo>
                      <a:pt x="304" y="216"/>
                    </a:lnTo>
                    <a:close/>
                  </a:path>
                </a:pathLst>
              </a:custGeom>
              <a:solidFill>
                <a:srgbClr val="C2D5D7"/>
              </a:solidFill>
              <a:ln w="0" cap="flat" cmpd="sng">
                <a:solidFill>
                  <a:srgbClr val="000000"/>
                </a:solidFill>
                <a:prstDash val="solid"/>
                <a:headEnd type="none" w="med" len="med"/>
                <a:tailEnd type="none" w="med" len="med"/>
              </a:ln>
            </p:spPr>
            <p:txBody>
              <a:bodyPr/>
              <a:lstStyle/>
              <a:p>
                <a:endParaRPr lang="en-US"/>
              </a:p>
            </p:txBody>
          </p:sp>
          <p:sp>
            <p:nvSpPr>
              <p:cNvPr id="1413546" name="Freeform 1413545"/>
              <p:cNvSpPr/>
              <p:nvPr/>
            </p:nvSpPr>
            <p:spPr>
              <a:xfrm>
                <a:off x="4553" y="1335"/>
                <a:ext cx="24" cy="5"/>
              </a:xfrm>
              <a:custGeom>
                <a:avLst/>
                <a:gdLst/>
                <a:ahLst/>
                <a:cxnLst/>
                <a:rect l="0" t="0" r="0" b="0"/>
                <a:pathLst>
                  <a:path w="556" h="121">
                    <a:moveTo>
                      <a:pt x="556" y="61"/>
                    </a:moveTo>
                    <a:lnTo>
                      <a:pt x="555" y="67"/>
                    </a:lnTo>
                    <a:lnTo>
                      <a:pt x="554" y="73"/>
                    </a:lnTo>
                    <a:lnTo>
                      <a:pt x="553" y="78"/>
                    </a:lnTo>
                    <a:lnTo>
                      <a:pt x="551" y="84"/>
                    </a:lnTo>
                    <a:lnTo>
                      <a:pt x="549" y="90"/>
                    </a:lnTo>
                    <a:lnTo>
                      <a:pt x="545" y="95"/>
                    </a:lnTo>
                    <a:lnTo>
                      <a:pt x="541" y="99"/>
                    </a:lnTo>
                    <a:lnTo>
                      <a:pt x="538" y="103"/>
                    </a:lnTo>
                    <a:lnTo>
                      <a:pt x="533" y="107"/>
                    </a:lnTo>
                    <a:lnTo>
                      <a:pt x="529" y="111"/>
                    </a:lnTo>
                    <a:lnTo>
                      <a:pt x="523" y="113"/>
                    </a:lnTo>
                    <a:lnTo>
                      <a:pt x="518" y="116"/>
                    </a:lnTo>
                    <a:lnTo>
                      <a:pt x="512" y="118"/>
                    </a:lnTo>
                    <a:lnTo>
                      <a:pt x="504" y="119"/>
                    </a:lnTo>
                    <a:lnTo>
                      <a:pt x="498" y="120"/>
                    </a:lnTo>
                    <a:lnTo>
                      <a:pt x="491" y="121"/>
                    </a:lnTo>
                    <a:lnTo>
                      <a:pt x="65" y="121"/>
                    </a:lnTo>
                    <a:lnTo>
                      <a:pt x="57" y="120"/>
                    </a:lnTo>
                    <a:lnTo>
                      <a:pt x="51" y="119"/>
                    </a:lnTo>
                    <a:lnTo>
                      <a:pt x="44" y="118"/>
                    </a:lnTo>
                    <a:lnTo>
                      <a:pt x="37" y="116"/>
                    </a:lnTo>
                    <a:lnTo>
                      <a:pt x="32" y="113"/>
                    </a:lnTo>
                    <a:lnTo>
                      <a:pt x="26" y="111"/>
                    </a:lnTo>
                    <a:lnTo>
                      <a:pt x="22" y="107"/>
                    </a:lnTo>
                    <a:lnTo>
                      <a:pt x="17" y="103"/>
                    </a:lnTo>
                    <a:lnTo>
                      <a:pt x="14" y="99"/>
                    </a:lnTo>
                    <a:lnTo>
                      <a:pt x="10" y="95"/>
                    </a:lnTo>
                    <a:lnTo>
                      <a:pt x="7" y="90"/>
                    </a:lnTo>
                    <a:lnTo>
                      <a:pt x="5" y="84"/>
                    </a:lnTo>
                    <a:lnTo>
                      <a:pt x="2" y="78"/>
                    </a:lnTo>
                    <a:lnTo>
                      <a:pt x="1" y="73"/>
                    </a:lnTo>
                    <a:lnTo>
                      <a:pt x="0" y="67"/>
                    </a:lnTo>
                    <a:lnTo>
                      <a:pt x="0" y="61"/>
                    </a:lnTo>
                    <a:lnTo>
                      <a:pt x="5" y="0"/>
                    </a:lnTo>
                    <a:lnTo>
                      <a:pt x="552" y="0"/>
                    </a:lnTo>
                    <a:lnTo>
                      <a:pt x="556" y="61"/>
                    </a:lnTo>
                    <a:close/>
                  </a:path>
                </a:pathLst>
              </a:custGeom>
              <a:solidFill>
                <a:srgbClr val="A9B6B5"/>
              </a:solidFill>
              <a:ln w="0" cap="flat" cmpd="sng">
                <a:solidFill>
                  <a:srgbClr val="000000"/>
                </a:solidFill>
                <a:prstDash val="solid"/>
                <a:headEnd type="none" w="med" len="med"/>
                <a:tailEnd type="none" w="med" len="med"/>
              </a:ln>
            </p:spPr>
            <p:txBody>
              <a:bodyPr/>
              <a:lstStyle/>
              <a:p>
                <a:endParaRPr lang="en-US"/>
              </a:p>
            </p:txBody>
          </p:sp>
          <p:sp>
            <p:nvSpPr>
              <p:cNvPr id="1413547" name="Freeform 1413546"/>
              <p:cNvSpPr/>
              <p:nvPr/>
            </p:nvSpPr>
            <p:spPr>
              <a:xfrm>
                <a:off x="4553" y="1330"/>
                <a:ext cx="24" cy="5"/>
              </a:xfrm>
              <a:custGeom>
                <a:avLst/>
                <a:gdLst/>
                <a:ahLst/>
                <a:cxnLst/>
                <a:rect l="0" t="0" r="0" b="0"/>
                <a:pathLst>
                  <a:path w="569" h="100">
                    <a:moveTo>
                      <a:pt x="508" y="100"/>
                    </a:moveTo>
                    <a:lnTo>
                      <a:pt x="514" y="99"/>
                    </a:lnTo>
                    <a:lnTo>
                      <a:pt x="521" y="99"/>
                    </a:lnTo>
                    <a:lnTo>
                      <a:pt x="526" y="98"/>
                    </a:lnTo>
                    <a:lnTo>
                      <a:pt x="532" y="97"/>
                    </a:lnTo>
                    <a:lnTo>
                      <a:pt x="537" y="96"/>
                    </a:lnTo>
                    <a:lnTo>
                      <a:pt x="542" y="94"/>
                    </a:lnTo>
                    <a:lnTo>
                      <a:pt x="546" y="92"/>
                    </a:lnTo>
                    <a:lnTo>
                      <a:pt x="550" y="90"/>
                    </a:lnTo>
                    <a:lnTo>
                      <a:pt x="554" y="88"/>
                    </a:lnTo>
                    <a:lnTo>
                      <a:pt x="559" y="86"/>
                    </a:lnTo>
                    <a:lnTo>
                      <a:pt x="561" y="83"/>
                    </a:lnTo>
                    <a:lnTo>
                      <a:pt x="564" y="81"/>
                    </a:lnTo>
                    <a:lnTo>
                      <a:pt x="566" y="78"/>
                    </a:lnTo>
                    <a:lnTo>
                      <a:pt x="567" y="74"/>
                    </a:lnTo>
                    <a:lnTo>
                      <a:pt x="568" y="71"/>
                    </a:lnTo>
                    <a:lnTo>
                      <a:pt x="569" y="68"/>
                    </a:lnTo>
                    <a:lnTo>
                      <a:pt x="569" y="32"/>
                    </a:lnTo>
                    <a:lnTo>
                      <a:pt x="568" y="28"/>
                    </a:lnTo>
                    <a:lnTo>
                      <a:pt x="567" y="25"/>
                    </a:lnTo>
                    <a:lnTo>
                      <a:pt x="566" y="22"/>
                    </a:lnTo>
                    <a:lnTo>
                      <a:pt x="564" y="19"/>
                    </a:lnTo>
                    <a:lnTo>
                      <a:pt x="561" y="16"/>
                    </a:lnTo>
                    <a:lnTo>
                      <a:pt x="559" y="13"/>
                    </a:lnTo>
                    <a:lnTo>
                      <a:pt x="554" y="11"/>
                    </a:lnTo>
                    <a:lnTo>
                      <a:pt x="550" y="9"/>
                    </a:lnTo>
                    <a:lnTo>
                      <a:pt x="546" y="7"/>
                    </a:lnTo>
                    <a:lnTo>
                      <a:pt x="542" y="5"/>
                    </a:lnTo>
                    <a:lnTo>
                      <a:pt x="537" y="3"/>
                    </a:lnTo>
                    <a:lnTo>
                      <a:pt x="532" y="2"/>
                    </a:lnTo>
                    <a:lnTo>
                      <a:pt x="526" y="1"/>
                    </a:lnTo>
                    <a:lnTo>
                      <a:pt x="521" y="0"/>
                    </a:lnTo>
                    <a:lnTo>
                      <a:pt x="514" y="0"/>
                    </a:lnTo>
                    <a:lnTo>
                      <a:pt x="508" y="0"/>
                    </a:lnTo>
                    <a:lnTo>
                      <a:pt x="61" y="0"/>
                    </a:lnTo>
                    <a:lnTo>
                      <a:pt x="54" y="0"/>
                    </a:lnTo>
                    <a:lnTo>
                      <a:pt x="47" y="0"/>
                    </a:lnTo>
                    <a:lnTo>
                      <a:pt x="42" y="1"/>
                    </a:lnTo>
                    <a:lnTo>
                      <a:pt x="36" y="2"/>
                    </a:lnTo>
                    <a:lnTo>
                      <a:pt x="31" y="3"/>
                    </a:lnTo>
                    <a:lnTo>
                      <a:pt x="26" y="5"/>
                    </a:lnTo>
                    <a:lnTo>
                      <a:pt x="22" y="7"/>
                    </a:lnTo>
                    <a:lnTo>
                      <a:pt x="18" y="9"/>
                    </a:lnTo>
                    <a:lnTo>
                      <a:pt x="13" y="11"/>
                    </a:lnTo>
                    <a:lnTo>
                      <a:pt x="9" y="13"/>
                    </a:lnTo>
                    <a:lnTo>
                      <a:pt x="7" y="16"/>
                    </a:lnTo>
                    <a:lnTo>
                      <a:pt x="4" y="19"/>
                    </a:lnTo>
                    <a:lnTo>
                      <a:pt x="2" y="22"/>
                    </a:lnTo>
                    <a:lnTo>
                      <a:pt x="1" y="25"/>
                    </a:lnTo>
                    <a:lnTo>
                      <a:pt x="0" y="28"/>
                    </a:lnTo>
                    <a:lnTo>
                      <a:pt x="0" y="32"/>
                    </a:lnTo>
                    <a:lnTo>
                      <a:pt x="0" y="68"/>
                    </a:lnTo>
                    <a:lnTo>
                      <a:pt x="0" y="71"/>
                    </a:lnTo>
                    <a:lnTo>
                      <a:pt x="1" y="74"/>
                    </a:lnTo>
                    <a:lnTo>
                      <a:pt x="2" y="78"/>
                    </a:lnTo>
                    <a:lnTo>
                      <a:pt x="4" y="81"/>
                    </a:lnTo>
                    <a:lnTo>
                      <a:pt x="7" y="83"/>
                    </a:lnTo>
                    <a:lnTo>
                      <a:pt x="9" y="86"/>
                    </a:lnTo>
                    <a:lnTo>
                      <a:pt x="13" y="88"/>
                    </a:lnTo>
                    <a:lnTo>
                      <a:pt x="18" y="90"/>
                    </a:lnTo>
                    <a:lnTo>
                      <a:pt x="22" y="92"/>
                    </a:lnTo>
                    <a:lnTo>
                      <a:pt x="26" y="94"/>
                    </a:lnTo>
                    <a:lnTo>
                      <a:pt x="31" y="96"/>
                    </a:lnTo>
                    <a:lnTo>
                      <a:pt x="36" y="97"/>
                    </a:lnTo>
                    <a:lnTo>
                      <a:pt x="42" y="98"/>
                    </a:lnTo>
                    <a:lnTo>
                      <a:pt x="47" y="99"/>
                    </a:lnTo>
                    <a:lnTo>
                      <a:pt x="54" y="99"/>
                    </a:lnTo>
                    <a:lnTo>
                      <a:pt x="61" y="100"/>
                    </a:lnTo>
                    <a:lnTo>
                      <a:pt x="508" y="100"/>
                    </a:lnTo>
                    <a:close/>
                  </a:path>
                </a:pathLst>
              </a:custGeom>
              <a:solidFill>
                <a:srgbClr val="CED9D9"/>
              </a:solidFill>
              <a:ln w="0" cap="flat" cmpd="sng">
                <a:solidFill>
                  <a:srgbClr val="000000"/>
                </a:solidFill>
                <a:prstDash val="solid"/>
                <a:headEnd type="none" w="med" len="med"/>
                <a:tailEnd type="none" w="med" len="med"/>
              </a:ln>
            </p:spPr>
            <p:txBody>
              <a:bodyPr/>
              <a:lstStyle/>
              <a:p>
                <a:endParaRPr lang="en-US"/>
              </a:p>
            </p:txBody>
          </p:sp>
          <p:sp>
            <p:nvSpPr>
              <p:cNvPr id="1413548" name="Freeform 1413547"/>
              <p:cNvSpPr/>
              <p:nvPr/>
            </p:nvSpPr>
            <p:spPr>
              <a:xfrm>
                <a:off x="4528" y="1302"/>
                <a:ext cx="46" cy="12"/>
              </a:xfrm>
              <a:custGeom>
                <a:avLst/>
                <a:gdLst/>
                <a:ahLst/>
                <a:cxnLst/>
                <a:rect l="0" t="0" r="0" b="0"/>
                <a:pathLst>
                  <a:path w="1060" h="283">
                    <a:moveTo>
                      <a:pt x="921" y="283"/>
                    </a:moveTo>
                    <a:lnTo>
                      <a:pt x="932" y="282"/>
                    </a:lnTo>
                    <a:lnTo>
                      <a:pt x="944" y="281"/>
                    </a:lnTo>
                    <a:lnTo>
                      <a:pt x="955" y="279"/>
                    </a:lnTo>
                    <a:lnTo>
                      <a:pt x="968" y="277"/>
                    </a:lnTo>
                    <a:lnTo>
                      <a:pt x="979" y="274"/>
                    </a:lnTo>
                    <a:lnTo>
                      <a:pt x="990" y="271"/>
                    </a:lnTo>
                    <a:lnTo>
                      <a:pt x="1002" y="267"/>
                    </a:lnTo>
                    <a:lnTo>
                      <a:pt x="1012" y="263"/>
                    </a:lnTo>
                    <a:lnTo>
                      <a:pt x="1022" y="258"/>
                    </a:lnTo>
                    <a:lnTo>
                      <a:pt x="1031" y="252"/>
                    </a:lnTo>
                    <a:lnTo>
                      <a:pt x="1040" y="247"/>
                    </a:lnTo>
                    <a:lnTo>
                      <a:pt x="1046" y="241"/>
                    </a:lnTo>
                    <a:lnTo>
                      <a:pt x="1052" y="235"/>
                    </a:lnTo>
                    <a:lnTo>
                      <a:pt x="1056" y="229"/>
                    </a:lnTo>
                    <a:lnTo>
                      <a:pt x="1059" y="222"/>
                    </a:lnTo>
                    <a:lnTo>
                      <a:pt x="1060" y="216"/>
                    </a:lnTo>
                    <a:lnTo>
                      <a:pt x="1027" y="67"/>
                    </a:lnTo>
                    <a:lnTo>
                      <a:pt x="1026" y="60"/>
                    </a:lnTo>
                    <a:lnTo>
                      <a:pt x="1024" y="52"/>
                    </a:lnTo>
                    <a:lnTo>
                      <a:pt x="1022" y="46"/>
                    </a:lnTo>
                    <a:lnTo>
                      <a:pt x="1018" y="40"/>
                    </a:lnTo>
                    <a:lnTo>
                      <a:pt x="1014" y="34"/>
                    </a:lnTo>
                    <a:lnTo>
                      <a:pt x="1009" y="29"/>
                    </a:lnTo>
                    <a:lnTo>
                      <a:pt x="1003" y="24"/>
                    </a:lnTo>
                    <a:lnTo>
                      <a:pt x="995" y="20"/>
                    </a:lnTo>
                    <a:lnTo>
                      <a:pt x="988" y="14"/>
                    </a:lnTo>
                    <a:lnTo>
                      <a:pt x="980" y="11"/>
                    </a:lnTo>
                    <a:lnTo>
                      <a:pt x="972" y="7"/>
                    </a:lnTo>
                    <a:lnTo>
                      <a:pt x="963" y="5"/>
                    </a:lnTo>
                    <a:lnTo>
                      <a:pt x="952" y="2"/>
                    </a:lnTo>
                    <a:lnTo>
                      <a:pt x="942" y="1"/>
                    </a:lnTo>
                    <a:lnTo>
                      <a:pt x="932" y="0"/>
                    </a:lnTo>
                    <a:lnTo>
                      <a:pt x="921" y="0"/>
                    </a:lnTo>
                    <a:lnTo>
                      <a:pt x="138" y="0"/>
                    </a:lnTo>
                    <a:lnTo>
                      <a:pt x="127" y="0"/>
                    </a:lnTo>
                    <a:lnTo>
                      <a:pt x="117" y="1"/>
                    </a:lnTo>
                    <a:lnTo>
                      <a:pt x="106" y="2"/>
                    </a:lnTo>
                    <a:lnTo>
                      <a:pt x="96" y="5"/>
                    </a:lnTo>
                    <a:lnTo>
                      <a:pt x="87" y="7"/>
                    </a:lnTo>
                    <a:lnTo>
                      <a:pt x="79" y="11"/>
                    </a:lnTo>
                    <a:lnTo>
                      <a:pt x="71" y="14"/>
                    </a:lnTo>
                    <a:lnTo>
                      <a:pt x="62" y="20"/>
                    </a:lnTo>
                    <a:lnTo>
                      <a:pt x="55" y="24"/>
                    </a:lnTo>
                    <a:lnTo>
                      <a:pt x="49" y="29"/>
                    </a:lnTo>
                    <a:lnTo>
                      <a:pt x="44" y="34"/>
                    </a:lnTo>
                    <a:lnTo>
                      <a:pt x="40" y="40"/>
                    </a:lnTo>
                    <a:lnTo>
                      <a:pt x="36" y="46"/>
                    </a:lnTo>
                    <a:lnTo>
                      <a:pt x="34" y="52"/>
                    </a:lnTo>
                    <a:lnTo>
                      <a:pt x="31" y="60"/>
                    </a:lnTo>
                    <a:lnTo>
                      <a:pt x="31" y="67"/>
                    </a:lnTo>
                    <a:lnTo>
                      <a:pt x="0" y="216"/>
                    </a:lnTo>
                    <a:lnTo>
                      <a:pt x="0" y="222"/>
                    </a:lnTo>
                    <a:lnTo>
                      <a:pt x="3" y="229"/>
                    </a:lnTo>
                    <a:lnTo>
                      <a:pt x="7" y="235"/>
                    </a:lnTo>
                    <a:lnTo>
                      <a:pt x="13" y="241"/>
                    </a:lnTo>
                    <a:lnTo>
                      <a:pt x="19" y="247"/>
                    </a:lnTo>
                    <a:lnTo>
                      <a:pt x="27" y="252"/>
                    </a:lnTo>
                    <a:lnTo>
                      <a:pt x="37" y="258"/>
                    </a:lnTo>
                    <a:lnTo>
                      <a:pt x="47" y="263"/>
                    </a:lnTo>
                    <a:lnTo>
                      <a:pt x="57" y="267"/>
                    </a:lnTo>
                    <a:lnTo>
                      <a:pt x="68" y="271"/>
                    </a:lnTo>
                    <a:lnTo>
                      <a:pt x="80" y="274"/>
                    </a:lnTo>
                    <a:lnTo>
                      <a:pt x="91" y="277"/>
                    </a:lnTo>
                    <a:lnTo>
                      <a:pt x="103" y="279"/>
                    </a:lnTo>
                    <a:lnTo>
                      <a:pt x="115" y="281"/>
                    </a:lnTo>
                    <a:lnTo>
                      <a:pt x="127" y="282"/>
                    </a:lnTo>
                    <a:lnTo>
                      <a:pt x="138" y="283"/>
                    </a:lnTo>
                    <a:lnTo>
                      <a:pt x="921" y="283"/>
                    </a:lnTo>
                    <a:close/>
                  </a:path>
                </a:pathLst>
              </a:custGeom>
              <a:solidFill>
                <a:srgbClr val="7F7F7F"/>
              </a:solidFill>
              <a:ln w="0" cap="flat" cmpd="sng">
                <a:solidFill>
                  <a:srgbClr val="000000"/>
                </a:solidFill>
                <a:prstDash val="solid"/>
                <a:headEnd type="none" w="med" len="med"/>
                <a:tailEnd type="none" w="med" len="med"/>
              </a:ln>
            </p:spPr>
            <p:txBody>
              <a:bodyPr/>
              <a:lstStyle/>
              <a:p>
                <a:endParaRPr lang="en-US"/>
              </a:p>
            </p:txBody>
          </p:sp>
          <p:sp>
            <p:nvSpPr>
              <p:cNvPr id="1413549" name="Freeform 1413548"/>
              <p:cNvSpPr/>
              <p:nvPr/>
            </p:nvSpPr>
            <p:spPr>
              <a:xfrm>
                <a:off x="4529" y="1302"/>
                <a:ext cx="44" cy="12"/>
              </a:xfrm>
              <a:custGeom>
                <a:avLst/>
                <a:gdLst/>
                <a:ahLst/>
                <a:cxnLst/>
                <a:rect l="0" t="0" r="0" b="0"/>
                <a:pathLst>
                  <a:path w="1010" h="270">
                    <a:moveTo>
                      <a:pt x="878" y="270"/>
                    </a:moveTo>
                    <a:lnTo>
                      <a:pt x="888" y="269"/>
                    </a:lnTo>
                    <a:lnTo>
                      <a:pt x="900" y="268"/>
                    </a:lnTo>
                    <a:lnTo>
                      <a:pt x="911" y="267"/>
                    </a:lnTo>
                    <a:lnTo>
                      <a:pt x="922" y="265"/>
                    </a:lnTo>
                    <a:lnTo>
                      <a:pt x="933" y="262"/>
                    </a:lnTo>
                    <a:lnTo>
                      <a:pt x="944" y="259"/>
                    </a:lnTo>
                    <a:lnTo>
                      <a:pt x="955" y="255"/>
                    </a:lnTo>
                    <a:lnTo>
                      <a:pt x="965" y="251"/>
                    </a:lnTo>
                    <a:lnTo>
                      <a:pt x="974" y="246"/>
                    </a:lnTo>
                    <a:lnTo>
                      <a:pt x="983" y="241"/>
                    </a:lnTo>
                    <a:lnTo>
                      <a:pt x="991" y="236"/>
                    </a:lnTo>
                    <a:lnTo>
                      <a:pt x="997" y="231"/>
                    </a:lnTo>
                    <a:lnTo>
                      <a:pt x="1002" y="225"/>
                    </a:lnTo>
                    <a:lnTo>
                      <a:pt x="1006" y="219"/>
                    </a:lnTo>
                    <a:lnTo>
                      <a:pt x="1009" y="213"/>
                    </a:lnTo>
                    <a:lnTo>
                      <a:pt x="1010" y="206"/>
                    </a:lnTo>
                    <a:lnTo>
                      <a:pt x="980" y="65"/>
                    </a:lnTo>
                    <a:lnTo>
                      <a:pt x="979" y="58"/>
                    </a:lnTo>
                    <a:lnTo>
                      <a:pt x="978" y="52"/>
                    </a:lnTo>
                    <a:lnTo>
                      <a:pt x="974" y="45"/>
                    </a:lnTo>
                    <a:lnTo>
                      <a:pt x="971" y="39"/>
                    </a:lnTo>
                    <a:lnTo>
                      <a:pt x="967" y="33"/>
                    </a:lnTo>
                    <a:lnTo>
                      <a:pt x="962" y="28"/>
                    </a:lnTo>
                    <a:lnTo>
                      <a:pt x="956" y="23"/>
                    </a:lnTo>
                    <a:lnTo>
                      <a:pt x="950" y="19"/>
                    </a:lnTo>
                    <a:lnTo>
                      <a:pt x="943" y="15"/>
                    </a:lnTo>
                    <a:lnTo>
                      <a:pt x="934" y="11"/>
                    </a:lnTo>
                    <a:lnTo>
                      <a:pt x="926" y="7"/>
                    </a:lnTo>
                    <a:lnTo>
                      <a:pt x="917" y="4"/>
                    </a:lnTo>
                    <a:lnTo>
                      <a:pt x="908" y="2"/>
                    </a:lnTo>
                    <a:lnTo>
                      <a:pt x="899" y="1"/>
                    </a:lnTo>
                    <a:lnTo>
                      <a:pt x="888" y="0"/>
                    </a:lnTo>
                    <a:lnTo>
                      <a:pt x="878" y="0"/>
                    </a:lnTo>
                    <a:lnTo>
                      <a:pt x="133" y="0"/>
                    </a:lnTo>
                    <a:lnTo>
                      <a:pt x="121" y="0"/>
                    </a:lnTo>
                    <a:lnTo>
                      <a:pt x="111" y="1"/>
                    </a:lnTo>
                    <a:lnTo>
                      <a:pt x="102" y="2"/>
                    </a:lnTo>
                    <a:lnTo>
                      <a:pt x="93" y="4"/>
                    </a:lnTo>
                    <a:lnTo>
                      <a:pt x="83" y="7"/>
                    </a:lnTo>
                    <a:lnTo>
                      <a:pt x="75" y="11"/>
                    </a:lnTo>
                    <a:lnTo>
                      <a:pt x="67" y="15"/>
                    </a:lnTo>
                    <a:lnTo>
                      <a:pt x="60" y="19"/>
                    </a:lnTo>
                    <a:lnTo>
                      <a:pt x="54" y="23"/>
                    </a:lnTo>
                    <a:lnTo>
                      <a:pt x="48" y="28"/>
                    </a:lnTo>
                    <a:lnTo>
                      <a:pt x="42" y="33"/>
                    </a:lnTo>
                    <a:lnTo>
                      <a:pt x="38" y="39"/>
                    </a:lnTo>
                    <a:lnTo>
                      <a:pt x="35" y="45"/>
                    </a:lnTo>
                    <a:lnTo>
                      <a:pt x="32" y="52"/>
                    </a:lnTo>
                    <a:lnTo>
                      <a:pt x="31" y="58"/>
                    </a:lnTo>
                    <a:lnTo>
                      <a:pt x="31" y="65"/>
                    </a:lnTo>
                    <a:lnTo>
                      <a:pt x="0" y="206"/>
                    </a:lnTo>
                    <a:lnTo>
                      <a:pt x="0" y="213"/>
                    </a:lnTo>
                    <a:lnTo>
                      <a:pt x="3" y="219"/>
                    </a:lnTo>
                    <a:lnTo>
                      <a:pt x="8" y="225"/>
                    </a:lnTo>
                    <a:lnTo>
                      <a:pt x="13" y="231"/>
                    </a:lnTo>
                    <a:lnTo>
                      <a:pt x="19" y="236"/>
                    </a:lnTo>
                    <a:lnTo>
                      <a:pt x="27" y="241"/>
                    </a:lnTo>
                    <a:lnTo>
                      <a:pt x="35" y="246"/>
                    </a:lnTo>
                    <a:lnTo>
                      <a:pt x="44" y="251"/>
                    </a:lnTo>
                    <a:lnTo>
                      <a:pt x="55" y="255"/>
                    </a:lnTo>
                    <a:lnTo>
                      <a:pt x="66" y="259"/>
                    </a:lnTo>
                    <a:lnTo>
                      <a:pt x="76" y="262"/>
                    </a:lnTo>
                    <a:lnTo>
                      <a:pt x="88" y="265"/>
                    </a:lnTo>
                    <a:lnTo>
                      <a:pt x="99" y="267"/>
                    </a:lnTo>
                    <a:lnTo>
                      <a:pt x="110" y="268"/>
                    </a:lnTo>
                    <a:lnTo>
                      <a:pt x="121" y="269"/>
                    </a:lnTo>
                    <a:lnTo>
                      <a:pt x="133" y="270"/>
                    </a:lnTo>
                    <a:lnTo>
                      <a:pt x="878" y="270"/>
                    </a:lnTo>
                    <a:close/>
                  </a:path>
                </a:pathLst>
              </a:custGeom>
              <a:solidFill>
                <a:srgbClr val="F2F3F1"/>
              </a:solidFill>
              <a:ln w="0" cap="flat" cmpd="sng">
                <a:solidFill>
                  <a:srgbClr val="000000"/>
                </a:solidFill>
                <a:prstDash val="solid"/>
                <a:headEnd type="none" w="med" len="med"/>
                <a:tailEnd type="none" w="med" len="med"/>
              </a:ln>
            </p:spPr>
            <p:txBody>
              <a:bodyPr/>
              <a:lstStyle/>
              <a:p>
                <a:endParaRPr lang="en-US"/>
              </a:p>
            </p:txBody>
          </p:sp>
          <p:sp>
            <p:nvSpPr>
              <p:cNvPr id="1413550" name="Freeform 1413549"/>
              <p:cNvSpPr/>
              <p:nvPr/>
            </p:nvSpPr>
            <p:spPr>
              <a:xfrm>
                <a:off x="4531" y="1303"/>
                <a:ext cx="12" cy="9"/>
              </a:xfrm>
              <a:custGeom>
                <a:avLst/>
                <a:gdLst/>
                <a:ahLst/>
                <a:cxnLst/>
                <a:rect l="0" t="0" r="0" b="0"/>
                <a:pathLst>
                  <a:path w="276" h="210">
                    <a:moveTo>
                      <a:pt x="41" y="208"/>
                    </a:moveTo>
                    <a:lnTo>
                      <a:pt x="46" y="208"/>
                    </a:lnTo>
                    <a:lnTo>
                      <a:pt x="56" y="208"/>
                    </a:lnTo>
                    <a:lnTo>
                      <a:pt x="69" y="208"/>
                    </a:lnTo>
                    <a:lnTo>
                      <a:pt x="84" y="209"/>
                    </a:lnTo>
                    <a:lnTo>
                      <a:pt x="103" y="209"/>
                    </a:lnTo>
                    <a:lnTo>
                      <a:pt x="122" y="209"/>
                    </a:lnTo>
                    <a:lnTo>
                      <a:pt x="144" y="210"/>
                    </a:lnTo>
                    <a:lnTo>
                      <a:pt x="165" y="210"/>
                    </a:lnTo>
                    <a:lnTo>
                      <a:pt x="186" y="210"/>
                    </a:lnTo>
                    <a:lnTo>
                      <a:pt x="207" y="210"/>
                    </a:lnTo>
                    <a:lnTo>
                      <a:pt x="225" y="210"/>
                    </a:lnTo>
                    <a:lnTo>
                      <a:pt x="242" y="210"/>
                    </a:lnTo>
                    <a:lnTo>
                      <a:pt x="256" y="209"/>
                    </a:lnTo>
                    <a:lnTo>
                      <a:pt x="266" y="208"/>
                    </a:lnTo>
                    <a:lnTo>
                      <a:pt x="273" y="206"/>
                    </a:lnTo>
                    <a:lnTo>
                      <a:pt x="276" y="205"/>
                    </a:lnTo>
                    <a:lnTo>
                      <a:pt x="276" y="4"/>
                    </a:lnTo>
                    <a:lnTo>
                      <a:pt x="273" y="2"/>
                    </a:lnTo>
                    <a:lnTo>
                      <a:pt x="266" y="1"/>
                    </a:lnTo>
                    <a:lnTo>
                      <a:pt x="256" y="0"/>
                    </a:lnTo>
                    <a:lnTo>
                      <a:pt x="242" y="0"/>
                    </a:lnTo>
                    <a:lnTo>
                      <a:pt x="225" y="0"/>
                    </a:lnTo>
                    <a:lnTo>
                      <a:pt x="207" y="0"/>
                    </a:lnTo>
                    <a:lnTo>
                      <a:pt x="186" y="1"/>
                    </a:lnTo>
                    <a:lnTo>
                      <a:pt x="165" y="1"/>
                    </a:lnTo>
                    <a:lnTo>
                      <a:pt x="144" y="2"/>
                    </a:lnTo>
                    <a:lnTo>
                      <a:pt x="122" y="3"/>
                    </a:lnTo>
                    <a:lnTo>
                      <a:pt x="103" y="4"/>
                    </a:lnTo>
                    <a:lnTo>
                      <a:pt x="84" y="5"/>
                    </a:lnTo>
                    <a:lnTo>
                      <a:pt x="69" y="5"/>
                    </a:lnTo>
                    <a:lnTo>
                      <a:pt x="56" y="6"/>
                    </a:lnTo>
                    <a:lnTo>
                      <a:pt x="46" y="6"/>
                    </a:lnTo>
                    <a:lnTo>
                      <a:pt x="41" y="7"/>
                    </a:lnTo>
                    <a:lnTo>
                      <a:pt x="37" y="7"/>
                    </a:lnTo>
                    <a:lnTo>
                      <a:pt x="34" y="7"/>
                    </a:lnTo>
                    <a:lnTo>
                      <a:pt x="31" y="7"/>
                    </a:lnTo>
                    <a:lnTo>
                      <a:pt x="29" y="8"/>
                    </a:lnTo>
                    <a:lnTo>
                      <a:pt x="26" y="9"/>
                    </a:lnTo>
                    <a:lnTo>
                      <a:pt x="24" y="10"/>
                    </a:lnTo>
                    <a:lnTo>
                      <a:pt x="21" y="11"/>
                    </a:lnTo>
                    <a:lnTo>
                      <a:pt x="19" y="12"/>
                    </a:lnTo>
                    <a:lnTo>
                      <a:pt x="17" y="14"/>
                    </a:lnTo>
                    <a:lnTo>
                      <a:pt x="16" y="15"/>
                    </a:lnTo>
                    <a:lnTo>
                      <a:pt x="14" y="17"/>
                    </a:lnTo>
                    <a:lnTo>
                      <a:pt x="13" y="18"/>
                    </a:lnTo>
                    <a:lnTo>
                      <a:pt x="12" y="21"/>
                    </a:lnTo>
                    <a:lnTo>
                      <a:pt x="11" y="23"/>
                    </a:lnTo>
                    <a:lnTo>
                      <a:pt x="11" y="25"/>
                    </a:lnTo>
                    <a:lnTo>
                      <a:pt x="11" y="27"/>
                    </a:lnTo>
                    <a:lnTo>
                      <a:pt x="0" y="175"/>
                    </a:lnTo>
                    <a:lnTo>
                      <a:pt x="0" y="177"/>
                    </a:lnTo>
                    <a:lnTo>
                      <a:pt x="1" y="179"/>
                    </a:lnTo>
                    <a:lnTo>
                      <a:pt x="2" y="183"/>
                    </a:lnTo>
                    <a:lnTo>
                      <a:pt x="3" y="185"/>
                    </a:lnTo>
                    <a:lnTo>
                      <a:pt x="5" y="188"/>
                    </a:lnTo>
                    <a:lnTo>
                      <a:pt x="9" y="190"/>
                    </a:lnTo>
                    <a:lnTo>
                      <a:pt x="11" y="193"/>
                    </a:lnTo>
                    <a:lnTo>
                      <a:pt x="14" y="196"/>
                    </a:lnTo>
                    <a:lnTo>
                      <a:pt x="17" y="198"/>
                    </a:lnTo>
                    <a:lnTo>
                      <a:pt x="20" y="200"/>
                    </a:lnTo>
                    <a:lnTo>
                      <a:pt x="24" y="202"/>
                    </a:lnTo>
                    <a:lnTo>
                      <a:pt x="27" y="204"/>
                    </a:lnTo>
                    <a:lnTo>
                      <a:pt x="30" y="205"/>
                    </a:lnTo>
                    <a:lnTo>
                      <a:pt x="34" y="207"/>
                    </a:lnTo>
                    <a:lnTo>
                      <a:pt x="37" y="207"/>
                    </a:lnTo>
                    <a:lnTo>
                      <a:pt x="41" y="208"/>
                    </a:lnTo>
                    <a:close/>
                  </a:path>
                </a:pathLst>
              </a:custGeom>
              <a:solidFill>
                <a:srgbClr val="C2D5D7"/>
              </a:solidFill>
              <a:ln w="0" cap="flat" cmpd="sng">
                <a:solidFill>
                  <a:srgbClr val="000000"/>
                </a:solidFill>
                <a:prstDash val="solid"/>
                <a:headEnd type="none" w="med" len="med"/>
                <a:tailEnd type="none" w="med" len="med"/>
              </a:ln>
            </p:spPr>
            <p:txBody>
              <a:bodyPr/>
              <a:lstStyle/>
              <a:p>
                <a:endParaRPr lang="en-US"/>
              </a:p>
            </p:txBody>
          </p:sp>
          <p:sp>
            <p:nvSpPr>
              <p:cNvPr id="1413551" name="Freeform 1413550"/>
              <p:cNvSpPr/>
              <p:nvPr/>
            </p:nvSpPr>
            <p:spPr>
              <a:xfrm>
                <a:off x="4561" y="1303"/>
                <a:ext cx="11" cy="10"/>
              </a:xfrm>
              <a:custGeom>
                <a:avLst/>
                <a:gdLst/>
                <a:ahLst/>
                <a:cxnLst/>
                <a:rect l="0" t="0" r="0" b="0"/>
                <a:pathLst>
                  <a:path w="255" h="223">
                    <a:moveTo>
                      <a:pt x="203" y="215"/>
                    </a:moveTo>
                    <a:lnTo>
                      <a:pt x="206" y="214"/>
                    </a:lnTo>
                    <a:lnTo>
                      <a:pt x="211" y="214"/>
                    </a:lnTo>
                    <a:lnTo>
                      <a:pt x="214" y="212"/>
                    </a:lnTo>
                    <a:lnTo>
                      <a:pt x="218" y="211"/>
                    </a:lnTo>
                    <a:lnTo>
                      <a:pt x="223" y="209"/>
                    </a:lnTo>
                    <a:lnTo>
                      <a:pt x="227" y="207"/>
                    </a:lnTo>
                    <a:lnTo>
                      <a:pt x="231" y="205"/>
                    </a:lnTo>
                    <a:lnTo>
                      <a:pt x="235" y="203"/>
                    </a:lnTo>
                    <a:lnTo>
                      <a:pt x="239" y="200"/>
                    </a:lnTo>
                    <a:lnTo>
                      <a:pt x="242" y="198"/>
                    </a:lnTo>
                    <a:lnTo>
                      <a:pt x="245" y="195"/>
                    </a:lnTo>
                    <a:lnTo>
                      <a:pt x="249" y="193"/>
                    </a:lnTo>
                    <a:lnTo>
                      <a:pt x="251" y="190"/>
                    </a:lnTo>
                    <a:lnTo>
                      <a:pt x="253" y="188"/>
                    </a:lnTo>
                    <a:lnTo>
                      <a:pt x="254" y="184"/>
                    </a:lnTo>
                    <a:lnTo>
                      <a:pt x="255" y="183"/>
                    </a:lnTo>
                    <a:lnTo>
                      <a:pt x="235" y="25"/>
                    </a:lnTo>
                    <a:lnTo>
                      <a:pt x="234" y="23"/>
                    </a:lnTo>
                    <a:lnTo>
                      <a:pt x="234" y="21"/>
                    </a:lnTo>
                    <a:lnTo>
                      <a:pt x="233" y="19"/>
                    </a:lnTo>
                    <a:lnTo>
                      <a:pt x="232" y="17"/>
                    </a:lnTo>
                    <a:lnTo>
                      <a:pt x="231" y="16"/>
                    </a:lnTo>
                    <a:lnTo>
                      <a:pt x="229" y="14"/>
                    </a:lnTo>
                    <a:lnTo>
                      <a:pt x="227" y="13"/>
                    </a:lnTo>
                    <a:lnTo>
                      <a:pt x="225" y="11"/>
                    </a:lnTo>
                    <a:lnTo>
                      <a:pt x="223" y="10"/>
                    </a:lnTo>
                    <a:lnTo>
                      <a:pt x="221" y="9"/>
                    </a:lnTo>
                    <a:lnTo>
                      <a:pt x="218" y="8"/>
                    </a:lnTo>
                    <a:lnTo>
                      <a:pt x="216" y="7"/>
                    </a:lnTo>
                    <a:lnTo>
                      <a:pt x="213" y="6"/>
                    </a:lnTo>
                    <a:lnTo>
                      <a:pt x="210" y="6"/>
                    </a:lnTo>
                    <a:lnTo>
                      <a:pt x="206" y="6"/>
                    </a:lnTo>
                    <a:lnTo>
                      <a:pt x="203" y="6"/>
                    </a:lnTo>
                    <a:lnTo>
                      <a:pt x="197" y="5"/>
                    </a:lnTo>
                    <a:lnTo>
                      <a:pt x="189" y="5"/>
                    </a:lnTo>
                    <a:lnTo>
                      <a:pt x="178" y="4"/>
                    </a:lnTo>
                    <a:lnTo>
                      <a:pt x="163" y="4"/>
                    </a:lnTo>
                    <a:lnTo>
                      <a:pt x="148" y="3"/>
                    </a:lnTo>
                    <a:lnTo>
                      <a:pt x="130" y="2"/>
                    </a:lnTo>
                    <a:lnTo>
                      <a:pt x="113" y="1"/>
                    </a:lnTo>
                    <a:lnTo>
                      <a:pt x="95" y="1"/>
                    </a:lnTo>
                    <a:lnTo>
                      <a:pt x="77" y="0"/>
                    </a:lnTo>
                    <a:lnTo>
                      <a:pt x="60" y="0"/>
                    </a:lnTo>
                    <a:lnTo>
                      <a:pt x="43" y="0"/>
                    </a:lnTo>
                    <a:lnTo>
                      <a:pt x="29" y="0"/>
                    </a:lnTo>
                    <a:lnTo>
                      <a:pt x="17" y="1"/>
                    </a:lnTo>
                    <a:lnTo>
                      <a:pt x="7" y="2"/>
                    </a:lnTo>
                    <a:lnTo>
                      <a:pt x="2" y="3"/>
                    </a:lnTo>
                    <a:lnTo>
                      <a:pt x="0" y="6"/>
                    </a:lnTo>
                    <a:lnTo>
                      <a:pt x="0" y="221"/>
                    </a:lnTo>
                    <a:lnTo>
                      <a:pt x="2" y="222"/>
                    </a:lnTo>
                    <a:lnTo>
                      <a:pt x="7" y="223"/>
                    </a:lnTo>
                    <a:lnTo>
                      <a:pt x="17" y="223"/>
                    </a:lnTo>
                    <a:lnTo>
                      <a:pt x="29" y="223"/>
                    </a:lnTo>
                    <a:lnTo>
                      <a:pt x="43" y="223"/>
                    </a:lnTo>
                    <a:lnTo>
                      <a:pt x="60" y="222"/>
                    </a:lnTo>
                    <a:lnTo>
                      <a:pt x="77" y="221"/>
                    </a:lnTo>
                    <a:lnTo>
                      <a:pt x="95" y="221"/>
                    </a:lnTo>
                    <a:lnTo>
                      <a:pt x="113" y="220"/>
                    </a:lnTo>
                    <a:lnTo>
                      <a:pt x="130" y="219"/>
                    </a:lnTo>
                    <a:lnTo>
                      <a:pt x="148" y="218"/>
                    </a:lnTo>
                    <a:lnTo>
                      <a:pt x="163" y="217"/>
                    </a:lnTo>
                    <a:lnTo>
                      <a:pt x="178" y="216"/>
                    </a:lnTo>
                    <a:lnTo>
                      <a:pt x="189" y="215"/>
                    </a:lnTo>
                    <a:lnTo>
                      <a:pt x="197" y="215"/>
                    </a:lnTo>
                    <a:lnTo>
                      <a:pt x="203" y="215"/>
                    </a:lnTo>
                    <a:close/>
                  </a:path>
                </a:pathLst>
              </a:custGeom>
              <a:solidFill>
                <a:srgbClr val="C2D5D7"/>
              </a:solidFill>
              <a:ln w="0" cap="flat" cmpd="sng">
                <a:solidFill>
                  <a:srgbClr val="000000"/>
                </a:solidFill>
                <a:prstDash val="solid"/>
                <a:headEnd type="none" w="med" len="med"/>
                <a:tailEnd type="none" w="med" len="med"/>
              </a:ln>
            </p:spPr>
            <p:txBody>
              <a:bodyPr/>
              <a:lstStyle/>
              <a:p>
                <a:endParaRPr lang="en-US"/>
              </a:p>
            </p:txBody>
          </p:sp>
          <p:sp>
            <p:nvSpPr>
              <p:cNvPr id="1413552" name="Freeform 1413551"/>
              <p:cNvSpPr/>
              <p:nvPr/>
            </p:nvSpPr>
            <p:spPr>
              <a:xfrm>
                <a:off x="4544" y="1307"/>
                <a:ext cx="16" cy="6"/>
              </a:xfrm>
              <a:custGeom>
                <a:avLst/>
                <a:gdLst/>
                <a:ahLst/>
                <a:cxnLst/>
                <a:rect l="0" t="0" r="0" b="0"/>
                <a:pathLst>
                  <a:path w="371" h="123">
                    <a:moveTo>
                      <a:pt x="371" y="62"/>
                    </a:moveTo>
                    <a:lnTo>
                      <a:pt x="370" y="67"/>
                    </a:lnTo>
                    <a:lnTo>
                      <a:pt x="370" y="73"/>
                    </a:lnTo>
                    <a:lnTo>
                      <a:pt x="369" y="79"/>
                    </a:lnTo>
                    <a:lnTo>
                      <a:pt x="367" y="85"/>
                    </a:lnTo>
                    <a:lnTo>
                      <a:pt x="365" y="90"/>
                    </a:lnTo>
                    <a:lnTo>
                      <a:pt x="363" y="95"/>
                    </a:lnTo>
                    <a:lnTo>
                      <a:pt x="361" y="100"/>
                    </a:lnTo>
                    <a:lnTo>
                      <a:pt x="358" y="104"/>
                    </a:lnTo>
                    <a:lnTo>
                      <a:pt x="355" y="108"/>
                    </a:lnTo>
                    <a:lnTo>
                      <a:pt x="352" y="111"/>
                    </a:lnTo>
                    <a:lnTo>
                      <a:pt x="349" y="114"/>
                    </a:lnTo>
                    <a:lnTo>
                      <a:pt x="345" y="117"/>
                    </a:lnTo>
                    <a:lnTo>
                      <a:pt x="341" y="119"/>
                    </a:lnTo>
                    <a:lnTo>
                      <a:pt x="337" y="120"/>
                    </a:lnTo>
                    <a:lnTo>
                      <a:pt x="332" y="121"/>
                    </a:lnTo>
                    <a:lnTo>
                      <a:pt x="327" y="123"/>
                    </a:lnTo>
                    <a:lnTo>
                      <a:pt x="43" y="123"/>
                    </a:lnTo>
                    <a:lnTo>
                      <a:pt x="38" y="121"/>
                    </a:lnTo>
                    <a:lnTo>
                      <a:pt x="33" y="120"/>
                    </a:lnTo>
                    <a:lnTo>
                      <a:pt x="29" y="119"/>
                    </a:lnTo>
                    <a:lnTo>
                      <a:pt x="25" y="117"/>
                    </a:lnTo>
                    <a:lnTo>
                      <a:pt x="21" y="114"/>
                    </a:lnTo>
                    <a:lnTo>
                      <a:pt x="17" y="111"/>
                    </a:lnTo>
                    <a:lnTo>
                      <a:pt x="14" y="108"/>
                    </a:lnTo>
                    <a:lnTo>
                      <a:pt x="11" y="104"/>
                    </a:lnTo>
                    <a:lnTo>
                      <a:pt x="8" y="100"/>
                    </a:lnTo>
                    <a:lnTo>
                      <a:pt x="6" y="95"/>
                    </a:lnTo>
                    <a:lnTo>
                      <a:pt x="4" y="90"/>
                    </a:lnTo>
                    <a:lnTo>
                      <a:pt x="2" y="85"/>
                    </a:lnTo>
                    <a:lnTo>
                      <a:pt x="1" y="79"/>
                    </a:lnTo>
                    <a:lnTo>
                      <a:pt x="0" y="73"/>
                    </a:lnTo>
                    <a:lnTo>
                      <a:pt x="0" y="67"/>
                    </a:lnTo>
                    <a:lnTo>
                      <a:pt x="0" y="62"/>
                    </a:lnTo>
                    <a:lnTo>
                      <a:pt x="2" y="0"/>
                    </a:lnTo>
                    <a:lnTo>
                      <a:pt x="367" y="0"/>
                    </a:lnTo>
                    <a:lnTo>
                      <a:pt x="371" y="62"/>
                    </a:lnTo>
                    <a:close/>
                  </a:path>
                </a:pathLst>
              </a:custGeom>
              <a:solidFill>
                <a:srgbClr val="A9B6B5"/>
              </a:solidFill>
              <a:ln w="0" cap="flat" cmpd="sng">
                <a:solidFill>
                  <a:srgbClr val="000000"/>
                </a:solidFill>
                <a:prstDash val="solid"/>
                <a:headEnd type="none" w="med" len="med"/>
                <a:tailEnd type="none" w="med" len="med"/>
              </a:ln>
            </p:spPr>
            <p:txBody>
              <a:bodyPr/>
              <a:lstStyle/>
              <a:p>
                <a:endParaRPr lang="en-US"/>
              </a:p>
            </p:txBody>
          </p:sp>
          <p:sp>
            <p:nvSpPr>
              <p:cNvPr id="1413553" name="Freeform 1413552"/>
              <p:cNvSpPr/>
              <p:nvPr/>
            </p:nvSpPr>
            <p:spPr>
              <a:xfrm>
                <a:off x="4544" y="1303"/>
                <a:ext cx="16" cy="4"/>
              </a:xfrm>
              <a:custGeom>
                <a:avLst/>
                <a:gdLst/>
                <a:ahLst/>
                <a:cxnLst/>
                <a:rect l="0" t="0" r="0" b="0"/>
                <a:pathLst>
                  <a:path w="380" h="99">
                    <a:moveTo>
                      <a:pt x="339" y="99"/>
                    </a:moveTo>
                    <a:lnTo>
                      <a:pt x="343" y="98"/>
                    </a:lnTo>
                    <a:lnTo>
                      <a:pt x="347" y="98"/>
                    </a:lnTo>
                    <a:lnTo>
                      <a:pt x="350" y="97"/>
                    </a:lnTo>
                    <a:lnTo>
                      <a:pt x="354" y="96"/>
                    </a:lnTo>
                    <a:lnTo>
                      <a:pt x="358" y="95"/>
                    </a:lnTo>
                    <a:lnTo>
                      <a:pt x="361" y="93"/>
                    </a:lnTo>
                    <a:lnTo>
                      <a:pt x="364" y="91"/>
                    </a:lnTo>
                    <a:lnTo>
                      <a:pt x="367" y="89"/>
                    </a:lnTo>
                    <a:lnTo>
                      <a:pt x="369" y="87"/>
                    </a:lnTo>
                    <a:lnTo>
                      <a:pt x="372" y="85"/>
                    </a:lnTo>
                    <a:lnTo>
                      <a:pt x="374" y="82"/>
                    </a:lnTo>
                    <a:lnTo>
                      <a:pt x="376" y="80"/>
                    </a:lnTo>
                    <a:lnTo>
                      <a:pt x="378" y="77"/>
                    </a:lnTo>
                    <a:lnTo>
                      <a:pt x="379" y="74"/>
                    </a:lnTo>
                    <a:lnTo>
                      <a:pt x="379" y="70"/>
                    </a:lnTo>
                    <a:lnTo>
                      <a:pt x="380" y="67"/>
                    </a:lnTo>
                    <a:lnTo>
                      <a:pt x="380" y="31"/>
                    </a:lnTo>
                    <a:lnTo>
                      <a:pt x="379" y="27"/>
                    </a:lnTo>
                    <a:lnTo>
                      <a:pt x="379" y="24"/>
                    </a:lnTo>
                    <a:lnTo>
                      <a:pt x="378" y="21"/>
                    </a:lnTo>
                    <a:lnTo>
                      <a:pt x="376" y="18"/>
                    </a:lnTo>
                    <a:lnTo>
                      <a:pt x="374" y="16"/>
                    </a:lnTo>
                    <a:lnTo>
                      <a:pt x="372" y="13"/>
                    </a:lnTo>
                    <a:lnTo>
                      <a:pt x="369" y="11"/>
                    </a:lnTo>
                    <a:lnTo>
                      <a:pt x="367" y="9"/>
                    </a:lnTo>
                    <a:lnTo>
                      <a:pt x="364" y="7"/>
                    </a:lnTo>
                    <a:lnTo>
                      <a:pt x="361" y="5"/>
                    </a:lnTo>
                    <a:lnTo>
                      <a:pt x="358" y="3"/>
                    </a:lnTo>
                    <a:lnTo>
                      <a:pt x="354" y="2"/>
                    </a:lnTo>
                    <a:lnTo>
                      <a:pt x="350" y="1"/>
                    </a:lnTo>
                    <a:lnTo>
                      <a:pt x="347" y="0"/>
                    </a:lnTo>
                    <a:lnTo>
                      <a:pt x="343" y="0"/>
                    </a:lnTo>
                    <a:lnTo>
                      <a:pt x="339" y="0"/>
                    </a:lnTo>
                    <a:lnTo>
                      <a:pt x="40" y="0"/>
                    </a:lnTo>
                    <a:lnTo>
                      <a:pt x="35" y="0"/>
                    </a:lnTo>
                    <a:lnTo>
                      <a:pt x="32" y="0"/>
                    </a:lnTo>
                    <a:lnTo>
                      <a:pt x="28" y="1"/>
                    </a:lnTo>
                    <a:lnTo>
                      <a:pt x="23" y="2"/>
                    </a:lnTo>
                    <a:lnTo>
                      <a:pt x="20" y="3"/>
                    </a:lnTo>
                    <a:lnTo>
                      <a:pt x="16" y="5"/>
                    </a:lnTo>
                    <a:lnTo>
                      <a:pt x="14" y="7"/>
                    </a:lnTo>
                    <a:lnTo>
                      <a:pt x="11" y="9"/>
                    </a:lnTo>
                    <a:lnTo>
                      <a:pt x="8" y="11"/>
                    </a:lnTo>
                    <a:lnTo>
                      <a:pt x="6" y="13"/>
                    </a:lnTo>
                    <a:lnTo>
                      <a:pt x="4" y="16"/>
                    </a:lnTo>
                    <a:lnTo>
                      <a:pt x="3" y="18"/>
                    </a:lnTo>
                    <a:lnTo>
                      <a:pt x="1" y="21"/>
                    </a:lnTo>
                    <a:lnTo>
                      <a:pt x="0" y="24"/>
                    </a:lnTo>
                    <a:lnTo>
                      <a:pt x="0" y="27"/>
                    </a:lnTo>
                    <a:lnTo>
                      <a:pt x="0" y="31"/>
                    </a:lnTo>
                    <a:lnTo>
                      <a:pt x="0" y="67"/>
                    </a:lnTo>
                    <a:lnTo>
                      <a:pt x="0" y="70"/>
                    </a:lnTo>
                    <a:lnTo>
                      <a:pt x="0" y="74"/>
                    </a:lnTo>
                    <a:lnTo>
                      <a:pt x="1" y="77"/>
                    </a:lnTo>
                    <a:lnTo>
                      <a:pt x="3" y="80"/>
                    </a:lnTo>
                    <a:lnTo>
                      <a:pt x="4" y="82"/>
                    </a:lnTo>
                    <a:lnTo>
                      <a:pt x="6" y="85"/>
                    </a:lnTo>
                    <a:lnTo>
                      <a:pt x="8" y="87"/>
                    </a:lnTo>
                    <a:lnTo>
                      <a:pt x="11" y="89"/>
                    </a:lnTo>
                    <a:lnTo>
                      <a:pt x="14" y="91"/>
                    </a:lnTo>
                    <a:lnTo>
                      <a:pt x="16" y="93"/>
                    </a:lnTo>
                    <a:lnTo>
                      <a:pt x="20" y="95"/>
                    </a:lnTo>
                    <a:lnTo>
                      <a:pt x="23" y="96"/>
                    </a:lnTo>
                    <a:lnTo>
                      <a:pt x="28" y="97"/>
                    </a:lnTo>
                    <a:lnTo>
                      <a:pt x="32" y="98"/>
                    </a:lnTo>
                    <a:lnTo>
                      <a:pt x="35" y="98"/>
                    </a:lnTo>
                    <a:lnTo>
                      <a:pt x="40" y="99"/>
                    </a:lnTo>
                    <a:lnTo>
                      <a:pt x="339" y="99"/>
                    </a:lnTo>
                    <a:close/>
                  </a:path>
                </a:pathLst>
              </a:custGeom>
              <a:solidFill>
                <a:srgbClr val="CED9D9"/>
              </a:solidFill>
              <a:ln w="0" cap="flat" cmpd="sng">
                <a:solidFill>
                  <a:srgbClr val="000000"/>
                </a:solidFill>
                <a:prstDash val="solid"/>
                <a:headEnd type="none" w="med" len="med"/>
                <a:tailEnd type="none" w="med" len="med"/>
              </a:ln>
            </p:spPr>
            <p:txBody>
              <a:bodyPr/>
              <a:lstStyle/>
              <a:p>
                <a:endParaRPr lang="en-US"/>
              </a:p>
            </p:txBody>
          </p:sp>
          <p:sp>
            <p:nvSpPr>
              <p:cNvPr id="1413554" name="Freeform 1413553"/>
              <p:cNvSpPr/>
              <p:nvPr/>
            </p:nvSpPr>
            <p:spPr>
              <a:xfrm>
                <a:off x="4528" y="1315"/>
                <a:ext cx="23" cy="13"/>
              </a:xfrm>
              <a:custGeom>
                <a:avLst/>
                <a:gdLst/>
                <a:ahLst/>
                <a:cxnLst/>
                <a:rect l="0" t="0" r="0" b="0"/>
                <a:pathLst>
                  <a:path w="529" h="282">
                    <a:moveTo>
                      <a:pt x="460" y="282"/>
                    </a:moveTo>
                    <a:lnTo>
                      <a:pt x="465" y="281"/>
                    </a:lnTo>
                    <a:lnTo>
                      <a:pt x="471" y="280"/>
                    </a:lnTo>
                    <a:lnTo>
                      <a:pt x="477" y="279"/>
                    </a:lnTo>
                    <a:lnTo>
                      <a:pt x="483" y="276"/>
                    </a:lnTo>
                    <a:lnTo>
                      <a:pt x="489" y="274"/>
                    </a:lnTo>
                    <a:lnTo>
                      <a:pt x="494" y="270"/>
                    </a:lnTo>
                    <a:lnTo>
                      <a:pt x="501" y="267"/>
                    </a:lnTo>
                    <a:lnTo>
                      <a:pt x="506" y="263"/>
                    </a:lnTo>
                    <a:lnTo>
                      <a:pt x="511" y="257"/>
                    </a:lnTo>
                    <a:lnTo>
                      <a:pt x="515" y="252"/>
                    </a:lnTo>
                    <a:lnTo>
                      <a:pt x="519" y="247"/>
                    </a:lnTo>
                    <a:lnTo>
                      <a:pt x="522" y="241"/>
                    </a:lnTo>
                    <a:lnTo>
                      <a:pt x="525" y="235"/>
                    </a:lnTo>
                    <a:lnTo>
                      <a:pt x="527" y="229"/>
                    </a:lnTo>
                    <a:lnTo>
                      <a:pt x="528" y="222"/>
                    </a:lnTo>
                    <a:lnTo>
                      <a:pt x="529" y="215"/>
                    </a:lnTo>
                    <a:lnTo>
                      <a:pt x="514" y="67"/>
                    </a:lnTo>
                    <a:lnTo>
                      <a:pt x="513" y="60"/>
                    </a:lnTo>
                    <a:lnTo>
                      <a:pt x="512" y="52"/>
                    </a:lnTo>
                    <a:lnTo>
                      <a:pt x="511" y="46"/>
                    </a:lnTo>
                    <a:lnTo>
                      <a:pt x="509" y="40"/>
                    </a:lnTo>
                    <a:lnTo>
                      <a:pt x="507" y="34"/>
                    </a:lnTo>
                    <a:lnTo>
                      <a:pt x="505" y="29"/>
                    </a:lnTo>
                    <a:lnTo>
                      <a:pt x="502" y="24"/>
                    </a:lnTo>
                    <a:lnTo>
                      <a:pt x="498" y="20"/>
                    </a:lnTo>
                    <a:lnTo>
                      <a:pt x="494" y="14"/>
                    </a:lnTo>
                    <a:lnTo>
                      <a:pt x="489" y="11"/>
                    </a:lnTo>
                    <a:lnTo>
                      <a:pt x="485" y="7"/>
                    </a:lnTo>
                    <a:lnTo>
                      <a:pt x="480" y="5"/>
                    </a:lnTo>
                    <a:lnTo>
                      <a:pt x="476" y="2"/>
                    </a:lnTo>
                    <a:lnTo>
                      <a:pt x="470" y="1"/>
                    </a:lnTo>
                    <a:lnTo>
                      <a:pt x="465" y="0"/>
                    </a:lnTo>
                    <a:lnTo>
                      <a:pt x="460" y="0"/>
                    </a:lnTo>
                    <a:lnTo>
                      <a:pt x="68" y="0"/>
                    </a:lnTo>
                    <a:lnTo>
                      <a:pt x="62" y="0"/>
                    </a:lnTo>
                    <a:lnTo>
                      <a:pt x="57" y="1"/>
                    </a:lnTo>
                    <a:lnTo>
                      <a:pt x="52" y="2"/>
                    </a:lnTo>
                    <a:lnTo>
                      <a:pt x="47" y="5"/>
                    </a:lnTo>
                    <a:lnTo>
                      <a:pt x="43" y="7"/>
                    </a:lnTo>
                    <a:lnTo>
                      <a:pt x="38" y="11"/>
                    </a:lnTo>
                    <a:lnTo>
                      <a:pt x="34" y="14"/>
                    </a:lnTo>
                    <a:lnTo>
                      <a:pt x="30" y="20"/>
                    </a:lnTo>
                    <a:lnTo>
                      <a:pt x="26" y="24"/>
                    </a:lnTo>
                    <a:lnTo>
                      <a:pt x="23" y="29"/>
                    </a:lnTo>
                    <a:lnTo>
                      <a:pt x="21" y="34"/>
                    </a:lnTo>
                    <a:lnTo>
                      <a:pt x="19" y="40"/>
                    </a:lnTo>
                    <a:lnTo>
                      <a:pt x="17" y="46"/>
                    </a:lnTo>
                    <a:lnTo>
                      <a:pt x="16" y="52"/>
                    </a:lnTo>
                    <a:lnTo>
                      <a:pt x="15" y="60"/>
                    </a:lnTo>
                    <a:lnTo>
                      <a:pt x="15" y="67"/>
                    </a:lnTo>
                    <a:lnTo>
                      <a:pt x="0" y="215"/>
                    </a:lnTo>
                    <a:lnTo>
                      <a:pt x="0" y="222"/>
                    </a:lnTo>
                    <a:lnTo>
                      <a:pt x="1" y="229"/>
                    </a:lnTo>
                    <a:lnTo>
                      <a:pt x="3" y="235"/>
                    </a:lnTo>
                    <a:lnTo>
                      <a:pt x="6" y="241"/>
                    </a:lnTo>
                    <a:lnTo>
                      <a:pt x="9" y="247"/>
                    </a:lnTo>
                    <a:lnTo>
                      <a:pt x="13" y="252"/>
                    </a:lnTo>
                    <a:lnTo>
                      <a:pt x="17" y="257"/>
                    </a:lnTo>
                    <a:lnTo>
                      <a:pt x="22" y="263"/>
                    </a:lnTo>
                    <a:lnTo>
                      <a:pt x="27" y="267"/>
                    </a:lnTo>
                    <a:lnTo>
                      <a:pt x="34" y="270"/>
                    </a:lnTo>
                    <a:lnTo>
                      <a:pt x="39" y="274"/>
                    </a:lnTo>
                    <a:lnTo>
                      <a:pt x="45" y="276"/>
                    </a:lnTo>
                    <a:lnTo>
                      <a:pt x="51" y="279"/>
                    </a:lnTo>
                    <a:lnTo>
                      <a:pt x="56" y="280"/>
                    </a:lnTo>
                    <a:lnTo>
                      <a:pt x="62" y="281"/>
                    </a:lnTo>
                    <a:lnTo>
                      <a:pt x="68" y="282"/>
                    </a:lnTo>
                    <a:lnTo>
                      <a:pt x="460" y="282"/>
                    </a:lnTo>
                    <a:close/>
                  </a:path>
                </a:pathLst>
              </a:custGeom>
              <a:solidFill>
                <a:srgbClr val="7F7F7F"/>
              </a:solidFill>
              <a:ln w="0" cap="flat" cmpd="sng">
                <a:solidFill>
                  <a:srgbClr val="000000"/>
                </a:solidFill>
                <a:prstDash val="solid"/>
                <a:headEnd type="none" w="med" len="med"/>
                <a:tailEnd type="none" w="med" len="med"/>
              </a:ln>
            </p:spPr>
            <p:txBody>
              <a:bodyPr/>
              <a:lstStyle/>
              <a:p>
                <a:endParaRPr lang="en-US"/>
              </a:p>
            </p:txBody>
          </p:sp>
          <p:sp>
            <p:nvSpPr>
              <p:cNvPr id="1413555" name="Freeform 1413554"/>
              <p:cNvSpPr/>
              <p:nvPr/>
            </p:nvSpPr>
            <p:spPr>
              <a:xfrm>
                <a:off x="4529" y="1316"/>
                <a:ext cx="22" cy="11"/>
              </a:xfrm>
              <a:custGeom>
                <a:avLst/>
                <a:gdLst/>
                <a:ahLst/>
                <a:cxnLst/>
                <a:rect l="0" t="0" r="0" b="0"/>
                <a:pathLst>
                  <a:path w="506" h="269">
                    <a:moveTo>
                      <a:pt x="438" y="269"/>
                    </a:moveTo>
                    <a:lnTo>
                      <a:pt x="443" y="268"/>
                    </a:lnTo>
                    <a:lnTo>
                      <a:pt x="449" y="267"/>
                    </a:lnTo>
                    <a:lnTo>
                      <a:pt x="455" y="266"/>
                    </a:lnTo>
                    <a:lnTo>
                      <a:pt x="461" y="264"/>
                    </a:lnTo>
                    <a:lnTo>
                      <a:pt x="466" y="261"/>
                    </a:lnTo>
                    <a:lnTo>
                      <a:pt x="472" y="258"/>
                    </a:lnTo>
                    <a:lnTo>
                      <a:pt x="477" y="253"/>
                    </a:lnTo>
                    <a:lnTo>
                      <a:pt x="482" y="249"/>
                    </a:lnTo>
                    <a:lnTo>
                      <a:pt x="488" y="245"/>
                    </a:lnTo>
                    <a:lnTo>
                      <a:pt x="492" y="240"/>
                    </a:lnTo>
                    <a:lnTo>
                      <a:pt x="496" y="235"/>
                    </a:lnTo>
                    <a:lnTo>
                      <a:pt x="499" y="229"/>
                    </a:lnTo>
                    <a:lnTo>
                      <a:pt x="502" y="223"/>
                    </a:lnTo>
                    <a:lnTo>
                      <a:pt x="504" y="217"/>
                    </a:lnTo>
                    <a:lnTo>
                      <a:pt x="505" y="210"/>
                    </a:lnTo>
                    <a:lnTo>
                      <a:pt x="506" y="204"/>
                    </a:lnTo>
                    <a:lnTo>
                      <a:pt x="491" y="64"/>
                    </a:lnTo>
                    <a:lnTo>
                      <a:pt x="490" y="57"/>
                    </a:lnTo>
                    <a:lnTo>
                      <a:pt x="489" y="50"/>
                    </a:lnTo>
                    <a:lnTo>
                      <a:pt x="488" y="44"/>
                    </a:lnTo>
                    <a:lnTo>
                      <a:pt x="486" y="38"/>
                    </a:lnTo>
                    <a:lnTo>
                      <a:pt x="484" y="33"/>
                    </a:lnTo>
                    <a:lnTo>
                      <a:pt x="481" y="28"/>
                    </a:lnTo>
                    <a:lnTo>
                      <a:pt x="478" y="23"/>
                    </a:lnTo>
                    <a:lnTo>
                      <a:pt x="475" y="19"/>
                    </a:lnTo>
                    <a:lnTo>
                      <a:pt x="471" y="15"/>
                    </a:lnTo>
                    <a:lnTo>
                      <a:pt x="467" y="10"/>
                    </a:lnTo>
                    <a:lnTo>
                      <a:pt x="463" y="7"/>
                    </a:lnTo>
                    <a:lnTo>
                      <a:pt x="458" y="4"/>
                    </a:lnTo>
                    <a:lnTo>
                      <a:pt x="454" y="2"/>
                    </a:lnTo>
                    <a:lnTo>
                      <a:pt x="449" y="1"/>
                    </a:lnTo>
                    <a:lnTo>
                      <a:pt x="443" y="0"/>
                    </a:lnTo>
                    <a:lnTo>
                      <a:pt x="438" y="0"/>
                    </a:lnTo>
                    <a:lnTo>
                      <a:pt x="67" y="0"/>
                    </a:lnTo>
                    <a:lnTo>
                      <a:pt x="61" y="0"/>
                    </a:lnTo>
                    <a:lnTo>
                      <a:pt x="55" y="1"/>
                    </a:lnTo>
                    <a:lnTo>
                      <a:pt x="50" y="2"/>
                    </a:lnTo>
                    <a:lnTo>
                      <a:pt x="46" y="4"/>
                    </a:lnTo>
                    <a:lnTo>
                      <a:pt x="41" y="7"/>
                    </a:lnTo>
                    <a:lnTo>
                      <a:pt x="37" y="10"/>
                    </a:lnTo>
                    <a:lnTo>
                      <a:pt x="34" y="15"/>
                    </a:lnTo>
                    <a:lnTo>
                      <a:pt x="30" y="19"/>
                    </a:lnTo>
                    <a:lnTo>
                      <a:pt x="27" y="23"/>
                    </a:lnTo>
                    <a:lnTo>
                      <a:pt x="24" y="28"/>
                    </a:lnTo>
                    <a:lnTo>
                      <a:pt x="21" y="33"/>
                    </a:lnTo>
                    <a:lnTo>
                      <a:pt x="18" y="38"/>
                    </a:lnTo>
                    <a:lnTo>
                      <a:pt x="17" y="44"/>
                    </a:lnTo>
                    <a:lnTo>
                      <a:pt x="16" y="50"/>
                    </a:lnTo>
                    <a:lnTo>
                      <a:pt x="15" y="57"/>
                    </a:lnTo>
                    <a:lnTo>
                      <a:pt x="15" y="64"/>
                    </a:lnTo>
                    <a:lnTo>
                      <a:pt x="0" y="204"/>
                    </a:lnTo>
                    <a:lnTo>
                      <a:pt x="0" y="210"/>
                    </a:lnTo>
                    <a:lnTo>
                      <a:pt x="1" y="217"/>
                    </a:lnTo>
                    <a:lnTo>
                      <a:pt x="3" y="223"/>
                    </a:lnTo>
                    <a:lnTo>
                      <a:pt x="6" y="229"/>
                    </a:lnTo>
                    <a:lnTo>
                      <a:pt x="9" y="235"/>
                    </a:lnTo>
                    <a:lnTo>
                      <a:pt x="13" y="240"/>
                    </a:lnTo>
                    <a:lnTo>
                      <a:pt x="17" y="245"/>
                    </a:lnTo>
                    <a:lnTo>
                      <a:pt x="23" y="249"/>
                    </a:lnTo>
                    <a:lnTo>
                      <a:pt x="27" y="253"/>
                    </a:lnTo>
                    <a:lnTo>
                      <a:pt x="33" y="258"/>
                    </a:lnTo>
                    <a:lnTo>
                      <a:pt x="38" y="261"/>
                    </a:lnTo>
                    <a:lnTo>
                      <a:pt x="44" y="264"/>
                    </a:lnTo>
                    <a:lnTo>
                      <a:pt x="49" y="266"/>
                    </a:lnTo>
                    <a:lnTo>
                      <a:pt x="55" y="267"/>
                    </a:lnTo>
                    <a:lnTo>
                      <a:pt x="61" y="268"/>
                    </a:lnTo>
                    <a:lnTo>
                      <a:pt x="67" y="269"/>
                    </a:lnTo>
                    <a:lnTo>
                      <a:pt x="438" y="269"/>
                    </a:lnTo>
                    <a:close/>
                  </a:path>
                </a:pathLst>
              </a:custGeom>
              <a:solidFill>
                <a:srgbClr val="F2F3F1"/>
              </a:solidFill>
              <a:ln w="0" cap="flat" cmpd="sng">
                <a:solidFill>
                  <a:srgbClr val="000000"/>
                </a:solidFill>
                <a:prstDash val="solid"/>
                <a:headEnd type="none" w="med" len="med"/>
                <a:tailEnd type="none" w="med" len="med"/>
              </a:ln>
            </p:spPr>
            <p:txBody>
              <a:bodyPr/>
              <a:lstStyle/>
              <a:p>
                <a:endParaRPr lang="en-US"/>
              </a:p>
            </p:txBody>
          </p:sp>
          <p:sp>
            <p:nvSpPr>
              <p:cNvPr id="1413556" name="Freeform 1413555"/>
              <p:cNvSpPr/>
              <p:nvPr/>
            </p:nvSpPr>
            <p:spPr>
              <a:xfrm>
                <a:off x="4532" y="1321"/>
                <a:ext cx="16" cy="5"/>
              </a:xfrm>
              <a:custGeom>
                <a:avLst/>
                <a:gdLst/>
                <a:ahLst/>
                <a:cxnLst/>
                <a:rect l="0" t="0" r="0" b="0"/>
                <a:pathLst>
                  <a:path w="369" h="121">
                    <a:moveTo>
                      <a:pt x="369" y="61"/>
                    </a:moveTo>
                    <a:lnTo>
                      <a:pt x="368" y="67"/>
                    </a:lnTo>
                    <a:lnTo>
                      <a:pt x="368" y="73"/>
                    </a:lnTo>
                    <a:lnTo>
                      <a:pt x="367" y="78"/>
                    </a:lnTo>
                    <a:lnTo>
                      <a:pt x="366" y="84"/>
                    </a:lnTo>
                    <a:lnTo>
                      <a:pt x="364" y="90"/>
                    </a:lnTo>
                    <a:lnTo>
                      <a:pt x="362" y="95"/>
                    </a:lnTo>
                    <a:lnTo>
                      <a:pt x="360" y="99"/>
                    </a:lnTo>
                    <a:lnTo>
                      <a:pt x="357" y="103"/>
                    </a:lnTo>
                    <a:lnTo>
                      <a:pt x="354" y="107"/>
                    </a:lnTo>
                    <a:lnTo>
                      <a:pt x="351" y="111"/>
                    </a:lnTo>
                    <a:lnTo>
                      <a:pt x="348" y="113"/>
                    </a:lnTo>
                    <a:lnTo>
                      <a:pt x="344" y="116"/>
                    </a:lnTo>
                    <a:lnTo>
                      <a:pt x="340" y="118"/>
                    </a:lnTo>
                    <a:lnTo>
                      <a:pt x="336" y="119"/>
                    </a:lnTo>
                    <a:lnTo>
                      <a:pt x="330" y="120"/>
                    </a:lnTo>
                    <a:lnTo>
                      <a:pt x="326" y="121"/>
                    </a:lnTo>
                    <a:lnTo>
                      <a:pt x="43" y="121"/>
                    </a:lnTo>
                    <a:lnTo>
                      <a:pt x="38" y="120"/>
                    </a:lnTo>
                    <a:lnTo>
                      <a:pt x="33" y="119"/>
                    </a:lnTo>
                    <a:lnTo>
                      <a:pt x="29" y="118"/>
                    </a:lnTo>
                    <a:lnTo>
                      <a:pt x="24" y="116"/>
                    </a:lnTo>
                    <a:lnTo>
                      <a:pt x="20" y="113"/>
                    </a:lnTo>
                    <a:lnTo>
                      <a:pt x="17" y="111"/>
                    </a:lnTo>
                    <a:lnTo>
                      <a:pt x="14" y="107"/>
                    </a:lnTo>
                    <a:lnTo>
                      <a:pt x="11" y="103"/>
                    </a:lnTo>
                    <a:lnTo>
                      <a:pt x="8" y="99"/>
                    </a:lnTo>
                    <a:lnTo>
                      <a:pt x="6" y="95"/>
                    </a:lnTo>
                    <a:lnTo>
                      <a:pt x="4" y="90"/>
                    </a:lnTo>
                    <a:lnTo>
                      <a:pt x="2" y="84"/>
                    </a:lnTo>
                    <a:lnTo>
                      <a:pt x="1" y="78"/>
                    </a:lnTo>
                    <a:lnTo>
                      <a:pt x="0" y="73"/>
                    </a:lnTo>
                    <a:lnTo>
                      <a:pt x="0" y="67"/>
                    </a:lnTo>
                    <a:lnTo>
                      <a:pt x="0" y="61"/>
                    </a:lnTo>
                    <a:lnTo>
                      <a:pt x="2" y="0"/>
                    </a:lnTo>
                    <a:lnTo>
                      <a:pt x="366" y="0"/>
                    </a:lnTo>
                    <a:lnTo>
                      <a:pt x="369" y="61"/>
                    </a:lnTo>
                    <a:close/>
                  </a:path>
                </a:pathLst>
              </a:custGeom>
              <a:solidFill>
                <a:srgbClr val="A9B6B5"/>
              </a:solidFill>
              <a:ln w="0" cap="flat" cmpd="sng">
                <a:solidFill>
                  <a:srgbClr val="000000"/>
                </a:solidFill>
                <a:prstDash val="solid"/>
                <a:headEnd type="none" w="med" len="med"/>
                <a:tailEnd type="none" w="med" len="med"/>
              </a:ln>
            </p:spPr>
            <p:txBody>
              <a:bodyPr/>
              <a:lstStyle/>
              <a:p>
                <a:endParaRPr lang="en-US"/>
              </a:p>
            </p:txBody>
          </p:sp>
          <p:sp>
            <p:nvSpPr>
              <p:cNvPr id="1413557" name="Freeform 1413556"/>
              <p:cNvSpPr/>
              <p:nvPr/>
            </p:nvSpPr>
            <p:spPr>
              <a:xfrm>
                <a:off x="4530" y="1317"/>
                <a:ext cx="1" cy="9"/>
              </a:xfrm>
              <a:custGeom>
                <a:avLst/>
                <a:gdLst/>
                <a:ahLst/>
                <a:cxnLst/>
                <a:rect l="0" t="0" r="0" b="0"/>
                <a:pathLst>
                  <a:path w="37" h="201">
                    <a:moveTo>
                      <a:pt x="21" y="201"/>
                    </a:moveTo>
                    <a:lnTo>
                      <a:pt x="22" y="200"/>
                    </a:lnTo>
                    <a:lnTo>
                      <a:pt x="24" y="200"/>
                    </a:lnTo>
                    <a:lnTo>
                      <a:pt x="25" y="200"/>
                    </a:lnTo>
                    <a:lnTo>
                      <a:pt x="27" y="199"/>
                    </a:lnTo>
                    <a:lnTo>
                      <a:pt x="28" y="198"/>
                    </a:lnTo>
                    <a:lnTo>
                      <a:pt x="30" y="197"/>
                    </a:lnTo>
                    <a:lnTo>
                      <a:pt x="31" y="196"/>
                    </a:lnTo>
                    <a:lnTo>
                      <a:pt x="32" y="195"/>
                    </a:lnTo>
                    <a:lnTo>
                      <a:pt x="33" y="193"/>
                    </a:lnTo>
                    <a:lnTo>
                      <a:pt x="34" y="192"/>
                    </a:lnTo>
                    <a:lnTo>
                      <a:pt x="35" y="190"/>
                    </a:lnTo>
                    <a:lnTo>
                      <a:pt x="35" y="188"/>
                    </a:lnTo>
                    <a:lnTo>
                      <a:pt x="36" y="186"/>
                    </a:lnTo>
                    <a:lnTo>
                      <a:pt x="36" y="185"/>
                    </a:lnTo>
                    <a:lnTo>
                      <a:pt x="36" y="183"/>
                    </a:lnTo>
                    <a:lnTo>
                      <a:pt x="37" y="181"/>
                    </a:lnTo>
                    <a:lnTo>
                      <a:pt x="37" y="21"/>
                    </a:lnTo>
                    <a:lnTo>
                      <a:pt x="36" y="18"/>
                    </a:lnTo>
                    <a:lnTo>
                      <a:pt x="36" y="15"/>
                    </a:lnTo>
                    <a:lnTo>
                      <a:pt x="36" y="14"/>
                    </a:lnTo>
                    <a:lnTo>
                      <a:pt x="35" y="12"/>
                    </a:lnTo>
                    <a:lnTo>
                      <a:pt x="35" y="10"/>
                    </a:lnTo>
                    <a:lnTo>
                      <a:pt x="34" y="8"/>
                    </a:lnTo>
                    <a:lnTo>
                      <a:pt x="33" y="7"/>
                    </a:lnTo>
                    <a:lnTo>
                      <a:pt x="32" y="5"/>
                    </a:lnTo>
                    <a:lnTo>
                      <a:pt x="31" y="4"/>
                    </a:lnTo>
                    <a:lnTo>
                      <a:pt x="30" y="3"/>
                    </a:lnTo>
                    <a:lnTo>
                      <a:pt x="28" y="2"/>
                    </a:lnTo>
                    <a:lnTo>
                      <a:pt x="27" y="1"/>
                    </a:lnTo>
                    <a:lnTo>
                      <a:pt x="25" y="0"/>
                    </a:lnTo>
                    <a:lnTo>
                      <a:pt x="24" y="0"/>
                    </a:lnTo>
                    <a:lnTo>
                      <a:pt x="22" y="0"/>
                    </a:lnTo>
                    <a:lnTo>
                      <a:pt x="21" y="0"/>
                    </a:lnTo>
                    <a:lnTo>
                      <a:pt x="19" y="0"/>
                    </a:lnTo>
                    <a:lnTo>
                      <a:pt x="18" y="0"/>
                    </a:lnTo>
                    <a:lnTo>
                      <a:pt x="16" y="0"/>
                    </a:lnTo>
                    <a:lnTo>
                      <a:pt x="15" y="1"/>
                    </a:lnTo>
                    <a:lnTo>
                      <a:pt x="13" y="2"/>
                    </a:lnTo>
                    <a:lnTo>
                      <a:pt x="12" y="3"/>
                    </a:lnTo>
                    <a:lnTo>
                      <a:pt x="11" y="4"/>
                    </a:lnTo>
                    <a:lnTo>
                      <a:pt x="10" y="5"/>
                    </a:lnTo>
                    <a:lnTo>
                      <a:pt x="9" y="7"/>
                    </a:lnTo>
                    <a:lnTo>
                      <a:pt x="8" y="8"/>
                    </a:lnTo>
                    <a:lnTo>
                      <a:pt x="7" y="10"/>
                    </a:lnTo>
                    <a:lnTo>
                      <a:pt x="7" y="12"/>
                    </a:lnTo>
                    <a:lnTo>
                      <a:pt x="6" y="14"/>
                    </a:lnTo>
                    <a:lnTo>
                      <a:pt x="6" y="15"/>
                    </a:lnTo>
                    <a:lnTo>
                      <a:pt x="6" y="18"/>
                    </a:lnTo>
                    <a:lnTo>
                      <a:pt x="6" y="21"/>
                    </a:lnTo>
                    <a:lnTo>
                      <a:pt x="0" y="168"/>
                    </a:lnTo>
                    <a:lnTo>
                      <a:pt x="0" y="170"/>
                    </a:lnTo>
                    <a:lnTo>
                      <a:pt x="0" y="172"/>
                    </a:lnTo>
                    <a:lnTo>
                      <a:pt x="2" y="174"/>
                    </a:lnTo>
                    <a:lnTo>
                      <a:pt x="3" y="177"/>
                    </a:lnTo>
                    <a:lnTo>
                      <a:pt x="4" y="180"/>
                    </a:lnTo>
                    <a:lnTo>
                      <a:pt x="5" y="183"/>
                    </a:lnTo>
                    <a:lnTo>
                      <a:pt x="6" y="186"/>
                    </a:lnTo>
                    <a:lnTo>
                      <a:pt x="8" y="188"/>
                    </a:lnTo>
                    <a:lnTo>
                      <a:pt x="9" y="191"/>
                    </a:lnTo>
                    <a:lnTo>
                      <a:pt x="11" y="193"/>
                    </a:lnTo>
                    <a:lnTo>
                      <a:pt x="12" y="195"/>
                    </a:lnTo>
                    <a:lnTo>
                      <a:pt x="14" y="197"/>
                    </a:lnTo>
                    <a:lnTo>
                      <a:pt x="16" y="198"/>
                    </a:lnTo>
                    <a:lnTo>
                      <a:pt x="17" y="200"/>
                    </a:lnTo>
                    <a:lnTo>
                      <a:pt x="19" y="200"/>
                    </a:lnTo>
                    <a:lnTo>
                      <a:pt x="21" y="201"/>
                    </a:lnTo>
                    <a:close/>
                  </a:path>
                </a:pathLst>
              </a:custGeom>
              <a:solidFill>
                <a:srgbClr val="C2D5D7"/>
              </a:solidFill>
              <a:ln w="0" cap="flat" cmpd="sng">
                <a:solidFill>
                  <a:srgbClr val="000000"/>
                </a:solidFill>
                <a:prstDash val="solid"/>
                <a:headEnd type="none" w="med" len="med"/>
                <a:tailEnd type="none" w="med" len="med"/>
              </a:ln>
            </p:spPr>
            <p:txBody>
              <a:bodyPr/>
              <a:lstStyle/>
              <a:p>
                <a:endParaRPr lang="en-US"/>
              </a:p>
            </p:txBody>
          </p:sp>
          <p:sp>
            <p:nvSpPr>
              <p:cNvPr id="1413558" name="Freeform 1413557"/>
              <p:cNvSpPr/>
              <p:nvPr/>
            </p:nvSpPr>
            <p:spPr>
              <a:xfrm>
                <a:off x="4548" y="1317"/>
                <a:ext cx="2" cy="9"/>
              </a:xfrm>
              <a:custGeom>
                <a:avLst/>
                <a:gdLst/>
                <a:ahLst/>
                <a:cxnLst/>
                <a:rect l="0" t="0" r="0" b="0"/>
                <a:pathLst>
                  <a:path w="42" h="208">
                    <a:moveTo>
                      <a:pt x="15" y="208"/>
                    </a:moveTo>
                    <a:lnTo>
                      <a:pt x="16" y="207"/>
                    </a:lnTo>
                    <a:lnTo>
                      <a:pt x="18" y="207"/>
                    </a:lnTo>
                    <a:lnTo>
                      <a:pt x="20" y="205"/>
                    </a:lnTo>
                    <a:lnTo>
                      <a:pt x="22" y="204"/>
                    </a:lnTo>
                    <a:lnTo>
                      <a:pt x="25" y="202"/>
                    </a:lnTo>
                    <a:lnTo>
                      <a:pt x="27" y="200"/>
                    </a:lnTo>
                    <a:lnTo>
                      <a:pt x="29" y="198"/>
                    </a:lnTo>
                    <a:lnTo>
                      <a:pt x="31" y="196"/>
                    </a:lnTo>
                    <a:lnTo>
                      <a:pt x="34" y="193"/>
                    </a:lnTo>
                    <a:lnTo>
                      <a:pt x="36" y="190"/>
                    </a:lnTo>
                    <a:lnTo>
                      <a:pt x="37" y="188"/>
                    </a:lnTo>
                    <a:lnTo>
                      <a:pt x="39" y="185"/>
                    </a:lnTo>
                    <a:lnTo>
                      <a:pt x="40" y="182"/>
                    </a:lnTo>
                    <a:lnTo>
                      <a:pt x="41" y="179"/>
                    </a:lnTo>
                    <a:lnTo>
                      <a:pt x="41" y="177"/>
                    </a:lnTo>
                    <a:lnTo>
                      <a:pt x="42" y="175"/>
                    </a:lnTo>
                    <a:lnTo>
                      <a:pt x="31" y="19"/>
                    </a:lnTo>
                    <a:lnTo>
                      <a:pt x="30" y="16"/>
                    </a:lnTo>
                    <a:lnTo>
                      <a:pt x="30" y="15"/>
                    </a:lnTo>
                    <a:lnTo>
                      <a:pt x="30" y="13"/>
                    </a:lnTo>
                    <a:lnTo>
                      <a:pt x="29" y="11"/>
                    </a:lnTo>
                    <a:lnTo>
                      <a:pt x="29" y="9"/>
                    </a:lnTo>
                    <a:lnTo>
                      <a:pt x="28" y="8"/>
                    </a:lnTo>
                    <a:lnTo>
                      <a:pt x="27" y="6"/>
                    </a:lnTo>
                    <a:lnTo>
                      <a:pt x="26" y="5"/>
                    </a:lnTo>
                    <a:lnTo>
                      <a:pt x="25" y="4"/>
                    </a:lnTo>
                    <a:lnTo>
                      <a:pt x="24" y="3"/>
                    </a:lnTo>
                    <a:lnTo>
                      <a:pt x="22" y="2"/>
                    </a:lnTo>
                    <a:lnTo>
                      <a:pt x="21" y="1"/>
                    </a:lnTo>
                    <a:lnTo>
                      <a:pt x="19" y="0"/>
                    </a:lnTo>
                    <a:lnTo>
                      <a:pt x="18" y="0"/>
                    </a:lnTo>
                    <a:lnTo>
                      <a:pt x="16" y="0"/>
                    </a:lnTo>
                    <a:lnTo>
                      <a:pt x="15" y="0"/>
                    </a:lnTo>
                    <a:lnTo>
                      <a:pt x="13" y="0"/>
                    </a:lnTo>
                    <a:lnTo>
                      <a:pt x="11" y="0"/>
                    </a:lnTo>
                    <a:lnTo>
                      <a:pt x="10" y="0"/>
                    </a:lnTo>
                    <a:lnTo>
                      <a:pt x="8" y="1"/>
                    </a:lnTo>
                    <a:lnTo>
                      <a:pt x="7" y="2"/>
                    </a:lnTo>
                    <a:lnTo>
                      <a:pt x="6" y="3"/>
                    </a:lnTo>
                    <a:lnTo>
                      <a:pt x="5" y="4"/>
                    </a:lnTo>
                    <a:lnTo>
                      <a:pt x="4" y="5"/>
                    </a:lnTo>
                    <a:lnTo>
                      <a:pt x="3" y="7"/>
                    </a:lnTo>
                    <a:lnTo>
                      <a:pt x="2" y="8"/>
                    </a:lnTo>
                    <a:lnTo>
                      <a:pt x="1" y="10"/>
                    </a:lnTo>
                    <a:lnTo>
                      <a:pt x="1" y="12"/>
                    </a:lnTo>
                    <a:lnTo>
                      <a:pt x="0" y="14"/>
                    </a:lnTo>
                    <a:lnTo>
                      <a:pt x="0" y="17"/>
                    </a:lnTo>
                    <a:lnTo>
                      <a:pt x="0" y="19"/>
                    </a:lnTo>
                    <a:lnTo>
                      <a:pt x="0" y="22"/>
                    </a:lnTo>
                    <a:lnTo>
                      <a:pt x="0" y="191"/>
                    </a:lnTo>
                    <a:lnTo>
                      <a:pt x="0" y="192"/>
                    </a:lnTo>
                    <a:lnTo>
                      <a:pt x="0" y="194"/>
                    </a:lnTo>
                    <a:lnTo>
                      <a:pt x="0" y="195"/>
                    </a:lnTo>
                    <a:lnTo>
                      <a:pt x="1" y="197"/>
                    </a:lnTo>
                    <a:lnTo>
                      <a:pt x="1" y="198"/>
                    </a:lnTo>
                    <a:lnTo>
                      <a:pt x="2" y="199"/>
                    </a:lnTo>
                    <a:lnTo>
                      <a:pt x="3" y="201"/>
                    </a:lnTo>
                    <a:lnTo>
                      <a:pt x="4" y="202"/>
                    </a:lnTo>
                    <a:lnTo>
                      <a:pt x="5" y="203"/>
                    </a:lnTo>
                    <a:lnTo>
                      <a:pt x="6" y="204"/>
                    </a:lnTo>
                    <a:lnTo>
                      <a:pt x="7" y="205"/>
                    </a:lnTo>
                    <a:lnTo>
                      <a:pt x="8" y="206"/>
                    </a:lnTo>
                    <a:lnTo>
                      <a:pt x="10" y="207"/>
                    </a:lnTo>
                    <a:lnTo>
                      <a:pt x="11" y="207"/>
                    </a:lnTo>
                    <a:lnTo>
                      <a:pt x="13" y="207"/>
                    </a:lnTo>
                    <a:lnTo>
                      <a:pt x="15" y="208"/>
                    </a:lnTo>
                    <a:close/>
                  </a:path>
                </a:pathLst>
              </a:custGeom>
              <a:solidFill>
                <a:srgbClr val="C2D5D7"/>
              </a:solidFill>
              <a:ln w="0" cap="flat" cmpd="sng">
                <a:solidFill>
                  <a:srgbClr val="000000"/>
                </a:solidFill>
                <a:prstDash val="solid"/>
                <a:headEnd type="none" w="med" len="med"/>
                <a:tailEnd type="none" w="med" len="med"/>
              </a:ln>
            </p:spPr>
            <p:txBody>
              <a:bodyPr/>
              <a:lstStyle/>
              <a:p>
                <a:endParaRPr lang="en-US"/>
              </a:p>
            </p:txBody>
          </p:sp>
          <p:sp>
            <p:nvSpPr>
              <p:cNvPr id="1413559" name="Freeform 1413558"/>
              <p:cNvSpPr/>
              <p:nvPr/>
            </p:nvSpPr>
            <p:spPr>
              <a:xfrm>
                <a:off x="4532" y="1316"/>
                <a:ext cx="16" cy="5"/>
              </a:xfrm>
              <a:custGeom>
                <a:avLst/>
                <a:gdLst/>
                <a:ahLst/>
                <a:cxnLst/>
                <a:rect l="0" t="0" r="0" b="0"/>
                <a:pathLst>
                  <a:path w="378" h="98">
                    <a:moveTo>
                      <a:pt x="338" y="98"/>
                    </a:moveTo>
                    <a:lnTo>
                      <a:pt x="341" y="97"/>
                    </a:lnTo>
                    <a:lnTo>
                      <a:pt x="346" y="97"/>
                    </a:lnTo>
                    <a:lnTo>
                      <a:pt x="350" y="96"/>
                    </a:lnTo>
                    <a:lnTo>
                      <a:pt x="353" y="95"/>
                    </a:lnTo>
                    <a:lnTo>
                      <a:pt x="357" y="94"/>
                    </a:lnTo>
                    <a:lnTo>
                      <a:pt x="360" y="92"/>
                    </a:lnTo>
                    <a:lnTo>
                      <a:pt x="363" y="90"/>
                    </a:lnTo>
                    <a:lnTo>
                      <a:pt x="366" y="88"/>
                    </a:lnTo>
                    <a:lnTo>
                      <a:pt x="368" y="86"/>
                    </a:lnTo>
                    <a:lnTo>
                      <a:pt x="371" y="84"/>
                    </a:lnTo>
                    <a:lnTo>
                      <a:pt x="373" y="81"/>
                    </a:lnTo>
                    <a:lnTo>
                      <a:pt x="374" y="79"/>
                    </a:lnTo>
                    <a:lnTo>
                      <a:pt x="376" y="75"/>
                    </a:lnTo>
                    <a:lnTo>
                      <a:pt x="377" y="72"/>
                    </a:lnTo>
                    <a:lnTo>
                      <a:pt x="377" y="69"/>
                    </a:lnTo>
                    <a:lnTo>
                      <a:pt x="378" y="66"/>
                    </a:lnTo>
                    <a:lnTo>
                      <a:pt x="378" y="31"/>
                    </a:lnTo>
                    <a:lnTo>
                      <a:pt x="377" y="27"/>
                    </a:lnTo>
                    <a:lnTo>
                      <a:pt x="377" y="24"/>
                    </a:lnTo>
                    <a:lnTo>
                      <a:pt x="376" y="21"/>
                    </a:lnTo>
                    <a:lnTo>
                      <a:pt x="374" y="18"/>
                    </a:lnTo>
                    <a:lnTo>
                      <a:pt x="373" y="15"/>
                    </a:lnTo>
                    <a:lnTo>
                      <a:pt x="371" y="13"/>
                    </a:lnTo>
                    <a:lnTo>
                      <a:pt x="368" y="10"/>
                    </a:lnTo>
                    <a:lnTo>
                      <a:pt x="366" y="8"/>
                    </a:lnTo>
                    <a:lnTo>
                      <a:pt x="363" y="6"/>
                    </a:lnTo>
                    <a:lnTo>
                      <a:pt x="360" y="5"/>
                    </a:lnTo>
                    <a:lnTo>
                      <a:pt x="357" y="3"/>
                    </a:lnTo>
                    <a:lnTo>
                      <a:pt x="353" y="2"/>
                    </a:lnTo>
                    <a:lnTo>
                      <a:pt x="350" y="1"/>
                    </a:lnTo>
                    <a:lnTo>
                      <a:pt x="346" y="0"/>
                    </a:lnTo>
                    <a:lnTo>
                      <a:pt x="341" y="0"/>
                    </a:lnTo>
                    <a:lnTo>
                      <a:pt x="338" y="0"/>
                    </a:lnTo>
                    <a:lnTo>
                      <a:pt x="40" y="0"/>
                    </a:lnTo>
                    <a:lnTo>
                      <a:pt x="36" y="0"/>
                    </a:lnTo>
                    <a:lnTo>
                      <a:pt x="31" y="0"/>
                    </a:lnTo>
                    <a:lnTo>
                      <a:pt x="27" y="1"/>
                    </a:lnTo>
                    <a:lnTo>
                      <a:pt x="24" y="2"/>
                    </a:lnTo>
                    <a:lnTo>
                      <a:pt x="20" y="3"/>
                    </a:lnTo>
                    <a:lnTo>
                      <a:pt x="17" y="5"/>
                    </a:lnTo>
                    <a:lnTo>
                      <a:pt x="14" y="6"/>
                    </a:lnTo>
                    <a:lnTo>
                      <a:pt x="11" y="8"/>
                    </a:lnTo>
                    <a:lnTo>
                      <a:pt x="9" y="10"/>
                    </a:lnTo>
                    <a:lnTo>
                      <a:pt x="6" y="13"/>
                    </a:lnTo>
                    <a:lnTo>
                      <a:pt x="4" y="15"/>
                    </a:lnTo>
                    <a:lnTo>
                      <a:pt x="3" y="18"/>
                    </a:lnTo>
                    <a:lnTo>
                      <a:pt x="1" y="21"/>
                    </a:lnTo>
                    <a:lnTo>
                      <a:pt x="0" y="24"/>
                    </a:lnTo>
                    <a:lnTo>
                      <a:pt x="0" y="27"/>
                    </a:lnTo>
                    <a:lnTo>
                      <a:pt x="0" y="31"/>
                    </a:lnTo>
                    <a:lnTo>
                      <a:pt x="0" y="66"/>
                    </a:lnTo>
                    <a:lnTo>
                      <a:pt x="0" y="69"/>
                    </a:lnTo>
                    <a:lnTo>
                      <a:pt x="0" y="72"/>
                    </a:lnTo>
                    <a:lnTo>
                      <a:pt x="1" y="75"/>
                    </a:lnTo>
                    <a:lnTo>
                      <a:pt x="3" y="79"/>
                    </a:lnTo>
                    <a:lnTo>
                      <a:pt x="4" y="81"/>
                    </a:lnTo>
                    <a:lnTo>
                      <a:pt x="6" y="84"/>
                    </a:lnTo>
                    <a:lnTo>
                      <a:pt x="9" y="86"/>
                    </a:lnTo>
                    <a:lnTo>
                      <a:pt x="11" y="88"/>
                    </a:lnTo>
                    <a:lnTo>
                      <a:pt x="14" y="90"/>
                    </a:lnTo>
                    <a:lnTo>
                      <a:pt x="17" y="92"/>
                    </a:lnTo>
                    <a:lnTo>
                      <a:pt x="20" y="94"/>
                    </a:lnTo>
                    <a:lnTo>
                      <a:pt x="24" y="95"/>
                    </a:lnTo>
                    <a:lnTo>
                      <a:pt x="27" y="96"/>
                    </a:lnTo>
                    <a:lnTo>
                      <a:pt x="31" y="97"/>
                    </a:lnTo>
                    <a:lnTo>
                      <a:pt x="36" y="97"/>
                    </a:lnTo>
                    <a:lnTo>
                      <a:pt x="40" y="98"/>
                    </a:lnTo>
                    <a:lnTo>
                      <a:pt x="338" y="98"/>
                    </a:lnTo>
                    <a:close/>
                  </a:path>
                </a:pathLst>
              </a:custGeom>
              <a:solidFill>
                <a:srgbClr val="CED9D9"/>
              </a:solidFill>
              <a:ln w="0" cap="flat" cmpd="sng">
                <a:solidFill>
                  <a:srgbClr val="000000"/>
                </a:solidFill>
                <a:prstDash val="solid"/>
                <a:headEnd type="none" w="med" len="med"/>
                <a:tailEnd type="none" w="med" len="med"/>
              </a:ln>
            </p:spPr>
            <p:txBody>
              <a:bodyPr/>
              <a:lstStyle/>
              <a:p>
                <a:endParaRPr lang="en-US"/>
              </a:p>
            </p:txBody>
          </p:sp>
          <p:sp>
            <p:nvSpPr>
              <p:cNvPr id="1413560" name="Freeform 1413559"/>
              <p:cNvSpPr/>
              <p:nvPr/>
            </p:nvSpPr>
            <p:spPr>
              <a:xfrm>
                <a:off x="4553" y="1315"/>
                <a:ext cx="23" cy="13"/>
              </a:xfrm>
              <a:custGeom>
                <a:avLst/>
                <a:gdLst/>
                <a:ahLst/>
                <a:cxnLst/>
                <a:rect l="0" t="0" r="0" b="0"/>
                <a:pathLst>
                  <a:path w="530" h="282">
                    <a:moveTo>
                      <a:pt x="460" y="282"/>
                    </a:moveTo>
                    <a:lnTo>
                      <a:pt x="465" y="281"/>
                    </a:lnTo>
                    <a:lnTo>
                      <a:pt x="472" y="280"/>
                    </a:lnTo>
                    <a:lnTo>
                      <a:pt x="478" y="279"/>
                    </a:lnTo>
                    <a:lnTo>
                      <a:pt x="484" y="276"/>
                    </a:lnTo>
                    <a:lnTo>
                      <a:pt x="490" y="274"/>
                    </a:lnTo>
                    <a:lnTo>
                      <a:pt x="495" y="270"/>
                    </a:lnTo>
                    <a:lnTo>
                      <a:pt x="501" y="267"/>
                    </a:lnTo>
                    <a:lnTo>
                      <a:pt x="506" y="263"/>
                    </a:lnTo>
                    <a:lnTo>
                      <a:pt x="512" y="257"/>
                    </a:lnTo>
                    <a:lnTo>
                      <a:pt x="516" y="252"/>
                    </a:lnTo>
                    <a:lnTo>
                      <a:pt x="520" y="247"/>
                    </a:lnTo>
                    <a:lnTo>
                      <a:pt x="523" y="241"/>
                    </a:lnTo>
                    <a:lnTo>
                      <a:pt x="526" y="235"/>
                    </a:lnTo>
                    <a:lnTo>
                      <a:pt x="528" y="229"/>
                    </a:lnTo>
                    <a:lnTo>
                      <a:pt x="529" y="222"/>
                    </a:lnTo>
                    <a:lnTo>
                      <a:pt x="530" y="215"/>
                    </a:lnTo>
                    <a:lnTo>
                      <a:pt x="515" y="67"/>
                    </a:lnTo>
                    <a:lnTo>
                      <a:pt x="514" y="60"/>
                    </a:lnTo>
                    <a:lnTo>
                      <a:pt x="513" y="52"/>
                    </a:lnTo>
                    <a:lnTo>
                      <a:pt x="512" y="46"/>
                    </a:lnTo>
                    <a:lnTo>
                      <a:pt x="510" y="40"/>
                    </a:lnTo>
                    <a:lnTo>
                      <a:pt x="507" y="34"/>
                    </a:lnTo>
                    <a:lnTo>
                      <a:pt x="505" y="29"/>
                    </a:lnTo>
                    <a:lnTo>
                      <a:pt x="502" y="24"/>
                    </a:lnTo>
                    <a:lnTo>
                      <a:pt x="498" y="20"/>
                    </a:lnTo>
                    <a:lnTo>
                      <a:pt x="495" y="14"/>
                    </a:lnTo>
                    <a:lnTo>
                      <a:pt x="490" y="11"/>
                    </a:lnTo>
                    <a:lnTo>
                      <a:pt x="486" y="7"/>
                    </a:lnTo>
                    <a:lnTo>
                      <a:pt x="481" y="5"/>
                    </a:lnTo>
                    <a:lnTo>
                      <a:pt x="477" y="2"/>
                    </a:lnTo>
                    <a:lnTo>
                      <a:pt x="471" y="1"/>
                    </a:lnTo>
                    <a:lnTo>
                      <a:pt x="465" y="0"/>
                    </a:lnTo>
                    <a:lnTo>
                      <a:pt x="460" y="0"/>
                    </a:lnTo>
                    <a:lnTo>
                      <a:pt x="69" y="0"/>
                    </a:lnTo>
                    <a:lnTo>
                      <a:pt x="63" y="0"/>
                    </a:lnTo>
                    <a:lnTo>
                      <a:pt x="58" y="1"/>
                    </a:lnTo>
                    <a:lnTo>
                      <a:pt x="53" y="2"/>
                    </a:lnTo>
                    <a:lnTo>
                      <a:pt x="48" y="5"/>
                    </a:lnTo>
                    <a:lnTo>
                      <a:pt x="43" y="7"/>
                    </a:lnTo>
                    <a:lnTo>
                      <a:pt x="38" y="11"/>
                    </a:lnTo>
                    <a:lnTo>
                      <a:pt x="34" y="14"/>
                    </a:lnTo>
                    <a:lnTo>
                      <a:pt x="31" y="20"/>
                    </a:lnTo>
                    <a:lnTo>
                      <a:pt x="27" y="24"/>
                    </a:lnTo>
                    <a:lnTo>
                      <a:pt x="24" y="29"/>
                    </a:lnTo>
                    <a:lnTo>
                      <a:pt x="22" y="34"/>
                    </a:lnTo>
                    <a:lnTo>
                      <a:pt x="20" y="40"/>
                    </a:lnTo>
                    <a:lnTo>
                      <a:pt x="18" y="46"/>
                    </a:lnTo>
                    <a:lnTo>
                      <a:pt x="17" y="52"/>
                    </a:lnTo>
                    <a:lnTo>
                      <a:pt x="16" y="60"/>
                    </a:lnTo>
                    <a:lnTo>
                      <a:pt x="16" y="67"/>
                    </a:lnTo>
                    <a:lnTo>
                      <a:pt x="0" y="215"/>
                    </a:lnTo>
                    <a:lnTo>
                      <a:pt x="0" y="222"/>
                    </a:lnTo>
                    <a:lnTo>
                      <a:pt x="1" y="229"/>
                    </a:lnTo>
                    <a:lnTo>
                      <a:pt x="3" y="235"/>
                    </a:lnTo>
                    <a:lnTo>
                      <a:pt x="7" y="241"/>
                    </a:lnTo>
                    <a:lnTo>
                      <a:pt x="10" y="247"/>
                    </a:lnTo>
                    <a:lnTo>
                      <a:pt x="14" y="252"/>
                    </a:lnTo>
                    <a:lnTo>
                      <a:pt x="18" y="257"/>
                    </a:lnTo>
                    <a:lnTo>
                      <a:pt x="23" y="263"/>
                    </a:lnTo>
                    <a:lnTo>
                      <a:pt x="28" y="267"/>
                    </a:lnTo>
                    <a:lnTo>
                      <a:pt x="34" y="270"/>
                    </a:lnTo>
                    <a:lnTo>
                      <a:pt x="39" y="274"/>
                    </a:lnTo>
                    <a:lnTo>
                      <a:pt x="46" y="276"/>
                    </a:lnTo>
                    <a:lnTo>
                      <a:pt x="52" y="279"/>
                    </a:lnTo>
                    <a:lnTo>
                      <a:pt x="57" y="280"/>
                    </a:lnTo>
                    <a:lnTo>
                      <a:pt x="63" y="281"/>
                    </a:lnTo>
                    <a:lnTo>
                      <a:pt x="69" y="282"/>
                    </a:lnTo>
                    <a:lnTo>
                      <a:pt x="460" y="282"/>
                    </a:lnTo>
                    <a:close/>
                  </a:path>
                </a:pathLst>
              </a:custGeom>
              <a:solidFill>
                <a:srgbClr val="7F7F7F"/>
              </a:solidFill>
              <a:ln w="0" cap="flat" cmpd="sng">
                <a:solidFill>
                  <a:srgbClr val="000000"/>
                </a:solidFill>
                <a:prstDash val="solid"/>
                <a:headEnd type="none" w="med" len="med"/>
                <a:tailEnd type="none" w="med" len="med"/>
              </a:ln>
            </p:spPr>
            <p:txBody>
              <a:bodyPr/>
              <a:lstStyle/>
              <a:p>
                <a:endParaRPr lang="en-US"/>
              </a:p>
            </p:txBody>
          </p:sp>
          <p:sp>
            <p:nvSpPr>
              <p:cNvPr id="1413561" name="Freeform 1413560"/>
              <p:cNvSpPr/>
              <p:nvPr/>
            </p:nvSpPr>
            <p:spPr>
              <a:xfrm>
                <a:off x="4554" y="1316"/>
                <a:ext cx="22" cy="11"/>
              </a:xfrm>
              <a:custGeom>
                <a:avLst/>
                <a:gdLst/>
                <a:ahLst/>
                <a:cxnLst/>
                <a:rect l="0" t="0" r="0" b="0"/>
                <a:pathLst>
                  <a:path w="505" h="269">
                    <a:moveTo>
                      <a:pt x="438" y="269"/>
                    </a:moveTo>
                    <a:lnTo>
                      <a:pt x="443" y="268"/>
                    </a:lnTo>
                    <a:lnTo>
                      <a:pt x="449" y="267"/>
                    </a:lnTo>
                    <a:lnTo>
                      <a:pt x="454" y="266"/>
                    </a:lnTo>
                    <a:lnTo>
                      <a:pt x="461" y="264"/>
                    </a:lnTo>
                    <a:lnTo>
                      <a:pt x="466" y="261"/>
                    </a:lnTo>
                    <a:lnTo>
                      <a:pt x="472" y="258"/>
                    </a:lnTo>
                    <a:lnTo>
                      <a:pt x="477" y="253"/>
                    </a:lnTo>
                    <a:lnTo>
                      <a:pt x="482" y="249"/>
                    </a:lnTo>
                    <a:lnTo>
                      <a:pt x="486" y="245"/>
                    </a:lnTo>
                    <a:lnTo>
                      <a:pt x="491" y="240"/>
                    </a:lnTo>
                    <a:lnTo>
                      <a:pt x="494" y="235"/>
                    </a:lnTo>
                    <a:lnTo>
                      <a:pt x="498" y="229"/>
                    </a:lnTo>
                    <a:lnTo>
                      <a:pt x="501" y="223"/>
                    </a:lnTo>
                    <a:lnTo>
                      <a:pt x="503" y="217"/>
                    </a:lnTo>
                    <a:lnTo>
                      <a:pt x="504" y="210"/>
                    </a:lnTo>
                    <a:lnTo>
                      <a:pt x="505" y="204"/>
                    </a:lnTo>
                    <a:lnTo>
                      <a:pt x="490" y="64"/>
                    </a:lnTo>
                    <a:lnTo>
                      <a:pt x="489" y="57"/>
                    </a:lnTo>
                    <a:lnTo>
                      <a:pt x="488" y="50"/>
                    </a:lnTo>
                    <a:lnTo>
                      <a:pt x="487" y="44"/>
                    </a:lnTo>
                    <a:lnTo>
                      <a:pt x="486" y="38"/>
                    </a:lnTo>
                    <a:lnTo>
                      <a:pt x="484" y="33"/>
                    </a:lnTo>
                    <a:lnTo>
                      <a:pt x="481" y="28"/>
                    </a:lnTo>
                    <a:lnTo>
                      <a:pt x="478" y="23"/>
                    </a:lnTo>
                    <a:lnTo>
                      <a:pt x="475" y="19"/>
                    </a:lnTo>
                    <a:lnTo>
                      <a:pt x="471" y="15"/>
                    </a:lnTo>
                    <a:lnTo>
                      <a:pt x="467" y="10"/>
                    </a:lnTo>
                    <a:lnTo>
                      <a:pt x="463" y="7"/>
                    </a:lnTo>
                    <a:lnTo>
                      <a:pt x="459" y="4"/>
                    </a:lnTo>
                    <a:lnTo>
                      <a:pt x="453" y="2"/>
                    </a:lnTo>
                    <a:lnTo>
                      <a:pt x="448" y="1"/>
                    </a:lnTo>
                    <a:lnTo>
                      <a:pt x="443" y="0"/>
                    </a:lnTo>
                    <a:lnTo>
                      <a:pt x="438" y="0"/>
                    </a:lnTo>
                    <a:lnTo>
                      <a:pt x="65" y="0"/>
                    </a:lnTo>
                    <a:lnTo>
                      <a:pt x="60" y="0"/>
                    </a:lnTo>
                    <a:lnTo>
                      <a:pt x="55" y="1"/>
                    </a:lnTo>
                    <a:lnTo>
                      <a:pt x="50" y="2"/>
                    </a:lnTo>
                    <a:lnTo>
                      <a:pt x="45" y="4"/>
                    </a:lnTo>
                    <a:lnTo>
                      <a:pt x="41" y="7"/>
                    </a:lnTo>
                    <a:lnTo>
                      <a:pt x="37" y="10"/>
                    </a:lnTo>
                    <a:lnTo>
                      <a:pt x="33" y="15"/>
                    </a:lnTo>
                    <a:lnTo>
                      <a:pt x="29" y="19"/>
                    </a:lnTo>
                    <a:lnTo>
                      <a:pt x="26" y="23"/>
                    </a:lnTo>
                    <a:lnTo>
                      <a:pt x="23" y="28"/>
                    </a:lnTo>
                    <a:lnTo>
                      <a:pt x="20" y="33"/>
                    </a:lnTo>
                    <a:lnTo>
                      <a:pt x="18" y="38"/>
                    </a:lnTo>
                    <a:lnTo>
                      <a:pt x="17" y="44"/>
                    </a:lnTo>
                    <a:lnTo>
                      <a:pt x="15" y="50"/>
                    </a:lnTo>
                    <a:lnTo>
                      <a:pt x="15" y="57"/>
                    </a:lnTo>
                    <a:lnTo>
                      <a:pt x="15" y="64"/>
                    </a:lnTo>
                    <a:lnTo>
                      <a:pt x="0" y="204"/>
                    </a:lnTo>
                    <a:lnTo>
                      <a:pt x="0" y="210"/>
                    </a:lnTo>
                    <a:lnTo>
                      <a:pt x="1" y="217"/>
                    </a:lnTo>
                    <a:lnTo>
                      <a:pt x="3" y="223"/>
                    </a:lnTo>
                    <a:lnTo>
                      <a:pt x="6" y="229"/>
                    </a:lnTo>
                    <a:lnTo>
                      <a:pt x="9" y="235"/>
                    </a:lnTo>
                    <a:lnTo>
                      <a:pt x="13" y="240"/>
                    </a:lnTo>
                    <a:lnTo>
                      <a:pt x="17" y="245"/>
                    </a:lnTo>
                    <a:lnTo>
                      <a:pt x="21" y="249"/>
                    </a:lnTo>
                    <a:lnTo>
                      <a:pt x="26" y="253"/>
                    </a:lnTo>
                    <a:lnTo>
                      <a:pt x="32" y="258"/>
                    </a:lnTo>
                    <a:lnTo>
                      <a:pt x="38" y="261"/>
                    </a:lnTo>
                    <a:lnTo>
                      <a:pt x="43" y="264"/>
                    </a:lnTo>
                    <a:lnTo>
                      <a:pt x="49" y="266"/>
                    </a:lnTo>
                    <a:lnTo>
                      <a:pt x="54" y="267"/>
                    </a:lnTo>
                    <a:lnTo>
                      <a:pt x="59" y="268"/>
                    </a:lnTo>
                    <a:lnTo>
                      <a:pt x="65" y="269"/>
                    </a:lnTo>
                    <a:lnTo>
                      <a:pt x="438" y="269"/>
                    </a:lnTo>
                    <a:close/>
                  </a:path>
                </a:pathLst>
              </a:custGeom>
              <a:solidFill>
                <a:srgbClr val="F2F3F1"/>
              </a:solidFill>
              <a:ln w="0" cap="flat" cmpd="sng">
                <a:solidFill>
                  <a:srgbClr val="000000"/>
                </a:solidFill>
                <a:prstDash val="solid"/>
                <a:headEnd type="none" w="med" len="med"/>
                <a:tailEnd type="none" w="med" len="med"/>
              </a:ln>
            </p:spPr>
            <p:txBody>
              <a:bodyPr/>
              <a:lstStyle/>
              <a:p>
                <a:endParaRPr lang="en-US"/>
              </a:p>
            </p:txBody>
          </p:sp>
          <p:sp>
            <p:nvSpPr>
              <p:cNvPr id="1413562" name="Freeform 1413561"/>
              <p:cNvSpPr/>
              <p:nvPr/>
            </p:nvSpPr>
            <p:spPr>
              <a:xfrm>
                <a:off x="4557" y="1321"/>
                <a:ext cx="16" cy="5"/>
              </a:xfrm>
              <a:custGeom>
                <a:avLst/>
                <a:gdLst/>
                <a:ahLst/>
                <a:cxnLst/>
                <a:rect l="0" t="0" r="0" b="0"/>
                <a:pathLst>
                  <a:path w="369" h="121">
                    <a:moveTo>
                      <a:pt x="369" y="61"/>
                    </a:moveTo>
                    <a:lnTo>
                      <a:pt x="368" y="67"/>
                    </a:lnTo>
                    <a:lnTo>
                      <a:pt x="368" y="73"/>
                    </a:lnTo>
                    <a:lnTo>
                      <a:pt x="367" y="78"/>
                    </a:lnTo>
                    <a:lnTo>
                      <a:pt x="366" y="84"/>
                    </a:lnTo>
                    <a:lnTo>
                      <a:pt x="364" y="90"/>
                    </a:lnTo>
                    <a:lnTo>
                      <a:pt x="362" y="95"/>
                    </a:lnTo>
                    <a:lnTo>
                      <a:pt x="360" y="99"/>
                    </a:lnTo>
                    <a:lnTo>
                      <a:pt x="357" y="103"/>
                    </a:lnTo>
                    <a:lnTo>
                      <a:pt x="354" y="107"/>
                    </a:lnTo>
                    <a:lnTo>
                      <a:pt x="351" y="111"/>
                    </a:lnTo>
                    <a:lnTo>
                      <a:pt x="347" y="113"/>
                    </a:lnTo>
                    <a:lnTo>
                      <a:pt x="343" y="116"/>
                    </a:lnTo>
                    <a:lnTo>
                      <a:pt x="339" y="118"/>
                    </a:lnTo>
                    <a:lnTo>
                      <a:pt x="335" y="119"/>
                    </a:lnTo>
                    <a:lnTo>
                      <a:pt x="330" y="120"/>
                    </a:lnTo>
                    <a:lnTo>
                      <a:pt x="326" y="121"/>
                    </a:lnTo>
                    <a:lnTo>
                      <a:pt x="43" y="121"/>
                    </a:lnTo>
                    <a:lnTo>
                      <a:pt x="37" y="120"/>
                    </a:lnTo>
                    <a:lnTo>
                      <a:pt x="32" y="119"/>
                    </a:lnTo>
                    <a:lnTo>
                      <a:pt x="28" y="118"/>
                    </a:lnTo>
                    <a:lnTo>
                      <a:pt x="24" y="116"/>
                    </a:lnTo>
                    <a:lnTo>
                      <a:pt x="20" y="113"/>
                    </a:lnTo>
                    <a:lnTo>
                      <a:pt x="17" y="111"/>
                    </a:lnTo>
                    <a:lnTo>
                      <a:pt x="14" y="107"/>
                    </a:lnTo>
                    <a:lnTo>
                      <a:pt x="11" y="103"/>
                    </a:lnTo>
                    <a:lnTo>
                      <a:pt x="8" y="99"/>
                    </a:lnTo>
                    <a:lnTo>
                      <a:pt x="6" y="95"/>
                    </a:lnTo>
                    <a:lnTo>
                      <a:pt x="4" y="90"/>
                    </a:lnTo>
                    <a:lnTo>
                      <a:pt x="2" y="84"/>
                    </a:lnTo>
                    <a:lnTo>
                      <a:pt x="1" y="78"/>
                    </a:lnTo>
                    <a:lnTo>
                      <a:pt x="0" y="73"/>
                    </a:lnTo>
                    <a:lnTo>
                      <a:pt x="0" y="67"/>
                    </a:lnTo>
                    <a:lnTo>
                      <a:pt x="0" y="61"/>
                    </a:lnTo>
                    <a:lnTo>
                      <a:pt x="2" y="0"/>
                    </a:lnTo>
                    <a:lnTo>
                      <a:pt x="366" y="0"/>
                    </a:lnTo>
                    <a:lnTo>
                      <a:pt x="369" y="61"/>
                    </a:lnTo>
                    <a:close/>
                  </a:path>
                </a:pathLst>
              </a:custGeom>
              <a:solidFill>
                <a:srgbClr val="A9B6B5"/>
              </a:solidFill>
              <a:ln w="0" cap="flat" cmpd="sng">
                <a:solidFill>
                  <a:srgbClr val="000000"/>
                </a:solidFill>
                <a:prstDash val="solid"/>
                <a:headEnd type="none" w="med" len="med"/>
                <a:tailEnd type="none" w="med" len="med"/>
              </a:ln>
            </p:spPr>
            <p:txBody>
              <a:bodyPr/>
              <a:lstStyle/>
              <a:p>
                <a:endParaRPr lang="en-US"/>
              </a:p>
            </p:txBody>
          </p:sp>
          <p:sp>
            <p:nvSpPr>
              <p:cNvPr id="1413563" name="Freeform 1413562"/>
              <p:cNvSpPr/>
              <p:nvPr/>
            </p:nvSpPr>
            <p:spPr>
              <a:xfrm>
                <a:off x="4554" y="1317"/>
                <a:ext cx="2" cy="9"/>
              </a:xfrm>
              <a:custGeom>
                <a:avLst/>
                <a:gdLst/>
                <a:ahLst/>
                <a:cxnLst/>
                <a:rect l="0" t="0" r="0" b="0"/>
                <a:pathLst>
                  <a:path w="36" h="201">
                    <a:moveTo>
                      <a:pt x="21" y="201"/>
                    </a:moveTo>
                    <a:lnTo>
                      <a:pt x="22" y="200"/>
                    </a:lnTo>
                    <a:lnTo>
                      <a:pt x="24" y="200"/>
                    </a:lnTo>
                    <a:lnTo>
                      <a:pt x="25" y="200"/>
                    </a:lnTo>
                    <a:lnTo>
                      <a:pt x="27" y="199"/>
                    </a:lnTo>
                    <a:lnTo>
                      <a:pt x="28" y="198"/>
                    </a:lnTo>
                    <a:lnTo>
                      <a:pt x="29" y="197"/>
                    </a:lnTo>
                    <a:lnTo>
                      <a:pt x="30" y="196"/>
                    </a:lnTo>
                    <a:lnTo>
                      <a:pt x="31" y="195"/>
                    </a:lnTo>
                    <a:lnTo>
                      <a:pt x="32" y="193"/>
                    </a:lnTo>
                    <a:lnTo>
                      <a:pt x="33" y="192"/>
                    </a:lnTo>
                    <a:lnTo>
                      <a:pt x="34" y="190"/>
                    </a:lnTo>
                    <a:lnTo>
                      <a:pt x="34" y="188"/>
                    </a:lnTo>
                    <a:lnTo>
                      <a:pt x="35" y="186"/>
                    </a:lnTo>
                    <a:lnTo>
                      <a:pt x="35" y="185"/>
                    </a:lnTo>
                    <a:lnTo>
                      <a:pt x="35" y="183"/>
                    </a:lnTo>
                    <a:lnTo>
                      <a:pt x="36" y="181"/>
                    </a:lnTo>
                    <a:lnTo>
                      <a:pt x="36" y="21"/>
                    </a:lnTo>
                    <a:lnTo>
                      <a:pt x="35" y="18"/>
                    </a:lnTo>
                    <a:lnTo>
                      <a:pt x="35" y="15"/>
                    </a:lnTo>
                    <a:lnTo>
                      <a:pt x="35" y="14"/>
                    </a:lnTo>
                    <a:lnTo>
                      <a:pt x="34" y="12"/>
                    </a:lnTo>
                    <a:lnTo>
                      <a:pt x="34" y="10"/>
                    </a:lnTo>
                    <a:lnTo>
                      <a:pt x="33" y="8"/>
                    </a:lnTo>
                    <a:lnTo>
                      <a:pt x="32" y="7"/>
                    </a:lnTo>
                    <a:lnTo>
                      <a:pt x="31" y="5"/>
                    </a:lnTo>
                    <a:lnTo>
                      <a:pt x="30" y="4"/>
                    </a:lnTo>
                    <a:lnTo>
                      <a:pt x="29" y="3"/>
                    </a:lnTo>
                    <a:lnTo>
                      <a:pt x="28" y="2"/>
                    </a:lnTo>
                    <a:lnTo>
                      <a:pt x="27" y="1"/>
                    </a:lnTo>
                    <a:lnTo>
                      <a:pt x="25" y="0"/>
                    </a:lnTo>
                    <a:lnTo>
                      <a:pt x="24" y="0"/>
                    </a:lnTo>
                    <a:lnTo>
                      <a:pt x="22" y="0"/>
                    </a:lnTo>
                    <a:lnTo>
                      <a:pt x="21" y="0"/>
                    </a:lnTo>
                    <a:lnTo>
                      <a:pt x="19" y="0"/>
                    </a:lnTo>
                    <a:lnTo>
                      <a:pt x="18" y="0"/>
                    </a:lnTo>
                    <a:lnTo>
                      <a:pt x="16" y="0"/>
                    </a:lnTo>
                    <a:lnTo>
                      <a:pt x="15" y="1"/>
                    </a:lnTo>
                    <a:lnTo>
                      <a:pt x="12" y="2"/>
                    </a:lnTo>
                    <a:lnTo>
                      <a:pt x="11" y="3"/>
                    </a:lnTo>
                    <a:lnTo>
                      <a:pt x="10" y="4"/>
                    </a:lnTo>
                    <a:lnTo>
                      <a:pt x="9" y="5"/>
                    </a:lnTo>
                    <a:lnTo>
                      <a:pt x="8" y="7"/>
                    </a:lnTo>
                    <a:lnTo>
                      <a:pt x="7" y="8"/>
                    </a:lnTo>
                    <a:lnTo>
                      <a:pt x="6" y="10"/>
                    </a:lnTo>
                    <a:lnTo>
                      <a:pt x="6" y="12"/>
                    </a:lnTo>
                    <a:lnTo>
                      <a:pt x="5" y="14"/>
                    </a:lnTo>
                    <a:lnTo>
                      <a:pt x="5" y="15"/>
                    </a:lnTo>
                    <a:lnTo>
                      <a:pt x="5" y="18"/>
                    </a:lnTo>
                    <a:lnTo>
                      <a:pt x="5" y="21"/>
                    </a:lnTo>
                    <a:lnTo>
                      <a:pt x="0" y="168"/>
                    </a:lnTo>
                    <a:lnTo>
                      <a:pt x="0" y="170"/>
                    </a:lnTo>
                    <a:lnTo>
                      <a:pt x="0" y="172"/>
                    </a:lnTo>
                    <a:lnTo>
                      <a:pt x="1" y="174"/>
                    </a:lnTo>
                    <a:lnTo>
                      <a:pt x="2" y="177"/>
                    </a:lnTo>
                    <a:lnTo>
                      <a:pt x="3" y="180"/>
                    </a:lnTo>
                    <a:lnTo>
                      <a:pt x="4" y="183"/>
                    </a:lnTo>
                    <a:lnTo>
                      <a:pt x="5" y="186"/>
                    </a:lnTo>
                    <a:lnTo>
                      <a:pt x="7" y="188"/>
                    </a:lnTo>
                    <a:lnTo>
                      <a:pt x="8" y="191"/>
                    </a:lnTo>
                    <a:lnTo>
                      <a:pt x="10" y="193"/>
                    </a:lnTo>
                    <a:lnTo>
                      <a:pt x="11" y="195"/>
                    </a:lnTo>
                    <a:lnTo>
                      <a:pt x="14" y="197"/>
                    </a:lnTo>
                    <a:lnTo>
                      <a:pt x="16" y="198"/>
                    </a:lnTo>
                    <a:lnTo>
                      <a:pt x="17" y="200"/>
                    </a:lnTo>
                    <a:lnTo>
                      <a:pt x="19" y="200"/>
                    </a:lnTo>
                    <a:lnTo>
                      <a:pt x="21" y="201"/>
                    </a:lnTo>
                    <a:close/>
                  </a:path>
                </a:pathLst>
              </a:custGeom>
              <a:solidFill>
                <a:srgbClr val="C2D5D7"/>
              </a:solidFill>
              <a:ln w="0" cap="flat" cmpd="sng">
                <a:solidFill>
                  <a:srgbClr val="000000"/>
                </a:solidFill>
                <a:prstDash val="solid"/>
                <a:headEnd type="none" w="med" len="med"/>
                <a:tailEnd type="none" w="med" len="med"/>
              </a:ln>
            </p:spPr>
            <p:txBody>
              <a:bodyPr/>
              <a:lstStyle/>
              <a:p>
                <a:endParaRPr lang="en-US"/>
              </a:p>
            </p:txBody>
          </p:sp>
          <p:sp>
            <p:nvSpPr>
              <p:cNvPr id="1413564" name="Freeform 1413563"/>
              <p:cNvSpPr/>
              <p:nvPr/>
            </p:nvSpPr>
            <p:spPr>
              <a:xfrm>
                <a:off x="4573" y="1317"/>
                <a:ext cx="2" cy="9"/>
              </a:xfrm>
              <a:custGeom>
                <a:avLst/>
                <a:gdLst/>
                <a:ahLst/>
                <a:cxnLst/>
                <a:rect l="0" t="0" r="0" b="0"/>
                <a:pathLst>
                  <a:path w="43" h="208">
                    <a:moveTo>
                      <a:pt x="18" y="208"/>
                    </a:moveTo>
                    <a:lnTo>
                      <a:pt x="19" y="207"/>
                    </a:lnTo>
                    <a:lnTo>
                      <a:pt x="21" y="207"/>
                    </a:lnTo>
                    <a:lnTo>
                      <a:pt x="23" y="205"/>
                    </a:lnTo>
                    <a:lnTo>
                      <a:pt x="25" y="204"/>
                    </a:lnTo>
                    <a:lnTo>
                      <a:pt x="27" y="202"/>
                    </a:lnTo>
                    <a:lnTo>
                      <a:pt x="29" y="200"/>
                    </a:lnTo>
                    <a:lnTo>
                      <a:pt x="31" y="198"/>
                    </a:lnTo>
                    <a:lnTo>
                      <a:pt x="33" y="196"/>
                    </a:lnTo>
                    <a:lnTo>
                      <a:pt x="35" y="193"/>
                    </a:lnTo>
                    <a:lnTo>
                      <a:pt x="37" y="190"/>
                    </a:lnTo>
                    <a:lnTo>
                      <a:pt x="38" y="188"/>
                    </a:lnTo>
                    <a:lnTo>
                      <a:pt x="40" y="185"/>
                    </a:lnTo>
                    <a:lnTo>
                      <a:pt x="41" y="182"/>
                    </a:lnTo>
                    <a:lnTo>
                      <a:pt x="42" y="179"/>
                    </a:lnTo>
                    <a:lnTo>
                      <a:pt x="42" y="177"/>
                    </a:lnTo>
                    <a:lnTo>
                      <a:pt x="43" y="175"/>
                    </a:lnTo>
                    <a:lnTo>
                      <a:pt x="33" y="19"/>
                    </a:lnTo>
                    <a:lnTo>
                      <a:pt x="32" y="16"/>
                    </a:lnTo>
                    <a:lnTo>
                      <a:pt x="32" y="15"/>
                    </a:lnTo>
                    <a:lnTo>
                      <a:pt x="32" y="13"/>
                    </a:lnTo>
                    <a:lnTo>
                      <a:pt x="31" y="11"/>
                    </a:lnTo>
                    <a:lnTo>
                      <a:pt x="31" y="9"/>
                    </a:lnTo>
                    <a:lnTo>
                      <a:pt x="30" y="8"/>
                    </a:lnTo>
                    <a:lnTo>
                      <a:pt x="29" y="6"/>
                    </a:lnTo>
                    <a:lnTo>
                      <a:pt x="28" y="5"/>
                    </a:lnTo>
                    <a:lnTo>
                      <a:pt x="27" y="4"/>
                    </a:lnTo>
                    <a:lnTo>
                      <a:pt x="26" y="3"/>
                    </a:lnTo>
                    <a:lnTo>
                      <a:pt x="25" y="2"/>
                    </a:lnTo>
                    <a:lnTo>
                      <a:pt x="23" y="1"/>
                    </a:lnTo>
                    <a:lnTo>
                      <a:pt x="22" y="0"/>
                    </a:lnTo>
                    <a:lnTo>
                      <a:pt x="20" y="0"/>
                    </a:lnTo>
                    <a:lnTo>
                      <a:pt x="19" y="0"/>
                    </a:lnTo>
                    <a:lnTo>
                      <a:pt x="18" y="0"/>
                    </a:lnTo>
                    <a:lnTo>
                      <a:pt x="16" y="0"/>
                    </a:lnTo>
                    <a:lnTo>
                      <a:pt x="14" y="0"/>
                    </a:lnTo>
                    <a:lnTo>
                      <a:pt x="12" y="0"/>
                    </a:lnTo>
                    <a:lnTo>
                      <a:pt x="11" y="1"/>
                    </a:lnTo>
                    <a:lnTo>
                      <a:pt x="8" y="2"/>
                    </a:lnTo>
                    <a:lnTo>
                      <a:pt x="7" y="3"/>
                    </a:lnTo>
                    <a:lnTo>
                      <a:pt x="5" y="4"/>
                    </a:lnTo>
                    <a:lnTo>
                      <a:pt x="4" y="5"/>
                    </a:lnTo>
                    <a:lnTo>
                      <a:pt x="3" y="7"/>
                    </a:lnTo>
                    <a:lnTo>
                      <a:pt x="2" y="8"/>
                    </a:lnTo>
                    <a:lnTo>
                      <a:pt x="1" y="10"/>
                    </a:lnTo>
                    <a:lnTo>
                      <a:pt x="1" y="12"/>
                    </a:lnTo>
                    <a:lnTo>
                      <a:pt x="0" y="14"/>
                    </a:lnTo>
                    <a:lnTo>
                      <a:pt x="0" y="17"/>
                    </a:lnTo>
                    <a:lnTo>
                      <a:pt x="0" y="19"/>
                    </a:lnTo>
                    <a:lnTo>
                      <a:pt x="0" y="22"/>
                    </a:lnTo>
                    <a:lnTo>
                      <a:pt x="0" y="191"/>
                    </a:lnTo>
                    <a:lnTo>
                      <a:pt x="0" y="192"/>
                    </a:lnTo>
                    <a:lnTo>
                      <a:pt x="0" y="194"/>
                    </a:lnTo>
                    <a:lnTo>
                      <a:pt x="0" y="195"/>
                    </a:lnTo>
                    <a:lnTo>
                      <a:pt x="1" y="197"/>
                    </a:lnTo>
                    <a:lnTo>
                      <a:pt x="1" y="198"/>
                    </a:lnTo>
                    <a:lnTo>
                      <a:pt x="2" y="199"/>
                    </a:lnTo>
                    <a:lnTo>
                      <a:pt x="3" y="201"/>
                    </a:lnTo>
                    <a:lnTo>
                      <a:pt x="4" y="202"/>
                    </a:lnTo>
                    <a:lnTo>
                      <a:pt x="5" y="203"/>
                    </a:lnTo>
                    <a:lnTo>
                      <a:pt x="7" y="204"/>
                    </a:lnTo>
                    <a:lnTo>
                      <a:pt x="8" y="205"/>
                    </a:lnTo>
                    <a:lnTo>
                      <a:pt x="11" y="206"/>
                    </a:lnTo>
                    <a:lnTo>
                      <a:pt x="12" y="207"/>
                    </a:lnTo>
                    <a:lnTo>
                      <a:pt x="14" y="207"/>
                    </a:lnTo>
                    <a:lnTo>
                      <a:pt x="16" y="207"/>
                    </a:lnTo>
                    <a:lnTo>
                      <a:pt x="18" y="208"/>
                    </a:lnTo>
                    <a:close/>
                  </a:path>
                </a:pathLst>
              </a:custGeom>
              <a:solidFill>
                <a:srgbClr val="C2D5D7"/>
              </a:solidFill>
              <a:ln w="0" cap="flat" cmpd="sng">
                <a:solidFill>
                  <a:srgbClr val="000000"/>
                </a:solidFill>
                <a:prstDash val="solid"/>
                <a:headEnd type="none" w="med" len="med"/>
                <a:tailEnd type="none" w="med" len="med"/>
              </a:ln>
            </p:spPr>
            <p:txBody>
              <a:bodyPr/>
              <a:lstStyle/>
              <a:p>
                <a:endParaRPr lang="en-US"/>
              </a:p>
            </p:txBody>
          </p:sp>
          <p:sp>
            <p:nvSpPr>
              <p:cNvPr id="1413565" name="Freeform 1413564"/>
              <p:cNvSpPr/>
              <p:nvPr/>
            </p:nvSpPr>
            <p:spPr>
              <a:xfrm>
                <a:off x="4556" y="1316"/>
                <a:ext cx="17" cy="5"/>
              </a:xfrm>
              <a:custGeom>
                <a:avLst/>
                <a:gdLst/>
                <a:ahLst/>
                <a:cxnLst/>
                <a:rect l="0" t="0" r="0" b="0"/>
                <a:pathLst>
                  <a:path w="379" h="98">
                    <a:moveTo>
                      <a:pt x="339" y="98"/>
                    </a:moveTo>
                    <a:lnTo>
                      <a:pt x="342" y="97"/>
                    </a:lnTo>
                    <a:lnTo>
                      <a:pt x="346" y="97"/>
                    </a:lnTo>
                    <a:lnTo>
                      <a:pt x="350" y="96"/>
                    </a:lnTo>
                    <a:lnTo>
                      <a:pt x="353" y="95"/>
                    </a:lnTo>
                    <a:lnTo>
                      <a:pt x="358" y="94"/>
                    </a:lnTo>
                    <a:lnTo>
                      <a:pt x="361" y="92"/>
                    </a:lnTo>
                    <a:lnTo>
                      <a:pt x="364" y="90"/>
                    </a:lnTo>
                    <a:lnTo>
                      <a:pt x="367" y="88"/>
                    </a:lnTo>
                    <a:lnTo>
                      <a:pt x="369" y="86"/>
                    </a:lnTo>
                    <a:lnTo>
                      <a:pt x="372" y="84"/>
                    </a:lnTo>
                    <a:lnTo>
                      <a:pt x="374" y="81"/>
                    </a:lnTo>
                    <a:lnTo>
                      <a:pt x="375" y="79"/>
                    </a:lnTo>
                    <a:lnTo>
                      <a:pt x="377" y="75"/>
                    </a:lnTo>
                    <a:lnTo>
                      <a:pt x="378" y="72"/>
                    </a:lnTo>
                    <a:lnTo>
                      <a:pt x="378" y="69"/>
                    </a:lnTo>
                    <a:lnTo>
                      <a:pt x="379" y="66"/>
                    </a:lnTo>
                    <a:lnTo>
                      <a:pt x="379" y="31"/>
                    </a:lnTo>
                    <a:lnTo>
                      <a:pt x="378" y="27"/>
                    </a:lnTo>
                    <a:lnTo>
                      <a:pt x="378" y="24"/>
                    </a:lnTo>
                    <a:lnTo>
                      <a:pt x="377" y="21"/>
                    </a:lnTo>
                    <a:lnTo>
                      <a:pt x="375" y="18"/>
                    </a:lnTo>
                    <a:lnTo>
                      <a:pt x="374" y="15"/>
                    </a:lnTo>
                    <a:lnTo>
                      <a:pt x="372" y="13"/>
                    </a:lnTo>
                    <a:lnTo>
                      <a:pt x="369" y="10"/>
                    </a:lnTo>
                    <a:lnTo>
                      <a:pt x="367" y="8"/>
                    </a:lnTo>
                    <a:lnTo>
                      <a:pt x="364" y="6"/>
                    </a:lnTo>
                    <a:lnTo>
                      <a:pt x="361" y="5"/>
                    </a:lnTo>
                    <a:lnTo>
                      <a:pt x="358" y="3"/>
                    </a:lnTo>
                    <a:lnTo>
                      <a:pt x="353" y="2"/>
                    </a:lnTo>
                    <a:lnTo>
                      <a:pt x="350" y="1"/>
                    </a:lnTo>
                    <a:lnTo>
                      <a:pt x="346" y="0"/>
                    </a:lnTo>
                    <a:lnTo>
                      <a:pt x="342" y="0"/>
                    </a:lnTo>
                    <a:lnTo>
                      <a:pt x="339" y="0"/>
                    </a:lnTo>
                    <a:lnTo>
                      <a:pt x="40" y="0"/>
                    </a:lnTo>
                    <a:lnTo>
                      <a:pt x="35" y="0"/>
                    </a:lnTo>
                    <a:lnTo>
                      <a:pt x="32" y="0"/>
                    </a:lnTo>
                    <a:lnTo>
                      <a:pt x="28" y="1"/>
                    </a:lnTo>
                    <a:lnTo>
                      <a:pt x="24" y="2"/>
                    </a:lnTo>
                    <a:lnTo>
                      <a:pt x="21" y="3"/>
                    </a:lnTo>
                    <a:lnTo>
                      <a:pt x="17" y="5"/>
                    </a:lnTo>
                    <a:lnTo>
                      <a:pt x="15" y="6"/>
                    </a:lnTo>
                    <a:lnTo>
                      <a:pt x="12" y="8"/>
                    </a:lnTo>
                    <a:lnTo>
                      <a:pt x="9" y="10"/>
                    </a:lnTo>
                    <a:lnTo>
                      <a:pt x="6" y="13"/>
                    </a:lnTo>
                    <a:lnTo>
                      <a:pt x="4" y="15"/>
                    </a:lnTo>
                    <a:lnTo>
                      <a:pt x="3" y="18"/>
                    </a:lnTo>
                    <a:lnTo>
                      <a:pt x="1" y="21"/>
                    </a:lnTo>
                    <a:lnTo>
                      <a:pt x="0" y="24"/>
                    </a:lnTo>
                    <a:lnTo>
                      <a:pt x="0" y="27"/>
                    </a:lnTo>
                    <a:lnTo>
                      <a:pt x="0" y="31"/>
                    </a:lnTo>
                    <a:lnTo>
                      <a:pt x="0" y="66"/>
                    </a:lnTo>
                    <a:lnTo>
                      <a:pt x="0" y="69"/>
                    </a:lnTo>
                    <a:lnTo>
                      <a:pt x="0" y="72"/>
                    </a:lnTo>
                    <a:lnTo>
                      <a:pt x="1" y="75"/>
                    </a:lnTo>
                    <a:lnTo>
                      <a:pt x="3" y="79"/>
                    </a:lnTo>
                    <a:lnTo>
                      <a:pt x="4" y="81"/>
                    </a:lnTo>
                    <a:lnTo>
                      <a:pt x="6" y="84"/>
                    </a:lnTo>
                    <a:lnTo>
                      <a:pt x="9" y="86"/>
                    </a:lnTo>
                    <a:lnTo>
                      <a:pt x="12" y="88"/>
                    </a:lnTo>
                    <a:lnTo>
                      <a:pt x="15" y="90"/>
                    </a:lnTo>
                    <a:lnTo>
                      <a:pt x="17" y="92"/>
                    </a:lnTo>
                    <a:lnTo>
                      <a:pt x="21" y="94"/>
                    </a:lnTo>
                    <a:lnTo>
                      <a:pt x="24" y="95"/>
                    </a:lnTo>
                    <a:lnTo>
                      <a:pt x="28" y="96"/>
                    </a:lnTo>
                    <a:lnTo>
                      <a:pt x="32" y="97"/>
                    </a:lnTo>
                    <a:lnTo>
                      <a:pt x="35" y="97"/>
                    </a:lnTo>
                    <a:lnTo>
                      <a:pt x="40" y="98"/>
                    </a:lnTo>
                    <a:lnTo>
                      <a:pt x="339" y="98"/>
                    </a:lnTo>
                    <a:close/>
                  </a:path>
                </a:pathLst>
              </a:custGeom>
              <a:solidFill>
                <a:srgbClr val="CED9D9"/>
              </a:solidFill>
              <a:ln w="0" cap="flat" cmpd="sng">
                <a:solidFill>
                  <a:srgbClr val="000000"/>
                </a:solidFill>
                <a:prstDash val="solid"/>
                <a:headEnd type="none" w="med" len="med"/>
                <a:tailEnd type="none" w="med" len="med"/>
              </a:ln>
            </p:spPr>
            <p:txBody>
              <a:bodyPr/>
              <a:lstStyle/>
              <a:p>
                <a:endParaRPr lang="en-US"/>
              </a:p>
            </p:txBody>
          </p:sp>
          <p:sp>
            <p:nvSpPr>
              <p:cNvPr id="1413566" name="Freeform 1413565"/>
              <p:cNvSpPr/>
              <p:nvPr/>
            </p:nvSpPr>
            <p:spPr>
              <a:xfrm>
                <a:off x="4530" y="1288"/>
                <a:ext cx="31" cy="12"/>
              </a:xfrm>
              <a:custGeom>
                <a:avLst/>
                <a:gdLst/>
                <a:ahLst/>
                <a:cxnLst/>
                <a:rect l="0" t="0" r="0" b="0"/>
                <a:pathLst>
                  <a:path w="706" h="283">
                    <a:moveTo>
                      <a:pt x="615" y="283"/>
                    </a:moveTo>
                    <a:lnTo>
                      <a:pt x="622" y="282"/>
                    </a:lnTo>
                    <a:lnTo>
                      <a:pt x="629" y="281"/>
                    </a:lnTo>
                    <a:lnTo>
                      <a:pt x="637" y="279"/>
                    </a:lnTo>
                    <a:lnTo>
                      <a:pt x="644" y="277"/>
                    </a:lnTo>
                    <a:lnTo>
                      <a:pt x="653" y="274"/>
                    </a:lnTo>
                    <a:lnTo>
                      <a:pt x="660" y="271"/>
                    </a:lnTo>
                    <a:lnTo>
                      <a:pt x="667" y="267"/>
                    </a:lnTo>
                    <a:lnTo>
                      <a:pt x="674" y="263"/>
                    </a:lnTo>
                    <a:lnTo>
                      <a:pt x="681" y="258"/>
                    </a:lnTo>
                    <a:lnTo>
                      <a:pt x="687" y="252"/>
                    </a:lnTo>
                    <a:lnTo>
                      <a:pt x="693" y="247"/>
                    </a:lnTo>
                    <a:lnTo>
                      <a:pt x="697" y="241"/>
                    </a:lnTo>
                    <a:lnTo>
                      <a:pt x="701" y="235"/>
                    </a:lnTo>
                    <a:lnTo>
                      <a:pt x="703" y="229"/>
                    </a:lnTo>
                    <a:lnTo>
                      <a:pt x="705" y="222"/>
                    </a:lnTo>
                    <a:lnTo>
                      <a:pt x="706" y="216"/>
                    </a:lnTo>
                    <a:lnTo>
                      <a:pt x="686" y="68"/>
                    </a:lnTo>
                    <a:lnTo>
                      <a:pt x="685" y="61"/>
                    </a:lnTo>
                    <a:lnTo>
                      <a:pt x="683" y="53"/>
                    </a:lnTo>
                    <a:lnTo>
                      <a:pt x="681" y="47"/>
                    </a:lnTo>
                    <a:lnTo>
                      <a:pt x="679" y="41"/>
                    </a:lnTo>
                    <a:lnTo>
                      <a:pt x="676" y="35"/>
                    </a:lnTo>
                    <a:lnTo>
                      <a:pt x="673" y="30"/>
                    </a:lnTo>
                    <a:lnTo>
                      <a:pt x="669" y="25"/>
                    </a:lnTo>
                    <a:lnTo>
                      <a:pt x="664" y="20"/>
                    </a:lnTo>
                    <a:lnTo>
                      <a:pt x="659" y="16"/>
                    </a:lnTo>
                    <a:lnTo>
                      <a:pt x="654" y="11"/>
                    </a:lnTo>
                    <a:lnTo>
                      <a:pt x="648" y="8"/>
                    </a:lnTo>
                    <a:lnTo>
                      <a:pt x="641" y="5"/>
                    </a:lnTo>
                    <a:lnTo>
                      <a:pt x="635" y="3"/>
                    </a:lnTo>
                    <a:lnTo>
                      <a:pt x="628" y="1"/>
                    </a:lnTo>
                    <a:lnTo>
                      <a:pt x="622" y="0"/>
                    </a:lnTo>
                    <a:lnTo>
                      <a:pt x="615" y="0"/>
                    </a:lnTo>
                    <a:lnTo>
                      <a:pt x="92" y="0"/>
                    </a:lnTo>
                    <a:lnTo>
                      <a:pt x="84" y="0"/>
                    </a:lnTo>
                    <a:lnTo>
                      <a:pt x="77" y="1"/>
                    </a:lnTo>
                    <a:lnTo>
                      <a:pt x="71" y="3"/>
                    </a:lnTo>
                    <a:lnTo>
                      <a:pt x="63" y="5"/>
                    </a:lnTo>
                    <a:lnTo>
                      <a:pt x="57" y="8"/>
                    </a:lnTo>
                    <a:lnTo>
                      <a:pt x="52" y="11"/>
                    </a:lnTo>
                    <a:lnTo>
                      <a:pt x="46" y="16"/>
                    </a:lnTo>
                    <a:lnTo>
                      <a:pt x="41" y="20"/>
                    </a:lnTo>
                    <a:lnTo>
                      <a:pt x="37" y="25"/>
                    </a:lnTo>
                    <a:lnTo>
                      <a:pt x="33" y="30"/>
                    </a:lnTo>
                    <a:lnTo>
                      <a:pt x="30" y="35"/>
                    </a:lnTo>
                    <a:lnTo>
                      <a:pt x="27" y="41"/>
                    </a:lnTo>
                    <a:lnTo>
                      <a:pt x="24" y="47"/>
                    </a:lnTo>
                    <a:lnTo>
                      <a:pt x="22" y="53"/>
                    </a:lnTo>
                    <a:lnTo>
                      <a:pt x="21" y="61"/>
                    </a:lnTo>
                    <a:lnTo>
                      <a:pt x="21" y="68"/>
                    </a:lnTo>
                    <a:lnTo>
                      <a:pt x="0" y="216"/>
                    </a:lnTo>
                    <a:lnTo>
                      <a:pt x="0" y="222"/>
                    </a:lnTo>
                    <a:lnTo>
                      <a:pt x="2" y="229"/>
                    </a:lnTo>
                    <a:lnTo>
                      <a:pt x="4" y="235"/>
                    </a:lnTo>
                    <a:lnTo>
                      <a:pt x="8" y="241"/>
                    </a:lnTo>
                    <a:lnTo>
                      <a:pt x="13" y="247"/>
                    </a:lnTo>
                    <a:lnTo>
                      <a:pt x="18" y="252"/>
                    </a:lnTo>
                    <a:lnTo>
                      <a:pt x="24" y="258"/>
                    </a:lnTo>
                    <a:lnTo>
                      <a:pt x="31" y="263"/>
                    </a:lnTo>
                    <a:lnTo>
                      <a:pt x="38" y="267"/>
                    </a:lnTo>
                    <a:lnTo>
                      <a:pt x="45" y="271"/>
                    </a:lnTo>
                    <a:lnTo>
                      <a:pt x="52" y="274"/>
                    </a:lnTo>
                    <a:lnTo>
                      <a:pt x="60" y="277"/>
                    </a:lnTo>
                    <a:lnTo>
                      <a:pt x="69" y="279"/>
                    </a:lnTo>
                    <a:lnTo>
                      <a:pt x="76" y="281"/>
                    </a:lnTo>
                    <a:lnTo>
                      <a:pt x="84" y="282"/>
                    </a:lnTo>
                    <a:lnTo>
                      <a:pt x="92" y="283"/>
                    </a:lnTo>
                    <a:lnTo>
                      <a:pt x="615" y="283"/>
                    </a:lnTo>
                    <a:close/>
                  </a:path>
                </a:pathLst>
              </a:custGeom>
              <a:solidFill>
                <a:srgbClr val="7F7F7F"/>
              </a:solidFill>
              <a:ln w="0" cap="flat" cmpd="sng">
                <a:solidFill>
                  <a:srgbClr val="000000"/>
                </a:solidFill>
                <a:prstDash val="solid"/>
                <a:headEnd type="none" w="med" len="med"/>
                <a:tailEnd type="none" w="med" len="med"/>
              </a:ln>
            </p:spPr>
            <p:txBody>
              <a:bodyPr/>
              <a:lstStyle/>
              <a:p>
                <a:endParaRPr lang="en-US"/>
              </a:p>
            </p:txBody>
          </p:sp>
          <p:sp>
            <p:nvSpPr>
              <p:cNvPr id="1413567" name="Freeform 1413566"/>
              <p:cNvSpPr/>
              <p:nvPr/>
            </p:nvSpPr>
            <p:spPr>
              <a:xfrm>
                <a:off x="4531" y="1288"/>
                <a:ext cx="29" cy="12"/>
              </a:xfrm>
              <a:custGeom>
                <a:avLst/>
                <a:gdLst/>
                <a:ahLst/>
                <a:cxnLst/>
                <a:rect l="0" t="0" r="0" b="0"/>
                <a:pathLst>
                  <a:path w="674" h="269">
                    <a:moveTo>
                      <a:pt x="585" y="269"/>
                    </a:moveTo>
                    <a:lnTo>
                      <a:pt x="592" y="268"/>
                    </a:lnTo>
                    <a:lnTo>
                      <a:pt x="600" y="267"/>
                    </a:lnTo>
                    <a:lnTo>
                      <a:pt x="607" y="266"/>
                    </a:lnTo>
                    <a:lnTo>
                      <a:pt x="614" y="264"/>
                    </a:lnTo>
                    <a:lnTo>
                      <a:pt x="621" y="261"/>
                    </a:lnTo>
                    <a:lnTo>
                      <a:pt x="630" y="258"/>
                    </a:lnTo>
                    <a:lnTo>
                      <a:pt x="636" y="254"/>
                    </a:lnTo>
                    <a:lnTo>
                      <a:pt x="643" y="250"/>
                    </a:lnTo>
                    <a:lnTo>
                      <a:pt x="649" y="245"/>
                    </a:lnTo>
                    <a:lnTo>
                      <a:pt x="655" y="240"/>
                    </a:lnTo>
                    <a:lnTo>
                      <a:pt x="660" y="235"/>
                    </a:lnTo>
                    <a:lnTo>
                      <a:pt x="664" y="230"/>
                    </a:lnTo>
                    <a:lnTo>
                      <a:pt x="669" y="224"/>
                    </a:lnTo>
                    <a:lnTo>
                      <a:pt x="671" y="218"/>
                    </a:lnTo>
                    <a:lnTo>
                      <a:pt x="673" y="212"/>
                    </a:lnTo>
                    <a:lnTo>
                      <a:pt x="674" y="205"/>
                    </a:lnTo>
                    <a:lnTo>
                      <a:pt x="653" y="64"/>
                    </a:lnTo>
                    <a:lnTo>
                      <a:pt x="652" y="57"/>
                    </a:lnTo>
                    <a:lnTo>
                      <a:pt x="651" y="51"/>
                    </a:lnTo>
                    <a:lnTo>
                      <a:pt x="649" y="44"/>
                    </a:lnTo>
                    <a:lnTo>
                      <a:pt x="647" y="38"/>
                    </a:lnTo>
                    <a:lnTo>
                      <a:pt x="644" y="33"/>
                    </a:lnTo>
                    <a:lnTo>
                      <a:pt x="641" y="28"/>
                    </a:lnTo>
                    <a:lnTo>
                      <a:pt x="637" y="23"/>
                    </a:lnTo>
                    <a:lnTo>
                      <a:pt x="633" y="19"/>
                    </a:lnTo>
                    <a:lnTo>
                      <a:pt x="627" y="15"/>
                    </a:lnTo>
                    <a:lnTo>
                      <a:pt x="622" y="11"/>
                    </a:lnTo>
                    <a:lnTo>
                      <a:pt x="617" y="7"/>
                    </a:lnTo>
                    <a:lnTo>
                      <a:pt x="611" y="4"/>
                    </a:lnTo>
                    <a:lnTo>
                      <a:pt x="605" y="2"/>
                    </a:lnTo>
                    <a:lnTo>
                      <a:pt x="599" y="1"/>
                    </a:lnTo>
                    <a:lnTo>
                      <a:pt x="592" y="0"/>
                    </a:lnTo>
                    <a:lnTo>
                      <a:pt x="585" y="0"/>
                    </a:lnTo>
                    <a:lnTo>
                      <a:pt x="88" y="0"/>
                    </a:lnTo>
                    <a:lnTo>
                      <a:pt x="80" y="0"/>
                    </a:lnTo>
                    <a:lnTo>
                      <a:pt x="73" y="1"/>
                    </a:lnTo>
                    <a:lnTo>
                      <a:pt x="67" y="2"/>
                    </a:lnTo>
                    <a:lnTo>
                      <a:pt x="61" y="4"/>
                    </a:lnTo>
                    <a:lnTo>
                      <a:pt x="55" y="7"/>
                    </a:lnTo>
                    <a:lnTo>
                      <a:pt x="50" y="11"/>
                    </a:lnTo>
                    <a:lnTo>
                      <a:pt x="44" y="15"/>
                    </a:lnTo>
                    <a:lnTo>
                      <a:pt x="39" y="19"/>
                    </a:lnTo>
                    <a:lnTo>
                      <a:pt x="35" y="23"/>
                    </a:lnTo>
                    <a:lnTo>
                      <a:pt x="31" y="28"/>
                    </a:lnTo>
                    <a:lnTo>
                      <a:pt x="28" y="33"/>
                    </a:lnTo>
                    <a:lnTo>
                      <a:pt x="25" y="38"/>
                    </a:lnTo>
                    <a:lnTo>
                      <a:pt x="23" y="44"/>
                    </a:lnTo>
                    <a:lnTo>
                      <a:pt x="21" y="51"/>
                    </a:lnTo>
                    <a:lnTo>
                      <a:pt x="20" y="57"/>
                    </a:lnTo>
                    <a:lnTo>
                      <a:pt x="20" y="64"/>
                    </a:lnTo>
                    <a:lnTo>
                      <a:pt x="0" y="205"/>
                    </a:lnTo>
                    <a:lnTo>
                      <a:pt x="0" y="212"/>
                    </a:lnTo>
                    <a:lnTo>
                      <a:pt x="2" y="218"/>
                    </a:lnTo>
                    <a:lnTo>
                      <a:pt x="4" y="224"/>
                    </a:lnTo>
                    <a:lnTo>
                      <a:pt x="9" y="230"/>
                    </a:lnTo>
                    <a:lnTo>
                      <a:pt x="13" y="235"/>
                    </a:lnTo>
                    <a:lnTo>
                      <a:pt x="18" y="240"/>
                    </a:lnTo>
                    <a:lnTo>
                      <a:pt x="23" y="245"/>
                    </a:lnTo>
                    <a:lnTo>
                      <a:pt x="30" y="250"/>
                    </a:lnTo>
                    <a:lnTo>
                      <a:pt x="36" y="254"/>
                    </a:lnTo>
                    <a:lnTo>
                      <a:pt x="43" y="258"/>
                    </a:lnTo>
                    <a:lnTo>
                      <a:pt x="51" y="261"/>
                    </a:lnTo>
                    <a:lnTo>
                      <a:pt x="58" y="264"/>
                    </a:lnTo>
                    <a:lnTo>
                      <a:pt x="65" y="266"/>
                    </a:lnTo>
                    <a:lnTo>
                      <a:pt x="73" y="267"/>
                    </a:lnTo>
                    <a:lnTo>
                      <a:pt x="80" y="268"/>
                    </a:lnTo>
                    <a:lnTo>
                      <a:pt x="88" y="269"/>
                    </a:lnTo>
                    <a:lnTo>
                      <a:pt x="585" y="269"/>
                    </a:lnTo>
                    <a:close/>
                  </a:path>
                </a:pathLst>
              </a:custGeom>
              <a:solidFill>
                <a:srgbClr val="F2F3F1"/>
              </a:solidFill>
              <a:ln w="0" cap="flat" cmpd="sng">
                <a:solidFill>
                  <a:srgbClr val="000000"/>
                </a:solidFill>
                <a:prstDash val="solid"/>
                <a:headEnd type="none" w="med" len="med"/>
                <a:tailEnd type="none" w="med" len="med"/>
              </a:ln>
            </p:spPr>
            <p:txBody>
              <a:bodyPr/>
              <a:lstStyle/>
              <a:p>
                <a:endParaRPr lang="en-US"/>
              </a:p>
            </p:txBody>
          </p:sp>
          <p:sp>
            <p:nvSpPr>
              <p:cNvPr id="1413568" name="Freeform 1413567"/>
              <p:cNvSpPr/>
              <p:nvPr/>
            </p:nvSpPr>
            <p:spPr>
              <a:xfrm>
                <a:off x="4535" y="1294"/>
                <a:ext cx="22" cy="5"/>
              </a:xfrm>
              <a:custGeom>
                <a:avLst/>
                <a:gdLst/>
                <a:ahLst/>
                <a:cxnLst/>
                <a:rect l="0" t="0" r="0" b="0"/>
                <a:pathLst>
                  <a:path w="493" h="121">
                    <a:moveTo>
                      <a:pt x="493" y="60"/>
                    </a:moveTo>
                    <a:lnTo>
                      <a:pt x="492" y="65"/>
                    </a:lnTo>
                    <a:lnTo>
                      <a:pt x="492" y="71"/>
                    </a:lnTo>
                    <a:lnTo>
                      <a:pt x="490" y="77"/>
                    </a:lnTo>
                    <a:lnTo>
                      <a:pt x="489" y="83"/>
                    </a:lnTo>
                    <a:lnTo>
                      <a:pt x="487" y="88"/>
                    </a:lnTo>
                    <a:lnTo>
                      <a:pt x="484" y="93"/>
                    </a:lnTo>
                    <a:lnTo>
                      <a:pt x="481" y="98"/>
                    </a:lnTo>
                    <a:lnTo>
                      <a:pt x="478" y="102"/>
                    </a:lnTo>
                    <a:lnTo>
                      <a:pt x="474" y="106"/>
                    </a:lnTo>
                    <a:lnTo>
                      <a:pt x="470" y="109"/>
                    </a:lnTo>
                    <a:lnTo>
                      <a:pt x="465" y="112"/>
                    </a:lnTo>
                    <a:lnTo>
                      <a:pt x="460" y="115"/>
                    </a:lnTo>
                    <a:lnTo>
                      <a:pt x="454" y="117"/>
                    </a:lnTo>
                    <a:lnTo>
                      <a:pt x="448" y="118"/>
                    </a:lnTo>
                    <a:lnTo>
                      <a:pt x="442" y="119"/>
                    </a:lnTo>
                    <a:lnTo>
                      <a:pt x="436" y="121"/>
                    </a:lnTo>
                    <a:lnTo>
                      <a:pt x="57" y="121"/>
                    </a:lnTo>
                    <a:lnTo>
                      <a:pt x="50" y="119"/>
                    </a:lnTo>
                    <a:lnTo>
                      <a:pt x="44" y="118"/>
                    </a:lnTo>
                    <a:lnTo>
                      <a:pt x="39" y="117"/>
                    </a:lnTo>
                    <a:lnTo>
                      <a:pt x="33" y="115"/>
                    </a:lnTo>
                    <a:lnTo>
                      <a:pt x="27" y="112"/>
                    </a:lnTo>
                    <a:lnTo>
                      <a:pt x="23" y="109"/>
                    </a:lnTo>
                    <a:lnTo>
                      <a:pt x="19" y="106"/>
                    </a:lnTo>
                    <a:lnTo>
                      <a:pt x="15" y="102"/>
                    </a:lnTo>
                    <a:lnTo>
                      <a:pt x="11" y="98"/>
                    </a:lnTo>
                    <a:lnTo>
                      <a:pt x="8" y="93"/>
                    </a:lnTo>
                    <a:lnTo>
                      <a:pt x="6" y="88"/>
                    </a:lnTo>
                    <a:lnTo>
                      <a:pt x="3" y="83"/>
                    </a:lnTo>
                    <a:lnTo>
                      <a:pt x="2" y="77"/>
                    </a:lnTo>
                    <a:lnTo>
                      <a:pt x="1" y="71"/>
                    </a:lnTo>
                    <a:lnTo>
                      <a:pt x="0" y="65"/>
                    </a:lnTo>
                    <a:lnTo>
                      <a:pt x="0" y="60"/>
                    </a:lnTo>
                    <a:lnTo>
                      <a:pt x="3" y="0"/>
                    </a:lnTo>
                    <a:lnTo>
                      <a:pt x="490" y="0"/>
                    </a:lnTo>
                    <a:lnTo>
                      <a:pt x="493" y="60"/>
                    </a:lnTo>
                    <a:close/>
                  </a:path>
                </a:pathLst>
              </a:custGeom>
              <a:solidFill>
                <a:srgbClr val="A9B6B5"/>
              </a:solidFill>
              <a:ln w="0" cap="flat" cmpd="sng">
                <a:solidFill>
                  <a:srgbClr val="000000"/>
                </a:solidFill>
                <a:prstDash val="solid"/>
                <a:headEnd type="none" w="med" len="med"/>
                <a:tailEnd type="none" w="med" len="med"/>
              </a:ln>
            </p:spPr>
            <p:txBody>
              <a:bodyPr/>
              <a:lstStyle/>
              <a:p>
                <a:endParaRPr lang="en-US"/>
              </a:p>
            </p:txBody>
          </p:sp>
          <p:sp>
            <p:nvSpPr>
              <p:cNvPr id="1413569" name="Freeform 1413568"/>
              <p:cNvSpPr/>
              <p:nvPr/>
            </p:nvSpPr>
            <p:spPr>
              <a:xfrm>
                <a:off x="4532" y="1290"/>
                <a:ext cx="2" cy="8"/>
              </a:xfrm>
              <a:custGeom>
                <a:avLst/>
                <a:gdLst/>
                <a:ahLst/>
                <a:cxnLst/>
                <a:rect l="0" t="0" r="0" b="0"/>
                <a:pathLst>
                  <a:path w="49" h="200">
                    <a:moveTo>
                      <a:pt x="28" y="200"/>
                    </a:moveTo>
                    <a:lnTo>
                      <a:pt x="30" y="199"/>
                    </a:lnTo>
                    <a:lnTo>
                      <a:pt x="32" y="199"/>
                    </a:lnTo>
                    <a:lnTo>
                      <a:pt x="34" y="199"/>
                    </a:lnTo>
                    <a:lnTo>
                      <a:pt x="36" y="198"/>
                    </a:lnTo>
                    <a:lnTo>
                      <a:pt x="38" y="197"/>
                    </a:lnTo>
                    <a:lnTo>
                      <a:pt x="39" y="196"/>
                    </a:lnTo>
                    <a:lnTo>
                      <a:pt x="41" y="195"/>
                    </a:lnTo>
                    <a:lnTo>
                      <a:pt x="43" y="194"/>
                    </a:lnTo>
                    <a:lnTo>
                      <a:pt x="44" y="192"/>
                    </a:lnTo>
                    <a:lnTo>
                      <a:pt x="45" y="191"/>
                    </a:lnTo>
                    <a:lnTo>
                      <a:pt x="46" y="189"/>
                    </a:lnTo>
                    <a:lnTo>
                      <a:pt x="47" y="188"/>
                    </a:lnTo>
                    <a:lnTo>
                      <a:pt x="48" y="186"/>
                    </a:lnTo>
                    <a:lnTo>
                      <a:pt x="48" y="184"/>
                    </a:lnTo>
                    <a:lnTo>
                      <a:pt x="48" y="182"/>
                    </a:lnTo>
                    <a:lnTo>
                      <a:pt x="49" y="181"/>
                    </a:lnTo>
                    <a:lnTo>
                      <a:pt x="49" y="20"/>
                    </a:lnTo>
                    <a:lnTo>
                      <a:pt x="48" y="18"/>
                    </a:lnTo>
                    <a:lnTo>
                      <a:pt x="48" y="16"/>
                    </a:lnTo>
                    <a:lnTo>
                      <a:pt x="48" y="14"/>
                    </a:lnTo>
                    <a:lnTo>
                      <a:pt x="47" y="12"/>
                    </a:lnTo>
                    <a:lnTo>
                      <a:pt x="46" y="10"/>
                    </a:lnTo>
                    <a:lnTo>
                      <a:pt x="45" y="8"/>
                    </a:lnTo>
                    <a:lnTo>
                      <a:pt x="44" y="7"/>
                    </a:lnTo>
                    <a:lnTo>
                      <a:pt x="43" y="5"/>
                    </a:lnTo>
                    <a:lnTo>
                      <a:pt x="41" y="4"/>
                    </a:lnTo>
                    <a:lnTo>
                      <a:pt x="39" y="3"/>
                    </a:lnTo>
                    <a:lnTo>
                      <a:pt x="38" y="2"/>
                    </a:lnTo>
                    <a:lnTo>
                      <a:pt x="36" y="1"/>
                    </a:lnTo>
                    <a:lnTo>
                      <a:pt x="34" y="0"/>
                    </a:lnTo>
                    <a:lnTo>
                      <a:pt x="32" y="0"/>
                    </a:lnTo>
                    <a:lnTo>
                      <a:pt x="30" y="0"/>
                    </a:lnTo>
                    <a:lnTo>
                      <a:pt x="28" y="0"/>
                    </a:lnTo>
                    <a:lnTo>
                      <a:pt x="25" y="0"/>
                    </a:lnTo>
                    <a:lnTo>
                      <a:pt x="22" y="0"/>
                    </a:lnTo>
                    <a:lnTo>
                      <a:pt x="21" y="0"/>
                    </a:lnTo>
                    <a:lnTo>
                      <a:pt x="19" y="1"/>
                    </a:lnTo>
                    <a:lnTo>
                      <a:pt x="17" y="2"/>
                    </a:lnTo>
                    <a:lnTo>
                      <a:pt x="15" y="3"/>
                    </a:lnTo>
                    <a:lnTo>
                      <a:pt x="14" y="4"/>
                    </a:lnTo>
                    <a:lnTo>
                      <a:pt x="12" y="5"/>
                    </a:lnTo>
                    <a:lnTo>
                      <a:pt x="11" y="7"/>
                    </a:lnTo>
                    <a:lnTo>
                      <a:pt x="10" y="8"/>
                    </a:lnTo>
                    <a:lnTo>
                      <a:pt x="9" y="10"/>
                    </a:lnTo>
                    <a:lnTo>
                      <a:pt x="8" y="12"/>
                    </a:lnTo>
                    <a:lnTo>
                      <a:pt x="7" y="14"/>
                    </a:lnTo>
                    <a:lnTo>
                      <a:pt x="7" y="16"/>
                    </a:lnTo>
                    <a:lnTo>
                      <a:pt x="7" y="18"/>
                    </a:lnTo>
                    <a:lnTo>
                      <a:pt x="7" y="20"/>
                    </a:lnTo>
                    <a:lnTo>
                      <a:pt x="0" y="167"/>
                    </a:lnTo>
                    <a:lnTo>
                      <a:pt x="0" y="169"/>
                    </a:lnTo>
                    <a:lnTo>
                      <a:pt x="0" y="171"/>
                    </a:lnTo>
                    <a:lnTo>
                      <a:pt x="1" y="175"/>
                    </a:lnTo>
                    <a:lnTo>
                      <a:pt x="2" y="177"/>
                    </a:lnTo>
                    <a:lnTo>
                      <a:pt x="4" y="180"/>
                    </a:lnTo>
                    <a:lnTo>
                      <a:pt x="5" y="182"/>
                    </a:lnTo>
                    <a:lnTo>
                      <a:pt x="7" y="185"/>
                    </a:lnTo>
                    <a:lnTo>
                      <a:pt x="9" y="188"/>
                    </a:lnTo>
                    <a:lnTo>
                      <a:pt x="11" y="190"/>
                    </a:lnTo>
                    <a:lnTo>
                      <a:pt x="13" y="192"/>
                    </a:lnTo>
                    <a:lnTo>
                      <a:pt x="15" y="194"/>
                    </a:lnTo>
                    <a:lnTo>
                      <a:pt x="18" y="196"/>
                    </a:lnTo>
                    <a:lnTo>
                      <a:pt x="20" y="197"/>
                    </a:lnTo>
                    <a:lnTo>
                      <a:pt x="22" y="199"/>
                    </a:lnTo>
                    <a:lnTo>
                      <a:pt x="25" y="199"/>
                    </a:lnTo>
                    <a:lnTo>
                      <a:pt x="28" y="200"/>
                    </a:lnTo>
                    <a:close/>
                  </a:path>
                </a:pathLst>
              </a:custGeom>
              <a:solidFill>
                <a:srgbClr val="C2D5D7"/>
              </a:solidFill>
              <a:ln w="0" cap="flat" cmpd="sng">
                <a:solidFill>
                  <a:srgbClr val="000000"/>
                </a:solidFill>
                <a:prstDash val="solid"/>
                <a:headEnd type="none" w="med" len="med"/>
                <a:tailEnd type="none" w="med" len="med"/>
              </a:ln>
            </p:spPr>
            <p:txBody>
              <a:bodyPr/>
              <a:lstStyle/>
              <a:p>
                <a:endParaRPr lang="en-US"/>
              </a:p>
            </p:txBody>
          </p:sp>
          <p:sp>
            <p:nvSpPr>
              <p:cNvPr id="1413570" name="Freeform 1413569"/>
              <p:cNvSpPr/>
              <p:nvPr/>
            </p:nvSpPr>
            <p:spPr>
              <a:xfrm>
                <a:off x="4557" y="1289"/>
                <a:ext cx="2" cy="9"/>
              </a:xfrm>
              <a:custGeom>
                <a:avLst/>
                <a:gdLst/>
                <a:ahLst/>
                <a:cxnLst/>
                <a:rect l="0" t="0" r="0" b="0"/>
                <a:pathLst>
                  <a:path w="54" h="208">
                    <a:moveTo>
                      <a:pt x="20" y="208"/>
                    </a:moveTo>
                    <a:lnTo>
                      <a:pt x="22" y="207"/>
                    </a:lnTo>
                    <a:lnTo>
                      <a:pt x="24" y="207"/>
                    </a:lnTo>
                    <a:lnTo>
                      <a:pt x="27" y="205"/>
                    </a:lnTo>
                    <a:lnTo>
                      <a:pt x="30" y="204"/>
                    </a:lnTo>
                    <a:lnTo>
                      <a:pt x="33" y="202"/>
                    </a:lnTo>
                    <a:lnTo>
                      <a:pt x="36" y="200"/>
                    </a:lnTo>
                    <a:lnTo>
                      <a:pt x="38" y="198"/>
                    </a:lnTo>
                    <a:lnTo>
                      <a:pt x="41" y="196"/>
                    </a:lnTo>
                    <a:lnTo>
                      <a:pt x="44" y="193"/>
                    </a:lnTo>
                    <a:lnTo>
                      <a:pt x="46" y="191"/>
                    </a:lnTo>
                    <a:lnTo>
                      <a:pt x="48" y="188"/>
                    </a:lnTo>
                    <a:lnTo>
                      <a:pt x="50" y="186"/>
                    </a:lnTo>
                    <a:lnTo>
                      <a:pt x="51" y="183"/>
                    </a:lnTo>
                    <a:lnTo>
                      <a:pt x="53" y="181"/>
                    </a:lnTo>
                    <a:lnTo>
                      <a:pt x="53" y="177"/>
                    </a:lnTo>
                    <a:lnTo>
                      <a:pt x="54" y="176"/>
                    </a:lnTo>
                    <a:lnTo>
                      <a:pt x="41" y="20"/>
                    </a:lnTo>
                    <a:lnTo>
                      <a:pt x="40" y="17"/>
                    </a:lnTo>
                    <a:lnTo>
                      <a:pt x="40" y="15"/>
                    </a:lnTo>
                    <a:lnTo>
                      <a:pt x="40" y="13"/>
                    </a:lnTo>
                    <a:lnTo>
                      <a:pt x="39" y="11"/>
                    </a:lnTo>
                    <a:lnTo>
                      <a:pt x="38" y="10"/>
                    </a:lnTo>
                    <a:lnTo>
                      <a:pt x="37" y="8"/>
                    </a:lnTo>
                    <a:lnTo>
                      <a:pt x="36" y="7"/>
                    </a:lnTo>
                    <a:lnTo>
                      <a:pt x="35" y="5"/>
                    </a:lnTo>
                    <a:lnTo>
                      <a:pt x="33" y="4"/>
                    </a:lnTo>
                    <a:lnTo>
                      <a:pt x="32" y="3"/>
                    </a:lnTo>
                    <a:lnTo>
                      <a:pt x="30" y="2"/>
                    </a:lnTo>
                    <a:lnTo>
                      <a:pt x="27" y="1"/>
                    </a:lnTo>
                    <a:lnTo>
                      <a:pt x="25" y="0"/>
                    </a:lnTo>
                    <a:lnTo>
                      <a:pt x="24" y="0"/>
                    </a:lnTo>
                    <a:lnTo>
                      <a:pt x="22" y="0"/>
                    </a:lnTo>
                    <a:lnTo>
                      <a:pt x="20" y="0"/>
                    </a:lnTo>
                    <a:lnTo>
                      <a:pt x="17" y="0"/>
                    </a:lnTo>
                    <a:lnTo>
                      <a:pt x="15" y="0"/>
                    </a:lnTo>
                    <a:lnTo>
                      <a:pt x="14" y="0"/>
                    </a:lnTo>
                    <a:lnTo>
                      <a:pt x="12" y="1"/>
                    </a:lnTo>
                    <a:lnTo>
                      <a:pt x="10" y="2"/>
                    </a:lnTo>
                    <a:lnTo>
                      <a:pt x="8" y="3"/>
                    </a:lnTo>
                    <a:lnTo>
                      <a:pt x="7" y="4"/>
                    </a:lnTo>
                    <a:lnTo>
                      <a:pt x="5" y="6"/>
                    </a:lnTo>
                    <a:lnTo>
                      <a:pt x="4" y="7"/>
                    </a:lnTo>
                    <a:lnTo>
                      <a:pt x="3" y="9"/>
                    </a:lnTo>
                    <a:lnTo>
                      <a:pt x="2" y="11"/>
                    </a:lnTo>
                    <a:lnTo>
                      <a:pt x="1" y="13"/>
                    </a:lnTo>
                    <a:lnTo>
                      <a:pt x="0" y="15"/>
                    </a:lnTo>
                    <a:lnTo>
                      <a:pt x="0" y="17"/>
                    </a:lnTo>
                    <a:lnTo>
                      <a:pt x="0" y="20"/>
                    </a:lnTo>
                    <a:lnTo>
                      <a:pt x="0" y="23"/>
                    </a:lnTo>
                    <a:lnTo>
                      <a:pt x="0" y="192"/>
                    </a:lnTo>
                    <a:lnTo>
                      <a:pt x="0" y="193"/>
                    </a:lnTo>
                    <a:lnTo>
                      <a:pt x="0" y="194"/>
                    </a:lnTo>
                    <a:lnTo>
                      <a:pt x="0" y="196"/>
                    </a:lnTo>
                    <a:lnTo>
                      <a:pt x="1" y="197"/>
                    </a:lnTo>
                    <a:lnTo>
                      <a:pt x="2" y="199"/>
                    </a:lnTo>
                    <a:lnTo>
                      <a:pt x="3" y="200"/>
                    </a:lnTo>
                    <a:lnTo>
                      <a:pt x="4" y="201"/>
                    </a:lnTo>
                    <a:lnTo>
                      <a:pt x="5" y="203"/>
                    </a:lnTo>
                    <a:lnTo>
                      <a:pt x="7" y="204"/>
                    </a:lnTo>
                    <a:lnTo>
                      <a:pt x="8" y="205"/>
                    </a:lnTo>
                    <a:lnTo>
                      <a:pt x="10" y="205"/>
                    </a:lnTo>
                    <a:lnTo>
                      <a:pt x="12" y="206"/>
                    </a:lnTo>
                    <a:lnTo>
                      <a:pt x="14" y="207"/>
                    </a:lnTo>
                    <a:lnTo>
                      <a:pt x="15" y="207"/>
                    </a:lnTo>
                    <a:lnTo>
                      <a:pt x="17" y="207"/>
                    </a:lnTo>
                    <a:lnTo>
                      <a:pt x="20" y="208"/>
                    </a:lnTo>
                    <a:close/>
                  </a:path>
                </a:pathLst>
              </a:custGeom>
              <a:solidFill>
                <a:srgbClr val="C2D5D7"/>
              </a:solidFill>
              <a:ln w="0" cap="flat" cmpd="sng">
                <a:solidFill>
                  <a:srgbClr val="000000"/>
                </a:solidFill>
                <a:prstDash val="solid"/>
                <a:headEnd type="none" w="med" len="med"/>
                <a:tailEnd type="none" w="med" len="med"/>
              </a:ln>
            </p:spPr>
            <p:txBody>
              <a:bodyPr/>
              <a:lstStyle/>
              <a:p>
                <a:endParaRPr lang="en-US"/>
              </a:p>
            </p:txBody>
          </p:sp>
          <p:sp>
            <p:nvSpPr>
              <p:cNvPr id="1413571" name="Freeform 1413570"/>
              <p:cNvSpPr/>
              <p:nvPr/>
            </p:nvSpPr>
            <p:spPr>
              <a:xfrm>
                <a:off x="4535" y="1289"/>
                <a:ext cx="22" cy="4"/>
              </a:xfrm>
              <a:custGeom>
                <a:avLst/>
                <a:gdLst/>
                <a:ahLst/>
                <a:cxnLst/>
                <a:rect l="0" t="0" r="0" b="0"/>
                <a:pathLst>
                  <a:path w="507" h="99">
                    <a:moveTo>
                      <a:pt x="452" y="99"/>
                    </a:moveTo>
                    <a:lnTo>
                      <a:pt x="457" y="98"/>
                    </a:lnTo>
                    <a:lnTo>
                      <a:pt x="462" y="98"/>
                    </a:lnTo>
                    <a:lnTo>
                      <a:pt x="468" y="97"/>
                    </a:lnTo>
                    <a:lnTo>
                      <a:pt x="473" y="96"/>
                    </a:lnTo>
                    <a:lnTo>
                      <a:pt x="478" y="95"/>
                    </a:lnTo>
                    <a:lnTo>
                      <a:pt x="482" y="93"/>
                    </a:lnTo>
                    <a:lnTo>
                      <a:pt x="486" y="91"/>
                    </a:lnTo>
                    <a:lnTo>
                      <a:pt x="490" y="89"/>
                    </a:lnTo>
                    <a:lnTo>
                      <a:pt x="493" y="87"/>
                    </a:lnTo>
                    <a:lnTo>
                      <a:pt x="496" y="85"/>
                    </a:lnTo>
                    <a:lnTo>
                      <a:pt x="499" y="82"/>
                    </a:lnTo>
                    <a:lnTo>
                      <a:pt x="501" y="80"/>
                    </a:lnTo>
                    <a:lnTo>
                      <a:pt x="503" y="77"/>
                    </a:lnTo>
                    <a:lnTo>
                      <a:pt x="504" y="74"/>
                    </a:lnTo>
                    <a:lnTo>
                      <a:pt x="506" y="71"/>
                    </a:lnTo>
                    <a:lnTo>
                      <a:pt x="507" y="67"/>
                    </a:lnTo>
                    <a:lnTo>
                      <a:pt x="507" y="32"/>
                    </a:lnTo>
                    <a:lnTo>
                      <a:pt x="506" y="27"/>
                    </a:lnTo>
                    <a:lnTo>
                      <a:pt x="504" y="24"/>
                    </a:lnTo>
                    <a:lnTo>
                      <a:pt x="503" y="21"/>
                    </a:lnTo>
                    <a:lnTo>
                      <a:pt x="501" y="18"/>
                    </a:lnTo>
                    <a:lnTo>
                      <a:pt x="499" y="16"/>
                    </a:lnTo>
                    <a:lnTo>
                      <a:pt x="496" y="13"/>
                    </a:lnTo>
                    <a:lnTo>
                      <a:pt x="493" y="11"/>
                    </a:lnTo>
                    <a:lnTo>
                      <a:pt x="490" y="9"/>
                    </a:lnTo>
                    <a:lnTo>
                      <a:pt x="486" y="7"/>
                    </a:lnTo>
                    <a:lnTo>
                      <a:pt x="482" y="5"/>
                    </a:lnTo>
                    <a:lnTo>
                      <a:pt x="478" y="3"/>
                    </a:lnTo>
                    <a:lnTo>
                      <a:pt x="473" y="2"/>
                    </a:lnTo>
                    <a:lnTo>
                      <a:pt x="468" y="1"/>
                    </a:lnTo>
                    <a:lnTo>
                      <a:pt x="462" y="0"/>
                    </a:lnTo>
                    <a:lnTo>
                      <a:pt x="457" y="0"/>
                    </a:lnTo>
                    <a:lnTo>
                      <a:pt x="452" y="0"/>
                    </a:lnTo>
                    <a:lnTo>
                      <a:pt x="54" y="0"/>
                    </a:lnTo>
                    <a:lnTo>
                      <a:pt x="48" y="0"/>
                    </a:lnTo>
                    <a:lnTo>
                      <a:pt x="43" y="0"/>
                    </a:lnTo>
                    <a:lnTo>
                      <a:pt x="37" y="1"/>
                    </a:lnTo>
                    <a:lnTo>
                      <a:pt x="32" y="2"/>
                    </a:lnTo>
                    <a:lnTo>
                      <a:pt x="28" y="3"/>
                    </a:lnTo>
                    <a:lnTo>
                      <a:pt x="23" y="5"/>
                    </a:lnTo>
                    <a:lnTo>
                      <a:pt x="19" y="7"/>
                    </a:lnTo>
                    <a:lnTo>
                      <a:pt x="16" y="9"/>
                    </a:lnTo>
                    <a:lnTo>
                      <a:pt x="12" y="11"/>
                    </a:lnTo>
                    <a:lnTo>
                      <a:pt x="9" y="13"/>
                    </a:lnTo>
                    <a:lnTo>
                      <a:pt x="7" y="16"/>
                    </a:lnTo>
                    <a:lnTo>
                      <a:pt x="5" y="18"/>
                    </a:lnTo>
                    <a:lnTo>
                      <a:pt x="3" y="21"/>
                    </a:lnTo>
                    <a:lnTo>
                      <a:pt x="1" y="24"/>
                    </a:lnTo>
                    <a:lnTo>
                      <a:pt x="0" y="27"/>
                    </a:lnTo>
                    <a:lnTo>
                      <a:pt x="0" y="32"/>
                    </a:lnTo>
                    <a:lnTo>
                      <a:pt x="0" y="67"/>
                    </a:lnTo>
                    <a:lnTo>
                      <a:pt x="0" y="71"/>
                    </a:lnTo>
                    <a:lnTo>
                      <a:pt x="1" y="74"/>
                    </a:lnTo>
                    <a:lnTo>
                      <a:pt x="3" y="77"/>
                    </a:lnTo>
                    <a:lnTo>
                      <a:pt x="5" y="80"/>
                    </a:lnTo>
                    <a:lnTo>
                      <a:pt x="7" y="82"/>
                    </a:lnTo>
                    <a:lnTo>
                      <a:pt x="9" y="85"/>
                    </a:lnTo>
                    <a:lnTo>
                      <a:pt x="12" y="87"/>
                    </a:lnTo>
                    <a:lnTo>
                      <a:pt x="16" y="89"/>
                    </a:lnTo>
                    <a:lnTo>
                      <a:pt x="19" y="91"/>
                    </a:lnTo>
                    <a:lnTo>
                      <a:pt x="23" y="93"/>
                    </a:lnTo>
                    <a:lnTo>
                      <a:pt x="28" y="95"/>
                    </a:lnTo>
                    <a:lnTo>
                      <a:pt x="32" y="96"/>
                    </a:lnTo>
                    <a:lnTo>
                      <a:pt x="37" y="97"/>
                    </a:lnTo>
                    <a:lnTo>
                      <a:pt x="43" y="98"/>
                    </a:lnTo>
                    <a:lnTo>
                      <a:pt x="48" y="98"/>
                    </a:lnTo>
                    <a:lnTo>
                      <a:pt x="54" y="99"/>
                    </a:lnTo>
                    <a:lnTo>
                      <a:pt x="452" y="99"/>
                    </a:lnTo>
                    <a:close/>
                  </a:path>
                </a:pathLst>
              </a:custGeom>
              <a:solidFill>
                <a:srgbClr val="CED9D9"/>
              </a:solidFill>
              <a:ln w="0" cap="flat" cmpd="sng">
                <a:solidFill>
                  <a:srgbClr val="000000"/>
                </a:solidFill>
                <a:prstDash val="solid"/>
                <a:headEnd type="none" w="med" len="med"/>
                <a:tailEnd type="none" w="med" len="med"/>
              </a:ln>
            </p:spPr>
            <p:txBody>
              <a:bodyPr/>
              <a:lstStyle/>
              <a:p>
                <a:endParaRPr lang="en-US"/>
              </a:p>
            </p:txBody>
          </p:sp>
          <p:sp>
            <p:nvSpPr>
              <p:cNvPr id="1413572" name="Freeform 1413571"/>
              <p:cNvSpPr/>
              <p:nvPr/>
            </p:nvSpPr>
            <p:spPr>
              <a:xfrm>
                <a:off x="4531" y="1274"/>
                <a:ext cx="25" cy="12"/>
              </a:xfrm>
              <a:custGeom>
                <a:avLst/>
                <a:gdLst/>
                <a:ahLst/>
                <a:cxnLst/>
                <a:rect l="0" t="0" r="0" b="0"/>
                <a:pathLst>
                  <a:path w="589" h="282">
                    <a:moveTo>
                      <a:pt x="512" y="282"/>
                    </a:moveTo>
                    <a:lnTo>
                      <a:pt x="519" y="281"/>
                    </a:lnTo>
                    <a:lnTo>
                      <a:pt x="525" y="280"/>
                    </a:lnTo>
                    <a:lnTo>
                      <a:pt x="531" y="279"/>
                    </a:lnTo>
                    <a:lnTo>
                      <a:pt x="538" y="276"/>
                    </a:lnTo>
                    <a:lnTo>
                      <a:pt x="544" y="274"/>
                    </a:lnTo>
                    <a:lnTo>
                      <a:pt x="550" y="270"/>
                    </a:lnTo>
                    <a:lnTo>
                      <a:pt x="557" y="267"/>
                    </a:lnTo>
                    <a:lnTo>
                      <a:pt x="563" y="263"/>
                    </a:lnTo>
                    <a:lnTo>
                      <a:pt x="568" y="258"/>
                    </a:lnTo>
                    <a:lnTo>
                      <a:pt x="573" y="252"/>
                    </a:lnTo>
                    <a:lnTo>
                      <a:pt x="578" y="247"/>
                    </a:lnTo>
                    <a:lnTo>
                      <a:pt x="581" y="241"/>
                    </a:lnTo>
                    <a:lnTo>
                      <a:pt x="584" y="235"/>
                    </a:lnTo>
                    <a:lnTo>
                      <a:pt x="587" y="229"/>
                    </a:lnTo>
                    <a:lnTo>
                      <a:pt x="588" y="222"/>
                    </a:lnTo>
                    <a:lnTo>
                      <a:pt x="589" y="216"/>
                    </a:lnTo>
                    <a:lnTo>
                      <a:pt x="572" y="67"/>
                    </a:lnTo>
                    <a:lnTo>
                      <a:pt x="571" y="60"/>
                    </a:lnTo>
                    <a:lnTo>
                      <a:pt x="570" y="52"/>
                    </a:lnTo>
                    <a:lnTo>
                      <a:pt x="569" y="46"/>
                    </a:lnTo>
                    <a:lnTo>
                      <a:pt x="567" y="40"/>
                    </a:lnTo>
                    <a:lnTo>
                      <a:pt x="564" y="34"/>
                    </a:lnTo>
                    <a:lnTo>
                      <a:pt x="562" y="29"/>
                    </a:lnTo>
                    <a:lnTo>
                      <a:pt x="558" y="24"/>
                    </a:lnTo>
                    <a:lnTo>
                      <a:pt x="555" y="20"/>
                    </a:lnTo>
                    <a:lnTo>
                      <a:pt x="549" y="14"/>
                    </a:lnTo>
                    <a:lnTo>
                      <a:pt x="545" y="11"/>
                    </a:lnTo>
                    <a:lnTo>
                      <a:pt x="540" y="7"/>
                    </a:lnTo>
                    <a:lnTo>
                      <a:pt x="535" y="5"/>
                    </a:lnTo>
                    <a:lnTo>
                      <a:pt x="530" y="2"/>
                    </a:lnTo>
                    <a:lnTo>
                      <a:pt x="524" y="1"/>
                    </a:lnTo>
                    <a:lnTo>
                      <a:pt x="518" y="0"/>
                    </a:lnTo>
                    <a:lnTo>
                      <a:pt x="512" y="0"/>
                    </a:lnTo>
                    <a:lnTo>
                      <a:pt x="77" y="0"/>
                    </a:lnTo>
                    <a:lnTo>
                      <a:pt x="71" y="0"/>
                    </a:lnTo>
                    <a:lnTo>
                      <a:pt x="65" y="1"/>
                    </a:lnTo>
                    <a:lnTo>
                      <a:pt x="59" y="2"/>
                    </a:lnTo>
                    <a:lnTo>
                      <a:pt x="54" y="5"/>
                    </a:lnTo>
                    <a:lnTo>
                      <a:pt x="48" y="7"/>
                    </a:lnTo>
                    <a:lnTo>
                      <a:pt x="43" y="11"/>
                    </a:lnTo>
                    <a:lnTo>
                      <a:pt x="39" y="14"/>
                    </a:lnTo>
                    <a:lnTo>
                      <a:pt x="35" y="20"/>
                    </a:lnTo>
                    <a:lnTo>
                      <a:pt x="31" y="24"/>
                    </a:lnTo>
                    <a:lnTo>
                      <a:pt x="28" y="29"/>
                    </a:lnTo>
                    <a:lnTo>
                      <a:pt x="25" y="34"/>
                    </a:lnTo>
                    <a:lnTo>
                      <a:pt x="23" y="40"/>
                    </a:lnTo>
                    <a:lnTo>
                      <a:pt x="21" y="46"/>
                    </a:lnTo>
                    <a:lnTo>
                      <a:pt x="20" y="52"/>
                    </a:lnTo>
                    <a:lnTo>
                      <a:pt x="19" y="60"/>
                    </a:lnTo>
                    <a:lnTo>
                      <a:pt x="19" y="67"/>
                    </a:lnTo>
                    <a:lnTo>
                      <a:pt x="0" y="216"/>
                    </a:lnTo>
                    <a:lnTo>
                      <a:pt x="0" y="222"/>
                    </a:lnTo>
                    <a:lnTo>
                      <a:pt x="1" y="229"/>
                    </a:lnTo>
                    <a:lnTo>
                      <a:pt x="4" y="235"/>
                    </a:lnTo>
                    <a:lnTo>
                      <a:pt x="7" y="241"/>
                    </a:lnTo>
                    <a:lnTo>
                      <a:pt x="10" y="247"/>
                    </a:lnTo>
                    <a:lnTo>
                      <a:pt x="16" y="252"/>
                    </a:lnTo>
                    <a:lnTo>
                      <a:pt x="21" y="258"/>
                    </a:lnTo>
                    <a:lnTo>
                      <a:pt x="26" y="263"/>
                    </a:lnTo>
                    <a:lnTo>
                      <a:pt x="32" y="267"/>
                    </a:lnTo>
                    <a:lnTo>
                      <a:pt x="38" y="270"/>
                    </a:lnTo>
                    <a:lnTo>
                      <a:pt x="44" y="274"/>
                    </a:lnTo>
                    <a:lnTo>
                      <a:pt x="50" y="276"/>
                    </a:lnTo>
                    <a:lnTo>
                      <a:pt x="58" y="279"/>
                    </a:lnTo>
                    <a:lnTo>
                      <a:pt x="64" y="280"/>
                    </a:lnTo>
                    <a:lnTo>
                      <a:pt x="70" y="281"/>
                    </a:lnTo>
                    <a:lnTo>
                      <a:pt x="77" y="282"/>
                    </a:lnTo>
                    <a:lnTo>
                      <a:pt x="512" y="282"/>
                    </a:lnTo>
                    <a:close/>
                  </a:path>
                </a:pathLst>
              </a:custGeom>
              <a:solidFill>
                <a:srgbClr val="7F7F7F"/>
              </a:solidFill>
              <a:ln w="0" cap="flat" cmpd="sng">
                <a:solidFill>
                  <a:srgbClr val="000000"/>
                </a:solidFill>
                <a:prstDash val="solid"/>
                <a:headEnd type="none" w="med" len="med"/>
                <a:tailEnd type="none" w="med" len="med"/>
              </a:ln>
            </p:spPr>
            <p:txBody>
              <a:bodyPr/>
              <a:lstStyle/>
              <a:p>
                <a:endParaRPr lang="en-US"/>
              </a:p>
            </p:txBody>
          </p:sp>
          <p:sp>
            <p:nvSpPr>
              <p:cNvPr id="1413573" name="Freeform 1413572"/>
              <p:cNvSpPr/>
              <p:nvPr/>
            </p:nvSpPr>
            <p:spPr>
              <a:xfrm>
                <a:off x="4531" y="1274"/>
                <a:ext cx="25" cy="12"/>
              </a:xfrm>
              <a:custGeom>
                <a:avLst/>
                <a:gdLst/>
                <a:ahLst/>
                <a:cxnLst/>
                <a:rect l="0" t="0" r="0" b="0"/>
                <a:pathLst>
                  <a:path w="561" h="269">
                    <a:moveTo>
                      <a:pt x="488" y="269"/>
                    </a:moveTo>
                    <a:lnTo>
                      <a:pt x="493" y="268"/>
                    </a:lnTo>
                    <a:lnTo>
                      <a:pt x="499" y="267"/>
                    </a:lnTo>
                    <a:lnTo>
                      <a:pt x="506" y="266"/>
                    </a:lnTo>
                    <a:lnTo>
                      <a:pt x="512" y="264"/>
                    </a:lnTo>
                    <a:lnTo>
                      <a:pt x="518" y="261"/>
                    </a:lnTo>
                    <a:lnTo>
                      <a:pt x="524" y="258"/>
                    </a:lnTo>
                    <a:lnTo>
                      <a:pt x="530" y="254"/>
                    </a:lnTo>
                    <a:lnTo>
                      <a:pt x="535" y="250"/>
                    </a:lnTo>
                    <a:lnTo>
                      <a:pt x="541" y="245"/>
                    </a:lnTo>
                    <a:lnTo>
                      <a:pt x="546" y="240"/>
                    </a:lnTo>
                    <a:lnTo>
                      <a:pt x="550" y="235"/>
                    </a:lnTo>
                    <a:lnTo>
                      <a:pt x="554" y="229"/>
                    </a:lnTo>
                    <a:lnTo>
                      <a:pt x="557" y="223"/>
                    </a:lnTo>
                    <a:lnTo>
                      <a:pt x="559" y="217"/>
                    </a:lnTo>
                    <a:lnTo>
                      <a:pt x="560" y="211"/>
                    </a:lnTo>
                    <a:lnTo>
                      <a:pt x="561" y="204"/>
                    </a:lnTo>
                    <a:lnTo>
                      <a:pt x="545" y="64"/>
                    </a:lnTo>
                    <a:lnTo>
                      <a:pt x="544" y="57"/>
                    </a:lnTo>
                    <a:lnTo>
                      <a:pt x="543" y="51"/>
                    </a:lnTo>
                    <a:lnTo>
                      <a:pt x="542" y="44"/>
                    </a:lnTo>
                    <a:lnTo>
                      <a:pt x="540" y="38"/>
                    </a:lnTo>
                    <a:lnTo>
                      <a:pt x="537" y="33"/>
                    </a:lnTo>
                    <a:lnTo>
                      <a:pt x="534" y="28"/>
                    </a:lnTo>
                    <a:lnTo>
                      <a:pt x="531" y="23"/>
                    </a:lnTo>
                    <a:lnTo>
                      <a:pt x="527" y="18"/>
                    </a:lnTo>
                    <a:lnTo>
                      <a:pt x="523" y="14"/>
                    </a:lnTo>
                    <a:lnTo>
                      <a:pt x="519" y="11"/>
                    </a:lnTo>
                    <a:lnTo>
                      <a:pt x="515" y="7"/>
                    </a:lnTo>
                    <a:lnTo>
                      <a:pt x="510" y="4"/>
                    </a:lnTo>
                    <a:lnTo>
                      <a:pt x="505" y="2"/>
                    </a:lnTo>
                    <a:lnTo>
                      <a:pt x="498" y="1"/>
                    </a:lnTo>
                    <a:lnTo>
                      <a:pt x="493" y="0"/>
                    </a:lnTo>
                    <a:lnTo>
                      <a:pt x="488" y="0"/>
                    </a:lnTo>
                    <a:lnTo>
                      <a:pt x="73" y="0"/>
                    </a:lnTo>
                    <a:lnTo>
                      <a:pt x="67" y="0"/>
                    </a:lnTo>
                    <a:lnTo>
                      <a:pt x="61" y="1"/>
                    </a:lnTo>
                    <a:lnTo>
                      <a:pt x="56" y="2"/>
                    </a:lnTo>
                    <a:lnTo>
                      <a:pt x="51" y="4"/>
                    </a:lnTo>
                    <a:lnTo>
                      <a:pt x="46" y="7"/>
                    </a:lnTo>
                    <a:lnTo>
                      <a:pt x="41" y="11"/>
                    </a:lnTo>
                    <a:lnTo>
                      <a:pt x="37" y="14"/>
                    </a:lnTo>
                    <a:lnTo>
                      <a:pt x="32" y="18"/>
                    </a:lnTo>
                    <a:lnTo>
                      <a:pt x="29" y="23"/>
                    </a:lnTo>
                    <a:lnTo>
                      <a:pt x="26" y="28"/>
                    </a:lnTo>
                    <a:lnTo>
                      <a:pt x="23" y="33"/>
                    </a:lnTo>
                    <a:lnTo>
                      <a:pt x="21" y="38"/>
                    </a:lnTo>
                    <a:lnTo>
                      <a:pt x="19" y="44"/>
                    </a:lnTo>
                    <a:lnTo>
                      <a:pt x="18" y="51"/>
                    </a:lnTo>
                    <a:lnTo>
                      <a:pt x="17" y="57"/>
                    </a:lnTo>
                    <a:lnTo>
                      <a:pt x="17" y="64"/>
                    </a:lnTo>
                    <a:lnTo>
                      <a:pt x="0" y="204"/>
                    </a:lnTo>
                    <a:lnTo>
                      <a:pt x="0" y="211"/>
                    </a:lnTo>
                    <a:lnTo>
                      <a:pt x="1" y="217"/>
                    </a:lnTo>
                    <a:lnTo>
                      <a:pt x="3" y="223"/>
                    </a:lnTo>
                    <a:lnTo>
                      <a:pt x="6" y="229"/>
                    </a:lnTo>
                    <a:lnTo>
                      <a:pt x="10" y="235"/>
                    </a:lnTo>
                    <a:lnTo>
                      <a:pt x="14" y="240"/>
                    </a:lnTo>
                    <a:lnTo>
                      <a:pt x="19" y="245"/>
                    </a:lnTo>
                    <a:lnTo>
                      <a:pt x="24" y="250"/>
                    </a:lnTo>
                    <a:lnTo>
                      <a:pt x="29" y="254"/>
                    </a:lnTo>
                    <a:lnTo>
                      <a:pt x="35" y="258"/>
                    </a:lnTo>
                    <a:lnTo>
                      <a:pt x="42" y="261"/>
                    </a:lnTo>
                    <a:lnTo>
                      <a:pt x="48" y="264"/>
                    </a:lnTo>
                    <a:lnTo>
                      <a:pt x="54" y="266"/>
                    </a:lnTo>
                    <a:lnTo>
                      <a:pt x="61" y="267"/>
                    </a:lnTo>
                    <a:lnTo>
                      <a:pt x="67" y="268"/>
                    </a:lnTo>
                    <a:lnTo>
                      <a:pt x="73" y="269"/>
                    </a:lnTo>
                    <a:lnTo>
                      <a:pt x="488" y="269"/>
                    </a:lnTo>
                    <a:close/>
                  </a:path>
                </a:pathLst>
              </a:custGeom>
              <a:solidFill>
                <a:srgbClr val="F2F3F1"/>
              </a:solidFill>
              <a:ln w="0" cap="flat" cmpd="sng">
                <a:solidFill>
                  <a:srgbClr val="000000"/>
                </a:solidFill>
                <a:prstDash val="solid"/>
                <a:headEnd type="none" w="med" len="med"/>
                <a:tailEnd type="none" w="med" len="med"/>
              </a:ln>
            </p:spPr>
            <p:txBody>
              <a:bodyPr/>
              <a:lstStyle/>
              <a:p>
                <a:endParaRPr lang="en-US"/>
              </a:p>
            </p:txBody>
          </p:sp>
          <p:sp>
            <p:nvSpPr>
              <p:cNvPr id="1413574" name="Freeform 1413573"/>
              <p:cNvSpPr/>
              <p:nvPr/>
            </p:nvSpPr>
            <p:spPr>
              <a:xfrm>
                <a:off x="4535" y="1279"/>
                <a:ext cx="18" cy="6"/>
              </a:xfrm>
              <a:custGeom>
                <a:avLst/>
                <a:gdLst/>
                <a:ahLst/>
                <a:cxnLst/>
                <a:rect l="0" t="0" r="0" b="0"/>
                <a:pathLst>
                  <a:path w="410" h="121">
                    <a:moveTo>
                      <a:pt x="410" y="61"/>
                    </a:moveTo>
                    <a:lnTo>
                      <a:pt x="409" y="67"/>
                    </a:lnTo>
                    <a:lnTo>
                      <a:pt x="409" y="73"/>
                    </a:lnTo>
                    <a:lnTo>
                      <a:pt x="408" y="78"/>
                    </a:lnTo>
                    <a:lnTo>
                      <a:pt x="406" y="85"/>
                    </a:lnTo>
                    <a:lnTo>
                      <a:pt x="405" y="90"/>
                    </a:lnTo>
                    <a:lnTo>
                      <a:pt x="403" y="95"/>
                    </a:lnTo>
                    <a:lnTo>
                      <a:pt x="400" y="99"/>
                    </a:lnTo>
                    <a:lnTo>
                      <a:pt x="397" y="103"/>
                    </a:lnTo>
                    <a:lnTo>
                      <a:pt x="394" y="107"/>
                    </a:lnTo>
                    <a:lnTo>
                      <a:pt x="391" y="111"/>
                    </a:lnTo>
                    <a:lnTo>
                      <a:pt x="387" y="113"/>
                    </a:lnTo>
                    <a:lnTo>
                      <a:pt x="382" y="116"/>
                    </a:lnTo>
                    <a:lnTo>
                      <a:pt x="378" y="118"/>
                    </a:lnTo>
                    <a:lnTo>
                      <a:pt x="373" y="119"/>
                    </a:lnTo>
                    <a:lnTo>
                      <a:pt x="368" y="120"/>
                    </a:lnTo>
                    <a:lnTo>
                      <a:pt x="363" y="121"/>
                    </a:lnTo>
                    <a:lnTo>
                      <a:pt x="47" y="121"/>
                    </a:lnTo>
                    <a:lnTo>
                      <a:pt x="41" y="120"/>
                    </a:lnTo>
                    <a:lnTo>
                      <a:pt x="36" y="119"/>
                    </a:lnTo>
                    <a:lnTo>
                      <a:pt x="30" y="118"/>
                    </a:lnTo>
                    <a:lnTo>
                      <a:pt x="26" y="116"/>
                    </a:lnTo>
                    <a:lnTo>
                      <a:pt x="22" y="113"/>
                    </a:lnTo>
                    <a:lnTo>
                      <a:pt x="18" y="111"/>
                    </a:lnTo>
                    <a:lnTo>
                      <a:pt x="15" y="107"/>
                    </a:lnTo>
                    <a:lnTo>
                      <a:pt x="12" y="103"/>
                    </a:lnTo>
                    <a:lnTo>
                      <a:pt x="9" y="99"/>
                    </a:lnTo>
                    <a:lnTo>
                      <a:pt x="6" y="95"/>
                    </a:lnTo>
                    <a:lnTo>
                      <a:pt x="4" y="90"/>
                    </a:lnTo>
                    <a:lnTo>
                      <a:pt x="3" y="85"/>
                    </a:lnTo>
                    <a:lnTo>
                      <a:pt x="1" y="78"/>
                    </a:lnTo>
                    <a:lnTo>
                      <a:pt x="0" y="73"/>
                    </a:lnTo>
                    <a:lnTo>
                      <a:pt x="0" y="67"/>
                    </a:lnTo>
                    <a:lnTo>
                      <a:pt x="0" y="61"/>
                    </a:lnTo>
                    <a:lnTo>
                      <a:pt x="2" y="0"/>
                    </a:lnTo>
                    <a:lnTo>
                      <a:pt x="408" y="0"/>
                    </a:lnTo>
                    <a:lnTo>
                      <a:pt x="410" y="61"/>
                    </a:lnTo>
                    <a:close/>
                  </a:path>
                </a:pathLst>
              </a:custGeom>
              <a:solidFill>
                <a:srgbClr val="A9B6B5"/>
              </a:solidFill>
              <a:ln w="0" cap="flat" cmpd="sng">
                <a:solidFill>
                  <a:srgbClr val="000000"/>
                </a:solidFill>
                <a:prstDash val="solid"/>
                <a:headEnd type="none" w="med" len="med"/>
                <a:tailEnd type="none" w="med" len="med"/>
              </a:ln>
            </p:spPr>
            <p:txBody>
              <a:bodyPr/>
              <a:lstStyle/>
              <a:p>
                <a:endParaRPr lang="en-US"/>
              </a:p>
            </p:txBody>
          </p:sp>
          <p:sp>
            <p:nvSpPr>
              <p:cNvPr id="1413575" name="Freeform 1413574"/>
              <p:cNvSpPr/>
              <p:nvPr/>
            </p:nvSpPr>
            <p:spPr>
              <a:xfrm>
                <a:off x="4532" y="1276"/>
                <a:ext cx="2" cy="8"/>
              </a:xfrm>
              <a:custGeom>
                <a:avLst/>
                <a:gdLst/>
                <a:ahLst/>
                <a:cxnLst/>
                <a:rect l="0" t="0" r="0" b="0"/>
                <a:pathLst>
                  <a:path w="41" h="200">
                    <a:moveTo>
                      <a:pt x="24" y="200"/>
                    </a:moveTo>
                    <a:lnTo>
                      <a:pt x="25" y="199"/>
                    </a:lnTo>
                    <a:lnTo>
                      <a:pt x="27" y="199"/>
                    </a:lnTo>
                    <a:lnTo>
                      <a:pt x="28" y="199"/>
                    </a:lnTo>
                    <a:lnTo>
                      <a:pt x="30" y="198"/>
                    </a:lnTo>
                    <a:lnTo>
                      <a:pt x="31" y="197"/>
                    </a:lnTo>
                    <a:lnTo>
                      <a:pt x="33" y="196"/>
                    </a:lnTo>
                    <a:lnTo>
                      <a:pt x="34" y="195"/>
                    </a:lnTo>
                    <a:lnTo>
                      <a:pt x="35" y="194"/>
                    </a:lnTo>
                    <a:lnTo>
                      <a:pt x="36" y="193"/>
                    </a:lnTo>
                    <a:lnTo>
                      <a:pt x="37" y="191"/>
                    </a:lnTo>
                    <a:lnTo>
                      <a:pt x="38" y="190"/>
                    </a:lnTo>
                    <a:lnTo>
                      <a:pt x="39" y="188"/>
                    </a:lnTo>
                    <a:lnTo>
                      <a:pt x="40" y="186"/>
                    </a:lnTo>
                    <a:lnTo>
                      <a:pt x="40" y="184"/>
                    </a:lnTo>
                    <a:lnTo>
                      <a:pt x="40" y="183"/>
                    </a:lnTo>
                    <a:lnTo>
                      <a:pt x="41" y="181"/>
                    </a:lnTo>
                    <a:lnTo>
                      <a:pt x="41" y="20"/>
                    </a:lnTo>
                    <a:lnTo>
                      <a:pt x="40" y="18"/>
                    </a:lnTo>
                    <a:lnTo>
                      <a:pt x="40" y="16"/>
                    </a:lnTo>
                    <a:lnTo>
                      <a:pt x="40" y="14"/>
                    </a:lnTo>
                    <a:lnTo>
                      <a:pt x="39" y="11"/>
                    </a:lnTo>
                    <a:lnTo>
                      <a:pt x="38" y="10"/>
                    </a:lnTo>
                    <a:lnTo>
                      <a:pt x="37" y="8"/>
                    </a:lnTo>
                    <a:lnTo>
                      <a:pt x="36" y="7"/>
                    </a:lnTo>
                    <a:lnTo>
                      <a:pt x="35" y="5"/>
                    </a:lnTo>
                    <a:lnTo>
                      <a:pt x="34" y="4"/>
                    </a:lnTo>
                    <a:lnTo>
                      <a:pt x="33" y="3"/>
                    </a:lnTo>
                    <a:lnTo>
                      <a:pt x="31" y="2"/>
                    </a:lnTo>
                    <a:lnTo>
                      <a:pt x="30" y="1"/>
                    </a:lnTo>
                    <a:lnTo>
                      <a:pt x="28" y="0"/>
                    </a:lnTo>
                    <a:lnTo>
                      <a:pt x="27" y="0"/>
                    </a:lnTo>
                    <a:lnTo>
                      <a:pt x="25" y="0"/>
                    </a:lnTo>
                    <a:lnTo>
                      <a:pt x="24" y="0"/>
                    </a:lnTo>
                    <a:lnTo>
                      <a:pt x="22" y="0"/>
                    </a:lnTo>
                    <a:lnTo>
                      <a:pt x="20" y="0"/>
                    </a:lnTo>
                    <a:lnTo>
                      <a:pt x="18" y="0"/>
                    </a:lnTo>
                    <a:lnTo>
                      <a:pt x="17" y="1"/>
                    </a:lnTo>
                    <a:lnTo>
                      <a:pt x="14" y="2"/>
                    </a:lnTo>
                    <a:lnTo>
                      <a:pt x="13" y="3"/>
                    </a:lnTo>
                    <a:lnTo>
                      <a:pt x="11" y="4"/>
                    </a:lnTo>
                    <a:lnTo>
                      <a:pt x="10" y="5"/>
                    </a:lnTo>
                    <a:lnTo>
                      <a:pt x="9" y="7"/>
                    </a:lnTo>
                    <a:lnTo>
                      <a:pt x="8" y="8"/>
                    </a:lnTo>
                    <a:lnTo>
                      <a:pt x="7" y="10"/>
                    </a:lnTo>
                    <a:lnTo>
                      <a:pt x="7" y="11"/>
                    </a:lnTo>
                    <a:lnTo>
                      <a:pt x="6" y="14"/>
                    </a:lnTo>
                    <a:lnTo>
                      <a:pt x="6" y="16"/>
                    </a:lnTo>
                    <a:lnTo>
                      <a:pt x="6" y="18"/>
                    </a:lnTo>
                    <a:lnTo>
                      <a:pt x="6" y="20"/>
                    </a:lnTo>
                    <a:lnTo>
                      <a:pt x="0" y="168"/>
                    </a:lnTo>
                    <a:lnTo>
                      <a:pt x="0" y="169"/>
                    </a:lnTo>
                    <a:lnTo>
                      <a:pt x="0" y="172"/>
                    </a:lnTo>
                    <a:lnTo>
                      <a:pt x="1" y="175"/>
                    </a:lnTo>
                    <a:lnTo>
                      <a:pt x="2" y="178"/>
                    </a:lnTo>
                    <a:lnTo>
                      <a:pt x="3" y="180"/>
                    </a:lnTo>
                    <a:lnTo>
                      <a:pt x="4" y="183"/>
                    </a:lnTo>
                    <a:lnTo>
                      <a:pt x="6" y="185"/>
                    </a:lnTo>
                    <a:lnTo>
                      <a:pt x="7" y="188"/>
                    </a:lnTo>
                    <a:lnTo>
                      <a:pt x="9" y="190"/>
                    </a:lnTo>
                    <a:lnTo>
                      <a:pt x="11" y="192"/>
                    </a:lnTo>
                    <a:lnTo>
                      <a:pt x="13" y="194"/>
                    </a:lnTo>
                    <a:lnTo>
                      <a:pt x="15" y="196"/>
                    </a:lnTo>
                    <a:lnTo>
                      <a:pt x="18" y="197"/>
                    </a:lnTo>
                    <a:lnTo>
                      <a:pt x="20" y="199"/>
                    </a:lnTo>
                    <a:lnTo>
                      <a:pt x="22" y="199"/>
                    </a:lnTo>
                    <a:lnTo>
                      <a:pt x="24" y="200"/>
                    </a:lnTo>
                    <a:close/>
                  </a:path>
                </a:pathLst>
              </a:custGeom>
              <a:solidFill>
                <a:srgbClr val="C2D5D7"/>
              </a:solidFill>
              <a:ln w="0" cap="flat" cmpd="sng">
                <a:solidFill>
                  <a:srgbClr val="000000"/>
                </a:solidFill>
                <a:prstDash val="solid"/>
                <a:headEnd type="none" w="med" len="med"/>
                <a:tailEnd type="none" w="med" len="med"/>
              </a:ln>
            </p:spPr>
            <p:txBody>
              <a:bodyPr/>
              <a:lstStyle/>
              <a:p>
                <a:endParaRPr lang="en-US"/>
              </a:p>
            </p:txBody>
          </p:sp>
          <p:sp>
            <p:nvSpPr>
              <p:cNvPr id="1413576" name="Freeform 1413575"/>
              <p:cNvSpPr/>
              <p:nvPr/>
            </p:nvSpPr>
            <p:spPr>
              <a:xfrm>
                <a:off x="4553" y="1275"/>
                <a:ext cx="2" cy="9"/>
              </a:xfrm>
              <a:custGeom>
                <a:avLst/>
                <a:gdLst/>
                <a:ahLst/>
                <a:cxnLst/>
                <a:rect l="0" t="0" r="0" b="0"/>
                <a:pathLst>
                  <a:path w="47" h="209">
                    <a:moveTo>
                      <a:pt x="18" y="209"/>
                    </a:moveTo>
                    <a:lnTo>
                      <a:pt x="19" y="208"/>
                    </a:lnTo>
                    <a:lnTo>
                      <a:pt x="21" y="208"/>
                    </a:lnTo>
                    <a:lnTo>
                      <a:pt x="23" y="206"/>
                    </a:lnTo>
                    <a:lnTo>
                      <a:pt x="26" y="205"/>
                    </a:lnTo>
                    <a:lnTo>
                      <a:pt x="28" y="203"/>
                    </a:lnTo>
                    <a:lnTo>
                      <a:pt x="30" y="201"/>
                    </a:lnTo>
                    <a:lnTo>
                      <a:pt x="33" y="199"/>
                    </a:lnTo>
                    <a:lnTo>
                      <a:pt x="35" y="197"/>
                    </a:lnTo>
                    <a:lnTo>
                      <a:pt x="37" y="194"/>
                    </a:lnTo>
                    <a:lnTo>
                      <a:pt x="39" y="191"/>
                    </a:lnTo>
                    <a:lnTo>
                      <a:pt x="42" y="189"/>
                    </a:lnTo>
                    <a:lnTo>
                      <a:pt x="43" y="186"/>
                    </a:lnTo>
                    <a:lnTo>
                      <a:pt x="45" y="184"/>
                    </a:lnTo>
                    <a:lnTo>
                      <a:pt x="46" y="181"/>
                    </a:lnTo>
                    <a:lnTo>
                      <a:pt x="46" y="178"/>
                    </a:lnTo>
                    <a:lnTo>
                      <a:pt x="47" y="176"/>
                    </a:lnTo>
                    <a:lnTo>
                      <a:pt x="35" y="21"/>
                    </a:lnTo>
                    <a:lnTo>
                      <a:pt x="34" y="17"/>
                    </a:lnTo>
                    <a:lnTo>
                      <a:pt x="34" y="15"/>
                    </a:lnTo>
                    <a:lnTo>
                      <a:pt x="34" y="14"/>
                    </a:lnTo>
                    <a:lnTo>
                      <a:pt x="33" y="12"/>
                    </a:lnTo>
                    <a:lnTo>
                      <a:pt x="32" y="10"/>
                    </a:lnTo>
                    <a:lnTo>
                      <a:pt x="31" y="8"/>
                    </a:lnTo>
                    <a:lnTo>
                      <a:pt x="30" y="7"/>
                    </a:lnTo>
                    <a:lnTo>
                      <a:pt x="29" y="5"/>
                    </a:lnTo>
                    <a:lnTo>
                      <a:pt x="28" y="4"/>
                    </a:lnTo>
                    <a:lnTo>
                      <a:pt x="27" y="3"/>
                    </a:lnTo>
                    <a:lnTo>
                      <a:pt x="25" y="2"/>
                    </a:lnTo>
                    <a:lnTo>
                      <a:pt x="24" y="1"/>
                    </a:lnTo>
                    <a:lnTo>
                      <a:pt x="22" y="0"/>
                    </a:lnTo>
                    <a:lnTo>
                      <a:pt x="21" y="0"/>
                    </a:lnTo>
                    <a:lnTo>
                      <a:pt x="19" y="0"/>
                    </a:lnTo>
                    <a:lnTo>
                      <a:pt x="18" y="0"/>
                    </a:lnTo>
                    <a:lnTo>
                      <a:pt x="16" y="0"/>
                    </a:lnTo>
                    <a:lnTo>
                      <a:pt x="14" y="0"/>
                    </a:lnTo>
                    <a:lnTo>
                      <a:pt x="13" y="0"/>
                    </a:lnTo>
                    <a:lnTo>
                      <a:pt x="11" y="1"/>
                    </a:lnTo>
                    <a:lnTo>
                      <a:pt x="10" y="2"/>
                    </a:lnTo>
                    <a:lnTo>
                      <a:pt x="8" y="3"/>
                    </a:lnTo>
                    <a:lnTo>
                      <a:pt x="7" y="4"/>
                    </a:lnTo>
                    <a:lnTo>
                      <a:pt x="6" y="6"/>
                    </a:lnTo>
                    <a:lnTo>
                      <a:pt x="5" y="7"/>
                    </a:lnTo>
                    <a:lnTo>
                      <a:pt x="4" y="9"/>
                    </a:lnTo>
                    <a:lnTo>
                      <a:pt x="3" y="11"/>
                    </a:lnTo>
                    <a:lnTo>
                      <a:pt x="1" y="13"/>
                    </a:lnTo>
                    <a:lnTo>
                      <a:pt x="0" y="15"/>
                    </a:lnTo>
                    <a:lnTo>
                      <a:pt x="0" y="17"/>
                    </a:lnTo>
                    <a:lnTo>
                      <a:pt x="0" y="19"/>
                    </a:lnTo>
                    <a:lnTo>
                      <a:pt x="0" y="23"/>
                    </a:lnTo>
                    <a:lnTo>
                      <a:pt x="0" y="192"/>
                    </a:lnTo>
                    <a:lnTo>
                      <a:pt x="0" y="193"/>
                    </a:lnTo>
                    <a:lnTo>
                      <a:pt x="0" y="195"/>
                    </a:lnTo>
                    <a:lnTo>
                      <a:pt x="0" y="196"/>
                    </a:lnTo>
                    <a:lnTo>
                      <a:pt x="1" y="198"/>
                    </a:lnTo>
                    <a:lnTo>
                      <a:pt x="3" y="199"/>
                    </a:lnTo>
                    <a:lnTo>
                      <a:pt x="4" y="200"/>
                    </a:lnTo>
                    <a:lnTo>
                      <a:pt x="5" y="202"/>
                    </a:lnTo>
                    <a:lnTo>
                      <a:pt x="6" y="203"/>
                    </a:lnTo>
                    <a:lnTo>
                      <a:pt x="7" y="204"/>
                    </a:lnTo>
                    <a:lnTo>
                      <a:pt x="8" y="205"/>
                    </a:lnTo>
                    <a:lnTo>
                      <a:pt x="10" y="206"/>
                    </a:lnTo>
                    <a:lnTo>
                      <a:pt x="11" y="207"/>
                    </a:lnTo>
                    <a:lnTo>
                      <a:pt x="13" y="208"/>
                    </a:lnTo>
                    <a:lnTo>
                      <a:pt x="14" y="208"/>
                    </a:lnTo>
                    <a:lnTo>
                      <a:pt x="16" y="208"/>
                    </a:lnTo>
                    <a:lnTo>
                      <a:pt x="18" y="209"/>
                    </a:lnTo>
                    <a:close/>
                  </a:path>
                </a:pathLst>
              </a:custGeom>
              <a:solidFill>
                <a:srgbClr val="C2D5D7"/>
              </a:solidFill>
              <a:ln w="0" cap="flat" cmpd="sng">
                <a:solidFill>
                  <a:srgbClr val="000000"/>
                </a:solidFill>
                <a:prstDash val="solid"/>
                <a:headEnd type="none" w="med" len="med"/>
                <a:tailEnd type="none" w="med" len="med"/>
              </a:ln>
            </p:spPr>
            <p:txBody>
              <a:bodyPr/>
              <a:lstStyle/>
              <a:p>
                <a:endParaRPr lang="en-US"/>
              </a:p>
            </p:txBody>
          </p:sp>
          <p:sp>
            <p:nvSpPr>
              <p:cNvPr id="1413577" name="Freeform 1413576"/>
              <p:cNvSpPr/>
              <p:nvPr/>
            </p:nvSpPr>
            <p:spPr>
              <a:xfrm>
                <a:off x="4535" y="1275"/>
                <a:ext cx="18" cy="4"/>
              </a:xfrm>
              <a:custGeom>
                <a:avLst/>
                <a:gdLst/>
                <a:ahLst/>
                <a:cxnLst/>
                <a:rect l="0" t="0" r="0" b="0"/>
                <a:pathLst>
                  <a:path w="422" h="99">
                    <a:moveTo>
                      <a:pt x="377" y="99"/>
                    </a:moveTo>
                    <a:lnTo>
                      <a:pt x="381" y="98"/>
                    </a:lnTo>
                    <a:lnTo>
                      <a:pt x="385" y="98"/>
                    </a:lnTo>
                    <a:lnTo>
                      <a:pt x="389" y="97"/>
                    </a:lnTo>
                    <a:lnTo>
                      <a:pt x="395" y="96"/>
                    </a:lnTo>
                    <a:lnTo>
                      <a:pt x="398" y="95"/>
                    </a:lnTo>
                    <a:lnTo>
                      <a:pt x="402" y="93"/>
                    </a:lnTo>
                    <a:lnTo>
                      <a:pt x="405" y="91"/>
                    </a:lnTo>
                    <a:lnTo>
                      <a:pt x="409" y="89"/>
                    </a:lnTo>
                    <a:lnTo>
                      <a:pt x="411" y="87"/>
                    </a:lnTo>
                    <a:lnTo>
                      <a:pt x="414" y="85"/>
                    </a:lnTo>
                    <a:lnTo>
                      <a:pt x="416" y="82"/>
                    </a:lnTo>
                    <a:lnTo>
                      <a:pt x="418" y="80"/>
                    </a:lnTo>
                    <a:lnTo>
                      <a:pt x="419" y="77"/>
                    </a:lnTo>
                    <a:lnTo>
                      <a:pt x="421" y="74"/>
                    </a:lnTo>
                    <a:lnTo>
                      <a:pt x="421" y="70"/>
                    </a:lnTo>
                    <a:lnTo>
                      <a:pt x="422" y="67"/>
                    </a:lnTo>
                    <a:lnTo>
                      <a:pt x="422" y="33"/>
                    </a:lnTo>
                    <a:lnTo>
                      <a:pt x="421" y="28"/>
                    </a:lnTo>
                    <a:lnTo>
                      <a:pt x="421" y="25"/>
                    </a:lnTo>
                    <a:lnTo>
                      <a:pt x="419" y="22"/>
                    </a:lnTo>
                    <a:lnTo>
                      <a:pt x="418" y="19"/>
                    </a:lnTo>
                    <a:lnTo>
                      <a:pt x="416" y="16"/>
                    </a:lnTo>
                    <a:lnTo>
                      <a:pt x="414" y="13"/>
                    </a:lnTo>
                    <a:lnTo>
                      <a:pt x="411" y="11"/>
                    </a:lnTo>
                    <a:lnTo>
                      <a:pt x="409" y="9"/>
                    </a:lnTo>
                    <a:lnTo>
                      <a:pt x="405" y="7"/>
                    </a:lnTo>
                    <a:lnTo>
                      <a:pt x="402" y="5"/>
                    </a:lnTo>
                    <a:lnTo>
                      <a:pt x="398" y="3"/>
                    </a:lnTo>
                    <a:lnTo>
                      <a:pt x="395" y="2"/>
                    </a:lnTo>
                    <a:lnTo>
                      <a:pt x="389" y="1"/>
                    </a:lnTo>
                    <a:lnTo>
                      <a:pt x="385" y="0"/>
                    </a:lnTo>
                    <a:lnTo>
                      <a:pt x="381" y="0"/>
                    </a:lnTo>
                    <a:lnTo>
                      <a:pt x="377" y="0"/>
                    </a:lnTo>
                    <a:lnTo>
                      <a:pt x="46" y="0"/>
                    </a:lnTo>
                    <a:lnTo>
                      <a:pt x="40" y="0"/>
                    </a:lnTo>
                    <a:lnTo>
                      <a:pt x="35" y="0"/>
                    </a:lnTo>
                    <a:lnTo>
                      <a:pt x="31" y="1"/>
                    </a:lnTo>
                    <a:lnTo>
                      <a:pt x="27" y="2"/>
                    </a:lnTo>
                    <a:lnTo>
                      <a:pt x="23" y="3"/>
                    </a:lnTo>
                    <a:lnTo>
                      <a:pt x="20" y="5"/>
                    </a:lnTo>
                    <a:lnTo>
                      <a:pt x="16" y="7"/>
                    </a:lnTo>
                    <a:lnTo>
                      <a:pt x="13" y="9"/>
                    </a:lnTo>
                    <a:lnTo>
                      <a:pt x="10" y="11"/>
                    </a:lnTo>
                    <a:lnTo>
                      <a:pt x="8" y="13"/>
                    </a:lnTo>
                    <a:lnTo>
                      <a:pt x="6" y="16"/>
                    </a:lnTo>
                    <a:lnTo>
                      <a:pt x="3" y="19"/>
                    </a:lnTo>
                    <a:lnTo>
                      <a:pt x="1" y="22"/>
                    </a:lnTo>
                    <a:lnTo>
                      <a:pt x="0" y="25"/>
                    </a:lnTo>
                    <a:lnTo>
                      <a:pt x="0" y="28"/>
                    </a:lnTo>
                    <a:lnTo>
                      <a:pt x="0" y="33"/>
                    </a:lnTo>
                    <a:lnTo>
                      <a:pt x="0" y="67"/>
                    </a:lnTo>
                    <a:lnTo>
                      <a:pt x="0" y="70"/>
                    </a:lnTo>
                    <a:lnTo>
                      <a:pt x="0" y="74"/>
                    </a:lnTo>
                    <a:lnTo>
                      <a:pt x="1" y="77"/>
                    </a:lnTo>
                    <a:lnTo>
                      <a:pt x="3" y="80"/>
                    </a:lnTo>
                    <a:lnTo>
                      <a:pt x="6" y="82"/>
                    </a:lnTo>
                    <a:lnTo>
                      <a:pt x="8" y="85"/>
                    </a:lnTo>
                    <a:lnTo>
                      <a:pt x="10" y="87"/>
                    </a:lnTo>
                    <a:lnTo>
                      <a:pt x="13" y="89"/>
                    </a:lnTo>
                    <a:lnTo>
                      <a:pt x="16" y="91"/>
                    </a:lnTo>
                    <a:lnTo>
                      <a:pt x="20" y="93"/>
                    </a:lnTo>
                    <a:lnTo>
                      <a:pt x="23" y="95"/>
                    </a:lnTo>
                    <a:lnTo>
                      <a:pt x="27" y="96"/>
                    </a:lnTo>
                    <a:lnTo>
                      <a:pt x="31" y="97"/>
                    </a:lnTo>
                    <a:lnTo>
                      <a:pt x="35" y="98"/>
                    </a:lnTo>
                    <a:lnTo>
                      <a:pt x="40" y="98"/>
                    </a:lnTo>
                    <a:lnTo>
                      <a:pt x="46" y="99"/>
                    </a:lnTo>
                    <a:lnTo>
                      <a:pt x="377" y="99"/>
                    </a:lnTo>
                    <a:close/>
                  </a:path>
                </a:pathLst>
              </a:custGeom>
              <a:solidFill>
                <a:srgbClr val="CED9D9"/>
              </a:solidFill>
              <a:ln w="0" cap="flat" cmpd="sng">
                <a:solidFill>
                  <a:srgbClr val="000000"/>
                </a:solidFill>
                <a:prstDash val="solid"/>
                <a:headEnd type="none" w="med" len="med"/>
                <a:tailEnd type="none" w="med" len="med"/>
              </a:ln>
            </p:spPr>
            <p:txBody>
              <a:bodyPr/>
              <a:lstStyle/>
              <a:p>
                <a:endParaRPr lang="en-US"/>
              </a:p>
            </p:txBody>
          </p:sp>
          <p:sp>
            <p:nvSpPr>
              <p:cNvPr id="1413578" name="Freeform 1413577"/>
              <p:cNvSpPr/>
              <p:nvPr/>
            </p:nvSpPr>
            <p:spPr>
              <a:xfrm>
                <a:off x="4859" y="1274"/>
                <a:ext cx="134" cy="12"/>
              </a:xfrm>
              <a:custGeom>
                <a:avLst/>
                <a:gdLst/>
                <a:ahLst/>
                <a:cxnLst/>
                <a:rect l="0" t="0" r="0" b="0"/>
                <a:pathLst>
                  <a:path w="3075" h="283">
                    <a:moveTo>
                      <a:pt x="2999" y="283"/>
                    </a:moveTo>
                    <a:lnTo>
                      <a:pt x="3005" y="282"/>
                    </a:lnTo>
                    <a:lnTo>
                      <a:pt x="3011" y="281"/>
                    </a:lnTo>
                    <a:lnTo>
                      <a:pt x="3017" y="280"/>
                    </a:lnTo>
                    <a:lnTo>
                      <a:pt x="3024" y="277"/>
                    </a:lnTo>
                    <a:lnTo>
                      <a:pt x="3030" y="274"/>
                    </a:lnTo>
                    <a:lnTo>
                      <a:pt x="3036" y="271"/>
                    </a:lnTo>
                    <a:lnTo>
                      <a:pt x="3043" y="267"/>
                    </a:lnTo>
                    <a:lnTo>
                      <a:pt x="3049" y="263"/>
                    </a:lnTo>
                    <a:lnTo>
                      <a:pt x="3054" y="258"/>
                    </a:lnTo>
                    <a:lnTo>
                      <a:pt x="3059" y="252"/>
                    </a:lnTo>
                    <a:lnTo>
                      <a:pt x="3064" y="247"/>
                    </a:lnTo>
                    <a:lnTo>
                      <a:pt x="3067" y="241"/>
                    </a:lnTo>
                    <a:lnTo>
                      <a:pt x="3070" y="235"/>
                    </a:lnTo>
                    <a:lnTo>
                      <a:pt x="3073" y="229"/>
                    </a:lnTo>
                    <a:lnTo>
                      <a:pt x="3074" y="223"/>
                    </a:lnTo>
                    <a:lnTo>
                      <a:pt x="3075" y="217"/>
                    </a:lnTo>
                    <a:lnTo>
                      <a:pt x="3058" y="69"/>
                    </a:lnTo>
                    <a:lnTo>
                      <a:pt x="3057" y="62"/>
                    </a:lnTo>
                    <a:lnTo>
                      <a:pt x="3056" y="55"/>
                    </a:lnTo>
                    <a:lnTo>
                      <a:pt x="3055" y="48"/>
                    </a:lnTo>
                    <a:lnTo>
                      <a:pt x="3053" y="41"/>
                    </a:lnTo>
                    <a:lnTo>
                      <a:pt x="3050" y="36"/>
                    </a:lnTo>
                    <a:lnTo>
                      <a:pt x="3048" y="30"/>
                    </a:lnTo>
                    <a:lnTo>
                      <a:pt x="3044" y="25"/>
                    </a:lnTo>
                    <a:lnTo>
                      <a:pt x="3041" y="20"/>
                    </a:lnTo>
                    <a:lnTo>
                      <a:pt x="3035" y="16"/>
                    </a:lnTo>
                    <a:lnTo>
                      <a:pt x="3031" y="11"/>
                    </a:lnTo>
                    <a:lnTo>
                      <a:pt x="3026" y="8"/>
                    </a:lnTo>
                    <a:lnTo>
                      <a:pt x="3021" y="5"/>
                    </a:lnTo>
                    <a:lnTo>
                      <a:pt x="3016" y="3"/>
                    </a:lnTo>
                    <a:lnTo>
                      <a:pt x="3010" y="1"/>
                    </a:lnTo>
                    <a:lnTo>
                      <a:pt x="3004" y="0"/>
                    </a:lnTo>
                    <a:lnTo>
                      <a:pt x="2999" y="0"/>
                    </a:lnTo>
                    <a:lnTo>
                      <a:pt x="77" y="0"/>
                    </a:lnTo>
                    <a:lnTo>
                      <a:pt x="71" y="0"/>
                    </a:lnTo>
                    <a:lnTo>
                      <a:pt x="65" y="1"/>
                    </a:lnTo>
                    <a:lnTo>
                      <a:pt x="59" y="3"/>
                    </a:lnTo>
                    <a:lnTo>
                      <a:pt x="53" y="5"/>
                    </a:lnTo>
                    <a:lnTo>
                      <a:pt x="48" y="8"/>
                    </a:lnTo>
                    <a:lnTo>
                      <a:pt x="43" y="11"/>
                    </a:lnTo>
                    <a:lnTo>
                      <a:pt x="39" y="16"/>
                    </a:lnTo>
                    <a:lnTo>
                      <a:pt x="35" y="20"/>
                    </a:lnTo>
                    <a:lnTo>
                      <a:pt x="31" y="25"/>
                    </a:lnTo>
                    <a:lnTo>
                      <a:pt x="27" y="30"/>
                    </a:lnTo>
                    <a:lnTo>
                      <a:pt x="25" y="35"/>
                    </a:lnTo>
                    <a:lnTo>
                      <a:pt x="22" y="41"/>
                    </a:lnTo>
                    <a:lnTo>
                      <a:pt x="20" y="47"/>
                    </a:lnTo>
                    <a:lnTo>
                      <a:pt x="19" y="53"/>
                    </a:lnTo>
                    <a:lnTo>
                      <a:pt x="18" y="61"/>
                    </a:lnTo>
                    <a:lnTo>
                      <a:pt x="18" y="68"/>
                    </a:lnTo>
                    <a:lnTo>
                      <a:pt x="0" y="216"/>
                    </a:lnTo>
                    <a:lnTo>
                      <a:pt x="0" y="222"/>
                    </a:lnTo>
                    <a:lnTo>
                      <a:pt x="1" y="229"/>
                    </a:lnTo>
                    <a:lnTo>
                      <a:pt x="4" y="235"/>
                    </a:lnTo>
                    <a:lnTo>
                      <a:pt x="7" y="241"/>
                    </a:lnTo>
                    <a:lnTo>
                      <a:pt x="10" y="247"/>
                    </a:lnTo>
                    <a:lnTo>
                      <a:pt x="15" y="252"/>
                    </a:lnTo>
                    <a:lnTo>
                      <a:pt x="21" y="258"/>
                    </a:lnTo>
                    <a:lnTo>
                      <a:pt x="26" y="263"/>
                    </a:lnTo>
                    <a:lnTo>
                      <a:pt x="32" y="267"/>
                    </a:lnTo>
                    <a:lnTo>
                      <a:pt x="38" y="271"/>
                    </a:lnTo>
                    <a:lnTo>
                      <a:pt x="44" y="274"/>
                    </a:lnTo>
                    <a:lnTo>
                      <a:pt x="50" y="277"/>
                    </a:lnTo>
                    <a:lnTo>
                      <a:pt x="58" y="279"/>
                    </a:lnTo>
                    <a:lnTo>
                      <a:pt x="64" y="281"/>
                    </a:lnTo>
                    <a:lnTo>
                      <a:pt x="70" y="282"/>
                    </a:lnTo>
                    <a:lnTo>
                      <a:pt x="77" y="283"/>
                    </a:lnTo>
                    <a:lnTo>
                      <a:pt x="2999" y="283"/>
                    </a:lnTo>
                    <a:close/>
                  </a:path>
                </a:pathLst>
              </a:custGeom>
              <a:solidFill>
                <a:srgbClr val="7F7F7F"/>
              </a:solidFill>
              <a:ln w="0" cap="flat" cmpd="sng">
                <a:solidFill>
                  <a:srgbClr val="000000"/>
                </a:solidFill>
                <a:prstDash val="solid"/>
                <a:headEnd type="none" w="med" len="med"/>
                <a:tailEnd type="none" w="med" len="med"/>
              </a:ln>
            </p:spPr>
            <p:txBody>
              <a:bodyPr/>
              <a:lstStyle/>
              <a:p>
                <a:endParaRPr lang="en-US"/>
              </a:p>
            </p:txBody>
          </p:sp>
          <p:sp>
            <p:nvSpPr>
              <p:cNvPr id="1413579" name="Freeform 1413578"/>
              <p:cNvSpPr/>
              <p:nvPr/>
            </p:nvSpPr>
            <p:spPr>
              <a:xfrm>
                <a:off x="4967" y="1274"/>
                <a:ext cx="25" cy="12"/>
              </a:xfrm>
              <a:custGeom>
                <a:avLst/>
                <a:gdLst/>
                <a:ahLst/>
                <a:cxnLst/>
                <a:rect l="0" t="0" r="0" b="0"/>
                <a:pathLst>
                  <a:path w="559" h="269">
                    <a:moveTo>
                      <a:pt x="0" y="204"/>
                    </a:moveTo>
                    <a:lnTo>
                      <a:pt x="0" y="211"/>
                    </a:lnTo>
                    <a:lnTo>
                      <a:pt x="1" y="217"/>
                    </a:lnTo>
                    <a:lnTo>
                      <a:pt x="3" y="223"/>
                    </a:lnTo>
                    <a:lnTo>
                      <a:pt x="6" y="229"/>
                    </a:lnTo>
                    <a:lnTo>
                      <a:pt x="10" y="235"/>
                    </a:lnTo>
                    <a:lnTo>
                      <a:pt x="14" y="240"/>
                    </a:lnTo>
                    <a:lnTo>
                      <a:pt x="18" y="245"/>
                    </a:lnTo>
                    <a:lnTo>
                      <a:pt x="23" y="250"/>
                    </a:lnTo>
                    <a:lnTo>
                      <a:pt x="29" y="254"/>
                    </a:lnTo>
                    <a:lnTo>
                      <a:pt x="34" y="258"/>
                    </a:lnTo>
                    <a:lnTo>
                      <a:pt x="41" y="261"/>
                    </a:lnTo>
                    <a:lnTo>
                      <a:pt x="47" y="264"/>
                    </a:lnTo>
                    <a:lnTo>
                      <a:pt x="53" y="266"/>
                    </a:lnTo>
                    <a:lnTo>
                      <a:pt x="60" y="267"/>
                    </a:lnTo>
                    <a:lnTo>
                      <a:pt x="66" y="268"/>
                    </a:lnTo>
                    <a:lnTo>
                      <a:pt x="72" y="269"/>
                    </a:lnTo>
                    <a:lnTo>
                      <a:pt x="486" y="269"/>
                    </a:lnTo>
                    <a:lnTo>
                      <a:pt x="491" y="268"/>
                    </a:lnTo>
                    <a:lnTo>
                      <a:pt x="497" y="267"/>
                    </a:lnTo>
                    <a:lnTo>
                      <a:pt x="504" y="266"/>
                    </a:lnTo>
                    <a:lnTo>
                      <a:pt x="510" y="264"/>
                    </a:lnTo>
                    <a:lnTo>
                      <a:pt x="516" y="261"/>
                    </a:lnTo>
                    <a:lnTo>
                      <a:pt x="522" y="258"/>
                    </a:lnTo>
                    <a:lnTo>
                      <a:pt x="528" y="254"/>
                    </a:lnTo>
                    <a:lnTo>
                      <a:pt x="533" y="250"/>
                    </a:lnTo>
                    <a:lnTo>
                      <a:pt x="538" y="245"/>
                    </a:lnTo>
                    <a:lnTo>
                      <a:pt x="544" y="240"/>
                    </a:lnTo>
                    <a:lnTo>
                      <a:pt x="548" y="235"/>
                    </a:lnTo>
                    <a:lnTo>
                      <a:pt x="552" y="229"/>
                    </a:lnTo>
                    <a:lnTo>
                      <a:pt x="555" y="223"/>
                    </a:lnTo>
                    <a:lnTo>
                      <a:pt x="557" y="217"/>
                    </a:lnTo>
                    <a:lnTo>
                      <a:pt x="558" y="211"/>
                    </a:lnTo>
                    <a:lnTo>
                      <a:pt x="559" y="204"/>
                    </a:lnTo>
                    <a:lnTo>
                      <a:pt x="542" y="64"/>
                    </a:lnTo>
                    <a:lnTo>
                      <a:pt x="541" y="57"/>
                    </a:lnTo>
                    <a:lnTo>
                      <a:pt x="539" y="51"/>
                    </a:lnTo>
                    <a:lnTo>
                      <a:pt x="538" y="44"/>
                    </a:lnTo>
                    <a:lnTo>
                      <a:pt x="536" y="38"/>
                    </a:lnTo>
                    <a:lnTo>
                      <a:pt x="534" y="33"/>
                    </a:lnTo>
                    <a:lnTo>
                      <a:pt x="531" y="28"/>
                    </a:lnTo>
                    <a:lnTo>
                      <a:pt x="528" y="23"/>
                    </a:lnTo>
                    <a:lnTo>
                      <a:pt x="525" y="19"/>
                    </a:lnTo>
                    <a:lnTo>
                      <a:pt x="521" y="15"/>
                    </a:lnTo>
                    <a:lnTo>
                      <a:pt x="517" y="11"/>
                    </a:lnTo>
                    <a:lnTo>
                      <a:pt x="512" y="7"/>
                    </a:lnTo>
                    <a:lnTo>
                      <a:pt x="508" y="4"/>
                    </a:lnTo>
                    <a:lnTo>
                      <a:pt x="503" y="2"/>
                    </a:lnTo>
                    <a:lnTo>
                      <a:pt x="496" y="1"/>
                    </a:lnTo>
                    <a:lnTo>
                      <a:pt x="491" y="0"/>
                    </a:lnTo>
                    <a:lnTo>
                      <a:pt x="486" y="0"/>
                    </a:lnTo>
                    <a:lnTo>
                      <a:pt x="72" y="0"/>
                    </a:lnTo>
                    <a:lnTo>
                      <a:pt x="66" y="0"/>
                    </a:lnTo>
                    <a:lnTo>
                      <a:pt x="60" y="1"/>
                    </a:lnTo>
                    <a:lnTo>
                      <a:pt x="55" y="2"/>
                    </a:lnTo>
                    <a:lnTo>
                      <a:pt x="50" y="4"/>
                    </a:lnTo>
                    <a:lnTo>
                      <a:pt x="45" y="7"/>
                    </a:lnTo>
                    <a:lnTo>
                      <a:pt x="40" y="11"/>
                    </a:lnTo>
                    <a:lnTo>
                      <a:pt x="35" y="15"/>
                    </a:lnTo>
                    <a:lnTo>
                      <a:pt x="31" y="19"/>
                    </a:lnTo>
                    <a:lnTo>
                      <a:pt x="28" y="23"/>
                    </a:lnTo>
                    <a:lnTo>
                      <a:pt x="25" y="28"/>
                    </a:lnTo>
                    <a:lnTo>
                      <a:pt x="22" y="33"/>
                    </a:lnTo>
                    <a:lnTo>
                      <a:pt x="20" y="38"/>
                    </a:lnTo>
                    <a:lnTo>
                      <a:pt x="18" y="44"/>
                    </a:lnTo>
                    <a:lnTo>
                      <a:pt x="17" y="51"/>
                    </a:lnTo>
                    <a:lnTo>
                      <a:pt x="16" y="57"/>
                    </a:lnTo>
                    <a:lnTo>
                      <a:pt x="16" y="64"/>
                    </a:lnTo>
                    <a:lnTo>
                      <a:pt x="0" y="204"/>
                    </a:lnTo>
                    <a:close/>
                  </a:path>
                </a:pathLst>
              </a:custGeom>
              <a:solidFill>
                <a:srgbClr val="F7F5F2"/>
              </a:solidFill>
              <a:ln w="0" cap="flat" cmpd="sng">
                <a:solidFill>
                  <a:srgbClr val="000000"/>
                </a:solidFill>
                <a:prstDash val="solid"/>
                <a:headEnd type="none" w="med" len="med"/>
                <a:tailEnd type="none" w="med" len="med"/>
              </a:ln>
            </p:spPr>
            <p:txBody>
              <a:bodyPr/>
              <a:lstStyle/>
              <a:p>
                <a:endParaRPr lang="en-US"/>
              </a:p>
            </p:txBody>
          </p:sp>
          <p:sp>
            <p:nvSpPr>
              <p:cNvPr id="1413580" name="Freeform 1413579"/>
              <p:cNvSpPr/>
              <p:nvPr/>
            </p:nvSpPr>
            <p:spPr>
              <a:xfrm>
                <a:off x="4971" y="1279"/>
                <a:ext cx="18" cy="6"/>
              </a:xfrm>
              <a:custGeom>
                <a:avLst/>
                <a:gdLst/>
                <a:ahLst/>
                <a:cxnLst/>
                <a:rect l="0" t="0" r="0" b="0"/>
                <a:pathLst>
                  <a:path w="411" h="121">
                    <a:moveTo>
                      <a:pt x="411" y="61"/>
                    </a:moveTo>
                    <a:lnTo>
                      <a:pt x="410" y="67"/>
                    </a:lnTo>
                    <a:lnTo>
                      <a:pt x="410" y="73"/>
                    </a:lnTo>
                    <a:lnTo>
                      <a:pt x="409" y="78"/>
                    </a:lnTo>
                    <a:lnTo>
                      <a:pt x="407" y="85"/>
                    </a:lnTo>
                    <a:lnTo>
                      <a:pt x="405" y="90"/>
                    </a:lnTo>
                    <a:lnTo>
                      <a:pt x="403" y="95"/>
                    </a:lnTo>
                    <a:lnTo>
                      <a:pt x="400" y="99"/>
                    </a:lnTo>
                    <a:lnTo>
                      <a:pt x="397" y="103"/>
                    </a:lnTo>
                    <a:lnTo>
                      <a:pt x="394" y="107"/>
                    </a:lnTo>
                    <a:lnTo>
                      <a:pt x="390" y="111"/>
                    </a:lnTo>
                    <a:lnTo>
                      <a:pt x="386" y="113"/>
                    </a:lnTo>
                    <a:lnTo>
                      <a:pt x="381" y="116"/>
                    </a:lnTo>
                    <a:lnTo>
                      <a:pt x="377" y="118"/>
                    </a:lnTo>
                    <a:lnTo>
                      <a:pt x="372" y="119"/>
                    </a:lnTo>
                    <a:lnTo>
                      <a:pt x="367" y="120"/>
                    </a:lnTo>
                    <a:lnTo>
                      <a:pt x="362" y="121"/>
                    </a:lnTo>
                    <a:lnTo>
                      <a:pt x="47" y="121"/>
                    </a:lnTo>
                    <a:lnTo>
                      <a:pt x="41" y="120"/>
                    </a:lnTo>
                    <a:lnTo>
                      <a:pt x="35" y="119"/>
                    </a:lnTo>
                    <a:lnTo>
                      <a:pt x="31" y="118"/>
                    </a:lnTo>
                    <a:lnTo>
                      <a:pt x="27" y="116"/>
                    </a:lnTo>
                    <a:lnTo>
                      <a:pt x="22" y="113"/>
                    </a:lnTo>
                    <a:lnTo>
                      <a:pt x="19" y="111"/>
                    </a:lnTo>
                    <a:lnTo>
                      <a:pt x="15" y="107"/>
                    </a:lnTo>
                    <a:lnTo>
                      <a:pt x="12" y="103"/>
                    </a:lnTo>
                    <a:lnTo>
                      <a:pt x="9" y="99"/>
                    </a:lnTo>
                    <a:lnTo>
                      <a:pt x="7" y="95"/>
                    </a:lnTo>
                    <a:lnTo>
                      <a:pt x="5" y="90"/>
                    </a:lnTo>
                    <a:lnTo>
                      <a:pt x="3" y="85"/>
                    </a:lnTo>
                    <a:lnTo>
                      <a:pt x="1" y="78"/>
                    </a:lnTo>
                    <a:lnTo>
                      <a:pt x="0" y="73"/>
                    </a:lnTo>
                    <a:lnTo>
                      <a:pt x="0" y="67"/>
                    </a:lnTo>
                    <a:lnTo>
                      <a:pt x="0" y="61"/>
                    </a:lnTo>
                    <a:lnTo>
                      <a:pt x="3" y="0"/>
                    </a:lnTo>
                    <a:lnTo>
                      <a:pt x="408" y="0"/>
                    </a:lnTo>
                    <a:lnTo>
                      <a:pt x="411" y="61"/>
                    </a:lnTo>
                    <a:close/>
                  </a:path>
                </a:pathLst>
              </a:custGeom>
              <a:solidFill>
                <a:srgbClr val="A9B6B5"/>
              </a:solidFill>
              <a:ln w="0" cap="flat" cmpd="sng">
                <a:solidFill>
                  <a:srgbClr val="000000"/>
                </a:solidFill>
                <a:prstDash val="solid"/>
                <a:headEnd type="none" w="med" len="med"/>
                <a:tailEnd type="none" w="med" len="med"/>
              </a:ln>
            </p:spPr>
            <p:txBody>
              <a:bodyPr/>
              <a:lstStyle/>
              <a:p>
                <a:endParaRPr lang="en-US"/>
              </a:p>
            </p:txBody>
          </p:sp>
          <p:sp>
            <p:nvSpPr>
              <p:cNvPr id="1413581" name="Freeform 1413580"/>
              <p:cNvSpPr/>
              <p:nvPr/>
            </p:nvSpPr>
            <p:spPr>
              <a:xfrm>
                <a:off x="4968" y="1276"/>
                <a:ext cx="2" cy="8"/>
              </a:xfrm>
              <a:custGeom>
                <a:avLst/>
                <a:gdLst/>
                <a:ahLst/>
                <a:cxnLst/>
                <a:rect l="0" t="0" r="0" b="0"/>
                <a:pathLst>
                  <a:path w="40" h="200">
                    <a:moveTo>
                      <a:pt x="23" y="200"/>
                    </a:moveTo>
                    <a:lnTo>
                      <a:pt x="24" y="199"/>
                    </a:lnTo>
                    <a:lnTo>
                      <a:pt x="26" y="199"/>
                    </a:lnTo>
                    <a:lnTo>
                      <a:pt x="27" y="199"/>
                    </a:lnTo>
                    <a:lnTo>
                      <a:pt x="29" y="198"/>
                    </a:lnTo>
                    <a:lnTo>
                      <a:pt x="30" y="197"/>
                    </a:lnTo>
                    <a:lnTo>
                      <a:pt x="32" y="196"/>
                    </a:lnTo>
                    <a:lnTo>
                      <a:pt x="33" y="195"/>
                    </a:lnTo>
                    <a:lnTo>
                      <a:pt x="34" y="194"/>
                    </a:lnTo>
                    <a:lnTo>
                      <a:pt x="35" y="193"/>
                    </a:lnTo>
                    <a:lnTo>
                      <a:pt x="36" y="191"/>
                    </a:lnTo>
                    <a:lnTo>
                      <a:pt x="37" y="190"/>
                    </a:lnTo>
                    <a:lnTo>
                      <a:pt x="38" y="188"/>
                    </a:lnTo>
                    <a:lnTo>
                      <a:pt x="39" y="186"/>
                    </a:lnTo>
                    <a:lnTo>
                      <a:pt x="39" y="184"/>
                    </a:lnTo>
                    <a:lnTo>
                      <a:pt x="39" y="183"/>
                    </a:lnTo>
                    <a:lnTo>
                      <a:pt x="40" y="181"/>
                    </a:lnTo>
                    <a:lnTo>
                      <a:pt x="40" y="20"/>
                    </a:lnTo>
                    <a:lnTo>
                      <a:pt x="39" y="18"/>
                    </a:lnTo>
                    <a:lnTo>
                      <a:pt x="39" y="16"/>
                    </a:lnTo>
                    <a:lnTo>
                      <a:pt x="39" y="14"/>
                    </a:lnTo>
                    <a:lnTo>
                      <a:pt x="38" y="11"/>
                    </a:lnTo>
                    <a:lnTo>
                      <a:pt x="37" y="10"/>
                    </a:lnTo>
                    <a:lnTo>
                      <a:pt x="36" y="8"/>
                    </a:lnTo>
                    <a:lnTo>
                      <a:pt x="35" y="7"/>
                    </a:lnTo>
                    <a:lnTo>
                      <a:pt x="34" y="5"/>
                    </a:lnTo>
                    <a:lnTo>
                      <a:pt x="33" y="4"/>
                    </a:lnTo>
                    <a:lnTo>
                      <a:pt x="32" y="3"/>
                    </a:lnTo>
                    <a:lnTo>
                      <a:pt x="30" y="2"/>
                    </a:lnTo>
                    <a:lnTo>
                      <a:pt x="29" y="1"/>
                    </a:lnTo>
                    <a:lnTo>
                      <a:pt x="27" y="0"/>
                    </a:lnTo>
                    <a:lnTo>
                      <a:pt x="26" y="0"/>
                    </a:lnTo>
                    <a:lnTo>
                      <a:pt x="24" y="0"/>
                    </a:lnTo>
                    <a:lnTo>
                      <a:pt x="23" y="0"/>
                    </a:lnTo>
                    <a:lnTo>
                      <a:pt x="21" y="0"/>
                    </a:lnTo>
                    <a:lnTo>
                      <a:pt x="19" y="0"/>
                    </a:lnTo>
                    <a:lnTo>
                      <a:pt x="18" y="0"/>
                    </a:lnTo>
                    <a:lnTo>
                      <a:pt x="15" y="1"/>
                    </a:lnTo>
                    <a:lnTo>
                      <a:pt x="14" y="2"/>
                    </a:lnTo>
                    <a:lnTo>
                      <a:pt x="12" y="3"/>
                    </a:lnTo>
                    <a:lnTo>
                      <a:pt x="11" y="4"/>
                    </a:lnTo>
                    <a:lnTo>
                      <a:pt x="10" y="5"/>
                    </a:lnTo>
                    <a:lnTo>
                      <a:pt x="9" y="7"/>
                    </a:lnTo>
                    <a:lnTo>
                      <a:pt x="8" y="8"/>
                    </a:lnTo>
                    <a:lnTo>
                      <a:pt x="7" y="10"/>
                    </a:lnTo>
                    <a:lnTo>
                      <a:pt x="6" y="11"/>
                    </a:lnTo>
                    <a:lnTo>
                      <a:pt x="5" y="14"/>
                    </a:lnTo>
                    <a:lnTo>
                      <a:pt x="5" y="16"/>
                    </a:lnTo>
                    <a:lnTo>
                      <a:pt x="5" y="18"/>
                    </a:lnTo>
                    <a:lnTo>
                      <a:pt x="5" y="20"/>
                    </a:lnTo>
                    <a:lnTo>
                      <a:pt x="0" y="168"/>
                    </a:lnTo>
                    <a:lnTo>
                      <a:pt x="0" y="169"/>
                    </a:lnTo>
                    <a:lnTo>
                      <a:pt x="0" y="172"/>
                    </a:lnTo>
                    <a:lnTo>
                      <a:pt x="1" y="175"/>
                    </a:lnTo>
                    <a:lnTo>
                      <a:pt x="2" y="178"/>
                    </a:lnTo>
                    <a:lnTo>
                      <a:pt x="3" y="180"/>
                    </a:lnTo>
                    <a:lnTo>
                      <a:pt x="4" y="183"/>
                    </a:lnTo>
                    <a:lnTo>
                      <a:pt x="6" y="185"/>
                    </a:lnTo>
                    <a:lnTo>
                      <a:pt x="7" y="188"/>
                    </a:lnTo>
                    <a:lnTo>
                      <a:pt x="9" y="190"/>
                    </a:lnTo>
                    <a:lnTo>
                      <a:pt x="11" y="192"/>
                    </a:lnTo>
                    <a:lnTo>
                      <a:pt x="12" y="194"/>
                    </a:lnTo>
                    <a:lnTo>
                      <a:pt x="14" y="196"/>
                    </a:lnTo>
                    <a:lnTo>
                      <a:pt x="16" y="197"/>
                    </a:lnTo>
                    <a:lnTo>
                      <a:pt x="19" y="199"/>
                    </a:lnTo>
                    <a:lnTo>
                      <a:pt x="21" y="199"/>
                    </a:lnTo>
                    <a:lnTo>
                      <a:pt x="23" y="200"/>
                    </a:lnTo>
                    <a:close/>
                  </a:path>
                </a:pathLst>
              </a:custGeom>
              <a:solidFill>
                <a:srgbClr val="C2D5D7"/>
              </a:solidFill>
              <a:ln w="0" cap="flat" cmpd="sng">
                <a:solidFill>
                  <a:srgbClr val="000000"/>
                </a:solidFill>
                <a:prstDash val="solid"/>
                <a:headEnd type="none" w="med" len="med"/>
                <a:tailEnd type="none" w="med" len="med"/>
              </a:ln>
            </p:spPr>
            <p:txBody>
              <a:bodyPr/>
              <a:lstStyle/>
              <a:p>
                <a:endParaRPr lang="en-US"/>
              </a:p>
            </p:txBody>
          </p:sp>
          <p:sp>
            <p:nvSpPr>
              <p:cNvPr id="1413582" name="Freeform 1413581"/>
              <p:cNvSpPr/>
              <p:nvPr/>
            </p:nvSpPr>
            <p:spPr>
              <a:xfrm>
                <a:off x="4989" y="1275"/>
                <a:ext cx="2" cy="9"/>
              </a:xfrm>
              <a:custGeom>
                <a:avLst/>
                <a:gdLst/>
                <a:ahLst/>
                <a:cxnLst/>
                <a:rect l="0" t="0" r="0" b="0"/>
                <a:pathLst>
                  <a:path w="46" h="209">
                    <a:moveTo>
                      <a:pt x="17" y="209"/>
                    </a:moveTo>
                    <a:lnTo>
                      <a:pt x="18" y="208"/>
                    </a:lnTo>
                    <a:lnTo>
                      <a:pt x="21" y="208"/>
                    </a:lnTo>
                    <a:lnTo>
                      <a:pt x="23" y="206"/>
                    </a:lnTo>
                    <a:lnTo>
                      <a:pt x="25" y="205"/>
                    </a:lnTo>
                    <a:lnTo>
                      <a:pt x="27" y="203"/>
                    </a:lnTo>
                    <a:lnTo>
                      <a:pt x="30" y="201"/>
                    </a:lnTo>
                    <a:lnTo>
                      <a:pt x="32" y="199"/>
                    </a:lnTo>
                    <a:lnTo>
                      <a:pt x="34" y="197"/>
                    </a:lnTo>
                    <a:lnTo>
                      <a:pt x="36" y="194"/>
                    </a:lnTo>
                    <a:lnTo>
                      <a:pt x="38" y="191"/>
                    </a:lnTo>
                    <a:lnTo>
                      <a:pt x="40" y="189"/>
                    </a:lnTo>
                    <a:lnTo>
                      <a:pt x="43" y="186"/>
                    </a:lnTo>
                    <a:lnTo>
                      <a:pt x="44" y="184"/>
                    </a:lnTo>
                    <a:lnTo>
                      <a:pt x="45" y="181"/>
                    </a:lnTo>
                    <a:lnTo>
                      <a:pt x="45" y="178"/>
                    </a:lnTo>
                    <a:lnTo>
                      <a:pt x="46" y="176"/>
                    </a:lnTo>
                    <a:lnTo>
                      <a:pt x="34" y="21"/>
                    </a:lnTo>
                    <a:lnTo>
                      <a:pt x="33" y="17"/>
                    </a:lnTo>
                    <a:lnTo>
                      <a:pt x="33" y="15"/>
                    </a:lnTo>
                    <a:lnTo>
                      <a:pt x="33" y="14"/>
                    </a:lnTo>
                    <a:lnTo>
                      <a:pt x="32" y="12"/>
                    </a:lnTo>
                    <a:lnTo>
                      <a:pt x="32" y="10"/>
                    </a:lnTo>
                    <a:lnTo>
                      <a:pt x="31" y="8"/>
                    </a:lnTo>
                    <a:lnTo>
                      <a:pt x="30" y="7"/>
                    </a:lnTo>
                    <a:lnTo>
                      <a:pt x="29" y="5"/>
                    </a:lnTo>
                    <a:lnTo>
                      <a:pt x="28" y="4"/>
                    </a:lnTo>
                    <a:lnTo>
                      <a:pt x="26" y="3"/>
                    </a:lnTo>
                    <a:lnTo>
                      <a:pt x="25" y="2"/>
                    </a:lnTo>
                    <a:lnTo>
                      <a:pt x="23" y="1"/>
                    </a:lnTo>
                    <a:lnTo>
                      <a:pt x="22" y="0"/>
                    </a:lnTo>
                    <a:lnTo>
                      <a:pt x="20" y="0"/>
                    </a:lnTo>
                    <a:lnTo>
                      <a:pt x="18" y="0"/>
                    </a:lnTo>
                    <a:lnTo>
                      <a:pt x="17" y="0"/>
                    </a:lnTo>
                    <a:lnTo>
                      <a:pt x="15" y="0"/>
                    </a:lnTo>
                    <a:lnTo>
                      <a:pt x="13" y="0"/>
                    </a:lnTo>
                    <a:lnTo>
                      <a:pt x="12" y="0"/>
                    </a:lnTo>
                    <a:lnTo>
                      <a:pt x="10" y="1"/>
                    </a:lnTo>
                    <a:lnTo>
                      <a:pt x="9" y="2"/>
                    </a:lnTo>
                    <a:lnTo>
                      <a:pt x="7" y="3"/>
                    </a:lnTo>
                    <a:lnTo>
                      <a:pt x="6" y="4"/>
                    </a:lnTo>
                    <a:lnTo>
                      <a:pt x="5" y="6"/>
                    </a:lnTo>
                    <a:lnTo>
                      <a:pt x="4" y="7"/>
                    </a:lnTo>
                    <a:lnTo>
                      <a:pt x="3" y="9"/>
                    </a:lnTo>
                    <a:lnTo>
                      <a:pt x="1" y="11"/>
                    </a:lnTo>
                    <a:lnTo>
                      <a:pt x="1" y="13"/>
                    </a:lnTo>
                    <a:lnTo>
                      <a:pt x="0" y="15"/>
                    </a:lnTo>
                    <a:lnTo>
                      <a:pt x="0" y="17"/>
                    </a:lnTo>
                    <a:lnTo>
                      <a:pt x="0" y="19"/>
                    </a:lnTo>
                    <a:lnTo>
                      <a:pt x="0" y="23"/>
                    </a:lnTo>
                    <a:lnTo>
                      <a:pt x="0" y="192"/>
                    </a:lnTo>
                    <a:lnTo>
                      <a:pt x="0" y="193"/>
                    </a:lnTo>
                    <a:lnTo>
                      <a:pt x="0" y="195"/>
                    </a:lnTo>
                    <a:lnTo>
                      <a:pt x="0" y="196"/>
                    </a:lnTo>
                    <a:lnTo>
                      <a:pt x="1" y="198"/>
                    </a:lnTo>
                    <a:lnTo>
                      <a:pt x="1" y="199"/>
                    </a:lnTo>
                    <a:lnTo>
                      <a:pt x="3" y="200"/>
                    </a:lnTo>
                    <a:lnTo>
                      <a:pt x="4" y="202"/>
                    </a:lnTo>
                    <a:lnTo>
                      <a:pt x="5" y="203"/>
                    </a:lnTo>
                    <a:lnTo>
                      <a:pt x="6" y="204"/>
                    </a:lnTo>
                    <a:lnTo>
                      <a:pt x="7" y="205"/>
                    </a:lnTo>
                    <a:lnTo>
                      <a:pt x="9" y="206"/>
                    </a:lnTo>
                    <a:lnTo>
                      <a:pt x="10" y="207"/>
                    </a:lnTo>
                    <a:lnTo>
                      <a:pt x="12" y="208"/>
                    </a:lnTo>
                    <a:lnTo>
                      <a:pt x="13" y="208"/>
                    </a:lnTo>
                    <a:lnTo>
                      <a:pt x="15" y="208"/>
                    </a:lnTo>
                    <a:lnTo>
                      <a:pt x="17" y="209"/>
                    </a:lnTo>
                    <a:close/>
                  </a:path>
                </a:pathLst>
              </a:custGeom>
              <a:solidFill>
                <a:srgbClr val="C2D5D7"/>
              </a:solidFill>
              <a:ln w="0" cap="flat" cmpd="sng">
                <a:solidFill>
                  <a:srgbClr val="000000"/>
                </a:solidFill>
                <a:prstDash val="solid"/>
                <a:headEnd type="none" w="med" len="med"/>
                <a:tailEnd type="none" w="med" len="med"/>
              </a:ln>
            </p:spPr>
            <p:txBody>
              <a:bodyPr/>
              <a:lstStyle/>
              <a:p>
                <a:endParaRPr lang="en-US"/>
              </a:p>
            </p:txBody>
          </p:sp>
          <p:sp>
            <p:nvSpPr>
              <p:cNvPr id="1413583" name="Freeform 1413582"/>
              <p:cNvSpPr/>
              <p:nvPr/>
            </p:nvSpPr>
            <p:spPr>
              <a:xfrm>
                <a:off x="4970" y="1275"/>
                <a:ext cx="19" cy="4"/>
              </a:xfrm>
              <a:custGeom>
                <a:avLst/>
                <a:gdLst/>
                <a:ahLst/>
                <a:cxnLst/>
                <a:rect l="0" t="0" r="0" b="0"/>
                <a:pathLst>
                  <a:path w="422" h="99">
                    <a:moveTo>
                      <a:pt x="377" y="99"/>
                    </a:moveTo>
                    <a:lnTo>
                      <a:pt x="381" y="98"/>
                    </a:lnTo>
                    <a:lnTo>
                      <a:pt x="385" y="98"/>
                    </a:lnTo>
                    <a:lnTo>
                      <a:pt x="389" y="97"/>
                    </a:lnTo>
                    <a:lnTo>
                      <a:pt x="395" y="96"/>
                    </a:lnTo>
                    <a:lnTo>
                      <a:pt x="398" y="95"/>
                    </a:lnTo>
                    <a:lnTo>
                      <a:pt x="402" y="93"/>
                    </a:lnTo>
                    <a:lnTo>
                      <a:pt x="405" y="91"/>
                    </a:lnTo>
                    <a:lnTo>
                      <a:pt x="409" y="89"/>
                    </a:lnTo>
                    <a:lnTo>
                      <a:pt x="411" y="87"/>
                    </a:lnTo>
                    <a:lnTo>
                      <a:pt x="414" y="85"/>
                    </a:lnTo>
                    <a:lnTo>
                      <a:pt x="416" y="82"/>
                    </a:lnTo>
                    <a:lnTo>
                      <a:pt x="418" y="80"/>
                    </a:lnTo>
                    <a:lnTo>
                      <a:pt x="419" y="77"/>
                    </a:lnTo>
                    <a:lnTo>
                      <a:pt x="421" y="74"/>
                    </a:lnTo>
                    <a:lnTo>
                      <a:pt x="421" y="70"/>
                    </a:lnTo>
                    <a:lnTo>
                      <a:pt x="422" y="67"/>
                    </a:lnTo>
                    <a:lnTo>
                      <a:pt x="422" y="33"/>
                    </a:lnTo>
                    <a:lnTo>
                      <a:pt x="421" y="28"/>
                    </a:lnTo>
                    <a:lnTo>
                      <a:pt x="421" y="25"/>
                    </a:lnTo>
                    <a:lnTo>
                      <a:pt x="419" y="22"/>
                    </a:lnTo>
                    <a:lnTo>
                      <a:pt x="418" y="19"/>
                    </a:lnTo>
                    <a:lnTo>
                      <a:pt x="416" y="16"/>
                    </a:lnTo>
                    <a:lnTo>
                      <a:pt x="414" y="13"/>
                    </a:lnTo>
                    <a:lnTo>
                      <a:pt x="411" y="11"/>
                    </a:lnTo>
                    <a:lnTo>
                      <a:pt x="409" y="9"/>
                    </a:lnTo>
                    <a:lnTo>
                      <a:pt x="405" y="7"/>
                    </a:lnTo>
                    <a:lnTo>
                      <a:pt x="402" y="5"/>
                    </a:lnTo>
                    <a:lnTo>
                      <a:pt x="398" y="3"/>
                    </a:lnTo>
                    <a:lnTo>
                      <a:pt x="395" y="2"/>
                    </a:lnTo>
                    <a:lnTo>
                      <a:pt x="389" y="1"/>
                    </a:lnTo>
                    <a:lnTo>
                      <a:pt x="385" y="0"/>
                    </a:lnTo>
                    <a:lnTo>
                      <a:pt x="381" y="0"/>
                    </a:lnTo>
                    <a:lnTo>
                      <a:pt x="377" y="0"/>
                    </a:lnTo>
                    <a:lnTo>
                      <a:pt x="46" y="0"/>
                    </a:lnTo>
                    <a:lnTo>
                      <a:pt x="40" y="0"/>
                    </a:lnTo>
                    <a:lnTo>
                      <a:pt x="36" y="0"/>
                    </a:lnTo>
                    <a:lnTo>
                      <a:pt x="32" y="1"/>
                    </a:lnTo>
                    <a:lnTo>
                      <a:pt x="28" y="2"/>
                    </a:lnTo>
                    <a:lnTo>
                      <a:pt x="24" y="3"/>
                    </a:lnTo>
                    <a:lnTo>
                      <a:pt x="20" y="5"/>
                    </a:lnTo>
                    <a:lnTo>
                      <a:pt x="17" y="7"/>
                    </a:lnTo>
                    <a:lnTo>
                      <a:pt x="14" y="9"/>
                    </a:lnTo>
                    <a:lnTo>
                      <a:pt x="11" y="11"/>
                    </a:lnTo>
                    <a:lnTo>
                      <a:pt x="8" y="13"/>
                    </a:lnTo>
                    <a:lnTo>
                      <a:pt x="5" y="16"/>
                    </a:lnTo>
                    <a:lnTo>
                      <a:pt x="3" y="19"/>
                    </a:lnTo>
                    <a:lnTo>
                      <a:pt x="2" y="22"/>
                    </a:lnTo>
                    <a:lnTo>
                      <a:pt x="0" y="25"/>
                    </a:lnTo>
                    <a:lnTo>
                      <a:pt x="0" y="28"/>
                    </a:lnTo>
                    <a:lnTo>
                      <a:pt x="0" y="33"/>
                    </a:lnTo>
                    <a:lnTo>
                      <a:pt x="0" y="67"/>
                    </a:lnTo>
                    <a:lnTo>
                      <a:pt x="0" y="70"/>
                    </a:lnTo>
                    <a:lnTo>
                      <a:pt x="0" y="74"/>
                    </a:lnTo>
                    <a:lnTo>
                      <a:pt x="2" y="77"/>
                    </a:lnTo>
                    <a:lnTo>
                      <a:pt x="3" y="80"/>
                    </a:lnTo>
                    <a:lnTo>
                      <a:pt x="5" y="82"/>
                    </a:lnTo>
                    <a:lnTo>
                      <a:pt x="8" y="85"/>
                    </a:lnTo>
                    <a:lnTo>
                      <a:pt x="11" y="87"/>
                    </a:lnTo>
                    <a:lnTo>
                      <a:pt x="14" y="89"/>
                    </a:lnTo>
                    <a:lnTo>
                      <a:pt x="17" y="91"/>
                    </a:lnTo>
                    <a:lnTo>
                      <a:pt x="20" y="93"/>
                    </a:lnTo>
                    <a:lnTo>
                      <a:pt x="24" y="95"/>
                    </a:lnTo>
                    <a:lnTo>
                      <a:pt x="28" y="96"/>
                    </a:lnTo>
                    <a:lnTo>
                      <a:pt x="32" y="97"/>
                    </a:lnTo>
                    <a:lnTo>
                      <a:pt x="36" y="98"/>
                    </a:lnTo>
                    <a:lnTo>
                      <a:pt x="40" y="98"/>
                    </a:lnTo>
                    <a:lnTo>
                      <a:pt x="46" y="99"/>
                    </a:lnTo>
                    <a:lnTo>
                      <a:pt x="377" y="99"/>
                    </a:lnTo>
                    <a:close/>
                  </a:path>
                </a:pathLst>
              </a:custGeom>
              <a:solidFill>
                <a:srgbClr val="CED9D9"/>
              </a:solidFill>
              <a:ln w="0" cap="flat" cmpd="sng">
                <a:solidFill>
                  <a:srgbClr val="000000"/>
                </a:solidFill>
                <a:prstDash val="solid"/>
                <a:headEnd type="none" w="med" len="med"/>
                <a:tailEnd type="none" w="med" len="med"/>
              </a:ln>
            </p:spPr>
            <p:txBody>
              <a:bodyPr/>
              <a:lstStyle/>
              <a:p>
                <a:endParaRPr lang="en-US"/>
              </a:p>
            </p:txBody>
          </p:sp>
          <p:sp>
            <p:nvSpPr>
              <p:cNvPr id="1413584" name="Freeform 1413583"/>
              <p:cNvSpPr/>
              <p:nvPr/>
            </p:nvSpPr>
            <p:spPr>
              <a:xfrm>
                <a:off x="4971" y="1279"/>
                <a:ext cx="18" cy="6"/>
              </a:xfrm>
              <a:custGeom>
                <a:avLst/>
                <a:gdLst/>
                <a:ahLst/>
                <a:cxnLst/>
                <a:rect l="0" t="0" r="0" b="0"/>
                <a:pathLst>
                  <a:path w="411" h="121">
                    <a:moveTo>
                      <a:pt x="411" y="61"/>
                    </a:moveTo>
                    <a:lnTo>
                      <a:pt x="410" y="67"/>
                    </a:lnTo>
                    <a:lnTo>
                      <a:pt x="410" y="73"/>
                    </a:lnTo>
                    <a:lnTo>
                      <a:pt x="409" y="78"/>
                    </a:lnTo>
                    <a:lnTo>
                      <a:pt x="407" y="85"/>
                    </a:lnTo>
                    <a:lnTo>
                      <a:pt x="405" y="90"/>
                    </a:lnTo>
                    <a:lnTo>
                      <a:pt x="403" y="95"/>
                    </a:lnTo>
                    <a:lnTo>
                      <a:pt x="400" y="99"/>
                    </a:lnTo>
                    <a:lnTo>
                      <a:pt x="397" y="103"/>
                    </a:lnTo>
                    <a:lnTo>
                      <a:pt x="394" y="107"/>
                    </a:lnTo>
                    <a:lnTo>
                      <a:pt x="390" y="111"/>
                    </a:lnTo>
                    <a:lnTo>
                      <a:pt x="386" y="113"/>
                    </a:lnTo>
                    <a:lnTo>
                      <a:pt x="381" y="116"/>
                    </a:lnTo>
                    <a:lnTo>
                      <a:pt x="377" y="118"/>
                    </a:lnTo>
                    <a:lnTo>
                      <a:pt x="372" y="119"/>
                    </a:lnTo>
                    <a:lnTo>
                      <a:pt x="367" y="120"/>
                    </a:lnTo>
                    <a:lnTo>
                      <a:pt x="362" y="121"/>
                    </a:lnTo>
                    <a:lnTo>
                      <a:pt x="47" y="121"/>
                    </a:lnTo>
                    <a:lnTo>
                      <a:pt x="41" y="120"/>
                    </a:lnTo>
                    <a:lnTo>
                      <a:pt x="35" y="119"/>
                    </a:lnTo>
                    <a:lnTo>
                      <a:pt x="31" y="118"/>
                    </a:lnTo>
                    <a:lnTo>
                      <a:pt x="27" y="116"/>
                    </a:lnTo>
                    <a:lnTo>
                      <a:pt x="22" y="113"/>
                    </a:lnTo>
                    <a:lnTo>
                      <a:pt x="19" y="111"/>
                    </a:lnTo>
                    <a:lnTo>
                      <a:pt x="15" y="107"/>
                    </a:lnTo>
                    <a:lnTo>
                      <a:pt x="12" y="103"/>
                    </a:lnTo>
                    <a:lnTo>
                      <a:pt x="9" y="99"/>
                    </a:lnTo>
                    <a:lnTo>
                      <a:pt x="7" y="95"/>
                    </a:lnTo>
                    <a:lnTo>
                      <a:pt x="5" y="90"/>
                    </a:lnTo>
                    <a:lnTo>
                      <a:pt x="3" y="85"/>
                    </a:lnTo>
                    <a:lnTo>
                      <a:pt x="1" y="78"/>
                    </a:lnTo>
                    <a:lnTo>
                      <a:pt x="0" y="73"/>
                    </a:lnTo>
                    <a:lnTo>
                      <a:pt x="0" y="67"/>
                    </a:lnTo>
                    <a:lnTo>
                      <a:pt x="0" y="61"/>
                    </a:lnTo>
                    <a:lnTo>
                      <a:pt x="3" y="0"/>
                    </a:lnTo>
                    <a:lnTo>
                      <a:pt x="408" y="0"/>
                    </a:lnTo>
                    <a:lnTo>
                      <a:pt x="411" y="61"/>
                    </a:lnTo>
                    <a:close/>
                  </a:path>
                </a:pathLst>
              </a:custGeom>
              <a:solidFill>
                <a:srgbClr val="A9B6B5"/>
              </a:solidFill>
              <a:ln w="0" cap="flat" cmpd="sng">
                <a:solidFill>
                  <a:srgbClr val="000000"/>
                </a:solidFill>
                <a:prstDash val="solid"/>
                <a:headEnd type="none" w="med" len="med"/>
                <a:tailEnd type="none" w="med" len="med"/>
              </a:ln>
            </p:spPr>
            <p:txBody>
              <a:bodyPr/>
              <a:lstStyle/>
              <a:p>
                <a:endParaRPr lang="en-US"/>
              </a:p>
            </p:txBody>
          </p:sp>
          <p:sp>
            <p:nvSpPr>
              <p:cNvPr id="1413585" name="Freeform 1413584"/>
              <p:cNvSpPr/>
              <p:nvPr/>
            </p:nvSpPr>
            <p:spPr>
              <a:xfrm>
                <a:off x="4968" y="1276"/>
                <a:ext cx="2" cy="8"/>
              </a:xfrm>
              <a:custGeom>
                <a:avLst/>
                <a:gdLst/>
                <a:ahLst/>
                <a:cxnLst/>
                <a:rect l="0" t="0" r="0" b="0"/>
                <a:pathLst>
                  <a:path w="40" h="200">
                    <a:moveTo>
                      <a:pt x="23" y="200"/>
                    </a:moveTo>
                    <a:lnTo>
                      <a:pt x="24" y="199"/>
                    </a:lnTo>
                    <a:lnTo>
                      <a:pt x="26" y="199"/>
                    </a:lnTo>
                    <a:lnTo>
                      <a:pt x="27" y="199"/>
                    </a:lnTo>
                    <a:lnTo>
                      <a:pt x="29" y="198"/>
                    </a:lnTo>
                    <a:lnTo>
                      <a:pt x="30" y="197"/>
                    </a:lnTo>
                    <a:lnTo>
                      <a:pt x="32" y="196"/>
                    </a:lnTo>
                    <a:lnTo>
                      <a:pt x="33" y="195"/>
                    </a:lnTo>
                    <a:lnTo>
                      <a:pt x="34" y="194"/>
                    </a:lnTo>
                    <a:lnTo>
                      <a:pt x="35" y="193"/>
                    </a:lnTo>
                    <a:lnTo>
                      <a:pt x="36" y="191"/>
                    </a:lnTo>
                    <a:lnTo>
                      <a:pt x="37" y="190"/>
                    </a:lnTo>
                    <a:lnTo>
                      <a:pt x="38" y="188"/>
                    </a:lnTo>
                    <a:lnTo>
                      <a:pt x="39" y="186"/>
                    </a:lnTo>
                    <a:lnTo>
                      <a:pt x="39" y="184"/>
                    </a:lnTo>
                    <a:lnTo>
                      <a:pt x="39" y="183"/>
                    </a:lnTo>
                    <a:lnTo>
                      <a:pt x="40" y="181"/>
                    </a:lnTo>
                    <a:lnTo>
                      <a:pt x="40" y="20"/>
                    </a:lnTo>
                    <a:lnTo>
                      <a:pt x="39" y="18"/>
                    </a:lnTo>
                    <a:lnTo>
                      <a:pt x="39" y="16"/>
                    </a:lnTo>
                    <a:lnTo>
                      <a:pt x="39" y="14"/>
                    </a:lnTo>
                    <a:lnTo>
                      <a:pt x="38" y="11"/>
                    </a:lnTo>
                    <a:lnTo>
                      <a:pt x="37" y="10"/>
                    </a:lnTo>
                    <a:lnTo>
                      <a:pt x="36" y="8"/>
                    </a:lnTo>
                    <a:lnTo>
                      <a:pt x="35" y="7"/>
                    </a:lnTo>
                    <a:lnTo>
                      <a:pt x="34" y="5"/>
                    </a:lnTo>
                    <a:lnTo>
                      <a:pt x="33" y="4"/>
                    </a:lnTo>
                    <a:lnTo>
                      <a:pt x="32" y="3"/>
                    </a:lnTo>
                    <a:lnTo>
                      <a:pt x="30" y="2"/>
                    </a:lnTo>
                    <a:lnTo>
                      <a:pt x="29" y="1"/>
                    </a:lnTo>
                    <a:lnTo>
                      <a:pt x="27" y="0"/>
                    </a:lnTo>
                    <a:lnTo>
                      <a:pt x="26" y="0"/>
                    </a:lnTo>
                    <a:lnTo>
                      <a:pt x="24" y="0"/>
                    </a:lnTo>
                    <a:lnTo>
                      <a:pt x="23" y="0"/>
                    </a:lnTo>
                    <a:lnTo>
                      <a:pt x="21" y="0"/>
                    </a:lnTo>
                    <a:lnTo>
                      <a:pt x="19" y="0"/>
                    </a:lnTo>
                    <a:lnTo>
                      <a:pt x="18" y="0"/>
                    </a:lnTo>
                    <a:lnTo>
                      <a:pt x="15" y="1"/>
                    </a:lnTo>
                    <a:lnTo>
                      <a:pt x="14" y="2"/>
                    </a:lnTo>
                    <a:lnTo>
                      <a:pt x="12" y="3"/>
                    </a:lnTo>
                    <a:lnTo>
                      <a:pt x="11" y="4"/>
                    </a:lnTo>
                    <a:lnTo>
                      <a:pt x="10" y="5"/>
                    </a:lnTo>
                    <a:lnTo>
                      <a:pt x="9" y="7"/>
                    </a:lnTo>
                    <a:lnTo>
                      <a:pt x="8" y="8"/>
                    </a:lnTo>
                    <a:lnTo>
                      <a:pt x="7" y="10"/>
                    </a:lnTo>
                    <a:lnTo>
                      <a:pt x="6" y="11"/>
                    </a:lnTo>
                    <a:lnTo>
                      <a:pt x="5" y="14"/>
                    </a:lnTo>
                    <a:lnTo>
                      <a:pt x="5" y="16"/>
                    </a:lnTo>
                    <a:lnTo>
                      <a:pt x="5" y="18"/>
                    </a:lnTo>
                    <a:lnTo>
                      <a:pt x="5" y="20"/>
                    </a:lnTo>
                    <a:lnTo>
                      <a:pt x="0" y="168"/>
                    </a:lnTo>
                    <a:lnTo>
                      <a:pt x="0" y="169"/>
                    </a:lnTo>
                    <a:lnTo>
                      <a:pt x="0" y="172"/>
                    </a:lnTo>
                    <a:lnTo>
                      <a:pt x="1" y="175"/>
                    </a:lnTo>
                    <a:lnTo>
                      <a:pt x="2" y="178"/>
                    </a:lnTo>
                    <a:lnTo>
                      <a:pt x="3" y="180"/>
                    </a:lnTo>
                    <a:lnTo>
                      <a:pt x="4" y="183"/>
                    </a:lnTo>
                    <a:lnTo>
                      <a:pt x="6" y="185"/>
                    </a:lnTo>
                    <a:lnTo>
                      <a:pt x="7" y="188"/>
                    </a:lnTo>
                    <a:lnTo>
                      <a:pt x="9" y="190"/>
                    </a:lnTo>
                    <a:lnTo>
                      <a:pt x="11" y="192"/>
                    </a:lnTo>
                    <a:lnTo>
                      <a:pt x="12" y="194"/>
                    </a:lnTo>
                    <a:lnTo>
                      <a:pt x="14" y="196"/>
                    </a:lnTo>
                    <a:lnTo>
                      <a:pt x="16" y="197"/>
                    </a:lnTo>
                    <a:lnTo>
                      <a:pt x="19" y="199"/>
                    </a:lnTo>
                    <a:lnTo>
                      <a:pt x="21" y="199"/>
                    </a:lnTo>
                    <a:lnTo>
                      <a:pt x="23" y="200"/>
                    </a:lnTo>
                    <a:close/>
                  </a:path>
                </a:pathLst>
              </a:custGeom>
              <a:solidFill>
                <a:srgbClr val="C2D5D7"/>
              </a:solidFill>
              <a:ln w="0" cap="flat" cmpd="sng">
                <a:solidFill>
                  <a:srgbClr val="000000"/>
                </a:solidFill>
                <a:prstDash val="solid"/>
                <a:headEnd type="none" w="med" len="med"/>
                <a:tailEnd type="none" w="med" len="med"/>
              </a:ln>
            </p:spPr>
            <p:txBody>
              <a:bodyPr/>
              <a:lstStyle/>
              <a:p>
                <a:endParaRPr lang="en-US"/>
              </a:p>
            </p:txBody>
          </p:sp>
          <p:sp>
            <p:nvSpPr>
              <p:cNvPr id="1413586" name="Freeform 1413585"/>
              <p:cNvSpPr/>
              <p:nvPr/>
            </p:nvSpPr>
            <p:spPr>
              <a:xfrm>
                <a:off x="4989" y="1275"/>
                <a:ext cx="2" cy="9"/>
              </a:xfrm>
              <a:custGeom>
                <a:avLst/>
                <a:gdLst/>
                <a:ahLst/>
                <a:cxnLst/>
                <a:rect l="0" t="0" r="0" b="0"/>
                <a:pathLst>
                  <a:path w="46" h="209">
                    <a:moveTo>
                      <a:pt x="17" y="209"/>
                    </a:moveTo>
                    <a:lnTo>
                      <a:pt x="18" y="208"/>
                    </a:lnTo>
                    <a:lnTo>
                      <a:pt x="21" y="208"/>
                    </a:lnTo>
                    <a:lnTo>
                      <a:pt x="23" y="206"/>
                    </a:lnTo>
                    <a:lnTo>
                      <a:pt x="25" y="205"/>
                    </a:lnTo>
                    <a:lnTo>
                      <a:pt x="27" y="203"/>
                    </a:lnTo>
                    <a:lnTo>
                      <a:pt x="30" y="201"/>
                    </a:lnTo>
                    <a:lnTo>
                      <a:pt x="32" y="199"/>
                    </a:lnTo>
                    <a:lnTo>
                      <a:pt x="34" y="197"/>
                    </a:lnTo>
                    <a:lnTo>
                      <a:pt x="36" y="194"/>
                    </a:lnTo>
                    <a:lnTo>
                      <a:pt x="38" y="191"/>
                    </a:lnTo>
                    <a:lnTo>
                      <a:pt x="40" y="189"/>
                    </a:lnTo>
                    <a:lnTo>
                      <a:pt x="43" y="186"/>
                    </a:lnTo>
                    <a:lnTo>
                      <a:pt x="44" y="184"/>
                    </a:lnTo>
                    <a:lnTo>
                      <a:pt x="45" y="181"/>
                    </a:lnTo>
                    <a:lnTo>
                      <a:pt x="45" y="178"/>
                    </a:lnTo>
                    <a:lnTo>
                      <a:pt x="46" y="176"/>
                    </a:lnTo>
                    <a:lnTo>
                      <a:pt x="34" y="21"/>
                    </a:lnTo>
                    <a:lnTo>
                      <a:pt x="33" y="17"/>
                    </a:lnTo>
                    <a:lnTo>
                      <a:pt x="33" y="15"/>
                    </a:lnTo>
                    <a:lnTo>
                      <a:pt x="33" y="14"/>
                    </a:lnTo>
                    <a:lnTo>
                      <a:pt x="32" y="12"/>
                    </a:lnTo>
                    <a:lnTo>
                      <a:pt x="32" y="10"/>
                    </a:lnTo>
                    <a:lnTo>
                      <a:pt x="31" y="8"/>
                    </a:lnTo>
                    <a:lnTo>
                      <a:pt x="30" y="7"/>
                    </a:lnTo>
                    <a:lnTo>
                      <a:pt x="29" y="5"/>
                    </a:lnTo>
                    <a:lnTo>
                      <a:pt x="28" y="4"/>
                    </a:lnTo>
                    <a:lnTo>
                      <a:pt x="26" y="3"/>
                    </a:lnTo>
                    <a:lnTo>
                      <a:pt x="25" y="2"/>
                    </a:lnTo>
                    <a:lnTo>
                      <a:pt x="23" y="1"/>
                    </a:lnTo>
                    <a:lnTo>
                      <a:pt x="22" y="0"/>
                    </a:lnTo>
                    <a:lnTo>
                      <a:pt x="20" y="0"/>
                    </a:lnTo>
                    <a:lnTo>
                      <a:pt x="18" y="0"/>
                    </a:lnTo>
                    <a:lnTo>
                      <a:pt x="17" y="0"/>
                    </a:lnTo>
                    <a:lnTo>
                      <a:pt x="15" y="0"/>
                    </a:lnTo>
                    <a:lnTo>
                      <a:pt x="13" y="0"/>
                    </a:lnTo>
                    <a:lnTo>
                      <a:pt x="12" y="0"/>
                    </a:lnTo>
                    <a:lnTo>
                      <a:pt x="10" y="1"/>
                    </a:lnTo>
                    <a:lnTo>
                      <a:pt x="9" y="2"/>
                    </a:lnTo>
                    <a:lnTo>
                      <a:pt x="7" y="3"/>
                    </a:lnTo>
                    <a:lnTo>
                      <a:pt x="6" y="4"/>
                    </a:lnTo>
                    <a:lnTo>
                      <a:pt x="5" y="6"/>
                    </a:lnTo>
                    <a:lnTo>
                      <a:pt x="4" y="7"/>
                    </a:lnTo>
                    <a:lnTo>
                      <a:pt x="3" y="9"/>
                    </a:lnTo>
                    <a:lnTo>
                      <a:pt x="1" y="11"/>
                    </a:lnTo>
                    <a:lnTo>
                      <a:pt x="1" y="13"/>
                    </a:lnTo>
                    <a:lnTo>
                      <a:pt x="0" y="15"/>
                    </a:lnTo>
                    <a:lnTo>
                      <a:pt x="0" y="17"/>
                    </a:lnTo>
                    <a:lnTo>
                      <a:pt x="0" y="19"/>
                    </a:lnTo>
                    <a:lnTo>
                      <a:pt x="0" y="23"/>
                    </a:lnTo>
                    <a:lnTo>
                      <a:pt x="0" y="192"/>
                    </a:lnTo>
                    <a:lnTo>
                      <a:pt x="0" y="193"/>
                    </a:lnTo>
                    <a:lnTo>
                      <a:pt x="0" y="195"/>
                    </a:lnTo>
                    <a:lnTo>
                      <a:pt x="0" y="196"/>
                    </a:lnTo>
                    <a:lnTo>
                      <a:pt x="1" y="198"/>
                    </a:lnTo>
                    <a:lnTo>
                      <a:pt x="1" y="199"/>
                    </a:lnTo>
                    <a:lnTo>
                      <a:pt x="3" y="200"/>
                    </a:lnTo>
                    <a:lnTo>
                      <a:pt x="4" y="202"/>
                    </a:lnTo>
                    <a:lnTo>
                      <a:pt x="5" y="203"/>
                    </a:lnTo>
                    <a:lnTo>
                      <a:pt x="6" y="204"/>
                    </a:lnTo>
                    <a:lnTo>
                      <a:pt x="7" y="205"/>
                    </a:lnTo>
                    <a:lnTo>
                      <a:pt x="9" y="206"/>
                    </a:lnTo>
                    <a:lnTo>
                      <a:pt x="10" y="207"/>
                    </a:lnTo>
                    <a:lnTo>
                      <a:pt x="12" y="208"/>
                    </a:lnTo>
                    <a:lnTo>
                      <a:pt x="13" y="208"/>
                    </a:lnTo>
                    <a:lnTo>
                      <a:pt x="15" y="208"/>
                    </a:lnTo>
                    <a:lnTo>
                      <a:pt x="17" y="209"/>
                    </a:lnTo>
                    <a:close/>
                  </a:path>
                </a:pathLst>
              </a:custGeom>
              <a:solidFill>
                <a:srgbClr val="C2D5D7"/>
              </a:solidFill>
              <a:ln w="0" cap="flat" cmpd="sng">
                <a:solidFill>
                  <a:srgbClr val="000000"/>
                </a:solidFill>
                <a:prstDash val="solid"/>
                <a:headEnd type="none" w="med" len="med"/>
                <a:tailEnd type="none" w="med" len="med"/>
              </a:ln>
            </p:spPr>
            <p:txBody>
              <a:bodyPr/>
              <a:lstStyle/>
              <a:p>
                <a:endParaRPr lang="en-US"/>
              </a:p>
            </p:txBody>
          </p:sp>
          <p:sp>
            <p:nvSpPr>
              <p:cNvPr id="1413587" name="Freeform 1413586"/>
              <p:cNvSpPr/>
              <p:nvPr/>
            </p:nvSpPr>
            <p:spPr>
              <a:xfrm>
                <a:off x="4970" y="1275"/>
                <a:ext cx="19" cy="4"/>
              </a:xfrm>
              <a:custGeom>
                <a:avLst/>
                <a:gdLst/>
                <a:ahLst/>
                <a:cxnLst/>
                <a:rect l="0" t="0" r="0" b="0"/>
                <a:pathLst>
                  <a:path w="422" h="99">
                    <a:moveTo>
                      <a:pt x="377" y="99"/>
                    </a:moveTo>
                    <a:lnTo>
                      <a:pt x="381" y="98"/>
                    </a:lnTo>
                    <a:lnTo>
                      <a:pt x="385" y="98"/>
                    </a:lnTo>
                    <a:lnTo>
                      <a:pt x="389" y="97"/>
                    </a:lnTo>
                    <a:lnTo>
                      <a:pt x="395" y="96"/>
                    </a:lnTo>
                    <a:lnTo>
                      <a:pt x="398" y="95"/>
                    </a:lnTo>
                    <a:lnTo>
                      <a:pt x="402" y="93"/>
                    </a:lnTo>
                    <a:lnTo>
                      <a:pt x="405" y="91"/>
                    </a:lnTo>
                    <a:lnTo>
                      <a:pt x="409" y="89"/>
                    </a:lnTo>
                    <a:lnTo>
                      <a:pt x="411" y="87"/>
                    </a:lnTo>
                    <a:lnTo>
                      <a:pt x="414" y="85"/>
                    </a:lnTo>
                    <a:lnTo>
                      <a:pt x="416" y="82"/>
                    </a:lnTo>
                    <a:lnTo>
                      <a:pt x="418" y="80"/>
                    </a:lnTo>
                    <a:lnTo>
                      <a:pt x="419" y="77"/>
                    </a:lnTo>
                    <a:lnTo>
                      <a:pt x="421" y="74"/>
                    </a:lnTo>
                    <a:lnTo>
                      <a:pt x="421" y="70"/>
                    </a:lnTo>
                    <a:lnTo>
                      <a:pt x="422" y="67"/>
                    </a:lnTo>
                    <a:lnTo>
                      <a:pt x="422" y="33"/>
                    </a:lnTo>
                    <a:lnTo>
                      <a:pt x="421" y="28"/>
                    </a:lnTo>
                    <a:lnTo>
                      <a:pt x="421" y="25"/>
                    </a:lnTo>
                    <a:lnTo>
                      <a:pt x="419" y="22"/>
                    </a:lnTo>
                    <a:lnTo>
                      <a:pt x="418" y="19"/>
                    </a:lnTo>
                    <a:lnTo>
                      <a:pt x="416" y="16"/>
                    </a:lnTo>
                    <a:lnTo>
                      <a:pt x="414" y="13"/>
                    </a:lnTo>
                    <a:lnTo>
                      <a:pt x="411" y="11"/>
                    </a:lnTo>
                    <a:lnTo>
                      <a:pt x="409" y="9"/>
                    </a:lnTo>
                    <a:lnTo>
                      <a:pt x="405" y="7"/>
                    </a:lnTo>
                    <a:lnTo>
                      <a:pt x="402" y="5"/>
                    </a:lnTo>
                    <a:lnTo>
                      <a:pt x="398" y="3"/>
                    </a:lnTo>
                    <a:lnTo>
                      <a:pt x="395" y="2"/>
                    </a:lnTo>
                    <a:lnTo>
                      <a:pt x="389" y="1"/>
                    </a:lnTo>
                    <a:lnTo>
                      <a:pt x="385" y="0"/>
                    </a:lnTo>
                    <a:lnTo>
                      <a:pt x="381" y="0"/>
                    </a:lnTo>
                    <a:lnTo>
                      <a:pt x="377" y="0"/>
                    </a:lnTo>
                    <a:lnTo>
                      <a:pt x="46" y="0"/>
                    </a:lnTo>
                    <a:lnTo>
                      <a:pt x="40" y="0"/>
                    </a:lnTo>
                    <a:lnTo>
                      <a:pt x="36" y="0"/>
                    </a:lnTo>
                    <a:lnTo>
                      <a:pt x="32" y="1"/>
                    </a:lnTo>
                    <a:lnTo>
                      <a:pt x="28" y="2"/>
                    </a:lnTo>
                    <a:lnTo>
                      <a:pt x="24" y="3"/>
                    </a:lnTo>
                    <a:lnTo>
                      <a:pt x="20" y="5"/>
                    </a:lnTo>
                    <a:lnTo>
                      <a:pt x="17" y="7"/>
                    </a:lnTo>
                    <a:lnTo>
                      <a:pt x="14" y="9"/>
                    </a:lnTo>
                    <a:lnTo>
                      <a:pt x="11" y="11"/>
                    </a:lnTo>
                    <a:lnTo>
                      <a:pt x="8" y="13"/>
                    </a:lnTo>
                    <a:lnTo>
                      <a:pt x="5" y="16"/>
                    </a:lnTo>
                    <a:lnTo>
                      <a:pt x="3" y="19"/>
                    </a:lnTo>
                    <a:lnTo>
                      <a:pt x="2" y="22"/>
                    </a:lnTo>
                    <a:lnTo>
                      <a:pt x="0" y="25"/>
                    </a:lnTo>
                    <a:lnTo>
                      <a:pt x="0" y="28"/>
                    </a:lnTo>
                    <a:lnTo>
                      <a:pt x="0" y="33"/>
                    </a:lnTo>
                    <a:lnTo>
                      <a:pt x="0" y="67"/>
                    </a:lnTo>
                    <a:lnTo>
                      <a:pt x="0" y="70"/>
                    </a:lnTo>
                    <a:lnTo>
                      <a:pt x="0" y="74"/>
                    </a:lnTo>
                    <a:lnTo>
                      <a:pt x="2" y="77"/>
                    </a:lnTo>
                    <a:lnTo>
                      <a:pt x="3" y="80"/>
                    </a:lnTo>
                    <a:lnTo>
                      <a:pt x="5" y="82"/>
                    </a:lnTo>
                    <a:lnTo>
                      <a:pt x="8" y="85"/>
                    </a:lnTo>
                    <a:lnTo>
                      <a:pt x="11" y="87"/>
                    </a:lnTo>
                    <a:lnTo>
                      <a:pt x="14" y="89"/>
                    </a:lnTo>
                    <a:lnTo>
                      <a:pt x="17" y="91"/>
                    </a:lnTo>
                    <a:lnTo>
                      <a:pt x="20" y="93"/>
                    </a:lnTo>
                    <a:lnTo>
                      <a:pt x="24" y="95"/>
                    </a:lnTo>
                    <a:lnTo>
                      <a:pt x="28" y="96"/>
                    </a:lnTo>
                    <a:lnTo>
                      <a:pt x="32" y="97"/>
                    </a:lnTo>
                    <a:lnTo>
                      <a:pt x="36" y="98"/>
                    </a:lnTo>
                    <a:lnTo>
                      <a:pt x="40" y="98"/>
                    </a:lnTo>
                    <a:lnTo>
                      <a:pt x="46" y="99"/>
                    </a:lnTo>
                    <a:lnTo>
                      <a:pt x="377" y="99"/>
                    </a:lnTo>
                    <a:close/>
                  </a:path>
                </a:pathLst>
              </a:custGeom>
              <a:solidFill>
                <a:srgbClr val="CED9D9"/>
              </a:solidFill>
              <a:ln w="0" cap="flat" cmpd="sng">
                <a:solidFill>
                  <a:srgbClr val="000000"/>
                </a:solidFill>
                <a:prstDash val="solid"/>
                <a:headEnd type="none" w="med" len="med"/>
                <a:tailEnd type="none" w="med" len="med"/>
              </a:ln>
            </p:spPr>
            <p:txBody>
              <a:bodyPr/>
              <a:lstStyle/>
              <a:p>
                <a:endParaRPr lang="en-US"/>
              </a:p>
            </p:txBody>
          </p:sp>
          <p:sp>
            <p:nvSpPr>
              <p:cNvPr id="1413588" name="Freeform 1413587"/>
              <p:cNvSpPr/>
              <p:nvPr/>
            </p:nvSpPr>
            <p:spPr>
              <a:xfrm>
                <a:off x="4913" y="1274"/>
                <a:ext cx="25" cy="12"/>
              </a:xfrm>
              <a:custGeom>
                <a:avLst/>
                <a:gdLst/>
                <a:ahLst/>
                <a:cxnLst/>
                <a:rect l="0" t="0" r="0" b="0"/>
                <a:pathLst>
                  <a:path w="562" h="269">
                    <a:moveTo>
                      <a:pt x="488" y="269"/>
                    </a:moveTo>
                    <a:lnTo>
                      <a:pt x="493" y="268"/>
                    </a:lnTo>
                    <a:lnTo>
                      <a:pt x="499" y="267"/>
                    </a:lnTo>
                    <a:lnTo>
                      <a:pt x="507" y="266"/>
                    </a:lnTo>
                    <a:lnTo>
                      <a:pt x="513" y="264"/>
                    </a:lnTo>
                    <a:lnTo>
                      <a:pt x="519" y="261"/>
                    </a:lnTo>
                    <a:lnTo>
                      <a:pt x="525" y="258"/>
                    </a:lnTo>
                    <a:lnTo>
                      <a:pt x="531" y="254"/>
                    </a:lnTo>
                    <a:lnTo>
                      <a:pt x="536" y="250"/>
                    </a:lnTo>
                    <a:lnTo>
                      <a:pt x="541" y="245"/>
                    </a:lnTo>
                    <a:lnTo>
                      <a:pt x="547" y="240"/>
                    </a:lnTo>
                    <a:lnTo>
                      <a:pt x="551" y="235"/>
                    </a:lnTo>
                    <a:lnTo>
                      <a:pt x="555" y="229"/>
                    </a:lnTo>
                    <a:lnTo>
                      <a:pt x="558" y="223"/>
                    </a:lnTo>
                    <a:lnTo>
                      <a:pt x="560" y="217"/>
                    </a:lnTo>
                    <a:lnTo>
                      <a:pt x="561" y="211"/>
                    </a:lnTo>
                    <a:lnTo>
                      <a:pt x="562" y="204"/>
                    </a:lnTo>
                    <a:lnTo>
                      <a:pt x="545" y="64"/>
                    </a:lnTo>
                    <a:lnTo>
                      <a:pt x="543" y="57"/>
                    </a:lnTo>
                    <a:lnTo>
                      <a:pt x="542" y="51"/>
                    </a:lnTo>
                    <a:lnTo>
                      <a:pt x="541" y="44"/>
                    </a:lnTo>
                    <a:lnTo>
                      <a:pt x="539" y="38"/>
                    </a:lnTo>
                    <a:lnTo>
                      <a:pt x="537" y="33"/>
                    </a:lnTo>
                    <a:lnTo>
                      <a:pt x="534" y="28"/>
                    </a:lnTo>
                    <a:lnTo>
                      <a:pt x="531" y="23"/>
                    </a:lnTo>
                    <a:lnTo>
                      <a:pt x="528" y="18"/>
                    </a:lnTo>
                    <a:lnTo>
                      <a:pt x="524" y="14"/>
                    </a:lnTo>
                    <a:lnTo>
                      <a:pt x="520" y="11"/>
                    </a:lnTo>
                    <a:lnTo>
                      <a:pt x="515" y="7"/>
                    </a:lnTo>
                    <a:lnTo>
                      <a:pt x="510" y="4"/>
                    </a:lnTo>
                    <a:lnTo>
                      <a:pt x="504" y="2"/>
                    </a:lnTo>
                    <a:lnTo>
                      <a:pt x="499" y="1"/>
                    </a:lnTo>
                    <a:lnTo>
                      <a:pt x="493" y="0"/>
                    </a:lnTo>
                    <a:lnTo>
                      <a:pt x="488" y="0"/>
                    </a:lnTo>
                    <a:lnTo>
                      <a:pt x="74" y="0"/>
                    </a:lnTo>
                    <a:lnTo>
                      <a:pt x="68" y="0"/>
                    </a:lnTo>
                    <a:lnTo>
                      <a:pt x="62" y="1"/>
                    </a:lnTo>
                    <a:lnTo>
                      <a:pt x="57" y="2"/>
                    </a:lnTo>
                    <a:lnTo>
                      <a:pt x="52" y="4"/>
                    </a:lnTo>
                    <a:lnTo>
                      <a:pt x="47" y="7"/>
                    </a:lnTo>
                    <a:lnTo>
                      <a:pt x="43" y="11"/>
                    </a:lnTo>
                    <a:lnTo>
                      <a:pt x="37" y="14"/>
                    </a:lnTo>
                    <a:lnTo>
                      <a:pt x="33" y="18"/>
                    </a:lnTo>
                    <a:lnTo>
                      <a:pt x="30" y="23"/>
                    </a:lnTo>
                    <a:lnTo>
                      <a:pt x="26" y="28"/>
                    </a:lnTo>
                    <a:lnTo>
                      <a:pt x="23" y="33"/>
                    </a:lnTo>
                    <a:lnTo>
                      <a:pt x="21" y="38"/>
                    </a:lnTo>
                    <a:lnTo>
                      <a:pt x="19" y="44"/>
                    </a:lnTo>
                    <a:lnTo>
                      <a:pt x="18" y="51"/>
                    </a:lnTo>
                    <a:lnTo>
                      <a:pt x="17" y="57"/>
                    </a:lnTo>
                    <a:lnTo>
                      <a:pt x="17" y="64"/>
                    </a:lnTo>
                    <a:lnTo>
                      <a:pt x="0" y="204"/>
                    </a:lnTo>
                    <a:lnTo>
                      <a:pt x="0" y="211"/>
                    </a:lnTo>
                    <a:lnTo>
                      <a:pt x="1" y="217"/>
                    </a:lnTo>
                    <a:lnTo>
                      <a:pt x="5" y="223"/>
                    </a:lnTo>
                    <a:lnTo>
                      <a:pt x="8" y="229"/>
                    </a:lnTo>
                    <a:lnTo>
                      <a:pt x="11" y="235"/>
                    </a:lnTo>
                    <a:lnTo>
                      <a:pt x="15" y="240"/>
                    </a:lnTo>
                    <a:lnTo>
                      <a:pt x="20" y="245"/>
                    </a:lnTo>
                    <a:lnTo>
                      <a:pt x="25" y="250"/>
                    </a:lnTo>
                    <a:lnTo>
                      <a:pt x="31" y="254"/>
                    </a:lnTo>
                    <a:lnTo>
                      <a:pt x="37" y="258"/>
                    </a:lnTo>
                    <a:lnTo>
                      <a:pt x="44" y="261"/>
                    </a:lnTo>
                    <a:lnTo>
                      <a:pt x="50" y="264"/>
                    </a:lnTo>
                    <a:lnTo>
                      <a:pt x="56" y="266"/>
                    </a:lnTo>
                    <a:lnTo>
                      <a:pt x="62" y="267"/>
                    </a:lnTo>
                    <a:lnTo>
                      <a:pt x="68" y="268"/>
                    </a:lnTo>
                    <a:lnTo>
                      <a:pt x="74" y="269"/>
                    </a:lnTo>
                    <a:lnTo>
                      <a:pt x="488" y="269"/>
                    </a:lnTo>
                    <a:close/>
                  </a:path>
                </a:pathLst>
              </a:custGeom>
              <a:solidFill>
                <a:srgbClr val="F2F3F1"/>
              </a:solidFill>
              <a:ln w="0" cap="flat" cmpd="sng">
                <a:solidFill>
                  <a:srgbClr val="000000"/>
                </a:solidFill>
                <a:prstDash val="solid"/>
                <a:headEnd type="none" w="med" len="med"/>
                <a:tailEnd type="none" w="med" len="med"/>
              </a:ln>
            </p:spPr>
            <p:txBody>
              <a:bodyPr/>
              <a:lstStyle/>
              <a:p>
                <a:endParaRPr lang="en-US"/>
              </a:p>
            </p:txBody>
          </p:sp>
          <p:sp>
            <p:nvSpPr>
              <p:cNvPr id="1413589" name="Freeform 1413588"/>
              <p:cNvSpPr/>
              <p:nvPr/>
            </p:nvSpPr>
            <p:spPr>
              <a:xfrm>
                <a:off x="4917" y="1279"/>
                <a:ext cx="18" cy="6"/>
              </a:xfrm>
              <a:custGeom>
                <a:avLst/>
                <a:gdLst/>
                <a:ahLst/>
                <a:cxnLst/>
                <a:rect l="0" t="0" r="0" b="0"/>
                <a:pathLst>
                  <a:path w="410" h="121">
                    <a:moveTo>
                      <a:pt x="410" y="61"/>
                    </a:moveTo>
                    <a:lnTo>
                      <a:pt x="409" y="67"/>
                    </a:lnTo>
                    <a:lnTo>
                      <a:pt x="409" y="73"/>
                    </a:lnTo>
                    <a:lnTo>
                      <a:pt x="408" y="78"/>
                    </a:lnTo>
                    <a:lnTo>
                      <a:pt x="406" y="85"/>
                    </a:lnTo>
                    <a:lnTo>
                      <a:pt x="404" y="90"/>
                    </a:lnTo>
                    <a:lnTo>
                      <a:pt x="402" y="95"/>
                    </a:lnTo>
                    <a:lnTo>
                      <a:pt x="400" y="99"/>
                    </a:lnTo>
                    <a:lnTo>
                      <a:pt x="397" y="103"/>
                    </a:lnTo>
                    <a:lnTo>
                      <a:pt x="394" y="107"/>
                    </a:lnTo>
                    <a:lnTo>
                      <a:pt x="390" y="111"/>
                    </a:lnTo>
                    <a:lnTo>
                      <a:pt x="385" y="113"/>
                    </a:lnTo>
                    <a:lnTo>
                      <a:pt x="381" y="116"/>
                    </a:lnTo>
                    <a:lnTo>
                      <a:pt x="377" y="118"/>
                    </a:lnTo>
                    <a:lnTo>
                      <a:pt x="372" y="119"/>
                    </a:lnTo>
                    <a:lnTo>
                      <a:pt x="367" y="120"/>
                    </a:lnTo>
                    <a:lnTo>
                      <a:pt x="362" y="121"/>
                    </a:lnTo>
                    <a:lnTo>
                      <a:pt x="48" y="121"/>
                    </a:lnTo>
                    <a:lnTo>
                      <a:pt x="42" y="120"/>
                    </a:lnTo>
                    <a:lnTo>
                      <a:pt x="36" y="119"/>
                    </a:lnTo>
                    <a:lnTo>
                      <a:pt x="31" y="118"/>
                    </a:lnTo>
                    <a:lnTo>
                      <a:pt x="27" y="116"/>
                    </a:lnTo>
                    <a:lnTo>
                      <a:pt x="23" y="113"/>
                    </a:lnTo>
                    <a:lnTo>
                      <a:pt x="19" y="111"/>
                    </a:lnTo>
                    <a:lnTo>
                      <a:pt x="15" y="107"/>
                    </a:lnTo>
                    <a:lnTo>
                      <a:pt x="12" y="103"/>
                    </a:lnTo>
                    <a:lnTo>
                      <a:pt x="9" y="99"/>
                    </a:lnTo>
                    <a:lnTo>
                      <a:pt x="7" y="95"/>
                    </a:lnTo>
                    <a:lnTo>
                      <a:pt x="5" y="90"/>
                    </a:lnTo>
                    <a:lnTo>
                      <a:pt x="3" y="85"/>
                    </a:lnTo>
                    <a:lnTo>
                      <a:pt x="1" y="78"/>
                    </a:lnTo>
                    <a:lnTo>
                      <a:pt x="0" y="73"/>
                    </a:lnTo>
                    <a:lnTo>
                      <a:pt x="0" y="67"/>
                    </a:lnTo>
                    <a:lnTo>
                      <a:pt x="0" y="61"/>
                    </a:lnTo>
                    <a:lnTo>
                      <a:pt x="3" y="0"/>
                    </a:lnTo>
                    <a:lnTo>
                      <a:pt x="407" y="0"/>
                    </a:lnTo>
                    <a:lnTo>
                      <a:pt x="410" y="61"/>
                    </a:lnTo>
                    <a:close/>
                  </a:path>
                </a:pathLst>
              </a:custGeom>
              <a:solidFill>
                <a:srgbClr val="A9B6B5"/>
              </a:solidFill>
              <a:ln w="0" cap="flat" cmpd="sng">
                <a:solidFill>
                  <a:srgbClr val="000000"/>
                </a:solidFill>
                <a:prstDash val="solid"/>
                <a:headEnd type="none" w="med" len="med"/>
                <a:tailEnd type="none" w="med" len="med"/>
              </a:ln>
            </p:spPr>
            <p:txBody>
              <a:bodyPr/>
              <a:lstStyle/>
              <a:p>
                <a:endParaRPr lang="en-US"/>
              </a:p>
            </p:txBody>
          </p:sp>
          <p:sp>
            <p:nvSpPr>
              <p:cNvPr id="1413590" name="Freeform 1413589"/>
              <p:cNvSpPr/>
              <p:nvPr/>
            </p:nvSpPr>
            <p:spPr>
              <a:xfrm>
                <a:off x="4914" y="1276"/>
                <a:ext cx="2" cy="8"/>
              </a:xfrm>
              <a:custGeom>
                <a:avLst/>
                <a:gdLst/>
                <a:ahLst/>
                <a:cxnLst/>
                <a:rect l="0" t="0" r="0" b="0"/>
                <a:pathLst>
                  <a:path w="41" h="200">
                    <a:moveTo>
                      <a:pt x="24" y="200"/>
                    </a:moveTo>
                    <a:lnTo>
                      <a:pt x="25" y="199"/>
                    </a:lnTo>
                    <a:lnTo>
                      <a:pt x="27" y="199"/>
                    </a:lnTo>
                    <a:lnTo>
                      <a:pt x="28" y="199"/>
                    </a:lnTo>
                    <a:lnTo>
                      <a:pt x="30" y="198"/>
                    </a:lnTo>
                    <a:lnTo>
                      <a:pt x="31" y="197"/>
                    </a:lnTo>
                    <a:lnTo>
                      <a:pt x="33" y="196"/>
                    </a:lnTo>
                    <a:lnTo>
                      <a:pt x="34" y="195"/>
                    </a:lnTo>
                    <a:lnTo>
                      <a:pt x="35" y="194"/>
                    </a:lnTo>
                    <a:lnTo>
                      <a:pt x="36" y="193"/>
                    </a:lnTo>
                    <a:lnTo>
                      <a:pt x="37" y="191"/>
                    </a:lnTo>
                    <a:lnTo>
                      <a:pt x="38" y="190"/>
                    </a:lnTo>
                    <a:lnTo>
                      <a:pt x="39" y="188"/>
                    </a:lnTo>
                    <a:lnTo>
                      <a:pt x="40" y="186"/>
                    </a:lnTo>
                    <a:lnTo>
                      <a:pt x="40" y="184"/>
                    </a:lnTo>
                    <a:lnTo>
                      <a:pt x="40" y="183"/>
                    </a:lnTo>
                    <a:lnTo>
                      <a:pt x="41" y="181"/>
                    </a:lnTo>
                    <a:lnTo>
                      <a:pt x="41" y="20"/>
                    </a:lnTo>
                    <a:lnTo>
                      <a:pt x="40" y="18"/>
                    </a:lnTo>
                    <a:lnTo>
                      <a:pt x="40" y="16"/>
                    </a:lnTo>
                    <a:lnTo>
                      <a:pt x="40" y="14"/>
                    </a:lnTo>
                    <a:lnTo>
                      <a:pt x="39" y="11"/>
                    </a:lnTo>
                    <a:lnTo>
                      <a:pt x="38" y="10"/>
                    </a:lnTo>
                    <a:lnTo>
                      <a:pt x="37" y="8"/>
                    </a:lnTo>
                    <a:lnTo>
                      <a:pt x="36" y="7"/>
                    </a:lnTo>
                    <a:lnTo>
                      <a:pt x="35" y="5"/>
                    </a:lnTo>
                    <a:lnTo>
                      <a:pt x="34" y="4"/>
                    </a:lnTo>
                    <a:lnTo>
                      <a:pt x="33" y="3"/>
                    </a:lnTo>
                    <a:lnTo>
                      <a:pt x="31" y="2"/>
                    </a:lnTo>
                    <a:lnTo>
                      <a:pt x="30" y="1"/>
                    </a:lnTo>
                    <a:lnTo>
                      <a:pt x="28" y="0"/>
                    </a:lnTo>
                    <a:lnTo>
                      <a:pt x="27" y="0"/>
                    </a:lnTo>
                    <a:lnTo>
                      <a:pt x="25" y="0"/>
                    </a:lnTo>
                    <a:lnTo>
                      <a:pt x="24" y="0"/>
                    </a:lnTo>
                    <a:lnTo>
                      <a:pt x="22" y="0"/>
                    </a:lnTo>
                    <a:lnTo>
                      <a:pt x="20" y="0"/>
                    </a:lnTo>
                    <a:lnTo>
                      <a:pt x="17" y="0"/>
                    </a:lnTo>
                    <a:lnTo>
                      <a:pt x="16" y="1"/>
                    </a:lnTo>
                    <a:lnTo>
                      <a:pt x="14" y="2"/>
                    </a:lnTo>
                    <a:lnTo>
                      <a:pt x="13" y="3"/>
                    </a:lnTo>
                    <a:lnTo>
                      <a:pt x="11" y="4"/>
                    </a:lnTo>
                    <a:lnTo>
                      <a:pt x="10" y="5"/>
                    </a:lnTo>
                    <a:lnTo>
                      <a:pt x="9" y="7"/>
                    </a:lnTo>
                    <a:lnTo>
                      <a:pt x="8" y="8"/>
                    </a:lnTo>
                    <a:lnTo>
                      <a:pt x="7" y="10"/>
                    </a:lnTo>
                    <a:lnTo>
                      <a:pt x="6" y="11"/>
                    </a:lnTo>
                    <a:lnTo>
                      <a:pt x="5" y="14"/>
                    </a:lnTo>
                    <a:lnTo>
                      <a:pt x="5" y="16"/>
                    </a:lnTo>
                    <a:lnTo>
                      <a:pt x="5" y="18"/>
                    </a:lnTo>
                    <a:lnTo>
                      <a:pt x="5" y="20"/>
                    </a:lnTo>
                    <a:lnTo>
                      <a:pt x="0" y="168"/>
                    </a:lnTo>
                    <a:lnTo>
                      <a:pt x="0" y="169"/>
                    </a:lnTo>
                    <a:lnTo>
                      <a:pt x="0" y="172"/>
                    </a:lnTo>
                    <a:lnTo>
                      <a:pt x="1" y="175"/>
                    </a:lnTo>
                    <a:lnTo>
                      <a:pt x="2" y="178"/>
                    </a:lnTo>
                    <a:lnTo>
                      <a:pt x="3" y="180"/>
                    </a:lnTo>
                    <a:lnTo>
                      <a:pt x="4" y="183"/>
                    </a:lnTo>
                    <a:lnTo>
                      <a:pt x="6" y="185"/>
                    </a:lnTo>
                    <a:lnTo>
                      <a:pt x="8" y="188"/>
                    </a:lnTo>
                    <a:lnTo>
                      <a:pt x="9" y="190"/>
                    </a:lnTo>
                    <a:lnTo>
                      <a:pt x="11" y="192"/>
                    </a:lnTo>
                    <a:lnTo>
                      <a:pt x="13" y="194"/>
                    </a:lnTo>
                    <a:lnTo>
                      <a:pt x="15" y="196"/>
                    </a:lnTo>
                    <a:lnTo>
                      <a:pt x="17" y="197"/>
                    </a:lnTo>
                    <a:lnTo>
                      <a:pt x="20" y="199"/>
                    </a:lnTo>
                    <a:lnTo>
                      <a:pt x="22" y="199"/>
                    </a:lnTo>
                    <a:lnTo>
                      <a:pt x="24" y="200"/>
                    </a:lnTo>
                    <a:close/>
                  </a:path>
                </a:pathLst>
              </a:custGeom>
              <a:solidFill>
                <a:srgbClr val="C2D5D7"/>
              </a:solidFill>
              <a:ln w="0" cap="flat" cmpd="sng">
                <a:solidFill>
                  <a:srgbClr val="000000"/>
                </a:solidFill>
                <a:prstDash val="solid"/>
                <a:headEnd type="none" w="med" len="med"/>
                <a:tailEnd type="none" w="med" len="med"/>
              </a:ln>
            </p:spPr>
            <p:txBody>
              <a:bodyPr/>
              <a:lstStyle/>
              <a:p>
                <a:endParaRPr lang="en-US"/>
              </a:p>
            </p:txBody>
          </p:sp>
          <p:sp>
            <p:nvSpPr>
              <p:cNvPr id="1413591" name="Freeform 1413590"/>
              <p:cNvSpPr/>
              <p:nvPr/>
            </p:nvSpPr>
            <p:spPr>
              <a:xfrm>
                <a:off x="4935" y="1275"/>
                <a:ext cx="2" cy="9"/>
              </a:xfrm>
              <a:custGeom>
                <a:avLst/>
                <a:gdLst/>
                <a:ahLst/>
                <a:cxnLst/>
                <a:rect l="0" t="0" r="0" b="0"/>
                <a:pathLst>
                  <a:path w="46" h="209">
                    <a:moveTo>
                      <a:pt x="18" y="209"/>
                    </a:moveTo>
                    <a:lnTo>
                      <a:pt x="19" y="208"/>
                    </a:lnTo>
                    <a:lnTo>
                      <a:pt x="21" y="208"/>
                    </a:lnTo>
                    <a:lnTo>
                      <a:pt x="23" y="206"/>
                    </a:lnTo>
                    <a:lnTo>
                      <a:pt x="26" y="205"/>
                    </a:lnTo>
                    <a:lnTo>
                      <a:pt x="28" y="203"/>
                    </a:lnTo>
                    <a:lnTo>
                      <a:pt x="30" y="201"/>
                    </a:lnTo>
                    <a:lnTo>
                      <a:pt x="32" y="199"/>
                    </a:lnTo>
                    <a:lnTo>
                      <a:pt x="34" y="197"/>
                    </a:lnTo>
                    <a:lnTo>
                      <a:pt x="36" y="194"/>
                    </a:lnTo>
                    <a:lnTo>
                      <a:pt x="38" y="191"/>
                    </a:lnTo>
                    <a:lnTo>
                      <a:pt x="40" y="189"/>
                    </a:lnTo>
                    <a:lnTo>
                      <a:pt x="42" y="186"/>
                    </a:lnTo>
                    <a:lnTo>
                      <a:pt x="43" y="184"/>
                    </a:lnTo>
                    <a:lnTo>
                      <a:pt x="45" y="181"/>
                    </a:lnTo>
                    <a:lnTo>
                      <a:pt x="45" y="178"/>
                    </a:lnTo>
                    <a:lnTo>
                      <a:pt x="46" y="176"/>
                    </a:lnTo>
                    <a:lnTo>
                      <a:pt x="35" y="21"/>
                    </a:lnTo>
                    <a:lnTo>
                      <a:pt x="34" y="17"/>
                    </a:lnTo>
                    <a:lnTo>
                      <a:pt x="34" y="15"/>
                    </a:lnTo>
                    <a:lnTo>
                      <a:pt x="34" y="14"/>
                    </a:lnTo>
                    <a:lnTo>
                      <a:pt x="33" y="12"/>
                    </a:lnTo>
                    <a:lnTo>
                      <a:pt x="32" y="10"/>
                    </a:lnTo>
                    <a:lnTo>
                      <a:pt x="31" y="8"/>
                    </a:lnTo>
                    <a:lnTo>
                      <a:pt x="30" y="7"/>
                    </a:lnTo>
                    <a:lnTo>
                      <a:pt x="29" y="5"/>
                    </a:lnTo>
                    <a:lnTo>
                      <a:pt x="28" y="4"/>
                    </a:lnTo>
                    <a:lnTo>
                      <a:pt x="27" y="3"/>
                    </a:lnTo>
                    <a:lnTo>
                      <a:pt x="25" y="2"/>
                    </a:lnTo>
                    <a:lnTo>
                      <a:pt x="24" y="1"/>
                    </a:lnTo>
                    <a:lnTo>
                      <a:pt x="22" y="0"/>
                    </a:lnTo>
                    <a:lnTo>
                      <a:pt x="21" y="0"/>
                    </a:lnTo>
                    <a:lnTo>
                      <a:pt x="19" y="0"/>
                    </a:lnTo>
                    <a:lnTo>
                      <a:pt x="18" y="0"/>
                    </a:lnTo>
                    <a:lnTo>
                      <a:pt x="16" y="0"/>
                    </a:lnTo>
                    <a:lnTo>
                      <a:pt x="14" y="0"/>
                    </a:lnTo>
                    <a:lnTo>
                      <a:pt x="12" y="0"/>
                    </a:lnTo>
                    <a:lnTo>
                      <a:pt x="11" y="1"/>
                    </a:lnTo>
                    <a:lnTo>
                      <a:pt x="9" y="2"/>
                    </a:lnTo>
                    <a:lnTo>
                      <a:pt x="8" y="3"/>
                    </a:lnTo>
                    <a:lnTo>
                      <a:pt x="6" y="4"/>
                    </a:lnTo>
                    <a:lnTo>
                      <a:pt x="4" y="6"/>
                    </a:lnTo>
                    <a:lnTo>
                      <a:pt x="3" y="7"/>
                    </a:lnTo>
                    <a:lnTo>
                      <a:pt x="2" y="9"/>
                    </a:lnTo>
                    <a:lnTo>
                      <a:pt x="1" y="11"/>
                    </a:lnTo>
                    <a:lnTo>
                      <a:pt x="1" y="13"/>
                    </a:lnTo>
                    <a:lnTo>
                      <a:pt x="0" y="15"/>
                    </a:lnTo>
                    <a:lnTo>
                      <a:pt x="0" y="17"/>
                    </a:lnTo>
                    <a:lnTo>
                      <a:pt x="0" y="19"/>
                    </a:lnTo>
                    <a:lnTo>
                      <a:pt x="0" y="23"/>
                    </a:lnTo>
                    <a:lnTo>
                      <a:pt x="0" y="192"/>
                    </a:lnTo>
                    <a:lnTo>
                      <a:pt x="0" y="193"/>
                    </a:lnTo>
                    <a:lnTo>
                      <a:pt x="0" y="195"/>
                    </a:lnTo>
                    <a:lnTo>
                      <a:pt x="0" y="196"/>
                    </a:lnTo>
                    <a:lnTo>
                      <a:pt x="1" y="198"/>
                    </a:lnTo>
                    <a:lnTo>
                      <a:pt x="1" y="199"/>
                    </a:lnTo>
                    <a:lnTo>
                      <a:pt x="2" y="200"/>
                    </a:lnTo>
                    <a:lnTo>
                      <a:pt x="3" y="202"/>
                    </a:lnTo>
                    <a:lnTo>
                      <a:pt x="4" y="203"/>
                    </a:lnTo>
                    <a:lnTo>
                      <a:pt x="6" y="204"/>
                    </a:lnTo>
                    <a:lnTo>
                      <a:pt x="8" y="205"/>
                    </a:lnTo>
                    <a:lnTo>
                      <a:pt x="9" y="206"/>
                    </a:lnTo>
                    <a:lnTo>
                      <a:pt x="11" y="207"/>
                    </a:lnTo>
                    <a:lnTo>
                      <a:pt x="12" y="208"/>
                    </a:lnTo>
                    <a:lnTo>
                      <a:pt x="14" y="208"/>
                    </a:lnTo>
                    <a:lnTo>
                      <a:pt x="16" y="208"/>
                    </a:lnTo>
                    <a:lnTo>
                      <a:pt x="18" y="209"/>
                    </a:lnTo>
                    <a:close/>
                  </a:path>
                </a:pathLst>
              </a:custGeom>
              <a:solidFill>
                <a:srgbClr val="C2D5D7"/>
              </a:solidFill>
              <a:ln w="0" cap="flat" cmpd="sng">
                <a:solidFill>
                  <a:srgbClr val="000000"/>
                </a:solidFill>
                <a:prstDash val="solid"/>
                <a:headEnd type="none" w="med" len="med"/>
                <a:tailEnd type="none" w="med" len="med"/>
              </a:ln>
            </p:spPr>
            <p:txBody>
              <a:bodyPr/>
              <a:lstStyle/>
              <a:p>
                <a:endParaRPr lang="en-US"/>
              </a:p>
            </p:txBody>
          </p:sp>
          <p:sp>
            <p:nvSpPr>
              <p:cNvPr id="1413592" name="Freeform 1413591"/>
              <p:cNvSpPr/>
              <p:nvPr/>
            </p:nvSpPr>
            <p:spPr>
              <a:xfrm>
                <a:off x="4917" y="1275"/>
                <a:ext cx="18" cy="4"/>
              </a:xfrm>
              <a:custGeom>
                <a:avLst/>
                <a:gdLst/>
                <a:ahLst/>
                <a:cxnLst/>
                <a:rect l="0" t="0" r="0" b="0"/>
                <a:pathLst>
                  <a:path w="422" h="99">
                    <a:moveTo>
                      <a:pt x="377" y="99"/>
                    </a:moveTo>
                    <a:lnTo>
                      <a:pt x="381" y="98"/>
                    </a:lnTo>
                    <a:lnTo>
                      <a:pt x="385" y="98"/>
                    </a:lnTo>
                    <a:lnTo>
                      <a:pt x="389" y="97"/>
                    </a:lnTo>
                    <a:lnTo>
                      <a:pt x="394" y="96"/>
                    </a:lnTo>
                    <a:lnTo>
                      <a:pt x="398" y="95"/>
                    </a:lnTo>
                    <a:lnTo>
                      <a:pt x="402" y="93"/>
                    </a:lnTo>
                    <a:lnTo>
                      <a:pt x="405" y="91"/>
                    </a:lnTo>
                    <a:lnTo>
                      <a:pt x="409" y="89"/>
                    </a:lnTo>
                    <a:lnTo>
                      <a:pt x="411" y="87"/>
                    </a:lnTo>
                    <a:lnTo>
                      <a:pt x="414" y="85"/>
                    </a:lnTo>
                    <a:lnTo>
                      <a:pt x="416" y="82"/>
                    </a:lnTo>
                    <a:lnTo>
                      <a:pt x="418" y="80"/>
                    </a:lnTo>
                    <a:lnTo>
                      <a:pt x="419" y="77"/>
                    </a:lnTo>
                    <a:lnTo>
                      <a:pt x="421" y="74"/>
                    </a:lnTo>
                    <a:lnTo>
                      <a:pt x="421" y="70"/>
                    </a:lnTo>
                    <a:lnTo>
                      <a:pt x="422" y="67"/>
                    </a:lnTo>
                    <a:lnTo>
                      <a:pt x="422" y="33"/>
                    </a:lnTo>
                    <a:lnTo>
                      <a:pt x="421" y="28"/>
                    </a:lnTo>
                    <a:lnTo>
                      <a:pt x="421" y="25"/>
                    </a:lnTo>
                    <a:lnTo>
                      <a:pt x="419" y="22"/>
                    </a:lnTo>
                    <a:lnTo>
                      <a:pt x="418" y="19"/>
                    </a:lnTo>
                    <a:lnTo>
                      <a:pt x="416" y="16"/>
                    </a:lnTo>
                    <a:lnTo>
                      <a:pt x="414" y="13"/>
                    </a:lnTo>
                    <a:lnTo>
                      <a:pt x="411" y="11"/>
                    </a:lnTo>
                    <a:lnTo>
                      <a:pt x="409" y="9"/>
                    </a:lnTo>
                    <a:lnTo>
                      <a:pt x="405" y="7"/>
                    </a:lnTo>
                    <a:lnTo>
                      <a:pt x="402" y="5"/>
                    </a:lnTo>
                    <a:lnTo>
                      <a:pt x="398" y="3"/>
                    </a:lnTo>
                    <a:lnTo>
                      <a:pt x="394" y="2"/>
                    </a:lnTo>
                    <a:lnTo>
                      <a:pt x="389" y="1"/>
                    </a:lnTo>
                    <a:lnTo>
                      <a:pt x="385" y="0"/>
                    </a:lnTo>
                    <a:lnTo>
                      <a:pt x="381" y="0"/>
                    </a:lnTo>
                    <a:lnTo>
                      <a:pt x="377" y="0"/>
                    </a:lnTo>
                    <a:lnTo>
                      <a:pt x="45" y="0"/>
                    </a:lnTo>
                    <a:lnTo>
                      <a:pt x="40" y="0"/>
                    </a:lnTo>
                    <a:lnTo>
                      <a:pt x="36" y="0"/>
                    </a:lnTo>
                    <a:lnTo>
                      <a:pt x="32" y="1"/>
                    </a:lnTo>
                    <a:lnTo>
                      <a:pt x="28" y="2"/>
                    </a:lnTo>
                    <a:lnTo>
                      <a:pt x="24" y="3"/>
                    </a:lnTo>
                    <a:lnTo>
                      <a:pt x="20" y="5"/>
                    </a:lnTo>
                    <a:lnTo>
                      <a:pt x="17" y="7"/>
                    </a:lnTo>
                    <a:lnTo>
                      <a:pt x="14" y="9"/>
                    </a:lnTo>
                    <a:lnTo>
                      <a:pt x="11" y="11"/>
                    </a:lnTo>
                    <a:lnTo>
                      <a:pt x="7" y="13"/>
                    </a:lnTo>
                    <a:lnTo>
                      <a:pt x="5" y="16"/>
                    </a:lnTo>
                    <a:lnTo>
                      <a:pt x="3" y="19"/>
                    </a:lnTo>
                    <a:lnTo>
                      <a:pt x="2" y="22"/>
                    </a:lnTo>
                    <a:lnTo>
                      <a:pt x="0" y="25"/>
                    </a:lnTo>
                    <a:lnTo>
                      <a:pt x="0" y="28"/>
                    </a:lnTo>
                    <a:lnTo>
                      <a:pt x="0" y="33"/>
                    </a:lnTo>
                    <a:lnTo>
                      <a:pt x="0" y="67"/>
                    </a:lnTo>
                    <a:lnTo>
                      <a:pt x="0" y="70"/>
                    </a:lnTo>
                    <a:lnTo>
                      <a:pt x="0" y="74"/>
                    </a:lnTo>
                    <a:lnTo>
                      <a:pt x="2" y="77"/>
                    </a:lnTo>
                    <a:lnTo>
                      <a:pt x="3" y="80"/>
                    </a:lnTo>
                    <a:lnTo>
                      <a:pt x="5" y="82"/>
                    </a:lnTo>
                    <a:lnTo>
                      <a:pt x="7" y="85"/>
                    </a:lnTo>
                    <a:lnTo>
                      <a:pt x="11" y="87"/>
                    </a:lnTo>
                    <a:lnTo>
                      <a:pt x="14" y="89"/>
                    </a:lnTo>
                    <a:lnTo>
                      <a:pt x="17" y="91"/>
                    </a:lnTo>
                    <a:lnTo>
                      <a:pt x="20" y="93"/>
                    </a:lnTo>
                    <a:lnTo>
                      <a:pt x="24" y="95"/>
                    </a:lnTo>
                    <a:lnTo>
                      <a:pt x="28" y="96"/>
                    </a:lnTo>
                    <a:lnTo>
                      <a:pt x="32" y="97"/>
                    </a:lnTo>
                    <a:lnTo>
                      <a:pt x="36" y="98"/>
                    </a:lnTo>
                    <a:lnTo>
                      <a:pt x="40" y="98"/>
                    </a:lnTo>
                    <a:lnTo>
                      <a:pt x="45" y="99"/>
                    </a:lnTo>
                    <a:lnTo>
                      <a:pt x="377" y="99"/>
                    </a:lnTo>
                    <a:close/>
                  </a:path>
                </a:pathLst>
              </a:custGeom>
              <a:solidFill>
                <a:srgbClr val="CED9D9"/>
              </a:solidFill>
              <a:ln w="0" cap="flat" cmpd="sng">
                <a:solidFill>
                  <a:srgbClr val="000000"/>
                </a:solidFill>
                <a:prstDash val="solid"/>
                <a:headEnd type="none" w="med" len="med"/>
                <a:tailEnd type="none" w="med" len="med"/>
              </a:ln>
            </p:spPr>
            <p:txBody>
              <a:bodyPr/>
              <a:lstStyle/>
              <a:p>
                <a:endParaRPr lang="en-US"/>
              </a:p>
            </p:txBody>
          </p:sp>
          <p:sp>
            <p:nvSpPr>
              <p:cNvPr id="1413593" name="Freeform 1413592"/>
              <p:cNvSpPr/>
              <p:nvPr/>
            </p:nvSpPr>
            <p:spPr>
              <a:xfrm>
                <a:off x="4886" y="1274"/>
                <a:ext cx="25" cy="12"/>
              </a:xfrm>
              <a:custGeom>
                <a:avLst/>
                <a:gdLst/>
                <a:ahLst/>
                <a:cxnLst/>
                <a:rect l="0" t="0" r="0" b="0"/>
                <a:pathLst>
                  <a:path w="562" h="269">
                    <a:moveTo>
                      <a:pt x="489" y="269"/>
                    </a:moveTo>
                    <a:lnTo>
                      <a:pt x="494" y="268"/>
                    </a:lnTo>
                    <a:lnTo>
                      <a:pt x="500" y="267"/>
                    </a:lnTo>
                    <a:lnTo>
                      <a:pt x="506" y="266"/>
                    </a:lnTo>
                    <a:lnTo>
                      <a:pt x="513" y="264"/>
                    </a:lnTo>
                    <a:lnTo>
                      <a:pt x="519" y="261"/>
                    </a:lnTo>
                    <a:lnTo>
                      <a:pt x="525" y="258"/>
                    </a:lnTo>
                    <a:lnTo>
                      <a:pt x="531" y="254"/>
                    </a:lnTo>
                    <a:lnTo>
                      <a:pt x="536" y="250"/>
                    </a:lnTo>
                    <a:lnTo>
                      <a:pt x="541" y="245"/>
                    </a:lnTo>
                    <a:lnTo>
                      <a:pt x="547" y="240"/>
                    </a:lnTo>
                    <a:lnTo>
                      <a:pt x="551" y="235"/>
                    </a:lnTo>
                    <a:lnTo>
                      <a:pt x="555" y="229"/>
                    </a:lnTo>
                    <a:lnTo>
                      <a:pt x="558" y="223"/>
                    </a:lnTo>
                    <a:lnTo>
                      <a:pt x="560" y="217"/>
                    </a:lnTo>
                    <a:lnTo>
                      <a:pt x="561" y="211"/>
                    </a:lnTo>
                    <a:lnTo>
                      <a:pt x="562" y="204"/>
                    </a:lnTo>
                    <a:lnTo>
                      <a:pt x="546" y="64"/>
                    </a:lnTo>
                    <a:lnTo>
                      <a:pt x="544" y="57"/>
                    </a:lnTo>
                    <a:lnTo>
                      <a:pt x="543" y="51"/>
                    </a:lnTo>
                    <a:lnTo>
                      <a:pt x="542" y="44"/>
                    </a:lnTo>
                    <a:lnTo>
                      <a:pt x="540" y="38"/>
                    </a:lnTo>
                    <a:lnTo>
                      <a:pt x="538" y="33"/>
                    </a:lnTo>
                    <a:lnTo>
                      <a:pt x="535" y="28"/>
                    </a:lnTo>
                    <a:lnTo>
                      <a:pt x="532" y="23"/>
                    </a:lnTo>
                    <a:lnTo>
                      <a:pt x="528" y="18"/>
                    </a:lnTo>
                    <a:lnTo>
                      <a:pt x="524" y="14"/>
                    </a:lnTo>
                    <a:lnTo>
                      <a:pt x="520" y="11"/>
                    </a:lnTo>
                    <a:lnTo>
                      <a:pt x="516" y="7"/>
                    </a:lnTo>
                    <a:lnTo>
                      <a:pt x="511" y="4"/>
                    </a:lnTo>
                    <a:lnTo>
                      <a:pt x="505" y="2"/>
                    </a:lnTo>
                    <a:lnTo>
                      <a:pt x="499" y="1"/>
                    </a:lnTo>
                    <a:lnTo>
                      <a:pt x="494" y="0"/>
                    </a:lnTo>
                    <a:lnTo>
                      <a:pt x="489" y="0"/>
                    </a:lnTo>
                    <a:lnTo>
                      <a:pt x="74" y="0"/>
                    </a:lnTo>
                    <a:lnTo>
                      <a:pt x="68" y="0"/>
                    </a:lnTo>
                    <a:lnTo>
                      <a:pt x="63" y="1"/>
                    </a:lnTo>
                    <a:lnTo>
                      <a:pt x="57" y="2"/>
                    </a:lnTo>
                    <a:lnTo>
                      <a:pt x="52" y="4"/>
                    </a:lnTo>
                    <a:lnTo>
                      <a:pt x="47" y="7"/>
                    </a:lnTo>
                    <a:lnTo>
                      <a:pt x="43" y="11"/>
                    </a:lnTo>
                    <a:lnTo>
                      <a:pt x="38" y="14"/>
                    </a:lnTo>
                    <a:lnTo>
                      <a:pt x="34" y="18"/>
                    </a:lnTo>
                    <a:lnTo>
                      <a:pt x="30" y="23"/>
                    </a:lnTo>
                    <a:lnTo>
                      <a:pt x="27" y="28"/>
                    </a:lnTo>
                    <a:lnTo>
                      <a:pt x="24" y="33"/>
                    </a:lnTo>
                    <a:lnTo>
                      <a:pt x="22" y="38"/>
                    </a:lnTo>
                    <a:lnTo>
                      <a:pt x="20" y="44"/>
                    </a:lnTo>
                    <a:lnTo>
                      <a:pt x="19" y="51"/>
                    </a:lnTo>
                    <a:lnTo>
                      <a:pt x="18" y="57"/>
                    </a:lnTo>
                    <a:lnTo>
                      <a:pt x="18" y="64"/>
                    </a:lnTo>
                    <a:lnTo>
                      <a:pt x="0" y="204"/>
                    </a:lnTo>
                    <a:lnTo>
                      <a:pt x="0" y="211"/>
                    </a:lnTo>
                    <a:lnTo>
                      <a:pt x="1" y="217"/>
                    </a:lnTo>
                    <a:lnTo>
                      <a:pt x="5" y="223"/>
                    </a:lnTo>
                    <a:lnTo>
                      <a:pt x="8" y="229"/>
                    </a:lnTo>
                    <a:lnTo>
                      <a:pt x="11" y="235"/>
                    </a:lnTo>
                    <a:lnTo>
                      <a:pt x="15" y="240"/>
                    </a:lnTo>
                    <a:lnTo>
                      <a:pt x="20" y="245"/>
                    </a:lnTo>
                    <a:lnTo>
                      <a:pt x="25" y="250"/>
                    </a:lnTo>
                    <a:lnTo>
                      <a:pt x="31" y="254"/>
                    </a:lnTo>
                    <a:lnTo>
                      <a:pt x="37" y="258"/>
                    </a:lnTo>
                    <a:lnTo>
                      <a:pt x="44" y="261"/>
                    </a:lnTo>
                    <a:lnTo>
                      <a:pt x="50" y="264"/>
                    </a:lnTo>
                    <a:lnTo>
                      <a:pt x="56" y="266"/>
                    </a:lnTo>
                    <a:lnTo>
                      <a:pt x="62" y="267"/>
                    </a:lnTo>
                    <a:lnTo>
                      <a:pt x="68" y="268"/>
                    </a:lnTo>
                    <a:lnTo>
                      <a:pt x="74" y="269"/>
                    </a:lnTo>
                    <a:lnTo>
                      <a:pt x="489" y="269"/>
                    </a:lnTo>
                    <a:close/>
                  </a:path>
                </a:pathLst>
              </a:custGeom>
              <a:solidFill>
                <a:srgbClr val="F2F3F1"/>
              </a:solidFill>
              <a:ln w="0" cap="flat" cmpd="sng">
                <a:solidFill>
                  <a:srgbClr val="000000"/>
                </a:solidFill>
                <a:prstDash val="solid"/>
                <a:headEnd type="none" w="med" len="med"/>
                <a:tailEnd type="none" w="med" len="med"/>
              </a:ln>
            </p:spPr>
            <p:txBody>
              <a:bodyPr/>
              <a:lstStyle/>
              <a:p>
                <a:endParaRPr lang="en-US"/>
              </a:p>
            </p:txBody>
          </p:sp>
          <p:sp>
            <p:nvSpPr>
              <p:cNvPr id="1413594" name="Freeform 1413593"/>
              <p:cNvSpPr/>
              <p:nvPr/>
            </p:nvSpPr>
            <p:spPr>
              <a:xfrm>
                <a:off x="4890" y="1279"/>
                <a:ext cx="18" cy="6"/>
              </a:xfrm>
              <a:custGeom>
                <a:avLst/>
                <a:gdLst/>
                <a:ahLst/>
                <a:cxnLst/>
                <a:rect l="0" t="0" r="0" b="0"/>
                <a:pathLst>
                  <a:path w="412" h="121">
                    <a:moveTo>
                      <a:pt x="412" y="61"/>
                    </a:moveTo>
                    <a:lnTo>
                      <a:pt x="411" y="67"/>
                    </a:lnTo>
                    <a:lnTo>
                      <a:pt x="411" y="73"/>
                    </a:lnTo>
                    <a:lnTo>
                      <a:pt x="410" y="78"/>
                    </a:lnTo>
                    <a:lnTo>
                      <a:pt x="408" y="85"/>
                    </a:lnTo>
                    <a:lnTo>
                      <a:pt x="406" y="90"/>
                    </a:lnTo>
                    <a:lnTo>
                      <a:pt x="404" y="95"/>
                    </a:lnTo>
                    <a:lnTo>
                      <a:pt x="402" y="99"/>
                    </a:lnTo>
                    <a:lnTo>
                      <a:pt x="399" y="103"/>
                    </a:lnTo>
                    <a:lnTo>
                      <a:pt x="396" y="107"/>
                    </a:lnTo>
                    <a:lnTo>
                      <a:pt x="392" y="111"/>
                    </a:lnTo>
                    <a:lnTo>
                      <a:pt x="387" y="113"/>
                    </a:lnTo>
                    <a:lnTo>
                      <a:pt x="383" y="116"/>
                    </a:lnTo>
                    <a:lnTo>
                      <a:pt x="379" y="118"/>
                    </a:lnTo>
                    <a:lnTo>
                      <a:pt x="374" y="119"/>
                    </a:lnTo>
                    <a:lnTo>
                      <a:pt x="369" y="120"/>
                    </a:lnTo>
                    <a:lnTo>
                      <a:pt x="364" y="121"/>
                    </a:lnTo>
                    <a:lnTo>
                      <a:pt x="49" y="121"/>
                    </a:lnTo>
                    <a:lnTo>
                      <a:pt x="43" y="120"/>
                    </a:lnTo>
                    <a:lnTo>
                      <a:pt x="37" y="119"/>
                    </a:lnTo>
                    <a:lnTo>
                      <a:pt x="32" y="118"/>
                    </a:lnTo>
                    <a:lnTo>
                      <a:pt x="28" y="116"/>
                    </a:lnTo>
                    <a:lnTo>
                      <a:pt x="24" y="113"/>
                    </a:lnTo>
                    <a:lnTo>
                      <a:pt x="20" y="111"/>
                    </a:lnTo>
                    <a:lnTo>
                      <a:pt x="16" y="107"/>
                    </a:lnTo>
                    <a:lnTo>
                      <a:pt x="13" y="103"/>
                    </a:lnTo>
                    <a:lnTo>
                      <a:pt x="10" y="99"/>
                    </a:lnTo>
                    <a:lnTo>
                      <a:pt x="8" y="95"/>
                    </a:lnTo>
                    <a:lnTo>
                      <a:pt x="6" y="90"/>
                    </a:lnTo>
                    <a:lnTo>
                      <a:pt x="4" y="85"/>
                    </a:lnTo>
                    <a:lnTo>
                      <a:pt x="1" y="78"/>
                    </a:lnTo>
                    <a:lnTo>
                      <a:pt x="0" y="73"/>
                    </a:lnTo>
                    <a:lnTo>
                      <a:pt x="0" y="67"/>
                    </a:lnTo>
                    <a:lnTo>
                      <a:pt x="0" y="61"/>
                    </a:lnTo>
                    <a:lnTo>
                      <a:pt x="3" y="0"/>
                    </a:lnTo>
                    <a:lnTo>
                      <a:pt x="409" y="0"/>
                    </a:lnTo>
                    <a:lnTo>
                      <a:pt x="412" y="61"/>
                    </a:lnTo>
                    <a:close/>
                  </a:path>
                </a:pathLst>
              </a:custGeom>
              <a:solidFill>
                <a:srgbClr val="A9B6B5"/>
              </a:solidFill>
              <a:ln w="0" cap="flat" cmpd="sng">
                <a:solidFill>
                  <a:srgbClr val="000000"/>
                </a:solidFill>
                <a:prstDash val="solid"/>
                <a:headEnd type="none" w="med" len="med"/>
                <a:tailEnd type="none" w="med" len="med"/>
              </a:ln>
            </p:spPr>
            <p:txBody>
              <a:bodyPr/>
              <a:lstStyle/>
              <a:p>
                <a:endParaRPr lang="en-US"/>
              </a:p>
            </p:txBody>
          </p:sp>
          <p:sp>
            <p:nvSpPr>
              <p:cNvPr id="1413595" name="Freeform 1413594"/>
              <p:cNvSpPr/>
              <p:nvPr/>
            </p:nvSpPr>
            <p:spPr>
              <a:xfrm>
                <a:off x="4887" y="1276"/>
                <a:ext cx="2" cy="8"/>
              </a:xfrm>
              <a:custGeom>
                <a:avLst/>
                <a:gdLst/>
                <a:ahLst/>
                <a:cxnLst/>
                <a:rect l="0" t="0" r="0" b="0"/>
                <a:pathLst>
                  <a:path w="41" h="200">
                    <a:moveTo>
                      <a:pt x="24" y="200"/>
                    </a:moveTo>
                    <a:lnTo>
                      <a:pt x="25" y="199"/>
                    </a:lnTo>
                    <a:lnTo>
                      <a:pt x="27" y="199"/>
                    </a:lnTo>
                    <a:lnTo>
                      <a:pt x="28" y="199"/>
                    </a:lnTo>
                    <a:lnTo>
                      <a:pt x="30" y="198"/>
                    </a:lnTo>
                    <a:lnTo>
                      <a:pt x="31" y="197"/>
                    </a:lnTo>
                    <a:lnTo>
                      <a:pt x="33" y="196"/>
                    </a:lnTo>
                    <a:lnTo>
                      <a:pt x="34" y="195"/>
                    </a:lnTo>
                    <a:lnTo>
                      <a:pt x="35" y="194"/>
                    </a:lnTo>
                    <a:lnTo>
                      <a:pt x="36" y="193"/>
                    </a:lnTo>
                    <a:lnTo>
                      <a:pt x="37" y="191"/>
                    </a:lnTo>
                    <a:lnTo>
                      <a:pt x="38" y="190"/>
                    </a:lnTo>
                    <a:lnTo>
                      <a:pt x="39" y="188"/>
                    </a:lnTo>
                    <a:lnTo>
                      <a:pt x="40" y="186"/>
                    </a:lnTo>
                    <a:lnTo>
                      <a:pt x="40" y="184"/>
                    </a:lnTo>
                    <a:lnTo>
                      <a:pt x="40" y="183"/>
                    </a:lnTo>
                    <a:lnTo>
                      <a:pt x="41" y="181"/>
                    </a:lnTo>
                    <a:lnTo>
                      <a:pt x="41" y="20"/>
                    </a:lnTo>
                    <a:lnTo>
                      <a:pt x="40" y="18"/>
                    </a:lnTo>
                    <a:lnTo>
                      <a:pt x="40" y="16"/>
                    </a:lnTo>
                    <a:lnTo>
                      <a:pt x="40" y="14"/>
                    </a:lnTo>
                    <a:lnTo>
                      <a:pt x="39" y="11"/>
                    </a:lnTo>
                    <a:lnTo>
                      <a:pt x="38" y="10"/>
                    </a:lnTo>
                    <a:lnTo>
                      <a:pt x="37" y="8"/>
                    </a:lnTo>
                    <a:lnTo>
                      <a:pt x="36" y="7"/>
                    </a:lnTo>
                    <a:lnTo>
                      <a:pt x="35" y="5"/>
                    </a:lnTo>
                    <a:lnTo>
                      <a:pt x="34" y="4"/>
                    </a:lnTo>
                    <a:lnTo>
                      <a:pt x="33" y="3"/>
                    </a:lnTo>
                    <a:lnTo>
                      <a:pt x="31" y="2"/>
                    </a:lnTo>
                    <a:lnTo>
                      <a:pt x="30" y="1"/>
                    </a:lnTo>
                    <a:lnTo>
                      <a:pt x="28" y="0"/>
                    </a:lnTo>
                    <a:lnTo>
                      <a:pt x="27" y="0"/>
                    </a:lnTo>
                    <a:lnTo>
                      <a:pt x="25" y="0"/>
                    </a:lnTo>
                    <a:lnTo>
                      <a:pt x="24" y="0"/>
                    </a:lnTo>
                    <a:lnTo>
                      <a:pt x="22" y="0"/>
                    </a:lnTo>
                    <a:lnTo>
                      <a:pt x="19" y="0"/>
                    </a:lnTo>
                    <a:lnTo>
                      <a:pt x="17" y="0"/>
                    </a:lnTo>
                    <a:lnTo>
                      <a:pt x="16" y="1"/>
                    </a:lnTo>
                    <a:lnTo>
                      <a:pt x="14" y="2"/>
                    </a:lnTo>
                    <a:lnTo>
                      <a:pt x="13" y="3"/>
                    </a:lnTo>
                    <a:lnTo>
                      <a:pt x="11" y="4"/>
                    </a:lnTo>
                    <a:lnTo>
                      <a:pt x="10" y="5"/>
                    </a:lnTo>
                    <a:lnTo>
                      <a:pt x="9" y="7"/>
                    </a:lnTo>
                    <a:lnTo>
                      <a:pt x="8" y="8"/>
                    </a:lnTo>
                    <a:lnTo>
                      <a:pt x="7" y="10"/>
                    </a:lnTo>
                    <a:lnTo>
                      <a:pt x="7" y="11"/>
                    </a:lnTo>
                    <a:lnTo>
                      <a:pt x="6" y="14"/>
                    </a:lnTo>
                    <a:lnTo>
                      <a:pt x="6" y="16"/>
                    </a:lnTo>
                    <a:lnTo>
                      <a:pt x="6" y="18"/>
                    </a:lnTo>
                    <a:lnTo>
                      <a:pt x="6" y="20"/>
                    </a:lnTo>
                    <a:lnTo>
                      <a:pt x="0" y="168"/>
                    </a:lnTo>
                    <a:lnTo>
                      <a:pt x="0" y="169"/>
                    </a:lnTo>
                    <a:lnTo>
                      <a:pt x="0" y="172"/>
                    </a:lnTo>
                    <a:lnTo>
                      <a:pt x="1" y="175"/>
                    </a:lnTo>
                    <a:lnTo>
                      <a:pt x="2" y="178"/>
                    </a:lnTo>
                    <a:lnTo>
                      <a:pt x="3" y="180"/>
                    </a:lnTo>
                    <a:lnTo>
                      <a:pt x="4" y="183"/>
                    </a:lnTo>
                    <a:lnTo>
                      <a:pt x="6" y="185"/>
                    </a:lnTo>
                    <a:lnTo>
                      <a:pt x="7" y="188"/>
                    </a:lnTo>
                    <a:lnTo>
                      <a:pt x="9" y="190"/>
                    </a:lnTo>
                    <a:lnTo>
                      <a:pt x="11" y="192"/>
                    </a:lnTo>
                    <a:lnTo>
                      <a:pt x="13" y="194"/>
                    </a:lnTo>
                    <a:lnTo>
                      <a:pt x="15" y="196"/>
                    </a:lnTo>
                    <a:lnTo>
                      <a:pt x="17" y="197"/>
                    </a:lnTo>
                    <a:lnTo>
                      <a:pt x="19" y="199"/>
                    </a:lnTo>
                    <a:lnTo>
                      <a:pt x="22" y="199"/>
                    </a:lnTo>
                    <a:lnTo>
                      <a:pt x="24" y="200"/>
                    </a:lnTo>
                    <a:close/>
                  </a:path>
                </a:pathLst>
              </a:custGeom>
              <a:solidFill>
                <a:srgbClr val="C2D5D7"/>
              </a:solidFill>
              <a:ln w="0" cap="flat" cmpd="sng">
                <a:solidFill>
                  <a:srgbClr val="000000"/>
                </a:solidFill>
                <a:prstDash val="solid"/>
                <a:headEnd type="none" w="med" len="med"/>
                <a:tailEnd type="none" w="med" len="med"/>
              </a:ln>
            </p:spPr>
            <p:txBody>
              <a:bodyPr/>
              <a:lstStyle/>
              <a:p>
                <a:endParaRPr lang="en-US"/>
              </a:p>
            </p:txBody>
          </p:sp>
          <p:sp>
            <p:nvSpPr>
              <p:cNvPr id="1413596" name="Freeform 1413595"/>
              <p:cNvSpPr/>
              <p:nvPr/>
            </p:nvSpPr>
            <p:spPr>
              <a:xfrm>
                <a:off x="4908" y="1275"/>
                <a:ext cx="2" cy="9"/>
              </a:xfrm>
              <a:custGeom>
                <a:avLst/>
                <a:gdLst/>
                <a:ahLst/>
                <a:cxnLst/>
                <a:rect l="0" t="0" r="0" b="0"/>
                <a:pathLst>
                  <a:path w="47" h="209">
                    <a:moveTo>
                      <a:pt x="18" y="209"/>
                    </a:moveTo>
                    <a:lnTo>
                      <a:pt x="19" y="208"/>
                    </a:lnTo>
                    <a:lnTo>
                      <a:pt x="22" y="208"/>
                    </a:lnTo>
                    <a:lnTo>
                      <a:pt x="24" y="206"/>
                    </a:lnTo>
                    <a:lnTo>
                      <a:pt x="26" y="205"/>
                    </a:lnTo>
                    <a:lnTo>
                      <a:pt x="28" y="203"/>
                    </a:lnTo>
                    <a:lnTo>
                      <a:pt x="31" y="201"/>
                    </a:lnTo>
                    <a:lnTo>
                      <a:pt x="33" y="199"/>
                    </a:lnTo>
                    <a:lnTo>
                      <a:pt x="35" y="197"/>
                    </a:lnTo>
                    <a:lnTo>
                      <a:pt x="37" y="194"/>
                    </a:lnTo>
                    <a:lnTo>
                      <a:pt x="39" y="191"/>
                    </a:lnTo>
                    <a:lnTo>
                      <a:pt x="41" y="189"/>
                    </a:lnTo>
                    <a:lnTo>
                      <a:pt x="43" y="186"/>
                    </a:lnTo>
                    <a:lnTo>
                      <a:pt x="44" y="184"/>
                    </a:lnTo>
                    <a:lnTo>
                      <a:pt x="46" y="181"/>
                    </a:lnTo>
                    <a:lnTo>
                      <a:pt x="46" y="178"/>
                    </a:lnTo>
                    <a:lnTo>
                      <a:pt x="47" y="176"/>
                    </a:lnTo>
                    <a:lnTo>
                      <a:pt x="35" y="21"/>
                    </a:lnTo>
                    <a:lnTo>
                      <a:pt x="34" y="17"/>
                    </a:lnTo>
                    <a:lnTo>
                      <a:pt x="34" y="15"/>
                    </a:lnTo>
                    <a:lnTo>
                      <a:pt x="34" y="14"/>
                    </a:lnTo>
                    <a:lnTo>
                      <a:pt x="33" y="12"/>
                    </a:lnTo>
                    <a:lnTo>
                      <a:pt x="33" y="10"/>
                    </a:lnTo>
                    <a:lnTo>
                      <a:pt x="32" y="8"/>
                    </a:lnTo>
                    <a:lnTo>
                      <a:pt x="31" y="7"/>
                    </a:lnTo>
                    <a:lnTo>
                      <a:pt x="30" y="5"/>
                    </a:lnTo>
                    <a:lnTo>
                      <a:pt x="29" y="4"/>
                    </a:lnTo>
                    <a:lnTo>
                      <a:pt x="27" y="3"/>
                    </a:lnTo>
                    <a:lnTo>
                      <a:pt x="26" y="2"/>
                    </a:lnTo>
                    <a:lnTo>
                      <a:pt x="24" y="1"/>
                    </a:lnTo>
                    <a:lnTo>
                      <a:pt x="23" y="0"/>
                    </a:lnTo>
                    <a:lnTo>
                      <a:pt x="21" y="0"/>
                    </a:lnTo>
                    <a:lnTo>
                      <a:pt x="19" y="0"/>
                    </a:lnTo>
                    <a:lnTo>
                      <a:pt x="18" y="0"/>
                    </a:lnTo>
                    <a:lnTo>
                      <a:pt x="16" y="0"/>
                    </a:lnTo>
                    <a:lnTo>
                      <a:pt x="14" y="0"/>
                    </a:lnTo>
                    <a:lnTo>
                      <a:pt x="13" y="0"/>
                    </a:lnTo>
                    <a:lnTo>
                      <a:pt x="11" y="1"/>
                    </a:lnTo>
                    <a:lnTo>
                      <a:pt x="10" y="2"/>
                    </a:lnTo>
                    <a:lnTo>
                      <a:pt x="8" y="3"/>
                    </a:lnTo>
                    <a:lnTo>
                      <a:pt x="6" y="4"/>
                    </a:lnTo>
                    <a:lnTo>
                      <a:pt x="5" y="6"/>
                    </a:lnTo>
                    <a:lnTo>
                      <a:pt x="4" y="7"/>
                    </a:lnTo>
                    <a:lnTo>
                      <a:pt x="3" y="9"/>
                    </a:lnTo>
                    <a:lnTo>
                      <a:pt x="2" y="11"/>
                    </a:lnTo>
                    <a:lnTo>
                      <a:pt x="1" y="13"/>
                    </a:lnTo>
                    <a:lnTo>
                      <a:pt x="0" y="15"/>
                    </a:lnTo>
                    <a:lnTo>
                      <a:pt x="0" y="17"/>
                    </a:lnTo>
                    <a:lnTo>
                      <a:pt x="0" y="19"/>
                    </a:lnTo>
                    <a:lnTo>
                      <a:pt x="0" y="23"/>
                    </a:lnTo>
                    <a:lnTo>
                      <a:pt x="0" y="192"/>
                    </a:lnTo>
                    <a:lnTo>
                      <a:pt x="0" y="193"/>
                    </a:lnTo>
                    <a:lnTo>
                      <a:pt x="0" y="195"/>
                    </a:lnTo>
                    <a:lnTo>
                      <a:pt x="0" y="196"/>
                    </a:lnTo>
                    <a:lnTo>
                      <a:pt x="1" y="198"/>
                    </a:lnTo>
                    <a:lnTo>
                      <a:pt x="2" y="199"/>
                    </a:lnTo>
                    <a:lnTo>
                      <a:pt x="3" y="200"/>
                    </a:lnTo>
                    <a:lnTo>
                      <a:pt x="4" y="202"/>
                    </a:lnTo>
                    <a:lnTo>
                      <a:pt x="5" y="203"/>
                    </a:lnTo>
                    <a:lnTo>
                      <a:pt x="6" y="204"/>
                    </a:lnTo>
                    <a:lnTo>
                      <a:pt x="8" y="205"/>
                    </a:lnTo>
                    <a:lnTo>
                      <a:pt x="10" y="206"/>
                    </a:lnTo>
                    <a:lnTo>
                      <a:pt x="11" y="207"/>
                    </a:lnTo>
                    <a:lnTo>
                      <a:pt x="13" y="208"/>
                    </a:lnTo>
                    <a:lnTo>
                      <a:pt x="14" y="208"/>
                    </a:lnTo>
                    <a:lnTo>
                      <a:pt x="16" y="208"/>
                    </a:lnTo>
                    <a:lnTo>
                      <a:pt x="18" y="209"/>
                    </a:lnTo>
                    <a:close/>
                  </a:path>
                </a:pathLst>
              </a:custGeom>
              <a:solidFill>
                <a:srgbClr val="C2D5D7"/>
              </a:solidFill>
              <a:ln w="0" cap="flat" cmpd="sng">
                <a:solidFill>
                  <a:srgbClr val="000000"/>
                </a:solidFill>
                <a:prstDash val="solid"/>
                <a:headEnd type="none" w="med" len="med"/>
                <a:tailEnd type="none" w="med" len="med"/>
              </a:ln>
            </p:spPr>
            <p:txBody>
              <a:bodyPr/>
              <a:lstStyle/>
              <a:p>
                <a:endParaRPr lang="en-US"/>
              </a:p>
            </p:txBody>
          </p:sp>
          <p:sp>
            <p:nvSpPr>
              <p:cNvPr id="1413597" name="Freeform 1413596"/>
              <p:cNvSpPr/>
              <p:nvPr/>
            </p:nvSpPr>
            <p:spPr>
              <a:xfrm>
                <a:off x="4890" y="1275"/>
                <a:ext cx="18" cy="4"/>
              </a:xfrm>
              <a:custGeom>
                <a:avLst/>
                <a:gdLst/>
                <a:ahLst/>
                <a:cxnLst/>
                <a:rect l="0" t="0" r="0" b="0"/>
                <a:pathLst>
                  <a:path w="422" h="99">
                    <a:moveTo>
                      <a:pt x="377" y="99"/>
                    </a:moveTo>
                    <a:lnTo>
                      <a:pt x="381" y="98"/>
                    </a:lnTo>
                    <a:lnTo>
                      <a:pt x="385" y="98"/>
                    </a:lnTo>
                    <a:lnTo>
                      <a:pt x="389" y="97"/>
                    </a:lnTo>
                    <a:lnTo>
                      <a:pt x="394" y="96"/>
                    </a:lnTo>
                    <a:lnTo>
                      <a:pt x="398" y="95"/>
                    </a:lnTo>
                    <a:lnTo>
                      <a:pt x="402" y="93"/>
                    </a:lnTo>
                    <a:lnTo>
                      <a:pt x="405" y="91"/>
                    </a:lnTo>
                    <a:lnTo>
                      <a:pt x="409" y="89"/>
                    </a:lnTo>
                    <a:lnTo>
                      <a:pt x="411" y="87"/>
                    </a:lnTo>
                    <a:lnTo>
                      <a:pt x="414" y="85"/>
                    </a:lnTo>
                    <a:lnTo>
                      <a:pt x="416" y="82"/>
                    </a:lnTo>
                    <a:lnTo>
                      <a:pt x="418" y="80"/>
                    </a:lnTo>
                    <a:lnTo>
                      <a:pt x="419" y="77"/>
                    </a:lnTo>
                    <a:lnTo>
                      <a:pt x="421" y="74"/>
                    </a:lnTo>
                    <a:lnTo>
                      <a:pt x="421" y="70"/>
                    </a:lnTo>
                    <a:lnTo>
                      <a:pt x="422" y="67"/>
                    </a:lnTo>
                    <a:lnTo>
                      <a:pt x="422" y="33"/>
                    </a:lnTo>
                    <a:lnTo>
                      <a:pt x="421" y="28"/>
                    </a:lnTo>
                    <a:lnTo>
                      <a:pt x="421" y="25"/>
                    </a:lnTo>
                    <a:lnTo>
                      <a:pt x="419" y="22"/>
                    </a:lnTo>
                    <a:lnTo>
                      <a:pt x="418" y="19"/>
                    </a:lnTo>
                    <a:lnTo>
                      <a:pt x="416" y="16"/>
                    </a:lnTo>
                    <a:lnTo>
                      <a:pt x="414" y="13"/>
                    </a:lnTo>
                    <a:lnTo>
                      <a:pt x="411" y="11"/>
                    </a:lnTo>
                    <a:lnTo>
                      <a:pt x="409" y="9"/>
                    </a:lnTo>
                    <a:lnTo>
                      <a:pt x="405" y="7"/>
                    </a:lnTo>
                    <a:lnTo>
                      <a:pt x="402" y="5"/>
                    </a:lnTo>
                    <a:lnTo>
                      <a:pt x="398" y="3"/>
                    </a:lnTo>
                    <a:lnTo>
                      <a:pt x="394" y="2"/>
                    </a:lnTo>
                    <a:lnTo>
                      <a:pt x="389" y="1"/>
                    </a:lnTo>
                    <a:lnTo>
                      <a:pt x="385" y="0"/>
                    </a:lnTo>
                    <a:lnTo>
                      <a:pt x="381" y="0"/>
                    </a:lnTo>
                    <a:lnTo>
                      <a:pt x="377" y="0"/>
                    </a:lnTo>
                    <a:lnTo>
                      <a:pt x="46" y="0"/>
                    </a:lnTo>
                    <a:lnTo>
                      <a:pt x="41" y="0"/>
                    </a:lnTo>
                    <a:lnTo>
                      <a:pt x="36" y="0"/>
                    </a:lnTo>
                    <a:lnTo>
                      <a:pt x="32" y="1"/>
                    </a:lnTo>
                    <a:lnTo>
                      <a:pt x="28" y="2"/>
                    </a:lnTo>
                    <a:lnTo>
                      <a:pt x="24" y="3"/>
                    </a:lnTo>
                    <a:lnTo>
                      <a:pt x="20" y="5"/>
                    </a:lnTo>
                    <a:lnTo>
                      <a:pt x="17" y="7"/>
                    </a:lnTo>
                    <a:lnTo>
                      <a:pt x="14" y="9"/>
                    </a:lnTo>
                    <a:lnTo>
                      <a:pt x="11" y="11"/>
                    </a:lnTo>
                    <a:lnTo>
                      <a:pt x="7" y="13"/>
                    </a:lnTo>
                    <a:lnTo>
                      <a:pt x="5" y="16"/>
                    </a:lnTo>
                    <a:lnTo>
                      <a:pt x="3" y="19"/>
                    </a:lnTo>
                    <a:lnTo>
                      <a:pt x="2" y="22"/>
                    </a:lnTo>
                    <a:lnTo>
                      <a:pt x="0" y="25"/>
                    </a:lnTo>
                    <a:lnTo>
                      <a:pt x="0" y="28"/>
                    </a:lnTo>
                    <a:lnTo>
                      <a:pt x="0" y="33"/>
                    </a:lnTo>
                    <a:lnTo>
                      <a:pt x="0" y="67"/>
                    </a:lnTo>
                    <a:lnTo>
                      <a:pt x="0" y="70"/>
                    </a:lnTo>
                    <a:lnTo>
                      <a:pt x="0" y="74"/>
                    </a:lnTo>
                    <a:lnTo>
                      <a:pt x="2" y="77"/>
                    </a:lnTo>
                    <a:lnTo>
                      <a:pt x="3" y="80"/>
                    </a:lnTo>
                    <a:lnTo>
                      <a:pt x="5" y="82"/>
                    </a:lnTo>
                    <a:lnTo>
                      <a:pt x="7" y="85"/>
                    </a:lnTo>
                    <a:lnTo>
                      <a:pt x="11" y="87"/>
                    </a:lnTo>
                    <a:lnTo>
                      <a:pt x="14" y="89"/>
                    </a:lnTo>
                    <a:lnTo>
                      <a:pt x="17" y="91"/>
                    </a:lnTo>
                    <a:lnTo>
                      <a:pt x="20" y="93"/>
                    </a:lnTo>
                    <a:lnTo>
                      <a:pt x="24" y="95"/>
                    </a:lnTo>
                    <a:lnTo>
                      <a:pt x="28" y="96"/>
                    </a:lnTo>
                    <a:lnTo>
                      <a:pt x="32" y="97"/>
                    </a:lnTo>
                    <a:lnTo>
                      <a:pt x="36" y="98"/>
                    </a:lnTo>
                    <a:lnTo>
                      <a:pt x="41" y="98"/>
                    </a:lnTo>
                    <a:lnTo>
                      <a:pt x="46" y="99"/>
                    </a:lnTo>
                    <a:lnTo>
                      <a:pt x="377" y="99"/>
                    </a:lnTo>
                    <a:close/>
                  </a:path>
                </a:pathLst>
              </a:custGeom>
              <a:solidFill>
                <a:srgbClr val="CED9D9"/>
              </a:solidFill>
              <a:ln w="0" cap="flat" cmpd="sng">
                <a:solidFill>
                  <a:srgbClr val="000000"/>
                </a:solidFill>
                <a:prstDash val="solid"/>
                <a:headEnd type="none" w="med" len="med"/>
                <a:tailEnd type="none" w="med" len="med"/>
              </a:ln>
            </p:spPr>
            <p:txBody>
              <a:bodyPr/>
              <a:lstStyle/>
              <a:p>
                <a:endParaRPr lang="en-US"/>
              </a:p>
            </p:txBody>
          </p:sp>
          <p:sp>
            <p:nvSpPr>
              <p:cNvPr id="1413598" name="Freeform 1413597"/>
              <p:cNvSpPr/>
              <p:nvPr/>
            </p:nvSpPr>
            <p:spPr>
              <a:xfrm>
                <a:off x="4859" y="1274"/>
                <a:ext cx="25" cy="12"/>
              </a:xfrm>
              <a:custGeom>
                <a:avLst/>
                <a:gdLst/>
                <a:ahLst/>
                <a:cxnLst/>
                <a:rect l="0" t="0" r="0" b="0"/>
                <a:pathLst>
                  <a:path w="562" h="269">
                    <a:moveTo>
                      <a:pt x="489" y="269"/>
                    </a:moveTo>
                    <a:lnTo>
                      <a:pt x="494" y="268"/>
                    </a:lnTo>
                    <a:lnTo>
                      <a:pt x="500" y="267"/>
                    </a:lnTo>
                    <a:lnTo>
                      <a:pt x="506" y="266"/>
                    </a:lnTo>
                    <a:lnTo>
                      <a:pt x="513" y="264"/>
                    </a:lnTo>
                    <a:lnTo>
                      <a:pt x="519" y="261"/>
                    </a:lnTo>
                    <a:lnTo>
                      <a:pt x="525" y="258"/>
                    </a:lnTo>
                    <a:lnTo>
                      <a:pt x="531" y="254"/>
                    </a:lnTo>
                    <a:lnTo>
                      <a:pt x="536" y="250"/>
                    </a:lnTo>
                    <a:lnTo>
                      <a:pt x="541" y="245"/>
                    </a:lnTo>
                    <a:lnTo>
                      <a:pt x="547" y="240"/>
                    </a:lnTo>
                    <a:lnTo>
                      <a:pt x="551" y="235"/>
                    </a:lnTo>
                    <a:lnTo>
                      <a:pt x="555" y="229"/>
                    </a:lnTo>
                    <a:lnTo>
                      <a:pt x="558" y="223"/>
                    </a:lnTo>
                    <a:lnTo>
                      <a:pt x="560" y="217"/>
                    </a:lnTo>
                    <a:lnTo>
                      <a:pt x="561" y="211"/>
                    </a:lnTo>
                    <a:lnTo>
                      <a:pt x="562" y="204"/>
                    </a:lnTo>
                    <a:lnTo>
                      <a:pt x="544" y="64"/>
                    </a:lnTo>
                    <a:lnTo>
                      <a:pt x="543" y="57"/>
                    </a:lnTo>
                    <a:lnTo>
                      <a:pt x="542" y="51"/>
                    </a:lnTo>
                    <a:lnTo>
                      <a:pt x="541" y="44"/>
                    </a:lnTo>
                    <a:lnTo>
                      <a:pt x="539" y="38"/>
                    </a:lnTo>
                    <a:lnTo>
                      <a:pt x="537" y="33"/>
                    </a:lnTo>
                    <a:lnTo>
                      <a:pt x="534" y="28"/>
                    </a:lnTo>
                    <a:lnTo>
                      <a:pt x="531" y="23"/>
                    </a:lnTo>
                    <a:lnTo>
                      <a:pt x="528" y="18"/>
                    </a:lnTo>
                    <a:lnTo>
                      <a:pt x="524" y="14"/>
                    </a:lnTo>
                    <a:lnTo>
                      <a:pt x="520" y="11"/>
                    </a:lnTo>
                    <a:lnTo>
                      <a:pt x="515" y="7"/>
                    </a:lnTo>
                    <a:lnTo>
                      <a:pt x="511" y="4"/>
                    </a:lnTo>
                    <a:lnTo>
                      <a:pt x="505" y="2"/>
                    </a:lnTo>
                    <a:lnTo>
                      <a:pt x="499" y="1"/>
                    </a:lnTo>
                    <a:lnTo>
                      <a:pt x="494" y="0"/>
                    </a:lnTo>
                    <a:lnTo>
                      <a:pt x="489" y="0"/>
                    </a:lnTo>
                    <a:lnTo>
                      <a:pt x="73" y="0"/>
                    </a:lnTo>
                    <a:lnTo>
                      <a:pt x="67" y="0"/>
                    </a:lnTo>
                    <a:lnTo>
                      <a:pt x="62" y="1"/>
                    </a:lnTo>
                    <a:lnTo>
                      <a:pt x="56" y="2"/>
                    </a:lnTo>
                    <a:lnTo>
                      <a:pt x="51" y="4"/>
                    </a:lnTo>
                    <a:lnTo>
                      <a:pt x="47" y="7"/>
                    </a:lnTo>
                    <a:lnTo>
                      <a:pt x="41" y="11"/>
                    </a:lnTo>
                    <a:lnTo>
                      <a:pt x="37" y="14"/>
                    </a:lnTo>
                    <a:lnTo>
                      <a:pt x="33" y="18"/>
                    </a:lnTo>
                    <a:lnTo>
                      <a:pt x="30" y="23"/>
                    </a:lnTo>
                    <a:lnTo>
                      <a:pt x="27" y="28"/>
                    </a:lnTo>
                    <a:lnTo>
                      <a:pt x="24" y="33"/>
                    </a:lnTo>
                    <a:lnTo>
                      <a:pt x="22" y="38"/>
                    </a:lnTo>
                    <a:lnTo>
                      <a:pt x="20" y="44"/>
                    </a:lnTo>
                    <a:lnTo>
                      <a:pt x="19" y="51"/>
                    </a:lnTo>
                    <a:lnTo>
                      <a:pt x="18" y="57"/>
                    </a:lnTo>
                    <a:lnTo>
                      <a:pt x="18" y="64"/>
                    </a:lnTo>
                    <a:lnTo>
                      <a:pt x="0" y="204"/>
                    </a:lnTo>
                    <a:lnTo>
                      <a:pt x="0" y="211"/>
                    </a:lnTo>
                    <a:lnTo>
                      <a:pt x="1" y="217"/>
                    </a:lnTo>
                    <a:lnTo>
                      <a:pt x="3" y="223"/>
                    </a:lnTo>
                    <a:lnTo>
                      <a:pt x="7" y="229"/>
                    </a:lnTo>
                    <a:lnTo>
                      <a:pt x="11" y="235"/>
                    </a:lnTo>
                    <a:lnTo>
                      <a:pt x="15" y="240"/>
                    </a:lnTo>
                    <a:lnTo>
                      <a:pt x="20" y="245"/>
                    </a:lnTo>
                    <a:lnTo>
                      <a:pt x="25" y="250"/>
                    </a:lnTo>
                    <a:lnTo>
                      <a:pt x="30" y="254"/>
                    </a:lnTo>
                    <a:lnTo>
                      <a:pt x="36" y="258"/>
                    </a:lnTo>
                    <a:lnTo>
                      <a:pt x="43" y="261"/>
                    </a:lnTo>
                    <a:lnTo>
                      <a:pt x="49" y="264"/>
                    </a:lnTo>
                    <a:lnTo>
                      <a:pt x="55" y="266"/>
                    </a:lnTo>
                    <a:lnTo>
                      <a:pt x="61" y="267"/>
                    </a:lnTo>
                    <a:lnTo>
                      <a:pt x="67" y="268"/>
                    </a:lnTo>
                    <a:lnTo>
                      <a:pt x="73" y="269"/>
                    </a:lnTo>
                    <a:lnTo>
                      <a:pt x="489" y="269"/>
                    </a:lnTo>
                    <a:close/>
                  </a:path>
                </a:pathLst>
              </a:custGeom>
              <a:solidFill>
                <a:srgbClr val="F2F3F1"/>
              </a:solidFill>
              <a:ln w="0" cap="flat" cmpd="sng">
                <a:solidFill>
                  <a:srgbClr val="000000"/>
                </a:solidFill>
                <a:prstDash val="solid"/>
                <a:headEnd type="none" w="med" len="med"/>
                <a:tailEnd type="none" w="med" len="med"/>
              </a:ln>
            </p:spPr>
            <p:txBody>
              <a:bodyPr/>
              <a:lstStyle/>
              <a:p>
                <a:endParaRPr lang="en-US"/>
              </a:p>
            </p:txBody>
          </p:sp>
          <p:sp>
            <p:nvSpPr>
              <p:cNvPr id="1413599" name="Freeform 1413598"/>
              <p:cNvSpPr/>
              <p:nvPr/>
            </p:nvSpPr>
            <p:spPr>
              <a:xfrm>
                <a:off x="4863" y="1279"/>
                <a:ext cx="18" cy="6"/>
              </a:xfrm>
              <a:custGeom>
                <a:avLst/>
                <a:gdLst/>
                <a:ahLst/>
                <a:cxnLst/>
                <a:rect l="0" t="0" r="0" b="0"/>
                <a:pathLst>
                  <a:path w="412" h="121">
                    <a:moveTo>
                      <a:pt x="412" y="61"/>
                    </a:moveTo>
                    <a:lnTo>
                      <a:pt x="411" y="67"/>
                    </a:lnTo>
                    <a:lnTo>
                      <a:pt x="411" y="73"/>
                    </a:lnTo>
                    <a:lnTo>
                      <a:pt x="410" y="78"/>
                    </a:lnTo>
                    <a:lnTo>
                      <a:pt x="408" y="85"/>
                    </a:lnTo>
                    <a:lnTo>
                      <a:pt x="406" y="90"/>
                    </a:lnTo>
                    <a:lnTo>
                      <a:pt x="404" y="95"/>
                    </a:lnTo>
                    <a:lnTo>
                      <a:pt x="402" y="99"/>
                    </a:lnTo>
                    <a:lnTo>
                      <a:pt x="399" y="103"/>
                    </a:lnTo>
                    <a:lnTo>
                      <a:pt x="396" y="107"/>
                    </a:lnTo>
                    <a:lnTo>
                      <a:pt x="392" y="111"/>
                    </a:lnTo>
                    <a:lnTo>
                      <a:pt x="388" y="113"/>
                    </a:lnTo>
                    <a:lnTo>
                      <a:pt x="384" y="116"/>
                    </a:lnTo>
                    <a:lnTo>
                      <a:pt x="379" y="118"/>
                    </a:lnTo>
                    <a:lnTo>
                      <a:pt x="375" y="119"/>
                    </a:lnTo>
                    <a:lnTo>
                      <a:pt x="370" y="120"/>
                    </a:lnTo>
                    <a:lnTo>
                      <a:pt x="365" y="121"/>
                    </a:lnTo>
                    <a:lnTo>
                      <a:pt x="49" y="121"/>
                    </a:lnTo>
                    <a:lnTo>
                      <a:pt x="43" y="120"/>
                    </a:lnTo>
                    <a:lnTo>
                      <a:pt x="37" y="119"/>
                    </a:lnTo>
                    <a:lnTo>
                      <a:pt x="32" y="118"/>
                    </a:lnTo>
                    <a:lnTo>
                      <a:pt x="28" y="116"/>
                    </a:lnTo>
                    <a:lnTo>
                      <a:pt x="24" y="113"/>
                    </a:lnTo>
                    <a:lnTo>
                      <a:pt x="20" y="111"/>
                    </a:lnTo>
                    <a:lnTo>
                      <a:pt x="16" y="107"/>
                    </a:lnTo>
                    <a:lnTo>
                      <a:pt x="13" y="103"/>
                    </a:lnTo>
                    <a:lnTo>
                      <a:pt x="10" y="99"/>
                    </a:lnTo>
                    <a:lnTo>
                      <a:pt x="8" y="95"/>
                    </a:lnTo>
                    <a:lnTo>
                      <a:pt x="6" y="90"/>
                    </a:lnTo>
                    <a:lnTo>
                      <a:pt x="4" y="85"/>
                    </a:lnTo>
                    <a:lnTo>
                      <a:pt x="1" y="78"/>
                    </a:lnTo>
                    <a:lnTo>
                      <a:pt x="0" y="73"/>
                    </a:lnTo>
                    <a:lnTo>
                      <a:pt x="0" y="67"/>
                    </a:lnTo>
                    <a:lnTo>
                      <a:pt x="0" y="61"/>
                    </a:lnTo>
                    <a:lnTo>
                      <a:pt x="4" y="0"/>
                    </a:lnTo>
                    <a:lnTo>
                      <a:pt x="409" y="0"/>
                    </a:lnTo>
                    <a:lnTo>
                      <a:pt x="412" y="61"/>
                    </a:lnTo>
                    <a:close/>
                  </a:path>
                </a:pathLst>
              </a:custGeom>
              <a:solidFill>
                <a:srgbClr val="A9B6B5"/>
              </a:solidFill>
              <a:ln w="0" cap="flat" cmpd="sng">
                <a:solidFill>
                  <a:srgbClr val="000000"/>
                </a:solidFill>
                <a:prstDash val="solid"/>
                <a:headEnd type="none" w="med" len="med"/>
                <a:tailEnd type="none" w="med" len="med"/>
              </a:ln>
            </p:spPr>
            <p:txBody>
              <a:bodyPr/>
              <a:lstStyle/>
              <a:p>
                <a:endParaRPr lang="en-US"/>
              </a:p>
            </p:txBody>
          </p:sp>
          <p:sp>
            <p:nvSpPr>
              <p:cNvPr id="1413600" name="Freeform 1413599"/>
              <p:cNvSpPr/>
              <p:nvPr/>
            </p:nvSpPr>
            <p:spPr>
              <a:xfrm>
                <a:off x="4860" y="1276"/>
                <a:ext cx="2" cy="8"/>
              </a:xfrm>
              <a:custGeom>
                <a:avLst/>
                <a:gdLst/>
                <a:ahLst/>
                <a:cxnLst/>
                <a:rect l="0" t="0" r="0" b="0"/>
                <a:pathLst>
                  <a:path w="40" h="200">
                    <a:moveTo>
                      <a:pt x="23" y="200"/>
                    </a:moveTo>
                    <a:lnTo>
                      <a:pt x="24" y="199"/>
                    </a:lnTo>
                    <a:lnTo>
                      <a:pt x="26" y="199"/>
                    </a:lnTo>
                    <a:lnTo>
                      <a:pt x="28" y="199"/>
                    </a:lnTo>
                    <a:lnTo>
                      <a:pt x="29" y="198"/>
                    </a:lnTo>
                    <a:lnTo>
                      <a:pt x="31" y="197"/>
                    </a:lnTo>
                    <a:lnTo>
                      <a:pt x="32" y="196"/>
                    </a:lnTo>
                    <a:lnTo>
                      <a:pt x="34" y="195"/>
                    </a:lnTo>
                    <a:lnTo>
                      <a:pt x="35" y="194"/>
                    </a:lnTo>
                    <a:lnTo>
                      <a:pt x="36" y="193"/>
                    </a:lnTo>
                    <a:lnTo>
                      <a:pt x="37" y="191"/>
                    </a:lnTo>
                    <a:lnTo>
                      <a:pt x="38" y="190"/>
                    </a:lnTo>
                    <a:lnTo>
                      <a:pt x="38" y="188"/>
                    </a:lnTo>
                    <a:lnTo>
                      <a:pt x="39" y="186"/>
                    </a:lnTo>
                    <a:lnTo>
                      <a:pt x="39" y="184"/>
                    </a:lnTo>
                    <a:lnTo>
                      <a:pt x="39" y="183"/>
                    </a:lnTo>
                    <a:lnTo>
                      <a:pt x="40" y="181"/>
                    </a:lnTo>
                    <a:lnTo>
                      <a:pt x="40" y="20"/>
                    </a:lnTo>
                    <a:lnTo>
                      <a:pt x="39" y="18"/>
                    </a:lnTo>
                    <a:lnTo>
                      <a:pt x="39" y="16"/>
                    </a:lnTo>
                    <a:lnTo>
                      <a:pt x="39" y="14"/>
                    </a:lnTo>
                    <a:lnTo>
                      <a:pt x="38" y="11"/>
                    </a:lnTo>
                    <a:lnTo>
                      <a:pt x="38" y="10"/>
                    </a:lnTo>
                    <a:lnTo>
                      <a:pt x="37" y="8"/>
                    </a:lnTo>
                    <a:lnTo>
                      <a:pt x="36" y="7"/>
                    </a:lnTo>
                    <a:lnTo>
                      <a:pt x="35" y="5"/>
                    </a:lnTo>
                    <a:lnTo>
                      <a:pt x="34" y="4"/>
                    </a:lnTo>
                    <a:lnTo>
                      <a:pt x="32" y="3"/>
                    </a:lnTo>
                    <a:lnTo>
                      <a:pt x="31" y="2"/>
                    </a:lnTo>
                    <a:lnTo>
                      <a:pt x="29" y="1"/>
                    </a:lnTo>
                    <a:lnTo>
                      <a:pt x="28" y="0"/>
                    </a:lnTo>
                    <a:lnTo>
                      <a:pt x="26" y="0"/>
                    </a:lnTo>
                    <a:lnTo>
                      <a:pt x="24" y="0"/>
                    </a:lnTo>
                    <a:lnTo>
                      <a:pt x="23" y="0"/>
                    </a:lnTo>
                    <a:lnTo>
                      <a:pt x="20" y="0"/>
                    </a:lnTo>
                    <a:lnTo>
                      <a:pt x="18" y="0"/>
                    </a:lnTo>
                    <a:lnTo>
                      <a:pt x="17" y="0"/>
                    </a:lnTo>
                    <a:lnTo>
                      <a:pt x="15" y="1"/>
                    </a:lnTo>
                    <a:lnTo>
                      <a:pt x="14" y="2"/>
                    </a:lnTo>
                    <a:lnTo>
                      <a:pt x="12" y="3"/>
                    </a:lnTo>
                    <a:lnTo>
                      <a:pt x="11" y="4"/>
                    </a:lnTo>
                    <a:lnTo>
                      <a:pt x="10" y="5"/>
                    </a:lnTo>
                    <a:lnTo>
                      <a:pt x="9" y="7"/>
                    </a:lnTo>
                    <a:lnTo>
                      <a:pt x="8" y="8"/>
                    </a:lnTo>
                    <a:lnTo>
                      <a:pt x="7" y="10"/>
                    </a:lnTo>
                    <a:lnTo>
                      <a:pt x="6" y="11"/>
                    </a:lnTo>
                    <a:lnTo>
                      <a:pt x="5" y="14"/>
                    </a:lnTo>
                    <a:lnTo>
                      <a:pt x="5" y="16"/>
                    </a:lnTo>
                    <a:lnTo>
                      <a:pt x="5" y="18"/>
                    </a:lnTo>
                    <a:lnTo>
                      <a:pt x="5" y="20"/>
                    </a:lnTo>
                    <a:lnTo>
                      <a:pt x="0" y="168"/>
                    </a:lnTo>
                    <a:lnTo>
                      <a:pt x="0" y="169"/>
                    </a:lnTo>
                    <a:lnTo>
                      <a:pt x="0" y="172"/>
                    </a:lnTo>
                    <a:lnTo>
                      <a:pt x="1" y="175"/>
                    </a:lnTo>
                    <a:lnTo>
                      <a:pt x="2" y="178"/>
                    </a:lnTo>
                    <a:lnTo>
                      <a:pt x="3" y="180"/>
                    </a:lnTo>
                    <a:lnTo>
                      <a:pt x="4" y="183"/>
                    </a:lnTo>
                    <a:lnTo>
                      <a:pt x="6" y="185"/>
                    </a:lnTo>
                    <a:lnTo>
                      <a:pt x="7" y="188"/>
                    </a:lnTo>
                    <a:lnTo>
                      <a:pt x="9" y="190"/>
                    </a:lnTo>
                    <a:lnTo>
                      <a:pt x="11" y="192"/>
                    </a:lnTo>
                    <a:lnTo>
                      <a:pt x="12" y="194"/>
                    </a:lnTo>
                    <a:lnTo>
                      <a:pt x="14" y="196"/>
                    </a:lnTo>
                    <a:lnTo>
                      <a:pt x="16" y="197"/>
                    </a:lnTo>
                    <a:lnTo>
                      <a:pt x="18" y="199"/>
                    </a:lnTo>
                    <a:lnTo>
                      <a:pt x="20" y="199"/>
                    </a:lnTo>
                    <a:lnTo>
                      <a:pt x="23" y="200"/>
                    </a:lnTo>
                    <a:close/>
                  </a:path>
                </a:pathLst>
              </a:custGeom>
              <a:solidFill>
                <a:srgbClr val="C2D5D7"/>
              </a:solidFill>
              <a:ln w="0" cap="flat" cmpd="sng">
                <a:solidFill>
                  <a:srgbClr val="000000"/>
                </a:solidFill>
                <a:prstDash val="solid"/>
                <a:headEnd type="none" w="med" len="med"/>
                <a:tailEnd type="none" w="med" len="med"/>
              </a:ln>
            </p:spPr>
            <p:txBody>
              <a:bodyPr/>
              <a:lstStyle/>
              <a:p>
                <a:endParaRPr lang="en-US"/>
              </a:p>
            </p:txBody>
          </p:sp>
          <p:sp>
            <p:nvSpPr>
              <p:cNvPr id="1413601" name="Freeform 1413600"/>
              <p:cNvSpPr/>
              <p:nvPr/>
            </p:nvSpPr>
            <p:spPr>
              <a:xfrm>
                <a:off x="4881" y="1275"/>
                <a:ext cx="2" cy="9"/>
              </a:xfrm>
              <a:custGeom>
                <a:avLst/>
                <a:gdLst/>
                <a:ahLst/>
                <a:cxnLst/>
                <a:rect l="0" t="0" r="0" b="0"/>
                <a:pathLst>
                  <a:path w="47" h="209">
                    <a:moveTo>
                      <a:pt x="18" y="209"/>
                    </a:moveTo>
                    <a:lnTo>
                      <a:pt x="19" y="208"/>
                    </a:lnTo>
                    <a:lnTo>
                      <a:pt x="21" y="208"/>
                    </a:lnTo>
                    <a:lnTo>
                      <a:pt x="23" y="206"/>
                    </a:lnTo>
                    <a:lnTo>
                      <a:pt x="26" y="205"/>
                    </a:lnTo>
                    <a:lnTo>
                      <a:pt x="28" y="203"/>
                    </a:lnTo>
                    <a:lnTo>
                      <a:pt x="30" y="201"/>
                    </a:lnTo>
                    <a:lnTo>
                      <a:pt x="33" y="199"/>
                    </a:lnTo>
                    <a:lnTo>
                      <a:pt x="35" y="197"/>
                    </a:lnTo>
                    <a:lnTo>
                      <a:pt x="37" y="194"/>
                    </a:lnTo>
                    <a:lnTo>
                      <a:pt x="39" y="191"/>
                    </a:lnTo>
                    <a:lnTo>
                      <a:pt x="41" y="189"/>
                    </a:lnTo>
                    <a:lnTo>
                      <a:pt x="42" y="186"/>
                    </a:lnTo>
                    <a:lnTo>
                      <a:pt x="44" y="184"/>
                    </a:lnTo>
                    <a:lnTo>
                      <a:pt x="45" y="181"/>
                    </a:lnTo>
                    <a:lnTo>
                      <a:pt x="45" y="178"/>
                    </a:lnTo>
                    <a:lnTo>
                      <a:pt x="47" y="176"/>
                    </a:lnTo>
                    <a:lnTo>
                      <a:pt x="35" y="21"/>
                    </a:lnTo>
                    <a:lnTo>
                      <a:pt x="34" y="17"/>
                    </a:lnTo>
                    <a:lnTo>
                      <a:pt x="34" y="15"/>
                    </a:lnTo>
                    <a:lnTo>
                      <a:pt x="34" y="14"/>
                    </a:lnTo>
                    <a:lnTo>
                      <a:pt x="33" y="12"/>
                    </a:lnTo>
                    <a:lnTo>
                      <a:pt x="32" y="10"/>
                    </a:lnTo>
                    <a:lnTo>
                      <a:pt x="31" y="8"/>
                    </a:lnTo>
                    <a:lnTo>
                      <a:pt x="30" y="7"/>
                    </a:lnTo>
                    <a:lnTo>
                      <a:pt x="29" y="5"/>
                    </a:lnTo>
                    <a:lnTo>
                      <a:pt x="28" y="4"/>
                    </a:lnTo>
                    <a:lnTo>
                      <a:pt x="27" y="3"/>
                    </a:lnTo>
                    <a:lnTo>
                      <a:pt x="25" y="2"/>
                    </a:lnTo>
                    <a:lnTo>
                      <a:pt x="24" y="1"/>
                    </a:lnTo>
                    <a:lnTo>
                      <a:pt x="22" y="0"/>
                    </a:lnTo>
                    <a:lnTo>
                      <a:pt x="21" y="0"/>
                    </a:lnTo>
                    <a:lnTo>
                      <a:pt x="19" y="0"/>
                    </a:lnTo>
                    <a:lnTo>
                      <a:pt x="18" y="0"/>
                    </a:lnTo>
                    <a:lnTo>
                      <a:pt x="16" y="0"/>
                    </a:lnTo>
                    <a:lnTo>
                      <a:pt x="14" y="0"/>
                    </a:lnTo>
                    <a:lnTo>
                      <a:pt x="12" y="0"/>
                    </a:lnTo>
                    <a:lnTo>
                      <a:pt x="11" y="1"/>
                    </a:lnTo>
                    <a:lnTo>
                      <a:pt x="9" y="2"/>
                    </a:lnTo>
                    <a:lnTo>
                      <a:pt x="8" y="3"/>
                    </a:lnTo>
                    <a:lnTo>
                      <a:pt x="5" y="4"/>
                    </a:lnTo>
                    <a:lnTo>
                      <a:pt x="4" y="6"/>
                    </a:lnTo>
                    <a:lnTo>
                      <a:pt x="3" y="7"/>
                    </a:lnTo>
                    <a:lnTo>
                      <a:pt x="2" y="9"/>
                    </a:lnTo>
                    <a:lnTo>
                      <a:pt x="1" y="11"/>
                    </a:lnTo>
                    <a:lnTo>
                      <a:pt x="1" y="13"/>
                    </a:lnTo>
                    <a:lnTo>
                      <a:pt x="0" y="15"/>
                    </a:lnTo>
                    <a:lnTo>
                      <a:pt x="0" y="17"/>
                    </a:lnTo>
                    <a:lnTo>
                      <a:pt x="0" y="19"/>
                    </a:lnTo>
                    <a:lnTo>
                      <a:pt x="0" y="23"/>
                    </a:lnTo>
                    <a:lnTo>
                      <a:pt x="0" y="192"/>
                    </a:lnTo>
                    <a:lnTo>
                      <a:pt x="0" y="193"/>
                    </a:lnTo>
                    <a:lnTo>
                      <a:pt x="0" y="195"/>
                    </a:lnTo>
                    <a:lnTo>
                      <a:pt x="0" y="196"/>
                    </a:lnTo>
                    <a:lnTo>
                      <a:pt x="1" y="198"/>
                    </a:lnTo>
                    <a:lnTo>
                      <a:pt x="1" y="199"/>
                    </a:lnTo>
                    <a:lnTo>
                      <a:pt x="2" y="200"/>
                    </a:lnTo>
                    <a:lnTo>
                      <a:pt x="3" y="202"/>
                    </a:lnTo>
                    <a:lnTo>
                      <a:pt x="4" y="203"/>
                    </a:lnTo>
                    <a:lnTo>
                      <a:pt x="5" y="204"/>
                    </a:lnTo>
                    <a:lnTo>
                      <a:pt x="8" y="205"/>
                    </a:lnTo>
                    <a:lnTo>
                      <a:pt x="9" y="206"/>
                    </a:lnTo>
                    <a:lnTo>
                      <a:pt x="11" y="207"/>
                    </a:lnTo>
                    <a:lnTo>
                      <a:pt x="12" y="208"/>
                    </a:lnTo>
                    <a:lnTo>
                      <a:pt x="14" y="208"/>
                    </a:lnTo>
                    <a:lnTo>
                      <a:pt x="16" y="208"/>
                    </a:lnTo>
                    <a:lnTo>
                      <a:pt x="18" y="209"/>
                    </a:lnTo>
                    <a:close/>
                  </a:path>
                </a:pathLst>
              </a:custGeom>
              <a:solidFill>
                <a:srgbClr val="C2D5D7"/>
              </a:solidFill>
              <a:ln w="0" cap="flat" cmpd="sng">
                <a:solidFill>
                  <a:srgbClr val="000000"/>
                </a:solidFill>
                <a:prstDash val="solid"/>
                <a:headEnd type="none" w="med" len="med"/>
                <a:tailEnd type="none" w="med" len="med"/>
              </a:ln>
            </p:spPr>
            <p:txBody>
              <a:bodyPr/>
              <a:lstStyle/>
              <a:p>
                <a:endParaRPr lang="en-US"/>
              </a:p>
            </p:txBody>
          </p:sp>
          <p:sp>
            <p:nvSpPr>
              <p:cNvPr id="1413602" name="Freeform 1413601"/>
              <p:cNvSpPr/>
              <p:nvPr/>
            </p:nvSpPr>
            <p:spPr>
              <a:xfrm>
                <a:off x="4863" y="1275"/>
                <a:ext cx="18" cy="4"/>
              </a:xfrm>
              <a:custGeom>
                <a:avLst/>
                <a:gdLst/>
                <a:ahLst/>
                <a:cxnLst/>
                <a:rect l="0" t="0" r="0" b="0"/>
                <a:pathLst>
                  <a:path w="423" h="99">
                    <a:moveTo>
                      <a:pt x="378" y="99"/>
                    </a:moveTo>
                    <a:lnTo>
                      <a:pt x="382" y="98"/>
                    </a:lnTo>
                    <a:lnTo>
                      <a:pt x="386" y="98"/>
                    </a:lnTo>
                    <a:lnTo>
                      <a:pt x="390" y="97"/>
                    </a:lnTo>
                    <a:lnTo>
                      <a:pt x="395" y="96"/>
                    </a:lnTo>
                    <a:lnTo>
                      <a:pt x="399" y="95"/>
                    </a:lnTo>
                    <a:lnTo>
                      <a:pt x="403" y="93"/>
                    </a:lnTo>
                    <a:lnTo>
                      <a:pt x="406" y="91"/>
                    </a:lnTo>
                    <a:lnTo>
                      <a:pt x="410" y="89"/>
                    </a:lnTo>
                    <a:lnTo>
                      <a:pt x="412" y="87"/>
                    </a:lnTo>
                    <a:lnTo>
                      <a:pt x="415" y="85"/>
                    </a:lnTo>
                    <a:lnTo>
                      <a:pt x="417" y="82"/>
                    </a:lnTo>
                    <a:lnTo>
                      <a:pt x="419" y="80"/>
                    </a:lnTo>
                    <a:lnTo>
                      <a:pt x="420" y="77"/>
                    </a:lnTo>
                    <a:lnTo>
                      <a:pt x="422" y="74"/>
                    </a:lnTo>
                    <a:lnTo>
                      <a:pt x="422" y="70"/>
                    </a:lnTo>
                    <a:lnTo>
                      <a:pt x="423" y="67"/>
                    </a:lnTo>
                    <a:lnTo>
                      <a:pt x="423" y="33"/>
                    </a:lnTo>
                    <a:lnTo>
                      <a:pt x="422" y="28"/>
                    </a:lnTo>
                    <a:lnTo>
                      <a:pt x="422" y="25"/>
                    </a:lnTo>
                    <a:lnTo>
                      <a:pt x="420" y="22"/>
                    </a:lnTo>
                    <a:lnTo>
                      <a:pt x="419" y="19"/>
                    </a:lnTo>
                    <a:lnTo>
                      <a:pt x="417" y="16"/>
                    </a:lnTo>
                    <a:lnTo>
                      <a:pt x="415" y="13"/>
                    </a:lnTo>
                    <a:lnTo>
                      <a:pt x="412" y="11"/>
                    </a:lnTo>
                    <a:lnTo>
                      <a:pt x="410" y="9"/>
                    </a:lnTo>
                    <a:lnTo>
                      <a:pt x="406" y="7"/>
                    </a:lnTo>
                    <a:lnTo>
                      <a:pt x="403" y="5"/>
                    </a:lnTo>
                    <a:lnTo>
                      <a:pt x="399" y="3"/>
                    </a:lnTo>
                    <a:lnTo>
                      <a:pt x="395" y="2"/>
                    </a:lnTo>
                    <a:lnTo>
                      <a:pt x="390" y="1"/>
                    </a:lnTo>
                    <a:lnTo>
                      <a:pt x="386" y="0"/>
                    </a:lnTo>
                    <a:lnTo>
                      <a:pt x="382" y="0"/>
                    </a:lnTo>
                    <a:lnTo>
                      <a:pt x="378" y="0"/>
                    </a:lnTo>
                    <a:lnTo>
                      <a:pt x="45" y="0"/>
                    </a:lnTo>
                    <a:lnTo>
                      <a:pt x="40" y="0"/>
                    </a:lnTo>
                    <a:lnTo>
                      <a:pt x="36" y="0"/>
                    </a:lnTo>
                    <a:lnTo>
                      <a:pt x="32" y="1"/>
                    </a:lnTo>
                    <a:lnTo>
                      <a:pt x="28" y="2"/>
                    </a:lnTo>
                    <a:lnTo>
                      <a:pt x="24" y="3"/>
                    </a:lnTo>
                    <a:lnTo>
                      <a:pt x="20" y="5"/>
                    </a:lnTo>
                    <a:lnTo>
                      <a:pt x="17" y="7"/>
                    </a:lnTo>
                    <a:lnTo>
                      <a:pt x="14" y="9"/>
                    </a:lnTo>
                    <a:lnTo>
                      <a:pt x="10" y="11"/>
                    </a:lnTo>
                    <a:lnTo>
                      <a:pt x="7" y="13"/>
                    </a:lnTo>
                    <a:lnTo>
                      <a:pt x="5" y="16"/>
                    </a:lnTo>
                    <a:lnTo>
                      <a:pt x="3" y="19"/>
                    </a:lnTo>
                    <a:lnTo>
                      <a:pt x="2" y="22"/>
                    </a:lnTo>
                    <a:lnTo>
                      <a:pt x="0" y="25"/>
                    </a:lnTo>
                    <a:lnTo>
                      <a:pt x="0" y="28"/>
                    </a:lnTo>
                    <a:lnTo>
                      <a:pt x="0" y="33"/>
                    </a:lnTo>
                    <a:lnTo>
                      <a:pt x="0" y="67"/>
                    </a:lnTo>
                    <a:lnTo>
                      <a:pt x="0" y="70"/>
                    </a:lnTo>
                    <a:lnTo>
                      <a:pt x="0" y="74"/>
                    </a:lnTo>
                    <a:lnTo>
                      <a:pt x="2" y="77"/>
                    </a:lnTo>
                    <a:lnTo>
                      <a:pt x="3" y="80"/>
                    </a:lnTo>
                    <a:lnTo>
                      <a:pt x="5" y="82"/>
                    </a:lnTo>
                    <a:lnTo>
                      <a:pt x="7" y="85"/>
                    </a:lnTo>
                    <a:lnTo>
                      <a:pt x="10" y="87"/>
                    </a:lnTo>
                    <a:lnTo>
                      <a:pt x="14" y="89"/>
                    </a:lnTo>
                    <a:lnTo>
                      <a:pt x="17" y="91"/>
                    </a:lnTo>
                    <a:lnTo>
                      <a:pt x="20" y="93"/>
                    </a:lnTo>
                    <a:lnTo>
                      <a:pt x="24" y="95"/>
                    </a:lnTo>
                    <a:lnTo>
                      <a:pt x="28" y="96"/>
                    </a:lnTo>
                    <a:lnTo>
                      <a:pt x="32" y="97"/>
                    </a:lnTo>
                    <a:lnTo>
                      <a:pt x="36" y="98"/>
                    </a:lnTo>
                    <a:lnTo>
                      <a:pt x="40" y="98"/>
                    </a:lnTo>
                    <a:lnTo>
                      <a:pt x="45" y="99"/>
                    </a:lnTo>
                    <a:lnTo>
                      <a:pt x="378" y="99"/>
                    </a:lnTo>
                    <a:close/>
                  </a:path>
                </a:pathLst>
              </a:custGeom>
              <a:solidFill>
                <a:srgbClr val="CED9D9"/>
              </a:solidFill>
              <a:ln w="0" cap="flat" cmpd="sng">
                <a:solidFill>
                  <a:srgbClr val="000000"/>
                </a:solidFill>
                <a:prstDash val="solid"/>
                <a:headEnd type="none" w="med" len="med"/>
                <a:tailEnd type="none" w="med" len="med"/>
              </a:ln>
            </p:spPr>
            <p:txBody>
              <a:bodyPr/>
              <a:lstStyle/>
              <a:p>
                <a:endParaRPr lang="en-US"/>
              </a:p>
            </p:txBody>
          </p:sp>
          <p:sp>
            <p:nvSpPr>
              <p:cNvPr id="1413603" name="Freeform 1413602"/>
              <p:cNvSpPr/>
              <p:nvPr/>
            </p:nvSpPr>
            <p:spPr>
              <a:xfrm>
                <a:off x="4666" y="1274"/>
                <a:ext cx="25" cy="12"/>
              </a:xfrm>
              <a:custGeom>
                <a:avLst/>
                <a:gdLst/>
                <a:ahLst/>
                <a:cxnLst/>
                <a:rect l="0" t="0" r="0" b="0"/>
                <a:pathLst>
                  <a:path w="559" h="269">
                    <a:moveTo>
                      <a:pt x="0" y="204"/>
                    </a:moveTo>
                    <a:lnTo>
                      <a:pt x="0" y="211"/>
                    </a:lnTo>
                    <a:lnTo>
                      <a:pt x="1" y="217"/>
                    </a:lnTo>
                    <a:lnTo>
                      <a:pt x="3" y="223"/>
                    </a:lnTo>
                    <a:lnTo>
                      <a:pt x="6" y="229"/>
                    </a:lnTo>
                    <a:lnTo>
                      <a:pt x="10" y="235"/>
                    </a:lnTo>
                    <a:lnTo>
                      <a:pt x="14" y="240"/>
                    </a:lnTo>
                    <a:lnTo>
                      <a:pt x="19" y="245"/>
                    </a:lnTo>
                    <a:lnTo>
                      <a:pt x="24" y="250"/>
                    </a:lnTo>
                    <a:lnTo>
                      <a:pt x="29" y="254"/>
                    </a:lnTo>
                    <a:lnTo>
                      <a:pt x="36" y="258"/>
                    </a:lnTo>
                    <a:lnTo>
                      <a:pt x="42" y="261"/>
                    </a:lnTo>
                    <a:lnTo>
                      <a:pt x="48" y="264"/>
                    </a:lnTo>
                    <a:lnTo>
                      <a:pt x="54" y="266"/>
                    </a:lnTo>
                    <a:lnTo>
                      <a:pt x="60" y="267"/>
                    </a:lnTo>
                    <a:lnTo>
                      <a:pt x="66" y="268"/>
                    </a:lnTo>
                    <a:lnTo>
                      <a:pt x="72" y="269"/>
                    </a:lnTo>
                    <a:lnTo>
                      <a:pt x="486" y="269"/>
                    </a:lnTo>
                    <a:lnTo>
                      <a:pt x="491" y="268"/>
                    </a:lnTo>
                    <a:lnTo>
                      <a:pt x="497" y="267"/>
                    </a:lnTo>
                    <a:lnTo>
                      <a:pt x="505" y="266"/>
                    </a:lnTo>
                    <a:lnTo>
                      <a:pt x="511" y="264"/>
                    </a:lnTo>
                    <a:lnTo>
                      <a:pt x="517" y="261"/>
                    </a:lnTo>
                    <a:lnTo>
                      <a:pt x="523" y="258"/>
                    </a:lnTo>
                    <a:lnTo>
                      <a:pt x="528" y="254"/>
                    </a:lnTo>
                    <a:lnTo>
                      <a:pt x="534" y="250"/>
                    </a:lnTo>
                    <a:lnTo>
                      <a:pt x="540" y="245"/>
                    </a:lnTo>
                    <a:lnTo>
                      <a:pt x="544" y="240"/>
                    </a:lnTo>
                    <a:lnTo>
                      <a:pt x="548" y="235"/>
                    </a:lnTo>
                    <a:lnTo>
                      <a:pt x="552" y="229"/>
                    </a:lnTo>
                    <a:lnTo>
                      <a:pt x="555" y="223"/>
                    </a:lnTo>
                    <a:lnTo>
                      <a:pt x="557" y="217"/>
                    </a:lnTo>
                    <a:lnTo>
                      <a:pt x="558" y="211"/>
                    </a:lnTo>
                    <a:lnTo>
                      <a:pt x="559" y="204"/>
                    </a:lnTo>
                    <a:lnTo>
                      <a:pt x="543" y="64"/>
                    </a:lnTo>
                    <a:lnTo>
                      <a:pt x="542" y="57"/>
                    </a:lnTo>
                    <a:lnTo>
                      <a:pt x="541" y="51"/>
                    </a:lnTo>
                    <a:lnTo>
                      <a:pt x="540" y="44"/>
                    </a:lnTo>
                    <a:lnTo>
                      <a:pt x="537" y="38"/>
                    </a:lnTo>
                    <a:lnTo>
                      <a:pt x="535" y="33"/>
                    </a:lnTo>
                    <a:lnTo>
                      <a:pt x="532" y="28"/>
                    </a:lnTo>
                    <a:lnTo>
                      <a:pt x="529" y="23"/>
                    </a:lnTo>
                    <a:lnTo>
                      <a:pt x="526" y="19"/>
                    </a:lnTo>
                    <a:lnTo>
                      <a:pt x="522" y="15"/>
                    </a:lnTo>
                    <a:lnTo>
                      <a:pt x="518" y="11"/>
                    </a:lnTo>
                    <a:lnTo>
                      <a:pt x="513" y="7"/>
                    </a:lnTo>
                    <a:lnTo>
                      <a:pt x="508" y="4"/>
                    </a:lnTo>
                    <a:lnTo>
                      <a:pt x="503" y="2"/>
                    </a:lnTo>
                    <a:lnTo>
                      <a:pt x="497" y="1"/>
                    </a:lnTo>
                    <a:lnTo>
                      <a:pt x="491" y="0"/>
                    </a:lnTo>
                    <a:lnTo>
                      <a:pt x="486" y="0"/>
                    </a:lnTo>
                    <a:lnTo>
                      <a:pt x="72" y="0"/>
                    </a:lnTo>
                    <a:lnTo>
                      <a:pt x="66" y="0"/>
                    </a:lnTo>
                    <a:lnTo>
                      <a:pt x="61" y="1"/>
                    </a:lnTo>
                    <a:lnTo>
                      <a:pt x="55" y="2"/>
                    </a:lnTo>
                    <a:lnTo>
                      <a:pt x="50" y="4"/>
                    </a:lnTo>
                    <a:lnTo>
                      <a:pt x="45" y="7"/>
                    </a:lnTo>
                    <a:lnTo>
                      <a:pt x="41" y="11"/>
                    </a:lnTo>
                    <a:lnTo>
                      <a:pt x="37" y="15"/>
                    </a:lnTo>
                    <a:lnTo>
                      <a:pt x="32" y="19"/>
                    </a:lnTo>
                    <a:lnTo>
                      <a:pt x="28" y="23"/>
                    </a:lnTo>
                    <a:lnTo>
                      <a:pt x="25" y="28"/>
                    </a:lnTo>
                    <a:lnTo>
                      <a:pt x="22" y="33"/>
                    </a:lnTo>
                    <a:lnTo>
                      <a:pt x="20" y="38"/>
                    </a:lnTo>
                    <a:lnTo>
                      <a:pt x="18" y="44"/>
                    </a:lnTo>
                    <a:lnTo>
                      <a:pt x="17" y="51"/>
                    </a:lnTo>
                    <a:lnTo>
                      <a:pt x="16" y="57"/>
                    </a:lnTo>
                    <a:lnTo>
                      <a:pt x="16" y="64"/>
                    </a:lnTo>
                    <a:lnTo>
                      <a:pt x="0" y="204"/>
                    </a:lnTo>
                    <a:close/>
                  </a:path>
                </a:pathLst>
              </a:custGeom>
              <a:solidFill>
                <a:srgbClr val="F7F5F2"/>
              </a:solidFill>
              <a:ln w="0" cap="flat" cmpd="sng">
                <a:solidFill>
                  <a:srgbClr val="000000"/>
                </a:solidFill>
                <a:prstDash val="solid"/>
                <a:headEnd type="none" w="med" len="med"/>
                <a:tailEnd type="none" w="med" len="med"/>
              </a:ln>
            </p:spPr>
            <p:txBody>
              <a:bodyPr/>
              <a:lstStyle/>
              <a:p>
                <a:endParaRPr lang="en-US"/>
              </a:p>
            </p:txBody>
          </p:sp>
          <p:sp>
            <p:nvSpPr>
              <p:cNvPr id="1413604" name="Freeform 1413603"/>
              <p:cNvSpPr/>
              <p:nvPr/>
            </p:nvSpPr>
            <p:spPr>
              <a:xfrm>
                <a:off x="4585" y="1274"/>
                <a:ext cx="133" cy="12"/>
              </a:xfrm>
              <a:custGeom>
                <a:avLst/>
                <a:gdLst/>
                <a:ahLst/>
                <a:cxnLst/>
                <a:rect l="0" t="0" r="0" b="0"/>
                <a:pathLst>
                  <a:path w="3075" h="283">
                    <a:moveTo>
                      <a:pt x="2998" y="283"/>
                    </a:moveTo>
                    <a:lnTo>
                      <a:pt x="3004" y="282"/>
                    </a:lnTo>
                    <a:lnTo>
                      <a:pt x="3010" y="281"/>
                    </a:lnTo>
                    <a:lnTo>
                      <a:pt x="3016" y="280"/>
                    </a:lnTo>
                    <a:lnTo>
                      <a:pt x="3023" y="277"/>
                    </a:lnTo>
                    <a:lnTo>
                      <a:pt x="3029" y="274"/>
                    </a:lnTo>
                    <a:lnTo>
                      <a:pt x="3036" y="271"/>
                    </a:lnTo>
                    <a:lnTo>
                      <a:pt x="3042" y="267"/>
                    </a:lnTo>
                    <a:lnTo>
                      <a:pt x="3048" y="263"/>
                    </a:lnTo>
                    <a:lnTo>
                      <a:pt x="3053" y="258"/>
                    </a:lnTo>
                    <a:lnTo>
                      <a:pt x="3058" y="252"/>
                    </a:lnTo>
                    <a:lnTo>
                      <a:pt x="3063" y="247"/>
                    </a:lnTo>
                    <a:lnTo>
                      <a:pt x="3066" y="241"/>
                    </a:lnTo>
                    <a:lnTo>
                      <a:pt x="3069" y="235"/>
                    </a:lnTo>
                    <a:lnTo>
                      <a:pt x="3073" y="229"/>
                    </a:lnTo>
                    <a:lnTo>
                      <a:pt x="3074" y="223"/>
                    </a:lnTo>
                    <a:lnTo>
                      <a:pt x="3075" y="217"/>
                    </a:lnTo>
                    <a:lnTo>
                      <a:pt x="3057" y="69"/>
                    </a:lnTo>
                    <a:lnTo>
                      <a:pt x="3056" y="62"/>
                    </a:lnTo>
                    <a:lnTo>
                      <a:pt x="3055" y="55"/>
                    </a:lnTo>
                    <a:lnTo>
                      <a:pt x="3054" y="48"/>
                    </a:lnTo>
                    <a:lnTo>
                      <a:pt x="3052" y="41"/>
                    </a:lnTo>
                    <a:lnTo>
                      <a:pt x="3049" y="36"/>
                    </a:lnTo>
                    <a:lnTo>
                      <a:pt x="3047" y="30"/>
                    </a:lnTo>
                    <a:lnTo>
                      <a:pt x="3043" y="25"/>
                    </a:lnTo>
                    <a:lnTo>
                      <a:pt x="3040" y="20"/>
                    </a:lnTo>
                    <a:lnTo>
                      <a:pt x="3035" y="16"/>
                    </a:lnTo>
                    <a:lnTo>
                      <a:pt x="3030" y="11"/>
                    </a:lnTo>
                    <a:lnTo>
                      <a:pt x="3025" y="8"/>
                    </a:lnTo>
                    <a:lnTo>
                      <a:pt x="3020" y="5"/>
                    </a:lnTo>
                    <a:lnTo>
                      <a:pt x="3015" y="3"/>
                    </a:lnTo>
                    <a:lnTo>
                      <a:pt x="3009" y="1"/>
                    </a:lnTo>
                    <a:lnTo>
                      <a:pt x="3003" y="0"/>
                    </a:lnTo>
                    <a:lnTo>
                      <a:pt x="2998" y="0"/>
                    </a:lnTo>
                    <a:lnTo>
                      <a:pt x="77" y="0"/>
                    </a:lnTo>
                    <a:lnTo>
                      <a:pt x="71" y="0"/>
                    </a:lnTo>
                    <a:lnTo>
                      <a:pt x="65" y="1"/>
                    </a:lnTo>
                    <a:lnTo>
                      <a:pt x="59" y="3"/>
                    </a:lnTo>
                    <a:lnTo>
                      <a:pt x="54" y="5"/>
                    </a:lnTo>
                    <a:lnTo>
                      <a:pt x="48" y="8"/>
                    </a:lnTo>
                    <a:lnTo>
                      <a:pt x="43" y="11"/>
                    </a:lnTo>
                    <a:lnTo>
                      <a:pt x="39" y="16"/>
                    </a:lnTo>
                    <a:lnTo>
                      <a:pt x="35" y="20"/>
                    </a:lnTo>
                    <a:lnTo>
                      <a:pt x="31" y="25"/>
                    </a:lnTo>
                    <a:lnTo>
                      <a:pt x="27" y="30"/>
                    </a:lnTo>
                    <a:lnTo>
                      <a:pt x="25" y="35"/>
                    </a:lnTo>
                    <a:lnTo>
                      <a:pt x="22" y="41"/>
                    </a:lnTo>
                    <a:lnTo>
                      <a:pt x="20" y="47"/>
                    </a:lnTo>
                    <a:lnTo>
                      <a:pt x="19" y="53"/>
                    </a:lnTo>
                    <a:lnTo>
                      <a:pt x="18" y="61"/>
                    </a:lnTo>
                    <a:lnTo>
                      <a:pt x="18" y="68"/>
                    </a:lnTo>
                    <a:lnTo>
                      <a:pt x="0" y="216"/>
                    </a:lnTo>
                    <a:lnTo>
                      <a:pt x="0" y="222"/>
                    </a:lnTo>
                    <a:lnTo>
                      <a:pt x="1" y="229"/>
                    </a:lnTo>
                    <a:lnTo>
                      <a:pt x="4" y="235"/>
                    </a:lnTo>
                    <a:lnTo>
                      <a:pt x="7" y="241"/>
                    </a:lnTo>
                    <a:lnTo>
                      <a:pt x="10" y="247"/>
                    </a:lnTo>
                    <a:lnTo>
                      <a:pt x="16" y="252"/>
                    </a:lnTo>
                    <a:lnTo>
                      <a:pt x="21" y="258"/>
                    </a:lnTo>
                    <a:lnTo>
                      <a:pt x="26" y="263"/>
                    </a:lnTo>
                    <a:lnTo>
                      <a:pt x="32" y="267"/>
                    </a:lnTo>
                    <a:lnTo>
                      <a:pt x="38" y="271"/>
                    </a:lnTo>
                    <a:lnTo>
                      <a:pt x="44" y="274"/>
                    </a:lnTo>
                    <a:lnTo>
                      <a:pt x="50" y="277"/>
                    </a:lnTo>
                    <a:lnTo>
                      <a:pt x="58" y="279"/>
                    </a:lnTo>
                    <a:lnTo>
                      <a:pt x="64" y="281"/>
                    </a:lnTo>
                    <a:lnTo>
                      <a:pt x="70" y="282"/>
                    </a:lnTo>
                    <a:lnTo>
                      <a:pt x="77" y="283"/>
                    </a:lnTo>
                    <a:lnTo>
                      <a:pt x="2998" y="283"/>
                    </a:lnTo>
                    <a:close/>
                  </a:path>
                </a:pathLst>
              </a:custGeom>
              <a:solidFill>
                <a:srgbClr val="7F7F7F"/>
              </a:solidFill>
              <a:ln w="0" cap="flat" cmpd="sng">
                <a:solidFill>
                  <a:srgbClr val="000000"/>
                </a:solidFill>
                <a:prstDash val="solid"/>
                <a:headEnd type="none" w="med" len="med"/>
                <a:tailEnd type="none" w="med" len="med"/>
              </a:ln>
            </p:spPr>
            <p:txBody>
              <a:bodyPr/>
              <a:lstStyle/>
              <a:p>
                <a:endParaRPr lang="en-US"/>
              </a:p>
            </p:txBody>
          </p:sp>
          <p:sp>
            <p:nvSpPr>
              <p:cNvPr id="1413605" name="Freeform 1413604"/>
              <p:cNvSpPr/>
              <p:nvPr/>
            </p:nvSpPr>
            <p:spPr>
              <a:xfrm>
                <a:off x="4693" y="1274"/>
                <a:ext cx="25" cy="12"/>
              </a:xfrm>
              <a:custGeom>
                <a:avLst/>
                <a:gdLst/>
                <a:ahLst/>
                <a:cxnLst/>
                <a:rect l="0" t="0" r="0" b="0"/>
                <a:pathLst>
                  <a:path w="560" h="269">
                    <a:moveTo>
                      <a:pt x="0" y="204"/>
                    </a:moveTo>
                    <a:lnTo>
                      <a:pt x="0" y="211"/>
                    </a:lnTo>
                    <a:lnTo>
                      <a:pt x="1" y="217"/>
                    </a:lnTo>
                    <a:lnTo>
                      <a:pt x="3" y="223"/>
                    </a:lnTo>
                    <a:lnTo>
                      <a:pt x="6" y="229"/>
                    </a:lnTo>
                    <a:lnTo>
                      <a:pt x="10" y="235"/>
                    </a:lnTo>
                    <a:lnTo>
                      <a:pt x="14" y="240"/>
                    </a:lnTo>
                    <a:lnTo>
                      <a:pt x="19" y="245"/>
                    </a:lnTo>
                    <a:lnTo>
                      <a:pt x="24" y="250"/>
                    </a:lnTo>
                    <a:lnTo>
                      <a:pt x="30" y="254"/>
                    </a:lnTo>
                    <a:lnTo>
                      <a:pt x="36" y="258"/>
                    </a:lnTo>
                    <a:lnTo>
                      <a:pt x="42" y="261"/>
                    </a:lnTo>
                    <a:lnTo>
                      <a:pt x="49" y="264"/>
                    </a:lnTo>
                    <a:lnTo>
                      <a:pt x="55" y="266"/>
                    </a:lnTo>
                    <a:lnTo>
                      <a:pt x="61" y="267"/>
                    </a:lnTo>
                    <a:lnTo>
                      <a:pt x="67" y="268"/>
                    </a:lnTo>
                    <a:lnTo>
                      <a:pt x="75" y="269"/>
                    </a:lnTo>
                    <a:lnTo>
                      <a:pt x="487" y="269"/>
                    </a:lnTo>
                    <a:lnTo>
                      <a:pt x="492" y="268"/>
                    </a:lnTo>
                    <a:lnTo>
                      <a:pt x="498" y="267"/>
                    </a:lnTo>
                    <a:lnTo>
                      <a:pt x="505" y="266"/>
                    </a:lnTo>
                    <a:lnTo>
                      <a:pt x="511" y="264"/>
                    </a:lnTo>
                    <a:lnTo>
                      <a:pt x="517" y="261"/>
                    </a:lnTo>
                    <a:lnTo>
                      <a:pt x="523" y="258"/>
                    </a:lnTo>
                    <a:lnTo>
                      <a:pt x="529" y="254"/>
                    </a:lnTo>
                    <a:lnTo>
                      <a:pt x="534" y="250"/>
                    </a:lnTo>
                    <a:lnTo>
                      <a:pt x="540" y="245"/>
                    </a:lnTo>
                    <a:lnTo>
                      <a:pt x="545" y="240"/>
                    </a:lnTo>
                    <a:lnTo>
                      <a:pt x="549" y="235"/>
                    </a:lnTo>
                    <a:lnTo>
                      <a:pt x="553" y="229"/>
                    </a:lnTo>
                    <a:lnTo>
                      <a:pt x="556" y="223"/>
                    </a:lnTo>
                    <a:lnTo>
                      <a:pt x="558" y="217"/>
                    </a:lnTo>
                    <a:lnTo>
                      <a:pt x="559" y="211"/>
                    </a:lnTo>
                    <a:lnTo>
                      <a:pt x="560" y="204"/>
                    </a:lnTo>
                    <a:lnTo>
                      <a:pt x="543" y="64"/>
                    </a:lnTo>
                    <a:lnTo>
                      <a:pt x="542" y="57"/>
                    </a:lnTo>
                    <a:lnTo>
                      <a:pt x="541" y="51"/>
                    </a:lnTo>
                    <a:lnTo>
                      <a:pt x="540" y="44"/>
                    </a:lnTo>
                    <a:lnTo>
                      <a:pt x="537" y="38"/>
                    </a:lnTo>
                    <a:lnTo>
                      <a:pt x="535" y="33"/>
                    </a:lnTo>
                    <a:lnTo>
                      <a:pt x="532" y="28"/>
                    </a:lnTo>
                    <a:lnTo>
                      <a:pt x="529" y="23"/>
                    </a:lnTo>
                    <a:lnTo>
                      <a:pt x="526" y="19"/>
                    </a:lnTo>
                    <a:lnTo>
                      <a:pt x="522" y="15"/>
                    </a:lnTo>
                    <a:lnTo>
                      <a:pt x="518" y="11"/>
                    </a:lnTo>
                    <a:lnTo>
                      <a:pt x="513" y="7"/>
                    </a:lnTo>
                    <a:lnTo>
                      <a:pt x="509" y="4"/>
                    </a:lnTo>
                    <a:lnTo>
                      <a:pt x="504" y="2"/>
                    </a:lnTo>
                    <a:lnTo>
                      <a:pt x="497" y="1"/>
                    </a:lnTo>
                    <a:lnTo>
                      <a:pt x="492" y="0"/>
                    </a:lnTo>
                    <a:lnTo>
                      <a:pt x="487" y="0"/>
                    </a:lnTo>
                    <a:lnTo>
                      <a:pt x="75" y="0"/>
                    </a:lnTo>
                    <a:lnTo>
                      <a:pt x="68" y="0"/>
                    </a:lnTo>
                    <a:lnTo>
                      <a:pt x="62" y="1"/>
                    </a:lnTo>
                    <a:lnTo>
                      <a:pt x="56" y="2"/>
                    </a:lnTo>
                    <a:lnTo>
                      <a:pt x="51" y="4"/>
                    </a:lnTo>
                    <a:lnTo>
                      <a:pt x="46" y="7"/>
                    </a:lnTo>
                    <a:lnTo>
                      <a:pt x="42" y="11"/>
                    </a:lnTo>
                    <a:lnTo>
                      <a:pt x="37" y="15"/>
                    </a:lnTo>
                    <a:lnTo>
                      <a:pt x="33" y="19"/>
                    </a:lnTo>
                    <a:lnTo>
                      <a:pt x="29" y="23"/>
                    </a:lnTo>
                    <a:lnTo>
                      <a:pt x="26" y="28"/>
                    </a:lnTo>
                    <a:lnTo>
                      <a:pt x="23" y="33"/>
                    </a:lnTo>
                    <a:lnTo>
                      <a:pt x="21" y="38"/>
                    </a:lnTo>
                    <a:lnTo>
                      <a:pt x="19" y="44"/>
                    </a:lnTo>
                    <a:lnTo>
                      <a:pt x="18" y="51"/>
                    </a:lnTo>
                    <a:lnTo>
                      <a:pt x="17" y="57"/>
                    </a:lnTo>
                    <a:lnTo>
                      <a:pt x="17" y="64"/>
                    </a:lnTo>
                    <a:lnTo>
                      <a:pt x="0" y="204"/>
                    </a:lnTo>
                    <a:close/>
                  </a:path>
                </a:pathLst>
              </a:custGeom>
              <a:solidFill>
                <a:srgbClr val="F7F5F2"/>
              </a:solidFill>
              <a:ln w="0" cap="flat" cmpd="sng">
                <a:solidFill>
                  <a:srgbClr val="000000"/>
                </a:solidFill>
                <a:prstDash val="solid"/>
                <a:headEnd type="none" w="med" len="med"/>
                <a:tailEnd type="none" w="med" len="med"/>
              </a:ln>
            </p:spPr>
            <p:txBody>
              <a:bodyPr/>
              <a:lstStyle/>
              <a:p>
                <a:endParaRPr lang="en-US"/>
              </a:p>
            </p:txBody>
          </p:sp>
          <p:sp>
            <p:nvSpPr>
              <p:cNvPr id="1413606" name="Freeform 1413605"/>
              <p:cNvSpPr/>
              <p:nvPr/>
            </p:nvSpPr>
            <p:spPr>
              <a:xfrm>
                <a:off x="4697" y="1279"/>
                <a:ext cx="17" cy="6"/>
              </a:xfrm>
              <a:custGeom>
                <a:avLst/>
                <a:gdLst/>
                <a:ahLst/>
                <a:cxnLst/>
                <a:rect l="0" t="0" r="0" b="0"/>
                <a:pathLst>
                  <a:path w="410" h="121">
                    <a:moveTo>
                      <a:pt x="410" y="61"/>
                    </a:moveTo>
                    <a:lnTo>
                      <a:pt x="409" y="67"/>
                    </a:lnTo>
                    <a:lnTo>
                      <a:pt x="409" y="73"/>
                    </a:lnTo>
                    <a:lnTo>
                      <a:pt x="408" y="78"/>
                    </a:lnTo>
                    <a:lnTo>
                      <a:pt x="406" y="85"/>
                    </a:lnTo>
                    <a:lnTo>
                      <a:pt x="404" y="90"/>
                    </a:lnTo>
                    <a:lnTo>
                      <a:pt x="402" y="95"/>
                    </a:lnTo>
                    <a:lnTo>
                      <a:pt x="400" y="99"/>
                    </a:lnTo>
                    <a:lnTo>
                      <a:pt x="397" y="103"/>
                    </a:lnTo>
                    <a:lnTo>
                      <a:pt x="394" y="107"/>
                    </a:lnTo>
                    <a:lnTo>
                      <a:pt x="390" y="111"/>
                    </a:lnTo>
                    <a:lnTo>
                      <a:pt x="386" y="113"/>
                    </a:lnTo>
                    <a:lnTo>
                      <a:pt x="382" y="116"/>
                    </a:lnTo>
                    <a:lnTo>
                      <a:pt x="377" y="118"/>
                    </a:lnTo>
                    <a:lnTo>
                      <a:pt x="372" y="119"/>
                    </a:lnTo>
                    <a:lnTo>
                      <a:pt x="367" y="120"/>
                    </a:lnTo>
                    <a:lnTo>
                      <a:pt x="362" y="121"/>
                    </a:lnTo>
                    <a:lnTo>
                      <a:pt x="47" y="121"/>
                    </a:lnTo>
                    <a:lnTo>
                      <a:pt x="41" y="120"/>
                    </a:lnTo>
                    <a:lnTo>
                      <a:pt x="36" y="119"/>
                    </a:lnTo>
                    <a:lnTo>
                      <a:pt x="31" y="118"/>
                    </a:lnTo>
                    <a:lnTo>
                      <a:pt x="27" y="116"/>
                    </a:lnTo>
                    <a:lnTo>
                      <a:pt x="22" y="113"/>
                    </a:lnTo>
                    <a:lnTo>
                      <a:pt x="19" y="111"/>
                    </a:lnTo>
                    <a:lnTo>
                      <a:pt x="15" y="107"/>
                    </a:lnTo>
                    <a:lnTo>
                      <a:pt x="12" y="103"/>
                    </a:lnTo>
                    <a:lnTo>
                      <a:pt x="9" y="99"/>
                    </a:lnTo>
                    <a:lnTo>
                      <a:pt x="7" y="95"/>
                    </a:lnTo>
                    <a:lnTo>
                      <a:pt x="5" y="90"/>
                    </a:lnTo>
                    <a:lnTo>
                      <a:pt x="3" y="85"/>
                    </a:lnTo>
                    <a:lnTo>
                      <a:pt x="1" y="78"/>
                    </a:lnTo>
                    <a:lnTo>
                      <a:pt x="0" y="73"/>
                    </a:lnTo>
                    <a:lnTo>
                      <a:pt x="0" y="67"/>
                    </a:lnTo>
                    <a:lnTo>
                      <a:pt x="0" y="61"/>
                    </a:lnTo>
                    <a:lnTo>
                      <a:pt x="3" y="0"/>
                    </a:lnTo>
                    <a:lnTo>
                      <a:pt x="407" y="0"/>
                    </a:lnTo>
                    <a:lnTo>
                      <a:pt x="410" y="61"/>
                    </a:lnTo>
                    <a:close/>
                  </a:path>
                </a:pathLst>
              </a:custGeom>
              <a:solidFill>
                <a:srgbClr val="A9B6B5"/>
              </a:solidFill>
              <a:ln w="0" cap="flat" cmpd="sng">
                <a:solidFill>
                  <a:srgbClr val="000000"/>
                </a:solidFill>
                <a:prstDash val="solid"/>
                <a:headEnd type="none" w="med" len="med"/>
                <a:tailEnd type="none" w="med" len="med"/>
              </a:ln>
            </p:spPr>
            <p:txBody>
              <a:bodyPr/>
              <a:lstStyle/>
              <a:p>
                <a:endParaRPr lang="en-US"/>
              </a:p>
            </p:txBody>
          </p:sp>
          <p:sp>
            <p:nvSpPr>
              <p:cNvPr id="1413607" name="Freeform 1413606"/>
              <p:cNvSpPr/>
              <p:nvPr/>
            </p:nvSpPr>
            <p:spPr>
              <a:xfrm>
                <a:off x="4694" y="1276"/>
                <a:ext cx="2" cy="8"/>
              </a:xfrm>
              <a:custGeom>
                <a:avLst/>
                <a:gdLst/>
                <a:ahLst/>
                <a:cxnLst/>
                <a:rect l="0" t="0" r="0" b="0"/>
                <a:pathLst>
                  <a:path w="41" h="200">
                    <a:moveTo>
                      <a:pt x="23" y="200"/>
                    </a:moveTo>
                    <a:lnTo>
                      <a:pt x="24" y="199"/>
                    </a:lnTo>
                    <a:lnTo>
                      <a:pt x="26" y="199"/>
                    </a:lnTo>
                    <a:lnTo>
                      <a:pt x="28" y="199"/>
                    </a:lnTo>
                    <a:lnTo>
                      <a:pt x="29" y="198"/>
                    </a:lnTo>
                    <a:lnTo>
                      <a:pt x="31" y="197"/>
                    </a:lnTo>
                    <a:lnTo>
                      <a:pt x="32" y="196"/>
                    </a:lnTo>
                    <a:lnTo>
                      <a:pt x="34" y="195"/>
                    </a:lnTo>
                    <a:lnTo>
                      <a:pt x="35" y="194"/>
                    </a:lnTo>
                    <a:lnTo>
                      <a:pt x="36" y="193"/>
                    </a:lnTo>
                    <a:lnTo>
                      <a:pt x="37" y="191"/>
                    </a:lnTo>
                    <a:lnTo>
                      <a:pt x="38" y="190"/>
                    </a:lnTo>
                    <a:lnTo>
                      <a:pt x="39" y="188"/>
                    </a:lnTo>
                    <a:lnTo>
                      <a:pt x="40" y="186"/>
                    </a:lnTo>
                    <a:lnTo>
                      <a:pt x="40" y="184"/>
                    </a:lnTo>
                    <a:lnTo>
                      <a:pt x="40" y="183"/>
                    </a:lnTo>
                    <a:lnTo>
                      <a:pt x="41" y="181"/>
                    </a:lnTo>
                    <a:lnTo>
                      <a:pt x="41" y="20"/>
                    </a:lnTo>
                    <a:lnTo>
                      <a:pt x="40" y="18"/>
                    </a:lnTo>
                    <a:lnTo>
                      <a:pt x="40" y="16"/>
                    </a:lnTo>
                    <a:lnTo>
                      <a:pt x="40" y="14"/>
                    </a:lnTo>
                    <a:lnTo>
                      <a:pt x="39" y="11"/>
                    </a:lnTo>
                    <a:lnTo>
                      <a:pt x="38" y="10"/>
                    </a:lnTo>
                    <a:lnTo>
                      <a:pt x="37" y="8"/>
                    </a:lnTo>
                    <a:lnTo>
                      <a:pt x="36" y="7"/>
                    </a:lnTo>
                    <a:lnTo>
                      <a:pt x="35" y="5"/>
                    </a:lnTo>
                    <a:lnTo>
                      <a:pt x="34" y="4"/>
                    </a:lnTo>
                    <a:lnTo>
                      <a:pt x="32" y="3"/>
                    </a:lnTo>
                    <a:lnTo>
                      <a:pt x="31" y="2"/>
                    </a:lnTo>
                    <a:lnTo>
                      <a:pt x="29" y="1"/>
                    </a:lnTo>
                    <a:lnTo>
                      <a:pt x="28" y="0"/>
                    </a:lnTo>
                    <a:lnTo>
                      <a:pt x="26" y="0"/>
                    </a:lnTo>
                    <a:lnTo>
                      <a:pt x="24" y="0"/>
                    </a:lnTo>
                    <a:lnTo>
                      <a:pt x="23" y="0"/>
                    </a:lnTo>
                    <a:lnTo>
                      <a:pt x="21" y="0"/>
                    </a:lnTo>
                    <a:lnTo>
                      <a:pt x="19" y="0"/>
                    </a:lnTo>
                    <a:lnTo>
                      <a:pt x="18" y="0"/>
                    </a:lnTo>
                    <a:lnTo>
                      <a:pt x="16" y="1"/>
                    </a:lnTo>
                    <a:lnTo>
                      <a:pt x="15" y="2"/>
                    </a:lnTo>
                    <a:lnTo>
                      <a:pt x="12" y="3"/>
                    </a:lnTo>
                    <a:lnTo>
                      <a:pt x="11" y="4"/>
                    </a:lnTo>
                    <a:lnTo>
                      <a:pt x="10" y="5"/>
                    </a:lnTo>
                    <a:lnTo>
                      <a:pt x="9" y="7"/>
                    </a:lnTo>
                    <a:lnTo>
                      <a:pt x="8" y="8"/>
                    </a:lnTo>
                    <a:lnTo>
                      <a:pt x="7" y="10"/>
                    </a:lnTo>
                    <a:lnTo>
                      <a:pt x="6" y="11"/>
                    </a:lnTo>
                    <a:lnTo>
                      <a:pt x="5" y="14"/>
                    </a:lnTo>
                    <a:lnTo>
                      <a:pt x="5" y="16"/>
                    </a:lnTo>
                    <a:lnTo>
                      <a:pt x="5" y="18"/>
                    </a:lnTo>
                    <a:lnTo>
                      <a:pt x="5" y="20"/>
                    </a:lnTo>
                    <a:lnTo>
                      <a:pt x="0" y="168"/>
                    </a:lnTo>
                    <a:lnTo>
                      <a:pt x="0" y="169"/>
                    </a:lnTo>
                    <a:lnTo>
                      <a:pt x="0" y="172"/>
                    </a:lnTo>
                    <a:lnTo>
                      <a:pt x="1" y="175"/>
                    </a:lnTo>
                    <a:lnTo>
                      <a:pt x="2" y="178"/>
                    </a:lnTo>
                    <a:lnTo>
                      <a:pt x="3" y="180"/>
                    </a:lnTo>
                    <a:lnTo>
                      <a:pt x="4" y="183"/>
                    </a:lnTo>
                    <a:lnTo>
                      <a:pt x="6" y="185"/>
                    </a:lnTo>
                    <a:lnTo>
                      <a:pt x="7" y="188"/>
                    </a:lnTo>
                    <a:lnTo>
                      <a:pt x="9" y="190"/>
                    </a:lnTo>
                    <a:lnTo>
                      <a:pt x="11" y="192"/>
                    </a:lnTo>
                    <a:lnTo>
                      <a:pt x="12" y="194"/>
                    </a:lnTo>
                    <a:lnTo>
                      <a:pt x="15" y="196"/>
                    </a:lnTo>
                    <a:lnTo>
                      <a:pt x="17" y="197"/>
                    </a:lnTo>
                    <a:lnTo>
                      <a:pt x="19" y="199"/>
                    </a:lnTo>
                    <a:lnTo>
                      <a:pt x="21" y="199"/>
                    </a:lnTo>
                    <a:lnTo>
                      <a:pt x="23" y="200"/>
                    </a:lnTo>
                    <a:close/>
                  </a:path>
                </a:pathLst>
              </a:custGeom>
              <a:solidFill>
                <a:srgbClr val="C2D5D7"/>
              </a:solidFill>
              <a:ln w="0" cap="flat" cmpd="sng">
                <a:solidFill>
                  <a:srgbClr val="000000"/>
                </a:solidFill>
                <a:prstDash val="solid"/>
                <a:headEnd type="none" w="med" len="med"/>
                <a:tailEnd type="none" w="med" len="med"/>
              </a:ln>
            </p:spPr>
            <p:txBody>
              <a:bodyPr/>
              <a:lstStyle/>
              <a:p>
                <a:endParaRPr lang="en-US"/>
              </a:p>
            </p:txBody>
          </p:sp>
          <p:sp>
            <p:nvSpPr>
              <p:cNvPr id="1413608" name="Freeform 1413607"/>
              <p:cNvSpPr/>
              <p:nvPr/>
            </p:nvSpPr>
            <p:spPr>
              <a:xfrm>
                <a:off x="4715" y="1275"/>
                <a:ext cx="2" cy="9"/>
              </a:xfrm>
              <a:custGeom>
                <a:avLst/>
                <a:gdLst/>
                <a:ahLst/>
                <a:cxnLst/>
                <a:rect l="0" t="0" r="0" b="0"/>
                <a:pathLst>
                  <a:path w="46" h="209">
                    <a:moveTo>
                      <a:pt x="17" y="209"/>
                    </a:moveTo>
                    <a:lnTo>
                      <a:pt x="18" y="208"/>
                    </a:lnTo>
                    <a:lnTo>
                      <a:pt x="21" y="208"/>
                    </a:lnTo>
                    <a:lnTo>
                      <a:pt x="23" y="206"/>
                    </a:lnTo>
                    <a:lnTo>
                      <a:pt x="25" y="205"/>
                    </a:lnTo>
                    <a:lnTo>
                      <a:pt x="27" y="203"/>
                    </a:lnTo>
                    <a:lnTo>
                      <a:pt x="30" y="201"/>
                    </a:lnTo>
                    <a:lnTo>
                      <a:pt x="32" y="199"/>
                    </a:lnTo>
                    <a:lnTo>
                      <a:pt x="34" y="197"/>
                    </a:lnTo>
                    <a:lnTo>
                      <a:pt x="36" y="194"/>
                    </a:lnTo>
                    <a:lnTo>
                      <a:pt x="39" y="191"/>
                    </a:lnTo>
                    <a:lnTo>
                      <a:pt x="41" y="189"/>
                    </a:lnTo>
                    <a:lnTo>
                      <a:pt x="43" y="186"/>
                    </a:lnTo>
                    <a:lnTo>
                      <a:pt x="44" y="184"/>
                    </a:lnTo>
                    <a:lnTo>
                      <a:pt x="45" y="181"/>
                    </a:lnTo>
                    <a:lnTo>
                      <a:pt x="45" y="178"/>
                    </a:lnTo>
                    <a:lnTo>
                      <a:pt x="46" y="176"/>
                    </a:lnTo>
                    <a:lnTo>
                      <a:pt x="34" y="21"/>
                    </a:lnTo>
                    <a:lnTo>
                      <a:pt x="33" y="17"/>
                    </a:lnTo>
                    <a:lnTo>
                      <a:pt x="33" y="15"/>
                    </a:lnTo>
                    <a:lnTo>
                      <a:pt x="33" y="14"/>
                    </a:lnTo>
                    <a:lnTo>
                      <a:pt x="32" y="12"/>
                    </a:lnTo>
                    <a:lnTo>
                      <a:pt x="32" y="10"/>
                    </a:lnTo>
                    <a:lnTo>
                      <a:pt x="31" y="8"/>
                    </a:lnTo>
                    <a:lnTo>
                      <a:pt x="30" y="7"/>
                    </a:lnTo>
                    <a:lnTo>
                      <a:pt x="29" y="5"/>
                    </a:lnTo>
                    <a:lnTo>
                      <a:pt x="28" y="4"/>
                    </a:lnTo>
                    <a:lnTo>
                      <a:pt x="26" y="3"/>
                    </a:lnTo>
                    <a:lnTo>
                      <a:pt x="25" y="2"/>
                    </a:lnTo>
                    <a:lnTo>
                      <a:pt x="23" y="1"/>
                    </a:lnTo>
                    <a:lnTo>
                      <a:pt x="22" y="0"/>
                    </a:lnTo>
                    <a:lnTo>
                      <a:pt x="20" y="0"/>
                    </a:lnTo>
                    <a:lnTo>
                      <a:pt x="18" y="0"/>
                    </a:lnTo>
                    <a:lnTo>
                      <a:pt x="17" y="0"/>
                    </a:lnTo>
                    <a:lnTo>
                      <a:pt x="15" y="0"/>
                    </a:lnTo>
                    <a:lnTo>
                      <a:pt x="13" y="0"/>
                    </a:lnTo>
                    <a:lnTo>
                      <a:pt x="12" y="0"/>
                    </a:lnTo>
                    <a:lnTo>
                      <a:pt x="10" y="1"/>
                    </a:lnTo>
                    <a:lnTo>
                      <a:pt x="9" y="2"/>
                    </a:lnTo>
                    <a:lnTo>
                      <a:pt x="7" y="3"/>
                    </a:lnTo>
                    <a:lnTo>
                      <a:pt x="6" y="4"/>
                    </a:lnTo>
                    <a:lnTo>
                      <a:pt x="5" y="6"/>
                    </a:lnTo>
                    <a:lnTo>
                      <a:pt x="4" y="7"/>
                    </a:lnTo>
                    <a:lnTo>
                      <a:pt x="3" y="9"/>
                    </a:lnTo>
                    <a:lnTo>
                      <a:pt x="2" y="11"/>
                    </a:lnTo>
                    <a:lnTo>
                      <a:pt x="1" y="13"/>
                    </a:lnTo>
                    <a:lnTo>
                      <a:pt x="0" y="15"/>
                    </a:lnTo>
                    <a:lnTo>
                      <a:pt x="0" y="17"/>
                    </a:lnTo>
                    <a:lnTo>
                      <a:pt x="0" y="19"/>
                    </a:lnTo>
                    <a:lnTo>
                      <a:pt x="0" y="23"/>
                    </a:lnTo>
                    <a:lnTo>
                      <a:pt x="0" y="192"/>
                    </a:lnTo>
                    <a:lnTo>
                      <a:pt x="0" y="193"/>
                    </a:lnTo>
                    <a:lnTo>
                      <a:pt x="0" y="195"/>
                    </a:lnTo>
                    <a:lnTo>
                      <a:pt x="0" y="196"/>
                    </a:lnTo>
                    <a:lnTo>
                      <a:pt x="1" y="198"/>
                    </a:lnTo>
                    <a:lnTo>
                      <a:pt x="2" y="199"/>
                    </a:lnTo>
                    <a:lnTo>
                      <a:pt x="3" y="200"/>
                    </a:lnTo>
                    <a:lnTo>
                      <a:pt x="4" y="202"/>
                    </a:lnTo>
                    <a:lnTo>
                      <a:pt x="5" y="203"/>
                    </a:lnTo>
                    <a:lnTo>
                      <a:pt x="6" y="204"/>
                    </a:lnTo>
                    <a:lnTo>
                      <a:pt x="7" y="205"/>
                    </a:lnTo>
                    <a:lnTo>
                      <a:pt x="9" y="206"/>
                    </a:lnTo>
                    <a:lnTo>
                      <a:pt x="10" y="207"/>
                    </a:lnTo>
                    <a:lnTo>
                      <a:pt x="12" y="208"/>
                    </a:lnTo>
                    <a:lnTo>
                      <a:pt x="13" y="208"/>
                    </a:lnTo>
                    <a:lnTo>
                      <a:pt x="15" y="208"/>
                    </a:lnTo>
                    <a:lnTo>
                      <a:pt x="17" y="209"/>
                    </a:lnTo>
                    <a:close/>
                  </a:path>
                </a:pathLst>
              </a:custGeom>
              <a:solidFill>
                <a:srgbClr val="C2D5D7"/>
              </a:solidFill>
              <a:ln w="0" cap="flat" cmpd="sng">
                <a:solidFill>
                  <a:srgbClr val="000000"/>
                </a:solidFill>
                <a:prstDash val="solid"/>
                <a:headEnd type="none" w="med" len="med"/>
                <a:tailEnd type="none" w="med" len="med"/>
              </a:ln>
            </p:spPr>
            <p:txBody>
              <a:bodyPr/>
              <a:lstStyle/>
              <a:p>
                <a:endParaRPr lang="en-US"/>
              </a:p>
            </p:txBody>
          </p:sp>
          <p:sp>
            <p:nvSpPr>
              <p:cNvPr id="1413609" name="Freeform 1413608"/>
              <p:cNvSpPr/>
              <p:nvPr/>
            </p:nvSpPr>
            <p:spPr>
              <a:xfrm>
                <a:off x="4696" y="1275"/>
                <a:ext cx="19" cy="4"/>
              </a:xfrm>
              <a:custGeom>
                <a:avLst/>
                <a:gdLst/>
                <a:ahLst/>
                <a:cxnLst/>
                <a:rect l="0" t="0" r="0" b="0"/>
                <a:pathLst>
                  <a:path w="421" h="99">
                    <a:moveTo>
                      <a:pt x="376" y="99"/>
                    </a:moveTo>
                    <a:lnTo>
                      <a:pt x="380" y="98"/>
                    </a:lnTo>
                    <a:lnTo>
                      <a:pt x="385" y="98"/>
                    </a:lnTo>
                    <a:lnTo>
                      <a:pt x="390" y="97"/>
                    </a:lnTo>
                    <a:lnTo>
                      <a:pt x="394" y="96"/>
                    </a:lnTo>
                    <a:lnTo>
                      <a:pt x="398" y="95"/>
                    </a:lnTo>
                    <a:lnTo>
                      <a:pt x="401" y="93"/>
                    </a:lnTo>
                    <a:lnTo>
                      <a:pt x="405" y="91"/>
                    </a:lnTo>
                    <a:lnTo>
                      <a:pt x="408" y="89"/>
                    </a:lnTo>
                    <a:lnTo>
                      <a:pt x="411" y="87"/>
                    </a:lnTo>
                    <a:lnTo>
                      <a:pt x="413" y="85"/>
                    </a:lnTo>
                    <a:lnTo>
                      <a:pt x="415" y="82"/>
                    </a:lnTo>
                    <a:lnTo>
                      <a:pt x="417" y="80"/>
                    </a:lnTo>
                    <a:lnTo>
                      <a:pt x="419" y="77"/>
                    </a:lnTo>
                    <a:lnTo>
                      <a:pt x="420" y="74"/>
                    </a:lnTo>
                    <a:lnTo>
                      <a:pt x="420" y="70"/>
                    </a:lnTo>
                    <a:lnTo>
                      <a:pt x="421" y="67"/>
                    </a:lnTo>
                    <a:lnTo>
                      <a:pt x="421" y="33"/>
                    </a:lnTo>
                    <a:lnTo>
                      <a:pt x="420" y="28"/>
                    </a:lnTo>
                    <a:lnTo>
                      <a:pt x="420" y="25"/>
                    </a:lnTo>
                    <a:lnTo>
                      <a:pt x="419" y="22"/>
                    </a:lnTo>
                    <a:lnTo>
                      <a:pt x="417" y="19"/>
                    </a:lnTo>
                    <a:lnTo>
                      <a:pt x="415" y="16"/>
                    </a:lnTo>
                    <a:lnTo>
                      <a:pt x="413" y="13"/>
                    </a:lnTo>
                    <a:lnTo>
                      <a:pt x="411" y="11"/>
                    </a:lnTo>
                    <a:lnTo>
                      <a:pt x="408" y="9"/>
                    </a:lnTo>
                    <a:lnTo>
                      <a:pt x="405" y="7"/>
                    </a:lnTo>
                    <a:lnTo>
                      <a:pt x="401" y="5"/>
                    </a:lnTo>
                    <a:lnTo>
                      <a:pt x="398" y="3"/>
                    </a:lnTo>
                    <a:lnTo>
                      <a:pt x="394" y="2"/>
                    </a:lnTo>
                    <a:lnTo>
                      <a:pt x="390" y="1"/>
                    </a:lnTo>
                    <a:lnTo>
                      <a:pt x="385" y="0"/>
                    </a:lnTo>
                    <a:lnTo>
                      <a:pt x="380" y="0"/>
                    </a:lnTo>
                    <a:lnTo>
                      <a:pt x="376" y="0"/>
                    </a:lnTo>
                    <a:lnTo>
                      <a:pt x="46" y="0"/>
                    </a:lnTo>
                    <a:lnTo>
                      <a:pt x="40" y="0"/>
                    </a:lnTo>
                    <a:lnTo>
                      <a:pt x="36" y="0"/>
                    </a:lnTo>
                    <a:lnTo>
                      <a:pt x="32" y="1"/>
                    </a:lnTo>
                    <a:lnTo>
                      <a:pt x="28" y="2"/>
                    </a:lnTo>
                    <a:lnTo>
                      <a:pt x="24" y="3"/>
                    </a:lnTo>
                    <a:lnTo>
                      <a:pt x="20" y="5"/>
                    </a:lnTo>
                    <a:lnTo>
                      <a:pt x="17" y="7"/>
                    </a:lnTo>
                    <a:lnTo>
                      <a:pt x="14" y="9"/>
                    </a:lnTo>
                    <a:lnTo>
                      <a:pt x="11" y="11"/>
                    </a:lnTo>
                    <a:lnTo>
                      <a:pt x="8" y="13"/>
                    </a:lnTo>
                    <a:lnTo>
                      <a:pt x="6" y="16"/>
                    </a:lnTo>
                    <a:lnTo>
                      <a:pt x="4" y="19"/>
                    </a:lnTo>
                    <a:lnTo>
                      <a:pt x="3" y="22"/>
                    </a:lnTo>
                    <a:lnTo>
                      <a:pt x="0" y="25"/>
                    </a:lnTo>
                    <a:lnTo>
                      <a:pt x="0" y="28"/>
                    </a:lnTo>
                    <a:lnTo>
                      <a:pt x="0" y="33"/>
                    </a:lnTo>
                    <a:lnTo>
                      <a:pt x="0" y="67"/>
                    </a:lnTo>
                    <a:lnTo>
                      <a:pt x="0" y="70"/>
                    </a:lnTo>
                    <a:lnTo>
                      <a:pt x="0" y="74"/>
                    </a:lnTo>
                    <a:lnTo>
                      <a:pt x="3" y="77"/>
                    </a:lnTo>
                    <a:lnTo>
                      <a:pt x="4" y="80"/>
                    </a:lnTo>
                    <a:lnTo>
                      <a:pt x="6" y="82"/>
                    </a:lnTo>
                    <a:lnTo>
                      <a:pt x="8" y="85"/>
                    </a:lnTo>
                    <a:lnTo>
                      <a:pt x="11" y="87"/>
                    </a:lnTo>
                    <a:lnTo>
                      <a:pt x="14" y="89"/>
                    </a:lnTo>
                    <a:lnTo>
                      <a:pt x="17" y="91"/>
                    </a:lnTo>
                    <a:lnTo>
                      <a:pt x="20" y="93"/>
                    </a:lnTo>
                    <a:lnTo>
                      <a:pt x="24" y="95"/>
                    </a:lnTo>
                    <a:lnTo>
                      <a:pt x="28" y="96"/>
                    </a:lnTo>
                    <a:lnTo>
                      <a:pt x="32" y="97"/>
                    </a:lnTo>
                    <a:lnTo>
                      <a:pt x="36" y="98"/>
                    </a:lnTo>
                    <a:lnTo>
                      <a:pt x="40" y="98"/>
                    </a:lnTo>
                    <a:lnTo>
                      <a:pt x="46" y="99"/>
                    </a:lnTo>
                    <a:lnTo>
                      <a:pt x="376" y="99"/>
                    </a:lnTo>
                    <a:close/>
                  </a:path>
                </a:pathLst>
              </a:custGeom>
              <a:solidFill>
                <a:srgbClr val="CED9D9"/>
              </a:solidFill>
              <a:ln w="0" cap="flat" cmpd="sng">
                <a:solidFill>
                  <a:srgbClr val="000000"/>
                </a:solidFill>
                <a:prstDash val="solid"/>
                <a:headEnd type="none" w="med" len="med"/>
                <a:tailEnd type="none" w="med" len="med"/>
              </a:ln>
            </p:spPr>
            <p:txBody>
              <a:bodyPr/>
              <a:lstStyle/>
              <a:p>
                <a:endParaRPr lang="en-US"/>
              </a:p>
            </p:txBody>
          </p:sp>
          <p:sp>
            <p:nvSpPr>
              <p:cNvPr id="1413610" name="Freeform 1413609"/>
              <p:cNvSpPr/>
              <p:nvPr/>
            </p:nvSpPr>
            <p:spPr>
              <a:xfrm>
                <a:off x="4697" y="1279"/>
                <a:ext cx="17" cy="6"/>
              </a:xfrm>
              <a:custGeom>
                <a:avLst/>
                <a:gdLst/>
                <a:ahLst/>
                <a:cxnLst/>
                <a:rect l="0" t="0" r="0" b="0"/>
                <a:pathLst>
                  <a:path w="410" h="121">
                    <a:moveTo>
                      <a:pt x="410" y="61"/>
                    </a:moveTo>
                    <a:lnTo>
                      <a:pt x="409" y="67"/>
                    </a:lnTo>
                    <a:lnTo>
                      <a:pt x="409" y="73"/>
                    </a:lnTo>
                    <a:lnTo>
                      <a:pt x="408" y="78"/>
                    </a:lnTo>
                    <a:lnTo>
                      <a:pt x="406" y="85"/>
                    </a:lnTo>
                    <a:lnTo>
                      <a:pt x="404" y="90"/>
                    </a:lnTo>
                    <a:lnTo>
                      <a:pt x="402" y="95"/>
                    </a:lnTo>
                    <a:lnTo>
                      <a:pt x="400" y="99"/>
                    </a:lnTo>
                    <a:lnTo>
                      <a:pt x="397" y="103"/>
                    </a:lnTo>
                    <a:lnTo>
                      <a:pt x="394" y="107"/>
                    </a:lnTo>
                    <a:lnTo>
                      <a:pt x="390" y="111"/>
                    </a:lnTo>
                    <a:lnTo>
                      <a:pt x="386" y="113"/>
                    </a:lnTo>
                    <a:lnTo>
                      <a:pt x="382" y="116"/>
                    </a:lnTo>
                    <a:lnTo>
                      <a:pt x="377" y="118"/>
                    </a:lnTo>
                    <a:lnTo>
                      <a:pt x="372" y="119"/>
                    </a:lnTo>
                    <a:lnTo>
                      <a:pt x="367" y="120"/>
                    </a:lnTo>
                    <a:lnTo>
                      <a:pt x="362" y="121"/>
                    </a:lnTo>
                    <a:lnTo>
                      <a:pt x="47" y="121"/>
                    </a:lnTo>
                    <a:lnTo>
                      <a:pt x="41" y="120"/>
                    </a:lnTo>
                    <a:lnTo>
                      <a:pt x="36" y="119"/>
                    </a:lnTo>
                    <a:lnTo>
                      <a:pt x="31" y="118"/>
                    </a:lnTo>
                    <a:lnTo>
                      <a:pt x="27" y="116"/>
                    </a:lnTo>
                    <a:lnTo>
                      <a:pt x="22" y="113"/>
                    </a:lnTo>
                    <a:lnTo>
                      <a:pt x="19" y="111"/>
                    </a:lnTo>
                    <a:lnTo>
                      <a:pt x="15" y="107"/>
                    </a:lnTo>
                    <a:lnTo>
                      <a:pt x="12" y="103"/>
                    </a:lnTo>
                    <a:lnTo>
                      <a:pt x="9" y="99"/>
                    </a:lnTo>
                    <a:lnTo>
                      <a:pt x="7" y="95"/>
                    </a:lnTo>
                    <a:lnTo>
                      <a:pt x="5" y="90"/>
                    </a:lnTo>
                    <a:lnTo>
                      <a:pt x="3" y="85"/>
                    </a:lnTo>
                    <a:lnTo>
                      <a:pt x="1" y="78"/>
                    </a:lnTo>
                    <a:lnTo>
                      <a:pt x="0" y="73"/>
                    </a:lnTo>
                    <a:lnTo>
                      <a:pt x="0" y="67"/>
                    </a:lnTo>
                    <a:lnTo>
                      <a:pt x="0" y="61"/>
                    </a:lnTo>
                    <a:lnTo>
                      <a:pt x="3" y="0"/>
                    </a:lnTo>
                    <a:lnTo>
                      <a:pt x="407" y="0"/>
                    </a:lnTo>
                    <a:lnTo>
                      <a:pt x="410" y="61"/>
                    </a:lnTo>
                    <a:close/>
                  </a:path>
                </a:pathLst>
              </a:custGeom>
              <a:solidFill>
                <a:srgbClr val="A9B6B5"/>
              </a:solidFill>
              <a:ln w="0" cap="flat" cmpd="sng">
                <a:solidFill>
                  <a:srgbClr val="000000"/>
                </a:solidFill>
                <a:prstDash val="solid"/>
                <a:headEnd type="none" w="med" len="med"/>
                <a:tailEnd type="none" w="med" len="med"/>
              </a:ln>
            </p:spPr>
            <p:txBody>
              <a:bodyPr/>
              <a:lstStyle/>
              <a:p>
                <a:endParaRPr lang="en-US"/>
              </a:p>
            </p:txBody>
          </p:sp>
          <p:sp>
            <p:nvSpPr>
              <p:cNvPr id="1413611" name="Freeform 1413610"/>
              <p:cNvSpPr/>
              <p:nvPr/>
            </p:nvSpPr>
            <p:spPr>
              <a:xfrm>
                <a:off x="4694" y="1276"/>
                <a:ext cx="2" cy="8"/>
              </a:xfrm>
              <a:custGeom>
                <a:avLst/>
                <a:gdLst/>
                <a:ahLst/>
                <a:cxnLst/>
                <a:rect l="0" t="0" r="0" b="0"/>
                <a:pathLst>
                  <a:path w="41" h="200">
                    <a:moveTo>
                      <a:pt x="23" y="200"/>
                    </a:moveTo>
                    <a:lnTo>
                      <a:pt x="24" y="199"/>
                    </a:lnTo>
                    <a:lnTo>
                      <a:pt x="26" y="199"/>
                    </a:lnTo>
                    <a:lnTo>
                      <a:pt x="28" y="199"/>
                    </a:lnTo>
                    <a:lnTo>
                      <a:pt x="29" y="198"/>
                    </a:lnTo>
                    <a:lnTo>
                      <a:pt x="31" y="197"/>
                    </a:lnTo>
                    <a:lnTo>
                      <a:pt x="32" y="196"/>
                    </a:lnTo>
                    <a:lnTo>
                      <a:pt x="34" y="195"/>
                    </a:lnTo>
                    <a:lnTo>
                      <a:pt x="35" y="194"/>
                    </a:lnTo>
                    <a:lnTo>
                      <a:pt x="36" y="193"/>
                    </a:lnTo>
                    <a:lnTo>
                      <a:pt x="37" y="191"/>
                    </a:lnTo>
                    <a:lnTo>
                      <a:pt x="38" y="190"/>
                    </a:lnTo>
                    <a:lnTo>
                      <a:pt x="39" y="188"/>
                    </a:lnTo>
                    <a:lnTo>
                      <a:pt x="40" y="186"/>
                    </a:lnTo>
                    <a:lnTo>
                      <a:pt x="40" y="184"/>
                    </a:lnTo>
                    <a:lnTo>
                      <a:pt x="40" y="183"/>
                    </a:lnTo>
                    <a:lnTo>
                      <a:pt x="41" y="181"/>
                    </a:lnTo>
                    <a:lnTo>
                      <a:pt x="41" y="20"/>
                    </a:lnTo>
                    <a:lnTo>
                      <a:pt x="40" y="18"/>
                    </a:lnTo>
                    <a:lnTo>
                      <a:pt x="40" y="16"/>
                    </a:lnTo>
                    <a:lnTo>
                      <a:pt x="40" y="14"/>
                    </a:lnTo>
                    <a:lnTo>
                      <a:pt x="39" y="11"/>
                    </a:lnTo>
                    <a:lnTo>
                      <a:pt x="38" y="10"/>
                    </a:lnTo>
                    <a:lnTo>
                      <a:pt x="37" y="8"/>
                    </a:lnTo>
                    <a:lnTo>
                      <a:pt x="36" y="7"/>
                    </a:lnTo>
                    <a:lnTo>
                      <a:pt x="35" y="5"/>
                    </a:lnTo>
                    <a:lnTo>
                      <a:pt x="34" y="4"/>
                    </a:lnTo>
                    <a:lnTo>
                      <a:pt x="32" y="3"/>
                    </a:lnTo>
                    <a:lnTo>
                      <a:pt x="31" y="2"/>
                    </a:lnTo>
                    <a:lnTo>
                      <a:pt x="29" y="1"/>
                    </a:lnTo>
                    <a:lnTo>
                      <a:pt x="28" y="0"/>
                    </a:lnTo>
                    <a:lnTo>
                      <a:pt x="26" y="0"/>
                    </a:lnTo>
                    <a:lnTo>
                      <a:pt x="24" y="0"/>
                    </a:lnTo>
                    <a:lnTo>
                      <a:pt x="23" y="0"/>
                    </a:lnTo>
                    <a:lnTo>
                      <a:pt x="21" y="0"/>
                    </a:lnTo>
                    <a:lnTo>
                      <a:pt x="19" y="0"/>
                    </a:lnTo>
                    <a:lnTo>
                      <a:pt x="18" y="0"/>
                    </a:lnTo>
                    <a:lnTo>
                      <a:pt x="16" y="1"/>
                    </a:lnTo>
                    <a:lnTo>
                      <a:pt x="15" y="2"/>
                    </a:lnTo>
                    <a:lnTo>
                      <a:pt x="12" y="3"/>
                    </a:lnTo>
                    <a:lnTo>
                      <a:pt x="11" y="4"/>
                    </a:lnTo>
                    <a:lnTo>
                      <a:pt x="10" y="5"/>
                    </a:lnTo>
                    <a:lnTo>
                      <a:pt x="9" y="7"/>
                    </a:lnTo>
                    <a:lnTo>
                      <a:pt x="8" y="8"/>
                    </a:lnTo>
                    <a:lnTo>
                      <a:pt x="7" y="10"/>
                    </a:lnTo>
                    <a:lnTo>
                      <a:pt x="6" y="11"/>
                    </a:lnTo>
                    <a:lnTo>
                      <a:pt x="5" y="14"/>
                    </a:lnTo>
                    <a:lnTo>
                      <a:pt x="5" y="16"/>
                    </a:lnTo>
                    <a:lnTo>
                      <a:pt x="5" y="18"/>
                    </a:lnTo>
                    <a:lnTo>
                      <a:pt x="5" y="20"/>
                    </a:lnTo>
                    <a:lnTo>
                      <a:pt x="0" y="168"/>
                    </a:lnTo>
                    <a:lnTo>
                      <a:pt x="0" y="169"/>
                    </a:lnTo>
                    <a:lnTo>
                      <a:pt x="0" y="172"/>
                    </a:lnTo>
                    <a:lnTo>
                      <a:pt x="1" y="175"/>
                    </a:lnTo>
                    <a:lnTo>
                      <a:pt x="2" y="178"/>
                    </a:lnTo>
                    <a:lnTo>
                      <a:pt x="3" y="180"/>
                    </a:lnTo>
                    <a:lnTo>
                      <a:pt x="4" y="183"/>
                    </a:lnTo>
                    <a:lnTo>
                      <a:pt x="6" y="185"/>
                    </a:lnTo>
                    <a:lnTo>
                      <a:pt x="7" y="188"/>
                    </a:lnTo>
                    <a:lnTo>
                      <a:pt x="9" y="190"/>
                    </a:lnTo>
                    <a:lnTo>
                      <a:pt x="11" y="192"/>
                    </a:lnTo>
                    <a:lnTo>
                      <a:pt x="12" y="194"/>
                    </a:lnTo>
                    <a:lnTo>
                      <a:pt x="15" y="196"/>
                    </a:lnTo>
                    <a:lnTo>
                      <a:pt x="17" y="197"/>
                    </a:lnTo>
                    <a:lnTo>
                      <a:pt x="19" y="199"/>
                    </a:lnTo>
                    <a:lnTo>
                      <a:pt x="21" y="199"/>
                    </a:lnTo>
                    <a:lnTo>
                      <a:pt x="23" y="200"/>
                    </a:lnTo>
                    <a:close/>
                  </a:path>
                </a:pathLst>
              </a:custGeom>
              <a:solidFill>
                <a:srgbClr val="C2D5D7"/>
              </a:solidFill>
              <a:ln w="0" cap="flat" cmpd="sng">
                <a:solidFill>
                  <a:srgbClr val="000000"/>
                </a:solidFill>
                <a:prstDash val="solid"/>
                <a:headEnd type="none" w="med" len="med"/>
                <a:tailEnd type="none" w="med" len="med"/>
              </a:ln>
            </p:spPr>
            <p:txBody>
              <a:bodyPr/>
              <a:lstStyle/>
              <a:p>
                <a:endParaRPr lang="en-US"/>
              </a:p>
            </p:txBody>
          </p:sp>
          <p:sp>
            <p:nvSpPr>
              <p:cNvPr id="1413612" name="Freeform 1413611"/>
              <p:cNvSpPr/>
              <p:nvPr/>
            </p:nvSpPr>
            <p:spPr>
              <a:xfrm>
                <a:off x="4715" y="1275"/>
                <a:ext cx="2" cy="9"/>
              </a:xfrm>
              <a:custGeom>
                <a:avLst/>
                <a:gdLst/>
                <a:ahLst/>
                <a:cxnLst/>
                <a:rect l="0" t="0" r="0" b="0"/>
                <a:pathLst>
                  <a:path w="46" h="209">
                    <a:moveTo>
                      <a:pt x="17" y="209"/>
                    </a:moveTo>
                    <a:lnTo>
                      <a:pt x="18" y="208"/>
                    </a:lnTo>
                    <a:lnTo>
                      <a:pt x="21" y="208"/>
                    </a:lnTo>
                    <a:lnTo>
                      <a:pt x="23" y="206"/>
                    </a:lnTo>
                    <a:lnTo>
                      <a:pt x="25" y="205"/>
                    </a:lnTo>
                    <a:lnTo>
                      <a:pt x="27" y="203"/>
                    </a:lnTo>
                    <a:lnTo>
                      <a:pt x="30" y="201"/>
                    </a:lnTo>
                    <a:lnTo>
                      <a:pt x="32" y="199"/>
                    </a:lnTo>
                    <a:lnTo>
                      <a:pt x="34" y="197"/>
                    </a:lnTo>
                    <a:lnTo>
                      <a:pt x="36" y="194"/>
                    </a:lnTo>
                    <a:lnTo>
                      <a:pt x="39" y="191"/>
                    </a:lnTo>
                    <a:lnTo>
                      <a:pt x="41" y="189"/>
                    </a:lnTo>
                    <a:lnTo>
                      <a:pt x="43" y="186"/>
                    </a:lnTo>
                    <a:lnTo>
                      <a:pt x="44" y="184"/>
                    </a:lnTo>
                    <a:lnTo>
                      <a:pt x="45" y="181"/>
                    </a:lnTo>
                    <a:lnTo>
                      <a:pt x="45" y="178"/>
                    </a:lnTo>
                    <a:lnTo>
                      <a:pt x="46" y="176"/>
                    </a:lnTo>
                    <a:lnTo>
                      <a:pt x="34" y="21"/>
                    </a:lnTo>
                    <a:lnTo>
                      <a:pt x="33" y="17"/>
                    </a:lnTo>
                    <a:lnTo>
                      <a:pt x="33" y="15"/>
                    </a:lnTo>
                    <a:lnTo>
                      <a:pt x="33" y="14"/>
                    </a:lnTo>
                    <a:lnTo>
                      <a:pt x="32" y="12"/>
                    </a:lnTo>
                    <a:lnTo>
                      <a:pt x="32" y="10"/>
                    </a:lnTo>
                    <a:lnTo>
                      <a:pt x="31" y="8"/>
                    </a:lnTo>
                    <a:lnTo>
                      <a:pt x="30" y="7"/>
                    </a:lnTo>
                    <a:lnTo>
                      <a:pt x="29" y="5"/>
                    </a:lnTo>
                    <a:lnTo>
                      <a:pt x="28" y="4"/>
                    </a:lnTo>
                    <a:lnTo>
                      <a:pt x="26" y="3"/>
                    </a:lnTo>
                    <a:lnTo>
                      <a:pt x="25" y="2"/>
                    </a:lnTo>
                    <a:lnTo>
                      <a:pt x="23" y="1"/>
                    </a:lnTo>
                    <a:lnTo>
                      <a:pt x="22" y="0"/>
                    </a:lnTo>
                    <a:lnTo>
                      <a:pt x="20" y="0"/>
                    </a:lnTo>
                    <a:lnTo>
                      <a:pt x="18" y="0"/>
                    </a:lnTo>
                    <a:lnTo>
                      <a:pt x="17" y="0"/>
                    </a:lnTo>
                    <a:lnTo>
                      <a:pt x="15" y="0"/>
                    </a:lnTo>
                    <a:lnTo>
                      <a:pt x="13" y="0"/>
                    </a:lnTo>
                    <a:lnTo>
                      <a:pt x="12" y="0"/>
                    </a:lnTo>
                    <a:lnTo>
                      <a:pt x="10" y="1"/>
                    </a:lnTo>
                    <a:lnTo>
                      <a:pt x="9" y="2"/>
                    </a:lnTo>
                    <a:lnTo>
                      <a:pt x="7" y="3"/>
                    </a:lnTo>
                    <a:lnTo>
                      <a:pt x="6" y="4"/>
                    </a:lnTo>
                    <a:lnTo>
                      <a:pt x="5" y="6"/>
                    </a:lnTo>
                    <a:lnTo>
                      <a:pt x="4" y="7"/>
                    </a:lnTo>
                    <a:lnTo>
                      <a:pt x="3" y="9"/>
                    </a:lnTo>
                    <a:lnTo>
                      <a:pt x="2" y="11"/>
                    </a:lnTo>
                    <a:lnTo>
                      <a:pt x="1" y="13"/>
                    </a:lnTo>
                    <a:lnTo>
                      <a:pt x="0" y="15"/>
                    </a:lnTo>
                    <a:lnTo>
                      <a:pt x="0" y="17"/>
                    </a:lnTo>
                    <a:lnTo>
                      <a:pt x="0" y="19"/>
                    </a:lnTo>
                    <a:lnTo>
                      <a:pt x="0" y="23"/>
                    </a:lnTo>
                    <a:lnTo>
                      <a:pt x="0" y="192"/>
                    </a:lnTo>
                    <a:lnTo>
                      <a:pt x="0" y="193"/>
                    </a:lnTo>
                    <a:lnTo>
                      <a:pt x="0" y="195"/>
                    </a:lnTo>
                    <a:lnTo>
                      <a:pt x="0" y="196"/>
                    </a:lnTo>
                    <a:lnTo>
                      <a:pt x="1" y="198"/>
                    </a:lnTo>
                    <a:lnTo>
                      <a:pt x="2" y="199"/>
                    </a:lnTo>
                    <a:lnTo>
                      <a:pt x="3" y="200"/>
                    </a:lnTo>
                    <a:lnTo>
                      <a:pt x="4" y="202"/>
                    </a:lnTo>
                    <a:lnTo>
                      <a:pt x="5" y="203"/>
                    </a:lnTo>
                    <a:lnTo>
                      <a:pt x="6" y="204"/>
                    </a:lnTo>
                    <a:lnTo>
                      <a:pt x="7" y="205"/>
                    </a:lnTo>
                    <a:lnTo>
                      <a:pt x="9" y="206"/>
                    </a:lnTo>
                    <a:lnTo>
                      <a:pt x="10" y="207"/>
                    </a:lnTo>
                    <a:lnTo>
                      <a:pt x="12" y="208"/>
                    </a:lnTo>
                    <a:lnTo>
                      <a:pt x="13" y="208"/>
                    </a:lnTo>
                    <a:lnTo>
                      <a:pt x="15" y="208"/>
                    </a:lnTo>
                    <a:lnTo>
                      <a:pt x="17" y="209"/>
                    </a:lnTo>
                    <a:close/>
                  </a:path>
                </a:pathLst>
              </a:custGeom>
              <a:solidFill>
                <a:srgbClr val="C2D5D7"/>
              </a:solidFill>
              <a:ln w="0" cap="flat" cmpd="sng">
                <a:solidFill>
                  <a:srgbClr val="000000"/>
                </a:solidFill>
                <a:prstDash val="solid"/>
                <a:headEnd type="none" w="med" len="med"/>
                <a:tailEnd type="none" w="med" len="med"/>
              </a:ln>
            </p:spPr>
            <p:txBody>
              <a:bodyPr/>
              <a:lstStyle/>
              <a:p>
                <a:endParaRPr lang="en-US"/>
              </a:p>
            </p:txBody>
          </p:sp>
          <p:sp>
            <p:nvSpPr>
              <p:cNvPr id="1413613" name="Freeform 1413612"/>
              <p:cNvSpPr/>
              <p:nvPr/>
            </p:nvSpPr>
            <p:spPr>
              <a:xfrm>
                <a:off x="4696" y="1275"/>
                <a:ext cx="19" cy="4"/>
              </a:xfrm>
              <a:custGeom>
                <a:avLst/>
                <a:gdLst/>
                <a:ahLst/>
                <a:cxnLst/>
                <a:rect l="0" t="0" r="0" b="0"/>
                <a:pathLst>
                  <a:path w="421" h="99">
                    <a:moveTo>
                      <a:pt x="376" y="99"/>
                    </a:moveTo>
                    <a:lnTo>
                      <a:pt x="380" y="98"/>
                    </a:lnTo>
                    <a:lnTo>
                      <a:pt x="385" y="98"/>
                    </a:lnTo>
                    <a:lnTo>
                      <a:pt x="390" y="97"/>
                    </a:lnTo>
                    <a:lnTo>
                      <a:pt x="394" y="96"/>
                    </a:lnTo>
                    <a:lnTo>
                      <a:pt x="398" y="95"/>
                    </a:lnTo>
                    <a:lnTo>
                      <a:pt x="401" y="93"/>
                    </a:lnTo>
                    <a:lnTo>
                      <a:pt x="405" y="91"/>
                    </a:lnTo>
                    <a:lnTo>
                      <a:pt x="408" y="89"/>
                    </a:lnTo>
                    <a:lnTo>
                      <a:pt x="411" y="87"/>
                    </a:lnTo>
                    <a:lnTo>
                      <a:pt x="413" y="85"/>
                    </a:lnTo>
                    <a:lnTo>
                      <a:pt x="415" y="82"/>
                    </a:lnTo>
                    <a:lnTo>
                      <a:pt x="417" y="80"/>
                    </a:lnTo>
                    <a:lnTo>
                      <a:pt x="419" y="77"/>
                    </a:lnTo>
                    <a:lnTo>
                      <a:pt x="420" y="74"/>
                    </a:lnTo>
                    <a:lnTo>
                      <a:pt x="420" y="70"/>
                    </a:lnTo>
                    <a:lnTo>
                      <a:pt x="421" y="67"/>
                    </a:lnTo>
                    <a:lnTo>
                      <a:pt x="421" y="33"/>
                    </a:lnTo>
                    <a:lnTo>
                      <a:pt x="420" y="28"/>
                    </a:lnTo>
                    <a:lnTo>
                      <a:pt x="420" y="25"/>
                    </a:lnTo>
                    <a:lnTo>
                      <a:pt x="419" y="22"/>
                    </a:lnTo>
                    <a:lnTo>
                      <a:pt x="417" y="19"/>
                    </a:lnTo>
                    <a:lnTo>
                      <a:pt x="415" y="16"/>
                    </a:lnTo>
                    <a:lnTo>
                      <a:pt x="413" y="13"/>
                    </a:lnTo>
                    <a:lnTo>
                      <a:pt x="411" y="11"/>
                    </a:lnTo>
                    <a:lnTo>
                      <a:pt x="408" y="9"/>
                    </a:lnTo>
                    <a:lnTo>
                      <a:pt x="405" y="7"/>
                    </a:lnTo>
                    <a:lnTo>
                      <a:pt x="401" y="5"/>
                    </a:lnTo>
                    <a:lnTo>
                      <a:pt x="398" y="3"/>
                    </a:lnTo>
                    <a:lnTo>
                      <a:pt x="394" y="2"/>
                    </a:lnTo>
                    <a:lnTo>
                      <a:pt x="390" y="1"/>
                    </a:lnTo>
                    <a:lnTo>
                      <a:pt x="385" y="0"/>
                    </a:lnTo>
                    <a:lnTo>
                      <a:pt x="380" y="0"/>
                    </a:lnTo>
                    <a:lnTo>
                      <a:pt x="376" y="0"/>
                    </a:lnTo>
                    <a:lnTo>
                      <a:pt x="46" y="0"/>
                    </a:lnTo>
                    <a:lnTo>
                      <a:pt x="40" y="0"/>
                    </a:lnTo>
                    <a:lnTo>
                      <a:pt x="36" y="0"/>
                    </a:lnTo>
                    <a:lnTo>
                      <a:pt x="32" y="1"/>
                    </a:lnTo>
                    <a:lnTo>
                      <a:pt x="28" y="2"/>
                    </a:lnTo>
                    <a:lnTo>
                      <a:pt x="24" y="3"/>
                    </a:lnTo>
                    <a:lnTo>
                      <a:pt x="20" y="5"/>
                    </a:lnTo>
                    <a:lnTo>
                      <a:pt x="17" y="7"/>
                    </a:lnTo>
                    <a:lnTo>
                      <a:pt x="14" y="9"/>
                    </a:lnTo>
                    <a:lnTo>
                      <a:pt x="11" y="11"/>
                    </a:lnTo>
                    <a:lnTo>
                      <a:pt x="8" y="13"/>
                    </a:lnTo>
                    <a:lnTo>
                      <a:pt x="6" y="16"/>
                    </a:lnTo>
                    <a:lnTo>
                      <a:pt x="4" y="19"/>
                    </a:lnTo>
                    <a:lnTo>
                      <a:pt x="3" y="22"/>
                    </a:lnTo>
                    <a:lnTo>
                      <a:pt x="0" y="25"/>
                    </a:lnTo>
                    <a:lnTo>
                      <a:pt x="0" y="28"/>
                    </a:lnTo>
                    <a:lnTo>
                      <a:pt x="0" y="33"/>
                    </a:lnTo>
                    <a:lnTo>
                      <a:pt x="0" y="67"/>
                    </a:lnTo>
                    <a:lnTo>
                      <a:pt x="0" y="70"/>
                    </a:lnTo>
                    <a:lnTo>
                      <a:pt x="0" y="74"/>
                    </a:lnTo>
                    <a:lnTo>
                      <a:pt x="3" y="77"/>
                    </a:lnTo>
                    <a:lnTo>
                      <a:pt x="4" y="80"/>
                    </a:lnTo>
                    <a:lnTo>
                      <a:pt x="6" y="82"/>
                    </a:lnTo>
                    <a:lnTo>
                      <a:pt x="8" y="85"/>
                    </a:lnTo>
                    <a:lnTo>
                      <a:pt x="11" y="87"/>
                    </a:lnTo>
                    <a:lnTo>
                      <a:pt x="14" y="89"/>
                    </a:lnTo>
                    <a:lnTo>
                      <a:pt x="17" y="91"/>
                    </a:lnTo>
                    <a:lnTo>
                      <a:pt x="20" y="93"/>
                    </a:lnTo>
                    <a:lnTo>
                      <a:pt x="24" y="95"/>
                    </a:lnTo>
                    <a:lnTo>
                      <a:pt x="28" y="96"/>
                    </a:lnTo>
                    <a:lnTo>
                      <a:pt x="32" y="97"/>
                    </a:lnTo>
                    <a:lnTo>
                      <a:pt x="36" y="98"/>
                    </a:lnTo>
                    <a:lnTo>
                      <a:pt x="40" y="98"/>
                    </a:lnTo>
                    <a:lnTo>
                      <a:pt x="46" y="99"/>
                    </a:lnTo>
                    <a:lnTo>
                      <a:pt x="376" y="99"/>
                    </a:lnTo>
                    <a:close/>
                  </a:path>
                </a:pathLst>
              </a:custGeom>
              <a:solidFill>
                <a:srgbClr val="CED9D9"/>
              </a:solidFill>
              <a:ln w="0" cap="flat" cmpd="sng">
                <a:solidFill>
                  <a:srgbClr val="000000"/>
                </a:solidFill>
                <a:prstDash val="solid"/>
                <a:headEnd type="none" w="med" len="med"/>
                <a:tailEnd type="none" w="med" len="med"/>
              </a:ln>
            </p:spPr>
            <p:txBody>
              <a:bodyPr/>
              <a:lstStyle/>
              <a:p>
                <a:endParaRPr lang="en-US"/>
              </a:p>
            </p:txBody>
          </p:sp>
          <p:sp>
            <p:nvSpPr>
              <p:cNvPr id="1413614" name="Freeform 1413613"/>
              <p:cNvSpPr/>
              <p:nvPr/>
            </p:nvSpPr>
            <p:spPr>
              <a:xfrm>
                <a:off x="4639" y="1274"/>
                <a:ext cx="25" cy="12"/>
              </a:xfrm>
              <a:custGeom>
                <a:avLst/>
                <a:gdLst/>
                <a:ahLst/>
                <a:cxnLst/>
                <a:rect l="0" t="0" r="0" b="0"/>
                <a:pathLst>
                  <a:path w="561" h="269">
                    <a:moveTo>
                      <a:pt x="487" y="269"/>
                    </a:moveTo>
                    <a:lnTo>
                      <a:pt x="492" y="268"/>
                    </a:lnTo>
                    <a:lnTo>
                      <a:pt x="498" y="267"/>
                    </a:lnTo>
                    <a:lnTo>
                      <a:pt x="506" y="266"/>
                    </a:lnTo>
                    <a:lnTo>
                      <a:pt x="512" y="264"/>
                    </a:lnTo>
                    <a:lnTo>
                      <a:pt x="518" y="261"/>
                    </a:lnTo>
                    <a:lnTo>
                      <a:pt x="524" y="258"/>
                    </a:lnTo>
                    <a:lnTo>
                      <a:pt x="530" y="254"/>
                    </a:lnTo>
                    <a:lnTo>
                      <a:pt x="535" y="250"/>
                    </a:lnTo>
                    <a:lnTo>
                      <a:pt x="541" y="245"/>
                    </a:lnTo>
                    <a:lnTo>
                      <a:pt x="546" y="240"/>
                    </a:lnTo>
                    <a:lnTo>
                      <a:pt x="550" y="235"/>
                    </a:lnTo>
                    <a:lnTo>
                      <a:pt x="554" y="229"/>
                    </a:lnTo>
                    <a:lnTo>
                      <a:pt x="557" y="223"/>
                    </a:lnTo>
                    <a:lnTo>
                      <a:pt x="559" y="217"/>
                    </a:lnTo>
                    <a:lnTo>
                      <a:pt x="560" y="211"/>
                    </a:lnTo>
                    <a:lnTo>
                      <a:pt x="561" y="204"/>
                    </a:lnTo>
                    <a:lnTo>
                      <a:pt x="544" y="64"/>
                    </a:lnTo>
                    <a:lnTo>
                      <a:pt x="543" y="57"/>
                    </a:lnTo>
                    <a:lnTo>
                      <a:pt x="542" y="51"/>
                    </a:lnTo>
                    <a:lnTo>
                      <a:pt x="541" y="44"/>
                    </a:lnTo>
                    <a:lnTo>
                      <a:pt x="539" y="38"/>
                    </a:lnTo>
                    <a:lnTo>
                      <a:pt x="536" y="33"/>
                    </a:lnTo>
                    <a:lnTo>
                      <a:pt x="533" y="28"/>
                    </a:lnTo>
                    <a:lnTo>
                      <a:pt x="530" y="23"/>
                    </a:lnTo>
                    <a:lnTo>
                      <a:pt x="527" y="18"/>
                    </a:lnTo>
                    <a:lnTo>
                      <a:pt x="523" y="14"/>
                    </a:lnTo>
                    <a:lnTo>
                      <a:pt x="519" y="11"/>
                    </a:lnTo>
                    <a:lnTo>
                      <a:pt x="514" y="7"/>
                    </a:lnTo>
                    <a:lnTo>
                      <a:pt x="509" y="4"/>
                    </a:lnTo>
                    <a:lnTo>
                      <a:pt x="504" y="2"/>
                    </a:lnTo>
                    <a:lnTo>
                      <a:pt x="498" y="1"/>
                    </a:lnTo>
                    <a:lnTo>
                      <a:pt x="492" y="0"/>
                    </a:lnTo>
                    <a:lnTo>
                      <a:pt x="487" y="0"/>
                    </a:lnTo>
                    <a:lnTo>
                      <a:pt x="72" y="0"/>
                    </a:lnTo>
                    <a:lnTo>
                      <a:pt x="66" y="0"/>
                    </a:lnTo>
                    <a:lnTo>
                      <a:pt x="61" y="1"/>
                    </a:lnTo>
                    <a:lnTo>
                      <a:pt x="55" y="2"/>
                    </a:lnTo>
                    <a:lnTo>
                      <a:pt x="50" y="4"/>
                    </a:lnTo>
                    <a:lnTo>
                      <a:pt x="45" y="7"/>
                    </a:lnTo>
                    <a:lnTo>
                      <a:pt x="41" y="11"/>
                    </a:lnTo>
                    <a:lnTo>
                      <a:pt x="37" y="14"/>
                    </a:lnTo>
                    <a:lnTo>
                      <a:pt x="32" y="18"/>
                    </a:lnTo>
                    <a:lnTo>
                      <a:pt x="28" y="23"/>
                    </a:lnTo>
                    <a:lnTo>
                      <a:pt x="25" y="28"/>
                    </a:lnTo>
                    <a:lnTo>
                      <a:pt x="22" y="33"/>
                    </a:lnTo>
                    <a:lnTo>
                      <a:pt x="20" y="38"/>
                    </a:lnTo>
                    <a:lnTo>
                      <a:pt x="18" y="44"/>
                    </a:lnTo>
                    <a:lnTo>
                      <a:pt x="17" y="51"/>
                    </a:lnTo>
                    <a:lnTo>
                      <a:pt x="16" y="57"/>
                    </a:lnTo>
                    <a:lnTo>
                      <a:pt x="16" y="64"/>
                    </a:lnTo>
                    <a:lnTo>
                      <a:pt x="0" y="204"/>
                    </a:lnTo>
                    <a:lnTo>
                      <a:pt x="0" y="211"/>
                    </a:lnTo>
                    <a:lnTo>
                      <a:pt x="1" y="217"/>
                    </a:lnTo>
                    <a:lnTo>
                      <a:pt x="3" y="223"/>
                    </a:lnTo>
                    <a:lnTo>
                      <a:pt x="6" y="229"/>
                    </a:lnTo>
                    <a:lnTo>
                      <a:pt x="10" y="235"/>
                    </a:lnTo>
                    <a:lnTo>
                      <a:pt x="14" y="240"/>
                    </a:lnTo>
                    <a:lnTo>
                      <a:pt x="19" y="245"/>
                    </a:lnTo>
                    <a:lnTo>
                      <a:pt x="24" y="250"/>
                    </a:lnTo>
                    <a:lnTo>
                      <a:pt x="29" y="254"/>
                    </a:lnTo>
                    <a:lnTo>
                      <a:pt x="36" y="258"/>
                    </a:lnTo>
                    <a:lnTo>
                      <a:pt x="42" y="261"/>
                    </a:lnTo>
                    <a:lnTo>
                      <a:pt x="48" y="264"/>
                    </a:lnTo>
                    <a:lnTo>
                      <a:pt x="54" y="266"/>
                    </a:lnTo>
                    <a:lnTo>
                      <a:pt x="60" y="267"/>
                    </a:lnTo>
                    <a:lnTo>
                      <a:pt x="66" y="268"/>
                    </a:lnTo>
                    <a:lnTo>
                      <a:pt x="72" y="269"/>
                    </a:lnTo>
                    <a:lnTo>
                      <a:pt x="487" y="269"/>
                    </a:lnTo>
                    <a:close/>
                  </a:path>
                </a:pathLst>
              </a:custGeom>
              <a:solidFill>
                <a:srgbClr val="F2F3F1"/>
              </a:solidFill>
              <a:ln w="0" cap="flat" cmpd="sng">
                <a:solidFill>
                  <a:srgbClr val="000000"/>
                </a:solidFill>
                <a:prstDash val="solid"/>
                <a:headEnd type="none" w="med" len="med"/>
                <a:tailEnd type="none" w="med" len="med"/>
              </a:ln>
            </p:spPr>
            <p:txBody>
              <a:bodyPr/>
              <a:lstStyle/>
              <a:p>
                <a:endParaRPr lang="en-US"/>
              </a:p>
            </p:txBody>
          </p:sp>
          <p:sp>
            <p:nvSpPr>
              <p:cNvPr id="1413615" name="Freeform 1413614"/>
              <p:cNvSpPr/>
              <p:nvPr/>
            </p:nvSpPr>
            <p:spPr>
              <a:xfrm>
                <a:off x="4643" y="1279"/>
                <a:ext cx="18" cy="6"/>
              </a:xfrm>
              <a:custGeom>
                <a:avLst/>
                <a:gdLst/>
                <a:ahLst/>
                <a:cxnLst/>
                <a:rect l="0" t="0" r="0" b="0"/>
                <a:pathLst>
                  <a:path w="411" h="121">
                    <a:moveTo>
                      <a:pt x="411" y="61"/>
                    </a:moveTo>
                    <a:lnTo>
                      <a:pt x="410" y="67"/>
                    </a:lnTo>
                    <a:lnTo>
                      <a:pt x="410" y="73"/>
                    </a:lnTo>
                    <a:lnTo>
                      <a:pt x="409" y="78"/>
                    </a:lnTo>
                    <a:lnTo>
                      <a:pt x="407" y="85"/>
                    </a:lnTo>
                    <a:lnTo>
                      <a:pt x="405" y="90"/>
                    </a:lnTo>
                    <a:lnTo>
                      <a:pt x="403" y="95"/>
                    </a:lnTo>
                    <a:lnTo>
                      <a:pt x="401" y="99"/>
                    </a:lnTo>
                    <a:lnTo>
                      <a:pt x="398" y="103"/>
                    </a:lnTo>
                    <a:lnTo>
                      <a:pt x="395" y="107"/>
                    </a:lnTo>
                    <a:lnTo>
                      <a:pt x="391" y="111"/>
                    </a:lnTo>
                    <a:lnTo>
                      <a:pt x="387" y="113"/>
                    </a:lnTo>
                    <a:lnTo>
                      <a:pt x="382" y="116"/>
                    </a:lnTo>
                    <a:lnTo>
                      <a:pt x="378" y="118"/>
                    </a:lnTo>
                    <a:lnTo>
                      <a:pt x="373" y="119"/>
                    </a:lnTo>
                    <a:lnTo>
                      <a:pt x="368" y="120"/>
                    </a:lnTo>
                    <a:lnTo>
                      <a:pt x="363" y="121"/>
                    </a:lnTo>
                    <a:lnTo>
                      <a:pt x="48" y="121"/>
                    </a:lnTo>
                    <a:lnTo>
                      <a:pt x="42" y="120"/>
                    </a:lnTo>
                    <a:lnTo>
                      <a:pt x="37" y="119"/>
                    </a:lnTo>
                    <a:lnTo>
                      <a:pt x="31" y="118"/>
                    </a:lnTo>
                    <a:lnTo>
                      <a:pt x="27" y="116"/>
                    </a:lnTo>
                    <a:lnTo>
                      <a:pt x="23" y="113"/>
                    </a:lnTo>
                    <a:lnTo>
                      <a:pt x="19" y="111"/>
                    </a:lnTo>
                    <a:lnTo>
                      <a:pt x="15" y="107"/>
                    </a:lnTo>
                    <a:lnTo>
                      <a:pt x="12" y="103"/>
                    </a:lnTo>
                    <a:lnTo>
                      <a:pt x="9" y="99"/>
                    </a:lnTo>
                    <a:lnTo>
                      <a:pt x="7" y="95"/>
                    </a:lnTo>
                    <a:lnTo>
                      <a:pt x="5" y="90"/>
                    </a:lnTo>
                    <a:lnTo>
                      <a:pt x="3" y="85"/>
                    </a:lnTo>
                    <a:lnTo>
                      <a:pt x="1" y="78"/>
                    </a:lnTo>
                    <a:lnTo>
                      <a:pt x="0" y="73"/>
                    </a:lnTo>
                    <a:lnTo>
                      <a:pt x="0" y="67"/>
                    </a:lnTo>
                    <a:lnTo>
                      <a:pt x="0" y="61"/>
                    </a:lnTo>
                    <a:lnTo>
                      <a:pt x="3" y="0"/>
                    </a:lnTo>
                    <a:lnTo>
                      <a:pt x="408" y="0"/>
                    </a:lnTo>
                    <a:lnTo>
                      <a:pt x="411" y="61"/>
                    </a:lnTo>
                    <a:close/>
                  </a:path>
                </a:pathLst>
              </a:custGeom>
              <a:solidFill>
                <a:srgbClr val="A9B6B5"/>
              </a:solidFill>
              <a:ln w="0" cap="flat" cmpd="sng">
                <a:solidFill>
                  <a:srgbClr val="000000"/>
                </a:solidFill>
                <a:prstDash val="solid"/>
                <a:headEnd type="none" w="med" len="med"/>
                <a:tailEnd type="none" w="med" len="med"/>
              </a:ln>
            </p:spPr>
            <p:txBody>
              <a:bodyPr/>
              <a:lstStyle/>
              <a:p>
                <a:endParaRPr lang="en-US"/>
              </a:p>
            </p:txBody>
          </p:sp>
          <p:sp>
            <p:nvSpPr>
              <p:cNvPr id="1413616" name="Freeform 1413615"/>
              <p:cNvSpPr/>
              <p:nvPr/>
            </p:nvSpPr>
            <p:spPr>
              <a:xfrm>
                <a:off x="4640" y="1276"/>
                <a:ext cx="2" cy="8"/>
              </a:xfrm>
              <a:custGeom>
                <a:avLst/>
                <a:gdLst/>
                <a:ahLst/>
                <a:cxnLst/>
                <a:rect l="0" t="0" r="0" b="0"/>
                <a:pathLst>
                  <a:path w="40" h="200">
                    <a:moveTo>
                      <a:pt x="23" y="200"/>
                    </a:moveTo>
                    <a:lnTo>
                      <a:pt x="24" y="199"/>
                    </a:lnTo>
                    <a:lnTo>
                      <a:pt x="26" y="199"/>
                    </a:lnTo>
                    <a:lnTo>
                      <a:pt x="27" y="199"/>
                    </a:lnTo>
                    <a:lnTo>
                      <a:pt x="29" y="198"/>
                    </a:lnTo>
                    <a:lnTo>
                      <a:pt x="30" y="197"/>
                    </a:lnTo>
                    <a:lnTo>
                      <a:pt x="32" y="196"/>
                    </a:lnTo>
                    <a:lnTo>
                      <a:pt x="33" y="195"/>
                    </a:lnTo>
                    <a:lnTo>
                      <a:pt x="34" y="194"/>
                    </a:lnTo>
                    <a:lnTo>
                      <a:pt x="35" y="193"/>
                    </a:lnTo>
                    <a:lnTo>
                      <a:pt x="36" y="191"/>
                    </a:lnTo>
                    <a:lnTo>
                      <a:pt x="37" y="190"/>
                    </a:lnTo>
                    <a:lnTo>
                      <a:pt x="38" y="188"/>
                    </a:lnTo>
                    <a:lnTo>
                      <a:pt x="39" y="186"/>
                    </a:lnTo>
                    <a:lnTo>
                      <a:pt x="39" y="184"/>
                    </a:lnTo>
                    <a:lnTo>
                      <a:pt x="39" y="183"/>
                    </a:lnTo>
                    <a:lnTo>
                      <a:pt x="40" y="181"/>
                    </a:lnTo>
                    <a:lnTo>
                      <a:pt x="40" y="20"/>
                    </a:lnTo>
                    <a:lnTo>
                      <a:pt x="39" y="18"/>
                    </a:lnTo>
                    <a:lnTo>
                      <a:pt x="39" y="16"/>
                    </a:lnTo>
                    <a:lnTo>
                      <a:pt x="39" y="14"/>
                    </a:lnTo>
                    <a:lnTo>
                      <a:pt x="38" y="11"/>
                    </a:lnTo>
                    <a:lnTo>
                      <a:pt x="37" y="10"/>
                    </a:lnTo>
                    <a:lnTo>
                      <a:pt x="36" y="8"/>
                    </a:lnTo>
                    <a:lnTo>
                      <a:pt x="35" y="7"/>
                    </a:lnTo>
                    <a:lnTo>
                      <a:pt x="34" y="5"/>
                    </a:lnTo>
                    <a:lnTo>
                      <a:pt x="33" y="4"/>
                    </a:lnTo>
                    <a:lnTo>
                      <a:pt x="32" y="3"/>
                    </a:lnTo>
                    <a:lnTo>
                      <a:pt x="30" y="2"/>
                    </a:lnTo>
                    <a:lnTo>
                      <a:pt x="29" y="1"/>
                    </a:lnTo>
                    <a:lnTo>
                      <a:pt x="27" y="0"/>
                    </a:lnTo>
                    <a:lnTo>
                      <a:pt x="26" y="0"/>
                    </a:lnTo>
                    <a:lnTo>
                      <a:pt x="24" y="0"/>
                    </a:lnTo>
                    <a:lnTo>
                      <a:pt x="23" y="0"/>
                    </a:lnTo>
                    <a:lnTo>
                      <a:pt x="21" y="0"/>
                    </a:lnTo>
                    <a:lnTo>
                      <a:pt x="19" y="0"/>
                    </a:lnTo>
                    <a:lnTo>
                      <a:pt x="18" y="0"/>
                    </a:lnTo>
                    <a:lnTo>
                      <a:pt x="16" y="1"/>
                    </a:lnTo>
                    <a:lnTo>
                      <a:pt x="14" y="2"/>
                    </a:lnTo>
                    <a:lnTo>
                      <a:pt x="12" y="3"/>
                    </a:lnTo>
                    <a:lnTo>
                      <a:pt x="11" y="4"/>
                    </a:lnTo>
                    <a:lnTo>
                      <a:pt x="10" y="5"/>
                    </a:lnTo>
                    <a:lnTo>
                      <a:pt x="9" y="7"/>
                    </a:lnTo>
                    <a:lnTo>
                      <a:pt x="8" y="8"/>
                    </a:lnTo>
                    <a:lnTo>
                      <a:pt x="7" y="10"/>
                    </a:lnTo>
                    <a:lnTo>
                      <a:pt x="6" y="11"/>
                    </a:lnTo>
                    <a:lnTo>
                      <a:pt x="5" y="14"/>
                    </a:lnTo>
                    <a:lnTo>
                      <a:pt x="5" y="16"/>
                    </a:lnTo>
                    <a:lnTo>
                      <a:pt x="5" y="18"/>
                    </a:lnTo>
                    <a:lnTo>
                      <a:pt x="5" y="20"/>
                    </a:lnTo>
                    <a:lnTo>
                      <a:pt x="0" y="168"/>
                    </a:lnTo>
                    <a:lnTo>
                      <a:pt x="0" y="169"/>
                    </a:lnTo>
                    <a:lnTo>
                      <a:pt x="0" y="172"/>
                    </a:lnTo>
                    <a:lnTo>
                      <a:pt x="1" y="175"/>
                    </a:lnTo>
                    <a:lnTo>
                      <a:pt x="2" y="178"/>
                    </a:lnTo>
                    <a:lnTo>
                      <a:pt x="3" y="180"/>
                    </a:lnTo>
                    <a:lnTo>
                      <a:pt x="4" y="183"/>
                    </a:lnTo>
                    <a:lnTo>
                      <a:pt x="6" y="185"/>
                    </a:lnTo>
                    <a:lnTo>
                      <a:pt x="7" y="188"/>
                    </a:lnTo>
                    <a:lnTo>
                      <a:pt x="9" y="190"/>
                    </a:lnTo>
                    <a:lnTo>
                      <a:pt x="11" y="192"/>
                    </a:lnTo>
                    <a:lnTo>
                      <a:pt x="12" y="194"/>
                    </a:lnTo>
                    <a:lnTo>
                      <a:pt x="14" y="196"/>
                    </a:lnTo>
                    <a:lnTo>
                      <a:pt x="17" y="197"/>
                    </a:lnTo>
                    <a:lnTo>
                      <a:pt x="19" y="199"/>
                    </a:lnTo>
                    <a:lnTo>
                      <a:pt x="21" y="199"/>
                    </a:lnTo>
                    <a:lnTo>
                      <a:pt x="23" y="200"/>
                    </a:lnTo>
                    <a:close/>
                  </a:path>
                </a:pathLst>
              </a:custGeom>
              <a:solidFill>
                <a:srgbClr val="C2D5D7"/>
              </a:solidFill>
              <a:ln w="0" cap="flat" cmpd="sng">
                <a:solidFill>
                  <a:srgbClr val="000000"/>
                </a:solidFill>
                <a:prstDash val="solid"/>
                <a:headEnd type="none" w="med" len="med"/>
                <a:tailEnd type="none" w="med" len="med"/>
              </a:ln>
            </p:spPr>
            <p:txBody>
              <a:bodyPr/>
              <a:lstStyle/>
              <a:p>
                <a:endParaRPr lang="en-US"/>
              </a:p>
            </p:txBody>
          </p:sp>
          <p:sp>
            <p:nvSpPr>
              <p:cNvPr id="1413617" name="Freeform 1413616"/>
              <p:cNvSpPr/>
              <p:nvPr/>
            </p:nvSpPr>
            <p:spPr>
              <a:xfrm>
                <a:off x="4661" y="1275"/>
                <a:ext cx="2" cy="9"/>
              </a:xfrm>
              <a:custGeom>
                <a:avLst/>
                <a:gdLst/>
                <a:ahLst/>
                <a:cxnLst/>
                <a:rect l="0" t="0" r="0" b="0"/>
                <a:pathLst>
                  <a:path w="46" h="209">
                    <a:moveTo>
                      <a:pt x="18" y="209"/>
                    </a:moveTo>
                    <a:lnTo>
                      <a:pt x="19" y="208"/>
                    </a:lnTo>
                    <a:lnTo>
                      <a:pt x="21" y="208"/>
                    </a:lnTo>
                    <a:lnTo>
                      <a:pt x="23" y="206"/>
                    </a:lnTo>
                    <a:lnTo>
                      <a:pt x="26" y="205"/>
                    </a:lnTo>
                    <a:lnTo>
                      <a:pt x="28" y="203"/>
                    </a:lnTo>
                    <a:lnTo>
                      <a:pt x="30" y="201"/>
                    </a:lnTo>
                    <a:lnTo>
                      <a:pt x="32" y="199"/>
                    </a:lnTo>
                    <a:lnTo>
                      <a:pt x="34" y="197"/>
                    </a:lnTo>
                    <a:lnTo>
                      <a:pt x="36" y="194"/>
                    </a:lnTo>
                    <a:lnTo>
                      <a:pt x="38" y="191"/>
                    </a:lnTo>
                    <a:lnTo>
                      <a:pt x="41" y="189"/>
                    </a:lnTo>
                    <a:lnTo>
                      <a:pt x="43" y="186"/>
                    </a:lnTo>
                    <a:lnTo>
                      <a:pt x="44" y="184"/>
                    </a:lnTo>
                    <a:lnTo>
                      <a:pt x="45" y="181"/>
                    </a:lnTo>
                    <a:lnTo>
                      <a:pt x="45" y="178"/>
                    </a:lnTo>
                    <a:lnTo>
                      <a:pt x="46" y="176"/>
                    </a:lnTo>
                    <a:lnTo>
                      <a:pt x="35" y="21"/>
                    </a:lnTo>
                    <a:lnTo>
                      <a:pt x="34" y="17"/>
                    </a:lnTo>
                    <a:lnTo>
                      <a:pt x="34" y="15"/>
                    </a:lnTo>
                    <a:lnTo>
                      <a:pt x="34" y="14"/>
                    </a:lnTo>
                    <a:lnTo>
                      <a:pt x="33" y="12"/>
                    </a:lnTo>
                    <a:lnTo>
                      <a:pt x="32" y="10"/>
                    </a:lnTo>
                    <a:lnTo>
                      <a:pt x="31" y="8"/>
                    </a:lnTo>
                    <a:lnTo>
                      <a:pt x="30" y="7"/>
                    </a:lnTo>
                    <a:lnTo>
                      <a:pt x="29" y="5"/>
                    </a:lnTo>
                    <a:lnTo>
                      <a:pt x="28" y="4"/>
                    </a:lnTo>
                    <a:lnTo>
                      <a:pt x="27" y="3"/>
                    </a:lnTo>
                    <a:lnTo>
                      <a:pt x="25" y="2"/>
                    </a:lnTo>
                    <a:lnTo>
                      <a:pt x="24" y="1"/>
                    </a:lnTo>
                    <a:lnTo>
                      <a:pt x="22" y="0"/>
                    </a:lnTo>
                    <a:lnTo>
                      <a:pt x="21" y="0"/>
                    </a:lnTo>
                    <a:lnTo>
                      <a:pt x="19" y="0"/>
                    </a:lnTo>
                    <a:lnTo>
                      <a:pt x="18" y="0"/>
                    </a:lnTo>
                    <a:lnTo>
                      <a:pt x="16" y="0"/>
                    </a:lnTo>
                    <a:lnTo>
                      <a:pt x="14" y="0"/>
                    </a:lnTo>
                    <a:lnTo>
                      <a:pt x="12" y="0"/>
                    </a:lnTo>
                    <a:lnTo>
                      <a:pt x="11" y="1"/>
                    </a:lnTo>
                    <a:lnTo>
                      <a:pt x="9" y="2"/>
                    </a:lnTo>
                    <a:lnTo>
                      <a:pt x="8" y="3"/>
                    </a:lnTo>
                    <a:lnTo>
                      <a:pt x="6" y="4"/>
                    </a:lnTo>
                    <a:lnTo>
                      <a:pt x="5" y="6"/>
                    </a:lnTo>
                    <a:lnTo>
                      <a:pt x="4" y="7"/>
                    </a:lnTo>
                    <a:lnTo>
                      <a:pt x="3" y="9"/>
                    </a:lnTo>
                    <a:lnTo>
                      <a:pt x="2" y="11"/>
                    </a:lnTo>
                    <a:lnTo>
                      <a:pt x="2" y="13"/>
                    </a:lnTo>
                    <a:lnTo>
                      <a:pt x="0" y="15"/>
                    </a:lnTo>
                    <a:lnTo>
                      <a:pt x="0" y="17"/>
                    </a:lnTo>
                    <a:lnTo>
                      <a:pt x="0" y="19"/>
                    </a:lnTo>
                    <a:lnTo>
                      <a:pt x="0" y="23"/>
                    </a:lnTo>
                    <a:lnTo>
                      <a:pt x="0" y="192"/>
                    </a:lnTo>
                    <a:lnTo>
                      <a:pt x="0" y="193"/>
                    </a:lnTo>
                    <a:lnTo>
                      <a:pt x="0" y="195"/>
                    </a:lnTo>
                    <a:lnTo>
                      <a:pt x="0" y="196"/>
                    </a:lnTo>
                    <a:lnTo>
                      <a:pt x="2" y="198"/>
                    </a:lnTo>
                    <a:lnTo>
                      <a:pt x="2" y="199"/>
                    </a:lnTo>
                    <a:lnTo>
                      <a:pt x="3" y="200"/>
                    </a:lnTo>
                    <a:lnTo>
                      <a:pt x="4" y="202"/>
                    </a:lnTo>
                    <a:lnTo>
                      <a:pt x="5" y="203"/>
                    </a:lnTo>
                    <a:lnTo>
                      <a:pt x="6" y="204"/>
                    </a:lnTo>
                    <a:lnTo>
                      <a:pt x="8" y="205"/>
                    </a:lnTo>
                    <a:lnTo>
                      <a:pt x="9" y="206"/>
                    </a:lnTo>
                    <a:lnTo>
                      <a:pt x="11" y="207"/>
                    </a:lnTo>
                    <a:lnTo>
                      <a:pt x="12" y="208"/>
                    </a:lnTo>
                    <a:lnTo>
                      <a:pt x="14" y="208"/>
                    </a:lnTo>
                    <a:lnTo>
                      <a:pt x="16" y="208"/>
                    </a:lnTo>
                    <a:lnTo>
                      <a:pt x="18" y="209"/>
                    </a:lnTo>
                    <a:close/>
                  </a:path>
                </a:pathLst>
              </a:custGeom>
              <a:solidFill>
                <a:srgbClr val="C2D5D7"/>
              </a:solidFill>
              <a:ln w="0" cap="flat" cmpd="sng">
                <a:solidFill>
                  <a:srgbClr val="000000"/>
                </a:solidFill>
                <a:prstDash val="solid"/>
                <a:headEnd type="none" w="med" len="med"/>
                <a:tailEnd type="none" w="med" len="med"/>
              </a:ln>
            </p:spPr>
            <p:txBody>
              <a:bodyPr/>
              <a:lstStyle/>
              <a:p>
                <a:endParaRPr lang="en-US"/>
              </a:p>
            </p:txBody>
          </p:sp>
          <p:sp>
            <p:nvSpPr>
              <p:cNvPr id="1413618" name="Freeform 1413617"/>
              <p:cNvSpPr/>
              <p:nvPr/>
            </p:nvSpPr>
            <p:spPr>
              <a:xfrm>
                <a:off x="4642" y="1275"/>
                <a:ext cx="19" cy="4"/>
              </a:xfrm>
              <a:custGeom>
                <a:avLst/>
                <a:gdLst/>
                <a:ahLst/>
                <a:cxnLst/>
                <a:rect l="0" t="0" r="0" b="0"/>
                <a:pathLst>
                  <a:path w="423" h="99">
                    <a:moveTo>
                      <a:pt x="378" y="99"/>
                    </a:moveTo>
                    <a:lnTo>
                      <a:pt x="382" y="98"/>
                    </a:lnTo>
                    <a:lnTo>
                      <a:pt x="386" y="98"/>
                    </a:lnTo>
                    <a:lnTo>
                      <a:pt x="390" y="97"/>
                    </a:lnTo>
                    <a:lnTo>
                      <a:pt x="396" y="96"/>
                    </a:lnTo>
                    <a:lnTo>
                      <a:pt x="399" y="95"/>
                    </a:lnTo>
                    <a:lnTo>
                      <a:pt x="403" y="93"/>
                    </a:lnTo>
                    <a:lnTo>
                      <a:pt x="406" y="91"/>
                    </a:lnTo>
                    <a:lnTo>
                      <a:pt x="410" y="89"/>
                    </a:lnTo>
                    <a:lnTo>
                      <a:pt x="412" y="87"/>
                    </a:lnTo>
                    <a:lnTo>
                      <a:pt x="415" y="85"/>
                    </a:lnTo>
                    <a:lnTo>
                      <a:pt x="417" y="82"/>
                    </a:lnTo>
                    <a:lnTo>
                      <a:pt x="419" y="80"/>
                    </a:lnTo>
                    <a:lnTo>
                      <a:pt x="420" y="77"/>
                    </a:lnTo>
                    <a:lnTo>
                      <a:pt x="422" y="74"/>
                    </a:lnTo>
                    <a:lnTo>
                      <a:pt x="422" y="70"/>
                    </a:lnTo>
                    <a:lnTo>
                      <a:pt x="423" y="67"/>
                    </a:lnTo>
                    <a:lnTo>
                      <a:pt x="423" y="33"/>
                    </a:lnTo>
                    <a:lnTo>
                      <a:pt x="422" y="28"/>
                    </a:lnTo>
                    <a:lnTo>
                      <a:pt x="422" y="25"/>
                    </a:lnTo>
                    <a:lnTo>
                      <a:pt x="420" y="22"/>
                    </a:lnTo>
                    <a:lnTo>
                      <a:pt x="419" y="19"/>
                    </a:lnTo>
                    <a:lnTo>
                      <a:pt x="417" y="16"/>
                    </a:lnTo>
                    <a:lnTo>
                      <a:pt x="415" y="13"/>
                    </a:lnTo>
                    <a:lnTo>
                      <a:pt x="412" y="11"/>
                    </a:lnTo>
                    <a:lnTo>
                      <a:pt x="410" y="9"/>
                    </a:lnTo>
                    <a:lnTo>
                      <a:pt x="406" y="7"/>
                    </a:lnTo>
                    <a:lnTo>
                      <a:pt x="403" y="5"/>
                    </a:lnTo>
                    <a:lnTo>
                      <a:pt x="399" y="3"/>
                    </a:lnTo>
                    <a:lnTo>
                      <a:pt x="396" y="2"/>
                    </a:lnTo>
                    <a:lnTo>
                      <a:pt x="390" y="1"/>
                    </a:lnTo>
                    <a:lnTo>
                      <a:pt x="386" y="0"/>
                    </a:lnTo>
                    <a:lnTo>
                      <a:pt x="382" y="0"/>
                    </a:lnTo>
                    <a:lnTo>
                      <a:pt x="378" y="0"/>
                    </a:lnTo>
                    <a:lnTo>
                      <a:pt x="46" y="0"/>
                    </a:lnTo>
                    <a:lnTo>
                      <a:pt x="40" y="0"/>
                    </a:lnTo>
                    <a:lnTo>
                      <a:pt x="36" y="0"/>
                    </a:lnTo>
                    <a:lnTo>
                      <a:pt x="32" y="1"/>
                    </a:lnTo>
                    <a:lnTo>
                      <a:pt x="28" y="2"/>
                    </a:lnTo>
                    <a:lnTo>
                      <a:pt x="24" y="3"/>
                    </a:lnTo>
                    <a:lnTo>
                      <a:pt x="20" y="5"/>
                    </a:lnTo>
                    <a:lnTo>
                      <a:pt x="17" y="7"/>
                    </a:lnTo>
                    <a:lnTo>
                      <a:pt x="14" y="9"/>
                    </a:lnTo>
                    <a:lnTo>
                      <a:pt x="11" y="11"/>
                    </a:lnTo>
                    <a:lnTo>
                      <a:pt x="8" y="13"/>
                    </a:lnTo>
                    <a:lnTo>
                      <a:pt x="6" y="16"/>
                    </a:lnTo>
                    <a:lnTo>
                      <a:pt x="3" y="19"/>
                    </a:lnTo>
                    <a:lnTo>
                      <a:pt x="2" y="22"/>
                    </a:lnTo>
                    <a:lnTo>
                      <a:pt x="0" y="25"/>
                    </a:lnTo>
                    <a:lnTo>
                      <a:pt x="0" y="28"/>
                    </a:lnTo>
                    <a:lnTo>
                      <a:pt x="0" y="33"/>
                    </a:lnTo>
                    <a:lnTo>
                      <a:pt x="0" y="67"/>
                    </a:lnTo>
                    <a:lnTo>
                      <a:pt x="0" y="70"/>
                    </a:lnTo>
                    <a:lnTo>
                      <a:pt x="0" y="74"/>
                    </a:lnTo>
                    <a:lnTo>
                      <a:pt x="2" y="77"/>
                    </a:lnTo>
                    <a:lnTo>
                      <a:pt x="3" y="80"/>
                    </a:lnTo>
                    <a:lnTo>
                      <a:pt x="6" y="82"/>
                    </a:lnTo>
                    <a:lnTo>
                      <a:pt x="8" y="85"/>
                    </a:lnTo>
                    <a:lnTo>
                      <a:pt x="11" y="87"/>
                    </a:lnTo>
                    <a:lnTo>
                      <a:pt x="14" y="89"/>
                    </a:lnTo>
                    <a:lnTo>
                      <a:pt x="17" y="91"/>
                    </a:lnTo>
                    <a:lnTo>
                      <a:pt x="20" y="93"/>
                    </a:lnTo>
                    <a:lnTo>
                      <a:pt x="24" y="95"/>
                    </a:lnTo>
                    <a:lnTo>
                      <a:pt x="28" y="96"/>
                    </a:lnTo>
                    <a:lnTo>
                      <a:pt x="32" y="97"/>
                    </a:lnTo>
                    <a:lnTo>
                      <a:pt x="36" y="98"/>
                    </a:lnTo>
                    <a:lnTo>
                      <a:pt x="40" y="98"/>
                    </a:lnTo>
                    <a:lnTo>
                      <a:pt x="46" y="99"/>
                    </a:lnTo>
                    <a:lnTo>
                      <a:pt x="378" y="99"/>
                    </a:lnTo>
                    <a:close/>
                  </a:path>
                </a:pathLst>
              </a:custGeom>
              <a:solidFill>
                <a:srgbClr val="CED9D9"/>
              </a:solidFill>
              <a:ln w="0" cap="flat" cmpd="sng">
                <a:solidFill>
                  <a:srgbClr val="000000"/>
                </a:solidFill>
                <a:prstDash val="solid"/>
                <a:headEnd type="none" w="med" len="med"/>
                <a:tailEnd type="none" w="med" len="med"/>
              </a:ln>
            </p:spPr>
            <p:txBody>
              <a:bodyPr/>
              <a:lstStyle/>
              <a:p>
                <a:endParaRPr lang="en-US"/>
              </a:p>
            </p:txBody>
          </p:sp>
          <p:sp>
            <p:nvSpPr>
              <p:cNvPr id="1413619" name="Freeform 1413618"/>
              <p:cNvSpPr/>
              <p:nvPr/>
            </p:nvSpPr>
            <p:spPr>
              <a:xfrm>
                <a:off x="4612" y="1274"/>
                <a:ext cx="25" cy="12"/>
              </a:xfrm>
              <a:custGeom>
                <a:avLst/>
                <a:gdLst/>
                <a:ahLst/>
                <a:cxnLst/>
                <a:rect l="0" t="0" r="0" b="0"/>
                <a:pathLst>
                  <a:path w="561" h="269">
                    <a:moveTo>
                      <a:pt x="488" y="269"/>
                    </a:moveTo>
                    <a:lnTo>
                      <a:pt x="493" y="268"/>
                    </a:lnTo>
                    <a:lnTo>
                      <a:pt x="499" y="267"/>
                    </a:lnTo>
                    <a:lnTo>
                      <a:pt x="506" y="266"/>
                    </a:lnTo>
                    <a:lnTo>
                      <a:pt x="512" y="264"/>
                    </a:lnTo>
                    <a:lnTo>
                      <a:pt x="518" y="261"/>
                    </a:lnTo>
                    <a:lnTo>
                      <a:pt x="524" y="258"/>
                    </a:lnTo>
                    <a:lnTo>
                      <a:pt x="530" y="254"/>
                    </a:lnTo>
                    <a:lnTo>
                      <a:pt x="535" y="250"/>
                    </a:lnTo>
                    <a:lnTo>
                      <a:pt x="541" y="245"/>
                    </a:lnTo>
                    <a:lnTo>
                      <a:pt x="546" y="240"/>
                    </a:lnTo>
                    <a:lnTo>
                      <a:pt x="550" y="235"/>
                    </a:lnTo>
                    <a:lnTo>
                      <a:pt x="554" y="229"/>
                    </a:lnTo>
                    <a:lnTo>
                      <a:pt x="557" y="223"/>
                    </a:lnTo>
                    <a:lnTo>
                      <a:pt x="559" y="217"/>
                    </a:lnTo>
                    <a:lnTo>
                      <a:pt x="560" y="211"/>
                    </a:lnTo>
                    <a:lnTo>
                      <a:pt x="561" y="204"/>
                    </a:lnTo>
                    <a:lnTo>
                      <a:pt x="545" y="64"/>
                    </a:lnTo>
                    <a:lnTo>
                      <a:pt x="544" y="57"/>
                    </a:lnTo>
                    <a:lnTo>
                      <a:pt x="543" y="51"/>
                    </a:lnTo>
                    <a:lnTo>
                      <a:pt x="542" y="44"/>
                    </a:lnTo>
                    <a:lnTo>
                      <a:pt x="539" y="38"/>
                    </a:lnTo>
                    <a:lnTo>
                      <a:pt x="537" y="33"/>
                    </a:lnTo>
                    <a:lnTo>
                      <a:pt x="534" y="28"/>
                    </a:lnTo>
                    <a:lnTo>
                      <a:pt x="531" y="23"/>
                    </a:lnTo>
                    <a:lnTo>
                      <a:pt x="527" y="18"/>
                    </a:lnTo>
                    <a:lnTo>
                      <a:pt x="523" y="14"/>
                    </a:lnTo>
                    <a:lnTo>
                      <a:pt x="519" y="11"/>
                    </a:lnTo>
                    <a:lnTo>
                      <a:pt x="515" y="7"/>
                    </a:lnTo>
                    <a:lnTo>
                      <a:pt x="510" y="4"/>
                    </a:lnTo>
                    <a:lnTo>
                      <a:pt x="505" y="2"/>
                    </a:lnTo>
                    <a:lnTo>
                      <a:pt x="498" y="1"/>
                    </a:lnTo>
                    <a:lnTo>
                      <a:pt x="493" y="0"/>
                    </a:lnTo>
                    <a:lnTo>
                      <a:pt x="488" y="0"/>
                    </a:lnTo>
                    <a:lnTo>
                      <a:pt x="73" y="0"/>
                    </a:lnTo>
                    <a:lnTo>
                      <a:pt x="67" y="0"/>
                    </a:lnTo>
                    <a:lnTo>
                      <a:pt x="61" y="1"/>
                    </a:lnTo>
                    <a:lnTo>
                      <a:pt x="56" y="2"/>
                    </a:lnTo>
                    <a:lnTo>
                      <a:pt x="51" y="4"/>
                    </a:lnTo>
                    <a:lnTo>
                      <a:pt x="46" y="7"/>
                    </a:lnTo>
                    <a:lnTo>
                      <a:pt x="41" y="11"/>
                    </a:lnTo>
                    <a:lnTo>
                      <a:pt x="36" y="14"/>
                    </a:lnTo>
                    <a:lnTo>
                      <a:pt x="32" y="18"/>
                    </a:lnTo>
                    <a:lnTo>
                      <a:pt x="29" y="23"/>
                    </a:lnTo>
                    <a:lnTo>
                      <a:pt x="26" y="28"/>
                    </a:lnTo>
                    <a:lnTo>
                      <a:pt x="23" y="33"/>
                    </a:lnTo>
                    <a:lnTo>
                      <a:pt x="21" y="38"/>
                    </a:lnTo>
                    <a:lnTo>
                      <a:pt x="19" y="44"/>
                    </a:lnTo>
                    <a:lnTo>
                      <a:pt x="18" y="51"/>
                    </a:lnTo>
                    <a:lnTo>
                      <a:pt x="17" y="57"/>
                    </a:lnTo>
                    <a:lnTo>
                      <a:pt x="17" y="64"/>
                    </a:lnTo>
                    <a:lnTo>
                      <a:pt x="0" y="204"/>
                    </a:lnTo>
                    <a:lnTo>
                      <a:pt x="0" y="211"/>
                    </a:lnTo>
                    <a:lnTo>
                      <a:pt x="1" y="217"/>
                    </a:lnTo>
                    <a:lnTo>
                      <a:pt x="3" y="223"/>
                    </a:lnTo>
                    <a:lnTo>
                      <a:pt x="6" y="229"/>
                    </a:lnTo>
                    <a:lnTo>
                      <a:pt x="10" y="235"/>
                    </a:lnTo>
                    <a:lnTo>
                      <a:pt x="14" y="240"/>
                    </a:lnTo>
                    <a:lnTo>
                      <a:pt x="19" y="245"/>
                    </a:lnTo>
                    <a:lnTo>
                      <a:pt x="24" y="250"/>
                    </a:lnTo>
                    <a:lnTo>
                      <a:pt x="29" y="254"/>
                    </a:lnTo>
                    <a:lnTo>
                      <a:pt x="35" y="258"/>
                    </a:lnTo>
                    <a:lnTo>
                      <a:pt x="42" y="261"/>
                    </a:lnTo>
                    <a:lnTo>
                      <a:pt x="48" y="264"/>
                    </a:lnTo>
                    <a:lnTo>
                      <a:pt x="54" y="266"/>
                    </a:lnTo>
                    <a:lnTo>
                      <a:pt x="61" y="267"/>
                    </a:lnTo>
                    <a:lnTo>
                      <a:pt x="67" y="268"/>
                    </a:lnTo>
                    <a:lnTo>
                      <a:pt x="73" y="269"/>
                    </a:lnTo>
                    <a:lnTo>
                      <a:pt x="488" y="269"/>
                    </a:lnTo>
                    <a:close/>
                  </a:path>
                </a:pathLst>
              </a:custGeom>
              <a:solidFill>
                <a:srgbClr val="F2F3F1"/>
              </a:solidFill>
              <a:ln w="0" cap="flat" cmpd="sng">
                <a:solidFill>
                  <a:srgbClr val="000000"/>
                </a:solidFill>
                <a:prstDash val="solid"/>
                <a:headEnd type="none" w="med" len="med"/>
                <a:tailEnd type="none" w="med" len="med"/>
              </a:ln>
            </p:spPr>
            <p:txBody>
              <a:bodyPr/>
              <a:lstStyle/>
              <a:p>
                <a:endParaRPr lang="en-US"/>
              </a:p>
            </p:txBody>
          </p:sp>
          <p:sp>
            <p:nvSpPr>
              <p:cNvPr id="1413620" name="Freeform 1413619"/>
              <p:cNvSpPr/>
              <p:nvPr/>
            </p:nvSpPr>
            <p:spPr>
              <a:xfrm>
                <a:off x="4616" y="1279"/>
                <a:ext cx="18" cy="6"/>
              </a:xfrm>
              <a:custGeom>
                <a:avLst/>
                <a:gdLst/>
                <a:ahLst/>
                <a:cxnLst/>
                <a:rect l="0" t="0" r="0" b="0"/>
                <a:pathLst>
                  <a:path w="411" h="121">
                    <a:moveTo>
                      <a:pt x="411" y="61"/>
                    </a:moveTo>
                    <a:lnTo>
                      <a:pt x="410" y="67"/>
                    </a:lnTo>
                    <a:lnTo>
                      <a:pt x="410" y="73"/>
                    </a:lnTo>
                    <a:lnTo>
                      <a:pt x="409" y="78"/>
                    </a:lnTo>
                    <a:lnTo>
                      <a:pt x="407" y="85"/>
                    </a:lnTo>
                    <a:lnTo>
                      <a:pt x="405" y="90"/>
                    </a:lnTo>
                    <a:lnTo>
                      <a:pt x="403" y="95"/>
                    </a:lnTo>
                    <a:lnTo>
                      <a:pt x="401" y="99"/>
                    </a:lnTo>
                    <a:lnTo>
                      <a:pt x="398" y="103"/>
                    </a:lnTo>
                    <a:lnTo>
                      <a:pt x="395" y="107"/>
                    </a:lnTo>
                    <a:lnTo>
                      <a:pt x="391" y="111"/>
                    </a:lnTo>
                    <a:lnTo>
                      <a:pt x="387" y="113"/>
                    </a:lnTo>
                    <a:lnTo>
                      <a:pt x="382" y="116"/>
                    </a:lnTo>
                    <a:lnTo>
                      <a:pt x="378" y="118"/>
                    </a:lnTo>
                    <a:lnTo>
                      <a:pt x="373" y="119"/>
                    </a:lnTo>
                    <a:lnTo>
                      <a:pt x="368" y="120"/>
                    </a:lnTo>
                    <a:lnTo>
                      <a:pt x="363" y="121"/>
                    </a:lnTo>
                    <a:lnTo>
                      <a:pt x="47" y="121"/>
                    </a:lnTo>
                    <a:lnTo>
                      <a:pt x="41" y="120"/>
                    </a:lnTo>
                    <a:lnTo>
                      <a:pt x="36" y="119"/>
                    </a:lnTo>
                    <a:lnTo>
                      <a:pt x="30" y="118"/>
                    </a:lnTo>
                    <a:lnTo>
                      <a:pt x="26" y="116"/>
                    </a:lnTo>
                    <a:lnTo>
                      <a:pt x="22" y="113"/>
                    </a:lnTo>
                    <a:lnTo>
                      <a:pt x="18" y="111"/>
                    </a:lnTo>
                    <a:lnTo>
                      <a:pt x="15" y="107"/>
                    </a:lnTo>
                    <a:lnTo>
                      <a:pt x="12" y="103"/>
                    </a:lnTo>
                    <a:lnTo>
                      <a:pt x="9" y="99"/>
                    </a:lnTo>
                    <a:lnTo>
                      <a:pt x="6" y="95"/>
                    </a:lnTo>
                    <a:lnTo>
                      <a:pt x="4" y="90"/>
                    </a:lnTo>
                    <a:lnTo>
                      <a:pt x="3" y="85"/>
                    </a:lnTo>
                    <a:lnTo>
                      <a:pt x="1" y="78"/>
                    </a:lnTo>
                    <a:lnTo>
                      <a:pt x="0" y="73"/>
                    </a:lnTo>
                    <a:lnTo>
                      <a:pt x="0" y="67"/>
                    </a:lnTo>
                    <a:lnTo>
                      <a:pt x="0" y="61"/>
                    </a:lnTo>
                    <a:lnTo>
                      <a:pt x="2" y="0"/>
                    </a:lnTo>
                    <a:lnTo>
                      <a:pt x="408" y="0"/>
                    </a:lnTo>
                    <a:lnTo>
                      <a:pt x="411" y="61"/>
                    </a:lnTo>
                    <a:close/>
                  </a:path>
                </a:pathLst>
              </a:custGeom>
              <a:solidFill>
                <a:srgbClr val="A9B6B5"/>
              </a:solidFill>
              <a:ln w="0" cap="flat" cmpd="sng">
                <a:solidFill>
                  <a:srgbClr val="000000"/>
                </a:solidFill>
                <a:prstDash val="solid"/>
                <a:headEnd type="none" w="med" len="med"/>
                <a:tailEnd type="none" w="med" len="med"/>
              </a:ln>
            </p:spPr>
            <p:txBody>
              <a:bodyPr/>
              <a:lstStyle/>
              <a:p>
                <a:endParaRPr lang="en-US"/>
              </a:p>
            </p:txBody>
          </p:sp>
          <p:sp>
            <p:nvSpPr>
              <p:cNvPr id="1413621" name="Freeform 1413620"/>
              <p:cNvSpPr/>
              <p:nvPr/>
            </p:nvSpPr>
            <p:spPr>
              <a:xfrm>
                <a:off x="4613" y="1276"/>
                <a:ext cx="2" cy="8"/>
              </a:xfrm>
              <a:custGeom>
                <a:avLst/>
                <a:gdLst/>
                <a:ahLst/>
                <a:cxnLst/>
                <a:rect l="0" t="0" r="0" b="0"/>
                <a:pathLst>
                  <a:path w="41" h="200">
                    <a:moveTo>
                      <a:pt x="24" y="200"/>
                    </a:moveTo>
                    <a:lnTo>
                      <a:pt x="25" y="199"/>
                    </a:lnTo>
                    <a:lnTo>
                      <a:pt x="27" y="199"/>
                    </a:lnTo>
                    <a:lnTo>
                      <a:pt x="28" y="199"/>
                    </a:lnTo>
                    <a:lnTo>
                      <a:pt x="30" y="198"/>
                    </a:lnTo>
                    <a:lnTo>
                      <a:pt x="31" y="197"/>
                    </a:lnTo>
                    <a:lnTo>
                      <a:pt x="33" y="196"/>
                    </a:lnTo>
                    <a:lnTo>
                      <a:pt x="34" y="195"/>
                    </a:lnTo>
                    <a:lnTo>
                      <a:pt x="35" y="194"/>
                    </a:lnTo>
                    <a:lnTo>
                      <a:pt x="36" y="193"/>
                    </a:lnTo>
                    <a:lnTo>
                      <a:pt x="37" y="191"/>
                    </a:lnTo>
                    <a:lnTo>
                      <a:pt x="38" y="190"/>
                    </a:lnTo>
                    <a:lnTo>
                      <a:pt x="39" y="188"/>
                    </a:lnTo>
                    <a:lnTo>
                      <a:pt x="40" y="186"/>
                    </a:lnTo>
                    <a:lnTo>
                      <a:pt x="40" y="184"/>
                    </a:lnTo>
                    <a:lnTo>
                      <a:pt x="40" y="183"/>
                    </a:lnTo>
                    <a:lnTo>
                      <a:pt x="41" y="181"/>
                    </a:lnTo>
                    <a:lnTo>
                      <a:pt x="41" y="20"/>
                    </a:lnTo>
                    <a:lnTo>
                      <a:pt x="40" y="18"/>
                    </a:lnTo>
                    <a:lnTo>
                      <a:pt x="40" y="16"/>
                    </a:lnTo>
                    <a:lnTo>
                      <a:pt x="40" y="14"/>
                    </a:lnTo>
                    <a:lnTo>
                      <a:pt x="39" y="11"/>
                    </a:lnTo>
                    <a:lnTo>
                      <a:pt x="38" y="10"/>
                    </a:lnTo>
                    <a:lnTo>
                      <a:pt x="37" y="8"/>
                    </a:lnTo>
                    <a:lnTo>
                      <a:pt x="36" y="7"/>
                    </a:lnTo>
                    <a:lnTo>
                      <a:pt x="35" y="5"/>
                    </a:lnTo>
                    <a:lnTo>
                      <a:pt x="34" y="4"/>
                    </a:lnTo>
                    <a:lnTo>
                      <a:pt x="33" y="3"/>
                    </a:lnTo>
                    <a:lnTo>
                      <a:pt x="31" y="2"/>
                    </a:lnTo>
                    <a:lnTo>
                      <a:pt x="30" y="1"/>
                    </a:lnTo>
                    <a:lnTo>
                      <a:pt x="28" y="0"/>
                    </a:lnTo>
                    <a:lnTo>
                      <a:pt x="27" y="0"/>
                    </a:lnTo>
                    <a:lnTo>
                      <a:pt x="25" y="0"/>
                    </a:lnTo>
                    <a:lnTo>
                      <a:pt x="24" y="0"/>
                    </a:lnTo>
                    <a:lnTo>
                      <a:pt x="22" y="0"/>
                    </a:lnTo>
                    <a:lnTo>
                      <a:pt x="20" y="0"/>
                    </a:lnTo>
                    <a:lnTo>
                      <a:pt x="18" y="0"/>
                    </a:lnTo>
                    <a:lnTo>
                      <a:pt x="16" y="1"/>
                    </a:lnTo>
                    <a:lnTo>
                      <a:pt x="14" y="2"/>
                    </a:lnTo>
                    <a:lnTo>
                      <a:pt x="13" y="3"/>
                    </a:lnTo>
                    <a:lnTo>
                      <a:pt x="11" y="4"/>
                    </a:lnTo>
                    <a:lnTo>
                      <a:pt x="10" y="5"/>
                    </a:lnTo>
                    <a:lnTo>
                      <a:pt x="9" y="7"/>
                    </a:lnTo>
                    <a:lnTo>
                      <a:pt x="8" y="8"/>
                    </a:lnTo>
                    <a:lnTo>
                      <a:pt x="7" y="10"/>
                    </a:lnTo>
                    <a:lnTo>
                      <a:pt x="7" y="11"/>
                    </a:lnTo>
                    <a:lnTo>
                      <a:pt x="6" y="14"/>
                    </a:lnTo>
                    <a:lnTo>
                      <a:pt x="6" y="16"/>
                    </a:lnTo>
                    <a:lnTo>
                      <a:pt x="6" y="18"/>
                    </a:lnTo>
                    <a:lnTo>
                      <a:pt x="6" y="20"/>
                    </a:lnTo>
                    <a:lnTo>
                      <a:pt x="0" y="168"/>
                    </a:lnTo>
                    <a:lnTo>
                      <a:pt x="0" y="169"/>
                    </a:lnTo>
                    <a:lnTo>
                      <a:pt x="0" y="172"/>
                    </a:lnTo>
                    <a:lnTo>
                      <a:pt x="1" y="175"/>
                    </a:lnTo>
                    <a:lnTo>
                      <a:pt x="2" y="178"/>
                    </a:lnTo>
                    <a:lnTo>
                      <a:pt x="3" y="180"/>
                    </a:lnTo>
                    <a:lnTo>
                      <a:pt x="4" y="183"/>
                    </a:lnTo>
                    <a:lnTo>
                      <a:pt x="6" y="185"/>
                    </a:lnTo>
                    <a:lnTo>
                      <a:pt x="7" y="188"/>
                    </a:lnTo>
                    <a:lnTo>
                      <a:pt x="9" y="190"/>
                    </a:lnTo>
                    <a:lnTo>
                      <a:pt x="11" y="192"/>
                    </a:lnTo>
                    <a:lnTo>
                      <a:pt x="13" y="194"/>
                    </a:lnTo>
                    <a:lnTo>
                      <a:pt x="15" y="196"/>
                    </a:lnTo>
                    <a:lnTo>
                      <a:pt x="18" y="197"/>
                    </a:lnTo>
                    <a:lnTo>
                      <a:pt x="20" y="199"/>
                    </a:lnTo>
                    <a:lnTo>
                      <a:pt x="22" y="199"/>
                    </a:lnTo>
                    <a:lnTo>
                      <a:pt x="24" y="200"/>
                    </a:lnTo>
                    <a:close/>
                  </a:path>
                </a:pathLst>
              </a:custGeom>
              <a:solidFill>
                <a:srgbClr val="C2D5D7"/>
              </a:solidFill>
              <a:ln w="0" cap="flat" cmpd="sng">
                <a:solidFill>
                  <a:srgbClr val="000000"/>
                </a:solidFill>
                <a:prstDash val="solid"/>
                <a:headEnd type="none" w="med" len="med"/>
                <a:tailEnd type="none" w="med" len="med"/>
              </a:ln>
            </p:spPr>
            <p:txBody>
              <a:bodyPr/>
              <a:lstStyle/>
              <a:p>
                <a:endParaRPr lang="en-US"/>
              </a:p>
            </p:txBody>
          </p:sp>
          <p:sp>
            <p:nvSpPr>
              <p:cNvPr id="1413622" name="Freeform 1413621"/>
              <p:cNvSpPr/>
              <p:nvPr/>
            </p:nvSpPr>
            <p:spPr>
              <a:xfrm>
                <a:off x="4634" y="1275"/>
                <a:ext cx="2" cy="9"/>
              </a:xfrm>
              <a:custGeom>
                <a:avLst/>
                <a:gdLst/>
                <a:ahLst/>
                <a:cxnLst/>
                <a:rect l="0" t="0" r="0" b="0"/>
                <a:pathLst>
                  <a:path w="47" h="209">
                    <a:moveTo>
                      <a:pt x="18" y="209"/>
                    </a:moveTo>
                    <a:lnTo>
                      <a:pt x="19" y="208"/>
                    </a:lnTo>
                    <a:lnTo>
                      <a:pt x="21" y="208"/>
                    </a:lnTo>
                    <a:lnTo>
                      <a:pt x="23" y="206"/>
                    </a:lnTo>
                    <a:lnTo>
                      <a:pt x="26" y="205"/>
                    </a:lnTo>
                    <a:lnTo>
                      <a:pt x="28" y="203"/>
                    </a:lnTo>
                    <a:lnTo>
                      <a:pt x="30" y="201"/>
                    </a:lnTo>
                    <a:lnTo>
                      <a:pt x="33" y="199"/>
                    </a:lnTo>
                    <a:lnTo>
                      <a:pt x="35" y="197"/>
                    </a:lnTo>
                    <a:lnTo>
                      <a:pt x="37" y="194"/>
                    </a:lnTo>
                    <a:lnTo>
                      <a:pt x="39" y="191"/>
                    </a:lnTo>
                    <a:lnTo>
                      <a:pt x="42" y="189"/>
                    </a:lnTo>
                    <a:lnTo>
                      <a:pt x="43" y="186"/>
                    </a:lnTo>
                    <a:lnTo>
                      <a:pt x="45" y="184"/>
                    </a:lnTo>
                    <a:lnTo>
                      <a:pt x="46" y="181"/>
                    </a:lnTo>
                    <a:lnTo>
                      <a:pt x="46" y="178"/>
                    </a:lnTo>
                    <a:lnTo>
                      <a:pt x="47" y="176"/>
                    </a:lnTo>
                    <a:lnTo>
                      <a:pt x="35" y="21"/>
                    </a:lnTo>
                    <a:lnTo>
                      <a:pt x="34" y="17"/>
                    </a:lnTo>
                    <a:lnTo>
                      <a:pt x="34" y="15"/>
                    </a:lnTo>
                    <a:lnTo>
                      <a:pt x="34" y="14"/>
                    </a:lnTo>
                    <a:lnTo>
                      <a:pt x="33" y="12"/>
                    </a:lnTo>
                    <a:lnTo>
                      <a:pt x="32" y="10"/>
                    </a:lnTo>
                    <a:lnTo>
                      <a:pt x="31" y="8"/>
                    </a:lnTo>
                    <a:lnTo>
                      <a:pt x="30" y="7"/>
                    </a:lnTo>
                    <a:lnTo>
                      <a:pt x="29" y="5"/>
                    </a:lnTo>
                    <a:lnTo>
                      <a:pt x="28" y="4"/>
                    </a:lnTo>
                    <a:lnTo>
                      <a:pt x="27" y="3"/>
                    </a:lnTo>
                    <a:lnTo>
                      <a:pt x="25" y="2"/>
                    </a:lnTo>
                    <a:lnTo>
                      <a:pt x="24" y="1"/>
                    </a:lnTo>
                    <a:lnTo>
                      <a:pt x="22" y="0"/>
                    </a:lnTo>
                    <a:lnTo>
                      <a:pt x="21" y="0"/>
                    </a:lnTo>
                    <a:lnTo>
                      <a:pt x="19" y="0"/>
                    </a:lnTo>
                    <a:lnTo>
                      <a:pt x="18" y="0"/>
                    </a:lnTo>
                    <a:lnTo>
                      <a:pt x="16" y="0"/>
                    </a:lnTo>
                    <a:lnTo>
                      <a:pt x="14" y="0"/>
                    </a:lnTo>
                    <a:lnTo>
                      <a:pt x="13" y="0"/>
                    </a:lnTo>
                    <a:lnTo>
                      <a:pt x="11" y="1"/>
                    </a:lnTo>
                    <a:lnTo>
                      <a:pt x="10" y="2"/>
                    </a:lnTo>
                    <a:lnTo>
                      <a:pt x="8" y="3"/>
                    </a:lnTo>
                    <a:lnTo>
                      <a:pt x="7" y="4"/>
                    </a:lnTo>
                    <a:lnTo>
                      <a:pt x="6" y="6"/>
                    </a:lnTo>
                    <a:lnTo>
                      <a:pt x="5" y="7"/>
                    </a:lnTo>
                    <a:lnTo>
                      <a:pt x="4" y="9"/>
                    </a:lnTo>
                    <a:lnTo>
                      <a:pt x="3" y="11"/>
                    </a:lnTo>
                    <a:lnTo>
                      <a:pt x="1" y="13"/>
                    </a:lnTo>
                    <a:lnTo>
                      <a:pt x="0" y="15"/>
                    </a:lnTo>
                    <a:lnTo>
                      <a:pt x="0" y="17"/>
                    </a:lnTo>
                    <a:lnTo>
                      <a:pt x="0" y="19"/>
                    </a:lnTo>
                    <a:lnTo>
                      <a:pt x="0" y="23"/>
                    </a:lnTo>
                    <a:lnTo>
                      <a:pt x="0" y="192"/>
                    </a:lnTo>
                    <a:lnTo>
                      <a:pt x="0" y="193"/>
                    </a:lnTo>
                    <a:lnTo>
                      <a:pt x="0" y="195"/>
                    </a:lnTo>
                    <a:lnTo>
                      <a:pt x="0" y="196"/>
                    </a:lnTo>
                    <a:lnTo>
                      <a:pt x="1" y="198"/>
                    </a:lnTo>
                    <a:lnTo>
                      <a:pt x="3" y="199"/>
                    </a:lnTo>
                    <a:lnTo>
                      <a:pt x="4" y="200"/>
                    </a:lnTo>
                    <a:lnTo>
                      <a:pt x="5" y="202"/>
                    </a:lnTo>
                    <a:lnTo>
                      <a:pt x="6" y="203"/>
                    </a:lnTo>
                    <a:lnTo>
                      <a:pt x="7" y="204"/>
                    </a:lnTo>
                    <a:lnTo>
                      <a:pt x="8" y="205"/>
                    </a:lnTo>
                    <a:lnTo>
                      <a:pt x="10" y="206"/>
                    </a:lnTo>
                    <a:lnTo>
                      <a:pt x="11" y="207"/>
                    </a:lnTo>
                    <a:lnTo>
                      <a:pt x="13" y="208"/>
                    </a:lnTo>
                    <a:lnTo>
                      <a:pt x="14" y="208"/>
                    </a:lnTo>
                    <a:lnTo>
                      <a:pt x="16" y="208"/>
                    </a:lnTo>
                    <a:lnTo>
                      <a:pt x="18" y="209"/>
                    </a:lnTo>
                    <a:close/>
                  </a:path>
                </a:pathLst>
              </a:custGeom>
              <a:solidFill>
                <a:srgbClr val="C2D5D7"/>
              </a:solidFill>
              <a:ln w="0" cap="flat" cmpd="sng">
                <a:solidFill>
                  <a:srgbClr val="000000"/>
                </a:solidFill>
                <a:prstDash val="solid"/>
                <a:headEnd type="none" w="med" len="med"/>
                <a:tailEnd type="none" w="med" len="med"/>
              </a:ln>
            </p:spPr>
            <p:txBody>
              <a:bodyPr/>
              <a:lstStyle/>
              <a:p>
                <a:endParaRPr lang="en-US"/>
              </a:p>
            </p:txBody>
          </p:sp>
          <p:sp>
            <p:nvSpPr>
              <p:cNvPr id="1413623" name="Freeform 1413622"/>
              <p:cNvSpPr/>
              <p:nvPr/>
            </p:nvSpPr>
            <p:spPr>
              <a:xfrm>
                <a:off x="4615" y="1275"/>
                <a:ext cx="19" cy="4"/>
              </a:xfrm>
              <a:custGeom>
                <a:avLst/>
                <a:gdLst/>
                <a:ahLst/>
                <a:cxnLst/>
                <a:rect l="0" t="0" r="0" b="0"/>
                <a:pathLst>
                  <a:path w="422" h="99">
                    <a:moveTo>
                      <a:pt x="377" y="99"/>
                    </a:moveTo>
                    <a:lnTo>
                      <a:pt x="381" y="98"/>
                    </a:lnTo>
                    <a:lnTo>
                      <a:pt x="385" y="98"/>
                    </a:lnTo>
                    <a:lnTo>
                      <a:pt x="389" y="97"/>
                    </a:lnTo>
                    <a:lnTo>
                      <a:pt x="395" y="96"/>
                    </a:lnTo>
                    <a:lnTo>
                      <a:pt x="398" y="95"/>
                    </a:lnTo>
                    <a:lnTo>
                      <a:pt x="402" y="93"/>
                    </a:lnTo>
                    <a:lnTo>
                      <a:pt x="405" y="91"/>
                    </a:lnTo>
                    <a:lnTo>
                      <a:pt x="409" y="89"/>
                    </a:lnTo>
                    <a:lnTo>
                      <a:pt x="411" y="87"/>
                    </a:lnTo>
                    <a:lnTo>
                      <a:pt x="414" y="85"/>
                    </a:lnTo>
                    <a:lnTo>
                      <a:pt x="416" y="82"/>
                    </a:lnTo>
                    <a:lnTo>
                      <a:pt x="418" y="80"/>
                    </a:lnTo>
                    <a:lnTo>
                      <a:pt x="419" y="77"/>
                    </a:lnTo>
                    <a:lnTo>
                      <a:pt x="421" y="74"/>
                    </a:lnTo>
                    <a:lnTo>
                      <a:pt x="421" y="70"/>
                    </a:lnTo>
                    <a:lnTo>
                      <a:pt x="422" y="67"/>
                    </a:lnTo>
                    <a:lnTo>
                      <a:pt x="422" y="33"/>
                    </a:lnTo>
                    <a:lnTo>
                      <a:pt x="421" y="28"/>
                    </a:lnTo>
                    <a:lnTo>
                      <a:pt x="421" y="25"/>
                    </a:lnTo>
                    <a:lnTo>
                      <a:pt x="419" y="22"/>
                    </a:lnTo>
                    <a:lnTo>
                      <a:pt x="418" y="19"/>
                    </a:lnTo>
                    <a:lnTo>
                      <a:pt x="416" y="16"/>
                    </a:lnTo>
                    <a:lnTo>
                      <a:pt x="414" y="13"/>
                    </a:lnTo>
                    <a:lnTo>
                      <a:pt x="411" y="11"/>
                    </a:lnTo>
                    <a:lnTo>
                      <a:pt x="409" y="9"/>
                    </a:lnTo>
                    <a:lnTo>
                      <a:pt x="405" y="7"/>
                    </a:lnTo>
                    <a:lnTo>
                      <a:pt x="402" y="5"/>
                    </a:lnTo>
                    <a:lnTo>
                      <a:pt x="398" y="3"/>
                    </a:lnTo>
                    <a:lnTo>
                      <a:pt x="395" y="2"/>
                    </a:lnTo>
                    <a:lnTo>
                      <a:pt x="389" y="1"/>
                    </a:lnTo>
                    <a:lnTo>
                      <a:pt x="385" y="0"/>
                    </a:lnTo>
                    <a:lnTo>
                      <a:pt x="381" y="0"/>
                    </a:lnTo>
                    <a:lnTo>
                      <a:pt x="377" y="0"/>
                    </a:lnTo>
                    <a:lnTo>
                      <a:pt x="46" y="0"/>
                    </a:lnTo>
                    <a:lnTo>
                      <a:pt x="40" y="0"/>
                    </a:lnTo>
                    <a:lnTo>
                      <a:pt x="35" y="0"/>
                    </a:lnTo>
                    <a:lnTo>
                      <a:pt x="31" y="1"/>
                    </a:lnTo>
                    <a:lnTo>
                      <a:pt x="27" y="2"/>
                    </a:lnTo>
                    <a:lnTo>
                      <a:pt x="23" y="3"/>
                    </a:lnTo>
                    <a:lnTo>
                      <a:pt x="20" y="5"/>
                    </a:lnTo>
                    <a:lnTo>
                      <a:pt x="16" y="7"/>
                    </a:lnTo>
                    <a:lnTo>
                      <a:pt x="13" y="9"/>
                    </a:lnTo>
                    <a:lnTo>
                      <a:pt x="10" y="11"/>
                    </a:lnTo>
                    <a:lnTo>
                      <a:pt x="8" y="13"/>
                    </a:lnTo>
                    <a:lnTo>
                      <a:pt x="6" y="16"/>
                    </a:lnTo>
                    <a:lnTo>
                      <a:pt x="3" y="19"/>
                    </a:lnTo>
                    <a:lnTo>
                      <a:pt x="1" y="22"/>
                    </a:lnTo>
                    <a:lnTo>
                      <a:pt x="0" y="25"/>
                    </a:lnTo>
                    <a:lnTo>
                      <a:pt x="0" y="28"/>
                    </a:lnTo>
                    <a:lnTo>
                      <a:pt x="0" y="33"/>
                    </a:lnTo>
                    <a:lnTo>
                      <a:pt x="0" y="67"/>
                    </a:lnTo>
                    <a:lnTo>
                      <a:pt x="0" y="70"/>
                    </a:lnTo>
                    <a:lnTo>
                      <a:pt x="0" y="74"/>
                    </a:lnTo>
                    <a:lnTo>
                      <a:pt x="1" y="77"/>
                    </a:lnTo>
                    <a:lnTo>
                      <a:pt x="3" y="80"/>
                    </a:lnTo>
                    <a:lnTo>
                      <a:pt x="6" y="82"/>
                    </a:lnTo>
                    <a:lnTo>
                      <a:pt x="8" y="85"/>
                    </a:lnTo>
                    <a:lnTo>
                      <a:pt x="10" y="87"/>
                    </a:lnTo>
                    <a:lnTo>
                      <a:pt x="13" y="89"/>
                    </a:lnTo>
                    <a:lnTo>
                      <a:pt x="16" y="91"/>
                    </a:lnTo>
                    <a:lnTo>
                      <a:pt x="20" y="93"/>
                    </a:lnTo>
                    <a:lnTo>
                      <a:pt x="23" y="95"/>
                    </a:lnTo>
                    <a:lnTo>
                      <a:pt x="27" y="96"/>
                    </a:lnTo>
                    <a:lnTo>
                      <a:pt x="31" y="97"/>
                    </a:lnTo>
                    <a:lnTo>
                      <a:pt x="35" y="98"/>
                    </a:lnTo>
                    <a:lnTo>
                      <a:pt x="40" y="98"/>
                    </a:lnTo>
                    <a:lnTo>
                      <a:pt x="46" y="99"/>
                    </a:lnTo>
                    <a:lnTo>
                      <a:pt x="377" y="99"/>
                    </a:lnTo>
                    <a:close/>
                  </a:path>
                </a:pathLst>
              </a:custGeom>
              <a:solidFill>
                <a:srgbClr val="CED9D9"/>
              </a:solidFill>
              <a:ln w="0" cap="flat" cmpd="sng">
                <a:solidFill>
                  <a:srgbClr val="000000"/>
                </a:solidFill>
                <a:prstDash val="solid"/>
                <a:headEnd type="none" w="med" len="med"/>
                <a:tailEnd type="none" w="med" len="med"/>
              </a:ln>
            </p:spPr>
            <p:txBody>
              <a:bodyPr/>
              <a:lstStyle/>
              <a:p>
                <a:endParaRPr lang="en-US"/>
              </a:p>
            </p:txBody>
          </p:sp>
          <p:sp>
            <p:nvSpPr>
              <p:cNvPr id="1413624" name="Freeform 1413623"/>
              <p:cNvSpPr/>
              <p:nvPr/>
            </p:nvSpPr>
            <p:spPr>
              <a:xfrm>
                <a:off x="4585" y="1274"/>
                <a:ext cx="25" cy="12"/>
              </a:xfrm>
              <a:custGeom>
                <a:avLst/>
                <a:gdLst/>
                <a:ahLst/>
                <a:cxnLst/>
                <a:rect l="0" t="0" r="0" b="0"/>
                <a:pathLst>
                  <a:path w="561" h="269">
                    <a:moveTo>
                      <a:pt x="487" y="269"/>
                    </a:moveTo>
                    <a:lnTo>
                      <a:pt x="492" y="268"/>
                    </a:lnTo>
                    <a:lnTo>
                      <a:pt x="498" y="267"/>
                    </a:lnTo>
                    <a:lnTo>
                      <a:pt x="506" y="266"/>
                    </a:lnTo>
                    <a:lnTo>
                      <a:pt x="512" y="264"/>
                    </a:lnTo>
                    <a:lnTo>
                      <a:pt x="518" y="261"/>
                    </a:lnTo>
                    <a:lnTo>
                      <a:pt x="524" y="258"/>
                    </a:lnTo>
                    <a:lnTo>
                      <a:pt x="530" y="254"/>
                    </a:lnTo>
                    <a:lnTo>
                      <a:pt x="535" y="250"/>
                    </a:lnTo>
                    <a:lnTo>
                      <a:pt x="541" y="245"/>
                    </a:lnTo>
                    <a:lnTo>
                      <a:pt x="546" y="240"/>
                    </a:lnTo>
                    <a:lnTo>
                      <a:pt x="550" y="235"/>
                    </a:lnTo>
                    <a:lnTo>
                      <a:pt x="554" y="229"/>
                    </a:lnTo>
                    <a:lnTo>
                      <a:pt x="557" y="223"/>
                    </a:lnTo>
                    <a:lnTo>
                      <a:pt x="559" y="217"/>
                    </a:lnTo>
                    <a:lnTo>
                      <a:pt x="560" y="211"/>
                    </a:lnTo>
                    <a:lnTo>
                      <a:pt x="561" y="204"/>
                    </a:lnTo>
                    <a:lnTo>
                      <a:pt x="544" y="64"/>
                    </a:lnTo>
                    <a:lnTo>
                      <a:pt x="543" y="57"/>
                    </a:lnTo>
                    <a:lnTo>
                      <a:pt x="542" y="51"/>
                    </a:lnTo>
                    <a:lnTo>
                      <a:pt x="541" y="44"/>
                    </a:lnTo>
                    <a:lnTo>
                      <a:pt x="538" y="38"/>
                    </a:lnTo>
                    <a:lnTo>
                      <a:pt x="536" y="33"/>
                    </a:lnTo>
                    <a:lnTo>
                      <a:pt x="533" y="28"/>
                    </a:lnTo>
                    <a:lnTo>
                      <a:pt x="530" y="23"/>
                    </a:lnTo>
                    <a:lnTo>
                      <a:pt x="527" y="18"/>
                    </a:lnTo>
                    <a:lnTo>
                      <a:pt x="523" y="14"/>
                    </a:lnTo>
                    <a:lnTo>
                      <a:pt x="519" y="11"/>
                    </a:lnTo>
                    <a:lnTo>
                      <a:pt x="514" y="7"/>
                    </a:lnTo>
                    <a:lnTo>
                      <a:pt x="509" y="4"/>
                    </a:lnTo>
                    <a:lnTo>
                      <a:pt x="504" y="2"/>
                    </a:lnTo>
                    <a:lnTo>
                      <a:pt x="498" y="1"/>
                    </a:lnTo>
                    <a:lnTo>
                      <a:pt x="492" y="0"/>
                    </a:lnTo>
                    <a:lnTo>
                      <a:pt x="487" y="0"/>
                    </a:lnTo>
                    <a:lnTo>
                      <a:pt x="72" y="0"/>
                    </a:lnTo>
                    <a:lnTo>
                      <a:pt x="66" y="0"/>
                    </a:lnTo>
                    <a:lnTo>
                      <a:pt x="61" y="1"/>
                    </a:lnTo>
                    <a:lnTo>
                      <a:pt x="55" y="2"/>
                    </a:lnTo>
                    <a:lnTo>
                      <a:pt x="50" y="4"/>
                    </a:lnTo>
                    <a:lnTo>
                      <a:pt x="46" y="7"/>
                    </a:lnTo>
                    <a:lnTo>
                      <a:pt x="41" y="11"/>
                    </a:lnTo>
                    <a:lnTo>
                      <a:pt x="36" y="14"/>
                    </a:lnTo>
                    <a:lnTo>
                      <a:pt x="32" y="18"/>
                    </a:lnTo>
                    <a:lnTo>
                      <a:pt x="29" y="23"/>
                    </a:lnTo>
                    <a:lnTo>
                      <a:pt x="26" y="28"/>
                    </a:lnTo>
                    <a:lnTo>
                      <a:pt x="23" y="33"/>
                    </a:lnTo>
                    <a:lnTo>
                      <a:pt x="21" y="38"/>
                    </a:lnTo>
                    <a:lnTo>
                      <a:pt x="19" y="44"/>
                    </a:lnTo>
                    <a:lnTo>
                      <a:pt x="18" y="51"/>
                    </a:lnTo>
                    <a:lnTo>
                      <a:pt x="17" y="57"/>
                    </a:lnTo>
                    <a:lnTo>
                      <a:pt x="17" y="64"/>
                    </a:lnTo>
                    <a:lnTo>
                      <a:pt x="0" y="204"/>
                    </a:lnTo>
                    <a:lnTo>
                      <a:pt x="0" y="211"/>
                    </a:lnTo>
                    <a:lnTo>
                      <a:pt x="1" y="217"/>
                    </a:lnTo>
                    <a:lnTo>
                      <a:pt x="3" y="223"/>
                    </a:lnTo>
                    <a:lnTo>
                      <a:pt x="6" y="229"/>
                    </a:lnTo>
                    <a:lnTo>
                      <a:pt x="10" y="235"/>
                    </a:lnTo>
                    <a:lnTo>
                      <a:pt x="14" y="240"/>
                    </a:lnTo>
                    <a:lnTo>
                      <a:pt x="19" y="245"/>
                    </a:lnTo>
                    <a:lnTo>
                      <a:pt x="24" y="250"/>
                    </a:lnTo>
                    <a:lnTo>
                      <a:pt x="29" y="254"/>
                    </a:lnTo>
                    <a:lnTo>
                      <a:pt x="35" y="258"/>
                    </a:lnTo>
                    <a:lnTo>
                      <a:pt x="42" y="261"/>
                    </a:lnTo>
                    <a:lnTo>
                      <a:pt x="48" y="264"/>
                    </a:lnTo>
                    <a:lnTo>
                      <a:pt x="54" y="266"/>
                    </a:lnTo>
                    <a:lnTo>
                      <a:pt x="60" y="267"/>
                    </a:lnTo>
                    <a:lnTo>
                      <a:pt x="66" y="268"/>
                    </a:lnTo>
                    <a:lnTo>
                      <a:pt x="72" y="269"/>
                    </a:lnTo>
                    <a:lnTo>
                      <a:pt x="487" y="269"/>
                    </a:lnTo>
                    <a:close/>
                  </a:path>
                </a:pathLst>
              </a:custGeom>
              <a:solidFill>
                <a:srgbClr val="F2F3F1"/>
              </a:solidFill>
              <a:ln w="0" cap="flat" cmpd="sng">
                <a:solidFill>
                  <a:srgbClr val="000000"/>
                </a:solidFill>
                <a:prstDash val="solid"/>
                <a:headEnd type="none" w="med" len="med"/>
                <a:tailEnd type="none" w="med" len="med"/>
              </a:ln>
            </p:spPr>
            <p:txBody>
              <a:bodyPr/>
              <a:lstStyle/>
              <a:p>
                <a:endParaRPr lang="en-US"/>
              </a:p>
            </p:txBody>
          </p:sp>
          <p:sp>
            <p:nvSpPr>
              <p:cNvPr id="1413625" name="Freeform 1413624"/>
              <p:cNvSpPr/>
              <p:nvPr/>
            </p:nvSpPr>
            <p:spPr>
              <a:xfrm>
                <a:off x="4589" y="1279"/>
                <a:ext cx="18" cy="6"/>
              </a:xfrm>
              <a:custGeom>
                <a:avLst/>
                <a:gdLst/>
                <a:ahLst/>
                <a:cxnLst/>
                <a:rect l="0" t="0" r="0" b="0"/>
                <a:pathLst>
                  <a:path w="411" h="121">
                    <a:moveTo>
                      <a:pt x="411" y="61"/>
                    </a:moveTo>
                    <a:lnTo>
                      <a:pt x="410" y="67"/>
                    </a:lnTo>
                    <a:lnTo>
                      <a:pt x="410" y="73"/>
                    </a:lnTo>
                    <a:lnTo>
                      <a:pt x="409" y="78"/>
                    </a:lnTo>
                    <a:lnTo>
                      <a:pt x="407" y="85"/>
                    </a:lnTo>
                    <a:lnTo>
                      <a:pt x="405" y="90"/>
                    </a:lnTo>
                    <a:lnTo>
                      <a:pt x="403" y="95"/>
                    </a:lnTo>
                    <a:lnTo>
                      <a:pt x="401" y="99"/>
                    </a:lnTo>
                    <a:lnTo>
                      <a:pt x="398" y="103"/>
                    </a:lnTo>
                    <a:lnTo>
                      <a:pt x="395" y="107"/>
                    </a:lnTo>
                    <a:lnTo>
                      <a:pt x="391" y="111"/>
                    </a:lnTo>
                    <a:lnTo>
                      <a:pt x="388" y="113"/>
                    </a:lnTo>
                    <a:lnTo>
                      <a:pt x="383" y="116"/>
                    </a:lnTo>
                    <a:lnTo>
                      <a:pt x="378" y="118"/>
                    </a:lnTo>
                    <a:lnTo>
                      <a:pt x="374" y="119"/>
                    </a:lnTo>
                    <a:lnTo>
                      <a:pt x="369" y="120"/>
                    </a:lnTo>
                    <a:lnTo>
                      <a:pt x="364" y="121"/>
                    </a:lnTo>
                    <a:lnTo>
                      <a:pt x="48" y="121"/>
                    </a:lnTo>
                    <a:lnTo>
                      <a:pt x="42" y="120"/>
                    </a:lnTo>
                    <a:lnTo>
                      <a:pt x="37" y="119"/>
                    </a:lnTo>
                    <a:lnTo>
                      <a:pt x="31" y="118"/>
                    </a:lnTo>
                    <a:lnTo>
                      <a:pt x="27" y="116"/>
                    </a:lnTo>
                    <a:lnTo>
                      <a:pt x="23" y="113"/>
                    </a:lnTo>
                    <a:lnTo>
                      <a:pt x="19" y="111"/>
                    </a:lnTo>
                    <a:lnTo>
                      <a:pt x="15" y="107"/>
                    </a:lnTo>
                    <a:lnTo>
                      <a:pt x="12" y="103"/>
                    </a:lnTo>
                    <a:lnTo>
                      <a:pt x="9" y="99"/>
                    </a:lnTo>
                    <a:lnTo>
                      <a:pt x="7" y="95"/>
                    </a:lnTo>
                    <a:lnTo>
                      <a:pt x="5" y="90"/>
                    </a:lnTo>
                    <a:lnTo>
                      <a:pt x="3" y="85"/>
                    </a:lnTo>
                    <a:lnTo>
                      <a:pt x="1" y="78"/>
                    </a:lnTo>
                    <a:lnTo>
                      <a:pt x="0" y="73"/>
                    </a:lnTo>
                    <a:lnTo>
                      <a:pt x="0" y="67"/>
                    </a:lnTo>
                    <a:lnTo>
                      <a:pt x="0" y="61"/>
                    </a:lnTo>
                    <a:lnTo>
                      <a:pt x="3" y="0"/>
                    </a:lnTo>
                    <a:lnTo>
                      <a:pt x="408" y="0"/>
                    </a:lnTo>
                    <a:lnTo>
                      <a:pt x="411" y="61"/>
                    </a:lnTo>
                    <a:close/>
                  </a:path>
                </a:pathLst>
              </a:custGeom>
              <a:solidFill>
                <a:srgbClr val="A9B6B5"/>
              </a:solidFill>
              <a:ln w="0" cap="flat" cmpd="sng">
                <a:solidFill>
                  <a:srgbClr val="000000"/>
                </a:solidFill>
                <a:prstDash val="solid"/>
                <a:headEnd type="none" w="med" len="med"/>
                <a:tailEnd type="none" w="med" len="med"/>
              </a:ln>
            </p:spPr>
            <p:txBody>
              <a:bodyPr/>
              <a:lstStyle/>
              <a:p>
                <a:endParaRPr lang="en-US"/>
              </a:p>
            </p:txBody>
          </p:sp>
          <p:sp>
            <p:nvSpPr>
              <p:cNvPr id="1413626" name="Freeform 1413625"/>
              <p:cNvSpPr/>
              <p:nvPr/>
            </p:nvSpPr>
            <p:spPr>
              <a:xfrm>
                <a:off x="4586" y="1276"/>
                <a:ext cx="2" cy="8"/>
              </a:xfrm>
              <a:custGeom>
                <a:avLst/>
                <a:gdLst/>
                <a:ahLst/>
                <a:cxnLst/>
                <a:rect l="0" t="0" r="0" b="0"/>
                <a:pathLst>
                  <a:path w="40" h="200">
                    <a:moveTo>
                      <a:pt x="23" y="200"/>
                    </a:moveTo>
                    <a:lnTo>
                      <a:pt x="24" y="199"/>
                    </a:lnTo>
                    <a:lnTo>
                      <a:pt x="26" y="199"/>
                    </a:lnTo>
                    <a:lnTo>
                      <a:pt x="28" y="199"/>
                    </a:lnTo>
                    <a:lnTo>
                      <a:pt x="29" y="198"/>
                    </a:lnTo>
                    <a:lnTo>
                      <a:pt x="31" y="197"/>
                    </a:lnTo>
                    <a:lnTo>
                      <a:pt x="32" y="196"/>
                    </a:lnTo>
                    <a:lnTo>
                      <a:pt x="34" y="195"/>
                    </a:lnTo>
                    <a:lnTo>
                      <a:pt x="35" y="194"/>
                    </a:lnTo>
                    <a:lnTo>
                      <a:pt x="36" y="193"/>
                    </a:lnTo>
                    <a:lnTo>
                      <a:pt x="37" y="191"/>
                    </a:lnTo>
                    <a:lnTo>
                      <a:pt x="38" y="190"/>
                    </a:lnTo>
                    <a:lnTo>
                      <a:pt x="38" y="188"/>
                    </a:lnTo>
                    <a:lnTo>
                      <a:pt x="39" y="186"/>
                    </a:lnTo>
                    <a:lnTo>
                      <a:pt x="39" y="184"/>
                    </a:lnTo>
                    <a:lnTo>
                      <a:pt x="39" y="183"/>
                    </a:lnTo>
                    <a:lnTo>
                      <a:pt x="40" y="181"/>
                    </a:lnTo>
                    <a:lnTo>
                      <a:pt x="40" y="20"/>
                    </a:lnTo>
                    <a:lnTo>
                      <a:pt x="39" y="18"/>
                    </a:lnTo>
                    <a:lnTo>
                      <a:pt x="39" y="16"/>
                    </a:lnTo>
                    <a:lnTo>
                      <a:pt x="39" y="14"/>
                    </a:lnTo>
                    <a:lnTo>
                      <a:pt x="38" y="11"/>
                    </a:lnTo>
                    <a:lnTo>
                      <a:pt x="38" y="10"/>
                    </a:lnTo>
                    <a:lnTo>
                      <a:pt x="37" y="8"/>
                    </a:lnTo>
                    <a:lnTo>
                      <a:pt x="36" y="7"/>
                    </a:lnTo>
                    <a:lnTo>
                      <a:pt x="35" y="5"/>
                    </a:lnTo>
                    <a:lnTo>
                      <a:pt x="34" y="4"/>
                    </a:lnTo>
                    <a:lnTo>
                      <a:pt x="32" y="3"/>
                    </a:lnTo>
                    <a:lnTo>
                      <a:pt x="31" y="2"/>
                    </a:lnTo>
                    <a:lnTo>
                      <a:pt x="29" y="1"/>
                    </a:lnTo>
                    <a:lnTo>
                      <a:pt x="28" y="0"/>
                    </a:lnTo>
                    <a:lnTo>
                      <a:pt x="26" y="0"/>
                    </a:lnTo>
                    <a:lnTo>
                      <a:pt x="24" y="0"/>
                    </a:lnTo>
                    <a:lnTo>
                      <a:pt x="23" y="0"/>
                    </a:lnTo>
                    <a:lnTo>
                      <a:pt x="21" y="0"/>
                    </a:lnTo>
                    <a:lnTo>
                      <a:pt x="19" y="0"/>
                    </a:lnTo>
                    <a:lnTo>
                      <a:pt x="18" y="0"/>
                    </a:lnTo>
                    <a:lnTo>
                      <a:pt x="15" y="1"/>
                    </a:lnTo>
                    <a:lnTo>
                      <a:pt x="14" y="2"/>
                    </a:lnTo>
                    <a:lnTo>
                      <a:pt x="12" y="3"/>
                    </a:lnTo>
                    <a:lnTo>
                      <a:pt x="11" y="4"/>
                    </a:lnTo>
                    <a:lnTo>
                      <a:pt x="10" y="5"/>
                    </a:lnTo>
                    <a:lnTo>
                      <a:pt x="9" y="7"/>
                    </a:lnTo>
                    <a:lnTo>
                      <a:pt x="8" y="8"/>
                    </a:lnTo>
                    <a:lnTo>
                      <a:pt x="7" y="10"/>
                    </a:lnTo>
                    <a:lnTo>
                      <a:pt x="6" y="11"/>
                    </a:lnTo>
                    <a:lnTo>
                      <a:pt x="5" y="14"/>
                    </a:lnTo>
                    <a:lnTo>
                      <a:pt x="5" y="16"/>
                    </a:lnTo>
                    <a:lnTo>
                      <a:pt x="5" y="18"/>
                    </a:lnTo>
                    <a:lnTo>
                      <a:pt x="5" y="20"/>
                    </a:lnTo>
                    <a:lnTo>
                      <a:pt x="0" y="168"/>
                    </a:lnTo>
                    <a:lnTo>
                      <a:pt x="0" y="169"/>
                    </a:lnTo>
                    <a:lnTo>
                      <a:pt x="0" y="172"/>
                    </a:lnTo>
                    <a:lnTo>
                      <a:pt x="1" y="175"/>
                    </a:lnTo>
                    <a:lnTo>
                      <a:pt x="2" y="178"/>
                    </a:lnTo>
                    <a:lnTo>
                      <a:pt x="3" y="180"/>
                    </a:lnTo>
                    <a:lnTo>
                      <a:pt x="4" y="183"/>
                    </a:lnTo>
                    <a:lnTo>
                      <a:pt x="6" y="185"/>
                    </a:lnTo>
                    <a:lnTo>
                      <a:pt x="7" y="188"/>
                    </a:lnTo>
                    <a:lnTo>
                      <a:pt x="9" y="190"/>
                    </a:lnTo>
                    <a:lnTo>
                      <a:pt x="11" y="192"/>
                    </a:lnTo>
                    <a:lnTo>
                      <a:pt x="12" y="194"/>
                    </a:lnTo>
                    <a:lnTo>
                      <a:pt x="14" y="196"/>
                    </a:lnTo>
                    <a:lnTo>
                      <a:pt x="16" y="197"/>
                    </a:lnTo>
                    <a:lnTo>
                      <a:pt x="19" y="199"/>
                    </a:lnTo>
                    <a:lnTo>
                      <a:pt x="21" y="199"/>
                    </a:lnTo>
                    <a:lnTo>
                      <a:pt x="23" y="200"/>
                    </a:lnTo>
                    <a:close/>
                  </a:path>
                </a:pathLst>
              </a:custGeom>
              <a:solidFill>
                <a:srgbClr val="C2D5D7"/>
              </a:solidFill>
              <a:ln w="0" cap="flat" cmpd="sng">
                <a:solidFill>
                  <a:srgbClr val="000000"/>
                </a:solidFill>
                <a:prstDash val="solid"/>
                <a:headEnd type="none" w="med" len="med"/>
                <a:tailEnd type="none" w="med" len="med"/>
              </a:ln>
            </p:spPr>
            <p:txBody>
              <a:bodyPr/>
              <a:lstStyle/>
              <a:p>
                <a:endParaRPr lang="en-US"/>
              </a:p>
            </p:txBody>
          </p:sp>
          <p:sp>
            <p:nvSpPr>
              <p:cNvPr id="1413627" name="Freeform 1413626"/>
              <p:cNvSpPr/>
              <p:nvPr/>
            </p:nvSpPr>
            <p:spPr>
              <a:xfrm>
                <a:off x="4607" y="1275"/>
                <a:ext cx="2" cy="9"/>
              </a:xfrm>
              <a:custGeom>
                <a:avLst/>
                <a:gdLst/>
                <a:ahLst/>
                <a:cxnLst/>
                <a:rect l="0" t="0" r="0" b="0"/>
                <a:pathLst>
                  <a:path w="47" h="209">
                    <a:moveTo>
                      <a:pt x="18" y="209"/>
                    </a:moveTo>
                    <a:lnTo>
                      <a:pt x="19" y="208"/>
                    </a:lnTo>
                    <a:lnTo>
                      <a:pt x="21" y="208"/>
                    </a:lnTo>
                    <a:lnTo>
                      <a:pt x="23" y="206"/>
                    </a:lnTo>
                    <a:lnTo>
                      <a:pt x="26" y="205"/>
                    </a:lnTo>
                    <a:lnTo>
                      <a:pt x="28" y="203"/>
                    </a:lnTo>
                    <a:lnTo>
                      <a:pt x="30" y="201"/>
                    </a:lnTo>
                    <a:lnTo>
                      <a:pt x="33" y="199"/>
                    </a:lnTo>
                    <a:lnTo>
                      <a:pt x="35" y="197"/>
                    </a:lnTo>
                    <a:lnTo>
                      <a:pt x="37" y="194"/>
                    </a:lnTo>
                    <a:lnTo>
                      <a:pt x="39" y="191"/>
                    </a:lnTo>
                    <a:lnTo>
                      <a:pt x="42" y="189"/>
                    </a:lnTo>
                    <a:lnTo>
                      <a:pt x="43" y="186"/>
                    </a:lnTo>
                    <a:lnTo>
                      <a:pt x="45" y="184"/>
                    </a:lnTo>
                    <a:lnTo>
                      <a:pt x="46" y="181"/>
                    </a:lnTo>
                    <a:lnTo>
                      <a:pt x="46" y="178"/>
                    </a:lnTo>
                    <a:lnTo>
                      <a:pt x="47" y="176"/>
                    </a:lnTo>
                    <a:lnTo>
                      <a:pt x="35" y="21"/>
                    </a:lnTo>
                    <a:lnTo>
                      <a:pt x="34" y="17"/>
                    </a:lnTo>
                    <a:lnTo>
                      <a:pt x="34" y="15"/>
                    </a:lnTo>
                    <a:lnTo>
                      <a:pt x="34" y="14"/>
                    </a:lnTo>
                    <a:lnTo>
                      <a:pt x="33" y="12"/>
                    </a:lnTo>
                    <a:lnTo>
                      <a:pt x="32" y="10"/>
                    </a:lnTo>
                    <a:lnTo>
                      <a:pt x="31" y="8"/>
                    </a:lnTo>
                    <a:lnTo>
                      <a:pt x="30" y="7"/>
                    </a:lnTo>
                    <a:lnTo>
                      <a:pt x="29" y="5"/>
                    </a:lnTo>
                    <a:lnTo>
                      <a:pt x="28" y="4"/>
                    </a:lnTo>
                    <a:lnTo>
                      <a:pt x="27" y="3"/>
                    </a:lnTo>
                    <a:lnTo>
                      <a:pt x="25" y="2"/>
                    </a:lnTo>
                    <a:lnTo>
                      <a:pt x="24" y="1"/>
                    </a:lnTo>
                    <a:lnTo>
                      <a:pt x="22" y="0"/>
                    </a:lnTo>
                    <a:lnTo>
                      <a:pt x="21" y="0"/>
                    </a:lnTo>
                    <a:lnTo>
                      <a:pt x="19" y="0"/>
                    </a:lnTo>
                    <a:lnTo>
                      <a:pt x="18" y="0"/>
                    </a:lnTo>
                    <a:lnTo>
                      <a:pt x="16" y="0"/>
                    </a:lnTo>
                    <a:lnTo>
                      <a:pt x="14" y="0"/>
                    </a:lnTo>
                    <a:lnTo>
                      <a:pt x="12" y="0"/>
                    </a:lnTo>
                    <a:lnTo>
                      <a:pt x="11" y="1"/>
                    </a:lnTo>
                    <a:lnTo>
                      <a:pt x="9" y="2"/>
                    </a:lnTo>
                    <a:lnTo>
                      <a:pt x="8" y="3"/>
                    </a:lnTo>
                    <a:lnTo>
                      <a:pt x="6" y="4"/>
                    </a:lnTo>
                    <a:lnTo>
                      <a:pt x="5" y="6"/>
                    </a:lnTo>
                    <a:lnTo>
                      <a:pt x="4" y="7"/>
                    </a:lnTo>
                    <a:lnTo>
                      <a:pt x="2" y="9"/>
                    </a:lnTo>
                    <a:lnTo>
                      <a:pt x="1" y="11"/>
                    </a:lnTo>
                    <a:lnTo>
                      <a:pt x="1" y="13"/>
                    </a:lnTo>
                    <a:lnTo>
                      <a:pt x="0" y="15"/>
                    </a:lnTo>
                    <a:lnTo>
                      <a:pt x="0" y="17"/>
                    </a:lnTo>
                    <a:lnTo>
                      <a:pt x="0" y="19"/>
                    </a:lnTo>
                    <a:lnTo>
                      <a:pt x="0" y="23"/>
                    </a:lnTo>
                    <a:lnTo>
                      <a:pt x="0" y="192"/>
                    </a:lnTo>
                    <a:lnTo>
                      <a:pt x="0" y="193"/>
                    </a:lnTo>
                    <a:lnTo>
                      <a:pt x="0" y="195"/>
                    </a:lnTo>
                    <a:lnTo>
                      <a:pt x="0" y="196"/>
                    </a:lnTo>
                    <a:lnTo>
                      <a:pt x="1" y="198"/>
                    </a:lnTo>
                    <a:lnTo>
                      <a:pt x="1" y="199"/>
                    </a:lnTo>
                    <a:lnTo>
                      <a:pt x="2" y="200"/>
                    </a:lnTo>
                    <a:lnTo>
                      <a:pt x="4" y="202"/>
                    </a:lnTo>
                    <a:lnTo>
                      <a:pt x="5" y="203"/>
                    </a:lnTo>
                    <a:lnTo>
                      <a:pt x="6" y="204"/>
                    </a:lnTo>
                    <a:lnTo>
                      <a:pt x="8" y="205"/>
                    </a:lnTo>
                    <a:lnTo>
                      <a:pt x="9" y="206"/>
                    </a:lnTo>
                    <a:lnTo>
                      <a:pt x="11" y="207"/>
                    </a:lnTo>
                    <a:lnTo>
                      <a:pt x="12" y="208"/>
                    </a:lnTo>
                    <a:lnTo>
                      <a:pt x="14" y="208"/>
                    </a:lnTo>
                    <a:lnTo>
                      <a:pt x="16" y="208"/>
                    </a:lnTo>
                    <a:lnTo>
                      <a:pt x="18" y="209"/>
                    </a:lnTo>
                    <a:close/>
                  </a:path>
                </a:pathLst>
              </a:custGeom>
              <a:solidFill>
                <a:srgbClr val="C2D5D7"/>
              </a:solidFill>
              <a:ln w="0" cap="flat" cmpd="sng">
                <a:solidFill>
                  <a:srgbClr val="000000"/>
                </a:solidFill>
                <a:prstDash val="solid"/>
                <a:headEnd type="none" w="med" len="med"/>
                <a:tailEnd type="none" w="med" len="med"/>
              </a:ln>
            </p:spPr>
            <p:txBody>
              <a:bodyPr/>
              <a:lstStyle/>
              <a:p>
                <a:endParaRPr lang="en-US"/>
              </a:p>
            </p:txBody>
          </p:sp>
          <p:sp>
            <p:nvSpPr>
              <p:cNvPr id="1413628" name="Freeform 1413627"/>
              <p:cNvSpPr/>
              <p:nvPr/>
            </p:nvSpPr>
            <p:spPr>
              <a:xfrm>
                <a:off x="4588" y="1275"/>
                <a:ext cx="19" cy="4"/>
              </a:xfrm>
              <a:custGeom>
                <a:avLst/>
                <a:gdLst/>
                <a:ahLst/>
                <a:cxnLst/>
                <a:rect l="0" t="0" r="0" b="0"/>
                <a:pathLst>
                  <a:path w="423" h="99">
                    <a:moveTo>
                      <a:pt x="378" y="99"/>
                    </a:moveTo>
                    <a:lnTo>
                      <a:pt x="382" y="98"/>
                    </a:lnTo>
                    <a:lnTo>
                      <a:pt x="386" y="98"/>
                    </a:lnTo>
                    <a:lnTo>
                      <a:pt x="390" y="97"/>
                    </a:lnTo>
                    <a:lnTo>
                      <a:pt x="396" y="96"/>
                    </a:lnTo>
                    <a:lnTo>
                      <a:pt x="399" y="95"/>
                    </a:lnTo>
                    <a:lnTo>
                      <a:pt x="403" y="93"/>
                    </a:lnTo>
                    <a:lnTo>
                      <a:pt x="406" y="91"/>
                    </a:lnTo>
                    <a:lnTo>
                      <a:pt x="410" y="89"/>
                    </a:lnTo>
                    <a:lnTo>
                      <a:pt x="412" y="87"/>
                    </a:lnTo>
                    <a:lnTo>
                      <a:pt x="415" y="85"/>
                    </a:lnTo>
                    <a:lnTo>
                      <a:pt x="417" y="82"/>
                    </a:lnTo>
                    <a:lnTo>
                      <a:pt x="419" y="80"/>
                    </a:lnTo>
                    <a:lnTo>
                      <a:pt x="420" y="77"/>
                    </a:lnTo>
                    <a:lnTo>
                      <a:pt x="422" y="74"/>
                    </a:lnTo>
                    <a:lnTo>
                      <a:pt x="422" y="70"/>
                    </a:lnTo>
                    <a:lnTo>
                      <a:pt x="423" y="67"/>
                    </a:lnTo>
                    <a:lnTo>
                      <a:pt x="423" y="33"/>
                    </a:lnTo>
                    <a:lnTo>
                      <a:pt x="422" y="28"/>
                    </a:lnTo>
                    <a:lnTo>
                      <a:pt x="422" y="25"/>
                    </a:lnTo>
                    <a:lnTo>
                      <a:pt x="420" y="22"/>
                    </a:lnTo>
                    <a:lnTo>
                      <a:pt x="419" y="19"/>
                    </a:lnTo>
                    <a:lnTo>
                      <a:pt x="417" y="16"/>
                    </a:lnTo>
                    <a:lnTo>
                      <a:pt x="415" y="13"/>
                    </a:lnTo>
                    <a:lnTo>
                      <a:pt x="412" y="11"/>
                    </a:lnTo>
                    <a:lnTo>
                      <a:pt x="410" y="9"/>
                    </a:lnTo>
                    <a:lnTo>
                      <a:pt x="406" y="7"/>
                    </a:lnTo>
                    <a:lnTo>
                      <a:pt x="403" y="5"/>
                    </a:lnTo>
                    <a:lnTo>
                      <a:pt x="399" y="3"/>
                    </a:lnTo>
                    <a:lnTo>
                      <a:pt x="396" y="2"/>
                    </a:lnTo>
                    <a:lnTo>
                      <a:pt x="390" y="1"/>
                    </a:lnTo>
                    <a:lnTo>
                      <a:pt x="386" y="0"/>
                    </a:lnTo>
                    <a:lnTo>
                      <a:pt x="382" y="0"/>
                    </a:lnTo>
                    <a:lnTo>
                      <a:pt x="378" y="0"/>
                    </a:lnTo>
                    <a:lnTo>
                      <a:pt x="46" y="0"/>
                    </a:lnTo>
                    <a:lnTo>
                      <a:pt x="40" y="0"/>
                    </a:lnTo>
                    <a:lnTo>
                      <a:pt x="36" y="0"/>
                    </a:lnTo>
                    <a:lnTo>
                      <a:pt x="32" y="1"/>
                    </a:lnTo>
                    <a:lnTo>
                      <a:pt x="28" y="2"/>
                    </a:lnTo>
                    <a:lnTo>
                      <a:pt x="24" y="3"/>
                    </a:lnTo>
                    <a:lnTo>
                      <a:pt x="20" y="5"/>
                    </a:lnTo>
                    <a:lnTo>
                      <a:pt x="17" y="7"/>
                    </a:lnTo>
                    <a:lnTo>
                      <a:pt x="14" y="9"/>
                    </a:lnTo>
                    <a:lnTo>
                      <a:pt x="11" y="11"/>
                    </a:lnTo>
                    <a:lnTo>
                      <a:pt x="8" y="13"/>
                    </a:lnTo>
                    <a:lnTo>
                      <a:pt x="5" y="16"/>
                    </a:lnTo>
                    <a:lnTo>
                      <a:pt x="3" y="19"/>
                    </a:lnTo>
                    <a:lnTo>
                      <a:pt x="2" y="22"/>
                    </a:lnTo>
                    <a:lnTo>
                      <a:pt x="0" y="25"/>
                    </a:lnTo>
                    <a:lnTo>
                      <a:pt x="0" y="28"/>
                    </a:lnTo>
                    <a:lnTo>
                      <a:pt x="0" y="33"/>
                    </a:lnTo>
                    <a:lnTo>
                      <a:pt x="0" y="67"/>
                    </a:lnTo>
                    <a:lnTo>
                      <a:pt x="0" y="70"/>
                    </a:lnTo>
                    <a:lnTo>
                      <a:pt x="0" y="74"/>
                    </a:lnTo>
                    <a:lnTo>
                      <a:pt x="2" y="77"/>
                    </a:lnTo>
                    <a:lnTo>
                      <a:pt x="3" y="80"/>
                    </a:lnTo>
                    <a:lnTo>
                      <a:pt x="5" y="82"/>
                    </a:lnTo>
                    <a:lnTo>
                      <a:pt x="8" y="85"/>
                    </a:lnTo>
                    <a:lnTo>
                      <a:pt x="11" y="87"/>
                    </a:lnTo>
                    <a:lnTo>
                      <a:pt x="14" y="89"/>
                    </a:lnTo>
                    <a:lnTo>
                      <a:pt x="17" y="91"/>
                    </a:lnTo>
                    <a:lnTo>
                      <a:pt x="20" y="93"/>
                    </a:lnTo>
                    <a:lnTo>
                      <a:pt x="24" y="95"/>
                    </a:lnTo>
                    <a:lnTo>
                      <a:pt x="28" y="96"/>
                    </a:lnTo>
                    <a:lnTo>
                      <a:pt x="32" y="97"/>
                    </a:lnTo>
                    <a:lnTo>
                      <a:pt x="36" y="98"/>
                    </a:lnTo>
                    <a:lnTo>
                      <a:pt x="40" y="98"/>
                    </a:lnTo>
                    <a:lnTo>
                      <a:pt x="46" y="99"/>
                    </a:lnTo>
                    <a:lnTo>
                      <a:pt x="378" y="99"/>
                    </a:lnTo>
                    <a:close/>
                  </a:path>
                </a:pathLst>
              </a:custGeom>
              <a:solidFill>
                <a:srgbClr val="CED9D9"/>
              </a:solidFill>
              <a:ln w="0" cap="flat" cmpd="sng">
                <a:solidFill>
                  <a:srgbClr val="000000"/>
                </a:solidFill>
                <a:prstDash val="solid"/>
                <a:headEnd type="none" w="med" len="med"/>
                <a:tailEnd type="none" w="med" len="med"/>
              </a:ln>
            </p:spPr>
            <p:txBody>
              <a:bodyPr/>
              <a:lstStyle/>
              <a:p>
                <a:endParaRPr lang="en-US"/>
              </a:p>
            </p:txBody>
          </p:sp>
          <p:sp>
            <p:nvSpPr>
              <p:cNvPr id="1413629" name="Freeform 1413628"/>
              <p:cNvSpPr/>
              <p:nvPr/>
            </p:nvSpPr>
            <p:spPr>
              <a:xfrm>
                <a:off x="4597" y="1343"/>
                <a:ext cx="16" cy="12"/>
              </a:xfrm>
              <a:custGeom>
                <a:avLst/>
                <a:gdLst/>
                <a:ahLst/>
                <a:cxnLst/>
                <a:rect l="0" t="0" r="0" b="0"/>
                <a:pathLst>
                  <a:path w="353" h="283">
                    <a:moveTo>
                      <a:pt x="308" y="283"/>
                    </a:moveTo>
                    <a:lnTo>
                      <a:pt x="311" y="282"/>
                    </a:lnTo>
                    <a:lnTo>
                      <a:pt x="315" y="281"/>
                    </a:lnTo>
                    <a:lnTo>
                      <a:pt x="319" y="279"/>
                    </a:lnTo>
                    <a:lnTo>
                      <a:pt x="322" y="277"/>
                    </a:lnTo>
                    <a:lnTo>
                      <a:pt x="326" y="274"/>
                    </a:lnTo>
                    <a:lnTo>
                      <a:pt x="330" y="271"/>
                    </a:lnTo>
                    <a:lnTo>
                      <a:pt x="333" y="267"/>
                    </a:lnTo>
                    <a:lnTo>
                      <a:pt x="337" y="263"/>
                    </a:lnTo>
                    <a:lnTo>
                      <a:pt x="341" y="257"/>
                    </a:lnTo>
                    <a:lnTo>
                      <a:pt x="344" y="252"/>
                    </a:lnTo>
                    <a:lnTo>
                      <a:pt x="346" y="247"/>
                    </a:lnTo>
                    <a:lnTo>
                      <a:pt x="348" y="241"/>
                    </a:lnTo>
                    <a:lnTo>
                      <a:pt x="350" y="235"/>
                    </a:lnTo>
                    <a:lnTo>
                      <a:pt x="351" y="229"/>
                    </a:lnTo>
                    <a:lnTo>
                      <a:pt x="352" y="221"/>
                    </a:lnTo>
                    <a:lnTo>
                      <a:pt x="353" y="215"/>
                    </a:lnTo>
                    <a:lnTo>
                      <a:pt x="343" y="67"/>
                    </a:lnTo>
                    <a:lnTo>
                      <a:pt x="342" y="59"/>
                    </a:lnTo>
                    <a:lnTo>
                      <a:pt x="342" y="52"/>
                    </a:lnTo>
                    <a:lnTo>
                      <a:pt x="341" y="46"/>
                    </a:lnTo>
                    <a:lnTo>
                      <a:pt x="339" y="40"/>
                    </a:lnTo>
                    <a:lnTo>
                      <a:pt x="337" y="34"/>
                    </a:lnTo>
                    <a:lnTo>
                      <a:pt x="336" y="29"/>
                    </a:lnTo>
                    <a:lnTo>
                      <a:pt x="334" y="24"/>
                    </a:lnTo>
                    <a:lnTo>
                      <a:pt x="332" y="19"/>
                    </a:lnTo>
                    <a:lnTo>
                      <a:pt x="329" y="14"/>
                    </a:lnTo>
                    <a:lnTo>
                      <a:pt x="327" y="11"/>
                    </a:lnTo>
                    <a:lnTo>
                      <a:pt x="324" y="7"/>
                    </a:lnTo>
                    <a:lnTo>
                      <a:pt x="321" y="5"/>
                    </a:lnTo>
                    <a:lnTo>
                      <a:pt x="318" y="2"/>
                    </a:lnTo>
                    <a:lnTo>
                      <a:pt x="314" y="1"/>
                    </a:lnTo>
                    <a:lnTo>
                      <a:pt x="311" y="0"/>
                    </a:lnTo>
                    <a:lnTo>
                      <a:pt x="308" y="0"/>
                    </a:lnTo>
                    <a:lnTo>
                      <a:pt x="47" y="0"/>
                    </a:lnTo>
                    <a:lnTo>
                      <a:pt x="43" y="0"/>
                    </a:lnTo>
                    <a:lnTo>
                      <a:pt x="39" y="1"/>
                    </a:lnTo>
                    <a:lnTo>
                      <a:pt x="36" y="2"/>
                    </a:lnTo>
                    <a:lnTo>
                      <a:pt x="33" y="5"/>
                    </a:lnTo>
                    <a:lnTo>
                      <a:pt x="29" y="7"/>
                    </a:lnTo>
                    <a:lnTo>
                      <a:pt x="26" y="11"/>
                    </a:lnTo>
                    <a:lnTo>
                      <a:pt x="23" y="14"/>
                    </a:lnTo>
                    <a:lnTo>
                      <a:pt x="20" y="19"/>
                    </a:lnTo>
                    <a:lnTo>
                      <a:pt x="18" y="24"/>
                    </a:lnTo>
                    <a:lnTo>
                      <a:pt x="16" y="29"/>
                    </a:lnTo>
                    <a:lnTo>
                      <a:pt x="14" y="34"/>
                    </a:lnTo>
                    <a:lnTo>
                      <a:pt x="12" y="40"/>
                    </a:lnTo>
                    <a:lnTo>
                      <a:pt x="11" y="46"/>
                    </a:lnTo>
                    <a:lnTo>
                      <a:pt x="10" y="52"/>
                    </a:lnTo>
                    <a:lnTo>
                      <a:pt x="10" y="59"/>
                    </a:lnTo>
                    <a:lnTo>
                      <a:pt x="10" y="67"/>
                    </a:lnTo>
                    <a:lnTo>
                      <a:pt x="0" y="215"/>
                    </a:lnTo>
                    <a:lnTo>
                      <a:pt x="0" y="221"/>
                    </a:lnTo>
                    <a:lnTo>
                      <a:pt x="1" y="229"/>
                    </a:lnTo>
                    <a:lnTo>
                      <a:pt x="2" y="235"/>
                    </a:lnTo>
                    <a:lnTo>
                      <a:pt x="4" y="241"/>
                    </a:lnTo>
                    <a:lnTo>
                      <a:pt x="6" y="247"/>
                    </a:lnTo>
                    <a:lnTo>
                      <a:pt x="9" y="252"/>
                    </a:lnTo>
                    <a:lnTo>
                      <a:pt x="12" y="257"/>
                    </a:lnTo>
                    <a:lnTo>
                      <a:pt x="15" y="263"/>
                    </a:lnTo>
                    <a:lnTo>
                      <a:pt x="19" y="267"/>
                    </a:lnTo>
                    <a:lnTo>
                      <a:pt x="23" y="271"/>
                    </a:lnTo>
                    <a:lnTo>
                      <a:pt x="26" y="274"/>
                    </a:lnTo>
                    <a:lnTo>
                      <a:pt x="31" y="277"/>
                    </a:lnTo>
                    <a:lnTo>
                      <a:pt x="35" y="279"/>
                    </a:lnTo>
                    <a:lnTo>
                      <a:pt x="39" y="281"/>
                    </a:lnTo>
                    <a:lnTo>
                      <a:pt x="43" y="282"/>
                    </a:lnTo>
                    <a:lnTo>
                      <a:pt x="47" y="283"/>
                    </a:lnTo>
                    <a:lnTo>
                      <a:pt x="308" y="283"/>
                    </a:lnTo>
                    <a:close/>
                  </a:path>
                </a:pathLst>
              </a:custGeom>
              <a:solidFill>
                <a:srgbClr val="7F7F7F"/>
              </a:solidFill>
              <a:ln w="0" cap="flat" cmpd="sng">
                <a:solidFill>
                  <a:srgbClr val="000000"/>
                </a:solidFill>
                <a:prstDash val="solid"/>
                <a:headEnd type="none" w="med" len="med"/>
                <a:tailEnd type="none" w="med" len="med"/>
              </a:ln>
            </p:spPr>
            <p:txBody>
              <a:bodyPr/>
              <a:lstStyle/>
              <a:p>
                <a:endParaRPr lang="en-US"/>
              </a:p>
            </p:txBody>
          </p:sp>
          <p:sp>
            <p:nvSpPr>
              <p:cNvPr id="1413630" name="Freeform 1413629"/>
              <p:cNvSpPr/>
              <p:nvPr/>
            </p:nvSpPr>
            <p:spPr>
              <a:xfrm>
                <a:off x="4598" y="1343"/>
                <a:ext cx="14" cy="12"/>
              </a:xfrm>
              <a:custGeom>
                <a:avLst/>
                <a:gdLst/>
                <a:ahLst/>
                <a:cxnLst/>
                <a:rect l="0" t="0" r="0" b="0"/>
                <a:pathLst>
                  <a:path w="338" h="270">
                    <a:moveTo>
                      <a:pt x="294" y="270"/>
                    </a:moveTo>
                    <a:lnTo>
                      <a:pt x="297" y="269"/>
                    </a:lnTo>
                    <a:lnTo>
                      <a:pt x="301" y="268"/>
                    </a:lnTo>
                    <a:lnTo>
                      <a:pt x="304" y="267"/>
                    </a:lnTo>
                    <a:lnTo>
                      <a:pt x="308" y="264"/>
                    </a:lnTo>
                    <a:lnTo>
                      <a:pt x="311" y="262"/>
                    </a:lnTo>
                    <a:lnTo>
                      <a:pt x="315" y="258"/>
                    </a:lnTo>
                    <a:lnTo>
                      <a:pt x="318" y="254"/>
                    </a:lnTo>
                    <a:lnTo>
                      <a:pt x="322" y="250"/>
                    </a:lnTo>
                    <a:lnTo>
                      <a:pt x="325" y="245"/>
                    </a:lnTo>
                    <a:lnTo>
                      <a:pt x="328" y="240"/>
                    </a:lnTo>
                    <a:lnTo>
                      <a:pt x="330" y="235"/>
                    </a:lnTo>
                    <a:lnTo>
                      <a:pt x="333" y="229"/>
                    </a:lnTo>
                    <a:lnTo>
                      <a:pt x="335" y="223"/>
                    </a:lnTo>
                    <a:lnTo>
                      <a:pt x="336" y="217"/>
                    </a:lnTo>
                    <a:lnTo>
                      <a:pt x="337" y="210"/>
                    </a:lnTo>
                    <a:lnTo>
                      <a:pt x="338" y="204"/>
                    </a:lnTo>
                    <a:lnTo>
                      <a:pt x="327" y="64"/>
                    </a:lnTo>
                    <a:lnTo>
                      <a:pt x="326" y="57"/>
                    </a:lnTo>
                    <a:lnTo>
                      <a:pt x="326" y="50"/>
                    </a:lnTo>
                    <a:lnTo>
                      <a:pt x="325" y="44"/>
                    </a:lnTo>
                    <a:lnTo>
                      <a:pt x="324" y="38"/>
                    </a:lnTo>
                    <a:lnTo>
                      <a:pt x="322" y="33"/>
                    </a:lnTo>
                    <a:lnTo>
                      <a:pt x="321" y="28"/>
                    </a:lnTo>
                    <a:lnTo>
                      <a:pt x="319" y="23"/>
                    </a:lnTo>
                    <a:lnTo>
                      <a:pt x="317" y="19"/>
                    </a:lnTo>
                    <a:lnTo>
                      <a:pt x="314" y="14"/>
                    </a:lnTo>
                    <a:lnTo>
                      <a:pt x="312" y="10"/>
                    </a:lnTo>
                    <a:lnTo>
                      <a:pt x="309" y="7"/>
                    </a:lnTo>
                    <a:lnTo>
                      <a:pt x="306" y="4"/>
                    </a:lnTo>
                    <a:lnTo>
                      <a:pt x="303" y="2"/>
                    </a:lnTo>
                    <a:lnTo>
                      <a:pt x="300" y="1"/>
                    </a:lnTo>
                    <a:lnTo>
                      <a:pt x="297" y="0"/>
                    </a:lnTo>
                    <a:lnTo>
                      <a:pt x="294" y="0"/>
                    </a:lnTo>
                    <a:lnTo>
                      <a:pt x="45" y="0"/>
                    </a:lnTo>
                    <a:lnTo>
                      <a:pt x="41" y="0"/>
                    </a:lnTo>
                    <a:lnTo>
                      <a:pt x="38" y="1"/>
                    </a:lnTo>
                    <a:lnTo>
                      <a:pt x="35" y="2"/>
                    </a:lnTo>
                    <a:lnTo>
                      <a:pt x="32" y="4"/>
                    </a:lnTo>
                    <a:lnTo>
                      <a:pt x="29" y="7"/>
                    </a:lnTo>
                    <a:lnTo>
                      <a:pt x="26" y="10"/>
                    </a:lnTo>
                    <a:lnTo>
                      <a:pt x="24" y="14"/>
                    </a:lnTo>
                    <a:lnTo>
                      <a:pt x="20" y="19"/>
                    </a:lnTo>
                    <a:lnTo>
                      <a:pt x="18" y="23"/>
                    </a:lnTo>
                    <a:lnTo>
                      <a:pt x="16" y="28"/>
                    </a:lnTo>
                    <a:lnTo>
                      <a:pt x="15" y="33"/>
                    </a:lnTo>
                    <a:lnTo>
                      <a:pt x="13" y="38"/>
                    </a:lnTo>
                    <a:lnTo>
                      <a:pt x="12" y="44"/>
                    </a:lnTo>
                    <a:lnTo>
                      <a:pt x="11" y="50"/>
                    </a:lnTo>
                    <a:lnTo>
                      <a:pt x="11" y="57"/>
                    </a:lnTo>
                    <a:lnTo>
                      <a:pt x="11" y="64"/>
                    </a:lnTo>
                    <a:lnTo>
                      <a:pt x="0" y="204"/>
                    </a:lnTo>
                    <a:lnTo>
                      <a:pt x="0" y="210"/>
                    </a:lnTo>
                    <a:lnTo>
                      <a:pt x="1" y="217"/>
                    </a:lnTo>
                    <a:lnTo>
                      <a:pt x="2" y="223"/>
                    </a:lnTo>
                    <a:lnTo>
                      <a:pt x="4" y="229"/>
                    </a:lnTo>
                    <a:lnTo>
                      <a:pt x="6" y="235"/>
                    </a:lnTo>
                    <a:lnTo>
                      <a:pt x="9" y="240"/>
                    </a:lnTo>
                    <a:lnTo>
                      <a:pt x="12" y="245"/>
                    </a:lnTo>
                    <a:lnTo>
                      <a:pt x="15" y="250"/>
                    </a:lnTo>
                    <a:lnTo>
                      <a:pt x="18" y="254"/>
                    </a:lnTo>
                    <a:lnTo>
                      <a:pt x="23" y="258"/>
                    </a:lnTo>
                    <a:lnTo>
                      <a:pt x="26" y="262"/>
                    </a:lnTo>
                    <a:lnTo>
                      <a:pt x="30" y="264"/>
                    </a:lnTo>
                    <a:lnTo>
                      <a:pt x="34" y="267"/>
                    </a:lnTo>
                    <a:lnTo>
                      <a:pt x="37" y="268"/>
                    </a:lnTo>
                    <a:lnTo>
                      <a:pt x="41" y="269"/>
                    </a:lnTo>
                    <a:lnTo>
                      <a:pt x="45" y="270"/>
                    </a:lnTo>
                    <a:lnTo>
                      <a:pt x="294" y="270"/>
                    </a:lnTo>
                    <a:close/>
                  </a:path>
                </a:pathLst>
              </a:custGeom>
              <a:solidFill>
                <a:srgbClr val="F2F3F1"/>
              </a:solidFill>
              <a:ln w="0" cap="flat" cmpd="sng">
                <a:solidFill>
                  <a:srgbClr val="000000"/>
                </a:solidFill>
                <a:prstDash val="solid"/>
                <a:headEnd type="none" w="med" len="med"/>
                <a:tailEnd type="none" w="med" len="med"/>
              </a:ln>
            </p:spPr>
            <p:txBody>
              <a:bodyPr/>
              <a:lstStyle/>
              <a:p>
                <a:endParaRPr lang="en-US"/>
              </a:p>
            </p:txBody>
          </p:sp>
          <p:sp>
            <p:nvSpPr>
              <p:cNvPr id="1413631" name="Freeform 1413630"/>
              <p:cNvSpPr/>
              <p:nvPr/>
            </p:nvSpPr>
            <p:spPr>
              <a:xfrm>
                <a:off x="4600" y="1349"/>
                <a:ext cx="11" cy="5"/>
              </a:xfrm>
              <a:custGeom>
                <a:avLst/>
                <a:gdLst/>
                <a:ahLst/>
                <a:cxnLst/>
                <a:rect l="0" t="0" r="0" b="0"/>
                <a:pathLst>
                  <a:path w="247" h="121">
                    <a:moveTo>
                      <a:pt x="247" y="61"/>
                    </a:moveTo>
                    <a:lnTo>
                      <a:pt x="246" y="67"/>
                    </a:lnTo>
                    <a:lnTo>
                      <a:pt x="246" y="73"/>
                    </a:lnTo>
                    <a:lnTo>
                      <a:pt x="244" y="78"/>
                    </a:lnTo>
                    <a:lnTo>
                      <a:pt x="244" y="84"/>
                    </a:lnTo>
                    <a:lnTo>
                      <a:pt x="242" y="90"/>
                    </a:lnTo>
                    <a:lnTo>
                      <a:pt x="241" y="95"/>
                    </a:lnTo>
                    <a:lnTo>
                      <a:pt x="240" y="99"/>
                    </a:lnTo>
                    <a:lnTo>
                      <a:pt x="238" y="103"/>
                    </a:lnTo>
                    <a:lnTo>
                      <a:pt x="236" y="107"/>
                    </a:lnTo>
                    <a:lnTo>
                      <a:pt x="234" y="111"/>
                    </a:lnTo>
                    <a:lnTo>
                      <a:pt x="232" y="113"/>
                    </a:lnTo>
                    <a:lnTo>
                      <a:pt x="229" y="116"/>
                    </a:lnTo>
                    <a:lnTo>
                      <a:pt x="226" y="118"/>
                    </a:lnTo>
                    <a:lnTo>
                      <a:pt x="224" y="119"/>
                    </a:lnTo>
                    <a:lnTo>
                      <a:pt x="221" y="120"/>
                    </a:lnTo>
                    <a:lnTo>
                      <a:pt x="218" y="121"/>
                    </a:lnTo>
                    <a:lnTo>
                      <a:pt x="29" y="121"/>
                    </a:lnTo>
                    <a:lnTo>
                      <a:pt x="25" y="120"/>
                    </a:lnTo>
                    <a:lnTo>
                      <a:pt x="22" y="119"/>
                    </a:lnTo>
                    <a:lnTo>
                      <a:pt x="20" y="118"/>
                    </a:lnTo>
                    <a:lnTo>
                      <a:pt x="17" y="116"/>
                    </a:lnTo>
                    <a:lnTo>
                      <a:pt x="14" y="113"/>
                    </a:lnTo>
                    <a:lnTo>
                      <a:pt x="11" y="111"/>
                    </a:lnTo>
                    <a:lnTo>
                      <a:pt x="9" y="107"/>
                    </a:lnTo>
                    <a:lnTo>
                      <a:pt x="7" y="103"/>
                    </a:lnTo>
                    <a:lnTo>
                      <a:pt x="5" y="99"/>
                    </a:lnTo>
                    <a:lnTo>
                      <a:pt x="4" y="95"/>
                    </a:lnTo>
                    <a:lnTo>
                      <a:pt x="3" y="90"/>
                    </a:lnTo>
                    <a:lnTo>
                      <a:pt x="1" y="84"/>
                    </a:lnTo>
                    <a:lnTo>
                      <a:pt x="1" y="78"/>
                    </a:lnTo>
                    <a:lnTo>
                      <a:pt x="0" y="73"/>
                    </a:lnTo>
                    <a:lnTo>
                      <a:pt x="0" y="67"/>
                    </a:lnTo>
                    <a:lnTo>
                      <a:pt x="0" y="61"/>
                    </a:lnTo>
                    <a:lnTo>
                      <a:pt x="1" y="0"/>
                    </a:lnTo>
                    <a:lnTo>
                      <a:pt x="244" y="0"/>
                    </a:lnTo>
                    <a:lnTo>
                      <a:pt x="247" y="61"/>
                    </a:lnTo>
                    <a:close/>
                  </a:path>
                </a:pathLst>
              </a:custGeom>
              <a:solidFill>
                <a:srgbClr val="98ADAF"/>
              </a:solidFill>
              <a:ln w="0" cap="flat" cmpd="sng">
                <a:solidFill>
                  <a:srgbClr val="000000"/>
                </a:solidFill>
                <a:prstDash val="solid"/>
                <a:headEnd type="none" w="med" len="med"/>
                <a:tailEnd type="none" w="med" len="med"/>
              </a:ln>
            </p:spPr>
            <p:txBody>
              <a:bodyPr/>
              <a:lstStyle/>
              <a:p>
                <a:endParaRPr lang="en-US"/>
              </a:p>
            </p:txBody>
          </p:sp>
          <p:sp>
            <p:nvSpPr>
              <p:cNvPr id="1413632" name="Freeform 1413631"/>
              <p:cNvSpPr/>
              <p:nvPr/>
            </p:nvSpPr>
            <p:spPr>
              <a:xfrm>
                <a:off x="4598" y="1345"/>
                <a:ext cx="1" cy="9"/>
              </a:xfrm>
              <a:custGeom>
                <a:avLst/>
                <a:gdLst/>
                <a:ahLst/>
                <a:cxnLst/>
                <a:rect l="0" t="0" r="0" b="0"/>
                <a:pathLst>
                  <a:path w="25" h="201">
                    <a:moveTo>
                      <a:pt x="14" y="201"/>
                    </a:moveTo>
                    <a:lnTo>
                      <a:pt x="15" y="200"/>
                    </a:lnTo>
                    <a:lnTo>
                      <a:pt x="16" y="200"/>
                    </a:lnTo>
                    <a:lnTo>
                      <a:pt x="17" y="200"/>
                    </a:lnTo>
                    <a:lnTo>
                      <a:pt x="18" y="199"/>
                    </a:lnTo>
                    <a:lnTo>
                      <a:pt x="19" y="198"/>
                    </a:lnTo>
                    <a:lnTo>
                      <a:pt x="20" y="197"/>
                    </a:lnTo>
                    <a:lnTo>
                      <a:pt x="20" y="196"/>
                    </a:lnTo>
                    <a:lnTo>
                      <a:pt x="21" y="195"/>
                    </a:lnTo>
                    <a:lnTo>
                      <a:pt x="22" y="193"/>
                    </a:lnTo>
                    <a:lnTo>
                      <a:pt x="23" y="192"/>
                    </a:lnTo>
                    <a:lnTo>
                      <a:pt x="23" y="190"/>
                    </a:lnTo>
                    <a:lnTo>
                      <a:pt x="24" y="188"/>
                    </a:lnTo>
                    <a:lnTo>
                      <a:pt x="24" y="186"/>
                    </a:lnTo>
                    <a:lnTo>
                      <a:pt x="24" y="185"/>
                    </a:lnTo>
                    <a:lnTo>
                      <a:pt x="24" y="183"/>
                    </a:lnTo>
                    <a:lnTo>
                      <a:pt x="25" y="181"/>
                    </a:lnTo>
                    <a:lnTo>
                      <a:pt x="25" y="21"/>
                    </a:lnTo>
                    <a:lnTo>
                      <a:pt x="24" y="17"/>
                    </a:lnTo>
                    <a:lnTo>
                      <a:pt x="24" y="15"/>
                    </a:lnTo>
                    <a:lnTo>
                      <a:pt x="24" y="14"/>
                    </a:lnTo>
                    <a:lnTo>
                      <a:pt x="24" y="12"/>
                    </a:lnTo>
                    <a:lnTo>
                      <a:pt x="23" y="10"/>
                    </a:lnTo>
                    <a:lnTo>
                      <a:pt x="23" y="8"/>
                    </a:lnTo>
                    <a:lnTo>
                      <a:pt x="22" y="7"/>
                    </a:lnTo>
                    <a:lnTo>
                      <a:pt x="21" y="5"/>
                    </a:lnTo>
                    <a:lnTo>
                      <a:pt x="20" y="4"/>
                    </a:lnTo>
                    <a:lnTo>
                      <a:pt x="20" y="3"/>
                    </a:lnTo>
                    <a:lnTo>
                      <a:pt x="19" y="2"/>
                    </a:lnTo>
                    <a:lnTo>
                      <a:pt x="18" y="1"/>
                    </a:lnTo>
                    <a:lnTo>
                      <a:pt x="17" y="0"/>
                    </a:lnTo>
                    <a:lnTo>
                      <a:pt x="16" y="0"/>
                    </a:lnTo>
                    <a:lnTo>
                      <a:pt x="15" y="0"/>
                    </a:lnTo>
                    <a:lnTo>
                      <a:pt x="14" y="0"/>
                    </a:lnTo>
                    <a:lnTo>
                      <a:pt x="13" y="0"/>
                    </a:lnTo>
                    <a:lnTo>
                      <a:pt x="12" y="0"/>
                    </a:lnTo>
                    <a:lnTo>
                      <a:pt x="11" y="0"/>
                    </a:lnTo>
                    <a:lnTo>
                      <a:pt x="10" y="1"/>
                    </a:lnTo>
                    <a:lnTo>
                      <a:pt x="8" y="2"/>
                    </a:lnTo>
                    <a:lnTo>
                      <a:pt x="7" y="3"/>
                    </a:lnTo>
                    <a:lnTo>
                      <a:pt x="6" y="4"/>
                    </a:lnTo>
                    <a:lnTo>
                      <a:pt x="6" y="5"/>
                    </a:lnTo>
                    <a:lnTo>
                      <a:pt x="5" y="7"/>
                    </a:lnTo>
                    <a:lnTo>
                      <a:pt x="4" y="8"/>
                    </a:lnTo>
                    <a:lnTo>
                      <a:pt x="4" y="10"/>
                    </a:lnTo>
                    <a:lnTo>
                      <a:pt x="3" y="12"/>
                    </a:lnTo>
                    <a:lnTo>
                      <a:pt x="3" y="14"/>
                    </a:lnTo>
                    <a:lnTo>
                      <a:pt x="3" y="15"/>
                    </a:lnTo>
                    <a:lnTo>
                      <a:pt x="3" y="17"/>
                    </a:lnTo>
                    <a:lnTo>
                      <a:pt x="3" y="21"/>
                    </a:lnTo>
                    <a:lnTo>
                      <a:pt x="0" y="168"/>
                    </a:lnTo>
                    <a:lnTo>
                      <a:pt x="0" y="170"/>
                    </a:lnTo>
                    <a:lnTo>
                      <a:pt x="0" y="172"/>
                    </a:lnTo>
                    <a:lnTo>
                      <a:pt x="0" y="175"/>
                    </a:lnTo>
                    <a:lnTo>
                      <a:pt x="1" y="177"/>
                    </a:lnTo>
                    <a:lnTo>
                      <a:pt x="2" y="181"/>
                    </a:lnTo>
                    <a:lnTo>
                      <a:pt x="2" y="183"/>
                    </a:lnTo>
                    <a:lnTo>
                      <a:pt x="3" y="186"/>
                    </a:lnTo>
                    <a:lnTo>
                      <a:pt x="4" y="189"/>
                    </a:lnTo>
                    <a:lnTo>
                      <a:pt x="5" y="191"/>
                    </a:lnTo>
                    <a:lnTo>
                      <a:pt x="6" y="193"/>
                    </a:lnTo>
                    <a:lnTo>
                      <a:pt x="7" y="195"/>
                    </a:lnTo>
                    <a:lnTo>
                      <a:pt x="8" y="197"/>
                    </a:lnTo>
                    <a:lnTo>
                      <a:pt x="10" y="198"/>
                    </a:lnTo>
                    <a:lnTo>
                      <a:pt x="12" y="200"/>
                    </a:lnTo>
                    <a:lnTo>
                      <a:pt x="13" y="200"/>
                    </a:lnTo>
                    <a:lnTo>
                      <a:pt x="14" y="201"/>
                    </a:lnTo>
                    <a:close/>
                  </a:path>
                </a:pathLst>
              </a:custGeom>
              <a:solidFill>
                <a:srgbClr val="CCE0E2"/>
              </a:solidFill>
              <a:ln w="0" cap="flat" cmpd="sng">
                <a:solidFill>
                  <a:srgbClr val="000000"/>
                </a:solidFill>
                <a:prstDash val="solid"/>
                <a:headEnd type="none" w="med" len="med"/>
                <a:tailEnd type="none" w="med" len="med"/>
              </a:ln>
            </p:spPr>
            <p:txBody>
              <a:bodyPr/>
              <a:lstStyle/>
              <a:p>
                <a:endParaRPr lang="en-US"/>
              </a:p>
            </p:txBody>
          </p:sp>
          <p:sp>
            <p:nvSpPr>
              <p:cNvPr id="1413633" name="Freeform 1413632"/>
              <p:cNvSpPr/>
              <p:nvPr/>
            </p:nvSpPr>
            <p:spPr>
              <a:xfrm>
                <a:off x="4611" y="1345"/>
                <a:ext cx="1" cy="9"/>
              </a:xfrm>
              <a:custGeom>
                <a:avLst/>
                <a:gdLst/>
                <a:ahLst/>
                <a:cxnLst/>
                <a:rect l="0" t="0" r="0" b="0"/>
                <a:pathLst>
                  <a:path w="26" h="208">
                    <a:moveTo>
                      <a:pt x="10" y="208"/>
                    </a:moveTo>
                    <a:lnTo>
                      <a:pt x="11" y="207"/>
                    </a:lnTo>
                    <a:lnTo>
                      <a:pt x="12" y="207"/>
                    </a:lnTo>
                    <a:lnTo>
                      <a:pt x="13" y="205"/>
                    </a:lnTo>
                    <a:lnTo>
                      <a:pt x="14" y="204"/>
                    </a:lnTo>
                    <a:lnTo>
                      <a:pt x="15" y="202"/>
                    </a:lnTo>
                    <a:lnTo>
                      <a:pt x="17" y="200"/>
                    </a:lnTo>
                    <a:lnTo>
                      <a:pt x="18" y="198"/>
                    </a:lnTo>
                    <a:lnTo>
                      <a:pt x="19" y="196"/>
                    </a:lnTo>
                    <a:lnTo>
                      <a:pt x="21" y="193"/>
                    </a:lnTo>
                    <a:lnTo>
                      <a:pt x="22" y="190"/>
                    </a:lnTo>
                    <a:lnTo>
                      <a:pt x="23" y="188"/>
                    </a:lnTo>
                    <a:lnTo>
                      <a:pt x="24" y="184"/>
                    </a:lnTo>
                    <a:lnTo>
                      <a:pt x="24" y="182"/>
                    </a:lnTo>
                    <a:lnTo>
                      <a:pt x="25" y="179"/>
                    </a:lnTo>
                    <a:lnTo>
                      <a:pt x="25" y="177"/>
                    </a:lnTo>
                    <a:lnTo>
                      <a:pt x="26" y="175"/>
                    </a:lnTo>
                    <a:lnTo>
                      <a:pt x="20" y="19"/>
                    </a:lnTo>
                    <a:lnTo>
                      <a:pt x="19" y="16"/>
                    </a:lnTo>
                    <a:lnTo>
                      <a:pt x="19" y="15"/>
                    </a:lnTo>
                    <a:lnTo>
                      <a:pt x="19" y="13"/>
                    </a:lnTo>
                    <a:lnTo>
                      <a:pt x="19" y="11"/>
                    </a:lnTo>
                    <a:lnTo>
                      <a:pt x="18" y="9"/>
                    </a:lnTo>
                    <a:lnTo>
                      <a:pt x="18" y="8"/>
                    </a:lnTo>
                    <a:lnTo>
                      <a:pt x="17" y="6"/>
                    </a:lnTo>
                    <a:lnTo>
                      <a:pt x="16" y="5"/>
                    </a:lnTo>
                    <a:lnTo>
                      <a:pt x="16" y="4"/>
                    </a:lnTo>
                    <a:lnTo>
                      <a:pt x="15" y="3"/>
                    </a:lnTo>
                    <a:lnTo>
                      <a:pt x="14" y="2"/>
                    </a:lnTo>
                    <a:lnTo>
                      <a:pt x="13" y="1"/>
                    </a:lnTo>
                    <a:lnTo>
                      <a:pt x="12" y="0"/>
                    </a:lnTo>
                    <a:lnTo>
                      <a:pt x="11" y="0"/>
                    </a:lnTo>
                    <a:lnTo>
                      <a:pt x="10" y="0"/>
                    </a:lnTo>
                    <a:lnTo>
                      <a:pt x="8" y="0"/>
                    </a:lnTo>
                    <a:lnTo>
                      <a:pt x="7" y="0"/>
                    </a:lnTo>
                    <a:lnTo>
                      <a:pt x="6" y="0"/>
                    </a:lnTo>
                    <a:lnTo>
                      <a:pt x="5" y="1"/>
                    </a:lnTo>
                    <a:lnTo>
                      <a:pt x="5" y="2"/>
                    </a:lnTo>
                    <a:lnTo>
                      <a:pt x="4" y="3"/>
                    </a:lnTo>
                    <a:lnTo>
                      <a:pt x="3" y="4"/>
                    </a:lnTo>
                    <a:lnTo>
                      <a:pt x="2" y="5"/>
                    </a:lnTo>
                    <a:lnTo>
                      <a:pt x="2" y="7"/>
                    </a:lnTo>
                    <a:lnTo>
                      <a:pt x="1" y="8"/>
                    </a:lnTo>
                    <a:lnTo>
                      <a:pt x="1" y="10"/>
                    </a:lnTo>
                    <a:lnTo>
                      <a:pt x="0" y="12"/>
                    </a:lnTo>
                    <a:lnTo>
                      <a:pt x="0" y="14"/>
                    </a:lnTo>
                    <a:lnTo>
                      <a:pt x="0" y="17"/>
                    </a:lnTo>
                    <a:lnTo>
                      <a:pt x="0" y="19"/>
                    </a:lnTo>
                    <a:lnTo>
                      <a:pt x="0" y="22"/>
                    </a:lnTo>
                    <a:lnTo>
                      <a:pt x="0" y="191"/>
                    </a:lnTo>
                    <a:lnTo>
                      <a:pt x="0" y="192"/>
                    </a:lnTo>
                    <a:lnTo>
                      <a:pt x="0" y="194"/>
                    </a:lnTo>
                    <a:lnTo>
                      <a:pt x="0" y="195"/>
                    </a:lnTo>
                    <a:lnTo>
                      <a:pt x="0" y="197"/>
                    </a:lnTo>
                    <a:lnTo>
                      <a:pt x="1" y="198"/>
                    </a:lnTo>
                    <a:lnTo>
                      <a:pt x="1" y="199"/>
                    </a:lnTo>
                    <a:lnTo>
                      <a:pt x="2" y="201"/>
                    </a:lnTo>
                    <a:lnTo>
                      <a:pt x="2" y="202"/>
                    </a:lnTo>
                    <a:lnTo>
                      <a:pt x="3" y="203"/>
                    </a:lnTo>
                    <a:lnTo>
                      <a:pt x="4" y="204"/>
                    </a:lnTo>
                    <a:lnTo>
                      <a:pt x="5" y="205"/>
                    </a:lnTo>
                    <a:lnTo>
                      <a:pt x="5" y="206"/>
                    </a:lnTo>
                    <a:lnTo>
                      <a:pt x="6" y="207"/>
                    </a:lnTo>
                    <a:lnTo>
                      <a:pt x="7" y="207"/>
                    </a:lnTo>
                    <a:lnTo>
                      <a:pt x="8" y="207"/>
                    </a:lnTo>
                    <a:lnTo>
                      <a:pt x="10" y="208"/>
                    </a:lnTo>
                    <a:close/>
                  </a:path>
                </a:pathLst>
              </a:custGeom>
              <a:solidFill>
                <a:srgbClr val="CCE0E2"/>
              </a:solidFill>
              <a:ln w="0" cap="flat" cmpd="sng">
                <a:solidFill>
                  <a:srgbClr val="000000"/>
                </a:solidFill>
                <a:prstDash val="solid"/>
                <a:headEnd type="none" w="med" len="med"/>
                <a:tailEnd type="none" w="med" len="med"/>
              </a:ln>
            </p:spPr>
            <p:txBody>
              <a:bodyPr/>
              <a:lstStyle/>
              <a:p>
                <a:endParaRPr lang="en-US"/>
              </a:p>
            </p:txBody>
          </p:sp>
          <p:sp>
            <p:nvSpPr>
              <p:cNvPr id="1413634" name="Freeform 1413633"/>
              <p:cNvSpPr/>
              <p:nvPr/>
            </p:nvSpPr>
            <p:spPr>
              <a:xfrm>
                <a:off x="4600" y="1344"/>
                <a:ext cx="11" cy="4"/>
              </a:xfrm>
              <a:custGeom>
                <a:avLst/>
                <a:gdLst/>
                <a:ahLst/>
                <a:cxnLst/>
                <a:rect l="0" t="0" r="0" b="0"/>
                <a:pathLst>
                  <a:path w="253" h="98">
                    <a:moveTo>
                      <a:pt x="226" y="98"/>
                    </a:moveTo>
                    <a:lnTo>
                      <a:pt x="228" y="97"/>
                    </a:lnTo>
                    <a:lnTo>
                      <a:pt x="231" y="97"/>
                    </a:lnTo>
                    <a:lnTo>
                      <a:pt x="233" y="96"/>
                    </a:lnTo>
                    <a:lnTo>
                      <a:pt x="236" y="95"/>
                    </a:lnTo>
                    <a:lnTo>
                      <a:pt x="238" y="94"/>
                    </a:lnTo>
                    <a:lnTo>
                      <a:pt x="240" y="92"/>
                    </a:lnTo>
                    <a:lnTo>
                      <a:pt x="242" y="90"/>
                    </a:lnTo>
                    <a:lnTo>
                      <a:pt x="244" y="88"/>
                    </a:lnTo>
                    <a:lnTo>
                      <a:pt x="246" y="86"/>
                    </a:lnTo>
                    <a:lnTo>
                      <a:pt x="247" y="84"/>
                    </a:lnTo>
                    <a:lnTo>
                      <a:pt x="248" y="81"/>
                    </a:lnTo>
                    <a:lnTo>
                      <a:pt x="251" y="79"/>
                    </a:lnTo>
                    <a:lnTo>
                      <a:pt x="251" y="75"/>
                    </a:lnTo>
                    <a:lnTo>
                      <a:pt x="252" y="72"/>
                    </a:lnTo>
                    <a:lnTo>
                      <a:pt x="252" y="69"/>
                    </a:lnTo>
                    <a:lnTo>
                      <a:pt x="253" y="66"/>
                    </a:lnTo>
                    <a:lnTo>
                      <a:pt x="253" y="31"/>
                    </a:lnTo>
                    <a:lnTo>
                      <a:pt x="252" y="27"/>
                    </a:lnTo>
                    <a:lnTo>
                      <a:pt x="252" y="24"/>
                    </a:lnTo>
                    <a:lnTo>
                      <a:pt x="251" y="21"/>
                    </a:lnTo>
                    <a:lnTo>
                      <a:pt x="251" y="18"/>
                    </a:lnTo>
                    <a:lnTo>
                      <a:pt x="248" y="15"/>
                    </a:lnTo>
                    <a:lnTo>
                      <a:pt x="247" y="13"/>
                    </a:lnTo>
                    <a:lnTo>
                      <a:pt x="246" y="10"/>
                    </a:lnTo>
                    <a:lnTo>
                      <a:pt x="244" y="8"/>
                    </a:lnTo>
                    <a:lnTo>
                      <a:pt x="242" y="6"/>
                    </a:lnTo>
                    <a:lnTo>
                      <a:pt x="240" y="5"/>
                    </a:lnTo>
                    <a:lnTo>
                      <a:pt x="238" y="3"/>
                    </a:lnTo>
                    <a:lnTo>
                      <a:pt x="236" y="2"/>
                    </a:lnTo>
                    <a:lnTo>
                      <a:pt x="233" y="1"/>
                    </a:lnTo>
                    <a:lnTo>
                      <a:pt x="231" y="0"/>
                    </a:lnTo>
                    <a:lnTo>
                      <a:pt x="228" y="0"/>
                    </a:lnTo>
                    <a:lnTo>
                      <a:pt x="226" y="0"/>
                    </a:lnTo>
                    <a:lnTo>
                      <a:pt x="27" y="0"/>
                    </a:lnTo>
                    <a:lnTo>
                      <a:pt x="24" y="0"/>
                    </a:lnTo>
                    <a:lnTo>
                      <a:pt x="21" y="0"/>
                    </a:lnTo>
                    <a:lnTo>
                      <a:pt x="19" y="1"/>
                    </a:lnTo>
                    <a:lnTo>
                      <a:pt x="16" y="2"/>
                    </a:lnTo>
                    <a:lnTo>
                      <a:pt x="13" y="3"/>
                    </a:lnTo>
                    <a:lnTo>
                      <a:pt x="11" y="5"/>
                    </a:lnTo>
                    <a:lnTo>
                      <a:pt x="9" y="6"/>
                    </a:lnTo>
                    <a:lnTo>
                      <a:pt x="7" y="8"/>
                    </a:lnTo>
                    <a:lnTo>
                      <a:pt x="6" y="10"/>
                    </a:lnTo>
                    <a:lnTo>
                      <a:pt x="4" y="13"/>
                    </a:lnTo>
                    <a:lnTo>
                      <a:pt x="3" y="15"/>
                    </a:lnTo>
                    <a:lnTo>
                      <a:pt x="2" y="18"/>
                    </a:lnTo>
                    <a:lnTo>
                      <a:pt x="1" y="21"/>
                    </a:lnTo>
                    <a:lnTo>
                      <a:pt x="0" y="24"/>
                    </a:lnTo>
                    <a:lnTo>
                      <a:pt x="0" y="27"/>
                    </a:lnTo>
                    <a:lnTo>
                      <a:pt x="0" y="31"/>
                    </a:lnTo>
                    <a:lnTo>
                      <a:pt x="0" y="66"/>
                    </a:lnTo>
                    <a:lnTo>
                      <a:pt x="0" y="69"/>
                    </a:lnTo>
                    <a:lnTo>
                      <a:pt x="0" y="72"/>
                    </a:lnTo>
                    <a:lnTo>
                      <a:pt x="1" y="75"/>
                    </a:lnTo>
                    <a:lnTo>
                      <a:pt x="2" y="79"/>
                    </a:lnTo>
                    <a:lnTo>
                      <a:pt x="3" y="81"/>
                    </a:lnTo>
                    <a:lnTo>
                      <a:pt x="4" y="84"/>
                    </a:lnTo>
                    <a:lnTo>
                      <a:pt x="6" y="86"/>
                    </a:lnTo>
                    <a:lnTo>
                      <a:pt x="7" y="88"/>
                    </a:lnTo>
                    <a:lnTo>
                      <a:pt x="9" y="90"/>
                    </a:lnTo>
                    <a:lnTo>
                      <a:pt x="11" y="92"/>
                    </a:lnTo>
                    <a:lnTo>
                      <a:pt x="13" y="94"/>
                    </a:lnTo>
                    <a:lnTo>
                      <a:pt x="16" y="95"/>
                    </a:lnTo>
                    <a:lnTo>
                      <a:pt x="19" y="96"/>
                    </a:lnTo>
                    <a:lnTo>
                      <a:pt x="21" y="97"/>
                    </a:lnTo>
                    <a:lnTo>
                      <a:pt x="24" y="97"/>
                    </a:lnTo>
                    <a:lnTo>
                      <a:pt x="27" y="98"/>
                    </a:lnTo>
                    <a:lnTo>
                      <a:pt x="226" y="98"/>
                    </a:lnTo>
                    <a:close/>
                  </a:path>
                </a:pathLst>
              </a:custGeom>
              <a:solidFill>
                <a:srgbClr val="C2D5D7"/>
              </a:solidFill>
              <a:ln w="0" cap="flat" cmpd="sng">
                <a:solidFill>
                  <a:srgbClr val="000000"/>
                </a:solidFill>
                <a:prstDash val="solid"/>
                <a:headEnd type="none" w="med" len="med"/>
                <a:tailEnd type="none" w="med" len="med"/>
              </a:ln>
            </p:spPr>
            <p:txBody>
              <a:bodyPr/>
              <a:lstStyle/>
              <a:p>
                <a:endParaRPr lang="en-US"/>
              </a:p>
            </p:txBody>
          </p:sp>
          <p:sp>
            <p:nvSpPr>
              <p:cNvPr id="1413635" name="Freeform 1413634"/>
              <p:cNvSpPr/>
              <p:nvPr/>
            </p:nvSpPr>
            <p:spPr>
              <a:xfrm>
                <a:off x="4581" y="1343"/>
                <a:ext cx="15" cy="12"/>
              </a:xfrm>
              <a:custGeom>
                <a:avLst/>
                <a:gdLst/>
                <a:ahLst/>
                <a:cxnLst/>
                <a:rect l="0" t="0" r="0" b="0"/>
                <a:pathLst>
                  <a:path w="352" h="283">
                    <a:moveTo>
                      <a:pt x="307" y="283"/>
                    </a:moveTo>
                    <a:lnTo>
                      <a:pt x="310" y="282"/>
                    </a:lnTo>
                    <a:lnTo>
                      <a:pt x="314" y="281"/>
                    </a:lnTo>
                    <a:lnTo>
                      <a:pt x="318" y="279"/>
                    </a:lnTo>
                    <a:lnTo>
                      <a:pt x="321" y="277"/>
                    </a:lnTo>
                    <a:lnTo>
                      <a:pt x="325" y="274"/>
                    </a:lnTo>
                    <a:lnTo>
                      <a:pt x="329" y="271"/>
                    </a:lnTo>
                    <a:lnTo>
                      <a:pt x="332" y="267"/>
                    </a:lnTo>
                    <a:lnTo>
                      <a:pt x="336" y="263"/>
                    </a:lnTo>
                    <a:lnTo>
                      <a:pt x="340" y="257"/>
                    </a:lnTo>
                    <a:lnTo>
                      <a:pt x="343" y="252"/>
                    </a:lnTo>
                    <a:lnTo>
                      <a:pt x="345" y="247"/>
                    </a:lnTo>
                    <a:lnTo>
                      <a:pt x="347" y="241"/>
                    </a:lnTo>
                    <a:lnTo>
                      <a:pt x="349" y="235"/>
                    </a:lnTo>
                    <a:lnTo>
                      <a:pt x="350" y="229"/>
                    </a:lnTo>
                    <a:lnTo>
                      <a:pt x="351" y="221"/>
                    </a:lnTo>
                    <a:lnTo>
                      <a:pt x="352" y="215"/>
                    </a:lnTo>
                    <a:lnTo>
                      <a:pt x="342" y="67"/>
                    </a:lnTo>
                    <a:lnTo>
                      <a:pt x="341" y="59"/>
                    </a:lnTo>
                    <a:lnTo>
                      <a:pt x="341" y="52"/>
                    </a:lnTo>
                    <a:lnTo>
                      <a:pt x="340" y="46"/>
                    </a:lnTo>
                    <a:lnTo>
                      <a:pt x="339" y="40"/>
                    </a:lnTo>
                    <a:lnTo>
                      <a:pt x="336" y="34"/>
                    </a:lnTo>
                    <a:lnTo>
                      <a:pt x="335" y="29"/>
                    </a:lnTo>
                    <a:lnTo>
                      <a:pt x="333" y="24"/>
                    </a:lnTo>
                    <a:lnTo>
                      <a:pt x="331" y="19"/>
                    </a:lnTo>
                    <a:lnTo>
                      <a:pt x="328" y="14"/>
                    </a:lnTo>
                    <a:lnTo>
                      <a:pt x="326" y="11"/>
                    </a:lnTo>
                    <a:lnTo>
                      <a:pt x="323" y="7"/>
                    </a:lnTo>
                    <a:lnTo>
                      <a:pt x="320" y="5"/>
                    </a:lnTo>
                    <a:lnTo>
                      <a:pt x="317" y="2"/>
                    </a:lnTo>
                    <a:lnTo>
                      <a:pt x="313" y="1"/>
                    </a:lnTo>
                    <a:lnTo>
                      <a:pt x="310" y="0"/>
                    </a:lnTo>
                    <a:lnTo>
                      <a:pt x="307" y="0"/>
                    </a:lnTo>
                    <a:lnTo>
                      <a:pt x="46" y="0"/>
                    </a:lnTo>
                    <a:lnTo>
                      <a:pt x="42" y="0"/>
                    </a:lnTo>
                    <a:lnTo>
                      <a:pt x="38" y="1"/>
                    </a:lnTo>
                    <a:lnTo>
                      <a:pt x="35" y="2"/>
                    </a:lnTo>
                    <a:lnTo>
                      <a:pt x="32" y="5"/>
                    </a:lnTo>
                    <a:lnTo>
                      <a:pt x="29" y="7"/>
                    </a:lnTo>
                    <a:lnTo>
                      <a:pt x="25" y="11"/>
                    </a:lnTo>
                    <a:lnTo>
                      <a:pt x="22" y="14"/>
                    </a:lnTo>
                    <a:lnTo>
                      <a:pt x="20" y="19"/>
                    </a:lnTo>
                    <a:lnTo>
                      <a:pt x="17" y="24"/>
                    </a:lnTo>
                    <a:lnTo>
                      <a:pt x="15" y="29"/>
                    </a:lnTo>
                    <a:lnTo>
                      <a:pt x="14" y="34"/>
                    </a:lnTo>
                    <a:lnTo>
                      <a:pt x="12" y="40"/>
                    </a:lnTo>
                    <a:lnTo>
                      <a:pt x="11" y="46"/>
                    </a:lnTo>
                    <a:lnTo>
                      <a:pt x="10" y="52"/>
                    </a:lnTo>
                    <a:lnTo>
                      <a:pt x="10" y="59"/>
                    </a:lnTo>
                    <a:lnTo>
                      <a:pt x="10" y="67"/>
                    </a:lnTo>
                    <a:lnTo>
                      <a:pt x="0" y="215"/>
                    </a:lnTo>
                    <a:lnTo>
                      <a:pt x="0" y="221"/>
                    </a:lnTo>
                    <a:lnTo>
                      <a:pt x="1" y="229"/>
                    </a:lnTo>
                    <a:lnTo>
                      <a:pt x="2" y="235"/>
                    </a:lnTo>
                    <a:lnTo>
                      <a:pt x="4" y="241"/>
                    </a:lnTo>
                    <a:lnTo>
                      <a:pt x="6" y="247"/>
                    </a:lnTo>
                    <a:lnTo>
                      <a:pt x="8" y="252"/>
                    </a:lnTo>
                    <a:lnTo>
                      <a:pt x="11" y="257"/>
                    </a:lnTo>
                    <a:lnTo>
                      <a:pt x="15" y="263"/>
                    </a:lnTo>
                    <a:lnTo>
                      <a:pt x="18" y="267"/>
                    </a:lnTo>
                    <a:lnTo>
                      <a:pt x="21" y="271"/>
                    </a:lnTo>
                    <a:lnTo>
                      <a:pt x="25" y="274"/>
                    </a:lnTo>
                    <a:lnTo>
                      <a:pt x="30" y="277"/>
                    </a:lnTo>
                    <a:lnTo>
                      <a:pt x="34" y="279"/>
                    </a:lnTo>
                    <a:lnTo>
                      <a:pt x="38" y="281"/>
                    </a:lnTo>
                    <a:lnTo>
                      <a:pt x="42" y="282"/>
                    </a:lnTo>
                    <a:lnTo>
                      <a:pt x="46" y="283"/>
                    </a:lnTo>
                    <a:lnTo>
                      <a:pt x="307" y="283"/>
                    </a:lnTo>
                    <a:close/>
                  </a:path>
                </a:pathLst>
              </a:custGeom>
              <a:solidFill>
                <a:srgbClr val="7F7F7F"/>
              </a:solidFill>
              <a:ln w="0" cap="flat" cmpd="sng">
                <a:solidFill>
                  <a:srgbClr val="000000"/>
                </a:solidFill>
                <a:prstDash val="solid"/>
                <a:headEnd type="none" w="med" len="med"/>
                <a:tailEnd type="none" w="med" len="med"/>
              </a:ln>
            </p:spPr>
            <p:txBody>
              <a:bodyPr/>
              <a:lstStyle/>
              <a:p>
                <a:endParaRPr lang="en-US"/>
              </a:p>
            </p:txBody>
          </p:sp>
          <p:sp>
            <p:nvSpPr>
              <p:cNvPr id="1413636" name="Freeform 1413635"/>
              <p:cNvSpPr/>
              <p:nvPr/>
            </p:nvSpPr>
            <p:spPr>
              <a:xfrm>
                <a:off x="4581" y="1343"/>
                <a:ext cx="15" cy="12"/>
              </a:xfrm>
              <a:custGeom>
                <a:avLst/>
                <a:gdLst/>
                <a:ahLst/>
                <a:cxnLst/>
                <a:rect l="0" t="0" r="0" b="0"/>
                <a:pathLst>
                  <a:path w="337" h="270">
                    <a:moveTo>
                      <a:pt x="293" y="270"/>
                    </a:moveTo>
                    <a:lnTo>
                      <a:pt x="296" y="269"/>
                    </a:lnTo>
                    <a:lnTo>
                      <a:pt x="300" y="268"/>
                    </a:lnTo>
                    <a:lnTo>
                      <a:pt x="303" y="267"/>
                    </a:lnTo>
                    <a:lnTo>
                      <a:pt x="307" y="264"/>
                    </a:lnTo>
                    <a:lnTo>
                      <a:pt x="310" y="262"/>
                    </a:lnTo>
                    <a:lnTo>
                      <a:pt x="314" y="258"/>
                    </a:lnTo>
                    <a:lnTo>
                      <a:pt x="317" y="254"/>
                    </a:lnTo>
                    <a:lnTo>
                      <a:pt x="321" y="250"/>
                    </a:lnTo>
                    <a:lnTo>
                      <a:pt x="324" y="245"/>
                    </a:lnTo>
                    <a:lnTo>
                      <a:pt x="327" y="240"/>
                    </a:lnTo>
                    <a:lnTo>
                      <a:pt x="330" y="235"/>
                    </a:lnTo>
                    <a:lnTo>
                      <a:pt x="332" y="229"/>
                    </a:lnTo>
                    <a:lnTo>
                      <a:pt x="334" y="223"/>
                    </a:lnTo>
                    <a:lnTo>
                      <a:pt x="335" y="217"/>
                    </a:lnTo>
                    <a:lnTo>
                      <a:pt x="336" y="210"/>
                    </a:lnTo>
                    <a:lnTo>
                      <a:pt x="337" y="204"/>
                    </a:lnTo>
                    <a:lnTo>
                      <a:pt x="326" y="64"/>
                    </a:lnTo>
                    <a:lnTo>
                      <a:pt x="325" y="57"/>
                    </a:lnTo>
                    <a:lnTo>
                      <a:pt x="325" y="50"/>
                    </a:lnTo>
                    <a:lnTo>
                      <a:pt x="324" y="44"/>
                    </a:lnTo>
                    <a:lnTo>
                      <a:pt x="323" y="38"/>
                    </a:lnTo>
                    <a:lnTo>
                      <a:pt x="321" y="33"/>
                    </a:lnTo>
                    <a:lnTo>
                      <a:pt x="320" y="28"/>
                    </a:lnTo>
                    <a:lnTo>
                      <a:pt x="318" y="23"/>
                    </a:lnTo>
                    <a:lnTo>
                      <a:pt x="316" y="19"/>
                    </a:lnTo>
                    <a:lnTo>
                      <a:pt x="313" y="14"/>
                    </a:lnTo>
                    <a:lnTo>
                      <a:pt x="311" y="10"/>
                    </a:lnTo>
                    <a:lnTo>
                      <a:pt x="308" y="7"/>
                    </a:lnTo>
                    <a:lnTo>
                      <a:pt x="305" y="4"/>
                    </a:lnTo>
                    <a:lnTo>
                      <a:pt x="302" y="2"/>
                    </a:lnTo>
                    <a:lnTo>
                      <a:pt x="299" y="1"/>
                    </a:lnTo>
                    <a:lnTo>
                      <a:pt x="296" y="0"/>
                    </a:lnTo>
                    <a:lnTo>
                      <a:pt x="293" y="0"/>
                    </a:lnTo>
                    <a:lnTo>
                      <a:pt x="44" y="0"/>
                    </a:lnTo>
                    <a:lnTo>
                      <a:pt x="40" y="0"/>
                    </a:lnTo>
                    <a:lnTo>
                      <a:pt x="37" y="1"/>
                    </a:lnTo>
                    <a:lnTo>
                      <a:pt x="34" y="2"/>
                    </a:lnTo>
                    <a:lnTo>
                      <a:pt x="31" y="4"/>
                    </a:lnTo>
                    <a:lnTo>
                      <a:pt x="28" y="7"/>
                    </a:lnTo>
                    <a:lnTo>
                      <a:pt x="25" y="10"/>
                    </a:lnTo>
                    <a:lnTo>
                      <a:pt x="23" y="14"/>
                    </a:lnTo>
                    <a:lnTo>
                      <a:pt x="20" y="19"/>
                    </a:lnTo>
                    <a:lnTo>
                      <a:pt x="17" y="23"/>
                    </a:lnTo>
                    <a:lnTo>
                      <a:pt x="15" y="28"/>
                    </a:lnTo>
                    <a:lnTo>
                      <a:pt x="14" y="33"/>
                    </a:lnTo>
                    <a:lnTo>
                      <a:pt x="12" y="38"/>
                    </a:lnTo>
                    <a:lnTo>
                      <a:pt x="11" y="44"/>
                    </a:lnTo>
                    <a:lnTo>
                      <a:pt x="10" y="50"/>
                    </a:lnTo>
                    <a:lnTo>
                      <a:pt x="10" y="57"/>
                    </a:lnTo>
                    <a:lnTo>
                      <a:pt x="10" y="64"/>
                    </a:lnTo>
                    <a:lnTo>
                      <a:pt x="0" y="204"/>
                    </a:lnTo>
                    <a:lnTo>
                      <a:pt x="0" y="210"/>
                    </a:lnTo>
                    <a:lnTo>
                      <a:pt x="1" y="217"/>
                    </a:lnTo>
                    <a:lnTo>
                      <a:pt x="2" y="223"/>
                    </a:lnTo>
                    <a:lnTo>
                      <a:pt x="4" y="229"/>
                    </a:lnTo>
                    <a:lnTo>
                      <a:pt x="6" y="235"/>
                    </a:lnTo>
                    <a:lnTo>
                      <a:pt x="8" y="240"/>
                    </a:lnTo>
                    <a:lnTo>
                      <a:pt x="11" y="245"/>
                    </a:lnTo>
                    <a:lnTo>
                      <a:pt x="14" y="250"/>
                    </a:lnTo>
                    <a:lnTo>
                      <a:pt x="18" y="254"/>
                    </a:lnTo>
                    <a:lnTo>
                      <a:pt x="22" y="258"/>
                    </a:lnTo>
                    <a:lnTo>
                      <a:pt x="26" y="262"/>
                    </a:lnTo>
                    <a:lnTo>
                      <a:pt x="29" y="264"/>
                    </a:lnTo>
                    <a:lnTo>
                      <a:pt x="33" y="267"/>
                    </a:lnTo>
                    <a:lnTo>
                      <a:pt x="36" y="268"/>
                    </a:lnTo>
                    <a:lnTo>
                      <a:pt x="40" y="269"/>
                    </a:lnTo>
                    <a:lnTo>
                      <a:pt x="44" y="270"/>
                    </a:lnTo>
                    <a:lnTo>
                      <a:pt x="293" y="270"/>
                    </a:lnTo>
                    <a:close/>
                  </a:path>
                </a:pathLst>
              </a:custGeom>
              <a:solidFill>
                <a:srgbClr val="F2F3F1"/>
              </a:solidFill>
              <a:ln w="0" cap="flat" cmpd="sng">
                <a:solidFill>
                  <a:srgbClr val="000000"/>
                </a:solidFill>
                <a:prstDash val="solid"/>
                <a:headEnd type="none" w="med" len="med"/>
                <a:tailEnd type="none" w="med" len="med"/>
              </a:ln>
            </p:spPr>
            <p:txBody>
              <a:bodyPr/>
              <a:lstStyle/>
              <a:p>
                <a:endParaRPr lang="en-US"/>
              </a:p>
            </p:txBody>
          </p:sp>
          <p:sp>
            <p:nvSpPr>
              <p:cNvPr id="1413637" name="Freeform 1413636"/>
              <p:cNvSpPr/>
              <p:nvPr/>
            </p:nvSpPr>
            <p:spPr>
              <a:xfrm>
                <a:off x="4583" y="1349"/>
                <a:ext cx="11" cy="5"/>
              </a:xfrm>
              <a:custGeom>
                <a:avLst/>
                <a:gdLst/>
                <a:ahLst/>
                <a:cxnLst/>
                <a:rect l="0" t="0" r="0" b="0"/>
                <a:pathLst>
                  <a:path w="247" h="121">
                    <a:moveTo>
                      <a:pt x="247" y="61"/>
                    </a:moveTo>
                    <a:lnTo>
                      <a:pt x="246" y="67"/>
                    </a:lnTo>
                    <a:lnTo>
                      <a:pt x="246" y="73"/>
                    </a:lnTo>
                    <a:lnTo>
                      <a:pt x="245" y="78"/>
                    </a:lnTo>
                    <a:lnTo>
                      <a:pt x="245" y="84"/>
                    </a:lnTo>
                    <a:lnTo>
                      <a:pt x="242" y="90"/>
                    </a:lnTo>
                    <a:lnTo>
                      <a:pt x="241" y="95"/>
                    </a:lnTo>
                    <a:lnTo>
                      <a:pt x="240" y="99"/>
                    </a:lnTo>
                    <a:lnTo>
                      <a:pt x="238" y="103"/>
                    </a:lnTo>
                    <a:lnTo>
                      <a:pt x="236" y="107"/>
                    </a:lnTo>
                    <a:lnTo>
                      <a:pt x="234" y="111"/>
                    </a:lnTo>
                    <a:lnTo>
                      <a:pt x="232" y="113"/>
                    </a:lnTo>
                    <a:lnTo>
                      <a:pt x="229" y="116"/>
                    </a:lnTo>
                    <a:lnTo>
                      <a:pt x="226" y="118"/>
                    </a:lnTo>
                    <a:lnTo>
                      <a:pt x="224" y="119"/>
                    </a:lnTo>
                    <a:lnTo>
                      <a:pt x="221" y="120"/>
                    </a:lnTo>
                    <a:lnTo>
                      <a:pt x="218" y="121"/>
                    </a:lnTo>
                    <a:lnTo>
                      <a:pt x="29" y="121"/>
                    </a:lnTo>
                    <a:lnTo>
                      <a:pt x="25" y="120"/>
                    </a:lnTo>
                    <a:lnTo>
                      <a:pt x="22" y="119"/>
                    </a:lnTo>
                    <a:lnTo>
                      <a:pt x="19" y="118"/>
                    </a:lnTo>
                    <a:lnTo>
                      <a:pt x="17" y="116"/>
                    </a:lnTo>
                    <a:lnTo>
                      <a:pt x="14" y="113"/>
                    </a:lnTo>
                    <a:lnTo>
                      <a:pt x="12" y="111"/>
                    </a:lnTo>
                    <a:lnTo>
                      <a:pt x="9" y="107"/>
                    </a:lnTo>
                    <a:lnTo>
                      <a:pt x="7" y="103"/>
                    </a:lnTo>
                    <a:lnTo>
                      <a:pt x="5" y="99"/>
                    </a:lnTo>
                    <a:lnTo>
                      <a:pt x="4" y="95"/>
                    </a:lnTo>
                    <a:lnTo>
                      <a:pt x="2" y="90"/>
                    </a:lnTo>
                    <a:lnTo>
                      <a:pt x="1" y="84"/>
                    </a:lnTo>
                    <a:lnTo>
                      <a:pt x="1" y="78"/>
                    </a:lnTo>
                    <a:lnTo>
                      <a:pt x="0" y="73"/>
                    </a:lnTo>
                    <a:lnTo>
                      <a:pt x="0" y="67"/>
                    </a:lnTo>
                    <a:lnTo>
                      <a:pt x="0" y="61"/>
                    </a:lnTo>
                    <a:lnTo>
                      <a:pt x="1" y="0"/>
                    </a:lnTo>
                    <a:lnTo>
                      <a:pt x="245" y="0"/>
                    </a:lnTo>
                    <a:lnTo>
                      <a:pt x="247" y="61"/>
                    </a:lnTo>
                    <a:close/>
                  </a:path>
                </a:pathLst>
              </a:custGeom>
              <a:solidFill>
                <a:srgbClr val="98ADAF"/>
              </a:solidFill>
              <a:ln w="0" cap="flat" cmpd="sng">
                <a:solidFill>
                  <a:srgbClr val="000000"/>
                </a:solidFill>
                <a:prstDash val="solid"/>
                <a:headEnd type="none" w="med" len="med"/>
                <a:tailEnd type="none" w="med" len="med"/>
              </a:ln>
            </p:spPr>
            <p:txBody>
              <a:bodyPr/>
              <a:lstStyle/>
              <a:p>
                <a:endParaRPr lang="en-US"/>
              </a:p>
            </p:txBody>
          </p:sp>
          <p:sp>
            <p:nvSpPr>
              <p:cNvPr id="1413638" name="Freeform 1413637"/>
              <p:cNvSpPr/>
              <p:nvPr/>
            </p:nvSpPr>
            <p:spPr>
              <a:xfrm>
                <a:off x="4582" y="1345"/>
                <a:ext cx="1" cy="9"/>
              </a:xfrm>
              <a:custGeom>
                <a:avLst/>
                <a:gdLst/>
                <a:ahLst/>
                <a:cxnLst/>
                <a:rect l="0" t="0" r="0" b="0"/>
                <a:pathLst>
                  <a:path w="24" h="200">
                    <a:moveTo>
                      <a:pt x="14" y="200"/>
                    </a:moveTo>
                    <a:lnTo>
                      <a:pt x="15" y="199"/>
                    </a:lnTo>
                    <a:lnTo>
                      <a:pt x="16" y="199"/>
                    </a:lnTo>
                    <a:lnTo>
                      <a:pt x="17" y="199"/>
                    </a:lnTo>
                    <a:lnTo>
                      <a:pt x="18" y="198"/>
                    </a:lnTo>
                    <a:lnTo>
                      <a:pt x="18" y="197"/>
                    </a:lnTo>
                    <a:lnTo>
                      <a:pt x="19" y="196"/>
                    </a:lnTo>
                    <a:lnTo>
                      <a:pt x="20" y="195"/>
                    </a:lnTo>
                    <a:lnTo>
                      <a:pt x="21" y="194"/>
                    </a:lnTo>
                    <a:lnTo>
                      <a:pt x="21" y="193"/>
                    </a:lnTo>
                    <a:lnTo>
                      <a:pt x="22" y="191"/>
                    </a:lnTo>
                    <a:lnTo>
                      <a:pt x="22" y="190"/>
                    </a:lnTo>
                    <a:lnTo>
                      <a:pt x="23" y="188"/>
                    </a:lnTo>
                    <a:lnTo>
                      <a:pt x="23" y="186"/>
                    </a:lnTo>
                    <a:lnTo>
                      <a:pt x="23" y="184"/>
                    </a:lnTo>
                    <a:lnTo>
                      <a:pt x="23" y="183"/>
                    </a:lnTo>
                    <a:lnTo>
                      <a:pt x="24" y="181"/>
                    </a:lnTo>
                    <a:lnTo>
                      <a:pt x="24" y="20"/>
                    </a:lnTo>
                    <a:lnTo>
                      <a:pt x="23" y="17"/>
                    </a:lnTo>
                    <a:lnTo>
                      <a:pt x="23" y="15"/>
                    </a:lnTo>
                    <a:lnTo>
                      <a:pt x="23" y="13"/>
                    </a:lnTo>
                    <a:lnTo>
                      <a:pt x="23" y="11"/>
                    </a:lnTo>
                    <a:lnTo>
                      <a:pt x="22" y="10"/>
                    </a:lnTo>
                    <a:lnTo>
                      <a:pt x="22" y="8"/>
                    </a:lnTo>
                    <a:lnTo>
                      <a:pt x="21" y="7"/>
                    </a:lnTo>
                    <a:lnTo>
                      <a:pt x="21" y="5"/>
                    </a:lnTo>
                    <a:lnTo>
                      <a:pt x="20" y="4"/>
                    </a:lnTo>
                    <a:lnTo>
                      <a:pt x="19" y="3"/>
                    </a:lnTo>
                    <a:lnTo>
                      <a:pt x="18" y="2"/>
                    </a:lnTo>
                    <a:lnTo>
                      <a:pt x="18" y="1"/>
                    </a:lnTo>
                    <a:lnTo>
                      <a:pt x="17" y="0"/>
                    </a:lnTo>
                    <a:lnTo>
                      <a:pt x="16" y="0"/>
                    </a:lnTo>
                    <a:lnTo>
                      <a:pt x="15" y="0"/>
                    </a:lnTo>
                    <a:lnTo>
                      <a:pt x="14" y="0"/>
                    </a:lnTo>
                    <a:lnTo>
                      <a:pt x="12" y="0"/>
                    </a:lnTo>
                    <a:lnTo>
                      <a:pt x="11" y="0"/>
                    </a:lnTo>
                    <a:lnTo>
                      <a:pt x="10" y="0"/>
                    </a:lnTo>
                    <a:lnTo>
                      <a:pt x="9" y="1"/>
                    </a:lnTo>
                    <a:lnTo>
                      <a:pt x="9" y="2"/>
                    </a:lnTo>
                    <a:lnTo>
                      <a:pt x="8" y="3"/>
                    </a:lnTo>
                    <a:lnTo>
                      <a:pt x="7" y="4"/>
                    </a:lnTo>
                    <a:lnTo>
                      <a:pt x="5" y="5"/>
                    </a:lnTo>
                    <a:lnTo>
                      <a:pt x="5" y="7"/>
                    </a:lnTo>
                    <a:lnTo>
                      <a:pt x="4" y="8"/>
                    </a:lnTo>
                    <a:lnTo>
                      <a:pt x="4" y="10"/>
                    </a:lnTo>
                    <a:lnTo>
                      <a:pt x="3" y="11"/>
                    </a:lnTo>
                    <a:lnTo>
                      <a:pt x="3" y="13"/>
                    </a:lnTo>
                    <a:lnTo>
                      <a:pt x="3" y="15"/>
                    </a:lnTo>
                    <a:lnTo>
                      <a:pt x="3" y="17"/>
                    </a:lnTo>
                    <a:lnTo>
                      <a:pt x="3" y="20"/>
                    </a:lnTo>
                    <a:lnTo>
                      <a:pt x="0" y="168"/>
                    </a:lnTo>
                    <a:lnTo>
                      <a:pt x="0" y="169"/>
                    </a:lnTo>
                    <a:lnTo>
                      <a:pt x="0" y="172"/>
                    </a:lnTo>
                    <a:lnTo>
                      <a:pt x="0" y="174"/>
                    </a:lnTo>
                    <a:lnTo>
                      <a:pt x="1" y="177"/>
                    </a:lnTo>
                    <a:lnTo>
                      <a:pt x="1" y="180"/>
                    </a:lnTo>
                    <a:lnTo>
                      <a:pt x="2" y="183"/>
                    </a:lnTo>
                    <a:lnTo>
                      <a:pt x="3" y="185"/>
                    </a:lnTo>
                    <a:lnTo>
                      <a:pt x="4" y="188"/>
                    </a:lnTo>
                    <a:lnTo>
                      <a:pt x="5" y="190"/>
                    </a:lnTo>
                    <a:lnTo>
                      <a:pt x="7" y="192"/>
                    </a:lnTo>
                    <a:lnTo>
                      <a:pt x="8" y="194"/>
                    </a:lnTo>
                    <a:lnTo>
                      <a:pt x="9" y="196"/>
                    </a:lnTo>
                    <a:lnTo>
                      <a:pt x="10" y="197"/>
                    </a:lnTo>
                    <a:lnTo>
                      <a:pt x="11" y="199"/>
                    </a:lnTo>
                    <a:lnTo>
                      <a:pt x="12" y="199"/>
                    </a:lnTo>
                    <a:lnTo>
                      <a:pt x="14" y="200"/>
                    </a:lnTo>
                    <a:close/>
                  </a:path>
                </a:pathLst>
              </a:custGeom>
              <a:solidFill>
                <a:srgbClr val="CCE0E2"/>
              </a:solidFill>
              <a:ln w="0" cap="flat" cmpd="sng">
                <a:solidFill>
                  <a:srgbClr val="000000"/>
                </a:solidFill>
                <a:prstDash val="solid"/>
                <a:headEnd type="none" w="med" len="med"/>
                <a:tailEnd type="none" w="med" len="med"/>
              </a:ln>
            </p:spPr>
            <p:txBody>
              <a:bodyPr/>
              <a:lstStyle/>
              <a:p>
                <a:endParaRPr lang="en-US"/>
              </a:p>
            </p:txBody>
          </p:sp>
          <p:sp>
            <p:nvSpPr>
              <p:cNvPr id="1413639" name="Freeform 1413638"/>
              <p:cNvSpPr/>
              <p:nvPr/>
            </p:nvSpPr>
            <p:spPr>
              <a:xfrm>
                <a:off x="4594" y="1345"/>
                <a:ext cx="1" cy="9"/>
              </a:xfrm>
              <a:custGeom>
                <a:avLst/>
                <a:gdLst/>
                <a:ahLst/>
                <a:cxnLst/>
                <a:rect l="0" t="0" r="0" b="0"/>
                <a:pathLst>
                  <a:path w="27" h="209">
                    <a:moveTo>
                      <a:pt x="10" y="209"/>
                    </a:moveTo>
                    <a:lnTo>
                      <a:pt x="11" y="208"/>
                    </a:lnTo>
                    <a:lnTo>
                      <a:pt x="12" y="208"/>
                    </a:lnTo>
                    <a:lnTo>
                      <a:pt x="13" y="206"/>
                    </a:lnTo>
                    <a:lnTo>
                      <a:pt x="15" y="205"/>
                    </a:lnTo>
                    <a:lnTo>
                      <a:pt x="16" y="203"/>
                    </a:lnTo>
                    <a:lnTo>
                      <a:pt x="18" y="201"/>
                    </a:lnTo>
                    <a:lnTo>
                      <a:pt x="19" y="199"/>
                    </a:lnTo>
                    <a:lnTo>
                      <a:pt x="20" y="197"/>
                    </a:lnTo>
                    <a:lnTo>
                      <a:pt x="22" y="194"/>
                    </a:lnTo>
                    <a:lnTo>
                      <a:pt x="23" y="191"/>
                    </a:lnTo>
                    <a:lnTo>
                      <a:pt x="24" y="189"/>
                    </a:lnTo>
                    <a:lnTo>
                      <a:pt x="25" y="185"/>
                    </a:lnTo>
                    <a:lnTo>
                      <a:pt x="25" y="183"/>
                    </a:lnTo>
                    <a:lnTo>
                      <a:pt x="26" y="180"/>
                    </a:lnTo>
                    <a:lnTo>
                      <a:pt x="26" y="178"/>
                    </a:lnTo>
                    <a:lnTo>
                      <a:pt x="27" y="176"/>
                    </a:lnTo>
                    <a:lnTo>
                      <a:pt x="20" y="19"/>
                    </a:lnTo>
                    <a:lnTo>
                      <a:pt x="19" y="17"/>
                    </a:lnTo>
                    <a:lnTo>
                      <a:pt x="19" y="15"/>
                    </a:lnTo>
                    <a:lnTo>
                      <a:pt x="19" y="13"/>
                    </a:lnTo>
                    <a:lnTo>
                      <a:pt x="19" y="11"/>
                    </a:lnTo>
                    <a:lnTo>
                      <a:pt x="18" y="10"/>
                    </a:lnTo>
                    <a:lnTo>
                      <a:pt x="18" y="8"/>
                    </a:lnTo>
                    <a:lnTo>
                      <a:pt x="17" y="7"/>
                    </a:lnTo>
                    <a:lnTo>
                      <a:pt x="17" y="5"/>
                    </a:lnTo>
                    <a:lnTo>
                      <a:pt x="16" y="4"/>
                    </a:lnTo>
                    <a:lnTo>
                      <a:pt x="15" y="3"/>
                    </a:lnTo>
                    <a:lnTo>
                      <a:pt x="14" y="2"/>
                    </a:lnTo>
                    <a:lnTo>
                      <a:pt x="14" y="1"/>
                    </a:lnTo>
                    <a:lnTo>
                      <a:pt x="13" y="0"/>
                    </a:lnTo>
                    <a:lnTo>
                      <a:pt x="12" y="0"/>
                    </a:lnTo>
                    <a:lnTo>
                      <a:pt x="11" y="0"/>
                    </a:lnTo>
                    <a:lnTo>
                      <a:pt x="10" y="0"/>
                    </a:lnTo>
                    <a:lnTo>
                      <a:pt x="9" y="0"/>
                    </a:lnTo>
                    <a:lnTo>
                      <a:pt x="8" y="0"/>
                    </a:lnTo>
                    <a:lnTo>
                      <a:pt x="7" y="0"/>
                    </a:lnTo>
                    <a:lnTo>
                      <a:pt x="6" y="1"/>
                    </a:lnTo>
                    <a:lnTo>
                      <a:pt x="5" y="2"/>
                    </a:lnTo>
                    <a:lnTo>
                      <a:pt x="4" y="3"/>
                    </a:lnTo>
                    <a:lnTo>
                      <a:pt x="3" y="4"/>
                    </a:lnTo>
                    <a:lnTo>
                      <a:pt x="3" y="6"/>
                    </a:lnTo>
                    <a:lnTo>
                      <a:pt x="2" y="7"/>
                    </a:lnTo>
                    <a:lnTo>
                      <a:pt x="1" y="9"/>
                    </a:lnTo>
                    <a:lnTo>
                      <a:pt x="1" y="11"/>
                    </a:lnTo>
                    <a:lnTo>
                      <a:pt x="0" y="13"/>
                    </a:lnTo>
                    <a:lnTo>
                      <a:pt x="0" y="15"/>
                    </a:lnTo>
                    <a:lnTo>
                      <a:pt x="0" y="17"/>
                    </a:lnTo>
                    <a:lnTo>
                      <a:pt x="0" y="19"/>
                    </a:lnTo>
                    <a:lnTo>
                      <a:pt x="0" y="22"/>
                    </a:lnTo>
                    <a:lnTo>
                      <a:pt x="0" y="192"/>
                    </a:lnTo>
                    <a:lnTo>
                      <a:pt x="0" y="193"/>
                    </a:lnTo>
                    <a:lnTo>
                      <a:pt x="0" y="195"/>
                    </a:lnTo>
                    <a:lnTo>
                      <a:pt x="0" y="196"/>
                    </a:lnTo>
                    <a:lnTo>
                      <a:pt x="0" y="198"/>
                    </a:lnTo>
                    <a:lnTo>
                      <a:pt x="1" y="199"/>
                    </a:lnTo>
                    <a:lnTo>
                      <a:pt x="1" y="200"/>
                    </a:lnTo>
                    <a:lnTo>
                      <a:pt x="2" y="202"/>
                    </a:lnTo>
                    <a:lnTo>
                      <a:pt x="3" y="203"/>
                    </a:lnTo>
                    <a:lnTo>
                      <a:pt x="3" y="204"/>
                    </a:lnTo>
                    <a:lnTo>
                      <a:pt x="4" y="205"/>
                    </a:lnTo>
                    <a:lnTo>
                      <a:pt x="5" y="206"/>
                    </a:lnTo>
                    <a:lnTo>
                      <a:pt x="6" y="207"/>
                    </a:lnTo>
                    <a:lnTo>
                      <a:pt x="7" y="208"/>
                    </a:lnTo>
                    <a:lnTo>
                      <a:pt x="8" y="208"/>
                    </a:lnTo>
                    <a:lnTo>
                      <a:pt x="9" y="208"/>
                    </a:lnTo>
                    <a:lnTo>
                      <a:pt x="10" y="209"/>
                    </a:lnTo>
                    <a:close/>
                  </a:path>
                </a:pathLst>
              </a:custGeom>
              <a:solidFill>
                <a:srgbClr val="CCE0E2"/>
              </a:solidFill>
              <a:ln w="0" cap="flat" cmpd="sng">
                <a:solidFill>
                  <a:srgbClr val="000000"/>
                </a:solidFill>
                <a:prstDash val="solid"/>
                <a:headEnd type="none" w="med" len="med"/>
                <a:tailEnd type="none" w="med" len="med"/>
              </a:ln>
            </p:spPr>
            <p:txBody>
              <a:bodyPr/>
              <a:lstStyle/>
              <a:p>
                <a:endParaRPr lang="en-US"/>
              </a:p>
            </p:txBody>
          </p:sp>
          <p:sp>
            <p:nvSpPr>
              <p:cNvPr id="1413640" name="Freeform 1413639"/>
              <p:cNvSpPr/>
              <p:nvPr/>
            </p:nvSpPr>
            <p:spPr>
              <a:xfrm>
                <a:off x="4583" y="1344"/>
                <a:ext cx="11" cy="4"/>
              </a:xfrm>
              <a:custGeom>
                <a:avLst/>
                <a:gdLst/>
                <a:ahLst/>
                <a:cxnLst/>
                <a:rect l="0" t="0" r="0" b="0"/>
                <a:pathLst>
                  <a:path w="253" h="98">
                    <a:moveTo>
                      <a:pt x="226" y="98"/>
                    </a:moveTo>
                    <a:lnTo>
                      <a:pt x="228" y="97"/>
                    </a:lnTo>
                    <a:lnTo>
                      <a:pt x="231" y="97"/>
                    </a:lnTo>
                    <a:lnTo>
                      <a:pt x="233" y="96"/>
                    </a:lnTo>
                    <a:lnTo>
                      <a:pt x="235" y="95"/>
                    </a:lnTo>
                    <a:lnTo>
                      <a:pt x="238" y="94"/>
                    </a:lnTo>
                    <a:lnTo>
                      <a:pt x="240" y="92"/>
                    </a:lnTo>
                    <a:lnTo>
                      <a:pt x="242" y="90"/>
                    </a:lnTo>
                    <a:lnTo>
                      <a:pt x="244" y="88"/>
                    </a:lnTo>
                    <a:lnTo>
                      <a:pt x="245" y="86"/>
                    </a:lnTo>
                    <a:lnTo>
                      <a:pt x="247" y="84"/>
                    </a:lnTo>
                    <a:lnTo>
                      <a:pt x="249" y="81"/>
                    </a:lnTo>
                    <a:lnTo>
                      <a:pt x="250" y="79"/>
                    </a:lnTo>
                    <a:lnTo>
                      <a:pt x="251" y="75"/>
                    </a:lnTo>
                    <a:lnTo>
                      <a:pt x="252" y="72"/>
                    </a:lnTo>
                    <a:lnTo>
                      <a:pt x="252" y="69"/>
                    </a:lnTo>
                    <a:lnTo>
                      <a:pt x="253" y="66"/>
                    </a:lnTo>
                    <a:lnTo>
                      <a:pt x="253" y="31"/>
                    </a:lnTo>
                    <a:lnTo>
                      <a:pt x="252" y="27"/>
                    </a:lnTo>
                    <a:lnTo>
                      <a:pt x="252" y="24"/>
                    </a:lnTo>
                    <a:lnTo>
                      <a:pt x="251" y="21"/>
                    </a:lnTo>
                    <a:lnTo>
                      <a:pt x="250" y="18"/>
                    </a:lnTo>
                    <a:lnTo>
                      <a:pt x="249" y="15"/>
                    </a:lnTo>
                    <a:lnTo>
                      <a:pt x="247" y="13"/>
                    </a:lnTo>
                    <a:lnTo>
                      <a:pt x="245" y="10"/>
                    </a:lnTo>
                    <a:lnTo>
                      <a:pt x="244" y="8"/>
                    </a:lnTo>
                    <a:lnTo>
                      <a:pt x="242" y="6"/>
                    </a:lnTo>
                    <a:lnTo>
                      <a:pt x="240" y="5"/>
                    </a:lnTo>
                    <a:lnTo>
                      <a:pt x="238" y="3"/>
                    </a:lnTo>
                    <a:lnTo>
                      <a:pt x="235" y="2"/>
                    </a:lnTo>
                    <a:lnTo>
                      <a:pt x="233" y="1"/>
                    </a:lnTo>
                    <a:lnTo>
                      <a:pt x="231" y="0"/>
                    </a:lnTo>
                    <a:lnTo>
                      <a:pt x="228" y="0"/>
                    </a:lnTo>
                    <a:lnTo>
                      <a:pt x="226" y="0"/>
                    </a:lnTo>
                    <a:lnTo>
                      <a:pt x="27" y="0"/>
                    </a:lnTo>
                    <a:lnTo>
                      <a:pt x="24" y="0"/>
                    </a:lnTo>
                    <a:lnTo>
                      <a:pt x="21" y="0"/>
                    </a:lnTo>
                    <a:lnTo>
                      <a:pt x="19" y="1"/>
                    </a:lnTo>
                    <a:lnTo>
                      <a:pt x="17" y="2"/>
                    </a:lnTo>
                    <a:lnTo>
                      <a:pt x="13" y="3"/>
                    </a:lnTo>
                    <a:lnTo>
                      <a:pt x="11" y="5"/>
                    </a:lnTo>
                    <a:lnTo>
                      <a:pt x="9" y="6"/>
                    </a:lnTo>
                    <a:lnTo>
                      <a:pt x="7" y="8"/>
                    </a:lnTo>
                    <a:lnTo>
                      <a:pt x="6" y="10"/>
                    </a:lnTo>
                    <a:lnTo>
                      <a:pt x="4" y="13"/>
                    </a:lnTo>
                    <a:lnTo>
                      <a:pt x="3" y="15"/>
                    </a:lnTo>
                    <a:lnTo>
                      <a:pt x="2" y="18"/>
                    </a:lnTo>
                    <a:lnTo>
                      <a:pt x="1" y="21"/>
                    </a:lnTo>
                    <a:lnTo>
                      <a:pt x="0" y="24"/>
                    </a:lnTo>
                    <a:lnTo>
                      <a:pt x="0" y="27"/>
                    </a:lnTo>
                    <a:lnTo>
                      <a:pt x="0" y="31"/>
                    </a:lnTo>
                    <a:lnTo>
                      <a:pt x="0" y="66"/>
                    </a:lnTo>
                    <a:lnTo>
                      <a:pt x="0" y="69"/>
                    </a:lnTo>
                    <a:lnTo>
                      <a:pt x="0" y="72"/>
                    </a:lnTo>
                    <a:lnTo>
                      <a:pt x="1" y="75"/>
                    </a:lnTo>
                    <a:lnTo>
                      <a:pt x="2" y="79"/>
                    </a:lnTo>
                    <a:lnTo>
                      <a:pt x="3" y="81"/>
                    </a:lnTo>
                    <a:lnTo>
                      <a:pt x="4" y="84"/>
                    </a:lnTo>
                    <a:lnTo>
                      <a:pt x="6" y="86"/>
                    </a:lnTo>
                    <a:lnTo>
                      <a:pt x="7" y="88"/>
                    </a:lnTo>
                    <a:lnTo>
                      <a:pt x="9" y="90"/>
                    </a:lnTo>
                    <a:lnTo>
                      <a:pt x="11" y="92"/>
                    </a:lnTo>
                    <a:lnTo>
                      <a:pt x="13" y="94"/>
                    </a:lnTo>
                    <a:lnTo>
                      <a:pt x="17" y="95"/>
                    </a:lnTo>
                    <a:lnTo>
                      <a:pt x="19" y="96"/>
                    </a:lnTo>
                    <a:lnTo>
                      <a:pt x="21" y="97"/>
                    </a:lnTo>
                    <a:lnTo>
                      <a:pt x="24" y="97"/>
                    </a:lnTo>
                    <a:lnTo>
                      <a:pt x="27" y="98"/>
                    </a:lnTo>
                    <a:lnTo>
                      <a:pt x="226" y="98"/>
                    </a:lnTo>
                    <a:close/>
                  </a:path>
                </a:pathLst>
              </a:custGeom>
              <a:solidFill>
                <a:srgbClr val="C2D5D7"/>
              </a:solidFill>
              <a:ln w="0" cap="flat" cmpd="sng">
                <a:solidFill>
                  <a:srgbClr val="000000"/>
                </a:solidFill>
                <a:prstDash val="solid"/>
                <a:headEnd type="none" w="med" len="med"/>
                <a:tailEnd type="none" w="med" len="med"/>
              </a:ln>
            </p:spPr>
            <p:txBody>
              <a:bodyPr/>
              <a:lstStyle/>
              <a:p>
                <a:endParaRPr lang="en-US"/>
              </a:p>
            </p:txBody>
          </p:sp>
          <p:sp>
            <p:nvSpPr>
              <p:cNvPr id="1413641" name="Freeform 1413640"/>
              <p:cNvSpPr/>
              <p:nvPr/>
            </p:nvSpPr>
            <p:spPr>
              <a:xfrm>
                <a:off x="4615" y="1343"/>
                <a:ext cx="23" cy="12"/>
              </a:xfrm>
              <a:custGeom>
                <a:avLst/>
                <a:gdLst/>
                <a:ahLst/>
                <a:cxnLst/>
                <a:rect l="0" t="0" r="0" b="0"/>
                <a:pathLst>
                  <a:path w="531" h="283">
                    <a:moveTo>
                      <a:pt x="461" y="283"/>
                    </a:moveTo>
                    <a:lnTo>
                      <a:pt x="466" y="282"/>
                    </a:lnTo>
                    <a:lnTo>
                      <a:pt x="472" y="281"/>
                    </a:lnTo>
                    <a:lnTo>
                      <a:pt x="478" y="279"/>
                    </a:lnTo>
                    <a:lnTo>
                      <a:pt x="483" y="277"/>
                    </a:lnTo>
                    <a:lnTo>
                      <a:pt x="490" y="274"/>
                    </a:lnTo>
                    <a:lnTo>
                      <a:pt x="496" y="271"/>
                    </a:lnTo>
                    <a:lnTo>
                      <a:pt x="501" y="267"/>
                    </a:lnTo>
                    <a:lnTo>
                      <a:pt x="506" y="262"/>
                    </a:lnTo>
                    <a:lnTo>
                      <a:pt x="511" y="257"/>
                    </a:lnTo>
                    <a:lnTo>
                      <a:pt x="516" y="252"/>
                    </a:lnTo>
                    <a:lnTo>
                      <a:pt x="520" y="246"/>
                    </a:lnTo>
                    <a:lnTo>
                      <a:pt x="523" y="240"/>
                    </a:lnTo>
                    <a:lnTo>
                      <a:pt x="527" y="234"/>
                    </a:lnTo>
                    <a:lnTo>
                      <a:pt x="529" y="228"/>
                    </a:lnTo>
                    <a:lnTo>
                      <a:pt x="530" y="220"/>
                    </a:lnTo>
                    <a:lnTo>
                      <a:pt x="531" y="214"/>
                    </a:lnTo>
                    <a:lnTo>
                      <a:pt x="514" y="67"/>
                    </a:lnTo>
                    <a:lnTo>
                      <a:pt x="513" y="59"/>
                    </a:lnTo>
                    <a:lnTo>
                      <a:pt x="512" y="52"/>
                    </a:lnTo>
                    <a:lnTo>
                      <a:pt x="511" y="46"/>
                    </a:lnTo>
                    <a:lnTo>
                      <a:pt x="509" y="40"/>
                    </a:lnTo>
                    <a:lnTo>
                      <a:pt x="507" y="34"/>
                    </a:lnTo>
                    <a:lnTo>
                      <a:pt x="505" y="29"/>
                    </a:lnTo>
                    <a:lnTo>
                      <a:pt x="502" y="24"/>
                    </a:lnTo>
                    <a:lnTo>
                      <a:pt x="498" y="19"/>
                    </a:lnTo>
                    <a:lnTo>
                      <a:pt x="495" y="14"/>
                    </a:lnTo>
                    <a:lnTo>
                      <a:pt x="491" y="11"/>
                    </a:lnTo>
                    <a:lnTo>
                      <a:pt x="485" y="7"/>
                    </a:lnTo>
                    <a:lnTo>
                      <a:pt x="481" y="5"/>
                    </a:lnTo>
                    <a:lnTo>
                      <a:pt x="476" y="2"/>
                    </a:lnTo>
                    <a:lnTo>
                      <a:pt x="471" y="1"/>
                    </a:lnTo>
                    <a:lnTo>
                      <a:pt x="466" y="0"/>
                    </a:lnTo>
                    <a:lnTo>
                      <a:pt x="461" y="0"/>
                    </a:lnTo>
                    <a:lnTo>
                      <a:pt x="69" y="0"/>
                    </a:lnTo>
                    <a:lnTo>
                      <a:pt x="63" y="0"/>
                    </a:lnTo>
                    <a:lnTo>
                      <a:pt x="57" y="1"/>
                    </a:lnTo>
                    <a:lnTo>
                      <a:pt x="52" y="2"/>
                    </a:lnTo>
                    <a:lnTo>
                      <a:pt x="48" y="5"/>
                    </a:lnTo>
                    <a:lnTo>
                      <a:pt x="43" y="7"/>
                    </a:lnTo>
                    <a:lnTo>
                      <a:pt x="39" y="11"/>
                    </a:lnTo>
                    <a:lnTo>
                      <a:pt x="35" y="14"/>
                    </a:lnTo>
                    <a:lnTo>
                      <a:pt x="32" y="19"/>
                    </a:lnTo>
                    <a:lnTo>
                      <a:pt x="28" y="24"/>
                    </a:lnTo>
                    <a:lnTo>
                      <a:pt x="25" y="29"/>
                    </a:lnTo>
                    <a:lnTo>
                      <a:pt x="23" y="34"/>
                    </a:lnTo>
                    <a:lnTo>
                      <a:pt x="20" y="40"/>
                    </a:lnTo>
                    <a:lnTo>
                      <a:pt x="18" y="46"/>
                    </a:lnTo>
                    <a:lnTo>
                      <a:pt x="17" y="52"/>
                    </a:lnTo>
                    <a:lnTo>
                      <a:pt x="16" y="59"/>
                    </a:lnTo>
                    <a:lnTo>
                      <a:pt x="16" y="67"/>
                    </a:lnTo>
                    <a:lnTo>
                      <a:pt x="0" y="214"/>
                    </a:lnTo>
                    <a:lnTo>
                      <a:pt x="0" y="220"/>
                    </a:lnTo>
                    <a:lnTo>
                      <a:pt x="1" y="228"/>
                    </a:lnTo>
                    <a:lnTo>
                      <a:pt x="3" y="234"/>
                    </a:lnTo>
                    <a:lnTo>
                      <a:pt x="6" y="240"/>
                    </a:lnTo>
                    <a:lnTo>
                      <a:pt x="9" y="246"/>
                    </a:lnTo>
                    <a:lnTo>
                      <a:pt x="13" y="252"/>
                    </a:lnTo>
                    <a:lnTo>
                      <a:pt x="18" y="257"/>
                    </a:lnTo>
                    <a:lnTo>
                      <a:pt x="24" y="262"/>
                    </a:lnTo>
                    <a:lnTo>
                      <a:pt x="29" y="267"/>
                    </a:lnTo>
                    <a:lnTo>
                      <a:pt x="34" y="271"/>
                    </a:lnTo>
                    <a:lnTo>
                      <a:pt x="40" y="274"/>
                    </a:lnTo>
                    <a:lnTo>
                      <a:pt x="45" y="277"/>
                    </a:lnTo>
                    <a:lnTo>
                      <a:pt x="51" y="279"/>
                    </a:lnTo>
                    <a:lnTo>
                      <a:pt x="57" y="281"/>
                    </a:lnTo>
                    <a:lnTo>
                      <a:pt x="63" y="282"/>
                    </a:lnTo>
                    <a:lnTo>
                      <a:pt x="69" y="283"/>
                    </a:lnTo>
                    <a:lnTo>
                      <a:pt x="461" y="283"/>
                    </a:lnTo>
                    <a:close/>
                  </a:path>
                </a:pathLst>
              </a:custGeom>
              <a:solidFill>
                <a:srgbClr val="7F7F7F"/>
              </a:solidFill>
              <a:ln w="0" cap="flat" cmpd="sng">
                <a:solidFill>
                  <a:srgbClr val="000000"/>
                </a:solidFill>
                <a:prstDash val="solid"/>
                <a:headEnd type="none" w="med" len="med"/>
                <a:tailEnd type="none" w="med" len="med"/>
              </a:ln>
            </p:spPr>
            <p:txBody>
              <a:bodyPr/>
              <a:lstStyle/>
              <a:p>
                <a:endParaRPr lang="en-US"/>
              </a:p>
            </p:txBody>
          </p:sp>
          <p:sp>
            <p:nvSpPr>
              <p:cNvPr id="1413642" name="Freeform 1413641"/>
              <p:cNvSpPr/>
              <p:nvPr/>
            </p:nvSpPr>
            <p:spPr>
              <a:xfrm>
                <a:off x="4615" y="1343"/>
                <a:ext cx="22" cy="12"/>
              </a:xfrm>
              <a:custGeom>
                <a:avLst/>
                <a:gdLst/>
                <a:ahLst/>
                <a:cxnLst/>
                <a:rect l="0" t="0" r="0" b="0"/>
                <a:pathLst>
                  <a:path w="505" h="270">
                    <a:moveTo>
                      <a:pt x="440" y="270"/>
                    </a:moveTo>
                    <a:lnTo>
                      <a:pt x="445" y="269"/>
                    </a:lnTo>
                    <a:lnTo>
                      <a:pt x="450" y="268"/>
                    </a:lnTo>
                    <a:lnTo>
                      <a:pt x="455" y="267"/>
                    </a:lnTo>
                    <a:lnTo>
                      <a:pt x="461" y="264"/>
                    </a:lnTo>
                    <a:lnTo>
                      <a:pt x="466" y="262"/>
                    </a:lnTo>
                    <a:lnTo>
                      <a:pt x="472" y="259"/>
                    </a:lnTo>
                    <a:lnTo>
                      <a:pt x="478" y="254"/>
                    </a:lnTo>
                    <a:lnTo>
                      <a:pt x="483" y="250"/>
                    </a:lnTo>
                    <a:lnTo>
                      <a:pt x="487" y="245"/>
                    </a:lnTo>
                    <a:lnTo>
                      <a:pt x="491" y="240"/>
                    </a:lnTo>
                    <a:lnTo>
                      <a:pt x="495" y="235"/>
                    </a:lnTo>
                    <a:lnTo>
                      <a:pt x="498" y="230"/>
                    </a:lnTo>
                    <a:lnTo>
                      <a:pt x="501" y="224"/>
                    </a:lnTo>
                    <a:lnTo>
                      <a:pt x="503" y="217"/>
                    </a:lnTo>
                    <a:lnTo>
                      <a:pt x="504" y="211"/>
                    </a:lnTo>
                    <a:lnTo>
                      <a:pt x="505" y="205"/>
                    </a:lnTo>
                    <a:lnTo>
                      <a:pt x="490" y="65"/>
                    </a:lnTo>
                    <a:lnTo>
                      <a:pt x="489" y="57"/>
                    </a:lnTo>
                    <a:lnTo>
                      <a:pt x="489" y="51"/>
                    </a:lnTo>
                    <a:lnTo>
                      <a:pt x="487" y="45"/>
                    </a:lnTo>
                    <a:lnTo>
                      <a:pt x="486" y="39"/>
                    </a:lnTo>
                    <a:lnTo>
                      <a:pt x="484" y="33"/>
                    </a:lnTo>
                    <a:lnTo>
                      <a:pt x="481" y="28"/>
                    </a:lnTo>
                    <a:lnTo>
                      <a:pt x="478" y="23"/>
                    </a:lnTo>
                    <a:lnTo>
                      <a:pt x="475" y="19"/>
                    </a:lnTo>
                    <a:lnTo>
                      <a:pt x="471" y="14"/>
                    </a:lnTo>
                    <a:lnTo>
                      <a:pt x="467" y="10"/>
                    </a:lnTo>
                    <a:lnTo>
                      <a:pt x="463" y="7"/>
                    </a:lnTo>
                    <a:lnTo>
                      <a:pt x="459" y="4"/>
                    </a:lnTo>
                    <a:lnTo>
                      <a:pt x="454" y="2"/>
                    </a:lnTo>
                    <a:lnTo>
                      <a:pt x="449" y="1"/>
                    </a:lnTo>
                    <a:lnTo>
                      <a:pt x="444" y="0"/>
                    </a:lnTo>
                    <a:lnTo>
                      <a:pt x="440" y="0"/>
                    </a:lnTo>
                    <a:lnTo>
                      <a:pt x="66" y="0"/>
                    </a:lnTo>
                    <a:lnTo>
                      <a:pt x="60" y="0"/>
                    </a:lnTo>
                    <a:lnTo>
                      <a:pt x="56" y="1"/>
                    </a:lnTo>
                    <a:lnTo>
                      <a:pt x="51" y="2"/>
                    </a:lnTo>
                    <a:lnTo>
                      <a:pt x="45" y="4"/>
                    </a:lnTo>
                    <a:lnTo>
                      <a:pt x="41" y="7"/>
                    </a:lnTo>
                    <a:lnTo>
                      <a:pt x="37" y="10"/>
                    </a:lnTo>
                    <a:lnTo>
                      <a:pt x="33" y="14"/>
                    </a:lnTo>
                    <a:lnTo>
                      <a:pt x="29" y="19"/>
                    </a:lnTo>
                    <a:lnTo>
                      <a:pt x="26" y="23"/>
                    </a:lnTo>
                    <a:lnTo>
                      <a:pt x="23" y="28"/>
                    </a:lnTo>
                    <a:lnTo>
                      <a:pt x="21" y="33"/>
                    </a:lnTo>
                    <a:lnTo>
                      <a:pt x="19" y="39"/>
                    </a:lnTo>
                    <a:lnTo>
                      <a:pt x="17" y="45"/>
                    </a:lnTo>
                    <a:lnTo>
                      <a:pt x="16" y="51"/>
                    </a:lnTo>
                    <a:lnTo>
                      <a:pt x="15" y="57"/>
                    </a:lnTo>
                    <a:lnTo>
                      <a:pt x="15" y="65"/>
                    </a:lnTo>
                    <a:lnTo>
                      <a:pt x="0" y="205"/>
                    </a:lnTo>
                    <a:lnTo>
                      <a:pt x="0" y="211"/>
                    </a:lnTo>
                    <a:lnTo>
                      <a:pt x="1" y="217"/>
                    </a:lnTo>
                    <a:lnTo>
                      <a:pt x="3" y="224"/>
                    </a:lnTo>
                    <a:lnTo>
                      <a:pt x="6" y="230"/>
                    </a:lnTo>
                    <a:lnTo>
                      <a:pt x="10" y="235"/>
                    </a:lnTo>
                    <a:lnTo>
                      <a:pt x="14" y="240"/>
                    </a:lnTo>
                    <a:lnTo>
                      <a:pt x="18" y="245"/>
                    </a:lnTo>
                    <a:lnTo>
                      <a:pt x="22" y="250"/>
                    </a:lnTo>
                    <a:lnTo>
                      <a:pt x="27" y="254"/>
                    </a:lnTo>
                    <a:lnTo>
                      <a:pt x="32" y="259"/>
                    </a:lnTo>
                    <a:lnTo>
                      <a:pt x="38" y="262"/>
                    </a:lnTo>
                    <a:lnTo>
                      <a:pt x="43" y="264"/>
                    </a:lnTo>
                    <a:lnTo>
                      <a:pt x="50" y="267"/>
                    </a:lnTo>
                    <a:lnTo>
                      <a:pt x="55" y="268"/>
                    </a:lnTo>
                    <a:lnTo>
                      <a:pt x="60" y="269"/>
                    </a:lnTo>
                    <a:lnTo>
                      <a:pt x="66" y="270"/>
                    </a:lnTo>
                    <a:lnTo>
                      <a:pt x="440" y="270"/>
                    </a:lnTo>
                    <a:close/>
                  </a:path>
                </a:pathLst>
              </a:custGeom>
              <a:solidFill>
                <a:srgbClr val="F2F3F1"/>
              </a:solidFill>
              <a:ln w="0" cap="flat" cmpd="sng">
                <a:solidFill>
                  <a:srgbClr val="000000"/>
                </a:solidFill>
                <a:prstDash val="solid"/>
                <a:headEnd type="none" w="med" len="med"/>
                <a:tailEnd type="none" w="med" len="med"/>
              </a:ln>
            </p:spPr>
            <p:txBody>
              <a:bodyPr/>
              <a:lstStyle/>
              <a:p>
                <a:endParaRPr lang="en-US"/>
              </a:p>
            </p:txBody>
          </p:sp>
          <p:sp>
            <p:nvSpPr>
              <p:cNvPr id="1413643" name="Freeform 1413642"/>
              <p:cNvSpPr/>
              <p:nvPr/>
            </p:nvSpPr>
            <p:spPr>
              <a:xfrm>
                <a:off x="4618" y="1349"/>
                <a:ext cx="16" cy="5"/>
              </a:xfrm>
              <a:custGeom>
                <a:avLst/>
                <a:gdLst/>
                <a:ahLst/>
                <a:cxnLst/>
                <a:rect l="0" t="0" r="0" b="0"/>
                <a:pathLst>
                  <a:path w="371" h="121">
                    <a:moveTo>
                      <a:pt x="371" y="61"/>
                    </a:moveTo>
                    <a:lnTo>
                      <a:pt x="370" y="66"/>
                    </a:lnTo>
                    <a:lnTo>
                      <a:pt x="370" y="72"/>
                    </a:lnTo>
                    <a:lnTo>
                      <a:pt x="369" y="78"/>
                    </a:lnTo>
                    <a:lnTo>
                      <a:pt x="368" y="83"/>
                    </a:lnTo>
                    <a:lnTo>
                      <a:pt x="366" y="88"/>
                    </a:lnTo>
                    <a:lnTo>
                      <a:pt x="363" y="94"/>
                    </a:lnTo>
                    <a:lnTo>
                      <a:pt x="361" y="99"/>
                    </a:lnTo>
                    <a:lnTo>
                      <a:pt x="358" y="103"/>
                    </a:lnTo>
                    <a:lnTo>
                      <a:pt x="355" y="107"/>
                    </a:lnTo>
                    <a:lnTo>
                      <a:pt x="352" y="110"/>
                    </a:lnTo>
                    <a:lnTo>
                      <a:pt x="349" y="113"/>
                    </a:lnTo>
                    <a:lnTo>
                      <a:pt x="345" y="116"/>
                    </a:lnTo>
                    <a:lnTo>
                      <a:pt x="341" y="118"/>
                    </a:lnTo>
                    <a:lnTo>
                      <a:pt x="337" y="119"/>
                    </a:lnTo>
                    <a:lnTo>
                      <a:pt x="332" y="120"/>
                    </a:lnTo>
                    <a:lnTo>
                      <a:pt x="328" y="121"/>
                    </a:lnTo>
                    <a:lnTo>
                      <a:pt x="43" y="121"/>
                    </a:lnTo>
                    <a:lnTo>
                      <a:pt x="38" y="120"/>
                    </a:lnTo>
                    <a:lnTo>
                      <a:pt x="33" y="119"/>
                    </a:lnTo>
                    <a:lnTo>
                      <a:pt x="29" y="118"/>
                    </a:lnTo>
                    <a:lnTo>
                      <a:pt x="25" y="116"/>
                    </a:lnTo>
                    <a:lnTo>
                      <a:pt x="21" y="113"/>
                    </a:lnTo>
                    <a:lnTo>
                      <a:pt x="18" y="110"/>
                    </a:lnTo>
                    <a:lnTo>
                      <a:pt x="14" y="107"/>
                    </a:lnTo>
                    <a:lnTo>
                      <a:pt x="11" y="103"/>
                    </a:lnTo>
                    <a:lnTo>
                      <a:pt x="8" y="99"/>
                    </a:lnTo>
                    <a:lnTo>
                      <a:pt x="6" y="94"/>
                    </a:lnTo>
                    <a:lnTo>
                      <a:pt x="4" y="88"/>
                    </a:lnTo>
                    <a:lnTo>
                      <a:pt x="2" y="83"/>
                    </a:lnTo>
                    <a:lnTo>
                      <a:pt x="1" y="78"/>
                    </a:lnTo>
                    <a:lnTo>
                      <a:pt x="0" y="72"/>
                    </a:lnTo>
                    <a:lnTo>
                      <a:pt x="0" y="66"/>
                    </a:lnTo>
                    <a:lnTo>
                      <a:pt x="0" y="61"/>
                    </a:lnTo>
                    <a:lnTo>
                      <a:pt x="3" y="0"/>
                    </a:lnTo>
                    <a:lnTo>
                      <a:pt x="369" y="0"/>
                    </a:lnTo>
                    <a:lnTo>
                      <a:pt x="371" y="61"/>
                    </a:lnTo>
                    <a:close/>
                  </a:path>
                </a:pathLst>
              </a:custGeom>
              <a:solidFill>
                <a:srgbClr val="A9B6B5"/>
              </a:solidFill>
              <a:ln w="0" cap="flat" cmpd="sng">
                <a:solidFill>
                  <a:srgbClr val="000000"/>
                </a:solidFill>
                <a:prstDash val="solid"/>
                <a:headEnd type="none" w="med" len="med"/>
                <a:tailEnd type="none" w="med" len="med"/>
              </a:ln>
            </p:spPr>
            <p:txBody>
              <a:bodyPr/>
              <a:lstStyle/>
              <a:p>
                <a:endParaRPr lang="en-US"/>
              </a:p>
            </p:txBody>
          </p:sp>
          <p:sp>
            <p:nvSpPr>
              <p:cNvPr id="1413644" name="Freeform 1413643"/>
              <p:cNvSpPr/>
              <p:nvPr/>
            </p:nvSpPr>
            <p:spPr>
              <a:xfrm>
                <a:off x="4616" y="1345"/>
                <a:ext cx="2" cy="9"/>
              </a:xfrm>
              <a:custGeom>
                <a:avLst/>
                <a:gdLst/>
                <a:ahLst/>
                <a:cxnLst/>
                <a:rect l="0" t="0" r="0" b="0"/>
                <a:pathLst>
                  <a:path w="37" h="200">
                    <a:moveTo>
                      <a:pt x="21" y="200"/>
                    </a:moveTo>
                    <a:lnTo>
                      <a:pt x="22" y="199"/>
                    </a:lnTo>
                    <a:lnTo>
                      <a:pt x="23" y="199"/>
                    </a:lnTo>
                    <a:lnTo>
                      <a:pt x="25" y="199"/>
                    </a:lnTo>
                    <a:lnTo>
                      <a:pt x="26" y="198"/>
                    </a:lnTo>
                    <a:lnTo>
                      <a:pt x="28" y="197"/>
                    </a:lnTo>
                    <a:lnTo>
                      <a:pt x="30" y="196"/>
                    </a:lnTo>
                    <a:lnTo>
                      <a:pt x="31" y="195"/>
                    </a:lnTo>
                    <a:lnTo>
                      <a:pt x="32" y="194"/>
                    </a:lnTo>
                    <a:lnTo>
                      <a:pt x="33" y="193"/>
                    </a:lnTo>
                    <a:lnTo>
                      <a:pt x="34" y="191"/>
                    </a:lnTo>
                    <a:lnTo>
                      <a:pt x="35" y="190"/>
                    </a:lnTo>
                    <a:lnTo>
                      <a:pt x="35" y="188"/>
                    </a:lnTo>
                    <a:lnTo>
                      <a:pt x="36" y="186"/>
                    </a:lnTo>
                    <a:lnTo>
                      <a:pt x="36" y="184"/>
                    </a:lnTo>
                    <a:lnTo>
                      <a:pt x="36" y="183"/>
                    </a:lnTo>
                    <a:lnTo>
                      <a:pt x="37" y="180"/>
                    </a:lnTo>
                    <a:lnTo>
                      <a:pt x="37" y="19"/>
                    </a:lnTo>
                    <a:lnTo>
                      <a:pt x="36" y="17"/>
                    </a:lnTo>
                    <a:lnTo>
                      <a:pt x="36" y="15"/>
                    </a:lnTo>
                    <a:lnTo>
                      <a:pt x="36" y="13"/>
                    </a:lnTo>
                    <a:lnTo>
                      <a:pt x="35" y="11"/>
                    </a:lnTo>
                    <a:lnTo>
                      <a:pt x="35" y="10"/>
                    </a:lnTo>
                    <a:lnTo>
                      <a:pt x="34" y="8"/>
                    </a:lnTo>
                    <a:lnTo>
                      <a:pt x="33" y="7"/>
                    </a:lnTo>
                    <a:lnTo>
                      <a:pt x="32" y="5"/>
                    </a:lnTo>
                    <a:lnTo>
                      <a:pt x="31" y="4"/>
                    </a:lnTo>
                    <a:lnTo>
                      <a:pt x="30" y="3"/>
                    </a:lnTo>
                    <a:lnTo>
                      <a:pt x="28" y="2"/>
                    </a:lnTo>
                    <a:lnTo>
                      <a:pt x="26" y="1"/>
                    </a:lnTo>
                    <a:lnTo>
                      <a:pt x="25" y="0"/>
                    </a:lnTo>
                    <a:lnTo>
                      <a:pt x="23" y="0"/>
                    </a:lnTo>
                    <a:lnTo>
                      <a:pt x="22" y="0"/>
                    </a:lnTo>
                    <a:lnTo>
                      <a:pt x="21" y="0"/>
                    </a:lnTo>
                    <a:lnTo>
                      <a:pt x="19" y="0"/>
                    </a:lnTo>
                    <a:lnTo>
                      <a:pt x="17" y="0"/>
                    </a:lnTo>
                    <a:lnTo>
                      <a:pt x="16" y="0"/>
                    </a:lnTo>
                    <a:lnTo>
                      <a:pt x="14" y="1"/>
                    </a:lnTo>
                    <a:lnTo>
                      <a:pt x="13" y="2"/>
                    </a:lnTo>
                    <a:lnTo>
                      <a:pt x="11" y="3"/>
                    </a:lnTo>
                    <a:lnTo>
                      <a:pt x="10" y="4"/>
                    </a:lnTo>
                    <a:lnTo>
                      <a:pt x="9" y="5"/>
                    </a:lnTo>
                    <a:lnTo>
                      <a:pt x="8" y="7"/>
                    </a:lnTo>
                    <a:lnTo>
                      <a:pt x="7" y="8"/>
                    </a:lnTo>
                    <a:lnTo>
                      <a:pt x="6" y="10"/>
                    </a:lnTo>
                    <a:lnTo>
                      <a:pt x="6" y="11"/>
                    </a:lnTo>
                    <a:lnTo>
                      <a:pt x="5" y="13"/>
                    </a:lnTo>
                    <a:lnTo>
                      <a:pt x="5" y="15"/>
                    </a:lnTo>
                    <a:lnTo>
                      <a:pt x="5" y="17"/>
                    </a:lnTo>
                    <a:lnTo>
                      <a:pt x="5" y="19"/>
                    </a:lnTo>
                    <a:lnTo>
                      <a:pt x="0" y="168"/>
                    </a:lnTo>
                    <a:lnTo>
                      <a:pt x="0" y="169"/>
                    </a:lnTo>
                    <a:lnTo>
                      <a:pt x="0" y="172"/>
                    </a:lnTo>
                    <a:lnTo>
                      <a:pt x="1" y="174"/>
                    </a:lnTo>
                    <a:lnTo>
                      <a:pt x="2" y="177"/>
                    </a:lnTo>
                    <a:lnTo>
                      <a:pt x="3" y="179"/>
                    </a:lnTo>
                    <a:lnTo>
                      <a:pt x="4" y="183"/>
                    </a:lnTo>
                    <a:lnTo>
                      <a:pt x="5" y="185"/>
                    </a:lnTo>
                    <a:lnTo>
                      <a:pt x="7" y="188"/>
                    </a:lnTo>
                    <a:lnTo>
                      <a:pt x="8" y="190"/>
                    </a:lnTo>
                    <a:lnTo>
                      <a:pt x="10" y="192"/>
                    </a:lnTo>
                    <a:lnTo>
                      <a:pt x="12" y="194"/>
                    </a:lnTo>
                    <a:lnTo>
                      <a:pt x="13" y="196"/>
                    </a:lnTo>
                    <a:lnTo>
                      <a:pt x="15" y="197"/>
                    </a:lnTo>
                    <a:lnTo>
                      <a:pt x="17" y="199"/>
                    </a:lnTo>
                    <a:lnTo>
                      <a:pt x="19" y="199"/>
                    </a:lnTo>
                    <a:lnTo>
                      <a:pt x="21" y="200"/>
                    </a:lnTo>
                    <a:close/>
                  </a:path>
                </a:pathLst>
              </a:custGeom>
              <a:solidFill>
                <a:srgbClr val="C2D5D7"/>
              </a:solidFill>
              <a:ln w="0" cap="flat" cmpd="sng">
                <a:solidFill>
                  <a:srgbClr val="000000"/>
                </a:solidFill>
                <a:prstDash val="solid"/>
                <a:headEnd type="none" w="med" len="med"/>
                <a:tailEnd type="none" w="med" len="med"/>
              </a:ln>
            </p:spPr>
            <p:txBody>
              <a:bodyPr/>
              <a:lstStyle/>
              <a:p>
                <a:endParaRPr lang="en-US"/>
              </a:p>
            </p:txBody>
          </p:sp>
          <p:sp>
            <p:nvSpPr>
              <p:cNvPr id="1413645" name="Freeform 1413644"/>
              <p:cNvSpPr/>
              <p:nvPr/>
            </p:nvSpPr>
            <p:spPr>
              <a:xfrm>
                <a:off x="4635" y="1345"/>
                <a:ext cx="2" cy="9"/>
              </a:xfrm>
              <a:custGeom>
                <a:avLst/>
                <a:gdLst/>
                <a:ahLst/>
                <a:cxnLst/>
                <a:rect l="0" t="0" r="0" b="0"/>
                <a:pathLst>
                  <a:path w="41" h="209">
                    <a:moveTo>
                      <a:pt x="15" y="209"/>
                    </a:moveTo>
                    <a:lnTo>
                      <a:pt x="16" y="208"/>
                    </a:lnTo>
                    <a:lnTo>
                      <a:pt x="18" y="208"/>
                    </a:lnTo>
                    <a:lnTo>
                      <a:pt x="20" y="206"/>
                    </a:lnTo>
                    <a:lnTo>
                      <a:pt x="22" y="205"/>
                    </a:lnTo>
                    <a:lnTo>
                      <a:pt x="25" y="203"/>
                    </a:lnTo>
                    <a:lnTo>
                      <a:pt x="27" y="201"/>
                    </a:lnTo>
                    <a:lnTo>
                      <a:pt x="29" y="199"/>
                    </a:lnTo>
                    <a:lnTo>
                      <a:pt x="31" y="197"/>
                    </a:lnTo>
                    <a:lnTo>
                      <a:pt x="33" y="194"/>
                    </a:lnTo>
                    <a:lnTo>
                      <a:pt x="35" y="191"/>
                    </a:lnTo>
                    <a:lnTo>
                      <a:pt x="36" y="189"/>
                    </a:lnTo>
                    <a:lnTo>
                      <a:pt x="38" y="185"/>
                    </a:lnTo>
                    <a:lnTo>
                      <a:pt x="39" y="183"/>
                    </a:lnTo>
                    <a:lnTo>
                      <a:pt x="40" y="180"/>
                    </a:lnTo>
                    <a:lnTo>
                      <a:pt x="40" y="178"/>
                    </a:lnTo>
                    <a:lnTo>
                      <a:pt x="41" y="176"/>
                    </a:lnTo>
                    <a:lnTo>
                      <a:pt x="31" y="19"/>
                    </a:lnTo>
                    <a:lnTo>
                      <a:pt x="30" y="17"/>
                    </a:lnTo>
                    <a:lnTo>
                      <a:pt x="30" y="15"/>
                    </a:lnTo>
                    <a:lnTo>
                      <a:pt x="30" y="13"/>
                    </a:lnTo>
                    <a:lnTo>
                      <a:pt x="29" y="11"/>
                    </a:lnTo>
                    <a:lnTo>
                      <a:pt x="29" y="10"/>
                    </a:lnTo>
                    <a:lnTo>
                      <a:pt x="28" y="8"/>
                    </a:lnTo>
                    <a:lnTo>
                      <a:pt x="27" y="7"/>
                    </a:lnTo>
                    <a:lnTo>
                      <a:pt x="26" y="5"/>
                    </a:lnTo>
                    <a:lnTo>
                      <a:pt x="25" y="4"/>
                    </a:lnTo>
                    <a:lnTo>
                      <a:pt x="24" y="3"/>
                    </a:lnTo>
                    <a:lnTo>
                      <a:pt x="22" y="2"/>
                    </a:lnTo>
                    <a:lnTo>
                      <a:pt x="20" y="1"/>
                    </a:lnTo>
                    <a:lnTo>
                      <a:pt x="19" y="0"/>
                    </a:lnTo>
                    <a:lnTo>
                      <a:pt x="17" y="0"/>
                    </a:lnTo>
                    <a:lnTo>
                      <a:pt x="16" y="0"/>
                    </a:lnTo>
                    <a:lnTo>
                      <a:pt x="15" y="0"/>
                    </a:lnTo>
                    <a:lnTo>
                      <a:pt x="13" y="0"/>
                    </a:lnTo>
                    <a:lnTo>
                      <a:pt x="12" y="0"/>
                    </a:lnTo>
                    <a:lnTo>
                      <a:pt x="10" y="0"/>
                    </a:lnTo>
                    <a:lnTo>
                      <a:pt x="9" y="1"/>
                    </a:lnTo>
                    <a:lnTo>
                      <a:pt x="7" y="2"/>
                    </a:lnTo>
                    <a:lnTo>
                      <a:pt x="6" y="3"/>
                    </a:lnTo>
                    <a:lnTo>
                      <a:pt x="5" y="4"/>
                    </a:lnTo>
                    <a:lnTo>
                      <a:pt x="4" y="6"/>
                    </a:lnTo>
                    <a:lnTo>
                      <a:pt x="3" y="7"/>
                    </a:lnTo>
                    <a:lnTo>
                      <a:pt x="2" y="9"/>
                    </a:lnTo>
                    <a:lnTo>
                      <a:pt x="1" y="11"/>
                    </a:lnTo>
                    <a:lnTo>
                      <a:pt x="1" y="13"/>
                    </a:lnTo>
                    <a:lnTo>
                      <a:pt x="0" y="15"/>
                    </a:lnTo>
                    <a:lnTo>
                      <a:pt x="0" y="17"/>
                    </a:lnTo>
                    <a:lnTo>
                      <a:pt x="0" y="19"/>
                    </a:lnTo>
                    <a:lnTo>
                      <a:pt x="0" y="22"/>
                    </a:lnTo>
                    <a:lnTo>
                      <a:pt x="0" y="192"/>
                    </a:lnTo>
                    <a:lnTo>
                      <a:pt x="0" y="193"/>
                    </a:lnTo>
                    <a:lnTo>
                      <a:pt x="0" y="195"/>
                    </a:lnTo>
                    <a:lnTo>
                      <a:pt x="0" y="196"/>
                    </a:lnTo>
                    <a:lnTo>
                      <a:pt x="1" y="198"/>
                    </a:lnTo>
                    <a:lnTo>
                      <a:pt x="1" y="199"/>
                    </a:lnTo>
                    <a:lnTo>
                      <a:pt x="2" y="200"/>
                    </a:lnTo>
                    <a:lnTo>
                      <a:pt x="3" y="202"/>
                    </a:lnTo>
                    <a:lnTo>
                      <a:pt x="4" y="203"/>
                    </a:lnTo>
                    <a:lnTo>
                      <a:pt x="5" y="204"/>
                    </a:lnTo>
                    <a:lnTo>
                      <a:pt x="6" y="205"/>
                    </a:lnTo>
                    <a:lnTo>
                      <a:pt x="7" y="206"/>
                    </a:lnTo>
                    <a:lnTo>
                      <a:pt x="9" y="207"/>
                    </a:lnTo>
                    <a:lnTo>
                      <a:pt x="10" y="208"/>
                    </a:lnTo>
                    <a:lnTo>
                      <a:pt x="12" y="208"/>
                    </a:lnTo>
                    <a:lnTo>
                      <a:pt x="13" y="208"/>
                    </a:lnTo>
                    <a:lnTo>
                      <a:pt x="15" y="209"/>
                    </a:lnTo>
                    <a:close/>
                  </a:path>
                </a:pathLst>
              </a:custGeom>
              <a:solidFill>
                <a:srgbClr val="C2D5D7"/>
              </a:solidFill>
              <a:ln w="0" cap="flat" cmpd="sng">
                <a:solidFill>
                  <a:srgbClr val="000000"/>
                </a:solidFill>
                <a:prstDash val="solid"/>
                <a:headEnd type="none" w="med" len="med"/>
                <a:tailEnd type="none" w="med" len="med"/>
              </a:ln>
            </p:spPr>
            <p:txBody>
              <a:bodyPr/>
              <a:lstStyle/>
              <a:p>
                <a:endParaRPr lang="en-US"/>
              </a:p>
            </p:txBody>
          </p:sp>
          <p:sp>
            <p:nvSpPr>
              <p:cNvPr id="1413646" name="Freeform 1413645"/>
              <p:cNvSpPr/>
              <p:nvPr/>
            </p:nvSpPr>
            <p:spPr>
              <a:xfrm>
                <a:off x="4618" y="1344"/>
                <a:ext cx="16" cy="4"/>
              </a:xfrm>
              <a:custGeom>
                <a:avLst/>
                <a:gdLst/>
                <a:ahLst/>
                <a:cxnLst/>
                <a:rect l="0" t="0" r="0" b="0"/>
                <a:pathLst>
                  <a:path w="380" h="100">
                    <a:moveTo>
                      <a:pt x="340" y="100"/>
                    </a:moveTo>
                    <a:lnTo>
                      <a:pt x="344" y="99"/>
                    </a:lnTo>
                    <a:lnTo>
                      <a:pt x="347" y="99"/>
                    </a:lnTo>
                    <a:lnTo>
                      <a:pt x="351" y="98"/>
                    </a:lnTo>
                    <a:lnTo>
                      <a:pt x="355" y="97"/>
                    </a:lnTo>
                    <a:lnTo>
                      <a:pt x="358" y="96"/>
                    </a:lnTo>
                    <a:lnTo>
                      <a:pt x="362" y="94"/>
                    </a:lnTo>
                    <a:lnTo>
                      <a:pt x="364" y="92"/>
                    </a:lnTo>
                    <a:lnTo>
                      <a:pt x="367" y="90"/>
                    </a:lnTo>
                    <a:lnTo>
                      <a:pt x="370" y="88"/>
                    </a:lnTo>
                    <a:lnTo>
                      <a:pt x="373" y="86"/>
                    </a:lnTo>
                    <a:lnTo>
                      <a:pt x="375" y="83"/>
                    </a:lnTo>
                    <a:lnTo>
                      <a:pt x="377" y="80"/>
                    </a:lnTo>
                    <a:lnTo>
                      <a:pt x="378" y="77"/>
                    </a:lnTo>
                    <a:lnTo>
                      <a:pt x="379" y="74"/>
                    </a:lnTo>
                    <a:lnTo>
                      <a:pt x="379" y="71"/>
                    </a:lnTo>
                    <a:lnTo>
                      <a:pt x="380" y="68"/>
                    </a:lnTo>
                    <a:lnTo>
                      <a:pt x="380" y="32"/>
                    </a:lnTo>
                    <a:lnTo>
                      <a:pt x="379" y="28"/>
                    </a:lnTo>
                    <a:lnTo>
                      <a:pt x="379" y="25"/>
                    </a:lnTo>
                    <a:lnTo>
                      <a:pt x="378" y="22"/>
                    </a:lnTo>
                    <a:lnTo>
                      <a:pt x="377" y="19"/>
                    </a:lnTo>
                    <a:lnTo>
                      <a:pt x="375" y="17"/>
                    </a:lnTo>
                    <a:lnTo>
                      <a:pt x="373" y="14"/>
                    </a:lnTo>
                    <a:lnTo>
                      <a:pt x="370" y="12"/>
                    </a:lnTo>
                    <a:lnTo>
                      <a:pt x="367" y="10"/>
                    </a:lnTo>
                    <a:lnTo>
                      <a:pt x="364" y="8"/>
                    </a:lnTo>
                    <a:lnTo>
                      <a:pt x="362" y="6"/>
                    </a:lnTo>
                    <a:lnTo>
                      <a:pt x="358" y="4"/>
                    </a:lnTo>
                    <a:lnTo>
                      <a:pt x="355" y="3"/>
                    </a:lnTo>
                    <a:lnTo>
                      <a:pt x="351" y="2"/>
                    </a:lnTo>
                    <a:lnTo>
                      <a:pt x="347" y="0"/>
                    </a:lnTo>
                    <a:lnTo>
                      <a:pt x="344" y="0"/>
                    </a:lnTo>
                    <a:lnTo>
                      <a:pt x="340" y="0"/>
                    </a:lnTo>
                    <a:lnTo>
                      <a:pt x="41" y="0"/>
                    </a:lnTo>
                    <a:lnTo>
                      <a:pt x="36" y="0"/>
                    </a:lnTo>
                    <a:lnTo>
                      <a:pt x="32" y="0"/>
                    </a:lnTo>
                    <a:lnTo>
                      <a:pt x="29" y="2"/>
                    </a:lnTo>
                    <a:lnTo>
                      <a:pt x="25" y="3"/>
                    </a:lnTo>
                    <a:lnTo>
                      <a:pt x="20" y="4"/>
                    </a:lnTo>
                    <a:lnTo>
                      <a:pt x="17" y="6"/>
                    </a:lnTo>
                    <a:lnTo>
                      <a:pt x="14" y="8"/>
                    </a:lnTo>
                    <a:lnTo>
                      <a:pt x="11" y="10"/>
                    </a:lnTo>
                    <a:lnTo>
                      <a:pt x="9" y="12"/>
                    </a:lnTo>
                    <a:lnTo>
                      <a:pt x="6" y="14"/>
                    </a:lnTo>
                    <a:lnTo>
                      <a:pt x="4" y="17"/>
                    </a:lnTo>
                    <a:lnTo>
                      <a:pt x="3" y="19"/>
                    </a:lnTo>
                    <a:lnTo>
                      <a:pt x="1" y="22"/>
                    </a:lnTo>
                    <a:lnTo>
                      <a:pt x="0" y="25"/>
                    </a:lnTo>
                    <a:lnTo>
                      <a:pt x="0" y="28"/>
                    </a:lnTo>
                    <a:lnTo>
                      <a:pt x="0" y="32"/>
                    </a:lnTo>
                    <a:lnTo>
                      <a:pt x="0" y="68"/>
                    </a:lnTo>
                    <a:lnTo>
                      <a:pt x="0" y="71"/>
                    </a:lnTo>
                    <a:lnTo>
                      <a:pt x="0" y="74"/>
                    </a:lnTo>
                    <a:lnTo>
                      <a:pt x="1" y="77"/>
                    </a:lnTo>
                    <a:lnTo>
                      <a:pt x="3" y="80"/>
                    </a:lnTo>
                    <a:lnTo>
                      <a:pt x="4" y="83"/>
                    </a:lnTo>
                    <a:lnTo>
                      <a:pt x="6" y="86"/>
                    </a:lnTo>
                    <a:lnTo>
                      <a:pt x="9" y="88"/>
                    </a:lnTo>
                    <a:lnTo>
                      <a:pt x="11" y="90"/>
                    </a:lnTo>
                    <a:lnTo>
                      <a:pt x="14" y="92"/>
                    </a:lnTo>
                    <a:lnTo>
                      <a:pt x="17" y="94"/>
                    </a:lnTo>
                    <a:lnTo>
                      <a:pt x="20" y="96"/>
                    </a:lnTo>
                    <a:lnTo>
                      <a:pt x="25" y="97"/>
                    </a:lnTo>
                    <a:lnTo>
                      <a:pt x="29" y="98"/>
                    </a:lnTo>
                    <a:lnTo>
                      <a:pt x="32" y="99"/>
                    </a:lnTo>
                    <a:lnTo>
                      <a:pt x="36" y="99"/>
                    </a:lnTo>
                    <a:lnTo>
                      <a:pt x="41" y="100"/>
                    </a:lnTo>
                    <a:lnTo>
                      <a:pt x="340" y="100"/>
                    </a:lnTo>
                    <a:close/>
                  </a:path>
                </a:pathLst>
              </a:custGeom>
              <a:solidFill>
                <a:srgbClr val="CED9D9"/>
              </a:solidFill>
              <a:ln w="0" cap="flat" cmpd="sng">
                <a:solidFill>
                  <a:srgbClr val="000000"/>
                </a:solidFill>
                <a:prstDash val="solid"/>
                <a:headEnd type="none" w="med" len="med"/>
                <a:tailEnd type="none" w="med" len="med"/>
              </a:ln>
            </p:spPr>
            <p:txBody>
              <a:bodyPr/>
              <a:lstStyle/>
              <a:p>
                <a:endParaRPr lang="en-US"/>
              </a:p>
            </p:txBody>
          </p:sp>
          <p:sp>
            <p:nvSpPr>
              <p:cNvPr id="1413647" name="Freeform 1413646"/>
              <p:cNvSpPr/>
              <p:nvPr/>
            </p:nvSpPr>
            <p:spPr>
              <a:xfrm>
                <a:off x="4641" y="1343"/>
                <a:ext cx="174" cy="13"/>
              </a:xfrm>
              <a:custGeom>
                <a:avLst/>
                <a:gdLst/>
                <a:ahLst/>
                <a:cxnLst/>
                <a:rect l="0" t="0" r="0" b="0"/>
                <a:pathLst>
                  <a:path w="4020" h="283">
                    <a:moveTo>
                      <a:pt x="3709" y="283"/>
                    </a:moveTo>
                    <a:lnTo>
                      <a:pt x="3734" y="282"/>
                    </a:lnTo>
                    <a:lnTo>
                      <a:pt x="3760" y="281"/>
                    </a:lnTo>
                    <a:lnTo>
                      <a:pt x="3786" y="279"/>
                    </a:lnTo>
                    <a:lnTo>
                      <a:pt x="3813" y="277"/>
                    </a:lnTo>
                    <a:lnTo>
                      <a:pt x="3840" y="274"/>
                    </a:lnTo>
                    <a:lnTo>
                      <a:pt x="3865" y="271"/>
                    </a:lnTo>
                    <a:lnTo>
                      <a:pt x="3890" y="267"/>
                    </a:lnTo>
                    <a:lnTo>
                      <a:pt x="3913" y="263"/>
                    </a:lnTo>
                    <a:lnTo>
                      <a:pt x="3936" y="258"/>
                    </a:lnTo>
                    <a:lnTo>
                      <a:pt x="3957" y="252"/>
                    </a:lnTo>
                    <a:lnTo>
                      <a:pt x="3974" y="247"/>
                    </a:lnTo>
                    <a:lnTo>
                      <a:pt x="3989" y="241"/>
                    </a:lnTo>
                    <a:lnTo>
                      <a:pt x="4003" y="235"/>
                    </a:lnTo>
                    <a:lnTo>
                      <a:pt x="4012" y="229"/>
                    </a:lnTo>
                    <a:lnTo>
                      <a:pt x="4018" y="222"/>
                    </a:lnTo>
                    <a:lnTo>
                      <a:pt x="4020" y="216"/>
                    </a:lnTo>
                    <a:lnTo>
                      <a:pt x="3948" y="67"/>
                    </a:lnTo>
                    <a:lnTo>
                      <a:pt x="3946" y="60"/>
                    </a:lnTo>
                    <a:lnTo>
                      <a:pt x="3943" y="52"/>
                    </a:lnTo>
                    <a:lnTo>
                      <a:pt x="3937" y="46"/>
                    </a:lnTo>
                    <a:lnTo>
                      <a:pt x="3929" y="40"/>
                    </a:lnTo>
                    <a:lnTo>
                      <a:pt x="3919" y="34"/>
                    </a:lnTo>
                    <a:lnTo>
                      <a:pt x="3907" y="29"/>
                    </a:lnTo>
                    <a:lnTo>
                      <a:pt x="3893" y="24"/>
                    </a:lnTo>
                    <a:lnTo>
                      <a:pt x="3878" y="20"/>
                    </a:lnTo>
                    <a:lnTo>
                      <a:pt x="3861" y="14"/>
                    </a:lnTo>
                    <a:lnTo>
                      <a:pt x="3843" y="11"/>
                    </a:lnTo>
                    <a:lnTo>
                      <a:pt x="3823" y="7"/>
                    </a:lnTo>
                    <a:lnTo>
                      <a:pt x="3802" y="5"/>
                    </a:lnTo>
                    <a:lnTo>
                      <a:pt x="3780" y="2"/>
                    </a:lnTo>
                    <a:lnTo>
                      <a:pt x="3757" y="1"/>
                    </a:lnTo>
                    <a:lnTo>
                      <a:pt x="3733" y="0"/>
                    </a:lnTo>
                    <a:lnTo>
                      <a:pt x="3709" y="0"/>
                    </a:lnTo>
                    <a:lnTo>
                      <a:pt x="312" y="0"/>
                    </a:lnTo>
                    <a:lnTo>
                      <a:pt x="288" y="0"/>
                    </a:lnTo>
                    <a:lnTo>
                      <a:pt x="263" y="1"/>
                    </a:lnTo>
                    <a:lnTo>
                      <a:pt x="241" y="2"/>
                    </a:lnTo>
                    <a:lnTo>
                      <a:pt x="218" y="5"/>
                    </a:lnTo>
                    <a:lnTo>
                      <a:pt x="197" y="7"/>
                    </a:lnTo>
                    <a:lnTo>
                      <a:pt x="177" y="11"/>
                    </a:lnTo>
                    <a:lnTo>
                      <a:pt x="158" y="14"/>
                    </a:lnTo>
                    <a:lnTo>
                      <a:pt x="142" y="20"/>
                    </a:lnTo>
                    <a:lnTo>
                      <a:pt x="126" y="24"/>
                    </a:lnTo>
                    <a:lnTo>
                      <a:pt x="112" y="29"/>
                    </a:lnTo>
                    <a:lnTo>
                      <a:pt x="100" y="34"/>
                    </a:lnTo>
                    <a:lnTo>
                      <a:pt x="90" y="40"/>
                    </a:lnTo>
                    <a:lnTo>
                      <a:pt x="81" y="46"/>
                    </a:lnTo>
                    <a:lnTo>
                      <a:pt x="75" y="52"/>
                    </a:lnTo>
                    <a:lnTo>
                      <a:pt x="72" y="60"/>
                    </a:lnTo>
                    <a:lnTo>
                      <a:pt x="71" y="67"/>
                    </a:lnTo>
                    <a:lnTo>
                      <a:pt x="0" y="216"/>
                    </a:lnTo>
                    <a:lnTo>
                      <a:pt x="1" y="222"/>
                    </a:lnTo>
                    <a:lnTo>
                      <a:pt x="8" y="229"/>
                    </a:lnTo>
                    <a:lnTo>
                      <a:pt x="18" y="235"/>
                    </a:lnTo>
                    <a:lnTo>
                      <a:pt x="30" y="241"/>
                    </a:lnTo>
                    <a:lnTo>
                      <a:pt x="46" y="247"/>
                    </a:lnTo>
                    <a:lnTo>
                      <a:pt x="64" y="252"/>
                    </a:lnTo>
                    <a:lnTo>
                      <a:pt x="84" y="258"/>
                    </a:lnTo>
                    <a:lnTo>
                      <a:pt x="106" y="263"/>
                    </a:lnTo>
                    <a:lnTo>
                      <a:pt x="130" y="267"/>
                    </a:lnTo>
                    <a:lnTo>
                      <a:pt x="155" y="271"/>
                    </a:lnTo>
                    <a:lnTo>
                      <a:pt x="181" y="274"/>
                    </a:lnTo>
                    <a:lnTo>
                      <a:pt x="208" y="277"/>
                    </a:lnTo>
                    <a:lnTo>
                      <a:pt x="234" y="279"/>
                    </a:lnTo>
                    <a:lnTo>
                      <a:pt x="260" y="281"/>
                    </a:lnTo>
                    <a:lnTo>
                      <a:pt x="287" y="282"/>
                    </a:lnTo>
                    <a:lnTo>
                      <a:pt x="312" y="283"/>
                    </a:lnTo>
                    <a:lnTo>
                      <a:pt x="3709" y="283"/>
                    </a:lnTo>
                    <a:close/>
                  </a:path>
                </a:pathLst>
              </a:custGeom>
              <a:solidFill>
                <a:srgbClr val="7F7F7F"/>
              </a:solidFill>
              <a:ln w="0" cap="flat" cmpd="sng">
                <a:solidFill>
                  <a:srgbClr val="000000"/>
                </a:solidFill>
                <a:prstDash val="solid"/>
                <a:headEnd type="none" w="med" len="med"/>
                <a:tailEnd type="none" w="med" len="med"/>
              </a:ln>
            </p:spPr>
            <p:txBody>
              <a:bodyPr/>
              <a:lstStyle/>
              <a:p>
                <a:endParaRPr lang="en-US"/>
              </a:p>
            </p:txBody>
          </p:sp>
          <p:sp>
            <p:nvSpPr>
              <p:cNvPr id="1413648" name="Freeform 1413647"/>
              <p:cNvSpPr/>
              <p:nvPr/>
            </p:nvSpPr>
            <p:spPr>
              <a:xfrm>
                <a:off x="4643" y="1344"/>
                <a:ext cx="170" cy="11"/>
              </a:xfrm>
              <a:custGeom>
                <a:avLst/>
                <a:gdLst/>
                <a:ahLst/>
                <a:cxnLst/>
                <a:rect l="0" t="0" r="0" b="0"/>
                <a:pathLst>
                  <a:path w="3907" h="270">
                    <a:moveTo>
                      <a:pt x="3611" y="270"/>
                    </a:moveTo>
                    <a:lnTo>
                      <a:pt x="3635" y="269"/>
                    </a:lnTo>
                    <a:lnTo>
                      <a:pt x="3659" y="268"/>
                    </a:lnTo>
                    <a:lnTo>
                      <a:pt x="3684" y="267"/>
                    </a:lnTo>
                    <a:lnTo>
                      <a:pt x="3710" y="264"/>
                    </a:lnTo>
                    <a:lnTo>
                      <a:pt x="3734" y="262"/>
                    </a:lnTo>
                    <a:lnTo>
                      <a:pt x="3759" y="258"/>
                    </a:lnTo>
                    <a:lnTo>
                      <a:pt x="3783" y="255"/>
                    </a:lnTo>
                    <a:lnTo>
                      <a:pt x="3805" y="251"/>
                    </a:lnTo>
                    <a:lnTo>
                      <a:pt x="3827" y="245"/>
                    </a:lnTo>
                    <a:lnTo>
                      <a:pt x="3846" y="240"/>
                    </a:lnTo>
                    <a:lnTo>
                      <a:pt x="3863" y="235"/>
                    </a:lnTo>
                    <a:lnTo>
                      <a:pt x="3878" y="229"/>
                    </a:lnTo>
                    <a:lnTo>
                      <a:pt x="3889" y="223"/>
                    </a:lnTo>
                    <a:lnTo>
                      <a:pt x="3899" y="217"/>
                    </a:lnTo>
                    <a:lnTo>
                      <a:pt x="3905" y="211"/>
                    </a:lnTo>
                    <a:lnTo>
                      <a:pt x="3907" y="204"/>
                    </a:lnTo>
                    <a:lnTo>
                      <a:pt x="3839" y="64"/>
                    </a:lnTo>
                    <a:lnTo>
                      <a:pt x="3837" y="57"/>
                    </a:lnTo>
                    <a:lnTo>
                      <a:pt x="3834" y="51"/>
                    </a:lnTo>
                    <a:lnTo>
                      <a:pt x="3828" y="44"/>
                    </a:lnTo>
                    <a:lnTo>
                      <a:pt x="3821" y="38"/>
                    </a:lnTo>
                    <a:lnTo>
                      <a:pt x="3811" y="33"/>
                    </a:lnTo>
                    <a:lnTo>
                      <a:pt x="3799" y="28"/>
                    </a:lnTo>
                    <a:lnTo>
                      <a:pt x="3787" y="23"/>
                    </a:lnTo>
                    <a:lnTo>
                      <a:pt x="3771" y="19"/>
                    </a:lnTo>
                    <a:lnTo>
                      <a:pt x="3755" y="15"/>
                    </a:lnTo>
                    <a:lnTo>
                      <a:pt x="3737" y="11"/>
                    </a:lnTo>
                    <a:lnTo>
                      <a:pt x="3719" y="7"/>
                    </a:lnTo>
                    <a:lnTo>
                      <a:pt x="3699" y="4"/>
                    </a:lnTo>
                    <a:lnTo>
                      <a:pt x="3678" y="2"/>
                    </a:lnTo>
                    <a:lnTo>
                      <a:pt x="3656" y="1"/>
                    </a:lnTo>
                    <a:lnTo>
                      <a:pt x="3634" y="0"/>
                    </a:lnTo>
                    <a:lnTo>
                      <a:pt x="3611" y="0"/>
                    </a:lnTo>
                    <a:lnTo>
                      <a:pt x="298" y="0"/>
                    </a:lnTo>
                    <a:lnTo>
                      <a:pt x="274" y="0"/>
                    </a:lnTo>
                    <a:lnTo>
                      <a:pt x="251" y="1"/>
                    </a:lnTo>
                    <a:lnTo>
                      <a:pt x="230" y="2"/>
                    </a:lnTo>
                    <a:lnTo>
                      <a:pt x="208" y="4"/>
                    </a:lnTo>
                    <a:lnTo>
                      <a:pt x="189" y="7"/>
                    </a:lnTo>
                    <a:lnTo>
                      <a:pt x="169" y="11"/>
                    </a:lnTo>
                    <a:lnTo>
                      <a:pt x="152" y="15"/>
                    </a:lnTo>
                    <a:lnTo>
                      <a:pt x="135" y="19"/>
                    </a:lnTo>
                    <a:lnTo>
                      <a:pt x="121" y="23"/>
                    </a:lnTo>
                    <a:lnTo>
                      <a:pt x="108" y="28"/>
                    </a:lnTo>
                    <a:lnTo>
                      <a:pt x="96" y="33"/>
                    </a:lnTo>
                    <a:lnTo>
                      <a:pt x="86" y="38"/>
                    </a:lnTo>
                    <a:lnTo>
                      <a:pt x="79" y="44"/>
                    </a:lnTo>
                    <a:lnTo>
                      <a:pt x="73" y="51"/>
                    </a:lnTo>
                    <a:lnTo>
                      <a:pt x="70" y="57"/>
                    </a:lnTo>
                    <a:lnTo>
                      <a:pt x="69" y="64"/>
                    </a:lnTo>
                    <a:lnTo>
                      <a:pt x="0" y="204"/>
                    </a:lnTo>
                    <a:lnTo>
                      <a:pt x="1" y="211"/>
                    </a:lnTo>
                    <a:lnTo>
                      <a:pt x="7" y="217"/>
                    </a:lnTo>
                    <a:lnTo>
                      <a:pt x="16" y="223"/>
                    </a:lnTo>
                    <a:lnTo>
                      <a:pt x="29" y="229"/>
                    </a:lnTo>
                    <a:lnTo>
                      <a:pt x="43" y="235"/>
                    </a:lnTo>
                    <a:lnTo>
                      <a:pt x="60" y="240"/>
                    </a:lnTo>
                    <a:lnTo>
                      <a:pt x="80" y="245"/>
                    </a:lnTo>
                    <a:lnTo>
                      <a:pt x="101" y="251"/>
                    </a:lnTo>
                    <a:lnTo>
                      <a:pt x="124" y="255"/>
                    </a:lnTo>
                    <a:lnTo>
                      <a:pt x="148" y="258"/>
                    </a:lnTo>
                    <a:lnTo>
                      <a:pt x="172" y="262"/>
                    </a:lnTo>
                    <a:lnTo>
                      <a:pt x="198" y="264"/>
                    </a:lnTo>
                    <a:lnTo>
                      <a:pt x="223" y="267"/>
                    </a:lnTo>
                    <a:lnTo>
                      <a:pt x="248" y="268"/>
                    </a:lnTo>
                    <a:lnTo>
                      <a:pt x="273" y="269"/>
                    </a:lnTo>
                    <a:lnTo>
                      <a:pt x="298" y="270"/>
                    </a:lnTo>
                    <a:lnTo>
                      <a:pt x="3611" y="270"/>
                    </a:lnTo>
                    <a:close/>
                  </a:path>
                </a:pathLst>
              </a:custGeom>
              <a:solidFill>
                <a:srgbClr val="F2F3F1"/>
              </a:solidFill>
              <a:ln w="0" cap="flat" cmpd="sng">
                <a:solidFill>
                  <a:srgbClr val="000000"/>
                </a:solidFill>
                <a:prstDash val="solid"/>
                <a:headEnd type="none" w="med" len="med"/>
                <a:tailEnd type="none" w="med" len="med"/>
              </a:ln>
            </p:spPr>
            <p:txBody>
              <a:bodyPr/>
              <a:lstStyle/>
              <a:p>
                <a:endParaRPr lang="en-US"/>
              </a:p>
            </p:txBody>
          </p:sp>
          <p:sp>
            <p:nvSpPr>
              <p:cNvPr id="1413649" name="Freeform 1413648"/>
              <p:cNvSpPr/>
              <p:nvPr/>
            </p:nvSpPr>
            <p:spPr>
              <a:xfrm>
                <a:off x="4657" y="1349"/>
                <a:ext cx="143" cy="5"/>
              </a:xfrm>
              <a:custGeom>
                <a:avLst/>
                <a:gdLst/>
                <a:ahLst/>
                <a:cxnLst/>
                <a:rect l="0" t="0" r="0" b="0"/>
                <a:pathLst>
                  <a:path w="3299" h="121">
                    <a:moveTo>
                      <a:pt x="3299" y="61"/>
                    </a:moveTo>
                    <a:lnTo>
                      <a:pt x="3298" y="67"/>
                    </a:lnTo>
                    <a:lnTo>
                      <a:pt x="3295" y="73"/>
                    </a:lnTo>
                    <a:lnTo>
                      <a:pt x="3291" y="78"/>
                    </a:lnTo>
                    <a:lnTo>
                      <a:pt x="3285" y="85"/>
                    </a:lnTo>
                    <a:lnTo>
                      <a:pt x="3278" y="90"/>
                    </a:lnTo>
                    <a:lnTo>
                      <a:pt x="3270" y="95"/>
                    </a:lnTo>
                    <a:lnTo>
                      <a:pt x="3258" y="99"/>
                    </a:lnTo>
                    <a:lnTo>
                      <a:pt x="3247" y="103"/>
                    </a:lnTo>
                    <a:lnTo>
                      <a:pt x="3234" y="107"/>
                    </a:lnTo>
                    <a:lnTo>
                      <a:pt x="3219" y="111"/>
                    </a:lnTo>
                    <a:lnTo>
                      <a:pt x="3203" y="113"/>
                    </a:lnTo>
                    <a:lnTo>
                      <a:pt x="3185" y="116"/>
                    </a:lnTo>
                    <a:lnTo>
                      <a:pt x="3167" y="118"/>
                    </a:lnTo>
                    <a:lnTo>
                      <a:pt x="3147" y="119"/>
                    </a:lnTo>
                    <a:lnTo>
                      <a:pt x="3127" y="120"/>
                    </a:lnTo>
                    <a:lnTo>
                      <a:pt x="3105" y="121"/>
                    </a:lnTo>
                    <a:lnTo>
                      <a:pt x="194" y="121"/>
                    </a:lnTo>
                    <a:lnTo>
                      <a:pt x="172" y="120"/>
                    </a:lnTo>
                    <a:lnTo>
                      <a:pt x="151" y="119"/>
                    </a:lnTo>
                    <a:lnTo>
                      <a:pt x="131" y="118"/>
                    </a:lnTo>
                    <a:lnTo>
                      <a:pt x="113" y="116"/>
                    </a:lnTo>
                    <a:lnTo>
                      <a:pt x="96" y="113"/>
                    </a:lnTo>
                    <a:lnTo>
                      <a:pt x="79" y="111"/>
                    </a:lnTo>
                    <a:lnTo>
                      <a:pt x="65" y="107"/>
                    </a:lnTo>
                    <a:lnTo>
                      <a:pt x="51" y="103"/>
                    </a:lnTo>
                    <a:lnTo>
                      <a:pt x="40" y="99"/>
                    </a:lnTo>
                    <a:lnTo>
                      <a:pt x="29" y="95"/>
                    </a:lnTo>
                    <a:lnTo>
                      <a:pt x="21" y="90"/>
                    </a:lnTo>
                    <a:lnTo>
                      <a:pt x="13" y="85"/>
                    </a:lnTo>
                    <a:lnTo>
                      <a:pt x="7" y="78"/>
                    </a:lnTo>
                    <a:lnTo>
                      <a:pt x="3" y="73"/>
                    </a:lnTo>
                    <a:lnTo>
                      <a:pt x="0" y="67"/>
                    </a:lnTo>
                    <a:lnTo>
                      <a:pt x="0" y="61"/>
                    </a:lnTo>
                    <a:lnTo>
                      <a:pt x="11" y="0"/>
                    </a:lnTo>
                    <a:lnTo>
                      <a:pt x="3289" y="0"/>
                    </a:lnTo>
                    <a:lnTo>
                      <a:pt x="3299" y="61"/>
                    </a:lnTo>
                    <a:close/>
                  </a:path>
                </a:pathLst>
              </a:custGeom>
              <a:solidFill>
                <a:srgbClr val="CDCAC7"/>
              </a:solidFill>
              <a:ln w="0" cap="flat" cmpd="sng">
                <a:solidFill>
                  <a:srgbClr val="000000"/>
                </a:solidFill>
                <a:prstDash val="solid"/>
                <a:headEnd type="none" w="med" len="med"/>
                <a:tailEnd type="none" w="med" len="med"/>
              </a:ln>
            </p:spPr>
            <p:txBody>
              <a:bodyPr/>
              <a:lstStyle/>
              <a:p>
                <a:endParaRPr lang="en-US"/>
              </a:p>
            </p:txBody>
          </p:sp>
          <p:sp>
            <p:nvSpPr>
              <p:cNvPr id="1413650" name="Freeform 1413649"/>
              <p:cNvSpPr/>
              <p:nvPr/>
            </p:nvSpPr>
            <p:spPr>
              <a:xfrm>
                <a:off x="4647" y="1345"/>
                <a:ext cx="7" cy="9"/>
              </a:xfrm>
              <a:custGeom>
                <a:avLst/>
                <a:gdLst/>
                <a:ahLst/>
                <a:cxnLst/>
                <a:rect l="0" t="0" r="0" b="0"/>
                <a:pathLst>
                  <a:path w="164" h="201">
                    <a:moveTo>
                      <a:pt x="93" y="201"/>
                    </a:moveTo>
                    <a:lnTo>
                      <a:pt x="101" y="200"/>
                    </a:lnTo>
                    <a:lnTo>
                      <a:pt x="107" y="200"/>
                    </a:lnTo>
                    <a:lnTo>
                      <a:pt x="114" y="200"/>
                    </a:lnTo>
                    <a:lnTo>
                      <a:pt x="120" y="199"/>
                    </a:lnTo>
                    <a:lnTo>
                      <a:pt x="126" y="198"/>
                    </a:lnTo>
                    <a:lnTo>
                      <a:pt x="132" y="197"/>
                    </a:lnTo>
                    <a:lnTo>
                      <a:pt x="138" y="196"/>
                    </a:lnTo>
                    <a:lnTo>
                      <a:pt x="143" y="195"/>
                    </a:lnTo>
                    <a:lnTo>
                      <a:pt x="148" y="193"/>
                    </a:lnTo>
                    <a:lnTo>
                      <a:pt x="152" y="192"/>
                    </a:lnTo>
                    <a:lnTo>
                      <a:pt x="155" y="190"/>
                    </a:lnTo>
                    <a:lnTo>
                      <a:pt x="158" y="188"/>
                    </a:lnTo>
                    <a:lnTo>
                      <a:pt x="160" y="186"/>
                    </a:lnTo>
                    <a:lnTo>
                      <a:pt x="162" y="185"/>
                    </a:lnTo>
                    <a:lnTo>
                      <a:pt x="163" y="183"/>
                    </a:lnTo>
                    <a:lnTo>
                      <a:pt x="164" y="181"/>
                    </a:lnTo>
                    <a:lnTo>
                      <a:pt x="164" y="21"/>
                    </a:lnTo>
                    <a:lnTo>
                      <a:pt x="163" y="18"/>
                    </a:lnTo>
                    <a:lnTo>
                      <a:pt x="162" y="16"/>
                    </a:lnTo>
                    <a:lnTo>
                      <a:pt x="160" y="15"/>
                    </a:lnTo>
                    <a:lnTo>
                      <a:pt x="158" y="12"/>
                    </a:lnTo>
                    <a:lnTo>
                      <a:pt x="155" y="10"/>
                    </a:lnTo>
                    <a:lnTo>
                      <a:pt x="152" y="8"/>
                    </a:lnTo>
                    <a:lnTo>
                      <a:pt x="148" y="7"/>
                    </a:lnTo>
                    <a:lnTo>
                      <a:pt x="143" y="5"/>
                    </a:lnTo>
                    <a:lnTo>
                      <a:pt x="138" y="4"/>
                    </a:lnTo>
                    <a:lnTo>
                      <a:pt x="132" y="3"/>
                    </a:lnTo>
                    <a:lnTo>
                      <a:pt x="126" y="2"/>
                    </a:lnTo>
                    <a:lnTo>
                      <a:pt x="120" y="1"/>
                    </a:lnTo>
                    <a:lnTo>
                      <a:pt x="114" y="0"/>
                    </a:lnTo>
                    <a:lnTo>
                      <a:pt x="107" y="0"/>
                    </a:lnTo>
                    <a:lnTo>
                      <a:pt x="101" y="0"/>
                    </a:lnTo>
                    <a:lnTo>
                      <a:pt x="93" y="0"/>
                    </a:lnTo>
                    <a:lnTo>
                      <a:pt x="85" y="0"/>
                    </a:lnTo>
                    <a:lnTo>
                      <a:pt x="79" y="0"/>
                    </a:lnTo>
                    <a:lnTo>
                      <a:pt x="72" y="0"/>
                    </a:lnTo>
                    <a:lnTo>
                      <a:pt x="66" y="1"/>
                    </a:lnTo>
                    <a:lnTo>
                      <a:pt x="60" y="2"/>
                    </a:lnTo>
                    <a:lnTo>
                      <a:pt x="53" y="3"/>
                    </a:lnTo>
                    <a:lnTo>
                      <a:pt x="48" y="4"/>
                    </a:lnTo>
                    <a:lnTo>
                      <a:pt x="43" y="5"/>
                    </a:lnTo>
                    <a:lnTo>
                      <a:pt x="39" y="7"/>
                    </a:lnTo>
                    <a:lnTo>
                      <a:pt x="35" y="8"/>
                    </a:lnTo>
                    <a:lnTo>
                      <a:pt x="32" y="10"/>
                    </a:lnTo>
                    <a:lnTo>
                      <a:pt x="29" y="12"/>
                    </a:lnTo>
                    <a:lnTo>
                      <a:pt x="27" y="15"/>
                    </a:lnTo>
                    <a:lnTo>
                      <a:pt x="25" y="16"/>
                    </a:lnTo>
                    <a:lnTo>
                      <a:pt x="24" y="18"/>
                    </a:lnTo>
                    <a:lnTo>
                      <a:pt x="24" y="21"/>
                    </a:lnTo>
                    <a:lnTo>
                      <a:pt x="0" y="168"/>
                    </a:lnTo>
                    <a:lnTo>
                      <a:pt x="0" y="170"/>
                    </a:lnTo>
                    <a:lnTo>
                      <a:pt x="2" y="172"/>
                    </a:lnTo>
                    <a:lnTo>
                      <a:pt x="5" y="175"/>
                    </a:lnTo>
                    <a:lnTo>
                      <a:pt x="8" y="178"/>
                    </a:lnTo>
                    <a:lnTo>
                      <a:pt x="13" y="180"/>
                    </a:lnTo>
                    <a:lnTo>
                      <a:pt x="18" y="183"/>
                    </a:lnTo>
                    <a:lnTo>
                      <a:pt x="25" y="186"/>
                    </a:lnTo>
                    <a:lnTo>
                      <a:pt x="32" y="188"/>
                    </a:lnTo>
                    <a:lnTo>
                      <a:pt x="39" y="191"/>
                    </a:lnTo>
                    <a:lnTo>
                      <a:pt x="46" y="193"/>
                    </a:lnTo>
                    <a:lnTo>
                      <a:pt x="54" y="195"/>
                    </a:lnTo>
                    <a:lnTo>
                      <a:pt x="62" y="197"/>
                    </a:lnTo>
                    <a:lnTo>
                      <a:pt x="70" y="198"/>
                    </a:lnTo>
                    <a:lnTo>
                      <a:pt x="78" y="200"/>
                    </a:lnTo>
                    <a:lnTo>
                      <a:pt x="85" y="200"/>
                    </a:lnTo>
                    <a:lnTo>
                      <a:pt x="93" y="201"/>
                    </a:lnTo>
                    <a:close/>
                  </a:path>
                </a:pathLst>
              </a:custGeom>
              <a:solidFill>
                <a:srgbClr val="DADEDC"/>
              </a:solidFill>
              <a:ln w="0" cap="flat" cmpd="sng">
                <a:solidFill>
                  <a:srgbClr val="000000"/>
                </a:solidFill>
                <a:prstDash val="solid"/>
                <a:headEnd type="none" w="med" len="med"/>
                <a:tailEnd type="none" w="med" len="med"/>
              </a:ln>
            </p:spPr>
            <p:txBody>
              <a:bodyPr/>
              <a:lstStyle/>
              <a:p>
                <a:endParaRPr lang="en-US"/>
              </a:p>
            </p:txBody>
          </p:sp>
          <p:sp>
            <p:nvSpPr>
              <p:cNvPr id="1413651" name="Freeform 1413650"/>
              <p:cNvSpPr/>
              <p:nvPr/>
            </p:nvSpPr>
            <p:spPr>
              <a:xfrm>
                <a:off x="4802" y="1345"/>
                <a:ext cx="8" cy="9"/>
              </a:xfrm>
              <a:custGeom>
                <a:avLst/>
                <a:gdLst/>
                <a:ahLst/>
                <a:cxnLst/>
                <a:rect l="0" t="0" r="0" b="0"/>
                <a:pathLst>
                  <a:path w="186" h="208">
                    <a:moveTo>
                      <a:pt x="70" y="208"/>
                    </a:moveTo>
                    <a:lnTo>
                      <a:pt x="77" y="207"/>
                    </a:lnTo>
                    <a:lnTo>
                      <a:pt x="86" y="207"/>
                    </a:lnTo>
                    <a:lnTo>
                      <a:pt x="95" y="205"/>
                    </a:lnTo>
                    <a:lnTo>
                      <a:pt x="104" y="204"/>
                    </a:lnTo>
                    <a:lnTo>
                      <a:pt x="114" y="202"/>
                    </a:lnTo>
                    <a:lnTo>
                      <a:pt x="124" y="200"/>
                    </a:lnTo>
                    <a:lnTo>
                      <a:pt x="133" y="198"/>
                    </a:lnTo>
                    <a:lnTo>
                      <a:pt x="142" y="196"/>
                    </a:lnTo>
                    <a:lnTo>
                      <a:pt x="151" y="193"/>
                    </a:lnTo>
                    <a:lnTo>
                      <a:pt x="159" y="190"/>
                    </a:lnTo>
                    <a:lnTo>
                      <a:pt x="167" y="188"/>
                    </a:lnTo>
                    <a:lnTo>
                      <a:pt x="173" y="185"/>
                    </a:lnTo>
                    <a:lnTo>
                      <a:pt x="178" y="183"/>
                    </a:lnTo>
                    <a:lnTo>
                      <a:pt x="182" y="180"/>
                    </a:lnTo>
                    <a:lnTo>
                      <a:pt x="185" y="177"/>
                    </a:lnTo>
                    <a:lnTo>
                      <a:pt x="186" y="175"/>
                    </a:lnTo>
                    <a:lnTo>
                      <a:pt x="141" y="20"/>
                    </a:lnTo>
                    <a:lnTo>
                      <a:pt x="140" y="16"/>
                    </a:lnTo>
                    <a:lnTo>
                      <a:pt x="139" y="15"/>
                    </a:lnTo>
                    <a:lnTo>
                      <a:pt x="137" y="13"/>
                    </a:lnTo>
                    <a:lnTo>
                      <a:pt x="135" y="11"/>
                    </a:lnTo>
                    <a:lnTo>
                      <a:pt x="132" y="9"/>
                    </a:lnTo>
                    <a:lnTo>
                      <a:pt x="129" y="8"/>
                    </a:lnTo>
                    <a:lnTo>
                      <a:pt x="125" y="6"/>
                    </a:lnTo>
                    <a:lnTo>
                      <a:pt x="119" y="5"/>
                    </a:lnTo>
                    <a:lnTo>
                      <a:pt x="114" y="4"/>
                    </a:lnTo>
                    <a:lnTo>
                      <a:pt x="109" y="3"/>
                    </a:lnTo>
                    <a:lnTo>
                      <a:pt x="103" y="2"/>
                    </a:lnTo>
                    <a:lnTo>
                      <a:pt x="97" y="1"/>
                    </a:lnTo>
                    <a:lnTo>
                      <a:pt x="91" y="0"/>
                    </a:lnTo>
                    <a:lnTo>
                      <a:pt x="83" y="0"/>
                    </a:lnTo>
                    <a:lnTo>
                      <a:pt x="77" y="0"/>
                    </a:lnTo>
                    <a:lnTo>
                      <a:pt x="70" y="0"/>
                    </a:lnTo>
                    <a:lnTo>
                      <a:pt x="62" y="0"/>
                    </a:lnTo>
                    <a:lnTo>
                      <a:pt x="56" y="0"/>
                    </a:lnTo>
                    <a:lnTo>
                      <a:pt x="49" y="0"/>
                    </a:lnTo>
                    <a:lnTo>
                      <a:pt x="42" y="1"/>
                    </a:lnTo>
                    <a:lnTo>
                      <a:pt x="36" y="2"/>
                    </a:lnTo>
                    <a:lnTo>
                      <a:pt x="30" y="3"/>
                    </a:lnTo>
                    <a:lnTo>
                      <a:pt x="25" y="4"/>
                    </a:lnTo>
                    <a:lnTo>
                      <a:pt x="20" y="5"/>
                    </a:lnTo>
                    <a:lnTo>
                      <a:pt x="16" y="7"/>
                    </a:lnTo>
                    <a:lnTo>
                      <a:pt x="12" y="8"/>
                    </a:lnTo>
                    <a:lnTo>
                      <a:pt x="9" y="10"/>
                    </a:lnTo>
                    <a:lnTo>
                      <a:pt x="5" y="12"/>
                    </a:lnTo>
                    <a:lnTo>
                      <a:pt x="3" y="14"/>
                    </a:lnTo>
                    <a:lnTo>
                      <a:pt x="1" y="17"/>
                    </a:lnTo>
                    <a:lnTo>
                      <a:pt x="0" y="20"/>
                    </a:lnTo>
                    <a:lnTo>
                      <a:pt x="0" y="23"/>
                    </a:lnTo>
                    <a:lnTo>
                      <a:pt x="0" y="191"/>
                    </a:lnTo>
                    <a:lnTo>
                      <a:pt x="0" y="192"/>
                    </a:lnTo>
                    <a:lnTo>
                      <a:pt x="1" y="194"/>
                    </a:lnTo>
                    <a:lnTo>
                      <a:pt x="3" y="195"/>
                    </a:lnTo>
                    <a:lnTo>
                      <a:pt x="5" y="197"/>
                    </a:lnTo>
                    <a:lnTo>
                      <a:pt x="9" y="198"/>
                    </a:lnTo>
                    <a:lnTo>
                      <a:pt x="12" y="199"/>
                    </a:lnTo>
                    <a:lnTo>
                      <a:pt x="16" y="201"/>
                    </a:lnTo>
                    <a:lnTo>
                      <a:pt x="20" y="202"/>
                    </a:lnTo>
                    <a:lnTo>
                      <a:pt x="25" y="203"/>
                    </a:lnTo>
                    <a:lnTo>
                      <a:pt x="30" y="204"/>
                    </a:lnTo>
                    <a:lnTo>
                      <a:pt x="36" y="205"/>
                    </a:lnTo>
                    <a:lnTo>
                      <a:pt x="42" y="206"/>
                    </a:lnTo>
                    <a:lnTo>
                      <a:pt x="49" y="207"/>
                    </a:lnTo>
                    <a:lnTo>
                      <a:pt x="56" y="207"/>
                    </a:lnTo>
                    <a:lnTo>
                      <a:pt x="62" y="207"/>
                    </a:lnTo>
                    <a:lnTo>
                      <a:pt x="70" y="208"/>
                    </a:lnTo>
                    <a:close/>
                  </a:path>
                </a:pathLst>
              </a:custGeom>
              <a:solidFill>
                <a:srgbClr val="DADEDC"/>
              </a:solidFill>
              <a:ln w="0" cap="flat" cmpd="sng">
                <a:solidFill>
                  <a:srgbClr val="000000"/>
                </a:solidFill>
                <a:prstDash val="solid"/>
                <a:headEnd type="none" w="med" len="med"/>
                <a:tailEnd type="none" w="med" len="med"/>
              </a:ln>
            </p:spPr>
            <p:txBody>
              <a:bodyPr/>
              <a:lstStyle/>
              <a:p>
                <a:endParaRPr lang="en-US"/>
              </a:p>
            </p:txBody>
          </p:sp>
          <p:sp>
            <p:nvSpPr>
              <p:cNvPr id="1413652" name="Freeform 1413651"/>
              <p:cNvSpPr/>
              <p:nvPr/>
            </p:nvSpPr>
            <p:spPr>
              <a:xfrm>
                <a:off x="4655" y="1344"/>
                <a:ext cx="146" cy="5"/>
              </a:xfrm>
              <a:custGeom>
                <a:avLst/>
                <a:gdLst/>
                <a:ahLst/>
                <a:cxnLst/>
                <a:rect l="0" t="0" r="0" b="0"/>
                <a:pathLst>
                  <a:path w="3344" h="98">
                    <a:moveTo>
                      <a:pt x="3160" y="98"/>
                    </a:moveTo>
                    <a:lnTo>
                      <a:pt x="3178" y="97"/>
                    </a:lnTo>
                    <a:lnTo>
                      <a:pt x="3197" y="97"/>
                    </a:lnTo>
                    <a:lnTo>
                      <a:pt x="3214" y="96"/>
                    </a:lnTo>
                    <a:lnTo>
                      <a:pt x="3231" y="95"/>
                    </a:lnTo>
                    <a:lnTo>
                      <a:pt x="3247" y="94"/>
                    </a:lnTo>
                    <a:lnTo>
                      <a:pt x="3262" y="92"/>
                    </a:lnTo>
                    <a:lnTo>
                      <a:pt x="3276" y="90"/>
                    </a:lnTo>
                    <a:lnTo>
                      <a:pt x="3289" y="88"/>
                    </a:lnTo>
                    <a:lnTo>
                      <a:pt x="3301" y="86"/>
                    </a:lnTo>
                    <a:lnTo>
                      <a:pt x="3312" y="84"/>
                    </a:lnTo>
                    <a:lnTo>
                      <a:pt x="3321" y="81"/>
                    </a:lnTo>
                    <a:lnTo>
                      <a:pt x="3328" y="79"/>
                    </a:lnTo>
                    <a:lnTo>
                      <a:pt x="3334" y="76"/>
                    </a:lnTo>
                    <a:lnTo>
                      <a:pt x="3339" y="73"/>
                    </a:lnTo>
                    <a:lnTo>
                      <a:pt x="3343" y="69"/>
                    </a:lnTo>
                    <a:lnTo>
                      <a:pt x="3344" y="66"/>
                    </a:lnTo>
                    <a:lnTo>
                      <a:pt x="3344" y="32"/>
                    </a:lnTo>
                    <a:lnTo>
                      <a:pt x="3343" y="27"/>
                    </a:lnTo>
                    <a:lnTo>
                      <a:pt x="3339" y="24"/>
                    </a:lnTo>
                    <a:lnTo>
                      <a:pt x="3334" y="21"/>
                    </a:lnTo>
                    <a:lnTo>
                      <a:pt x="3328" y="18"/>
                    </a:lnTo>
                    <a:lnTo>
                      <a:pt x="3321" y="15"/>
                    </a:lnTo>
                    <a:lnTo>
                      <a:pt x="3312" y="13"/>
                    </a:lnTo>
                    <a:lnTo>
                      <a:pt x="3301" y="10"/>
                    </a:lnTo>
                    <a:lnTo>
                      <a:pt x="3289" y="8"/>
                    </a:lnTo>
                    <a:lnTo>
                      <a:pt x="3276" y="6"/>
                    </a:lnTo>
                    <a:lnTo>
                      <a:pt x="3262" y="5"/>
                    </a:lnTo>
                    <a:lnTo>
                      <a:pt x="3247" y="3"/>
                    </a:lnTo>
                    <a:lnTo>
                      <a:pt x="3231" y="2"/>
                    </a:lnTo>
                    <a:lnTo>
                      <a:pt x="3214" y="1"/>
                    </a:lnTo>
                    <a:lnTo>
                      <a:pt x="3197" y="0"/>
                    </a:lnTo>
                    <a:lnTo>
                      <a:pt x="3178" y="0"/>
                    </a:lnTo>
                    <a:lnTo>
                      <a:pt x="3160" y="0"/>
                    </a:lnTo>
                    <a:lnTo>
                      <a:pt x="183" y="0"/>
                    </a:lnTo>
                    <a:lnTo>
                      <a:pt x="163" y="0"/>
                    </a:lnTo>
                    <a:lnTo>
                      <a:pt x="146" y="0"/>
                    </a:lnTo>
                    <a:lnTo>
                      <a:pt x="129" y="1"/>
                    </a:lnTo>
                    <a:lnTo>
                      <a:pt x="111" y="2"/>
                    </a:lnTo>
                    <a:lnTo>
                      <a:pt x="96" y="3"/>
                    </a:lnTo>
                    <a:lnTo>
                      <a:pt x="80" y="5"/>
                    </a:lnTo>
                    <a:lnTo>
                      <a:pt x="66" y="6"/>
                    </a:lnTo>
                    <a:lnTo>
                      <a:pt x="54" y="8"/>
                    </a:lnTo>
                    <a:lnTo>
                      <a:pt x="41" y="10"/>
                    </a:lnTo>
                    <a:lnTo>
                      <a:pt x="31" y="13"/>
                    </a:lnTo>
                    <a:lnTo>
                      <a:pt x="22" y="15"/>
                    </a:lnTo>
                    <a:lnTo>
                      <a:pt x="15" y="18"/>
                    </a:lnTo>
                    <a:lnTo>
                      <a:pt x="8" y="21"/>
                    </a:lnTo>
                    <a:lnTo>
                      <a:pt x="3" y="24"/>
                    </a:lnTo>
                    <a:lnTo>
                      <a:pt x="0" y="27"/>
                    </a:lnTo>
                    <a:lnTo>
                      <a:pt x="0" y="32"/>
                    </a:lnTo>
                    <a:lnTo>
                      <a:pt x="0" y="66"/>
                    </a:lnTo>
                    <a:lnTo>
                      <a:pt x="0" y="69"/>
                    </a:lnTo>
                    <a:lnTo>
                      <a:pt x="3" y="73"/>
                    </a:lnTo>
                    <a:lnTo>
                      <a:pt x="8" y="76"/>
                    </a:lnTo>
                    <a:lnTo>
                      <a:pt x="15" y="79"/>
                    </a:lnTo>
                    <a:lnTo>
                      <a:pt x="22" y="81"/>
                    </a:lnTo>
                    <a:lnTo>
                      <a:pt x="31" y="84"/>
                    </a:lnTo>
                    <a:lnTo>
                      <a:pt x="41" y="86"/>
                    </a:lnTo>
                    <a:lnTo>
                      <a:pt x="54" y="88"/>
                    </a:lnTo>
                    <a:lnTo>
                      <a:pt x="66" y="90"/>
                    </a:lnTo>
                    <a:lnTo>
                      <a:pt x="80" y="92"/>
                    </a:lnTo>
                    <a:lnTo>
                      <a:pt x="96" y="94"/>
                    </a:lnTo>
                    <a:lnTo>
                      <a:pt x="111" y="95"/>
                    </a:lnTo>
                    <a:lnTo>
                      <a:pt x="129" y="96"/>
                    </a:lnTo>
                    <a:lnTo>
                      <a:pt x="146" y="97"/>
                    </a:lnTo>
                    <a:lnTo>
                      <a:pt x="163" y="97"/>
                    </a:lnTo>
                    <a:lnTo>
                      <a:pt x="183" y="98"/>
                    </a:lnTo>
                    <a:lnTo>
                      <a:pt x="3160" y="98"/>
                    </a:lnTo>
                    <a:close/>
                  </a:path>
                </a:pathLst>
              </a:custGeom>
              <a:solidFill>
                <a:srgbClr val="F2EEEA"/>
              </a:solidFill>
              <a:ln w="0" cap="flat" cmpd="sng">
                <a:solidFill>
                  <a:srgbClr val="000000"/>
                </a:solidFill>
                <a:prstDash val="solid"/>
                <a:headEnd type="none" w="med" len="med"/>
                <a:tailEnd type="none" w="med" len="med"/>
              </a:ln>
            </p:spPr>
            <p:txBody>
              <a:bodyPr/>
              <a:lstStyle/>
              <a:p>
                <a:endParaRPr lang="en-US"/>
              </a:p>
            </p:txBody>
          </p:sp>
          <p:sp>
            <p:nvSpPr>
              <p:cNvPr id="1413653" name="Freeform 1413652"/>
              <p:cNvSpPr/>
              <p:nvPr/>
            </p:nvSpPr>
            <p:spPr>
              <a:xfrm>
                <a:off x="4722" y="1274"/>
                <a:ext cx="133" cy="12"/>
              </a:xfrm>
              <a:custGeom>
                <a:avLst/>
                <a:gdLst/>
                <a:ahLst/>
                <a:cxnLst/>
                <a:rect l="0" t="0" r="0" b="0"/>
                <a:pathLst>
                  <a:path w="3075" h="283">
                    <a:moveTo>
                      <a:pt x="2998" y="283"/>
                    </a:moveTo>
                    <a:lnTo>
                      <a:pt x="3004" y="282"/>
                    </a:lnTo>
                    <a:lnTo>
                      <a:pt x="3010" y="281"/>
                    </a:lnTo>
                    <a:lnTo>
                      <a:pt x="3016" y="280"/>
                    </a:lnTo>
                    <a:lnTo>
                      <a:pt x="3024" y="277"/>
                    </a:lnTo>
                    <a:lnTo>
                      <a:pt x="3030" y="274"/>
                    </a:lnTo>
                    <a:lnTo>
                      <a:pt x="3036" y="271"/>
                    </a:lnTo>
                    <a:lnTo>
                      <a:pt x="3042" y="267"/>
                    </a:lnTo>
                    <a:lnTo>
                      <a:pt x="3048" y="263"/>
                    </a:lnTo>
                    <a:lnTo>
                      <a:pt x="3053" y="258"/>
                    </a:lnTo>
                    <a:lnTo>
                      <a:pt x="3058" y="252"/>
                    </a:lnTo>
                    <a:lnTo>
                      <a:pt x="3064" y="247"/>
                    </a:lnTo>
                    <a:lnTo>
                      <a:pt x="3067" y="241"/>
                    </a:lnTo>
                    <a:lnTo>
                      <a:pt x="3070" y="235"/>
                    </a:lnTo>
                    <a:lnTo>
                      <a:pt x="3073" y="229"/>
                    </a:lnTo>
                    <a:lnTo>
                      <a:pt x="3074" y="223"/>
                    </a:lnTo>
                    <a:lnTo>
                      <a:pt x="3075" y="217"/>
                    </a:lnTo>
                    <a:lnTo>
                      <a:pt x="3057" y="69"/>
                    </a:lnTo>
                    <a:lnTo>
                      <a:pt x="3056" y="62"/>
                    </a:lnTo>
                    <a:lnTo>
                      <a:pt x="3055" y="55"/>
                    </a:lnTo>
                    <a:lnTo>
                      <a:pt x="3054" y="48"/>
                    </a:lnTo>
                    <a:lnTo>
                      <a:pt x="3052" y="41"/>
                    </a:lnTo>
                    <a:lnTo>
                      <a:pt x="3049" y="36"/>
                    </a:lnTo>
                    <a:lnTo>
                      <a:pt x="3047" y="30"/>
                    </a:lnTo>
                    <a:lnTo>
                      <a:pt x="3043" y="25"/>
                    </a:lnTo>
                    <a:lnTo>
                      <a:pt x="3040" y="20"/>
                    </a:lnTo>
                    <a:lnTo>
                      <a:pt x="3035" y="16"/>
                    </a:lnTo>
                    <a:lnTo>
                      <a:pt x="3031" y="11"/>
                    </a:lnTo>
                    <a:lnTo>
                      <a:pt x="3026" y="8"/>
                    </a:lnTo>
                    <a:lnTo>
                      <a:pt x="3020" y="5"/>
                    </a:lnTo>
                    <a:lnTo>
                      <a:pt x="3015" y="3"/>
                    </a:lnTo>
                    <a:lnTo>
                      <a:pt x="3009" y="1"/>
                    </a:lnTo>
                    <a:lnTo>
                      <a:pt x="3003" y="0"/>
                    </a:lnTo>
                    <a:lnTo>
                      <a:pt x="2998" y="0"/>
                    </a:lnTo>
                    <a:lnTo>
                      <a:pt x="77" y="0"/>
                    </a:lnTo>
                    <a:lnTo>
                      <a:pt x="71" y="0"/>
                    </a:lnTo>
                    <a:lnTo>
                      <a:pt x="65" y="1"/>
                    </a:lnTo>
                    <a:lnTo>
                      <a:pt x="59" y="3"/>
                    </a:lnTo>
                    <a:lnTo>
                      <a:pt x="54" y="5"/>
                    </a:lnTo>
                    <a:lnTo>
                      <a:pt x="49" y="8"/>
                    </a:lnTo>
                    <a:lnTo>
                      <a:pt x="44" y="11"/>
                    </a:lnTo>
                    <a:lnTo>
                      <a:pt x="40" y="16"/>
                    </a:lnTo>
                    <a:lnTo>
                      <a:pt x="35" y="20"/>
                    </a:lnTo>
                    <a:lnTo>
                      <a:pt x="31" y="25"/>
                    </a:lnTo>
                    <a:lnTo>
                      <a:pt x="28" y="30"/>
                    </a:lnTo>
                    <a:lnTo>
                      <a:pt x="25" y="35"/>
                    </a:lnTo>
                    <a:lnTo>
                      <a:pt x="23" y="41"/>
                    </a:lnTo>
                    <a:lnTo>
                      <a:pt x="21" y="47"/>
                    </a:lnTo>
                    <a:lnTo>
                      <a:pt x="20" y="53"/>
                    </a:lnTo>
                    <a:lnTo>
                      <a:pt x="19" y="61"/>
                    </a:lnTo>
                    <a:lnTo>
                      <a:pt x="19" y="68"/>
                    </a:lnTo>
                    <a:lnTo>
                      <a:pt x="0" y="216"/>
                    </a:lnTo>
                    <a:lnTo>
                      <a:pt x="0" y="222"/>
                    </a:lnTo>
                    <a:lnTo>
                      <a:pt x="2" y="229"/>
                    </a:lnTo>
                    <a:lnTo>
                      <a:pt x="5" y="235"/>
                    </a:lnTo>
                    <a:lnTo>
                      <a:pt x="8" y="241"/>
                    </a:lnTo>
                    <a:lnTo>
                      <a:pt x="11" y="247"/>
                    </a:lnTo>
                    <a:lnTo>
                      <a:pt x="16" y="252"/>
                    </a:lnTo>
                    <a:lnTo>
                      <a:pt x="21" y="258"/>
                    </a:lnTo>
                    <a:lnTo>
                      <a:pt x="26" y="263"/>
                    </a:lnTo>
                    <a:lnTo>
                      <a:pt x="32" y="267"/>
                    </a:lnTo>
                    <a:lnTo>
                      <a:pt x="38" y="271"/>
                    </a:lnTo>
                    <a:lnTo>
                      <a:pt x="45" y="274"/>
                    </a:lnTo>
                    <a:lnTo>
                      <a:pt x="51" y="277"/>
                    </a:lnTo>
                    <a:lnTo>
                      <a:pt x="58" y="279"/>
                    </a:lnTo>
                    <a:lnTo>
                      <a:pt x="64" y="281"/>
                    </a:lnTo>
                    <a:lnTo>
                      <a:pt x="70" y="282"/>
                    </a:lnTo>
                    <a:lnTo>
                      <a:pt x="77" y="283"/>
                    </a:lnTo>
                    <a:lnTo>
                      <a:pt x="2998" y="283"/>
                    </a:lnTo>
                    <a:close/>
                  </a:path>
                </a:pathLst>
              </a:custGeom>
              <a:solidFill>
                <a:srgbClr val="7F7F7F"/>
              </a:solidFill>
              <a:ln w="0" cap="flat" cmpd="sng">
                <a:solidFill>
                  <a:srgbClr val="000000"/>
                </a:solidFill>
                <a:prstDash val="solid"/>
                <a:headEnd type="none" w="med" len="med"/>
                <a:tailEnd type="none" w="med" len="med"/>
              </a:ln>
            </p:spPr>
            <p:txBody>
              <a:bodyPr/>
              <a:lstStyle/>
              <a:p>
                <a:endParaRPr lang="en-US"/>
              </a:p>
            </p:txBody>
          </p:sp>
          <p:sp>
            <p:nvSpPr>
              <p:cNvPr id="1413654" name="Freeform 1413653"/>
              <p:cNvSpPr/>
              <p:nvPr/>
            </p:nvSpPr>
            <p:spPr>
              <a:xfrm>
                <a:off x="4830" y="1274"/>
                <a:ext cx="24" cy="12"/>
              </a:xfrm>
              <a:custGeom>
                <a:avLst/>
                <a:gdLst/>
                <a:ahLst/>
                <a:cxnLst/>
                <a:rect l="0" t="0" r="0" b="0"/>
                <a:pathLst>
                  <a:path w="559" h="269">
                    <a:moveTo>
                      <a:pt x="0" y="204"/>
                    </a:moveTo>
                    <a:lnTo>
                      <a:pt x="0" y="211"/>
                    </a:lnTo>
                    <a:lnTo>
                      <a:pt x="1" y="217"/>
                    </a:lnTo>
                    <a:lnTo>
                      <a:pt x="3" y="223"/>
                    </a:lnTo>
                    <a:lnTo>
                      <a:pt x="6" y="229"/>
                    </a:lnTo>
                    <a:lnTo>
                      <a:pt x="10" y="235"/>
                    </a:lnTo>
                    <a:lnTo>
                      <a:pt x="14" y="240"/>
                    </a:lnTo>
                    <a:lnTo>
                      <a:pt x="18" y="245"/>
                    </a:lnTo>
                    <a:lnTo>
                      <a:pt x="24" y="250"/>
                    </a:lnTo>
                    <a:lnTo>
                      <a:pt x="30" y="254"/>
                    </a:lnTo>
                    <a:lnTo>
                      <a:pt x="35" y="258"/>
                    </a:lnTo>
                    <a:lnTo>
                      <a:pt x="41" y="261"/>
                    </a:lnTo>
                    <a:lnTo>
                      <a:pt x="47" y="264"/>
                    </a:lnTo>
                    <a:lnTo>
                      <a:pt x="53" y="266"/>
                    </a:lnTo>
                    <a:lnTo>
                      <a:pt x="61" y="267"/>
                    </a:lnTo>
                    <a:lnTo>
                      <a:pt x="67" y="268"/>
                    </a:lnTo>
                    <a:lnTo>
                      <a:pt x="73" y="269"/>
                    </a:lnTo>
                    <a:lnTo>
                      <a:pt x="487" y="269"/>
                    </a:lnTo>
                    <a:lnTo>
                      <a:pt x="492" y="268"/>
                    </a:lnTo>
                    <a:lnTo>
                      <a:pt x="498" y="267"/>
                    </a:lnTo>
                    <a:lnTo>
                      <a:pt x="504" y="266"/>
                    </a:lnTo>
                    <a:lnTo>
                      <a:pt x="510" y="264"/>
                    </a:lnTo>
                    <a:lnTo>
                      <a:pt x="516" y="261"/>
                    </a:lnTo>
                    <a:lnTo>
                      <a:pt x="522" y="258"/>
                    </a:lnTo>
                    <a:lnTo>
                      <a:pt x="529" y="254"/>
                    </a:lnTo>
                    <a:lnTo>
                      <a:pt x="534" y="250"/>
                    </a:lnTo>
                    <a:lnTo>
                      <a:pt x="539" y="245"/>
                    </a:lnTo>
                    <a:lnTo>
                      <a:pt x="544" y="240"/>
                    </a:lnTo>
                    <a:lnTo>
                      <a:pt x="548" y="235"/>
                    </a:lnTo>
                    <a:lnTo>
                      <a:pt x="552" y="229"/>
                    </a:lnTo>
                    <a:lnTo>
                      <a:pt x="555" y="223"/>
                    </a:lnTo>
                    <a:lnTo>
                      <a:pt x="557" y="217"/>
                    </a:lnTo>
                    <a:lnTo>
                      <a:pt x="558" y="211"/>
                    </a:lnTo>
                    <a:lnTo>
                      <a:pt x="559" y="204"/>
                    </a:lnTo>
                    <a:lnTo>
                      <a:pt x="543" y="64"/>
                    </a:lnTo>
                    <a:lnTo>
                      <a:pt x="542" y="57"/>
                    </a:lnTo>
                    <a:lnTo>
                      <a:pt x="541" y="51"/>
                    </a:lnTo>
                    <a:lnTo>
                      <a:pt x="540" y="44"/>
                    </a:lnTo>
                    <a:lnTo>
                      <a:pt x="538" y="38"/>
                    </a:lnTo>
                    <a:lnTo>
                      <a:pt x="536" y="33"/>
                    </a:lnTo>
                    <a:lnTo>
                      <a:pt x="533" y="28"/>
                    </a:lnTo>
                    <a:lnTo>
                      <a:pt x="530" y="23"/>
                    </a:lnTo>
                    <a:lnTo>
                      <a:pt x="526" y="19"/>
                    </a:lnTo>
                    <a:lnTo>
                      <a:pt x="521" y="15"/>
                    </a:lnTo>
                    <a:lnTo>
                      <a:pt x="517" y="11"/>
                    </a:lnTo>
                    <a:lnTo>
                      <a:pt x="513" y="7"/>
                    </a:lnTo>
                    <a:lnTo>
                      <a:pt x="508" y="4"/>
                    </a:lnTo>
                    <a:lnTo>
                      <a:pt x="503" y="2"/>
                    </a:lnTo>
                    <a:lnTo>
                      <a:pt x="497" y="1"/>
                    </a:lnTo>
                    <a:lnTo>
                      <a:pt x="492" y="0"/>
                    </a:lnTo>
                    <a:lnTo>
                      <a:pt x="487" y="0"/>
                    </a:lnTo>
                    <a:lnTo>
                      <a:pt x="73" y="0"/>
                    </a:lnTo>
                    <a:lnTo>
                      <a:pt x="67" y="0"/>
                    </a:lnTo>
                    <a:lnTo>
                      <a:pt x="61" y="1"/>
                    </a:lnTo>
                    <a:lnTo>
                      <a:pt x="55" y="2"/>
                    </a:lnTo>
                    <a:lnTo>
                      <a:pt x="50" y="4"/>
                    </a:lnTo>
                    <a:lnTo>
                      <a:pt x="45" y="7"/>
                    </a:lnTo>
                    <a:lnTo>
                      <a:pt x="40" y="11"/>
                    </a:lnTo>
                    <a:lnTo>
                      <a:pt x="36" y="15"/>
                    </a:lnTo>
                    <a:lnTo>
                      <a:pt x="32" y="19"/>
                    </a:lnTo>
                    <a:lnTo>
                      <a:pt x="29" y="23"/>
                    </a:lnTo>
                    <a:lnTo>
                      <a:pt x="26" y="28"/>
                    </a:lnTo>
                    <a:lnTo>
                      <a:pt x="23" y="33"/>
                    </a:lnTo>
                    <a:lnTo>
                      <a:pt x="20" y="38"/>
                    </a:lnTo>
                    <a:lnTo>
                      <a:pt x="18" y="44"/>
                    </a:lnTo>
                    <a:lnTo>
                      <a:pt x="17" y="51"/>
                    </a:lnTo>
                    <a:lnTo>
                      <a:pt x="16" y="57"/>
                    </a:lnTo>
                    <a:lnTo>
                      <a:pt x="16" y="64"/>
                    </a:lnTo>
                    <a:lnTo>
                      <a:pt x="0" y="204"/>
                    </a:lnTo>
                    <a:close/>
                  </a:path>
                </a:pathLst>
              </a:custGeom>
              <a:solidFill>
                <a:srgbClr val="F7F5F2"/>
              </a:solidFill>
              <a:ln w="0" cap="flat" cmpd="sng">
                <a:solidFill>
                  <a:srgbClr val="000000"/>
                </a:solidFill>
                <a:prstDash val="solid"/>
                <a:headEnd type="none" w="med" len="med"/>
                <a:tailEnd type="none" w="med" len="med"/>
              </a:ln>
            </p:spPr>
            <p:txBody>
              <a:bodyPr/>
              <a:lstStyle/>
              <a:p>
                <a:endParaRPr lang="en-US"/>
              </a:p>
            </p:txBody>
          </p:sp>
          <p:sp>
            <p:nvSpPr>
              <p:cNvPr id="1413655" name="Freeform 1413654"/>
              <p:cNvSpPr/>
              <p:nvPr/>
            </p:nvSpPr>
            <p:spPr>
              <a:xfrm>
                <a:off x="4833" y="1279"/>
                <a:ext cx="18" cy="6"/>
              </a:xfrm>
              <a:custGeom>
                <a:avLst/>
                <a:gdLst/>
                <a:ahLst/>
                <a:cxnLst/>
                <a:rect l="0" t="0" r="0" b="0"/>
                <a:pathLst>
                  <a:path w="412" h="121">
                    <a:moveTo>
                      <a:pt x="412" y="61"/>
                    </a:moveTo>
                    <a:lnTo>
                      <a:pt x="411" y="67"/>
                    </a:lnTo>
                    <a:lnTo>
                      <a:pt x="411" y="73"/>
                    </a:lnTo>
                    <a:lnTo>
                      <a:pt x="410" y="78"/>
                    </a:lnTo>
                    <a:lnTo>
                      <a:pt x="407" y="85"/>
                    </a:lnTo>
                    <a:lnTo>
                      <a:pt x="405" y="90"/>
                    </a:lnTo>
                    <a:lnTo>
                      <a:pt x="403" y="95"/>
                    </a:lnTo>
                    <a:lnTo>
                      <a:pt x="401" y="99"/>
                    </a:lnTo>
                    <a:lnTo>
                      <a:pt x="398" y="103"/>
                    </a:lnTo>
                    <a:lnTo>
                      <a:pt x="395" y="107"/>
                    </a:lnTo>
                    <a:lnTo>
                      <a:pt x="391" y="111"/>
                    </a:lnTo>
                    <a:lnTo>
                      <a:pt x="387" y="113"/>
                    </a:lnTo>
                    <a:lnTo>
                      <a:pt x="383" y="116"/>
                    </a:lnTo>
                    <a:lnTo>
                      <a:pt x="379" y="118"/>
                    </a:lnTo>
                    <a:lnTo>
                      <a:pt x="374" y="119"/>
                    </a:lnTo>
                    <a:lnTo>
                      <a:pt x="368" y="120"/>
                    </a:lnTo>
                    <a:lnTo>
                      <a:pt x="363" y="121"/>
                    </a:lnTo>
                    <a:lnTo>
                      <a:pt x="48" y="121"/>
                    </a:lnTo>
                    <a:lnTo>
                      <a:pt x="42" y="120"/>
                    </a:lnTo>
                    <a:lnTo>
                      <a:pt x="37" y="119"/>
                    </a:lnTo>
                    <a:lnTo>
                      <a:pt x="32" y="118"/>
                    </a:lnTo>
                    <a:lnTo>
                      <a:pt x="28" y="116"/>
                    </a:lnTo>
                    <a:lnTo>
                      <a:pt x="24" y="113"/>
                    </a:lnTo>
                    <a:lnTo>
                      <a:pt x="19" y="111"/>
                    </a:lnTo>
                    <a:lnTo>
                      <a:pt x="15" y="107"/>
                    </a:lnTo>
                    <a:lnTo>
                      <a:pt x="12" y="103"/>
                    </a:lnTo>
                    <a:lnTo>
                      <a:pt x="9" y="99"/>
                    </a:lnTo>
                    <a:lnTo>
                      <a:pt x="7" y="95"/>
                    </a:lnTo>
                    <a:lnTo>
                      <a:pt x="5" y="90"/>
                    </a:lnTo>
                    <a:lnTo>
                      <a:pt x="3" y="85"/>
                    </a:lnTo>
                    <a:lnTo>
                      <a:pt x="1" y="78"/>
                    </a:lnTo>
                    <a:lnTo>
                      <a:pt x="0" y="73"/>
                    </a:lnTo>
                    <a:lnTo>
                      <a:pt x="0" y="67"/>
                    </a:lnTo>
                    <a:lnTo>
                      <a:pt x="0" y="61"/>
                    </a:lnTo>
                    <a:lnTo>
                      <a:pt x="3" y="0"/>
                    </a:lnTo>
                    <a:lnTo>
                      <a:pt x="409" y="0"/>
                    </a:lnTo>
                    <a:lnTo>
                      <a:pt x="412" y="61"/>
                    </a:lnTo>
                    <a:close/>
                  </a:path>
                </a:pathLst>
              </a:custGeom>
              <a:solidFill>
                <a:srgbClr val="A9B6B5"/>
              </a:solidFill>
              <a:ln w="0" cap="flat" cmpd="sng">
                <a:solidFill>
                  <a:srgbClr val="000000"/>
                </a:solidFill>
                <a:prstDash val="solid"/>
                <a:headEnd type="none" w="med" len="med"/>
                <a:tailEnd type="none" w="med" len="med"/>
              </a:ln>
            </p:spPr>
            <p:txBody>
              <a:bodyPr/>
              <a:lstStyle/>
              <a:p>
                <a:endParaRPr lang="en-US"/>
              </a:p>
            </p:txBody>
          </p:sp>
          <p:sp>
            <p:nvSpPr>
              <p:cNvPr id="1413656" name="Freeform 1413655"/>
              <p:cNvSpPr/>
              <p:nvPr/>
            </p:nvSpPr>
            <p:spPr>
              <a:xfrm>
                <a:off x="4831" y="1276"/>
                <a:ext cx="2" cy="8"/>
              </a:xfrm>
              <a:custGeom>
                <a:avLst/>
                <a:gdLst/>
                <a:ahLst/>
                <a:cxnLst/>
                <a:rect l="0" t="0" r="0" b="0"/>
                <a:pathLst>
                  <a:path w="41" h="200">
                    <a:moveTo>
                      <a:pt x="23" y="200"/>
                    </a:moveTo>
                    <a:lnTo>
                      <a:pt x="24" y="199"/>
                    </a:lnTo>
                    <a:lnTo>
                      <a:pt x="26" y="199"/>
                    </a:lnTo>
                    <a:lnTo>
                      <a:pt x="27" y="199"/>
                    </a:lnTo>
                    <a:lnTo>
                      <a:pt x="29" y="198"/>
                    </a:lnTo>
                    <a:lnTo>
                      <a:pt x="30" y="197"/>
                    </a:lnTo>
                    <a:lnTo>
                      <a:pt x="32" y="196"/>
                    </a:lnTo>
                    <a:lnTo>
                      <a:pt x="33" y="195"/>
                    </a:lnTo>
                    <a:lnTo>
                      <a:pt x="34" y="194"/>
                    </a:lnTo>
                    <a:lnTo>
                      <a:pt x="35" y="193"/>
                    </a:lnTo>
                    <a:lnTo>
                      <a:pt x="36" y="191"/>
                    </a:lnTo>
                    <a:lnTo>
                      <a:pt x="37" y="190"/>
                    </a:lnTo>
                    <a:lnTo>
                      <a:pt x="38" y="188"/>
                    </a:lnTo>
                    <a:lnTo>
                      <a:pt x="39" y="186"/>
                    </a:lnTo>
                    <a:lnTo>
                      <a:pt x="39" y="184"/>
                    </a:lnTo>
                    <a:lnTo>
                      <a:pt x="39" y="183"/>
                    </a:lnTo>
                    <a:lnTo>
                      <a:pt x="41" y="181"/>
                    </a:lnTo>
                    <a:lnTo>
                      <a:pt x="41" y="20"/>
                    </a:lnTo>
                    <a:lnTo>
                      <a:pt x="39" y="18"/>
                    </a:lnTo>
                    <a:lnTo>
                      <a:pt x="39" y="16"/>
                    </a:lnTo>
                    <a:lnTo>
                      <a:pt x="39" y="14"/>
                    </a:lnTo>
                    <a:lnTo>
                      <a:pt x="38" y="11"/>
                    </a:lnTo>
                    <a:lnTo>
                      <a:pt x="37" y="10"/>
                    </a:lnTo>
                    <a:lnTo>
                      <a:pt x="36" y="8"/>
                    </a:lnTo>
                    <a:lnTo>
                      <a:pt x="35" y="7"/>
                    </a:lnTo>
                    <a:lnTo>
                      <a:pt x="34" y="5"/>
                    </a:lnTo>
                    <a:lnTo>
                      <a:pt x="33" y="4"/>
                    </a:lnTo>
                    <a:lnTo>
                      <a:pt x="32" y="3"/>
                    </a:lnTo>
                    <a:lnTo>
                      <a:pt x="30" y="2"/>
                    </a:lnTo>
                    <a:lnTo>
                      <a:pt x="29" y="1"/>
                    </a:lnTo>
                    <a:lnTo>
                      <a:pt x="27" y="0"/>
                    </a:lnTo>
                    <a:lnTo>
                      <a:pt x="26" y="0"/>
                    </a:lnTo>
                    <a:lnTo>
                      <a:pt x="24" y="0"/>
                    </a:lnTo>
                    <a:lnTo>
                      <a:pt x="23" y="0"/>
                    </a:lnTo>
                    <a:lnTo>
                      <a:pt x="21" y="0"/>
                    </a:lnTo>
                    <a:lnTo>
                      <a:pt x="19" y="0"/>
                    </a:lnTo>
                    <a:lnTo>
                      <a:pt x="18" y="0"/>
                    </a:lnTo>
                    <a:lnTo>
                      <a:pt x="16" y="1"/>
                    </a:lnTo>
                    <a:lnTo>
                      <a:pt x="15" y="2"/>
                    </a:lnTo>
                    <a:lnTo>
                      <a:pt x="13" y="3"/>
                    </a:lnTo>
                    <a:lnTo>
                      <a:pt x="12" y="4"/>
                    </a:lnTo>
                    <a:lnTo>
                      <a:pt x="11" y="5"/>
                    </a:lnTo>
                    <a:lnTo>
                      <a:pt x="10" y="7"/>
                    </a:lnTo>
                    <a:lnTo>
                      <a:pt x="9" y="8"/>
                    </a:lnTo>
                    <a:lnTo>
                      <a:pt x="8" y="10"/>
                    </a:lnTo>
                    <a:lnTo>
                      <a:pt x="7" y="11"/>
                    </a:lnTo>
                    <a:lnTo>
                      <a:pt x="6" y="14"/>
                    </a:lnTo>
                    <a:lnTo>
                      <a:pt x="6" y="16"/>
                    </a:lnTo>
                    <a:lnTo>
                      <a:pt x="6" y="18"/>
                    </a:lnTo>
                    <a:lnTo>
                      <a:pt x="6" y="20"/>
                    </a:lnTo>
                    <a:lnTo>
                      <a:pt x="0" y="168"/>
                    </a:lnTo>
                    <a:lnTo>
                      <a:pt x="0" y="169"/>
                    </a:lnTo>
                    <a:lnTo>
                      <a:pt x="0" y="172"/>
                    </a:lnTo>
                    <a:lnTo>
                      <a:pt x="2" y="175"/>
                    </a:lnTo>
                    <a:lnTo>
                      <a:pt x="3" y="178"/>
                    </a:lnTo>
                    <a:lnTo>
                      <a:pt x="4" y="180"/>
                    </a:lnTo>
                    <a:lnTo>
                      <a:pt x="5" y="183"/>
                    </a:lnTo>
                    <a:lnTo>
                      <a:pt x="7" y="185"/>
                    </a:lnTo>
                    <a:lnTo>
                      <a:pt x="8" y="188"/>
                    </a:lnTo>
                    <a:lnTo>
                      <a:pt x="10" y="190"/>
                    </a:lnTo>
                    <a:lnTo>
                      <a:pt x="12" y="192"/>
                    </a:lnTo>
                    <a:lnTo>
                      <a:pt x="13" y="194"/>
                    </a:lnTo>
                    <a:lnTo>
                      <a:pt x="15" y="196"/>
                    </a:lnTo>
                    <a:lnTo>
                      <a:pt x="17" y="197"/>
                    </a:lnTo>
                    <a:lnTo>
                      <a:pt x="19" y="199"/>
                    </a:lnTo>
                    <a:lnTo>
                      <a:pt x="21" y="199"/>
                    </a:lnTo>
                    <a:lnTo>
                      <a:pt x="23" y="200"/>
                    </a:lnTo>
                    <a:close/>
                  </a:path>
                </a:pathLst>
              </a:custGeom>
              <a:solidFill>
                <a:srgbClr val="C2D5D7"/>
              </a:solidFill>
              <a:ln w="0" cap="flat" cmpd="sng">
                <a:solidFill>
                  <a:srgbClr val="000000"/>
                </a:solidFill>
                <a:prstDash val="solid"/>
                <a:headEnd type="none" w="med" len="med"/>
                <a:tailEnd type="none" w="med" len="med"/>
              </a:ln>
            </p:spPr>
            <p:txBody>
              <a:bodyPr/>
              <a:lstStyle/>
              <a:p>
                <a:endParaRPr lang="en-US"/>
              </a:p>
            </p:txBody>
          </p:sp>
          <p:sp>
            <p:nvSpPr>
              <p:cNvPr id="1413657" name="Freeform 1413656"/>
              <p:cNvSpPr/>
              <p:nvPr/>
            </p:nvSpPr>
            <p:spPr>
              <a:xfrm>
                <a:off x="4852" y="1275"/>
                <a:ext cx="2" cy="9"/>
              </a:xfrm>
              <a:custGeom>
                <a:avLst/>
                <a:gdLst/>
                <a:ahLst/>
                <a:cxnLst/>
                <a:rect l="0" t="0" r="0" b="0"/>
                <a:pathLst>
                  <a:path w="45" h="209">
                    <a:moveTo>
                      <a:pt x="16" y="209"/>
                    </a:moveTo>
                    <a:lnTo>
                      <a:pt x="17" y="208"/>
                    </a:lnTo>
                    <a:lnTo>
                      <a:pt x="20" y="208"/>
                    </a:lnTo>
                    <a:lnTo>
                      <a:pt x="22" y="206"/>
                    </a:lnTo>
                    <a:lnTo>
                      <a:pt x="24" y="205"/>
                    </a:lnTo>
                    <a:lnTo>
                      <a:pt x="27" y="203"/>
                    </a:lnTo>
                    <a:lnTo>
                      <a:pt x="30" y="201"/>
                    </a:lnTo>
                    <a:lnTo>
                      <a:pt x="32" y="199"/>
                    </a:lnTo>
                    <a:lnTo>
                      <a:pt x="34" y="197"/>
                    </a:lnTo>
                    <a:lnTo>
                      <a:pt x="36" y="194"/>
                    </a:lnTo>
                    <a:lnTo>
                      <a:pt x="38" y="191"/>
                    </a:lnTo>
                    <a:lnTo>
                      <a:pt x="40" y="189"/>
                    </a:lnTo>
                    <a:lnTo>
                      <a:pt x="42" y="186"/>
                    </a:lnTo>
                    <a:lnTo>
                      <a:pt x="43" y="184"/>
                    </a:lnTo>
                    <a:lnTo>
                      <a:pt x="44" y="181"/>
                    </a:lnTo>
                    <a:lnTo>
                      <a:pt x="44" y="178"/>
                    </a:lnTo>
                    <a:lnTo>
                      <a:pt x="45" y="176"/>
                    </a:lnTo>
                    <a:lnTo>
                      <a:pt x="34" y="21"/>
                    </a:lnTo>
                    <a:lnTo>
                      <a:pt x="33" y="17"/>
                    </a:lnTo>
                    <a:lnTo>
                      <a:pt x="33" y="15"/>
                    </a:lnTo>
                    <a:lnTo>
                      <a:pt x="33" y="14"/>
                    </a:lnTo>
                    <a:lnTo>
                      <a:pt x="32" y="12"/>
                    </a:lnTo>
                    <a:lnTo>
                      <a:pt x="32" y="10"/>
                    </a:lnTo>
                    <a:lnTo>
                      <a:pt x="31" y="8"/>
                    </a:lnTo>
                    <a:lnTo>
                      <a:pt x="30" y="7"/>
                    </a:lnTo>
                    <a:lnTo>
                      <a:pt x="29" y="5"/>
                    </a:lnTo>
                    <a:lnTo>
                      <a:pt x="28" y="4"/>
                    </a:lnTo>
                    <a:lnTo>
                      <a:pt x="26" y="3"/>
                    </a:lnTo>
                    <a:lnTo>
                      <a:pt x="24" y="2"/>
                    </a:lnTo>
                    <a:lnTo>
                      <a:pt x="22" y="1"/>
                    </a:lnTo>
                    <a:lnTo>
                      <a:pt x="21" y="0"/>
                    </a:lnTo>
                    <a:lnTo>
                      <a:pt x="19" y="0"/>
                    </a:lnTo>
                    <a:lnTo>
                      <a:pt x="17" y="0"/>
                    </a:lnTo>
                    <a:lnTo>
                      <a:pt x="16" y="0"/>
                    </a:lnTo>
                    <a:lnTo>
                      <a:pt x="14" y="0"/>
                    </a:lnTo>
                    <a:lnTo>
                      <a:pt x="12" y="0"/>
                    </a:lnTo>
                    <a:lnTo>
                      <a:pt x="11" y="0"/>
                    </a:lnTo>
                    <a:lnTo>
                      <a:pt x="9" y="1"/>
                    </a:lnTo>
                    <a:lnTo>
                      <a:pt x="8" y="2"/>
                    </a:lnTo>
                    <a:lnTo>
                      <a:pt x="6" y="3"/>
                    </a:lnTo>
                    <a:lnTo>
                      <a:pt x="5" y="4"/>
                    </a:lnTo>
                    <a:lnTo>
                      <a:pt x="4" y="6"/>
                    </a:lnTo>
                    <a:lnTo>
                      <a:pt x="3" y="7"/>
                    </a:lnTo>
                    <a:lnTo>
                      <a:pt x="2" y="9"/>
                    </a:lnTo>
                    <a:lnTo>
                      <a:pt x="1" y="11"/>
                    </a:lnTo>
                    <a:lnTo>
                      <a:pt x="1" y="13"/>
                    </a:lnTo>
                    <a:lnTo>
                      <a:pt x="0" y="15"/>
                    </a:lnTo>
                    <a:lnTo>
                      <a:pt x="0" y="17"/>
                    </a:lnTo>
                    <a:lnTo>
                      <a:pt x="0" y="19"/>
                    </a:lnTo>
                    <a:lnTo>
                      <a:pt x="0" y="23"/>
                    </a:lnTo>
                    <a:lnTo>
                      <a:pt x="0" y="192"/>
                    </a:lnTo>
                    <a:lnTo>
                      <a:pt x="0" y="193"/>
                    </a:lnTo>
                    <a:lnTo>
                      <a:pt x="0" y="195"/>
                    </a:lnTo>
                    <a:lnTo>
                      <a:pt x="0" y="196"/>
                    </a:lnTo>
                    <a:lnTo>
                      <a:pt x="1" y="198"/>
                    </a:lnTo>
                    <a:lnTo>
                      <a:pt x="1" y="199"/>
                    </a:lnTo>
                    <a:lnTo>
                      <a:pt x="2" y="200"/>
                    </a:lnTo>
                    <a:lnTo>
                      <a:pt x="3" y="202"/>
                    </a:lnTo>
                    <a:lnTo>
                      <a:pt x="4" y="203"/>
                    </a:lnTo>
                    <a:lnTo>
                      <a:pt x="5" y="204"/>
                    </a:lnTo>
                    <a:lnTo>
                      <a:pt x="6" y="205"/>
                    </a:lnTo>
                    <a:lnTo>
                      <a:pt x="8" y="206"/>
                    </a:lnTo>
                    <a:lnTo>
                      <a:pt x="9" y="207"/>
                    </a:lnTo>
                    <a:lnTo>
                      <a:pt x="11" y="208"/>
                    </a:lnTo>
                    <a:lnTo>
                      <a:pt x="12" y="208"/>
                    </a:lnTo>
                    <a:lnTo>
                      <a:pt x="14" y="208"/>
                    </a:lnTo>
                    <a:lnTo>
                      <a:pt x="16" y="209"/>
                    </a:lnTo>
                    <a:close/>
                  </a:path>
                </a:pathLst>
              </a:custGeom>
              <a:solidFill>
                <a:srgbClr val="C2D5D7"/>
              </a:solidFill>
              <a:ln w="0" cap="flat" cmpd="sng">
                <a:solidFill>
                  <a:srgbClr val="000000"/>
                </a:solidFill>
                <a:prstDash val="solid"/>
                <a:headEnd type="none" w="med" len="med"/>
                <a:tailEnd type="none" w="med" len="med"/>
              </a:ln>
            </p:spPr>
            <p:txBody>
              <a:bodyPr/>
              <a:lstStyle/>
              <a:p>
                <a:endParaRPr lang="en-US"/>
              </a:p>
            </p:txBody>
          </p:sp>
          <p:sp>
            <p:nvSpPr>
              <p:cNvPr id="1413658" name="Freeform 1413657"/>
              <p:cNvSpPr/>
              <p:nvPr/>
            </p:nvSpPr>
            <p:spPr>
              <a:xfrm>
                <a:off x="4833" y="1275"/>
                <a:ext cx="18" cy="4"/>
              </a:xfrm>
              <a:custGeom>
                <a:avLst/>
                <a:gdLst/>
                <a:ahLst/>
                <a:cxnLst/>
                <a:rect l="0" t="0" r="0" b="0"/>
                <a:pathLst>
                  <a:path w="422" h="99">
                    <a:moveTo>
                      <a:pt x="378" y="99"/>
                    </a:moveTo>
                    <a:lnTo>
                      <a:pt x="382" y="98"/>
                    </a:lnTo>
                    <a:lnTo>
                      <a:pt x="386" y="98"/>
                    </a:lnTo>
                    <a:lnTo>
                      <a:pt x="390" y="97"/>
                    </a:lnTo>
                    <a:lnTo>
                      <a:pt x="394" y="96"/>
                    </a:lnTo>
                    <a:lnTo>
                      <a:pt x="398" y="95"/>
                    </a:lnTo>
                    <a:lnTo>
                      <a:pt x="402" y="93"/>
                    </a:lnTo>
                    <a:lnTo>
                      <a:pt x="405" y="91"/>
                    </a:lnTo>
                    <a:lnTo>
                      <a:pt x="408" y="89"/>
                    </a:lnTo>
                    <a:lnTo>
                      <a:pt x="411" y="87"/>
                    </a:lnTo>
                    <a:lnTo>
                      <a:pt x="413" y="85"/>
                    </a:lnTo>
                    <a:lnTo>
                      <a:pt x="415" y="82"/>
                    </a:lnTo>
                    <a:lnTo>
                      <a:pt x="418" y="80"/>
                    </a:lnTo>
                    <a:lnTo>
                      <a:pt x="420" y="77"/>
                    </a:lnTo>
                    <a:lnTo>
                      <a:pt x="421" y="74"/>
                    </a:lnTo>
                    <a:lnTo>
                      <a:pt x="421" y="70"/>
                    </a:lnTo>
                    <a:lnTo>
                      <a:pt x="422" y="67"/>
                    </a:lnTo>
                    <a:lnTo>
                      <a:pt x="422" y="33"/>
                    </a:lnTo>
                    <a:lnTo>
                      <a:pt x="421" y="28"/>
                    </a:lnTo>
                    <a:lnTo>
                      <a:pt x="421" y="25"/>
                    </a:lnTo>
                    <a:lnTo>
                      <a:pt x="420" y="22"/>
                    </a:lnTo>
                    <a:lnTo>
                      <a:pt x="418" y="19"/>
                    </a:lnTo>
                    <a:lnTo>
                      <a:pt x="415" y="16"/>
                    </a:lnTo>
                    <a:lnTo>
                      <a:pt x="413" y="13"/>
                    </a:lnTo>
                    <a:lnTo>
                      <a:pt x="411" y="11"/>
                    </a:lnTo>
                    <a:lnTo>
                      <a:pt x="408" y="9"/>
                    </a:lnTo>
                    <a:lnTo>
                      <a:pt x="405" y="7"/>
                    </a:lnTo>
                    <a:lnTo>
                      <a:pt x="402" y="5"/>
                    </a:lnTo>
                    <a:lnTo>
                      <a:pt x="398" y="3"/>
                    </a:lnTo>
                    <a:lnTo>
                      <a:pt x="394" y="2"/>
                    </a:lnTo>
                    <a:lnTo>
                      <a:pt x="390" y="1"/>
                    </a:lnTo>
                    <a:lnTo>
                      <a:pt x="386" y="0"/>
                    </a:lnTo>
                    <a:lnTo>
                      <a:pt x="382" y="0"/>
                    </a:lnTo>
                    <a:lnTo>
                      <a:pt x="378" y="0"/>
                    </a:lnTo>
                    <a:lnTo>
                      <a:pt x="45" y="0"/>
                    </a:lnTo>
                    <a:lnTo>
                      <a:pt x="40" y="0"/>
                    </a:lnTo>
                    <a:lnTo>
                      <a:pt x="36" y="0"/>
                    </a:lnTo>
                    <a:lnTo>
                      <a:pt x="32" y="1"/>
                    </a:lnTo>
                    <a:lnTo>
                      <a:pt x="27" y="2"/>
                    </a:lnTo>
                    <a:lnTo>
                      <a:pt x="23" y="3"/>
                    </a:lnTo>
                    <a:lnTo>
                      <a:pt x="19" y="5"/>
                    </a:lnTo>
                    <a:lnTo>
                      <a:pt x="16" y="7"/>
                    </a:lnTo>
                    <a:lnTo>
                      <a:pt x="13" y="9"/>
                    </a:lnTo>
                    <a:lnTo>
                      <a:pt x="10" y="11"/>
                    </a:lnTo>
                    <a:lnTo>
                      <a:pt x="7" y="13"/>
                    </a:lnTo>
                    <a:lnTo>
                      <a:pt x="5" y="16"/>
                    </a:lnTo>
                    <a:lnTo>
                      <a:pt x="3" y="19"/>
                    </a:lnTo>
                    <a:lnTo>
                      <a:pt x="2" y="22"/>
                    </a:lnTo>
                    <a:lnTo>
                      <a:pt x="0" y="25"/>
                    </a:lnTo>
                    <a:lnTo>
                      <a:pt x="0" y="28"/>
                    </a:lnTo>
                    <a:lnTo>
                      <a:pt x="0" y="33"/>
                    </a:lnTo>
                    <a:lnTo>
                      <a:pt x="0" y="67"/>
                    </a:lnTo>
                    <a:lnTo>
                      <a:pt x="0" y="70"/>
                    </a:lnTo>
                    <a:lnTo>
                      <a:pt x="0" y="74"/>
                    </a:lnTo>
                    <a:lnTo>
                      <a:pt x="2" y="77"/>
                    </a:lnTo>
                    <a:lnTo>
                      <a:pt x="3" y="80"/>
                    </a:lnTo>
                    <a:lnTo>
                      <a:pt x="5" y="82"/>
                    </a:lnTo>
                    <a:lnTo>
                      <a:pt x="7" y="85"/>
                    </a:lnTo>
                    <a:lnTo>
                      <a:pt x="10" y="87"/>
                    </a:lnTo>
                    <a:lnTo>
                      <a:pt x="13" y="89"/>
                    </a:lnTo>
                    <a:lnTo>
                      <a:pt x="16" y="91"/>
                    </a:lnTo>
                    <a:lnTo>
                      <a:pt x="19" y="93"/>
                    </a:lnTo>
                    <a:lnTo>
                      <a:pt x="23" y="95"/>
                    </a:lnTo>
                    <a:lnTo>
                      <a:pt x="27" y="96"/>
                    </a:lnTo>
                    <a:lnTo>
                      <a:pt x="32" y="97"/>
                    </a:lnTo>
                    <a:lnTo>
                      <a:pt x="36" y="98"/>
                    </a:lnTo>
                    <a:lnTo>
                      <a:pt x="40" y="98"/>
                    </a:lnTo>
                    <a:lnTo>
                      <a:pt x="45" y="99"/>
                    </a:lnTo>
                    <a:lnTo>
                      <a:pt x="378" y="99"/>
                    </a:lnTo>
                    <a:close/>
                  </a:path>
                </a:pathLst>
              </a:custGeom>
              <a:solidFill>
                <a:srgbClr val="CED9D9"/>
              </a:solidFill>
              <a:ln w="0" cap="flat" cmpd="sng">
                <a:solidFill>
                  <a:srgbClr val="000000"/>
                </a:solidFill>
                <a:prstDash val="solid"/>
                <a:headEnd type="none" w="med" len="med"/>
                <a:tailEnd type="none" w="med" len="med"/>
              </a:ln>
            </p:spPr>
            <p:txBody>
              <a:bodyPr/>
              <a:lstStyle/>
              <a:p>
                <a:endParaRPr lang="en-US"/>
              </a:p>
            </p:txBody>
          </p:sp>
          <p:sp>
            <p:nvSpPr>
              <p:cNvPr id="1413659" name="Freeform 1413658"/>
              <p:cNvSpPr/>
              <p:nvPr/>
            </p:nvSpPr>
            <p:spPr>
              <a:xfrm>
                <a:off x="4833" y="1279"/>
                <a:ext cx="18" cy="6"/>
              </a:xfrm>
              <a:custGeom>
                <a:avLst/>
                <a:gdLst/>
                <a:ahLst/>
                <a:cxnLst/>
                <a:rect l="0" t="0" r="0" b="0"/>
                <a:pathLst>
                  <a:path w="412" h="121">
                    <a:moveTo>
                      <a:pt x="412" y="61"/>
                    </a:moveTo>
                    <a:lnTo>
                      <a:pt x="411" y="67"/>
                    </a:lnTo>
                    <a:lnTo>
                      <a:pt x="411" y="73"/>
                    </a:lnTo>
                    <a:lnTo>
                      <a:pt x="410" y="78"/>
                    </a:lnTo>
                    <a:lnTo>
                      <a:pt x="407" y="85"/>
                    </a:lnTo>
                    <a:lnTo>
                      <a:pt x="405" y="90"/>
                    </a:lnTo>
                    <a:lnTo>
                      <a:pt x="403" y="95"/>
                    </a:lnTo>
                    <a:lnTo>
                      <a:pt x="401" y="99"/>
                    </a:lnTo>
                    <a:lnTo>
                      <a:pt x="398" y="103"/>
                    </a:lnTo>
                    <a:lnTo>
                      <a:pt x="395" y="107"/>
                    </a:lnTo>
                    <a:lnTo>
                      <a:pt x="391" y="111"/>
                    </a:lnTo>
                    <a:lnTo>
                      <a:pt x="387" y="113"/>
                    </a:lnTo>
                    <a:lnTo>
                      <a:pt x="383" y="116"/>
                    </a:lnTo>
                    <a:lnTo>
                      <a:pt x="379" y="118"/>
                    </a:lnTo>
                    <a:lnTo>
                      <a:pt x="374" y="119"/>
                    </a:lnTo>
                    <a:lnTo>
                      <a:pt x="368" y="120"/>
                    </a:lnTo>
                    <a:lnTo>
                      <a:pt x="363" y="121"/>
                    </a:lnTo>
                    <a:lnTo>
                      <a:pt x="48" y="121"/>
                    </a:lnTo>
                    <a:lnTo>
                      <a:pt x="42" y="120"/>
                    </a:lnTo>
                    <a:lnTo>
                      <a:pt x="37" y="119"/>
                    </a:lnTo>
                    <a:lnTo>
                      <a:pt x="32" y="118"/>
                    </a:lnTo>
                    <a:lnTo>
                      <a:pt x="28" y="116"/>
                    </a:lnTo>
                    <a:lnTo>
                      <a:pt x="24" y="113"/>
                    </a:lnTo>
                    <a:lnTo>
                      <a:pt x="19" y="111"/>
                    </a:lnTo>
                    <a:lnTo>
                      <a:pt x="15" y="107"/>
                    </a:lnTo>
                    <a:lnTo>
                      <a:pt x="12" y="103"/>
                    </a:lnTo>
                    <a:lnTo>
                      <a:pt x="9" y="99"/>
                    </a:lnTo>
                    <a:lnTo>
                      <a:pt x="7" y="95"/>
                    </a:lnTo>
                    <a:lnTo>
                      <a:pt x="5" y="90"/>
                    </a:lnTo>
                    <a:lnTo>
                      <a:pt x="3" y="85"/>
                    </a:lnTo>
                    <a:lnTo>
                      <a:pt x="1" y="78"/>
                    </a:lnTo>
                    <a:lnTo>
                      <a:pt x="0" y="73"/>
                    </a:lnTo>
                    <a:lnTo>
                      <a:pt x="0" y="67"/>
                    </a:lnTo>
                    <a:lnTo>
                      <a:pt x="0" y="61"/>
                    </a:lnTo>
                    <a:lnTo>
                      <a:pt x="3" y="0"/>
                    </a:lnTo>
                    <a:lnTo>
                      <a:pt x="409" y="0"/>
                    </a:lnTo>
                    <a:lnTo>
                      <a:pt x="412" y="61"/>
                    </a:lnTo>
                    <a:close/>
                  </a:path>
                </a:pathLst>
              </a:custGeom>
              <a:solidFill>
                <a:srgbClr val="A9B6B5"/>
              </a:solidFill>
              <a:ln w="0" cap="flat" cmpd="sng">
                <a:solidFill>
                  <a:srgbClr val="000000"/>
                </a:solidFill>
                <a:prstDash val="solid"/>
                <a:headEnd type="none" w="med" len="med"/>
                <a:tailEnd type="none" w="med" len="med"/>
              </a:ln>
            </p:spPr>
            <p:txBody>
              <a:bodyPr/>
              <a:lstStyle/>
              <a:p>
                <a:endParaRPr lang="en-US"/>
              </a:p>
            </p:txBody>
          </p:sp>
          <p:sp>
            <p:nvSpPr>
              <p:cNvPr id="1413660" name="Freeform 1413659"/>
              <p:cNvSpPr/>
              <p:nvPr/>
            </p:nvSpPr>
            <p:spPr>
              <a:xfrm>
                <a:off x="4831" y="1276"/>
                <a:ext cx="2" cy="8"/>
              </a:xfrm>
              <a:custGeom>
                <a:avLst/>
                <a:gdLst/>
                <a:ahLst/>
                <a:cxnLst/>
                <a:rect l="0" t="0" r="0" b="0"/>
                <a:pathLst>
                  <a:path w="41" h="200">
                    <a:moveTo>
                      <a:pt x="23" y="200"/>
                    </a:moveTo>
                    <a:lnTo>
                      <a:pt x="24" y="199"/>
                    </a:lnTo>
                    <a:lnTo>
                      <a:pt x="26" y="199"/>
                    </a:lnTo>
                    <a:lnTo>
                      <a:pt x="27" y="199"/>
                    </a:lnTo>
                    <a:lnTo>
                      <a:pt x="29" y="198"/>
                    </a:lnTo>
                    <a:lnTo>
                      <a:pt x="30" y="197"/>
                    </a:lnTo>
                    <a:lnTo>
                      <a:pt x="32" y="196"/>
                    </a:lnTo>
                    <a:lnTo>
                      <a:pt x="33" y="195"/>
                    </a:lnTo>
                    <a:lnTo>
                      <a:pt x="34" y="194"/>
                    </a:lnTo>
                    <a:lnTo>
                      <a:pt x="35" y="193"/>
                    </a:lnTo>
                    <a:lnTo>
                      <a:pt x="36" y="191"/>
                    </a:lnTo>
                    <a:lnTo>
                      <a:pt x="37" y="190"/>
                    </a:lnTo>
                    <a:lnTo>
                      <a:pt x="38" y="188"/>
                    </a:lnTo>
                    <a:lnTo>
                      <a:pt x="39" y="186"/>
                    </a:lnTo>
                    <a:lnTo>
                      <a:pt x="39" y="184"/>
                    </a:lnTo>
                    <a:lnTo>
                      <a:pt x="39" y="183"/>
                    </a:lnTo>
                    <a:lnTo>
                      <a:pt x="41" y="181"/>
                    </a:lnTo>
                    <a:lnTo>
                      <a:pt x="41" y="20"/>
                    </a:lnTo>
                    <a:lnTo>
                      <a:pt x="39" y="18"/>
                    </a:lnTo>
                    <a:lnTo>
                      <a:pt x="39" y="16"/>
                    </a:lnTo>
                    <a:lnTo>
                      <a:pt x="39" y="14"/>
                    </a:lnTo>
                    <a:lnTo>
                      <a:pt x="38" y="11"/>
                    </a:lnTo>
                    <a:lnTo>
                      <a:pt x="37" y="10"/>
                    </a:lnTo>
                    <a:lnTo>
                      <a:pt x="36" y="8"/>
                    </a:lnTo>
                    <a:lnTo>
                      <a:pt x="35" y="7"/>
                    </a:lnTo>
                    <a:lnTo>
                      <a:pt x="34" y="5"/>
                    </a:lnTo>
                    <a:lnTo>
                      <a:pt x="33" y="4"/>
                    </a:lnTo>
                    <a:lnTo>
                      <a:pt x="32" y="3"/>
                    </a:lnTo>
                    <a:lnTo>
                      <a:pt x="30" y="2"/>
                    </a:lnTo>
                    <a:lnTo>
                      <a:pt x="29" y="1"/>
                    </a:lnTo>
                    <a:lnTo>
                      <a:pt x="27" y="0"/>
                    </a:lnTo>
                    <a:lnTo>
                      <a:pt x="26" y="0"/>
                    </a:lnTo>
                    <a:lnTo>
                      <a:pt x="24" y="0"/>
                    </a:lnTo>
                    <a:lnTo>
                      <a:pt x="23" y="0"/>
                    </a:lnTo>
                    <a:lnTo>
                      <a:pt x="21" y="0"/>
                    </a:lnTo>
                    <a:lnTo>
                      <a:pt x="19" y="0"/>
                    </a:lnTo>
                    <a:lnTo>
                      <a:pt x="18" y="0"/>
                    </a:lnTo>
                    <a:lnTo>
                      <a:pt x="16" y="1"/>
                    </a:lnTo>
                    <a:lnTo>
                      <a:pt x="15" y="2"/>
                    </a:lnTo>
                    <a:lnTo>
                      <a:pt x="13" y="3"/>
                    </a:lnTo>
                    <a:lnTo>
                      <a:pt x="12" y="4"/>
                    </a:lnTo>
                    <a:lnTo>
                      <a:pt x="11" y="5"/>
                    </a:lnTo>
                    <a:lnTo>
                      <a:pt x="10" y="7"/>
                    </a:lnTo>
                    <a:lnTo>
                      <a:pt x="9" y="8"/>
                    </a:lnTo>
                    <a:lnTo>
                      <a:pt x="8" y="10"/>
                    </a:lnTo>
                    <a:lnTo>
                      <a:pt x="7" y="11"/>
                    </a:lnTo>
                    <a:lnTo>
                      <a:pt x="6" y="14"/>
                    </a:lnTo>
                    <a:lnTo>
                      <a:pt x="6" y="16"/>
                    </a:lnTo>
                    <a:lnTo>
                      <a:pt x="6" y="18"/>
                    </a:lnTo>
                    <a:lnTo>
                      <a:pt x="6" y="20"/>
                    </a:lnTo>
                    <a:lnTo>
                      <a:pt x="0" y="168"/>
                    </a:lnTo>
                    <a:lnTo>
                      <a:pt x="0" y="169"/>
                    </a:lnTo>
                    <a:lnTo>
                      <a:pt x="0" y="172"/>
                    </a:lnTo>
                    <a:lnTo>
                      <a:pt x="2" y="175"/>
                    </a:lnTo>
                    <a:lnTo>
                      <a:pt x="3" y="178"/>
                    </a:lnTo>
                    <a:lnTo>
                      <a:pt x="4" y="180"/>
                    </a:lnTo>
                    <a:lnTo>
                      <a:pt x="5" y="183"/>
                    </a:lnTo>
                    <a:lnTo>
                      <a:pt x="7" y="185"/>
                    </a:lnTo>
                    <a:lnTo>
                      <a:pt x="8" y="188"/>
                    </a:lnTo>
                    <a:lnTo>
                      <a:pt x="10" y="190"/>
                    </a:lnTo>
                    <a:lnTo>
                      <a:pt x="12" y="192"/>
                    </a:lnTo>
                    <a:lnTo>
                      <a:pt x="13" y="194"/>
                    </a:lnTo>
                    <a:lnTo>
                      <a:pt x="15" y="196"/>
                    </a:lnTo>
                    <a:lnTo>
                      <a:pt x="17" y="197"/>
                    </a:lnTo>
                    <a:lnTo>
                      <a:pt x="19" y="199"/>
                    </a:lnTo>
                    <a:lnTo>
                      <a:pt x="21" y="199"/>
                    </a:lnTo>
                    <a:lnTo>
                      <a:pt x="23" y="200"/>
                    </a:lnTo>
                    <a:close/>
                  </a:path>
                </a:pathLst>
              </a:custGeom>
              <a:solidFill>
                <a:srgbClr val="C2D5D7"/>
              </a:solidFill>
              <a:ln w="0" cap="flat" cmpd="sng">
                <a:solidFill>
                  <a:srgbClr val="000000"/>
                </a:solidFill>
                <a:prstDash val="solid"/>
                <a:headEnd type="none" w="med" len="med"/>
                <a:tailEnd type="none" w="med" len="med"/>
              </a:ln>
            </p:spPr>
            <p:txBody>
              <a:bodyPr/>
              <a:lstStyle/>
              <a:p>
                <a:endParaRPr lang="en-US"/>
              </a:p>
            </p:txBody>
          </p:sp>
          <p:sp>
            <p:nvSpPr>
              <p:cNvPr id="1413661" name="Freeform 1413660"/>
              <p:cNvSpPr/>
              <p:nvPr/>
            </p:nvSpPr>
            <p:spPr>
              <a:xfrm>
                <a:off x="4852" y="1275"/>
                <a:ext cx="2" cy="9"/>
              </a:xfrm>
              <a:custGeom>
                <a:avLst/>
                <a:gdLst/>
                <a:ahLst/>
                <a:cxnLst/>
                <a:rect l="0" t="0" r="0" b="0"/>
                <a:pathLst>
                  <a:path w="45" h="209">
                    <a:moveTo>
                      <a:pt x="16" y="209"/>
                    </a:moveTo>
                    <a:lnTo>
                      <a:pt x="17" y="208"/>
                    </a:lnTo>
                    <a:lnTo>
                      <a:pt x="20" y="208"/>
                    </a:lnTo>
                    <a:lnTo>
                      <a:pt x="22" y="206"/>
                    </a:lnTo>
                    <a:lnTo>
                      <a:pt x="24" y="205"/>
                    </a:lnTo>
                    <a:lnTo>
                      <a:pt x="27" y="203"/>
                    </a:lnTo>
                    <a:lnTo>
                      <a:pt x="30" y="201"/>
                    </a:lnTo>
                    <a:lnTo>
                      <a:pt x="32" y="199"/>
                    </a:lnTo>
                    <a:lnTo>
                      <a:pt x="34" y="197"/>
                    </a:lnTo>
                    <a:lnTo>
                      <a:pt x="36" y="194"/>
                    </a:lnTo>
                    <a:lnTo>
                      <a:pt x="38" y="191"/>
                    </a:lnTo>
                    <a:lnTo>
                      <a:pt x="40" y="189"/>
                    </a:lnTo>
                    <a:lnTo>
                      <a:pt x="42" y="186"/>
                    </a:lnTo>
                    <a:lnTo>
                      <a:pt x="43" y="184"/>
                    </a:lnTo>
                    <a:lnTo>
                      <a:pt x="44" y="181"/>
                    </a:lnTo>
                    <a:lnTo>
                      <a:pt x="44" y="178"/>
                    </a:lnTo>
                    <a:lnTo>
                      <a:pt x="45" y="176"/>
                    </a:lnTo>
                    <a:lnTo>
                      <a:pt x="34" y="21"/>
                    </a:lnTo>
                    <a:lnTo>
                      <a:pt x="33" y="17"/>
                    </a:lnTo>
                    <a:lnTo>
                      <a:pt x="33" y="15"/>
                    </a:lnTo>
                    <a:lnTo>
                      <a:pt x="33" y="14"/>
                    </a:lnTo>
                    <a:lnTo>
                      <a:pt x="32" y="12"/>
                    </a:lnTo>
                    <a:lnTo>
                      <a:pt x="32" y="10"/>
                    </a:lnTo>
                    <a:lnTo>
                      <a:pt x="31" y="8"/>
                    </a:lnTo>
                    <a:lnTo>
                      <a:pt x="30" y="7"/>
                    </a:lnTo>
                    <a:lnTo>
                      <a:pt x="29" y="5"/>
                    </a:lnTo>
                    <a:lnTo>
                      <a:pt x="28" y="4"/>
                    </a:lnTo>
                    <a:lnTo>
                      <a:pt x="26" y="3"/>
                    </a:lnTo>
                    <a:lnTo>
                      <a:pt x="24" y="2"/>
                    </a:lnTo>
                    <a:lnTo>
                      <a:pt x="22" y="1"/>
                    </a:lnTo>
                    <a:lnTo>
                      <a:pt x="21" y="0"/>
                    </a:lnTo>
                    <a:lnTo>
                      <a:pt x="19" y="0"/>
                    </a:lnTo>
                    <a:lnTo>
                      <a:pt x="17" y="0"/>
                    </a:lnTo>
                    <a:lnTo>
                      <a:pt x="16" y="0"/>
                    </a:lnTo>
                    <a:lnTo>
                      <a:pt x="14" y="0"/>
                    </a:lnTo>
                    <a:lnTo>
                      <a:pt x="12" y="0"/>
                    </a:lnTo>
                    <a:lnTo>
                      <a:pt x="11" y="0"/>
                    </a:lnTo>
                    <a:lnTo>
                      <a:pt x="9" y="1"/>
                    </a:lnTo>
                    <a:lnTo>
                      <a:pt x="8" y="2"/>
                    </a:lnTo>
                    <a:lnTo>
                      <a:pt x="6" y="3"/>
                    </a:lnTo>
                    <a:lnTo>
                      <a:pt x="5" y="4"/>
                    </a:lnTo>
                    <a:lnTo>
                      <a:pt x="4" y="6"/>
                    </a:lnTo>
                    <a:lnTo>
                      <a:pt x="3" y="7"/>
                    </a:lnTo>
                    <a:lnTo>
                      <a:pt x="2" y="9"/>
                    </a:lnTo>
                    <a:lnTo>
                      <a:pt x="1" y="11"/>
                    </a:lnTo>
                    <a:lnTo>
                      <a:pt x="1" y="13"/>
                    </a:lnTo>
                    <a:lnTo>
                      <a:pt x="0" y="15"/>
                    </a:lnTo>
                    <a:lnTo>
                      <a:pt x="0" y="17"/>
                    </a:lnTo>
                    <a:lnTo>
                      <a:pt x="0" y="19"/>
                    </a:lnTo>
                    <a:lnTo>
                      <a:pt x="0" y="23"/>
                    </a:lnTo>
                    <a:lnTo>
                      <a:pt x="0" y="192"/>
                    </a:lnTo>
                    <a:lnTo>
                      <a:pt x="0" y="193"/>
                    </a:lnTo>
                    <a:lnTo>
                      <a:pt x="0" y="195"/>
                    </a:lnTo>
                    <a:lnTo>
                      <a:pt x="0" y="196"/>
                    </a:lnTo>
                    <a:lnTo>
                      <a:pt x="1" y="198"/>
                    </a:lnTo>
                    <a:lnTo>
                      <a:pt x="1" y="199"/>
                    </a:lnTo>
                    <a:lnTo>
                      <a:pt x="2" y="200"/>
                    </a:lnTo>
                    <a:lnTo>
                      <a:pt x="3" y="202"/>
                    </a:lnTo>
                    <a:lnTo>
                      <a:pt x="4" y="203"/>
                    </a:lnTo>
                    <a:lnTo>
                      <a:pt x="5" y="204"/>
                    </a:lnTo>
                    <a:lnTo>
                      <a:pt x="6" y="205"/>
                    </a:lnTo>
                    <a:lnTo>
                      <a:pt x="8" y="206"/>
                    </a:lnTo>
                    <a:lnTo>
                      <a:pt x="9" y="207"/>
                    </a:lnTo>
                    <a:lnTo>
                      <a:pt x="11" y="208"/>
                    </a:lnTo>
                    <a:lnTo>
                      <a:pt x="12" y="208"/>
                    </a:lnTo>
                    <a:lnTo>
                      <a:pt x="14" y="208"/>
                    </a:lnTo>
                    <a:lnTo>
                      <a:pt x="16" y="209"/>
                    </a:lnTo>
                    <a:close/>
                  </a:path>
                </a:pathLst>
              </a:custGeom>
              <a:solidFill>
                <a:srgbClr val="C2D5D7"/>
              </a:solidFill>
              <a:ln w="0" cap="flat" cmpd="sng">
                <a:solidFill>
                  <a:srgbClr val="000000"/>
                </a:solidFill>
                <a:prstDash val="solid"/>
                <a:headEnd type="none" w="med" len="med"/>
                <a:tailEnd type="none" w="med" len="med"/>
              </a:ln>
            </p:spPr>
            <p:txBody>
              <a:bodyPr/>
              <a:lstStyle/>
              <a:p>
                <a:endParaRPr lang="en-US"/>
              </a:p>
            </p:txBody>
          </p:sp>
          <p:sp>
            <p:nvSpPr>
              <p:cNvPr id="1413662" name="Freeform 1413661"/>
              <p:cNvSpPr/>
              <p:nvPr/>
            </p:nvSpPr>
            <p:spPr>
              <a:xfrm>
                <a:off x="4833" y="1275"/>
                <a:ext cx="18" cy="4"/>
              </a:xfrm>
              <a:custGeom>
                <a:avLst/>
                <a:gdLst/>
                <a:ahLst/>
                <a:cxnLst/>
                <a:rect l="0" t="0" r="0" b="0"/>
                <a:pathLst>
                  <a:path w="422" h="99">
                    <a:moveTo>
                      <a:pt x="378" y="99"/>
                    </a:moveTo>
                    <a:lnTo>
                      <a:pt x="382" y="98"/>
                    </a:lnTo>
                    <a:lnTo>
                      <a:pt x="386" y="98"/>
                    </a:lnTo>
                    <a:lnTo>
                      <a:pt x="390" y="97"/>
                    </a:lnTo>
                    <a:lnTo>
                      <a:pt x="394" y="96"/>
                    </a:lnTo>
                    <a:lnTo>
                      <a:pt x="398" y="95"/>
                    </a:lnTo>
                    <a:lnTo>
                      <a:pt x="402" y="93"/>
                    </a:lnTo>
                    <a:lnTo>
                      <a:pt x="405" y="91"/>
                    </a:lnTo>
                    <a:lnTo>
                      <a:pt x="408" y="89"/>
                    </a:lnTo>
                    <a:lnTo>
                      <a:pt x="411" y="87"/>
                    </a:lnTo>
                    <a:lnTo>
                      <a:pt x="413" y="85"/>
                    </a:lnTo>
                    <a:lnTo>
                      <a:pt x="415" y="82"/>
                    </a:lnTo>
                    <a:lnTo>
                      <a:pt x="418" y="80"/>
                    </a:lnTo>
                    <a:lnTo>
                      <a:pt x="420" y="77"/>
                    </a:lnTo>
                    <a:lnTo>
                      <a:pt x="421" y="74"/>
                    </a:lnTo>
                    <a:lnTo>
                      <a:pt x="421" y="70"/>
                    </a:lnTo>
                    <a:lnTo>
                      <a:pt x="422" y="67"/>
                    </a:lnTo>
                    <a:lnTo>
                      <a:pt x="422" y="33"/>
                    </a:lnTo>
                    <a:lnTo>
                      <a:pt x="421" y="28"/>
                    </a:lnTo>
                    <a:lnTo>
                      <a:pt x="421" y="25"/>
                    </a:lnTo>
                    <a:lnTo>
                      <a:pt x="420" y="22"/>
                    </a:lnTo>
                    <a:lnTo>
                      <a:pt x="418" y="19"/>
                    </a:lnTo>
                    <a:lnTo>
                      <a:pt x="415" y="16"/>
                    </a:lnTo>
                    <a:lnTo>
                      <a:pt x="413" y="13"/>
                    </a:lnTo>
                    <a:lnTo>
                      <a:pt x="411" y="11"/>
                    </a:lnTo>
                    <a:lnTo>
                      <a:pt x="408" y="9"/>
                    </a:lnTo>
                    <a:lnTo>
                      <a:pt x="405" y="7"/>
                    </a:lnTo>
                    <a:lnTo>
                      <a:pt x="402" y="5"/>
                    </a:lnTo>
                    <a:lnTo>
                      <a:pt x="398" y="3"/>
                    </a:lnTo>
                    <a:lnTo>
                      <a:pt x="394" y="2"/>
                    </a:lnTo>
                    <a:lnTo>
                      <a:pt x="390" y="1"/>
                    </a:lnTo>
                    <a:lnTo>
                      <a:pt x="386" y="0"/>
                    </a:lnTo>
                    <a:lnTo>
                      <a:pt x="382" y="0"/>
                    </a:lnTo>
                    <a:lnTo>
                      <a:pt x="378" y="0"/>
                    </a:lnTo>
                    <a:lnTo>
                      <a:pt x="45" y="0"/>
                    </a:lnTo>
                    <a:lnTo>
                      <a:pt x="40" y="0"/>
                    </a:lnTo>
                    <a:lnTo>
                      <a:pt x="36" y="0"/>
                    </a:lnTo>
                    <a:lnTo>
                      <a:pt x="32" y="1"/>
                    </a:lnTo>
                    <a:lnTo>
                      <a:pt x="27" y="2"/>
                    </a:lnTo>
                    <a:lnTo>
                      <a:pt x="23" y="3"/>
                    </a:lnTo>
                    <a:lnTo>
                      <a:pt x="19" y="5"/>
                    </a:lnTo>
                    <a:lnTo>
                      <a:pt x="16" y="7"/>
                    </a:lnTo>
                    <a:lnTo>
                      <a:pt x="13" y="9"/>
                    </a:lnTo>
                    <a:lnTo>
                      <a:pt x="10" y="11"/>
                    </a:lnTo>
                    <a:lnTo>
                      <a:pt x="7" y="13"/>
                    </a:lnTo>
                    <a:lnTo>
                      <a:pt x="5" y="16"/>
                    </a:lnTo>
                    <a:lnTo>
                      <a:pt x="3" y="19"/>
                    </a:lnTo>
                    <a:lnTo>
                      <a:pt x="2" y="22"/>
                    </a:lnTo>
                    <a:lnTo>
                      <a:pt x="0" y="25"/>
                    </a:lnTo>
                    <a:lnTo>
                      <a:pt x="0" y="28"/>
                    </a:lnTo>
                    <a:lnTo>
                      <a:pt x="0" y="33"/>
                    </a:lnTo>
                    <a:lnTo>
                      <a:pt x="0" y="67"/>
                    </a:lnTo>
                    <a:lnTo>
                      <a:pt x="0" y="70"/>
                    </a:lnTo>
                    <a:lnTo>
                      <a:pt x="0" y="74"/>
                    </a:lnTo>
                    <a:lnTo>
                      <a:pt x="2" y="77"/>
                    </a:lnTo>
                    <a:lnTo>
                      <a:pt x="3" y="80"/>
                    </a:lnTo>
                    <a:lnTo>
                      <a:pt x="5" y="82"/>
                    </a:lnTo>
                    <a:lnTo>
                      <a:pt x="7" y="85"/>
                    </a:lnTo>
                    <a:lnTo>
                      <a:pt x="10" y="87"/>
                    </a:lnTo>
                    <a:lnTo>
                      <a:pt x="13" y="89"/>
                    </a:lnTo>
                    <a:lnTo>
                      <a:pt x="16" y="91"/>
                    </a:lnTo>
                    <a:lnTo>
                      <a:pt x="19" y="93"/>
                    </a:lnTo>
                    <a:lnTo>
                      <a:pt x="23" y="95"/>
                    </a:lnTo>
                    <a:lnTo>
                      <a:pt x="27" y="96"/>
                    </a:lnTo>
                    <a:lnTo>
                      <a:pt x="32" y="97"/>
                    </a:lnTo>
                    <a:lnTo>
                      <a:pt x="36" y="98"/>
                    </a:lnTo>
                    <a:lnTo>
                      <a:pt x="40" y="98"/>
                    </a:lnTo>
                    <a:lnTo>
                      <a:pt x="45" y="99"/>
                    </a:lnTo>
                    <a:lnTo>
                      <a:pt x="378" y="99"/>
                    </a:lnTo>
                    <a:close/>
                  </a:path>
                </a:pathLst>
              </a:custGeom>
              <a:solidFill>
                <a:srgbClr val="CED9D9"/>
              </a:solidFill>
              <a:ln w="0" cap="flat" cmpd="sng">
                <a:solidFill>
                  <a:srgbClr val="000000"/>
                </a:solidFill>
                <a:prstDash val="solid"/>
                <a:headEnd type="none" w="med" len="med"/>
                <a:tailEnd type="none" w="med" len="med"/>
              </a:ln>
            </p:spPr>
            <p:txBody>
              <a:bodyPr/>
              <a:lstStyle/>
              <a:p>
                <a:endParaRPr lang="en-US"/>
              </a:p>
            </p:txBody>
          </p:sp>
          <p:sp>
            <p:nvSpPr>
              <p:cNvPr id="1413663" name="Freeform 1413662"/>
              <p:cNvSpPr/>
              <p:nvPr/>
            </p:nvSpPr>
            <p:spPr>
              <a:xfrm>
                <a:off x="4776" y="1274"/>
                <a:ext cx="25" cy="12"/>
              </a:xfrm>
              <a:custGeom>
                <a:avLst/>
                <a:gdLst/>
                <a:ahLst/>
                <a:cxnLst/>
                <a:rect l="0" t="0" r="0" b="0"/>
                <a:pathLst>
                  <a:path w="561" h="269">
                    <a:moveTo>
                      <a:pt x="487" y="269"/>
                    </a:moveTo>
                    <a:lnTo>
                      <a:pt x="493" y="268"/>
                    </a:lnTo>
                    <a:lnTo>
                      <a:pt x="499" y="267"/>
                    </a:lnTo>
                    <a:lnTo>
                      <a:pt x="506" y="266"/>
                    </a:lnTo>
                    <a:lnTo>
                      <a:pt x="512" y="264"/>
                    </a:lnTo>
                    <a:lnTo>
                      <a:pt x="518" y="261"/>
                    </a:lnTo>
                    <a:lnTo>
                      <a:pt x="524" y="258"/>
                    </a:lnTo>
                    <a:lnTo>
                      <a:pt x="531" y="254"/>
                    </a:lnTo>
                    <a:lnTo>
                      <a:pt x="536" y="250"/>
                    </a:lnTo>
                    <a:lnTo>
                      <a:pt x="541" y="245"/>
                    </a:lnTo>
                    <a:lnTo>
                      <a:pt x="546" y="240"/>
                    </a:lnTo>
                    <a:lnTo>
                      <a:pt x="550" y="235"/>
                    </a:lnTo>
                    <a:lnTo>
                      <a:pt x="554" y="229"/>
                    </a:lnTo>
                    <a:lnTo>
                      <a:pt x="557" y="223"/>
                    </a:lnTo>
                    <a:lnTo>
                      <a:pt x="559" y="217"/>
                    </a:lnTo>
                    <a:lnTo>
                      <a:pt x="560" y="211"/>
                    </a:lnTo>
                    <a:lnTo>
                      <a:pt x="561" y="204"/>
                    </a:lnTo>
                    <a:lnTo>
                      <a:pt x="544" y="64"/>
                    </a:lnTo>
                    <a:lnTo>
                      <a:pt x="543" y="57"/>
                    </a:lnTo>
                    <a:lnTo>
                      <a:pt x="542" y="51"/>
                    </a:lnTo>
                    <a:lnTo>
                      <a:pt x="541" y="44"/>
                    </a:lnTo>
                    <a:lnTo>
                      <a:pt x="539" y="38"/>
                    </a:lnTo>
                    <a:lnTo>
                      <a:pt x="537" y="33"/>
                    </a:lnTo>
                    <a:lnTo>
                      <a:pt x="534" y="28"/>
                    </a:lnTo>
                    <a:lnTo>
                      <a:pt x="531" y="23"/>
                    </a:lnTo>
                    <a:lnTo>
                      <a:pt x="528" y="18"/>
                    </a:lnTo>
                    <a:lnTo>
                      <a:pt x="523" y="14"/>
                    </a:lnTo>
                    <a:lnTo>
                      <a:pt x="519" y="11"/>
                    </a:lnTo>
                    <a:lnTo>
                      <a:pt x="514" y="7"/>
                    </a:lnTo>
                    <a:lnTo>
                      <a:pt x="509" y="4"/>
                    </a:lnTo>
                    <a:lnTo>
                      <a:pt x="504" y="2"/>
                    </a:lnTo>
                    <a:lnTo>
                      <a:pt x="499" y="1"/>
                    </a:lnTo>
                    <a:lnTo>
                      <a:pt x="493" y="0"/>
                    </a:lnTo>
                    <a:lnTo>
                      <a:pt x="487" y="0"/>
                    </a:lnTo>
                    <a:lnTo>
                      <a:pt x="73" y="0"/>
                    </a:lnTo>
                    <a:lnTo>
                      <a:pt x="67" y="0"/>
                    </a:lnTo>
                    <a:lnTo>
                      <a:pt x="61" y="1"/>
                    </a:lnTo>
                    <a:lnTo>
                      <a:pt x="55" y="2"/>
                    </a:lnTo>
                    <a:lnTo>
                      <a:pt x="50" y="4"/>
                    </a:lnTo>
                    <a:lnTo>
                      <a:pt x="45" y="7"/>
                    </a:lnTo>
                    <a:lnTo>
                      <a:pt x="41" y="11"/>
                    </a:lnTo>
                    <a:lnTo>
                      <a:pt x="37" y="14"/>
                    </a:lnTo>
                    <a:lnTo>
                      <a:pt x="33" y="18"/>
                    </a:lnTo>
                    <a:lnTo>
                      <a:pt x="29" y="23"/>
                    </a:lnTo>
                    <a:lnTo>
                      <a:pt x="26" y="28"/>
                    </a:lnTo>
                    <a:lnTo>
                      <a:pt x="22" y="33"/>
                    </a:lnTo>
                    <a:lnTo>
                      <a:pt x="20" y="38"/>
                    </a:lnTo>
                    <a:lnTo>
                      <a:pt x="18" y="44"/>
                    </a:lnTo>
                    <a:lnTo>
                      <a:pt x="17" y="51"/>
                    </a:lnTo>
                    <a:lnTo>
                      <a:pt x="16" y="57"/>
                    </a:lnTo>
                    <a:lnTo>
                      <a:pt x="16" y="64"/>
                    </a:lnTo>
                    <a:lnTo>
                      <a:pt x="0" y="204"/>
                    </a:lnTo>
                    <a:lnTo>
                      <a:pt x="0" y="211"/>
                    </a:lnTo>
                    <a:lnTo>
                      <a:pt x="1" y="217"/>
                    </a:lnTo>
                    <a:lnTo>
                      <a:pt x="3" y="223"/>
                    </a:lnTo>
                    <a:lnTo>
                      <a:pt x="6" y="229"/>
                    </a:lnTo>
                    <a:lnTo>
                      <a:pt x="10" y="235"/>
                    </a:lnTo>
                    <a:lnTo>
                      <a:pt x="14" y="240"/>
                    </a:lnTo>
                    <a:lnTo>
                      <a:pt x="19" y="245"/>
                    </a:lnTo>
                    <a:lnTo>
                      <a:pt x="25" y="250"/>
                    </a:lnTo>
                    <a:lnTo>
                      <a:pt x="30" y="254"/>
                    </a:lnTo>
                    <a:lnTo>
                      <a:pt x="36" y="258"/>
                    </a:lnTo>
                    <a:lnTo>
                      <a:pt x="42" y="261"/>
                    </a:lnTo>
                    <a:lnTo>
                      <a:pt x="48" y="264"/>
                    </a:lnTo>
                    <a:lnTo>
                      <a:pt x="54" y="266"/>
                    </a:lnTo>
                    <a:lnTo>
                      <a:pt x="60" y="267"/>
                    </a:lnTo>
                    <a:lnTo>
                      <a:pt x="67" y="268"/>
                    </a:lnTo>
                    <a:lnTo>
                      <a:pt x="73" y="269"/>
                    </a:lnTo>
                    <a:lnTo>
                      <a:pt x="487" y="269"/>
                    </a:lnTo>
                    <a:close/>
                  </a:path>
                </a:pathLst>
              </a:custGeom>
              <a:solidFill>
                <a:srgbClr val="F2F3F1"/>
              </a:solidFill>
              <a:ln w="0" cap="flat" cmpd="sng">
                <a:solidFill>
                  <a:srgbClr val="000000"/>
                </a:solidFill>
                <a:prstDash val="solid"/>
                <a:headEnd type="none" w="med" len="med"/>
                <a:tailEnd type="none" w="med" len="med"/>
              </a:ln>
            </p:spPr>
            <p:txBody>
              <a:bodyPr/>
              <a:lstStyle/>
              <a:p>
                <a:endParaRPr lang="en-US"/>
              </a:p>
            </p:txBody>
          </p:sp>
          <p:sp>
            <p:nvSpPr>
              <p:cNvPr id="1413664" name="Freeform 1413663"/>
              <p:cNvSpPr/>
              <p:nvPr/>
            </p:nvSpPr>
            <p:spPr>
              <a:xfrm>
                <a:off x="4780" y="1279"/>
                <a:ext cx="17" cy="6"/>
              </a:xfrm>
              <a:custGeom>
                <a:avLst/>
                <a:gdLst/>
                <a:ahLst/>
                <a:cxnLst/>
                <a:rect l="0" t="0" r="0" b="0"/>
                <a:pathLst>
                  <a:path w="412" h="121">
                    <a:moveTo>
                      <a:pt x="412" y="61"/>
                    </a:moveTo>
                    <a:lnTo>
                      <a:pt x="411" y="67"/>
                    </a:lnTo>
                    <a:lnTo>
                      <a:pt x="411" y="73"/>
                    </a:lnTo>
                    <a:lnTo>
                      <a:pt x="409" y="78"/>
                    </a:lnTo>
                    <a:lnTo>
                      <a:pt x="407" y="85"/>
                    </a:lnTo>
                    <a:lnTo>
                      <a:pt x="405" y="90"/>
                    </a:lnTo>
                    <a:lnTo>
                      <a:pt x="403" y="95"/>
                    </a:lnTo>
                    <a:lnTo>
                      <a:pt x="401" y="99"/>
                    </a:lnTo>
                    <a:lnTo>
                      <a:pt x="398" y="103"/>
                    </a:lnTo>
                    <a:lnTo>
                      <a:pt x="395" y="107"/>
                    </a:lnTo>
                    <a:lnTo>
                      <a:pt x="391" y="111"/>
                    </a:lnTo>
                    <a:lnTo>
                      <a:pt x="387" y="113"/>
                    </a:lnTo>
                    <a:lnTo>
                      <a:pt x="383" y="116"/>
                    </a:lnTo>
                    <a:lnTo>
                      <a:pt x="379" y="118"/>
                    </a:lnTo>
                    <a:lnTo>
                      <a:pt x="374" y="119"/>
                    </a:lnTo>
                    <a:lnTo>
                      <a:pt x="368" y="120"/>
                    </a:lnTo>
                    <a:lnTo>
                      <a:pt x="363" y="121"/>
                    </a:lnTo>
                    <a:lnTo>
                      <a:pt x="48" y="121"/>
                    </a:lnTo>
                    <a:lnTo>
                      <a:pt x="42" y="120"/>
                    </a:lnTo>
                    <a:lnTo>
                      <a:pt x="37" y="119"/>
                    </a:lnTo>
                    <a:lnTo>
                      <a:pt x="32" y="118"/>
                    </a:lnTo>
                    <a:lnTo>
                      <a:pt x="28" y="116"/>
                    </a:lnTo>
                    <a:lnTo>
                      <a:pt x="24" y="113"/>
                    </a:lnTo>
                    <a:lnTo>
                      <a:pt x="19" y="111"/>
                    </a:lnTo>
                    <a:lnTo>
                      <a:pt x="15" y="107"/>
                    </a:lnTo>
                    <a:lnTo>
                      <a:pt x="12" y="103"/>
                    </a:lnTo>
                    <a:lnTo>
                      <a:pt x="9" y="99"/>
                    </a:lnTo>
                    <a:lnTo>
                      <a:pt x="7" y="95"/>
                    </a:lnTo>
                    <a:lnTo>
                      <a:pt x="5" y="90"/>
                    </a:lnTo>
                    <a:lnTo>
                      <a:pt x="3" y="85"/>
                    </a:lnTo>
                    <a:lnTo>
                      <a:pt x="1" y="78"/>
                    </a:lnTo>
                    <a:lnTo>
                      <a:pt x="0" y="73"/>
                    </a:lnTo>
                    <a:lnTo>
                      <a:pt x="0" y="67"/>
                    </a:lnTo>
                    <a:lnTo>
                      <a:pt x="0" y="61"/>
                    </a:lnTo>
                    <a:lnTo>
                      <a:pt x="3" y="0"/>
                    </a:lnTo>
                    <a:lnTo>
                      <a:pt x="408" y="0"/>
                    </a:lnTo>
                    <a:lnTo>
                      <a:pt x="412" y="61"/>
                    </a:lnTo>
                    <a:close/>
                  </a:path>
                </a:pathLst>
              </a:custGeom>
              <a:solidFill>
                <a:srgbClr val="A9B6B5"/>
              </a:solidFill>
              <a:ln w="0" cap="flat" cmpd="sng">
                <a:solidFill>
                  <a:srgbClr val="000000"/>
                </a:solidFill>
                <a:prstDash val="solid"/>
                <a:headEnd type="none" w="med" len="med"/>
                <a:tailEnd type="none" w="med" len="med"/>
              </a:ln>
            </p:spPr>
            <p:txBody>
              <a:bodyPr/>
              <a:lstStyle/>
              <a:p>
                <a:endParaRPr lang="en-US"/>
              </a:p>
            </p:txBody>
          </p:sp>
          <p:sp>
            <p:nvSpPr>
              <p:cNvPr id="1413665" name="Freeform 1413664"/>
              <p:cNvSpPr/>
              <p:nvPr/>
            </p:nvSpPr>
            <p:spPr>
              <a:xfrm>
                <a:off x="4777" y="1276"/>
                <a:ext cx="2" cy="8"/>
              </a:xfrm>
              <a:custGeom>
                <a:avLst/>
                <a:gdLst/>
                <a:ahLst/>
                <a:cxnLst/>
                <a:rect l="0" t="0" r="0" b="0"/>
                <a:pathLst>
                  <a:path w="40" h="200">
                    <a:moveTo>
                      <a:pt x="23" y="200"/>
                    </a:moveTo>
                    <a:lnTo>
                      <a:pt x="24" y="199"/>
                    </a:lnTo>
                    <a:lnTo>
                      <a:pt x="26" y="199"/>
                    </a:lnTo>
                    <a:lnTo>
                      <a:pt x="27" y="199"/>
                    </a:lnTo>
                    <a:lnTo>
                      <a:pt x="29" y="198"/>
                    </a:lnTo>
                    <a:lnTo>
                      <a:pt x="30" y="197"/>
                    </a:lnTo>
                    <a:lnTo>
                      <a:pt x="32" y="196"/>
                    </a:lnTo>
                    <a:lnTo>
                      <a:pt x="33" y="195"/>
                    </a:lnTo>
                    <a:lnTo>
                      <a:pt x="34" y="194"/>
                    </a:lnTo>
                    <a:lnTo>
                      <a:pt x="35" y="193"/>
                    </a:lnTo>
                    <a:lnTo>
                      <a:pt x="36" y="191"/>
                    </a:lnTo>
                    <a:lnTo>
                      <a:pt x="37" y="190"/>
                    </a:lnTo>
                    <a:lnTo>
                      <a:pt x="38" y="188"/>
                    </a:lnTo>
                    <a:lnTo>
                      <a:pt x="39" y="186"/>
                    </a:lnTo>
                    <a:lnTo>
                      <a:pt x="39" y="184"/>
                    </a:lnTo>
                    <a:lnTo>
                      <a:pt x="39" y="183"/>
                    </a:lnTo>
                    <a:lnTo>
                      <a:pt x="40" y="181"/>
                    </a:lnTo>
                    <a:lnTo>
                      <a:pt x="40" y="20"/>
                    </a:lnTo>
                    <a:lnTo>
                      <a:pt x="39" y="18"/>
                    </a:lnTo>
                    <a:lnTo>
                      <a:pt x="39" y="16"/>
                    </a:lnTo>
                    <a:lnTo>
                      <a:pt x="39" y="14"/>
                    </a:lnTo>
                    <a:lnTo>
                      <a:pt x="38" y="11"/>
                    </a:lnTo>
                    <a:lnTo>
                      <a:pt x="37" y="10"/>
                    </a:lnTo>
                    <a:lnTo>
                      <a:pt x="36" y="8"/>
                    </a:lnTo>
                    <a:lnTo>
                      <a:pt x="35" y="7"/>
                    </a:lnTo>
                    <a:lnTo>
                      <a:pt x="34" y="5"/>
                    </a:lnTo>
                    <a:lnTo>
                      <a:pt x="33" y="4"/>
                    </a:lnTo>
                    <a:lnTo>
                      <a:pt x="32" y="3"/>
                    </a:lnTo>
                    <a:lnTo>
                      <a:pt x="30" y="2"/>
                    </a:lnTo>
                    <a:lnTo>
                      <a:pt x="29" y="1"/>
                    </a:lnTo>
                    <a:lnTo>
                      <a:pt x="27" y="0"/>
                    </a:lnTo>
                    <a:lnTo>
                      <a:pt x="26" y="0"/>
                    </a:lnTo>
                    <a:lnTo>
                      <a:pt x="24" y="0"/>
                    </a:lnTo>
                    <a:lnTo>
                      <a:pt x="23" y="0"/>
                    </a:lnTo>
                    <a:lnTo>
                      <a:pt x="21" y="0"/>
                    </a:lnTo>
                    <a:lnTo>
                      <a:pt x="19" y="0"/>
                    </a:lnTo>
                    <a:lnTo>
                      <a:pt x="18" y="0"/>
                    </a:lnTo>
                    <a:lnTo>
                      <a:pt x="16" y="1"/>
                    </a:lnTo>
                    <a:lnTo>
                      <a:pt x="15" y="2"/>
                    </a:lnTo>
                    <a:lnTo>
                      <a:pt x="13" y="3"/>
                    </a:lnTo>
                    <a:lnTo>
                      <a:pt x="12" y="4"/>
                    </a:lnTo>
                    <a:lnTo>
                      <a:pt x="11" y="5"/>
                    </a:lnTo>
                    <a:lnTo>
                      <a:pt x="10" y="7"/>
                    </a:lnTo>
                    <a:lnTo>
                      <a:pt x="9" y="8"/>
                    </a:lnTo>
                    <a:lnTo>
                      <a:pt x="8" y="10"/>
                    </a:lnTo>
                    <a:lnTo>
                      <a:pt x="7" y="11"/>
                    </a:lnTo>
                    <a:lnTo>
                      <a:pt x="6" y="14"/>
                    </a:lnTo>
                    <a:lnTo>
                      <a:pt x="6" y="16"/>
                    </a:lnTo>
                    <a:lnTo>
                      <a:pt x="6" y="18"/>
                    </a:lnTo>
                    <a:lnTo>
                      <a:pt x="6" y="20"/>
                    </a:lnTo>
                    <a:lnTo>
                      <a:pt x="0" y="168"/>
                    </a:lnTo>
                    <a:lnTo>
                      <a:pt x="0" y="169"/>
                    </a:lnTo>
                    <a:lnTo>
                      <a:pt x="0" y="172"/>
                    </a:lnTo>
                    <a:lnTo>
                      <a:pt x="1" y="175"/>
                    </a:lnTo>
                    <a:lnTo>
                      <a:pt x="2" y="178"/>
                    </a:lnTo>
                    <a:lnTo>
                      <a:pt x="4" y="180"/>
                    </a:lnTo>
                    <a:lnTo>
                      <a:pt x="5" y="183"/>
                    </a:lnTo>
                    <a:lnTo>
                      <a:pt x="7" y="185"/>
                    </a:lnTo>
                    <a:lnTo>
                      <a:pt x="8" y="188"/>
                    </a:lnTo>
                    <a:lnTo>
                      <a:pt x="10" y="190"/>
                    </a:lnTo>
                    <a:lnTo>
                      <a:pt x="12" y="192"/>
                    </a:lnTo>
                    <a:lnTo>
                      <a:pt x="13" y="194"/>
                    </a:lnTo>
                    <a:lnTo>
                      <a:pt x="15" y="196"/>
                    </a:lnTo>
                    <a:lnTo>
                      <a:pt x="17" y="197"/>
                    </a:lnTo>
                    <a:lnTo>
                      <a:pt x="19" y="199"/>
                    </a:lnTo>
                    <a:lnTo>
                      <a:pt x="21" y="199"/>
                    </a:lnTo>
                    <a:lnTo>
                      <a:pt x="23" y="200"/>
                    </a:lnTo>
                    <a:close/>
                  </a:path>
                </a:pathLst>
              </a:custGeom>
              <a:solidFill>
                <a:srgbClr val="C2D5D7"/>
              </a:solidFill>
              <a:ln w="0" cap="flat" cmpd="sng">
                <a:solidFill>
                  <a:srgbClr val="000000"/>
                </a:solidFill>
                <a:prstDash val="solid"/>
                <a:headEnd type="none" w="med" len="med"/>
                <a:tailEnd type="none" w="med" len="med"/>
              </a:ln>
            </p:spPr>
            <p:txBody>
              <a:bodyPr/>
              <a:lstStyle/>
              <a:p>
                <a:endParaRPr lang="en-US"/>
              </a:p>
            </p:txBody>
          </p:sp>
          <p:sp>
            <p:nvSpPr>
              <p:cNvPr id="1413666" name="Freeform 1413665"/>
              <p:cNvSpPr/>
              <p:nvPr/>
            </p:nvSpPr>
            <p:spPr>
              <a:xfrm>
                <a:off x="4798" y="1275"/>
                <a:ext cx="2" cy="9"/>
              </a:xfrm>
              <a:custGeom>
                <a:avLst/>
                <a:gdLst/>
                <a:ahLst/>
                <a:cxnLst/>
                <a:rect l="0" t="0" r="0" b="0"/>
                <a:pathLst>
                  <a:path w="46" h="209">
                    <a:moveTo>
                      <a:pt x="17" y="209"/>
                    </a:moveTo>
                    <a:lnTo>
                      <a:pt x="18" y="208"/>
                    </a:lnTo>
                    <a:lnTo>
                      <a:pt x="20" y="208"/>
                    </a:lnTo>
                    <a:lnTo>
                      <a:pt x="22" y="206"/>
                    </a:lnTo>
                    <a:lnTo>
                      <a:pt x="25" y="205"/>
                    </a:lnTo>
                    <a:lnTo>
                      <a:pt x="28" y="203"/>
                    </a:lnTo>
                    <a:lnTo>
                      <a:pt x="30" y="201"/>
                    </a:lnTo>
                    <a:lnTo>
                      <a:pt x="33" y="199"/>
                    </a:lnTo>
                    <a:lnTo>
                      <a:pt x="35" y="197"/>
                    </a:lnTo>
                    <a:lnTo>
                      <a:pt x="37" y="194"/>
                    </a:lnTo>
                    <a:lnTo>
                      <a:pt x="39" y="191"/>
                    </a:lnTo>
                    <a:lnTo>
                      <a:pt x="41" y="189"/>
                    </a:lnTo>
                    <a:lnTo>
                      <a:pt x="42" y="186"/>
                    </a:lnTo>
                    <a:lnTo>
                      <a:pt x="44" y="184"/>
                    </a:lnTo>
                    <a:lnTo>
                      <a:pt x="45" y="181"/>
                    </a:lnTo>
                    <a:lnTo>
                      <a:pt x="45" y="178"/>
                    </a:lnTo>
                    <a:lnTo>
                      <a:pt x="46" y="176"/>
                    </a:lnTo>
                    <a:lnTo>
                      <a:pt x="35" y="21"/>
                    </a:lnTo>
                    <a:lnTo>
                      <a:pt x="34" y="17"/>
                    </a:lnTo>
                    <a:lnTo>
                      <a:pt x="34" y="15"/>
                    </a:lnTo>
                    <a:lnTo>
                      <a:pt x="34" y="14"/>
                    </a:lnTo>
                    <a:lnTo>
                      <a:pt x="33" y="12"/>
                    </a:lnTo>
                    <a:lnTo>
                      <a:pt x="32" y="10"/>
                    </a:lnTo>
                    <a:lnTo>
                      <a:pt x="31" y="8"/>
                    </a:lnTo>
                    <a:lnTo>
                      <a:pt x="30" y="7"/>
                    </a:lnTo>
                    <a:lnTo>
                      <a:pt x="29" y="5"/>
                    </a:lnTo>
                    <a:lnTo>
                      <a:pt x="28" y="4"/>
                    </a:lnTo>
                    <a:lnTo>
                      <a:pt x="26" y="3"/>
                    </a:lnTo>
                    <a:lnTo>
                      <a:pt x="24" y="2"/>
                    </a:lnTo>
                    <a:lnTo>
                      <a:pt x="23" y="1"/>
                    </a:lnTo>
                    <a:lnTo>
                      <a:pt x="21" y="0"/>
                    </a:lnTo>
                    <a:lnTo>
                      <a:pt x="20" y="0"/>
                    </a:lnTo>
                    <a:lnTo>
                      <a:pt x="18" y="0"/>
                    </a:lnTo>
                    <a:lnTo>
                      <a:pt x="17" y="0"/>
                    </a:lnTo>
                    <a:lnTo>
                      <a:pt x="15" y="0"/>
                    </a:lnTo>
                    <a:lnTo>
                      <a:pt x="13" y="0"/>
                    </a:lnTo>
                    <a:lnTo>
                      <a:pt x="11" y="0"/>
                    </a:lnTo>
                    <a:lnTo>
                      <a:pt x="10" y="1"/>
                    </a:lnTo>
                    <a:lnTo>
                      <a:pt x="8" y="2"/>
                    </a:lnTo>
                    <a:lnTo>
                      <a:pt x="7" y="3"/>
                    </a:lnTo>
                    <a:lnTo>
                      <a:pt x="5" y="4"/>
                    </a:lnTo>
                    <a:lnTo>
                      <a:pt x="4" y="6"/>
                    </a:lnTo>
                    <a:lnTo>
                      <a:pt x="3" y="7"/>
                    </a:lnTo>
                    <a:lnTo>
                      <a:pt x="2" y="9"/>
                    </a:lnTo>
                    <a:lnTo>
                      <a:pt x="1" y="11"/>
                    </a:lnTo>
                    <a:lnTo>
                      <a:pt x="1" y="13"/>
                    </a:lnTo>
                    <a:lnTo>
                      <a:pt x="0" y="15"/>
                    </a:lnTo>
                    <a:lnTo>
                      <a:pt x="0" y="17"/>
                    </a:lnTo>
                    <a:lnTo>
                      <a:pt x="0" y="19"/>
                    </a:lnTo>
                    <a:lnTo>
                      <a:pt x="0" y="23"/>
                    </a:lnTo>
                    <a:lnTo>
                      <a:pt x="0" y="192"/>
                    </a:lnTo>
                    <a:lnTo>
                      <a:pt x="0" y="193"/>
                    </a:lnTo>
                    <a:lnTo>
                      <a:pt x="0" y="195"/>
                    </a:lnTo>
                    <a:lnTo>
                      <a:pt x="0" y="196"/>
                    </a:lnTo>
                    <a:lnTo>
                      <a:pt x="1" y="198"/>
                    </a:lnTo>
                    <a:lnTo>
                      <a:pt x="1" y="199"/>
                    </a:lnTo>
                    <a:lnTo>
                      <a:pt x="2" y="200"/>
                    </a:lnTo>
                    <a:lnTo>
                      <a:pt x="3" y="202"/>
                    </a:lnTo>
                    <a:lnTo>
                      <a:pt x="4" y="203"/>
                    </a:lnTo>
                    <a:lnTo>
                      <a:pt x="5" y="204"/>
                    </a:lnTo>
                    <a:lnTo>
                      <a:pt x="7" y="205"/>
                    </a:lnTo>
                    <a:lnTo>
                      <a:pt x="8" y="206"/>
                    </a:lnTo>
                    <a:lnTo>
                      <a:pt x="10" y="207"/>
                    </a:lnTo>
                    <a:lnTo>
                      <a:pt x="11" y="208"/>
                    </a:lnTo>
                    <a:lnTo>
                      <a:pt x="13" y="208"/>
                    </a:lnTo>
                    <a:lnTo>
                      <a:pt x="15" y="208"/>
                    </a:lnTo>
                    <a:lnTo>
                      <a:pt x="17" y="209"/>
                    </a:lnTo>
                    <a:close/>
                  </a:path>
                </a:pathLst>
              </a:custGeom>
              <a:solidFill>
                <a:srgbClr val="C2D5D7"/>
              </a:solidFill>
              <a:ln w="0" cap="flat" cmpd="sng">
                <a:solidFill>
                  <a:srgbClr val="000000"/>
                </a:solidFill>
                <a:prstDash val="solid"/>
                <a:headEnd type="none" w="med" len="med"/>
                <a:tailEnd type="none" w="med" len="med"/>
              </a:ln>
            </p:spPr>
            <p:txBody>
              <a:bodyPr/>
              <a:lstStyle/>
              <a:p>
                <a:endParaRPr lang="en-US"/>
              </a:p>
            </p:txBody>
          </p:sp>
          <p:sp>
            <p:nvSpPr>
              <p:cNvPr id="1413667" name="Freeform 1413666"/>
              <p:cNvSpPr/>
              <p:nvPr/>
            </p:nvSpPr>
            <p:spPr>
              <a:xfrm>
                <a:off x="4779" y="1275"/>
                <a:ext cx="19" cy="4"/>
              </a:xfrm>
              <a:custGeom>
                <a:avLst/>
                <a:gdLst/>
                <a:ahLst/>
                <a:cxnLst/>
                <a:rect l="0" t="0" r="0" b="0"/>
                <a:pathLst>
                  <a:path w="423" h="99">
                    <a:moveTo>
                      <a:pt x="377" y="99"/>
                    </a:moveTo>
                    <a:lnTo>
                      <a:pt x="382" y="98"/>
                    </a:lnTo>
                    <a:lnTo>
                      <a:pt x="386" y="98"/>
                    </a:lnTo>
                    <a:lnTo>
                      <a:pt x="390" y="97"/>
                    </a:lnTo>
                    <a:lnTo>
                      <a:pt x="395" y="96"/>
                    </a:lnTo>
                    <a:lnTo>
                      <a:pt x="398" y="95"/>
                    </a:lnTo>
                    <a:lnTo>
                      <a:pt x="402" y="93"/>
                    </a:lnTo>
                    <a:lnTo>
                      <a:pt x="405" y="91"/>
                    </a:lnTo>
                    <a:lnTo>
                      <a:pt x="409" y="89"/>
                    </a:lnTo>
                    <a:lnTo>
                      <a:pt x="411" y="87"/>
                    </a:lnTo>
                    <a:lnTo>
                      <a:pt x="414" y="85"/>
                    </a:lnTo>
                    <a:lnTo>
                      <a:pt x="416" y="82"/>
                    </a:lnTo>
                    <a:lnTo>
                      <a:pt x="419" y="80"/>
                    </a:lnTo>
                    <a:lnTo>
                      <a:pt x="420" y="77"/>
                    </a:lnTo>
                    <a:lnTo>
                      <a:pt x="422" y="74"/>
                    </a:lnTo>
                    <a:lnTo>
                      <a:pt x="422" y="70"/>
                    </a:lnTo>
                    <a:lnTo>
                      <a:pt x="423" y="67"/>
                    </a:lnTo>
                    <a:lnTo>
                      <a:pt x="423" y="33"/>
                    </a:lnTo>
                    <a:lnTo>
                      <a:pt x="422" y="28"/>
                    </a:lnTo>
                    <a:lnTo>
                      <a:pt x="422" y="25"/>
                    </a:lnTo>
                    <a:lnTo>
                      <a:pt x="420" y="22"/>
                    </a:lnTo>
                    <a:lnTo>
                      <a:pt x="419" y="19"/>
                    </a:lnTo>
                    <a:lnTo>
                      <a:pt x="416" y="16"/>
                    </a:lnTo>
                    <a:lnTo>
                      <a:pt x="414" y="13"/>
                    </a:lnTo>
                    <a:lnTo>
                      <a:pt x="411" y="11"/>
                    </a:lnTo>
                    <a:lnTo>
                      <a:pt x="409" y="9"/>
                    </a:lnTo>
                    <a:lnTo>
                      <a:pt x="405" y="7"/>
                    </a:lnTo>
                    <a:lnTo>
                      <a:pt x="402" y="5"/>
                    </a:lnTo>
                    <a:lnTo>
                      <a:pt x="398" y="3"/>
                    </a:lnTo>
                    <a:lnTo>
                      <a:pt x="395" y="2"/>
                    </a:lnTo>
                    <a:lnTo>
                      <a:pt x="390" y="1"/>
                    </a:lnTo>
                    <a:lnTo>
                      <a:pt x="386" y="0"/>
                    </a:lnTo>
                    <a:lnTo>
                      <a:pt x="382" y="0"/>
                    </a:lnTo>
                    <a:lnTo>
                      <a:pt x="377" y="0"/>
                    </a:lnTo>
                    <a:lnTo>
                      <a:pt x="45" y="0"/>
                    </a:lnTo>
                    <a:lnTo>
                      <a:pt x="40" y="0"/>
                    </a:lnTo>
                    <a:lnTo>
                      <a:pt x="36" y="0"/>
                    </a:lnTo>
                    <a:lnTo>
                      <a:pt x="32" y="1"/>
                    </a:lnTo>
                    <a:lnTo>
                      <a:pt x="27" y="2"/>
                    </a:lnTo>
                    <a:lnTo>
                      <a:pt x="23" y="3"/>
                    </a:lnTo>
                    <a:lnTo>
                      <a:pt x="19" y="5"/>
                    </a:lnTo>
                    <a:lnTo>
                      <a:pt x="16" y="7"/>
                    </a:lnTo>
                    <a:lnTo>
                      <a:pt x="13" y="9"/>
                    </a:lnTo>
                    <a:lnTo>
                      <a:pt x="10" y="11"/>
                    </a:lnTo>
                    <a:lnTo>
                      <a:pt x="7" y="13"/>
                    </a:lnTo>
                    <a:lnTo>
                      <a:pt x="5" y="16"/>
                    </a:lnTo>
                    <a:lnTo>
                      <a:pt x="3" y="19"/>
                    </a:lnTo>
                    <a:lnTo>
                      <a:pt x="2" y="22"/>
                    </a:lnTo>
                    <a:lnTo>
                      <a:pt x="0" y="25"/>
                    </a:lnTo>
                    <a:lnTo>
                      <a:pt x="0" y="28"/>
                    </a:lnTo>
                    <a:lnTo>
                      <a:pt x="0" y="33"/>
                    </a:lnTo>
                    <a:lnTo>
                      <a:pt x="0" y="67"/>
                    </a:lnTo>
                    <a:lnTo>
                      <a:pt x="0" y="70"/>
                    </a:lnTo>
                    <a:lnTo>
                      <a:pt x="0" y="74"/>
                    </a:lnTo>
                    <a:lnTo>
                      <a:pt x="2" y="77"/>
                    </a:lnTo>
                    <a:lnTo>
                      <a:pt x="3" y="80"/>
                    </a:lnTo>
                    <a:lnTo>
                      <a:pt x="5" y="82"/>
                    </a:lnTo>
                    <a:lnTo>
                      <a:pt x="7" y="85"/>
                    </a:lnTo>
                    <a:lnTo>
                      <a:pt x="10" y="87"/>
                    </a:lnTo>
                    <a:lnTo>
                      <a:pt x="13" y="89"/>
                    </a:lnTo>
                    <a:lnTo>
                      <a:pt x="16" y="91"/>
                    </a:lnTo>
                    <a:lnTo>
                      <a:pt x="19" y="93"/>
                    </a:lnTo>
                    <a:lnTo>
                      <a:pt x="23" y="95"/>
                    </a:lnTo>
                    <a:lnTo>
                      <a:pt x="27" y="96"/>
                    </a:lnTo>
                    <a:lnTo>
                      <a:pt x="32" y="97"/>
                    </a:lnTo>
                    <a:lnTo>
                      <a:pt x="36" y="98"/>
                    </a:lnTo>
                    <a:lnTo>
                      <a:pt x="40" y="98"/>
                    </a:lnTo>
                    <a:lnTo>
                      <a:pt x="45" y="99"/>
                    </a:lnTo>
                    <a:lnTo>
                      <a:pt x="377" y="99"/>
                    </a:lnTo>
                    <a:close/>
                  </a:path>
                </a:pathLst>
              </a:custGeom>
              <a:solidFill>
                <a:srgbClr val="CED9D9"/>
              </a:solidFill>
              <a:ln w="0" cap="flat" cmpd="sng">
                <a:solidFill>
                  <a:srgbClr val="000000"/>
                </a:solidFill>
                <a:prstDash val="solid"/>
                <a:headEnd type="none" w="med" len="med"/>
                <a:tailEnd type="none" w="med" len="med"/>
              </a:ln>
            </p:spPr>
            <p:txBody>
              <a:bodyPr/>
              <a:lstStyle/>
              <a:p>
                <a:endParaRPr lang="en-US"/>
              </a:p>
            </p:txBody>
          </p:sp>
          <p:sp>
            <p:nvSpPr>
              <p:cNvPr id="1413668" name="Freeform 1413667"/>
              <p:cNvSpPr/>
              <p:nvPr/>
            </p:nvSpPr>
            <p:spPr>
              <a:xfrm>
                <a:off x="4749" y="1274"/>
                <a:ext cx="25" cy="12"/>
              </a:xfrm>
              <a:custGeom>
                <a:avLst/>
                <a:gdLst/>
                <a:ahLst/>
                <a:cxnLst/>
                <a:rect l="0" t="0" r="0" b="0"/>
                <a:pathLst>
                  <a:path w="560" h="269">
                    <a:moveTo>
                      <a:pt x="487" y="269"/>
                    </a:moveTo>
                    <a:lnTo>
                      <a:pt x="493" y="268"/>
                    </a:lnTo>
                    <a:lnTo>
                      <a:pt x="499" y="267"/>
                    </a:lnTo>
                    <a:lnTo>
                      <a:pt x="505" y="266"/>
                    </a:lnTo>
                    <a:lnTo>
                      <a:pt x="511" y="264"/>
                    </a:lnTo>
                    <a:lnTo>
                      <a:pt x="517" y="261"/>
                    </a:lnTo>
                    <a:lnTo>
                      <a:pt x="523" y="258"/>
                    </a:lnTo>
                    <a:lnTo>
                      <a:pt x="530" y="254"/>
                    </a:lnTo>
                    <a:lnTo>
                      <a:pt x="535" y="250"/>
                    </a:lnTo>
                    <a:lnTo>
                      <a:pt x="540" y="245"/>
                    </a:lnTo>
                    <a:lnTo>
                      <a:pt x="545" y="240"/>
                    </a:lnTo>
                    <a:lnTo>
                      <a:pt x="549" y="235"/>
                    </a:lnTo>
                    <a:lnTo>
                      <a:pt x="553" y="229"/>
                    </a:lnTo>
                    <a:lnTo>
                      <a:pt x="556" y="223"/>
                    </a:lnTo>
                    <a:lnTo>
                      <a:pt x="558" y="217"/>
                    </a:lnTo>
                    <a:lnTo>
                      <a:pt x="559" y="211"/>
                    </a:lnTo>
                    <a:lnTo>
                      <a:pt x="560" y="204"/>
                    </a:lnTo>
                    <a:lnTo>
                      <a:pt x="544" y="64"/>
                    </a:lnTo>
                    <a:lnTo>
                      <a:pt x="543" y="57"/>
                    </a:lnTo>
                    <a:lnTo>
                      <a:pt x="542" y="51"/>
                    </a:lnTo>
                    <a:lnTo>
                      <a:pt x="541" y="44"/>
                    </a:lnTo>
                    <a:lnTo>
                      <a:pt x="539" y="38"/>
                    </a:lnTo>
                    <a:lnTo>
                      <a:pt x="537" y="33"/>
                    </a:lnTo>
                    <a:lnTo>
                      <a:pt x="534" y="28"/>
                    </a:lnTo>
                    <a:lnTo>
                      <a:pt x="531" y="23"/>
                    </a:lnTo>
                    <a:lnTo>
                      <a:pt x="526" y="18"/>
                    </a:lnTo>
                    <a:lnTo>
                      <a:pt x="522" y="14"/>
                    </a:lnTo>
                    <a:lnTo>
                      <a:pt x="518" y="11"/>
                    </a:lnTo>
                    <a:lnTo>
                      <a:pt x="514" y="7"/>
                    </a:lnTo>
                    <a:lnTo>
                      <a:pt x="509" y="4"/>
                    </a:lnTo>
                    <a:lnTo>
                      <a:pt x="504" y="2"/>
                    </a:lnTo>
                    <a:lnTo>
                      <a:pt x="498" y="1"/>
                    </a:lnTo>
                    <a:lnTo>
                      <a:pt x="493" y="0"/>
                    </a:lnTo>
                    <a:lnTo>
                      <a:pt x="487" y="0"/>
                    </a:lnTo>
                    <a:lnTo>
                      <a:pt x="73" y="0"/>
                    </a:lnTo>
                    <a:lnTo>
                      <a:pt x="67" y="0"/>
                    </a:lnTo>
                    <a:lnTo>
                      <a:pt x="61" y="1"/>
                    </a:lnTo>
                    <a:lnTo>
                      <a:pt x="55" y="2"/>
                    </a:lnTo>
                    <a:lnTo>
                      <a:pt x="50" y="4"/>
                    </a:lnTo>
                    <a:lnTo>
                      <a:pt x="45" y="7"/>
                    </a:lnTo>
                    <a:lnTo>
                      <a:pt x="41" y="11"/>
                    </a:lnTo>
                    <a:lnTo>
                      <a:pt x="37" y="14"/>
                    </a:lnTo>
                    <a:lnTo>
                      <a:pt x="33" y="18"/>
                    </a:lnTo>
                    <a:lnTo>
                      <a:pt x="29" y="23"/>
                    </a:lnTo>
                    <a:lnTo>
                      <a:pt x="26" y="28"/>
                    </a:lnTo>
                    <a:lnTo>
                      <a:pt x="22" y="33"/>
                    </a:lnTo>
                    <a:lnTo>
                      <a:pt x="20" y="38"/>
                    </a:lnTo>
                    <a:lnTo>
                      <a:pt x="18" y="44"/>
                    </a:lnTo>
                    <a:lnTo>
                      <a:pt x="17" y="51"/>
                    </a:lnTo>
                    <a:lnTo>
                      <a:pt x="16" y="57"/>
                    </a:lnTo>
                    <a:lnTo>
                      <a:pt x="16" y="64"/>
                    </a:lnTo>
                    <a:lnTo>
                      <a:pt x="0" y="204"/>
                    </a:lnTo>
                    <a:lnTo>
                      <a:pt x="0" y="211"/>
                    </a:lnTo>
                    <a:lnTo>
                      <a:pt x="1" y="217"/>
                    </a:lnTo>
                    <a:lnTo>
                      <a:pt x="3" y="223"/>
                    </a:lnTo>
                    <a:lnTo>
                      <a:pt x="6" y="229"/>
                    </a:lnTo>
                    <a:lnTo>
                      <a:pt x="10" y="235"/>
                    </a:lnTo>
                    <a:lnTo>
                      <a:pt x="14" y="240"/>
                    </a:lnTo>
                    <a:lnTo>
                      <a:pt x="19" y="245"/>
                    </a:lnTo>
                    <a:lnTo>
                      <a:pt x="25" y="250"/>
                    </a:lnTo>
                    <a:lnTo>
                      <a:pt x="30" y="254"/>
                    </a:lnTo>
                    <a:lnTo>
                      <a:pt x="36" y="258"/>
                    </a:lnTo>
                    <a:lnTo>
                      <a:pt x="42" y="261"/>
                    </a:lnTo>
                    <a:lnTo>
                      <a:pt x="48" y="264"/>
                    </a:lnTo>
                    <a:lnTo>
                      <a:pt x="54" y="266"/>
                    </a:lnTo>
                    <a:lnTo>
                      <a:pt x="60" y="267"/>
                    </a:lnTo>
                    <a:lnTo>
                      <a:pt x="67" y="268"/>
                    </a:lnTo>
                    <a:lnTo>
                      <a:pt x="73" y="269"/>
                    </a:lnTo>
                    <a:lnTo>
                      <a:pt x="487" y="269"/>
                    </a:lnTo>
                    <a:close/>
                  </a:path>
                </a:pathLst>
              </a:custGeom>
              <a:solidFill>
                <a:srgbClr val="F2F3F1"/>
              </a:solidFill>
              <a:ln w="0" cap="flat" cmpd="sng">
                <a:solidFill>
                  <a:srgbClr val="000000"/>
                </a:solidFill>
                <a:prstDash val="solid"/>
                <a:headEnd type="none" w="med" len="med"/>
                <a:tailEnd type="none" w="med" len="med"/>
              </a:ln>
            </p:spPr>
            <p:txBody>
              <a:bodyPr/>
              <a:lstStyle/>
              <a:p>
                <a:endParaRPr lang="en-US"/>
              </a:p>
            </p:txBody>
          </p:sp>
          <p:sp>
            <p:nvSpPr>
              <p:cNvPr id="1413669" name="Freeform 1413668"/>
              <p:cNvSpPr/>
              <p:nvPr/>
            </p:nvSpPr>
            <p:spPr>
              <a:xfrm>
                <a:off x="4753" y="1279"/>
                <a:ext cx="17" cy="6"/>
              </a:xfrm>
              <a:custGeom>
                <a:avLst/>
                <a:gdLst/>
                <a:ahLst/>
                <a:cxnLst/>
                <a:rect l="0" t="0" r="0" b="0"/>
                <a:pathLst>
                  <a:path w="412" h="121">
                    <a:moveTo>
                      <a:pt x="412" y="61"/>
                    </a:moveTo>
                    <a:lnTo>
                      <a:pt x="410" y="67"/>
                    </a:lnTo>
                    <a:lnTo>
                      <a:pt x="410" y="73"/>
                    </a:lnTo>
                    <a:lnTo>
                      <a:pt x="409" y="78"/>
                    </a:lnTo>
                    <a:lnTo>
                      <a:pt x="407" y="85"/>
                    </a:lnTo>
                    <a:lnTo>
                      <a:pt x="405" y="90"/>
                    </a:lnTo>
                    <a:lnTo>
                      <a:pt x="403" y="95"/>
                    </a:lnTo>
                    <a:lnTo>
                      <a:pt x="401" y="99"/>
                    </a:lnTo>
                    <a:lnTo>
                      <a:pt x="398" y="103"/>
                    </a:lnTo>
                    <a:lnTo>
                      <a:pt x="394" y="107"/>
                    </a:lnTo>
                    <a:lnTo>
                      <a:pt x="391" y="111"/>
                    </a:lnTo>
                    <a:lnTo>
                      <a:pt x="387" y="113"/>
                    </a:lnTo>
                    <a:lnTo>
                      <a:pt x="383" y="116"/>
                    </a:lnTo>
                    <a:lnTo>
                      <a:pt x="378" y="118"/>
                    </a:lnTo>
                    <a:lnTo>
                      <a:pt x="373" y="119"/>
                    </a:lnTo>
                    <a:lnTo>
                      <a:pt x="367" y="120"/>
                    </a:lnTo>
                    <a:lnTo>
                      <a:pt x="362" y="121"/>
                    </a:lnTo>
                    <a:lnTo>
                      <a:pt x="47" y="121"/>
                    </a:lnTo>
                    <a:lnTo>
                      <a:pt x="41" y="120"/>
                    </a:lnTo>
                    <a:lnTo>
                      <a:pt x="36" y="119"/>
                    </a:lnTo>
                    <a:lnTo>
                      <a:pt x="32" y="118"/>
                    </a:lnTo>
                    <a:lnTo>
                      <a:pt x="28" y="116"/>
                    </a:lnTo>
                    <a:lnTo>
                      <a:pt x="22" y="113"/>
                    </a:lnTo>
                    <a:lnTo>
                      <a:pt x="19" y="111"/>
                    </a:lnTo>
                    <a:lnTo>
                      <a:pt x="15" y="107"/>
                    </a:lnTo>
                    <a:lnTo>
                      <a:pt x="12" y="103"/>
                    </a:lnTo>
                    <a:lnTo>
                      <a:pt x="9" y="99"/>
                    </a:lnTo>
                    <a:lnTo>
                      <a:pt x="7" y="95"/>
                    </a:lnTo>
                    <a:lnTo>
                      <a:pt x="5" y="90"/>
                    </a:lnTo>
                    <a:lnTo>
                      <a:pt x="3" y="85"/>
                    </a:lnTo>
                    <a:lnTo>
                      <a:pt x="1" y="78"/>
                    </a:lnTo>
                    <a:lnTo>
                      <a:pt x="0" y="73"/>
                    </a:lnTo>
                    <a:lnTo>
                      <a:pt x="0" y="67"/>
                    </a:lnTo>
                    <a:lnTo>
                      <a:pt x="0" y="61"/>
                    </a:lnTo>
                    <a:lnTo>
                      <a:pt x="2" y="0"/>
                    </a:lnTo>
                    <a:lnTo>
                      <a:pt x="408" y="0"/>
                    </a:lnTo>
                    <a:lnTo>
                      <a:pt x="412" y="61"/>
                    </a:lnTo>
                    <a:close/>
                  </a:path>
                </a:pathLst>
              </a:custGeom>
              <a:solidFill>
                <a:srgbClr val="A9B6B5"/>
              </a:solidFill>
              <a:ln w="0" cap="flat" cmpd="sng">
                <a:solidFill>
                  <a:srgbClr val="000000"/>
                </a:solidFill>
                <a:prstDash val="solid"/>
                <a:headEnd type="none" w="med" len="med"/>
                <a:tailEnd type="none" w="med" len="med"/>
              </a:ln>
            </p:spPr>
            <p:txBody>
              <a:bodyPr/>
              <a:lstStyle/>
              <a:p>
                <a:endParaRPr lang="en-US"/>
              </a:p>
            </p:txBody>
          </p:sp>
          <p:sp>
            <p:nvSpPr>
              <p:cNvPr id="1413670" name="Freeform 1413669"/>
              <p:cNvSpPr/>
              <p:nvPr/>
            </p:nvSpPr>
            <p:spPr>
              <a:xfrm>
                <a:off x="4750" y="1276"/>
                <a:ext cx="2" cy="8"/>
              </a:xfrm>
              <a:custGeom>
                <a:avLst/>
                <a:gdLst/>
                <a:ahLst/>
                <a:cxnLst/>
                <a:rect l="0" t="0" r="0" b="0"/>
                <a:pathLst>
                  <a:path w="41" h="200">
                    <a:moveTo>
                      <a:pt x="24" y="200"/>
                    </a:moveTo>
                    <a:lnTo>
                      <a:pt x="25" y="199"/>
                    </a:lnTo>
                    <a:lnTo>
                      <a:pt x="27" y="199"/>
                    </a:lnTo>
                    <a:lnTo>
                      <a:pt x="28" y="199"/>
                    </a:lnTo>
                    <a:lnTo>
                      <a:pt x="30" y="198"/>
                    </a:lnTo>
                    <a:lnTo>
                      <a:pt x="31" y="197"/>
                    </a:lnTo>
                    <a:lnTo>
                      <a:pt x="33" y="196"/>
                    </a:lnTo>
                    <a:lnTo>
                      <a:pt x="34" y="195"/>
                    </a:lnTo>
                    <a:lnTo>
                      <a:pt x="35" y="194"/>
                    </a:lnTo>
                    <a:lnTo>
                      <a:pt x="36" y="193"/>
                    </a:lnTo>
                    <a:lnTo>
                      <a:pt x="37" y="191"/>
                    </a:lnTo>
                    <a:lnTo>
                      <a:pt x="38" y="190"/>
                    </a:lnTo>
                    <a:lnTo>
                      <a:pt x="39" y="188"/>
                    </a:lnTo>
                    <a:lnTo>
                      <a:pt x="40" y="186"/>
                    </a:lnTo>
                    <a:lnTo>
                      <a:pt x="40" y="184"/>
                    </a:lnTo>
                    <a:lnTo>
                      <a:pt x="40" y="183"/>
                    </a:lnTo>
                    <a:lnTo>
                      <a:pt x="41" y="181"/>
                    </a:lnTo>
                    <a:lnTo>
                      <a:pt x="41" y="20"/>
                    </a:lnTo>
                    <a:lnTo>
                      <a:pt x="40" y="18"/>
                    </a:lnTo>
                    <a:lnTo>
                      <a:pt x="40" y="16"/>
                    </a:lnTo>
                    <a:lnTo>
                      <a:pt x="40" y="14"/>
                    </a:lnTo>
                    <a:lnTo>
                      <a:pt x="39" y="11"/>
                    </a:lnTo>
                    <a:lnTo>
                      <a:pt x="38" y="10"/>
                    </a:lnTo>
                    <a:lnTo>
                      <a:pt x="37" y="8"/>
                    </a:lnTo>
                    <a:lnTo>
                      <a:pt x="36" y="7"/>
                    </a:lnTo>
                    <a:lnTo>
                      <a:pt x="35" y="5"/>
                    </a:lnTo>
                    <a:lnTo>
                      <a:pt x="34" y="4"/>
                    </a:lnTo>
                    <a:lnTo>
                      <a:pt x="33" y="3"/>
                    </a:lnTo>
                    <a:lnTo>
                      <a:pt x="31" y="2"/>
                    </a:lnTo>
                    <a:lnTo>
                      <a:pt x="30" y="1"/>
                    </a:lnTo>
                    <a:lnTo>
                      <a:pt x="28" y="0"/>
                    </a:lnTo>
                    <a:lnTo>
                      <a:pt x="27" y="0"/>
                    </a:lnTo>
                    <a:lnTo>
                      <a:pt x="25" y="0"/>
                    </a:lnTo>
                    <a:lnTo>
                      <a:pt x="24" y="0"/>
                    </a:lnTo>
                    <a:lnTo>
                      <a:pt x="22" y="0"/>
                    </a:lnTo>
                    <a:lnTo>
                      <a:pt x="20" y="0"/>
                    </a:lnTo>
                    <a:lnTo>
                      <a:pt x="18" y="0"/>
                    </a:lnTo>
                    <a:lnTo>
                      <a:pt x="17" y="1"/>
                    </a:lnTo>
                    <a:lnTo>
                      <a:pt x="15" y="2"/>
                    </a:lnTo>
                    <a:lnTo>
                      <a:pt x="14" y="3"/>
                    </a:lnTo>
                    <a:lnTo>
                      <a:pt x="12" y="4"/>
                    </a:lnTo>
                    <a:lnTo>
                      <a:pt x="11" y="5"/>
                    </a:lnTo>
                    <a:lnTo>
                      <a:pt x="10" y="7"/>
                    </a:lnTo>
                    <a:lnTo>
                      <a:pt x="9" y="8"/>
                    </a:lnTo>
                    <a:lnTo>
                      <a:pt x="8" y="10"/>
                    </a:lnTo>
                    <a:lnTo>
                      <a:pt x="8" y="11"/>
                    </a:lnTo>
                    <a:lnTo>
                      <a:pt x="7" y="14"/>
                    </a:lnTo>
                    <a:lnTo>
                      <a:pt x="7" y="16"/>
                    </a:lnTo>
                    <a:lnTo>
                      <a:pt x="7" y="18"/>
                    </a:lnTo>
                    <a:lnTo>
                      <a:pt x="7" y="20"/>
                    </a:lnTo>
                    <a:lnTo>
                      <a:pt x="0" y="168"/>
                    </a:lnTo>
                    <a:lnTo>
                      <a:pt x="0" y="169"/>
                    </a:lnTo>
                    <a:lnTo>
                      <a:pt x="0" y="172"/>
                    </a:lnTo>
                    <a:lnTo>
                      <a:pt x="1" y="175"/>
                    </a:lnTo>
                    <a:lnTo>
                      <a:pt x="2" y="178"/>
                    </a:lnTo>
                    <a:lnTo>
                      <a:pt x="3" y="180"/>
                    </a:lnTo>
                    <a:lnTo>
                      <a:pt x="4" y="183"/>
                    </a:lnTo>
                    <a:lnTo>
                      <a:pt x="7" y="185"/>
                    </a:lnTo>
                    <a:lnTo>
                      <a:pt x="8" y="188"/>
                    </a:lnTo>
                    <a:lnTo>
                      <a:pt x="10" y="190"/>
                    </a:lnTo>
                    <a:lnTo>
                      <a:pt x="12" y="192"/>
                    </a:lnTo>
                    <a:lnTo>
                      <a:pt x="14" y="194"/>
                    </a:lnTo>
                    <a:lnTo>
                      <a:pt x="16" y="196"/>
                    </a:lnTo>
                    <a:lnTo>
                      <a:pt x="18" y="197"/>
                    </a:lnTo>
                    <a:lnTo>
                      <a:pt x="20" y="199"/>
                    </a:lnTo>
                    <a:lnTo>
                      <a:pt x="22" y="199"/>
                    </a:lnTo>
                    <a:lnTo>
                      <a:pt x="24" y="200"/>
                    </a:lnTo>
                    <a:close/>
                  </a:path>
                </a:pathLst>
              </a:custGeom>
              <a:solidFill>
                <a:srgbClr val="C2D5D7"/>
              </a:solidFill>
              <a:ln w="0" cap="flat" cmpd="sng">
                <a:solidFill>
                  <a:srgbClr val="000000"/>
                </a:solidFill>
                <a:prstDash val="solid"/>
                <a:headEnd type="none" w="med" len="med"/>
                <a:tailEnd type="none" w="med" len="med"/>
              </a:ln>
            </p:spPr>
            <p:txBody>
              <a:bodyPr/>
              <a:lstStyle/>
              <a:p>
                <a:endParaRPr lang="en-US"/>
              </a:p>
            </p:txBody>
          </p:sp>
          <p:sp>
            <p:nvSpPr>
              <p:cNvPr id="1413671" name="Freeform 1413670"/>
              <p:cNvSpPr/>
              <p:nvPr/>
            </p:nvSpPr>
            <p:spPr>
              <a:xfrm>
                <a:off x="4771" y="1275"/>
                <a:ext cx="2" cy="9"/>
              </a:xfrm>
              <a:custGeom>
                <a:avLst/>
                <a:gdLst/>
                <a:ahLst/>
                <a:cxnLst/>
                <a:rect l="0" t="0" r="0" b="0"/>
                <a:pathLst>
                  <a:path w="46" h="209">
                    <a:moveTo>
                      <a:pt x="17" y="209"/>
                    </a:moveTo>
                    <a:lnTo>
                      <a:pt x="18" y="208"/>
                    </a:lnTo>
                    <a:lnTo>
                      <a:pt x="21" y="208"/>
                    </a:lnTo>
                    <a:lnTo>
                      <a:pt x="23" y="206"/>
                    </a:lnTo>
                    <a:lnTo>
                      <a:pt x="25" y="205"/>
                    </a:lnTo>
                    <a:lnTo>
                      <a:pt x="27" y="203"/>
                    </a:lnTo>
                    <a:lnTo>
                      <a:pt x="31" y="201"/>
                    </a:lnTo>
                    <a:lnTo>
                      <a:pt x="33" y="199"/>
                    </a:lnTo>
                    <a:lnTo>
                      <a:pt x="35" y="197"/>
                    </a:lnTo>
                    <a:lnTo>
                      <a:pt x="37" y="194"/>
                    </a:lnTo>
                    <a:lnTo>
                      <a:pt x="39" y="191"/>
                    </a:lnTo>
                    <a:lnTo>
                      <a:pt x="41" y="189"/>
                    </a:lnTo>
                    <a:lnTo>
                      <a:pt x="43" y="186"/>
                    </a:lnTo>
                    <a:lnTo>
                      <a:pt x="44" y="184"/>
                    </a:lnTo>
                    <a:lnTo>
                      <a:pt x="45" y="181"/>
                    </a:lnTo>
                    <a:lnTo>
                      <a:pt x="45" y="178"/>
                    </a:lnTo>
                    <a:lnTo>
                      <a:pt x="46" y="176"/>
                    </a:lnTo>
                    <a:lnTo>
                      <a:pt x="35" y="21"/>
                    </a:lnTo>
                    <a:lnTo>
                      <a:pt x="34" y="17"/>
                    </a:lnTo>
                    <a:lnTo>
                      <a:pt x="34" y="15"/>
                    </a:lnTo>
                    <a:lnTo>
                      <a:pt x="34" y="14"/>
                    </a:lnTo>
                    <a:lnTo>
                      <a:pt x="33" y="12"/>
                    </a:lnTo>
                    <a:lnTo>
                      <a:pt x="33" y="10"/>
                    </a:lnTo>
                    <a:lnTo>
                      <a:pt x="32" y="8"/>
                    </a:lnTo>
                    <a:lnTo>
                      <a:pt x="31" y="7"/>
                    </a:lnTo>
                    <a:lnTo>
                      <a:pt x="30" y="5"/>
                    </a:lnTo>
                    <a:lnTo>
                      <a:pt x="29" y="4"/>
                    </a:lnTo>
                    <a:lnTo>
                      <a:pt x="26" y="3"/>
                    </a:lnTo>
                    <a:lnTo>
                      <a:pt x="25" y="2"/>
                    </a:lnTo>
                    <a:lnTo>
                      <a:pt x="23" y="1"/>
                    </a:lnTo>
                    <a:lnTo>
                      <a:pt x="22" y="0"/>
                    </a:lnTo>
                    <a:lnTo>
                      <a:pt x="20" y="0"/>
                    </a:lnTo>
                    <a:lnTo>
                      <a:pt x="18" y="0"/>
                    </a:lnTo>
                    <a:lnTo>
                      <a:pt x="17" y="0"/>
                    </a:lnTo>
                    <a:lnTo>
                      <a:pt x="15" y="0"/>
                    </a:lnTo>
                    <a:lnTo>
                      <a:pt x="13" y="0"/>
                    </a:lnTo>
                    <a:lnTo>
                      <a:pt x="12" y="0"/>
                    </a:lnTo>
                    <a:lnTo>
                      <a:pt x="10" y="1"/>
                    </a:lnTo>
                    <a:lnTo>
                      <a:pt x="9" y="2"/>
                    </a:lnTo>
                    <a:lnTo>
                      <a:pt x="7" y="3"/>
                    </a:lnTo>
                    <a:lnTo>
                      <a:pt x="6" y="4"/>
                    </a:lnTo>
                    <a:lnTo>
                      <a:pt x="5" y="6"/>
                    </a:lnTo>
                    <a:lnTo>
                      <a:pt x="4" y="7"/>
                    </a:lnTo>
                    <a:lnTo>
                      <a:pt x="3" y="9"/>
                    </a:lnTo>
                    <a:lnTo>
                      <a:pt x="2" y="11"/>
                    </a:lnTo>
                    <a:lnTo>
                      <a:pt x="1" y="13"/>
                    </a:lnTo>
                    <a:lnTo>
                      <a:pt x="0" y="15"/>
                    </a:lnTo>
                    <a:lnTo>
                      <a:pt x="0" y="17"/>
                    </a:lnTo>
                    <a:lnTo>
                      <a:pt x="0" y="19"/>
                    </a:lnTo>
                    <a:lnTo>
                      <a:pt x="0" y="23"/>
                    </a:lnTo>
                    <a:lnTo>
                      <a:pt x="0" y="192"/>
                    </a:lnTo>
                    <a:lnTo>
                      <a:pt x="0" y="193"/>
                    </a:lnTo>
                    <a:lnTo>
                      <a:pt x="0" y="195"/>
                    </a:lnTo>
                    <a:lnTo>
                      <a:pt x="0" y="196"/>
                    </a:lnTo>
                    <a:lnTo>
                      <a:pt x="1" y="198"/>
                    </a:lnTo>
                    <a:lnTo>
                      <a:pt x="2" y="199"/>
                    </a:lnTo>
                    <a:lnTo>
                      <a:pt x="3" y="200"/>
                    </a:lnTo>
                    <a:lnTo>
                      <a:pt x="4" y="202"/>
                    </a:lnTo>
                    <a:lnTo>
                      <a:pt x="5" y="203"/>
                    </a:lnTo>
                    <a:lnTo>
                      <a:pt x="6" y="204"/>
                    </a:lnTo>
                    <a:lnTo>
                      <a:pt x="7" y="205"/>
                    </a:lnTo>
                    <a:lnTo>
                      <a:pt x="9" y="206"/>
                    </a:lnTo>
                    <a:lnTo>
                      <a:pt x="10" y="207"/>
                    </a:lnTo>
                    <a:lnTo>
                      <a:pt x="12" y="208"/>
                    </a:lnTo>
                    <a:lnTo>
                      <a:pt x="13" y="208"/>
                    </a:lnTo>
                    <a:lnTo>
                      <a:pt x="15" y="208"/>
                    </a:lnTo>
                    <a:lnTo>
                      <a:pt x="17" y="209"/>
                    </a:lnTo>
                    <a:close/>
                  </a:path>
                </a:pathLst>
              </a:custGeom>
              <a:solidFill>
                <a:srgbClr val="C2D5D7"/>
              </a:solidFill>
              <a:ln w="0" cap="flat" cmpd="sng">
                <a:solidFill>
                  <a:srgbClr val="000000"/>
                </a:solidFill>
                <a:prstDash val="solid"/>
                <a:headEnd type="none" w="med" len="med"/>
                <a:tailEnd type="none" w="med" len="med"/>
              </a:ln>
            </p:spPr>
            <p:txBody>
              <a:bodyPr/>
              <a:lstStyle/>
              <a:p>
                <a:endParaRPr lang="en-US"/>
              </a:p>
            </p:txBody>
          </p:sp>
          <p:sp>
            <p:nvSpPr>
              <p:cNvPr id="1413672" name="Freeform 1413671"/>
              <p:cNvSpPr/>
              <p:nvPr/>
            </p:nvSpPr>
            <p:spPr>
              <a:xfrm>
                <a:off x="4752" y="1275"/>
                <a:ext cx="19" cy="4"/>
              </a:xfrm>
              <a:custGeom>
                <a:avLst/>
                <a:gdLst/>
                <a:ahLst/>
                <a:cxnLst/>
                <a:rect l="0" t="0" r="0" b="0"/>
                <a:pathLst>
                  <a:path w="422" h="99">
                    <a:moveTo>
                      <a:pt x="375" y="99"/>
                    </a:moveTo>
                    <a:lnTo>
                      <a:pt x="379" y="98"/>
                    </a:lnTo>
                    <a:lnTo>
                      <a:pt x="385" y="98"/>
                    </a:lnTo>
                    <a:lnTo>
                      <a:pt x="389" y="97"/>
                    </a:lnTo>
                    <a:lnTo>
                      <a:pt x="394" y="96"/>
                    </a:lnTo>
                    <a:lnTo>
                      <a:pt x="397" y="95"/>
                    </a:lnTo>
                    <a:lnTo>
                      <a:pt x="401" y="93"/>
                    </a:lnTo>
                    <a:lnTo>
                      <a:pt x="405" y="91"/>
                    </a:lnTo>
                    <a:lnTo>
                      <a:pt x="408" y="89"/>
                    </a:lnTo>
                    <a:lnTo>
                      <a:pt x="411" y="87"/>
                    </a:lnTo>
                    <a:lnTo>
                      <a:pt x="413" y="85"/>
                    </a:lnTo>
                    <a:lnTo>
                      <a:pt x="415" y="82"/>
                    </a:lnTo>
                    <a:lnTo>
                      <a:pt x="417" y="80"/>
                    </a:lnTo>
                    <a:lnTo>
                      <a:pt x="420" y="77"/>
                    </a:lnTo>
                    <a:lnTo>
                      <a:pt x="421" y="74"/>
                    </a:lnTo>
                    <a:lnTo>
                      <a:pt x="421" y="70"/>
                    </a:lnTo>
                    <a:lnTo>
                      <a:pt x="422" y="67"/>
                    </a:lnTo>
                    <a:lnTo>
                      <a:pt x="422" y="33"/>
                    </a:lnTo>
                    <a:lnTo>
                      <a:pt x="421" y="28"/>
                    </a:lnTo>
                    <a:lnTo>
                      <a:pt x="421" y="25"/>
                    </a:lnTo>
                    <a:lnTo>
                      <a:pt x="420" y="22"/>
                    </a:lnTo>
                    <a:lnTo>
                      <a:pt x="417" y="19"/>
                    </a:lnTo>
                    <a:lnTo>
                      <a:pt x="415" y="16"/>
                    </a:lnTo>
                    <a:lnTo>
                      <a:pt x="413" y="13"/>
                    </a:lnTo>
                    <a:lnTo>
                      <a:pt x="411" y="11"/>
                    </a:lnTo>
                    <a:lnTo>
                      <a:pt x="408" y="9"/>
                    </a:lnTo>
                    <a:lnTo>
                      <a:pt x="405" y="7"/>
                    </a:lnTo>
                    <a:lnTo>
                      <a:pt x="401" y="5"/>
                    </a:lnTo>
                    <a:lnTo>
                      <a:pt x="397" y="3"/>
                    </a:lnTo>
                    <a:lnTo>
                      <a:pt x="394" y="2"/>
                    </a:lnTo>
                    <a:lnTo>
                      <a:pt x="389" y="1"/>
                    </a:lnTo>
                    <a:lnTo>
                      <a:pt x="385" y="0"/>
                    </a:lnTo>
                    <a:lnTo>
                      <a:pt x="379" y="0"/>
                    </a:lnTo>
                    <a:lnTo>
                      <a:pt x="375" y="0"/>
                    </a:lnTo>
                    <a:lnTo>
                      <a:pt x="45" y="0"/>
                    </a:lnTo>
                    <a:lnTo>
                      <a:pt x="40" y="0"/>
                    </a:lnTo>
                    <a:lnTo>
                      <a:pt x="36" y="0"/>
                    </a:lnTo>
                    <a:lnTo>
                      <a:pt x="32" y="1"/>
                    </a:lnTo>
                    <a:lnTo>
                      <a:pt x="27" y="2"/>
                    </a:lnTo>
                    <a:lnTo>
                      <a:pt x="23" y="3"/>
                    </a:lnTo>
                    <a:lnTo>
                      <a:pt x="19" y="5"/>
                    </a:lnTo>
                    <a:lnTo>
                      <a:pt x="16" y="7"/>
                    </a:lnTo>
                    <a:lnTo>
                      <a:pt x="13" y="9"/>
                    </a:lnTo>
                    <a:lnTo>
                      <a:pt x="10" y="11"/>
                    </a:lnTo>
                    <a:lnTo>
                      <a:pt x="7" y="13"/>
                    </a:lnTo>
                    <a:lnTo>
                      <a:pt x="5" y="16"/>
                    </a:lnTo>
                    <a:lnTo>
                      <a:pt x="3" y="19"/>
                    </a:lnTo>
                    <a:lnTo>
                      <a:pt x="2" y="22"/>
                    </a:lnTo>
                    <a:lnTo>
                      <a:pt x="0" y="25"/>
                    </a:lnTo>
                    <a:lnTo>
                      <a:pt x="0" y="28"/>
                    </a:lnTo>
                    <a:lnTo>
                      <a:pt x="0" y="33"/>
                    </a:lnTo>
                    <a:lnTo>
                      <a:pt x="0" y="67"/>
                    </a:lnTo>
                    <a:lnTo>
                      <a:pt x="0" y="70"/>
                    </a:lnTo>
                    <a:lnTo>
                      <a:pt x="0" y="74"/>
                    </a:lnTo>
                    <a:lnTo>
                      <a:pt x="2" y="77"/>
                    </a:lnTo>
                    <a:lnTo>
                      <a:pt x="3" y="80"/>
                    </a:lnTo>
                    <a:lnTo>
                      <a:pt x="5" y="82"/>
                    </a:lnTo>
                    <a:lnTo>
                      <a:pt x="7" y="85"/>
                    </a:lnTo>
                    <a:lnTo>
                      <a:pt x="10" y="87"/>
                    </a:lnTo>
                    <a:lnTo>
                      <a:pt x="13" y="89"/>
                    </a:lnTo>
                    <a:lnTo>
                      <a:pt x="16" y="91"/>
                    </a:lnTo>
                    <a:lnTo>
                      <a:pt x="19" y="93"/>
                    </a:lnTo>
                    <a:lnTo>
                      <a:pt x="23" y="95"/>
                    </a:lnTo>
                    <a:lnTo>
                      <a:pt x="27" y="96"/>
                    </a:lnTo>
                    <a:lnTo>
                      <a:pt x="32" y="97"/>
                    </a:lnTo>
                    <a:lnTo>
                      <a:pt x="36" y="98"/>
                    </a:lnTo>
                    <a:lnTo>
                      <a:pt x="40" y="98"/>
                    </a:lnTo>
                    <a:lnTo>
                      <a:pt x="45" y="99"/>
                    </a:lnTo>
                    <a:lnTo>
                      <a:pt x="375" y="99"/>
                    </a:lnTo>
                    <a:close/>
                  </a:path>
                </a:pathLst>
              </a:custGeom>
              <a:solidFill>
                <a:srgbClr val="CED9D9"/>
              </a:solidFill>
              <a:ln w="0" cap="flat" cmpd="sng">
                <a:solidFill>
                  <a:srgbClr val="000000"/>
                </a:solidFill>
                <a:prstDash val="solid"/>
                <a:headEnd type="none" w="med" len="med"/>
                <a:tailEnd type="none" w="med" len="med"/>
              </a:ln>
            </p:spPr>
            <p:txBody>
              <a:bodyPr/>
              <a:lstStyle/>
              <a:p>
                <a:endParaRPr lang="en-US"/>
              </a:p>
            </p:txBody>
          </p:sp>
          <p:sp>
            <p:nvSpPr>
              <p:cNvPr id="1413673" name="Freeform 1413672"/>
              <p:cNvSpPr/>
              <p:nvPr/>
            </p:nvSpPr>
            <p:spPr>
              <a:xfrm>
                <a:off x="4722" y="1274"/>
                <a:ext cx="25" cy="12"/>
              </a:xfrm>
              <a:custGeom>
                <a:avLst/>
                <a:gdLst/>
                <a:ahLst/>
                <a:cxnLst/>
                <a:rect l="0" t="0" r="0" b="0"/>
                <a:pathLst>
                  <a:path w="561" h="269">
                    <a:moveTo>
                      <a:pt x="487" y="269"/>
                    </a:moveTo>
                    <a:lnTo>
                      <a:pt x="493" y="268"/>
                    </a:lnTo>
                    <a:lnTo>
                      <a:pt x="499" y="267"/>
                    </a:lnTo>
                    <a:lnTo>
                      <a:pt x="506" y="266"/>
                    </a:lnTo>
                    <a:lnTo>
                      <a:pt x="512" y="264"/>
                    </a:lnTo>
                    <a:lnTo>
                      <a:pt x="518" y="261"/>
                    </a:lnTo>
                    <a:lnTo>
                      <a:pt x="524" y="258"/>
                    </a:lnTo>
                    <a:lnTo>
                      <a:pt x="531" y="254"/>
                    </a:lnTo>
                    <a:lnTo>
                      <a:pt x="536" y="250"/>
                    </a:lnTo>
                    <a:lnTo>
                      <a:pt x="541" y="245"/>
                    </a:lnTo>
                    <a:lnTo>
                      <a:pt x="546" y="240"/>
                    </a:lnTo>
                    <a:lnTo>
                      <a:pt x="550" y="235"/>
                    </a:lnTo>
                    <a:lnTo>
                      <a:pt x="554" y="229"/>
                    </a:lnTo>
                    <a:lnTo>
                      <a:pt x="557" y="223"/>
                    </a:lnTo>
                    <a:lnTo>
                      <a:pt x="559" y="217"/>
                    </a:lnTo>
                    <a:lnTo>
                      <a:pt x="560" y="211"/>
                    </a:lnTo>
                    <a:lnTo>
                      <a:pt x="561" y="204"/>
                    </a:lnTo>
                    <a:lnTo>
                      <a:pt x="544" y="64"/>
                    </a:lnTo>
                    <a:lnTo>
                      <a:pt x="543" y="57"/>
                    </a:lnTo>
                    <a:lnTo>
                      <a:pt x="542" y="51"/>
                    </a:lnTo>
                    <a:lnTo>
                      <a:pt x="541" y="44"/>
                    </a:lnTo>
                    <a:lnTo>
                      <a:pt x="539" y="38"/>
                    </a:lnTo>
                    <a:lnTo>
                      <a:pt x="537" y="33"/>
                    </a:lnTo>
                    <a:lnTo>
                      <a:pt x="534" y="28"/>
                    </a:lnTo>
                    <a:lnTo>
                      <a:pt x="531" y="23"/>
                    </a:lnTo>
                    <a:lnTo>
                      <a:pt x="527" y="18"/>
                    </a:lnTo>
                    <a:lnTo>
                      <a:pt x="523" y="14"/>
                    </a:lnTo>
                    <a:lnTo>
                      <a:pt x="519" y="11"/>
                    </a:lnTo>
                    <a:lnTo>
                      <a:pt x="514" y="7"/>
                    </a:lnTo>
                    <a:lnTo>
                      <a:pt x="509" y="4"/>
                    </a:lnTo>
                    <a:lnTo>
                      <a:pt x="504" y="2"/>
                    </a:lnTo>
                    <a:lnTo>
                      <a:pt x="499" y="1"/>
                    </a:lnTo>
                    <a:lnTo>
                      <a:pt x="493" y="0"/>
                    </a:lnTo>
                    <a:lnTo>
                      <a:pt x="487" y="0"/>
                    </a:lnTo>
                    <a:lnTo>
                      <a:pt x="73" y="0"/>
                    </a:lnTo>
                    <a:lnTo>
                      <a:pt x="67" y="0"/>
                    </a:lnTo>
                    <a:lnTo>
                      <a:pt x="61" y="1"/>
                    </a:lnTo>
                    <a:lnTo>
                      <a:pt x="55" y="2"/>
                    </a:lnTo>
                    <a:lnTo>
                      <a:pt x="50" y="4"/>
                    </a:lnTo>
                    <a:lnTo>
                      <a:pt x="46" y="7"/>
                    </a:lnTo>
                    <a:lnTo>
                      <a:pt x="41" y="11"/>
                    </a:lnTo>
                    <a:lnTo>
                      <a:pt x="37" y="14"/>
                    </a:lnTo>
                    <a:lnTo>
                      <a:pt x="33" y="18"/>
                    </a:lnTo>
                    <a:lnTo>
                      <a:pt x="30" y="23"/>
                    </a:lnTo>
                    <a:lnTo>
                      <a:pt x="27" y="28"/>
                    </a:lnTo>
                    <a:lnTo>
                      <a:pt x="23" y="33"/>
                    </a:lnTo>
                    <a:lnTo>
                      <a:pt x="21" y="38"/>
                    </a:lnTo>
                    <a:lnTo>
                      <a:pt x="19" y="44"/>
                    </a:lnTo>
                    <a:lnTo>
                      <a:pt x="18" y="51"/>
                    </a:lnTo>
                    <a:lnTo>
                      <a:pt x="17" y="57"/>
                    </a:lnTo>
                    <a:lnTo>
                      <a:pt x="17" y="64"/>
                    </a:lnTo>
                    <a:lnTo>
                      <a:pt x="0" y="204"/>
                    </a:lnTo>
                    <a:lnTo>
                      <a:pt x="0" y="211"/>
                    </a:lnTo>
                    <a:lnTo>
                      <a:pt x="1" y="217"/>
                    </a:lnTo>
                    <a:lnTo>
                      <a:pt x="3" y="223"/>
                    </a:lnTo>
                    <a:lnTo>
                      <a:pt x="6" y="229"/>
                    </a:lnTo>
                    <a:lnTo>
                      <a:pt x="10" y="235"/>
                    </a:lnTo>
                    <a:lnTo>
                      <a:pt x="14" y="240"/>
                    </a:lnTo>
                    <a:lnTo>
                      <a:pt x="19" y="245"/>
                    </a:lnTo>
                    <a:lnTo>
                      <a:pt x="24" y="250"/>
                    </a:lnTo>
                    <a:lnTo>
                      <a:pt x="30" y="254"/>
                    </a:lnTo>
                    <a:lnTo>
                      <a:pt x="36" y="258"/>
                    </a:lnTo>
                    <a:lnTo>
                      <a:pt x="42" y="261"/>
                    </a:lnTo>
                    <a:lnTo>
                      <a:pt x="48" y="264"/>
                    </a:lnTo>
                    <a:lnTo>
                      <a:pt x="54" y="266"/>
                    </a:lnTo>
                    <a:lnTo>
                      <a:pt x="60" y="267"/>
                    </a:lnTo>
                    <a:lnTo>
                      <a:pt x="67" y="268"/>
                    </a:lnTo>
                    <a:lnTo>
                      <a:pt x="73" y="269"/>
                    </a:lnTo>
                    <a:lnTo>
                      <a:pt x="487" y="269"/>
                    </a:lnTo>
                    <a:close/>
                  </a:path>
                </a:pathLst>
              </a:custGeom>
              <a:solidFill>
                <a:srgbClr val="F2F3F1"/>
              </a:solidFill>
              <a:ln w="0" cap="flat" cmpd="sng">
                <a:solidFill>
                  <a:srgbClr val="000000"/>
                </a:solidFill>
                <a:prstDash val="solid"/>
                <a:headEnd type="none" w="med" len="med"/>
                <a:tailEnd type="none" w="med" len="med"/>
              </a:ln>
            </p:spPr>
            <p:txBody>
              <a:bodyPr/>
              <a:lstStyle/>
              <a:p>
                <a:endParaRPr lang="en-US"/>
              </a:p>
            </p:txBody>
          </p:sp>
          <p:sp>
            <p:nvSpPr>
              <p:cNvPr id="1413674" name="Freeform 1413673"/>
              <p:cNvSpPr/>
              <p:nvPr/>
            </p:nvSpPr>
            <p:spPr>
              <a:xfrm>
                <a:off x="4726" y="1279"/>
                <a:ext cx="17" cy="6"/>
              </a:xfrm>
              <a:custGeom>
                <a:avLst/>
                <a:gdLst/>
                <a:ahLst/>
                <a:cxnLst/>
                <a:rect l="0" t="0" r="0" b="0"/>
                <a:pathLst>
                  <a:path w="410" h="121">
                    <a:moveTo>
                      <a:pt x="410" y="61"/>
                    </a:moveTo>
                    <a:lnTo>
                      <a:pt x="409" y="67"/>
                    </a:lnTo>
                    <a:lnTo>
                      <a:pt x="409" y="73"/>
                    </a:lnTo>
                    <a:lnTo>
                      <a:pt x="408" y="78"/>
                    </a:lnTo>
                    <a:lnTo>
                      <a:pt x="406" y="85"/>
                    </a:lnTo>
                    <a:lnTo>
                      <a:pt x="404" y="90"/>
                    </a:lnTo>
                    <a:lnTo>
                      <a:pt x="402" y="95"/>
                    </a:lnTo>
                    <a:lnTo>
                      <a:pt x="400" y="99"/>
                    </a:lnTo>
                    <a:lnTo>
                      <a:pt x="397" y="103"/>
                    </a:lnTo>
                    <a:lnTo>
                      <a:pt x="394" y="107"/>
                    </a:lnTo>
                    <a:lnTo>
                      <a:pt x="390" y="111"/>
                    </a:lnTo>
                    <a:lnTo>
                      <a:pt x="387" y="113"/>
                    </a:lnTo>
                    <a:lnTo>
                      <a:pt x="383" y="116"/>
                    </a:lnTo>
                    <a:lnTo>
                      <a:pt x="378" y="118"/>
                    </a:lnTo>
                    <a:lnTo>
                      <a:pt x="374" y="119"/>
                    </a:lnTo>
                    <a:lnTo>
                      <a:pt x="368" y="120"/>
                    </a:lnTo>
                    <a:lnTo>
                      <a:pt x="363" y="121"/>
                    </a:lnTo>
                    <a:lnTo>
                      <a:pt x="48" y="121"/>
                    </a:lnTo>
                    <a:lnTo>
                      <a:pt x="42" y="120"/>
                    </a:lnTo>
                    <a:lnTo>
                      <a:pt x="37" y="119"/>
                    </a:lnTo>
                    <a:lnTo>
                      <a:pt x="32" y="118"/>
                    </a:lnTo>
                    <a:lnTo>
                      <a:pt x="28" y="116"/>
                    </a:lnTo>
                    <a:lnTo>
                      <a:pt x="23" y="113"/>
                    </a:lnTo>
                    <a:lnTo>
                      <a:pt x="19" y="111"/>
                    </a:lnTo>
                    <a:lnTo>
                      <a:pt x="15" y="107"/>
                    </a:lnTo>
                    <a:lnTo>
                      <a:pt x="12" y="103"/>
                    </a:lnTo>
                    <a:lnTo>
                      <a:pt x="9" y="99"/>
                    </a:lnTo>
                    <a:lnTo>
                      <a:pt x="7" y="95"/>
                    </a:lnTo>
                    <a:lnTo>
                      <a:pt x="5" y="90"/>
                    </a:lnTo>
                    <a:lnTo>
                      <a:pt x="3" y="85"/>
                    </a:lnTo>
                    <a:lnTo>
                      <a:pt x="1" y="78"/>
                    </a:lnTo>
                    <a:lnTo>
                      <a:pt x="0" y="73"/>
                    </a:lnTo>
                    <a:lnTo>
                      <a:pt x="0" y="67"/>
                    </a:lnTo>
                    <a:lnTo>
                      <a:pt x="0" y="61"/>
                    </a:lnTo>
                    <a:lnTo>
                      <a:pt x="3" y="0"/>
                    </a:lnTo>
                    <a:lnTo>
                      <a:pt x="407" y="0"/>
                    </a:lnTo>
                    <a:lnTo>
                      <a:pt x="410" y="61"/>
                    </a:lnTo>
                    <a:close/>
                  </a:path>
                </a:pathLst>
              </a:custGeom>
              <a:solidFill>
                <a:srgbClr val="A9B6B5"/>
              </a:solidFill>
              <a:ln w="0" cap="flat" cmpd="sng">
                <a:solidFill>
                  <a:srgbClr val="000000"/>
                </a:solidFill>
                <a:prstDash val="solid"/>
                <a:headEnd type="none" w="med" len="med"/>
                <a:tailEnd type="none" w="med" len="med"/>
              </a:ln>
            </p:spPr>
            <p:txBody>
              <a:bodyPr/>
              <a:lstStyle/>
              <a:p>
                <a:endParaRPr lang="en-US"/>
              </a:p>
            </p:txBody>
          </p:sp>
          <p:sp>
            <p:nvSpPr>
              <p:cNvPr id="1413675" name="Freeform 1413674"/>
              <p:cNvSpPr/>
              <p:nvPr/>
            </p:nvSpPr>
            <p:spPr>
              <a:xfrm>
                <a:off x="4723" y="1276"/>
                <a:ext cx="2" cy="8"/>
              </a:xfrm>
              <a:custGeom>
                <a:avLst/>
                <a:gdLst/>
                <a:ahLst/>
                <a:cxnLst/>
                <a:rect l="0" t="0" r="0" b="0"/>
                <a:pathLst>
                  <a:path w="40" h="200">
                    <a:moveTo>
                      <a:pt x="23" y="200"/>
                    </a:moveTo>
                    <a:lnTo>
                      <a:pt x="24" y="199"/>
                    </a:lnTo>
                    <a:lnTo>
                      <a:pt x="26" y="199"/>
                    </a:lnTo>
                    <a:lnTo>
                      <a:pt x="28" y="199"/>
                    </a:lnTo>
                    <a:lnTo>
                      <a:pt x="29" y="198"/>
                    </a:lnTo>
                    <a:lnTo>
                      <a:pt x="31" y="197"/>
                    </a:lnTo>
                    <a:lnTo>
                      <a:pt x="32" y="196"/>
                    </a:lnTo>
                    <a:lnTo>
                      <a:pt x="34" y="195"/>
                    </a:lnTo>
                    <a:lnTo>
                      <a:pt x="35" y="194"/>
                    </a:lnTo>
                    <a:lnTo>
                      <a:pt x="36" y="193"/>
                    </a:lnTo>
                    <a:lnTo>
                      <a:pt x="37" y="191"/>
                    </a:lnTo>
                    <a:lnTo>
                      <a:pt x="38" y="190"/>
                    </a:lnTo>
                    <a:lnTo>
                      <a:pt x="38" y="188"/>
                    </a:lnTo>
                    <a:lnTo>
                      <a:pt x="39" y="186"/>
                    </a:lnTo>
                    <a:lnTo>
                      <a:pt x="39" y="184"/>
                    </a:lnTo>
                    <a:lnTo>
                      <a:pt x="39" y="183"/>
                    </a:lnTo>
                    <a:lnTo>
                      <a:pt x="40" y="181"/>
                    </a:lnTo>
                    <a:lnTo>
                      <a:pt x="40" y="20"/>
                    </a:lnTo>
                    <a:lnTo>
                      <a:pt x="39" y="18"/>
                    </a:lnTo>
                    <a:lnTo>
                      <a:pt x="39" y="16"/>
                    </a:lnTo>
                    <a:lnTo>
                      <a:pt x="39" y="14"/>
                    </a:lnTo>
                    <a:lnTo>
                      <a:pt x="38" y="11"/>
                    </a:lnTo>
                    <a:lnTo>
                      <a:pt x="38" y="10"/>
                    </a:lnTo>
                    <a:lnTo>
                      <a:pt x="37" y="8"/>
                    </a:lnTo>
                    <a:lnTo>
                      <a:pt x="36" y="7"/>
                    </a:lnTo>
                    <a:lnTo>
                      <a:pt x="35" y="5"/>
                    </a:lnTo>
                    <a:lnTo>
                      <a:pt x="34" y="4"/>
                    </a:lnTo>
                    <a:lnTo>
                      <a:pt x="32" y="3"/>
                    </a:lnTo>
                    <a:lnTo>
                      <a:pt x="31" y="2"/>
                    </a:lnTo>
                    <a:lnTo>
                      <a:pt x="29" y="1"/>
                    </a:lnTo>
                    <a:lnTo>
                      <a:pt x="28" y="0"/>
                    </a:lnTo>
                    <a:lnTo>
                      <a:pt x="26" y="0"/>
                    </a:lnTo>
                    <a:lnTo>
                      <a:pt x="24" y="0"/>
                    </a:lnTo>
                    <a:lnTo>
                      <a:pt x="23" y="0"/>
                    </a:lnTo>
                    <a:lnTo>
                      <a:pt x="21" y="0"/>
                    </a:lnTo>
                    <a:lnTo>
                      <a:pt x="19" y="0"/>
                    </a:lnTo>
                    <a:lnTo>
                      <a:pt x="18" y="0"/>
                    </a:lnTo>
                    <a:lnTo>
                      <a:pt x="16" y="1"/>
                    </a:lnTo>
                    <a:lnTo>
                      <a:pt x="15" y="2"/>
                    </a:lnTo>
                    <a:lnTo>
                      <a:pt x="13" y="3"/>
                    </a:lnTo>
                    <a:lnTo>
                      <a:pt x="12" y="4"/>
                    </a:lnTo>
                    <a:lnTo>
                      <a:pt x="11" y="5"/>
                    </a:lnTo>
                    <a:lnTo>
                      <a:pt x="10" y="7"/>
                    </a:lnTo>
                    <a:lnTo>
                      <a:pt x="9" y="8"/>
                    </a:lnTo>
                    <a:lnTo>
                      <a:pt x="8" y="10"/>
                    </a:lnTo>
                    <a:lnTo>
                      <a:pt x="7" y="11"/>
                    </a:lnTo>
                    <a:lnTo>
                      <a:pt x="6" y="14"/>
                    </a:lnTo>
                    <a:lnTo>
                      <a:pt x="6" y="16"/>
                    </a:lnTo>
                    <a:lnTo>
                      <a:pt x="6" y="18"/>
                    </a:lnTo>
                    <a:lnTo>
                      <a:pt x="6" y="20"/>
                    </a:lnTo>
                    <a:lnTo>
                      <a:pt x="0" y="168"/>
                    </a:lnTo>
                    <a:lnTo>
                      <a:pt x="0" y="169"/>
                    </a:lnTo>
                    <a:lnTo>
                      <a:pt x="0" y="172"/>
                    </a:lnTo>
                    <a:lnTo>
                      <a:pt x="1" y="175"/>
                    </a:lnTo>
                    <a:lnTo>
                      <a:pt x="2" y="178"/>
                    </a:lnTo>
                    <a:lnTo>
                      <a:pt x="3" y="180"/>
                    </a:lnTo>
                    <a:lnTo>
                      <a:pt x="4" y="183"/>
                    </a:lnTo>
                    <a:lnTo>
                      <a:pt x="7" y="185"/>
                    </a:lnTo>
                    <a:lnTo>
                      <a:pt x="8" y="188"/>
                    </a:lnTo>
                    <a:lnTo>
                      <a:pt x="10" y="190"/>
                    </a:lnTo>
                    <a:lnTo>
                      <a:pt x="12" y="192"/>
                    </a:lnTo>
                    <a:lnTo>
                      <a:pt x="13" y="194"/>
                    </a:lnTo>
                    <a:lnTo>
                      <a:pt x="15" y="196"/>
                    </a:lnTo>
                    <a:lnTo>
                      <a:pt x="17" y="197"/>
                    </a:lnTo>
                    <a:lnTo>
                      <a:pt x="19" y="199"/>
                    </a:lnTo>
                    <a:lnTo>
                      <a:pt x="21" y="199"/>
                    </a:lnTo>
                    <a:lnTo>
                      <a:pt x="23" y="200"/>
                    </a:lnTo>
                    <a:close/>
                  </a:path>
                </a:pathLst>
              </a:custGeom>
              <a:solidFill>
                <a:srgbClr val="C2D5D7"/>
              </a:solidFill>
              <a:ln w="0" cap="flat" cmpd="sng">
                <a:solidFill>
                  <a:srgbClr val="000000"/>
                </a:solidFill>
                <a:prstDash val="solid"/>
                <a:headEnd type="none" w="med" len="med"/>
                <a:tailEnd type="none" w="med" len="med"/>
              </a:ln>
            </p:spPr>
            <p:txBody>
              <a:bodyPr/>
              <a:lstStyle/>
              <a:p>
                <a:endParaRPr lang="en-US"/>
              </a:p>
            </p:txBody>
          </p:sp>
          <p:sp>
            <p:nvSpPr>
              <p:cNvPr id="1413676" name="Freeform 1413675"/>
              <p:cNvSpPr/>
              <p:nvPr/>
            </p:nvSpPr>
            <p:spPr>
              <a:xfrm>
                <a:off x="4744" y="1275"/>
                <a:ext cx="2" cy="9"/>
              </a:xfrm>
              <a:custGeom>
                <a:avLst/>
                <a:gdLst/>
                <a:ahLst/>
                <a:cxnLst/>
                <a:rect l="0" t="0" r="0" b="0"/>
                <a:pathLst>
                  <a:path w="47" h="209">
                    <a:moveTo>
                      <a:pt x="18" y="209"/>
                    </a:moveTo>
                    <a:lnTo>
                      <a:pt x="19" y="208"/>
                    </a:lnTo>
                    <a:lnTo>
                      <a:pt x="21" y="208"/>
                    </a:lnTo>
                    <a:lnTo>
                      <a:pt x="23" y="206"/>
                    </a:lnTo>
                    <a:lnTo>
                      <a:pt x="26" y="205"/>
                    </a:lnTo>
                    <a:lnTo>
                      <a:pt x="28" y="203"/>
                    </a:lnTo>
                    <a:lnTo>
                      <a:pt x="31" y="201"/>
                    </a:lnTo>
                    <a:lnTo>
                      <a:pt x="34" y="199"/>
                    </a:lnTo>
                    <a:lnTo>
                      <a:pt x="36" y="197"/>
                    </a:lnTo>
                    <a:lnTo>
                      <a:pt x="38" y="194"/>
                    </a:lnTo>
                    <a:lnTo>
                      <a:pt x="40" y="191"/>
                    </a:lnTo>
                    <a:lnTo>
                      <a:pt x="42" y="189"/>
                    </a:lnTo>
                    <a:lnTo>
                      <a:pt x="43" y="186"/>
                    </a:lnTo>
                    <a:lnTo>
                      <a:pt x="45" y="184"/>
                    </a:lnTo>
                    <a:lnTo>
                      <a:pt x="46" y="181"/>
                    </a:lnTo>
                    <a:lnTo>
                      <a:pt x="46" y="178"/>
                    </a:lnTo>
                    <a:lnTo>
                      <a:pt x="47" y="176"/>
                    </a:lnTo>
                    <a:lnTo>
                      <a:pt x="36" y="21"/>
                    </a:lnTo>
                    <a:lnTo>
                      <a:pt x="35" y="17"/>
                    </a:lnTo>
                    <a:lnTo>
                      <a:pt x="35" y="15"/>
                    </a:lnTo>
                    <a:lnTo>
                      <a:pt x="35" y="14"/>
                    </a:lnTo>
                    <a:lnTo>
                      <a:pt x="34" y="12"/>
                    </a:lnTo>
                    <a:lnTo>
                      <a:pt x="33" y="10"/>
                    </a:lnTo>
                    <a:lnTo>
                      <a:pt x="32" y="8"/>
                    </a:lnTo>
                    <a:lnTo>
                      <a:pt x="31" y="7"/>
                    </a:lnTo>
                    <a:lnTo>
                      <a:pt x="29" y="5"/>
                    </a:lnTo>
                    <a:lnTo>
                      <a:pt x="28" y="4"/>
                    </a:lnTo>
                    <a:lnTo>
                      <a:pt x="27" y="3"/>
                    </a:lnTo>
                    <a:lnTo>
                      <a:pt x="25" y="2"/>
                    </a:lnTo>
                    <a:lnTo>
                      <a:pt x="24" y="1"/>
                    </a:lnTo>
                    <a:lnTo>
                      <a:pt x="22" y="0"/>
                    </a:lnTo>
                    <a:lnTo>
                      <a:pt x="21" y="0"/>
                    </a:lnTo>
                    <a:lnTo>
                      <a:pt x="19" y="0"/>
                    </a:lnTo>
                    <a:lnTo>
                      <a:pt x="18" y="0"/>
                    </a:lnTo>
                    <a:lnTo>
                      <a:pt x="15" y="0"/>
                    </a:lnTo>
                    <a:lnTo>
                      <a:pt x="14" y="0"/>
                    </a:lnTo>
                    <a:lnTo>
                      <a:pt x="12" y="0"/>
                    </a:lnTo>
                    <a:lnTo>
                      <a:pt x="10" y="1"/>
                    </a:lnTo>
                    <a:lnTo>
                      <a:pt x="8" y="2"/>
                    </a:lnTo>
                    <a:lnTo>
                      <a:pt x="7" y="3"/>
                    </a:lnTo>
                    <a:lnTo>
                      <a:pt x="6" y="4"/>
                    </a:lnTo>
                    <a:lnTo>
                      <a:pt x="4" y="6"/>
                    </a:lnTo>
                    <a:lnTo>
                      <a:pt x="3" y="7"/>
                    </a:lnTo>
                    <a:lnTo>
                      <a:pt x="2" y="9"/>
                    </a:lnTo>
                    <a:lnTo>
                      <a:pt x="1" y="11"/>
                    </a:lnTo>
                    <a:lnTo>
                      <a:pt x="1" y="13"/>
                    </a:lnTo>
                    <a:lnTo>
                      <a:pt x="0" y="15"/>
                    </a:lnTo>
                    <a:lnTo>
                      <a:pt x="0" y="17"/>
                    </a:lnTo>
                    <a:lnTo>
                      <a:pt x="0" y="19"/>
                    </a:lnTo>
                    <a:lnTo>
                      <a:pt x="0" y="23"/>
                    </a:lnTo>
                    <a:lnTo>
                      <a:pt x="0" y="192"/>
                    </a:lnTo>
                    <a:lnTo>
                      <a:pt x="0" y="193"/>
                    </a:lnTo>
                    <a:lnTo>
                      <a:pt x="0" y="195"/>
                    </a:lnTo>
                    <a:lnTo>
                      <a:pt x="0" y="196"/>
                    </a:lnTo>
                    <a:lnTo>
                      <a:pt x="1" y="198"/>
                    </a:lnTo>
                    <a:lnTo>
                      <a:pt x="1" y="199"/>
                    </a:lnTo>
                    <a:lnTo>
                      <a:pt x="2" y="200"/>
                    </a:lnTo>
                    <a:lnTo>
                      <a:pt x="3" y="202"/>
                    </a:lnTo>
                    <a:lnTo>
                      <a:pt x="4" y="203"/>
                    </a:lnTo>
                    <a:lnTo>
                      <a:pt x="6" y="204"/>
                    </a:lnTo>
                    <a:lnTo>
                      <a:pt x="7" y="205"/>
                    </a:lnTo>
                    <a:lnTo>
                      <a:pt x="8" y="206"/>
                    </a:lnTo>
                    <a:lnTo>
                      <a:pt x="10" y="207"/>
                    </a:lnTo>
                    <a:lnTo>
                      <a:pt x="12" y="208"/>
                    </a:lnTo>
                    <a:lnTo>
                      <a:pt x="14" y="208"/>
                    </a:lnTo>
                    <a:lnTo>
                      <a:pt x="15" y="208"/>
                    </a:lnTo>
                    <a:lnTo>
                      <a:pt x="18" y="209"/>
                    </a:lnTo>
                    <a:close/>
                  </a:path>
                </a:pathLst>
              </a:custGeom>
              <a:solidFill>
                <a:srgbClr val="C2D5D7"/>
              </a:solidFill>
              <a:ln w="0" cap="flat" cmpd="sng">
                <a:solidFill>
                  <a:srgbClr val="000000"/>
                </a:solidFill>
                <a:prstDash val="solid"/>
                <a:headEnd type="none" w="med" len="med"/>
                <a:tailEnd type="none" w="med" len="med"/>
              </a:ln>
            </p:spPr>
            <p:txBody>
              <a:bodyPr/>
              <a:lstStyle/>
              <a:p>
                <a:endParaRPr lang="en-US"/>
              </a:p>
            </p:txBody>
          </p:sp>
          <p:sp>
            <p:nvSpPr>
              <p:cNvPr id="1413677" name="Freeform 1413676"/>
              <p:cNvSpPr/>
              <p:nvPr/>
            </p:nvSpPr>
            <p:spPr>
              <a:xfrm>
                <a:off x="4725" y="1275"/>
                <a:ext cx="19" cy="4"/>
              </a:xfrm>
              <a:custGeom>
                <a:avLst/>
                <a:gdLst/>
                <a:ahLst/>
                <a:cxnLst/>
                <a:rect l="0" t="0" r="0" b="0"/>
                <a:pathLst>
                  <a:path w="422" h="99">
                    <a:moveTo>
                      <a:pt x="376" y="99"/>
                    </a:moveTo>
                    <a:lnTo>
                      <a:pt x="380" y="98"/>
                    </a:lnTo>
                    <a:lnTo>
                      <a:pt x="385" y="98"/>
                    </a:lnTo>
                    <a:lnTo>
                      <a:pt x="389" y="97"/>
                    </a:lnTo>
                    <a:lnTo>
                      <a:pt x="394" y="96"/>
                    </a:lnTo>
                    <a:lnTo>
                      <a:pt x="397" y="95"/>
                    </a:lnTo>
                    <a:lnTo>
                      <a:pt x="401" y="93"/>
                    </a:lnTo>
                    <a:lnTo>
                      <a:pt x="404" y="91"/>
                    </a:lnTo>
                    <a:lnTo>
                      <a:pt x="408" y="89"/>
                    </a:lnTo>
                    <a:lnTo>
                      <a:pt x="410" y="87"/>
                    </a:lnTo>
                    <a:lnTo>
                      <a:pt x="413" y="85"/>
                    </a:lnTo>
                    <a:lnTo>
                      <a:pt x="415" y="82"/>
                    </a:lnTo>
                    <a:lnTo>
                      <a:pt x="417" y="80"/>
                    </a:lnTo>
                    <a:lnTo>
                      <a:pt x="418" y="77"/>
                    </a:lnTo>
                    <a:lnTo>
                      <a:pt x="421" y="74"/>
                    </a:lnTo>
                    <a:lnTo>
                      <a:pt x="421" y="70"/>
                    </a:lnTo>
                    <a:lnTo>
                      <a:pt x="422" y="67"/>
                    </a:lnTo>
                    <a:lnTo>
                      <a:pt x="422" y="33"/>
                    </a:lnTo>
                    <a:lnTo>
                      <a:pt x="421" y="28"/>
                    </a:lnTo>
                    <a:lnTo>
                      <a:pt x="421" y="25"/>
                    </a:lnTo>
                    <a:lnTo>
                      <a:pt x="418" y="22"/>
                    </a:lnTo>
                    <a:lnTo>
                      <a:pt x="417" y="19"/>
                    </a:lnTo>
                    <a:lnTo>
                      <a:pt x="415" y="16"/>
                    </a:lnTo>
                    <a:lnTo>
                      <a:pt x="413" y="13"/>
                    </a:lnTo>
                    <a:lnTo>
                      <a:pt x="410" y="11"/>
                    </a:lnTo>
                    <a:lnTo>
                      <a:pt x="408" y="9"/>
                    </a:lnTo>
                    <a:lnTo>
                      <a:pt x="404" y="7"/>
                    </a:lnTo>
                    <a:lnTo>
                      <a:pt x="401" y="5"/>
                    </a:lnTo>
                    <a:lnTo>
                      <a:pt x="397" y="3"/>
                    </a:lnTo>
                    <a:lnTo>
                      <a:pt x="394" y="2"/>
                    </a:lnTo>
                    <a:lnTo>
                      <a:pt x="389" y="1"/>
                    </a:lnTo>
                    <a:lnTo>
                      <a:pt x="385" y="0"/>
                    </a:lnTo>
                    <a:lnTo>
                      <a:pt x="380" y="0"/>
                    </a:lnTo>
                    <a:lnTo>
                      <a:pt x="376" y="0"/>
                    </a:lnTo>
                    <a:lnTo>
                      <a:pt x="45" y="0"/>
                    </a:lnTo>
                    <a:lnTo>
                      <a:pt x="40" y="0"/>
                    </a:lnTo>
                    <a:lnTo>
                      <a:pt x="36" y="0"/>
                    </a:lnTo>
                    <a:lnTo>
                      <a:pt x="31" y="1"/>
                    </a:lnTo>
                    <a:lnTo>
                      <a:pt x="27" y="2"/>
                    </a:lnTo>
                    <a:lnTo>
                      <a:pt x="23" y="3"/>
                    </a:lnTo>
                    <a:lnTo>
                      <a:pt x="19" y="5"/>
                    </a:lnTo>
                    <a:lnTo>
                      <a:pt x="16" y="7"/>
                    </a:lnTo>
                    <a:lnTo>
                      <a:pt x="13" y="9"/>
                    </a:lnTo>
                    <a:lnTo>
                      <a:pt x="10" y="11"/>
                    </a:lnTo>
                    <a:lnTo>
                      <a:pt x="7" y="13"/>
                    </a:lnTo>
                    <a:lnTo>
                      <a:pt x="5" y="16"/>
                    </a:lnTo>
                    <a:lnTo>
                      <a:pt x="3" y="19"/>
                    </a:lnTo>
                    <a:lnTo>
                      <a:pt x="2" y="22"/>
                    </a:lnTo>
                    <a:lnTo>
                      <a:pt x="0" y="25"/>
                    </a:lnTo>
                    <a:lnTo>
                      <a:pt x="0" y="28"/>
                    </a:lnTo>
                    <a:lnTo>
                      <a:pt x="0" y="33"/>
                    </a:lnTo>
                    <a:lnTo>
                      <a:pt x="0" y="67"/>
                    </a:lnTo>
                    <a:lnTo>
                      <a:pt x="0" y="70"/>
                    </a:lnTo>
                    <a:lnTo>
                      <a:pt x="0" y="74"/>
                    </a:lnTo>
                    <a:lnTo>
                      <a:pt x="2" y="77"/>
                    </a:lnTo>
                    <a:lnTo>
                      <a:pt x="3" y="80"/>
                    </a:lnTo>
                    <a:lnTo>
                      <a:pt x="5" y="82"/>
                    </a:lnTo>
                    <a:lnTo>
                      <a:pt x="7" y="85"/>
                    </a:lnTo>
                    <a:lnTo>
                      <a:pt x="10" y="87"/>
                    </a:lnTo>
                    <a:lnTo>
                      <a:pt x="13" y="89"/>
                    </a:lnTo>
                    <a:lnTo>
                      <a:pt x="16" y="91"/>
                    </a:lnTo>
                    <a:lnTo>
                      <a:pt x="19" y="93"/>
                    </a:lnTo>
                    <a:lnTo>
                      <a:pt x="23" y="95"/>
                    </a:lnTo>
                    <a:lnTo>
                      <a:pt x="27" y="96"/>
                    </a:lnTo>
                    <a:lnTo>
                      <a:pt x="31" y="97"/>
                    </a:lnTo>
                    <a:lnTo>
                      <a:pt x="36" y="98"/>
                    </a:lnTo>
                    <a:lnTo>
                      <a:pt x="40" y="98"/>
                    </a:lnTo>
                    <a:lnTo>
                      <a:pt x="45" y="99"/>
                    </a:lnTo>
                    <a:lnTo>
                      <a:pt x="376" y="99"/>
                    </a:lnTo>
                    <a:close/>
                  </a:path>
                </a:pathLst>
              </a:custGeom>
              <a:solidFill>
                <a:srgbClr val="CED9D9"/>
              </a:solidFill>
              <a:ln w="0" cap="flat" cmpd="sng">
                <a:solidFill>
                  <a:srgbClr val="000000"/>
                </a:solidFill>
                <a:prstDash val="solid"/>
                <a:headEnd type="none" w="med" len="med"/>
                <a:tailEnd type="none" w="med" len="med"/>
              </a:ln>
            </p:spPr>
            <p:txBody>
              <a:bodyPr/>
              <a:lstStyle/>
              <a:p>
                <a:endParaRPr lang="en-US"/>
              </a:p>
            </p:txBody>
          </p:sp>
          <p:sp>
            <p:nvSpPr>
              <p:cNvPr id="1413678" name="Freeform 1413677"/>
              <p:cNvSpPr/>
              <p:nvPr/>
            </p:nvSpPr>
            <p:spPr>
              <a:xfrm>
                <a:off x="4941" y="1274"/>
                <a:ext cx="24" cy="11"/>
              </a:xfrm>
              <a:custGeom>
                <a:avLst/>
                <a:gdLst/>
                <a:ahLst/>
                <a:cxnLst/>
                <a:rect l="0" t="0" r="0" b="0"/>
                <a:pathLst>
                  <a:path w="561" h="269">
                    <a:moveTo>
                      <a:pt x="487" y="269"/>
                    </a:moveTo>
                    <a:lnTo>
                      <a:pt x="492" y="268"/>
                    </a:lnTo>
                    <a:lnTo>
                      <a:pt x="499" y="267"/>
                    </a:lnTo>
                    <a:lnTo>
                      <a:pt x="505" y="266"/>
                    </a:lnTo>
                    <a:lnTo>
                      <a:pt x="511" y="264"/>
                    </a:lnTo>
                    <a:lnTo>
                      <a:pt x="517" y="261"/>
                    </a:lnTo>
                    <a:lnTo>
                      <a:pt x="523" y="258"/>
                    </a:lnTo>
                    <a:lnTo>
                      <a:pt x="529" y="253"/>
                    </a:lnTo>
                    <a:lnTo>
                      <a:pt x="535" y="249"/>
                    </a:lnTo>
                    <a:lnTo>
                      <a:pt x="541" y="245"/>
                    </a:lnTo>
                    <a:lnTo>
                      <a:pt x="546" y="240"/>
                    </a:lnTo>
                    <a:lnTo>
                      <a:pt x="550" y="235"/>
                    </a:lnTo>
                    <a:lnTo>
                      <a:pt x="553" y="230"/>
                    </a:lnTo>
                    <a:lnTo>
                      <a:pt x="556" y="224"/>
                    </a:lnTo>
                    <a:lnTo>
                      <a:pt x="559" y="218"/>
                    </a:lnTo>
                    <a:lnTo>
                      <a:pt x="560" y="211"/>
                    </a:lnTo>
                    <a:lnTo>
                      <a:pt x="561" y="205"/>
                    </a:lnTo>
                    <a:lnTo>
                      <a:pt x="544" y="64"/>
                    </a:lnTo>
                    <a:lnTo>
                      <a:pt x="543" y="57"/>
                    </a:lnTo>
                    <a:lnTo>
                      <a:pt x="542" y="50"/>
                    </a:lnTo>
                    <a:lnTo>
                      <a:pt x="541" y="44"/>
                    </a:lnTo>
                    <a:lnTo>
                      <a:pt x="539" y="38"/>
                    </a:lnTo>
                    <a:lnTo>
                      <a:pt x="537" y="33"/>
                    </a:lnTo>
                    <a:lnTo>
                      <a:pt x="533" y="28"/>
                    </a:lnTo>
                    <a:lnTo>
                      <a:pt x="530" y="23"/>
                    </a:lnTo>
                    <a:lnTo>
                      <a:pt x="526" y="19"/>
                    </a:lnTo>
                    <a:lnTo>
                      <a:pt x="522" y="14"/>
                    </a:lnTo>
                    <a:lnTo>
                      <a:pt x="518" y="10"/>
                    </a:lnTo>
                    <a:lnTo>
                      <a:pt x="514" y="7"/>
                    </a:lnTo>
                    <a:lnTo>
                      <a:pt x="509" y="4"/>
                    </a:lnTo>
                    <a:lnTo>
                      <a:pt x="504" y="2"/>
                    </a:lnTo>
                    <a:lnTo>
                      <a:pt x="497" y="1"/>
                    </a:lnTo>
                    <a:lnTo>
                      <a:pt x="492" y="0"/>
                    </a:lnTo>
                    <a:lnTo>
                      <a:pt x="487" y="0"/>
                    </a:lnTo>
                    <a:lnTo>
                      <a:pt x="73" y="0"/>
                    </a:lnTo>
                    <a:lnTo>
                      <a:pt x="66" y="0"/>
                    </a:lnTo>
                    <a:lnTo>
                      <a:pt x="61" y="1"/>
                    </a:lnTo>
                    <a:lnTo>
                      <a:pt x="55" y="2"/>
                    </a:lnTo>
                    <a:lnTo>
                      <a:pt x="50" y="4"/>
                    </a:lnTo>
                    <a:lnTo>
                      <a:pt x="46" y="7"/>
                    </a:lnTo>
                    <a:lnTo>
                      <a:pt x="41" y="10"/>
                    </a:lnTo>
                    <a:lnTo>
                      <a:pt x="37" y="14"/>
                    </a:lnTo>
                    <a:lnTo>
                      <a:pt x="32" y="19"/>
                    </a:lnTo>
                    <a:lnTo>
                      <a:pt x="29" y="23"/>
                    </a:lnTo>
                    <a:lnTo>
                      <a:pt x="26" y="28"/>
                    </a:lnTo>
                    <a:lnTo>
                      <a:pt x="23" y="33"/>
                    </a:lnTo>
                    <a:lnTo>
                      <a:pt x="21" y="38"/>
                    </a:lnTo>
                    <a:lnTo>
                      <a:pt x="19" y="44"/>
                    </a:lnTo>
                    <a:lnTo>
                      <a:pt x="18" y="50"/>
                    </a:lnTo>
                    <a:lnTo>
                      <a:pt x="17" y="57"/>
                    </a:lnTo>
                    <a:lnTo>
                      <a:pt x="17" y="64"/>
                    </a:lnTo>
                    <a:lnTo>
                      <a:pt x="0" y="205"/>
                    </a:lnTo>
                    <a:lnTo>
                      <a:pt x="0" y="211"/>
                    </a:lnTo>
                    <a:lnTo>
                      <a:pt x="1" y="218"/>
                    </a:lnTo>
                    <a:lnTo>
                      <a:pt x="3" y="224"/>
                    </a:lnTo>
                    <a:lnTo>
                      <a:pt x="6" y="230"/>
                    </a:lnTo>
                    <a:lnTo>
                      <a:pt x="10" y="235"/>
                    </a:lnTo>
                    <a:lnTo>
                      <a:pt x="14" y="240"/>
                    </a:lnTo>
                    <a:lnTo>
                      <a:pt x="19" y="245"/>
                    </a:lnTo>
                    <a:lnTo>
                      <a:pt x="24" y="249"/>
                    </a:lnTo>
                    <a:lnTo>
                      <a:pt x="29" y="253"/>
                    </a:lnTo>
                    <a:lnTo>
                      <a:pt x="36" y="258"/>
                    </a:lnTo>
                    <a:lnTo>
                      <a:pt x="42" y="261"/>
                    </a:lnTo>
                    <a:lnTo>
                      <a:pt x="48" y="264"/>
                    </a:lnTo>
                    <a:lnTo>
                      <a:pt x="54" y="266"/>
                    </a:lnTo>
                    <a:lnTo>
                      <a:pt x="60" y="267"/>
                    </a:lnTo>
                    <a:lnTo>
                      <a:pt x="66" y="268"/>
                    </a:lnTo>
                    <a:lnTo>
                      <a:pt x="73" y="269"/>
                    </a:lnTo>
                    <a:lnTo>
                      <a:pt x="487" y="269"/>
                    </a:lnTo>
                    <a:close/>
                  </a:path>
                </a:pathLst>
              </a:custGeom>
              <a:solidFill>
                <a:srgbClr val="F2F3F1"/>
              </a:solidFill>
              <a:ln w="0" cap="flat" cmpd="sng">
                <a:solidFill>
                  <a:srgbClr val="000000"/>
                </a:solidFill>
                <a:prstDash val="solid"/>
                <a:headEnd type="none" w="med" len="med"/>
                <a:tailEnd type="none" w="med" len="med"/>
              </a:ln>
            </p:spPr>
            <p:txBody>
              <a:bodyPr/>
              <a:lstStyle/>
              <a:p>
                <a:endParaRPr lang="en-US"/>
              </a:p>
            </p:txBody>
          </p:sp>
          <p:sp>
            <p:nvSpPr>
              <p:cNvPr id="1413679" name="Freeform 1413678"/>
              <p:cNvSpPr/>
              <p:nvPr/>
            </p:nvSpPr>
            <p:spPr>
              <a:xfrm>
                <a:off x="4962" y="1275"/>
                <a:ext cx="2" cy="9"/>
              </a:xfrm>
              <a:custGeom>
                <a:avLst/>
                <a:gdLst/>
                <a:ahLst/>
                <a:cxnLst/>
                <a:rect l="0" t="0" r="0" b="0"/>
                <a:pathLst>
                  <a:path w="47" h="208">
                    <a:moveTo>
                      <a:pt x="17" y="208"/>
                    </a:moveTo>
                    <a:lnTo>
                      <a:pt x="18" y="207"/>
                    </a:lnTo>
                    <a:lnTo>
                      <a:pt x="20" y="207"/>
                    </a:lnTo>
                    <a:lnTo>
                      <a:pt x="23" y="205"/>
                    </a:lnTo>
                    <a:lnTo>
                      <a:pt x="25" y="204"/>
                    </a:lnTo>
                    <a:lnTo>
                      <a:pt x="27" y="202"/>
                    </a:lnTo>
                    <a:lnTo>
                      <a:pt x="30" y="200"/>
                    </a:lnTo>
                    <a:lnTo>
                      <a:pt x="32" y="198"/>
                    </a:lnTo>
                    <a:lnTo>
                      <a:pt x="34" y="196"/>
                    </a:lnTo>
                    <a:lnTo>
                      <a:pt x="38" y="193"/>
                    </a:lnTo>
                    <a:lnTo>
                      <a:pt x="40" y="191"/>
                    </a:lnTo>
                    <a:lnTo>
                      <a:pt x="42" y="188"/>
                    </a:lnTo>
                    <a:lnTo>
                      <a:pt x="43" y="186"/>
                    </a:lnTo>
                    <a:lnTo>
                      <a:pt x="45" y="182"/>
                    </a:lnTo>
                    <a:lnTo>
                      <a:pt x="46" y="180"/>
                    </a:lnTo>
                    <a:lnTo>
                      <a:pt x="46" y="177"/>
                    </a:lnTo>
                    <a:lnTo>
                      <a:pt x="47" y="176"/>
                    </a:lnTo>
                    <a:lnTo>
                      <a:pt x="35" y="19"/>
                    </a:lnTo>
                    <a:lnTo>
                      <a:pt x="34" y="16"/>
                    </a:lnTo>
                    <a:lnTo>
                      <a:pt x="34" y="15"/>
                    </a:lnTo>
                    <a:lnTo>
                      <a:pt x="34" y="13"/>
                    </a:lnTo>
                    <a:lnTo>
                      <a:pt x="33" y="11"/>
                    </a:lnTo>
                    <a:lnTo>
                      <a:pt x="32" y="9"/>
                    </a:lnTo>
                    <a:lnTo>
                      <a:pt x="31" y="8"/>
                    </a:lnTo>
                    <a:lnTo>
                      <a:pt x="30" y="6"/>
                    </a:lnTo>
                    <a:lnTo>
                      <a:pt x="29" y="5"/>
                    </a:lnTo>
                    <a:lnTo>
                      <a:pt x="28" y="4"/>
                    </a:lnTo>
                    <a:lnTo>
                      <a:pt x="26" y="3"/>
                    </a:lnTo>
                    <a:lnTo>
                      <a:pt x="25" y="2"/>
                    </a:lnTo>
                    <a:lnTo>
                      <a:pt x="23" y="1"/>
                    </a:lnTo>
                    <a:lnTo>
                      <a:pt x="22" y="0"/>
                    </a:lnTo>
                    <a:lnTo>
                      <a:pt x="20" y="0"/>
                    </a:lnTo>
                    <a:lnTo>
                      <a:pt x="18" y="0"/>
                    </a:lnTo>
                    <a:lnTo>
                      <a:pt x="17" y="0"/>
                    </a:lnTo>
                    <a:lnTo>
                      <a:pt x="15" y="0"/>
                    </a:lnTo>
                    <a:lnTo>
                      <a:pt x="13" y="0"/>
                    </a:lnTo>
                    <a:lnTo>
                      <a:pt x="11" y="0"/>
                    </a:lnTo>
                    <a:lnTo>
                      <a:pt x="10" y="1"/>
                    </a:lnTo>
                    <a:lnTo>
                      <a:pt x="8" y="2"/>
                    </a:lnTo>
                    <a:lnTo>
                      <a:pt x="7" y="3"/>
                    </a:lnTo>
                    <a:lnTo>
                      <a:pt x="5" y="4"/>
                    </a:lnTo>
                    <a:lnTo>
                      <a:pt x="4" y="5"/>
                    </a:lnTo>
                    <a:lnTo>
                      <a:pt x="3" y="7"/>
                    </a:lnTo>
                    <a:lnTo>
                      <a:pt x="2" y="8"/>
                    </a:lnTo>
                    <a:lnTo>
                      <a:pt x="1" y="10"/>
                    </a:lnTo>
                    <a:lnTo>
                      <a:pt x="1" y="12"/>
                    </a:lnTo>
                    <a:lnTo>
                      <a:pt x="0" y="14"/>
                    </a:lnTo>
                    <a:lnTo>
                      <a:pt x="0" y="17"/>
                    </a:lnTo>
                    <a:lnTo>
                      <a:pt x="0" y="19"/>
                    </a:lnTo>
                    <a:lnTo>
                      <a:pt x="0" y="22"/>
                    </a:lnTo>
                    <a:lnTo>
                      <a:pt x="0" y="192"/>
                    </a:lnTo>
                    <a:lnTo>
                      <a:pt x="0" y="193"/>
                    </a:lnTo>
                    <a:lnTo>
                      <a:pt x="0" y="194"/>
                    </a:lnTo>
                    <a:lnTo>
                      <a:pt x="0" y="196"/>
                    </a:lnTo>
                    <a:lnTo>
                      <a:pt x="1" y="197"/>
                    </a:lnTo>
                    <a:lnTo>
                      <a:pt x="1" y="199"/>
                    </a:lnTo>
                    <a:lnTo>
                      <a:pt x="2" y="200"/>
                    </a:lnTo>
                    <a:lnTo>
                      <a:pt x="3" y="201"/>
                    </a:lnTo>
                    <a:lnTo>
                      <a:pt x="4" y="203"/>
                    </a:lnTo>
                    <a:lnTo>
                      <a:pt x="5" y="204"/>
                    </a:lnTo>
                    <a:lnTo>
                      <a:pt x="7" y="205"/>
                    </a:lnTo>
                    <a:lnTo>
                      <a:pt x="8" y="205"/>
                    </a:lnTo>
                    <a:lnTo>
                      <a:pt x="10" y="206"/>
                    </a:lnTo>
                    <a:lnTo>
                      <a:pt x="11" y="207"/>
                    </a:lnTo>
                    <a:lnTo>
                      <a:pt x="13" y="207"/>
                    </a:lnTo>
                    <a:lnTo>
                      <a:pt x="15" y="207"/>
                    </a:lnTo>
                    <a:lnTo>
                      <a:pt x="17" y="208"/>
                    </a:lnTo>
                    <a:close/>
                  </a:path>
                </a:pathLst>
              </a:custGeom>
              <a:solidFill>
                <a:srgbClr val="C2D5D7"/>
              </a:solidFill>
              <a:ln w="0" cap="flat" cmpd="sng">
                <a:solidFill>
                  <a:srgbClr val="000000"/>
                </a:solidFill>
                <a:prstDash val="solid"/>
                <a:headEnd type="none" w="med" len="med"/>
                <a:tailEnd type="none" w="med" len="med"/>
              </a:ln>
            </p:spPr>
            <p:txBody>
              <a:bodyPr/>
              <a:lstStyle/>
              <a:p>
                <a:endParaRPr lang="en-US"/>
              </a:p>
            </p:txBody>
          </p:sp>
          <p:sp>
            <p:nvSpPr>
              <p:cNvPr id="1413680" name="Freeform 1413679"/>
              <p:cNvSpPr/>
              <p:nvPr/>
            </p:nvSpPr>
            <p:spPr>
              <a:xfrm>
                <a:off x="4858" y="1288"/>
                <a:ext cx="44" cy="39"/>
              </a:xfrm>
              <a:custGeom>
                <a:avLst/>
                <a:gdLst/>
                <a:ahLst/>
                <a:cxnLst/>
                <a:rect l="0" t="0" r="0" b="0"/>
                <a:pathLst>
                  <a:path w="1016" h="893">
                    <a:moveTo>
                      <a:pt x="302" y="681"/>
                    </a:moveTo>
                    <a:lnTo>
                      <a:pt x="302" y="702"/>
                    </a:lnTo>
                    <a:lnTo>
                      <a:pt x="304" y="723"/>
                    </a:lnTo>
                    <a:lnTo>
                      <a:pt x="307" y="743"/>
                    </a:lnTo>
                    <a:lnTo>
                      <a:pt x="310" y="763"/>
                    </a:lnTo>
                    <a:lnTo>
                      <a:pt x="316" y="781"/>
                    </a:lnTo>
                    <a:lnTo>
                      <a:pt x="321" y="798"/>
                    </a:lnTo>
                    <a:lnTo>
                      <a:pt x="327" y="815"/>
                    </a:lnTo>
                    <a:lnTo>
                      <a:pt x="333" y="830"/>
                    </a:lnTo>
                    <a:lnTo>
                      <a:pt x="340" y="844"/>
                    </a:lnTo>
                    <a:lnTo>
                      <a:pt x="348" y="856"/>
                    </a:lnTo>
                    <a:lnTo>
                      <a:pt x="356" y="866"/>
                    </a:lnTo>
                    <a:lnTo>
                      <a:pt x="364" y="875"/>
                    </a:lnTo>
                    <a:lnTo>
                      <a:pt x="372" y="883"/>
                    </a:lnTo>
                    <a:lnTo>
                      <a:pt x="379" y="888"/>
                    </a:lnTo>
                    <a:lnTo>
                      <a:pt x="387" y="891"/>
                    </a:lnTo>
                    <a:lnTo>
                      <a:pt x="396" y="893"/>
                    </a:lnTo>
                    <a:lnTo>
                      <a:pt x="923" y="893"/>
                    </a:lnTo>
                    <a:lnTo>
                      <a:pt x="930" y="891"/>
                    </a:lnTo>
                    <a:lnTo>
                      <a:pt x="938" y="888"/>
                    </a:lnTo>
                    <a:lnTo>
                      <a:pt x="946" y="883"/>
                    </a:lnTo>
                    <a:lnTo>
                      <a:pt x="954" y="875"/>
                    </a:lnTo>
                    <a:lnTo>
                      <a:pt x="961" y="866"/>
                    </a:lnTo>
                    <a:lnTo>
                      <a:pt x="969" y="856"/>
                    </a:lnTo>
                    <a:lnTo>
                      <a:pt x="977" y="844"/>
                    </a:lnTo>
                    <a:lnTo>
                      <a:pt x="984" y="830"/>
                    </a:lnTo>
                    <a:lnTo>
                      <a:pt x="990" y="815"/>
                    </a:lnTo>
                    <a:lnTo>
                      <a:pt x="996" y="798"/>
                    </a:lnTo>
                    <a:lnTo>
                      <a:pt x="1001" y="781"/>
                    </a:lnTo>
                    <a:lnTo>
                      <a:pt x="1006" y="763"/>
                    </a:lnTo>
                    <a:lnTo>
                      <a:pt x="1009" y="743"/>
                    </a:lnTo>
                    <a:lnTo>
                      <a:pt x="1013" y="723"/>
                    </a:lnTo>
                    <a:lnTo>
                      <a:pt x="1015" y="702"/>
                    </a:lnTo>
                    <a:lnTo>
                      <a:pt x="1016" y="681"/>
                    </a:lnTo>
                    <a:lnTo>
                      <a:pt x="994" y="212"/>
                    </a:lnTo>
                    <a:lnTo>
                      <a:pt x="993" y="189"/>
                    </a:lnTo>
                    <a:lnTo>
                      <a:pt x="992" y="169"/>
                    </a:lnTo>
                    <a:lnTo>
                      <a:pt x="990" y="148"/>
                    </a:lnTo>
                    <a:lnTo>
                      <a:pt x="988" y="129"/>
                    </a:lnTo>
                    <a:lnTo>
                      <a:pt x="985" y="110"/>
                    </a:lnTo>
                    <a:lnTo>
                      <a:pt x="982" y="93"/>
                    </a:lnTo>
                    <a:lnTo>
                      <a:pt x="978" y="76"/>
                    </a:lnTo>
                    <a:lnTo>
                      <a:pt x="972" y="61"/>
                    </a:lnTo>
                    <a:lnTo>
                      <a:pt x="967" y="48"/>
                    </a:lnTo>
                    <a:lnTo>
                      <a:pt x="962" y="35"/>
                    </a:lnTo>
                    <a:lnTo>
                      <a:pt x="956" y="25"/>
                    </a:lnTo>
                    <a:lnTo>
                      <a:pt x="950" y="16"/>
                    </a:lnTo>
                    <a:lnTo>
                      <a:pt x="944" y="9"/>
                    </a:lnTo>
                    <a:lnTo>
                      <a:pt x="937" y="4"/>
                    </a:lnTo>
                    <a:lnTo>
                      <a:pt x="930" y="1"/>
                    </a:lnTo>
                    <a:lnTo>
                      <a:pt x="923" y="0"/>
                    </a:lnTo>
                    <a:lnTo>
                      <a:pt x="72" y="0"/>
                    </a:lnTo>
                    <a:lnTo>
                      <a:pt x="64" y="1"/>
                    </a:lnTo>
                    <a:lnTo>
                      <a:pt x="58" y="4"/>
                    </a:lnTo>
                    <a:lnTo>
                      <a:pt x="51" y="9"/>
                    </a:lnTo>
                    <a:lnTo>
                      <a:pt x="45" y="16"/>
                    </a:lnTo>
                    <a:lnTo>
                      <a:pt x="37" y="25"/>
                    </a:lnTo>
                    <a:lnTo>
                      <a:pt x="32" y="35"/>
                    </a:lnTo>
                    <a:lnTo>
                      <a:pt x="26" y="48"/>
                    </a:lnTo>
                    <a:lnTo>
                      <a:pt x="21" y="61"/>
                    </a:lnTo>
                    <a:lnTo>
                      <a:pt x="17" y="76"/>
                    </a:lnTo>
                    <a:lnTo>
                      <a:pt x="13" y="93"/>
                    </a:lnTo>
                    <a:lnTo>
                      <a:pt x="9" y="110"/>
                    </a:lnTo>
                    <a:lnTo>
                      <a:pt x="6" y="129"/>
                    </a:lnTo>
                    <a:lnTo>
                      <a:pt x="3" y="148"/>
                    </a:lnTo>
                    <a:lnTo>
                      <a:pt x="1" y="169"/>
                    </a:lnTo>
                    <a:lnTo>
                      <a:pt x="0" y="189"/>
                    </a:lnTo>
                    <a:lnTo>
                      <a:pt x="0" y="212"/>
                    </a:lnTo>
                    <a:lnTo>
                      <a:pt x="0" y="257"/>
                    </a:lnTo>
                    <a:lnTo>
                      <a:pt x="311" y="257"/>
                    </a:lnTo>
                    <a:lnTo>
                      <a:pt x="302" y="681"/>
                    </a:lnTo>
                    <a:close/>
                  </a:path>
                </a:pathLst>
              </a:custGeom>
              <a:solidFill>
                <a:srgbClr val="F2F3F1"/>
              </a:solidFill>
              <a:ln w="0" cap="flat" cmpd="sng">
                <a:solidFill>
                  <a:srgbClr val="000000"/>
                </a:solidFill>
                <a:prstDash val="solid"/>
                <a:headEnd type="none" w="med" len="med"/>
                <a:tailEnd type="none" w="med" len="med"/>
              </a:ln>
            </p:spPr>
            <p:txBody>
              <a:bodyPr/>
              <a:lstStyle/>
              <a:p>
                <a:endParaRPr lang="en-US"/>
              </a:p>
            </p:txBody>
          </p:sp>
          <p:sp>
            <p:nvSpPr>
              <p:cNvPr id="1413681" name="Freeform 1413680"/>
              <p:cNvSpPr/>
              <p:nvPr/>
            </p:nvSpPr>
            <p:spPr>
              <a:xfrm>
                <a:off x="4875" y="1307"/>
                <a:ext cx="23" cy="17"/>
              </a:xfrm>
              <a:custGeom>
                <a:avLst/>
                <a:gdLst/>
                <a:ahLst/>
                <a:cxnLst/>
                <a:rect l="0" t="0" r="0" b="0"/>
                <a:pathLst>
                  <a:path w="523" h="403">
                    <a:moveTo>
                      <a:pt x="523" y="202"/>
                    </a:moveTo>
                    <a:lnTo>
                      <a:pt x="522" y="223"/>
                    </a:lnTo>
                    <a:lnTo>
                      <a:pt x="521" y="242"/>
                    </a:lnTo>
                    <a:lnTo>
                      <a:pt x="520" y="262"/>
                    </a:lnTo>
                    <a:lnTo>
                      <a:pt x="518" y="280"/>
                    </a:lnTo>
                    <a:lnTo>
                      <a:pt x="516" y="297"/>
                    </a:lnTo>
                    <a:lnTo>
                      <a:pt x="513" y="314"/>
                    </a:lnTo>
                    <a:lnTo>
                      <a:pt x="510" y="329"/>
                    </a:lnTo>
                    <a:lnTo>
                      <a:pt x="506" y="344"/>
                    </a:lnTo>
                    <a:lnTo>
                      <a:pt x="502" y="357"/>
                    </a:lnTo>
                    <a:lnTo>
                      <a:pt x="498" y="368"/>
                    </a:lnTo>
                    <a:lnTo>
                      <a:pt x="492" y="379"/>
                    </a:lnTo>
                    <a:lnTo>
                      <a:pt x="486" y="387"/>
                    </a:lnTo>
                    <a:lnTo>
                      <a:pt x="481" y="394"/>
                    </a:lnTo>
                    <a:lnTo>
                      <a:pt x="475" y="399"/>
                    </a:lnTo>
                    <a:lnTo>
                      <a:pt x="468" y="401"/>
                    </a:lnTo>
                    <a:lnTo>
                      <a:pt x="462" y="403"/>
                    </a:lnTo>
                    <a:lnTo>
                      <a:pt x="60" y="403"/>
                    </a:lnTo>
                    <a:lnTo>
                      <a:pt x="53" y="401"/>
                    </a:lnTo>
                    <a:lnTo>
                      <a:pt x="47" y="399"/>
                    </a:lnTo>
                    <a:lnTo>
                      <a:pt x="41" y="394"/>
                    </a:lnTo>
                    <a:lnTo>
                      <a:pt x="35" y="387"/>
                    </a:lnTo>
                    <a:lnTo>
                      <a:pt x="30" y="379"/>
                    </a:lnTo>
                    <a:lnTo>
                      <a:pt x="24" y="368"/>
                    </a:lnTo>
                    <a:lnTo>
                      <a:pt x="20" y="357"/>
                    </a:lnTo>
                    <a:lnTo>
                      <a:pt x="16" y="344"/>
                    </a:lnTo>
                    <a:lnTo>
                      <a:pt x="12" y="329"/>
                    </a:lnTo>
                    <a:lnTo>
                      <a:pt x="9" y="314"/>
                    </a:lnTo>
                    <a:lnTo>
                      <a:pt x="6" y="297"/>
                    </a:lnTo>
                    <a:lnTo>
                      <a:pt x="4" y="280"/>
                    </a:lnTo>
                    <a:lnTo>
                      <a:pt x="2" y="262"/>
                    </a:lnTo>
                    <a:lnTo>
                      <a:pt x="1" y="242"/>
                    </a:lnTo>
                    <a:lnTo>
                      <a:pt x="0" y="223"/>
                    </a:lnTo>
                    <a:lnTo>
                      <a:pt x="0" y="202"/>
                    </a:lnTo>
                    <a:lnTo>
                      <a:pt x="3" y="0"/>
                    </a:lnTo>
                    <a:lnTo>
                      <a:pt x="519" y="0"/>
                    </a:lnTo>
                    <a:lnTo>
                      <a:pt x="523" y="202"/>
                    </a:lnTo>
                    <a:close/>
                  </a:path>
                </a:pathLst>
              </a:custGeom>
              <a:solidFill>
                <a:srgbClr val="A9B6B5"/>
              </a:solidFill>
              <a:ln w="0" cap="flat" cmpd="sng">
                <a:solidFill>
                  <a:srgbClr val="000000"/>
                </a:solidFill>
                <a:prstDash val="solid"/>
                <a:headEnd type="none" w="med" len="med"/>
                <a:tailEnd type="none" w="med" len="med"/>
              </a:ln>
            </p:spPr>
            <p:txBody>
              <a:bodyPr/>
              <a:lstStyle/>
              <a:p>
                <a:endParaRPr lang="en-US"/>
              </a:p>
            </p:txBody>
          </p:sp>
          <p:sp>
            <p:nvSpPr>
              <p:cNvPr id="1413682" name="Freeform 1413681"/>
              <p:cNvSpPr/>
              <p:nvPr/>
            </p:nvSpPr>
            <p:spPr>
              <a:xfrm>
                <a:off x="4872" y="1294"/>
                <a:ext cx="2" cy="29"/>
              </a:xfrm>
              <a:custGeom>
                <a:avLst/>
                <a:gdLst/>
                <a:ahLst/>
                <a:cxnLst/>
                <a:rect l="0" t="0" r="0" b="0"/>
                <a:pathLst>
                  <a:path w="51" h="665">
                    <a:moveTo>
                      <a:pt x="30" y="665"/>
                    </a:moveTo>
                    <a:lnTo>
                      <a:pt x="32" y="664"/>
                    </a:lnTo>
                    <a:lnTo>
                      <a:pt x="34" y="663"/>
                    </a:lnTo>
                    <a:lnTo>
                      <a:pt x="36" y="662"/>
                    </a:lnTo>
                    <a:lnTo>
                      <a:pt x="38" y="659"/>
                    </a:lnTo>
                    <a:lnTo>
                      <a:pt x="40" y="657"/>
                    </a:lnTo>
                    <a:lnTo>
                      <a:pt x="41" y="653"/>
                    </a:lnTo>
                    <a:lnTo>
                      <a:pt x="43" y="650"/>
                    </a:lnTo>
                    <a:lnTo>
                      <a:pt x="45" y="646"/>
                    </a:lnTo>
                    <a:lnTo>
                      <a:pt x="46" y="641"/>
                    </a:lnTo>
                    <a:lnTo>
                      <a:pt x="47" y="635"/>
                    </a:lnTo>
                    <a:lnTo>
                      <a:pt x="48" y="630"/>
                    </a:lnTo>
                    <a:lnTo>
                      <a:pt x="49" y="624"/>
                    </a:lnTo>
                    <a:lnTo>
                      <a:pt x="50" y="618"/>
                    </a:lnTo>
                    <a:lnTo>
                      <a:pt x="50" y="612"/>
                    </a:lnTo>
                    <a:lnTo>
                      <a:pt x="50" y="606"/>
                    </a:lnTo>
                    <a:lnTo>
                      <a:pt x="51" y="600"/>
                    </a:lnTo>
                    <a:lnTo>
                      <a:pt x="51" y="65"/>
                    </a:lnTo>
                    <a:lnTo>
                      <a:pt x="50" y="58"/>
                    </a:lnTo>
                    <a:lnTo>
                      <a:pt x="50" y="52"/>
                    </a:lnTo>
                    <a:lnTo>
                      <a:pt x="50" y="46"/>
                    </a:lnTo>
                    <a:lnTo>
                      <a:pt x="49" y="40"/>
                    </a:lnTo>
                    <a:lnTo>
                      <a:pt x="48" y="33"/>
                    </a:lnTo>
                    <a:lnTo>
                      <a:pt x="47" y="28"/>
                    </a:lnTo>
                    <a:lnTo>
                      <a:pt x="46" y="23"/>
                    </a:lnTo>
                    <a:lnTo>
                      <a:pt x="45" y="18"/>
                    </a:lnTo>
                    <a:lnTo>
                      <a:pt x="43" y="14"/>
                    </a:lnTo>
                    <a:lnTo>
                      <a:pt x="41" y="11"/>
                    </a:lnTo>
                    <a:lnTo>
                      <a:pt x="40" y="7"/>
                    </a:lnTo>
                    <a:lnTo>
                      <a:pt x="38" y="5"/>
                    </a:lnTo>
                    <a:lnTo>
                      <a:pt x="36" y="2"/>
                    </a:lnTo>
                    <a:lnTo>
                      <a:pt x="34" y="1"/>
                    </a:lnTo>
                    <a:lnTo>
                      <a:pt x="32" y="0"/>
                    </a:lnTo>
                    <a:lnTo>
                      <a:pt x="30" y="0"/>
                    </a:lnTo>
                    <a:lnTo>
                      <a:pt x="27" y="0"/>
                    </a:lnTo>
                    <a:lnTo>
                      <a:pt x="24" y="1"/>
                    </a:lnTo>
                    <a:lnTo>
                      <a:pt x="22" y="2"/>
                    </a:lnTo>
                    <a:lnTo>
                      <a:pt x="20" y="5"/>
                    </a:lnTo>
                    <a:lnTo>
                      <a:pt x="18" y="7"/>
                    </a:lnTo>
                    <a:lnTo>
                      <a:pt x="16" y="11"/>
                    </a:lnTo>
                    <a:lnTo>
                      <a:pt x="15" y="14"/>
                    </a:lnTo>
                    <a:lnTo>
                      <a:pt x="13" y="18"/>
                    </a:lnTo>
                    <a:lnTo>
                      <a:pt x="12" y="23"/>
                    </a:lnTo>
                    <a:lnTo>
                      <a:pt x="10" y="28"/>
                    </a:lnTo>
                    <a:lnTo>
                      <a:pt x="9" y="33"/>
                    </a:lnTo>
                    <a:lnTo>
                      <a:pt x="8" y="40"/>
                    </a:lnTo>
                    <a:lnTo>
                      <a:pt x="8" y="46"/>
                    </a:lnTo>
                    <a:lnTo>
                      <a:pt x="7" y="52"/>
                    </a:lnTo>
                    <a:lnTo>
                      <a:pt x="7" y="58"/>
                    </a:lnTo>
                    <a:lnTo>
                      <a:pt x="7" y="65"/>
                    </a:lnTo>
                    <a:lnTo>
                      <a:pt x="0" y="557"/>
                    </a:lnTo>
                    <a:lnTo>
                      <a:pt x="0" y="564"/>
                    </a:lnTo>
                    <a:lnTo>
                      <a:pt x="0" y="572"/>
                    </a:lnTo>
                    <a:lnTo>
                      <a:pt x="1" y="580"/>
                    </a:lnTo>
                    <a:lnTo>
                      <a:pt x="2" y="589"/>
                    </a:lnTo>
                    <a:lnTo>
                      <a:pt x="4" y="597"/>
                    </a:lnTo>
                    <a:lnTo>
                      <a:pt x="6" y="607"/>
                    </a:lnTo>
                    <a:lnTo>
                      <a:pt x="7" y="616"/>
                    </a:lnTo>
                    <a:lnTo>
                      <a:pt x="10" y="624"/>
                    </a:lnTo>
                    <a:lnTo>
                      <a:pt x="12" y="632"/>
                    </a:lnTo>
                    <a:lnTo>
                      <a:pt x="14" y="641"/>
                    </a:lnTo>
                    <a:lnTo>
                      <a:pt x="16" y="647"/>
                    </a:lnTo>
                    <a:lnTo>
                      <a:pt x="19" y="653"/>
                    </a:lnTo>
                    <a:lnTo>
                      <a:pt x="21" y="658"/>
                    </a:lnTo>
                    <a:lnTo>
                      <a:pt x="24" y="661"/>
                    </a:lnTo>
                    <a:lnTo>
                      <a:pt x="27" y="664"/>
                    </a:lnTo>
                    <a:lnTo>
                      <a:pt x="30" y="665"/>
                    </a:lnTo>
                    <a:close/>
                  </a:path>
                </a:pathLst>
              </a:custGeom>
              <a:solidFill>
                <a:srgbClr val="C2D5D7"/>
              </a:solidFill>
              <a:ln w="0" cap="flat" cmpd="sng">
                <a:solidFill>
                  <a:srgbClr val="000000"/>
                </a:solidFill>
                <a:prstDash val="solid"/>
                <a:headEnd type="none" w="med" len="med"/>
                <a:tailEnd type="none" w="med" len="med"/>
              </a:ln>
            </p:spPr>
            <p:txBody>
              <a:bodyPr/>
              <a:lstStyle/>
              <a:p>
                <a:endParaRPr lang="en-US"/>
              </a:p>
            </p:txBody>
          </p:sp>
          <p:sp>
            <p:nvSpPr>
              <p:cNvPr id="1413683" name="Freeform 1413682"/>
              <p:cNvSpPr/>
              <p:nvPr/>
            </p:nvSpPr>
            <p:spPr>
              <a:xfrm>
                <a:off x="4899" y="1293"/>
                <a:ext cx="2" cy="30"/>
              </a:xfrm>
              <a:custGeom>
                <a:avLst/>
                <a:gdLst/>
                <a:ahLst/>
                <a:cxnLst/>
                <a:rect l="0" t="0" r="0" b="0"/>
                <a:pathLst>
                  <a:path w="58" h="693">
                    <a:moveTo>
                      <a:pt x="21" y="693"/>
                    </a:moveTo>
                    <a:lnTo>
                      <a:pt x="23" y="692"/>
                    </a:lnTo>
                    <a:lnTo>
                      <a:pt x="25" y="689"/>
                    </a:lnTo>
                    <a:lnTo>
                      <a:pt x="28" y="686"/>
                    </a:lnTo>
                    <a:lnTo>
                      <a:pt x="31" y="681"/>
                    </a:lnTo>
                    <a:lnTo>
                      <a:pt x="34" y="675"/>
                    </a:lnTo>
                    <a:lnTo>
                      <a:pt x="38" y="669"/>
                    </a:lnTo>
                    <a:lnTo>
                      <a:pt x="41" y="660"/>
                    </a:lnTo>
                    <a:lnTo>
                      <a:pt x="44" y="652"/>
                    </a:lnTo>
                    <a:lnTo>
                      <a:pt x="47" y="644"/>
                    </a:lnTo>
                    <a:lnTo>
                      <a:pt x="49" y="635"/>
                    </a:lnTo>
                    <a:lnTo>
                      <a:pt x="52" y="626"/>
                    </a:lnTo>
                    <a:lnTo>
                      <a:pt x="54" y="617"/>
                    </a:lnTo>
                    <a:lnTo>
                      <a:pt x="55" y="608"/>
                    </a:lnTo>
                    <a:lnTo>
                      <a:pt x="56" y="600"/>
                    </a:lnTo>
                    <a:lnTo>
                      <a:pt x="57" y="592"/>
                    </a:lnTo>
                    <a:lnTo>
                      <a:pt x="58" y="586"/>
                    </a:lnTo>
                    <a:lnTo>
                      <a:pt x="44" y="66"/>
                    </a:lnTo>
                    <a:lnTo>
                      <a:pt x="43" y="58"/>
                    </a:lnTo>
                    <a:lnTo>
                      <a:pt x="43" y="52"/>
                    </a:lnTo>
                    <a:lnTo>
                      <a:pt x="42" y="46"/>
                    </a:lnTo>
                    <a:lnTo>
                      <a:pt x="42" y="40"/>
                    </a:lnTo>
                    <a:lnTo>
                      <a:pt x="41" y="34"/>
                    </a:lnTo>
                    <a:lnTo>
                      <a:pt x="40" y="29"/>
                    </a:lnTo>
                    <a:lnTo>
                      <a:pt x="38" y="24"/>
                    </a:lnTo>
                    <a:lnTo>
                      <a:pt x="37" y="18"/>
                    </a:lnTo>
                    <a:lnTo>
                      <a:pt x="34" y="14"/>
                    </a:lnTo>
                    <a:lnTo>
                      <a:pt x="33" y="11"/>
                    </a:lnTo>
                    <a:lnTo>
                      <a:pt x="31" y="7"/>
                    </a:lnTo>
                    <a:lnTo>
                      <a:pt x="29" y="5"/>
                    </a:lnTo>
                    <a:lnTo>
                      <a:pt x="27" y="2"/>
                    </a:lnTo>
                    <a:lnTo>
                      <a:pt x="25" y="1"/>
                    </a:lnTo>
                    <a:lnTo>
                      <a:pt x="23" y="0"/>
                    </a:lnTo>
                    <a:lnTo>
                      <a:pt x="21" y="0"/>
                    </a:lnTo>
                    <a:lnTo>
                      <a:pt x="18" y="0"/>
                    </a:lnTo>
                    <a:lnTo>
                      <a:pt x="16" y="1"/>
                    </a:lnTo>
                    <a:lnTo>
                      <a:pt x="14" y="2"/>
                    </a:lnTo>
                    <a:lnTo>
                      <a:pt x="13" y="5"/>
                    </a:lnTo>
                    <a:lnTo>
                      <a:pt x="11" y="8"/>
                    </a:lnTo>
                    <a:lnTo>
                      <a:pt x="9" y="11"/>
                    </a:lnTo>
                    <a:lnTo>
                      <a:pt x="7" y="15"/>
                    </a:lnTo>
                    <a:lnTo>
                      <a:pt x="6" y="20"/>
                    </a:lnTo>
                    <a:lnTo>
                      <a:pt x="4" y="26"/>
                    </a:lnTo>
                    <a:lnTo>
                      <a:pt x="3" y="31"/>
                    </a:lnTo>
                    <a:lnTo>
                      <a:pt x="2" y="37"/>
                    </a:lnTo>
                    <a:lnTo>
                      <a:pt x="1" y="44"/>
                    </a:lnTo>
                    <a:lnTo>
                      <a:pt x="0" y="50"/>
                    </a:lnTo>
                    <a:lnTo>
                      <a:pt x="0" y="58"/>
                    </a:lnTo>
                    <a:lnTo>
                      <a:pt x="0" y="66"/>
                    </a:lnTo>
                    <a:lnTo>
                      <a:pt x="0" y="75"/>
                    </a:lnTo>
                    <a:lnTo>
                      <a:pt x="0" y="638"/>
                    </a:lnTo>
                    <a:lnTo>
                      <a:pt x="0" y="642"/>
                    </a:lnTo>
                    <a:lnTo>
                      <a:pt x="0" y="647"/>
                    </a:lnTo>
                    <a:lnTo>
                      <a:pt x="0" y="652"/>
                    </a:lnTo>
                    <a:lnTo>
                      <a:pt x="1" y="657"/>
                    </a:lnTo>
                    <a:lnTo>
                      <a:pt x="2" y="662"/>
                    </a:lnTo>
                    <a:lnTo>
                      <a:pt x="3" y="667"/>
                    </a:lnTo>
                    <a:lnTo>
                      <a:pt x="4" y="671"/>
                    </a:lnTo>
                    <a:lnTo>
                      <a:pt x="6" y="675"/>
                    </a:lnTo>
                    <a:lnTo>
                      <a:pt x="7" y="679"/>
                    </a:lnTo>
                    <a:lnTo>
                      <a:pt x="9" y="682"/>
                    </a:lnTo>
                    <a:lnTo>
                      <a:pt x="11" y="685"/>
                    </a:lnTo>
                    <a:lnTo>
                      <a:pt x="13" y="688"/>
                    </a:lnTo>
                    <a:lnTo>
                      <a:pt x="14" y="690"/>
                    </a:lnTo>
                    <a:lnTo>
                      <a:pt x="16" y="691"/>
                    </a:lnTo>
                    <a:lnTo>
                      <a:pt x="18" y="692"/>
                    </a:lnTo>
                    <a:lnTo>
                      <a:pt x="21" y="693"/>
                    </a:lnTo>
                    <a:close/>
                  </a:path>
                </a:pathLst>
              </a:custGeom>
              <a:solidFill>
                <a:srgbClr val="C2D5D7"/>
              </a:solidFill>
              <a:ln w="0" cap="flat" cmpd="sng">
                <a:solidFill>
                  <a:srgbClr val="000000"/>
                </a:solidFill>
                <a:prstDash val="solid"/>
                <a:headEnd type="none" w="med" len="med"/>
                <a:tailEnd type="none" w="med" len="med"/>
              </a:ln>
            </p:spPr>
            <p:txBody>
              <a:bodyPr/>
              <a:lstStyle/>
              <a:p>
                <a:endParaRPr lang="en-US"/>
              </a:p>
            </p:txBody>
          </p:sp>
        </p:grpSp>
        <p:sp>
          <p:nvSpPr>
            <p:cNvPr id="1413684" name="Freeform 1413683"/>
            <p:cNvSpPr/>
            <p:nvPr/>
          </p:nvSpPr>
          <p:spPr>
            <a:xfrm>
              <a:off x="4803" y="1274"/>
              <a:ext cx="24" cy="12"/>
            </a:xfrm>
            <a:custGeom>
              <a:avLst/>
              <a:gdLst/>
              <a:ahLst/>
              <a:cxnLst/>
              <a:rect l="0" t="0" r="0" b="0"/>
              <a:pathLst>
                <a:path w="559" h="269">
                  <a:moveTo>
                    <a:pt x="0" y="204"/>
                  </a:moveTo>
                  <a:lnTo>
                    <a:pt x="0" y="211"/>
                  </a:lnTo>
                  <a:lnTo>
                    <a:pt x="1" y="217"/>
                  </a:lnTo>
                  <a:lnTo>
                    <a:pt x="3" y="223"/>
                  </a:lnTo>
                  <a:lnTo>
                    <a:pt x="6" y="229"/>
                  </a:lnTo>
                  <a:lnTo>
                    <a:pt x="10" y="235"/>
                  </a:lnTo>
                  <a:lnTo>
                    <a:pt x="14" y="240"/>
                  </a:lnTo>
                  <a:lnTo>
                    <a:pt x="19" y="245"/>
                  </a:lnTo>
                  <a:lnTo>
                    <a:pt x="25" y="250"/>
                  </a:lnTo>
                  <a:lnTo>
                    <a:pt x="30" y="254"/>
                  </a:lnTo>
                  <a:lnTo>
                    <a:pt x="36" y="258"/>
                  </a:lnTo>
                  <a:lnTo>
                    <a:pt x="42" y="261"/>
                  </a:lnTo>
                  <a:lnTo>
                    <a:pt x="48" y="264"/>
                  </a:lnTo>
                  <a:lnTo>
                    <a:pt x="54" y="266"/>
                  </a:lnTo>
                  <a:lnTo>
                    <a:pt x="60" y="267"/>
                  </a:lnTo>
                  <a:lnTo>
                    <a:pt x="67" y="268"/>
                  </a:lnTo>
                  <a:lnTo>
                    <a:pt x="73" y="269"/>
                  </a:lnTo>
                  <a:lnTo>
                    <a:pt x="486" y="269"/>
                  </a:lnTo>
                  <a:lnTo>
                    <a:pt x="492" y="268"/>
                  </a:lnTo>
                  <a:lnTo>
                    <a:pt x="498" y="267"/>
                  </a:lnTo>
                  <a:lnTo>
                    <a:pt x="505" y="266"/>
                  </a:lnTo>
                  <a:lnTo>
                    <a:pt x="511" y="264"/>
                  </a:lnTo>
                  <a:lnTo>
                    <a:pt x="517" y="261"/>
                  </a:lnTo>
                  <a:lnTo>
                    <a:pt x="523" y="258"/>
                  </a:lnTo>
                  <a:lnTo>
                    <a:pt x="529" y="254"/>
                  </a:lnTo>
                  <a:lnTo>
                    <a:pt x="535" y="250"/>
                  </a:lnTo>
                  <a:lnTo>
                    <a:pt x="540" y="245"/>
                  </a:lnTo>
                  <a:lnTo>
                    <a:pt x="544" y="240"/>
                  </a:lnTo>
                  <a:lnTo>
                    <a:pt x="548" y="235"/>
                  </a:lnTo>
                  <a:lnTo>
                    <a:pt x="552" y="229"/>
                  </a:lnTo>
                  <a:lnTo>
                    <a:pt x="555" y="223"/>
                  </a:lnTo>
                  <a:lnTo>
                    <a:pt x="557" y="217"/>
                  </a:lnTo>
                  <a:lnTo>
                    <a:pt x="558" y="211"/>
                  </a:lnTo>
                  <a:lnTo>
                    <a:pt x="559" y="204"/>
                  </a:lnTo>
                  <a:lnTo>
                    <a:pt x="543" y="64"/>
                  </a:lnTo>
                  <a:lnTo>
                    <a:pt x="542" y="57"/>
                  </a:lnTo>
                  <a:lnTo>
                    <a:pt x="541" y="51"/>
                  </a:lnTo>
                  <a:lnTo>
                    <a:pt x="540" y="44"/>
                  </a:lnTo>
                  <a:lnTo>
                    <a:pt x="538" y="38"/>
                  </a:lnTo>
                  <a:lnTo>
                    <a:pt x="536" y="33"/>
                  </a:lnTo>
                  <a:lnTo>
                    <a:pt x="533" y="28"/>
                  </a:lnTo>
                  <a:lnTo>
                    <a:pt x="530" y="23"/>
                  </a:lnTo>
                  <a:lnTo>
                    <a:pt x="527" y="19"/>
                  </a:lnTo>
                  <a:lnTo>
                    <a:pt x="522" y="15"/>
                  </a:lnTo>
                  <a:lnTo>
                    <a:pt x="518" y="11"/>
                  </a:lnTo>
                  <a:lnTo>
                    <a:pt x="513" y="7"/>
                  </a:lnTo>
                  <a:lnTo>
                    <a:pt x="508" y="4"/>
                  </a:lnTo>
                  <a:lnTo>
                    <a:pt x="503" y="2"/>
                  </a:lnTo>
                  <a:lnTo>
                    <a:pt x="498" y="1"/>
                  </a:lnTo>
                  <a:lnTo>
                    <a:pt x="492" y="0"/>
                  </a:lnTo>
                  <a:lnTo>
                    <a:pt x="486" y="0"/>
                  </a:lnTo>
                  <a:lnTo>
                    <a:pt x="73" y="0"/>
                  </a:lnTo>
                  <a:lnTo>
                    <a:pt x="67" y="0"/>
                  </a:lnTo>
                  <a:lnTo>
                    <a:pt x="61" y="1"/>
                  </a:lnTo>
                  <a:lnTo>
                    <a:pt x="55" y="2"/>
                  </a:lnTo>
                  <a:lnTo>
                    <a:pt x="50" y="4"/>
                  </a:lnTo>
                  <a:lnTo>
                    <a:pt x="46" y="7"/>
                  </a:lnTo>
                  <a:lnTo>
                    <a:pt x="41" y="11"/>
                  </a:lnTo>
                  <a:lnTo>
                    <a:pt x="37" y="15"/>
                  </a:lnTo>
                  <a:lnTo>
                    <a:pt x="33" y="19"/>
                  </a:lnTo>
                  <a:lnTo>
                    <a:pt x="30" y="23"/>
                  </a:lnTo>
                  <a:lnTo>
                    <a:pt x="27" y="28"/>
                  </a:lnTo>
                  <a:lnTo>
                    <a:pt x="24" y="33"/>
                  </a:lnTo>
                  <a:lnTo>
                    <a:pt x="21" y="38"/>
                  </a:lnTo>
                  <a:lnTo>
                    <a:pt x="19" y="44"/>
                  </a:lnTo>
                  <a:lnTo>
                    <a:pt x="18" y="51"/>
                  </a:lnTo>
                  <a:lnTo>
                    <a:pt x="17" y="57"/>
                  </a:lnTo>
                  <a:lnTo>
                    <a:pt x="17" y="64"/>
                  </a:lnTo>
                  <a:lnTo>
                    <a:pt x="0" y="204"/>
                  </a:lnTo>
                  <a:close/>
                </a:path>
              </a:pathLst>
            </a:custGeom>
            <a:solidFill>
              <a:srgbClr val="F7F5F2"/>
            </a:solidFill>
            <a:ln w="0" cap="flat" cmpd="sng">
              <a:solidFill>
                <a:srgbClr val="000000"/>
              </a:solidFill>
              <a:prstDash val="solid"/>
              <a:headEnd type="none" w="med" len="med"/>
              <a:tailEnd type="none" w="med" len="med"/>
            </a:ln>
          </p:spPr>
          <p:txBody>
            <a:bodyPr/>
            <a:lstStyle/>
            <a:p>
              <a:endParaRPr lang="en-US"/>
            </a:p>
          </p:txBody>
        </p:sp>
        <p:sp>
          <p:nvSpPr>
            <p:cNvPr id="1413685" name="Freeform 1413684"/>
            <p:cNvSpPr/>
            <p:nvPr/>
          </p:nvSpPr>
          <p:spPr>
            <a:xfrm>
              <a:off x="4807" y="1279"/>
              <a:ext cx="17" cy="6"/>
            </a:xfrm>
            <a:custGeom>
              <a:avLst/>
              <a:gdLst/>
              <a:ahLst/>
              <a:cxnLst/>
              <a:rect l="0" t="0" r="0" b="0"/>
              <a:pathLst>
                <a:path w="411" h="121">
                  <a:moveTo>
                    <a:pt x="411" y="61"/>
                  </a:moveTo>
                  <a:lnTo>
                    <a:pt x="410" y="67"/>
                  </a:lnTo>
                  <a:lnTo>
                    <a:pt x="410" y="73"/>
                  </a:lnTo>
                  <a:lnTo>
                    <a:pt x="408" y="78"/>
                  </a:lnTo>
                  <a:lnTo>
                    <a:pt x="406" y="85"/>
                  </a:lnTo>
                  <a:lnTo>
                    <a:pt x="405" y="90"/>
                  </a:lnTo>
                  <a:lnTo>
                    <a:pt x="403" y="95"/>
                  </a:lnTo>
                  <a:lnTo>
                    <a:pt x="400" y="99"/>
                  </a:lnTo>
                  <a:lnTo>
                    <a:pt x="397" y="103"/>
                  </a:lnTo>
                  <a:lnTo>
                    <a:pt x="394" y="107"/>
                  </a:lnTo>
                  <a:lnTo>
                    <a:pt x="391" y="111"/>
                  </a:lnTo>
                  <a:lnTo>
                    <a:pt x="387" y="113"/>
                  </a:lnTo>
                  <a:lnTo>
                    <a:pt x="383" y="116"/>
                  </a:lnTo>
                  <a:lnTo>
                    <a:pt x="379" y="118"/>
                  </a:lnTo>
                  <a:lnTo>
                    <a:pt x="374" y="119"/>
                  </a:lnTo>
                  <a:lnTo>
                    <a:pt x="368" y="120"/>
                  </a:lnTo>
                  <a:lnTo>
                    <a:pt x="363" y="121"/>
                  </a:lnTo>
                  <a:lnTo>
                    <a:pt x="47" y="121"/>
                  </a:lnTo>
                  <a:lnTo>
                    <a:pt x="41" y="120"/>
                  </a:lnTo>
                  <a:lnTo>
                    <a:pt x="36" y="119"/>
                  </a:lnTo>
                  <a:lnTo>
                    <a:pt x="31" y="118"/>
                  </a:lnTo>
                  <a:lnTo>
                    <a:pt x="27" y="116"/>
                  </a:lnTo>
                  <a:lnTo>
                    <a:pt x="23" y="113"/>
                  </a:lnTo>
                  <a:lnTo>
                    <a:pt x="18" y="111"/>
                  </a:lnTo>
                  <a:lnTo>
                    <a:pt x="15" y="107"/>
                  </a:lnTo>
                  <a:lnTo>
                    <a:pt x="12" y="103"/>
                  </a:lnTo>
                  <a:lnTo>
                    <a:pt x="9" y="99"/>
                  </a:lnTo>
                  <a:lnTo>
                    <a:pt x="6" y="95"/>
                  </a:lnTo>
                  <a:lnTo>
                    <a:pt x="4" y="90"/>
                  </a:lnTo>
                  <a:lnTo>
                    <a:pt x="3" y="85"/>
                  </a:lnTo>
                  <a:lnTo>
                    <a:pt x="1" y="78"/>
                  </a:lnTo>
                  <a:lnTo>
                    <a:pt x="0" y="73"/>
                  </a:lnTo>
                  <a:lnTo>
                    <a:pt x="0" y="67"/>
                  </a:lnTo>
                  <a:lnTo>
                    <a:pt x="0" y="61"/>
                  </a:lnTo>
                  <a:lnTo>
                    <a:pt x="2" y="0"/>
                  </a:lnTo>
                  <a:lnTo>
                    <a:pt x="408" y="0"/>
                  </a:lnTo>
                  <a:lnTo>
                    <a:pt x="411" y="61"/>
                  </a:lnTo>
                  <a:close/>
                </a:path>
              </a:pathLst>
            </a:custGeom>
            <a:solidFill>
              <a:srgbClr val="A9B6B5"/>
            </a:solidFill>
            <a:ln w="0" cap="flat" cmpd="sng">
              <a:solidFill>
                <a:srgbClr val="000000"/>
              </a:solidFill>
              <a:prstDash val="solid"/>
              <a:headEnd type="none" w="med" len="med"/>
              <a:tailEnd type="none" w="med" len="med"/>
            </a:ln>
          </p:spPr>
          <p:txBody>
            <a:bodyPr/>
            <a:lstStyle/>
            <a:p>
              <a:endParaRPr lang="en-US"/>
            </a:p>
          </p:txBody>
        </p:sp>
        <p:sp>
          <p:nvSpPr>
            <p:cNvPr id="1413686" name="Freeform 1413685"/>
            <p:cNvSpPr/>
            <p:nvPr/>
          </p:nvSpPr>
          <p:spPr>
            <a:xfrm>
              <a:off x="4804" y="1276"/>
              <a:ext cx="2" cy="8"/>
            </a:xfrm>
            <a:custGeom>
              <a:avLst/>
              <a:gdLst/>
              <a:ahLst/>
              <a:cxnLst/>
              <a:rect l="0" t="0" r="0" b="0"/>
              <a:pathLst>
                <a:path w="40" h="200">
                  <a:moveTo>
                    <a:pt x="24" y="200"/>
                  </a:moveTo>
                  <a:lnTo>
                    <a:pt x="25" y="199"/>
                  </a:lnTo>
                  <a:lnTo>
                    <a:pt x="27" y="199"/>
                  </a:lnTo>
                  <a:lnTo>
                    <a:pt x="28" y="199"/>
                  </a:lnTo>
                  <a:lnTo>
                    <a:pt x="30" y="198"/>
                  </a:lnTo>
                  <a:lnTo>
                    <a:pt x="31" y="197"/>
                  </a:lnTo>
                  <a:lnTo>
                    <a:pt x="33" y="196"/>
                  </a:lnTo>
                  <a:lnTo>
                    <a:pt x="34" y="195"/>
                  </a:lnTo>
                  <a:lnTo>
                    <a:pt x="35" y="194"/>
                  </a:lnTo>
                  <a:lnTo>
                    <a:pt x="36" y="193"/>
                  </a:lnTo>
                  <a:lnTo>
                    <a:pt x="37" y="191"/>
                  </a:lnTo>
                  <a:lnTo>
                    <a:pt x="38" y="190"/>
                  </a:lnTo>
                  <a:lnTo>
                    <a:pt x="38" y="188"/>
                  </a:lnTo>
                  <a:lnTo>
                    <a:pt x="39" y="186"/>
                  </a:lnTo>
                  <a:lnTo>
                    <a:pt x="39" y="184"/>
                  </a:lnTo>
                  <a:lnTo>
                    <a:pt x="39" y="183"/>
                  </a:lnTo>
                  <a:lnTo>
                    <a:pt x="40" y="181"/>
                  </a:lnTo>
                  <a:lnTo>
                    <a:pt x="40" y="20"/>
                  </a:lnTo>
                  <a:lnTo>
                    <a:pt x="39" y="18"/>
                  </a:lnTo>
                  <a:lnTo>
                    <a:pt x="39" y="16"/>
                  </a:lnTo>
                  <a:lnTo>
                    <a:pt x="39" y="14"/>
                  </a:lnTo>
                  <a:lnTo>
                    <a:pt x="38" y="11"/>
                  </a:lnTo>
                  <a:lnTo>
                    <a:pt x="38" y="10"/>
                  </a:lnTo>
                  <a:lnTo>
                    <a:pt x="37" y="8"/>
                  </a:lnTo>
                  <a:lnTo>
                    <a:pt x="36" y="7"/>
                  </a:lnTo>
                  <a:lnTo>
                    <a:pt x="35" y="5"/>
                  </a:lnTo>
                  <a:lnTo>
                    <a:pt x="34" y="4"/>
                  </a:lnTo>
                  <a:lnTo>
                    <a:pt x="33" y="3"/>
                  </a:lnTo>
                  <a:lnTo>
                    <a:pt x="31" y="2"/>
                  </a:lnTo>
                  <a:lnTo>
                    <a:pt x="30" y="1"/>
                  </a:lnTo>
                  <a:lnTo>
                    <a:pt x="28" y="0"/>
                  </a:lnTo>
                  <a:lnTo>
                    <a:pt x="27" y="0"/>
                  </a:lnTo>
                  <a:lnTo>
                    <a:pt x="25" y="0"/>
                  </a:lnTo>
                  <a:lnTo>
                    <a:pt x="24" y="0"/>
                  </a:lnTo>
                  <a:lnTo>
                    <a:pt x="22" y="0"/>
                  </a:lnTo>
                  <a:lnTo>
                    <a:pt x="20" y="0"/>
                  </a:lnTo>
                  <a:lnTo>
                    <a:pt x="18" y="0"/>
                  </a:lnTo>
                  <a:lnTo>
                    <a:pt x="17" y="1"/>
                  </a:lnTo>
                  <a:lnTo>
                    <a:pt x="15" y="2"/>
                  </a:lnTo>
                  <a:lnTo>
                    <a:pt x="14" y="3"/>
                  </a:lnTo>
                  <a:lnTo>
                    <a:pt x="12" y="4"/>
                  </a:lnTo>
                  <a:lnTo>
                    <a:pt x="11" y="5"/>
                  </a:lnTo>
                  <a:lnTo>
                    <a:pt x="10" y="7"/>
                  </a:lnTo>
                  <a:lnTo>
                    <a:pt x="9" y="8"/>
                  </a:lnTo>
                  <a:lnTo>
                    <a:pt x="8" y="10"/>
                  </a:lnTo>
                  <a:lnTo>
                    <a:pt x="8" y="11"/>
                  </a:lnTo>
                  <a:lnTo>
                    <a:pt x="7" y="14"/>
                  </a:lnTo>
                  <a:lnTo>
                    <a:pt x="7" y="16"/>
                  </a:lnTo>
                  <a:lnTo>
                    <a:pt x="7" y="18"/>
                  </a:lnTo>
                  <a:lnTo>
                    <a:pt x="7" y="20"/>
                  </a:lnTo>
                  <a:lnTo>
                    <a:pt x="0" y="168"/>
                  </a:lnTo>
                  <a:lnTo>
                    <a:pt x="0" y="169"/>
                  </a:lnTo>
                  <a:lnTo>
                    <a:pt x="0" y="172"/>
                  </a:lnTo>
                  <a:lnTo>
                    <a:pt x="1" y="175"/>
                  </a:lnTo>
                  <a:lnTo>
                    <a:pt x="2" y="178"/>
                  </a:lnTo>
                  <a:lnTo>
                    <a:pt x="4" y="180"/>
                  </a:lnTo>
                  <a:lnTo>
                    <a:pt x="5" y="183"/>
                  </a:lnTo>
                  <a:lnTo>
                    <a:pt x="7" y="185"/>
                  </a:lnTo>
                  <a:lnTo>
                    <a:pt x="8" y="188"/>
                  </a:lnTo>
                  <a:lnTo>
                    <a:pt x="10" y="190"/>
                  </a:lnTo>
                  <a:lnTo>
                    <a:pt x="12" y="192"/>
                  </a:lnTo>
                  <a:lnTo>
                    <a:pt x="14" y="194"/>
                  </a:lnTo>
                  <a:lnTo>
                    <a:pt x="16" y="196"/>
                  </a:lnTo>
                  <a:lnTo>
                    <a:pt x="18" y="197"/>
                  </a:lnTo>
                  <a:lnTo>
                    <a:pt x="20" y="199"/>
                  </a:lnTo>
                  <a:lnTo>
                    <a:pt x="22" y="199"/>
                  </a:lnTo>
                  <a:lnTo>
                    <a:pt x="24" y="200"/>
                  </a:lnTo>
                  <a:close/>
                </a:path>
              </a:pathLst>
            </a:custGeom>
            <a:solidFill>
              <a:srgbClr val="C2D5D7"/>
            </a:solidFill>
            <a:ln w="0" cap="flat" cmpd="sng">
              <a:solidFill>
                <a:srgbClr val="000000"/>
              </a:solidFill>
              <a:prstDash val="solid"/>
              <a:headEnd type="none" w="med" len="med"/>
              <a:tailEnd type="none" w="med" len="med"/>
            </a:ln>
          </p:spPr>
          <p:txBody>
            <a:bodyPr/>
            <a:lstStyle/>
            <a:p>
              <a:endParaRPr lang="en-US"/>
            </a:p>
          </p:txBody>
        </p:sp>
        <p:sp>
          <p:nvSpPr>
            <p:cNvPr id="1413687" name="Freeform 1413686"/>
            <p:cNvSpPr/>
            <p:nvPr/>
          </p:nvSpPr>
          <p:spPr>
            <a:xfrm>
              <a:off x="4806" y="1275"/>
              <a:ext cx="19" cy="4"/>
            </a:xfrm>
            <a:custGeom>
              <a:avLst/>
              <a:gdLst/>
              <a:ahLst/>
              <a:cxnLst/>
              <a:rect l="0" t="0" r="0" b="0"/>
              <a:pathLst>
                <a:path w="422" h="99">
                  <a:moveTo>
                    <a:pt x="376" y="99"/>
                  </a:moveTo>
                  <a:lnTo>
                    <a:pt x="381" y="98"/>
                  </a:lnTo>
                  <a:lnTo>
                    <a:pt x="385" y="98"/>
                  </a:lnTo>
                  <a:lnTo>
                    <a:pt x="389" y="97"/>
                  </a:lnTo>
                  <a:lnTo>
                    <a:pt x="394" y="96"/>
                  </a:lnTo>
                  <a:lnTo>
                    <a:pt x="397" y="95"/>
                  </a:lnTo>
                  <a:lnTo>
                    <a:pt x="401" y="93"/>
                  </a:lnTo>
                  <a:lnTo>
                    <a:pt x="404" y="91"/>
                  </a:lnTo>
                  <a:lnTo>
                    <a:pt x="408" y="89"/>
                  </a:lnTo>
                  <a:lnTo>
                    <a:pt x="410" y="87"/>
                  </a:lnTo>
                  <a:lnTo>
                    <a:pt x="413" y="85"/>
                  </a:lnTo>
                  <a:lnTo>
                    <a:pt x="415" y="82"/>
                  </a:lnTo>
                  <a:lnTo>
                    <a:pt x="418" y="80"/>
                  </a:lnTo>
                  <a:lnTo>
                    <a:pt x="419" y="77"/>
                  </a:lnTo>
                  <a:lnTo>
                    <a:pt x="421" y="74"/>
                  </a:lnTo>
                  <a:lnTo>
                    <a:pt x="421" y="70"/>
                  </a:lnTo>
                  <a:lnTo>
                    <a:pt x="422" y="67"/>
                  </a:lnTo>
                  <a:lnTo>
                    <a:pt x="422" y="33"/>
                  </a:lnTo>
                  <a:lnTo>
                    <a:pt x="421" y="28"/>
                  </a:lnTo>
                  <a:lnTo>
                    <a:pt x="421" y="25"/>
                  </a:lnTo>
                  <a:lnTo>
                    <a:pt x="419" y="22"/>
                  </a:lnTo>
                  <a:lnTo>
                    <a:pt x="418" y="19"/>
                  </a:lnTo>
                  <a:lnTo>
                    <a:pt x="415" y="16"/>
                  </a:lnTo>
                  <a:lnTo>
                    <a:pt x="413" y="13"/>
                  </a:lnTo>
                  <a:lnTo>
                    <a:pt x="410" y="11"/>
                  </a:lnTo>
                  <a:lnTo>
                    <a:pt x="408" y="9"/>
                  </a:lnTo>
                  <a:lnTo>
                    <a:pt x="404" y="7"/>
                  </a:lnTo>
                  <a:lnTo>
                    <a:pt x="401" y="5"/>
                  </a:lnTo>
                  <a:lnTo>
                    <a:pt x="397" y="3"/>
                  </a:lnTo>
                  <a:lnTo>
                    <a:pt x="394" y="2"/>
                  </a:lnTo>
                  <a:lnTo>
                    <a:pt x="389" y="1"/>
                  </a:lnTo>
                  <a:lnTo>
                    <a:pt x="385" y="0"/>
                  </a:lnTo>
                  <a:lnTo>
                    <a:pt x="381" y="0"/>
                  </a:lnTo>
                  <a:lnTo>
                    <a:pt x="376" y="0"/>
                  </a:lnTo>
                  <a:lnTo>
                    <a:pt x="45" y="0"/>
                  </a:lnTo>
                  <a:lnTo>
                    <a:pt x="40" y="0"/>
                  </a:lnTo>
                  <a:lnTo>
                    <a:pt x="35" y="0"/>
                  </a:lnTo>
                  <a:lnTo>
                    <a:pt x="31" y="1"/>
                  </a:lnTo>
                  <a:lnTo>
                    <a:pt x="26" y="2"/>
                  </a:lnTo>
                  <a:lnTo>
                    <a:pt x="22" y="3"/>
                  </a:lnTo>
                  <a:lnTo>
                    <a:pt x="19" y="5"/>
                  </a:lnTo>
                  <a:lnTo>
                    <a:pt x="15" y="7"/>
                  </a:lnTo>
                  <a:lnTo>
                    <a:pt x="12" y="9"/>
                  </a:lnTo>
                  <a:lnTo>
                    <a:pt x="9" y="11"/>
                  </a:lnTo>
                  <a:lnTo>
                    <a:pt x="7" y="13"/>
                  </a:lnTo>
                  <a:lnTo>
                    <a:pt x="5" y="16"/>
                  </a:lnTo>
                  <a:lnTo>
                    <a:pt x="3" y="19"/>
                  </a:lnTo>
                  <a:lnTo>
                    <a:pt x="1" y="22"/>
                  </a:lnTo>
                  <a:lnTo>
                    <a:pt x="0" y="25"/>
                  </a:lnTo>
                  <a:lnTo>
                    <a:pt x="0" y="28"/>
                  </a:lnTo>
                  <a:lnTo>
                    <a:pt x="0" y="33"/>
                  </a:lnTo>
                  <a:lnTo>
                    <a:pt x="0" y="67"/>
                  </a:lnTo>
                  <a:lnTo>
                    <a:pt x="0" y="70"/>
                  </a:lnTo>
                  <a:lnTo>
                    <a:pt x="0" y="74"/>
                  </a:lnTo>
                  <a:lnTo>
                    <a:pt x="1" y="77"/>
                  </a:lnTo>
                  <a:lnTo>
                    <a:pt x="3" y="80"/>
                  </a:lnTo>
                  <a:lnTo>
                    <a:pt x="5" y="82"/>
                  </a:lnTo>
                  <a:lnTo>
                    <a:pt x="7" y="85"/>
                  </a:lnTo>
                  <a:lnTo>
                    <a:pt x="9" y="87"/>
                  </a:lnTo>
                  <a:lnTo>
                    <a:pt x="12" y="89"/>
                  </a:lnTo>
                  <a:lnTo>
                    <a:pt x="15" y="91"/>
                  </a:lnTo>
                  <a:lnTo>
                    <a:pt x="19" y="93"/>
                  </a:lnTo>
                  <a:lnTo>
                    <a:pt x="22" y="95"/>
                  </a:lnTo>
                  <a:lnTo>
                    <a:pt x="26" y="96"/>
                  </a:lnTo>
                  <a:lnTo>
                    <a:pt x="31" y="97"/>
                  </a:lnTo>
                  <a:lnTo>
                    <a:pt x="35" y="98"/>
                  </a:lnTo>
                  <a:lnTo>
                    <a:pt x="40" y="98"/>
                  </a:lnTo>
                  <a:lnTo>
                    <a:pt x="45" y="99"/>
                  </a:lnTo>
                  <a:lnTo>
                    <a:pt x="376" y="99"/>
                  </a:lnTo>
                  <a:close/>
                </a:path>
              </a:pathLst>
            </a:custGeom>
            <a:solidFill>
              <a:srgbClr val="CED9D9"/>
            </a:solidFill>
            <a:ln w="0" cap="flat" cmpd="sng">
              <a:solidFill>
                <a:srgbClr val="000000"/>
              </a:solidFill>
              <a:prstDash val="solid"/>
              <a:headEnd type="none" w="med" len="med"/>
              <a:tailEnd type="none" w="med" len="med"/>
            </a:ln>
          </p:spPr>
          <p:txBody>
            <a:bodyPr/>
            <a:lstStyle/>
            <a:p>
              <a:endParaRPr lang="en-US"/>
            </a:p>
          </p:txBody>
        </p:sp>
        <p:sp>
          <p:nvSpPr>
            <p:cNvPr id="1413688" name="Freeform 1413687"/>
            <p:cNvSpPr/>
            <p:nvPr/>
          </p:nvSpPr>
          <p:spPr>
            <a:xfrm>
              <a:off x="4825" y="1275"/>
              <a:ext cx="2" cy="10"/>
            </a:xfrm>
            <a:custGeom>
              <a:avLst/>
              <a:gdLst/>
              <a:ahLst/>
              <a:cxnLst/>
              <a:rect l="0" t="0" r="0" b="0"/>
              <a:pathLst>
                <a:path w="46" h="208">
                  <a:moveTo>
                    <a:pt x="17" y="208"/>
                  </a:moveTo>
                  <a:lnTo>
                    <a:pt x="18" y="207"/>
                  </a:lnTo>
                  <a:lnTo>
                    <a:pt x="21" y="207"/>
                  </a:lnTo>
                  <a:lnTo>
                    <a:pt x="24" y="205"/>
                  </a:lnTo>
                  <a:lnTo>
                    <a:pt x="26" y="204"/>
                  </a:lnTo>
                  <a:lnTo>
                    <a:pt x="28" y="202"/>
                  </a:lnTo>
                  <a:lnTo>
                    <a:pt x="31" y="200"/>
                  </a:lnTo>
                  <a:lnTo>
                    <a:pt x="33" y="198"/>
                  </a:lnTo>
                  <a:lnTo>
                    <a:pt x="35" y="196"/>
                  </a:lnTo>
                  <a:lnTo>
                    <a:pt x="37" y="193"/>
                  </a:lnTo>
                  <a:lnTo>
                    <a:pt x="39" y="191"/>
                  </a:lnTo>
                  <a:lnTo>
                    <a:pt x="41" y="188"/>
                  </a:lnTo>
                  <a:lnTo>
                    <a:pt x="43" y="186"/>
                  </a:lnTo>
                  <a:lnTo>
                    <a:pt x="44" y="183"/>
                  </a:lnTo>
                  <a:lnTo>
                    <a:pt x="45" y="181"/>
                  </a:lnTo>
                  <a:lnTo>
                    <a:pt x="45" y="178"/>
                  </a:lnTo>
                  <a:lnTo>
                    <a:pt x="46" y="177"/>
                  </a:lnTo>
                  <a:lnTo>
                    <a:pt x="35" y="20"/>
                  </a:lnTo>
                  <a:lnTo>
                    <a:pt x="34" y="17"/>
                  </a:lnTo>
                  <a:lnTo>
                    <a:pt x="34" y="16"/>
                  </a:lnTo>
                  <a:lnTo>
                    <a:pt x="34" y="13"/>
                  </a:lnTo>
                  <a:lnTo>
                    <a:pt x="33" y="11"/>
                  </a:lnTo>
                  <a:lnTo>
                    <a:pt x="33" y="9"/>
                  </a:lnTo>
                  <a:lnTo>
                    <a:pt x="32" y="8"/>
                  </a:lnTo>
                  <a:lnTo>
                    <a:pt x="31" y="6"/>
                  </a:lnTo>
                  <a:lnTo>
                    <a:pt x="30" y="5"/>
                  </a:lnTo>
                  <a:lnTo>
                    <a:pt x="29" y="4"/>
                  </a:lnTo>
                  <a:lnTo>
                    <a:pt x="27" y="3"/>
                  </a:lnTo>
                  <a:lnTo>
                    <a:pt x="26" y="2"/>
                  </a:lnTo>
                  <a:lnTo>
                    <a:pt x="24" y="1"/>
                  </a:lnTo>
                  <a:lnTo>
                    <a:pt x="23" y="0"/>
                  </a:lnTo>
                  <a:lnTo>
                    <a:pt x="20" y="0"/>
                  </a:lnTo>
                  <a:lnTo>
                    <a:pt x="18" y="0"/>
                  </a:lnTo>
                  <a:lnTo>
                    <a:pt x="17" y="0"/>
                  </a:lnTo>
                  <a:lnTo>
                    <a:pt x="15" y="0"/>
                  </a:lnTo>
                  <a:lnTo>
                    <a:pt x="13" y="0"/>
                  </a:lnTo>
                  <a:lnTo>
                    <a:pt x="12" y="0"/>
                  </a:lnTo>
                  <a:lnTo>
                    <a:pt x="10" y="1"/>
                  </a:lnTo>
                  <a:lnTo>
                    <a:pt x="9" y="2"/>
                  </a:lnTo>
                  <a:lnTo>
                    <a:pt x="7" y="3"/>
                  </a:lnTo>
                  <a:lnTo>
                    <a:pt x="6" y="4"/>
                  </a:lnTo>
                  <a:lnTo>
                    <a:pt x="5" y="5"/>
                  </a:lnTo>
                  <a:lnTo>
                    <a:pt x="4" y="7"/>
                  </a:lnTo>
                  <a:lnTo>
                    <a:pt x="3" y="8"/>
                  </a:lnTo>
                  <a:lnTo>
                    <a:pt x="2" y="10"/>
                  </a:lnTo>
                  <a:lnTo>
                    <a:pt x="1" y="12"/>
                  </a:lnTo>
                  <a:lnTo>
                    <a:pt x="0" y="15"/>
                  </a:lnTo>
                  <a:lnTo>
                    <a:pt x="0" y="18"/>
                  </a:lnTo>
                  <a:lnTo>
                    <a:pt x="0" y="20"/>
                  </a:lnTo>
                  <a:lnTo>
                    <a:pt x="0" y="23"/>
                  </a:lnTo>
                  <a:lnTo>
                    <a:pt x="0" y="192"/>
                  </a:lnTo>
                  <a:lnTo>
                    <a:pt x="0" y="193"/>
                  </a:lnTo>
                  <a:lnTo>
                    <a:pt x="0" y="194"/>
                  </a:lnTo>
                  <a:lnTo>
                    <a:pt x="0" y="196"/>
                  </a:lnTo>
                  <a:lnTo>
                    <a:pt x="1" y="197"/>
                  </a:lnTo>
                  <a:lnTo>
                    <a:pt x="2" y="199"/>
                  </a:lnTo>
                  <a:lnTo>
                    <a:pt x="3" y="200"/>
                  </a:lnTo>
                  <a:lnTo>
                    <a:pt x="4" y="201"/>
                  </a:lnTo>
                  <a:lnTo>
                    <a:pt x="5" y="203"/>
                  </a:lnTo>
                  <a:lnTo>
                    <a:pt x="6" y="204"/>
                  </a:lnTo>
                  <a:lnTo>
                    <a:pt x="7" y="205"/>
                  </a:lnTo>
                  <a:lnTo>
                    <a:pt x="9" y="205"/>
                  </a:lnTo>
                  <a:lnTo>
                    <a:pt x="10" y="206"/>
                  </a:lnTo>
                  <a:lnTo>
                    <a:pt x="12" y="207"/>
                  </a:lnTo>
                  <a:lnTo>
                    <a:pt x="13" y="207"/>
                  </a:lnTo>
                  <a:lnTo>
                    <a:pt x="15" y="207"/>
                  </a:lnTo>
                  <a:lnTo>
                    <a:pt x="17" y="208"/>
                  </a:lnTo>
                  <a:close/>
                </a:path>
              </a:pathLst>
            </a:custGeom>
            <a:solidFill>
              <a:srgbClr val="C2D5D7"/>
            </a:solidFill>
            <a:ln w="0" cap="flat" cmpd="sng">
              <a:solidFill>
                <a:srgbClr val="000000"/>
              </a:solidFill>
              <a:prstDash val="solid"/>
              <a:headEnd type="none" w="med" len="med"/>
              <a:tailEnd type="none" w="med" len="med"/>
            </a:ln>
          </p:spPr>
          <p:txBody>
            <a:bodyPr/>
            <a:lstStyle/>
            <a:p>
              <a:endParaRPr lang="en-US"/>
            </a:p>
          </p:txBody>
        </p:sp>
        <p:sp>
          <p:nvSpPr>
            <p:cNvPr id="1413689" name="Freeform 1413688"/>
            <p:cNvSpPr/>
            <p:nvPr/>
          </p:nvSpPr>
          <p:spPr>
            <a:xfrm>
              <a:off x="4667" y="1274"/>
              <a:ext cx="24" cy="11"/>
            </a:xfrm>
            <a:custGeom>
              <a:avLst/>
              <a:gdLst/>
              <a:ahLst/>
              <a:cxnLst/>
              <a:rect l="0" t="0" r="0" b="0"/>
              <a:pathLst>
                <a:path w="561" h="269">
                  <a:moveTo>
                    <a:pt x="488" y="269"/>
                  </a:moveTo>
                  <a:lnTo>
                    <a:pt x="493" y="268"/>
                  </a:lnTo>
                  <a:lnTo>
                    <a:pt x="499" y="267"/>
                  </a:lnTo>
                  <a:lnTo>
                    <a:pt x="505" y="266"/>
                  </a:lnTo>
                  <a:lnTo>
                    <a:pt x="511" y="264"/>
                  </a:lnTo>
                  <a:lnTo>
                    <a:pt x="517" y="261"/>
                  </a:lnTo>
                  <a:lnTo>
                    <a:pt x="524" y="258"/>
                  </a:lnTo>
                  <a:lnTo>
                    <a:pt x="530" y="253"/>
                  </a:lnTo>
                  <a:lnTo>
                    <a:pt x="535" y="249"/>
                  </a:lnTo>
                  <a:lnTo>
                    <a:pt x="540" y="245"/>
                  </a:lnTo>
                  <a:lnTo>
                    <a:pt x="545" y="240"/>
                  </a:lnTo>
                  <a:lnTo>
                    <a:pt x="549" y="235"/>
                  </a:lnTo>
                  <a:lnTo>
                    <a:pt x="553" y="230"/>
                  </a:lnTo>
                  <a:lnTo>
                    <a:pt x="556" y="224"/>
                  </a:lnTo>
                  <a:lnTo>
                    <a:pt x="558" y="218"/>
                  </a:lnTo>
                  <a:lnTo>
                    <a:pt x="559" y="211"/>
                  </a:lnTo>
                  <a:lnTo>
                    <a:pt x="561" y="205"/>
                  </a:lnTo>
                  <a:lnTo>
                    <a:pt x="544" y="64"/>
                  </a:lnTo>
                  <a:lnTo>
                    <a:pt x="543" y="57"/>
                  </a:lnTo>
                  <a:lnTo>
                    <a:pt x="542" y="50"/>
                  </a:lnTo>
                  <a:lnTo>
                    <a:pt x="541" y="44"/>
                  </a:lnTo>
                  <a:lnTo>
                    <a:pt x="539" y="38"/>
                  </a:lnTo>
                  <a:lnTo>
                    <a:pt x="537" y="33"/>
                  </a:lnTo>
                  <a:lnTo>
                    <a:pt x="534" y="28"/>
                  </a:lnTo>
                  <a:lnTo>
                    <a:pt x="531" y="23"/>
                  </a:lnTo>
                  <a:lnTo>
                    <a:pt x="527" y="19"/>
                  </a:lnTo>
                  <a:lnTo>
                    <a:pt x="523" y="14"/>
                  </a:lnTo>
                  <a:lnTo>
                    <a:pt x="518" y="10"/>
                  </a:lnTo>
                  <a:lnTo>
                    <a:pt x="514" y="7"/>
                  </a:lnTo>
                  <a:lnTo>
                    <a:pt x="509" y="4"/>
                  </a:lnTo>
                  <a:lnTo>
                    <a:pt x="504" y="2"/>
                  </a:lnTo>
                  <a:lnTo>
                    <a:pt x="498" y="1"/>
                  </a:lnTo>
                  <a:lnTo>
                    <a:pt x="493" y="0"/>
                  </a:lnTo>
                  <a:lnTo>
                    <a:pt x="488" y="0"/>
                  </a:lnTo>
                  <a:lnTo>
                    <a:pt x="73" y="0"/>
                  </a:lnTo>
                  <a:lnTo>
                    <a:pt x="67" y="0"/>
                  </a:lnTo>
                  <a:lnTo>
                    <a:pt x="62" y="1"/>
                  </a:lnTo>
                  <a:lnTo>
                    <a:pt x="55" y="2"/>
                  </a:lnTo>
                  <a:lnTo>
                    <a:pt x="50" y="4"/>
                  </a:lnTo>
                  <a:lnTo>
                    <a:pt x="45" y="7"/>
                  </a:lnTo>
                  <a:lnTo>
                    <a:pt x="41" y="10"/>
                  </a:lnTo>
                  <a:lnTo>
                    <a:pt x="37" y="14"/>
                  </a:lnTo>
                  <a:lnTo>
                    <a:pt x="33" y="19"/>
                  </a:lnTo>
                  <a:lnTo>
                    <a:pt x="29" y="23"/>
                  </a:lnTo>
                  <a:lnTo>
                    <a:pt x="26" y="28"/>
                  </a:lnTo>
                  <a:lnTo>
                    <a:pt x="23" y="33"/>
                  </a:lnTo>
                  <a:lnTo>
                    <a:pt x="21" y="38"/>
                  </a:lnTo>
                  <a:lnTo>
                    <a:pt x="19" y="44"/>
                  </a:lnTo>
                  <a:lnTo>
                    <a:pt x="17" y="50"/>
                  </a:lnTo>
                  <a:lnTo>
                    <a:pt x="16" y="57"/>
                  </a:lnTo>
                  <a:lnTo>
                    <a:pt x="16" y="64"/>
                  </a:lnTo>
                  <a:lnTo>
                    <a:pt x="0" y="205"/>
                  </a:lnTo>
                  <a:lnTo>
                    <a:pt x="0" y="211"/>
                  </a:lnTo>
                  <a:lnTo>
                    <a:pt x="1" y="218"/>
                  </a:lnTo>
                  <a:lnTo>
                    <a:pt x="3" y="224"/>
                  </a:lnTo>
                  <a:lnTo>
                    <a:pt x="6" y="230"/>
                  </a:lnTo>
                  <a:lnTo>
                    <a:pt x="10" y="235"/>
                  </a:lnTo>
                  <a:lnTo>
                    <a:pt x="14" y="240"/>
                  </a:lnTo>
                  <a:lnTo>
                    <a:pt x="20" y="245"/>
                  </a:lnTo>
                  <a:lnTo>
                    <a:pt x="25" y="249"/>
                  </a:lnTo>
                  <a:lnTo>
                    <a:pt x="30" y="253"/>
                  </a:lnTo>
                  <a:lnTo>
                    <a:pt x="36" y="258"/>
                  </a:lnTo>
                  <a:lnTo>
                    <a:pt x="42" y="261"/>
                  </a:lnTo>
                  <a:lnTo>
                    <a:pt x="48" y="264"/>
                  </a:lnTo>
                  <a:lnTo>
                    <a:pt x="54" y="266"/>
                  </a:lnTo>
                  <a:lnTo>
                    <a:pt x="61" y="267"/>
                  </a:lnTo>
                  <a:lnTo>
                    <a:pt x="67" y="268"/>
                  </a:lnTo>
                  <a:lnTo>
                    <a:pt x="73" y="269"/>
                  </a:lnTo>
                  <a:lnTo>
                    <a:pt x="488" y="269"/>
                  </a:lnTo>
                  <a:close/>
                </a:path>
              </a:pathLst>
            </a:custGeom>
            <a:solidFill>
              <a:srgbClr val="F2F3F1"/>
            </a:solidFill>
            <a:ln w="0" cap="flat" cmpd="sng">
              <a:solidFill>
                <a:srgbClr val="000000"/>
              </a:solidFill>
              <a:prstDash val="solid"/>
              <a:headEnd type="none" w="med" len="med"/>
              <a:tailEnd type="none" w="med" len="med"/>
            </a:ln>
          </p:spPr>
          <p:txBody>
            <a:bodyPr/>
            <a:lstStyle/>
            <a:p>
              <a:endParaRPr lang="en-US"/>
            </a:p>
          </p:txBody>
        </p:sp>
        <p:sp>
          <p:nvSpPr>
            <p:cNvPr id="1413690" name="Freeform 1413689"/>
            <p:cNvSpPr/>
            <p:nvPr/>
          </p:nvSpPr>
          <p:spPr>
            <a:xfrm>
              <a:off x="4670" y="1279"/>
              <a:ext cx="18" cy="6"/>
            </a:xfrm>
            <a:custGeom>
              <a:avLst/>
              <a:gdLst/>
              <a:ahLst/>
              <a:cxnLst/>
              <a:rect l="0" t="0" r="0" b="0"/>
              <a:pathLst>
                <a:path w="412" h="122">
                  <a:moveTo>
                    <a:pt x="412" y="61"/>
                  </a:moveTo>
                  <a:lnTo>
                    <a:pt x="411" y="67"/>
                  </a:lnTo>
                  <a:lnTo>
                    <a:pt x="411" y="73"/>
                  </a:lnTo>
                  <a:lnTo>
                    <a:pt x="410" y="78"/>
                  </a:lnTo>
                  <a:lnTo>
                    <a:pt x="408" y="84"/>
                  </a:lnTo>
                  <a:lnTo>
                    <a:pt x="406" y="90"/>
                  </a:lnTo>
                  <a:lnTo>
                    <a:pt x="403" y="95"/>
                  </a:lnTo>
                  <a:lnTo>
                    <a:pt x="401" y="100"/>
                  </a:lnTo>
                  <a:lnTo>
                    <a:pt x="398" y="104"/>
                  </a:lnTo>
                  <a:lnTo>
                    <a:pt x="395" y="108"/>
                  </a:lnTo>
                  <a:lnTo>
                    <a:pt x="391" y="111"/>
                  </a:lnTo>
                  <a:lnTo>
                    <a:pt x="387" y="114"/>
                  </a:lnTo>
                  <a:lnTo>
                    <a:pt x="383" y="117"/>
                  </a:lnTo>
                  <a:lnTo>
                    <a:pt x="379" y="119"/>
                  </a:lnTo>
                  <a:lnTo>
                    <a:pt x="374" y="120"/>
                  </a:lnTo>
                  <a:lnTo>
                    <a:pt x="369" y="121"/>
                  </a:lnTo>
                  <a:lnTo>
                    <a:pt x="363" y="122"/>
                  </a:lnTo>
                  <a:lnTo>
                    <a:pt x="48" y="122"/>
                  </a:lnTo>
                  <a:lnTo>
                    <a:pt x="42" y="121"/>
                  </a:lnTo>
                  <a:lnTo>
                    <a:pt x="37" y="120"/>
                  </a:lnTo>
                  <a:lnTo>
                    <a:pt x="33" y="119"/>
                  </a:lnTo>
                  <a:lnTo>
                    <a:pt x="28" y="117"/>
                  </a:lnTo>
                  <a:lnTo>
                    <a:pt x="24" y="114"/>
                  </a:lnTo>
                  <a:lnTo>
                    <a:pt x="20" y="111"/>
                  </a:lnTo>
                  <a:lnTo>
                    <a:pt x="16" y="108"/>
                  </a:lnTo>
                  <a:lnTo>
                    <a:pt x="13" y="104"/>
                  </a:lnTo>
                  <a:lnTo>
                    <a:pt x="10" y="100"/>
                  </a:lnTo>
                  <a:lnTo>
                    <a:pt x="7" y="95"/>
                  </a:lnTo>
                  <a:lnTo>
                    <a:pt x="5" y="90"/>
                  </a:lnTo>
                  <a:lnTo>
                    <a:pt x="3" y="84"/>
                  </a:lnTo>
                  <a:lnTo>
                    <a:pt x="1" y="78"/>
                  </a:lnTo>
                  <a:lnTo>
                    <a:pt x="0" y="73"/>
                  </a:lnTo>
                  <a:lnTo>
                    <a:pt x="0" y="67"/>
                  </a:lnTo>
                  <a:lnTo>
                    <a:pt x="0" y="61"/>
                  </a:lnTo>
                  <a:lnTo>
                    <a:pt x="2" y="0"/>
                  </a:lnTo>
                  <a:lnTo>
                    <a:pt x="409" y="0"/>
                  </a:lnTo>
                  <a:lnTo>
                    <a:pt x="412" y="61"/>
                  </a:lnTo>
                  <a:close/>
                </a:path>
              </a:pathLst>
            </a:custGeom>
            <a:solidFill>
              <a:srgbClr val="A9B6B5"/>
            </a:solidFill>
            <a:ln w="0" cap="flat" cmpd="sng">
              <a:solidFill>
                <a:srgbClr val="000000"/>
              </a:solidFill>
              <a:prstDash val="solid"/>
              <a:headEnd type="none" w="med" len="med"/>
              <a:tailEnd type="none" w="med" len="med"/>
            </a:ln>
          </p:spPr>
          <p:txBody>
            <a:bodyPr/>
            <a:lstStyle/>
            <a:p>
              <a:endParaRPr lang="en-US"/>
            </a:p>
          </p:txBody>
        </p:sp>
        <p:sp>
          <p:nvSpPr>
            <p:cNvPr id="1413691" name="Freeform 1413690"/>
            <p:cNvSpPr/>
            <p:nvPr/>
          </p:nvSpPr>
          <p:spPr>
            <a:xfrm>
              <a:off x="4668" y="1275"/>
              <a:ext cx="2" cy="9"/>
            </a:xfrm>
            <a:custGeom>
              <a:avLst/>
              <a:gdLst/>
              <a:ahLst/>
              <a:cxnLst/>
              <a:rect l="0" t="0" r="0" b="0"/>
              <a:pathLst>
                <a:path w="41" h="200">
                  <a:moveTo>
                    <a:pt x="23" y="200"/>
                  </a:moveTo>
                  <a:lnTo>
                    <a:pt x="24" y="199"/>
                  </a:lnTo>
                  <a:lnTo>
                    <a:pt x="26" y="199"/>
                  </a:lnTo>
                  <a:lnTo>
                    <a:pt x="27" y="199"/>
                  </a:lnTo>
                  <a:lnTo>
                    <a:pt x="29" y="198"/>
                  </a:lnTo>
                  <a:lnTo>
                    <a:pt x="30" y="197"/>
                  </a:lnTo>
                  <a:lnTo>
                    <a:pt x="32" y="196"/>
                  </a:lnTo>
                  <a:lnTo>
                    <a:pt x="33" y="195"/>
                  </a:lnTo>
                  <a:lnTo>
                    <a:pt x="34" y="194"/>
                  </a:lnTo>
                  <a:lnTo>
                    <a:pt x="35" y="192"/>
                  </a:lnTo>
                  <a:lnTo>
                    <a:pt x="37" y="191"/>
                  </a:lnTo>
                  <a:lnTo>
                    <a:pt x="38" y="189"/>
                  </a:lnTo>
                  <a:lnTo>
                    <a:pt x="39" y="188"/>
                  </a:lnTo>
                  <a:lnTo>
                    <a:pt x="40" y="186"/>
                  </a:lnTo>
                  <a:lnTo>
                    <a:pt x="40" y="184"/>
                  </a:lnTo>
                  <a:lnTo>
                    <a:pt x="40" y="182"/>
                  </a:lnTo>
                  <a:lnTo>
                    <a:pt x="41" y="181"/>
                  </a:lnTo>
                  <a:lnTo>
                    <a:pt x="41" y="20"/>
                  </a:lnTo>
                  <a:lnTo>
                    <a:pt x="40" y="16"/>
                  </a:lnTo>
                  <a:lnTo>
                    <a:pt x="40" y="15"/>
                  </a:lnTo>
                  <a:lnTo>
                    <a:pt x="40" y="13"/>
                  </a:lnTo>
                  <a:lnTo>
                    <a:pt x="39" y="11"/>
                  </a:lnTo>
                  <a:lnTo>
                    <a:pt x="38" y="9"/>
                  </a:lnTo>
                  <a:lnTo>
                    <a:pt x="37" y="8"/>
                  </a:lnTo>
                  <a:lnTo>
                    <a:pt x="35" y="6"/>
                  </a:lnTo>
                  <a:lnTo>
                    <a:pt x="34" y="5"/>
                  </a:lnTo>
                  <a:lnTo>
                    <a:pt x="33" y="4"/>
                  </a:lnTo>
                  <a:lnTo>
                    <a:pt x="32" y="3"/>
                  </a:lnTo>
                  <a:lnTo>
                    <a:pt x="30" y="2"/>
                  </a:lnTo>
                  <a:lnTo>
                    <a:pt x="29" y="1"/>
                  </a:lnTo>
                  <a:lnTo>
                    <a:pt x="27" y="0"/>
                  </a:lnTo>
                  <a:lnTo>
                    <a:pt x="26" y="0"/>
                  </a:lnTo>
                  <a:lnTo>
                    <a:pt x="24" y="0"/>
                  </a:lnTo>
                  <a:lnTo>
                    <a:pt x="23" y="0"/>
                  </a:lnTo>
                  <a:lnTo>
                    <a:pt x="21" y="0"/>
                  </a:lnTo>
                  <a:lnTo>
                    <a:pt x="19" y="0"/>
                  </a:lnTo>
                  <a:lnTo>
                    <a:pt x="17" y="0"/>
                  </a:lnTo>
                  <a:lnTo>
                    <a:pt x="16" y="1"/>
                  </a:lnTo>
                  <a:lnTo>
                    <a:pt x="14" y="2"/>
                  </a:lnTo>
                  <a:lnTo>
                    <a:pt x="13" y="3"/>
                  </a:lnTo>
                  <a:lnTo>
                    <a:pt x="11" y="4"/>
                  </a:lnTo>
                  <a:lnTo>
                    <a:pt x="10" y="5"/>
                  </a:lnTo>
                  <a:lnTo>
                    <a:pt x="9" y="6"/>
                  </a:lnTo>
                  <a:lnTo>
                    <a:pt x="8" y="8"/>
                  </a:lnTo>
                  <a:lnTo>
                    <a:pt x="7" y="9"/>
                  </a:lnTo>
                  <a:lnTo>
                    <a:pt x="7" y="11"/>
                  </a:lnTo>
                  <a:lnTo>
                    <a:pt x="6" y="13"/>
                  </a:lnTo>
                  <a:lnTo>
                    <a:pt x="6" y="15"/>
                  </a:lnTo>
                  <a:lnTo>
                    <a:pt x="6" y="16"/>
                  </a:lnTo>
                  <a:lnTo>
                    <a:pt x="6" y="20"/>
                  </a:lnTo>
                  <a:lnTo>
                    <a:pt x="0" y="167"/>
                  </a:lnTo>
                  <a:lnTo>
                    <a:pt x="0" y="169"/>
                  </a:lnTo>
                  <a:lnTo>
                    <a:pt x="0" y="171"/>
                  </a:lnTo>
                  <a:lnTo>
                    <a:pt x="1" y="174"/>
                  </a:lnTo>
                  <a:lnTo>
                    <a:pt x="2" y="176"/>
                  </a:lnTo>
                  <a:lnTo>
                    <a:pt x="3" y="180"/>
                  </a:lnTo>
                  <a:lnTo>
                    <a:pt x="4" y="182"/>
                  </a:lnTo>
                  <a:lnTo>
                    <a:pt x="6" y="185"/>
                  </a:lnTo>
                  <a:lnTo>
                    <a:pt x="7" y="188"/>
                  </a:lnTo>
                  <a:lnTo>
                    <a:pt x="9" y="190"/>
                  </a:lnTo>
                  <a:lnTo>
                    <a:pt x="11" y="192"/>
                  </a:lnTo>
                  <a:lnTo>
                    <a:pt x="13" y="194"/>
                  </a:lnTo>
                  <a:lnTo>
                    <a:pt x="15" y="196"/>
                  </a:lnTo>
                  <a:lnTo>
                    <a:pt x="17" y="197"/>
                  </a:lnTo>
                  <a:lnTo>
                    <a:pt x="19" y="199"/>
                  </a:lnTo>
                  <a:lnTo>
                    <a:pt x="21" y="199"/>
                  </a:lnTo>
                  <a:lnTo>
                    <a:pt x="23" y="200"/>
                  </a:lnTo>
                  <a:close/>
                </a:path>
              </a:pathLst>
            </a:custGeom>
            <a:solidFill>
              <a:srgbClr val="C2D5D7"/>
            </a:solidFill>
            <a:ln w="0" cap="flat" cmpd="sng">
              <a:solidFill>
                <a:srgbClr val="000000"/>
              </a:solidFill>
              <a:prstDash val="solid"/>
              <a:headEnd type="none" w="med" len="med"/>
              <a:tailEnd type="none" w="med" len="med"/>
            </a:ln>
          </p:spPr>
          <p:txBody>
            <a:bodyPr/>
            <a:lstStyle/>
            <a:p>
              <a:endParaRPr lang="en-US"/>
            </a:p>
          </p:txBody>
        </p:sp>
        <p:sp>
          <p:nvSpPr>
            <p:cNvPr id="1413692" name="Freeform 1413691"/>
            <p:cNvSpPr/>
            <p:nvPr/>
          </p:nvSpPr>
          <p:spPr>
            <a:xfrm>
              <a:off x="4689" y="1275"/>
              <a:ext cx="2" cy="9"/>
            </a:xfrm>
            <a:custGeom>
              <a:avLst/>
              <a:gdLst/>
              <a:ahLst/>
              <a:cxnLst/>
              <a:rect l="0" t="0" r="0" b="0"/>
              <a:pathLst>
                <a:path w="46" h="208">
                  <a:moveTo>
                    <a:pt x="17" y="208"/>
                  </a:moveTo>
                  <a:lnTo>
                    <a:pt x="18" y="207"/>
                  </a:lnTo>
                  <a:lnTo>
                    <a:pt x="21" y="207"/>
                  </a:lnTo>
                  <a:lnTo>
                    <a:pt x="24" y="205"/>
                  </a:lnTo>
                  <a:lnTo>
                    <a:pt x="26" y="204"/>
                  </a:lnTo>
                  <a:lnTo>
                    <a:pt x="28" y="202"/>
                  </a:lnTo>
                  <a:lnTo>
                    <a:pt x="31" y="200"/>
                  </a:lnTo>
                  <a:lnTo>
                    <a:pt x="33" y="198"/>
                  </a:lnTo>
                  <a:lnTo>
                    <a:pt x="35" y="196"/>
                  </a:lnTo>
                  <a:lnTo>
                    <a:pt x="37" y="193"/>
                  </a:lnTo>
                  <a:lnTo>
                    <a:pt x="39" y="191"/>
                  </a:lnTo>
                  <a:lnTo>
                    <a:pt x="41" y="188"/>
                  </a:lnTo>
                  <a:lnTo>
                    <a:pt x="43" y="186"/>
                  </a:lnTo>
                  <a:lnTo>
                    <a:pt x="44" y="182"/>
                  </a:lnTo>
                  <a:lnTo>
                    <a:pt x="45" y="180"/>
                  </a:lnTo>
                  <a:lnTo>
                    <a:pt x="45" y="177"/>
                  </a:lnTo>
                  <a:lnTo>
                    <a:pt x="46" y="176"/>
                  </a:lnTo>
                  <a:lnTo>
                    <a:pt x="35" y="19"/>
                  </a:lnTo>
                  <a:lnTo>
                    <a:pt x="34" y="16"/>
                  </a:lnTo>
                  <a:lnTo>
                    <a:pt x="34" y="15"/>
                  </a:lnTo>
                  <a:lnTo>
                    <a:pt x="34" y="13"/>
                  </a:lnTo>
                  <a:lnTo>
                    <a:pt x="33" y="11"/>
                  </a:lnTo>
                  <a:lnTo>
                    <a:pt x="33" y="9"/>
                  </a:lnTo>
                  <a:lnTo>
                    <a:pt x="32" y="8"/>
                  </a:lnTo>
                  <a:lnTo>
                    <a:pt x="31" y="6"/>
                  </a:lnTo>
                  <a:lnTo>
                    <a:pt x="30" y="5"/>
                  </a:lnTo>
                  <a:lnTo>
                    <a:pt x="29" y="4"/>
                  </a:lnTo>
                  <a:lnTo>
                    <a:pt x="27" y="3"/>
                  </a:lnTo>
                  <a:lnTo>
                    <a:pt x="26" y="2"/>
                  </a:lnTo>
                  <a:lnTo>
                    <a:pt x="24" y="1"/>
                  </a:lnTo>
                  <a:lnTo>
                    <a:pt x="23" y="0"/>
                  </a:lnTo>
                  <a:lnTo>
                    <a:pt x="20" y="0"/>
                  </a:lnTo>
                  <a:lnTo>
                    <a:pt x="18" y="0"/>
                  </a:lnTo>
                  <a:lnTo>
                    <a:pt x="17" y="0"/>
                  </a:lnTo>
                  <a:lnTo>
                    <a:pt x="15" y="0"/>
                  </a:lnTo>
                  <a:lnTo>
                    <a:pt x="13" y="0"/>
                  </a:lnTo>
                  <a:lnTo>
                    <a:pt x="12" y="0"/>
                  </a:lnTo>
                  <a:lnTo>
                    <a:pt x="10" y="1"/>
                  </a:lnTo>
                  <a:lnTo>
                    <a:pt x="9" y="2"/>
                  </a:lnTo>
                  <a:lnTo>
                    <a:pt x="7" y="3"/>
                  </a:lnTo>
                  <a:lnTo>
                    <a:pt x="6" y="4"/>
                  </a:lnTo>
                  <a:lnTo>
                    <a:pt x="5" y="5"/>
                  </a:lnTo>
                  <a:lnTo>
                    <a:pt x="4" y="7"/>
                  </a:lnTo>
                  <a:lnTo>
                    <a:pt x="3" y="8"/>
                  </a:lnTo>
                  <a:lnTo>
                    <a:pt x="2" y="10"/>
                  </a:lnTo>
                  <a:lnTo>
                    <a:pt x="1" y="12"/>
                  </a:lnTo>
                  <a:lnTo>
                    <a:pt x="0" y="14"/>
                  </a:lnTo>
                  <a:lnTo>
                    <a:pt x="0" y="17"/>
                  </a:lnTo>
                  <a:lnTo>
                    <a:pt x="0" y="19"/>
                  </a:lnTo>
                  <a:lnTo>
                    <a:pt x="0" y="22"/>
                  </a:lnTo>
                  <a:lnTo>
                    <a:pt x="0" y="192"/>
                  </a:lnTo>
                  <a:lnTo>
                    <a:pt x="0" y="193"/>
                  </a:lnTo>
                  <a:lnTo>
                    <a:pt x="0" y="194"/>
                  </a:lnTo>
                  <a:lnTo>
                    <a:pt x="0" y="196"/>
                  </a:lnTo>
                  <a:lnTo>
                    <a:pt x="1" y="197"/>
                  </a:lnTo>
                  <a:lnTo>
                    <a:pt x="2" y="199"/>
                  </a:lnTo>
                  <a:lnTo>
                    <a:pt x="3" y="200"/>
                  </a:lnTo>
                  <a:lnTo>
                    <a:pt x="4" y="201"/>
                  </a:lnTo>
                  <a:lnTo>
                    <a:pt x="5" y="203"/>
                  </a:lnTo>
                  <a:lnTo>
                    <a:pt x="6" y="204"/>
                  </a:lnTo>
                  <a:lnTo>
                    <a:pt x="7" y="205"/>
                  </a:lnTo>
                  <a:lnTo>
                    <a:pt x="9" y="205"/>
                  </a:lnTo>
                  <a:lnTo>
                    <a:pt x="10" y="206"/>
                  </a:lnTo>
                  <a:lnTo>
                    <a:pt x="12" y="207"/>
                  </a:lnTo>
                  <a:lnTo>
                    <a:pt x="13" y="207"/>
                  </a:lnTo>
                  <a:lnTo>
                    <a:pt x="15" y="207"/>
                  </a:lnTo>
                  <a:lnTo>
                    <a:pt x="17" y="208"/>
                  </a:lnTo>
                  <a:close/>
                </a:path>
              </a:pathLst>
            </a:custGeom>
            <a:solidFill>
              <a:srgbClr val="C2D5D7"/>
            </a:solidFill>
            <a:ln w="0" cap="flat" cmpd="sng">
              <a:solidFill>
                <a:srgbClr val="000000"/>
              </a:solidFill>
              <a:prstDash val="solid"/>
              <a:headEnd type="none" w="med" len="med"/>
              <a:tailEnd type="none" w="med" len="med"/>
            </a:ln>
          </p:spPr>
          <p:txBody>
            <a:bodyPr/>
            <a:lstStyle/>
            <a:p>
              <a:endParaRPr lang="en-US"/>
            </a:p>
          </p:txBody>
        </p:sp>
        <p:sp>
          <p:nvSpPr>
            <p:cNvPr id="1413693" name="Freeform 1413692"/>
            <p:cNvSpPr/>
            <p:nvPr/>
          </p:nvSpPr>
          <p:spPr>
            <a:xfrm>
              <a:off x="4670" y="1274"/>
              <a:ext cx="18" cy="5"/>
            </a:xfrm>
            <a:custGeom>
              <a:avLst/>
              <a:gdLst/>
              <a:ahLst/>
              <a:cxnLst/>
              <a:rect l="0" t="0" r="0" b="0"/>
              <a:pathLst>
                <a:path w="422" h="99">
                  <a:moveTo>
                    <a:pt x="377" y="99"/>
                  </a:moveTo>
                  <a:lnTo>
                    <a:pt x="381" y="98"/>
                  </a:lnTo>
                  <a:lnTo>
                    <a:pt x="386" y="98"/>
                  </a:lnTo>
                  <a:lnTo>
                    <a:pt x="390" y="97"/>
                  </a:lnTo>
                  <a:lnTo>
                    <a:pt x="394" y="96"/>
                  </a:lnTo>
                  <a:lnTo>
                    <a:pt x="398" y="95"/>
                  </a:lnTo>
                  <a:lnTo>
                    <a:pt x="401" y="93"/>
                  </a:lnTo>
                  <a:lnTo>
                    <a:pt x="405" y="91"/>
                  </a:lnTo>
                  <a:lnTo>
                    <a:pt x="408" y="89"/>
                  </a:lnTo>
                  <a:lnTo>
                    <a:pt x="411" y="87"/>
                  </a:lnTo>
                  <a:lnTo>
                    <a:pt x="414" y="85"/>
                  </a:lnTo>
                  <a:lnTo>
                    <a:pt x="416" y="82"/>
                  </a:lnTo>
                  <a:lnTo>
                    <a:pt x="418" y="79"/>
                  </a:lnTo>
                  <a:lnTo>
                    <a:pt x="420" y="75"/>
                  </a:lnTo>
                  <a:lnTo>
                    <a:pt x="421" y="72"/>
                  </a:lnTo>
                  <a:lnTo>
                    <a:pt x="421" y="69"/>
                  </a:lnTo>
                  <a:lnTo>
                    <a:pt x="422" y="66"/>
                  </a:lnTo>
                  <a:lnTo>
                    <a:pt x="422" y="31"/>
                  </a:lnTo>
                  <a:lnTo>
                    <a:pt x="421" y="27"/>
                  </a:lnTo>
                  <a:lnTo>
                    <a:pt x="421" y="24"/>
                  </a:lnTo>
                  <a:lnTo>
                    <a:pt x="420" y="21"/>
                  </a:lnTo>
                  <a:lnTo>
                    <a:pt x="418" y="18"/>
                  </a:lnTo>
                  <a:lnTo>
                    <a:pt x="416" y="16"/>
                  </a:lnTo>
                  <a:lnTo>
                    <a:pt x="414" y="13"/>
                  </a:lnTo>
                  <a:lnTo>
                    <a:pt x="411" y="11"/>
                  </a:lnTo>
                  <a:lnTo>
                    <a:pt x="408" y="9"/>
                  </a:lnTo>
                  <a:lnTo>
                    <a:pt x="405" y="7"/>
                  </a:lnTo>
                  <a:lnTo>
                    <a:pt x="401" y="5"/>
                  </a:lnTo>
                  <a:lnTo>
                    <a:pt x="398" y="3"/>
                  </a:lnTo>
                  <a:lnTo>
                    <a:pt x="394" y="2"/>
                  </a:lnTo>
                  <a:lnTo>
                    <a:pt x="390" y="1"/>
                  </a:lnTo>
                  <a:lnTo>
                    <a:pt x="386" y="0"/>
                  </a:lnTo>
                  <a:lnTo>
                    <a:pt x="381" y="0"/>
                  </a:lnTo>
                  <a:lnTo>
                    <a:pt x="377" y="0"/>
                  </a:lnTo>
                  <a:lnTo>
                    <a:pt x="46" y="0"/>
                  </a:lnTo>
                  <a:lnTo>
                    <a:pt x="41" y="0"/>
                  </a:lnTo>
                  <a:lnTo>
                    <a:pt x="36" y="0"/>
                  </a:lnTo>
                  <a:lnTo>
                    <a:pt x="32" y="1"/>
                  </a:lnTo>
                  <a:lnTo>
                    <a:pt x="28" y="2"/>
                  </a:lnTo>
                  <a:lnTo>
                    <a:pt x="23" y="3"/>
                  </a:lnTo>
                  <a:lnTo>
                    <a:pt x="19" y="5"/>
                  </a:lnTo>
                  <a:lnTo>
                    <a:pt x="16" y="7"/>
                  </a:lnTo>
                  <a:lnTo>
                    <a:pt x="13" y="9"/>
                  </a:lnTo>
                  <a:lnTo>
                    <a:pt x="10" y="11"/>
                  </a:lnTo>
                  <a:lnTo>
                    <a:pt x="7" y="13"/>
                  </a:lnTo>
                  <a:lnTo>
                    <a:pt x="5" y="16"/>
                  </a:lnTo>
                  <a:lnTo>
                    <a:pt x="3" y="18"/>
                  </a:lnTo>
                  <a:lnTo>
                    <a:pt x="2" y="21"/>
                  </a:lnTo>
                  <a:lnTo>
                    <a:pt x="0" y="24"/>
                  </a:lnTo>
                  <a:lnTo>
                    <a:pt x="0" y="27"/>
                  </a:lnTo>
                  <a:lnTo>
                    <a:pt x="0" y="31"/>
                  </a:lnTo>
                  <a:lnTo>
                    <a:pt x="0" y="66"/>
                  </a:lnTo>
                  <a:lnTo>
                    <a:pt x="0" y="69"/>
                  </a:lnTo>
                  <a:lnTo>
                    <a:pt x="0" y="72"/>
                  </a:lnTo>
                  <a:lnTo>
                    <a:pt x="2" y="75"/>
                  </a:lnTo>
                  <a:lnTo>
                    <a:pt x="3" y="79"/>
                  </a:lnTo>
                  <a:lnTo>
                    <a:pt x="5" y="82"/>
                  </a:lnTo>
                  <a:lnTo>
                    <a:pt x="7" y="85"/>
                  </a:lnTo>
                  <a:lnTo>
                    <a:pt x="10" y="87"/>
                  </a:lnTo>
                  <a:lnTo>
                    <a:pt x="13" y="89"/>
                  </a:lnTo>
                  <a:lnTo>
                    <a:pt x="16" y="91"/>
                  </a:lnTo>
                  <a:lnTo>
                    <a:pt x="19" y="93"/>
                  </a:lnTo>
                  <a:lnTo>
                    <a:pt x="23" y="95"/>
                  </a:lnTo>
                  <a:lnTo>
                    <a:pt x="28" y="96"/>
                  </a:lnTo>
                  <a:lnTo>
                    <a:pt x="32" y="97"/>
                  </a:lnTo>
                  <a:lnTo>
                    <a:pt x="36" y="98"/>
                  </a:lnTo>
                  <a:lnTo>
                    <a:pt x="41" y="98"/>
                  </a:lnTo>
                  <a:lnTo>
                    <a:pt x="46" y="99"/>
                  </a:lnTo>
                  <a:lnTo>
                    <a:pt x="377" y="99"/>
                  </a:lnTo>
                  <a:close/>
                </a:path>
              </a:pathLst>
            </a:custGeom>
            <a:solidFill>
              <a:srgbClr val="CED9D9"/>
            </a:solidFill>
            <a:ln w="0" cap="flat" cmpd="sng">
              <a:solidFill>
                <a:srgbClr val="000000"/>
              </a:solidFill>
              <a:prstDash val="solid"/>
              <a:headEnd type="none" w="med" len="med"/>
              <a:tailEnd type="none" w="med" len="med"/>
            </a:ln>
          </p:spPr>
          <p:txBody>
            <a:bodyPr/>
            <a:lstStyle/>
            <a:p>
              <a:endParaRPr lang="en-US"/>
            </a:p>
          </p:txBody>
        </p:sp>
      </p:grpSp>
      <p:graphicFrame>
        <p:nvGraphicFramePr>
          <p:cNvPr id="1413694" name="Object 1413693"/>
          <p:cNvGraphicFramePr/>
          <p:nvPr/>
        </p:nvGraphicFramePr>
        <p:xfrm>
          <a:off x="6096000" y="992188"/>
          <a:ext cx="879475" cy="914400"/>
        </p:xfrm>
        <a:graphic>
          <a:graphicData uri="http://schemas.openxmlformats.org/presentationml/2006/ole">
            <mc:AlternateContent xmlns:mc="http://schemas.openxmlformats.org/markup-compatibility/2006">
              <mc:Choice xmlns:v="urn:schemas-microsoft-com:vml" Requires="v">
                <p:oleObj spid="_x0000_s2070" r:id="rId7" imgW="3986530" imgH="4144645" progId="MS_ClipArt_Gallery.2">
                  <p:embed/>
                </p:oleObj>
              </mc:Choice>
              <mc:Fallback>
                <p:oleObj r:id="rId7" imgW="3986530" imgH="4144645" progId="MS_ClipArt_Gallery.2">
                  <p:embed/>
                  <p:pic>
                    <p:nvPicPr>
                      <p:cNvPr id="0" name=""/>
                      <p:cNvPicPr/>
                      <p:nvPr/>
                    </p:nvPicPr>
                    <p:blipFill>
                      <a:blip r:embed="rId8"/>
                      <a:stretch>
                        <a:fillRect/>
                      </a:stretch>
                    </p:blipFill>
                    <p:spPr>
                      <a:xfrm>
                        <a:off x="6096000" y="992188"/>
                        <a:ext cx="879475" cy="914400"/>
                      </a:xfrm>
                      <a:prstGeom prst="rect">
                        <a:avLst/>
                      </a:prstGeom>
                      <a:noFill/>
                      <a:ln w="38100">
                        <a:noFill/>
                        <a:miter/>
                      </a:ln>
                    </p:spPr>
                  </p:pic>
                </p:oleObj>
              </mc:Fallback>
            </mc:AlternateContent>
          </a:graphicData>
        </a:graphic>
      </p:graphicFrame>
      <p:sp>
        <p:nvSpPr>
          <p:cNvPr id="1413695" name="Text Box 1413694"/>
          <p:cNvSpPr txBox="1"/>
          <p:nvPr/>
        </p:nvSpPr>
        <p:spPr>
          <a:xfrm>
            <a:off x="2461736" y="1449388"/>
            <a:ext cx="1561465" cy="337185"/>
          </a:xfrm>
          <a:prstGeom prst="rect">
            <a:avLst/>
          </a:prstGeom>
          <a:noFill/>
          <a:ln w="9525">
            <a:noFill/>
          </a:ln>
        </p:spPr>
        <p:txBody>
          <a:bodyPr wrap="none" anchor="t">
            <a:spAutoFit/>
          </a:bodyPr>
          <a:lstStyle/>
          <a:p>
            <a:pPr algn="ctr" eaLnBrk="0" hangingPunct="0"/>
            <a:r>
              <a:rPr lang="de-DE" altLang="x-none" sz="1600" dirty="0">
                <a:latin typeface="Arial" panose="020B0604020202020204" pitchFamily="34" charset="0"/>
              </a:rPr>
              <a:t>mobile terminal</a:t>
            </a:r>
          </a:p>
        </p:txBody>
      </p:sp>
      <p:sp>
        <p:nvSpPr>
          <p:cNvPr id="1413696" name="Text Box 1413695"/>
          <p:cNvSpPr txBox="1"/>
          <p:nvPr/>
        </p:nvSpPr>
        <p:spPr>
          <a:xfrm>
            <a:off x="6629400" y="2895600"/>
            <a:ext cx="1312545" cy="337185"/>
          </a:xfrm>
          <a:prstGeom prst="rect">
            <a:avLst/>
          </a:prstGeom>
          <a:noFill/>
          <a:ln w="9525">
            <a:noFill/>
          </a:ln>
        </p:spPr>
        <p:txBody>
          <a:bodyPr wrap="none" anchor="t">
            <a:spAutoFit/>
          </a:bodyPr>
          <a:lstStyle/>
          <a:p>
            <a:pPr eaLnBrk="0" hangingPunct="0"/>
            <a:r>
              <a:rPr sz="1600">
                <a:latin typeface="Arial" panose="020B0604020202020204" pitchFamily="34" charset="0"/>
              </a:rPr>
              <a:t>access point</a:t>
            </a:r>
          </a:p>
        </p:txBody>
      </p:sp>
      <p:sp>
        <p:nvSpPr>
          <p:cNvPr id="1413697" name="Text Box 1413696"/>
          <p:cNvSpPr txBox="1"/>
          <p:nvPr/>
        </p:nvSpPr>
        <p:spPr>
          <a:xfrm>
            <a:off x="6705600" y="1905000"/>
            <a:ext cx="748030" cy="337185"/>
          </a:xfrm>
          <a:prstGeom prst="rect">
            <a:avLst/>
          </a:prstGeom>
          <a:noFill/>
          <a:ln w="9525">
            <a:noFill/>
          </a:ln>
        </p:spPr>
        <p:txBody>
          <a:bodyPr wrap="none" anchor="t">
            <a:spAutoFit/>
          </a:bodyPr>
          <a:lstStyle/>
          <a:p>
            <a:pPr eaLnBrk="0" hangingPunct="0"/>
            <a:r>
              <a:rPr lang="de-DE" altLang="x-none" sz="1600" dirty="0">
                <a:latin typeface="Arial" panose="020B0604020202020204" pitchFamily="34" charset="0"/>
              </a:rPr>
              <a:t>server</a:t>
            </a:r>
          </a:p>
        </p:txBody>
      </p:sp>
      <p:sp>
        <p:nvSpPr>
          <p:cNvPr id="1413698" name="Text Box 1413697"/>
          <p:cNvSpPr txBox="1"/>
          <p:nvPr/>
        </p:nvSpPr>
        <p:spPr>
          <a:xfrm>
            <a:off x="8902859" y="1220788"/>
            <a:ext cx="1391920" cy="337185"/>
          </a:xfrm>
          <a:prstGeom prst="rect">
            <a:avLst/>
          </a:prstGeom>
          <a:noFill/>
          <a:ln w="9525">
            <a:noFill/>
          </a:ln>
        </p:spPr>
        <p:txBody>
          <a:bodyPr wrap="none" anchor="t">
            <a:spAutoFit/>
          </a:bodyPr>
          <a:lstStyle/>
          <a:p>
            <a:pPr algn="ctr" eaLnBrk="0" hangingPunct="0"/>
            <a:r>
              <a:rPr lang="de-DE" altLang="x-none" sz="1600" dirty="0">
                <a:latin typeface="Arial" panose="020B0604020202020204" pitchFamily="34" charset="0"/>
              </a:rPr>
              <a:t>fixed terminal</a:t>
            </a:r>
          </a:p>
        </p:txBody>
      </p:sp>
      <p:sp>
        <p:nvSpPr>
          <p:cNvPr id="1413699" name="Rectangles 1413698"/>
          <p:cNvSpPr/>
          <p:nvPr/>
        </p:nvSpPr>
        <p:spPr>
          <a:xfrm>
            <a:off x="2278063" y="3582988"/>
            <a:ext cx="1676400" cy="381000"/>
          </a:xfrm>
          <a:prstGeom prst="rect">
            <a:avLst/>
          </a:prstGeom>
          <a:noFill/>
          <a:ln w="9525" cap="flat" cmpd="sng">
            <a:solidFill>
              <a:schemeClr val="tx1"/>
            </a:solidFill>
            <a:prstDash val="solid"/>
            <a:miter/>
            <a:headEnd type="none" w="med" len="med"/>
            <a:tailEnd type="none" w="med" len="med"/>
          </a:ln>
        </p:spPr>
        <p:txBody>
          <a:bodyPr wrap="none" anchor="ctr"/>
          <a:lstStyle/>
          <a:p>
            <a:pPr algn="ctr" eaLnBrk="0" hangingPunct="0"/>
            <a:r>
              <a:rPr lang="de-DE" altLang="x-none" sz="1600" dirty="0">
                <a:latin typeface="Arial" panose="020B0604020202020204" pitchFamily="34" charset="0"/>
              </a:rPr>
              <a:t>application</a:t>
            </a:r>
          </a:p>
        </p:txBody>
      </p:sp>
      <p:sp>
        <p:nvSpPr>
          <p:cNvPr id="1413700" name="Rectangles 1413699"/>
          <p:cNvSpPr/>
          <p:nvPr/>
        </p:nvSpPr>
        <p:spPr>
          <a:xfrm>
            <a:off x="2278063" y="3963988"/>
            <a:ext cx="1676400" cy="381000"/>
          </a:xfrm>
          <a:prstGeom prst="rect">
            <a:avLst/>
          </a:prstGeom>
          <a:noFill/>
          <a:ln w="9525" cap="flat" cmpd="sng">
            <a:solidFill>
              <a:schemeClr val="tx1"/>
            </a:solidFill>
            <a:prstDash val="solid"/>
            <a:miter/>
            <a:headEnd type="none" w="med" len="med"/>
            <a:tailEnd type="none" w="med" len="med"/>
          </a:ln>
        </p:spPr>
        <p:txBody>
          <a:bodyPr wrap="none" anchor="ctr"/>
          <a:lstStyle/>
          <a:p>
            <a:pPr algn="ctr" eaLnBrk="0" hangingPunct="0"/>
            <a:r>
              <a:rPr lang="de-DE" altLang="x-none" sz="1600" dirty="0">
                <a:latin typeface="Arial" panose="020B0604020202020204" pitchFamily="34" charset="0"/>
              </a:rPr>
              <a:t>TCP</a:t>
            </a:r>
          </a:p>
        </p:txBody>
      </p:sp>
      <p:sp>
        <p:nvSpPr>
          <p:cNvPr id="1413701" name="Rectangles 1413700"/>
          <p:cNvSpPr/>
          <p:nvPr/>
        </p:nvSpPr>
        <p:spPr>
          <a:xfrm>
            <a:off x="2278063" y="5487988"/>
            <a:ext cx="1676400" cy="381000"/>
          </a:xfrm>
          <a:prstGeom prst="rect">
            <a:avLst/>
          </a:prstGeom>
          <a:noFill/>
          <a:ln w="9525" cap="flat" cmpd="sng">
            <a:solidFill>
              <a:schemeClr val="tx1"/>
            </a:solidFill>
            <a:prstDash val="solid"/>
            <a:miter/>
            <a:headEnd type="none" w="med" len="med"/>
            <a:tailEnd type="none" w="med" len="med"/>
          </a:ln>
        </p:spPr>
        <p:txBody>
          <a:bodyPr wrap="none" anchor="ctr"/>
          <a:lstStyle/>
          <a:p>
            <a:pPr algn="ctr" eaLnBrk="0" hangingPunct="0"/>
            <a:r>
              <a:rPr lang="de-DE" altLang="x-none" sz="1600" dirty="0">
                <a:latin typeface="Arial" panose="020B0604020202020204" pitchFamily="34" charset="0"/>
              </a:rPr>
              <a:t>802.11 PHY</a:t>
            </a:r>
          </a:p>
        </p:txBody>
      </p:sp>
      <p:sp>
        <p:nvSpPr>
          <p:cNvPr id="1413702" name="Rectangles 1413701"/>
          <p:cNvSpPr/>
          <p:nvPr/>
        </p:nvSpPr>
        <p:spPr>
          <a:xfrm>
            <a:off x="2278063" y="5106988"/>
            <a:ext cx="1676400" cy="381000"/>
          </a:xfrm>
          <a:prstGeom prst="rect">
            <a:avLst/>
          </a:prstGeom>
          <a:noFill/>
          <a:ln w="9525" cap="flat" cmpd="sng">
            <a:solidFill>
              <a:schemeClr val="tx1"/>
            </a:solidFill>
            <a:prstDash val="solid"/>
            <a:miter/>
            <a:headEnd type="none" w="med" len="med"/>
            <a:tailEnd type="none" w="med" len="med"/>
          </a:ln>
        </p:spPr>
        <p:txBody>
          <a:bodyPr wrap="none" anchor="ctr"/>
          <a:lstStyle/>
          <a:p>
            <a:pPr algn="ctr" eaLnBrk="0" hangingPunct="0"/>
            <a:r>
              <a:rPr lang="de-DE" altLang="x-none" sz="1600" dirty="0">
                <a:latin typeface="Arial" panose="020B0604020202020204" pitchFamily="34" charset="0"/>
              </a:rPr>
              <a:t>802.11 MAC</a:t>
            </a:r>
          </a:p>
        </p:txBody>
      </p:sp>
      <p:sp>
        <p:nvSpPr>
          <p:cNvPr id="1413703" name="Rectangles 1413702"/>
          <p:cNvSpPr/>
          <p:nvPr/>
        </p:nvSpPr>
        <p:spPr>
          <a:xfrm>
            <a:off x="2278063" y="4344988"/>
            <a:ext cx="1676400" cy="381000"/>
          </a:xfrm>
          <a:prstGeom prst="rect">
            <a:avLst/>
          </a:prstGeom>
          <a:noFill/>
          <a:ln w="9525" cap="flat" cmpd="sng">
            <a:solidFill>
              <a:schemeClr val="tx1"/>
            </a:solidFill>
            <a:prstDash val="solid"/>
            <a:miter/>
            <a:headEnd type="none" w="med" len="med"/>
            <a:tailEnd type="none" w="med" len="med"/>
          </a:ln>
        </p:spPr>
        <p:txBody>
          <a:bodyPr wrap="none" anchor="ctr"/>
          <a:lstStyle/>
          <a:p>
            <a:pPr algn="ctr" eaLnBrk="0" hangingPunct="0"/>
            <a:r>
              <a:rPr lang="de-DE" altLang="x-none" sz="1600" dirty="0">
                <a:latin typeface="Arial" panose="020B0604020202020204" pitchFamily="34" charset="0"/>
              </a:rPr>
              <a:t>IP</a:t>
            </a:r>
          </a:p>
        </p:txBody>
      </p:sp>
      <p:sp>
        <p:nvSpPr>
          <p:cNvPr id="1413704" name="Rectangles 1413703"/>
          <p:cNvSpPr/>
          <p:nvPr/>
        </p:nvSpPr>
        <p:spPr>
          <a:xfrm>
            <a:off x="6088063" y="5106988"/>
            <a:ext cx="1295400" cy="381000"/>
          </a:xfrm>
          <a:prstGeom prst="rect">
            <a:avLst/>
          </a:prstGeom>
          <a:noFill/>
          <a:ln w="9525" cap="flat" cmpd="sng">
            <a:solidFill>
              <a:schemeClr val="tx1"/>
            </a:solidFill>
            <a:prstDash val="solid"/>
            <a:miter/>
            <a:headEnd type="none" w="med" len="med"/>
            <a:tailEnd type="none" w="med" len="med"/>
          </a:ln>
        </p:spPr>
        <p:txBody>
          <a:bodyPr wrap="none" anchor="ctr"/>
          <a:lstStyle/>
          <a:p>
            <a:pPr algn="ctr" eaLnBrk="0" hangingPunct="0"/>
            <a:r>
              <a:rPr lang="de-DE" altLang="x-none" sz="1600" dirty="0">
                <a:latin typeface="Arial" panose="020B0604020202020204" pitchFamily="34" charset="0"/>
              </a:rPr>
              <a:t>802.3 MAC</a:t>
            </a:r>
          </a:p>
        </p:txBody>
      </p:sp>
      <p:sp>
        <p:nvSpPr>
          <p:cNvPr id="1413705" name="Rectangles 1413704"/>
          <p:cNvSpPr/>
          <p:nvPr/>
        </p:nvSpPr>
        <p:spPr>
          <a:xfrm>
            <a:off x="6088063" y="5487988"/>
            <a:ext cx="1295400" cy="381000"/>
          </a:xfrm>
          <a:prstGeom prst="rect">
            <a:avLst/>
          </a:prstGeom>
          <a:noFill/>
          <a:ln w="9525" cap="flat" cmpd="sng">
            <a:solidFill>
              <a:schemeClr val="tx1"/>
            </a:solidFill>
            <a:prstDash val="solid"/>
            <a:miter/>
            <a:headEnd type="none" w="med" len="med"/>
            <a:tailEnd type="none" w="med" len="med"/>
          </a:ln>
        </p:spPr>
        <p:txBody>
          <a:bodyPr wrap="none" anchor="ctr"/>
          <a:lstStyle/>
          <a:p>
            <a:pPr algn="ctr" eaLnBrk="0" hangingPunct="0"/>
            <a:r>
              <a:rPr lang="de-DE" altLang="x-none" sz="1600" dirty="0">
                <a:latin typeface="Arial" panose="020B0604020202020204" pitchFamily="34" charset="0"/>
              </a:rPr>
              <a:t>802.3 PHY</a:t>
            </a:r>
          </a:p>
        </p:txBody>
      </p:sp>
      <p:sp>
        <p:nvSpPr>
          <p:cNvPr id="1413706" name="Rectangles 1413705"/>
          <p:cNvSpPr/>
          <p:nvPr/>
        </p:nvSpPr>
        <p:spPr>
          <a:xfrm>
            <a:off x="8069263" y="3582988"/>
            <a:ext cx="1676400" cy="381000"/>
          </a:xfrm>
          <a:prstGeom prst="rect">
            <a:avLst/>
          </a:prstGeom>
          <a:noFill/>
          <a:ln w="9525" cap="flat" cmpd="sng">
            <a:solidFill>
              <a:schemeClr val="tx1"/>
            </a:solidFill>
            <a:prstDash val="solid"/>
            <a:miter/>
            <a:headEnd type="none" w="med" len="med"/>
            <a:tailEnd type="none" w="med" len="med"/>
          </a:ln>
        </p:spPr>
        <p:txBody>
          <a:bodyPr wrap="none" anchor="ctr"/>
          <a:lstStyle/>
          <a:p>
            <a:pPr algn="ctr" eaLnBrk="0" hangingPunct="0"/>
            <a:r>
              <a:rPr lang="de-DE" altLang="x-none" sz="1600" dirty="0">
                <a:latin typeface="Arial" panose="020B0604020202020204" pitchFamily="34" charset="0"/>
              </a:rPr>
              <a:t>application</a:t>
            </a:r>
          </a:p>
        </p:txBody>
      </p:sp>
      <p:sp>
        <p:nvSpPr>
          <p:cNvPr id="1413707" name="Rectangles 1413706"/>
          <p:cNvSpPr/>
          <p:nvPr/>
        </p:nvSpPr>
        <p:spPr>
          <a:xfrm>
            <a:off x="8069263" y="3963988"/>
            <a:ext cx="1676400" cy="381000"/>
          </a:xfrm>
          <a:prstGeom prst="rect">
            <a:avLst/>
          </a:prstGeom>
          <a:noFill/>
          <a:ln w="9525" cap="flat" cmpd="sng">
            <a:solidFill>
              <a:schemeClr val="tx1"/>
            </a:solidFill>
            <a:prstDash val="solid"/>
            <a:miter/>
            <a:headEnd type="none" w="med" len="med"/>
            <a:tailEnd type="none" w="med" len="med"/>
          </a:ln>
        </p:spPr>
        <p:txBody>
          <a:bodyPr wrap="none" anchor="ctr"/>
          <a:lstStyle/>
          <a:p>
            <a:pPr algn="ctr" eaLnBrk="0" hangingPunct="0"/>
            <a:r>
              <a:rPr lang="de-DE" altLang="x-none" sz="1600" dirty="0">
                <a:latin typeface="Arial" panose="020B0604020202020204" pitchFamily="34" charset="0"/>
              </a:rPr>
              <a:t>TCP</a:t>
            </a:r>
          </a:p>
        </p:txBody>
      </p:sp>
      <p:sp>
        <p:nvSpPr>
          <p:cNvPr id="1413708" name="Rectangles 1413707"/>
          <p:cNvSpPr/>
          <p:nvPr/>
        </p:nvSpPr>
        <p:spPr>
          <a:xfrm>
            <a:off x="8069263" y="5487988"/>
            <a:ext cx="1676400" cy="381000"/>
          </a:xfrm>
          <a:prstGeom prst="rect">
            <a:avLst/>
          </a:prstGeom>
          <a:noFill/>
          <a:ln w="9525" cap="flat" cmpd="sng">
            <a:solidFill>
              <a:schemeClr val="tx1"/>
            </a:solidFill>
            <a:prstDash val="solid"/>
            <a:miter/>
            <a:headEnd type="none" w="med" len="med"/>
            <a:tailEnd type="none" w="med" len="med"/>
          </a:ln>
        </p:spPr>
        <p:txBody>
          <a:bodyPr wrap="none" anchor="ctr"/>
          <a:lstStyle/>
          <a:p>
            <a:pPr algn="ctr" eaLnBrk="0" hangingPunct="0"/>
            <a:r>
              <a:rPr lang="de-DE" altLang="x-none" sz="1600" dirty="0">
                <a:latin typeface="Arial" panose="020B0604020202020204" pitchFamily="34" charset="0"/>
              </a:rPr>
              <a:t>802.3 PHY</a:t>
            </a:r>
          </a:p>
        </p:txBody>
      </p:sp>
      <p:sp>
        <p:nvSpPr>
          <p:cNvPr id="1413709" name="Rectangles 1413708"/>
          <p:cNvSpPr/>
          <p:nvPr/>
        </p:nvSpPr>
        <p:spPr>
          <a:xfrm>
            <a:off x="8069263" y="5106988"/>
            <a:ext cx="1676400" cy="381000"/>
          </a:xfrm>
          <a:prstGeom prst="rect">
            <a:avLst/>
          </a:prstGeom>
          <a:noFill/>
          <a:ln w="9525" cap="flat" cmpd="sng">
            <a:solidFill>
              <a:schemeClr val="tx1"/>
            </a:solidFill>
            <a:prstDash val="solid"/>
            <a:miter/>
            <a:headEnd type="none" w="med" len="med"/>
            <a:tailEnd type="none" w="med" len="med"/>
          </a:ln>
        </p:spPr>
        <p:txBody>
          <a:bodyPr wrap="none" anchor="ctr"/>
          <a:lstStyle/>
          <a:p>
            <a:pPr algn="ctr" eaLnBrk="0" hangingPunct="0"/>
            <a:r>
              <a:rPr lang="de-DE" altLang="x-none" sz="1600" dirty="0">
                <a:latin typeface="Arial" panose="020B0604020202020204" pitchFamily="34" charset="0"/>
              </a:rPr>
              <a:t>802.3 MAC</a:t>
            </a:r>
          </a:p>
        </p:txBody>
      </p:sp>
      <p:sp>
        <p:nvSpPr>
          <p:cNvPr id="1413710" name="Rectangles 1413709"/>
          <p:cNvSpPr/>
          <p:nvPr/>
        </p:nvSpPr>
        <p:spPr>
          <a:xfrm>
            <a:off x="8069263" y="4344988"/>
            <a:ext cx="1676400" cy="381000"/>
          </a:xfrm>
          <a:prstGeom prst="rect">
            <a:avLst/>
          </a:prstGeom>
          <a:noFill/>
          <a:ln w="9525" cap="flat" cmpd="sng">
            <a:solidFill>
              <a:schemeClr val="tx1"/>
            </a:solidFill>
            <a:prstDash val="solid"/>
            <a:miter/>
            <a:headEnd type="none" w="med" len="med"/>
            <a:tailEnd type="none" w="med" len="med"/>
          </a:ln>
        </p:spPr>
        <p:txBody>
          <a:bodyPr wrap="none" anchor="ctr"/>
          <a:lstStyle/>
          <a:p>
            <a:pPr algn="ctr" eaLnBrk="0" hangingPunct="0"/>
            <a:r>
              <a:rPr lang="de-DE" altLang="x-none" sz="1600" dirty="0">
                <a:latin typeface="Arial" panose="020B0604020202020204" pitchFamily="34" charset="0"/>
              </a:rPr>
              <a:t>IP</a:t>
            </a:r>
          </a:p>
        </p:txBody>
      </p:sp>
      <p:sp>
        <p:nvSpPr>
          <p:cNvPr id="1413711" name="Rectangles 1413710"/>
          <p:cNvSpPr/>
          <p:nvPr/>
        </p:nvSpPr>
        <p:spPr>
          <a:xfrm>
            <a:off x="4792663" y="5106988"/>
            <a:ext cx="1295400" cy="381000"/>
          </a:xfrm>
          <a:prstGeom prst="rect">
            <a:avLst/>
          </a:prstGeom>
          <a:noFill/>
          <a:ln w="9525" cap="flat" cmpd="sng">
            <a:solidFill>
              <a:schemeClr val="tx1"/>
            </a:solidFill>
            <a:prstDash val="solid"/>
            <a:miter/>
            <a:headEnd type="none" w="med" len="med"/>
            <a:tailEnd type="none" w="med" len="med"/>
          </a:ln>
        </p:spPr>
        <p:txBody>
          <a:bodyPr wrap="none" anchor="ctr"/>
          <a:lstStyle/>
          <a:p>
            <a:pPr algn="ctr" eaLnBrk="0" hangingPunct="0"/>
            <a:r>
              <a:rPr lang="de-DE" altLang="x-none" sz="1600" dirty="0">
                <a:latin typeface="Arial" panose="020B0604020202020204" pitchFamily="34" charset="0"/>
              </a:rPr>
              <a:t>802.11 MAC</a:t>
            </a:r>
          </a:p>
        </p:txBody>
      </p:sp>
      <p:sp>
        <p:nvSpPr>
          <p:cNvPr id="1413712" name="Rectangles 1413711"/>
          <p:cNvSpPr/>
          <p:nvPr/>
        </p:nvSpPr>
        <p:spPr>
          <a:xfrm>
            <a:off x="4792663" y="5487988"/>
            <a:ext cx="1295400" cy="381000"/>
          </a:xfrm>
          <a:prstGeom prst="rect">
            <a:avLst/>
          </a:prstGeom>
          <a:noFill/>
          <a:ln w="9525" cap="flat" cmpd="sng">
            <a:solidFill>
              <a:schemeClr val="tx1"/>
            </a:solidFill>
            <a:prstDash val="solid"/>
            <a:miter/>
            <a:headEnd type="none" w="med" len="med"/>
            <a:tailEnd type="none" w="med" len="med"/>
          </a:ln>
        </p:spPr>
        <p:txBody>
          <a:bodyPr wrap="none" anchor="ctr"/>
          <a:lstStyle/>
          <a:p>
            <a:pPr algn="ctr" eaLnBrk="0" hangingPunct="0"/>
            <a:r>
              <a:rPr lang="de-DE" altLang="x-none" sz="1600" dirty="0">
                <a:latin typeface="Arial" panose="020B0604020202020204" pitchFamily="34" charset="0"/>
              </a:rPr>
              <a:t>802.11 PHY</a:t>
            </a:r>
          </a:p>
        </p:txBody>
      </p:sp>
      <p:sp>
        <p:nvSpPr>
          <p:cNvPr id="1413713" name="Rectangles 1413712"/>
          <p:cNvSpPr/>
          <p:nvPr/>
        </p:nvSpPr>
        <p:spPr>
          <a:xfrm>
            <a:off x="4792663" y="4725988"/>
            <a:ext cx="2590800" cy="381000"/>
          </a:xfrm>
          <a:prstGeom prst="rect">
            <a:avLst/>
          </a:prstGeom>
          <a:noFill/>
          <a:ln w="9525" cap="flat" cmpd="sng">
            <a:solidFill>
              <a:schemeClr val="tx1"/>
            </a:solidFill>
            <a:prstDash val="solid"/>
            <a:miter/>
            <a:headEnd type="none" w="med" len="med"/>
            <a:tailEnd type="none" w="med" len="med"/>
          </a:ln>
        </p:spPr>
        <p:txBody>
          <a:bodyPr wrap="none" anchor="ctr"/>
          <a:lstStyle/>
          <a:p>
            <a:pPr algn="ctr" eaLnBrk="0" hangingPunct="0"/>
            <a:r>
              <a:rPr lang="de-DE" altLang="x-none" sz="1600" dirty="0">
                <a:latin typeface="Arial" panose="020B0604020202020204" pitchFamily="34" charset="0"/>
              </a:rPr>
              <a:t>LLC</a:t>
            </a:r>
          </a:p>
        </p:txBody>
      </p:sp>
      <p:sp>
        <p:nvSpPr>
          <p:cNvPr id="1413714" name="Straight Connector 1413713"/>
          <p:cNvSpPr/>
          <p:nvPr/>
        </p:nvSpPr>
        <p:spPr>
          <a:xfrm>
            <a:off x="3116263" y="5868988"/>
            <a:ext cx="0" cy="228600"/>
          </a:xfrm>
          <a:prstGeom prst="line">
            <a:avLst/>
          </a:prstGeom>
          <a:ln w="9525" cap="flat" cmpd="sng">
            <a:solidFill>
              <a:schemeClr val="tx1"/>
            </a:solidFill>
            <a:prstDash val="solid"/>
            <a:headEnd type="none" w="med" len="med"/>
            <a:tailEnd type="none" w="med" len="med"/>
          </a:ln>
        </p:spPr>
      </p:sp>
      <p:sp>
        <p:nvSpPr>
          <p:cNvPr id="1413715" name="Straight Connector 1413714"/>
          <p:cNvSpPr/>
          <p:nvPr/>
        </p:nvSpPr>
        <p:spPr>
          <a:xfrm>
            <a:off x="3116263" y="6097588"/>
            <a:ext cx="2438400" cy="0"/>
          </a:xfrm>
          <a:prstGeom prst="line">
            <a:avLst/>
          </a:prstGeom>
          <a:ln w="9525" cap="flat" cmpd="sng">
            <a:solidFill>
              <a:schemeClr val="tx1"/>
            </a:solidFill>
            <a:prstDash val="solid"/>
            <a:headEnd type="none" w="med" len="med"/>
            <a:tailEnd type="none" w="med" len="med"/>
          </a:ln>
        </p:spPr>
      </p:sp>
      <p:sp>
        <p:nvSpPr>
          <p:cNvPr id="1413716" name="Straight Connector 1413715"/>
          <p:cNvSpPr/>
          <p:nvPr/>
        </p:nvSpPr>
        <p:spPr>
          <a:xfrm flipV="1">
            <a:off x="5554663" y="5868988"/>
            <a:ext cx="0" cy="228600"/>
          </a:xfrm>
          <a:prstGeom prst="line">
            <a:avLst/>
          </a:prstGeom>
          <a:ln w="9525" cap="flat" cmpd="sng">
            <a:solidFill>
              <a:schemeClr val="tx1"/>
            </a:solidFill>
            <a:prstDash val="solid"/>
            <a:headEnd type="none" w="med" len="med"/>
            <a:tailEnd type="none" w="med" len="med"/>
          </a:ln>
        </p:spPr>
      </p:sp>
      <p:sp>
        <p:nvSpPr>
          <p:cNvPr id="1413717" name="Straight Connector 1413716"/>
          <p:cNvSpPr/>
          <p:nvPr/>
        </p:nvSpPr>
        <p:spPr>
          <a:xfrm>
            <a:off x="6545263" y="5868988"/>
            <a:ext cx="0" cy="228600"/>
          </a:xfrm>
          <a:prstGeom prst="line">
            <a:avLst/>
          </a:prstGeom>
          <a:ln w="9525" cap="flat" cmpd="sng">
            <a:solidFill>
              <a:schemeClr val="tx1"/>
            </a:solidFill>
            <a:prstDash val="solid"/>
            <a:headEnd type="none" w="med" len="med"/>
            <a:tailEnd type="none" w="med" len="med"/>
          </a:ln>
        </p:spPr>
      </p:sp>
      <p:sp>
        <p:nvSpPr>
          <p:cNvPr id="1413718" name="Straight Connector 1413717"/>
          <p:cNvSpPr/>
          <p:nvPr/>
        </p:nvSpPr>
        <p:spPr>
          <a:xfrm>
            <a:off x="6545263" y="6097588"/>
            <a:ext cx="2438400" cy="0"/>
          </a:xfrm>
          <a:prstGeom prst="line">
            <a:avLst/>
          </a:prstGeom>
          <a:ln w="9525" cap="flat" cmpd="sng">
            <a:solidFill>
              <a:schemeClr val="tx1"/>
            </a:solidFill>
            <a:prstDash val="solid"/>
            <a:headEnd type="none" w="med" len="med"/>
            <a:tailEnd type="none" w="med" len="med"/>
          </a:ln>
        </p:spPr>
      </p:sp>
      <p:sp>
        <p:nvSpPr>
          <p:cNvPr id="1413719" name="Straight Connector 1413718"/>
          <p:cNvSpPr/>
          <p:nvPr/>
        </p:nvSpPr>
        <p:spPr>
          <a:xfrm flipV="1">
            <a:off x="8983663" y="5868988"/>
            <a:ext cx="0" cy="228600"/>
          </a:xfrm>
          <a:prstGeom prst="line">
            <a:avLst/>
          </a:prstGeom>
          <a:ln w="9525" cap="flat" cmpd="sng">
            <a:solidFill>
              <a:schemeClr val="tx1"/>
            </a:solidFill>
            <a:prstDash val="solid"/>
            <a:headEnd type="none" w="med" len="med"/>
            <a:tailEnd type="none" w="med" len="med"/>
          </a:ln>
        </p:spPr>
      </p:sp>
      <p:sp>
        <p:nvSpPr>
          <p:cNvPr id="1413720" name="Text Box 1413719"/>
          <p:cNvSpPr txBox="1"/>
          <p:nvPr/>
        </p:nvSpPr>
        <p:spPr>
          <a:xfrm>
            <a:off x="6994525" y="2424113"/>
            <a:ext cx="2138045" cy="337185"/>
          </a:xfrm>
          <a:prstGeom prst="rect">
            <a:avLst/>
          </a:prstGeom>
          <a:noFill/>
          <a:ln w="9525">
            <a:noFill/>
          </a:ln>
        </p:spPr>
        <p:txBody>
          <a:bodyPr wrap="none" anchor="t">
            <a:spAutoFit/>
          </a:bodyPr>
          <a:lstStyle/>
          <a:p>
            <a:pPr eaLnBrk="0" hangingPunct="0"/>
            <a:r>
              <a:rPr sz="1600">
                <a:latin typeface="Arial" panose="020B0604020202020204" pitchFamily="34" charset="0"/>
              </a:rPr>
              <a:t>infrastructure network</a:t>
            </a:r>
          </a:p>
        </p:txBody>
      </p:sp>
      <p:sp>
        <p:nvSpPr>
          <p:cNvPr id="1413721" name="Rectangles 1413720"/>
          <p:cNvSpPr/>
          <p:nvPr/>
        </p:nvSpPr>
        <p:spPr>
          <a:xfrm>
            <a:off x="2278063" y="4725988"/>
            <a:ext cx="1676400" cy="381000"/>
          </a:xfrm>
          <a:prstGeom prst="rect">
            <a:avLst/>
          </a:prstGeom>
          <a:noFill/>
          <a:ln w="9525" cap="flat" cmpd="sng">
            <a:solidFill>
              <a:schemeClr val="tx1"/>
            </a:solidFill>
            <a:prstDash val="solid"/>
            <a:miter/>
            <a:headEnd type="none" w="med" len="med"/>
            <a:tailEnd type="none" w="med" len="med"/>
          </a:ln>
        </p:spPr>
        <p:txBody>
          <a:bodyPr wrap="none" anchor="ctr"/>
          <a:lstStyle/>
          <a:p>
            <a:pPr algn="ctr" eaLnBrk="0" hangingPunct="0"/>
            <a:r>
              <a:rPr lang="de-DE" altLang="x-none" sz="1600" dirty="0">
                <a:latin typeface="Arial" panose="020B0604020202020204" pitchFamily="34" charset="0"/>
              </a:rPr>
              <a:t>LLC</a:t>
            </a:r>
          </a:p>
        </p:txBody>
      </p:sp>
      <p:sp>
        <p:nvSpPr>
          <p:cNvPr id="1413722" name="Rectangles 1413721"/>
          <p:cNvSpPr/>
          <p:nvPr/>
        </p:nvSpPr>
        <p:spPr>
          <a:xfrm>
            <a:off x="8069263" y="4725988"/>
            <a:ext cx="1676400" cy="381000"/>
          </a:xfrm>
          <a:prstGeom prst="rect">
            <a:avLst/>
          </a:prstGeom>
          <a:noFill/>
          <a:ln w="9525" cap="flat" cmpd="sng">
            <a:solidFill>
              <a:schemeClr val="tx1"/>
            </a:solidFill>
            <a:prstDash val="solid"/>
            <a:miter/>
            <a:headEnd type="none" w="med" len="med"/>
            <a:tailEnd type="none" w="med" len="med"/>
          </a:ln>
        </p:spPr>
        <p:txBody>
          <a:bodyPr wrap="none" anchor="ctr"/>
          <a:lstStyle/>
          <a:p>
            <a:pPr algn="ctr" eaLnBrk="0" hangingPunct="0"/>
            <a:r>
              <a:rPr lang="de-DE" altLang="x-none" sz="1600" dirty="0">
                <a:latin typeface="Arial" panose="020B0604020202020204" pitchFamily="34" charset="0"/>
              </a:rPr>
              <a:t>LLC</a:t>
            </a:r>
          </a:p>
        </p:txBody>
      </p:sp>
    </p:spTree>
    <p:extLst>
      <p:ext uri="{BB962C8B-B14F-4D97-AF65-F5344CB8AC3E}">
        <p14:creationId xmlns:p14="http://schemas.microsoft.com/office/powerpoint/2010/main" val="1035565995"/>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110" y="1563510"/>
            <a:ext cx="11360800" cy="1122300"/>
          </a:xfrm>
        </p:spPr>
        <p:txBody>
          <a:bodyPr/>
          <a:lstStyle/>
          <a:p>
            <a:pPr algn="l"/>
            <a:r>
              <a:rPr lang="en-US" sz="2400"/>
              <a:t> </a:t>
            </a:r>
            <a:r>
              <a:rPr lang="en-IN" altLang="en-US" sz="2400" b="1"/>
              <a:t>G</a:t>
            </a:r>
            <a:r>
              <a:rPr lang="en-US" sz="2400" b="1"/>
              <a:t>oal </a:t>
            </a:r>
            <a:r>
              <a:rPr lang="en-US" sz="2400"/>
              <a:t>of WLANs is to replace office cabling, to enable tetherless access to the internet and, to introduce a higher flexibility for ad-hoc communication in, e.g., group meetings.</a:t>
            </a: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t>3</a:t>
            </a:fld>
            <a:endParaRPr lang="en-GB"/>
          </a:p>
        </p:txBody>
      </p:sp>
    </p:spTree>
    <p:extLst>
      <p:ext uri="{BB962C8B-B14F-4D97-AF65-F5344CB8AC3E}">
        <p14:creationId xmlns:p14="http://schemas.microsoft.com/office/powerpoint/2010/main" val="275132016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lvl="0" eaLnBrk="1" hangingPunct="1"/>
            <a:fld id="{9A0DB2DC-4C9A-4742-B13C-FB6460FD3503}" type="slidenum">
              <a:rPr lang="en-US" dirty="0"/>
              <a:t>30</a:t>
            </a:fld>
            <a:endParaRPr lang="en-US" dirty="0"/>
          </a:p>
        </p:txBody>
      </p:sp>
      <p:sp>
        <p:nvSpPr>
          <p:cNvPr id="1414146" name="Title 1414145"/>
          <p:cNvSpPr>
            <a:spLocks noGrp="1"/>
          </p:cNvSpPr>
          <p:nvPr>
            <p:ph type="title"/>
          </p:nvPr>
        </p:nvSpPr>
        <p:spPr>
          <a:xfrm>
            <a:off x="170180" y="0"/>
            <a:ext cx="7772400" cy="1143000"/>
          </a:xfrm>
        </p:spPr>
        <p:txBody>
          <a:bodyPr anchor="ctr"/>
          <a:lstStyle/>
          <a:p>
            <a:r>
              <a:t>802.11 - Layers and functions</a:t>
            </a:r>
          </a:p>
        </p:txBody>
      </p:sp>
      <p:sp>
        <p:nvSpPr>
          <p:cNvPr id="1414147" name="Text Placeholder 1414146"/>
          <p:cNvSpPr>
            <a:spLocks noGrp="1"/>
          </p:cNvSpPr>
          <p:nvPr>
            <p:ph type="body" sz="half" idx="2"/>
          </p:nvPr>
        </p:nvSpPr>
        <p:spPr>
          <a:xfrm>
            <a:off x="5718810" y="702310"/>
            <a:ext cx="5942965" cy="3352800"/>
          </a:xfrm>
        </p:spPr>
        <p:txBody>
          <a:bodyPr>
            <a:normAutofit fontScale="77500" lnSpcReduction="20000"/>
          </a:bodyPr>
          <a:lstStyle/>
          <a:p>
            <a:pPr>
              <a:lnSpc>
                <a:spcPct val="90000"/>
              </a:lnSpc>
              <a:buClr>
                <a:srgbClr val="FF0000"/>
              </a:buClr>
              <a:buSzTx/>
              <a:buFont typeface="Wingdings" panose="05000000000000000000" pitchFamily="2" charset="2"/>
            </a:pPr>
            <a:r>
              <a:rPr sz="2000"/>
              <a:t>PLCP </a:t>
            </a:r>
            <a:r>
              <a:rPr lang="de-DE" altLang="x-none" sz="2000" dirty="0"/>
              <a:t>Physical Layer Convergence Protocol</a:t>
            </a:r>
            <a:endParaRPr sz="2000"/>
          </a:p>
          <a:p>
            <a:pPr lvl="1">
              <a:lnSpc>
                <a:spcPct val="90000"/>
              </a:lnSpc>
              <a:buClrTx/>
              <a:buFontTx/>
            </a:pPr>
            <a:r>
              <a:rPr sz="2000"/>
              <a:t>clear channel assessment signal (carrier sense)</a:t>
            </a:r>
          </a:p>
          <a:p>
            <a:pPr lvl="1">
              <a:lnSpc>
                <a:spcPct val="90000"/>
              </a:lnSpc>
              <a:buClrTx/>
              <a:buFontTx/>
            </a:pPr>
            <a:endParaRPr sz="2000"/>
          </a:p>
          <a:p>
            <a:pPr>
              <a:lnSpc>
                <a:spcPct val="90000"/>
              </a:lnSpc>
              <a:buClr>
                <a:srgbClr val="FF0000"/>
              </a:buClr>
              <a:buSzTx/>
              <a:buFont typeface="Wingdings" panose="05000000000000000000" pitchFamily="2" charset="2"/>
            </a:pPr>
            <a:r>
              <a:rPr sz="2000"/>
              <a:t>PMD </a:t>
            </a:r>
          </a:p>
          <a:p>
            <a:pPr>
              <a:lnSpc>
                <a:spcPct val="90000"/>
              </a:lnSpc>
              <a:buClr>
                <a:srgbClr val="FF0000"/>
              </a:buClr>
              <a:buSzTx/>
              <a:buFont typeface="Wingdings" panose="05000000000000000000" pitchFamily="2" charset="2"/>
            </a:pPr>
            <a:r>
              <a:rPr lang="de-DE" altLang="x-none" sz="2000" dirty="0"/>
              <a:t>Physical Medium Dependent </a:t>
            </a:r>
            <a:r>
              <a:rPr sz="2000"/>
              <a:t>modulation, coding</a:t>
            </a:r>
          </a:p>
          <a:p>
            <a:pPr>
              <a:lnSpc>
                <a:spcPct val="90000"/>
              </a:lnSpc>
              <a:buClr>
                <a:srgbClr val="FF0000"/>
              </a:buClr>
              <a:buSzTx/>
              <a:buFont typeface="Wingdings" panose="05000000000000000000" pitchFamily="2" charset="2"/>
            </a:pPr>
            <a:endParaRPr sz="2000"/>
          </a:p>
          <a:p>
            <a:pPr>
              <a:lnSpc>
                <a:spcPct val="90000"/>
              </a:lnSpc>
              <a:buClr>
                <a:srgbClr val="FF0000"/>
              </a:buClr>
              <a:buSzTx/>
              <a:buFont typeface="Wingdings" panose="05000000000000000000" pitchFamily="2" charset="2"/>
            </a:pPr>
            <a:r>
              <a:rPr sz="2000"/>
              <a:t>PHY Management</a:t>
            </a:r>
          </a:p>
          <a:p>
            <a:pPr lvl="1">
              <a:lnSpc>
                <a:spcPct val="90000"/>
              </a:lnSpc>
              <a:buClrTx/>
              <a:buFontTx/>
            </a:pPr>
            <a:r>
              <a:rPr sz="2000"/>
              <a:t>channel selection, MIB</a:t>
            </a:r>
          </a:p>
          <a:p>
            <a:pPr lvl="1">
              <a:lnSpc>
                <a:spcPct val="90000"/>
              </a:lnSpc>
              <a:buClrTx/>
              <a:buFontTx/>
            </a:pPr>
            <a:endParaRPr sz="2000"/>
          </a:p>
          <a:p>
            <a:pPr>
              <a:lnSpc>
                <a:spcPct val="90000"/>
              </a:lnSpc>
              <a:buClr>
                <a:srgbClr val="FF0000"/>
              </a:buClr>
              <a:buSzTx/>
              <a:buFont typeface="Wingdings" panose="05000000000000000000" pitchFamily="2" charset="2"/>
            </a:pPr>
            <a:r>
              <a:rPr sz="2000"/>
              <a:t>Station Management</a:t>
            </a:r>
          </a:p>
          <a:p>
            <a:pPr lvl="1">
              <a:lnSpc>
                <a:spcPct val="90000"/>
              </a:lnSpc>
              <a:buClrTx/>
              <a:buFontTx/>
            </a:pPr>
            <a:r>
              <a:rPr sz="2000"/>
              <a:t>coordination of all management functions</a:t>
            </a:r>
          </a:p>
        </p:txBody>
      </p:sp>
      <p:sp>
        <p:nvSpPr>
          <p:cNvPr id="1414148" name="Rectangles 1414147"/>
          <p:cNvSpPr/>
          <p:nvPr/>
        </p:nvSpPr>
        <p:spPr>
          <a:xfrm>
            <a:off x="2286000" y="5562600"/>
            <a:ext cx="1981200" cy="457200"/>
          </a:xfrm>
          <a:prstGeom prst="rect">
            <a:avLst/>
          </a:prstGeom>
          <a:solidFill>
            <a:srgbClr val="DADAF6"/>
          </a:solidFill>
          <a:ln w="9525" cap="flat" cmpd="sng">
            <a:solidFill>
              <a:schemeClr val="tx1"/>
            </a:solidFill>
            <a:prstDash val="solid"/>
            <a:miter/>
            <a:headEnd type="none" w="med" len="med"/>
            <a:tailEnd type="none" w="med" len="med"/>
          </a:ln>
        </p:spPr>
        <p:txBody>
          <a:bodyPr wrap="none" anchor="ctr"/>
          <a:lstStyle/>
          <a:p>
            <a:pPr algn="ctr" eaLnBrk="0" hangingPunct="0"/>
            <a:r>
              <a:rPr lang="de-DE" altLang="x-none" sz="1600" dirty="0">
                <a:latin typeface="Arial" panose="020B0604020202020204" pitchFamily="34" charset="0"/>
              </a:rPr>
              <a:t>PMD</a:t>
            </a:r>
          </a:p>
        </p:txBody>
      </p:sp>
      <p:sp>
        <p:nvSpPr>
          <p:cNvPr id="1414149" name="Rectangles 1414148"/>
          <p:cNvSpPr/>
          <p:nvPr/>
        </p:nvSpPr>
        <p:spPr>
          <a:xfrm>
            <a:off x="2286000" y="5105400"/>
            <a:ext cx="1981200" cy="457200"/>
          </a:xfrm>
          <a:prstGeom prst="rect">
            <a:avLst/>
          </a:prstGeom>
          <a:solidFill>
            <a:srgbClr val="DADAF6"/>
          </a:solidFill>
          <a:ln w="9525" cap="flat" cmpd="sng">
            <a:solidFill>
              <a:schemeClr val="tx1"/>
            </a:solidFill>
            <a:prstDash val="solid"/>
            <a:miter/>
            <a:headEnd type="none" w="med" len="med"/>
            <a:tailEnd type="none" w="med" len="med"/>
          </a:ln>
        </p:spPr>
        <p:txBody>
          <a:bodyPr wrap="none" anchor="ctr"/>
          <a:lstStyle/>
          <a:p>
            <a:pPr algn="ctr" eaLnBrk="0" hangingPunct="0"/>
            <a:r>
              <a:rPr lang="de-DE" altLang="x-none" sz="1600" dirty="0">
                <a:latin typeface="Arial" panose="020B0604020202020204" pitchFamily="34" charset="0"/>
              </a:rPr>
              <a:t>PLCP</a:t>
            </a:r>
          </a:p>
        </p:txBody>
      </p:sp>
      <p:sp>
        <p:nvSpPr>
          <p:cNvPr id="1414150" name="Rectangles 1414149"/>
          <p:cNvSpPr/>
          <p:nvPr/>
        </p:nvSpPr>
        <p:spPr>
          <a:xfrm>
            <a:off x="2286000" y="4648200"/>
            <a:ext cx="1981200" cy="457200"/>
          </a:xfrm>
          <a:prstGeom prst="rect">
            <a:avLst/>
          </a:prstGeom>
          <a:solidFill>
            <a:srgbClr val="DADAF6"/>
          </a:solidFill>
          <a:ln w="9525" cap="flat" cmpd="sng">
            <a:solidFill>
              <a:schemeClr val="tx1"/>
            </a:solidFill>
            <a:prstDash val="solid"/>
            <a:miter/>
            <a:headEnd type="none" w="med" len="med"/>
            <a:tailEnd type="none" w="med" len="med"/>
          </a:ln>
        </p:spPr>
        <p:txBody>
          <a:bodyPr wrap="none" anchor="ctr"/>
          <a:lstStyle/>
          <a:p>
            <a:pPr algn="ctr" eaLnBrk="0" hangingPunct="0"/>
            <a:r>
              <a:rPr lang="de-DE" altLang="x-none" sz="1600" dirty="0">
                <a:latin typeface="Arial" panose="020B0604020202020204" pitchFamily="34" charset="0"/>
              </a:rPr>
              <a:t>MAC</a:t>
            </a:r>
          </a:p>
        </p:txBody>
      </p:sp>
      <p:sp>
        <p:nvSpPr>
          <p:cNvPr id="1414151" name="Rectangles 1414150"/>
          <p:cNvSpPr/>
          <p:nvPr/>
        </p:nvSpPr>
        <p:spPr>
          <a:xfrm>
            <a:off x="2286000" y="4190999"/>
            <a:ext cx="1981200" cy="4572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eaLnBrk="0" hangingPunct="0"/>
            <a:r>
              <a:rPr lang="de-DE" altLang="x-none" sz="1600" dirty="0">
                <a:latin typeface="Arial" panose="020B0604020202020204" pitchFamily="34" charset="0"/>
              </a:rPr>
              <a:t>LLC</a:t>
            </a:r>
          </a:p>
        </p:txBody>
      </p:sp>
      <p:sp>
        <p:nvSpPr>
          <p:cNvPr id="1414152" name="Rectangles 1414151"/>
          <p:cNvSpPr/>
          <p:nvPr/>
        </p:nvSpPr>
        <p:spPr>
          <a:xfrm>
            <a:off x="4267200" y="4648200"/>
            <a:ext cx="1981200" cy="457200"/>
          </a:xfrm>
          <a:prstGeom prst="rect">
            <a:avLst/>
          </a:prstGeom>
          <a:solidFill>
            <a:srgbClr val="DADAF6"/>
          </a:solidFill>
          <a:ln w="9525" cap="flat" cmpd="sng">
            <a:solidFill>
              <a:schemeClr val="tx1"/>
            </a:solidFill>
            <a:prstDash val="solid"/>
            <a:miter/>
            <a:headEnd type="none" w="med" len="med"/>
            <a:tailEnd type="none" w="med" len="med"/>
          </a:ln>
        </p:spPr>
        <p:txBody>
          <a:bodyPr wrap="none" anchor="ctr"/>
          <a:lstStyle/>
          <a:p>
            <a:pPr algn="ctr" eaLnBrk="0" hangingPunct="0"/>
            <a:r>
              <a:rPr lang="de-DE" altLang="x-none" sz="1600" dirty="0">
                <a:latin typeface="Arial" panose="020B0604020202020204" pitchFamily="34" charset="0"/>
              </a:rPr>
              <a:t>MAC Management</a:t>
            </a:r>
          </a:p>
        </p:txBody>
      </p:sp>
      <p:sp>
        <p:nvSpPr>
          <p:cNvPr id="1414153" name="Rectangles 1414152"/>
          <p:cNvSpPr/>
          <p:nvPr/>
        </p:nvSpPr>
        <p:spPr>
          <a:xfrm>
            <a:off x="4267200" y="5105400"/>
            <a:ext cx="1981200" cy="914400"/>
          </a:xfrm>
          <a:prstGeom prst="rect">
            <a:avLst/>
          </a:prstGeom>
          <a:solidFill>
            <a:srgbClr val="DADAF6"/>
          </a:solidFill>
          <a:ln w="9525" cap="flat" cmpd="sng">
            <a:solidFill>
              <a:schemeClr val="tx1"/>
            </a:solidFill>
            <a:prstDash val="solid"/>
            <a:miter/>
            <a:headEnd type="none" w="med" len="med"/>
            <a:tailEnd type="none" w="med" len="med"/>
          </a:ln>
        </p:spPr>
        <p:txBody>
          <a:bodyPr wrap="none" anchor="ctr"/>
          <a:lstStyle/>
          <a:p>
            <a:pPr algn="ctr" eaLnBrk="0" hangingPunct="0"/>
            <a:r>
              <a:rPr lang="de-DE" altLang="x-none" sz="1600" dirty="0">
                <a:latin typeface="Arial" panose="020B0604020202020204" pitchFamily="34" charset="0"/>
              </a:rPr>
              <a:t>PHY Management</a:t>
            </a:r>
          </a:p>
        </p:txBody>
      </p:sp>
      <p:sp>
        <p:nvSpPr>
          <p:cNvPr id="1414154" name="Text Placeholder 1414153"/>
          <p:cNvSpPr>
            <a:spLocks noGrp="1"/>
          </p:cNvSpPr>
          <p:nvPr>
            <p:ph type="body" sz="half" idx="1"/>
          </p:nvPr>
        </p:nvSpPr>
        <p:spPr>
          <a:xfrm>
            <a:off x="609600" y="1143000"/>
            <a:ext cx="5250180" cy="1843405"/>
          </a:xfrm>
        </p:spPr>
        <p:txBody>
          <a:bodyPr>
            <a:normAutofit fontScale="92500" lnSpcReduction="20000"/>
          </a:bodyPr>
          <a:lstStyle/>
          <a:p>
            <a:pPr>
              <a:lnSpc>
                <a:spcPct val="90000"/>
              </a:lnSpc>
              <a:buClr>
                <a:srgbClr val="FF0000"/>
              </a:buClr>
              <a:buSzTx/>
              <a:buFont typeface="Wingdings" panose="05000000000000000000" pitchFamily="2" charset="2"/>
            </a:pPr>
            <a:r>
              <a:rPr sz="2000"/>
              <a:t>MAC</a:t>
            </a:r>
          </a:p>
          <a:p>
            <a:pPr lvl="1">
              <a:lnSpc>
                <a:spcPct val="90000"/>
              </a:lnSpc>
              <a:buClrTx/>
              <a:buFontTx/>
            </a:pPr>
            <a:r>
              <a:rPr sz="2000"/>
              <a:t>access mechanisms, fragmentation, encryption </a:t>
            </a:r>
          </a:p>
          <a:p>
            <a:pPr>
              <a:lnSpc>
                <a:spcPct val="90000"/>
              </a:lnSpc>
              <a:buClr>
                <a:srgbClr val="FF0000"/>
              </a:buClr>
              <a:buSzTx/>
              <a:buFont typeface="Wingdings" panose="05000000000000000000" pitchFamily="2" charset="2"/>
            </a:pPr>
            <a:r>
              <a:rPr sz="2000"/>
              <a:t>MAC Management</a:t>
            </a:r>
          </a:p>
          <a:p>
            <a:pPr lvl="1">
              <a:lnSpc>
                <a:spcPct val="90000"/>
              </a:lnSpc>
              <a:buClrTx/>
              <a:buFontTx/>
            </a:pPr>
            <a:r>
              <a:rPr sz="2000"/>
              <a:t>synchronization, roaming, MIB, power management</a:t>
            </a:r>
          </a:p>
        </p:txBody>
      </p:sp>
      <p:sp>
        <p:nvSpPr>
          <p:cNvPr id="1414155" name="Straight Connector 1414154"/>
          <p:cNvSpPr/>
          <p:nvPr/>
        </p:nvSpPr>
        <p:spPr>
          <a:xfrm>
            <a:off x="2057400" y="5105400"/>
            <a:ext cx="228600" cy="0"/>
          </a:xfrm>
          <a:prstGeom prst="line">
            <a:avLst/>
          </a:prstGeom>
          <a:ln w="9525" cap="flat" cmpd="sng">
            <a:solidFill>
              <a:schemeClr val="tx1"/>
            </a:solidFill>
            <a:prstDash val="solid"/>
            <a:headEnd type="none" w="med" len="med"/>
            <a:tailEnd type="none" w="med" len="med"/>
          </a:ln>
        </p:spPr>
      </p:sp>
      <p:sp>
        <p:nvSpPr>
          <p:cNvPr id="1414156" name="Straight Connector 1414155"/>
          <p:cNvSpPr/>
          <p:nvPr/>
        </p:nvSpPr>
        <p:spPr>
          <a:xfrm>
            <a:off x="2057400" y="4191000"/>
            <a:ext cx="228600" cy="0"/>
          </a:xfrm>
          <a:prstGeom prst="line">
            <a:avLst/>
          </a:prstGeom>
          <a:ln w="9525" cap="flat" cmpd="sng">
            <a:solidFill>
              <a:schemeClr val="tx1"/>
            </a:solidFill>
            <a:prstDash val="solid"/>
            <a:headEnd type="none" w="med" len="med"/>
            <a:tailEnd type="none" w="med" len="med"/>
          </a:ln>
        </p:spPr>
      </p:sp>
      <p:sp>
        <p:nvSpPr>
          <p:cNvPr id="1414157" name="Text Box 1414156"/>
          <p:cNvSpPr txBox="1"/>
          <p:nvPr/>
        </p:nvSpPr>
        <p:spPr>
          <a:xfrm rot="-5400000">
            <a:off x="1773238" y="5465763"/>
            <a:ext cx="600075" cy="337185"/>
          </a:xfrm>
          <a:prstGeom prst="rect">
            <a:avLst/>
          </a:prstGeom>
          <a:noFill/>
          <a:ln w="9525">
            <a:noFill/>
          </a:ln>
        </p:spPr>
        <p:txBody>
          <a:bodyPr wrap="none" anchor="t">
            <a:spAutoFit/>
          </a:bodyPr>
          <a:lstStyle/>
          <a:p>
            <a:pPr eaLnBrk="0" hangingPunct="0"/>
            <a:r>
              <a:rPr lang="de-DE" altLang="x-none" sz="1600" dirty="0">
                <a:latin typeface="Arial" panose="020B0604020202020204" pitchFamily="34" charset="0"/>
              </a:rPr>
              <a:t>PHY</a:t>
            </a:r>
          </a:p>
        </p:txBody>
      </p:sp>
      <p:sp>
        <p:nvSpPr>
          <p:cNvPr id="1414158" name="Text Box 1414157"/>
          <p:cNvSpPr txBox="1"/>
          <p:nvPr/>
        </p:nvSpPr>
        <p:spPr>
          <a:xfrm rot="-5400000">
            <a:off x="1776413" y="4513263"/>
            <a:ext cx="589280" cy="337185"/>
          </a:xfrm>
          <a:prstGeom prst="rect">
            <a:avLst/>
          </a:prstGeom>
          <a:noFill/>
          <a:ln w="9525">
            <a:noFill/>
          </a:ln>
        </p:spPr>
        <p:txBody>
          <a:bodyPr wrap="none" anchor="t">
            <a:spAutoFit/>
          </a:bodyPr>
          <a:lstStyle/>
          <a:p>
            <a:pPr eaLnBrk="0" hangingPunct="0"/>
            <a:r>
              <a:rPr lang="de-DE" altLang="x-none" sz="1600" dirty="0">
                <a:latin typeface="Arial" panose="020B0604020202020204" pitchFamily="34" charset="0"/>
              </a:rPr>
              <a:t>DLC</a:t>
            </a:r>
          </a:p>
        </p:txBody>
      </p:sp>
      <p:sp>
        <p:nvSpPr>
          <p:cNvPr id="1414159" name="Rectangles 1414158"/>
          <p:cNvSpPr/>
          <p:nvPr/>
        </p:nvSpPr>
        <p:spPr>
          <a:xfrm flipH="1" flipV="1">
            <a:off x="6248400" y="3962400"/>
            <a:ext cx="609600" cy="2057400"/>
          </a:xfrm>
          <a:prstGeom prst="rect">
            <a:avLst/>
          </a:prstGeom>
          <a:solidFill>
            <a:srgbClr val="DADAF6"/>
          </a:solidFill>
          <a:ln w="9525">
            <a:noFill/>
          </a:ln>
        </p:spPr>
        <p:txBody>
          <a:bodyPr vert="eaVert" wrap="none" anchor="ctr"/>
          <a:lstStyle/>
          <a:p>
            <a:pPr algn="ctr" eaLnBrk="0" hangingPunct="0"/>
            <a:r>
              <a:rPr lang="de-DE" altLang="x-none" sz="1600" dirty="0">
                <a:latin typeface="Arial" panose="020B0604020202020204" pitchFamily="34" charset="0"/>
              </a:rPr>
              <a:t>Station Management</a:t>
            </a:r>
          </a:p>
        </p:txBody>
      </p:sp>
      <p:sp>
        <p:nvSpPr>
          <p:cNvPr id="1414160" name="Straight Connector 1414159"/>
          <p:cNvSpPr/>
          <p:nvPr/>
        </p:nvSpPr>
        <p:spPr>
          <a:xfrm>
            <a:off x="6248400" y="4191000"/>
            <a:ext cx="0" cy="1828800"/>
          </a:xfrm>
          <a:prstGeom prst="line">
            <a:avLst/>
          </a:prstGeom>
          <a:ln w="9525" cap="flat" cmpd="sng">
            <a:solidFill>
              <a:schemeClr val="tx1"/>
            </a:solidFill>
            <a:prstDash val="solid"/>
            <a:headEnd type="none" w="med" len="med"/>
            <a:tailEnd type="none" w="med" len="med"/>
          </a:ln>
        </p:spPr>
      </p:sp>
      <p:sp>
        <p:nvSpPr>
          <p:cNvPr id="1414161" name="Straight Connector 1414160"/>
          <p:cNvSpPr/>
          <p:nvPr/>
        </p:nvSpPr>
        <p:spPr>
          <a:xfrm>
            <a:off x="6858000" y="4191000"/>
            <a:ext cx="0" cy="1828800"/>
          </a:xfrm>
          <a:prstGeom prst="line">
            <a:avLst/>
          </a:prstGeom>
          <a:ln w="9525" cap="flat" cmpd="sng">
            <a:solidFill>
              <a:schemeClr val="tx1"/>
            </a:solidFill>
            <a:prstDash val="solid"/>
            <a:headEnd type="none" w="med" len="med"/>
            <a:tailEnd type="none" w="med" len="med"/>
          </a:ln>
        </p:spPr>
      </p:sp>
      <p:sp>
        <p:nvSpPr>
          <p:cNvPr id="1414162" name="Straight Connector 1414161"/>
          <p:cNvSpPr/>
          <p:nvPr/>
        </p:nvSpPr>
        <p:spPr>
          <a:xfrm>
            <a:off x="6248400" y="6019800"/>
            <a:ext cx="609600" cy="0"/>
          </a:xfrm>
          <a:prstGeom prst="line">
            <a:avLst/>
          </a:prstGeom>
          <a:ln w="9525" cap="flat" cmpd="sng">
            <a:solidFill>
              <a:schemeClr val="tx1"/>
            </a:solidFill>
            <a:prstDash val="solid"/>
            <a:headEnd type="none" w="med" len="med"/>
            <a:tailEnd type="none" w="med" len="med"/>
          </a:ln>
        </p:spPr>
      </p:sp>
      <p:sp>
        <p:nvSpPr>
          <p:cNvPr id="1414163" name="Rectangles 1414162"/>
          <p:cNvSpPr/>
          <p:nvPr/>
        </p:nvSpPr>
        <p:spPr>
          <a:xfrm>
            <a:off x="6248400" y="3810000"/>
            <a:ext cx="609600" cy="152400"/>
          </a:xfrm>
          <a:prstGeom prst="rect">
            <a:avLst/>
          </a:prstGeom>
          <a:gradFill rotWithShape="0">
            <a:gsLst>
              <a:gs pos="0">
                <a:srgbClr val="DADAF6">
                  <a:gamma/>
                  <a:tint val="0"/>
                  <a:invGamma/>
                </a:srgbClr>
              </a:gs>
              <a:gs pos="100000">
                <a:srgbClr val="DADAF6"/>
              </a:gs>
            </a:gsLst>
            <a:lin ang="5400000" scaled="1"/>
            <a:tileRect/>
          </a:gradFill>
          <a:ln w="9525">
            <a:noFill/>
          </a:ln>
        </p:spPr>
        <p:txBody>
          <a:bodyPr/>
          <a:lstStyle/>
          <a:p>
            <a:endParaRPr lang="en-US"/>
          </a:p>
        </p:txBody>
      </p:sp>
    </p:spTree>
    <p:extLst>
      <p:ext uri="{BB962C8B-B14F-4D97-AF65-F5344CB8AC3E}">
        <p14:creationId xmlns:p14="http://schemas.microsoft.com/office/powerpoint/2010/main" val="26092058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lvl="0" eaLnBrk="1" hangingPunct="1"/>
            <a:fld id="{9A0DB2DC-4C9A-4742-B13C-FB6460FD3503}" type="slidenum">
              <a:rPr lang="en-US" dirty="0"/>
              <a:t>31</a:t>
            </a:fld>
            <a:endParaRPr lang="en-US" dirty="0"/>
          </a:p>
        </p:txBody>
      </p:sp>
      <p:sp>
        <p:nvSpPr>
          <p:cNvPr id="1274882" name="Title 1274881"/>
          <p:cNvSpPr>
            <a:spLocks noGrp="1"/>
          </p:cNvSpPr>
          <p:nvPr>
            <p:ph type="title"/>
          </p:nvPr>
        </p:nvSpPr>
        <p:spPr>
          <a:xfrm>
            <a:off x="415600" y="288567"/>
            <a:ext cx="11360800" cy="763500"/>
          </a:xfrm>
        </p:spPr>
        <p:txBody>
          <a:bodyPr anchor="ctr"/>
          <a:lstStyle/>
          <a:p>
            <a:r>
              <a:t>IEEE 802.11</a:t>
            </a:r>
          </a:p>
        </p:txBody>
      </p:sp>
      <p:sp>
        <p:nvSpPr>
          <p:cNvPr id="1274883" name="Text Placeholder 1274882"/>
          <p:cNvSpPr>
            <a:spLocks noGrp="1"/>
          </p:cNvSpPr>
          <p:nvPr>
            <p:ph type="body" idx="1"/>
          </p:nvPr>
        </p:nvSpPr>
        <p:spPr>
          <a:xfrm>
            <a:off x="1194435" y="1219200"/>
            <a:ext cx="10017760" cy="4876800"/>
          </a:xfrm>
        </p:spPr>
        <p:txBody>
          <a:bodyPr>
            <a:normAutofit fontScale="77500" lnSpcReduction="20000"/>
          </a:bodyPr>
          <a:lstStyle/>
          <a:p>
            <a:pPr>
              <a:lnSpc>
                <a:spcPct val="90000"/>
              </a:lnSpc>
            </a:pPr>
            <a:r>
              <a:rPr sz="2200"/>
              <a:t>Wireless LAN standard defined in the unlicensed spectrum (2.4 GHz and 5 GHz U-NII bands)</a:t>
            </a:r>
          </a:p>
          <a:p>
            <a:pPr>
              <a:lnSpc>
                <a:spcPct val="90000"/>
              </a:lnSpc>
            </a:pPr>
            <a:endParaRPr sz="2200"/>
          </a:p>
          <a:p>
            <a:pPr>
              <a:lnSpc>
                <a:spcPct val="90000"/>
              </a:lnSpc>
            </a:pPr>
            <a:endParaRPr sz="2400"/>
          </a:p>
          <a:p>
            <a:pPr>
              <a:lnSpc>
                <a:spcPct val="90000"/>
              </a:lnSpc>
            </a:pPr>
            <a:endParaRPr sz="2400"/>
          </a:p>
          <a:p>
            <a:pPr>
              <a:lnSpc>
                <a:spcPct val="90000"/>
              </a:lnSpc>
            </a:pPr>
            <a:endParaRPr sz="2400"/>
          </a:p>
          <a:p>
            <a:pPr>
              <a:lnSpc>
                <a:spcPct val="90000"/>
              </a:lnSpc>
            </a:pPr>
            <a:endParaRPr sz="2400"/>
          </a:p>
          <a:p>
            <a:pPr>
              <a:lnSpc>
                <a:spcPct val="90000"/>
              </a:lnSpc>
            </a:pPr>
            <a:endParaRPr sz="2400"/>
          </a:p>
          <a:p>
            <a:pPr>
              <a:lnSpc>
                <a:spcPct val="90000"/>
              </a:lnSpc>
            </a:pPr>
            <a:endParaRPr sz="2200"/>
          </a:p>
          <a:p>
            <a:pPr>
              <a:lnSpc>
                <a:spcPct val="90000"/>
              </a:lnSpc>
            </a:pPr>
            <a:endParaRPr sz="2200"/>
          </a:p>
          <a:p>
            <a:pPr>
              <a:lnSpc>
                <a:spcPct val="90000"/>
              </a:lnSpc>
            </a:pPr>
            <a:endParaRPr sz="2200"/>
          </a:p>
          <a:p>
            <a:pPr>
              <a:lnSpc>
                <a:spcPct val="90000"/>
              </a:lnSpc>
            </a:pPr>
            <a:endParaRPr sz="2200"/>
          </a:p>
          <a:p>
            <a:pPr>
              <a:lnSpc>
                <a:spcPct val="90000"/>
              </a:lnSpc>
            </a:pPr>
            <a:r>
              <a:rPr sz="2200"/>
              <a:t>Standards covers the MAC sublayer and PHY layers</a:t>
            </a:r>
          </a:p>
          <a:p>
            <a:pPr>
              <a:lnSpc>
                <a:spcPct val="90000"/>
              </a:lnSpc>
            </a:pPr>
            <a:r>
              <a:rPr sz="2200"/>
              <a:t>Three different physical layers in the 2.4 GHz band</a:t>
            </a:r>
          </a:p>
          <a:p>
            <a:pPr lvl="1">
              <a:lnSpc>
                <a:spcPct val="90000"/>
              </a:lnSpc>
            </a:pPr>
            <a:r>
              <a:rPr sz="2000"/>
              <a:t>FHSS, DSSS and IR</a:t>
            </a:r>
          </a:p>
          <a:p>
            <a:pPr>
              <a:lnSpc>
                <a:spcPct val="90000"/>
              </a:lnSpc>
            </a:pPr>
            <a:r>
              <a:rPr sz="2200"/>
              <a:t>OFDM based Phys layer in the 5 GHz band (802.11a)</a:t>
            </a:r>
          </a:p>
        </p:txBody>
      </p:sp>
      <p:sp>
        <p:nvSpPr>
          <p:cNvPr id="1274885" name="Straight Connector 1274884"/>
          <p:cNvSpPr/>
          <p:nvPr/>
        </p:nvSpPr>
        <p:spPr>
          <a:xfrm>
            <a:off x="2554288" y="3589338"/>
            <a:ext cx="7502525" cy="0"/>
          </a:xfrm>
          <a:prstGeom prst="line">
            <a:avLst/>
          </a:prstGeom>
          <a:ln w="28575" cap="flat" cmpd="sng">
            <a:solidFill>
              <a:schemeClr val="tx1"/>
            </a:solidFill>
            <a:prstDash val="solid"/>
            <a:headEnd type="none" w="med" len="med"/>
            <a:tailEnd type="none" w="med" len="med"/>
          </a:ln>
        </p:spPr>
      </p:sp>
      <p:sp>
        <p:nvSpPr>
          <p:cNvPr id="1274886" name="Rectangles 1274885"/>
          <p:cNvSpPr/>
          <p:nvPr/>
        </p:nvSpPr>
        <p:spPr>
          <a:xfrm>
            <a:off x="2830513" y="3122613"/>
            <a:ext cx="925512" cy="439737"/>
          </a:xfrm>
          <a:prstGeom prst="rect">
            <a:avLst/>
          </a:prstGeom>
          <a:solidFill>
            <a:schemeClr val="tx2">
              <a:lumMod val="50000"/>
            </a:schemeClr>
          </a:solidFill>
          <a:ln w="12700" cap="flat" cmpd="sng">
            <a:solidFill>
              <a:schemeClr val="bg2"/>
            </a:solidFill>
            <a:prstDash val="solid"/>
            <a:miter/>
            <a:headEnd type="none" w="med" len="med"/>
            <a:tailEnd type="none" w="med" len="med"/>
          </a:ln>
        </p:spPr>
        <p:txBody>
          <a:bodyPr/>
          <a:lstStyle/>
          <a:p>
            <a:endParaRPr lang="en-US"/>
          </a:p>
        </p:txBody>
      </p:sp>
      <p:sp>
        <p:nvSpPr>
          <p:cNvPr id="1274887" name="Text Box 1274886"/>
          <p:cNvSpPr txBox="1"/>
          <p:nvPr/>
        </p:nvSpPr>
        <p:spPr>
          <a:xfrm>
            <a:off x="2189163" y="3741738"/>
            <a:ext cx="1143000" cy="368300"/>
          </a:xfrm>
          <a:prstGeom prst="rect">
            <a:avLst/>
          </a:prstGeom>
          <a:noFill/>
          <a:ln w="12700">
            <a:noFill/>
          </a:ln>
        </p:spPr>
        <p:txBody>
          <a:bodyPr wrap="none" anchor="t">
            <a:spAutoFit/>
          </a:bodyPr>
          <a:lstStyle/>
          <a:p>
            <a:pPr eaLnBrk="0" hangingPunct="0"/>
            <a:r>
              <a:rPr sz="1800" b="1">
                <a:latin typeface="Courier New" panose="02070309020205020404" pitchFamily="49" charset="0"/>
              </a:rPr>
              <a:t>902 MHz</a:t>
            </a:r>
          </a:p>
        </p:txBody>
      </p:sp>
      <p:sp>
        <p:nvSpPr>
          <p:cNvPr id="1274888" name="Text Box 1274887"/>
          <p:cNvSpPr txBox="1"/>
          <p:nvPr/>
        </p:nvSpPr>
        <p:spPr>
          <a:xfrm>
            <a:off x="3225800" y="4132263"/>
            <a:ext cx="1143000" cy="368300"/>
          </a:xfrm>
          <a:prstGeom prst="rect">
            <a:avLst/>
          </a:prstGeom>
          <a:noFill/>
          <a:ln w="12700">
            <a:noFill/>
          </a:ln>
        </p:spPr>
        <p:txBody>
          <a:bodyPr wrap="none" anchor="t">
            <a:spAutoFit/>
          </a:bodyPr>
          <a:lstStyle/>
          <a:p>
            <a:pPr eaLnBrk="0" hangingPunct="0"/>
            <a:r>
              <a:rPr sz="1800" b="1">
                <a:latin typeface="Courier New" panose="02070309020205020404" pitchFamily="49" charset="0"/>
              </a:rPr>
              <a:t>928 MHz</a:t>
            </a:r>
          </a:p>
        </p:txBody>
      </p:sp>
      <p:sp>
        <p:nvSpPr>
          <p:cNvPr id="1274889" name="Text Box 1274888"/>
          <p:cNvSpPr txBox="1"/>
          <p:nvPr/>
        </p:nvSpPr>
        <p:spPr>
          <a:xfrm>
            <a:off x="2843213" y="2659063"/>
            <a:ext cx="1005840" cy="368300"/>
          </a:xfrm>
          <a:prstGeom prst="rect">
            <a:avLst/>
          </a:prstGeom>
          <a:noFill/>
          <a:ln w="12700">
            <a:noFill/>
          </a:ln>
        </p:spPr>
        <p:txBody>
          <a:bodyPr wrap="none" anchor="t">
            <a:spAutoFit/>
          </a:bodyPr>
          <a:lstStyle/>
          <a:p>
            <a:pPr eaLnBrk="0" hangingPunct="0"/>
            <a:r>
              <a:rPr sz="1800" b="1">
                <a:latin typeface="Courier New" panose="02070309020205020404" pitchFamily="49" charset="0"/>
              </a:rPr>
              <a:t>26 MHz</a:t>
            </a:r>
          </a:p>
        </p:txBody>
      </p:sp>
      <p:sp>
        <p:nvSpPr>
          <p:cNvPr id="1274890" name="Straight Connector 1274889"/>
          <p:cNvSpPr/>
          <p:nvPr/>
        </p:nvSpPr>
        <p:spPr>
          <a:xfrm>
            <a:off x="2854325" y="3001963"/>
            <a:ext cx="827088" cy="0"/>
          </a:xfrm>
          <a:prstGeom prst="line">
            <a:avLst/>
          </a:prstGeom>
          <a:ln w="19050" cap="flat" cmpd="sng">
            <a:solidFill>
              <a:schemeClr val="tx1"/>
            </a:solidFill>
            <a:prstDash val="solid"/>
            <a:headEnd type="triangle" w="med" len="med"/>
            <a:tailEnd type="triangle" w="med" len="med"/>
          </a:ln>
        </p:spPr>
      </p:sp>
      <p:sp>
        <p:nvSpPr>
          <p:cNvPr id="1274891" name="Rectangles 1274890"/>
          <p:cNvSpPr/>
          <p:nvPr/>
        </p:nvSpPr>
        <p:spPr>
          <a:xfrm>
            <a:off x="5562600" y="3124200"/>
            <a:ext cx="1200150" cy="439738"/>
          </a:xfrm>
          <a:prstGeom prst="rect">
            <a:avLst/>
          </a:prstGeom>
          <a:solidFill>
            <a:schemeClr val="tx2">
              <a:lumMod val="50000"/>
            </a:schemeClr>
          </a:solidFill>
          <a:ln w="12700" cap="flat" cmpd="sng">
            <a:solidFill>
              <a:schemeClr val="bg2"/>
            </a:solidFill>
            <a:prstDash val="solid"/>
            <a:miter/>
            <a:headEnd type="none" w="med" len="med"/>
            <a:tailEnd type="none" w="med" len="med"/>
          </a:ln>
        </p:spPr>
        <p:txBody>
          <a:bodyPr/>
          <a:lstStyle/>
          <a:p>
            <a:endParaRPr lang="en-US"/>
          </a:p>
        </p:txBody>
      </p:sp>
      <p:sp>
        <p:nvSpPr>
          <p:cNvPr id="1274892" name="Rectangles 1274891"/>
          <p:cNvSpPr/>
          <p:nvPr/>
        </p:nvSpPr>
        <p:spPr>
          <a:xfrm>
            <a:off x="8132763" y="3186907"/>
            <a:ext cx="1589087" cy="368300"/>
          </a:xfrm>
          <a:prstGeom prst="rect">
            <a:avLst/>
          </a:prstGeom>
          <a:solidFill>
            <a:schemeClr val="tx2">
              <a:lumMod val="50000"/>
            </a:schemeClr>
          </a:solidFill>
          <a:ln w="12700" cap="flat" cmpd="sng">
            <a:solidFill>
              <a:schemeClr val="bg2"/>
            </a:solidFill>
            <a:prstDash val="solid"/>
            <a:miter/>
            <a:headEnd type="none" w="med" len="med"/>
            <a:tailEnd type="none" w="med" len="med"/>
          </a:ln>
        </p:spPr>
        <p:txBody>
          <a:bodyPr anchor="ctr">
            <a:spAutoFit/>
          </a:bodyPr>
          <a:lstStyle/>
          <a:p>
            <a:pPr algn="ctr" eaLnBrk="0" hangingPunct="0"/>
            <a:endParaRPr sz="1800" b="1" dirty="0">
              <a:solidFill>
                <a:srgbClr val="0033FF"/>
              </a:solidFill>
              <a:latin typeface="Courier New" panose="02070309020205020404" pitchFamily="49" charset="0"/>
            </a:endParaRPr>
          </a:p>
        </p:txBody>
      </p:sp>
      <p:sp>
        <p:nvSpPr>
          <p:cNvPr id="1274893" name="Text Box 1274892"/>
          <p:cNvSpPr txBox="1"/>
          <p:nvPr/>
        </p:nvSpPr>
        <p:spPr>
          <a:xfrm>
            <a:off x="5575300" y="2736850"/>
            <a:ext cx="1280160" cy="368300"/>
          </a:xfrm>
          <a:prstGeom prst="rect">
            <a:avLst/>
          </a:prstGeom>
          <a:noFill/>
          <a:ln w="12700">
            <a:noFill/>
          </a:ln>
        </p:spPr>
        <p:txBody>
          <a:bodyPr wrap="none" anchor="t">
            <a:spAutoFit/>
          </a:bodyPr>
          <a:lstStyle/>
          <a:p>
            <a:pPr eaLnBrk="0" hangingPunct="0"/>
            <a:r>
              <a:rPr sz="1800" b="1">
                <a:latin typeface="Courier New" panose="02070309020205020404" pitchFamily="49" charset="0"/>
              </a:rPr>
              <a:t>83.5 MHz</a:t>
            </a:r>
          </a:p>
        </p:txBody>
      </p:sp>
      <p:sp>
        <p:nvSpPr>
          <p:cNvPr id="1274894" name="Straight Connector 1274893"/>
          <p:cNvSpPr/>
          <p:nvPr/>
        </p:nvSpPr>
        <p:spPr>
          <a:xfrm flipV="1">
            <a:off x="5561013" y="3054350"/>
            <a:ext cx="1214437" cy="12700"/>
          </a:xfrm>
          <a:prstGeom prst="line">
            <a:avLst/>
          </a:prstGeom>
          <a:ln w="19050" cap="flat" cmpd="sng">
            <a:solidFill>
              <a:schemeClr val="tx1"/>
            </a:solidFill>
            <a:prstDash val="solid"/>
            <a:headEnd type="triangle" w="med" len="med"/>
            <a:tailEnd type="triangle" w="med" len="med"/>
          </a:ln>
        </p:spPr>
      </p:sp>
      <p:sp>
        <p:nvSpPr>
          <p:cNvPr id="1274895" name="Text Box 1274894"/>
          <p:cNvSpPr txBox="1"/>
          <p:nvPr/>
        </p:nvSpPr>
        <p:spPr>
          <a:xfrm>
            <a:off x="8356600" y="2747963"/>
            <a:ext cx="1143000" cy="368300"/>
          </a:xfrm>
          <a:prstGeom prst="rect">
            <a:avLst/>
          </a:prstGeom>
          <a:noFill/>
          <a:ln w="12700">
            <a:noFill/>
          </a:ln>
        </p:spPr>
        <p:txBody>
          <a:bodyPr wrap="none" anchor="t">
            <a:spAutoFit/>
          </a:bodyPr>
          <a:lstStyle/>
          <a:p>
            <a:pPr eaLnBrk="0" hangingPunct="0"/>
            <a:r>
              <a:rPr sz="1800" b="1">
                <a:latin typeface="Courier New" panose="02070309020205020404" pitchFamily="49" charset="0"/>
              </a:rPr>
              <a:t>200 MHz</a:t>
            </a:r>
          </a:p>
        </p:txBody>
      </p:sp>
      <p:sp>
        <p:nvSpPr>
          <p:cNvPr id="1274896" name="Straight Connector 1274895"/>
          <p:cNvSpPr/>
          <p:nvPr/>
        </p:nvSpPr>
        <p:spPr>
          <a:xfrm flipV="1">
            <a:off x="8116888" y="3078163"/>
            <a:ext cx="1579562" cy="12700"/>
          </a:xfrm>
          <a:prstGeom prst="line">
            <a:avLst/>
          </a:prstGeom>
          <a:ln w="19050" cap="flat" cmpd="sng">
            <a:solidFill>
              <a:schemeClr val="tx1"/>
            </a:solidFill>
            <a:prstDash val="solid"/>
            <a:headEnd type="triangle" w="med" len="med"/>
            <a:tailEnd type="triangle" w="med" len="med"/>
          </a:ln>
        </p:spPr>
      </p:sp>
      <p:sp>
        <p:nvSpPr>
          <p:cNvPr id="1274897" name="Straight Connector 1274896"/>
          <p:cNvSpPr/>
          <p:nvPr/>
        </p:nvSpPr>
        <p:spPr>
          <a:xfrm>
            <a:off x="2817813" y="3578225"/>
            <a:ext cx="0" cy="225425"/>
          </a:xfrm>
          <a:prstGeom prst="line">
            <a:avLst/>
          </a:prstGeom>
          <a:ln w="12700" cap="flat" cmpd="sng">
            <a:solidFill>
              <a:schemeClr val="tx1"/>
            </a:solidFill>
            <a:prstDash val="solid"/>
            <a:headEnd type="none" w="med" len="med"/>
            <a:tailEnd type="none" w="med" len="med"/>
          </a:ln>
        </p:spPr>
      </p:sp>
      <p:sp>
        <p:nvSpPr>
          <p:cNvPr id="1274898" name="Text Box 1274897"/>
          <p:cNvSpPr txBox="1"/>
          <p:nvPr/>
        </p:nvSpPr>
        <p:spPr>
          <a:xfrm>
            <a:off x="4897438" y="3756025"/>
            <a:ext cx="1143000" cy="368300"/>
          </a:xfrm>
          <a:prstGeom prst="rect">
            <a:avLst/>
          </a:prstGeom>
          <a:noFill/>
          <a:ln w="12700">
            <a:noFill/>
          </a:ln>
        </p:spPr>
        <p:txBody>
          <a:bodyPr wrap="none" anchor="t">
            <a:spAutoFit/>
          </a:bodyPr>
          <a:lstStyle/>
          <a:p>
            <a:pPr eaLnBrk="0" hangingPunct="0"/>
            <a:r>
              <a:rPr sz="1800" b="1">
                <a:latin typeface="Courier New" panose="02070309020205020404" pitchFamily="49" charset="0"/>
              </a:rPr>
              <a:t>2.4 GHz</a:t>
            </a:r>
          </a:p>
        </p:txBody>
      </p:sp>
      <p:sp>
        <p:nvSpPr>
          <p:cNvPr id="1274899" name="Text Box 1274898"/>
          <p:cNvSpPr txBox="1"/>
          <p:nvPr/>
        </p:nvSpPr>
        <p:spPr>
          <a:xfrm>
            <a:off x="5843588" y="4102100"/>
            <a:ext cx="1554480" cy="368300"/>
          </a:xfrm>
          <a:prstGeom prst="rect">
            <a:avLst/>
          </a:prstGeom>
          <a:noFill/>
          <a:ln w="12700">
            <a:noFill/>
          </a:ln>
        </p:spPr>
        <p:txBody>
          <a:bodyPr wrap="none" anchor="t">
            <a:spAutoFit/>
          </a:bodyPr>
          <a:lstStyle/>
          <a:p>
            <a:pPr eaLnBrk="0" hangingPunct="0"/>
            <a:r>
              <a:rPr sz="1800" b="1">
                <a:latin typeface="Courier New" panose="02070309020205020404" pitchFamily="49" charset="0"/>
              </a:rPr>
              <a:t>2.4835 GHz</a:t>
            </a:r>
          </a:p>
        </p:txBody>
      </p:sp>
      <p:sp>
        <p:nvSpPr>
          <p:cNvPr id="1274900" name="Straight Connector 1274899"/>
          <p:cNvSpPr/>
          <p:nvPr/>
        </p:nvSpPr>
        <p:spPr>
          <a:xfrm>
            <a:off x="5564188" y="3592513"/>
            <a:ext cx="0" cy="225425"/>
          </a:xfrm>
          <a:prstGeom prst="line">
            <a:avLst/>
          </a:prstGeom>
          <a:ln w="12700" cap="flat" cmpd="sng">
            <a:solidFill>
              <a:schemeClr val="tx1"/>
            </a:solidFill>
            <a:prstDash val="solid"/>
            <a:headEnd type="none" w="med" len="med"/>
            <a:tailEnd type="none" w="med" len="med"/>
          </a:ln>
        </p:spPr>
      </p:sp>
      <p:sp>
        <p:nvSpPr>
          <p:cNvPr id="1274901" name="Straight Connector 1274900"/>
          <p:cNvSpPr/>
          <p:nvPr/>
        </p:nvSpPr>
        <p:spPr>
          <a:xfrm>
            <a:off x="6734175" y="3606800"/>
            <a:ext cx="0" cy="539750"/>
          </a:xfrm>
          <a:prstGeom prst="line">
            <a:avLst/>
          </a:prstGeom>
          <a:ln w="12700" cap="flat" cmpd="sng">
            <a:solidFill>
              <a:schemeClr val="tx1"/>
            </a:solidFill>
            <a:prstDash val="solid"/>
            <a:headEnd type="none" w="med" len="med"/>
            <a:tailEnd type="none" w="med" len="med"/>
          </a:ln>
        </p:spPr>
      </p:sp>
      <p:sp>
        <p:nvSpPr>
          <p:cNvPr id="1274902" name="Text Box 1274901"/>
          <p:cNvSpPr txBox="1"/>
          <p:nvPr/>
        </p:nvSpPr>
        <p:spPr>
          <a:xfrm>
            <a:off x="7723188" y="3822700"/>
            <a:ext cx="1280160" cy="368300"/>
          </a:xfrm>
          <a:prstGeom prst="rect">
            <a:avLst/>
          </a:prstGeom>
          <a:noFill/>
          <a:ln w="12700">
            <a:noFill/>
          </a:ln>
        </p:spPr>
        <p:txBody>
          <a:bodyPr wrap="none" anchor="t">
            <a:spAutoFit/>
          </a:bodyPr>
          <a:lstStyle/>
          <a:p>
            <a:pPr eaLnBrk="0" hangingPunct="0"/>
            <a:r>
              <a:rPr sz="1800" b="1">
                <a:latin typeface="Courier New" panose="02070309020205020404" pitchFamily="49" charset="0"/>
              </a:rPr>
              <a:t>5.15 GHz</a:t>
            </a:r>
          </a:p>
        </p:txBody>
      </p:sp>
      <p:sp>
        <p:nvSpPr>
          <p:cNvPr id="1274903" name="Straight Connector 1274902"/>
          <p:cNvSpPr/>
          <p:nvPr/>
        </p:nvSpPr>
        <p:spPr>
          <a:xfrm>
            <a:off x="8143875" y="3606800"/>
            <a:ext cx="0" cy="225425"/>
          </a:xfrm>
          <a:prstGeom prst="line">
            <a:avLst/>
          </a:prstGeom>
          <a:ln w="12700" cap="flat" cmpd="sng">
            <a:solidFill>
              <a:schemeClr val="tx1"/>
            </a:solidFill>
            <a:prstDash val="solid"/>
            <a:headEnd type="none" w="med" len="med"/>
            <a:tailEnd type="none" w="med" len="med"/>
          </a:ln>
        </p:spPr>
      </p:sp>
      <p:sp>
        <p:nvSpPr>
          <p:cNvPr id="1274904" name="Text Box 1274903"/>
          <p:cNvSpPr txBox="1"/>
          <p:nvPr/>
        </p:nvSpPr>
        <p:spPr>
          <a:xfrm>
            <a:off x="9032875" y="4122738"/>
            <a:ext cx="1280160" cy="368300"/>
          </a:xfrm>
          <a:prstGeom prst="rect">
            <a:avLst/>
          </a:prstGeom>
          <a:noFill/>
          <a:ln w="12700">
            <a:noFill/>
          </a:ln>
        </p:spPr>
        <p:txBody>
          <a:bodyPr wrap="none" anchor="t">
            <a:spAutoFit/>
          </a:bodyPr>
          <a:lstStyle/>
          <a:p>
            <a:pPr eaLnBrk="0" hangingPunct="0"/>
            <a:r>
              <a:rPr sz="1800" b="1">
                <a:latin typeface="Courier New" panose="02070309020205020404" pitchFamily="49" charset="0"/>
              </a:rPr>
              <a:t>5.35 GHz</a:t>
            </a:r>
          </a:p>
        </p:txBody>
      </p:sp>
      <p:sp>
        <p:nvSpPr>
          <p:cNvPr id="1274905" name="Straight Connector 1274904"/>
          <p:cNvSpPr/>
          <p:nvPr/>
        </p:nvSpPr>
        <p:spPr>
          <a:xfrm>
            <a:off x="3752850" y="3622675"/>
            <a:ext cx="0" cy="539750"/>
          </a:xfrm>
          <a:prstGeom prst="line">
            <a:avLst/>
          </a:prstGeom>
          <a:ln w="12700" cap="flat" cmpd="sng">
            <a:solidFill>
              <a:schemeClr val="tx1"/>
            </a:solidFill>
            <a:prstDash val="solid"/>
            <a:headEnd type="none" w="med" len="med"/>
            <a:tailEnd type="none" w="med" len="med"/>
          </a:ln>
        </p:spPr>
      </p:sp>
      <p:sp>
        <p:nvSpPr>
          <p:cNvPr id="1274906" name="Straight Connector 1274905"/>
          <p:cNvSpPr/>
          <p:nvPr/>
        </p:nvSpPr>
        <p:spPr>
          <a:xfrm>
            <a:off x="9704388" y="3597275"/>
            <a:ext cx="0" cy="539750"/>
          </a:xfrm>
          <a:prstGeom prst="line">
            <a:avLst/>
          </a:prstGeom>
          <a:ln w="12700" cap="flat" cmpd="sng">
            <a:solidFill>
              <a:schemeClr val="tx1"/>
            </a:solidFill>
            <a:prstDash val="solid"/>
            <a:headEnd type="none" w="med" len="med"/>
            <a:tailEnd type="none" w="med" len="med"/>
          </a:ln>
        </p:spPr>
      </p:sp>
      <p:sp>
        <p:nvSpPr>
          <p:cNvPr id="1274910" name="Text Box 1274909"/>
          <p:cNvSpPr txBox="1"/>
          <p:nvPr/>
        </p:nvSpPr>
        <p:spPr>
          <a:xfrm>
            <a:off x="1854200" y="2170113"/>
            <a:ext cx="281305" cy="306705"/>
          </a:xfrm>
          <a:prstGeom prst="rect">
            <a:avLst/>
          </a:prstGeom>
          <a:noFill/>
          <a:ln w="12700">
            <a:noFill/>
          </a:ln>
        </p:spPr>
        <p:txBody>
          <a:bodyPr wrap="none" anchor="t">
            <a:spAutoFit/>
          </a:bodyPr>
          <a:lstStyle/>
          <a:p>
            <a:pPr eaLnBrk="0" hangingPunct="0"/>
            <a:r>
              <a:rPr b="1">
                <a:latin typeface="Courier New" panose="02070309020205020404" pitchFamily="49" charset="0"/>
                <a:sym typeface="Symbol" panose="05050102010706020507" pitchFamily="18" charset="2"/>
              </a:rPr>
              <a:t></a:t>
            </a:r>
            <a:endParaRPr b="1">
              <a:latin typeface="Courier New" panose="02070309020205020404" pitchFamily="49" charset="0"/>
            </a:endParaRPr>
          </a:p>
        </p:txBody>
      </p:sp>
      <p:sp>
        <p:nvSpPr>
          <p:cNvPr id="1274911" name="Text Box 1274910"/>
          <p:cNvSpPr txBox="1"/>
          <p:nvPr/>
        </p:nvSpPr>
        <p:spPr>
          <a:xfrm>
            <a:off x="2809875" y="2225675"/>
            <a:ext cx="731520" cy="368300"/>
          </a:xfrm>
          <a:prstGeom prst="rect">
            <a:avLst/>
          </a:prstGeom>
          <a:noFill/>
          <a:ln w="12700">
            <a:noFill/>
          </a:ln>
        </p:spPr>
        <p:txBody>
          <a:bodyPr wrap="none" anchor="t">
            <a:spAutoFit/>
          </a:bodyPr>
          <a:lstStyle/>
          <a:p>
            <a:pPr eaLnBrk="0" hangingPunct="0"/>
            <a:r>
              <a:rPr sz="1800" b="1">
                <a:latin typeface="Courier New" panose="02070309020205020404" pitchFamily="49" charset="0"/>
                <a:sym typeface="Symbol" panose="05050102010706020507" pitchFamily="18" charset="2"/>
              </a:rPr>
              <a:t>33cm</a:t>
            </a:r>
            <a:endParaRPr sz="1800" b="1">
              <a:latin typeface="Courier New" panose="02070309020205020404" pitchFamily="49" charset="0"/>
            </a:endParaRPr>
          </a:p>
        </p:txBody>
      </p:sp>
      <p:sp>
        <p:nvSpPr>
          <p:cNvPr id="1274912" name="Text Box 1274911"/>
          <p:cNvSpPr txBox="1"/>
          <p:nvPr/>
        </p:nvSpPr>
        <p:spPr>
          <a:xfrm>
            <a:off x="5470525" y="2198688"/>
            <a:ext cx="731520" cy="368300"/>
          </a:xfrm>
          <a:prstGeom prst="rect">
            <a:avLst/>
          </a:prstGeom>
          <a:noFill/>
          <a:ln w="12700">
            <a:noFill/>
          </a:ln>
        </p:spPr>
        <p:txBody>
          <a:bodyPr wrap="none" anchor="t">
            <a:spAutoFit/>
          </a:bodyPr>
          <a:lstStyle/>
          <a:p>
            <a:pPr eaLnBrk="0" hangingPunct="0"/>
            <a:r>
              <a:rPr sz="1800" b="1">
                <a:latin typeface="Courier New" panose="02070309020205020404" pitchFamily="49" charset="0"/>
                <a:sym typeface="Symbol" panose="05050102010706020507" pitchFamily="18" charset="2"/>
              </a:rPr>
              <a:t>12cm</a:t>
            </a:r>
            <a:endParaRPr sz="1800" b="1">
              <a:latin typeface="Courier New" panose="02070309020205020404" pitchFamily="49" charset="0"/>
            </a:endParaRPr>
          </a:p>
        </p:txBody>
      </p:sp>
      <p:sp>
        <p:nvSpPr>
          <p:cNvPr id="1274913" name="Text Box 1274912"/>
          <p:cNvSpPr txBox="1"/>
          <p:nvPr/>
        </p:nvSpPr>
        <p:spPr>
          <a:xfrm>
            <a:off x="8061325" y="2200275"/>
            <a:ext cx="594360" cy="368300"/>
          </a:xfrm>
          <a:prstGeom prst="rect">
            <a:avLst/>
          </a:prstGeom>
          <a:noFill/>
          <a:ln w="12700">
            <a:noFill/>
          </a:ln>
        </p:spPr>
        <p:txBody>
          <a:bodyPr wrap="none" anchor="t">
            <a:spAutoFit/>
          </a:bodyPr>
          <a:lstStyle/>
          <a:p>
            <a:pPr eaLnBrk="0" hangingPunct="0"/>
            <a:r>
              <a:rPr sz="1800" b="1">
                <a:latin typeface="Courier New" panose="02070309020205020404" pitchFamily="49" charset="0"/>
                <a:sym typeface="Symbol" panose="05050102010706020507" pitchFamily="18" charset="2"/>
              </a:rPr>
              <a:t>5cm</a:t>
            </a:r>
            <a:endParaRPr sz="1800" b="1">
              <a:latin typeface="Courier New" panose="02070309020205020404" pitchFamily="49" charset="0"/>
            </a:endParaRPr>
          </a:p>
        </p:txBody>
      </p:sp>
    </p:spTree>
    <p:extLst>
      <p:ext uri="{BB962C8B-B14F-4D97-AF65-F5344CB8AC3E}">
        <p14:creationId xmlns:p14="http://schemas.microsoft.com/office/powerpoint/2010/main" val="4144868809"/>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lvl="0" eaLnBrk="1" hangingPunct="1"/>
            <a:fld id="{9A0DB2DC-4C9A-4742-B13C-FB6460FD3503}" type="slidenum">
              <a:rPr lang="en-US" dirty="0"/>
              <a:t>32</a:t>
            </a:fld>
            <a:endParaRPr lang="en-US" dirty="0"/>
          </a:p>
        </p:txBody>
      </p:sp>
      <p:sp>
        <p:nvSpPr>
          <p:cNvPr id="1145858" name="Title 1145857"/>
          <p:cNvSpPr>
            <a:spLocks noGrp="1"/>
          </p:cNvSpPr>
          <p:nvPr>
            <p:ph type="title"/>
          </p:nvPr>
        </p:nvSpPr>
        <p:spPr>
          <a:xfrm>
            <a:off x="302570" y="96797"/>
            <a:ext cx="11360800" cy="763500"/>
          </a:xfrm>
        </p:spPr>
        <p:txBody>
          <a:bodyPr anchor="ctr"/>
          <a:lstStyle/>
          <a:p>
            <a:r>
              <a:t>802.11 - Physical layer</a:t>
            </a:r>
          </a:p>
        </p:txBody>
      </p:sp>
      <p:sp>
        <p:nvSpPr>
          <p:cNvPr id="1145859" name="Text Placeholder 1145858"/>
          <p:cNvSpPr>
            <a:spLocks noGrp="1"/>
          </p:cNvSpPr>
          <p:nvPr>
            <p:ph type="body" idx="1"/>
          </p:nvPr>
        </p:nvSpPr>
        <p:spPr>
          <a:xfrm>
            <a:off x="914400" y="859790"/>
            <a:ext cx="10259060" cy="5541010"/>
          </a:xfrm>
        </p:spPr>
        <p:txBody>
          <a:bodyPr>
            <a:normAutofit lnSpcReduction="10000"/>
          </a:bodyPr>
          <a:lstStyle/>
          <a:p>
            <a:pPr marL="342900" indent="-342900">
              <a:buFont typeface="Arial" panose="020B0604020202020204" pitchFamily="34" charset="0"/>
              <a:buChar char="•"/>
            </a:pPr>
            <a:r>
              <a:rPr sz="2000"/>
              <a:t>All PHY variants include the provision of the clear channel assessment signal (CCA). This is needed for the MAC mechanisms controlling medium access and indicates if the medium is currently idle</a:t>
            </a:r>
          </a:p>
          <a:p>
            <a:pPr marL="342900" indent="-342900">
              <a:buFont typeface="Arial" panose="020B0604020202020204" pitchFamily="34" charset="0"/>
              <a:buChar char="•"/>
            </a:pPr>
            <a:r>
              <a:rPr sz="2000"/>
              <a:t>The PHY layer offers a service access point (SAP) with 1 or 2 Mbit/s transfer</a:t>
            </a:r>
          </a:p>
          <a:p>
            <a:pPr marL="0" indent="0">
              <a:buFont typeface="Arial" panose="020B0604020202020204" pitchFamily="34" charset="0"/>
              <a:buNone/>
            </a:pPr>
            <a:r>
              <a:rPr sz="2000"/>
              <a:t>      rate to the MAC layer (basic version of the standard).</a:t>
            </a:r>
          </a:p>
          <a:p>
            <a:pPr marL="0" indent="0">
              <a:buFont typeface="Arial" panose="020B0604020202020204" pitchFamily="34" charset="0"/>
              <a:buNone/>
            </a:pPr>
            <a:endParaRPr sz="2000"/>
          </a:p>
          <a:p>
            <a:pPr marL="0" indent="0">
              <a:buFont typeface="Arial" panose="020B0604020202020204" pitchFamily="34" charset="0"/>
              <a:buNone/>
            </a:pPr>
            <a:r>
              <a:rPr sz="2000"/>
              <a:t>3 versions of spread spectrum:</a:t>
            </a:r>
          </a:p>
          <a:p>
            <a:pPr marL="0" indent="0">
              <a:buFont typeface="Arial" panose="020B0604020202020204" pitchFamily="34" charset="0"/>
              <a:buNone/>
            </a:pPr>
            <a:r>
              <a:rPr sz="2000"/>
              <a:t> </a:t>
            </a:r>
            <a:r>
              <a:rPr lang="en-IN" sz="2000"/>
              <a:t>	</a:t>
            </a:r>
            <a:r>
              <a:rPr sz="2000"/>
              <a:t>2 radio (typ. 2.4 GHz), </a:t>
            </a:r>
          </a:p>
          <a:p>
            <a:pPr marL="0" indent="0">
              <a:buFont typeface="Arial" panose="020B0604020202020204" pitchFamily="34" charset="0"/>
              <a:buNone/>
            </a:pPr>
            <a:r>
              <a:rPr lang="en-IN" sz="2000"/>
              <a:t>	</a:t>
            </a:r>
            <a:r>
              <a:rPr sz="2000"/>
              <a:t>1 IR data rates 1 or 2 Mbps</a:t>
            </a:r>
          </a:p>
          <a:p>
            <a:pPr marL="0" indent="0">
              <a:buFont typeface="Arial" panose="020B0604020202020204" pitchFamily="34" charset="0"/>
              <a:buNone/>
            </a:pPr>
            <a:endParaRPr sz="2000"/>
          </a:p>
          <a:p>
            <a:pPr marL="0" indent="0">
              <a:buFont typeface="Arial" panose="020B0604020202020204" pitchFamily="34" charset="0"/>
              <a:buNone/>
            </a:pPr>
            <a:r>
              <a:rPr lang="en-IN" sz="2000"/>
              <a:t>1.</a:t>
            </a:r>
            <a:r>
              <a:rPr sz="2000"/>
              <a:t>FHSS (Frequency Hopping Spread Spectrum)</a:t>
            </a:r>
          </a:p>
          <a:p>
            <a:pPr marL="0" indent="0">
              <a:buFont typeface="Arial" panose="020B0604020202020204" pitchFamily="34" charset="0"/>
              <a:buNone/>
            </a:pPr>
            <a:endParaRPr sz="2000"/>
          </a:p>
          <a:p>
            <a:pPr marL="342900" lvl="1" indent="-342900">
              <a:buFont typeface="Arial" panose="020B0604020202020204" pitchFamily="34" charset="0"/>
              <a:buChar char="•"/>
            </a:pPr>
            <a:r>
              <a:rPr sz="2000"/>
              <a:t>spreading, despreading, signal strength, typically 1 Mbps min. 2.5 frequency hops/s (USA), two-level GFSK modulation</a:t>
            </a:r>
          </a:p>
          <a:p>
            <a:pPr marL="342900" lvl="1" indent="-342900">
              <a:buFont typeface="Arial" panose="020B0604020202020204" pitchFamily="34" charset="0"/>
              <a:buChar char="•"/>
            </a:pPr>
            <a:endParaRPr sz="2000"/>
          </a:p>
          <a:p>
            <a:pPr marL="0" lvl="1" indent="0">
              <a:buFont typeface="Arial" panose="020B0604020202020204" pitchFamily="34" charset="0"/>
              <a:buNone/>
            </a:pPr>
            <a:endParaRPr sz="2000"/>
          </a:p>
        </p:txBody>
      </p:sp>
    </p:spTree>
    <p:extLst>
      <p:ext uri="{BB962C8B-B14F-4D97-AF65-F5344CB8AC3E}">
        <p14:creationId xmlns:p14="http://schemas.microsoft.com/office/powerpoint/2010/main" val="1437515579"/>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itle 117761"/>
          <p:cNvSpPr>
            <a:spLocks noGrp="1"/>
          </p:cNvSpPr>
          <p:nvPr>
            <p:ph type="title"/>
          </p:nvPr>
        </p:nvSpPr>
        <p:spPr>
          <a:xfrm>
            <a:off x="415600" y="284122"/>
            <a:ext cx="11360800" cy="763500"/>
          </a:xfrm>
        </p:spPr>
        <p:txBody>
          <a:bodyPr anchor="ctr"/>
          <a:lstStyle/>
          <a:p>
            <a:r>
              <a:rPr dirty="0"/>
              <a:t>FHSS PHY packet format</a:t>
            </a:r>
          </a:p>
        </p:txBody>
      </p:sp>
      <p:sp>
        <p:nvSpPr>
          <p:cNvPr id="117763" name="Rectangles 117762"/>
          <p:cNvSpPr/>
          <p:nvPr/>
        </p:nvSpPr>
        <p:spPr>
          <a:xfrm>
            <a:off x="2743200" y="4953000"/>
            <a:ext cx="1752600" cy="381000"/>
          </a:xfrm>
          <a:prstGeom prst="rect">
            <a:avLst/>
          </a:prstGeom>
          <a:solidFill>
            <a:srgbClr val="DADAF6"/>
          </a:solidFill>
          <a:ln w="9525" cap="flat" cmpd="sng">
            <a:solidFill>
              <a:schemeClr val="tx1"/>
            </a:solidFill>
            <a:prstDash val="solid"/>
            <a:miter/>
            <a:headEnd type="none" w="med" len="med"/>
            <a:tailEnd type="none" w="med" len="med"/>
          </a:ln>
        </p:spPr>
        <p:txBody>
          <a:bodyPr wrap="none" anchor="ctr"/>
          <a:lstStyle/>
          <a:p>
            <a:pPr algn="ctr"/>
            <a:r>
              <a:rPr dirty="0">
                <a:latin typeface="Arial" panose="020B0604020202020204" pitchFamily="34" charset="0"/>
              </a:rPr>
              <a:t>synchronization</a:t>
            </a:r>
            <a:endParaRPr>
              <a:latin typeface="Arial" panose="020B0604020202020204" pitchFamily="34" charset="0"/>
            </a:endParaRPr>
          </a:p>
        </p:txBody>
      </p:sp>
      <p:sp>
        <p:nvSpPr>
          <p:cNvPr id="117764" name="Rectangles 117763"/>
          <p:cNvSpPr/>
          <p:nvPr/>
        </p:nvSpPr>
        <p:spPr>
          <a:xfrm>
            <a:off x="4495800" y="4953000"/>
            <a:ext cx="685800" cy="381000"/>
          </a:xfrm>
          <a:prstGeom prst="rect">
            <a:avLst/>
          </a:prstGeom>
          <a:solidFill>
            <a:srgbClr val="DADAF6"/>
          </a:solidFill>
          <a:ln w="9525" cap="flat" cmpd="sng">
            <a:solidFill>
              <a:schemeClr val="tx1"/>
            </a:solidFill>
            <a:prstDash val="solid"/>
            <a:miter/>
            <a:headEnd type="none" w="med" len="med"/>
            <a:tailEnd type="none" w="med" len="med"/>
          </a:ln>
        </p:spPr>
        <p:txBody>
          <a:bodyPr wrap="none" anchor="ctr"/>
          <a:lstStyle/>
          <a:p>
            <a:pPr algn="ctr"/>
            <a:r>
              <a:rPr>
                <a:latin typeface="Arial" panose="020B0604020202020204" pitchFamily="34" charset="0"/>
              </a:rPr>
              <a:t>SFD</a:t>
            </a:r>
          </a:p>
        </p:txBody>
      </p:sp>
      <p:sp>
        <p:nvSpPr>
          <p:cNvPr id="117765" name="Rectangles 117764"/>
          <p:cNvSpPr/>
          <p:nvPr/>
        </p:nvSpPr>
        <p:spPr>
          <a:xfrm>
            <a:off x="5181600" y="4953000"/>
            <a:ext cx="685800" cy="381000"/>
          </a:xfrm>
          <a:prstGeom prst="rect">
            <a:avLst/>
          </a:prstGeom>
          <a:solidFill>
            <a:srgbClr val="DADAF6"/>
          </a:solidFill>
          <a:ln w="9525" cap="flat" cmpd="sng">
            <a:solidFill>
              <a:schemeClr val="tx1"/>
            </a:solidFill>
            <a:prstDash val="solid"/>
            <a:miter/>
            <a:headEnd type="none" w="med" len="med"/>
            <a:tailEnd type="none" w="med" len="med"/>
          </a:ln>
        </p:spPr>
        <p:txBody>
          <a:bodyPr wrap="none" anchor="ctr"/>
          <a:lstStyle/>
          <a:p>
            <a:pPr algn="ctr"/>
            <a:r>
              <a:rPr>
                <a:latin typeface="Arial" panose="020B0604020202020204" pitchFamily="34" charset="0"/>
              </a:rPr>
              <a:t>PLW</a:t>
            </a:r>
          </a:p>
        </p:txBody>
      </p:sp>
      <p:sp>
        <p:nvSpPr>
          <p:cNvPr id="117766" name="Rectangles 117765"/>
          <p:cNvSpPr/>
          <p:nvPr/>
        </p:nvSpPr>
        <p:spPr>
          <a:xfrm>
            <a:off x="5867400" y="4953000"/>
            <a:ext cx="685800" cy="381000"/>
          </a:xfrm>
          <a:prstGeom prst="rect">
            <a:avLst/>
          </a:prstGeom>
          <a:solidFill>
            <a:srgbClr val="DADAF6"/>
          </a:solidFill>
          <a:ln w="9525" cap="flat" cmpd="sng">
            <a:solidFill>
              <a:schemeClr val="tx1"/>
            </a:solidFill>
            <a:prstDash val="solid"/>
            <a:miter/>
            <a:headEnd type="none" w="med" len="med"/>
            <a:tailEnd type="none" w="med" len="med"/>
          </a:ln>
        </p:spPr>
        <p:txBody>
          <a:bodyPr wrap="none" anchor="ctr"/>
          <a:lstStyle/>
          <a:p>
            <a:pPr algn="ctr"/>
            <a:r>
              <a:rPr>
                <a:latin typeface="Arial" panose="020B0604020202020204" pitchFamily="34" charset="0"/>
              </a:rPr>
              <a:t>PSF</a:t>
            </a:r>
          </a:p>
        </p:txBody>
      </p:sp>
      <p:sp>
        <p:nvSpPr>
          <p:cNvPr id="117767" name="Rectangles 117766"/>
          <p:cNvSpPr/>
          <p:nvPr/>
        </p:nvSpPr>
        <p:spPr>
          <a:xfrm>
            <a:off x="6553200" y="4953000"/>
            <a:ext cx="685800" cy="381000"/>
          </a:xfrm>
          <a:prstGeom prst="rect">
            <a:avLst/>
          </a:prstGeom>
          <a:solidFill>
            <a:srgbClr val="DADAF6"/>
          </a:solidFill>
          <a:ln w="9525" cap="flat" cmpd="sng">
            <a:solidFill>
              <a:schemeClr val="tx1"/>
            </a:solidFill>
            <a:prstDash val="solid"/>
            <a:miter/>
            <a:headEnd type="none" w="med" len="med"/>
            <a:tailEnd type="none" w="med" len="med"/>
          </a:ln>
        </p:spPr>
        <p:txBody>
          <a:bodyPr wrap="none" anchor="ctr"/>
          <a:lstStyle/>
          <a:p>
            <a:pPr algn="ctr"/>
            <a:r>
              <a:rPr>
                <a:latin typeface="Arial" panose="020B0604020202020204" pitchFamily="34" charset="0"/>
              </a:rPr>
              <a:t>HEC</a:t>
            </a:r>
          </a:p>
        </p:txBody>
      </p:sp>
      <p:sp>
        <p:nvSpPr>
          <p:cNvPr id="117768" name="Rectangles 117767"/>
          <p:cNvSpPr/>
          <p:nvPr/>
        </p:nvSpPr>
        <p:spPr>
          <a:xfrm>
            <a:off x="7239000" y="4953000"/>
            <a:ext cx="1752600" cy="381000"/>
          </a:xfrm>
          <a:prstGeom prst="rect">
            <a:avLst/>
          </a:prstGeom>
          <a:solidFill>
            <a:srgbClr val="F4EE00"/>
          </a:solidFill>
          <a:ln w="9525" cap="flat" cmpd="sng">
            <a:solidFill>
              <a:schemeClr val="tx1"/>
            </a:solidFill>
            <a:prstDash val="solid"/>
            <a:miter/>
            <a:headEnd type="none" w="med" len="med"/>
            <a:tailEnd type="none" w="med" len="med"/>
          </a:ln>
        </p:spPr>
        <p:txBody>
          <a:bodyPr wrap="none" anchor="ctr"/>
          <a:lstStyle/>
          <a:p>
            <a:pPr algn="ctr"/>
            <a:r>
              <a:rPr dirty="0">
                <a:latin typeface="Arial" panose="020B0604020202020204" pitchFamily="34" charset="0"/>
              </a:rPr>
              <a:t>payload</a:t>
            </a:r>
            <a:endParaRPr>
              <a:latin typeface="Arial" panose="020B0604020202020204" pitchFamily="34" charset="0"/>
            </a:endParaRPr>
          </a:p>
        </p:txBody>
      </p:sp>
      <p:sp>
        <p:nvSpPr>
          <p:cNvPr id="117772" name="Left Brace 117771"/>
          <p:cNvSpPr/>
          <p:nvPr/>
        </p:nvSpPr>
        <p:spPr>
          <a:xfrm rot="-5400000">
            <a:off x="3810000" y="4267200"/>
            <a:ext cx="304800" cy="2438400"/>
          </a:xfrm>
          <a:prstGeom prst="leftBrace">
            <a:avLst>
              <a:gd name="adj1" fmla="val 66666"/>
              <a:gd name="adj2" fmla="val 50000"/>
            </a:avLst>
          </a:prstGeom>
          <a:noFill/>
          <a:ln w="9525" cap="flat" cmpd="sng">
            <a:solidFill>
              <a:schemeClr val="tx1"/>
            </a:solidFill>
            <a:prstDash val="solid"/>
            <a:headEnd type="none" w="med" len="med"/>
            <a:tailEnd type="none" w="med" len="med"/>
          </a:ln>
        </p:spPr>
        <p:txBody>
          <a:bodyPr/>
          <a:lstStyle/>
          <a:p>
            <a:endParaRPr lang="en-US"/>
          </a:p>
        </p:txBody>
      </p:sp>
      <p:sp>
        <p:nvSpPr>
          <p:cNvPr id="117773" name="Text Box 117772"/>
          <p:cNvSpPr txBox="1"/>
          <p:nvPr/>
        </p:nvSpPr>
        <p:spPr>
          <a:xfrm>
            <a:off x="3276600" y="5638800"/>
            <a:ext cx="1438910" cy="306705"/>
          </a:xfrm>
          <a:prstGeom prst="rect">
            <a:avLst/>
          </a:prstGeom>
          <a:noFill/>
          <a:ln w="9525">
            <a:noFill/>
          </a:ln>
        </p:spPr>
        <p:txBody>
          <a:bodyPr wrap="none" anchor="t">
            <a:spAutoFit/>
          </a:bodyPr>
          <a:lstStyle/>
          <a:p>
            <a:r>
              <a:rPr dirty="0">
                <a:latin typeface="Arial" panose="020B0604020202020204" pitchFamily="34" charset="0"/>
              </a:rPr>
              <a:t>PLCP preamble</a:t>
            </a:r>
            <a:endParaRPr>
              <a:latin typeface="Arial" panose="020B0604020202020204" pitchFamily="34" charset="0"/>
            </a:endParaRPr>
          </a:p>
        </p:txBody>
      </p:sp>
      <p:sp>
        <p:nvSpPr>
          <p:cNvPr id="117774" name="Left Brace 117773"/>
          <p:cNvSpPr/>
          <p:nvPr/>
        </p:nvSpPr>
        <p:spPr>
          <a:xfrm rot="-5400000">
            <a:off x="6057900" y="4457700"/>
            <a:ext cx="304800" cy="2057400"/>
          </a:xfrm>
          <a:prstGeom prst="leftBrace">
            <a:avLst>
              <a:gd name="adj1" fmla="val 56250"/>
              <a:gd name="adj2" fmla="val 50000"/>
            </a:avLst>
          </a:prstGeom>
          <a:noFill/>
          <a:ln w="9525" cap="flat" cmpd="sng">
            <a:solidFill>
              <a:schemeClr val="tx1"/>
            </a:solidFill>
            <a:prstDash val="solid"/>
            <a:headEnd type="none" w="med" len="med"/>
            <a:tailEnd type="none" w="med" len="med"/>
          </a:ln>
        </p:spPr>
        <p:txBody>
          <a:bodyPr/>
          <a:lstStyle/>
          <a:p>
            <a:endParaRPr lang="en-US"/>
          </a:p>
        </p:txBody>
      </p:sp>
      <p:sp>
        <p:nvSpPr>
          <p:cNvPr id="117775" name="Text Box 117774"/>
          <p:cNvSpPr txBox="1"/>
          <p:nvPr/>
        </p:nvSpPr>
        <p:spPr>
          <a:xfrm>
            <a:off x="5562600" y="5638800"/>
            <a:ext cx="1251585" cy="306705"/>
          </a:xfrm>
          <a:prstGeom prst="rect">
            <a:avLst/>
          </a:prstGeom>
          <a:noFill/>
          <a:ln w="9525">
            <a:noFill/>
          </a:ln>
        </p:spPr>
        <p:txBody>
          <a:bodyPr wrap="none" anchor="t">
            <a:spAutoFit/>
          </a:bodyPr>
          <a:lstStyle/>
          <a:p>
            <a:r>
              <a:rPr dirty="0">
                <a:latin typeface="Arial" panose="020B0604020202020204" pitchFamily="34" charset="0"/>
              </a:rPr>
              <a:t>PLCP header</a:t>
            </a:r>
            <a:endParaRPr>
              <a:latin typeface="Arial" panose="020B0604020202020204" pitchFamily="34" charset="0"/>
            </a:endParaRPr>
          </a:p>
        </p:txBody>
      </p:sp>
      <p:sp>
        <p:nvSpPr>
          <p:cNvPr id="117776" name="Text Box 117775"/>
          <p:cNvSpPr txBox="1"/>
          <p:nvPr/>
        </p:nvSpPr>
        <p:spPr>
          <a:xfrm>
            <a:off x="3505200" y="4648200"/>
            <a:ext cx="381000" cy="306705"/>
          </a:xfrm>
          <a:prstGeom prst="rect">
            <a:avLst/>
          </a:prstGeom>
          <a:noFill/>
          <a:ln w="9525">
            <a:noFill/>
          </a:ln>
        </p:spPr>
        <p:txBody>
          <a:bodyPr wrap="none" anchor="t">
            <a:spAutoFit/>
          </a:bodyPr>
          <a:lstStyle/>
          <a:p>
            <a:r>
              <a:rPr>
                <a:latin typeface="Arial" panose="020B0604020202020204" pitchFamily="34" charset="0"/>
              </a:rPr>
              <a:t>80</a:t>
            </a:r>
          </a:p>
        </p:txBody>
      </p:sp>
      <p:sp>
        <p:nvSpPr>
          <p:cNvPr id="117777" name="Text Box 117776"/>
          <p:cNvSpPr txBox="1"/>
          <p:nvPr/>
        </p:nvSpPr>
        <p:spPr>
          <a:xfrm>
            <a:off x="4648200" y="4648200"/>
            <a:ext cx="381000" cy="306705"/>
          </a:xfrm>
          <a:prstGeom prst="rect">
            <a:avLst/>
          </a:prstGeom>
          <a:noFill/>
          <a:ln w="9525">
            <a:noFill/>
          </a:ln>
        </p:spPr>
        <p:txBody>
          <a:bodyPr wrap="none" anchor="t">
            <a:spAutoFit/>
          </a:bodyPr>
          <a:lstStyle/>
          <a:p>
            <a:r>
              <a:rPr>
                <a:latin typeface="Arial" panose="020B0604020202020204" pitchFamily="34" charset="0"/>
              </a:rPr>
              <a:t>16</a:t>
            </a:r>
          </a:p>
        </p:txBody>
      </p:sp>
      <p:sp>
        <p:nvSpPr>
          <p:cNvPr id="117778" name="Text Box 117777"/>
          <p:cNvSpPr txBox="1"/>
          <p:nvPr/>
        </p:nvSpPr>
        <p:spPr>
          <a:xfrm>
            <a:off x="5334000" y="4648200"/>
            <a:ext cx="381000" cy="306705"/>
          </a:xfrm>
          <a:prstGeom prst="rect">
            <a:avLst/>
          </a:prstGeom>
          <a:noFill/>
          <a:ln w="9525">
            <a:noFill/>
          </a:ln>
        </p:spPr>
        <p:txBody>
          <a:bodyPr wrap="none" anchor="t">
            <a:spAutoFit/>
          </a:bodyPr>
          <a:lstStyle/>
          <a:p>
            <a:r>
              <a:rPr>
                <a:latin typeface="Arial" panose="020B0604020202020204" pitchFamily="34" charset="0"/>
              </a:rPr>
              <a:t>12</a:t>
            </a:r>
          </a:p>
        </p:txBody>
      </p:sp>
      <p:sp>
        <p:nvSpPr>
          <p:cNvPr id="117779" name="Text Box 117778"/>
          <p:cNvSpPr txBox="1"/>
          <p:nvPr/>
        </p:nvSpPr>
        <p:spPr>
          <a:xfrm>
            <a:off x="6019800" y="4648200"/>
            <a:ext cx="281940" cy="306705"/>
          </a:xfrm>
          <a:prstGeom prst="rect">
            <a:avLst/>
          </a:prstGeom>
          <a:noFill/>
          <a:ln w="9525">
            <a:noFill/>
          </a:ln>
        </p:spPr>
        <p:txBody>
          <a:bodyPr wrap="none" anchor="t">
            <a:spAutoFit/>
          </a:bodyPr>
          <a:lstStyle/>
          <a:p>
            <a:r>
              <a:rPr>
                <a:latin typeface="Arial" panose="020B0604020202020204" pitchFamily="34" charset="0"/>
              </a:rPr>
              <a:t>4</a:t>
            </a:r>
          </a:p>
        </p:txBody>
      </p:sp>
      <p:sp>
        <p:nvSpPr>
          <p:cNvPr id="117780" name="Text Box 117779"/>
          <p:cNvSpPr txBox="1"/>
          <p:nvPr/>
        </p:nvSpPr>
        <p:spPr>
          <a:xfrm>
            <a:off x="6705600" y="4648200"/>
            <a:ext cx="381000" cy="306705"/>
          </a:xfrm>
          <a:prstGeom prst="rect">
            <a:avLst/>
          </a:prstGeom>
          <a:noFill/>
          <a:ln w="9525">
            <a:noFill/>
          </a:ln>
        </p:spPr>
        <p:txBody>
          <a:bodyPr wrap="none" anchor="t">
            <a:spAutoFit/>
          </a:bodyPr>
          <a:lstStyle/>
          <a:p>
            <a:r>
              <a:rPr>
                <a:latin typeface="Arial" panose="020B0604020202020204" pitchFamily="34" charset="0"/>
              </a:rPr>
              <a:t>16</a:t>
            </a:r>
          </a:p>
        </p:txBody>
      </p:sp>
      <p:sp>
        <p:nvSpPr>
          <p:cNvPr id="117781" name="Text Box 117780"/>
          <p:cNvSpPr txBox="1"/>
          <p:nvPr/>
        </p:nvSpPr>
        <p:spPr>
          <a:xfrm>
            <a:off x="7620000" y="4648200"/>
            <a:ext cx="805815" cy="306705"/>
          </a:xfrm>
          <a:prstGeom prst="rect">
            <a:avLst/>
          </a:prstGeom>
          <a:noFill/>
          <a:ln w="9525">
            <a:noFill/>
          </a:ln>
        </p:spPr>
        <p:txBody>
          <a:bodyPr wrap="none" anchor="t">
            <a:spAutoFit/>
          </a:bodyPr>
          <a:lstStyle/>
          <a:p>
            <a:r>
              <a:rPr>
                <a:latin typeface="Arial" panose="020B0604020202020204" pitchFamily="34" charset="0"/>
              </a:rPr>
              <a:t>variable</a:t>
            </a:r>
          </a:p>
        </p:txBody>
      </p:sp>
      <p:sp>
        <p:nvSpPr>
          <p:cNvPr id="117782" name="Text Box 117781"/>
          <p:cNvSpPr txBox="1"/>
          <p:nvPr/>
        </p:nvSpPr>
        <p:spPr>
          <a:xfrm>
            <a:off x="9051925" y="4632325"/>
            <a:ext cx="459740" cy="306705"/>
          </a:xfrm>
          <a:prstGeom prst="rect">
            <a:avLst/>
          </a:prstGeom>
          <a:noFill/>
          <a:ln w="9525">
            <a:noFill/>
          </a:ln>
        </p:spPr>
        <p:txBody>
          <a:bodyPr wrap="none" anchor="t">
            <a:spAutoFit/>
          </a:bodyPr>
          <a:lstStyle/>
          <a:p>
            <a:r>
              <a:rPr dirty="0">
                <a:latin typeface="Arial" panose="020B0604020202020204" pitchFamily="34" charset="0"/>
              </a:rPr>
              <a:t>bits</a:t>
            </a:r>
            <a:endParaRPr>
              <a:latin typeface="Arial" panose="020B0604020202020204" pitchFamily="34" charset="0"/>
            </a:endParaRPr>
          </a:p>
        </p:txBody>
      </p:sp>
      <p:sp>
        <p:nvSpPr>
          <p:cNvPr id="117803" name="Text Placeholder 117802"/>
          <p:cNvSpPr>
            <a:spLocks noGrp="1"/>
          </p:cNvSpPr>
          <p:nvPr>
            <p:ph type="body" idx="1"/>
          </p:nvPr>
        </p:nvSpPr>
        <p:spPr>
          <a:xfrm>
            <a:off x="1038225" y="1047115"/>
            <a:ext cx="10148570" cy="5181600"/>
          </a:xfrm>
        </p:spPr>
        <p:txBody>
          <a:bodyPr/>
          <a:lstStyle/>
          <a:p>
            <a:pPr marL="342900" indent="-342900">
              <a:buFont typeface="Arial" panose="020B0604020202020204" pitchFamily="34" charset="0"/>
              <a:buChar char="•"/>
            </a:pPr>
            <a:r>
              <a:rPr lang="en-US" altLang="x-none" sz="2000" dirty="0"/>
              <a:t>Synchronization   </a:t>
            </a:r>
          </a:p>
          <a:p>
            <a:pPr marL="0" lvl="1" indent="0">
              <a:buFont typeface="Arial" panose="020B0604020202020204" pitchFamily="34" charset="0"/>
              <a:buNone/>
            </a:pPr>
            <a:r>
              <a:rPr lang="en-IN" altLang="en-US" sz="2000" dirty="0"/>
              <a:t>	</a:t>
            </a:r>
            <a:r>
              <a:rPr lang="en-US" altLang="x-none" sz="2000" dirty="0"/>
              <a:t>synch with 010101... pattern  </a:t>
            </a:r>
          </a:p>
          <a:p>
            <a:pPr marL="342900" indent="-342900">
              <a:buFont typeface="Arial" panose="020B0604020202020204" pitchFamily="34" charset="0"/>
              <a:buChar char="•"/>
            </a:pPr>
            <a:r>
              <a:rPr lang="en-US" altLang="x-none" sz="2000" dirty="0"/>
              <a:t>SFD (Start Frame Delimiter)</a:t>
            </a:r>
          </a:p>
          <a:p>
            <a:pPr marL="0" lvl="1" indent="0">
              <a:buFont typeface="Arial" panose="020B0604020202020204" pitchFamily="34" charset="0"/>
              <a:buNone/>
            </a:pPr>
            <a:r>
              <a:rPr lang="en-IN" altLang="en-US" sz="2000" dirty="0"/>
              <a:t>	</a:t>
            </a:r>
            <a:r>
              <a:rPr lang="en-US" altLang="x-none" sz="2000" dirty="0"/>
              <a:t>0000110010111101 start pattern</a:t>
            </a:r>
          </a:p>
          <a:p>
            <a:pPr marL="342900" indent="-342900">
              <a:buFont typeface="Arial" panose="020B0604020202020204" pitchFamily="34" charset="0"/>
              <a:buChar char="•"/>
            </a:pPr>
            <a:r>
              <a:rPr lang="en-US" altLang="x-none" sz="2000" dirty="0"/>
              <a:t>PLW (PLCP_PDU Length Word)</a:t>
            </a:r>
          </a:p>
          <a:p>
            <a:pPr marL="0" lvl="1" indent="0">
              <a:buFont typeface="Arial" panose="020B0604020202020204" pitchFamily="34" charset="0"/>
              <a:buNone/>
            </a:pPr>
            <a:r>
              <a:rPr lang="en-IN" altLang="en-US" sz="2000" dirty="0"/>
              <a:t>	</a:t>
            </a:r>
            <a:r>
              <a:rPr lang="en-US" altLang="x-none" sz="2000" dirty="0"/>
              <a:t>length of payload incl. 32 bit CRC of payload, PLW &lt; 4096</a:t>
            </a:r>
          </a:p>
          <a:p>
            <a:pPr marL="342900" indent="-342900">
              <a:buFont typeface="Arial" panose="020B0604020202020204" pitchFamily="34" charset="0"/>
              <a:buChar char="•"/>
            </a:pPr>
            <a:r>
              <a:rPr lang="en-US" altLang="x-none" sz="2000" dirty="0"/>
              <a:t>PSF (PLCP Signaling Field)</a:t>
            </a:r>
          </a:p>
          <a:p>
            <a:pPr marL="0" lvl="1" indent="0">
              <a:buFont typeface="Arial" panose="020B0604020202020204" pitchFamily="34" charset="0"/>
              <a:buNone/>
            </a:pPr>
            <a:r>
              <a:rPr lang="en-IN" altLang="en-US" sz="2000" dirty="0"/>
              <a:t>	</a:t>
            </a:r>
            <a:r>
              <a:rPr lang="en-US" altLang="x-none" sz="2000" dirty="0"/>
              <a:t>data of payload (1 or 2 Mbit/s)</a:t>
            </a:r>
          </a:p>
          <a:p>
            <a:pPr marL="342900" indent="-342900">
              <a:buFont typeface="Arial" panose="020B0604020202020204" pitchFamily="34" charset="0"/>
              <a:buChar char="•"/>
            </a:pPr>
            <a:r>
              <a:rPr lang="en-US" altLang="x-none" sz="2000" dirty="0"/>
              <a:t>HEC (Header Error Check)</a:t>
            </a:r>
          </a:p>
          <a:p>
            <a:pPr marL="0" lvl="1" indent="0">
              <a:buFont typeface="Arial" panose="020B0604020202020204" pitchFamily="34" charset="0"/>
              <a:buNone/>
            </a:pPr>
            <a:r>
              <a:rPr lang="en-IN" altLang="en-US" sz="2000" dirty="0"/>
              <a:t>	</a:t>
            </a:r>
            <a:r>
              <a:rPr lang="en-US" altLang="x-none" sz="2000" dirty="0"/>
              <a:t>CRC with x</a:t>
            </a:r>
            <a:r>
              <a:rPr lang="en-US" altLang="x-none" sz="2000" baseline="30000" dirty="0"/>
              <a:t>16</a:t>
            </a:r>
            <a:r>
              <a:rPr lang="en-US" altLang="x-none" sz="2000" dirty="0"/>
              <a:t>+x</a:t>
            </a:r>
            <a:r>
              <a:rPr lang="en-US" altLang="x-none" sz="2000" baseline="30000" dirty="0"/>
              <a:t>12</a:t>
            </a:r>
            <a:r>
              <a:rPr lang="en-US" altLang="x-none" sz="2000" dirty="0"/>
              <a:t>+x</a:t>
            </a:r>
            <a:r>
              <a:rPr lang="en-US" altLang="x-none" sz="2000" baseline="30000" dirty="0"/>
              <a:t>5</a:t>
            </a:r>
            <a:r>
              <a:rPr lang="en-US" altLang="x-none" sz="2000" dirty="0"/>
              <a:t>+1</a:t>
            </a:r>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7816850" y="857250"/>
              <a:ext cx="139700" cy="177800"/>
            </p14:xfrm>
          </p:contentPart>
        </mc:Choice>
        <mc:Fallback xmlns="">
          <p:pic>
            <p:nvPicPr>
              <p:cNvPr id="2" name="Ink 1"/>
            </p:nvPicPr>
            <p:blipFill>
              <a:blip r:embed="rId3"/>
            </p:blipFill>
            <p:spPr>
              <a:xfrm>
                <a:off x="7816850" y="857250"/>
                <a:ext cx="139700" cy="177800"/>
              </a:xfrm>
              <a:prstGeom prst="rect"/>
            </p:spPr>
          </p:pic>
        </mc:Fallback>
      </mc:AlternateContent>
      <mc:AlternateContent xmlns:mc="http://schemas.openxmlformats.org/markup-compatibility/2006" xmlns:p14="http://schemas.microsoft.com/office/powerpoint/2010/main">
        <mc:Choice Requires="p14">
          <p:contentPart p14:bwMode="auto" r:id="rId4">
            <p14:nvContentPartPr>
              <p14:cNvPr id="3" name="Ink 2"/>
              <p14:cNvContentPartPr/>
              <p14:nvPr/>
            </p14:nvContentPartPr>
            <p14:xfrm>
              <a:off x="7943850" y="603250"/>
              <a:ext cx="114300" cy="360"/>
            </p14:xfrm>
          </p:contentPart>
        </mc:Choice>
        <mc:Fallback xmlns="">
          <p:pic>
            <p:nvPicPr>
              <p:cNvPr id="3" name="Ink 2"/>
            </p:nvPicPr>
            <p:blipFill>
              <a:blip r:embed="rId5"/>
            </p:blipFill>
            <p:spPr>
              <a:xfrm>
                <a:off x="7943850" y="603250"/>
                <a:ext cx="114300" cy="360"/>
              </a:xfrm>
              <a:prstGeom prst="rect"/>
            </p:spPr>
          </p:pic>
        </mc:Fallback>
      </mc:AlternateContent>
      <mc:AlternateContent xmlns:mc="http://schemas.openxmlformats.org/markup-compatibility/2006" xmlns:p14="http://schemas.microsoft.com/office/powerpoint/2010/main">
        <mc:Choice Requires="p14">
          <p:contentPart p14:bwMode="auto" r:id="rId6">
            <p14:nvContentPartPr>
              <p14:cNvPr id="4" name="Ink 3"/>
              <p14:cNvContentPartPr/>
              <p14:nvPr/>
            </p14:nvContentPartPr>
            <p14:xfrm>
              <a:off x="8001000" y="609600"/>
              <a:ext cx="44450" cy="171450"/>
            </p14:xfrm>
          </p:contentPart>
        </mc:Choice>
        <mc:Fallback xmlns="">
          <p:pic>
            <p:nvPicPr>
              <p:cNvPr id="4" name="Ink 3"/>
            </p:nvPicPr>
            <p:blipFill>
              <a:blip r:embed="rId7"/>
            </p:blipFill>
            <p:spPr>
              <a:xfrm>
                <a:off x="8001000" y="609600"/>
                <a:ext cx="44450" cy="171450"/>
              </a:xfrm>
              <a:prstGeom prst="rect"/>
            </p:spPr>
          </p:pic>
        </mc:Fallback>
      </mc:AlternateContent>
      <mc:AlternateContent xmlns:mc="http://schemas.openxmlformats.org/markup-compatibility/2006" xmlns:p14="http://schemas.microsoft.com/office/powerpoint/2010/main">
        <mc:Choice Requires="p14">
          <p:contentPart p14:bwMode="auto" r:id="rId8">
            <p14:nvContentPartPr>
              <p14:cNvPr id="5" name="Ink 4"/>
              <p14:cNvContentPartPr/>
              <p14:nvPr/>
            </p14:nvContentPartPr>
            <p14:xfrm>
              <a:off x="8153400" y="768350"/>
              <a:ext cx="12700" cy="196850"/>
            </p14:xfrm>
          </p:contentPart>
        </mc:Choice>
        <mc:Fallback xmlns="">
          <p:pic>
            <p:nvPicPr>
              <p:cNvPr id="5" name="Ink 4"/>
            </p:nvPicPr>
            <p:blipFill>
              <a:blip r:embed="rId9"/>
            </p:blipFill>
            <p:spPr>
              <a:xfrm>
                <a:off x="8153400" y="768350"/>
                <a:ext cx="12700" cy="196850"/>
              </a:xfrm>
              <a:prstGeom prst="rect"/>
            </p:spPr>
          </p:pic>
        </mc:Fallback>
      </mc:AlternateContent>
      <mc:AlternateContent xmlns:mc="http://schemas.openxmlformats.org/markup-compatibility/2006" xmlns:p14="http://schemas.microsoft.com/office/powerpoint/2010/main">
        <mc:Choice Requires="p14">
          <p:contentPart p14:bwMode="auto" r:id="rId10">
            <p14:nvContentPartPr>
              <p14:cNvPr id="6" name="Ink 5"/>
              <p14:cNvContentPartPr/>
              <p14:nvPr/>
            </p14:nvContentPartPr>
            <p14:xfrm>
              <a:off x="8115300" y="838200"/>
              <a:ext cx="184150" cy="50800"/>
            </p14:xfrm>
          </p:contentPart>
        </mc:Choice>
        <mc:Fallback xmlns="">
          <p:pic>
            <p:nvPicPr>
              <p:cNvPr id="6" name="Ink 5"/>
            </p:nvPicPr>
            <p:blipFill>
              <a:blip r:embed="rId11"/>
            </p:blipFill>
            <p:spPr>
              <a:xfrm>
                <a:off x="8115300" y="838200"/>
                <a:ext cx="184150" cy="50800"/>
              </a:xfrm>
              <a:prstGeom prst="rect"/>
            </p:spPr>
          </p:pic>
        </mc:Fallback>
      </mc:AlternateContent>
      <mc:AlternateContent xmlns:mc="http://schemas.openxmlformats.org/markup-compatibility/2006" xmlns:p14="http://schemas.microsoft.com/office/powerpoint/2010/main">
        <mc:Choice Requires="p14">
          <p:contentPart p14:bwMode="auto" r:id="rId12">
            <p14:nvContentPartPr>
              <p14:cNvPr id="7" name="Ink 6"/>
              <p14:cNvContentPartPr/>
              <p14:nvPr/>
            </p14:nvContentPartPr>
            <p14:xfrm>
              <a:off x="8318500" y="755650"/>
              <a:ext cx="273050" cy="215900"/>
            </p14:xfrm>
          </p:contentPart>
        </mc:Choice>
        <mc:Fallback xmlns="">
          <p:pic>
            <p:nvPicPr>
              <p:cNvPr id="7" name="Ink 6"/>
            </p:nvPicPr>
            <p:blipFill>
              <a:blip r:embed="rId13"/>
            </p:blipFill>
            <p:spPr>
              <a:xfrm>
                <a:off x="8318500" y="755650"/>
                <a:ext cx="273050" cy="215900"/>
              </a:xfrm>
              <a:prstGeom prst="rect"/>
            </p:spPr>
          </p:pic>
        </mc:Fallback>
      </mc:AlternateContent>
      <mc:AlternateContent xmlns:mc="http://schemas.openxmlformats.org/markup-compatibility/2006" xmlns:p14="http://schemas.microsoft.com/office/powerpoint/2010/main">
        <mc:Choice Requires="p14">
          <p:contentPart p14:bwMode="auto" r:id="rId14">
            <p14:nvContentPartPr>
              <p14:cNvPr id="8" name="Ink 7"/>
              <p14:cNvContentPartPr/>
              <p14:nvPr/>
            </p14:nvContentPartPr>
            <p14:xfrm>
              <a:off x="8515350" y="450850"/>
              <a:ext cx="146050" cy="298450"/>
            </p14:xfrm>
          </p:contentPart>
        </mc:Choice>
        <mc:Fallback xmlns="">
          <p:pic>
            <p:nvPicPr>
              <p:cNvPr id="8" name="Ink 7"/>
            </p:nvPicPr>
            <p:blipFill>
              <a:blip r:embed="rId15"/>
            </p:blipFill>
            <p:spPr>
              <a:xfrm>
                <a:off x="8515350" y="450850"/>
                <a:ext cx="146050" cy="298450"/>
              </a:xfrm>
              <a:prstGeom prst="rect"/>
            </p:spPr>
          </p:pic>
        </mc:Fallback>
      </mc:AlternateContent>
      <mc:AlternateContent xmlns:mc="http://schemas.openxmlformats.org/markup-compatibility/2006" xmlns:p14="http://schemas.microsoft.com/office/powerpoint/2010/main">
        <mc:Choice Requires="p14">
          <p:contentPart p14:bwMode="auto" r:id="rId16">
            <p14:nvContentPartPr>
              <p14:cNvPr id="9" name="Ink 8"/>
              <p14:cNvContentPartPr/>
              <p14:nvPr/>
            </p14:nvContentPartPr>
            <p14:xfrm>
              <a:off x="8813800" y="679450"/>
              <a:ext cx="6350" cy="171450"/>
            </p14:xfrm>
          </p:contentPart>
        </mc:Choice>
        <mc:Fallback xmlns="">
          <p:pic>
            <p:nvPicPr>
              <p:cNvPr id="9" name="Ink 8"/>
            </p:nvPicPr>
            <p:blipFill>
              <a:blip r:embed="rId17"/>
            </p:blipFill>
            <p:spPr>
              <a:xfrm>
                <a:off x="8813800" y="679450"/>
                <a:ext cx="6350" cy="171450"/>
              </a:xfrm>
              <a:prstGeom prst="rect"/>
            </p:spPr>
          </p:pic>
        </mc:Fallback>
      </mc:AlternateContent>
      <mc:AlternateContent xmlns:mc="http://schemas.openxmlformats.org/markup-compatibility/2006" xmlns:p14="http://schemas.microsoft.com/office/powerpoint/2010/main">
        <mc:Choice Requires="p14">
          <p:contentPart p14:bwMode="auto" r:id="rId18">
            <p14:nvContentPartPr>
              <p14:cNvPr id="10" name="Ink 9"/>
              <p14:cNvContentPartPr/>
              <p14:nvPr/>
            </p14:nvContentPartPr>
            <p14:xfrm>
              <a:off x="8680450" y="717550"/>
              <a:ext cx="285750" cy="57150"/>
            </p14:xfrm>
          </p:contentPart>
        </mc:Choice>
        <mc:Fallback xmlns="">
          <p:pic>
            <p:nvPicPr>
              <p:cNvPr id="10" name="Ink 9"/>
            </p:nvPicPr>
            <p:blipFill>
              <a:blip r:embed="rId19"/>
            </p:blipFill>
            <p:spPr>
              <a:xfrm>
                <a:off x="8680450" y="717550"/>
                <a:ext cx="285750" cy="57150"/>
              </a:xfrm>
              <a:prstGeom prst="rect"/>
            </p:spPr>
          </p:pic>
        </mc:Fallback>
      </mc:AlternateContent>
      <mc:AlternateContent xmlns:mc="http://schemas.openxmlformats.org/markup-compatibility/2006" xmlns:p14="http://schemas.microsoft.com/office/powerpoint/2010/main">
        <mc:Choice Requires="p14">
          <p:contentPart p14:bwMode="auto" r:id="rId20">
            <p14:nvContentPartPr>
              <p14:cNvPr id="11" name="Ink 10"/>
              <p14:cNvContentPartPr/>
              <p14:nvPr/>
            </p14:nvContentPartPr>
            <p14:xfrm>
              <a:off x="9004300" y="565150"/>
              <a:ext cx="19050" cy="273050"/>
            </p14:xfrm>
          </p:contentPart>
        </mc:Choice>
        <mc:Fallback xmlns="">
          <p:pic>
            <p:nvPicPr>
              <p:cNvPr id="11" name="Ink 10"/>
            </p:nvPicPr>
            <p:blipFill>
              <a:blip r:embed="rId21"/>
            </p:blipFill>
            <p:spPr>
              <a:xfrm>
                <a:off x="9004300" y="565150"/>
                <a:ext cx="19050" cy="273050"/>
              </a:xfrm>
              <a:prstGeom prst="rect"/>
            </p:spPr>
          </p:pic>
        </mc:Fallback>
      </mc:AlternateContent>
      <mc:AlternateContent xmlns:mc="http://schemas.openxmlformats.org/markup-compatibility/2006" xmlns:p14="http://schemas.microsoft.com/office/powerpoint/2010/main">
        <mc:Choice Requires="p14">
          <p:contentPart p14:bwMode="auto" r:id="rId22">
            <p14:nvContentPartPr>
              <p14:cNvPr id="12" name="Ink 11"/>
              <p14:cNvContentPartPr/>
              <p14:nvPr/>
            </p14:nvContentPartPr>
            <p14:xfrm>
              <a:off x="7200900" y="1003300"/>
              <a:ext cx="158750" cy="107950"/>
            </p14:xfrm>
          </p:contentPart>
        </mc:Choice>
        <mc:Fallback xmlns="">
          <p:pic>
            <p:nvPicPr>
              <p:cNvPr id="12" name="Ink 11"/>
            </p:nvPicPr>
            <p:blipFill>
              <a:blip r:embed="rId23"/>
            </p:blipFill>
            <p:spPr>
              <a:xfrm>
                <a:off x="7200900" y="1003300"/>
                <a:ext cx="158750" cy="107950"/>
              </a:xfrm>
              <a:prstGeom prst="rect"/>
            </p:spPr>
          </p:pic>
        </mc:Fallback>
      </mc:AlternateContent>
      <mc:AlternateContent xmlns:mc="http://schemas.openxmlformats.org/markup-compatibility/2006" xmlns:p14="http://schemas.microsoft.com/office/powerpoint/2010/main">
        <mc:Choice Requires="p14">
          <p:contentPart p14:bwMode="auto" r:id="rId24">
            <p14:nvContentPartPr>
              <p14:cNvPr id="13" name="Ink 12"/>
              <p14:cNvContentPartPr/>
              <p14:nvPr/>
            </p14:nvContentPartPr>
            <p14:xfrm>
              <a:off x="7232650" y="920750"/>
              <a:ext cx="12700" cy="57150"/>
            </p14:xfrm>
          </p:contentPart>
        </mc:Choice>
        <mc:Fallback xmlns="">
          <p:pic>
            <p:nvPicPr>
              <p:cNvPr id="13" name="Ink 12"/>
            </p:nvPicPr>
            <p:blipFill>
              <a:blip r:embed="rId25"/>
            </p:blipFill>
            <p:spPr>
              <a:xfrm>
                <a:off x="7232650" y="920750"/>
                <a:ext cx="12700" cy="57150"/>
              </a:xfrm>
              <a:prstGeom prst="rect"/>
            </p:spPr>
          </p:pic>
        </mc:Fallback>
      </mc:AlternateContent>
      <mc:AlternateContent xmlns:mc="http://schemas.openxmlformats.org/markup-compatibility/2006" xmlns:p14="http://schemas.microsoft.com/office/powerpoint/2010/main">
        <mc:Choice Requires="p14">
          <p:contentPart p14:bwMode="auto" r:id="rId26">
            <p14:nvContentPartPr>
              <p14:cNvPr id="14" name="Ink 13"/>
              <p14:cNvContentPartPr/>
              <p14:nvPr/>
            </p14:nvContentPartPr>
            <p14:xfrm>
              <a:off x="7340600" y="908050"/>
              <a:ext cx="146050" cy="152400"/>
            </p14:xfrm>
          </p:contentPart>
        </mc:Choice>
        <mc:Fallback xmlns="">
          <p:pic>
            <p:nvPicPr>
              <p:cNvPr id="14" name="Ink 13"/>
            </p:nvPicPr>
            <p:blipFill>
              <a:blip r:embed="rId27"/>
            </p:blipFill>
            <p:spPr>
              <a:xfrm>
                <a:off x="7340600" y="908050"/>
                <a:ext cx="146050" cy="152400"/>
              </a:xfrm>
              <a:prstGeom prst="rect"/>
            </p:spPr>
          </p:pic>
        </mc:Fallback>
      </mc:AlternateContent>
      <mc:AlternateContent xmlns:mc="http://schemas.openxmlformats.org/markup-compatibility/2006" xmlns:p14="http://schemas.microsoft.com/office/powerpoint/2010/main">
        <mc:Choice Requires="p14">
          <p:contentPart p14:bwMode="auto" r:id="rId28">
            <p14:nvContentPartPr>
              <p14:cNvPr id="15" name="Ink 14"/>
              <p14:cNvContentPartPr/>
              <p14:nvPr/>
            </p14:nvContentPartPr>
            <p14:xfrm>
              <a:off x="7454900" y="736600"/>
              <a:ext cx="120650" cy="266700"/>
            </p14:xfrm>
          </p:contentPart>
        </mc:Choice>
        <mc:Fallback xmlns="">
          <p:pic>
            <p:nvPicPr>
              <p:cNvPr id="15" name="Ink 14"/>
            </p:nvPicPr>
            <p:blipFill>
              <a:blip r:embed="rId29"/>
            </p:blipFill>
            <p:spPr>
              <a:xfrm>
                <a:off x="7454900" y="736600"/>
                <a:ext cx="120650" cy="266700"/>
              </a:xfrm>
              <a:prstGeom prst="rect"/>
            </p:spPr>
          </p:pic>
        </mc:Fallback>
      </mc:AlternateContent>
      <mc:AlternateContent xmlns:mc="http://schemas.openxmlformats.org/markup-compatibility/2006" xmlns:p14="http://schemas.microsoft.com/office/powerpoint/2010/main">
        <mc:Choice Requires="p14">
          <p:contentPart p14:bwMode="auto" r:id="rId30">
            <p14:nvContentPartPr>
              <p14:cNvPr id="16" name="Ink 15"/>
              <p14:cNvContentPartPr/>
              <p14:nvPr/>
            </p14:nvContentPartPr>
            <p14:xfrm>
              <a:off x="7448550" y="717550"/>
              <a:ext cx="317500" cy="482600"/>
            </p14:xfrm>
          </p:contentPart>
        </mc:Choice>
        <mc:Fallback xmlns="">
          <p:pic>
            <p:nvPicPr>
              <p:cNvPr id="16" name="Ink 15"/>
            </p:nvPicPr>
            <p:blipFill>
              <a:blip r:embed="rId31"/>
            </p:blipFill>
            <p:spPr>
              <a:xfrm>
                <a:off x="7448550" y="717550"/>
                <a:ext cx="317500" cy="482600"/>
              </a:xfrm>
              <a:prstGeom prst="rect"/>
            </p:spPr>
          </p:pic>
        </mc:Fallback>
      </mc:AlternateContent>
      <mc:AlternateContent xmlns:mc="http://schemas.openxmlformats.org/markup-compatibility/2006" xmlns:p14="http://schemas.microsoft.com/office/powerpoint/2010/main">
        <mc:Choice Requires="p14">
          <p:contentPart p14:bwMode="auto" r:id="rId32">
            <p14:nvContentPartPr>
              <p14:cNvPr id="17" name="Ink 16"/>
              <p14:cNvContentPartPr/>
              <p14:nvPr/>
            </p14:nvContentPartPr>
            <p14:xfrm>
              <a:off x="7797800" y="812800"/>
              <a:ext cx="12700" cy="360"/>
            </p14:xfrm>
          </p:contentPart>
        </mc:Choice>
        <mc:Fallback xmlns="">
          <p:pic>
            <p:nvPicPr>
              <p:cNvPr id="17" name="Ink 16"/>
            </p:nvPicPr>
            <p:blipFill>
              <a:blip r:embed="rId33"/>
            </p:blipFill>
            <p:spPr>
              <a:xfrm>
                <a:off x="7797800" y="812800"/>
                <a:ext cx="12700" cy="360"/>
              </a:xfrm>
              <a:prstGeom prst="rect"/>
            </p:spPr>
          </p:pic>
        </mc:Fallback>
      </mc:AlternateContent>
      <mc:AlternateContent xmlns:mc="http://schemas.openxmlformats.org/markup-compatibility/2006" xmlns:p14="http://schemas.microsoft.com/office/powerpoint/2010/main">
        <mc:Choice Requires="p14">
          <p:contentPart p14:bwMode="auto" r:id="rId34">
            <p14:nvContentPartPr>
              <p14:cNvPr id="18" name="Ink 17"/>
              <p14:cNvContentPartPr/>
              <p14:nvPr/>
            </p14:nvContentPartPr>
            <p14:xfrm>
              <a:off x="7835900" y="889000"/>
              <a:ext cx="19050" cy="12700"/>
            </p14:xfrm>
          </p:contentPart>
        </mc:Choice>
        <mc:Fallback xmlns="">
          <p:pic>
            <p:nvPicPr>
              <p:cNvPr id="18" name="Ink 17"/>
            </p:nvPicPr>
            <p:blipFill>
              <a:blip r:embed="rId35"/>
            </p:blipFill>
            <p:spPr>
              <a:xfrm>
                <a:off x="7835900" y="889000"/>
                <a:ext cx="19050" cy="12700"/>
              </a:xfrm>
              <a:prstGeom prst="rect"/>
            </p:spPr>
          </p:pic>
        </mc:Fallback>
      </mc:AlternateContent>
    </p:spTree>
    <p:extLst>
      <p:ext uri="{BB962C8B-B14F-4D97-AF65-F5344CB8AC3E}">
        <p14:creationId xmlns:p14="http://schemas.microsoft.com/office/powerpoint/2010/main" val="417143138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pPr marL="0" indent="0">
              <a:buFont typeface="Arial" panose="020B0604020202020204" pitchFamily="34" charset="0"/>
              <a:buNone/>
            </a:pPr>
            <a:r>
              <a:rPr lang="en-IN" sz="2000">
                <a:sym typeface="+mn-ea"/>
              </a:rPr>
              <a:t>2.</a:t>
            </a:r>
            <a:r>
              <a:rPr sz="2000">
                <a:sym typeface="+mn-ea"/>
              </a:rPr>
              <a:t>DSSS (Direct Sequence Spread Spectrum)</a:t>
            </a:r>
            <a:endParaRPr sz="2000"/>
          </a:p>
          <a:p>
            <a:pPr marL="342900" indent="-342900">
              <a:buFont typeface="Arial" panose="020B0604020202020204" pitchFamily="34" charset="0"/>
              <a:buChar char="•"/>
            </a:pPr>
            <a:endParaRPr sz="2000"/>
          </a:p>
          <a:p>
            <a:pPr marL="342900" lvl="1" indent="-342900">
              <a:buFont typeface="Arial" panose="020B0604020202020204" pitchFamily="34" charset="0"/>
              <a:buChar char="•"/>
            </a:pPr>
            <a:r>
              <a:rPr sz="2000">
                <a:sym typeface="+mn-ea"/>
              </a:rPr>
              <a:t>DBPSK modulation for 1 Mbps (Differential Binary Phase Shift Keying), DQPSK for 2 Mbps (Differential Quadrature PSK)</a:t>
            </a:r>
            <a:endParaRPr sz="2000"/>
          </a:p>
          <a:p>
            <a:pPr marL="342900" lvl="1" indent="-342900">
              <a:buFont typeface="Arial" panose="020B0604020202020204" pitchFamily="34" charset="0"/>
              <a:buChar char="•"/>
            </a:pPr>
            <a:r>
              <a:rPr sz="2000">
                <a:sym typeface="+mn-ea"/>
              </a:rPr>
              <a:t>preamble and header of a frame is always transmitted with 1 Mbps, rest of transmission 1 or 2 Mbps</a:t>
            </a:r>
            <a:endParaRPr sz="2000"/>
          </a:p>
          <a:p>
            <a:pPr marL="342900" lvl="1" indent="-342900">
              <a:buFont typeface="Arial" panose="020B0604020202020204" pitchFamily="34" charset="0"/>
              <a:buChar char="•"/>
            </a:pPr>
            <a:r>
              <a:rPr sz="2000">
                <a:sym typeface="+mn-ea"/>
              </a:rPr>
              <a:t>chipping sequence: +1, -1, +1, +1, -1, +1, +1, +1, -1, -1, -1 (Barker code)</a:t>
            </a:r>
            <a:endParaRPr sz="2000"/>
          </a:p>
          <a:p>
            <a:pPr marL="342900" lvl="1" indent="-342900">
              <a:buFont typeface="Arial" panose="020B0604020202020204" pitchFamily="34" charset="0"/>
              <a:buChar char="•"/>
            </a:pPr>
            <a:r>
              <a:rPr sz="2000">
                <a:sym typeface="+mn-ea"/>
              </a:rPr>
              <a:t>max. radiated power 1 W (USA), 100 mW (EU), min. 1mW</a:t>
            </a:r>
            <a:endParaRPr sz="2000"/>
          </a:p>
          <a:p>
            <a:pPr marL="0" lvl="1" indent="0">
              <a:buFont typeface="Arial" panose="020B0604020202020204" pitchFamily="34" charset="0"/>
              <a:buNone/>
            </a:pPr>
            <a:endParaRPr sz="2000"/>
          </a:p>
          <a:p>
            <a:pPr marL="0" lvl="1" indent="0">
              <a:buFont typeface="Arial" panose="020B0604020202020204" pitchFamily="34" charset="0"/>
              <a:buNone/>
            </a:pPr>
            <a:endParaRPr sz="2000"/>
          </a:p>
          <a:p>
            <a:pPr marL="0" lvl="1" indent="0">
              <a:buFont typeface="Arial" panose="020B0604020202020204" pitchFamily="34" charset="0"/>
              <a:buNone/>
            </a:pPr>
            <a:endParaRPr sz="2000">
              <a:sym typeface="+mn-ea"/>
            </a:endParaRPr>
          </a:p>
          <a:p>
            <a:pPr marL="0" lvl="1" indent="0">
              <a:buFont typeface="Arial" panose="020B0604020202020204" pitchFamily="34" charset="0"/>
              <a:buNone/>
            </a:pPr>
            <a:r>
              <a:rPr sz="2000">
                <a:sym typeface="+mn-ea"/>
              </a:rPr>
              <a:t> </a:t>
            </a:r>
            <a:r>
              <a:rPr lang="en-IN" sz="2000">
                <a:sym typeface="+mn-ea"/>
              </a:rPr>
              <a:t>3.</a:t>
            </a:r>
            <a:r>
              <a:rPr sz="2000">
                <a:sym typeface="+mn-ea"/>
              </a:rPr>
              <a:t>Infrared</a:t>
            </a:r>
            <a:endParaRPr sz="2000"/>
          </a:p>
          <a:p>
            <a:pPr marL="342900" lvl="1" indent="-342900">
              <a:buFont typeface="Arial" panose="020B0604020202020204" pitchFamily="34" charset="0"/>
              <a:buChar char="•"/>
            </a:pPr>
            <a:r>
              <a:rPr sz="2000">
                <a:sym typeface="+mn-ea"/>
              </a:rPr>
              <a:t>850-950 nm, diffuse light, typ. 10 m range</a:t>
            </a:r>
            <a:endParaRPr sz="2000"/>
          </a:p>
          <a:p>
            <a:pPr marL="342900" lvl="1" indent="-342900">
              <a:buFont typeface="Arial" panose="020B0604020202020204" pitchFamily="34" charset="0"/>
              <a:buChar char="•"/>
            </a:pPr>
            <a:r>
              <a:rPr sz="2000">
                <a:sym typeface="+mn-ea"/>
              </a:rPr>
              <a:t>carrier detection, energy detection, synchronization</a:t>
            </a:r>
            <a:endParaRPr sz="2000"/>
          </a:p>
          <a:p>
            <a:endParaRPr lang="en-US" sz="2000"/>
          </a:p>
        </p:txBody>
      </p:sp>
      <p:sp>
        <p:nvSpPr>
          <p:cNvPr id="4" name="Slide Number Placeholder 3"/>
          <p:cNvSpPr>
            <a:spLocks noGrp="1"/>
          </p:cNvSpPr>
          <p:nvPr>
            <p:ph type="sldNum" sz="quarter" idx="12"/>
          </p:nvPr>
        </p:nvSpPr>
        <p:spPr/>
        <p:txBody>
          <a:bodyPr/>
          <a:lstStyle/>
          <a:p>
            <a:pPr lvl="0"/>
            <a:r>
              <a:rPr lang="en-US" altLang="x-none"/>
              <a:t>3.</a:t>
            </a:r>
            <a:fld id="{9A0DB2DC-4C9A-4742-B13C-FB6460FD3503}" type="slidenum">
              <a:rPr lang="en-US" altLang="x-none" sz="1400">
                <a:latin typeface="Arial" panose="020B0604020202020204" pitchFamily="34" charset="0"/>
              </a:rPr>
              <a:t>34</a:t>
            </a:fld>
            <a:endParaRPr lang="en-US" altLang="x-none" sz="1400">
              <a:latin typeface="Arial" panose="020B0604020202020204" pitchFamily="34" charset="0"/>
            </a:endParaRPr>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2520950" y="4057650"/>
              <a:ext cx="901700" cy="450850"/>
            </p14:xfrm>
          </p:contentPart>
        </mc:Choice>
        <mc:Fallback xmlns="">
          <p:pic>
            <p:nvPicPr>
              <p:cNvPr id="2" name="Ink 1"/>
            </p:nvPicPr>
            <p:blipFill>
              <a:blip r:embed="rId3"/>
            </p:blipFill>
            <p:spPr>
              <a:xfrm>
                <a:off x="2520950" y="4057650"/>
                <a:ext cx="901700" cy="450850"/>
              </a:xfrm>
              <a:prstGeom prst="rect"/>
            </p:spPr>
          </p:pic>
        </mc:Fallback>
      </mc:AlternateContent>
    </p:spTree>
    <p:extLst>
      <p:ext uri="{BB962C8B-B14F-4D97-AF65-F5344CB8AC3E}">
        <p14:creationId xmlns:p14="http://schemas.microsoft.com/office/powerpoint/2010/main" val="389537216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Title 123905"/>
          <p:cNvSpPr>
            <a:spLocks noGrp="1"/>
          </p:cNvSpPr>
          <p:nvPr>
            <p:ph type="title"/>
          </p:nvPr>
        </p:nvSpPr>
        <p:spPr>
          <a:xfrm>
            <a:off x="348925" y="327937"/>
            <a:ext cx="11360800" cy="763500"/>
          </a:xfrm>
        </p:spPr>
        <p:txBody>
          <a:bodyPr anchor="ctr"/>
          <a:lstStyle/>
          <a:p>
            <a:r>
              <a:rPr dirty="0"/>
              <a:t>DSSS PHY packet format</a:t>
            </a:r>
          </a:p>
        </p:txBody>
      </p:sp>
      <p:sp>
        <p:nvSpPr>
          <p:cNvPr id="123924" name="Rectangles 123923"/>
          <p:cNvSpPr/>
          <p:nvPr/>
        </p:nvSpPr>
        <p:spPr>
          <a:xfrm>
            <a:off x="2362200" y="4800600"/>
            <a:ext cx="1752600" cy="381000"/>
          </a:xfrm>
          <a:prstGeom prst="rect">
            <a:avLst/>
          </a:prstGeom>
          <a:solidFill>
            <a:srgbClr val="DADAF6"/>
          </a:solidFill>
          <a:ln w="9525" cap="flat" cmpd="sng">
            <a:solidFill>
              <a:schemeClr val="tx1"/>
            </a:solidFill>
            <a:prstDash val="solid"/>
            <a:miter/>
            <a:headEnd type="none" w="med" len="med"/>
            <a:tailEnd type="none" w="med" len="med"/>
          </a:ln>
        </p:spPr>
        <p:txBody>
          <a:bodyPr wrap="none" anchor="ctr"/>
          <a:lstStyle/>
          <a:p>
            <a:pPr algn="ctr"/>
            <a:r>
              <a:rPr dirty="0">
                <a:latin typeface="Arial" panose="020B0604020202020204" pitchFamily="34" charset="0"/>
              </a:rPr>
              <a:t>synchronization</a:t>
            </a:r>
            <a:endParaRPr>
              <a:latin typeface="Arial" panose="020B0604020202020204" pitchFamily="34" charset="0"/>
            </a:endParaRPr>
          </a:p>
        </p:txBody>
      </p:sp>
      <p:sp>
        <p:nvSpPr>
          <p:cNvPr id="123925" name="Rectangles 123924"/>
          <p:cNvSpPr/>
          <p:nvPr/>
        </p:nvSpPr>
        <p:spPr>
          <a:xfrm>
            <a:off x="4114800" y="4800600"/>
            <a:ext cx="685800" cy="381000"/>
          </a:xfrm>
          <a:prstGeom prst="rect">
            <a:avLst/>
          </a:prstGeom>
          <a:solidFill>
            <a:srgbClr val="DADAF6"/>
          </a:solidFill>
          <a:ln w="9525" cap="flat" cmpd="sng">
            <a:solidFill>
              <a:schemeClr val="tx1"/>
            </a:solidFill>
            <a:prstDash val="solid"/>
            <a:miter/>
            <a:headEnd type="none" w="med" len="med"/>
            <a:tailEnd type="none" w="med" len="med"/>
          </a:ln>
        </p:spPr>
        <p:txBody>
          <a:bodyPr wrap="none" anchor="ctr"/>
          <a:lstStyle/>
          <a:p>
            <a:pPr algn="ctr"/>
            <a:r>
              <a:rPr>
                <a:latin typeface="Arial" panose="020B0604020202020204" pitchFamily="34" charset="0"/>
              </a:rPr>
              <a:t>SFD</a:t>
            </a:r>
          </a:p>
        </p:txBody>
      </p:sp>
      <p:sp>
        <p:nvSpPr>
          <p:cNvPr id="123926" name="Rectangles 123925"/>
          <p:cNvSpPr/>
          <p:nvPr/>
        </p:nvSpPr>
        <p:spPr>
          <a:xfrm>
            <a:off x="4800600" y="4800600"/>
            <a:ext cx="685800" cy="381000"/>
          </a:xfrm>
          <a:prstGeom prst="rect">
            <a:avLst/>
          </a:prstGeom>
          <a:solidFill>
            <a:srgbClr val="DADAF6"/>
          </a:solidFill>
          <a:ln w="9525" cap="flat" cmpd="sng">
            <a:solidFill>
              <a:schemeClr val="tx1"/>
            </a:solidFill>
            <a:prstDash val="solid"/>
            <a:miter/>
            <a:headEnd type="none" w="med" len="med"/>
            <a:tailEnd type="none" w="med" len="med"/>
          </a:ln>
        </p:spPr>
        <p:txBody>
          <a:bodyPr wrap="none" anchor="ctr"/>
          <a:lstStyle/>
          <a:p>
            <a:pPr algn="ctr"/>
            <a:r>
              <a:rPr dirty="0">
                <a:latin typeface="Arial" panose="020B0604020202020204" pitchFamily="34" charset="0"/>
              </a:rPr>
              <a:t>signal</a:t>
            </a:r>
            <a:endParaRPr>
              <a:latin typeface="Arial" panose="020B0604020202020204" pitchFamily="34" charset="0"/>
            </a:endParaRPr>
          </a:p>
        </p:txBody>
      </p:sp>
      <p:sp>
        <p:nvSpPr>
          <p:cNvPr id="123927" name="Rectangles 123926"/>
          <p:cNvSpPr/>
          <p:nvPr/>
        </p:nvSpPr>
        <p:spPr>
          <a:xfrm>
            <a:off x="5486400" y="4800600"/>
            <a:ext cx="685800" cy="381000"/>
          </a:xfrm>
          <a:prstGeom prst="rect">
            <a:avLst/>
          </a:prstGeom>
          <a:solidFill>
            <a:srgbClr val="DADAF6"/>
          </a:solidFill>
          <a:ln w="9525" cap="flat" cmpd="sng">
            <a:solidFill>
              <a:schemeClr val="tx1"/>
            </a:solidFill>
            <a:prstDash val="solid"/>
            <a:miter/>
            <a:headEnd type="none" w="med" len="med"/>
            <a:tailEnd type="none" w="med" len="med"/>
          </a:ln>
        </p:spPr>
        <p:txBody>
          <a:bodyPr wrap="none" anchor="ctr"/>
          <a:lstStyle/>
          <a:p>
            <a:pPr algn="ctr"/>
            <a:r>
              <a:rPr dirty="0">
                <a:latin typeface="Arial" panose="020B0604020202020204" pitchFamily="34" charset="0"/>
              </a:rPr>
              <a:t>service</a:t>
            </a:r>
            <a:endParaRPr>
              <a:latin typeface="Arial" panose="020B0604020202020204" pitchFamily="34" charset="0"/>
            </a:endParaRPr>
          </a:p>
        </p:txBody>
      </p:sp>
      <p:sp>
        <p:nvSpPr>
          <p:cNvPr id="123928" name="Rectangles 123927"/>
          <p:cNvSpPr/>
          <p:nvPr/>
        </p:nvSpPr>
        <p:spPr>
          <a:xfrm>
            <a:off x="6858000" y="4800600"/>
            <a:ext cx="685800" cy="381000"/>
          </a:xfrm>
          <a:prstGeom prst="rect">
            <a:avLst/>
          </a:prstGeom>
          <a:solidFill>
            <a:srgbClr val="DADAF6"/>
          </a:solidFill>
          <a:ln w="9525" cap="flat" cmpd="sng">
            <a:solidFill>
              <a:schemeClr val="tx1"/>
            </a:solidFill>
            <a:prstDash val="solid"/>
            <a:miter/>
            <a:headEnd type="none" w="med" len="med"/>
            <a:tailEnd type="none" w="med" len="med"/>
          </a:ln>
        </p:spPr>
        <p:txBody>
          <a:bodyPr wrap="none" anchor="ctr"/>
          <a:lstStyle/>
          <a:p>
            <a:pPr algn="ctr"/>
            <a:r>
              <a:rPr>
                <a:latin typeface="Arial" panose="020B0604020202020204" pitchFamily="34" charset="0"/>
              </a:rPr>
              <a:t>HEC</a:t>
            </a:r>
          </a:p>
        </p:txBody>
      </p:sp>
      <p:sp>
        <p:nvSpPr>
          <p:cNvPr id="123929" name="Rectangles 123928"/>
          <p:cNvSpPr/>
          <p:nvPr/>
        </p:nvSpPr>
        <p:spPr>
          <a:xfrm>
            <a:off x="7543800" y="4800600"/>
            <a:ext cx="1752600" cy="381000"/>
          </a:xfrm>
          <a:prstGeom prst="rect">
            <a:avLst/>
          </a:prstGeom>
          <a:solidFill>
            <a:srgbClr val="F4EE00"/>
          </a:solidFill>
          <a:ln w="9525" cap="flat" cmpd="sng">
            <a:solidFill>
              <a:schemeClr val="tx1"/>
            </a:solidFill>
            <a:prstDash val="solid"/>
            <a:miter/>
            <a:headEnd type="none" w="med" len="med"/>
            <a:tailEnd type="none" w="med" len="med"/>
          </a:ln>
        </p:spPr>
        <p:txBody>
          <a:bodyPr wrap="none" anchor="ctr"/>
          <a:lstStyle/>
          <a:p>
            <a:pPr algn="ctr"/>
            <a:r>
              <a:rPr dirty="0">
                <a:latin typeface="Arial" panose="020B0604020202020204" pitchFamily="34" charset="0"/>
              </a:rPr>
              <a:t>payload</a:t>
            </a:r>
            <a:endParaRPr>
              <a:latin typeface="Arial" panose="020B0604020202020204" pitchFamily="34" charset="0"/>
            </a:endParaRPr>
          </a:p>
        </p:txBody>
      </p:sp>
      <p:sp>
        <p:nvSpPr>
          <p:cNvPr id="123930" name="Left Brace 123929"/>
          <p:cNvSpPr/>
          <p:nvPr/>
        </p:nvSpPr>
        <p:spPr>
          <a:xfrm rot="-5400000">
            <a:off x="3429000" y="4114800"/>
            <a:ext cx="304800" cy="2438400"/>
          </a:xfrm>
          <a:prstGeom prst="leftBrace">
            <a:avLst>
              <a:gd name="adj1" fmla="val 66666"/>
              <a:gd name="adj2" fmla="val 50000"/>
            </a:avLst>
          </a:prstGeom>
          <a:noFill/>
          <a:ln w="9525" cap="flat" cmpd="sng">
            <a:solidFill>
              <a:schemeClr val="tx1"/>
            </a:solidFill>
            <a:prstDash val="solid"/>
            <a:headEnd type="none" w="med" len="med"/>
            <a:tailEnd type="none" w="med" len="med"/>
          </a:ln>
        </p:spPr>
        <p:txBody>
          <a:bodyPr/>
          <a:lstStyle/>
          <a:p>
            <a:endParaRPr lang="en-US"/>
          </a:p>
        </p:txBody>
      </p:sp>
      <p:sp>
        <p:nvSpPr>
          <p:cNvPr id="123931" name="Text Box 123930"/>
          <p:cNvSpPr txBox="1"/>
          <p:nvPr/>
        </p:nvSpPr>
        <p:spPr>
          <a:xfrm>
            <a:off x="2895600" y="5486400"/>
            <a:ext cx="1438910" cy="306705"/>
          </a:xfrm>
          <a:prstGeom prst="rect">
            <a:avLst/>
          </a:prstGeom>
          <a:noFill/>
          <a:ln w="9525">
            <a:noFill/>
          </a:ln>
        </p:spPr>
        <p:txBody>
          <a:bodyPr wrap="none" anchor="t">
            <a:spAutoFit/>
          </a:bodyPr>
          <a:lstStyle/>
          <a:p>
            <a:r>
              <a:rPr dirty="0">
                <a:latin typeface="Arial" panose="020B0604020202020204" pitchFamily="34" charset="0"/>
              </a:rPr>
              <a:t>PLCP preamble</a:t>
            </a:r>
            <a:endParaRPr>
              <a:latin typeface="Arial" panose="020B0604020202020204" pitchFamily="34" charset="0"/>
            </a:endParaRPr>
          </a:p>
        </p:txBody>
      </p:sp>
      <p:sp>
        <p:nvSpPr>
          <p:cNvPr id="123932" name="Left Brace 123931"/>
          <p:cNvSpPr/>
          <p:nvPr/>
        </p:nvSpPr>
        <p:spPr>
          <a:xfrm rot="-5400000">
            <a:off x="6019800" y="3962400"/>
            <a:ext cx="304800" cy="2743200"/>
          </a:xfrm>
          <a:prstGeom prst="leftBrace">
            <a:avLst>
              <a:gd name="adj1" fmla="val 75000"/>
              <a:gd name="adj2" fmla="val 50000"/>
            </a:avLst>
          </a:prstGeom>
          <a:noFill/>
          <a:ln w="9525" cap="flat" cmpd="sng">
            <a:solidFill>
              <a:schemeClr val="tx1"/>
            </a:solidFill>
            <a:prstDash val="solid"/>
            <a:headEnd type="none" w="med" len="med"/>
            <a:tailEnd type="none" w="med" len="med"/>
          </a:ln>
        </p:spPr>
        <p:txBody>
          <a:bodyPr/>
          <a:lstStyle/>
          <a:p>
            <a:endParaRPr lang="en-US"/>
          </a:p>
        </p:txBody>
      </p:sp>
      <p:sp>
        <p:nvSpPr>
          <p:cNvPr id="123933" name="Text Box 123932"/>
          <p:cNvSpPr txBox="1"/>
          <p:nvPr/>
        </p:nvSpPr>
        <p:spPr>
          <a:xfrm>
            <a:off x="5486400" y="5486400"/>
            <a:ext cx="1251585" cy="306705"/>
          </a:xfrm>
          <a:prstGeom prst="rect">
            <a:avLst/>
          </a:prstGeom>
          <a:noFill/>
          <a:ln w="9525">
            <a:noFill/>
          </a:ln>
        </p:spPr>
        <p:txBody>
          <a:bodyPr wrap="none" anchor="t">
            <a:spAutoFit/>
          </a:bodyPr>
          <a:lstStyle/>
          <a:p>
            <a:r>
              <a:rPr dirty="0">
                <a:latin typeface="Arial" panose="020B0604020202020204" pitchFamily="34" charset="0"/>
              </a:rPr>
              <a:t>PLCP header</a:t>
            </a:r>
            <a:endParaRPr>
              <a:latin typeface="Arial" panose="020B0604020202020204" pitchFamily="34" charset="0"/>
            </a:endParaRPr>
          </a:p>
        </p:txBody>
      </p:sp>
      <p:sp>
        <p:nvSpPr>
          <p:cNvPr id="123934" name="Text Box 123933"/>
          <p:cNvSpPr txBox="1"/>
          <p:nvPr/>
        </p:nvSpPr>
        <p:spPr>
          <a:xfrm>
            <a:off x="3124200" y="4495800"/>
            <a:ext cx="480060" cy="306705"/>
          </a:xfrm>
          <a:prstGeom prst="rect">
            <a:avLst/>
          </a:prstGeom>
          <a:noFill/>
          <a:ln w="9525">
            <a:noFill/>
          </a:ln>
        </p:spPr>
        <p:txBody>
          <a:bodyPr wrap="none" anchor="t">
            <a:spAutoFit/>
          </a:bodyPr>
          <a:lstStyle/>
          <a:p>
            <a:r>
              <a:rPr>
                <a:latin typeface="Arial" panose="020B0604020202020204" pitchFamily="34" charset="0"/>
              </a:rPr>
              <a:t>128</a:t>
            </a:r>
          </a:p>
        </p:txBody>
      </p:sp>
      <p:sp>
        <p:nvSpPr>
          <p:cNvPr id="123935" name="Text Box 123934"/>
          <p:cNvSpPr txBox="1"/>
          <p:nvPr/>
        </p:nvSpPr>
        <p:spPr>
          <a:xfrm>
            <a:off x="4267200" y="4495800"/>
            <a:ext cx="381000" cy="306705"/>
          </a:xfrm>
          <a:prstGeom prst="rect">
            <a:avLst/>
          </a:prstGeom>
          <a:noFill/>
          <a:ln w="9525">
            <a:noFill/>
          </a:ln>
        </p:spPr>
        <p:txBody>
          <a:bodyPr wrap="none" anchor="t">
            <a:spAutoFit/>
          </a:bodyPr>
          <a:lstStyle/>
          <a:p>
            <a:r>
              <a:rPr>
                <a:latin typeface="Arial" panose="020B0604020202020204" pitchFamily="34" charset="0"/>
              </a:rPr>
              <a:t>16</a:t>
            </a:r>
          </a:p>
        </p:txBody>
      </p:sp>
      <p:sp>
        <p:nvSpPr>
          <p:cNvPr id="123936" name="Text Box 123935"/>
          <p:cNvSpPr txBox="1"/>
          <p:nvPr/>
        </p:nvSpPr>
        <p:spPr>
          <a:xfrm>
            <a:off x="4953000" y="4495800"/>
            <a:ext cx="281940" cy="306705"/>
          </a:xfrm>
          <a:prstGeom prst="rect">
            <a:avLst/>
          </a:prstGeom>
          <a:noFill/>
          <a:ln w="9525">
            <a:noFill/>
          </a:ln>
        </p:spPr>
        <p:txBody>
          <a:bodyPr wrap="none" anchor="t">
            <a:spAutoFit/>
          </a:bodyPr>
          <a:lstStyle/>
          <a:p>
            <a:r>
              <a:rPr>
                <a:latin typeface="Arial" panose="020B0604020202020204" pitchFamily="34" charset="0"/>
              </a:rPr>
              <a:t>8</a:t>
            </a:r>
          </a:p>
        </p:txBody>
      </p:sp>
      <p:sp>
        <p:nvSpPr>
          <p:cNvPr id="123937" name="Text Box 123936"/>
          <p:cNvSpPr txBox="1"/>
          <p:nvPr/>
        </p:nvSpPr>
        <p:spPr>
          <a:xfrm>
            <a:off x="5638800" y="4495800"/>
            <a:ext cx="281940" cy="306705"/>
          </a:xfrm>
          <a:prstGeom prst="rect">
            <a:avLst/>
          </a:prstGeom>
          <a:noFill/>
          <a:ln w="9525">
            <a:noFill/>
          </a:ln>
        </p:spPr>
        <p:txBody>
          <a:bodyPr wrap="none" anchor="t">
            <a:spAutoFit/>
          </a:bodyPr>
          <a:lstStyle/>
          <a:p>
            <a:r>
              <a:rPr>
                <a:latin typeface="Arial" panose="020B0604020202020204" pitchFamily="34" charset="0"/>
              </a:rPr>
              <a:t>8</a:t>
            </a:r>
          </a:p>
        </p:txBody>
      </p:sp>
      <p:sp>
        <p:nvSpPr>
          <p:cNvPr id="123938" name="Text Box 123937"/>
          <p:cNvSpPr txBox="1"/>
          <p:nvPr/>
        </p:nvSpPr>
        <p:spPr>
          <a:xfrm>
            <a:off x="7010400" y="4495800"/>
            <a:ext cx="381000" cy="306705"/>
          </a:xfrm>
          <a:prstGeom prst="rect">
            <a:avLst/>
          </a:prstGeom>
          <a:noFill/>
          <a:ln w="9525">
            <a:noFill/>
          </a:ln>
        </p:spPr>
        <p:txBody>
          <a:bodyPr wrap="none" anchor="t">
            <a:spAutoFit/>
          </a:bodyPr>
          <a:lstStyle/>
          <a:p>
            <a:r>
              <a:rPr>
                <a:latin typeface="Arial" panose="020B0604020202020204" pitchFamily="34" charset="0"/>
              </a:rPr>
              <a:t>16</a:t>
            </a:r>
          </a:p>
        </p:txBody>
      </p:sp>
      <p:sp>
        <p:nvSpPr>
          <p:cNvPr id="123939" name="Text Box 123938"/>
          <p:cNvSpPr txBox="1"/>
          <p:nvPr/>
        </p:nvSpPr>
        <p:spPr>
          <a:xfrm>
            <a:off x="7924800" y="4495800"/>
            <a:ext cx="805815" cy="306705"/>
          </a:xfrm>
          <a:prstGeom prst="rect">
            <a:avLst/>
          </a:prstGeom>
          <a:noFill/>
          <a:ln w="9525">
            <a:noFill/>
          </a:ln>
        </p:spPr>
        <p:txBody>
          <a:bodyPr wrap="none" anchor="t">
            <a:spAutoFit/>
          </a:bodyPr>
          <a:lstStyle/>
          <a:p>
            <a:r>
              <a:rPr>
                <a:latin typeface="Arial" panose="020B0604020202020204" pitchFamily="34" charset="0"/>
              </a:rPr>
              <a:t>variable</a:t>
            </a:r>
          </a:p>
        </p:txBody>
      </p:sp>
      <p:sp>
        <p:nvSpPr>
          <p:cNvPr id="123940" name="Text Box 123939"/>
          <p:cNvSpPr txBox="1"/>
          <p:nvPr/>
        </p:nvSpPr>
        <p:spPr>
          <a:xfrm>
            <a:off x="9356725" y="4479925"/>
            <a:ext cx="459740" cy="306705"/>
          </a:xfrm>
          <a:prstGeom prst="rect">
            <a:avLst/>
          </a:prstGeom>
          <a:noFill/>
          <a:ln w="9525">
            <a:noFill/>
          </a:ln>
        </p:spPr>
        <p:txBody>
          <a:bodyPr wrap="none" anchor="t">
            <a:spAutoFit/>
          </a:bodyPr>
          <a:lstStyle/>
          <a:p>
            <a:r>
              <a:rPr dirty="0">
                <a:latin typeface="Arial" panose="020B0604020202020204" pitchFamily="34" charset="0"/>
              </a:rPr>
              <a:t>bits</a:t>
            </a:r>
            <a:endParaRPr>
              <a:latin typeface="Arial" panose="020B0604020202020204" pitchFamily="34" charset="0"/>
            </a:endParaRPr>
          </a:p>
        </p:txBody>
      </p:sp>
      <p:sp>
        <p:nvSpPr>
          <p:cNvPr id="123941" name="Rectangles 123940"/>
          <p:cNvSpPr/>
          <p:nvPr/>
        </p:nvSpPr>
        <p:spPr>
          <a:xfrm>
            <a:off x="6172200" y="4800600"/>
            <a:ext cx="685800" cy="381000"/>
          </a:xfrm>
          <a:prstGeom prst="rect">
            <a:avLst/>
          </a:prstGeom>
          <a:solidFill>
            <a:srgbClr val="DADAF6"/>
          </a:solidFill>
          <a:ln w="9525" cap="flat" cmpd="sng">
            <a:solidFill>
              <a:schemeClr val="tx1"/>
            </a:solidFill>
            <a:prstDash val="solid"/>
            <a:miter/>
            <a:headEnd type="none" w="med" len="med"/>
            <a:tailEnd type="none" w="med" len="med"/>
          </a:ln>
        </p:spPr>
        <p:txBody>
          <a:bodyPr wrap="none" anchor="ctr"/>
          <a:lstStyle/>
          <a:p>
            <a:pPr algn="ctr"/>
            <a:r>
              <a:rPr dirty="0">
                <a:latin typeface="Arial" panose="020B0604020202020204" pitchFamily="34" charset="0"/>
              </a:rPr>
              <a:t>length</a:t>
            </a:r>
            <a:endParaRPr>
              <a:latin typeface="Arial" panose="020B0604020202020204" pitchFamily="34" charset="0"/>
            </a:endParaRPr>
          </a:p>
        </p:txBody>
      </p:sp>
      <p:sp>
        <p:nvSpPr>
          <p:cNvPr id="123942" name="Text Box 123941"/>
          <p:cNvSpPr txBox="1"/>
          <p:nvPr/>
        </p:nvSpPr>
        <p:spPr>
          <a:xfrm>
            <a:off x="6324600" y="4495800"/>
            <a:ext cx="381000" cy="306705"/>
          </a:xfrm>
          <a:prstGeom prst="rect">
            <a:avLst/>
          </a:prstGeom>
          <a:noFill/>
          <a:ln w="9525">
            <a:noFill/>
          </a:ln>
        </p:spPr>
        <p:txBody>
          <a:bodyPr wrap="none" anchor="t">
            <a:spAutoFit/>
          </a:bodyPr>
          <a:lstStyle/>
          <a:p>
            <a:r>
              <a:rPr>
                <a:latin typeface="Arial" panose="020B0604020202020204" pitchFamily="34" charset="0"/>
              </a:rPr>
              <a:t>16</a:t>
            </a:r>
          </a:p>
        </p:txBody>
      </p:sp>
      <p:sp>
        <p:nvSpPr>
          <p:cNvPr id="123944" name="Text Placeholder 123943"/>
          <p:cNvSpPr>
            <a:spLocks noGrp="1"/>
          </p:cNvSpPr>
          <p:nvPr>
            <p:ph type="body" idx="1"/>
          </p:nvPr>
        </p:nvSpPr>
        <p:spPr>
          <a:xfrm>
            <a:off x="914400" y="938530"/>
            <a:ext cx="10603230" cy="5334000"/>
          </a:xfrm>
        </p:spPr>
        <p:txBody>
          <a:bodyPr/>
          <a:lstStyle/>
          <a:p>
            <a:pPr marL="342900" indent="-342900">
              <a:buFont typeface="Arial" panose="020B0604020202020204" pitchFamily="34" charset="0"/>
              <a:buChar char="•"/>
            </a:pPr>
            <a:r>
              <a:rPr lang="en-US" altLang="x-none" sz="2000"/>
              <a:t>Synchronization</a:t>
            </a:r>
          </a:p>
          <a:p>
            <a:pPr marL="0" lvl="1" indent="0">
              <a:buFont typeface="Arial" panose="020B0604020202020204" pitchFamily="34" charset="0"/>
              <a:buNone/>
            </a:pPr>
            <a:r>
              <a:rPr lang="en-IN" altLang="en-US" sz="2000"/>
              <a:t>	</a:t>
            </a:r>
            <a:r>
              <a:rPr lang="en-US" altLang="x-none" sz="2000"/>
              <a:t>synch., gain setting, energy detection, frequency offset compensation</a:t>
            </a:r>
          </a:p>
          <a:p>
            <a:pPr marL="342900" indent="-342900">
              <a:buFont typeface="Arial" panose="020B0604020202020204" pitchFamily="34" charset="0"/>
              <a:buChar char="•"/>
            </a:pPr>
            <a:r>
              <a:rPr lang="en-US" altLang="x-none" sz="2000"/>
              <a:t>SFD (Start Frame Delimiter)</a:t>
            </a:r>
          </a:p>
          <a:p>
            <a:pPr marL="0" lvl="1" indent="0">
              <a:buFont typeface="Arial" panose="020B0604020202020204" pitchFamily="34" charset="0"/>
              <a:buNone/>
            </a:pPr>
            <a:r>
              <a:rPr lang="en-IN" altLang="en-US" sz="2000"/>
              <a:t>	</a:t>
            </a:r>
            <a:r>
              <a:rPr lang="en-US" altLang="x-none" sz="2000"/>
              <a:t>1111001110100000</a:t>
            </a:r>
          </a:p>
          <a:p>
            <a:pPr marL="342900" indent="-342900">
              <a:buFont typeface="Arial" panose="020B0604020202020204" pitchFamily="34" charset="0"/>
              <a:buChar char="•"/>
            </a:pPr>
            <a:r>
              <a:rPr lang="en-US" altLang="x-none" sz="2000"/>
              <a:t>Signal</a:t>
            </a:r>
          </a:p>
          <a:p>
            <a:pPr marL="0" lvl="1" indent="0">
              <a:buFont typeface="Arial" panose="020B0604020202020204" pitchFamily="34" charset="0"/>
              <a:buNone/>
            </a:pPr>
            <a:r>
              <a:rPr lang="en-IN" altLang="en-US" sz="2000"/>
              <a:t>	</a:t>
            </a:r>
            <a:r>
              <a:rPr lang="en-US" altLang="x-none" sz="2000"/>
              <a:t>data rate of the payload (0A: 1 </a:t>
            </a:r>
            <a:r>
              <a:rPr lang="en-US" altLang="x-none" sz="2000" err="1"/>
              <a:t>Mbit</a:t>
            </a:r>
            <a:r>
              <a:rPr lang="en-US" altLang="x-none" sz="2000"/>
              <a:t>/s DBPSK; 14: 2 </a:t>
            </a:r>
            <a:r>
              <a:rPr lang="en-US" altLang="x-none" sz="2000" err="1"/>
              <a:t>Mbit</a:t>
            </a:r>
            <a:r>
              <a:rPr lang="en-US" altLang="x-none" sz="2000"/>
              <a:t>/s DQPSK)</a:t>
            </a:r>
          </a:p>
          <a:p>
            <a:pPr marL="342900" indent="-342900">
              <a:buFont typeface="Arial" panose="020B0604020202020204" pitchFamily="34" charset="0"/>
              <a:buChar char="•"/>
            </a:pPr>
            <a:r>
              <a:rPr lang="en-US" altLang="x-none" sz="2000"/>
              <a:t>Service					 Length</a:t>
            </a:r>
          </a:p>
          <a:p>
            <a:pPr marL="0" lvl="1" indent="0">
              <a:buFont typeface="Arial" panose="020B0604020202020204" pitchFamily="34" charset="0"/>
              <a:buNone/>
            </a:pPr>
            <a:r>
              <a:rPr lang="en-IN" altLang="en-US" sz="2000"/>
              <a:t>	</a:t>
            </a:r>
            <a:r>
              <a:rPr lang="en-US" altLang="x-none" sz="2000"/>
              <a:t>future use, 00: 802.11 compliant 	        length of the payload</a:t>
            </a:r>
          </a:p>
          <a:p>
            <a:pPr marL="342900" indent="-342900">
              <a:buFont typeface="Arial" panose="020B0604020202020204" pitchFamily="34" charset="0"/>
              <a:buChar char="•"/>
            </a:pPr>
            <a:r>
              <a:rPr lang="en-US" altLang="x-none" sz="2000"/>
              <a:t>HEC (Header Error Check)</a:t>
            </a:r>
          </a:p>
          <a:p>
            <a:pPr marL="0" lvl="1" indent="0">
              <a:buFont typeface="Arial" panose="020B0604020202020204" pitchFamily="34" charset="0"/>
              <a:buNone/>
            </a:pPr>
            <a:r>
              <a:rPr lang="en-IN" altLang="en-US" sz="2000"/>
              <a:t>	</a:t>
            </a:r>
            <a:r>
              <a:rPr lang="en-US" altLang="x-none" sz="2000"/>
              <a:t>protection of signal, service and length, x</a:t>
            </a:r>
            <a:r>
              <a:rPr lang="en-US" altLang="x-none" sz="2000" baseline="30000"/>
              <a:t>16</a:t>
            </a:r>
            <a:r>
              <a:rPr lang="en-US" altLang="x-none" sz="2000"/>
              <a:t>+x</a:t>
            </a:r>
            <a:r>
              <a:rPr lang="en-US" altLang="x-none" sz="2000" baseline="30000"/>
              <a:t>12</a:t>
            </a:r>
            <a:r>
              <a:rPr lang="en-US" altLang="x-none" sz="2000"/>
              <a:t>+x</a:t>
            </a:r>
            <a:r>
              <a:rPr lang="en-US" altLang="x-none" sz="2000" baseline="30000"/>
              <a:t>5</a:t>
            </a:r>
            <a:r>
              <a:rPr lang="en-US" altLang="x-none" sz="2000"/>
              <a:t>+1 </a:t>
            </a:r>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4533900" y="5949950"/>
              <a:ext cx="1816100" cy="95250"/>
            </p14:xfrm>
          </p:contentPart>
        </mc:Choice>
        <mc:Fallback xmlns="">
          <p:pic>
            <p:nvPicPr>
              <p:cNvPr id="2" name="Ink 1"/>
            </p:nvPicPr>
            <p:blipFill>
              <a:blip r:embed="rId3"/>
            </p:blipFill>
            <p:spPr>
              <a:xfrm>
                <a:off x="4533900" y="5949950"/>
                <a:ext cx="1816100" cy="95250"/>
              </a:xfrm>
              <a:prstGeom prst="rect"/>
            </p:spPr>
          </p:pic>
        </mc:Fallback>
      </mc:AlternateContent>
      <mc:AlternateContent xmlns:mc="http://schemas.openxmlformats.org/markup-compatibility/2006" xmlns:p14="http://schemas.microsoft.com/office/powerpoint/2010/main">
        <mc:Choice Requires="p14">
          <p:contentPart p14:bwMode="auto" r:id="rId4">
            <p14:nvContentPartPr>
              <p14:cNvPr id="3" name="Ink 2"/>
              <p14:cNvContentPartPr/>
              <p14:nvPr/>
            </p14:nvContentPartPr>
            <p14:xfrm>
              <a:off x="8445500" y="5238750"/>
              <a:ext cx="546100" cy="533400"/>
            </p14:xfrm>
          </p:contentPart>
        </mc:Choice>
        <mc:Fallback xmlns="">
          <p:pic>
            <p:nvPicPr>
              <p:cNvPr id="3" name="Ink 2"/>
            </p:nvPicPr>
            <p:blipFill>
              <a:blip r:embed="rId5"/>
            </p:blipFill>
            <p:spPr>
              <a:xfrm>
                <a:off x="8445500" y="5238750"/>
                <a:ext cx="546100" cy="533400"/>
              </a:xfrm>
              <a:prstGeom prst="rect"/>
            </p:spPr>
          </p:pic>
        </mc:Fallback>
      </mc:AlternateContent>
      <mc:AlternateContent xmlns:mc="http://schemas.openxmlformats.org/markup-compatibility/2006" xmlns:p14="http://schemas.microsoft.com/office/powerpoint/2010/main">
        <mc:Choice Requires="p14">
          <p:contentPart p14:bwMode="auto" r:id="rId6">
            <p14:nvContentPartPr>
              <p14:cNvPr id="4" name="Ink 3"/>
              <p14:cNvContentPartPr/>
              <p14:nvPr/>
            </p14:nvContentPartPr>
            <p14:xfrm>
              <a:off x="2495550" y="2070100"/>
              <a:ext cx="1244600" cy="82550"/>
            </p14:xfrm>
          </p:contentPart>
        </mc:Choice>
        <mc:Fallback xmlns="">
          <p:pic>
            <p:nvPicPr>
              <p:cNvPr id="4" name="Ink 3"/>
            </p:nvPicPr>
            <p:blipFill>
              <a:blip r:embed="rId7"/>
            </p:blipFill>
            <p:spPr>
              <a:xfrm>
                <a:off x="2495550" y="2070100"/>
                <a:ext cx="1244600" cy="82550"/>
              </a:xfrm>
              <a:prstGeom prst="rect"/>
            </p:spPr>
          </p:pic>
        </mc:Fallback>
      </mc:AlternateContent>
    </p:spTree>
    <p:extLst>
      <p:ext uri="{BB962C8B-B14F-4D97-AF65-F5344CB8AC3E}">
        <p14:creationId xmlns:p14="http://schemas.microsoft.com/office/powerpoint/2010/main" val="321569157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lvl="0" eaLnBrk="1" hangingPunct="1"/>
            <a:fld id="{9A0DB2DC-4C9A-4742-B13C-FB6460FD3503}" type="slidenum">
              <a:rPr lang="en-US" dirty="0"/>
              <a:t>36</a:t>
            </a:fld>
            <a:endParaRPr lang="en-US" dirty="0"/>
          </a:p>
        </p:txBody>
      </p:sp>
      <p:sp>
        <p:nvSpPr>
          <p:cNvPr id="1421314" name="Title 1421313"/>
          <p:cNvSpPr>
            <a:spLocks noGrp="1"/>
          </p:cNvSpPr>
          <p:nvPr>
            <p:ph type="title"/>
          </p:nvPr>
        </p:nvSpPr>
        <p:spPr>
          <a:xfrm>
            <a:off x="415600" y="107592"/>
            <a:ext cx="11360800" cy="763500"/>
          </a:xfrm>
        </p:spPr>
        <p:txBody>
          <a:bodyPr anchor="ctr"/>
          <a:lstStyle/>
          <a:p>
            <a:r>
              <a:t>Hardware</a:t>
            </a:r>
          </a:p>
        </p:txBody>
      </p:sp>
      <p:sp>
        <p:nvSpPr>
          <p:cNvPr id="1421315" name="Text Placeholder 1421314"/>
          <p:cNvSpPr>
            <a:spLocks noGrp="1"/>
          </p:cNvSpPr>
          <p:nvPr>
            <p:ph type="body" idx="1"/>
          </p:nvPr>
        </p:nvSpPr>
        <p:spPr>
          <a:xfrm>
            <a:off x="914400" y="870585"/>
            <a:ext cx="10382250" cy="4800600"/>
          </a:xfrm>
        </p:spPr>
        <p:txBody>
          <a:bodyPr>
            <a:normAutofit lnSpcReduction="10000"/>
          </a:bodyPr>
          <a:lstStyle/>
          <a:p>
            <a:pPr>
              <a:lnSpc>
                <a:spcPct val="90000"/>
              </a:lnSpc>
            </a:pPr>
            <a:r>
              <a:rPr sz="2400"/>
              <a:t>Original WaveLAN card (NCR)</a:t>
            </a:r>
          </a:p>
          <a:p>
            <a:pPr lvl="1">
              <a:lnSpc>
                <a:spcPct val="90000"/>
              </a:lnSpc>
            </a:pPr>
            <a:r>
              <a:rPr lang="en-IN" sz="2000"/>
              <a:t>	</a:t>
            </a:r>
            <a:r>
              <a:rPr sz="2000"/>
              <a:t>914 MHz Radio Frequency</a:t>
            </a:r>
          </a:p>
          <a:p>
            <a:pPr lvl="1">
              <a:lnSpc>
                <a:spcPct val="90000"/>
              </a:lnSpc>
            </a:pPr>
            <a:r>
              <a:rPr lang="en-IN" sz="2000"/>
              <a:t>	</a:t>
            </a:r>
            <a:r>
              <a:rPr sz="2000"/>
              <a:t>Transmit power 281.8 mW</a:t>
            </a:r>
          </a:p>
          <a:p>
            <a:pPr lvl="1">
              <a:lnSpc>
                <a:spcPct val="90000"/>
              </a:lnSpc>
            </a:pPr>
            <a:r>
              <a:rPr lang="en-IN" sz="2000"/>
              <a:t>	</a:t>
            </a:r>
            <a:r>
              <a:rPr sz="2000"/>
              <a:t>Transmission Range ~250 m (outdoors) at 2Mbps</a:t>
            </a:r>
          </a:p>
          <a:p>
            <a:pPr lvl="1">
              <a:lnSpc>
                <a:spcPct val="90000"/>
              </a:lnSpc>
            </a:pPr>
            <a:r>
              <a:rPr sz="2000"/>
              <a:t>SNRT 10 dB (capture)</a:t>
            </a:r>
          </a:p>
          <a:p>
            <a:pPr>
              <a:lnSpc>
                <a:spcPct val="90000"/>
              </a:lnSpc>
            </a:pPr>
            <a:r>
              <a:rPr sz="2400"/>
              <a:t>WaveLAN II (Lucent)</a:t>
            </a:r>
          </a:p>
          <a:p>
            <a:pPr lvl="1">
              <a:lnSpc>
                <a:spcPct val="90000"/>
              </a:lnSpc>
            </a:pPr>
            <a:r>
              <a:rPr lang="en-IN" sz="2000"/>
              <a:t>	</a:t>
            </a:r>
            <a:r>
              <a:rPr sz="2000"/>
              <a:t>2.4 GHz radio frequency range</a:t>
            </a:r>
          </a:p>
          <a:p>
            <a:pPr lvl="1">
              <a:lnSpc>
                <a:spcPct val="90000"/>
              </a:lnSpc>
            </a:pPr>
            <a:r>
              <a:rPr lang="en-IN" sz="2000"/>
              <a:t>	</a:t>
            </a:r>
            <a:r>
              <a:rPr sz="2000"/>
              <a:t>Transmit Power 30mW</a:t>
            </a:r>
          </a:p>
          <a:p>
            <a:pPr lvl="1">
              <a:lnSpc>
                <a:spcPct val="90000"/>
              </a:lnSpc>
            </a:pPr>
            <a:r>
              <a:rPr lang="en-IN" sz="2000"/>
              <a:t>	</a:t>
            </a:r>
            <a:r>
              <a:rPr sz="2000"/>
              <a:t>Transmission range 376 m (outdoors) at 2 Mbps (60m indoors)</a:t>
            </a:r>
          </a:p>
          <a:p>
            <a:pPr lvl="1">
              <a:lnSpc>
                <a:spcPct val="90000"/>
              </a:lnSpc>
            </a:pPr>
            <a:r>
              <a:rPr lang="en-IN" sz="2000"/>
              <a:t>	</a:t>
            </a:r>
            <a:r>
              <a:rPr sz="2000"/>
              <a:t>Receive Threshold = - 81dBm </a:t>
            </a:r>
          </a:p>
          <a:p>
            <a:pPr lvl="1">
              <a:lnSpc>
                <a:spcPct val="90000"/>
              </a:lnSpc>
            </a:pPr>
            <a:r>
              <a:rPr lang="en-IN" sz="2000"/>
              <a:t>	</a:t>
            </a:r>
            <a:r>
              <a:rPr sz="2000"/>
              <a:t>Carrier Sense Threshold = -111dBm</a:t>
            </a:r>
          </a:p>
          <a:p>
            <a:pPr>
              <a:lnSpc>
                <a:spcPct val="90000"/>
              </a:lnSpc>
            </a:pPr>
            <a:r>
              <a:rPr sz="2400"/>
              <a:t>Many others….Agere, Cisco,………</a:t>
            </a:r>
          </a:p>
        </p:txBody>
      </p:sp>
    </p:spTree>
    <p:extLst>
      <p:ext uri="{BB962C8B-B14F-4D97-AF65-F5344CB8AC3E}">
        <p14:creationId xmlns:p14="http://schemas.microsoft.com/office/powerpoint/2010/main" val="341775430"/>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2338" name="Title 1422337"/>
          <p:cNvSpPr>
            <a:spLocks noGrp="1"/>
          </p:cNvSpPr>
          <p:nvPr>
            <p:ph type="ctrTitle"/>
          </p:nvPr>
        </p:nvSpPr>
        <p:spPr>
          <a:xfrm>
            <a:off x="1905000" y="2438400"/>
            <a:ext cx="8305800" cy="1600200"/>
          </a:xfrm>
        </p:spPr>
        <p:txBody>
          <a:bodyPr anchor="ctr"/>
          <a:lstStyle/>
          <a:p>
            <a:pPr defTabSz="914400">
              <a:buClrTx/>
              <a:buSzTx/>
              <a:buFontTx/>
            </a:pPr>
            <a:r>
              <a:rPr sz="3200" b="1" kern="1200" baseline="0">
                <a:latin typeface="Arial" panose="020B0604020202020204" pitchFamily="34" charset="0"/>
              </a:rPr>
              <a:t>802.11-based Wireless LANs</a:t>
            </a:r>
            <a:br>
              <a:rPr sz="3200" b="1" kern="1200" baseline="0">
                <a:latin typeface="Arial" panose="020B0604020202020204" pitchFamily="34" charset="0"/>
              </a:rPr>
            </a:br>
            <a:r>
              <a:rPr sz="3200" b="1" kern="1200" baseline="0">
                <a:latin typeface="Arial" panose="020B0604020202020204" pitchFamily="34" charset="0"/>
              </a:rPr>
              <a:t>MAC functional spec - DCF</a:t>
            </a:r>
            <a:endParaRPr sz="3200" b="1" kern="1200" baseline="0">
              <a:solidFill>
                <a:srgbClr val="990000"/>
              </a:solidFill>
              <a:latin typeface="Arial" panose="020B0604020202020204" pitchFamily="34" charset="0"/>
            </a:endParaRPr>
          </a:p>
        </p:txBody>
      </p:sp>
    </p:spTree>
    <p:extLst>
      <p:ext uri="{BB962C8B-B14F-4D97-AF65-F5344CB8AC3E}">
        <p14:creationId xmlns:p14="http://schemas.microsoft.com/office/powerpoint/2010/main" val="228915053"/>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76801"/>
          <p:cNvSpPr>
            <a:spLocks noGrp="1"/>
          </p:cNvSpPr>
          <p:nvPr>
            <p:ph type="title"/>
          </p:nvPr>
        </p:nvSpPr>
        <p:spPr>
          <a:xfrm>
            <a:off x="326700" y="227607"/>
            <a:ext cx="11360800" cy="763500"/>
          </a:xfrm>
        </p:spPr>
        <p:txBody>
          <a:bodyPr anchor="ctr"/>
          <a:lstStyle/>
          <a:p>
            <a:r>
              <a:rPr lang="en-US" altLang="x-none"/>
              <a:t>802.11 - MAC layer I - DFWMAC</a:t>
            </a:r>
          </a:p>
        </p:txBody>
      </p:sp>
      <p:sp>
        <p:nvSpPr>
          <p:cNvPr id="76803" name="Text Placeholder 76802"/>
          <p:cNvSpPr>
            <a:spLocks noGrp="1"/>
          </p:cNvSpPr>
          <p:nvPr>
            <p:ph type="body" idx="1"/>
          </p:nvPr>
        </p:nvSpPr>
        <p:spPr>
          <a:xfrm>
            <a:off x="482025" y="991107"/>
            <a:ext cx="8596668" cy="3880773"/>
          </a:xfrm>
        </p:spPr>
        <p:txBody>
          <a:bodyPr>
            <a:noAutofit/>
          </a:bodyPr>
          <a:lstStyle/>
          <a:p>
            <a:pPr marL="0" indent="0">
              <a:buFont typeface="Arial" panose="020B0604020202020204" pitchFamily="34" charset="0"/>
              <a:buNone/>
            </a:pPr>
            <a:r>
              <a:rPr lang="en-US" altLang="x-none" sz="1400" b="1" dirty="0"/>
              <a:t>Traffic services</a:t>
            </a:r>
          </a:p>
          <a:p>
            <a:pPr marL="342900" lvl="1" indent="-342900">
              <a:buFont typeface="Arial" panose="020B0604020202020204" pitchFamily="34" charset="0"/>
              <a:buChar char="•"/>
            </a:pPr>
            <a:r>
              <a:rPr lang="en-US" altLang="x-none" sz="1400" dirty="0"/>
              <a:t>Asynchronous Data Service (mandatory)</a:t>
            </a:r>
          </a:p>
          <a:p>
            <a:pPr marL="0" lvl="2" indent="0">
              <a:buFont typeface="Arial" panose="020B0604020202020204" pitchFamily="34" charset="0"/>
              <a:buNone/>
            </a:pPr>
            <a:r>
              <a:rPr lang="en-IN" altLang="en-US" dirty="0"/>
              <a:t>	</a:t>
            </a:r>
            <a:r>
              <a:rPr lang="en-US" altLang="x-none" dirty="0"/>
              <a:t>exchange of data packets based on “best-effort”</a:t>
            </a:r>
          </a:p>
          <a:p>
            <a:pPr marL="0" lvl="2" indent="0">
              <a:buFont typeface="Arial" panose="020B0604020202020204" pitchFamily="34" charset="0"/>
              <a:buNone/>
            </a:pPr>
            <a:r>
              <a:rPr lang="en-IN" altLang="en-US" dirty="0"/>
              <a:t>	</a:t>
            </a:r>
            <a:r>
              <a:rPr lang="en-US" altLang="x-none" dirty="0"/>
              <a:t>support of broadcast and multicast</a:t>
            </a:r>
          </a:p>
          <a:p>
            <a:pPr marL="342900" lvl="1" indent="-342900">
              <a:buFont typeface="Arial" panose="020B0604020202020204" pitchFamily="34" charset="0"/>
              <a:buChar char="•"/>
            </a:pPr>
            <a:r>
              <a:rPr lang="en-US" altLang="x-none" sz="1400" dirty="0"/>
              <a:t>Time-Bounded Service (optional)</a:t>
            </a:r>
          </a:p>
          <a:p>
            <a:pPr marL="0" lvl="2" indent="0">
              <a:buFont typeface="Arial" panose="020B0604020202020204" pitchFamily="34" charset="0"/>
              <a:buNone/>
            </a:pPr>
            <a:r>
              <a:rPr lang="en-IN" altLang="en-US" dirty="0"/>
              <a:t>	</a:t>
            </a:r>
            <a:r>
              <a:rPr lang="en-US" altLang="x-none" dirty="0"/>
              <a:t>implemented using PCF (Point Coordination Function) </a:t>
            </a:r>
          </a:p>
          <a:p>
            <a:pPr marL="0" indent="0">
              <a:buFont typeface="Arial" panose="020B0604020202020204" pitchFamily="34" charset="0"/>
              <a:buNone/>
            </a:pPr>
            <a:r>
              <a:rPr lang="en-US" altLang="x-none" sz="1400" b="1" dirty="0"/>
              <a:t>Access methods</a:t>
            </a:r>
          </a:p>
          <a:p>
            <a:pPr marL="342900" lvl="1" indent="-342900">
              <a:buFont typeface="Arial" panose="020B0604020202020204" pitchFamily="34" charset="0"/>
              <a:buChar char="•"/>
            </a:pPr>
            <a:r>
              <a:rPr lang="en-US" altLang="x-none" sz="1400" dirty="0"/>
              <a:t>DFWMAC-DCF CSMA/CA (mandatory)</a:t>
            </a:r>
          </a:p>
          <a:p>
            <a:pPr marL="0" lvl="2" indent="0">
              <a:buFont typeface="Arial" panose="020B0604020202020204" pitchFamily="34" charset="0"/>
              <a:buNone/>
            </a:pPr>
            <a:r>
              <a:rPr lang="en-IN" altLang="en-US" dirty="0"/>
              <a:t>	</a:t>
            </a:r>
            <a:r>
              <a:rPr lang="en-US" altLang="x-none" dirty="0"/>
              <a:t>collision avoidance via randomized „back-off“ mechanism</a:t>
            </a:r>
          </a:p>
          <a:p>
            <a:pPr marL="0" lvl="2" indent="0">
              <a:buFont typeface="Arial" panose="020B0604020202020204" pitchFamily="34" charset="0"/>
              <a:buNone/>
            </a:pPr>
            <a:r>
              <a:rPr lang="en-IN" altLang="en-US" dirty="0"/>
              <a:t>	</a:t>
            </a:r>
            <a:r>
              <a:rPr lang="en-US" altLang="x-none" dirty="0"/>
              <a:t>minimum distance between consecutive packets</a:t>
            </a:r>
          </a:p>
          <a:p>
            <a:pPr marL="0" lvl="2" indent="0">
              <a:buFont typeface="Arial" panose="020B0604020202020204" pitchFamily="34" charset="0"/>
              <a:buNone/>
            </a:pPr>
            <a:r>
              <a:rPr lang="en-IN" altLang="en-US" dirty="0"/>
              <a:t>	</a:t>
            </a:r>
            <a:r>
              <a:rPr lang="en-US" altLang="x-none" dirty="0"/>
              <a:t>ACK packet for acknowledgements (not for broadcasts)</a:t>
            </a:r>
          </a:p>
          <a:p>
            <a:pPr marL="342900" lvl="1" indent="-342900">
              <a:buFont typeface="Arial" panose="020B0604020202020204" pitchFamily="34" charset="0"/>
              <a:buChar char="•"/>
            </a:pPr>
            <a:r>
              <a:rPr lang="en-US" altLang="x-none" sz="1400" dirty="0"/>
              <a:t>DFWMAC-DCF w/ RTS/CTS (optional)</a:t>
            </a:r>
          </a:p>
          <a:p>
            <a:pPr marL="0" lvl="2" indent="0">
              <a:buFont typeface="Arial" panose="020B0604020202020204" pitchFamily="34" charset="0"/>
              <a:buNone/>
            </a:pPr>
            <a:r>
              <a:rPr lang="en-IN" altLang="en-US" dirty="0"/>
              <a:t>	</a:t>
            </a:r>
            <a:r>
              <a:rPr lang="en-US" altLang="x-none" dirty="0"/>
              <a:t>Distributed Foundation Wireless MAC</a:t>
            </a:r>
          </a:p>
          <a:p>
            <a:pPr marL="0" lvl="2" indent="0">
              <a:buFont typeface="Arial" panose="020B0604020202020204" pitchFamily="34" charset="0"/>
              <a:buNone/>
            </a:pPr>
            <a:r>
              <a:rPr lang="en-IN" altLang="en-US" dirty="0"/>
              <a:t>	</a:t>
            </a:r>
            <a:r>
              <a:rPr lang="en-US" altLang="x-none" dirty="0"/>
              <a:t>avoids hidden terminal problem</a:t>
            </a:r>
          </a:p>
          <a:p>
            <a:pPr marL="342900" lvl="1" indent="-342900">
              <a:buFont typeface="Arial" panose="020B0604020202020204" pitchFamily="34" charset="0"/>
              <a:buChar char="•"/>
            </a:pPr>
            <a:r>
              <a:rPr lang="en-US" altLang="x-none" sz="1400" dirty="0"/>
              <a:t>DFWMAC- PCF (optional)</a:t>
            </a:r>
          </a:p>
          <a:p>
            <a:pPr marL="0" lvl="2" indent="0">
              <a:buFont typeface="Arial" panose="020B0604020202020204" pitchFamily="34" charset="0"/>
              <a:buNone/>
            </a:pPr>
            <a:r>
              <a:rPr lang="en-IN" altLang="en-US" dirty="0"/>
              <a:t>	</a:t>
            </a:r>
            <a:r>
              <a:rPr lang="en-US" altLang="x-none" dirty="0"/>
              <a:t>access point polls terminals according to a list</a:t>
            </a:r>
          </a:p>
        </p:txBody>
      </p:sp>
    </p:spTree>
    <p:extLst>
      <p:ext uri="{BB962C8B-B14F-4D97-AF65-F5344CB8AC3E}">
        <p14:creationId xmlns:p14="http://schemas.microsoft.com/office/powerpoint/2010/main" val="282355378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59" name="Rectangles 77858"/>
          <p:cNvSpPr/>
          <p:nvPr/>
        </p:nvSpPr>
        <p:spPr>
          <a:xfrm>
            <a:off x="6019800" y="4953000"/>
            <a:ext cx="304800" cy="381000"/>
          </a:xfrm>
          <a:prstGeom prst="rect">
            <a:avLst/>
          </a:prstGeom>
          <a:gradFill rotWithShape="0">
            <a:gsLst>
              <a:gs pos="0">
                <a:srgbClr val="FF6699">
                  <a:gamma/>
                  <a:tint val="20392"/>
                  <a:invGamma/>
                </a:srgbClr>
              </a:gs>
              <a:gs pos="100000">
                <a:srgbClr val="FF6699"/>
              </a:gs>
            </a:gsLst>
            <a:lin ang="0" scaled="1"/>
            <a:tileRect/>
          </a:gradFill>
          <a:ln w="9525">
            <a:noFill/>
          </a:ln>
        </p:spPr>
        <p:txBody>
          <a:bodyPr/>
          <a:lstStyle/>
          <a:p>
            <a:endParaRPr lang="en-US"/>
          </a:p>
        </p:txBody>
      </p:sp>
      <p:sp>
        <p:nvSpPr>
          <p:cNvPr id="77826" name="Title 77825"/>
          <p:cNvSpPr>
            <a:spLocks noGrp="1"/>
          </p:cNvSpPr>
          <p:nvPr>
            <p:ph type="title"/>
          </p:nvPr>
        </p:nvSpPr>
        <p:spPr>
          <a:xfrm>
            <a:off x="301935" y="272057"/>
            <a:ext cx="11360800" cy="763500"/>
          </a:xfrm>
        </p:spPr>
        <p:txBody>
          <a:bodyPr anchor="ctr"/>
          <a:lstStyle/>
          <a:p>
            <a:r>
              <a:rPr lang="en-US" altLang="x-none"/>
              <a:t>802.11 - MAC layer II</a:t>
            </a:r>
          </a:p>
        </p:txBody>
      </p:sp>
      <p:sp>
        <p:nvSpPr>
          <p:cNvPr id="77827" name="Text Placeholder 77826"/>
          <p:cNvSpPr>
            <a:spLocks noGrp="1"/>
          </p:cNvSpPr>
          <p:nvPr>
            <p:ph type="body" idx="1"/>
          </p:nvPr>
        </p:nvSpPr>
        <p:spPr>
          <a:xfrm>
            <a:off x="914400" y="1035050"/>
            <a:ext cx="9992995" cy="2895600"/>
          </a:xfrm>
        </p:spPr>
        <p:txBody>
          <a:bodyPr>
            <a:normAutofit fontScale="85000" lnSpcReduction="20000"/>
          </a:bodyPr>
          <a:lstStyle/>
          <a:p>
            <a:pPr marL="342900" indent="-342900">
              <a:lnSpc>
                <a:spcPct val="90000"/>
              </a:lnSpc>
              <a:buFont typeface="Wingdings" panose="05000000000000000000" charset="0"/>
              <a:buChar char="Ø"/>
            </a:pPr>
            <a:r>
              <a:rPr lang="en-US" altLang="x-none" sz="2000"/>
              <a:t>Priorities</a:t>
            </a:r>
          </a:p>
          <a:p>
            <a:pPr marL="800100" lvl="2" indent="-342900">
              <a:lnSpc>
                <a:spcPct val="90000"/>
              </a:lnSpc>
              <a:buFont typeface="Arial" panose="020B0604020202020204" pitchFamily="34" charset="0"/>
              <a:buChar char="•"/>
            </a:pPr>
            <a:r>
              <a:rPr lang="en-US" altLang="x-none" sz="2000"/>
              <a:t>defined through different inter frame spaces</a:t>
            </a:r>
          </a:p>
          <a:p>
            <a:pPr marL="800100" lvl="2" indent="-342900">
              <a:lnSpc>
                <a:spcPct val="90000"/>
              </a:lnSpc>
              <a:buFont typeface="Arial" panose="020B0604020202020204" pitchFamily="34" charset="0"/>
              <a:buChar char="•"/>
            </a:pPr>
            <a:r>
              <a:rPr lang="en-US" altLang="x-none" sz="2000"/>
              <a:t>no guaranteed, hard priorities</a:t>
            </a:r>
          </a:p>
          <a:p>
            <a:pPr marL="342900" lvl="1" indent="-342900">
              <a:lnSpc>
                <a:spcPct val="90000"/>
              </a:lnSpc>
              <a:buFont typeface="Wingdings" panose="05000000000000000000" charset="0"/>
              <a:buChar char="Ø"/>
            </a:pPr>
            <a:r>
              <a:rPr lang="en-US" altLang="x-none" sz="2000"/>
              <a:t>SIFS (Short Inter Frame Spacing)</a:t>
            </a:r>
          </a:p>
          <a:p>
            <a:pPr marL="800100" lvl="3" indent="-342900">
              <a:lnSpc>
                <a:spcPct val="90000"/>
              </a:lnSpc>
              <a:buFont typeface="Arial" panose="020B0604020202020204" pitchFamily="34" charset="0"/>
              <a:buChar char="•"/>
            </a:pPr>
            <a:r>
              <a:rPr lang="en-US" altLang="x-none" sz="2000"/>
              <a:t>highest priority, for ACK, CTS, polling response</a:t>
            </a:r>
          </a:p>
          <a:p>
            <a:pPr marL="342900" lvl="1" indent="-342900">
              <a:lnSpc>
                <a:spcPct val="90000"/>
              </a:lnSpc>
              <a:buFont typeface="Wingdings" panose="05000000000000000000" charset="0"/>
              <a:buChar char="Ø"/>
            </a:pPr>
            <a:r>
              <a:rPr lang="en-US" altLang="x-none" sz="2000"/>
              <a:t>PIFS (PCF IFS)</a:t>
            </a:r>
          </a:p>
          <a:p>
            <a:pPr marL="800100" lvl="3" indent="-342900">
              <a:lnSpc>
                <a:spcPct val="90000"/>
              </a:lnSpc>
              <a:buFont typeface="Arial" panose="020B0604020202020204" pitchFamily="34" charset="0"/>
              <a:buChar char="•"/>
            </a:pPr>
            <a:r>
              <a:rPr lang="en-US" altLang="x-none" sz="2000"/>
              <a:t>medium priority, for time-bounded service using PCF</a:t>
            </a:r>
          </a:p>
          <a:p>
            <a:pPr marL="342900" lvl="1" indent="-342900">
              <a:lnSpc>
                <a:spcPct val="90000"/>
              </a:lnSpc>
              <a:buFont typeface="Wingdings" panose="05000000000000000000" charset="0"/>
              <a:buChar char="Ø"/>
            </a:pPr>
            <a:r>
              <a:rPr lang="en-US" altLang="x-none" sz="2000"/>
              <a:t>DIFS (DCF, Distributed Coordination Function IFS)</a:t>
            </a:r>
          </a:p>
          <a:p>
            <a:pPr marL="800100" lvl="3" indent="-342900">
              <a:lnSpc>
                <a:spcPct val="90000"/>
              </a:lnSpc>
              <a:buFont typeface="Arial" panose="020B0604020202020204" pitchFamily="34" charset="0"/>
              <a:buChar char="•"/>
            </a:pPr>
            <a:r>
              <a:rPr lang="en-US" altLang="x-none" sz="2000"/>
              <a:t>lowest priority, for asynchronous data service</a:t>
            </a:r>
          </a:p>
        </p:txBody>
      </p:sp>
      <p:sp>
        <p:nvSpPr>
          <p:cNvPr id="77828" name="Straight Connector 77827"/>
          <p:cNvSpPr/>
          <p:nvPr/>
        </p:nvSpPr>
        <p:spPr>
          <a:xfrm>
            <a:off x="2133600" y="5334000"/>
            <a:ext cx="7696200" cy="0"/>
          </a:xfrm>
          <a:prstGeom prst="line">
            <a:avLst/>
          </a:prstGeom>
          <a:ln w="9525" cap="flat" cmpd="sng">
            <a:solidFill>
              <a:schemeClr val="tx1"/>
            </a:solidFill>
            <a:prstDash val="solid"/>
            <a:headEnd type="none" w="med" len="med"/>
            <a:tailEnd type="triangle" w="med" len="med"/>
          </a:ln>
        </p:spPr>
      </p:sp>
      <p:sp>
        <p:nvSpPr>
          <p:cNvPr id="77829" name="Text Box 77828"/>
          <p:cNvSpPr txBox="1"/>
          <p:nvPr/>
        </p:nvSpPr>
        <p:spPr>
          <a:xfrm>
            <a:off x="9677400" y="5334000"/>
            <a:ext cx="232410" cy="306705"/>
          </a:xfrm>
          <a:prstGeom prst="rect">
            <a:avLst/>
          </a:prstGeom>
          <a:noFill/>
          <a:ln w="9525">
            <a:noFill/>
          </a:ln>
        </p:spPr>
        <p:txBody>
          <a:bodyPr wrap="none" anchor="t">
            <a:spAutoFit/>
          </a:bodyPr>
          <a:lstStyle/>
          <a:p>
            <a:r>
              <a:rPr>
                <a:latin typeface="Arial" panose="020B0604020202020204" pitchFamily="34" charset="0"/>
              </a:rPr>
              <a:t>t</a:t>
            </a:r>
          </a:p>
        </p:txBody>
      </p:sp>
      <p:sp>
        <p:nvSpPr>
          <p:cNvPr id="77830" name="Rectangles 77829"/>
          <p:cNvSpPr/>
          <p:nvPr/>
        </p:nvSpPr>
        <p:spPr>
          <a:xfrm>
            <a:off x="3276600" y="4953000"/>
            <a:ext cx="2057400" cy="381000"/>
          </a:xfrm>
          <a:prstGeom prst="rect">
            <a:avLst/>
          </a:prstGeom>
          <a:solidFill>
            <a:srgbClr val="DADAF6"/>
          </a:solidFill>
          <a:ln w="9525" cap="flat" cmpd="sng">
            <a:solidFill>
              <a:schemeClr val="tx1"/>
            </a:solidFill>
            <a:prstDash val="solid"/>
            <a:miter/>
            <a:headEnd type="none" w="med" len="med"/>
            <a:tailEnd type="none" w="med" len="med"/>
          </a:ln>
        </p:spPr>
        <p:txBody>
          <a:bodyPr wrap="none" anchor="ctr"/>
          <a:lstStyle/>
          <a:p>
            <a:pPr algn="ctr"/>
            <a:r>
              <a:rPr dirty="0">
                <a:latin typeface="Arial" panose="020B0604020202020204" pitchFamily="34" charset="0"/>
              </a:rPr>
              <a:t>medium busy</a:t>
            </a:r>
            <a:endParaRPr>
              <a:latin typeface="Arial" panose="020B0604020202020204" pitchFamily="34" charset="0"/>
            </a:endParaRPr>
          </a:p>
        </p:txBody>
      </p:sp>
      <p:sp>
        <p:nvSpPr>
          <p:cNvPr id="77831" name="Straight Connector 77830"/>
          <p:cNvSpPr/>
          <p:nvPr/>
        </p:nvSpPr>
        <p:spPr>
          <a:xfrm flipV="1">
            <a:off x="2286000" y="4495800"/>
            <a:ext cx="0" cy="838200"/>
          </a:xfrm>
          <a:prstGeom prst="line">
            <a:avLst/>
          </a:prstGeom>
          <a:ln w="9525" cap="flat" cmpd="sng">
            <a:solidFill>
              <a:schemeClr val="tx1"/>
            </a:solidFill>
            <a:prstDash val="solid"/>
            <a:headEnd type="none" w="med" len="med"/>
            <a:tailEnd type="none" w="med" len="med"/>
          </a:ln>
        </p:spPr>
      </p:sp>
      <p:sp>
        <p:nvSpPr>
          <p:cNvPr id="77832" name="Straight Connector 77831"/>
          <p:cNvSpPr/>
          <p:nvPr/>
        </p:nvSpPr>
        <p:spPr>
          <a:xfrm flipV="1">
            <a:off x="3276600" y="4495800"/>
            <a:ext cx="0" cy="838200"/>
          </a:xfrm>
          <a:prstGeom prst="line">
            <a:avLst/>
          </a:prstGeom>
          <a:ln w="9525" cap="flat" cmpd="sng">
            <a:solidFill>
              <a:schemeClr val="tx1"/>
            </a:solidFill>
            <a:prstDash val="solid"/>
            <a:headEnd type="none" w="med" len="med"/>
            <a:tailEnd type="none" w="med" len="med"/>
          </a:ln>
        </p:spPr>
      </p:sp>
      <p:sp>
        <p:nvSpPr>
          <p:cNvPr id="77833" name="Straight Connector 77832"/>
          <p:cNvSpPr/>
          <p:nvPr/>
        </p:nvSpPr>
        <p:spPr>
          <a:xfrm flipV="1">
            <a:off x="5334000" y="4495800"/>
            <a:ext cx="0" cy="838200"/>
          </a:xfrm>
          <a:prstGeom prst="line">
            <a:avLst/>
          </a:prstGeom>
          <a:ln w="9525" cap="flat" cmpd="sng">
            <a:solidFill>
              <a:schemeClr val="tx1"/>
            </a:solidFill>
            <a:prstDash val="solid"/>
            <a:headEnd type="none" w="med" len="med"/>
            <a:tailEnd type="none" w="med" len="med"/>
          </a:ln>
        </p:spPr>
      </p:sp>
      <p:sp>
        <p:nvSpPr>
          <p:cNvPr id="77834" name="Straight Connector 77833"/>
          <p:cNvSpPr/>
          <p:nvPr/>
        </p:nvSpPr>
        <p:spPr>
          <a:xfrm flipV="1">
            <a:off x="6324600" y="4495800"/>
            <a:ext cx="0" cy="838200"/>
          </a:xfrm>
          <a:prstGeom prst="line">
            <a:avLst/>
          </a:prstGeom>
          <a:ln w="9525" cap="flat" cmpd="sng">
            <a:solidFill>
              <a:schemeClr val="tx1"/>
            </a:solidFill>
            <a:prstDash val="solid"/>
            <a:headEnd type="none" w="med" len="med"/>
            <a:tailEnd type="none" w="med" len="med"/>
          </a:ln>
        </p:spPr>
      </p:sp>
      <p:sp>
        <p:nvSpPr>
          <p:cNvPr id="77836" name="Straight Connector 77835"/>
          <p:cNvSpPr/>
          <p:nvPr/>
        </p:nvSpPr>
        <p:spPr>
          <a:xfrm flipV="1">
            <a:off x="6172200" y="4724400"/>
            <a:ext cx="0" cy="609600"/>
          </a:xfrm>
          <a:prstGeom prst="line">
            <a:avLst/>
          </a:prstGeom>
          <a:ln w="9525" cap="flat" cmpd="sng">
            <a:solidFill>
              <a:schemeClr val="tx1"/>
            </a:solidFill>
            <a:prstDash val="solid"/>
            <a:headEnd type="none" w="med" len="med"/>
            <a:tailEnd type="none" w="med" len="med"/>
          </a:ln>
        </p:spPr>
      </p:sp>
      <p:sp>
        <p:nvSpPr>
          <p:cNvPr id="77837" name="Straight Connector 77836"/>
          <p:cNvSpPr/>
          <p:nvPr/>
        </p:nvSpPr>
        <p:spPr>
          <a:xfrm flipV="1">
            <a:off x="6019800" y="4953000"/>
            <a:ext cx="0" cy="381000"/>
          </a:xfrm>
          <a:prstGeom prst="line">
            <a:avLst/>
          </a:prstGeom>
          <a:ln w="9525" cap="flat" cmpd="sng">
            <a:solidFill>
              <a:schemeClr val="tx1"/>
            </a:solidFill>
            <a:prstDash val="solid"/>
            <a:headEnd type="none" w="med" len="med"/>
            <a:tailEnd type="none" w="med" len="med"/>
          </a:ln>
        </p:spPr>
      </p:sp>
      <p:sp>
        <p:nvSpPr>
          <p:cNvPr id="77839" name="Straight Connector 77838"/>
          <p:cNvSpPr/>
          <p:nvPr/>
        </p:nvSpPr>
        <p:spPr>
          <a:xfrm>
            <a:off x="5338763" y="5181600"/>
            <a:ext cx="685800" cy="0"/>
          </a:xfrm>
          <a:prstGeom prst="line">
            <a:avLst/>
          </a:prstGeom>
          <a:ln w="9525" cap="flat" cmpd="sng">
            <a:solidFill>
              <a:schemeClr val="tx1"/>
            </a:solidFill>
            <a:prstDash val="solid"/>
            <a:headEnd type="triangle" w="med" len="med"/>
            <a:tailEnd type="triangle" w="med" len="med"/>
          </a:ln>
        </p:spPr>
      </p:sp>
      <p:sp>
        <p:nvSpPr>
          <p:cNvPr id="77840" name="Text Box 77839"/>
          <p:cNvSpPr txBox="1"/>
          <p:nvPr/>
        </p:nvSpPr>
        <p:spPr>
          <a:xfrm>
            <a:off x="5364163" y="4860925"/>
            <a:ext cx="578485" cy="306705"/>
          </a:xfrm>
          <a:prstGeom prst="rect">
            <a:avLst/>
          </a:prstGeom>
          <a:noFill/>
          <a:ln w="9525">
            <a:noFill/>
          </a:ln>
        </p:spPr>
        <p:txBody>
          <a:bodyPr wrap="none" anchor="t">
            <a:spAutoFit/>
          </a:bodyPr>
          <a:lstStyle/>
          <a:p>
            <a:r>
              <a:rPr>
                <a:latin typeface="Arial" panose="020B0604020202020204" pitchFamily="34" charset="0"/>
              </a:rPr>
              <a:t>SIFS</a:t>
            </a:r>
          </a:p>
        </p:txBody>
      </p:sp>
      <p:sp>
        <p:nvSpPr>
          <p:cNvPr id="77841" name="Straight Connector 77840"/>
          <p:cNvSpPr/>
          <p:nvPr/>
        </p:nvSpPr>
        <p:spPr>
          <a:xfrm>
            <a:off x="5334000" y="4876800"/>
            <a:ext cx="838200" cy="0"/>
          </a:xfrm>
          <a:prstGeom prst="line">
            <a:avLst/>
          </a:prstGeom>
          <a:ln w="9525" cap="flat" cmpd="sng">
            <a:solidFill>
              <a:schemeClr val="tx1"/>
            </a:solidFill>
            <a:prstDash val="solid"/>
            <a:headEnd type="triangle" w="med" len="med"/>
            <a:tailEnd type="triangle" w="med" len="med"/>
          </a:ln>
        </p:spPr>
      </p:sp>
      <p:sp>
        <p:nvSpPr>
          <p:cNvPr id="77842" name="Text Box 77841"/>
          <p:cNvSpPr txBox="1"/>
          <p:nvPr/>
        </p:nvSpPr>
        <p:spPr>
          <a:xfrm>
            <a:off x="5435600" y="4572000"/>
            <a:ext cx="578485" cy="306705"/>
          </a:xfrm>
          <a:prstGeom prst="rect">
            <a:avLst/>
          </a:prstGeom>
          <a:noFill/>
          <a:ln w="9525">
            <a:noFill/>
          </a:ln>
        </p:spPr>
        <p:txBody>
          <a:bodyPr wrap="none" anchor="t">
            <a:spAutoFit/>
          </a:bodyPr>
          <a:lstStyle/>
          <a:p>
            <a:r>
              <a:rPr>
                <a:latin typeface="Arial" panose="020B0604020202020204" pitchFamily="34" charset="0"/>
              </a:rPr>
              <a:t>PIFS</a:t>
            </a:r>
          </a:p>
        </p:txBody>
      </p:sp>
      <p:sp>
        <p:nvSpPr>
          <p:cNvPr id="77843" name="Text Box 77842"/>
          <p:cNvSpPr txBox="1"/>
          <p:nvPr/>
        </p:nvSpPr>
        <p:spPr>
          <a:xfrm>
            <a:off x="5507038" y="4267200"/>
            <a:ext cx="588010" cy="306705"/>
          </a:xfrm>
          <a:prstGeom prst="rect">
            <a:avLst/>
          </a:prstGeom>
          <a:noFill/>
          <a:ln w="9525">
            <a:noFill/>
          </a:ln>
        </p:spPr>
        <p:txBody>
          <a:bodyPr wrap="none" anchor="t">
            <a:spAutoFit/>
          </a:bodyPr>
          <a:lstStyle/>
          <a:p>
            <a:r>
              <a:rPr>
                <a:latin typeface="Arial" panose="020B0604020202020204" pitchFamily="34" charset="0"/>
              </a:rPr>
              <a:t>DIFS</a:t>
            </a:r>
          </a:p>
        </p:txBody>
      </p:sp>
      <p:sp>
        <p:nvSpPr>
          <p:cNvPr id="77844" name="Straight Connector 77843"/>
          <p:cNvSpPr/>
          <p:nvPr/>
        </p:nvSpPr>
        <p:spPr>
          <a:xfrm>
            <a:off x="5334000" y="4572000"/>
            <a:ext cx="990600" cy="0"/>
          </a:xfrm>
          <a:prstGeom prst="line">
            <a:avLst/>
          </a:prstGeom>
          <a:ln w="9525" cap="flat" cmpd="sng">
            <a:solidFill>
              <a:schemeClr val="tx1"/>
            </a:solidFill>
            <a:prstDash val="solid"/>
            <a:headEnd type="triangle" w="med" len="med"/>
            <a:tailEnd type="triangle" w="med" len="med"/>
          </a:ln>
        </p:spPr>
      </p:sp>
      <p:sp>
        <p:nvSpPr>
          <p:cNvPr id="77845" name="Text Box 77844"/>
          <p:cNvSpPr txBox="1"/>
          <p:nvPr/>
        </p:nvSpPr>
        <p:spPr>
          <a:xfrm>
            <a:off x="2457450" y="4267200"/>
            <a:ext cx="588010" cy="306705"/>
          </a:xfrm>
          <a:prstGeom prst="rect">
            <a:avLst/>
          </a:prstGeom>
          <a:noFill/>
          <a:ln w="9525">
            <a:noFill/>
          </a:ln>
        </p:spPr>
        <p:txBody>
          <a:bodyPr wrap="none" anchor="t">
            <a:spAutoFit/>
          </a:bodyPr>
          <a:lstStyle/>
          <a:p>
            <a:r>
              <a:rPr>
                <a:latin typeface="Arial" panose="020B0604020202020204" pitchFamily="34" charset="0"/>
              </a:rPr>
              <a:t>DIFS</a:t>
            </a:r>
          </a:p>
        </p:txBody>
      </p:sp>
      <p:sp>
        <p:nvSpPr>
          <p:cNvPr id="77846" name="Straight Connector 77845"/>
          <p:cNvSpPr/>
          <p:nvPr/>
        </p:nvSpPr>
        <p:spPr>
          <a:xfrm>
            <a:off x="2286000" y="4572000"/>
            <a:ext cx="990600" cy="0"/>
          </a:xfrm>
          <a:prstGeom prst="line">
            <a:avLst/>
          </a:prstGeom>
          <a:ln w="9525" cap="flat" cmpd="sng">
            <a:solidFill>
              <a:schemeClr val="tx1"/>
            </a:solidFill>
            <a:prstDash val="solid"/>
            <a:headEnd type="triangle" w="med" len="med"/>
            <a:tailEnd type="triangle" w="med" len="med"/>
          </a:ln>
        </p:spPr>
      </p:sp>
      <p:sp>
        <p:nvSpPr>
          <p:cNvPr id="77848" name="Rectangles 77847"/>
          <p:cNvSpPr/>
          <p:nvPr/>
        </p:nvSpPr>
        <p:spPr>
          <a:xfrm>
            <a:off x="7543800" y="4953000"/>
            <a:ext cx="2057400" cy="381000"/>
          </a:xfrm>
          <a:prstGeom prst="rect">
            <a:avLst/>
          </a:prstGeom>
          <a:solidFill>
            <a:srgbClr val="DADAF6"/>
          </a:solidFill>
          <a:ln w="9525" cap="flat" cmpd="sng">
            <a:solidFill>
              <a:schemeClr val="tx1"/>
            </a:solidFill>
            <a:prstDash val="solid"/>
            <a:miter/>
            <a:headEnd type="none" w="med" len="med"/>
            <a:tailEnd type="none" w="med" len="med"/>
          </a:ln>
        </p:spPr>
        <p:txBody>
          <a:bodyPr wrap="none" anchor="ctr"/>
          <a:lstStyle/>
          <a:p>
            <a:pPr algn="ctr"/>
            <a:r>
              <a:rPr dirty="0">
                <a:latin typeface="Arial" panose="020B0604020202020204" pitchFamily="34" charset="0"/>
              </a:rPr>
              <a:t>next frame</a:t>
            </a:r>
            <a:endParaRPr>
              <a:latin typeface="Arial" panose="020B0604020202020204" pitchFamily="34" charset="0"/>
            </a:endParaRPr>
          </a:p>
        </p:txBody>
      </p:sp>
      <p:sp>
        <p:nvSpPr>
          <p:cNvPr id="77849" name="Straight Connector 77848"/>
          <p:cNvSpPr/>
          <p:nvPr/>
        </p:nvSpPr>
        <p:spPr>
          <a:xfrm flipV="1">
            <a:off x="7543800" y="4495800"/>
            <a:ext cx="0" cy="838200"/>
          </a:xfrm>
          <a:prstGeom prst="line">
            <a:avLst/>
          </a:prstGeom>
          <a:ln w="9525" cap="flat" cmpd="sng">
            <a:solidFill>
              <a:schemeClr val="tx1"/>
            </a:solidFill>
            <a:prstDash val="solid"/>
            <a:headEnd type="none" w="med" len="med"/>
            <a:tailEnd type="none" w="med" len="med"/>
          </a:ln>
        </p:spPr>
      </p:sp>
      <p:sp>
        <p:nvSpPr>
          <p:cNvPr id="77850" name="Rectangles 77849"/>
          <p:cNvSpPr/>
          <p:nvPr/>
        </p:nvSpPr>
        <p:spPr>
          <a:xfrm>
            <a:off x="6324600" y="4953000"/>
            <a:ext cx="1219200" cy="381000"/>
          </a:xfrm>
          <a:prstGeom prst="rect">
            <a:avLst/>
          </a:prstGeom>
          <a:solidFill>
            <a:srgbClr val="FF6699"/>
          </a:solidFill>
          <a:ln w="9525" cap="flat" cmpd="sng">
            <a:solidFill>
              <a:schemeClr val="tx1"/>
            </a:solidFill>
            <a:prstDash val="solid"/>
            <a:miter/>
            <a:headEnd type="none" w="med" len="med"/>
            <a:tailEnd type="none" w="med" len="med"/>
          </a:ln>
        </p:spPr>
        <p:txBody>
          <a:bodyPr wrap="none" anchor="ctr"/>
          <a:lstStyle/>
          <a:p>
            <a:pPr algn="ctr"/>
            <a:r>
              <a:rPr dirty="0">
                <a:latin typeface="Arial" panose="020B0604020202020204" pitchFamily="34" charset="0"/>
              </a:rPr>
              <a:t>contention</a:t>
            </a:r>
            <a:endParaRPr>
              <a:latin typeface="Arial" panose="020B0604020202020204" pitchFamily="34" charset="0"/>
            </a:endParaRPr>
          </a:p>
        </p:txBody>
      </p:sp>
      <p:sp>
        <p:nvSpPr>
          <p:cNvPr id="77853" name="Text Box 77852"/>
          <p:cNvSpPr txBox="1"/>
          <p:nvPr/>
        </p:nvSpPr>
        <p:spPr>
          <a:xfrm>
            <a:off x="3581400" y="5486400"/>
            <a:ext cx="1951355" cy="521970"/>
          </a:xfrm>
          <a:prstGeom prst="rect">
            <a:avLst/>
          </a:prstGeom>
          <a:noFill/>
          <a:ln w="9525">
            <a:noFill/>
          </a:ln>
        </p:spPr>
        <p:txBody>
          <a:bodyPr wrap="none" anchor="t">
            <a:spAutoFit/>
          </a:bodyPr>
          <a:lstStyle/>
          <a:p>
            <a:r>
              <a:rPr dirty="0">
                <a:latin typeface="Arial" panose="020B0604020202020204" pitchFamily="34" charset="0"/>
              </a:rPr>
              <a:t>direct access if </a:t>
            </a:r>
            <a:br>
              <a:rPr dirty="0">
                <a:latin typeface="Arial" panose="020B0604020202020204" pitchFamily="34" charset="0"/>
              </a:rPr>
            </a:br>
            <a:r>
              <a:rPr dirty="0">
                <a:latin typeface="Arial" panose="020B0604020202020204" pitchFamily="34" charset="0"/>
              </a:rPr>
              <a:t>medium is free</a:t>
            </a:r>
            <a:r>
              <a:rPr>
                <a:latin typeface="Arial" panose="020B0604020202020204" pitchFamily="34" charset="0"/>
              </a:rPr>
              <a:t> </a:t>
            </a:r>
            <a:r>
              <a:rPr>
                <a:latin typeface="Arial" panose="020B0604020202020204" pitchFamily="34" charset="0"/>
                <a:sym typeface="Symbol" panose="05050102010706020507" pitchFamily="18" charset="2"/>
              </a:rPr>
              <a:t> DIFS</a:t>
            </a:r>
          </a:p>
        </p:txBody>
      </p:sp>
      <p:cxnSp>
        <p:nvCxnSpPr>
          <p:cNvPr id="77854" name="Curved Connector 77853"/>
          <p:cNvCxnSpPr>
            <a:stCxn id="77853" idx="1"/>
            <a:endCxn id="77832" idx="0"/>
          </p:cNvCxnSpPr>
          <p:nvPr/>
        </p:nvCxnSpPr>
        <p:spPr>
          <a:xfrm rot="10800000">
            <a:off x="3276600" y="5334000"/>
            <a:ext cx="304800" cy="442913"/>
          </a:xfrm>
          <a:prstGeom prst="curvedConnector2">
            <a:avLst/>
          </a:prstGeom>
          <a:ln w="9525" cap="flat" cmpd="sng">
            <a:solidFill>
              <a:schemeClr val="tx1"/>
            </a:solidFill>
            <a:prstDash val="solid"/>
            <a:headEnd type="none" w="med" len="med"/>
            <a:tailEnd type="triangle" w="med" len="med"/>
          </a:ln>
        </p:spPr>
      </p:cxnSp>
    </p:spTree>
    <p:extLst>
      <p:ext uri="{BB962C8B-B14F-4D97-AF65-F5344CB8AC3E}">
        <p14:creationId xmlns:p14="http://schemas.microsoft.com/office/powerpoint/2010/main" val="26482898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lvl="0" eaLnBrk="1" hangingPunct="1"/>
            <a:fld id="{9A0DB2DC-4C9A-4742-B13C-FB6460FD3503}" type="slidenum">
              <a:rPr lang="en-US" dirty="0"/>
              <a:t>4</a:t>
            </a:fld>
            <a:endParaRPr lang="en-US" dirty="0"/>
          </a:p>
        </p:txBody>
      </p:sp>
      <p:sp>
        <p:nvSpPr>
          <p:cNvPr id="1398786" name="Title 1398785"/>
          <p:cNvSpPr>
            <a:spLocks noGrp="1"/>
          </p:cNvSpPr>
          <p:nvPr>
            <p:ph type="title"/>
          </p:nvPr>
        </p:nvSpPr>
        <p:spPr>
          <a:xfrm>
            <a:off x="415600" y="345082"/>
            <a:ext cx="11360800" cy="763500"/>
          </a:xfrm>
        </p:spPr>
        <p:txBody>
          <a:bodyPr anchor="ctr"/>
          <a:lstStyle/>
          <a:p>
            <a:r>
              <a:t>Wireless networks</a:t>
            </a:r>
          </a:p>
        </p:txBody>
      </p:sp>
      <p:sp>
        <p:nvSpPr>
          <p:cNvPr id="1398787" name="Text Placeholder 1398786"/>
          <p:cNvSpPr>
            <a:spLocks noGrp="1"/>
          </p:cNvSpPr>
          <p:nvPr>
            <p:ph type="body" idx="1"/>
          </p:nvPr>
        </p:nvSpPr>
        <p:spPr>
          <a:xfrm>
            <a:off x="913765" y="1184275"/>
            <a:ext cx="10498455" cy="4987925"/>
          </a:xfrm>
        </p:spPr>
        <p:txBody>
          <a:bodyPr>
            <a:normAutofit fontScale="92500" lnSpcReduction="10000"/>
          </a:bodyPr>
          <a:lstStyle/>
          <a:p>
            <a:pPr>
              <a:lnSpc>
                <a:spcPct val="90000"/>
              </a:lnSpc>
            </a:pPr>
            <a:r>
              <a:rPr sz="2400"/>
              <a:t>Access computing/communication services, </a:t>
            </a:r>
            <a:r>
              <a:rPr sz="2400">
                <a:solidFill>
                  <a:srgbClr val="990000"/>
                </a:solidFill>
              </a:rPr>
              <a:t>on the move</a:t>
            </a:r>
          </a:p>
          <a:p>
            <a:pPr>
              <a:lnSpc>
                <a:spcPct val="90000"/>
              </a:lnSpc>
            </a:pPr>
            <a:endParaRPr sz="2400"/>
          </a:p>
          <a:p>
            <a:pPr>
              <a:lnSpc>
                <a:spcPct val="90000"/>
              </a:lnSpc>
            </a:pPr>
            <a:r>
              <a:rPr sz="2400"/>
              <a:t>Cellular Networks</a:t>
            </a:r>
          </a:p>
          <a:p>
            <a:pPr lvl="1">
              <a:lnSpc>
                <a:spcPct val="90000"/>
              </a:lnSpc>
            </a:pPr>
            <a:r>
              <a:rPr sz="2000"/>
              <a:t>traditional base station infrastructure systems</a:t>
            </a:r>
          </a:p>
          <a:p>
            <a:pPr>
              <a:lnSpc>
                <a:spcPct val="90000"/>
              </a:lnSpc>
            </a:pPr>
            <a:endParaRPr sz="2400"/>
          </a:p>
          <a:p>
            <a:pPr>
              <a:lnSpc>
                <a:spcPct val="90000"/>
              </a:lnSpc>
            </a:pPr>
            <a:r>
              <a:rPr sz="2400"/>
              <a:t>Wireless LANs</a:t>
            </a:r>
          </a:p>
          <a:p>
            <a:pPr lvl="1">
              <a:lnSpc>
                <a:spcPct val="90000"/>
              </a:lnSpc>
            </a:pPr>
            <a:r>
              <a:rPr sz="2000"/>
              <a:t>infrastructure as well as ad-hoc networks possible</a:t>
            </a:r>
          </a:p>
          <a:p>
            <a:pPr lvl="1">
              <a:lnSpc>
                <a:spcPct val="90000"/>
              </a:lnSpc>
            </a:pPr>
            <a:r>
              <a:rPr sz="2000"/>
              <a:t>very flexible within the reception area</a:t>
            </a:r>
          </a:p>
          <a:p>
            <a:pPr lvl="1">
              <a:lnSpc>
                <a:spcPct val="90000"/>
              </a:lnSpc>
            </a:pPr>
            <a:r>
              <a:rPr sz="2000" dirty="0" err="1"/>
              <a:t>low bandwidth compared to wired networks (1-10 Mbit</a:t>
            </a:r>
            <a:r>
              <a:rPr sz="2000"/>
              <a:t>/s)</a:t>
            </a:r>
          </a:p>
          <a:p>
            <a:pPr>
              <a:lnSpc>
                <a:spcPct val="90000"/>
              </a:lnSpc>
            </a:pPr>
            <a:endParaRPr sz="2400"/>
          </a:p>
          <a:p>
            <a:pPr>
              <a:lnSpc>
                <a:spcPct val="90000"/>
              </a:lnSpc>
            </a:pPr>
            <a:r>
              <a:rPr sz="2400"/>
              <a:t>Multihop Ad hoc Networks</a:t>
            </a:r>
          </a:p>
          <a:p>
            <a:pPr lvl="1">
              <a:lnSpc>
                <a:spcPct val="90000"/>
              </a:lnSpc>
            </a:pPr>
            <a:r>
              <a:rPr sz="2000"/>
              <a:t>useful when infrastructure not available, impractical, or expensive</a:t>
            </a:r>
          </a:p>
          <a:p>
            <a:pPr lvl="1">
              <a:lnSpc>
                <a:spcPct val="90000"/>
              </a:lnSpc>
            </a:pPr>
            <a:r>
              <a:rPr sz="2000"/>
              <a:t>military applications, rescue, home networking</a:t>
            </a:r>
          </a:p>
        </p:txBody>
      </p:sp>
    </p:spTree>
    <p:extLst>
      <p:ext uri="{BB962C8B-B14F-4D97-AF65-F5344CB8AC3E}">
        <p14:creationId xmlns:p14="http://schemas.microsoft.com/office/powerpoint/2010/main" val="4056907669"/>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s 90113"/>
          <p:cNvSpPr/>
          <p:nvPr/>
        </p:nvSpPr>
        <p:spPr>
          <a:xfrm>
            <a:off x="2227263" y="6248400"/>
            <a:ext cx="1898650" cy="457200"/>
          </a:xfrm>
          <a:prstGeom prst="rect">
            <a:avLst/>
          </a:prstGeom>
          <a:noFill/>
          <a:ln w="12700">
            <a:noFill/>
          </a:ln>
        </p:spPr>
        <p:txBody>
          <a:bodyPr/>
          <a:lstStyle/>
          <a:p>
            <a:endParaRPr lang="en-US"/>
          </a:p>
        </p:txBody>
      </p:sp>
      <p:sp>
        <p:nvSpPr>
          <p:cNvPr id="90161" name="Straight Connector 90160"/>
          <p:cNvSpPr/>
          <p:nvPr/>
        </p:nvSpPr>
        <p:spPr>
          <a:xfrm>
            <a:off x="2495550" y="2209800"/>
            <a:ext cx="7391400" cy="0"/>
          </a:xfrm>
          <a:prstGeom prst="line">
            <a:avLst/>
          </a:prstGeom>
          <a:ln w="9525" cap="flat" cmpd="sng">
            <a:solidFill>
              <a:schemeClr val="tx1"/>
            </a:solidFill>
            <a:prstDash val="solid"/>
            <a:headEnd type="none" w="med" len="med"/>
            <a:tailEnd type="triangle" w="med" len="med"/>
          </a:ln>
        </p:spPr>
      </p:sp>
      <p:sp>
        <p:nvSpPr>
          <p:cNvPr id="90162" name="Text Box 90161"/>
          <p:cNvSpPr txBox="1"/>
          <p:nvPr/>
        </p:nvSpPr>
        <p:spPr>
          <a:xfrm>
            <a:off x="9642475" y="2270125"/>
            <a:ext cx="232410" cy="306705"/>
          </a:xfrm>
          <a:prstGeom prst="rect">
            <a:avLst/>
          </a:prstGeom>
          <a:noFill/>
          <a:ln w="9525">
            <a:noFill/>
          </a:ln>
        </p:spPr>
        <p:txBody>
          <a:bodyPr wrap="none" anchor="t">
            <a:spAutoFit/>
          </a:bodyPr>
          <a:lstStyle/>
          <a:p>
            <a:r>
              <a:rPr>
                <a:latin typeface="Arial" panose="020B0604020202020204" pitchFamily="34" charset="0"/>
              </a:rPr>
              <a:t>t</a:t>
            </a:r>
          </a:p>
        </p:txBody>
      </p:sp>
      <p:sp>
        <p:nvSpPr>
          <p:cNvPr id="90163" name="Rectangles 90162"/>
          <p:cNvSpPr/>
          <p:nvPr/>
        </p:nvSpPr>
        <p:spPr>
          <a:xfrm>
            <a:off x="3657600" y="1828800"/>
            <a:ext cx="2038350" cy="381000"/>
          </a:xfrm>
          <a:prstGeom prst="rect">
            <a:avLst/>
          </a:prstGeom>
          <a:solidFill>
            <a:srgbClr val="DADAF6"/>
          </a:solidFill>
          <a:ln w="9525" cap="flat" cmpd="sng">
            <a:solidFill>
              <a:schemeClr val="tx1"/>
            </a:solidFill>
            <a:prstDash val="solid"/>
            <a:miter/>
            <a:headEnd type="none" w="med" len="med"/>
            <a:tailEnd type="none" w="med" len="med"/>
          </a:ln>
        </p:spPr>
        <p:txBody>
          <a:bodyPr wrap="none" anchor="ctr"/>
          <a:lstStyle/>
          <a:p>
            <a:pPr algn="ctr"/>
            <a:r>
              <a:rPr dirty="0">
                <a:latin typeface="Arial" panose="020B0604020202020204" pitchFamily="34" charset="0"/>
              </a:rPr>
              <a:t>medium busy</a:t>
            </a:r>
            <a:endParaRPr>
              <a:latin typeface="Arial" panose="020B0604020202020204" pitchFamily="34" charset="0"/>
            </a:endParaRPr>
          </a:p>
        </p:txBody>
      </p:sp>
      <p:sp>
        <p:nvSpPr>
          <p:cNvPr id="90164" name="Straight Connector 90163"/>
          <p:cNvSpPr/>
          <p:nvPr/>
        </p:nvSpPr>
        <p:spPr>
          <a:xfrm flipV="1">
            <a:off x="2647950" y="1371600"/>
            <a:ext cx="0" cy="838200"/>
          </a:xfrm>
          <a:prstGeom prst="line">
            <a:avLst/>
          </a:prstGeom>
          <a:ln w="9525" cap="flat" cmpd="sng">
            <a:solidFill>
              <a:schemeClr val="tx1"/>
            </a:solidFill>
            <a:prstDash val="solid"/>
            <a:headEnd type="none" w="med" len="med"/>
            <a:tailEnd type="none" w="med" len="med"/>
          </a:ln>
        </p:spPr>
      </p:sp>
      <p:sp>
        <p:nvSpPr>
          <p:cNvPr id="90165" name="Straight Connector 90164"/>
          <p:cNvSpPr/>
          <p:nvPr/>
        </p:nvSpPr>
        <p:spPr>
          <a:xfrm flipH="1" flipV="1">
            <a:off x="3657600" y="1371600"/>
            <a:ext cx="0" cy="990600"/>
          </a:xfrm>
          <a:prstGeom prst="line">
            <a:avLst/>
          </a:prstGeom>
          <a:ln w="9525" cap="flat" cmpd="sng">
            <a:solidFill>
              <a:schemeClr val="tx1"/>
            </a:solidFill>
            <a:prstDash val="solid"/>
            <a:headEnd type="none" w="med" len="med"/>
            <a:tailEnd type="none" w="med" len="med"/>
          </a:ln>
        </p:spPr>
      </p:sp>
      <p:sp>
        <p:nvSpPr>
          <p:cNvPr id="90166" name="Straight Connector 90165"/>
          <p:cNvSpPr/>
          <p:nvPr/>
        </p:nvSpPr>
        <p:spPr>
          <a:xfrm flipV="1">
            <a:off x="5695950" y="1371600"/>
            <a:ext cx="0" cy="838200"/>
          </a:xfrm>
          <a:prstGeom prst="line">
            <a:avLst/>
          </a:prstGeom>
          <a:ln w="9525" cap="flat" cmpd="sng">
            <a:solidFill>
              <a:schemeClr val="tx1"/>
            </a:solidFill>
            <a:prstDash val="solid"/>
            <a:headEnd type="none" w="med" len="med"/>
            <a:tailEnd type="none" w="med" len="med"/>
          </a:ln>
        </p:spPr>
      </p:sp>
      <p:sp>
        <p:nvSpPr>
          <p:cNvPr id="90167" name="Straight Connector 90166"/>
          <p:cNvSpPr/>
          <p:nvPr/>
        </p:nvSpPr>
        <p:spPr>
          <a:xfrm flipV="1">
            <a:off x="6686550" y="1371600"/>
            <a:ext cx="0" cy="1143000"/>
          </a:xfrm>
          <a:prstGeom prst="line">
            <a:avLst/>
          </a:prstGeom>
          <a:ln w="9525" cap="flat" cmpd="sng">
            <a:solidFill>
              <a:schemeClr val="tx1"/>
            </a:solidFill>
            <a:prstDash val="solid"/>
            <a:headEnd type="none" w="med" len="med"/>
            <a:tailEnd type="none" w="med" len="med"/>
          </a:ln>
        </p:spPr>
      </p:sp>
      <p:sp>
        <p:nvSpPr>
          <p:cNvPr id="90174" name="Text Box 90173"/>
          <p:cNvSpPr txBox="1"/>
          <p:nvPr/>
        </p:nvSpPr>
        <p:spPr>
          <a:xfrm>
            <a:off x="5868988" y="1143000"/>
            <a:ext cx="588010" cy="306705"/>
          </a:xfrm>
          <a:prstGeom prst="rect">
            <a:avLst/>
          </a:prstGeom>
          <a:noFill/>
          <a:ln w="9525">
            <a:noFill/>
          </a:ln>
        </p:spPr>
        <p:txBody>
          <a:bodyPr wrap="none" anchor="t">
            <a:spAutoFit/>
          </a:bodyPr>
          <a:lstStyle/>
          <a:p>
            <a:r>
              <a:rPr>
                <a:latin typeface="Arial" panose="020B0604020202020204" pitchFamily="34" charset="0"/>
              </a:rPr>
              <a:t>DIFS</a:t>
            </a:r>
          </a:p>
        </p:txBody>
      </p:sp>
      <p:sp>
        <p:nvSpPr>
          <p:cNvPr id="90175" name="Straight Connector 90174"/>
          <p:cNvSpPr/>
          <p:nvPr/>
        </p:nvSpPr>
        <p:spPr>
          <a:xfrm>
            <a:off x="5695950" y="1447800"/>
            <a:ext cx="990600" cy="0"/>
          </a:xfrm>
          <a:prstGeom prst="line">
            <a:avLst/>
          </a:prstGeom>
          <a:ln w="9525" cap="flat" cmpd="sng">
            <a:solidFill>
              <a:schemeClr val="tx1"/>
            </a:solidFill>
            <a:prstDash val="solid"/>
            <a:headEnd type="triangle" w="med" len="med"/>
            <a:tailEnd type="triangle" w="med" len="med"/>
          </a:ln>
        </p:spPr>
      </p:sp>
      <p:sp>
        <p:nvSpPr>
          <p:cNvPr id="90176" name="Text Box 90175"/>
          <p:cNvSpPr txBox="1"/>
          <p:nvPr/>
        </p:nvSpPr>
        <p:spPr>
          <a:xfrm>
            <a:off x="2819400" y="1143000"/>
            <a:ext cx="588010" cy="306705"/>
          </a:xfrm>
          <a:prstGeom prst="rect">
            <a:avLst/>
          </a:prstGeom>
          <a:noFill/>
          <a:ln w="9525">
            <a:noFill/>
          </a:ln>
        </p:spPr>
        <p:txBody>
          <a:bodyPr wrap="none" anchor="t">
            <a:spAutoFit/>
          </a:bodyPr>
          <a:lstStyle/>
          <a:p>
            <a:r>
              <a:rPr>
                <a:latin typeface="Arial" panose="020B0604020202020204" pitchFamily="34" charset="0"/>
              </a:rPr>
              <a:t>DIFS</a:t>
            </a:r>
          </a:p>
        </p:txBody>
      </p:sp>
      <p:sp>
        <p:nvSpPr>
          <p:cNvPr id="90177" name="Straight Connector 90176"/>
          <p:cNvSpPr/>
          <p:nvPr/>
        </p:nvSpPr>
        <p:spPr>
          <a:xfrm>
            <a:off x="2647950" y="1447800"/>
            <a:ext cx="990600" cy="0"/>
          </a:xfrm>
          <a:prstGeom prst="line">
            <a:avLst/>
          </a:prstGeom>
          <a:ln w="9525" cap="flat" cmpd="sng">
            <a:solidFill>
              <a:schemeClr val="tx1"/>
            </a:solidFill>
            <a:prstDash val="solid"/>
            <a:headEnd type="triangle" w="med" len="med"/>
            <a:tailEnd type="triangle" w="med" len="med"/>
          </a:ln>
        </p:spPr>
      </p:sp>
      <p:sp>
        <p:nvSpPr>
          <p:cNvPr id="90178" name="Rectangles 90177"/>
          <p:cNvSpPr/>
          <p:nvPr/>
        </p:nvSpPr>
        <p:spPr>
          <a:xfrm>
            <a:off x="7677150" y="1828800"/>
            <a:ext cx="2057400" cy="381000"/>
          </a:xfrm>
          <a:prstGeom prst="rect">
            <a:avLst/>
          </a:prstGeom>
          <a:solidFill>
            <a:srgbClr val="DADAF6"/>
          </a:solidFill>
          <a:ln w="9525" cap="flat" cmpd="sng">
            <a:solidFill>
              <a:schemeClr val="tx1"/>
            </a:solidFill>
            <a:prstDash val="solid"/>
            <a:miter/>
            <a:headEnd type="none" w="med" len="med"/>
            <a:tailEnd type="none" w="med" len="med"/>
          </a:ln>
        </p:spPr>
        <p:txBody>
          <a:bodyPr wrap="none" anchor="ctr"/>
          <a:lstStyle/>
          <a:p>
            <a:pPr algn="ctr"/>
            <a:r>
              <a:rPr dirty="0">
                <a:latin typeface="Arial" panose="020B0604020202020204" pitchFamily="34" charset="0"/>
              </a:rPr>
              <a:t>next frame</a:t>
            </a:r>
            <a:endParaRPr>
              <a:latin typeface="Arial" panose="020B0604020202020204" pitchFamily="34" charset="0"/>
            </a:endParaRPr>
          </a:p>
        </p:txBody>
      </p:sp>
      <p:sp>
        <p:nvSpPr>
          <p:cNvPr id="90179" name="Straight Connector 90178"/>
          <p:cNvSpPr/>
          <p:nvPr/>
        </p:nvSpPr>
        <p:spPr>
          <a:xfrm flipV="1">
            <a:off x="7677150" y="1371600"/>
            <a:ext cx="0" cy="838200"/>
          </a:xfrm>
          <a:prstGeom prst="line">
            <a:avLst/>
          </a:prstGeom>
          <a:ln w="9525" cap="flat" cmpd="sng">
            <a:solidFill>
              <a:schemeClr val="tx1"/>
            </a:solidFill>
            <a:prstDash val="solid"/>
            <a:headEnd type="none" w="med" len="med"/>
            <a:tailEnd type="none" w="med" len="med"/>
          </a:ln>
        </p:spPr>
      </p:sp>
      <p:sp>
        <p:nvSpPr>
          <p:cNvPr id="90180" name="Rectangles 90179"/>
          <p:cNvSpPr/>
          <p:nvPr/>
        </p:nvSpPr>
        <p:spPr>
          <a:xfrm>
            <a:off x="6686550" y="1828800"/>
            <a:ext cx="990600" cy="381000"/>
          </a:xfrm>
          <a:prstGeom prst="rect">
            <a:avLst/>
          </a:prstGeom>
          <a:solidFill>
            <a:srgbClr val="FF6699"/>
          </a:solidFill>
          <a:ln w="9525" cap="flat" cmpd="sng">
            <a:solidFill>
              <a:schemeClr val="tx1"/>
            </a:solidFill>
            <a:prstDash val="solid"/>
            <a:miter/>
            <a:headEnd type="none" w="med" len="med"/>
            <a:tailEnd type="none" w="med" len="med"/>
          </a:ln>
        </p:spPr>
        <p:txBody>
          <a:bodyPr/>
          <a:lstStyle/>
          <a:p>
            <a:endParaRPr lang="en-US"/>
          </a:p>
        </p:txBody>
      </p:sp>
      <p:sp>
        <p:nvSpPr>
          <p:cNvPr id="90181" name="Left Brace 90180"/>
          <p:cNvSpPr/>
          <p:nvPr/>
        </p:nvSpPr>
        <p:spPr>
          <a:xfrm rot="5400000">
            <a:off x="7105650" y="800100"/>
            <a:ext cx="152400" cy="990600"/>
          </a:xfrm>
          <a:prstGeom prst="leftBrace">
            <a:avLst>
              <a:gd name="adj1" fmla="val 54166"/>
              <a:gd name="adj2" fmla="val 50000"/>
            </a:avLst>
          </a:prstGeom>
          <a:noFill/>
          <a:ln w="9525" cap="flat" cmpd="sng">
            <a:solidFill>
              <a:schemeClr val="tx1"/>
            </a:solidFill>
            <a:prstDash val="solid"/>
            <a:headEnd type="none" w="med" len="med"/>
            <a:tailEnd type="none" w="med" len="med"/>
          </a:ln>
        </p:spPr>
        <p:txBody>
          <a:bodyPr/>
          <a:lstStyle/>
          <a:p>
            <a:endParaRPr lang="en-US"/>
          </a:p>
        </p:txBody>
      </p:sp>
      <p:sp>
        <p:nvSpPr>
          <p:cNvPr id="90184" name="Text Box 90183"/>
          <p:cNvSpPr txBox="1"/>
          <p:nvPr/>
        </p:nvSpPr>
        <p:spPr>
          <a:xfrm>
            <a:off x="8001000" y="838200"/>
            <a:ext cx="1854200" cy="737235"/>
          </a:xfrm>
          <a:prstGeom prst="rect">
            <a:avLst/>
          </a:prstGeom>
          <a:noFill/>
          <a:ln w="9525">
            <a:noFill/>
          </a:ln>
        </p:spPr>
        <p:txBody>
          <a:bodyPr wrap="none" anchor="t">
            <a:spAutoFit/>
          </a:bodyPr>
          <a:lstStyle/>
          <a:p>
            <a:r>
              <a:rPr dirty="0">
                <a:latin typeface="Arial" panose="020B0604020202020204" pitchFamily="34" charset="0"/>
              </a:rPr>
              <a:t>contention window</a:t>
            </a:r>
            <a:endParaRPr>
              <a:latin typeface="Arial" panose="020B0604020202020204" pitchFamily="34" charset="0"/>
            </a:endParaRPr>
          </a:p>
          <a:p>
            <a:r>
              <a:rPr dirty="0">
                <a:latin typeface="Arial" panose="020B0604020202020204" pitchFamily="34" charset="0"/>
              </a:rPr>
              <a:t>(randomized back-off</a:t>
            </a:r>
            <a:br>
              <a:rPr dirty="0">
                <a:latin typeface="Arial" panose="020B0604020202020204" pitchFamily="34" charset="0"/>
              </a:rPr>
            </a:br>
            <a:r>
              <a:rPr dirty="0">
                <a:latin typeface="Arial" panose="020B0604020202020204" pitchFamily="34" charset="0"/>
              </a:rPr>
              <a:t>mechanism</a:t>
            </a:r>
            <a:r>
              <a:rPr>
                <a:latin typeface="Arial" panose="020B0604020202020204" pitchFamily="34" charset="0"/>
              </a:rPr>
              <a:t>)</a:t>
            </a:r>
          </a:p>
        </p:txBody>
      </p:sp>
      <p:cxnSp>
        <p:nvCxnSpPr>
          <p:cNvPr id="90185" name="Curved Connector 90184"/>
          <p:cNvCxnSpPr>
            <a:stCxn id="90184" idx="1"/>
            <a:endCxn id="90181" idx="1"/>
          </p:cNvCxnSpPr>
          <p:nvPr/>
        </p:nvCxnSpPr>
        <p:spPr>
          <a:xfrm rot="10800000" flipV="1">
            <a:off x="8705850" y="1207135"/>
            <a:ext cx="819150" cy="12065"/>
          </a:xfrm>
          <a:prstGeom prst="curvedConnector2">
            <a:avLst/>
          </a:prstGeom>
          <a:ln w="9525" cap="flat" cmpd="sng">
            <a:solidFill>
              <a:schemeClr val="tx1"/>
            </a:solidFill>
            <a:prstDash val="solid"/>
            <a:headEnd type="none" w="med" len="med"/>
            <a:tailEnd type="triangle" w="med" len="med"/>
          </a:ln>
        </p:spPr>
      </p:cxnSp>
      <p:sp>
        <p:nvSpPr>
          <p:cNvPr id="90188" name="Title 90187"/>
          <p:cNvSpPr>
            <a:spLocks noGrp="1"/>
          </p:cNvSpPr>
          <p:nvPr>
            <p:ph type="title"/>
          </p:nvPr>
        </p:nvSpPr>
        <p:spPr>
          <a:xfrm>
            <a:off x="349560" y="294917"/>
            <a:ext cx="11360800" cy="763500"/>
          </a:xfrm>
        </p:spPr>
        <p:txBody>
          <a:bodyPr anchor="ctr"/>
          <a:lstStyle/>
          <a:p>
            <a:r>
              <a:rPr lang="en-US" altLang="x-none"/>
              <a:t>802.11 - CSMA/CA access method I</a:t>
            </a:r>
          </a:p>
        </p:txBody>
      </p:sp>
      <p:sp>
        <p:nvSpPr>
          <p:cNvPr id="90189" name="Text Placeholder 90188"/>
          <p:cNvSpPr>
            <a:spLocks noGrp="1"/>
          </p:cNvSpPr>
          <p:nvPr>
            <p:ph type="body" idx="1"/>
          </p:nvPr>
        </p:nvSpPr>
        <p:spPr>
          <a:xfrm>
            <a:off x="1059180" y="3087370"/>
            <a:ext cx="10037445" cy="2932430"/>
          </a:xfrm>
        </p:spPr>
        <p:txBody>
          <a:bodyPr>
            <a:normAutofit lnSpcReduction="10000"/>
          </a:bodyPr>
          <a:lstStyle/>
          <a:p>
            <a:pPr marL="342900" lvl="1" indent="-342900">
              <a:lnSpc>
                <a:spcPct val="90000"/>
              </a:lnSpc>
              <a:buFont typeface="Arial" panose="020B0604020202020204" pitchFamily="34" charset="0"/>
              <a:buChar char="•"/>
            </a:pPr>
            <a:r>
              <a:rPr lang="en-US" altLang="x-none" sz="2000"/>
              <a:t>station ready to send starts sensing the medium (Carrier Sense based on CCA, Clear Channel Assessment)</a:t>
            </a:r>
          </a:p>
          <a:p>
            <a:pPr marL="342900" lvl="1" indent="-342900">
              <a:lnSpc>
                <a:spcPct val="90000"/>
              </a:lnSpc>
              <a:buFont typeface="Arial" panose="020B0604020202020204" pitchFamily="34" charset="0"/>
              <a:buChar char="•"/>
            </a:pPr>
            <a:r>
              <a:rPr lang="en-US" altLang="x-none" sz="2000"/>
              <a:t>if the medium is free for the duration of an Inter-Frame Space (IFS), the station can start sending (IFS depends on service type)</a:t>
            </a:r>
          </a:p>
          <a:p>
            <a:pPr marL="342900" lvl="1" indent="-342900">
              <a:lnSpc>
                <a:spcPct val="90000"/>
              </a:lnSpc>
              <a:buFont typeface="Arial" panose="020B0604020202020204" pitchFamily="34" charset="0"/>
              <a:buChar char="•"/>
            </a:pPr>
            <a:r>
              <a:rPr lang="en-US" altLang="x-none" sz="2000"/>
              <a:t>if the medium is busy, the station has to wait for a free IFS, then the station must additionally wait a random back-off time (collision avoidance, multiple of slot-time) </a:t>
            </a:r>
          </a:p>
          <a:p>
            <a:pPr marL="342900" lvl="1" indent="-342900">
              <a:lnSpc>
                <a:spcPct val="90000"/>
              </a:lnSpc>
              <a:buFont typeface="Arial" panose="020B0604020202020204" pitchFamily="34" charset="0"/>
              <a:buChar char="•"/>
            </a:pPr>
            <a:r>
              <a:rPr lang="en-US" altLang="x-none" sz="2000"/>
              <a:t>if another station occupies the medium during the back-off time of the station, the back-off timer stops (fairness)</a:t>
            </a:r>
          </a:p>
        </p:txBody>
      </p:sp>
      <p:sp>
        <p:nvSpPr>
          <p:cNvPr id="90190" name="Straight Connector 90189"/>
          <p:cNvSpPr/>
          <p:nvPr/>
        </p:nvSpPr>
        <p:spPr>
          <a:xfrm>
            <a:off x="6781800" y="1828800"/>
            <a:ext cx="0" cy="381000"/>
          </a:xfrm>
          <a:prstGeom prst="line">
            <a:avLst/>
          </a:prstGeom>
          <a:ln w="9525" cap="flat" cmpd="sng">
            <a:solidFill>
              <a:schemeClr val="tx1"/>
            </a:solidFill>
            <a:prstDash val="solid"/>
            <a:headEnd type="none" w="med" len="med"/>
            <a:tailEnd type="none" w="med" len="med"/>
          </a:ln>
        </p:spPr>
      </p:sp>
      <p:sp>
        <p:nvSpPr>
          <p:cNvPr id="90191" name="Straight Connector 90190"/>
          <p:cNvSpPr/>
          <p:nvPr/>
        </p:nvSpPr>
        <p:spPr>
          <a:xfrm>
            <a:off x="6858000" y="1828800"/>
            <a:ext cx="0" cy="381000"/>
          </a:xfrm>
          <a:prstGeom prst="line">
            <a:avLst/>
          </a:prstGeom>
          <a:ln w="9525" cap="flat" cmpd="sng">
            <a:solidFill>
              <a:schemeClr val="tx1"/>
            </a:solidFill>
            <a:prstDash val="solid"/>
            <a:headEnd type="none" w="med" len="med"/>
            <a:tailEnd type="none" w="med" len="med"/>
          </a:ln>
        </p:spPr>
      </p:sp>
      <p:sp>
        <p:nvSpPr>
          <p:cNvPr id="90192" name="Straight Connector 90191"/>
          <p:cNvSpPr/>
          <p:nvPr/>
        </p:nvSpPr>
        <p:spPr>
          <a:xfrm>
            <a:off x="6934200" y="1828800"/>
            <a:ext cx="0" cy="381000"/>
          </a:xfrm>
          <a:prstGeom prst="line">
            <a:avLst/>
          </a:prstGeom>
          <a:ln w="9525" cap="flat" cmpd="sng">
            <a:solidFill>
              <a:schemeClr val="tx1"/>
            </a:solidFill>
            <a:prstDash val="solid"/>
            <a:headEnd type="none" w="med" len="med"/>
            <a:tailEnd type="none" w="med" len="med"/>
          </a:ln>
        </p:spPr>
      </p:sp>
      <p:sp>
        <p:nvSpPr>
          <p:cNvPr id="90193" name="Straight Connector 90192"/>
          <p:cNvSpPr/>
          <p:nvPr/>
        </p:nvSpPr>
        <p:spPr>
          <a:xfrm>
            <a:off x="7010400" y="1828800"/>
            <a:ext cx="0" cy="609600"/>
          </a:xfrm>
          <a:prstGeom prst="line">
            <a:avLst/>
          </a:prstGeom>
          <a:ln w="9525" cap="flat" cmpd="sng">
            <a:solidFill>
              <a:schemeClr val="tx1"/>
            </a:solidFill>
            <a:prstDash val="solid"/>
            <a:headEnd type="none" w="med" len="med"/>
            <a:tailEnd type="none" w="med" len="med"/>
          </a:ln>
        </p:spPr>
      </p:sp>
      <p:sp>
        <p:nvSpPr>
          <p:cNvPr id="90195" name="Straight Connector 90194"/>
          <p:cNvSpPr/>
          <p:nvPr/>
        </p:nvSpPr>
        <p:spPr>
          <a:xfrm>
            <a:off x="7086600" y="1828800"/>
            <a:ext cx="0" cy="609600"/>
          </a:xfrm>
          <a:prstGeom prst="line">
            <a:avLst/>
          </a:prstGeom>
          <a:ln w="9525" cap="flat" cmpd="sng">
            <a:solidFill>
              <a:schemeClr val="tx1"/>
            </a:solidFill>
            <a:prstDash val="solid"/>
            <a:headEnd type="none" w="med" len="med"/>
            <a:tailEnd type="none" w="med" len="med"/>
          </a:ln>
        </p:spPr>
      </p:sp>
      <p:sp>
        <p:nvSpPr>
          <p:cNvPr id="90196" name="Straight Connector 90195"/>
          <p:cNvSpPr/>
          <p:nvPr/>
        </p:nvSpPr>
        <p:spPr>
          <a:xfrm>
            <a:off x="7162800" y="1828800"/>
            <a:ext cx="0" cy="381000"/>
          </a:xfrm>
          <a:prstGeom prst="line">
            <a:avLst/>
          </a:prstGeom>
          <a:ln w="9525" cap="flat" cmpd="sng">
            <a:solidFill>
              <a:schemeClr val="tx1"/>
            </a:solidFill>
            <a:prstDash val="solid"/>
            <a:headEnd type="none" w="med" len="med"/>
            <a:tailEnd type="none" w="med" len="med"/>
          </a:ln>
        </p:spPr>
      </p:sp>
      <p:sp>
        <p:nvSpPr>
          <p:cNvPr id="90197" name="Straight Connector 90196"/>
          <p:cNvSpPr/>
          <p:nvPr/>
        </p:nvSpPr>
        <p:spPr>
          <a:xfrm>
            <a:off x="7239000" y="1828800"/>
            <a:ext cx="0" cy="381000"/>
          </a:xfrm>
          <a:prstGeom prst="line">
            <a:avLst/>
          </a:prstGeom>
          <a:ln w="9525" cap="flat" cmpd="sng">
            <a:solidFill>
              <a:schemeClr val="tx1"/>
            </a:solidFill>
            <a:prstDash val="solid"/>
            <a:headEnd type="none" w="med" len="med"/>
            <a:tailEnd type="none" w="med" len="med"/>
          </a:ln>
        </p:spPr>
      </p:sp>
      <p:sp>
        <p:nvSpPr>
          <p:cNvPr id="90198" name="Straight Connector 90197"/>
          <p:cNvSpPr/>
          <p:nvPr/>
        </p:nvSpPr>
        <p:spPr>
          <a:xfrm>
            <a:off x="7315200" y="1828800"/>
            <a:ext cx="0" cy="381000"/>
          </a:xfrm>
          <a:prstGeom prst="line">
            <a:avLst/>
          </a:prstGeom>
          <a:ln w="9525" cap="flat" cmpd="sng">
            <a:solidFill>
              <a:schemeClr val="tx1"/>
            </a:solidFill>
            <a:prstDash val="solid"/>
            <a:headEnd type="none" w="med" len="med"/>
            <a:tailEnd type="none" w="med" len="med"/>
          </a:ln>
        </p:spPr>
      </p:sp>
      <p:sp>
        <p:nvSpPr>
          <p:cNvPr id="90199" name="Straight Connector 90198"/>
          <p:cNvSpPr/>
          <p:nvPr/>
        </p:nvSpPr>
        <p:spPr>
          <a:xfrm>
            <a:off x="7391400" y="1828800"/>
            <a:ext cx="0" cy="381000"/>
          </a:xfrm>
          <a:prstGeom prst="line">
            <a:avLst/>
          </a:prstGeom>
          <a:ln w="9525" cap="flat" cmpd="sng">
            <a:solidFill>
              <a:schemeClr val="tx1"/>
            </a:solidFill>
            <a:prstDash val="solid"/>
            <a:headEnd type="none" w="med" len="med"/>
            <a:tailEnd type="none" w="med" len="med"/>
          </a:ln>
        </p:spPr>
      </p:sp>
      <p:sp>
        <p:nvSpPr>
          <p:cNvPr id="90200" name="Straight Connector 90199"/>
          <p:cNvSpPr/>
          <p:nvPr/>
        </p:nvSpPr>
        <p:spPr>
          <a:xfrm>
            <a:off x="7467600" y="1828800"/>
            <a:ext cx="0" cy="381000"/>
          </a:xfrm>
          <a:prstGeom prst="line">
            <a:avLst/>
          </a:prstGeom>
          <a:ln w="9525" cap="flat" cmpd="sng">
            <a:solidFill>
              <a:schemeClr val="tx1"/>
            </a:solidFill>
            <a:prstDash val="solid"/>
            <a:headEnd type="none" w="med" len="med"/>
            <a:tailEnd type="none" w="med" len="med"/>
          </a:ln>
        </p:spPr>
      </p:sp>
      <p:sp>
        <p:nvSpPr>
          <p:cNvPr id="90201" name="Straight Connector 90200"/>
          <p:cNvSpPr/>
          <p:nvPr/>
        </p:nvSpPr>
        <p:spPr>
          <a:xfrm>
            <a:off x="7543800" y="1828800"/>
            <a:ext cx="0" cy="381000"/>
          </a:xfrm>
          <a:prstGeom prst="line">
            <a:avLst/>
          </a:prstGeom>
          <a:ln w="9525" cap="flat" cmpd="sng">
            <a:solidFill>
              <a:schemeClr val="tx1"/>
            </a:solidFill>
            <a:prstDash val="solid"/>
            <a:headEnd type="none" w="med" len="med"/>
            <a:tailEnd type="none" w="med" len="med"/>
          </a:ln>
        </p:spPr>
      </p:sp>
      <p:sp>
        <p:nvSpPr>
          <p:cNvPr id="90202" name="Straight Connector 90201"/>
          <p:cNvSpPr/>
          <p:nvPr/>
        </p:nvSpPr>
        <p:spPr>
          <a:xfrm>
            <a:off x="7620000" y="1828800"/>
            <a:ext cx="0" cy="381000"/>
          </a:xfrm>
          <a:prstGeom prst="line">
            <a:avLst/>
          </a:prstGeom>
          <a:ln w="9525" cap="flat" cmpd="sng">
            <a:solidFill>
              <a:schemeClr val="tx1"/>
            </a:solidFill>
            <a:prstDash val="solid"/>
            <a:headEnd type="none" w="med" len="med"/>
            <a:tailEnd type="none" w="med" len="med"/>
          </a:ln>
        </p:spPr>
      </p:sp>
      <p:sp>
        <p:nvSpPr>
          <p:cNvPr id="90203" name="Freeform 90202"/>
          <p:cNvSpPr/>
          <p:nvPr/>
        </p:nvSpPr>
        <p:spPr>
          <a:xfrm>
            <a:off x="7050088" y="2430463"/>
            <a:ext cx="457200" cy="304800"/>
          </a:xfrm>
          <a:custGeom>
            <a:avLst/>
            <a:gdLst/>
            <a:ahLst/>
            <a:cxnLst/>
            <a:rect l="0" t="0" r="0" b="0"/>
            <a:pathLst>
              <a:path w="288" h="192">
                <a:moveTo>
                  <a:pt x="0" y="0"/>
                </a:moveTo>
                <a:cubicBezTo>
                  <a:pt x="0" y="56"/>
                  <a:pt x="0" y="112"/>
                  <a:pt x="48" y="144"/>
                </a:cubicBezTo>
                <a:cubicBezTo>
                  <a:pt x="96" y="176"/>
                  <a:pt x="216" y="184"/>
                  <a:pt x="288" y="192"/>
                </a:cubicBezTo>
              </a:path>
            </a:pathLst>
          </a:custGeom>
          <a:noFill/>
          <a:ln w="9525" cap="flat" cmpd="sng">
            <a:solidFill>
              <a:schemeClr val="tx1">
                <a:alpha val="100000"/>
              </a:schemeClr>
            </a:solidFill>
            <a:prstDash val="solid"/>
            <a:headEnd type="triangle" w="med" len="med"/>
            <a:tailEnd type="none" w="med" len="med"/>
          </a:ln>
        </p:spPr>
        <p:txBody>
          <a:bodyPr/>
          <a:lstStyle/>
          <a:p>
            <a:endParaRPr lang="en-US"/>
          </a:p>
        </p:txBody>
      </p:sp>
      <p:sp>
        <p:nvSpPr>
          <p:cNvPr id="90204" name="Text Box 90203"/>
          <p:cNvSpPr txBox="1"/>
          <p:nvPr/>
        </p:nvSpPr>
        <p:spPr>
          <a:xfrm>
            <a:off x="7477125" y="2552700"/>
            <a:ext cx="845185" cy="306705"/>
          </a:xfrm>
          <a:prstGeom prst="rect">
            <a:avLst/>
          </a:prstGeom>
          <a:noFill/>
          <a:ln w="9525">
            <a:noFill/>
          </a:ln>
        </p:spPr>
        <p:txBody>
          <a:bodyPr wrap="none" anchor="t">
            <a:spAutoFit/>
          </a:bodyPr>
          <a:lstStyle/>
          <a:p>
            <a:r>
              <a:rPr dirty="0">
                <a:latin typeface="Arial" panose="020B0604020202020204" pitchFamily="34" charset="0"/>
              </a:rPr>
              <a:t>slot</a:t>
            </a:r>
            <a:r>
              <a:rPr>
                <a:latin typeface="Arial" panose="020B0604020202020204" pitchFamily="34" charset="0"/>
              </a:rPr>
              <a:t> time</a:t>
            </a:r>
          </a:p>
        </p:txBody>
      </p:sp>
      <p:sp>
        <p:nvSpPr>
          <p:cNvPr id="90209" name="Text Box 90208"/>
          <p:cNvSpPr txBox="1"/>
          <p:nvPr/>
        </p:nvSpPr>
        <p:spPr>
          <a:xfrm>
            <a:off x="4267200" y="2286000"/>
            <a:ext cx="1951355" cy="521970"/>
          </a:xfrm>
          <a:prstGeom prst="rect">
            <a:avLst/>
          </a:prstGeom>
          <a:noFill/>
          <a:ln w="9525">
            <a:noFill/>
          </a:ln>
        </p:spPr>
        <p:txBody>
          <a:bodyPr wrap="none" anchor="t">
            <a:spAutoFit/>
          </a:bodyPr>
          <a:lstStyle/>
          <a:p>
            <a:r>
              <a:rPr dirty="0">
                <a:latin typeface="Arial" panose="020B0604020202020204" pitchFamily="34" charset="0"/>
              </a:rPr>
              <a:t>direct access if </a:t>
            </a:r>
            <a:br>
              <a:rPr dirty="0">
                <a:latin typeface="Arial" panose="020B0604020202020204" pitchFamily="34" charset="0"/>
              </a:rPr>
            </a:br>
            <a:r>
              <a:rPr dirty="0">
                <a:latin typeface="Arial" panose="020B0604020202020204" pitchFamily="34" charset="0"/>
              </a:rPr>
              <a:t>medium is free</a:t>
            </a:r>
            <a:r>
              <a:rPr>
                <a:latin typeface="Arial" panose="020B0604020202020204" pitchFamily="34" charset="0"/>
              </a:rPr>
              <a:t> </a:t>
            </a:r>
            <a:r>
              <a:rPr>
                <a:latin typeface="Arial" panose="020B0604020202020204" pitchFamily="34" charset="0"/>
                <a:sym typeface="Symbol" panose="05050102010706020507" pitchFamily="18" charset="2"/>
              </a:rPr>
              <a:t> DIFS</a:t>
            </a:r>
          </a:p>
        </p:txBody>
      </p:sp>
      <p:cxnSp>
        <p:nvCxnSpPr>
          <p:cNvPr id="90210" name="Curved Connector 90209"/>
          <p:cNvCxnSpPr>
            <a:stCxn id="90209" idx="1"/>
            <a:endCxn id="90165" idx="0"/>
          </p:cNvCxnSpPr>
          <p:nvPr/>
        </p:nvCxnSpPr>
        <p:spPr>
          <a:xfrm rot="10800000">
            <a:off x="3657600" y="2362200"/>
            <a:ext cx="609600" cy="214313"/>
          </a:xfrm>
          <a:prstGeom prst="curvedConnector2">
            <a:avLst/>
          </a:prstGeom>
          <a:ln w="9525" cap="flat" cmpd="sng">
            <a:solidFill>
              <a:schemeClr val="tx1"/>
            </a:solidFill>
            <a:prstDash val="solid"/>
            <a:headEnd type="none" w="med" len="med"/>
            <a:tailEnd type="triangle" w="med" len="med"/>
          </a:ln>
        </p:spPr>
      </p:cxnSp>
    </p:spTree>
    <p:extLst>
      <p:ext uri="{BB962C8B-B14F-4D97-AF65-F5344CB8AC3E}">
        <p14:creationId xmlns:p14="http://schemas.microsoft.com/office/powerpoint/2010/main" val="3904716014"/>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96257"/>
          <p:cNvSpPr>
            <a:spLocks noGrp="1"/>
          </p:cNvSpPr>
          <p:nvPr>
            <p:ph type="title"/>
          </p:nvPr>
        </p:nvSpPr>
        <p:spPr>
          <a:xfrm>
            <a:off x="340035" y="227607"/>
            <a:ext cx="11360800" cy="763500"/>
          </a:xfrm>
        </p:spPr>
        <p:txBody>
          <a:bodyPr anchor="ctr"/>
          <a:lstStyle/>
          <a:p>
            <a:r>
              <a:rPr lang="en-US" altLang="x-none"/>
              <a:t>802.11 - CSMA/CA access method II</a:t>
            </a:r>
          </a:p>
        </p:txBody>
      </p:sp>
      <p:sp>
        <p:nvSpPr>
          <p:cNvPr id="96259" name="Text Placeholder 96258"/>
          <p:cNvSpPr>
            <a:spLocks noGrp="1"/>
          </p:cNvSpPr>
          <p:nvPr>
            <p:ph type="body" idx="1"/>
          </p:nvPr>
        </p:nvSpPr>
        <p:spPr>
          <a:xfrm>
            <a:off x="728980" y="990600"/>
            <a:ext cx="10402570" cy="1905000"/>
          </a:xfrm>
        </p:spPr>
        <p:txBody>
          <a:bodyPr/>
          <a:lstStyle/>
          <a:p>
            <a:pPr marL="342900" indent="-342900">
              <a:lnSpc>
                <a:spcPct val="90000"/>
              </a:lnSpc>
              <a:buFont typeface="Arial" panose="020B0604020202020204" pitchFamily="34" charset="0"/>
              <a:buChar char="•"/>
            </a:pPr>
            <a:r>
              <a:rPr lang="en-US" altLang="x-none" sz="2000"/>
              <a:t>Sending </a:t>
            </a:r>
            <a:r>
              <a:rPr lang="en-US" altLang="x-none" sz="2000" err="1"/>
              <a:t>unicast </a:t>
            </a:r>
            <a:r>
              <a:rPr lang="en-US" altLang="x-none" sz="2000"/>
              <a:t>packets</a:t>
            </a:r>
          </a:p>
          <a:p>
            <a:pPr marL="342900" lvl="1" indent="-342900">
              <a:lnSpc>
                <a:spcPct val="90000"/>
              </a:lnSpc>
              <a:buFont typeface="Arial" panose="020B0604020202020204" pitchFamily="34" charset="0"/>
              <a:buChar char="•"/>
            </a:pPr>
            <a:r>
              <a:rPr lang="en-US" altLang="x-none" sz="2000"/>
              <a:t>station has to wait for DIFS before sending data</a:t>
            </a:r>
          </a:p>
          <a:p>
            <a:pPr marL="342900" lvl="1" indent="-342900">
              <a:lnSpc>
                <a:spcPct val="90000"/>
              </a:lnSpc>
              <a:buFont typeface="Arial" panose="020B0604020202020204" pitchFamily="34" charset="0"/>
              <a:buChar char="•"/>
            </a:pPr>
            <a:r>
              <a:rPr lang="en-US" altLang="x-none" sz="2000"/>
              <a:t>receivers acknowledge at once (after waiting for SIFS) if the packet was received correctly (CRC)</a:t>
            </a:r>
          </a:p>
          <a:p>
            <a:pPr marL="342900" lvl="1" indent="-342900">
              <a:lnSpc>
                <a:spcPct val="90000"/>
              </a:lnSpc>
              <a:buFont typeface="Arial" panose="020B0604020202020204" pitchFamily="34" charset="0"/>
              <a:buChar char="•"/>
            </a:pPr>
            <a:r>
              <a:rPr lang="en-US" altLang="x-none" sz="2000"/>
              <a:t>automatic retransmission of data packets in case of transmission errors</a:t>
            </a:r>
          </a:p>
        </p:txBody>
      </p:sp>
      <p:sp>
        <p:nvSpPr>
          <p:cNvPr id="96261" name="Text Box 96260"/>
          <p:cNvSpPr txBox="1"/>
          <p:nvPr/>
        </p:nvSpPr>
        <p:spPr>
          <a:xfrm>
            <a:off x="9372600" y="5105400"/>
            <a:ext cx="232410" cy="306705"/>
          </a:xfrm>
          <a:prstGeom prst="rect">
            <a:avLst/>
          </a:prstGeom>
          <a:noFill/>
          <a:ln w="9525">
            <a:noFill/>
          </a:ln>
        </p:spPr>
        <p:txBody>
          <a:bodyPr wrap="none" anchor="t">
            <a:spAutoFit/>
          </a:bodyPr>
          <a:lstStyle/>
          <a:p>
            <a:r>
              <a:rPr>
                <a:latin typeface="Arial" panose="020B0604020202020204" pitchFamily="34" charset="0"/>
              </a:rPr>
              <a:t>t</a:t>
            </a:r>
          </a:p>
        </p:txBody>
      </p:sp>
      <p:sp>
        <p:nvSpPr>
          <p:cNvPr id="96263" name="Straight Connector 96262"/>
          <p:cNvSpPr/>
          <p:nvPr/>
        </p:nvSpPr>
        <p:spPr>
          <a:xfrm flipH="1" flipV="1">
            <a:off x="3505200" y="3352800"/>
            <a:ext cx="0" cy="609600"/>
          </a:xfrm>
          <a:prstGeom prst="line">
            <a:avLst/>
          </a:prstGeom>
          <a:ln w="9525" cap="flat" cmpd="sng">
            <a:solidFill>
              <a:schemeClr val="tx1"/>
            </a:solidFill>
            <a:prstDash val="solid"/>
            <a:headEnd type="none" w="med" len="med"/>
            <a:tailEnd type="none" w="med" len="med"/>
          </a:ln>
        </p:spPr>
      </p:sp>
      <p:sp>
        <p:nvSpPr>
          <p:cNvPr id="96264" name="Straight Connector 96263"/>
          <p:cNvSpPr/>
          <p:nvPr/>
        </p:nvSpPr>
        <p:spPr>
          <a:xfrm flipV="1">
            <a:off x="4419600" y="3352800"/>
            <a:ext cx="0" cy="1905000"/>
          </a:xfrm>
          <a:prstGeom prst="line">
            <a:avLst/>
          </a:prstGeom>
          <a:ln w="9525" cap="flat" cmpd="sng">
            <a:solidFill>
              <a:schemeClr val="tx1"/>
            </a:solidFill>
            <a:prstDash val="solid"/>
            <a:headEnd type="none" w="med" len="med"/>
            <a:tailEnd type="none" w="med" len="med"/>
          </a:ln>
        </p:spPr>
      </p:sp>
      <p:sp>
        <p:nvSpPr>
          <p:cNvPr id="96269" name="Straight Connector 96268"/>
          <p:cNvSpPr/>
          <p:nvPr/>
        </p:nvSpPr>
        <p:spPr>
          <a:xfrm>
            <a:off x="6019800" y="4267200"/>
            <a:ext cx="609600" cy="0"/>
          </a:xfrm>
          <a:prstGeom prst="line">
            <a:avLst/>
          </a:prstGeom>
          <a:ln w="9525" cap="flat" cmpd="sng">
            <a:solidFill>
              <a:schemeClr val="tx1"/>
            </a:solidFill>
            <a:prstDash val="solid"/>
            <a:headEnd type="triangle" w="med" len="med"/>
            <a:tailEnd type="triangle" w="med" len="med"/>
          </a:ln>
        </p:spPr>
      </p:sp>
      <p:sp>
        <p:nvSpPr>
          <p:cNvPr id="96270" name="Text Box 96269"/>
          <p:cNvSpPr txBox="1"/>
          <p:nvPr/>
        </p:nvSpPr>
        <p:spPr>
          <a:xfrm>
            <a:off x="6019800" y="3962400"/>
            <a:ext cx="578485" cy="306705"/>
          </a:xfrm>
          <a:prstGeom prst="rect">
            <a:avLst/>
          </a:prstGeom>
          <a:noFill/>
          <a:ln w="9525">
            <a:noFill/>
          </a:ln>
        </p:spPr>
        <p:txBody>
          <a:bodyPr wrap="none" anchor="t">
            <a:spAutoFit/>
          </a:bodyPr>
          <a:lstStyle/>
          <a:p>
            <a:r>
              <a:rPr>
                <a:latin typeface="Arial" panose="020B0604020202020204" pitchFamily="34" charset="0"/>
              </a:rPr>
              <a:t>SIFS</a:t>
            </a:r>
          </a:p>
        </p:txBody>
      </p:sp>
      <p:sp>
        <p:nvSpPr>
          <p:cNvPr id="96275" name="Text Box 96274"/>
          <p:cNvSpPr txBox="1"/>
          <p:nvPr/>
        </p:nvSpPr>
        <p:spPr>
          <a:xfrm>
            <a:off x="3657600" y="3352800"/>
            <a:ext cx="588010" cy="306705"/>
          </a:xfrm>
          <a:prstGeom prst="rect">
            <a:avLst/>
          </a:prstGeom>
          <a:noFill/>
          <a:ln w="9525">
            <a:noFill/>
          </a:ln>
        </p:spPr>
        <p:txBody>
          <a:bodyPr wrap="none" anchor="t">
            <a:spAutoFit/>
          </a:bodyPr>
          <a:lstStyle/>
          <a:p>
            <a:r>
              <a:rPr>
                <a:latin typeface="Arial" panose="020B0604020202020204" pitchFamily="34" charset="0"/>
              </a:rPr>
              <a:t>DIFS</a:t>
            </a:r>
          </a:p>
        </p:txBody>
      </p:sp>
      <p:sp>
        <p:nvSpPr>
          <p:cNvPr id="96276" name="Straight Connector 96275"/>
          <p:cNvSpPr/>
          <p:nvPr/>
        </p:nvSpPr>
        <p:spPr>
          <a:xfrm>
            <a:off x="3505200" y="3657600"/>
            <a:ext cx="914400" cy="0"/>
          </a:xfrm>
          <a:prstGeom prst="line">
            <a:avLst/>
          </a:prstGeom>
          <a:ln w="9525" cap="flat" cmpd="sng">
            <a:solidFill>
              <a:schemeClr val="tx1"/>
            </a:solidFill>
            <a:prstDash val="solid"/>
            <a:headEnd type="triangle" w="med" len="med"/>
            <a:tailEnd type="triangle" w="med" len="med"/>
          </a:ln>
        </p:spPr>
      </p:sp>
      <p:sp>
        <p:nvSpPr>
          <p:cNvPr id="96277" name="Rectangles 96276"/>
          <p:cNvSpPr/>
          <p:nvPr/>
        </p:nvSpPr>
        <p:spPr>
          <a:xfrm>
            <a:off x="8382000" y="4724400"/>
            <a:ext cx="990600" cy="381000"/>
          </a:xfrm>
          <a:prstGeom prst="rect">
            <a:avLst/>
          </a:prstGeom>
          <a:solidFill>
            <a:srgbClr val="DADAF6"/>
          </a:solidFill>
          <a:ln w="9525" cap="flat" cmpd="sng">
            <a:solidFill>
              <a:schemeClr val="tx1"/>
            </a:solidFill>
            <a:prstDash val="solid"/>
            <a:miter/>
            <a:headEnd type="none" w="med" len="med"/>
            <a:tailEnd type="none" w="med" len="med"/>
          </a:ln>
        </p:spPr>
        <p:txBody>
          <a:bodyPr wrap="none" anchor="ctr"/>
          <a:lstStyle/>
          <a:p>
            <a:pPr algn="ctr"/>
            <a:r>
              <a:rPr dirty="0">
                <a:latin typeface="Arial" panose="020B0604020202020204" pitchFamily="34" charset="0"/>
              </a:rPr>
              <a:t>data</a:t>
            </a:r>
            <a:endParaRPr>
              <a:latin typeface="Arial" panose="020B0604020202020204" pitchFamily="34" charset="0"/>
            </a:endParaRPr>
          </a:p>
        </p:txBody>
      </p:sp>
      <p:sp>
        <p:nvSpPr>
          <p:cNvPr id="96279" name="Rectangles 96278"/>
          <p:cNvSpPr/>
          <p:nvPr/>
        </p:nvSpPr>
        <p:spPr>
          <a:xfrm>
            <a:off x="6629400" y="4114800"/>
            <a:ext cx="457200" cy="3810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a:r>
              <a:rPr>
                <a:latin typeface="Arial" panose="020B0604020202020204" pitchFamily="34" charset="0"/>
              </a:rPr>
              <a:t>ACK</a:t>
            </a:r>
          </a:p>
        </p:txBody>
      </p:sp>
      <p:sp>
        <p:nvSpPr>
          <p:cNvPr id="96296" name="Text Box 96295"/>
          <p:cNvSpPr txBox="1"/>
          <p:nvPr/>
        </p:nvSpPr>
        <p:spPr>
          <a:xfrm>
            <a:off x="5257800" y="5257800"/>
            <a:ext cx="1122045" cy="306705"/>
          </a:xfrm>
          <a:prstGeom prst="rect">
            <a:avLst/>
          </a:prstGeom>
          <a:noFill/>
          <a:ln w="9525">
            <a:noFill/>
          </a:ln>
        </p:spPr>
        <p:txBody>
          <a:bodyPr wrap="none" anchor="t">
            <a:spAutoFit/>
          </a:bodyPr>
          <a:lstStyle/>
          <a:p>
            <a:r>
              <a:rPr dirty="0">
                <a:latin typeface="Arial" panose="020B0604020202020204" pitchFamily="34" charset="0"/>
              </a:rPr>
              <a:t>waiting</a:t>
            </a:r>
            <a:r>
              <a:rPr>
                <a:latin typeface="Arial" panose="020B0604020202020204" pitchFamily="34" charset="0"/>
              </a:rPr>
              <a:t> time</a:t>
            </a:r>
          </a:p>
        </p:txBody>
      </p:sp>
      <p:sp>
        <p:nvSpPr>
          <p:cNvPr id="96299" name="Straight Connector 96298"/>
          <p:cNvSpPr/>
          <p:nvPr/>
        </p:nvSpPr>
        <p:spPr>
          <a:xfrm>
            <a:off x="3352800" y="5105400"/>
            <a:ext cx="6248400" cy="0"/>
          </a:xfrm>
          <a:prstGeom prst="line">
            <a:avLst/>
          </a:prstGeom>
          <a:ln w="9525" cap="flat" cmpd="sng">
            <a:solidFill>
              <a:schemeClr val="tx1"/>
            </a:solidFill>
            <a:prstDash val="solid"/>
            <a:headEnd type="none" w="med" len="med"/>
            <a:tailEnd type="triangle" w="med" len="med"/>
          </a:ln>
        </p:spPr>
      </p:sp>
      <p:sp>
        <p:nvSpPr>
          <p:cNvPr id="96300" name="Text Box 96299"/>
          <p:cNvSpPr txBox="1"/>
          <p:nvPr/>
        </p:nvSpPr>
        <p:spPr>
          <a:xfrm>
            <a:off x="2057400" y="4800600"/>
            <a:ext cx="796290" cy="521970"/>
          </a:xfrm>
          <a:prstGeom prst="rect">
            <a:avLst/>
          </a:prstGeom>
          <a:noFill/>
          <a:ln w="9525">
            <a:noFill/>
          </a:ln>
        </p:spPr>
        <p:txBody>
          <a:bodyPr wrap="none" anchor="t">
            <a:spAutoFit/>
          </a:bodyPr>
          <a:lstStyle/>
          <a:p>
            <a:r>
              <a:rPr dirty="0">
                <a:latin typeface="Arial" panose="020B0604020202020204" pitchFamily="34" charset="0"/>
              </a:rPr>
              <a:t>other</a:t>
            </a:r>
            <a:endParaRPr>
              <a:latin typeface="Arial" panose="020B0604020202020204" pitchFamily="34" charset="0"/>
            </a:endParaRPr>
          </a:p>
          <a:p>
            <a:r>
              <a:rPr dirty="0">
                <a:latin typeface="Arial" panose="020B0604020202020204" pitchFamily="34" charset="0"/>
              </a:rPr>
              <a:t>stations</a:t>
            </a:r>
            <a:endParaRPr>
              <a:latin typeface="Arial" panose="020B0604020202020204" pitchFamily="34" charset="0"/>
            </a:endParaRPr>
          </a:p>
        </p:txBody>
      </p:sp>
      <p:sp>
        <p:nvSpPr>
          <p:cNvPr id="96301" name="Text Box 96300"/>
          <p:cNvSpPr txBox="1"/>
          <p:nvPr/>
        </p:nvSpPr>
        <p:spPr>
          <a:xfrm>
            <a:off x="2057400" y="4267200"/>
            <a:ext cx="815340" cy="306705"/>
          </a:xfrm>
          <a:prstGeom prst="rect">
            <a:avLst/>
          </a:prstGeom>
          <a:noFill/>
          <a:ln w="9525">
            <a:noFill/>
          </a:ln>
        </p:spPr>
        <p:txBody>
          <a:bodyPr wrap="none" anchor="t">
            <a:spAutoFit/>
          </a:bodyPr>
          <a:lstStyle/>
          <a:p>
            <a:r>
              <a:rPr dirty="0">
                <a:latin typeface="Arial" panose="020B0604020202020204" pitchFamily="34" charset="0"/>
              </a:rPr>
              <a:t>receiver</a:t>
            </a:r>
            <a:endParaRPr>
              <a:latin typeface="Arial" panose="020B0604020202020204" pitchFamily="34" charset="0"/>
            </a:endParaRPr>
          </a:p>
        </p:txBody>
      </p:sp>
      <p:sp>
        <p:nvSpPr>
          <p:cNvPr id="96302" name="Text Box 96301"/>
          <p:cNvSpPr txBox="1"/>
          <p:nvPr/>
        </p:nvSpPr>
        <p:spPr>
          <a:xfrm>
            <a:off x="2057400" y="3657600"/>
            <a:ext cx="727075" cy="306705"/>
          </a:xfrm>
          <a:prstGeom prst="rect">
            <a:avLst/>
          </a:prstGeom>
          <a:noFill/>
          <a:ln w="9525">
            <a:noFill/>
          </a:ln>
        </p:spPr>
        <p:txBody>
          <a:bodyPr wrap="none" anchor="t">
            <a:spAutoFit/>
          </a:bodyPr>
          <a:lstStyle/>
          <a:p>
            <a:r>
              <a:rPr dirty="0">
                <a:latin typeface="Arial" panose="020B0604020202020204" pitchFamily="34" charset="0"/>
              </a:rPr>
              <a:t>sender</a:t>
            </a:r>
            <a:endParaRPr>
              <a:latin typeface="Arial" panose="020B0604020202020204" pitchFamily="34" charset="0"/>
            </a:endParaRPr>
          </a:p>
        </p:txBody>
      </p:sp>
      <p:sp>
        <p:nvSpPr>
          <p:cNvPr id="96303" name="Straight Connector 96302"/>
          <p:cNvSpPr/>
          <p:nvPr/>
        </p:nvSpPr>
        <p:spPr>
          <a:xfrm>
            <a:off x="3352800" y="4495800"/>
            <a:ext cx="6248400" cy="0"/>
          </a:xfrm>
          <a:prstGeom prst="line">
            <a:avLst/>
          </a:prstGeom>
          <a:ln w="9525" cap="flat" cmpd="sng">
            <a:solidFill>
              <a:schemeClr val="tx1"/>
            </a:solidFill>
            <a:prstDash val="solid"/>
            <a:headEnd type="none" w="med" len="med"/>
            <a:tailEnd type="triangle" w="med" len="med"/>
          </a:ln>
        </p:spPr>
      </p:sp>
      <p:sp>
        <p:nvSpPr>
          <p:cNvPr id="96304" name="Straight Connector 96303"/>
          <p:cNvSpPr/>
          <p:nvPr/>
        </p:nvSpPr>
        <p:spPr>
          <a:xfrm>
            <a:off x="3352800" y="3886200"/>
            <a:ext cx="6248400" cy="0"/>
          </a:xfrm>
          <a:prstGeom prst="line">
            <a:avLst/>
          </a:prstGeom>
          <a:ln w="9525" cap="flat" cmpd="sng">
            <a:solidFill>
              <a:schemeClr val="tx1"/>
            </a:solidFill>
            <a:prstDash val="solid"/>
            <a:headEnd type="none" w="med" len="med"/>
            <a:tailEnd type="triangle" w="med" len="med"/>
          </a:ln>
        </p:spPr>
      </p:sp>
      <p:sp>
        <p:nvSpPr>
          <p:cNvPr id="96305" name="Rectangles 96304"/>
          <p:cNvSpPr/>
          <p:nvPr/>
        </p:nvSpPr>
        <p:spPr>
          <a:xfrm>
            <a:off x="4419600" y="3505200"/>
            <a:ext cx="1600200" cy="381000"/>
          </a:xfrm>
          <a:prstGeom prst="rect">
            <a:avLst/>
          </a:prstGeom>
          <a:solidFill>
            <a:srgbClr val="DADAF6"/>
          </a:solidFill>
          <a:ln w="9525" cap="flat" cmpd="sng">
            <a:solidFill>
              <a:schemeClr val="tx1"/>
            </a:solidFill>
            <a:prstDash val="solid"/>
            <a:miter/>
            <a:headEnd type="none" w="med" len="med"/>
            <a:tailEnd type="none" w="med" len="med"/>
          </a:ln>
        </p:spPr>
        <p:txBody>
          <a:bodyPr wrap="none" anchor="ctr"/>
          <a:lstStyle/>
          <a:p>
            <a:pPr algn="ctr"/>
            <a:r>
              <a:rPr dirty="0">
                <a:latin typeface="Arial" panose="020B0604020202020204" pitchFamily="34" charset="0"/>
              </a:rPr>
              <a:t>data</a:t>
            </a:r>
            <a:endParaRPr>
              <a:latin typeface="Arial" panose="020B0604020202020204" pitchFamily="34" charset="0"/>
            </a:endParaRPr>
          </a:p>
        </p:txBody>
      </p:sp>
      <p:sp>
        <p:nvSpPr>
          <p:cNvPr id="96306" name="Straight Connector 96305"/>
          <p:cNvSpPr/>
          <p:nvPr/>
        </p:nvSpPr>
        <p:spPr>
          <a:xfrm flipV="1">
            <a:off x="6019800" y="3352800"/>
            <a:ext cx="0" cy="1219200"/>
          </a:xfrm>
          <a:prstGeom prst="line">
            <a:avLst/>
          </a:prstGeom>
          <a:ln w="9525" cap="flat" cmpd="sng">
            <a:solidFill>
              <a:schemeClr val="tx1"/>
            </a:solidFill>
            <a:prstDash val="solid"/>
            <a:headEnd type="none" w="med" len="med"/>
            <a:tailEnd type="none" w="med" len="med"/>
          </a:ln>
        </p:spPr>
      </p:sp>
      <p:sp>
        <p:nvSpPr>
          <p:cNvPr id="96307" name="Straight Connector 96306"/>
          <p:cNvSpPr/>
          <p:nvPr/>
        </p:nvSpPr>
        <p:spPr>
          <a:xfrm flipV="1">
            <a:off x="6629400" y="3962400"/>
            <a:ext cx="0" cy="609600"/>
          </a:xfrm>
          <a:prstGeom prst="line">
            <a:avLst/>
          </a:prstGeom>
          <a:ln w="9525" cap="flat" cmpd="sng">
            <a:solidFill>
              <a:schemeClr val="tx1"/>
            </a:solidFill>
            <a:prstDash val="solid"/>
            <a:headEnd type="none" w="med" len="med"/>
            <a:tailEnd type="none" w="med" len="med"/>
          </a:ln>
        </p:spPr>
      </p:sp>
      <p:sp>
        <p:nvSpPr>
          <p:cNvPr id="96308" name="Straight Connector 96307"/>
          <p:cNvSpPr/>
          <p:nvPr/>
        </p:nvSpPr>
        <p:spPr>
          <a:xfrm flipV="1">
            <a:off x="7086600" y="3962400"/>
            <a:ext cx="0" cy="1066800"/>
          </a:xfrm>
          <a:prstGeom prst="line">
            <a:avLst/>
          </a:prstGeom>
          <a:ln w="9525" cap="flat" cmpd="sng">
            <a:solidFill>
              <a:schemeClr val="tx1"/>
            </a:solidFill>
            <a:prstDash val="solid"/>
            <a:headEnd type="none" w="med" len="med"/>
            <a:tailEnd type="none" w="med" len="med"/>
          </a:ln>
        </p:spPr>
      </p:sp>
      <p:sp>
        <p:nvSpPr>
          <p:cNvPr id="96309" name="Text Box 96308"/>
          <p:cNvSpPr txBox="1"/>
          <p:nvPr/>
        </p:nvSpPr>
        <p:spPr>
          <a:xfrm>
            <a:off x="7239000" y="4572000"/>
            <a:ext cx="588010" cy="306705"/>
          </a:xfrm>
          <a:prstGeom prst="rect">
            <a:avLst/>
          </a:prstGeom>
          <a:noFill/>
          <a:ln w="9525">
            <a:noFill/>
          </a:ln>
        </p:spPr>
        <p:txBody>
          <a:bodyPr wrap="none" anchor="t">
            <a:spAutoFit/>
          </a:bodyPr>
          <a:lstStyle/>
          <a:p>
            <a:r>
              <a:rPr>
                <a:latin typeface="Arial" panose="020B0604020202020204" pitchFamily="34" charset="0"/>
              </a:rPr>
              <a:t>DIFS</a:t>
            </a:r>
          </a:p>
        </p:txBody>
      </p:sp>
      <p:sp>
        <p:nvSpPr>
          <p:cNvPr id="96310" name="Straight Connector 96309"/>
          <p:cNvSpPr/>
          <p:nvPr/>
        </p:nvSpPr>
        <p:spPr>
          <a:xfrm>
            <a:off x="7086600" y="4876800"/>
            <a:ext cx="914400" cy="0"/>
          </a:xfrm>
          <a:prstGeom prst="line">
            <a:avLst/>
          </a:prstGeom>
          <a:ln w="9525" cap="flat" cmpd="sng">
            <a:solidFill>
              <a:schemeClr val="tx1"/>
            </a:solidFill>
            <a:prstDash val="solid"/>
            <a:headEnd type="triangle" w="med" len="med"/>
            <a:tailEnd type="triangle" w="med" len="med"/>
          </a:ln>
        </p:spPr>
      </p:sp>
      <p:sp>
        <p:nvSpPr>
          <p:cNvPr id="96311" name="Straight Connector 96310"/>
          <p:cNvSpPr/>
          <p:nvPr/>
        </p:nvSpPr>
        <p:spPr>
          <a:xfrm flipH="1" flipV="1">
            <a:off x="8001000" y="4648200"/>
            <a:ext cx="0" cy="609600"/>
          </a:xfrm>
          <a:prstGeom prst="line">
            <a:avLst/>
          </a:prstGeom>
          <a:ln w="9525" cap="flat" cmpd="sng">
            <a:solidFill>
              <a:schemeClr val="tx1"/>
            </a:solidFill>
            <a:prstDash val="solid"/>
            <a:headEnd type="none" w="med" len="med"/>
            <a:tailEnd type="none" w="med" len="med"/>
          </a:ln>
        </p:spPr>
      </p:sp>
      <p:sp>
        <p:nvSpPr>
          <p:cNvPr id="96312" name="Straight Connector 96311"/>
          <p:cNvSpPr/>
          <p:nvPr/>
        </p:nvSpPr>
        <p:spPr>
          <a:xfrm>
            <a:off x="4419600" y="5257800"/>
            <a:ext cx="3581400" cy="0"/>
          </a:xfrm>
          <a:prstGeom prst="line">
            <a:avLst/>
          </a:prstGeom>
          <a:ln w="9525" cap="flat" cmpd="sng">
            <a:solidFill>
              <a:schemeClr val="tx1"/>
            </a:solidFill>
            <a:prstDash val="solid"/>
            <a:headEnd type="triangle" w="med" len="med"/>
            <a:tailEnd type="triangle" w="med" len="med"/>
          </a:ln>
        </p:spPr>
      </p:sp>
      <p:sp>
        <p:nvSpPr>
          <p:cNvPr id="96313" name="Rectangles 96312"/>
          <p:cNvSpPr/>
          <p:nvPr/>
        </p:nvSpPr>
        <p:spPr>
          <a:xfrm>
            <a:off x="8001000" y="4724400"/>
            <a:ext cx="381000" cy="381000"/>
          </a:xfrm>
          <a:prstGeom prst="rect">
            <a:avLst/>
          </a:prstGeom>
          <a:solidFill>
            <a:srgbClr val="FF6699"/>
          </a:solidFill>
          <a:ln w="9525" cap="flat" cmpd="sng">
            <a:solidFill>
              <a:schemeClr val="tx1"/>
            </a:solidFill>
            <a:prstDash val="solid"/>
            <a:miter/>
            <a:headEnd type="none" w="med" len="med"/>
            <a:tailEnd type="none" w="med" len="med"/>
          </a:ln>
        </p:spPr>
        <p:txBody>
          <a:bodyPr/>
          <a:lstStyle/>
          <a:p>
            <a:endParaRPr lang="en-US"/>
          </a:p>
        </p:txBody>
      </p:sp>
      <p:sp>
        <p:nvSpPr>
          <p:cNvPr id="96314" name="Text Box 96313"/>
          <p:cNvSpPr txBox="1"/>
          <p:nvPr/>
        </p:nvSpPr>
        <p:spPr>
          <a:xfrm>
            <a:off x="6705600" y="5334000"/>
            <a:ext cx="1004570" cy="306705"/>
          </a:xfrm>
          <a:prstGeom prst="rect">
            <a:avLst/>
          </a:prstGeom>
          <a:noFill/>
          <a:ln w="9525">
            <a:noFill/>
          </a:ln>
        </p:spPr>
        <p:txBody>
          <a:bodyPr wrap="none" anchor="t">
            <a:spAutoFit/>
          </a:bodyPr>
          <a:lstStyle/>
          <a:p>
            <a:r>
              <a:rPr dirty="0">
                <a:latin typeface="Arial" panose="020B0604020202020204" pitchFamily="34" charset="0"/>
              </a:rPr>
              <a:t>contention</a:t>
            </a:r>
            <a:endParaRPr>
              <a:latin typeface="Arial" panose="020B0604020202020204" pitchFamily="34" charset="0"/>
            </a:endParaRPr>
          </a:p>
        </p:txBody>
      </p:sp>
      <p:cxnSp>
        <p:nvCxnSpPr>
          <p:cNvPr id="96315" name="Curved Connector 96314"/>
          <p:cNvCxnSpPr>
            <a:stCxn id="96314" idx="3"/>
            <a:endCxn id="96313" idx="2"/>
          </p:cNvCxnSpPr>
          <p:nvPr/>
        </p:nvCxnSpPr>
        <p:spPr>
          <a:xfrm flipV="1">
            <a:off x="9234170" y="5105400"/>
            <a:ext cx="481330" cy="382270"/>
          </a:xfrm>
          <a:prstGeom prst="curvedConnector2">
            <a:avLst/>
          </a:prstGeom>
          <a:ln w="9525" cap="flat" cmpd="sng">
            <a:solidFill>
              <a:schemeClr val="tx1"/>
            </a:solidFill>
            <a:prstDash val="solid"/>
            <a:headEnd type="none" w="med" len="med"/>
            <a:tailEnd type="triangle" w="med" len="med"/>
          </a:ln>
        </p:spPr>
      </p:cxnSp>
    </p:spTree>
    <p:extLst>
      <p:ext uri="{BB962C8B-B14F-4D97-AF65-F5344CB8AC3E}">
        <p14:creationId xmlns:p14="http://schemas.microsoft.com/office/powerpoint/2010/main" val="332154161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97281"/>
          <p:cNvSpPr>
            <a:spLocks noGrp="1"/>
          </p:cNvSpPr>
          <p:nvPr>
            <p:ph type="title"/>
          </p:nvPr>
        </p:nvSpPr>
        <p:spPr>
          <a:xfrm>
            <a:off x="415600" y="227607"/>
            <a:ext cx="11360800" cy="763500"/>
          </a:xfrm>
        </p:spPr>
        <p:txBody>
          <a:bodyPr anchor="ctr"/>
          <a:lstStyle/>
          <a:p>
            <a:r>
              <a:rPr lang="en-US" altLang="x-none"/>
              <a:t>802.11 - DFWMAC</a:t>
            </a:r>
          </a:p>
        </p:txBody>
      </p:sp>
      <p:sp>
        <p:nvSpPr>
          <p:cNvPr id="97283" name="Text Placeholder 97282"/>
          <p:cNvSpPr>
            <a:spLocks noGrp="1"/>
          </p:cNvSpPr>
          <p:nvPr>
            <p:ph type="body" idx="1"/>
          </p:nvPr>
        </p:nvSpPr>
        <p:spPr>
          <a:xfrm>
            <a:off x="868045" y="990600"/>
            <a:ext cx="9945370" cy="1905000"/>
          </a:xfrm>
        </p:spPr>
        <p:txBody>
          <a:bodyPr>
            <a:normAutofit fontScale="85000" lnSpcReduction="20000"/>
          </a:bodyPr>
          <a:lstStyle/>
          <a:p>
            <a:pPr marL="285750" indent="-285750">
              <a:buFont typeface="Arial" panose="020B0604020202020204" pitchFamily="34" charset="0"/>
              <a:buChar char="•"/>
            </a:pPr>
            <a:r>
              <a:rPr lang="en-US" altLang="x-none" sz="2000"/>
              <a:t>Sending </a:t>
            </a:r>
            <a:r>
              <a:rPr lang="en-US" altLang="x-none" sz="2000" err="1"/>
              <a:t>unicast</a:t>
            </a:r>
            <a:r>
              <a:rPr lang="en-US" altLang="x-none" sz="2000"/>
              <a:t> packets</a:t>
            </a:r>
          </a:p>
          <a:p>
            <a:pPr marL="285750" lvl="1" indent="-285750">
              <a:buFont typeface="Arial" panose="020B0604020202020204" pitchFamily="34" charset="0"/>
              <a:buChar char="•"/>
            </a:pPr>
            <a:r>
              <a:rPr lang="en-US" altLang="x-none" sz="2000"/>
              <a:t>station can send RTS with reservation parameter after waiting for DIFS (reservation determines amount of time the data packet needs the medium) </a:t>
            </a:r>
          </a:p>
          <a:p>
            <a:pPr marL="285750" lvl="1" indent="-285750">
              <a:buFont typeface="Arial" panose="020B0604020202020204" pitchFamily="34" charset="0"/>
              <a:buChar char="•"/>
            </a:pPr>
            <a:r>
              <a:rPr lang="en-US" altLang="x-none" sz="2000"/>
              <a:t>acknowledgement via CTS after SIFS by receiver (if ready to receive)</a:t>
            </a:r>
          </a:p>
          <a:p>
            <a:pPr marL="285750" lvl="1" indent="-285750">
              <a:buFont typeface="Arial" panose="020B0604020202020204" pitchFamily="34" charset="0"/>
              <a:buChar char="•"/>
            </a:pPr>
            <a:r>
              <a:rPr lang="en-US" altLang="x-none" sz="2000"/>
              <a:t>sender can now send data at once, acknowledgement via ACK</a:t>
            </a:r>
          </a:p>
          <a:p>
            <a:pPr marL="285750" lvl="1" indent="-285750">
              <a:buFont typeface="Arial" panose="020B0604020202020204" pitchFamily="34" charset="0"/>
              <a:buChar char="•"/>
            </a:pPr>
            <a:r>
              <a:rPr lang="en-US" altLang="x-none" sz="2000"/>
              <a:t>other stations store medium reservations distributed via RTS and CTS </a:t>
            </a:r>
          </a:p>
        </p:txBody>
      </p:sp>
      <p:sp>
        <p:nvSpPr>
          <p:cNvPr id="97284" name="Text Box 97283"/>
          <p:cNvSpPr txBox="1"/>
          <p:nvPr/>
        </p:nvSpPr>
        <p:spPr>
          <a:xfrm>
            <a:off x="9372600" y="5334000"/>
            <a:ext cx="232410" cy="306705"/>
          </a:xfrm>
          <a:prstGeom prst="rect">
            <a:avLst/>
          </a:prstGeom>
          <a:noFill/>
          <a:ln w="9525">
            <a:noFill/>
          </a:ln>
        </p:spPr>
        <p:txBody>
          <a:bodyPr wrap="none" anchor="t">
            <a:spAutoFit/>
          </a:bodyPr>
          <a:lstStyle/>
          <a:p>
            <a:r>
              <a:rPr>
                <a:latin typeface="Arial" panose="020B0604020202020204" pitchFamily="34" charset="0"/>
              </a:rPr>
              <a:t>t</a:t>
            </a:r>
          </a:p>
        </p:txBody>
      </p:sp>
      <p:sp>
        <p:nvSpPr>
          <p:cNvPr id="97285" name="Straight Connector 97284"/>
          <p:cNvSpPr/>
          <p:nvPr/>
        </p:nvSpPr>
        <p:spPr>
          <a:xfrm flipH="1" flipV="1">
            <a:off x="2895600" y="3124200"/>
            <a:ext cx="0" cy="609600"/>
          </a:xfrm>
          <a:prstGeom prst="line">
            <a:avLst/>
          </a:prstGeom>
          <a:ln w="9525" cap="flat" cmpd="sng">
            <a:solidFill>
              <a:schemeClr val="tx1"/>
            </a:solidFill>
            <a:prstDash val="solid"/>
            <a:headEnd type="none" w="med" len="med"/>
            <a:tailEnd type="none" w="med" len="med"/>
          </a:ln>
        </p:spPr>
      </p:sp>
      <p:sp>
        <p:nvSpPr>
          <p:cNvPr id="97286" name="Straight Connector 97285"/>
          <p:cNvSpPr/>
          <p:nvPr/>
        </p:nvSpPr>
        <p:spPr>
          <a:xfrm flipV="1">
            <a:off x="3505200" y="3124200"/>
            <a:ext cx="0" cy="685800"/>
          </a:xfrm>
          <a:prstGeom prst="line">
            <a:avLst/>
          </a:prstGeom>
          <a:ln w="9525" cap="flat" cmpd="sng">
            <a:solidFill>
              <a:schemeClr val="tx1"/>
            </a:solidFill>
            <a:prstDash val="solid"/>
            <a:headEnd type="none" w="med" len="med"/>
            <a:tailEnd type="none" w="med" len="med"/>
          </a:ln>
        </p:spPr>
      </p:sp>
      <p:sp>
        <p:nvSpPr>
          <p:cNvPr id="97287" name="Straight Connector 97286"/>
          <p:cNvSpPr/>
          <p:nvPr/>
        </p:nvSpPr>
        <p:spPr>
          <a:xfrm>
            <a:off x="6324600" y="4038600"/>
            <a:ext cx="609600" cy="0"/>
          </a:xfrm>
          <a:prstGeom prst="line">
            <a:avLst/>
          </a:prstGeom>
          <a:ln w="9525" cap="flat" cmpd="sng">
            <a:solidFill>
              <a:schemeClr val="tx1"/>
            </a:solidFill>
            <a:prstDash val="solid"/>
            <a:headEnd type="triangle" w="med" len="med"/>
            <a:tailEnd type="triangle" w="med" len="med"/>
          </a:ln>
        </p:spPr>
      </p:sp>
      <p:sp>
        <p:nvSpPr>
          <p:cNvPr id="97288" name="Text Box 97287"/>
          <p:cNvSpPr txBox="1"/>
          <p:nvPr/>
        </p:nvSpPr>
        <p:spPr>
          <a:xfrm>
            <a:off x="6324600" y="3733800"/>
            <a:ext cx="578485" cy="306705"/>
          </a:xfrm>
          <a:prstGeom prst="rect">
            <a:avLst/>
          </a:prstGeom>
          <a:noFill/>
          <a:ln w="9525">
            <a:noFill/>
          </a:ln>
        </p:spPr>
        <p:txBody>
          <a:bodyPr wrap="none" anchor="t">
            <a:spAutoFit/>
          </a:bodyPr>
          <a:lstStyle/>
          <a:p>
            <a:r>
              <a:rPr>
                <a:latin typeface="Arial" panose="020B0604020202020204" pitchFamily="34" charset="0"/>
              </a:rPr>
              <a:t>SIFS</a:t>
            </a:r>
          </a:p>
        </p:txBody>
      </p:sp>
      <p:sp>
        <p:nvSpPr>
          <p:cNvPr id="97289" name="Text Box 97288"/>
          <p:cNvSpPr txBox="1"/>
          <p:nvPr/>
        </p:nvSpPr>
        <p:spPr>
          <a:xfrm>
            <a:off x="2895600" y="3124200"/>
            <a:ext cx="588010" cy="306705"/>
          </a:xfrm>
          <a:prstGeom prst="rect">
            <a:avLst/>
          </a:prstGeom>
          <a:noFill/>
          <a:ln w="9525">
            <a:noFill/>
          </a:ln>
        </p:spPr>
        <p:txBody>
          <a:bodyPr wrap="none" anchor="t">
            <a:spAutoFit/>
          </a:bodyPr>
          <a:lstStyle/>
          <a:p>
            <a:r>
              <a:rPr>
                <a:latin typeface="Arial" panose="020B0604020202020204" pitchFamily="34" charset="0"/>
              </a:rPr>
              <a:t>DIFS</a:t>
            </a:r>
          </a:p>
        </p:txBody>
      </p:sp>
      <p:sp>
        <p:nvSpPr>
          <p:cNvPr id="97290" name="Straight Connector 97289"/>
          <p:cNvSpPr/>
          <p:nvPr/>
        </p:nvSpPr>
        <p:spPr>
          <a:xfrm>
            <a:off x="2895600" y="3429000"/>
            <a:ext cx="609600" cy="0"/>
          </a:xfrm>
          <a:prstGeom prst="line">
            <a:avLst/>
          </a:prstGeom>
          <a:ln w="9525" cap="flat" cmpd="sng">
            <a:solidFill>
              <a:schemeClr val="tx1"/>
            </a:solidFill>
            <a:prstDash val="solid"/>
            <a:headEnd type="triangle" w="med" len="med"/>
            <a:tailEnd type="triangle" w="med" len="med"/>
          </a:ln>
        </p:spPr>
      </p:sp>
      <p:sp>
        <p:nvSpPr>
          <p:cNvPr id="97291" name="Rectangles 97290"/>
          <p:cNvSpPr/>
          <p:nvPr/>
        </p:nvSpPr>
        <p:spPr>
          <a:xfrm>
            <a:off x="8382000" y="4953000"/>
            <a:ext cx="990600" cy="381000"/>
          </a:xfrm>
          <a:prstGeom prst="rect">
            <a:avLst/>
          </a:prstGeom>
          <a:solidFill>
            <a:srgbClr val="DADAF6"/>
          </a:solidFill>
          <a:ln w="9525" cap="flat" cmpd="sng">
            <a:solidFill>
              <a:schemeClr val="tx1"/>
            </a:solidFill>
            <a:prstDash val="solid"/>
            <a:miter/>
            <a:headEnd type="none" w="med" len="med"/>
            <a:tailEnd type="none" w="med" len="med"/>
          </a:ln>
        </p:spPr>
        <p:txBody>
          <a:bodyPr wrap="none" anchor="ctr"/>
          <a:lstStyle/>
          <a:p>
            <a:pPr algn="ctr"/>
            <a:r>
              <a:rPr dirty="0">
                <a:latin typeface="Arial" panose="020B0604020202020204" pitchFamily="34" charset="0"/>
              </a:rPr>
              <a:t>data</a:t>
            </a:r>
            <a:endParaRPr>
              <a:latin typeface="Arial" panose="020B0604020202020204" pitchFamily="34" charset="0"/>
            </a:endParaRPr>
          </a:p>
        </p:txBody>
      </p:sp>
      <p:sp>
        <p:nvSpPr>
          <p:cNvPr id="97292" name="Rectangles 97291"/>
          <p:cNvSpPr/>
          <p:nvPr/>
        </p:nvSpPr>
        <p:spPr>
          <a:xfrm>
            <a:off x="6934200" y="3886200"/>
            <a:ext cx="457200" cy="3810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a:r>
              <a:rPr>
                <a:latin typeface="Arial" panose="020B0604020202020204" pitchFamily="34" charset="0"/>
              </a:rPr>
              <a:t>ACK</a:t>
            </a:r>
          </a:p>
        </p:txBody>
      </p:sp>
      <p:sp>
        <p:nvSpPr>
          <p:cNvPr id="97293" name="Text Box 97292"/>
          <p:cNvSpPr txBox="1"/>
          <p:nvPr/>
        </p:nvSpPr>
        <p:spPr>
          <a:xfrm>
            <a:off x="5181600" y="5486400"/>
            <a:ext cx="1478280" cy="368300"/>
          </a:xfrm>
          <a:prstGeom prst="rect">
            <a:avLst/>
          </a:prstGeom>
          <a:noFill/>
          <a:ln w="9525">
            <a:noFill/>
          </a:ln>
        </p:spPr>
        <p:txBody>
          <a:bodyPr wrap="none" anchor="t">
            <a:spAutoFit/>
          </a:bodyPr>
          <a:lstStyle/>
          <a:p>
            <a:r>
              <a:rPr sz="1800" dirty="0">
                <a:latin typeface="Arial" panose="020B0604020202020204" pitchFamily="34" charset="0"/>
              </a:rPr>
              <a:t>defer access</a:t>
            </a:r>
          </a:p>
        </p:txBody>
      </p:sp>
      <p:sp>
        <p:nvSpPr>
          <p:cNvPr id="97294" name="Straight Connector 97293"/>
          <p:cNvSpPr/>
          <p:nvPr/>
        </p:nvSpPr>
        <p:spPr>
          <a:xfrm>
            <a:off x="2743200" y="5334000"/>
            <a:ext cx="6858000" cy="0"/>
          </a:xfrm>
          <a:prstGeom prst="line">
            <a:avLst/>
          </a:prstGeom>
          <a:ln w="9525" cap="flat" cmpd="sng">
            <a:solidFill>
              <a:schemeClr val="tx1"/>
            </a:solidFill>
            <a:prstDash val="solid"/>
            <a:headEnd type="none" w="med" len="med"/>
            <a:tailEnd type="triangle" w="med" len="med"/>
          </a:ln>
        </p:spPr>
      </p:sp>
      <p:sp>
        <p:nvSpPr>
          <p:cNvPr id="97295" name="Text Box 97294"/>
          <p:cNvSpPr txBox="1"/>
          <p:nvPr/>
        </p:nvSpPr>
        <p:spPr>
          <a:xfrm>
            <a:off x="1752600" y="5029200"/>
            <a:ext cx="970280" cy="645160"/>
          </a:xfrm>
          <a:prstGeom prst="rect">
            <a:avLst/>
          </a:prstGeom>
          <a:noFill/>
          <a:ln w="9525">
            <a:noFill/>
          </a:ln>
        </p:spPr>
        <p:txBody>
          <a:bodyPr wrap="none" anchor="t">
            <a:spAutoFit/>
          </a:bodyPr>
          <a:lstStyle/>
          <a:p>
            <a:r>
              <a:rPr sz="1800" dirty="0">
                <a:latin typeface="Arial" panose="020B0604020202020204" pitchFamily="34" charset="0"/>
              </a:rPr>
              <a:t>other</a:t>
            </a:r>
            <a:endParaRPr sz="1800">
              <a:latin typeface="Arial" panose="020B0604020202020204" pitchFamily="34" charset="0"/>
            </a:endParaRPr>
          </a:p>
          <a:p>
            <a:r>
              <a:rPr sz="1800" dirty="0">
                <a:latin typeface="Arial" panose="020B0604020202020204" pitchFamily="34" charset="0"/>
              </a:rPr>
              <a:t>stations</a:t>
            </a:r>
            <a:endParaRPr sz="1800">
              <a:latin typeface="Arial" panose="020B0604020202020204" pitchFamily="34" charset="0"/>
            </a:endParaRPr>
          </a:p>
        </p:txBody>
      </p:sp>
      <p:sp>
        <p:nvSpPr>
          <p:cNvPr id="97296" name="Text Box 97295"/>
          <p:cNvSpPr txBox="1"/>
          <p:nvPr/>
        </p:nvSpPr>
        <p:spPr>
          <a:xfrm>
            <a:off x="1752600" y="4038600"/>
            <a:ext cx="995680" cy="368300"/>
          </a:xfrm>
          <a:prstGeom prst="rect">
            <a:avLst/>
          </a:prstGeom>
          <a:noFill/>
          <a:ln w="9525">
            <a:noFill/>
          </a:ln>
        </p:spPr>
        <p:txBody>
          <a:bodyPr wrap="none" anchor="t">
            <a:spAutoFit/>
          </a:bodyPr>
          <a:lstStyle/>
          <a:p>
            <a:r>
              <a:rPr sz="1800" dirty="0">
                <a:latin typeface="Arial" panose="020B0604020202020204" pitchFamily="34" charset="0"/>
              </a:rPr>
              <a:t>receiver</a:t>
            </a:r>
          </a:p>
        </p:txBody>
      </p:sp>
      <p:sp>
        <p:nvSpPr>
          <p:cNvPr id="97297" name="Text Box 97296"/>
          <p:cNvSpPr txBox="1"/>
          <p:nvPr/>
        </p:nvSpPr>
        <p:spPr>
          <a:xfrm>
            <a:off x="1752600" y="3429000"/>
            <a:ext cx="881380" cy="368300"/>
          </a:xfrm>
          <a:prstGeom prst="rect">
            <a:avLst/>
          </a:prstGeom>
          <a:noFill/>
          <a:ln w="9525">
            <a:noFill/>
          </a:ln>
        </p:spPr>
        <p:txBody>
          <a:bodyPr wrap="none" anchor="t">
            <a:spAutoFit/>
          </a:bodyPr>
          <a:lstStyle/>
          <a:p>
            <a:r>
              <a:rPr sz="1800" dirty="0">
                <a:latin typeface="Arial" panose="020B0604020202020204" pitchFamily="34" charset="0"/>
              </a:rPr>
              <a:t>sender</a:t>
            </a:r>
          </a:p>
        </p:txBody>
      </p:sp>
      <p:sp>
        <p:nvSpPr>
          <p:cNvPr id="97298" name="Straight Connector 97297"/>
          <p:cNvSpPr/>
          <p:nvPr/>
        </p:nvSpPr>
        <p:spPr>
          <a:xfrm>
            <a:off x="2743200" y="4267200"/>
            <a:ext cx="6858000" cy="0"/>
          </a:xfrm>
          <a:prstGeom prst="line">
            <a:avLst/>
          </a:prstGeom>
          <a:ln w="9525" cap="flat" cmpd="sng">
            <a:solidFill>
              <a:schemeClr val="tx1"/>
            </a:solidFill>
            <a:prstDash val="solid"/>
            <a:headEnd type="none" w="med" len="med"/>
            <a:tailEnd type="triangle" w="med" len="med"/>
          </a:ln>
        </p:spPr>
      </p:sp>
      <p:sp>
        <p:nvSpPr>
          <p:cNvPr id="97299" name="Straight Connector 97298"/>
          <p:cNvSpPr/>
          <p:nvPr/>
        </p:nvSpPr>
        <p:spPr>
          <a:xfrm>
            <a:off x="2743200" y="3657600"/>
            <a:ext cx="6858000" cy="0"/>
          </a:xfrm>
          <a:prstGeom prst="line">
            <a:avLst/>
          </a:prstGeom>
          <a:ln w="9525" cap="flat" cmpd="sng">
            <a:solidFill>
              <a:schemeClr val="tx1"/>
            </a:solidFill>
            <a:prstDash val="solid"/>
            <a:headEnd type="none" w="med" len="med"/>
            <a:tailEnd type="triangle" w="med" len="med"/>
          </a:ln>
        </p:spPr>
      </p:sp>
      <p:sp>
        <p:nvSpPr>
          <p:cNvPr id="97300" name="Rectangles 97299"/>
          <p:cNvSpPr/>
          <p:nvPr/>
        </p:nvSpPr>
        <p:spPr>
          <a:xfrm>
            <a:off x="5638800" y="3276600"/>
            <a:ext cx="685800" cy="381000"/>
          </a:xfrm>
          <a:prstGeom prst="rect">
            <a:avLst/>
          </a:prstGeom>
          <a:solidFill>
            <a:srgbClr val="DADAF6"/>
          </a:solidFill>
          <a:ln w="9525" cap="flat" cmpd="sng">
            <a:solidFill>
              <a:schemeClr val="tx1"/>
            </a:solidFill>
            <a:prstDash val="solid"/>
            <a:miter/>
            <a:headEnd type="none" w="med" len="med"/>
            <a:tailEnd type="none" w="med" len="med"/>
          </a:ln>
        </p:spPr>
        <p:txBody>
          <a:bodyPr wrap="none" anchor="ctr"/>
          <a:lstStyle/>
          <a:p>
            <a:pPr algn="ctr"/>
            <a:r>
              <a:rPr dirty="0">
                <a:latin typeface="Arial" panose="020B0604020202020204" pitchFamily="34" charset="0"/>
              </a:rPr>
              <a:t>data</a:t>
            </a:r>
            <a:endParaRPr>
              <a:latin typeface="Arial" panose="020B0604020202020204" pitchFamily="34" charset="0"/>
            </a:endParaRPr>
          </a:p>
        </p:txBody>
      </p:sp>
      <p:sp>
        <p:nvSpPr>
          <p:cNvPr id="97301" name="Straight Connector 97300"/>
          <p:cNvSpPr/>
          <p:nvPr/>
        </p:nvSpPr>
        <p:spPr>
          <a:xfrm flipV="1">
            <a:off x="6324600" y="3124200"/>
            <a:ext cx="0" cy="1219200"/>
          </a:xfrm>
          <a:prstGeom prst="line">
            <a:avLst/>
          </a:prstGeom>
          <a:ln w="9525" cap="flat" cmpd="sng">
            <a:solidFill>
              <a:schemeClr val="tx1"/>
            </a:solidFill>
            <a:prstDash val="solid"/>
            <a:headEnd type="none" w="med" len="med"/>
            <a:tailEnd type="none" w="med" len="med"/>
          </a:ln>
        </p:spPr>
      </p:sp>
      <p:sp>
        <p:nvSpPr>
          <p:cNvPr id="97302" name="Straight Connector 97301"/>
          <p:cNvSpPr/>
          <p:nvPr/>
        </p:nvSpPr>
        <p:spPr>
          <a:xfrm flipV="1">
            <a:off x="6934200" y="3733800"/>
            <a:ext cx="0" cy="609600"/>
          </a:xfrm>
          <a:prstGeom prst="line">
            <a:avLst/>
          </a:prstGeom>
          <a:ln w="9525" cap="flat" cmpd="sng">
            <a:solidFill>
              <a:schemeClr val="tx1"/>
            </a:solidFill>
            <a:prstDash val="solid"/>
            <a:headEnd type="none" w="med" len="med"/>
            <a:tailEnd type="none" w="med" len="med"/>
          </a:ln>
        </p:spPr>
      </p:sp>
      <p:sp>
        <p:nvSpPr>
          <p:cNvPr id="97304" name="Text Box 97303"/>
          <p:cNvSpPr txBox="1"/>
          <p:nvPr/>
        </p:nvSpPr>
        <p:spPr>
          <a:xfrm>
            <a:off x="7391400" y="4800600"/>
            <a:ext cx="588010" cy="306705"/>
          </a:xfrm>
          <a:prstGeom prst="rect">
            <a:avLst/>
          </a:prstGeom>
          <a:noFill/>
          <a:ln w="9525">
            <a:noFill/>
          </a:ln>
        </p:spPr>
        <p:txBody>
          <a:bodyPr wrap="none" anchor="t">
            <a:spAutoFit/>
          </a:bodyPr>
          <a:lstStyle/>
          <a:p>
            <a:r>
              <a:rPr>
                <a:latin typeface="Arial" panose="020B0604020202020204" pitchFamily="34" charset="0"/>
              </a:rPr>
              <a:t>DIFS</a:t>
            </a:r>
          </a:p>
        </p:txBody>
      </p:sp>
      <p:sp>
        <p:nvSpPr>
          <p:cNvPr id="97305" name="Straight Connector 97304"/>
          <p:cNvSpPr/>
          <p:nvPr/>
        </p:nvSpPr>
        <p:spPr>
          <a:xfrm>
            <a:off x="7391400" y="5105400"/>
            <a:ext cx="609600" cy="0"/>
          </a:xfrm>
          <a:prstGeom prst="line">
            <a:avLst/>
          </a:prstGeom>
          <a:ln w="9525" cap="flat" cmpd="sng">
            <a:solidFill>
              <a:schemeClr val="tx1"/>
            </a:solidFill>
            <a:prstDash val="solid"/>
            <a:headEnd type="triangle" w="med" len="med"/>
            <a:tailEnd type="triangle" w="med" len="med"/>
          </a:ln>
        </p:spPr>
      </p:sp>
      <p:sp>
        <p:nvSpPr>
          <p:cNvPr id="97306" name="Straight Connector 97305"/>
          <p:cNvSpPr/>
          <p:nvPr/>
        </p:nvSpPr>
        <p:spPr>
          <a:xfrm flipH="1" flipV="1">
            <a:off x="8001000" y="4876800"/>
            <a:ext cx="0" cy="609600"/>
          </a:xfrm>
          <a:prstGeom prst="line">
            <a:avLst/>
          </a:prstGeom>
          <a:ln w="9525" cap="flat" cmpd="sng">
            <a:solidFill>
              <a:schemeClr val="tx1"/>
            </a:solidFill>
            <a:prstDash val="solid"/>
            <a:headEnd type="none" w="med" len="med"/>
            <a:tailEnd type="none" w="med" len="med"/>
          </a:ln>
        </p:spPr>
      </p:sp>
      <p:sp>
        <p:nvSpPr>
          <p:cNvPr id="97307" name="Straight Connector 97306"/>
          <p:cNvSpPr/>
          <p:nvPr/>
        </p:nvSpPr>
        <p:spPr>
          <a:xfrm>
            <a:off x="3962400" y="5486400"/>
            <a:ext cx="4038600" cy="0"/>
          </a:xfrm>
          <a:prstGeom prst="line">
            <a:avLst/>
          </a:prstGeom>
          <a:ln w="9525" cap="flat" cmpd="sng">
            <a:solidFill>
              <a:schemeClr val="tx1"/>
            </a:solidFill>
            <a:prstDash val="solid"/>
            <a:headEnd type="triangle" w="med" len="med"/>
            <a:tailEnd type="triangle" w="med" len="med"/>
          </a:ln>
        </p:spPr>
      </p:sp>
      <p:sp>
        <p:nvSpPr>
          <p:cNvPr id="97308" name="Rectangles 97307"/>
          <p:cNvSpPr/>
          <p:nvPr/>
        </p:nvSpPr>
        <p:spPr>
          <a:xfrm>
            <a:off x="8001000" y="4953000"/>
            <a:ext cx="381000" cy="381000"/>
          </a:xfrm>
          <a:prstGeom prst="rect">
            <a:avLst/>
          </a:prstGeom>
          <a:solidFill>
            <a:srgbClr val="FF6699"/>
          </a:solidFill>
          <a:ln w="9525" cap="flat" cmpd="sng">
            <a:solidFill>
              <a:schemeClr val="tx1"/>
            </a:solidFill>
            <a:prstDash val="solid"/>
            <a:miter/>
            <a:headEnd type="none" w="med" len="med"/>
            <a:tailEnd type="none" w="med" len="med"/>
          </a:ln>
        </p:spPr>
        <p:txBody>
          <a:bodyPr/>
          <a:lstStyle/>
          <a:p>
            <a:endParaRPr lang="en-US"/>
          </a:p>
        </p:txBody>
      </p:sp>
      <p:sp>
        <p:nvSpPr>
          <p:cNvPr id="97309" name="Text Box 97308"/>
          <p:cNvSpPr txBox="1"/>
          <p:nvPr/>
        </p:nvSpPr>
        <p:spPr>
          <a:xfrm>
            <a:off x="6781800" y="5562600"/>
            <a:ext cx="1236980" cy="368300"/>
          </a:xfrm>
          <a:prstGeom prst="rect">
            <a:avLst/>
          </a:prstGeom>
          <a:noFill/>
          <a:ln w="9525">
            <a:noFill/>
          </a:ln>
        </p:spPr>
        <p:txBody>
          <a:bodyPr wrap="none" anchor="t">
            <a:spAutoFit/>
          </a:bodyPr>
          <a:lstStyle/>
          <a:p>
            <a:r>
              <a:rPr sz="1800" dirty="0">
                <a:latin typeface="Arial" panose="020B0604020202020204" pitchFamily="34" charset="0"/>
              </a:rPr>
              <a:t>contention</a:t>
            </a:r>
          </a:p>
        </p:txBody>
      </p:sp>
      <p:cxnSp>
        <p:nvCxnSpPr>
          <p:cNvPr id="97310" name="Curved Connector 97309"/>
          <p:cNvCxnSpPr>
            <a:stCxn id="97309" idx="3"/>
            <a:endCxn id="97308" idx="2"/>
          </p:cNvCxnSpPr>
          <p:nvPr/>
        </p:nvCxnSpPr>
        <p:spPr>
          <a:xfrm flipV="1">
            <a:off x="8018780" y="5334000"/>
            <a:ext cx="172720" cy="412750"/>
          </a:xfrm>
          <a:prstGeom prst="curvedConnector2">
            <a:avLst/>
          </a:prstGeom>
          <a:ln w="9525" cap="flat" cmpd="sng">
            <a:solidFill>
              <a:schemeClr val="tx1"/>
            </a:solidFill>
            <a:prstDash val="solid"/>
            <a:headEnd type="none" w="med" len="med"/>
            <a:tailEnd type="triangle" w="med" len="med"/>
          </a:ln>
        </p:spPr>
      </p:cxnSp>
      <p:sp>
        <p:nvSpPr>
          <p:cNvPr id="97311" name="Rectangles 97310"/>
          <p:cNvSpPr/>
          <p:nvPr/>
        </p:nvSpPr>
        <p:spPr>
          <a:xfrm>
            <a:off x="3505200" y="3276600"/>
            <a:ext cx="457200" cy="381000"/>
          </a:xfrm>
          <a:prstGeom prst="rect">
            <a:avLst/>
          </a:prstGeom>
          <a:solidFill>
            <a:srgbClr val="F4EE00"/>
          </a:solidFill>
          <a:ln w="9525" cap="flat" cmpd="sng">
            <a:solidFill>
              <a:schemeClr val="tx1"/>
            </a:solidFill>
            <a:prstDash val="solid"/>
            <a:miter/>
            <a:headEnd type="none" w="med" len="med"/>
            <a:tailEnd type="none" w="med" len="med"/>
          </a:ln>
        </p:spPr>
        <p:txBody>
          <a:bodyPr wrap="none" anchor="ctr"/>
          <a:lstStyle/>
          <a:p>
            <a:pPr algn="ctr"/>
            <a:r>
              <a:rPr>
                <a:latin typeface="Arial" panose="020B0604020202020204" pitchFamily="34" charset="0"/>
              </a:rPr>
              <a:t>RTS</a:t>
            </a:r>
          </a:p>
        </p:txBody>
      </p:sp>
      <p:sp>
        <p:nvSpPr>
          <p:cNvPr id="97312" name="Rectangles 97311"/>
          <p:cNvSpPr/>
          <p:nvPr/>
        </p:nvSpPr>
        <p:spPr>
          <a:xfrm>
            <a:off x="4572000" y="3886200"/>
            <a:ext cx="457200" cy="381000"/>
          </a:xfrm>
          <a:prstGeom prst="rect">
            <a:avLst/>
          </a:prstGeom>
          <a:solidFill>
            <a:srgbClr val="FF9966"/>
          </a:solidFill>
          <a:ln w="9525" cap="flat" cmpd="sng">
            <a:solidFill>
              <a:schemeClr val="tx1"/>
            </a:solidFill>
            <a:prstDash val="solid"/>
            <a:miter/>
            <a:headEnd type="none" w="med" len="med"/>
            <a:tailEnd type="none" w="med" len="med"/>
          </a:ln>
        </p:spPr>
        <p:txBody>
          <a:bodyPr wrap="none" anchor="ctr"/>
          <a:lstStyle/>
          <a:p>
            <a:pPr algn="ctr"/>
            <a:r>
              <a:rPr>
                <a:latin typeface="Arial" panose="020B0604020202020204" pitchFamily="34" charset="0"/>
              </a:rPr>
              <a:t>CTS</a:t>
            </a:r>
          </a:p>
        </p:txBody>
      </p:sp>
      <p:sp>
        <p:nvSpPr>
          <p:cNvPr id="97313" name="Straight Connector 97312"/>
          <p:cNvSpPr/>
          <p:nvPr/>
        </p:nvSpPr>
        <p:spPr>
          <a:xfrm>
            <a:off x="3962400" y="4038600"/>
            <a:ext cx="609600" cy="0"/>
          </a:xfrm>
          <a:prstGeom prst="line">
            <a:avLst/>
          </a:prstGeom>
          <a:ln w="9525" cap="flat" cmpd="sng">
            <a:solidFill>
              <a:schemeClr val="tx1"/>
            </a:solidFill>
            <a:prstDash val="solid"/>
            <a:headEnd type="triangle" w="med" len="med"/>
            <a:tailEnd type="triangle" w="med" len="med"/>
          </a:ln>
        </p:spPr>
      </p:sp>
      <p:sp>
        <p:nvSpPr>
          <p:cNvPr id="97314" name="Text Box 97313"/>
          <p:cNvSpPr txBox="1"/>
          <p:nvPr/>
        </p:nvSpPr>
        <p:spPr>
          <a:xfrm>
            <a:off x="3962400" y="3733800"/>
            <a:ext cx="578485" cy="306705"/>
          </a:xfrm>
          <a:prstGeom prst="rect">
            <a:avLst/>
          </a:prstGeom>
          <a:noFill/>
          <a:ln w="9525">
            <a:noFill/>
          </a:ln>
        </p:spPr>
        <p:txBody>
          <a:bodyPr wrap="none" anchor="t">
            <a:spAutoFit/>
          </a:bodyPr>
          <a:lstStyle/>
          <a:p>
            <a:r>
              <a:rPr>
                <a:latin typeface="Arial" panose="020B0604020202020204" pitchFamily="34" charset="0"/>
              </a:rPr>
              <a:t>SIFS</a:t>
            </a:r>
          </a:p>
        </p:txBody>
      </p:sp>
      <p:sp>
        <p:nvSpPr>
          <p:cNvPr id="97315" name="Straight Connector 97314"/>
          <p:cNvSpPr/>
          <p:nvPr/>
        </p:nvSpPr>
        <p:spPr>
          <a:xfrm flipV="1">
            <a:off x="3962400" y="3124200"/>
            <a:ext cx="0" cy="2362200"/>
          </a:xfrm>
          <a:prstGeom prst="line">
            <a:avLst/>
          </a:prstGeom>
          <a:ln w="9525" cap="flat" cmpd="sng">
            <a:solidFill>
              <a:schemeClr val="tx1"/>
            </a:solidFill>
            <a:prstDash val="solid"/>
            <a:headEnd type="none" w="med" len="med"/>
            <a:tailEnd type="none" w="med" len="med"/>
          </a:ln>
        </p:spPr>
      </p:sp>
      <p:sp>
        <p:nvSpPr>
          <p:cNvPr id="97316" name="Straight Connector 97315"/>
          <p:cNvSpPr/>
          <p:nvPr/>
        </p:nvSpPr>
        <p:spPr>
          <a:xfrm flipV="1">
            <a:off x="4572000" y="3733800"/>
            <a:ext cx="0" cy="609600"/>
          </a:xfrm>
          <a:prstGeom prst="line">
            <a:avLst/>
          </a:prstGeom>
          <a:ln w="9525" cap="flat" cmpd="sng">
            <a:solidFill>
              <a:schemeClr val="tx1"/>
            </a:solidFill>
            <a:prstDash val="solid"/>
            <a:headEnd type="none" w="med" len="med"/>
            <a:tailEnd type="none" w="med" len="med"/>
          </a:ln>
        </p:spPr>
      </p:sp>
      <p:sp>
        <p:nvSpPr>
          <p:cNvPr id="97317" name="Straight Connector 97316"/>
          <p:cNvSpPr/>
          <p:nvPr/>
        </p:nvSpPr>
        <p:spPr>
          <a:xfrm flipV="1">
            <a:off x="5029200" y="3733800"/>
            <a:ext cx="0" cy="1676400"/>
          </a:xfrm>
          <a:prstGeom prst="line">
            <a:avLst/>
          </a:prstGeom>
          <a:ln w="9525" cap="flat" cmpd="sng">
            <a:solidFill>
              <a:schemeClr val="tx1"/>
            </a:solidFill>
            <a:prstDash val="solid"/>
            <a:headEnd type="none" w="med" len="med"/>
            <a:tailEnd type="none" w="med" len="med"/>
          </a:ln>
        </p:spPr>
      </p:sp>
      <p:sp>
        <p:nvSpPr>
          <p:cNvPr id="97318" name="Straight Connector 97317"/>
          <p:cNvSpPr/>
          <p:nvPr/>
        </p:nvSpPr>
        <p:spPr>
          <a:xfrm flipV="1">
            <a:off x="5638800" y="3124200"/>
            <a:ext cx="0" cy="762000"/>
          </a:xfrm>
          <a:prstGeom prst="line">
            <a:avLst/>
          </a:prstGeom>
          <a:ln w="9525" cap="flat" cmpd="sng">
            <a:solidFill>
              <a:schemeClr val="tx1"/>
            </a:solidFill>
            <a:prstDash val="solid"/>
            <a:headEnd type="none" w="med" len="med"/>
            <a:tailEnd type="none" w="med" len="med"/>
          </a:ln>
        </p:spPr>
      </p:sp>
      <p:sp>
        <p:nvSpPr>
          <p:cNvPr id="97320" name="Text Box 97319"/>
          <p:cNvSpPr txBox="1"/>
          <p:nvPr/>
        </p:nvSpPr>
        <p:spPr>
          <a:xfrm>
            <a:off x="5029200" y="3810000"/>
            <a:ext cx="578485" cy="306705"/>
          </a:xfrm>
          <a:prstGeom prst="rect">
            <a:avLst/>
          </a:prstGeom>
          <a:noFill/>
          <a:ln w="9525">
            <a:noFill/>
          </a:ln>
        </p:spPr>
        <p:txBody>
          <a:bodyPr wrap="none" anchor="t">
            <a:spAutoFit/>
          </a:bodyPr>
          <a:lstStyle/>
          <a:p>
            <a:r>
              <a:rPr>
                <a:latin typeface="Arial" panose="020B0604020202020204" pitchFamily="34" charset="0"/>
              </a:rPr>
              <a:t>SIFS</a:t>
            </a:r>
          </a:p>
        </p:txBody>
      </p:sp>
      <p:sp>
        <p:nvSpPr>
          <p:cNvPr id="97321" name="Straight Connector 97320"/>
          <p:cNvSpPr/>
          <p:nvPr/>
        </p:nvSpPr>
        <p:spPr>
          <a:xfrm>
            <a:off x="5029200" y="3810000"/>
            <a:ext cx="609600" cy="0"/>
          </a:xfrm>
          <a:prstGeom prst="line">
            <a:avLst/>
          </a:prstGeom>
          <a:ln w="9525" cap="flat" cmpd="sng">
            <a:solidFill>
              <a:schemeClr val="tx1"/>
            </a:solidFill>
            <a:prstDash val="solid"/>
            <a:headEnd type="triangle" w="med" len="med"/>
            <a:tailEnd type="triangle" w="med" len="med"/>
          </a:ln>
        </p:spPr>
      </p:sp>
      <p:sp>
        <p:nvSpPr>
          <p:cNvPr id="97322" name="Rectangles 97321"/>
          <p:cNvSpPr/>
          <p:nvPr/>
        </p:nvSpPr>
        <p:spPr>
          <a:xfrm>
            <a:off x="3962400" y="4876800"/>
            <a:ext cx="3429000" cy="228600"/>
          </a:xfrm>
          <a:prstGeom prst="rect">
            <a:avLst/>
          </a:prstGeom>
          <a:solidFill>
            <a:srgbClr val="66FF66"/>
          </a:solidFill>
          <a:ln w="9525" cap="flat" cmpd="sng">
            <a:solidFill>
              <a:schemeClr val="tx1"/>
            </a:solidFill>
            <a:prstDash val="solid"/>
            <a:miter/>
            <a:headEnd type="none" w="med" len="med"/>
            <a:tailEnd type="none" w="med" len="med"/>
          </a:ln>
        </p:spPr>
        <p:txBody>
          <a:bodyPr wrap="none" anchor="ctr"/>
          <a:lstStyle/>
          <a:p>
            <a:pPr algn="ctr"/>
            <a:r>
              <a:rPr>
                <a:latin typeface="Arial" panose="020B0604020202020204" pitchFamily="34" charset="0"/>
              </a:rPr>
              <a:t>NAV (RTS)</a:t>
            </a:r>
          </a:p>
        </p:txBody>
      </p:sp>
      <p:sp>
        <p:nvSpPr>
          <p:cNvPr id="97323" name="Rectangles 97322"/>
          <p:cNvSpPr/>
          <p:nvPr/>
        </p:nvSpPr>
        <p:spPr>
          <a:xfrm>
            <a:off x="5029200" y="5105400"/>
            <a:ext cx="2362200" cy="228600"/>
          </a:xfrm>
          <a:prstGeom prst="rect">
            <a:avLst/>
          </a:prstGeom>
          <a:solidFill>
            <a:srgbClr val="66FF66"/>
          </a:solidFill>
          <a:ln w="9525" cap="flat" cmpd="sng">
            <a:solidFill>
              <a:schemeClr val="tx1"/>
            </a:solidFill>
            <a:prstDash val="solid"/>
            <a:miter/>
            <a:headEnd type="none" w="med" len="med"/>
            <a:tailEnd type="none" w="med" len="med"/>
          </a:ln>
        </p:spPr>
        <p:txBody>
          <a:bodyPr wrap="none" anchor="ctr"/>
          <a:lstStyle/>
          <a:p>
            <a:pPr algn="ctr"/>
            <a:r>
              <a:rPr>
                <a:latin typeface="Arial" panose="020B0604020202020204" pitchFamily="34" charset="0"/>
              </a:rPr>
              <a:t>NAV (CTS)</a:t>
            </a:r>
          </a:p>
        </p:txBody>
      </p:sp>
      <p:sp>
        <p:nvSpPr>
          <p:cNvPr id="97324" name="Straight Connector 97323"/>
          <p:cNvSpPr/>
          <p:nvPr/>
        </p:nvSpPr>
        <p:spPr>
          <a:xfrm flipV="1">
            <a:off x="7391400" y="3733800"/>
            <a:ext cx="0" cy="1676400"/>
          </a:xfrm>
          <a:prstGeom prst="line">
            <a:avLst/>
          </a:prstGeom>
          <a:ln w="9525" cap="flat" cmpd="sng">
            <a:solidFill>
              <a:schemeClr val="tx1"/>
            </a:solidFill>
            <a:prstDash val="solid"/>
            <a:headEnd type="none" w="med" len="med"/>
            <a:tailEnd type="none" w="med" len="med"/>
          </a:ln>
        </p:spPr>
      </p:sp>
    </p:spTree>
    <p:extLst>
      <p:ext uri="{BB962C8B-B14F-4D97-AF65-F5344CB8AC3E}">
        <p14:creationId xmlns:p14="http://schemas.microsoft.com/office/powerpoint/2010/main" val="34374017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lvl="0" eaLnBrk="1" hangingPunct="1"/>
            <a:fld id="{9A0DB2DC-4C9A-4742-B13C-FB6460FD3503}" type="slidenum">
              <a:rPr lang="en-US" dirty="0"/>
              <a:t>43</a:t>
            </a:fld>
            <a:endParaRPr lang="en-US" dirty="0"/>
          </a:p>
        </p:txBody>
      </p:sp>
      <p:sp>
        <p:nvSpPr>
          <p:cNvPr id="1278978" name="Title 1278977"/>
          <p:cNvSpPr>
            <a:spLocks noGrp="1"/>
          </p:cNvSpPr>
          <p:nvPr>
            <p:ph type="title"/>
          </p:nvPr>
        </p:nvSpPr>
        <p:spPr>
          <a:xfrm>
            <a:off x="415600" y="217447"/>
            <a:ext cx="11360800" cy="763500"/>
          </a:xfrm>
        </p:spPr>
        <p:txBody>
          <a:bodyPr anchor="ctr"/>
          <a:lstStyle/>
          <a:p>
            <a:r>
              <a:t>802.11 - Carrier Sensing</a:t>
            </a:r>
          </a:p>
        </p:txBody>
      </p:sp>
      <p:sp>
        <p:nvSpPr>
          <p:cNvPr id="1278979" name="Text Placeholder 1278978"/>
          <p:cNvSpPr>
            <a:spLocks noGrp="1"/>
          </p:cNvSpPr>
          <p:nvPr>
            <p:ph type="body" idx="1"/>
          </p:nvPr>
        </p:nvSpPr>
        <p:spPr>
          <a:xfrm>
            <a:off x="1170940" y="873760"/>
            <a:ext cx="9872345" cy="4876800"/>
          </a:xfrm>
        </p:spPr>
        <p:txBody>
          <a:bodyPr/>
          <a:lstStyle/>
          <a:p>
            <a:pPr>
              <a:lnSpc>
                <a:spcPct val="90000"/>
              </a:lnSpc>
            </a:pPr>
            <a:r>
              <a:rPr sz="2000" b="1"/>
              <a:t>In IEEE 802.11, carrier sensing is performed </a:t>
            </a:r>
          </a:p>
          <a:p>
            <a:pPr lvl="1">
              <a:lnSpc>
                <a:spcPct val="90000"/>
              </a:lnSpc>
            </a:pPr>
            <a:r>
              <a:rPr sz="2000"/>
              <a:t>at the air interface (</a:t>
            </a:r>
            <a:r>
              <a:rPr sz="2000" i="1"/>
              <a:t>physical carrier sensing</a:t>
            </a:r>
            <a:r>
              <a:rPr sz="2000"/>
              <a:t>), and</a:t>
            </a:r>
          </a:p>
          <a:p>
            <a:pPr lvl="1">
              <a:lnSpc>
                <a:spcPct val="90000"/>
              </a:lnSpc>
            </a:pPr>
            <a:r>
              <a:rPr sz="2000"/>
              <a:t>at the MAC layer (</a:t>
            </a:r>
            <a:r>
              <a:rPr sz="2000" i="1"/>
              <a:t>virtual carrier sensing</a:t>
            </a:r>
            <a:r>
              <a:rPr sz="2000"/>
              <a:t>)</a:t>
            </a:r>
          </a:p>
          <a:p>
            <a:pPr>
              <a:lnSpc>
                <a:spcPct val="90000"/>
              </a:lnSpc>
            </a:pPr>
            <a:r>
              <a:rPr sz="2000" b="1"/>
              <a:t>Physical carrier sensing</a:t>
            </a:r>
            <a:r>
              <a:rPr sz="2000"/>
              <a:t> </a:t>
            </a:r>
          </a:p>
          <a:p>
            <a:pPr lvl="1">
              <a:lnSpc>
                <a:spcPct val="90000"/>
              </a:lnSpc>
            </a:pPr>
            <a:r>
              <a:rPr sz="2000"/>
              <a:t>detects presence of other users by analyzing all detected packets  </a:t>
            </a:r>
          </a:p>
          <a:p>
            <a:pPr lvl="1">
              <a:lnSpc>
                <a:spcPct val="90000"/>
              </a:lnSpc>
            </a:pPr>
            <a:r>
              <a:rPr sz="2000"/>
              <a:t>Detects activity in the channel via relative signal strength from other sources</a:t>
            </a:r>
          </a:p>
          <a:p>
            <a:pPr>
              <a:lnSpc>
                <a:spcPct val="90000"/>
              </a:lnSpc>
            </a:pPr>
            <a:r>
              <a:rPr sz="2000" b="1"/>
              <a:t>Virtual carrier sensing</a:t>
            </a:r>
            <a:r>
              <a:rPr sz="2000"/>
              <a:t> is done by sending MPDU duration information in the header of RTS/CTS and data frames</a:t>
            </a:r>
          </a:p>
          <a:p>
            <a:pPr>
              <a:lnSpc>
                <a:spcPct val="90000"/>
              </a:lnSpc>
            </a:pPr>
            <a:r>
              <a:rPr sz="2000"/>
              <a:t>Channel is busy if </a:t>
            </a:r>
            <a:r>
              <a:rPr sz="2000" b="1">
                <a:solidFill>
                  <a:schemeClr val="accent2"/>
                </a:solidFill>
              </a:rPr>
              <a:t>either</a:t>
            </a:r>
            <a:r>
              <a:rPr sz="2000"/>
              <a:t> mechanisms indicate it to be</a:t>
            </a:r>
          </a:p>
          <a:p>
            <a:pPr>
              <a:lnSpc>
                <a:spcPct val="90000"/>
              </a:lnSpc>
            </a:pPr>
            <a:r>
              <a:rPr sz="2000"/>
              <a:t>Duration field indicates the amount of time (in microseconds) required to complete frame transmission</a:t>
            </a:r>
          </a:p>
          <a:p>
            <a:pPr>
              <a:lnSpc>
                <a:spcPct val="90000"/>
              </a:lnSpc>
            </a:pPr>
            <a:r>
              <a:rPr sz="2000"/>
              <a:t>Stations in the BSS use the information in the duration field to adjust their network allocation vector (NAV)</a:t>
            </a:r>
          </a:p>
        </p:txBody>
      </p:sp>
    </p:spTree>
    <p:extLst>
      <p:ext uri="{BB962C8B-B14F-4D97-AF65-F5344CB8AC3E}">
        <p14:creationId xmlns:p14="http://schemas.microsoft.com/office/powerpoint/2010/main" val="2923487602"/>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lvl="0" eaLnBrk="1" hangingPunct="1"/>
            <a:fld id="{9A0DB2DC-4C9A-4742-B13C-FB6460FD3503}" type="slidenum">
              <a:rPr lang="en-US" dirty="0"/>
              <a:t>44</a:t>
            </a:fld>
            <a:endParaRPr lang="en-US" dirty="0"/>
          </a:p>
        </p:txBody>
      </p:sp>
      <p:sp>
        <p:nvSpPr>
          <p:cNvPr id="1135618" name="Title 1135617"/>
          <p:cNvSpPr>
            <a:spLocks noGrp="1"/>
          </p:cNvSpPr>
          <p:nvPr>
            <p:ph type="title"/>
          </p:nvPr>
        </p:nvSpPr>
        <p:spPr>
          <a:xfrm>
            <a:off x="374650" y="163830"/>
            <a:ext cx="7772400" cy="1143000"/>
          </a:xfrm>
        </p:spPr>
        <p:txBody>
          <a:bodyPr anchor="ctr"/>
          <a:lstStyle/>
          <a:p>
            <a:r>
              <a:t>802.11 - Collision Avoidance</a:t>
            </a:r>
          </a:p>
        </p:txBody>
      </p:sp>
      <p:sp>
        <p:nvSpPr>
          <p:cNvPr id="1135619" name="Text Placeholder 1135618"/>
          <p:cNvSpPr>
            <a:spLocks noGrp="1"/>
          </p:cNvSpPr>
          <p:nvPr>
            <p:ph type="body" idx="1"/>
          </p:nvPr>
        </p:nvSpPr>
        <p:spPr>
          <a:xfrm>
            <a:off x="1060450" y="1031240"/>
            <a:ext cx="10148570" cy="5029200"/>
          </a:xfrm>
        </p:spPr>
        <p:txBody>
          <a:bodyPr/>
          <a:lstStyle/>
          <a:p>
            <a:r>
              <a:rPr sz="2000"/>
              <a:t>If medium is not free during DIFS time..</a:t>
            </a:r>
          </a:p>
          <a:p>
            <a:r>
              <a:rPr sz="2000"/>
              <a:t>Go into</a:t>
            </a:r>
            <a:r>
              <a:rPr sz="2000">
                <a:solidFill>
                  <a:srgbClr val="990000"/>
                </a:solidFill>
              </a:rPr>
              <a:t> </a:t>
            </a:r>
            <a:r>
              <a:rPr sz="2000">
                <a:solidFill>
                  <a:srgbClr val="FF0000"/>
                </a:solidFill>
              </a:rPr>
              <a:t>Collision Avoidance:</a:t>
            </a:r>
            <a:r>
              <a:rPr sz="2000"/>
              <a:t> Once channel becomes idle, wait for DIFS time plus a randomly chosen backoff time before attempting to transmit</a:t>
            </a:r>
          </a:p>
          <a:p>
            <a:r>
              <a:rPr sz="2000"/>
              <a:t>For DCF the backoff is chosen as follows:</a:t>
            </a:r>
          </a:p>
          <a:p>
            <a:pPr lvl="1"/>
            <a:r>
              <a:rPr sz="2000"/>
              <a:t>When first transmitting a packet, choose a backoff interval  in the range [0,</a:t>
            </a:r>
            <a:r>
              <a:rPr sz="2000">
                <a:solidFill>
                  <a:srgbClr val="FF0000"/>
                </a:solidFill>
              </a:rPr>
              <a:t>cw</a:t>
            </a:r>
            <a:r>
              <a:rPr sz="2000"/>
              <a:t>]; </a:t>
            </a:r>
            <a:r>
              <a:rPr sz="2000">
                <a:solidFill>
                  <a:srgbClr val="FF0000"/>
                </a:solidFill>
              </a:rPr>
              <a:t>cw</a:t>
            </a:r>
            <a:r>
              <a:rPr sz="2000"/>
              <a:t> is contention window, nominally </a:t>
            </a:r>
            <a:r>
              <a:rPr sz="2000">
                <a:solidFill>
                  <a:srgbClr val="FF0000"/>
                </a:solidFill>
              </a:rPr>
              <a:t>31</a:t>
            </a:r>
          </a:p>
          <a:p>
            <a:pPr lvl="1"/>
            <a:r>
              <a:rPr sz="2000"/>
              <a:t>Count down the backoff interval when medium is idle</a:t>
            </a:r>
          </a:p>
          <a:p>
            <a:pPr lvl="1"/>
            <a:r>
              <a:rPr sz="2000"/>
              <a:t>Count-down is suspended if medium becomes busy</a:t>
            </a:r>
          </a:p>
          <a:p>
            <a:pPr lvl="1"/>
            <a:r>
              <a:rPr sz="2000"/>
              <a:t>When backoff interval reaches 0, transmit </a:t>
            </a:r>
            <a:r>
              <a:rPr sz="2000">
                <a:solidFill>
                  <a:srgbClr val="FF0000"/>
                </a:solidFill>
              </a:rPr>
              <a:t>RTS</a:t>
            </a:r>
          </a:p>
          <a:p>
            <a:pPr lvl="1"/>
            <a:r>
              <a:rPr sz="2000"/>
              <a:t>If collision, then double the </a:t>
            </a:r>
            <a:r>
              <a:rPr sz="2000">
                <a:solidFill>
                  <a:srgbClr val="FF0000"/>
                </a:solidFill>
              </a:rPr>
              <a:t>cw</a:t>
            </a:r>
            <a:r>
              <a:rPr sz="2000"/>
              <a:t> up to a maximum of </a:t>
            </a:r>
            <a:r>
              <a:rPr sz="2000">
                <a:solidFill>
                  <a:srgbClr val="FF0000"/>
                </a:solidFill>
              </a:rPr>
              <a:t>1024</a:t>
            </a:r>
          </a:p>
          <a:p>
            <a:r>
              <a:rPr sz="2000"/>
              <a:t>Time spent counting down backoff intervals is part of MAC overhead</a:t>
            </a:r>
          </a:p>
        </p:txBody>
      </p:sp>
    </p:spTree>
    <p:extLst>
      <p:ext uri="{BB962C8B-B14F-4D97-AF65-F5344CB8AC3E}">
        <p14:creationId xmlns:p14="http://schemas.microsoft.com/office/powerpoint/2010/main" val="517655213"/>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lvl="0" eaLnBrk="1" hangingPunct="1"/>
            <a:fld id="{9A0DB2DC-4C9A-4742-B13C-FB6460FD3503}" type="slidenum">
              <a:rPr lang="en-US" dirty="0"/>
              <a:t>45</a:t>
            </a:fld>
            <a:endParaRPr lang="en-US" dirty="0"/>
          </a:p>
        </p:txBody>
      </p:sp>
      <p:sp>
        <p:nvSpPr>
          <p:cNvPr id="1137666" name="Title 1137665"/>
          <p:cNvSpPr>
            <a:spLocks noGrp="1"/>
          </p:cNvSpPr>
          <p:nvPr>
            <p:ph type="title"/>
          </p:nvPr>
        </p:nvSpPr>
        <p:spPr>
          <a:xfrm>
            <a:off x="374650" y="120015"/>
            <a:ext cx="7772400" cy="838200"/>
          </a:xfrm>
        </p:spPr>
        <p:txBody>
          <a:bodyPr anchor="ctr"/>
          <a:lstStyle/>
          <a:p>
            <a:r>
              <a:t>802.11 - Congestion Control</a:t>
            </a:r>
          </a:p>
        </p:txBody>
      </p:sp>
      <p:sp>
        <p:nvSpPr>
          <p:cNvPr id="1137667" name="Text Placeholder 1137666"/>
          <p:cNvSpPr>
            <a:spLocks noGrp="1"/>
          </p:cNvSpPr>
          <p:nvPr>
            <p:ph type="body" idx="1"/>
          </p:nvPr>
        </p:nvSpPr>
        <p:spPr>
          <a:xfrm>
            <a:off x="914400" y="883920"/>
            <a:ext cx="10070465" cy="5334000"/>
          </a:xfrm>
        </p:spPr>
        <p:txBody>
          <a:bodyPr/>
          <a:lstStyle/>
          <a:p>
            <a:r>
              <a:rPr sz="2000">
                <a:solidFill>
                  <a:schemeClr val="tx1"/>
                </a:solidFill>
              </a:rPr>
              <a:t>Contention window (cw) in DCF: Congestion control achieved by dynamically choosing cw</a:t>
            </a:r>
          </a:p>
          <a:p>
            <a:r>
              <a:rPr sz="2000" i="1">
                <a:solidFill>
                  <a:schemeClr val="tx1"/>
                </a:solidFill>
              </a:rPr>
              <a:t>large </a:t>
            </a:r>
            <a:r>
              <a:rPr sz="2000">
                <a:solidFill>
                  <a:schemeClr val="tx1"/>
                </a:solidFill>
              </a:rPr>
              <a:t>cw</a:t>
            </a:r>
            <a:r>
              <a:rPr sz="2000" i="1">
                <a:solidFill>
                  <a:schemeClr val="tx1"/>
                </a:solidFill>
              </a:rPr>
              <a:t> </a:t>
            </a:r>
            <a:r>
              <a:rPr sz="2000">
                <a:solidFill>
                  <a:schemeClr val="tx1"/>
                </a:solidFill>
              </a:rPr>
              <a:t>leads to larger backoff intervals</a:t>
            </a:r>
          </a:p>
          <a:p>
            <a:r>
              <a:rPr sz="2000" i="1">
                <a:solidFill>
                  <a:schemeClr val="tx1"/>
                </a:solidFill>
              </a:rPr>
              <a:t>small </a:t>
            </a:r>
            <a:r>
              <a:rPr sz="2000">
                <a:solidFill>
                  <a:schemeClr val="tx1"/>
                </a:solidFill>
              </a:rPr>
              <a:t>cw leads to larger number of collisions</a:t>
            </a:r>
          </a:p>
          <a:p>
            <a:endParaRPr sz="2000">
              <a:solidFill>
                <a:schemeClr val="tx1"/>
              </a:solidFill>
            </a:endParaRPr>
          </a:p>
          <a:p>
            <a:r>
              <a:rPr sz="2000">
                <a:solidFill>
                  <a:schemeClr val="tx1"/>
                </a:solidFill>
              </a:rPr>
              <a:t>Binary Exponential Backoff in DCF:</a:t>
            </a:r>
          </a:p>
          <a:p>
            <a:pPr lvl="1"/>
            <a:r>
              <a:rPr sz="2000">
                <a:solidFill>
                  <a:schemeClr val="tx1"/>
                </a:solidFill>
              </a:rPr>
              <a:t>When a node fails to receive CTS in response to its RTS, it increases the contention window</a:t>
            </a:r>
          </a:p>
          <a:p>
            <a:pPr lvl="2"/>
            <a:r>
              <a:rPr sz="2000">
                <a:solidFill>
                  <a:schemeClr val="tx1"/>
                </a:solidFill>
              </a:rPr>
              <a:t>cw is doubled (up to a bound cwmax =1023)</a:t>
            </a:r>
          </a:p>
          <a:p>
            <a:pPr lvl="1"/>
            <a:r>
              <a:rPr sz="2000">
                <a:solidFill>
                  <a:schemeClr val="tx1"/>
                </a:solidFill>
              </a:rPr>
              <a:t>Upon successful completion data transfer, restore cw to cwmin=31</a:t>
            </a:r>
          </a:p>
        </p:txBody>
      </p:sp>
    </p:spTree>
    <p:extLst>
      <p:ext uri="{BB962C8B-B14F-4D97-AF65-F5344CB8AC3E}">
        <p14:creationId xmlns:p14="http://schemas.microsoft.com/office/powerpoint/2010/main" val="330000573"/>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98305"/>
          <p:cNvSpPr>
            <a:spLocks noGrp="1"/>
          </p:cNvSpPr>
          <p:nvPr>
            <p:ph type="title"/>
          </p:nvPr>
        </p:nvSpPr>
        <p:spPr>
          <a:xfrm>
            <a:off x="415600" y="227607"/>
            <a:ext cx="11360800" cy="763500"/>
          </a:xfrm>
        </p:spPr>
        <p:txBody>
          <a:bodyPr anchor="ctr"/>
          <a:lstStyle/>
          <a:p>
            <a:r>
              <a:rPr lang="en-US" altLang="x-none"/>
              <a:t>802.11 - Frame format</a:t>
            </a:r>
          </a:p>
        </p:txBody>
      </p:sp>
      <p:sp>
        <p:nvSpPr>
          <p:cNvPr id="98307" name="Text Placeholder 98306"/>
          <p:cNvSpPr>
            <a:spLocks noGrp="1"/>
          </p:cNvSpPr>
          <p:nvPr>
            <p:ph type="body" idx="1"/>
          </p:nvPr>
        </p:nvSpPr>
        <p:spPr>
          <a:xfrm>
            <a:off x="971550" y="990600"/>
            <a:ext cx="10562590" cy="2895600"/>
          </a:xfrm>
        </p:spPr>
        <p:txBody>
          <a:bodyPr>
            <a:normAutofit fontScale="92500" lnSpcReduction="20000"/>
          </a:bodyPr>
          <a:lstStyle/>
          <a:p>
            <a:r>
              <a:rPr lang="en-US" altLang="x-none" sz="2000"/>
              <a:t>Types</a:t>
            </a:r>
          </a:p>
          <a:p>
            <a:pPr lvl="1"/>
            <a:r>
              <a:rPr lang="en-US" altLang="x-none" sz="2000"/>
              <a:t>control frames, management frames, data frames</a:t>
            </a:r>
          </a:p>
          <a:p>
            <a:r>
              <a:rPr lang="en-US" altLang="x-none" sz="2000"/>
              <a:t>Sequence numbers</a:t>
            </a:r>
          </a:p>
          <a:p>
            <a:pPr lvl="1"/>
            <a:r>
              <a:rPr lang="en-US" altLang="x-none" sz="2000"/>
              <a:t>important against duplicated frames due to lost </a:t>
            </a:r>
            <a:r>
              <a:rPr lang="en-US" altLang="x-none" sz="2000" err="1"/>
              <a:t>ACKs </a:t>
            </a:r>
            <a:endParaRPr lang="en-US" altLang="x-none" sz="2000"/>
          </a:p>
          <a:p>
            <a:r>
              <a:rPr lang="en-US" altLang="x-none" sz="2000"/>
              <a:t>Addresses</a:t>
            </a:r>
          </a:p>
          <a:p>
            <a:pPr lvl="1"/>
            <a:r>
              <a:rPr lang="en-US" altLang="x-none" sz="2000"/>
              <a:t>receiver, transmitter (physical), BSS identifier, sender (logical)</a:t>
            </a:r>
          </a:p>
          <a:p>
            <a:r>
              <a:rPr lang="en-US" altLang="x-none" sz="2000"/>
              <a:t>Miscellaneous</a:t>
            </a:r>
          </a:p>
          <a:p>
            <a:pPr lvl="1"/>
            <a:r>
              <a:rPr lang="en-US" altLang="x-none" sz="2000"/>
              <a:t>sending time, checksum, frame control, data</a:t>
            </a:r>
          </a:p>
        </p:txBody>
      </p:sp>
      <p:sp>
        <p:nvSpPr>
          <p:cNvPr id="98308" name="Rectangles 98307"/>
          <p:cNvSpPr/>
          <p:nvPr/>
        </p:nvSpPr>
        <p:spPr>
          <a:xfrm>
            <a:off x="2057400" y="4572000"/>
            <a:ext cx="914400" cy="533400"/>
          </a:xfrm>
          <a:prstGeom prst="rect">
            <a:avLst/>
          </a:prstGeom>
          <a:solidFill>
            <a:srgbClr val="DADAF6"/>
          </a:solidFill>
          <a:ln w="9525" cap="flat" cmpd="sng">
            <a:solidFill>
              <a:schemeClr val="tx1"/>
            </a:solidFill>
            <a:prstDash val="solid"/>
            <a:miter/>
            <a:headEnd type="none" w="med" len="med"/>
            <a:tailEnd type="none" w="med" len="med"/>
          </a:ln>
        </p:spPr>
        <p:txBody>
          <a:bodyPr wrap="none" anchor="ctr"/>
          <a:lstStyle/>
          <a:p>
            <a:pPr algn="ctr"/>
            <a:r>
              <a:rPr dirty="0">
                <a:latin typeface="Arial" panose="020B0604020202020204" pitchFamily="34" charset="0"/>
              </a:rPr>
              <a:t>Frame</a:t>
            </a:r>
          </a:p>
          <a:p>
            <a:pPr algn="ctr"/>
            <a:r>
              <a:rPr dirty="0">
                <a:latin typeface="Arial" panose="020B0604020202020204" pitchFamily="34" charset="0"/>
              </a:rPr>
              <a:t>Control</a:t>
            </a:r>
            <a:endParaRPr>
              <a:latin typeface="Arial" panose="020B0604020202020204" pitchFamily="34" charset="0"/>
            </a:endParaRPr>
          </a:p>
        </p:txBody>
      </p:sp>
      <p:sp>
        <p:nvSpPr>
          <p:cNvPr id="98309" name="Rectangles 98308"/>
          <p:cNvSpPr/>
          <p:nvPr/>
        </p:nvSpPr>
        <p:spPr>
          <a:xfrm>
            <a:off x="2971800" y="4572000"/>
            <a:ext cx="914400" cy="533400"/>
          </a:xfrm>
          <a:prstGeom prst="rect">
            <a:avLst/>
          </a:prstGeom>
          <a:solidFill>
            <a:srgbClr val="DADAF6"/>
          </a:solidFill>
          <a:ln w="9525" cap="flat" cmpd="sng">
            <a:solidFill>
              <a:schemeClr val="tx1"/>
            </a:solidFill>
            <a:prstDash val="solid"/>
            <a:miter/>
            <a:headEnd type="none" w="med" len="med"/>
            <a:tailEnd type="none" w="med" len="med"/>
          </a:ln>
        </p:spPr>
        <p:txBody>
          <a:bodyPr wrap="none" anchor="ctr"/>
          <a:lstStyle/>
          <a:p>
            <a:pPr algn="ctr"/>
            <a:r>
              <a:rPr dirty="0">
                <a:latin typeface="Arial" panose="020B0604020202020204" pitchFamily="34" charset="0"/>
              </a:rPr>
              <a:t>Duration</a:t>
            </a:r>
          </a:p>
          <a:p>
            <a:pPr algn="ctr"/>
            <a:r>
              <a:rPr>
                <a:latin typeface="Arial" panose="020B0604020202020204" pitchFamily="34" charset="0"/>
              </a:rPr>
              <a:t>ID</a:t>
            </a:r>
          </a:p>
        </p:txBody>
      </p:sp>
      <p:sp>
        <p:nvSpPr>
          <p:cNvPr id="98310" name="Rectangles 98309"/>
          <p:cNvSpPr/>
          <p:nvPr/>
        </p:nvSpPr>
        <p:spPr>
          <a:xfrm>
            <a:off x="3886200" y="4572000"/>
            <a:ext cx="914400" cy="533400"/>
          </a:xfrm>
          <a:prstGeom prst="rect">
            <a:avLst/>
          </a:prstGeom>
          <a:solidFill>
            <a:srgbClr val="DADAF6"/>
          </a:solidFill>
          <a:ln w="9525" cap="flat" cmpd="sng">
            <a:solidFill>
              <a:schemeClr val="tx1"/>
            </a:solidFill>
            <a:prstDash val="solid"/>
            <a:miter/>
            <a:headEnd type="none" w="med" len="med"/>
            <a:tailEnd type="none" w="med" len="med"/>
          </a:ln>
        </p:spPr>
        <p:txBody>
          <a:bodyPr wrap="none" anchor="ctr"/>
          <a:lstStyle/>
          <a:p>
            <a:pPr algn="ctr"/>
            <a:r>
              <a:rPr dirty="0">
                <a:latin typeface="Arial" panose="020B0604020202020204" pitchFamily="34" charset="0"/>
              </a:rPr>
              <a:t>Address</a:t>
            </a:r>
          </a:p>
          <a:p>
            <a:pPr algn="ctr"/>
            <a:r>
              <a:rPr>
                <a:latin typeface="Arial" panose="020B0604020202020204" pitchFamily="34" charset="0"/>
              </a:rPr>
              <a:t>1</a:t>
            </a:r>
          </a:p>
        </p:txBody>
      </p:sp>
      <p:sp>
        <p:nvSpPr>
          <p:cNvPr id="98311" name="Rectangles 98310"/>
          <p:cNvSpPr/>
          <p:nvPr/>
        </p:nvSpPr>
        <p:spPr>
          <a:xfrm>
            <a:off x="4800600" y="4572000"/>
            <a:ext cx="914400" cy="533400"/>
          </a:xfrm>
          <a:prstGeom prst="rect">
            <a:avLst/>
          </a:prstGeom>
          <a:solidFill>
            <a:srgbClr val="DADAF6"/>
          </a:solidFill>
          <a:ln w="9525" cap="flat" cmpd="sng">
            <a:solidFill>
              <a:schemeClr val="tx1"/>
            </a:solidFill>
            <a:prstDash val="solid"/>
            <a:miter/>
            <a:headEnd type="none" w="med" len="med"/>
            <a:tailEnd type="none" w="med" len="med"/>
          </a:ln>
        </p:spPr>
        <p:txBody>
          <a:bodyPr wrap="none" anchor="ctr"/>
          <a:lstStyle/>
          <a:p>
            <a:pPr algn="ctr"/>
            <a:r>
              <a:rPr dirty="0">
                <a:latin typeface="Arial" panose="020B0604020202020204" pitchFamily="34" charset="0"/>
              </a:rPr>
              <a:t>Address</a:t>
            </a:r>
          </a:p>
          <a:p>
            <a:pPr algn="ctr"/>
            <a:r>
              <a:rPr>
                <a:latin typeface="Arial" panose="020B0604020202020204" pitchFamily="34" charset="0"/>
              </a:rPr>
              <a:t>2</a:t>
            </a:r>
          </a:p>
        </p:txBody>
      </p:sp>
      <p:sp>
        <p:nvSpPr>
          <p:cNvPr id="98312" name="Rectangles 98311"/>
          <p:cNvSpPr/>
          <p:nvPr/>
        </p:nvSpPr>
        <p:spPr>
          <a:xfrm>
            <a:off x="5715000" y="4572000"/>
            <a:ext cx="914400" cy="533400"/>
          </a:xfrm>
          <a:prstGeom prst="rect">
            <a:avLst/>
          </a:prstGeom>
          <a:solidFill>
            <a:srgbClr val="DADAF6"/>
          </a:solidFill>
          <a:ln w="9525" cap="flat" cmpd="sng">
            <a:solidFill>
              <a:schemeClr val="tx1"/>
            </a:solidFill>
            <a:prstDash val="solid"/>
            <a:miter/>
            <a:headEnd type="none" w="med" len="med"/>
            <a:tailEnd type="none" w="med" len="med"/>
          </a:ln>
        </p:spPr>
        <p:txBody>
          <a:bodyPr wrap="none" anchor="ctr"/>
          <a:lstStyle/>
          <a:p>
            <a:pPr algn="ctr"/>
            <a:r>
              <a:rPr dirty="0">
                <a:latin typeface="Arial" panose="020B0604020202020204" pitchFamily="34" charset="0"/>
              </a:rPr>
              <a:t>Address</a:t>
            </a:r>
          </a:p>
          <a:p>
            <a:pPr algn="ctr"/>
            <a:r>
              <a:rPr>
                <a:latin typeface="Arial" panose="020B0604020202020204" pitchFamily="34" charset="0"/>
              </a:rPr>
              <a:t>3</a:t>
            </a:r>
          </a:p>
        </p:txBody>
      </p:sp>
      <p:sp>
        <p:nvSpPr>
          <p:cNvPr id="98313" name="Rectangles 98312"/>
          <p:cNvSpPr/>
          <p:nvPr/>
        </p:nvSpPr>
        <p:spPr>
          <a:xfrm>
            <a:off x="6629400" y="4572000"/>
            <a:ext cx="990600" cy="533400"/>
          </a:xfrm>
          <a:prstGeom prst="rect">
            <a:avLst/>
          </a:prstGeom>
          <a:solidFill>
            <a:srgbClr val="DADAF6"/>
          </a:solidFill>
          <a:ln w="9525" cap="flat" cmpd="sng">
            <a:solidFill>
              <a:schemeClr val="tx1"/>
            </a:solidFill>
            <a:prstDash val="solid"/>
            <a:miter/>
            <a:headEnd type="none" w="med" len="med"/>
            <a:tailEnd type="none" w="med" len="med"/>
          </a:ln>
        </p:spPr>
        <p:txBody>
          <a:bodyPr wrap="none" anchor="ctr"/>
          <a:lstStyle/>
          <a:p>
            <a:pPr algn="ctr"/>
            <a:r>
              <a:rPr dirty="0">
                <a:latin typeface="Arial" panose="020B0604020202020204" pitchFamily="34" charset="0"/>
              </a:rPr>
              <a:t>Sequence</a:t>
            </a:r>
          </a:p>
          <a:p>
            <a:pPr algn="ctr"/>
            <a:r>
              <a:rPr dirty="0">
                <a:latin typeface="Arial" panose="020B0604020202020204" pitchFamily="34" charset="0"/>
              </a:rPr>
              <a:t>Control</a:t>
            </a:r>
            <a:endParaRPr>
              <a:latin typeface="Arial" panose="020B0604020202020204" pitchFamily="34" charset="0"/>
            </a:endParaRPr>
          </a:p>
        </p:txBody>
      </p:sp>
      <p:sp>
        <p:nvSpPr>
          <p:cNvPr id="98314" name="Rectangles 98313"/>
          <p:cNvSpPr/>
          <p:nvPr/>
        </p:nvSpPr>
        <p:spPr>
          <a:xfrm>
            <a:off x="7620000" y="4572000"/>
            <a:ext cx="914400" cy="533400"/>
          </a:xfrm>
          <a:prstGeom prst="rect">
            <a:avLst/>
          </a:prstGeom>
          <a:solidFill>
            <a:srgbClr val="DADAF6"/>
          </a:solidFill>
          <a:ln w="9525" cap="flat" cmpd="sng">
            <a:solidFill>
              <a:schemeClr val="tx1"/>
            </a:solidFill>
            <a:prstDash val="solid"/>
            <a:miter/>
            <a:headEnd type="none" w="med" len="med"/>
            <a:tailEnd type="none" w="med" len="med"/>
          </a:ln>
        </p:spPr>
        <p:txBody>
          <a:bodyPr wrap="none" anchor="ctr"/>
          <a:lstStyle/>
          <a:p>
            <a:pPr algn="ctr"/>
            <a:r>
              <a:rPr dirty="0">
                <a:latin typeface="Arial" panose="020B0604020202020204" pitchFamily="34" charset="0"/>
              </a:rPr>
              <a:t>Address</a:t>
            </a:r>
          </a:p>
          <a:p>
            <a:pPr algn="ctr"/>
            <a:r>
              <a:rPr>
                <a:latin typeface="Arial" panose="020B0604020202020204" pitchFamily="34" charset="0"/>
              </a:rPr>
              <a:t>4</a:t>
            </a:r>
          </a:p>
        </p:txBody>
      </p:sp>
      <p:sp>
        <p:nvSpPr>
          <p:cNvPr id="98315" name="Rectangles 98314"/>
          <p:cNvSpPr/>
          <p:nvPr/>
        </p:nvSpPr>
        <p:spPr>
          <a:xfrm>
            <a:off x="8534400" y="4572000"/>
            <a:ext cx="990600" cy="533400"/>
          </a:xfrm>
          <a:prstGeom prst="rect">
            <a:avLst/>
          </a:prstGeom>
          <a:solidFill>
            <a:srgbClr val="DADAF6"/>
          </a:solidFill>
          <a:ln w="9525" cap="flat" cmpd="sng">
            <a:solidFill>
              <a:schemeClr val="tx1"/>
            </a:solidFill>
            <a:prstDash val="solid"/>
            <a:miter/>
            <a:headEnd type="none" w="med" len="med"/>
            <a:tailEnd type="none" w="med" len="med"/>
          </a:ln>
        </p:spPr>
        <p:txBody>
          <a:bodyPr wrap="none" anchor="ctr"/>
          <a:lstStyle/>
          <a:p>
            <a:pPr algn="ctr"/>
            <a:r>
              <a:rPr dirty="0">
                <a:latin typeface="Arial" panose="020B0604020202020204" pitchFamily="34" charset="0"/>
              </a:rPr>
              <a:t>Data</a:t>
            </a:r>
            <a:endParaRPr>
              <a:latin typeface="Arial" panose="020B0604020202020204" pitchFamily="34" charset="0"/>
            </a:endParaRPr>
          </a:p>
        </p:txBody>
      </p:sp>
      <p:sp>
        <p:nvSpPr>
          <p:cNvPr id="98316" name="Rectangles 98315"/>
          <p:cNvSpPr/>
          <p:nvPr/>
        </p:nvSpPr>
        <p:spPr>
          <a:xfrm>
            <a:off x="9525000" y="4572000"/>
            <a:ext cx="685800" cy="533400"/>
          </a:xfrm>
          <a:prstGeom prst="rect">
            <a:avLst/>
          </a:prstGeom>
          <a:solidFill>
            <a:srgbClr val="DADAF6"/>
          </a:solidFill>
          <a:ln w="9525" cap="flat" cmpd="sng">
            <a:solidFill>
              <a:schemeClr val="tx1"/>
            </a:solidFill>
            <a:prstDash val="solid"/>
            <a:miter/>
            <a:headEnd type="none" w="med" len="med"/>
            <a:tailEnd type="none" w="med" len="med"/>
          </a:ln>
        </p:spPr>
        <p:txBody>
          <a:bodyPr wrap="none" anchor="ctr"/>
          <a:lstStyle/>
          <a:p>
            <a:pPr algn="ctr"/>
            <a:r>
              <a:rPr>
                <a:latin typeface="Arial" panose="020B0604020202020204" pitchFamily="34" charset="0"/>
              </a:rPr>
              <a:t>CRC</a:t>
            </a:r>
          </a:p>
        </p:txBody>
      </p:sp>
      <p:sp>
        <p:nvSpPr>
          <p:cNvPr id="98317" name="Text Box 98316"/>
          <p:cNvSpPr txBox="1"/>
          <p:nvPr/>
        </p:nvSpPr>
        <p:spPr>
          <a:xfrm>
            <a:off x="2422525" y="4251325"/>
            <a:ext cx="281940" cy="306705"/>
          </a:xfrm>
          <a:prstGeom prst="rect">
            <a:avLst/>
          </a:prstGeom>
          <a:noFill/>
          <a:ln w="9525">
            <a:noFill/>
          </a:ln>
        </p:spPr>
        <p:txBody>
          <a:bodyPr wrap="none" anchor="t">
            <a:spAutoFit/>
          </a:bodyPr>
          <a:lstStyle/>
          <a:p>
            <a:r>
              <a:rPr>
                <a:latin typeface="Arial" panose="020B0604020202020204" pitchFamily="34" charset="0"/>
              </a:rPr>
              <a:t>2</a:t>
            </a:r>
          </a:p>
        </p:txBody>
      </p:sp>
      <p:sp>
        <p:nvSpPr>
          <p:cNvPr id="98318" name="Text Box 98317"/>
          <p:cNvSpPr txBox="1"/>
          <p:nvPr/>
        </p:nvSpPr>
        <p:spPr>
          <a:xfrm>
            <a:off x="3276600" y="4267200"/>
            <a:ext cx="281940" cy="306705"/>
          </a:xfrm>
          <a:prstGeom prst="rect">
            <a:avLst/>
          </a:prstGeom>
          <a:noFill/>
          <a:ln w="9525">
            <a:noFill/>
          </a:ln>
        </p:spPr>
        <p:txBody>
          <a:bodyPr wrap="none" anchor="t">
            <a:spAutoFit/>
          </a:bodyPr>
          <a:lstStyle/>
          <a:p>
            <a:r>
              <a:rPr>
                <a:latin typeface="Arial" panose="020B0604020202020204" pitchFamily="34" charset="0"/>
              </a:rPr>
              <a:t>2</a:t>
            </a:r>
          </a:p>
        </p:txBody>
      </p:sp>
      <p:sp>
        <p:nvSpPr>
          <p:cNvPr id="98319" name="Text Box 98318"/>
          <p:cNvSpPr txBox="1"/>
          <p:nvPr/>
        </p:nvSpPr>
        <p:spPr>
          <a:xfrm>
            <a:off x="4191000" y="4267200"/>
            <a:ext cx="281940" cy="306705"/>
          </a:xfrm>
          <a:prstGeom prst="rect">
            <a:avLst/>
          </a:prstGeom>
          <a:noFill/>
          <a:ln w="9525">
            <a:noFill/>
          </a:ln>
        </p:spPr>
        <p:txBody>
          <a:bodyPr wrap="none" anchor="t">
            <a:spAutoFit/>
          </a:bodyPr>
          <a:lstStyle/>
          <a:p>
            <a:r>
              <a:rPr>
                <a:latin typeface="Arial" panose="020B0604020202020204" pitchFamily="34" charset="0"/>
              </a:rPr>
              <a:t>6</a:t>
            </a:r>
          </a:p>
        </p:txBody>
      </p:sp>
      <p:sp>
        <p:nvSpPr>
          <p:cNvPr id="98320" name="Text Box 98319"/>
          <p:cNvSpPr txBox="1"/>
          <p:nvPr/>
        </p:nvSpPr>
        <p:spPr>
          <a:xfrm>
            <a:off x="5105400" y="4267200"/>
            <a:ext cx="281940" cy="306705"/>
          </a:xfrm>
          <a:prstGeom prst="rect">
            <a:avLst/>
          </a:prstGeom>
          <a:noFill/>
          <a:ln w="9525">
            <a:noFill/>
          </a:ln>
        </p:spPr>
        <p:txBody>
          <a:bodyPr wrap="none" anchor="t">
            <a:spAutoFit/>
          </a:bodyPr>
          <a:lstStyle/>
          <a:p>
            <a:r>
              <a:rPr>
                <a:latin typeface="Arial" panose="020B0604020202020204" pitchFamily="34" charset="0"/>
              </a:rPr>
              <a:t>6</a:t>
            </a:r>
          </a:p>
        </p:txBody>
      </p:sp>
      <p:sp>
        <p:nvSpPr>
          <p:cNvPr id="98321" name="Text Box 98320"/>
          <p:cNvSpPr txBox="1"/>
          <p:nvPr/>
        </p:nvSpPr>
        <p:spPr>
          <a:xfrm>
            <a:off x="6019800" y="4267200"/>
            <a:ext cx="281940" cy="306705"/>
          </a:xfrm>
          <a:prstGeom prst="rect">
            <a:avLst/>
          </a:prstGeom>
          <a:noFill/>
          <a:ln w="9525">
            <a:noFill/>
          </a:ln>
        </p:spPr>
        <p:txBody>
          <a:bodyPr wrap="none" anchor="t">
            <a:spAutoFit/>
          </a:bodyPr>
          <a:lstStyle/>
          <a:p>
            <a:r>
              <a:rPr>
                <a:latin typeface="Arial" panose="020B0604020202020204" pitchFamily="34" charset="0"/>
              </a:rPr>
              <a:t>6</a:t>
            </a:r>
          </a:p>
        </p:txBody>
      </p:sp>
      <p:sp>
        <p:nvSpPr>
          <p:cNvPr id="98322" name="Text Box 98321"/>
          <p:cNvSpPr txBox="1"/>
          <p:nvPr/>
        </p:nvSpPr>
        <p:spPr>
          <a:xfrm>
            <a:off x="7924800" y="4267200"/>
            <a:ext cx="281940" cy="306705"/>
          </a:xfrm>
          <a:prstGeom prst="rect">
            <a:avLst/>
          </a:prstGeom>
          <a:noFill/>
          <a:ln w="9525">
            <a:noFill/>
          </a:ln>
        </p:spPr>
        <p:txBody>
          <a:bodyPr wrap="none" anchor="t">
            <a:spAutoFit/>
          </a:bodyPr>
          <a:lstStyle/>
          <a:p>
            <a:r>
              <a:rPr>
                <a:latin typeface="Arial" panose="020B0604020202020204" pitchFamily="34" charset="0"/>
              </a:rPr>
              <a:t>6</a:t>
            </a:r>
          </a:p>
        </p:txBody>
      </p:sp>
      <p:sp>
        <p:nvSpPr>
          <p:cNvPr id="98323" name="Text Box 98322"/>
          <p:cNvSpPr txBox="1"/>
          <p:nvPr/>
        </p:nvSpPr>
        <p:spPr>
          <a:xfrm>
            <a:off x="7010400" y="4267200"/>
            <a:ext cx="281940" cy="306705"/>
          </a:xfrm>
          <a:prstGeom prst="rect">
            <a:avLst/>
          </a:prstGeom>
          <a:noFill/>
          <a:ln w="9525">
            <a:noFill/>
          </a:ln>
        </p:spPr>
        <p:txBody>
          <a:bodyPr wrap="none" anchor="t">
            <a:spAutoFit/>
          </a:bodyPr>
          <a:lstStyle/>
          <a:p>
            <a:r>
              <a:rPr>
                <a:latin typeface="Arial" panose="020B0604020202020204" pitchFamily="34" charset="0"/>
              </a:rPr>
              <a:t>2</a:t>
            </a:r>
          </a:p>
        </p:txBody>
      </p:sp>
      <p:sp>
        <p:nvSpPr>
          <p:cNvPr id="98324" name="Text Box 98323"/>
          <p:cNvSpPr txBox="1"/>
          <p:nvPr/>
        </p:nvSpPr>
        <p:spPr>
          <a:xfrm>
            <a:off x="9677400" y="4267200"/>
            <a:ext cx="281940" cy="306705"/>
          </a:xfrm>
          <a:prstGeom prst="rect">
            <a:avLst/>
          </a:prstGeom>
          <a:noFill/>
          <a:ln w="9525">
            <a:noFill/>
          </a:ln>
        </p:spPr>
        <p:txBody>
          <a:bodyPr wrap="none" anchor="t">
            <a:spAutoFit/>
          </a:bodyPr>
          <a:lstStyle/>
          <a:p>
            <a:r>
              <a:rPr>
                <a:latin typeface="Arial" panose="020B0604020202020204" pitchFamily="34" charset="0"/>
              </a:rPr>
              <a:t>4</a:t>
            </a:r>
          </a:p>
        </p:txBody>
      </p:sp>
      <p:sp>
        <p:nvSpPr>
          <p:cNvPr id="98325" name="Text Box 98324"/>
          <p:cNvSpPr txBox="1"/>
          <p:nvPr/>
        </p:nvSpPr>
        <p:spPr>
          <a:xfrm>
            <a:off x="8610600" y="4267200"/>
            <a:ext cx="737235" cy="306705"/>
          </a:xfrm>
          <a:prstGeom prst="rect">
            <a:avLst/>
          </a:prstGeom>
          <a:noFill/>
          <a:ln w="9525">
            <a:noFill/>
          </a:ln>
        </p:spPr>
        <p:txBody>
          <a:bodyPr wrap="none" anchor="t">
            <a:spAutoFit/>
          </a:bodyPr>
          <a:lstStyle/>
          <a:p>
            <a:r>
              <a:rPr>
                <a:latin typeface="Arial" panose="020B0604020202020204" pitchFamily="34" charset="0"/>
              </a:rPr>
              <a:t>0-2312</a:t>
            </a:r>
          </a:p>
        </p:txBody>
      </p:sp>
      <p:sp>
        <p:nvSpPr>
          <p:cNvPr id="98326" name="Text Box 98325"/>
          <p:cNvSpPr txBox="1"/>
          <p:nvPr/>
        </p:nvSpPr>
        <p:spPr>
          <a:xfrm>
            <a:off x="1676400" y="4191000"/>
            <a:ext cx="608330" cy="306705"/>
          </a:xfrm>
          <a:prstGeom prst="rect">
            <a:avLst/>
          </a:prstGeom>
          <a:noFill/>
          <a:ln w="9525">
            <a:noFill/>
          </a:ln>
        </p:spPr>
        <p:txBody>
          <a:bodyPr wrap="none" anchor="t">
            <a:spAutoFit/>
          </a:bodyPr>
          <a:lstStyle/>
          <a:p>
            <a:r>
              <a:rPr dirty="0">
                <a:latin typeface="Arial" panose="020B0604020202020204" pitchFamily="34" charset="0"/>
              </a:rPr>
              <a:t>bytes</a:t>
            </a:r>
            <a:endParaRPr>
              <a:latin typeface="Arial" panose="020B0604020202020204" pitchFamily="34" charset="0"/>
            </a:endParaRPr>
          </a:p>
        </p:txBody>
      </p:sp>
      <p:sp>
        <p:nvSpPr>
          <p:cNvPr id="98327" name="Text Box 98326"/>
          <p:cNvSpPr txBox="1"/>
          <p:nvPr/>
        </p:nvSpPr>
        <p:spPr>
          <a:xfrm>
            <a:off x="2895600" y="5410200"/>
            <a:ext cx="3338830" cy="306705"/>
          </a:xfrm>
          <a:prstGeom prst="rect">
            <a:avLst/>
          </a:prstGeom>
          <a:noFill/>
          <a:ln w="9525">
            <a:noFill/>
          </a:ln>
        </p:spPr>
        <p:txBody>
          <a:bodyPr wrap="none" anchor="t">
            <a:spAutoFit/>
          </a:bodyPr>
          <a:lstStyle/>
          <a:p>
            <a:r>
              <a:rPr dirty="0">
                <a:latin typeface="Arial" panose="020B0604020202020204" pitchFamily="34" charset="0"/>
              </a:rPr>
              <a:t>version, type, fragmentation, security</a:t>
            </a:r>
            <a:r>
              <a:rPr>
                <a:latin typeface="Arial" panose="020B0604020202020204" pitchFamily="34" charset="0"/>
              </a:rPr>
              <a:t>, ...</a:t>
            </a:r>
          </a:p>
        </p:txBody>
      </p:sp>
      <p:cxnSp>
        <p:nvCxnSpPr>
          <p:cNvPr id="98328" name="Curved Connector 98327"/>
          <p:cNvCxnSpPr>
            <a:stCxn id="98327" idx="1"/>
            <a:endCxn id="98308" idx="2"/>
          </p:cNvCxnSpPr>
          <p:nvPr/>
        </p:nvCxnSpPr>
        <p:spPr>
          <a:xfrm rot="10800000">
            <a:off x="4038600" y="5105400"/>
            <a:ext cx="381000" cy="458470"/>
          </a:xfrm>
          <a:prstGeom prst="curvedConnector2">
            <a:avLst/>
          </a:prstGeom>
          <a:ln w="9525" cap="flat" cmpd="sng">
            <a:solidFill>
              <a:schemeClr val="tx1"/>
            </a:solidFill>
            <a:prstDash val="solid"/>
            <a:headEnd type="none" w="med" len="med"/>
            <a:tailEnd type="triangle" w="med" len="med"/>
          </a:ln>
        </p:spPr>
      </p:cxnSp>
    </p:spTree>
    <p:extLst>
      <p:ext uri="{BB962C8B-B14F-4D97-AF65-F5344CB8AC3E}">
        <p14:creationId xmlns:p14="http://schemas.microsoft.com/office/powerpoint/2010/main" val="368445661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lvl="0" eaLnBrk="1" hangingPunct="1"/>
            <a:fld id="{9A0DB2DC-4C9A-4742-B13C-FB6460FD3503}" type="slidenum">
              <a:rPr lang="en-US" dirty="0"/>
              <a:t>47</a:t>
            </a:fld>
            <a:endParaRPr lang="en-US" dirty="0"/>
          </a:p>
        </p:txBody>
      </p:sp>
      <p:sp>
        <p:nvSpPr>
          <p:cNvPr id="1436674" name="Title 1436673"/>
          <p:cNvSpPr>
            <a:spLocks noGrp="1"/>
          </p:cNvSpPr>
          <p:nvPr>
            <p:ph type="title"/>
          </p:nvPr>
        </p:nvSpPr>
        <p:spPr>
          <a:xfrm>
            <a:off x="415600" y="272692"/>
            <a:ext cx="11360800" cy="763500"/>
          </a:xfrm>
        </p:spPr>
        <p:txBody>
          <a:bodyPr anchor="ctr"/>
          <a:lstStyle/>
          <a:p>
            <a:r>
              <a:t>Types of Frames</a:t>
            </a:r>
          </a:p>
        </p:txBody>
      </p:sp>
      <p:sp>
        <p:nvSpPr>
          <p:cNvPr id="1436675" name="Text Placeholder 1436674"/>
          <p:cNvSpPr>
            <a:spLocks noGrp="1"/>
          </p:cNvSpPr>
          <p:nvPr>
            <p:ph type="body" idx="1"/>
          </p:nvPr>
        </p:nvSpPr>
        <p:spPr>
          <a:xfrm>
            <a:off x="1106805" y="969645"/>
            <a:ext cx="8153400" cy="4495800"/>
          </a:xfrm>
        </p:spPr>
        <p:txBody>
          <a:bodyPr>
            <a:normAutofit lnSpcReduction="10000"/>
          </a:bodyPr>
          <a:lstStyle/>
          <a:p>
            <a:pPr marL="342900" indent="-342900">
              <a:buFont typeface="Arial" panose="020B0604020202020204" pitchFamily="34" charset="0"/>
              <a:buChar char="•"/>
            </a:pPr>
            <a:r>
              <a:rPr sz="2000">
                <a:solidFill>
                  <a:schemeClr val="tx1"/>
                </a:solidFill>
              </a:rPr>
              <a:t>Control Frames</a:t>
            </a:r>
          </a:p>
          <a:p>
            <a:pPr lvl="1"/>
            <a:r>
              <a:rPr lang="en-IN" sz="2000">
                <a:solidFill>
                  <a:schemeClr val="tx1"/>
                </a:solidFill>
              </a:rPr>
              <a:t>	</a:t>
            </a:r>
            <a:r>
              <a:rPr sz="2000">
                <a:solidFill>
                  <a:schemeClr val="tx1"/>
                </a:solidFill>
              </a:rPr>
              <a:t>RTS/CTS/ACK</a:t>
            </a:r>
          </a:p>
          <a:p>
            <a:pPr lvl="1"/>
            <a:r>
              <a:rPr lang="en-IN" sz="2000">
                <a:solidFill>
                  <a:schemeClr val="tx1"/>
                </a:solidFill>
              </a:rPr>
              <a:t>	</a:t>
            </a:r>
            <a:r>
              <a:rPr sz="2000">
                <a:solidFill>
                  <a:schemeClr val="tx1"/>
                </a:solidFill>
              </a:rPr>
              <a:t>CF-Poll/CF-End</a:t>
            </a:r>
          </a:p>
          <a:p>
            <a:pPr marL="342900" indent="-342900">
              <a:buFont typeface="Arial" panose="020B0604020202020204" pitchFamily="34" charset="0"/>
              <a:buChar char="•"/>
            </a:pPr>
            <a:r>
              <a:rPr sz="2000">
                <a:solidFill>
                  <a:schemeClr val="tx1"/>
                </a:solidFill>
              </a:rPr>
              <a:t>Management Frames</a:t>
            </a:r>
          </a:p>
          <a:p>
            <a:pPr lvl="1"/>
            <a:r>
              <a:rPr lang="en-IN" sz="2000">
                <a:solidFill>
                  <a:schemeClr val="tx1"/>
                </a:solidFill>
              </a:rPr>
              <a:t>	</a:t>
            </a:r>
            <a:r>
              <a:rPr sz="2000">
                <a:solidFill>
                  <a:schemeClr val="tx1"/>
                </a:solidFill>
              </a:rPr>
              <a:t>Beacons</a:t>
            </a:r>
          </a:p>
          <a:p>
            <a:pPr lvl="1"/>
            <a:r>
              <a:rPr lang="en-IN" sz="2000">
                <a:solidFill>
                  <a:schemeClr val="tx1"/>
                </a:solidFill>
              </a:rPr>
              <a:t>	</a:t>
            </a:r>
            <a:r>
              <a:rPr sz="2000">
                <a:solidFill>
                  <a:schemeClr val="tx1"/>
                </a:solidFill>
              </a:rPr>
              <a:t>Probe Request/Response</a:t>
            </a:r>
          </a:p>
          <a:p>
            <a:pPr lvl="1"/>
            <a:r>
              <a:rPr lang="en-IN" sz="2000">
                <a:solidFill>
                  <a:schemeClr val="tx1"/>
                </a:solidFill>
              </a:rPr>
              <a:t>	</a:t>
            </a:r>
            <a:r>
              <a:rPr sz="2000">
                <a:solidFill>
                  <a:schemeClr val="tx1"/>
                </a:solidFill>
              </a:rPr>
              <a:t>Association Request/Response</a:t>
            </a:r>
          </a:p>
          <a:p>
            <a:pPr lvl="1"/>
            <a:r>
              <a:rPr lang="en-IN" sz="2000">
                <a:solidFill>
                  <a:schemeClr val="tx1"/>
                </a:solidFill>
              </a:rPr>
              <a:t>	</a:t>
            </a:r>
            <a:r>
              <a:rPr sz="2000">
                <a:solidFill>
                  <a:schemeClr val="tx1"/>
                </a:solidFill>
              </a:rPr>
              <a:t>Dissociation/Reassociation</a:t>
            </a:r>
          </a:p>
          <a:p>
            <a:pPr marL="342900" lvl="1" indent="-342900">
              <a:buFont typeface="Arial" panose="020B0604020202020204" pitchFamily="34" charset="0"/>
              <a:buChar char="•"/>
            </a:pPr>
            <a:r>
              <a:rPr sz="2000">
                <a:solidFill>
                  <a:schemeClr val="tx1"/>
                </a:solidFill>
              </a:rPr>
              <a:t>Authentication/Deauthentication</a:t>
            </a:r>
          </a:p>
          <a:p>
            <a:pPr lvl="1"/>
            <a:r>
              <a:rPr lang="en-IN" sz="2000">
                <a:solidFill>
                  <a:schemeClr val="tx1"/>
                </a:solidFill>
              </a:rPr>
              <a:t>	</a:t>
            </a:r>
            <a:r>
              <a:rPr sz="2000">
                <a:solidFill>
                  <a:schemeClr val="tx1"/>
                </a:solidFill>
              </a:rPr>
              <a:t>ATIM</a:t>
            </a:r>
          </a:p>
          <a:p>
            <a:pPr marL="342900" indent="-342900">
              <a:buFont typeface="Arial" panose="020B0604020202020204" pitchFamily="34" charset="0"/>
              <a:buChar char="•"/>
            </a:pPr>
            <a:r>
              <a:rPr sz="2000">
                <a:solidFill>
                  <a:schemeClr val="tx1"/>
                </a:solidFill>
              </a:rPr>
              <a:t>Data Frames</a:t>
            </a:r>
          </a:p>
        </p:txBody>
      </p:sp>
    </p:spTree>
    <p:extLst>
      <p:ext uri="{BB962C8B-B14F-4D97-AF65-F5344CB8AC3E}">
        <p14:creationId xmlns:p14="http://schemas.microsoft.com/office/powerpoint/2010/main" val="1082951185"/>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le 99329"/>
          <p:cNvSpPr>
            <a:spLocks noGrp="1"/>
          </p:cNvSpPr>
          <p:nvPr>
            <p:ph type="title"/>
          </p:nvPr>
        </p:nvSpPr>
        <p:spPr/>
        <p:txBody>
          <a:bodyPr anchor="ctr"/>
          <a:lstStyle/>
          <a:p>
            <a:r>
              <a:rPr lang="en-US" altLang="x-none"/>
              <a:t>802.11 - MAC management</a:t>
            </a:r>
          </a:p>
        </p:txBody>
      </p:sp>
      <p:sp>
        <p:nvSpPr>
          <p:cNvPr id="99331" name="Text Placeholder 99330"/>
          <p:cNvSpPr>
            <a:spLocks noGrp="1"/>
          </p:cNvSpPr>
          <p:nvPr>
            <p:ph type="body" idx="1"/>
          </p:nvPr>
        </p:nvSpPr>
        <p:spPr>
          <a:xfrm>
            <a:off x="1148715" y="1244600"/>
            <a:ext cx="8077200" cy="5105400"/>
          </a:xfrm>
        </p:spPr>
        <p:txBody>
          <a:bodyPr/>
          <a:lstStyle/>
          <a:p>
            <a:pPr marL="342900" indent="-342900">
              <a:buFont typeface="Arial" panose="020B0604020202020204" pitchFamily="34" charset="0"/>
              <a:buChar char="•"/>
            </a:pPr>
            <a:r>
              <a:rPr lang="en-US" altLang="x-none" sz="2000"/>
              <a:t>Synchronization</a:t>
            </a:r>
          </a:p>
          <a:p>
            <a:pPr marL="0" lvl="1" indent="0">
              <a:buFont typeface="Arial" panose="020B0604020202020204" pitchFamily="34" charset="0"/>
              <a:buNone/>
            </a:pPr>
            <a:r>
              <a:rPr lang="en-IN" altLang="en-US" sz="2000"/>
              <a:t>	</a:t>
            </a:r>
            <a:r>
              <a:rPr lang="en-US" altLang="x-none" sz="2000"/>
              <a:t>try to find a LAN, try to stay within a LAN timer etc.</a:t>
            </a:r>
          </a:p>
          <a:p>
            <a:pPr marL="342900" indent="-342900">
              <a:buFont typeface="Arial" panose="020B0604020202020204" pitchFamily="34" charset="0"/>
              <a:buChar char="•"/>
            </a:pPr>
            <a:r>
              <a:rPr lang="en-US" altLang="x-none" sz="2000"/>
              <a:t>Power management</a:t>
            </a:r>
          </a:p>
          <a:p>
            <a:pPr marL="0" lvl="1" indent="0">
              <a:buFont typeface="Arial" panose="020B0604020202020204" pitchFamily="34" charset="0"/>
              <a:buNone/>
            </a:pPr>
            <a:r>
              <a:rPr lang="en-IN" altLang="en-US" sz="2000"/>
              <a:t>	</a:t>
            </a:r>
            <a:r>
              <a:rPr lang="en-US" altLang="x-none" sz="2000"/>
              <a:t>sleep-mode without missing a message</a:t>
            </a:r>
          </a:p>
          <a:p>
            <a:pPr marL="0" lvl="1" indent="0">
              <a:buFont typeface="Arial" panose="020B0604020202020204" pitchFamily="34" charset="0"/>
              <a:buNone/>
            </a:pPr>
            <a:r>
              <a:rPr lang="en-IN" altLang="en-US" sz="2000"/>
              <a:t>	</a:t>
            </a:r>
            <a:r>
              <a:rPr lang="en-US" altLang="x-none" sz="2000"/>
              <a:t>periodic sleep, frame buffering, traffic measurements</a:t>
            </a:r>
          </a:p>
          <a:p>
            <a:pPr marL="342900" indent="-342900">
              <a:buFont typeface="Arial" panose="020B0604020202020204" pitchFamily="34" charset="0"/>
              <a:buChar char="•"/>
            </a:pPr>
            <a:r>
              <a:rPr lang="en-US" altLang="x-none" sz="2000"/>
              <a:t>Association/</a:t>
            </a:r>
            <a:r>
              <a:rPr lang="en-US" altLang="x-none" sz="2000" err="1"/>
              <a:t>Reassociation</a:t>
            </a:r>
          </a:p>
          <a:p>
            <a:pPr marL="0" lvl="1" indent="0">
              <a:buFont typeface="Arial" panose="020B0604020202020204" pitchFamily="34" charset="0"/>
              <a:buNone/>
            </a:pPr>
            <a:r>
              <a:rPr lang="en-IN" altLang="en-US" sz="2000"/>
              <a:t>	</a:t>
            </a:r>
            <a:r>
              <a:rPr lang="en-US" altLang="x-none" sz="2000"/>
              <a:t>integration into a LAN</a:t>
            </a:r>
          </a:p>
          <a:p>
            <a:pPr marL="0" lvl="1" indent="0">
              <a:buFont typeface="Arial" panose="020B0604020202020204" pitchFamily="34" charset="0"/>
              <a:buNone/>
            </a:pPr>
            <a:r>
              <a:rPr lang="en-IN" altLang="en-US" sz="2000"/>
              <a:t>	</a:t>
            </a:r>
            <a:r>
              <a:rPr lang="en-US" altLang="x-none" sz="2000"/>
              <a:t>roaming, i.e. change networks by changing access points  </a:t>
            </a:r>
          </a:p>
          <a:p>
            <a:pPr marL="0" lvl="1" indent="0">
              <a:buFont typeface="Arial" panose="020B0604020202020204" pitchFamily="34" charset="0"/>
              <a:buNone/>
            </a:pPr>
            <a:r>
              <a:rPr lang="en-IN" altLang="en-US" sz="2000"/>
              <a:t>	</a:t>
            </a:r>
            <a:r>
              <a:rPr lang="en-US" altLang="x-none" sz="2000"/>
              <a:t>scanning, i.e. active search for a network</a:t>
            </a:r>
          </a:p>
          <a:p>
            <a:pPr marL="342900" indent="-342900">
              <a:buFont typeface="Arial" panose="020B0604020202020204" pitchFamily="34" charset="0"/>
              <a:buChar char="•"/>
            </a:pPr>
            <a:r>
              <a:rPr lang="en-US" altLang="x-none" sz="2000"/>
              <a:t>MIB - Management Information Base</a:t>
            </a:r>
          </a:p>
          <a:p>
            <a:pPr marL="0" lvl="1" indent="0">
              <a:buFont typeface="Arial" panose="020B0604020202020204" pitchFamily="34" charset="0"/>
              <a:buNone/>
            </a:pPr>
            <a:r>
              <a:rPr lang="en-IN" altLang="en-US" sz="2000"/>
              <a:t>	</a:t>
            </a:r>
            <a:r>
              <a:rPr lang="en-US" altLang="x-none" sz="2000"/>
              <a:t>managing, read, write</a:t>
            </a:r>
          </a:p>
        </p:txBody>
      </p:sp>
    </p:spTree>
    <p:extLst>
      <p:ext uri="{BB962C8B-B14F-4D97-AF65-F5344CB8AC3E}">
        <p14:creationId xmlns:p14="http://schemas.microsoft.com/office/powerpoint/2010/main" val="189129157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eaLnBrk="1" hangingPunct="1"/>
            <a:r>
              <a:rPr lang="en-US" dirty="0"/>
              <a:t>IIT Bombay</a:t>
            </a:r>
          </a:p>
        </p:txBody>
      </p:sp>
      <p:sp>
        <p:nvSpPr>
          <p:cNvPr id="3" name="Footer Placeholder 2"/>
          <p:cNvSpPr>
            <a:spLocks noGrp="1"/>
          </p:cNvSpPr>
          <p:nvPr>
            <p:ph type="ftr" sz="quarter" idx="11"/>
          </p:nvPr>
        </p:nvSpPr>
        <p:spPr/>
        <p:txBody>
          <a:bodyPr/>
          <a:lstStyle/>
          <a:p>
            <a:pPr lvl="0" eaLnBrk="1" hangingPunct="1"/>
            <a:r>
              <a:rPr lang="en-US" dirty="0"/>
              <a:t>ICPWC'02</a:t>
            </a:r>
          </a:p>
        </p:txBody>
      </p:sp>
      <p:sp>
        <p:nvSpPr>
          <p:cNvPr id="4" name="Slide Number Placeholder 3"/>
          <p:cNvSpPr>
            <a:spLocks noGrp="1"/>
          </p:cNvSpPr>
          <p:nvPr>
            <p:ph type="sldNum" sz="quarter" idx="12"/>
          </p:nvPr>
        </p:nvSpPr>
        <p:spPr/>
        <p:txBody>
          <a:bodyPr/>
          <a:lstStyle/>
          <a:p>
            <a:pPr lvl="0" eaLnBrk="1" hangingPunct="1"/>
            <a:fld id="{9A0DB2DC-4C9A-4742-B13C-FB6460FD3503}" type="slidenum">
              <a:rPr lang="en-US" dirty="0"/>
              <a:t>49</a:t>
            </a:fld>
            <a:endParaRPr lang="en-US" dirty="0"/>
          </a:p>
        </p:txBody>
      </p:sp>
      <p:sp>
        <p:nvSpPr>
          <p:cNvPr id="1251330" name="Title 1251329"/>
          <p:cNvSpPr>
            <a:spLocks noGrp="1"/>
          </p:cNvSpPr>
          <p:nvPr>
            <p:ph type="title"/>
          </p:nvPr>
        </p:nvSpPr>
        <p:spPr>
          <a:xfrm>
            <a:off x="415600" y="184427"/>
            <a:ext cx="11360800" cy="763500"/>
          </a:xfrm>
        </p:spPr>
        <p:txBody>
          <a:bodyPr anchor="ctr"/>
          <a:lstStyle/>
          <a:p>
            <a:r>
              <a:t>802.11 - Synchronization</a:t>
            </a:r>
          </a:p>
        </p:txBody>
      </p:sp>
      <p:sp>
        <p:nvSpPr>
          <p:cNvPr id="1251331" name="Text Placeholder 1251330"/>
          <p:cNvSpPr>
            <a:spLocks noGrp="1"/>
          </p:cNvSpPr>
          <p:nvPr>
            <p:ph type="body" idx="1"/>
          </p:nvPr>
        </p:nvSpPr>
        <p:spPr>
          <a:xfrm>
            <a:off x="915035" y="947420"/>
            <a:ext cx="10381615" cy="4419600"/>
          </a:xfrm>
        </p:spPr>
        <p:txBody>
          <a:bodyPr>
            <a:normAutofit lnSpcReduction="10000"/>
          </a:bodyPr>
          <a:lstStyle/>
          <a:p>
            <a:r>
              <a:rPr sz="2000"/>
              <a:t>All STAs within a BSS are synchronized to a common clock </a:t>
            </a:r>
          </a:p>
          <a:p>
            <a:pPr marL="342900" lvl="1" indent="-342900">
              <a:buFont typeface="Arial" panose="020B0604020202020204" pitchFamily="34" charset="0"/>
              <a:buChar char="•"/>
            </a:pPr>
            <a:r>
              <a:rPr sz="2000"/>
              <a:t>Infrastructure mode: AP is the timing master </a:t>
            </a:r>
          </a:p>
          <a:p>
            <a:pPr lvl="2"/>
            <a:r>
              <a:rPr sz="2000"/>
              <a:t>     periodically transmits Beacon frames containing Timing Synchronization function (TSF)</a:t>
            </a:r>
          </a:p>
          <a:p>
            <a:pPr lvl="2"/>
            <a:r>
              <a:rPr sz="2000"/>
              <a:t>     Receiving stations accepts the timestamp value in TSF</a:t>
            </a:r>
          </a:p>
          <a:p>
            <a:pPr marL="342900" lvl="1" indent="-342900">
              <a:buFont typeface="Arial" panose="020B0604020202020204" pitchFamily="34" charset="0"/>
              <a:buChar char="•"/>
            </a:pPr>
            <a:r>
              <a:rPr sz="2000"/>
              <a:t>Ad hoc mode: TSF implements a distributed algorithm</a:t>
            </a:r>
          </a:p>
          <a:p>
            <a:pPr lvl="2"/>
            <a:r>
              <a:rPr sz="2000"/>
              <a:t>     Each station adopts the timing received from any beacon that has  TSF value later than     </a:t>
            </a:r>
          </a:p>
          <a:p>
            <a:pPr lvl="2"/>
            <a:r>
              <a:rPr sz="2000"/>
              <a:t>     its own TSF timer</a:t>
            </a:r>
          </a:p>
          <a:p>
            <a:pPr lvl="2"/>
            <a:endParaRPr sz="2000"/>
          </a:p>
          <a:p>
            <a:r>
              <a:rPr sz="2000"/>
              <a:t>This mechanism keeps the synchronization of the TSF timers in  a BSS to within 4 </a:t>
            </a:r>
            <a:r>
              <a:rPr sz="2000">
                <a:sym typeface="Symbol" panose="05050102010706020507" pitchFamily="18" charset="2"/>
              </a:rPr>
              <a:t></a:t>
            </a:r>
            <a:r>
              <a:rPr sz="2000"/>
              <a:t>s plus the maximum propagation delay  of the PHY layer</a:t>
            </a:r>
          </a:p>
        </p:txBody>
      </p:sp>
    </p:spTree>
    <p:extLst>
      <p:ext uri="{BB962C8B-B14F-4D97-AF65-F5344CB8AC3E}">
        <p14:creationId xmlns:p14="http://schemas.microsoft.com/office/powerpoint/2010/main" val="2931521090"/>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lvl="0" eaLnBrk="1" hangingPunct="1"/>
            <a:fld id="{9A0DB2DC-4C9A-4742-B13C-FB6460FD3503}" type="slidenum">
              <a:rPr lang="en-US" dirty="0"/>
              <a:t>5</a:t>
            </a:fld>
            <a:endParaRPr lang="en-US" dirty="0"/>
          </a:p>
        </p:txBody>
      </p:sp>
      <p:sp>
        <p:nvSpPr>
          <p:cNvPr id="1408002" name="Title 1408001"/>
          <p:cNvSpPr>
            <a:spLocks noGrp="1"/>
          </p:cNvSpPr>
          <p:nvPr>
            <p:ph type="title"/>
          </p:nvPr>
        </p:nvSpPr>
        <p:spPr>
          <a:xfrm>
            <a:off x="403860" y="76200"/>
            <a:ext cx="7772400" cy="1143000"/>
          </a:xfrm>
        </p:spPr>
        <p:txBody>
          <a:bodyPr anchor="ctr"/>
          <a:lstStyle/>
          <a:p>
            <a:r>
              <a:t>Cellular Wireless</a:t>
            </a:r>
          </a:p>
        </p:txBody>
      </p:sp>
      <p:sp>
        <p:nvSpPr>
          <p:cNvPr id="1408003" name="Text Placeholder 1408002"/>
          <p:cNvSpPr>
            <a:spLocks noGrp="1"/>
          </p:cNvSpPr>
          <p:nvPr>
            <p:ph type="body" idx="1"/>
          </p:nvPr>
        </p:nvSpPr>
        <p:spPr>
          <a:xfrm>
            <a:off x="1210945" y="1028700"/>
            <a:ext cx="7772400" cy="4800600"/>
          </a:xfrm>
        </p:spPr>
        <p:txBody>
          <a:bodyPr/>
          <a:lstStyle/>
          <a:p>
            <a:r>
              <a:rPr sz="2600"/>
              <a:t>Single hop wireless connectivity to the wired world</a:t>
            </a:r>
          </a:p>
          <a:p>
            <a:pPr lvl="1"/>
            <a:r>
              <a:rPr sz="2200"/>
              <a:t>Space divided into </a:t>
            </a:r>
            <a:r>
              <a:rPr sz="2200">
                <a:solidFill>
                  <a:srgbClr val="FF0000"/>
                </a:solidFill>
              </a:rPr>
              <a:t>cells</a:t>
            </a:r>
            <a:r>
              <a:rPr sz="2200"/>
              <a:t>, and hosts assigned to a cell</a:t>
            </a:r>
          </a:p>
          <a:p>
            <a:pPr lvl="1"/>
            <a:r>
              <a:rPr sz="2200"/>
              <a:t>A </a:t>
            </a:r>
            <a:r>
              <a:rPr sz="2200">
                <a:solidFill>
                  <a:srgbClr val="FF0000"/>
                </a:solidFill>
              </a:rPr>
              <a:t>base station</a:t>
            </a:r>
            <a:r>
              <a:rPr sz="2200"/>
              <a:t> is responsible for communicating with hosts/nodes in its cell</a:t>
            </a:r>
          </a:p>
          <a:p>
            <a:pPr lvl="1"/>
            <a:r>
              <a:rPr sz="2200"/>
              <a:t>Mobile hosts can change cells while communicating</a:t>
            </a:r>
          </a:p>
          <a:p>
            <a:pPr lvl="1"/>
            <a:r>
              <a:rPr sz="2200">
                <a:solidFill>
                  <a:srgbClr val="FF0000"/>
                </a:solidFill>
              </a:rPr>
              <a:t>Hand-off</a:t>
            </a:r>
            <a:r>
              <a:rPr sz="2200"/>
              <a:t> occurs when a mobile host starts communicating via a new base station</a:t>
            </a:r>
          </a:p>
        </p:txBody>
      </p:sp>
      <p:grpSp>
        <p:nvGrpSpPr>
          <p:cNvPr id="1408004" name="Group 1408003"/>
          <p:cNvGrpSpPr/>
          <p:nvPr/>
        </p:nvGrpSpPr>
        <p:grpSpPr>
          <a:xfrm>
            <a:off x="3994039" y="4557772"/>
            <a:ext cx="3733800" cy="2133600"/>
            <a:chOff x="1296" y="2976"/>
            <a:chExt cx="2352" cy="1344"/>
          </a:xfrm>
        </p:grpSpPr>
        <p:sp>
          <p:nvSpPr>
            <p:cNvPr id="1408005" name="Oval 1408004"/>
            <p:cNvSpPr/>
            <p:nvPr/>
          </p:nvSpPr>
          <p:spPr>
            <a:xfrm>
              <a:off x="1296" y="2976"/>
              <a:ext cx="1392" cy="1344"/>
            </a:xfrm>
            <a:prstGeom prst="ellipse">
              <a:avLst/>
            </a:prstGeom>
            <a:solidFill>
              <a:schemeClr val="bg1"/>
            </a:solidFill>
            <a:ln w="9525" cap="flat" cmpd="sng">
              <a:solidFill>
                <a:schemeClr val="tx1"/>
              </a:solidFill>
              <a:prstDash val="solid"/>
              <a:headEnd type="none" w="med" len="med"/>
              <a:tailEnd type="none" w="med" len="med"/>
            </a:ln>
          </p:spPr>
          <p:txBody>
            <a:bodyPr/>
            <a:lstStyle/>
            <a:p>
              <a:endParaRPr lang="en-US"/>
            </a:p>
          </p:txBody>
        </p:sp>
        <p:sp>
          <p:nvSpPr>
            <p:cNvPr id="1408006" name="Oval 1408005"/>
            <p:cNvSpPr/>
            <p:nvPr/>
          </p:nvSpPr>
          <p:spPr>
            <a:xfrm>
              <a:off x="2256" y="2976"/>
              <a:ext cx="1392" cy="1344"/>
            </a:xfrm>
            <a:prstGeom prst="ellipse">
              <a:avLst/>
            </a:prstGeom>
            <a:noFill/>
            <a:ln w="9525" cap="flat" cmpd="sng">
              <a:solidFill>
                <a:schemeClr val="tx1"/>
              </a:solidFill>
              <a:prstDash val="solid"/>
              <a:headEnd type="none" w="med" len="med"/>
              <a:tailEnd type="none" w="med" len="med"/>
            </a:ln>
          </p:spPr>
          <p:txBody>
            <a:bodyPr/>
            <a:lstStyle/>
            <a:p>
              <a:endParaRPr lang="en-US"/>
            </a:p>
          </p:txBody>
        </p:sp>
        <p:sp>
          <p:nvSpPr>
            <p:cNvPr id="1408007" name="Oval 1408006"/>
            <p:cNvSpPr/>
            <p:nvPr/>
          </p:nvSpPr>
          <p:spPr>
            <a:xfrm>
              <a:off x="1920" y="3600"/>
              <a:ext cx="96" cy="96"/>
            </a:xfrm>
            <a:prstGeom prst="ellipse">
              <a:avLst/>
            </a:prstGeom>
            <a:solidFill>
              <a:schemeClr val="accent1"/>
            </a:solidFill>
            <a:ln w="9525" cap="flat" cmpd="sng">
              <a:solidFill>
                <a:schemeClr val="tx1"/>
              </a:solidFill>
              <a:prstDash val="solid"/>
              <a:headEnd type="none" w="med" len="med"/>
              <a:tailEnd type="none" w="med" len="med"/>
            </a:ln>
          </p:spPr>
          <p:txBody>
            <a:bodyPr/>
            <a:lstStyle/>
            <a:p>
              <a:endParaRPr lang="en-US"/>
            </a:p>
          </p:txBody>
        </p:sp>
        <p:sp>
          <p:nvSpPr>
            <p:cNvPr id="1408008" name="Oval 1408007"/>
            <p:cNvSpPr/>
            <p:nvPr/>
          </p:nvSpPr>
          <p:spPr>
            <a:xfrm>
              <a:off x="2928" y="3600"/>
              <a:ext cx="96" cy="96"/>
            </a:xfrm>
            <a:prstGeom prst="ellipse">
              <a:avLst/>
            </a:prstGeom>
            <a:solidFill>
              <a:schemeClr val="accent1"/>
            </a:solidFill>
            <a:ln w="9525" cap="flat" cmpd="sng">
              <a:solidFill>
                <a:schemeClr val="tx1"/>
              </a:solidFill>
              <a:prstDash val="solid"/>
              <a:headEnd type="none" w="med" len="med"/>
              <a:tailEnd type="none" w="med" len="med"/>
            </a:ln>
          </p:spPr>
          <p:txBody>
            <a:bodyPr/>
            <a:lstStyle/>
            <a:p>
              <a:endParaRPr lang="en-US"/>
            </a:p>
          </p:txBody>
        </p:sp>
        <p:graphicFrame>
          <p:nvGraphicFramePr>
            <p:cNvPr id="1408009" name="Object 1408008"/>
            <p:cNvGraphicFramePr/>
            <p:nvPr/>
          </p:nvGraphicFramePr>
          <p:xfrm>
            <a:off x="2784" y="3936"/>
            <a:ext cx="528" cy="138"/>
          </p:xfrm>
          <a:graphic>
            <a:graphicData uri="http://schemas.openxmlformats.org/presentationml/2006/ole">
              <mc:AlternateContent xmlns:mc="http://schemas.openxmlformats.org/markup-compatibility/2006">
                <mc:Choice xmlns:v="urn:schemas-microsoft-com:vml" Requires="v">
                  <p:oleObj spid="_x0000_s1032" r:id="rId3" imgW="6545580" imgH="1706880" progId="MS_ClipArt_Gallery.2">
                    <p:embed/>
                  </p:oleObj>
                </mc:Choice>
                <mc:Fallback>
                  <p:oleObj r:id="rId3" imgW="6545580" imgH="1706880" progId="MS_ClipArt_Gallery.2">
                    <p:embed/>
                    <p:pic>
                      <p:nvPicPr>
                        <p:cNvPr id="0" name=""/>
                        <p:cNvPicPr/>
                        <p:nvPr/>
                      </p:nvPicPr>
                      <p:blipFill>
                        <a:blip r:embed="rId4">
                          <a:lum bright="-17999"/>
                        </a:blip>
                        <a:stretch>
                          <a:fillRect/>
                        </a:stretch>
                      </p:blipFill>
                      <p:spPr>
                        <a:xfrm>
                          <a:off x="2784" y="3936"/>
                          <a:ext cx="528" cy="138"/>
                        </a:xfrm>
                        <a:prstGeom prst="rect">
                          <a:avLst/>
                        </a:prstGeom>
                        <a:noFill/>
                        <a:ln w="38100">
                          <a:noFill/>
                          <a:miter/>
                        </a:ln>
                      </p:spPr>
                    </p:pic>
                  </p:oleObj>
                </mc:Fallback>
              </mc:AlternateContent>
            </a:graphicData>
          </a:graphic>
        </p:graphicFrame>
      </p:grpSp>
    </p:spTree>
    <p:extLst>
      <p:ext uri="{BB962C8B-B14F-4D97-AF65-F5344CB8AC3E}">
        <p14:creationId xmlns:p14="http://schemas.microsoft.com/office/powerpoint/2010/main" val="1932482467"/>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itle 119809"/>
          <p:cNvSpPr>
            <a:spLocks noGrp="1"/>
          </p:cNvSpPr>
          <p:nvPr>
            <p:ph type="title"/>
          </p:nvPr>
        </p:nvSpPr>
        <p:spPr/>
        <p:txBody>
          <a:bodyPr anchor="ctr"/>
          <a:lstStyle/>
          <a:p>
            <a:r>
              <a:rPr dirty="0"/>
              <a:t>Synchronization using a Beacon (infrastructure</a:t>
            </a:r>
            <a:r>
              <a:t>)</a:t>
            </a:r>
          </a:p>
        </p:txBody>
      </p:sp>
      <p:sp>
        <p:nvSpPr>
          <p:cNvPr id="119870" name="Text Box 119869"/>
          <p:cNvSpPr txBox="1"/>
          <p:nvPr/>
        </p:nvSpPr>
        <p:spPr>
          <a:xfrm>
            <a:off x="3581400" y="2362200"/>
            <a:ext cx="1390015" cy="306705"/>
          </a:xfrm>
          <a:prstGeom prst="rect">
            <a:avLst/>
          </a:prstGeom>
          <a:noFill/>
          <a:ln w="9525">
            <a:noFill/>
          </a:ln>
        </p:spPr>
        <p:txBody>
          <a:bodyPr wrap="none" anchor="t">
            <a:spAutoFit/>
          </a:bodyPr>
          <a:lstStyle/>
          <a:p>
            <a:r>
              <a:rPr dirty="0">
                <a:latin typeface="Arial" panose="020B0604020202020204" pitchFamily="34" charset="0"/>
              </a:rPr>
              <a:t>beacon interval</a:t>
            </a:r>
            <a:endParaRPr>
              <a:latin typeface="Arial" panose="020B0604020202020204" pitchFamily="34" charset="0"/>
            </a:endParaRPr>
          </a:p>
        </p:txBody>
      </p:sp>
      <p:sp>
        <p:nvSpPr>
          <p:cNvPr id="119811" name="Text Box 119810"/>
          <p:cNvSpPr txBox="1"/>
          <p:nvPr/>
        </p:nvSpPr>
        <p:spPr>
          <a:xfrm>
            <a:off x="9296400" y="4114800"/>
            <a:ext cx="232410" cy="306705"/>
          </a:xfrm>
          <a:prstGeom prst="rect">
            <a:avLst/>
          </a:prstGeom>
          <a:noFill/>
          <a:ln w="9525">
            <a:noFill/>
          </a:ln>
        </p:spPr>
        <p:txBody>
          <a:bodyPr wrap="none" anchor="t">
            <a:spAutoFit/>
          </a:bodyPr>
          <a:lstStyle/>
          <a:p>
            <a:r>
              <a:rPr>
                <a:latin typeface="Arial" panose="020B0604020202020204" pitchFamily="34" charset="0"/>
              </a:rPr>
              <a:t>t</a:t>
            </a:r>
          </a:p>
        </p:txBody>
      </p:sp>
      <p:sp>
        <p:nvSpPr>
          <p:cNvPr id="119820" name="Straight Connector 119819"/>
          <p:cNvSpPr/>
          <p:nvPr/>
        </p:nvSpPr>
        <p:spPr>
          <a:xfrm>
            <a:off x="3352800" y="2819400"/>
            <a:ext cx="6248400" cy="0"/>
          </a:xfrm>
          <a:prstGeom prst="line">
            <a:avLst/>
          </a:prstGeom>
          <a:ln w="9525" cap="flat" cmpd="sng">
            <a:solidFill>
              <a:schemeClr val="tx1"/>
            </a:solidFill>
            <a:prstDash val="solid"/>
            <a:headEnd type="none" w="med" len="med"/>
            <a:tailEnd type="triangle" w="med" len="med"/>
          </a:ln>
        </p:spPr>
      </p:sp>
      <p:sp>
        <p:nvSpPr>
          <p:cNvPr id="119822" name="Text Box 119821"/>
          <p:cNvSpPr txBox="1"/>
          <p:nvPr/>
        </p:nvSpPr>
        <p:spPr>
          <a:xfrm>
            <a:off x="2362200" y="3886200"/>
            <a:ext cx="815340" cy="306705"/>
          </a:xfrm>
          <a:prstGeom prst="rect">
            <a:avLst/>
          </a:prstGeom>
          <a:noFill/>
          <a:ln w="9525">
            <a:noFill/>
          </a:ln>
        </p:spPr>
        <p:txBody>
          <a:bodyPr wrap="none" anchor="t">
            <a:spAutoFit/>
          </a:bodyPr>
          <a:lstStyle/>
          <a:p>
            <a:r>
              <a:rPr dirty="0">
                <a:latin typeface="Arial" panose="020B0604020202020204" pitchFamily="34" charset="0"/>
              </a:rPr>
              <a:t>medium</a:t>
            </a:r>
            <a:endParaRPr>
              <a:latin typeface="Arial" panose="020B0604020202020204" pitchFamily="34" charset="0"/>
            </a:endParaRPr>
          </a:p>
        </p:txBody>
      </p:sp>
      <p:sp>
        <p:nvSpPr>
          <p:cNvPr id="119823" name="Text Box 119822"/>
          <p:cNvSpPr txBox="1"/>
          <p:nvPr/>
        </p:nvSpPr>
        <p:spPr>
          <a:xfrm>
            <a:off x="2362200" y="3276600"/>
            <a:ext cx="736600" cy="521970"/>
          </a:xfrm>
          <a:prstGeom prst="rect">
            <a:avLst/>
          </a:prstGeom>
          <a:noFill/>
          <a:ln w="9525">
            <a:noFill/>
          </a:ln>
        </p:spPr>
        <p:txBody>
          <a:bodyPr wrap="none" anchor="t">
            <a:spAutoFit/>
          </a:bodyPr>
          <a:lstStyle/>
          <a:p>
            <a:r>
              <a:rPr dirty="0">
                <a:latin typeface="Arial" panose="020B0604020202020204" pitchFamily="34" charset="0"/>
              </a:rPr>
              <a:t>access</a:t>
            </a:r>
          </a:p>
          <a:p>
            <a:r>
              <a:rPr dirty="0">
                <a:latin typeface="Arial" panose="020B0604020202020204" pitchFamily="34" charset="0"/>
              </a:rPr>
              <a:t>point</a:t>
            </a:r>
            <a:endParaRPr>
              <a:latin typeface="Arial" panose="020B0604020202020204" pitchFamily="34" charset="0"/>
            </a:endParaRPr>
          </a:p>
        </p:txBody>
      </p:sp>
      <p:sp>
        <p:nvSpPr>
          <p:cNvPr id="119824" name="Straight Connector 119823"/>
          <p:cNvSpPr/>
          <p:nvPr/>
        </p:nvSpPr>
        <p:spPr>
          <a:xfrm>
            <a:off x="3352800" y="4114800"/>
            <a:ext cx="6248400" cy="0"/>
          </a:xfrm>
          <a:prstGeom prst="line">
            <a:avLst/>
          </a:prstGeom>
          <a:ln w="9525" cap="flat" cmpd="sng">
            <a:solidFill>
              <a:schemeClr val="tx1"/>
            </a:solidFill>
            <a:prstDash val="solid"/>
            <a:headEnd type="none" w="med" len="med"/>
            <a:tailEnd type="triangle" w="med" len="med"/>
          </a:ln>
        </p:spPr>
      </p:sp>
      <p:sp>
        <p:nvSpPr>
          <p:cNvPr id="119825" name="Straight Connector 119824"/>
          <p:cNvSpPr/>
          <p:nvPr/>
        </p:nvSpPr>
        <p:spPr>
          <a:xfrm>
            <a:off x="3352800" y="3505200"/>
            <a:ext cx="6248400" cy="0"/>
          </a:xfrm>
          <a:prstGeom prst="line">
            <a:avLst/>
          </a:prstGeom>
          <a:ln w="9525" cap="flat" cmpd="sng">
            <a:solidFill>
              <a:schemeClr val="tx1"/>
            </a:solidFill>
            <a:prstDash val="solid"/>
            <a:headEnd type="none" w="med" len="med"/>
            <a:tailEnd type="triangle" w="med" len="med"/>
          </a:ln>
        </p:spPr>
      </p:sp>
      <p:sp>
        <p:nvSpPr>
          <p:cNvPr id="119826" name="Rectangles 119825"/>
          <p:cNvSpPr/>
          <p:nvPr/>
        </p:nvSpPr>
        <p:spPr>
          <a:xfrm>
            <a:off x="3962400" y="3733800"/>
            <a:ext cx="609600" cy="381000"/>
          </a:xfrm>
          <a:prstGeom prst="rect">
            <a:avLst/>
          </a:prstGeom>
          <a:solidFill>
            <a:srgbClr val="DADAF6"/>
          </a:solidFill>
          <a:ln w="9525" cap="flat" cmpd="sng">
            <a:solidFill>
              <a:schemeClr val="tx1"/>
            </a:solidFill>
            <a:prstDash val="solid"/>
            <a:miter/>
            <a:headEnd type="none" w="med" len="med"/>
            <a:tailEnd type="none" w="med" len="med"/>
          </a:ln>
        </p:spPr>
        <p:txBody>
          <a:bodyPr wrap="none" anchor="ctr"/>
          <a:lstStyle/>
          <a:p>
            <a:pPr algn="ctr"/>
            <a:r>
              <a:rPr dirty="0">
                <a:latin typeface="Arial" panose="020B0604020202020204" pitchFamily="34" charset="0"/>
              </a:rPr>
              <a:t>busy</a:t>
            </a:r>
            <a:endParaRPr>
              <a:latin typeface="Arial" panose="020B0604020202020204" pitchFamily="34" charset="0"/>
            </a:endParaRPr>
          </a:p>
        </p:txBody>
      </p:sp>
      <p:sp>
        <p:nvSpPr>
          <p:cNvPr id="119835" name="Rectangles 119834"/>
          <p:cNvSpPr/>
          <p:nvPr/>
        </p:nvSpPr>
        <p:spPr>
          <a:xfrm>
            <a:off x="3581400" y="3124200"/>
            <a:ext cx="228600" cy="381000"/>
          </a:xfrm>
          <a:prstGeom prst="rect">
            <a:avLst/>
          </a:prstGeom>
          <a:solidFill>
            <a:srgbClr val="F4EE00"/>
          </a:solidFill>
          <a:ln w="9525" cap="flat" cmpd="sng">
            <a:solidFill>
              <a:schemeClr val="tx1"/>
            </a:solidFill>
            <a:prstDash val="solid"/>
            <a:miter/>
            <a:headEnd type="none" w="med" len="med"/>
            <a:tailEnd type="none" w="med" len="med"/>
          </a:ln>
        </p:spPr>
        <p:txBody>
          <a:bodyPr wrap="none" anchor="ctr"/>
          <a:lstStyle/>
          <a:p>
            <a:pPr algn="ctr"/>
            <a:r>
              <a:rPr>
                <a:latin typeface="Arial" panose="020B0604020202020204" pitchFamily="34" charset="0"/>
              </a:rPr>
              <a:t>B</a:t>
            </a:r>
          </a:p>
        </p:txBody>
      </p:sp>
      <p:sp>
        <p:nvSpPr>
          <p:cNvPr id="119860" name="Straight Connector 119859"/>
          <p:cNvSpPr/>
          <p:nvPr/>
        </p:nvSpPr>
        <p:spPr>
          <a:xfrm>
            <a:off x="3581400" y="2667000"/>
            <a:ext cx="0" cy="1600200"/>
          </a:xfrm>
          <a:prstGeom prst="line">
            <a:avLst/>
          </a:prstGeom>
          <a:ln w="9525" cap="flat" cmpd="sng">
            <a:solidFill>
              <a:schemeClr val="tx1"/>
            </a:solidFill>
            <a:prstDash val="solid"/>
            <a:headEnd type="none" w="med" len="med"/>
            <a:tailEnd type="none" w="med" len="med"/>
          </a:ln>
        </p:spPr>
      </p:sp>
      <p:sp>
        <p:nvSpPr>
          <p:cNvPr id="119861" name="Straight Connector 119860"/>
          <p:cNvSpPr/>
          <p:nvPr/>
        </p:nvSpPr>
        <p:spPr>
          <a:xfrm>
            <a:off x="5181600" y="2667000"/>
            <a:ext cx="0" cy="1600200"/>
          </a:xfrm>
          <a:prstGeom prst="line">
            <a:avLst/>
          </a:prstGeom>
          <a:ln w="9525" cap="flat" cmpd="sng">
            <a:solidFill>
              <a:schemeClr val="tx1"/>
            </a:solidFill>
            <a:prstDash val="solid"/>
            <a:headEnd type="none" w="med" len="med"/>
            <a:tailEnd type="none" w="med" len="med"/>
          </a:ln>
        </p:spPr>
      </p:sp>
      <p:sp>
        <p:nvSpPr>
          <p:cNvPr id="119863" name="Straight Connector 119862"/>
          <p:cNvSpPr/>
          <p:nvPr/>
        </p:nvSpPr>
        <p:spPr>
          <a:xfrm>
            <a:off x="6781800" y="2667000"/>
            <a:ext cx="0" cy="1600200"/>
          </a:xfrm>
          <a:prstGeom prst="line">
            <a:avLst/>
          </a:prstGeom>
          <a:ln w="9525" cap="flat" cmpd="sng">
            <a:solidFill>
              <a:schemeClr val="tx1"/>
            </a:solidFill>
            <a:prstDash val="solid"/>
            <a:headEnd type="none" w="med" len="med"/>
            <a:tailEnd type="none" w="med" len="med"/>
          </a:ln>
        </p:spPr>
      </p:sp>
      <p:sp>
        <p:nvSpPr>
          <p:cNvPr id="119865" name="Straight Connector 119864"/>
          <p:cNvSpPr/>
          <p:nvPr/>
        </p:nvSpPr>
        <p:spPr>
          <a:xfrm>
            <a:off x="8382000" y="2667000"/>
            <a:ext cx="0" cy="1600200"/>
          </a:xfrm>
          <a:prstGeom prst="line">
            <a:avLst/>
          </a:prstGeom>
          <a:ln w="9525" cap="flat" cmpd="sng">
            <a:solidFill>
              <a:schemeClr val="tx1"/>
            </a:solidFill>
            <a:prstDash val="solid"/>
            <a:headEnd type="none" w="med" len="med"/>
            <a:tailEnd type="none" w="med" len="med"/>
          </a:ln>
        </p:spPr>
      </p:sp>
      <p:sp>
        <p:nvSpPr>
          <p:cNvPr id="119869" name="Straight Connector 119868"/>
          <p:cNvSpPr/>
          <p:nvPr/>
        </p:nvSpPr>
        <p:spPr>
          <a:xfrm>
            <a:off x="3581400" y="2667000"/>
            <a:ext cx="1600200" cy="0"/>
          </a:xfrm>
          <a:prstGeom prst="line">
            <a:avLst/>
          </a:prstGeom>
          <a:ln w="9525" cap="flat" cmpd="sng">
            <a:solidFill>
              <a:schemeClr val="tx1"/>
            </a:solidFill>
            <a:prstDash val="solid"/>
            <a:headEnd type="triangle" w="med" len="med"/>
            <a:tailEnd type="triangle" w="med" len="med"/>
          </a:ln>
        </p:spPr>
      </p:sp>
      <p:sp>
        <p:nvSpPr>
          <p:cNvPr id="119871" name="Rectangles 119870"/>
          <p:cNvSpPr/>
          <p:nvPr/>
        </p:nvSpPr>
        <p:spPr>
          <a:xfrm>
            <a:off x="4876800" y="3733800"/>
            <a:ext cx="457200" cy="381000"/>
          </a:xfrm>
          <a:prstGeom prst="rect">
            <a:avLst/>
          </a:prstGeom>
          <a:solidFill>
            <a:srgbClr val="DADAF6"/>
          </a:solidFill>
          <a:ln w="9525" cap="flat" cmpd="sng">
            <a:solidFill>
              <a:schemeClr val="tx1"/>
            </a:solidFill>
            <a:prstDash val="solid"/>
            <a:miter/>
            <a:headEnd type="none" w="med" len="med"/>
            <a:tailEnd type="none" w="med" len="med"/>
          </a:ln>
        </p:spPr>
        <p:txBody>
          <a:bodyPr wrap="none" anchor="ctr"/>
          <a:lstStyle/>
          <a:p>
            <a:pPr algn="ctr"/>
            <a:r>
              <a:rPr dirty="0">
                <a:latin typeface="Arial" panose="020B0604020202020204" pitchFamily="34" charset="0"/>
              </a:rPr>
              <a:t>busy</a:t>
            </a:r>
            <a:endParaRPr>
              <a:latin typeface="Arial" panose="020B0604020202020204" pitchFamily="34" charset="0"/>
            </a:endParaRPr>
          </a:p>
        </p:txBody>
      </p:sp>
      <p:sp>
        <p:nvSpPr>
          <p:cNvPr id="119872" name="Rectangles 119871"/>
          <p:cNvSpPr/>
          <p:nvPr/>
        </p:nvSpPr>
        <p:spPr>
          <a:xfrm>
            <a:off x="5943600" y="3733800"/>
            <a:ext cx="762000" cy="381000"/>
          </a:xfrm>
          <a:prstGeom prst="rect">
            <a:avLst/>
          </a:prstGeom>
          <a:solidFill>
            <a:srgbClr val="DADAF6"/>
          </a:solidFill>
          <a:ln w="9525" cap="flat" cmpd="sng">
            <a:solidFill>
              <a:schemeClr val="tx1"/>
            </a:solidFill>
            <a:prstDash val="solid"/>
            <a:miter/>
            <a:headEnd type="none" w="med" len="med"/>
            <a:tailEnd type="none" w="med" len="med"/>
          </a:ln>
        </p:spPr>
        <p:txBody>
          <a:bodyPr wrap="none" anchor="ctr"/>
          <a:lstStyle/>
          <a:p>
            <a:pPr algn="ctr"/>
            <a:r>
              <a:rPr dirty="0">
                <a:latin typeface="Arial" panose="020B0604020202020204" pitchFamily="34" charset="0"/>
              </a:rPr>
              <a:t>busy</a:t>
            </a:r>
            <a:endParaRPr>
              <a:latin typeface="Arial" panose="020B0604020202020204" pitchFamily="34" charset="0"/>
            </a:endParaRPr>
          </a:p>
        </p:txBody>
      </p:sp>
      <p:sp>
        <p:nvSpPr>
          <p:cNvPr id="119873" name="Rectangles 119872"/>
          <p:cNvSpPr/>
          <p:nvPr/>
        </p:nvSpPr>
        <p:spPr>
          <a:xfrm>
            <a:off x="8229600" y="3733800"/>
            <a:ext cx="762000" cy="381000"/>
          </a:xfrm>
          <a:prstGeom prst="rect">
            <a:avLst/>
          </a:prstGeom>
          <a:solidFill>
            <a:srgbClr val="DADAF6"/>
          </a:solidFill>
          <a:ln w="9525" cap="flat" cmpd="sng">
            <a:solidFill>
              <a:schemeClr val="tx1"/>
            </a:solidFill>
            <a:prstDash val="solid"/>
            <a:miter/>
            <a:headEnd type="none" w="med" len="med"/>
            <a:tailEnd type="none" w="med" len="med"/>
          </a:ln>
        </p:spPr>
        <p:txBody>
          <a:bodyPr wrap="none" anchor="ctr"/>
          <a:lstStyle/>
          <a:p>
            <a:pPr algn="ctr"/>
            <a:r>
              <a:rPr dirty="0">
                <a:latin typeface="Arial" panose="020B0604020202020204" pitchFamily="34" charset="0"/>
              </a:rPr>
              <a:t>busy</a:t>
            </a:r>
            <a:endParaRPr>
              <a:latin typeface="Arial" panose="020B0604020202020204" pitchFamily="34" charset="0"/>
            </a:endParaRPr>
          </a:p>
        </p:txBody>
      </p:sp>
      <p:sp>
        <p:nvSpPr>
          <p:cNvPr id="119874" name="Rectangles 119873"/>
          <p:cNvSpPr/>
          <p:nvPr/>
        </p:nvSpPr>
        <p:spPr>
          <a:xfrm>
            <a:off x="5410200" y="3124200"/>
            <a:ext cx="228600" cy="381000"/>
          </a:xfrm>
          <a:prstGeom prst="rect">
            <a:avLst/>
          </a:prstGeom>
          <a:solidFill>
            <a:srgbClr val="F4EE00"/>
          </a:solidFill>
          <a:ln w="9525" cap="flat" cmpd="sng">
            <a:solidFill>
              <a:schemeClr val="tx1"/>
            </a:solidFill>
            <a:prstDash val="solid"/>
            <a:miter/>
            <a:headEnd type="none" w="med" len="med"/>
            <a:tailEnd type="none" w="med" len="med"/>
          </a:ln>
        </p:spPr>
        <p:txBody>
          <a:bodyPr wrap="none" anchor="ctr"/>
          <a:lstStyle/>
          <a:p>
            <a:pPr algn="ctr"/>
            <a:r>
              <a:rPr>
                <a:latin typeface="Arial" panose="020B0604020202020204" pitchFamily="34" charset="0"/>
              </a:rPr>
              <a:t>B</a:t>
            </a:r>
          </a:p>
        </p:txBody>
      </p:sp>
      <p:sp>
        <p:nvSpPr>
          <p:cNvPr id="119875" name="Rectangles 119874"/>
          <p:cNvSpPr/>
          <p:nvPr/>
        </p:nvSpPr>
        <p:spPr>
          <a:xfrm>
            <a:off x="6781800" y="3124200"/>
            <a:ext cx="228600" cy="381000"/>
          </a:xfrm>
          <a:prstGeom prst="rect">
            <a:avLst/>
          </a:prstGeom>
          <a:solidFill>
            <a:srgbClr val="F4EE00"/>
          </a:solidFill>
          <a:ln w="9525" cap="flat" cmpd="sng">
            <a:solidFill>
              <a:schemeClr val="tx1"/>
            </a:solidFill>
            <a:prstDash val="solid"/>
            <a:miter/>
            <a:headEnd type="none" w="med" len="med"/>
            <a:tailEnd type="none" w="med" len="med"/>
          </a:ln>
        </p:spPr>
        <p:txBody>
          <a:bodyPr wrap="none" anchor="ctr"/>
          <a:lstStyle/>
          <a:p>
            <a:pPr algn="ctr"/>
            <a:r>
              <a:rPr>
                <a:latin typeface="Arial" panose="020B0604020202020204" pitchFamily="34" charset="0"/>
              </a:rPr>
              <a:t>B</a:t>
            </a:r>
          </a:p>
        </p:txBody>
      </p:sp>
      <p:sp>
        <p:nvSpPr>
          <p:cNvPr id="119876" name="Rectangles 119875"/>
          <p:cNvSpPr/>
          <p:nvPr/>
        </p:nvSpPr>
        <p:spPr>
          <a:xfrm>
            <a:off x="9067800" y="3124200"/>
            <a:ext cx="228600" cy="381000"/>
          </a:xfrm>
          <a:prstGeom prst="rect">
            <a:avLst/>
          </a:prstGeom>
          <a:solidFill>
            <a:srgbClr val="F4EE00"/>
          </a:solidFill>
          <a:ln w="9525" cap="flat" cmpd="sng">
            <a:solidFill>
              <a:schemeClr val="tx1"/>
            </a:solidFill>
            <a:prstDash val="solid"/>
            <a:miter/>
            <a:headEnd type="none" w="med" len="med"/>
            <a:tailEnd type="none" w="med" len="med"/>
          </a:ln>
        </p:spPr>
        <p:txBody>
          <a:bodyPr wrap="none" anchor="ctr"/>
          <a:lstStyle/>
          <a:p>
            <a:pPr algn="ctr"/>
            <a:r>
              <a:rPr>
                <a:latin typeface="Arial" panose="020B0604020202020204" pitchFamily="34" charset="0"/>
              </a:rPr>
              <a:t>B</a:t>
            </a:r>
          </a:p>
        </p:txBody>
      </p:sp>
      <p:sp>
        <p:nvSpPr>
          <p:cNvPr id="119877" name="Isosceles Triangle 119876"/>
          <p:cNvSpPr/>
          <p:nvPr/>
        </p:nvSpPr>
        <p:spPr>
          <a:xfrm flipV="1">
            <a:off x="6705600" y="2743200"/>
            <a:ext cx="152400" cy="131763"/>
          </a:xfrm>
          <a:prstGeom prst="triangle">
            <a:avLst>
              <a:gd name="adj" fmla="val 50000"/>
            </a:avLst>
          </a:prstGeom>
          <a:solidFill>
            <a:srgbClr val="01FFBC"/>
          </a:solidFill>
          <a:ln w="9525" cap="flat" cmpd="sng">
            <a:solidFill>
              <a:schemeClr val="tx1"/>
            </a:solidFill>
            <a:prstDash val="solid"/>
            <a:miter/>
            <a:headEnd type="none" w="med" len="med"/>
            <a:tailEnd type="none" w="med" len="med"/>
          </a:ln>
        </p:spPr>
        <p:txBody>
          <a:bodyPr/>
          <a:lstStyle/>
          <a:p>
            <a:endParaRPr lang="en-US"/>
          </a:p>
        </p:txBody>
      </p:sp>
      <p:sp>
        <p:nvSpPr>
          <p:cNvPr id="119878" name="Isosceles Triangle 119877"/>
          <p:cNvSpPr/>
          <p:nvPr/>
        </p:nvSpPr>
        <p:spPr>
          <a:xfrm flipV="1">
            <a:off x="5334000" y="2743200"/>
            <a:ext cx="152400" cy="131763"/>
          </a:xfrm>
          <a:prstGeom prst="triangle">
            <a:avLst>
              <a:gd name="adj" fmla="val 50000"/>
            </a:avLst>
          </a:prstGeom>
          <a:solidFill>
            <a:srgbClr val="01FFBC"/>
          </a:solidFill>
          <a:ln w="9525" cap="flat" cmpd="sng">
            <a:solidFill>
              <a:schemeClr val="tx1"/>
            </a:solidFill>
            <a:prstDash val="solid"/>
            <a:miter/>
            <a:headEnd type="none" w="med" len="med"/>
            <a:tailEnd type="none" w="med" len="med"/>
          </a:ln>
        </p:spPr>
        <p:txBody>
          <a:bodyPr/>
          <a:lstStyle/>
          <a:p>
            <a:endParaRPr lang="en-US"/>
          </a:p>
        </p:txBody>
      </p:sp>
      <p:sp>
        <p:nvSpPr>
          <p:cNvPr id="119879" name="Isosceles Triangle 119878"/>
          <p:cNvSpPr/>
          <p:nvPr/>
        </p:nvSpPr>
        <p:spPr>
          <a:xfrm flipV="1">
            <a:off x="8991600" y="2743200"/>
            <a:ext cx="152400" cy="131763"/>
          </a:xfrm>
          <a:prstGeom prst="triangle">
            <a:avLst>
              <a:gd name="adj" fmla="val 50000"/>
            </a:avLst>
          </a:prstGeom>
          <a:solidFill>
            <a:srgbClr val="01FFBC"/>
          </a:solidFill>
          <a:ln w="9525" cap="flat" cmpd="sng">
            <a:solidFill>
              <a:schemeClr val="tx1"/>
            </a:solidFill>
            <a:prstDash val="solid"/>
            <a:miter/>
            <a:headEnd type="none" w="med" len="med"/>
            <a:tailEnd type="none" w="med" len="med"/>
          </a:ln>
        </p:spPr>
        <p:txBody>
          <a:bodyPr/>
          <a:lstStyle/>
          <a:p>
            <a:endParaRPr lang="en-US"/>
          </a:p>
        </p:txBody>
      </p:sp>
      <p:sp>
        <p:nvSpPr>
          <p:cNvPr id="119880" name="Isosceles Triangle 119879"/>
          <p:cNvSpPr/>
          <p:nvPr/>
        </p:nvSpPr>
        <p:spPr>
          <a:xfrm flipV="1">
            <a:off x="3505200" y="2743200"/>
            <a:ext cx="152400" cy="131763"/>
          </a:xfrm>
          <a:prstGeom prst="triangle">
            <a:avLst>
              <a:gd name="adj" fmla="val 50000"/>
            </a:avLst>
          </a:prstGeom>
          <a:solidFill>
            <a:srgbClr val="01FFBC"/>
          </a:solidFill>
          <a:ln w="9525" cap="flat" cmpd="sng">
            <a:solidFill>
              <a:schemeClr val="tx1"/>
            </a:solidFill>
            <a:prstDash val="solid"/>
            <a:miter/>
            <a:headEnd type="none" w="med" len="med"/>
            <a:tailEnd type="none" w="med" len="med"/>
          </a:ln>
        </p:spPr>
        <p:txBody>
          <a:bodyPr/>
          <a:lstStyle/>
          <a:p>
            <a:endParaRPr lang="en-US"/>
          </a:p>
        </p:txBody>
      </p:sp>
      <p:sp>
        <p:nvSpPr>
          <p:cNvPr id="119881" name="Isosceles Triangle 119880"/>
          <p:cNvSpPr/>
          <p:nvPr/>
        </p:nvSpPr>
        <p:spPr>
          <a:xfrm flipV="1">
            <a:off x="3505200" y="4495800"/>
            <a:ext cx="152400" cy="131763"/>
          </a:xfrm>
          <a:prstGeom prst="triangle">
            <a:avLst>
              <a:gd name="adj" fmla="val 50000"/>
            </a:avLst>
          </a:prstGeom>
          <a:solidFill>
            <a:srgbClr val="01FFBC"/>
          </a:solidFill>
          <a:ln w="9525" cap="flat" cmpd="sng">
            <a:solidFill>
              <a:schemeClr val="tx1"/>
            </a:solidFill>
            <a:prstDash val="solid"/>
            <a:miter/>
            <a:headEnd type="none" w="med" len="med"/>
            <a:tailEnd type="none" w="med" len="med"/>
          </a:ln>
        </p:spPr>
        <p:txBody>
          <a:bodyPr/>
          <a:lstStyle/>
          <a:p>
            <a:endParaRPr lang="en-US"/>
          </a:p>
        </p:txBody>
      </p:sp>
      <p:sp>
        <p:nvSpPr>
          <p:cNvPr id="119882" name="Text Box 119881"/>
          <p:cNvSpPr txBox="1"/>
          <p:nvPr/>
        </p:nvSpPr>
        <p:spPr>
          <a:xfrm>
            <a:off x="3733800" y="4419600"/>
            <a:ext cx="1973580" cy="306705"/>
          </a:xfrm>
          <a:prstGeom prst="rect">
            <a:avLst/>
          </a:prstGeom>
          <a:noFill/>
          <a:ln w="9525">
            <a:noFill/>
          </a:ln>
        </p:spPr>
        <p:txBody>
          <a:bodyPr wrap="none" anchor="t">
            <a:spAutoFit/>
          </a:bodyPr>
          <a:lstStyle/>
          <a:p>
            <a:r>
              <a:rPr dirty="0">
                <a:latin typeface="Arial" panose="020B0604020202020204" pitchFamily="34" charset="0"/>
              </a:rPr>
              <a:t>value of the timestamp</a:t>
            </a:r>
            <a:endParaRPr>
              <a:latin typeface="Arial" panose="020B0604020202020204" pitchFamily="34" charset="0"/>
            </a:endParaRPr>
          </a:p>
        </p:txBody>
      </p:sp>
      <p:sp>
        <p:nvSpPr>
          <p:cNvPr id="119883" name="Rectangles 119882"/>
          <p:cNvSpPr/>
          <p:nvPr/>
        </p:nvSpPr>
        <p:spPr>
          <a:xfrm>
            <a:off x="6172200" y="4343400"/>
            <a:ext cx="228600" cy="381000"/>
          </a:xfrm>
          <a:prstGeom prst="rect">
            <a:avLst/>
          </a:prstGeom>
          <a:solidFill>
            <a:srgbClr val="F4EE00"/>
          </a:solidFill>
          <a:ln w="9525" cap="flat" cmpd="sng">
            <a:solidFill>
              <a:schemeClr val="tx1"/>
            </a:solidFill>
            <a:prstDash val="solid"/>
            <a:miter/>
            <a:headEnd type="none" w="med" len="med"/>
            <a:tailEnd type="none" w="med" len="med"/>
          </a:ln>
        </p:spPr>
        <p:txBody>
          <a:bodyPr wrap="none" anchor="ctr"/>
          <a:lstStyle/>
          <a:p>
            <a:pPr algn="ctr"/>
            <a:r>
              <a:rPr>
                <a:latin typeface="Arial" panose="020B0604020202020204" pitchFamily="34" charset="0"/>
              </a:rPr>
              <a:t>B</a:t>
            </a:r>
          </a:p>
        </p:txBody>
      </p:sp>
      <p:sp>
        <p:nvSpPr>
          <p:cNvPr id="119884" name="Text Box 119883"/>
          <p:cNvSpPr txBox="1"/>
          <p:nvPr/>
        </p:nvSpPr>
        <p:spPr>
          <a:xfrm>
            <a:off x="6477000" y="4419600"/>
            <a:ext cx="1271270" cy="306705"/>
          </a:xfrm>
          <a:prstGeom prst="rect">
            <a:avLst/>
          </a:prstGeom>
          <a:noFill/>
          <a:ln w="9525">
            <a:noFill/>
          </a:ln>
        </p:spPr>
        <p:txBody>
          <a:bodyPr wrap="none" anchor="t">
            <a:spAutoFit/>
          </a:bodyPr>
          <a:lstStyle/>
          <a:p>
            <a:r>
              <a:rPr dirty="0">
                <a:latin typeface="Arial" panose="020B0604020202020204" pitchFamily="34" charset="0"/>
              </a:rPr>
              <a:t>beacon frame</a:t>
            </a:r>
            <a:endParaRPr>
              <a:latin typeface="Arial" panose="020B0604020202020204" pitchFamily="34" charset="0"/>
            </a:endParaRPr>
          </a:p>
        </p:txBody>
      </p:sp>
    </p:spTree>
    <p:extLst>
      <p:ext uri="{BB962C8B-B14F-4D97-AF65-F5344CB8AC3E}">
        <p14:creationId xmlns:p14="http://schemas.microsoft.com/office/powerpoint/2010/main" val="37991972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Title 122881"/>
          <p:cNvSpPr>
            <a:spLocks noGrp="1"/>
          </p:cNvSpPr>
          <p:nvPr>
            <p:ph type="title"/>
          </p:nvPr>
        </p:nvSpPr>
        <p:spPr>
          <a:xfrm>
            <a:off x="415600" y="360957"/>
            <a:ext cx="11360800" cy="763500"/>
          </a:xfrm>
        </p:spPr>
        <p:txBody>
          <a:bodyPr anchor="ctr"/>
          <a:lstStyle/>
          <a:p>
            <a:r>
              <a:rPr dirty="0"/>
              <a:t>Synchronization using a Beacon </a:t>
            </a:r>
            <a:r>
              <a:t>(ad-hoc)</a:t>
            </a:r>
          </a:p>
        </p:txBody>
      </p:sp>
      <p:sp>
        <p:nvSpPr>
          <p:cNvPr id="122883" name="Text Box 122882"/>
          <p:cNvSpPr txBox="1"/>
          <p:nvPr/>
        </p:nvSpPr>
        <p:spPr>
          <a:xfrm>
            <a:off x="8915400" y="4648200"/>
            <a:ext cx="232410" cy="306705"/>
          </a:xfrm>
          <a:prstGeom prst="rect">
            <a:avLst/>
          </a:prstGeom>
          <a:noFill/>
          <a:ln w="9525">
            <a:noFill/>
          </a:ln>
        </p:spPr>
        <p:txBody>
          <a:bodyPr wrap="none" anchor="t">
            <a:spAutoFit/>
          </a:bodyPr>
          <a:lstStyle/>
          <a:p>
            <a:r>
              <a:rPr>
                <a:latin typeface="Arial" panose="020B0604020202020204" pitchFamily="34" charset="0"/>
              </a:rPr>
              <a:t>t</a:t>
            </a:r>
          </a:p>
        </p:txBody>
      </p:sp>
      <p:sp>
        <p:nvSpPr>
          <p:cNvPr id="122884" name="Straight Connector 122883"/>
          <p:cNvSpPr/>
          <p:nvPr/>
        </p:nvSpPr>
        <p:spPr>
          <a:xfrm>
            <a:off x="2971800" y="2743200"/>
            <a:ext cx="6248400" cy="0"/>
          </a:xfrm>
          <a:prstGeom prst="line">
            <a:avLst/>
          </a:prstGeom>
          <a:ln w="9525" cap="flat" cmpd="sng">
            <a:solidFill>
              <a:schemeClr val="tx1"/>
            </a:solidFill>
            <a:prstDash val="solid"/>
            <a:headEnd type="none" w="med" len="med"/>
            <a:tailEnd type="triangle" w="med" len="med"/>
          </a:ln>
        </p:spPr>
      </p:sp>
      <p:sp>
        <p:nvSpPr>
          <p:cNvPr id="122885" name="Text Box 122884"/>
          <p:cNvSpPr txBox="1"/>
          <p:nvPr/>
        </p:nvSpPr>
        <p:spPr>
          <a:xfrm>
            <a:off x="1981200" y="4419600"/>
            <a:ext cx="815340" cy="306705"/>
          </a:xfrm>
          <a:prstGeom prst="rect">
            <a:avLst/>
          </a:prstGeom>
          <a:noFill/>
          <a:ln w="9525">
            <a:noFill/>
          </a:ln>
        </p:spPr>
        <p:txBody>
          <a:bodyPr wrap="none" anchor="t">
            <a:spAutoFit/>
          </a:bodyPr>
          <a:lstStyle/>
          <a:p>
            <a:r>
              <a:rPr dirty="0">
                <a:latin typeface="Arial" panose="020B0604020202020204" pitchFamily="34" charset="0"/>
              </a:rPr>
              <a:t>medium</a:t>
            </a:r>
            <a:endParaRPr>
              <a:latin typeface="Arial" panose="020B0604020202020204" pitchFamily="34" charset="0"/>
            </a:endParaRPr>
          </a:p>
        </p:txBody>
      </p:sp>
      <p:sp>
        <p:nvSpPr>
          <p:cNvPr id="122886" name="Text Box 122885"/>
          <p:cNvSpPr txBox="1"/>
          <p:nvPr/>
        </p:nvSpPr>
        <p:spPr>
          <a:xfrm>
            <a:off x="1981200" y="3200400"/>
            <a:ext cx="771525" cy="306705"/>
          </a:xfrm>
          <a:prstGeom prst="rect">
            <a:avLst/>
          </a:prstGeom>
          <a:noFill/>
          <a:ln w="9525">
            <a:noFill/>
          </a:ln>
        </p:spPr>
        <p:txBody>
          <a:bodyPr wrap="none" anchor="t">
            <a:spAutoFit/>
          </a:bodyPr>
          <a:lstStyle/>
          <a:p>
            <a:r>
              <a:rPr>
                <a:latin typeface="Arial" panose="020B0604020202020204" pitchFamily="34" charset="0"/>
              </a:rPr>
              <a:t>station</a:t>
            </a:r>
            <a:r>
              <a:rPr baseline="-25000">
                <a:latin typeface="Arial" panose="020B0604020202020204" pitchFamily="34" charset="0"/>
              </a:rPr>
              <a:t>1</a:t>
            </a:r>
            <a:endParaRPr>
              <a:latin typeface="Arial" panose="020B0604020202020204" pitchFamily="34" charset="0"/>
            </a:endParaRPr>
          </a:p>
        </p:txBody>
      </p:sp>
      <p:sp>
        <p:nvSpPr>
          <p:cNvPr id="122887" name="Straight Connector 122886"/>
          <p:cNvSpPr/>
          <p:nvPr/>
        </p:nvSpPr>
        <p:spPr>
          <a:xfrm>
            <a:off x="2971800" y="4648200"/>
            <a:ext cx="6248400" cy="0"/>
          </a:xfrm>
          <a:prstGeom prst="line">
            <a:avLst/>
          </a:prstGeom>
          <a:ln w="9525" cap="flat" cmpd="sng">
            <a:solidFill>
              <a:schemeClr val="tx1"/>
            </a:solidFill>
            <a:prstDash val="solid"/>
            <a:headEnd type="none" w="med" len="med"/>
            <a:tailEnd type="triangle" w="med" len="med"/>
          </a:ln>
        </p:spPr>
      </p:sp>
      <p:sp>
        <p:nvSpPr>
          <p:cNvPr id="122888" name="Straight Connector 122887"/>
          <p:cNvSpPr/>
          <p:nvPr/>
        </p:nvSpPr>
        <p:spPr>
          <a:xfrm>
            <a:off x="2971800" y="3429000"/>
            <a:ext cx="6248400" cy="0"/>
          </a:xfrm>
          <a:prstGeom prst="line">
            <a:avLst/>
          </a:prstGeom>
          <a:ln w="9525" cap="flat" cmpd="sng">
            <a:solidFill>
              <a:schemeClr val="tx1"/>
            </a:solidFill>
            <a:prstDash val="solid"/>
            <a:headEnd type="none" w="med" len="med"/>
            <a:tailEnd type="triangle" w="med" len="med"/>
          </a:ln>
        </p:spPr>
      </p:sp>
      <p:sp>
        <p:nvSpPr>
          <p:cNvPr id="122889" name="Rectangles 122888"/>
          <p:cNvSpPr/>
          <p:nvPr/>
        </p:nvSpPr>
        <p:spPr>
          <a:xfrm>
            <a:off x="3581400" y="4267200"/>
            <a:ext cx="609600" cy="381000"/>
          </a:xfrm>
          <a:prstGeom prst="rect">
            <a:avLst/>
          </a:prstGeom>
          <a:solidFill>
            <a:srgbClr val="DADAF6"/>
          </a:solidFill>
          <a:ln w="9525" cap="flat" cmpd="sng">
            <a:solidFill>
              <a:schemeClr val="tx1"/>
            </a:solidFill>
            <a:prstDash val="solid"/>
            <a:miter/>
            <a:headEnd type="none" w="med" len="med"/>
            <a:tailEnd type="none" w="med" len="med"/>
          </a:ln>
        </p:spPr>
        <p:txBody>
          <a:bodyPr wrap="none" anchor="ctr"/>
          <a:lstStyle/>
          <a:p>
            <a:pPr algn="ctr"/>
            <a:r>
              <a:rPr dirty="0">
                <a:latin typeface="Arial" panose="020B0604020202020204" pitchFamily="34" charset="0"/>
              </a:rPr>
              <a:t>busy</a:t>
            </a:r>
            <a:endParaRPr>
              <a:latin typeface="Arial" panose="020B0604020202020204" pitchFamily="34" charset="0"/>
            </a:endParaRPr>
          </a:p>
        </p:txBody>
      </p:sp>
      <p:sp>
        <p:nvSpPr>
          <p:cNvPr id="122890" name="Rectangles 122889"/>
          <p:cNvSpPr/>
          <p:nvPr/>
        </p:nvSpPr>
        <p:spPr>
          <a:xfrm>
            <a:off x="3276600" y="3048000"/>
            <a:ext cx="228600" cy="381000"/>
          </a:xfrm>
          <a:prstGeom prst="rect">
            <a:avLst/>
          </a:prstGeom>
          <a:solidFill>
            <a:srgbClr val="F4EE00"/>
          </a:solidFill>
          <a:ln w="9525" cap="flat" cmpd="sng">
            <a:solidFill>
              <a:schemeClr val="tx1"/>
            </a:solidFill>
            <a:prstDash val="solid"/>
            <a:miter/>
            <a:headEnd type="none" w="med" len="med"/>
            <a:tailEnd type="none" w="med" len="med"/>
          </a:ln>
        </p:spPr>
        <p:txBody>
          <a:bodyPr wrap="none" anchor="ctr"/>
          <a:lstStyle/>
          <a:p>
            <a:pPr algn="ctr"/>
            <a:r>
              <a:rPr>
                <a:latin typeface="Arial" panose="020B0604020202020204" pitchFamily="34" charset="0"/>
              </a:rPr>
              <a:t>B</a:t>
            </a:r>
            <a:r>
              <a:rPr baseline="-25000">
                <a:latin typeface="Arial" panose="020B0604020202020204" pitchFamily="34" charset="0"/>
              </a:rPr>
              <a:t>1</a:t>
            </a:r>
            <a:endParaRPr>
              <a:latin typeface="Arial" panose="020B0604020202020204" pitchFamily="34" charset="0"/>
            </a:endParaRPr>
          </a:p>
        </p:txBody>
      </p:sp>
      <p:sp>
        <p:nvSpPr>
          <p:cNvPr id="122891" name="Straight Connector 122890"/>
          <p:cNvSpPr/>
          <p:nvPr/>
        </p:nvSpPr>
        <p:spPr>
          <a:xfrm>
            <a:off x="3200400" y="2590800"/>
            <a:ext cx="0" cy="2209800"/>
          </a:xfrm>
          <a:prstGeom prst="line">
            <a:avLst/>
          </a:prstGeom>
          <a:ln w="9525" cap="flat" cmpd="sng">
            <a:solidFill>
              <a:schemeClr val="tx1"/>
            </a:solidFill>
            <a:prstDash val="solid"/>
            <a:headEnd type="none" w="med" len="med"/>
            <a:tailEnd type="none" w="med" len="med"/>
          </a:ln>
        </p:spPr>
      </p:sp>
      <p:sp>
        <p:nvSpPr>
          <p:cNvPr id="122892" name="Straight Connector 122891"/>
          <p:cNvSpPr/>
          <p:nvPr/>
        </p:nvSpPr>
        <p:spPr>
          <a:xfrm>
            <a:off x="4800600" y="2590800"/>
            <a:ext cx="0" cy="2209800"/>
          </a:xfrm>
          <a:prstGeom prst="line">
            <a:avLst/>
          </a:prstGeom>
          <a:ln w="9525" cap="flat" cmpd="sng">
            <a:solidFill>
              <a:schemeClr val="tx1"/>
            </a:solidFill>
            <a:prstDash val="solid"/>
            <a:headEnd type="none" w="med" len="med"/>
            <a:tailEnd type="none" w="med" len="med"/>
          </a:ln>
        </p:spPr>
      </p:sp>
      <p:sp>
        <p:nvSpPr>
          <p:cNvPr id="122893" name="Straight Connector 122892"/>
          <p:cNvSpPr/>
          <p:nvPr/>
        </p:nvSpPr>
        <p:spPr>
          <a:xfrm>
            <a:off x="6400800" y="2590800"/>
            <a:ext cx="0" cy="2209800"/>
          </a:xfrm>
          <a:prstGeom prst="line">
            <a:avLst/>
          </a:prstGeom>
          <a:ln w="9525" cap="flat" cmpd="sng">
            <a:solidFill>
              <a:schemeClr val="tx1"/>
            </a:solidFill>
            <a:prstDash val="solid"/>
            <a:headEnd type="none" w="med" len="med"/>
            <a:tailEnd type="none" w="med" len="med"/>
          </a:ln>
        </p:spPr>
      </p:sp>
      <p:sp>
        <p:nvSpPr>
          <p:cNvPr id="122894" name="Straight Connector 122893"/>
          <p:cNvSpPr/>
          <p:nvPr/>
        </p:nvSpPr>
        <p:spPr>
          <a:xfrm>
            <a:off x="8001000" y="2590800"/>
            <a:ext cx="0" cy="2209800"/>
          </a:xfrm>
          <a:prstGeom prst="line">
            <a:avLst/>
          </a:prstGeom>
          <a:ln w="9525" cap="flat" cmpd="sng">
            <a:solidFill>
              <a:schemeClr val="tx1"/>
            </a:solidFill>
            <a:prstDash val="solid"/>
            <a:headEnd type="none" w="med" len="med"/>
            <a:tailEnd type="none" w="med" len="med"/>
          </a:ln>
        </p:spPr>
      </p:sp>
      <p:sp>
        <p:nvSpPr>
          <p:cNvPr id="122895" name="Straight Connector 122894"/>
          <p:cNvSpPr/>
          <p:nvPr/>
        </p:nvSpPr>
        <p:spPr>
          <a:xfrm>
            <a:off x="3200400" y="2590800"/>
            <a:ext cx="1600200" cy="0"/>
          </a:xfrm>
          <a:prstGeom prst="line">
            <a:avLst/>
          </a:prstGeom>
          <a:ln w="9525" cap="flat" cmpd="sng">
            <a:solidFill>
              <a:schemeClr val="tx1"/>
            </a:solidFill>
            <a:prstDash val="solid"/>
            <a:headEnd type="triangle" w="med" len="med"/>
            <a:tailEnd type="triangle" w="med" len="med"/>
          </a:ln>
        </p:spPr>
      </p:sp>
      <p:sp>
        <p:nvSpPr>
          <p:cNvPr id="122896" name="Text Box 122895"/>
          <p:cNvSpPr txBox="1"/>
          <p:nvPr/>
        </p:nvSpPr>
        <p:spPr>
          <a:xfrm>
            <a:off x="3200400" y="2209800"/>
            <a:ext cx="1390015" cy="306705"/>
          </a:xfrm>
          <a:prstGeom prst="rect">
            <a:avLst/>
          </a:prstGeom>
          <a:noFill/>
          <a:ln w="9525">
            <a:noFill/>
          </a:ln>
        </p:spPr>
        <p:txBody>
          <a:bodyPr wrap="none" anchor="t">
            <a:spAutoFit/>
          </a:bodyPr>
          <a:lstStyle/>
          <a:p>
            <a:r>
              <a:rPr dirty="0">
                <a:latin typeface="Arial" panose="020B0604020202020204" pitchFamily="34" charset="0"/>
              </a:rPr>
              <a:t>beacon interval</a:t>
            </a:r>
            <a:endParaRPr>
              <a:latin typeface="Arial" panose="020B0604020202020204" pitchFamily="34" charset="0"/>
            </a:endParaRPr>
          </a:p>
        </p:txBody>
      </p:sp>
      <p:sp>
        <p:nvSpPr>
          <p:cNvPr id="122897" name="Rectangles 122896"/>
          <p:cNvSpPr/>
          <p:nvPr/>
        </p:nvSpPr>
        <p:spPr>
          <a:xfrm>
            <a:off x="4495800" y="4267200"/>
            <a:ext cx="457200" cy="381000"/>
          </a:xfrm>
          <a:prstGeom prst="rect">
            <a:avLst/>
          </a:prstGeom>
          <a:solidFill>
            <a:srgbClr val="DADAF6"/>
          </a:solidFill>
          <a:ln w="9525" cap="flat" cmpd="sng">
            <a:solidFill>
              <a:schemeClr val="tx1"/>
            </a:solidFill>
            <a:prstDash val="solid"/>
            <a:miter/>
            <a:headEnd type="none" w="med" len="med"/>
            <a:tailEnd type="none" w="med" len="med"/>
          </a:ln>
        </p:spPr>
        <p:txBody>
          <a:bodyPr wrap="none" anchor="ctr"/>
          <a:lstStyle/>
          <a:p>
            <a:pPr algn="ctr"/>
            <a:r>
              <a:rPr dirty="0">
                <a:latin typeface="Arial" panose="020B0604020202020204" pitchFamily="34" charset="0"/>
              </a:rPr>
              <a:t>busy</a:t>
            </a:r>
            <a:endParaRPr>
              <a:latin typeface="Arial" panose="020B0604020202020204" pitchFamily="34" charset="0"/>
            </a:endParaRPr>
          </a:p>
        </p:txBody>
      </p:sp>
      <p:sp>
        <p:nvSpPr>
          <p:cNvPr id="122898" name="Rectangles 122897"/>
          <p:cNvSpPr/>
          <p:nvPr/>
        </p:nvSpPr>
        <p:spPr>
          <a:xfrm>
            <a:off x="5562600" y="4267200"/>
            <a:ext cx="762000" cy="381000"/>
          </a:xfrm>
          <a:prstGeom prst="rect">
            <a:avLst/>
          </a:prstGeom>
          <a:solidFill>
            <a:srgbClr val="DADAF6"/>
          </a:solidFill>
          <a:ln w="9525" cap="flat" cmpd="sng">
            <a:solidFill>
              <a:schemeClr val="tx1"/>
            </a:solidFill>
            <a:prstDash val="solid"/>
            <a:miter/>
            <a:headEnd type="none" w="med" len="med"/>
            <a:tailEnd type="none" w="med" len="med"/>
          </a:ln>
        </p:spPr>
        <p:txBody>
          <a:bodyPr wrap="none" anchor="ctr"/>
          <a:lstStyle/>
          <a:p>
            <a:pPr algn="ctr"/>
            <a:r>
              <a:rPr dirty="0">
                <a:latin typeface="Arial" panose="020B0604020202020204" pitchFamily="34" charset="0"/>
              </a:rPr>
              <a:t>busy</a:t>
            </a:r>
            <a:endParaRPr>
              <a:latin typeface="Arial" panose="020B0604020202020204" pitchFamily="34" charset="0"/>
            </a:endParaRPr>
          </a:p>
        </p:txBody>
      </p:sp>
      <p:sp>
        <p:nvSpPr>
          <p:cNvPr id="122899" name="Rectangles 122898"/>
          <p:cNvSpPr/>
          <p:nvPr/>
        </p:nvSpPr>
        <p:spPr>
          <a:xfrm>
            <a:off x="7848600" y="4267200"/>
            <a:ext cx="762000" cy="381000"/>
          </a:xfrm>
          <a:prstGeom prst="rect">
            <a:avLst/>
          </a:prstGeom>
          <a:solidFill>
            <a:srgbClr val="DADAF6"/>
          </a:solidFill>
          <a:ln w="9525" cap="flat" cmpd="sng">
            <a:solidFill>
              <a:schemeClr val="tx1"/>
            </a:solidFill>
            <a:prstDash val="solid"/>
            <a:miter/>
            <a:headEnd type="none" w="med" len="med"/>
            <a:tailEnd type="none" w="med" len="med"/>
          </a:ln>
        </p:spPr>
        <p:txBody>
          <a:bodyPr wrap="none" anchor="ctr"/>
          <a:lstStyle/>
          <a:p>
            <a:pPr algn="ctr"/>
            <a:r>
              <a:rPr dirty="0">
                <a:latin typeface="Arial" panose="020B0604020202020204" pitchFamily="34" charset="0"/>
              </a:rPr>
              <a:t>busy</a:t>
            </a:r>
            <a:endParaRPr>
              <a:latin typeface="Arial" panose="020B0604020202020204" pitchFamily="34" charset="0"/>
            </a:endParaRPr>
          </a:p>
        </p:txBody>
      </p:sp>
      <p:sp>
        <p:nvSpPr>
          <p:cNvPr id="122900" name="Rectangles 122899"/>
          <p:cNvSpPr/>
          <p:nvPr/>
        </p:nvSpPr>
        <p:spPr>
          <a:xfrm>
            <a:off x="8686800" y="3048000"/>
            <a:ext cx="228600" cy="381000"/>
          </a:xfrm>
          <a:prstGeom prst="rect">
            <a:avLst/>
          </a:prstGeom>
          <a:solidFill>
            <a:srgbClr val="F4EE00"/>
          </a:solidFill>
          <a:ln w="9525" cap="flat" cmpd="sng">
            <a:solidFill>
              <a:schemeClr val="tx1"/>
            </a:solidFill>
            <a:prstDash val="solid"/>
            <a:miter/>
            <a:headEnd type="none" w="med" len="med"/>
            <a:tailEnd type="none" w="med" len="med"/>
          </a:ln>
        </p:spPr>
        <p:txBody>
          <a:bodyPr wrap="none" anchor="ctr"/>
          <a:lstStyle/>
          <a:p>
            <a:pPr algn="ctr"/>
            <a:r>
              <a:rPr>
                <a:latin typeface="Arial" panose="020B0604020202020204" pitchFamily="34" charset="0"/>
              </a:rPr>
              <a:t>B</a:t>
            </a:r>
            <a:r>
              <a:rPr baseline="-25000">
                <a:latin typeface="Arial" panose="020B0604020202020204" pitchFamily="34" charset="0"/>
              </a:rPr>
              <a:t>1</a:t>
            </a:r>
            <a:endParaRPr>
              <a:latin typeface="Arial" panose="020B0604020202020204" pitchFamily="34" charset="0"/>
            </a:endParaRPr>
          </a:p>
        </p:txBody>
      </p:sp>
      <p:sp>
        <p:nvSpPr>
          <p:cNvPr id="122901" name="Isosceles Triangle 122900"/>
          <p:cNvSpPr/>
          <p:nvPr/>
        </p:nvSpPr>
        <p:spPr>
          <a:xfrm flipV="1">
            <a:off x="6400800" y="2667000"/>
            <a:ext cx="152400" cy="131763"/>
          </a:xfrm>
          <a:prstGeom prst="triangle">
            <a:avLst>
              <a:gd name="adj" fmla="val 50000"/>
            </a:avLst>
          </a:prstGeom>
          <a:solidFill>
            <a:srgbClr val="01FFBC"/>
          </a:solidFill>
          <a:ln w="9525" cap="flat" cmpd="sng">
            <a:solidFill>
              <a:schemeClr val="tx1"/>
            </a:solidFill>
            <a:prstDash val="solid"/>
            <a:miter/>
            <a:headEnd type="none" w="med" len="med"/>
            <a:tailEnd type="none" w="med" len="med"/>
          </a:ln>
        </p:spPr>
        <p:txBody>
          <a:bodyPr/>
          <a:lstStyle/>
          <a:p>
            <a:endParaRPr lang="en-US"/>
          </a:p>
        </p:txBody>
      </p:sp>
      <p:sp>
        <p:nvSpPr>
          <p:cNvPr id="122902" name="Isosceles Triangle 122901"/>
          <p:cNvSpPr/>
          <p:nvPr/>
        </p:nvSpPr>
        <p:spPr>
          <a:xfrm flipV="1">
            <a:off x="4953000" y="2667000"/>
            <a:ext cx="152400" cy="131763"/>
          </a:xfrm>
          <a:prstGeom prst="triangle">
            <a:avLst>
              <a:gd name="adj" fmla="val 50000"/>
            </a:avLst>
          </a:prstGeom>
          <a:solidFill>
            <a:srgbClr val="01FFBC"/>
          </a:solidFill>
          <a:ln w="9525" cap="flat" cmpd="sng">
            <a:solidFill>
              <a:schemeClr val="tx1"/>
            </a:solidFill>
            <a:prstDash val="solid"/>
            <a:miter/>
            <a:headEnd type="none" w="med" len="med"/>
            <a:tailEnd type="none" w="med" len="med"/>
          </a:ln>
        </p:spPr>
        <p:txBody>
          <a:bodyPr/>
          <a:lstStyle/>
          <a:p>
            <a:endParaRPr lang="en-US"/>
          </a:p>
        </p:txBody>
      </p:sp>
      <p:sp>
        <p:nvSpPr>
          <p:cNvPr id="122903" name="Isosceles Triangle 122902"/>
          <p:cNvSpPr/>
          <p:nvPr/>
        </p:nvSpPr>
        <p:spPr>
          <a:xfrm flipV="1">
            <a:off x="8610600" y="2667000"/>
            <a:ext cx="152400" cy="131763"/>
          </a:xfrm>
          <a:prstGeom prst="triangle">
            <a:avLst>
              <a:gd name="adj" fmla="val 50000"/>
            </a:avLst>
          </a:prstGeom>
          <a:solidFill>
            <a:srgbClr val="01FFBC"/>
          </a:solidFill>
          <a:ln w="9525" cap="flat" cmpd="sng">
            <a:solidFill>
              <a:schemeClr val="tx1"/>
            </a:solidFill>
            <a:prstDash val="solid"/>
            <a:miter/>
            <a:headEnd type="none" w="med" len="med"/>
            <a:tailEnd type="none" w="med" len="med"/>
          </a:ln>
        </p:spPr>
        <p:txBody>
          <a:bodyPr/>
          <a:lstStyle/>
          <a:p>
            <a:endParaRPr lang="en-US"/>
          </a:p>
        </p:txBody>
      </p:sp>
      <p:sp>
        <p:nvSpPr>
          <p:cNvPr id="122904" name="Isosceles Triangle 122903"/>
          <p:cNvSpPr/>
          <p:nvPr/>
        </p:nvSpPr>
        <p:spPr>
          <a:xfrm flipV="1">
            <a:off x="3200400" y="2667000"/>
            <a:ext cx="152400" cy="131763"/>
          </a:xfrm>
          <a:prstGeom prst="triangle">
            <a:avLst>
              <a:gd name="adj" fmla="val 50000"/>
            </a:avLst>
          </a:prstGeom>
          <a:solidFill>
            <a:srgbClr val="01FFBC"/>
          </a:solidFill>
          <a:ln w="9525" cap="flat" cmpd="sng">
            <a:solidFill>
              <a:schemeClr val="tx1"/>
            </a:solidFill>
            <a:prstDash val="solid"/>
            <a:miter/>
            <a:headEnd type="none" w="med" len="med"/>
            <a:tailEnd type="none" w="med" len="med"/>
          </a:ln>
        </p:spPr>
        <p:txBody>
          <a:bodyPr/>
          <a:lstStyle/>
          <a:p>
            <a:endParaRPr lang="en-US"/>
          </a:p>
        </p:txBody>
      </p:sp>
      <p:sp>
        <p:nvSpPr>
          <p:cNvPr id="122905" name="Isosceles Triangle 122904"/>
          <p:cNvSpPr/>
          <p:nvPr/>
        </p:nvSpPr>
        <p:spPr>
          <a:xfrm flipV="1">
            <a:off x="3124200" y="5029200"/>
            <a:ext cx="152400" cy="131763"/>
          </a:xfrm>
          <a:prstGeom prst="triangle">
            <a:avLst>
              <a:gd name="adj" fmla="val 50000"/>
            </a:avLst>
          </a:prstGeom>
          <a:solidFill>
            <a:srgbClr val="01FFBC"/>
          </a:solidFill>
          <a:ln w="9525" cap="flat" cmpd="sng">
            <a:solidFill>
              <a:schemeClr val="tx1"/>
            </a:solidFill>
            <a:prstDash val="solid"/>
            <a:miter/>
            <a:headEnd type="none" w="med" len="med"/>
            <a:tailEnd type="none" w="med" len="med"/>
          </a:ln>
        </p:spPr>
        <p:txBody>
          <a:bodyPr/>
          <a:lstStyle/>
          <a:p>
            <a:endParaRPr lang="en-US"/>
          </a:p>
        </p:txBody>
      </p:sp>
      <p:sp>
        <p:nvSpPr>
          <p:cNvPr id="122906" name="Text Box 122905"/>
          <p:cNvSpPr txBox="1"/>
          <p:nvPr/>
        </p:nvSpPr>
        <p:spPr>
          <a:xfrm>
            <a:off x="3352800" y="4953000"/>
            <a:ext cx="1973580" cy="306705"/>
          </a:xfrm>
          <a:prstGeom prst="rect">
            <a:avLst/>
          </a:prstGeom>
          <a:noFill/>
          <a:ln w="9525">
            <a:noFill/>
          </a:ln>
        </p:spPr>
        <p:txBody>
          <a:bodyPr wrap="none" anchor="t">
            <a:spAutoFit/>
          </a:bodyPr>
          <a:lstStyle/>
          <a:p>
            <a:r>
              <a:rPr dirty="0">
                <a:latin typeface="Arial" panose="020B0604020202020204" pitchFamily="34" charset="0"/>
              </a:rPr>
              <a:t>value of the timestamp</a:t>
            </a:r>
            <a:endParaRPr>
              <a:latin typeface="Arial" panose="020B0604020202020204" pitchFamily="34" charset="0"/>
            </a:endParaRPr>
          </a:p>
        </p:txBody>
      </p:sp>
      <p:sp>
        <p:nvSpPr>
          <p:cNvPr id="122907" name="Rectangles 122906"/>
          <p:cNvSpPr/>
          <p:nvPr/>
        </p:nvSpPr>
        <p:spPr>
          <a:xfrm>
            <a:off x="5791200" y="4876800"/>
            <a:ext cx="228600" cy="381000"/>
          </a:xfrm>
          <a:prstGeom prst="rect">
            <a:avLst/>
          </a:prstGeom>
          <a:solidFill>
            <a:srgbClr val="F4EE00"/>
          </a:solidFill>
          <a:ln w="9525" cap="flat" cmpd="sng">
            <a:solidFill>
              <a:schemeClr val="tx1"/>
            </a:solidFill>
            <a:prstDash val="solid"/>
            <a:miter/>
            <a:headEnd type="none" w="med" len="med"/>
            <a:tailEnd type="none" w="med" len="med"/>
          </a:ln>
        </p:spPr>
        <p:txBody>
          <a:bodyPr wrap="none" anchor="ctr"/>
          <a:lstStyle/>
          <a:p>
            <a:pPr algn="ctr"/>
            <a:r>
              <a:rPr>
                <a:latin typeface="Arial" panose="020B0604020202020204" pitchFamily="34" charset="0"/>
              </a:rPr>
              <a:t>B</a:t>
            </a:r>
          </a:p>
        </p:txBody>
      </p:sp>
      <p:sp>
        <p:nvSpPr>
          <p:cNvPr id="122908" name="Text Box 122907"/>
          <p:cNvSpPr txBox="1"/>
          <p:nvPr/>
        </p:nvSpPr>
        <p:spPr>
          <a:xfrm>
            <a:off x="6096000" y="4953000"/>
            <a:ext cx="1271270" cy="306705"/>
          </a:xfrm>
          <a:prstGeom prst="rect">
            <a:avLst/>
          </a:prstGeom>
          <a:noFill/>
          <a:ln w="9525">
            <a:noFill/>
          </a:ln>
        </p:spPr>
        <p:txBody>
          <a:bodyPr wrap="none" anchor="t">
            <a:spAutoFit/>
          </a:bodyPr>
          <a:lstStyle/>
          <a:p>
            <a:r>
              <a:rPr dirty="0">
                <a:latin typeface="Arial" panose="020B0604020202020204" pitchFamily="34" charset="0"/>
              </a:rPr>
              <a:t>beacon frame</a:t>
            </a:r>
            <a:endParaRPr>
              <a:latin typeface="Arial" panose="020B0604020202020204" pitchFamily="34" charset="0"/>
            </a:endParaRPr>
          </a:p>
        </p:txBody>
      </p:sp>
      <p:sp>
        <p:nvSpPr>
          <p:cNvPr id="122909" name="Text Box 122908"/>
          <p:cNvSpPr txBox="1"/>
          <p:nvPr/>
        </p:nvSpPr>
        <p:spPr>
          <a:xfrm>
            <a:off x="1981200" y="3810000"/>
            <a:ext cx="771525" cy="306705"/>
          </a:xfrm>
          <a:prstGeom prst="rect">
            <a:avLst/>
          </a:prstGeom>
          <a:noFill/>
          <a:ln w="9525">
            <a:noFill/>
          </a:ln>
        </p:spPr>
        <p:txBody>
          <a:bodyPr wrap="none" anchor="t">
            <a:spAutoFit/>
          </a:bodyPr>
          <a:lstStyle/>
          <a:p>
            <a:r>
              <a:rPr>
                <a:latin typeface="Arial" panose="020B0604020202020204" pitchFamily="34" charset="0"/>
              </a:rPr>
              <a:t>station</a:t>
            </a:r>
            <a:r>
              <a:rPr baseline="-25000">
                <a:latin typeface="Arial" panose="020B0604020202020204" pitchFamily="34" charset="0"/>
              </a:rPr>
              <a:t>2</a:t>
            </a:r>
            <a:endParaRPr>
              <a:latin typeface="Arial" panose="020B0604020202020204" pitchFamily="34" charset="0"/>
            </a:endParaRPr>
          </a:p>
        </p:txBody>
      </p:sp>
      <p:sp>
        <p:nvSpPr>
          <p:cNvPr id="122910" name="Straight Connector 122909"/>
          <p:cNvSpPr/>
          <p:nvPr/>
        </p:nvSpPr>
        <p:spPr>
          <a:xfrm>
            <a:off x="2971800" y="4038600"/>
            <a:ext cx="6248400" cy="0"/>
          </a:xfrm>
          <a:prstGeom prst="line">
            <a:avLst/>
          </a:prstGeom>
          <a:ln w="9525" cap="flat" cmpd="sng">
            <a:solidFill>
              <a:schemeClr val="tx1"/>
            </a:solidFill>
            <a:prstDash val="solid"/>
            <a:headEnd type="none" w="med" len="med"/>
            <a:tailEnd type="triangle" w="med" len="med"/>
          </a:ln>
        </p:spPr>
      </p:sp>
      <p:sp>
        <p:nvSpPr>
          <p:cNvPr id="122911" name="Rectangles 122910"/>
          <p:cNvSpPr/>
          <p:nvPr/>
        </p:nvSpPr>
        <p:spPr>
          <a:xfrm>
            <a:off x="5029200" y="3657600"/>
            <a:ext cx="228600" cy="381000"/>
          </a:xfrm>
          <a:prstGeom prst="rect">
            <a:avLst/>
          </a:prstGeom>
          <a:solidFill>
            <a:srgbClr val="F4EE00"/>
          </a:solidFill>
          <a:ln w="9525" cap="flat" cmpd="sng">
            <a:solidFill>
              <a:schemeClr val="tx1"/>
            </a:solidFill>
            <a:prstDash val="solid"/>
            <a:miter/>
            <a:headEnd type="none" w="med" len="med"/>
            <a:tailEnd type="none" w="med" len="med"/>
          </a:ln>
        </p:spPr>
        <p:txBody>
          <a:bodyPr wrap="none" anchor="ctr"/>
          <a:lstStyle/>
          <a:p>
            <a:pPr algn="ctr"/>
            <a:r>
              <a:rPr>
                <a:latin typeface="Arial" panose="020B0604020202020204" pitchFamily="34" charset="0"/>
              </a:rPr>
              <a:t>B</a:t>
            </a:r>
            <a:r>
              <a:rPr baseline="-25000">
                <a:latin typeface="Arial" panose="020B0604020202020204" pitchFamily="34" charset="0"/>
              </a:rPr>
              <a:t>2</a:t>
            </a:r>
            <a:endParaRPr>
              <a:latin typeface="Arial" panose="020B0604020202020204" pitchFamily="34" charset="0"/>
            </a:endParaRPr>
          </a:p>
        </p:txBody>
      </p:sp>
      <p:sp>
        <p:nvSpPr>
          <p:cNvPr id="122912" name="Rectangles 122911"/>
          <p:cNvSpPr/>
          <p:nvPr/>
        </p:nvSpPr>
        <p:spPr>
          <a:xfrm>
            <a:off x="6477000" y="3657600"/>
            <a:ext cx="228600" cy="381000"/>
          </a:xfrm>
          <a:prstGeom prst="rect">
            <a:avLst/>
          </a:prstGeom>
          <a:solidFill>
            <a:srgbClr val="F4EE00"/>
          </a:solidFill>
          <a:ln w="9525" cap="flat" cmpd="sng">
            <a:solidFill>
              <a:schemeClr val="tx1"/>
            </a:solidFill>
            <a:prstDash val="solid"/>
            <a:miter/>
            <a:headEnd type="none" w="med" len="med"/>
            <a:tailEnd type="none" w="med" len="med"/>
          </a:ln>
        </p:spPr>
        <p:txBody>
          <a:bodyPr wrap="none" anchor="ctr"/>
          <a:lstStyle/>
          <a:p>
            <a:pPr algn="ctr"/>
            <a:r>
              <a:rPr>
                <a:latin typeface="Arial" panose="020B0604020202020204" pitchFamily="34" charset="0"/>
              </a:rPr>
              <a:t>B</a:t>
            </a:r>
            <a:r>
              <a:rPr baseline="-25000">
                <a:latin typeface="Arial" panose="020B0604020202020204" pitchFamily="34" charset="0"/>
              </a:rPr>
              <a:t>2</a:t>
            </a:r>
            <a:endParaRPr>
              <a:latin typeface="Arial" panose="020B0604020202020204" pitchFamily="34" charset="0"/>
            </a:endParaRPr>
          </a:p>
        </p:txBody>
      </p:sp>
      <p:sp>
        <p:nvSpPr>
          <p:cNvPr id="122913" name="Rectangles 122912"/>
          <p:cNvSpPr/>
          <p:nvPr/>
        </p:nvSpPr>
        <p:spPr>
          <a:xfrm>
            <a:off x="3200400" y="3048000"/>
            <a:ext cx="76200" cy="381000"/>
          </a:xfrm>
          <a:prstGeom prst="rect">
            <a:avLst/>
          </a:prstGeom>
          <a:solidFill>
            <a:srgbClr val="E3054F"/>
          </a:solidFill>
          <a:ln w="9525" cap="flat" cmpd="sng">
            <a:solidFill>
              <a:schemeClr val="tx1"/>
            </a:solidFill>
            <a:prstDash val="solid"/>
            <a:miter/>
            <a:headEnd type="none" w="med" len="med"/>
            <a:tailEnd type="none" w="med" len="med"/>
          </a:ln>
        </p:spPr>
        <p:txBody>
          <a:bodyPr/>
          <a:lstStyle/>
          <a:p>
            <a:endParaRPr lang="en-US"/>
          </a:p>
        </p:txBody>
      </p:sp>
      <p:sp>
        <p:nvSpPr>
          <p:cNvPr id="122914" name="Text Box 122913"/>
          <p:cNvSpPr txBox="1"/>
          <p:nvPr/>
        </p:nvSpPr>
        <p:spPr>
          <a:xfrm>
            <a:off x="7848600" y="4953000"/>
            <a:ext cx="1261110" cy="306705"/>
          </a:xfrm>
          <a:prstGeom prst="rect">
            <a:avLst/>
          </a:prstGeom>
          <a:noFill/>
          <a:ln w="9525">
            <a:noFill/>
          </a:ln>
        </p:spPr>
        <p:txBody>
          <a:bodyPr wrap="none" anchor="t">
            <a:spAutoFit/>
          </a:bodyPr>
          <a:lstStyle/>
          <a:p>
            <a:r>
              <a:rPr dirty="0">
                <a:latin typeface="Arial" panose="020B0604020202020204" pitchFamily="34" charset="0"/>
              </a:rPr>
              <a:t>random delay</a:t>
            </a:r>
            <a:endParaRPr>
              <a:latin typeface="Arial" panose="020B0604020202020204" pitchFamily="34" charset="0"/>
            </a:endParaRPr>
          </a:p>
        </p:txBody>
      </p:sp>
      <p:sp>
        <p:nvSpPr>
          <p:cNvPr id="122915" name="Rectangles 122914"/>
          <p:cNvSpPr/>
          <p:nvPr/>
        </p:nvSpPr>
        <p:spPr>
          <a:xfrm>
            <a:off x="3200400" y="3657600"/>
            <a:ext cx="152400" cy="381000"/>
          </a:xfrm>
          <a:prstGeom prst="rect">
            <a:avLst/>
          </a:prstGeom>
          <a:solidFill>
            <a:srgbClr val="E3054F"/>
          </a:solidFill>
          <a:ln w="9525" cap="flat" cmpd="sng">
            <a:solidFill>
              <a:schemeClr val="tx1"/>
            </a:solidFill>
            <a:prstDash val="solid"/>
            <a:miter/>
            <a:headEnd type="none" w="med" len="med"/>
            <a:tailEnd type="none" w="med" len="med"/>
          </a:ln>
        </p:spPr>
        <p:txBody>
          <a:bodyPr/>
          <a:lstStyle/>
          <a:p>
            <a:endParaRPr lang="en-US"/>
          </a:p>
        </p:txBody>
      </p:sp>
      <p:sp>
        <p:nvSpPr>
          <p:cNvPr id="122916" name="Rectangles 122915"/>
          <p:cNvSpPr/>
          <p:nvPr/>
        </p:nvSpPr>
        <p:spPr>
          <a:xfrm>
            <a:off x="7696200" y="4876800"/>
            <a:ext cx="76200" cy="381000"/>
          </a:xfrm>
          <a:prstGeom prst="rect">
            <a:avLst/>
          </a:prstGeom>
          <a:solidFill>
            <a:srgbClr val="E3054F"/>
          </a:solidFill>
          <a:ln w="9525" cap="flat" cmpd="sng">
            <a:solidFill>
              <a:schemeClr val="tx1"/>
            </a:solidFill>
            <a:prstDash val="solid"/>
            <a:miter/>
            <a:headEnd type="none" w="med" len="med"/>
            <a:tailEnd type="none" w="med" len="med"/>
          </a:ln>
        </p:spPr>
        <p:txBody>
          <a:bodyPr/>
          <a:lstStyle/>
          <a:p>
            <a:endParaRPr lang="en-US"/>
          </a:p>
        </p:txBody>
      </p:sp>
      <p:sp>
        <p:nvSpPr>
          <p:cNvPr id="122917" name="Rectangles 122916"/>
          <p:cNvSpPr/>
          <p:nvPr/>
        </p:nvSpPr>
        <p:spPr>
          <a:xfrm>
            <a:off x="4953000" y="3048000"/>
            <a:ext cx="152400" cy="381000"/>
          </a:xfrm>
          <a:prstGeom prst="rect">
            <a:avLst/>
          </a:prstGeom>
          <a:solidFill>
            <a:srgbClr val="E3054F"/>
          </a:solidFill>
          <a:ln w="9525" cap="flat" cmpd="sng">
            <a:solidFill>
              <a:schemeClr val="tx1"/>
            </a:solidFill>
            <a:prstDash val="solid"/>
            <a:miter/>
            <a:headEnd type="none" w="med" len="med"/>
            <a:tailEnd type="none" w="med" len="med"/>
          </a:ln>
        </p:spPr>
        <p:txBody>
          <a:bodyPr/>
          <a:lstStyle/>
          <a:p>
            <a:endParaRPr lang="en-US"/>
          </a:p>
        </p:txBody>
      </p:sp>
      <p:sp>
        <p:nvSpPr>
          <p:cNvPr id="122918" name="Rectangles 122917"/>
          <p:cNvSpPr/>
          <p:nvPr/>
        </p:nvSpPr>
        <p:spPr>
          <a:xfrm>
            <a:off x="4953000" y="3657600"/>
            <a:ext cx="76200" cy="381000"/>
          </a:xfrm>
          <a:prstGeom prst="rect">
            <a:avLst/>
          </a:prstGeom>
          <a:solidFill>
            <a:srgbClr val="E3054F"/>
          </a:solidFill>
          <a:ln w="9525" cap="flat" cmpd="sng">
            <a:solidFill>
              <a:schemeClr val="tx1"/>
            </a:solidFill>
            <a:prstDash val="solid"/>
            <a:miter/>
            <a:headEnd type="none" w="med" len="med"/>
            <a:tailEnd type="none" w="med" len="med"/>
          </a:ln>
        </p:spPr>
        <p:txBody>
          <a:bodyPr/>
          <a:lstStyle/>
          <a:p>
            <a:endParaRPr lang="en-US"/>
          </a:p>
        </p:txBody>
      </p:sp>
      <p:sp>
        <p:nvSpPr>
          <p:cNvPr id="122919" name="Rectangles 122918"/>
          <p:cNvSpPr/>
          <p:nvPr/>
        </p:nvSpPr>
        <p:spPr>
          <a:xfrm>
            <a:off x="6400800" y="3048000"/>
            <a:ext cx="152400" cy="381000"/>
          </a:xfrm>
          <a:prstGeom prst="rect">
            <a:avLst/>
          </a:prstGeom>
          <a:solidFill>
            <a:srgbClr val="E3054F"/>
          </a:solidFill>
          <a:ln w="9525" cap="flat" cmpd="sng">
            <a:solidFill>
              <a:schemeClr val="tx1"/>
            </a:solidFill>
            <a:prstDash val="solid"/>
            <a:miter/>
            <a:headEnd type="none" w="med" len="med"/>
            <a:tailEnd type="none" w="med" len="med"/>
          </a:ln>
        </p:spPr>
        <p:txBody>
          <a:bodyPr/>
          <a:lstStyle/>
          <a:p>
            <a:endParaRPr lang="en-US"/>
          </a:p>
        </p:txBody>
      </p:sp>
      <p:sp>
        <p:nvSpPr>
          <p:cNvPr id="122920" name="Rectangles 122919"/>
          <p:cNvSpPr/>
          <p:nvPr/>
        </p:nvSpPr>
        <p:spPr>
          <a:xfrm>
            <a:off x="6400800" y="3657600"/>
            <a:ext cx="76200" cy="381000"/>
          </a:xfrm>
          <a:prstGeom prst="rect">
            <a:avLst/>
          </a:prstGeom>
          <a:solidFill>
            <a:srgbClr val="E3054F"/>
          </a:solidFill>
          <a:ln w="9525" cap="flat" cmpd="sng">
            <a:solidFill>
              <a:schemeClr val="tx1"/>
            </a:solidFill>
            <a:prstDash val="solid"/>
            <a:miter/>
            <a:headEnd type="none" w="med" len="med"/>
            <a:tailEnd type="none" w="med" len="med"/>
          </a:ln>
        </p:spPr>
        <p:txBody>
          <a:bodyPr/>
          <a:lstStyle/>
          <a:p>
            <a:endParaRPr lang="en-US"/>
          </a:p>
        </p:txBody>
      </p:sp>
      <p:sp>
        <p:nvSpPr>
          <p:cNvPr id="122921" name="Rectangles 122920"/>
          <p:cNvSpPr/>
          <p:nvPr/>
        </p:nvSpPr>
        <p:spPr>
          <a:xfrm>
            <a:off x="8610600" y="3657600"/>
            <a:ext cx="152400" cy="381000"/>
          </a:xfrm>
          <a:prstGeom prst="rect">
            <a:avLst/>
          </a:prstGeom>
          <a:solidFill>
            <a:srgbClr val="E3054F"/>
          </a:solidFill>
          <a:ln w="9525" cap="flat" cmpd="sng">
            <a:solidFill>
              <a:schemeClr val="tx1"/>
            </a:solidFill>
            <a:prstDash val="solid"/>
            <a:miter/>
            <a:headEnd type="none" w="med" len="med"/>
            <a:tailEnd type="none" w="med" len="med"/>
          </a:ln>
        </p:spPr>
        <p:txBody>
          <a:bodyPr/>
          <a:lstStyle/>
          <a:p>
            <a:endParaRPr lang="en-US"/>
          </a:p>
        </p:txBody>
      </p:sp>
      <p:sp>
        <p:nvSpPr>
          <p:cNvPr id="122922" name="Rectangles 122921"/>
          <p:cNvSpPr/>
          <p:nvPr/>
        </p:nvSpPr>
        <p:spPr>
          <a:xfrm>
            <a:off x="8610600" y="3048000"/>
            <a:ext cx="76200" cy="381000"/>
          </a:xfrm>
          <a:prstGeom prst="rect">
            <a:avLst/>
          </a:prstGeom>
          <a:solidFill>
            <a:srgbClr val="E3054F"/>
          </a:solidFill>
          <a:ln w="9525" cap="flat" cmpd="sng">
            <a:solidFill>
              <a:schemeClr val="tx1"/>
            </a:solidFill>
            <a:prstDash val="solid"/>
            <a:miter/>
            <a:headEnd type="none" w="med" len="med"/>
            <a:tailEnd type="none" w="med" len="med"/>
          </a:ln>
        </p:spPr>
        <p:txBody>
          <a:bodyPr/>
          <a:lstStyle/>
          <a:p>
            <a:endParaRPr lang="en-US"/>
          </a:p>
        </p:txBody>
      </p:sp>
    </p:spTree>
    <p:extLst>
      <p:ext uri="{BB962C8B-B14F-4D97-AF65-F5344CB8AC3E}">
        <p14:creationId xmlns:p14="http://schemas.microsoft.com/office/powerpoint/2010/main" val="89302691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Title 126977"/>
          <p:cNvSpPr>
            <a:spLocks noGrp="1"/>
          </p:cNvSpPr>
          <p:nvPr>
            <p:ph type="title"/>
          </p:nvPr>
        </p:nvSpPr>
        <p:spPr>
          <a:xfrm>
            <a:off x="415600" y="227607"/>
            <a:ext cx="11360800" cy="763500"/>
          </a:xfrm>
        </p:spPr>
        <p:txBody>
          <a:bodyPr anchor="ctr"/>
          <a:lstStyle/>
          <a:p>
            <a:r>
              <a:rPr lang="en-US" altLang="x-none"/>
              <a:t>Power management</a:t>
            </a:r>
          </a:p>
        </p:txBody>
      </p:sp>
      <p:sp>
        <p:nvSpPr>
          <p:cNvPr id="126979" name="Text Placeholder 126978"/>
          <p:cNvSpPr>
            <a:spLocks noGrp="1"/>
          </p:cNvSpPr>
          <p:nvPr>
            <p:ph type="body" idx="1"/>
          </p:nvPr>
        </p:nvSpPr>
        <p:spPr>
          <a:xfrm>
            <a:off x="415600" y="991107"/>
            <a:ext cx="8596668" cy="3880773"/>
          </a:xfrm>
        </p:spPr>
        <p:txBody>
          <a:bodyPr>
            <a:noAutofit/>
          </a:bodyPr>
          <a:lstStyle/>
          <a:p>
            <a:pPr marL="342900" indent="-342900">
              <a:buFont typeface="Arial" panose="020B0604020202020204" pitchFamily="34" charset="0"/>
              <a:buChar char="•"/>
            </a:pPr>
            <a:r>
              <a:rPr lang="en-US" altLang="x-none" sz="1600" dirty="0"/>
              <a:t>Idea: switch the transceiver off if not needed</a:t>
            </a:r>
          </a:p>
          <a:p>
            <a:pPr marL="0" indent="0">
              <a:buFont typeface="Arial" panose="020B0604020202020204" pitchFamily="34" charset="0"/>
              <a:buNone/>
            </a:pPr>
            <a:r>
              <a:rPr lang="en-IN" altLang="en-US" sz="1600" dirty="0"/>
              <a:t>	</a:t>
            </a:r>
            <a:r>
              <a:rPr lang="en-US" altLang="x-none" sz="1600" dirty="0"/>
              <a:t>States of a station: sleep and awake</a:t>
            </a:r>
          </a:p>
          <a:p>
            <a:pPr marL="342900" indent="-342900">
              <a:buFont typeface="Arial" panose="020B0604020202020204" pitchFamily="34" charset="0"/>
              <a:buChar char="•"/>
            </a:pPr>
            <a:r>
              <a:rPr lang="en-US" altLang="x-none" sz="1600" dirty="0"/>
              <a:t>Timing Synchronization Function (TSF)</a:t>
            </a:r>
          </a:p>
          <a:p>
            <a:pPr marL="0" lvl="1" indent="0">
              <a:buFont typeface="Arial" panose="020B0604020202020204" pitchFamily="34" charset="0"/>
              <a:buNone/>
            </a:pPr>
            <a:r>
              <a:rPr lang="en-IN" altLang="en-US" dirty="0"/>
              <a:t>	</a:t>
            </a:r>
            <a:r>
              <a:rPr lang="en-US" altLang="x-none" dirty="0"/>
              <a:t>stations wake up at the same time</a:t>
            </a:r>
          </a:p>
          <a:p>
            <a:pPr marL="342900" indent="-342900">
              <a:buFont typeface="Wingdings" panose="05000000000000000000" charset="0"/>
              <a:buChar char="Ø"/>
            </a:pPr>
            <a:r>
              <a:rPr lang="en-US" altLang="x-none" sz="1600" dirty="0"/>
              <a:t>Infrastructure</a:t>
            </a:r>
          </a:p>
          <a:p>
            <a:pPr marL="800100" lvl="2" indent="-342900">
              <a:buFont typeface="Arial" panose="020B0604020202020204" pitchFamily="34" charset="0"/>
              <a:buChar char="•"/>
            </a:pPr>
            <a:r>
              <a:rPr lang="en-US" altLang="x-none" sz="1600" dirty="0"/>
              <a:t>Traffic Indication Map (TIM)</a:t>
            </a:r>
          </a:p>
          <a:p>
            <a:pPr marL="800100" lvl="3" indent="-342900">
              <a:buFont typeface="Arial" panose="020B0604020202020204" pitchFamily="34" charset="0"/>
              <a:buChar char="•"/>
            </a:pPr>
            <a:r>
              <a:rPr lang="en-US" altLang="x-none" sz="1600" dirty="0"/>
              <a:t>list of unicast receivers transmitted by AP</a:t>
            </a:r>
          </a:p>
          <a:p>
            <a:pPr marL="800100" lvl="2" indent="-342900">
              <a:buFont typeface="Arial" panose="020B0604020202020204" pitchFamily="34" charset="0"/>
              <a:buChar char="•"/>
            </a:pPr>
            <a:r>
              <a:rPr lang="en-US" altLang="x-none" sz="1600" dirty="0"/>
              <a:t>Delivery Traffic Indication Map (DTIM)</a:t>
            </a:r>
          </a:p>
          <a:p>
            <a:pPr marL="800100" lvl="3" indent="-342900">
              <a:buFont typeface="Arial" panose="020B0604020202020204" pitchFamily="34" charset="0"/>
              <a:buChar char="•"/>
            </a:pPr>
            <a:r>
              <a:rPr lang="en-US" altLang="x-none" sz="1600" dirty="0"/>
              <a:t>list of broadcast/multicast receivers transmitted by AP</a:t>
            </a:r>
          </a:p>
          <a:p>
            <a:pPr marL="342900" indent="-342900">
              <a:buFont typeface="Wingdings" panose="05000000000000000000" charset="0"/>
              <a:buChar char="Ø"/>
            </a:pPr>
            <a:r>
              <a:rPr lang="en-US" altLang="x-none" sz="1600" dirty="0"/>
              <a:t>Ad-hoc</a:t>
            </a:r>
          </a:p>
          <a:p>
            <a:pPr marL="800100" lvl="2" indent="-342900">
              <a:buFont typeface="Arial" panose="020B0604020202020204" pitchFamily="34" charset="0"/>
              <a:buChar char="•"/>
            </a:pPr>
            <a:r>
              <a:rPr lang="en-US" altLang="x-none" sz="1600" dirty="0"/>
              <a:t>Ad-hoc Traffic Indication Map (ATIM)</a:t>
            </a:r>
          </a:p>
          <a:p>
            <a:pPr marL="800100" lvl="3" indent="-342900">
              <a:buFont typeface="Arial" panose="020B0604020202020204" pitchFamily="34" charset="0"/>
              <a:buChar char="•"/>
            </a:pPr>
            <a:r>
              <a:rPr lang="en-US" altLang="x-none" sz="1600" dirty="0"/>
              <a:t>announcement of receivers by stations buffering frames</a:t>
            </a:r>
          </a:p>
          <a:p>
            <a:pPr marL="800100" lvl="3" indent="-342900">
              <a:buFont typeface="Arial" panose="020B0604020202020204" pitchFamily="34" charset="0"/>
              <a:buChar char="•"/>
            </a:pPr>
            <a:r>
              <a:rPr lang="en-US" altLang="x-none" sz="1600" dirty="0"/>
              <a:t>more complicated - no central AP</a:t>
            </a:r>
          </a:p>
          <a:p>
            <a:pPr marL="800100" lvl="3" indent="-342900">
              <a:buFont typeface="Arial" panose="020B0604020202020204" pitchFamily="34" charset="0"/>
              <a:buChar char="•"/>
            </a:pPr>
            <a:r>
              <a:rPr lang="en-US" altLang="x-none" sz="1600" dirty="0"/>
              <a:t>collision of ATIMs possible (scalability?)</a:t>
            </a:r>
          </a:p>
        </p:txBody>
      </p:sp>
    </p:spTree>
    <p:extLst>
      <p:ext uri="{BB962C8B-B14F-4D97-AF65-F5344CB8AC3E}">
        <p14:creationId xmlns:p14="http://schemas.microsoft.com/office/powerpoint/2010/main" val="404937859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itle 120833"/>
          <p:cNvSpPr>
            <a:spLocks noGrp="1"/>
          </p:cNvSpPr>
          <p:nvPr>
            <p:ph type="title"/>
          </p:nvPr>
        </p:nvSpPr>
        <p:spPr>
          <a:xfrm>
            <a:off x="415600" y="393977"/>
            <a:ext cx="11360800" cy="763500"/>
          </a:xfrm>
        </p:spPr>
        <p:txBody>
          <a:bodyPr anchor="ctr"/>
          <a:lstStyle/>
          <a:p>
            <a:r>
              <a:rPr dirty="0"/>
              <a:t>Power saving with wake-up patterns (infrastructure</a:t>
            </a:r>
            <a:r>
              <a:t>)</a:t>
            </a:r>
          </a:p>
        </p:txBody>
      </p:sp>
      <p:sp>
        <p:nvSpPr>
          <p:cNvPr id="120835" name="Text Box 120834"/>
          <p:cNvSpPr txBox="1"/>
          <p:nvPr/>
        </p:nvSpPr>
        <p:spPr>
          <a:xfrm>
            <a:off x="3657600" y="1676400"/>
            <a:ext cx="1111885" cy="306705"/>
          </a:xfrm>
          <a:prstGeom prst="rect">
            <a:avLst/>
          </a:prstGeom>
          <a:noFill/>
          <a:ln w="9525">
            <a:noFill/>
          </a:ln>
        </p:spPr>
        <p:txBody>
          <a:bodyPr wrap="none" anchor="t">
            <a:spAutoFit/>
          </a:bodyPr>
          <a:lstStyle/>
          <a:p>
            <a:r>
              <a:rPr dirty="0">
                <a:latin typeface="Arial" panose="020B0604020202020204" pitchFamily="34" charset="0"/>
              </a:rPr>
              <a:t>TIM interval</a:t>
            </a:r>
            <a:endParaRPr>
              <a:latin typeface="Arial" panose="020B0604020202020204" pitchFamily="34" charset="0"/>
            </a:endParaRPr>
          </a:p>
        </p:txBody>
      </p:sp>
      <p:sp>
        <p:nvSpPr>
          <p:cNvPr id="120837" name="Text Box 120836"/>
          <p:cNvSpPr txBox="1"/>
          <p:nvPr/>
        </p:nvSpPr>
        <p:spPr>
          <a:xfrm>
            <a:off x="9296400" y="4038600"/>
            <a:ext cx="232410" cy="306705"/>
          </a:xfrm>
          <a:prstGeom prst="rect">
            <a:avLst/>
          </a:prstGeom>
          <a:noFill/>
          <a:ln w="9525">
            <a:noFill/>
          </a:ln>
        </p:spPr>
        <p:txBody>
          <a:bodyPr wrap="none" anchor="t">
            <a:spAutoFit/>
          </a:bodyPr>
          <a:lstStyle/>
          <a:p>
            <a:r>
              <a:rPr>
                <a:latin typeface="Arial" panose="020B0604020202020204" pitchFamily="34" charset="0"/>
              </a:rPr>
              <a:t>t</a:t>
            </a:r>
          </a:p>
        </p:txBody>
      </p:sp>
      <p:sp>
        <p:nvSpPr>
          <p:cNvPr id="120839" name="Text Box 120838"/>
          <p:cNvSpPr txBox="1"/>
          <p:nvPr/>
        </p:nvSpPr>
        <p:spPr>
          <a:xfrm>
            <a:off x="2362200" y="3200400"/>
            <a:ext cx="815340" cy="306705"/>
          </a:xfrm>
          <a:prstGeom prst="rect">
            <a:avLst/>
          </a:prstGeom>
          <a:noFill/>
          <a:ln w="9525">
            <a:noFill/>
          </a:ln>
        </p:spPr>
        <p:txBody>
          <a:bodyPr wrap="none" anchor="t">
            <a:spAutoFit/>
          </a:bodyPr>
          <a:lstStyle/>
          <a:p>
            <a:r>
              <a:rPr dirty="0">
                <a:latin typeface="Arial" panose="020B0604020202020204" pitchFamily="34" charset="0"/>
              </a:rPr>
              <a:t>medium</a:t>
            </a:r>
            <a:endParaRPr>
              <a:latin typeface="Arial" panose="020B0604020202020204" pitchFamily="34" charset="0"/>
            </a:endParaRPr>
          </a:p>
        </p:txBody>
      </p:sp>
      <p:sp>
        <p:nvSpPr>
          <p:cNvPr id="120840" name="Text Box 120839"/>
          <p:cNvSpPr txBox="1"/>
          <p:nvPr/>
        </p:nvSpPr>
        <p:spPr>
          <a:xfrm>
            <a:off x="2362200" y="2590800"/>
            <a:ext cx="736600" cy="521970"/>
          </a:xfrm>
          <a:prstGeom prst="rect">
            <a:avLst/>
          </a:prstGeom>
          <a:noFill/>
          <a:ln w="9525">
            <a:noFill/>
          </a:ln>
        </p:spPr>
        <p:txBody>
          <a:bodyPr wrap="none" anchor="t">
            <a:spAutoFit/>
          </a:bodyPr>
          <a:lstStyle/>
          <a:p>
            <a:r>
              <a:rPr dirty="0">
                <a:latin typeface="Arial" panose="020B0604020202020204" pitchFamily="34" charset="0"/>
              </a:rPr>
              <a:t>access</a:t>
            </a:r>
          </a:p>
          <a:p>
            <a:r>
              <a:rPr dirty="0">
                <a:latin typeface="Arial" panose="020B0604020202020204" pitchFamily="34" charset="0"/>
              </a:rPr>
              <a:t>point</a:t>
            </a:r>
            <a:endParaRPr>
              <a:latin typeface="Arial" panose="020B0604020202020204" pitchFamily="34" charset="0"/>
            </a:endParaRPr>
          </a:p>
        </p:txBody>
      </p:sp>
      <p:sp>
        <p:nvSpPr>
          <p:cNvPr id="120841" name="Straight Connector 120840"/>
          <p:cNvSpPr/>
          <p:nvPr/>
        </p:nvSpPr>
        <p:spPr>
          <a:xfrm>
            <a:off x="3352800" y="3429000"/>
            <a:ext cx="6248400" cy="0"/>
          </a:xfrm>
          <a:prstGeom prst="line">
            <a:avLst/>
          </a:prstGeom>
          <a:ln w="9525" cap="flat" cmpd="sng">
            <a:solidFill>
              <a:schemeClr val="tx1"/>
            </a:solidFill>
            <a:prstDash val="solid"/>
            <a:headEnd type="none" w="med" len="med"/>
            <a:tailEnd type="triangle" w="med" len="med"/>
          </a:ln>
        </p:spPr>
      </p:sp>
      <p:sp>
        <p:nvSpPr>
          <p:cNvPr id="120842" name="Straight Connector 120841"/>
          <p:cNvSpPr/>
          <p:nvPr/>
        </p:nvSpPr>
        <p:spPr>
          <a:xfrm>
            <a:off x="3352800" y="2819400"/>
            <a:ext cx="6248400" cy="0"/>
          </a:xfrm>
          <a:prstGeom prst="line">
            <a:avLst/>
          </a:prstGeom>
          <a:ln w="9525" cap="flat" cmpd="sng">
            <a:solidFill>
              <a:schemeClr val="tx1"/>
            </a:solidFill>
            <a:prstDash val="solid"/>
            <a:headEnd type="none" w="med" len="med"/>
            <a:tailEnd type="triangle" w="med" len="med"/>
          </a:ln>
        </p:spPr>
      </p:sp>
      <p:sp>
        <p:nvSpPr>
          <p:cNvPr id="120843" name="Rectangles 120842"/>
          <p:cNvSpPr/>
          <p:nvPr/>
        </p:nvSpPr>
        <p:spPr>
          <a:xfrm>
            <a:off x="4191000" y="3048000"/>
            <a:ext cx="533400" cy="381000"/>
          </a:xfrm>
          <a:prstGeom prst="rect">
            <a:avLst/>
          </a:prstGeom>
          <a:solidFill>
            <a:srgbClr val="DADAF6"/>
          </a:solidFill>
          <a:ln w="9525" cap="flat" cmpd="sng">
            <a:solidFill>
              <a:schemeClr val="tx1"/>
            </a:solidFill>
            <a:prstDash val="solid"/>
            <a:miter/>
            <a:headEnd type="none" w="med" len="med"/>
            <a:tailEnd type="none" w="med" len="med"/>
          </a:ln>
        </p:spPr>
        <p:txBody>
          <a:bodyPr wrap="none" anchor="ctr"/>
          <a:lstStyle/>
          <a:p>
            <a:pPr algn="ctr"/>
            <a:r>
              <a:rPr dirty="0">
                <a:latin typeface="Arial" panose="020B0604020202020204" pitchFamily="34" charset="0"/>
              </a:rPr>
              <a:t>busy</a:t>
            </a:r>
            <a:endParaRPr>
              <a:latin typeface="Arial" panose="020B0604020202020204" pitchFamily="34" charset="0"/>
            </a:endParaRPr>
          </a:p>
        </p:txBody>
      </p:sp>
      <p:sp>
        <p:nvSpPr>
          <p:cNvPr id="120844" name="Rectangles 120843"/>
          <p:cNvSpPr/>
          <p:nvPr/>
        </p:nvSpPr>
        <p:spPr>
          <a:xfrm>
            <a:off x="3581400" y="2438400"/>
            <a:ext cx="228600" cy="381000"/>
          </a:xfrm>
          <a:prstGeom prst="rect">
            <a:avLst/>
          </a:prstGeom>
          <a:solidFill>
            <a:srgbClr val="F4EE00"/>
          </a:solidFill>
          <a:ln w="9525" cap="flat" cmpd="sng">
            <a:solidFill>
              <a:schemeClr val="tx1"/>
            </a:solidFill>
            <a:prstDash val="solid"/>
            <a:miter/>
            <a:headEnd type="none" w="med" len="med"/>
            <a:tailEnd type="none" w="med" len="med"/>
          </a:ln>
        </p:spPr>
        <p:txBody>
          <a:bodyPr wrap="none" anchor="ctr"/>
          <a:lstStyle/>
          <a:p>
            <a:pPr algn="ctr"/>
            <a:r>
              <a:rPr>
                <a:latin typeface="Arial" panose="020B0604020202020204" pitchFamily="34" charset="0"/>
              </a:rPr>
              <a:t>D</a:t>
            </a:r>
          </a:p>
        </p:txBody>
      </p:sp>
      <p:sp>
        <p:nvSpPr>
          <p:cNvPr id="120845" name="Straight Connector 120844"/>
          <p:cNvSpPr/>
          <p:nvPr/>
        </p:nvSpPr>
        <p:spPr>
          <a:xfrm>
            <a:off x="3581400" y="1981200"/>
            <a:ext cx="0" cy="2209800"/>
          </a:xfrm>
          <a:prstGeom prst="line">
            <a:avLst/>
          </a:prstGeom>
          <a:ln w="9525" cap="flat" cmpd="sng">
            <a:solidFill>
              <a:schemeClr val="tx1"/>
            </a:solidFill>
            <a:prstDash val="solid"/>
            <a:headEnd type="none" w="med" len="med"/>
            <a:tailEnd type="none" w="med" len="med"/>
          </a:ln>
        </p:spPr>
      </p:sp>
      <p:sp>
        <p:nvSpPr>
          <p:cNvPr id="120846" name="Straight Connector 120845"/>
          <p:cNvSpPr/>
          <p:nvPr/>
        </p:nvSpPr>
        <p:spPr>
          <a:xfrm>
            <a:off x="5181600" y="1981200"/>
            <a:ext cx="0" cy="2209800"/>
          </a:xfrm>
          <a:prstGeom prst="line">
            <a:avLst/>
          </a:prstGeom>
          <a:ln w="9525" cap="flat" cmpd="sng">
            <a:solidFill>
              <a:schemeClr val="tx1"/>
            </a:solidFill>
            <a:prstDash val="solid"/>
            <a:headEnd type="none" w="med" len="med"/>
            <a:tailEnd type="none" w="med" len="med"/>
          </a:ln>
        </p:spPr>
      </p:sp>
      <p:sp>
        <p:nvSpPr>
          <p:cNvPr id="120847" name="Straight Connector 120846"/>
          <p:cNvSpPr/>
          <p:nvPr/>
        </p:nvSpPr>
        <p:spPr>
          <a:xfrm>
            <a:off x="6781800" y="1981200"/>
            <a:ext cx="0" cy="2209800"/>
          </a:xfrm>
          <a:prstGeom prst="line">
            <a:avLst/>
          </a:prstGeom>
          <a:ln w="9525" cap="flat" cmpd="sng">
            <a:solidFill>
              <a:schemeClr val="tx1"/>
            </a:solidFill>
            <a:prstDash val="solid"/>
            <a:headEnd type="none" w="med" len="med"/>
            <a:tailEnd type="none" w="med" len="med"/>
          </a:ln>
        </p:spPr>
      </p:sp>
      <p:sp>
        <p:nvSpPr>
          <p:cNvPr id="120848" name="Straight Connector 120847"/>
          <p:cNvSpPr/>
          <p:nvPr/>
        </p:nvSpPr>
        <p:spPr>
          <a:xfrm>
            <a:off x="8382000" y="1981200"/>
            <a:ext cx="0" cy="2209800"/>
          </a:xfrm>
          <a:prstGeom prst="line">
            <a:avLst/>
          </a:prstGeom>
          <a:ln w="9525" cap="flat" cmpd="sng">
            <a:solidFill>
              <a:schemeClr val="tx1"/>
            </a:solidFill>
            <a:prstDash val="solid"/>
            <a:headEnd type="none" w="med" len="med"/>
            <a:tailEnd type="none" w="med" len="med"/>
          </a:ln>
        </p:spPr>
      </p:sp>
      <p:sp>
        <p:nvSpPr>
          <p:cNvPr id="120849" name="Straight Connector 120848"/>
          <p:cNvSpPr/>
          <p:nvPr/>
        </p:nvSpPr>
        <p:spPr>
          <a:xfrm>
            <a:off x="3581400" y="2057400"/>
            <a:ext cx="1600200" cy="0"/>
          </a:xfrm>
          <a:prstGeom prst="line">
            <a:avLst/>
          </a:prstGeom>
          <a:ln w="9525" cap="flat" cmpd="sng">
            <a:solidFill>
              <a:schemeClr val="tx1"/>
            </a:solidFill>
            <a:prstDash val="solid"/>
            <a:headEnd type="triangle" w="med" len="med"/>
            <a:tailEnd type="triangle" w="med" len="med"/>
          </a:ln>
        </p:spPr>
      </p:sp>
      <p:sp>
        <p:nvSpPr>
          <p:cNvPr id="120850" name="Rectangles 120849"/>
          <p:cNvSpPr/>
          <p:nvPr/>
        </p:nvSpPr>
        <p:spPr>
          <a:xfrm>
            <a:off x="4876800" y="3048000"/>
            <a:ext cx="457200" cy="381000"/>
          </a:xfrm>
          <a:prstGeom prst="rect">
            <a:avLst/>
          </a:prstGeom>
          <a:solidFill>
            <a:srgbClr val="DADAF6"/>
          </a:solidFill>
          <a:ln w="9525" cap="flat" cmpd="sng">
            <a:solidFill>
              <a:schemeClr val="tx1"/>
            </a:solidFill>
            <a:prstDash val="solid"/>
            <a:miter/>
            <a:headEnd type="none" w="med" len="med"/>
            <a:tailEnd type="none" w="med" len="med"/>
          </a:ln>
        </p:spPr>
        <p:txBody>
          <a:bodyPr wrap="none" anchor="ctr"/>
          <a:lstStyle/>
          <a:p>
            <a:pPr algn="ctr"/>
            <a:r>
              <a:rPr dirty="0">
                <a:latin typeface="Arial" panose="020B0604020202020204" pitchFamily="34" charset="0"/>
              </a:rPr>
              <a:t>busy</a:t>
            </a:r>
            <a:endParaRPr>
              <a:latin typeface="Arial" panose="020B0604020202020204" pitchFamily="34" charset="0"/>
            </a:endParaRPr>
          </a:p>
        </p:txBody>
      </p:sp>
      <p:sp>
        <p:nvSpPr>
          <p:cNvPr id="120851" name="Rectangles 120850"/>
          <p:cNvSpPr/>
          <p:nvPr/>
        </p:nvSpPr>
        <p:spPr>
          <a:xfrm>
            <a:off x="6172200" y="3048000"/>
            <a:ext cx="533400" cy="381000"/>
          </a:xfrm>
          <a:prstGeom prst="rect">
            <a:avLst/>
          </a:prstGeom>
          <a:solidFill>
            <a:srgbClr val="DADAF6"/>
          </a:solidFill>
          <a:ln w="9525" cap="flat" cmpd="sng">
            <a:solidFill>
              <a:schemeClr val="tx1"/>
            </a:solidFill>
            <a:prstDash val="solid"/>
            <a:miter/>
            <a:headEnd type="none" w="med" len="med"/>
            <a:tailEnd type="none" w="med" len="med"/>
          </a:ln>
        </p:spPr>
        <p:txBody>
          <a:bodyPr wrap="none" anchor="ctr"/>
          <a:lstStyle/>
          <a:p>
            <a:pPr algn="ctr"/>
            <a:r>
              <a:rPr dirty="0">
                <a:latin typeface="Arial" panose="020B0604020202020204" pitchFamily="34" charset="0"/>
              </a:rPr>
              <a:t>busy</a:t>
            </a:r>
            <a:endParaRPr>
              <a:latin typeface="Arial" panose="020B0604020202020204" pitchFamily="34" charset="0"/>
            </a:endParaRPr>
          </a:p>
        </p:txBody>
      </p:sp>
      <p:sp>
        <p:nvSpPr>
          <p:cNvPr id="120852" name="Rectangles 120851"/>
          <p:cNvSpPr/>
          <p:nvPr/>
        </p:nvSpPr>
        <p:spPr>
          <a:xfrm>
            <a:off x="8229600" y="3048000"/>
            <a:ext cx="457200" cy="381000"/>
          </a:xfrm>
          <a:prstGeom prst="rect">
            <a:avLst/>
          </a:prstGeom>
          <a:solidFill>
            <a:srgbClr val="DADAF6"/>
          </a:solidFill>
          <a:ln w="9525" cap="flat" cmpd="sng">
            <a:solidFill>
              <a:schemeClr val="tx1"/>
            </a:solidFill>
            <a:prstDash val="solid"/>
            <a:miter/>
            <a:headEnd type="none" w="med" len="med"/>
            <a:tailEnd type="none" w="med" len="med"/>
          </a:ln>
        </p:spPr>
        <p:txBody>
          <a:bodyPr wrap="none" anchor="ctr"/>
          <a:lstStyle/>
          <a:p>
            <a:pPr algn="ctr"/>
            <a:r>
              <a:rPr dirty="0">
                <a:latin typeface="Arial" panose="020B0604020202020204" pitchFamily="34" charset="0"/>
              </a:rPr>
              <a:t>busy</a:t>
            </a:r>
            <a:endParaRPr>
              <a:latin typeface="Arial" panose="020B0604020202020204" pitchFamily="34" charset="0"/>
            </a:endParaRPr>
          </a:p>
        </p:txBody>
      </p:sp>
      <p:sp>
        <p:nvSpPr>
          <p:cNvPr id="120853" name="Rectangles 120852"/>
          <p:cNvSpPr/>
          <p:nvPr/>
        </p:nvSpPr>
        <p:spPr>
          <a:xfrm>
            <a:off x="5410200" y="2438400"/>
            <a:ext cx="228600" cy="381000"/>
          </a:xfrm>
          <a:prstGeom prst="rect">
            <a:avLst/>
          </a:prstGeom>
          <a:solidFill>
            <a:srgbClr val="F4EE00"/>
          </a:solidFill>
          <a:ln w="9525" cap="flat" cmpd="sng">
            <a:solidFill>
              <a:schemeClr val="tx1"/>
            </a:solidFill>
            <a:prstDash val="solid"/>
            <a:miter/>
            <a:headEnd type="none" w="med" len="med"/>
            <a:tailEnd type="none" w="med" len="med"/>
          </a:ln>
        </p:spPr>
        <p:txBody>
          <a:bodyPr wrap="none" anchor="ctr"/>
          <a:lstStyle/>
          <a:p>
            <a:pPr algn="ctr"/>
            <a:r>
              <a:rPr>
                <a:latin typeface="Arial" panose="020B0604020202020204" pitchFamily="34" charset="0"/>
              </a:rPr>
              <a:t>T</a:t>
            </a:r>
          </a:p>
        </p:txBody>
      </p:sp>
      <p:sp>
        <p:nvSpPr>
          <p:cNvPr id="120854" name="Rectangles 120853"/>
          <p:cNvSpPr/>
          <p:nvPr/>
        </p:nvSpPr>
        <p:spPr>
          <a:xfrm>
            <a:off x="6781800" y="2438400"/>
            <a:ext cx="228600" cy="381000"/>
          </a:xfrm>
          <a:prstGeom prst="rect">
            <a:avLst/>
          </a:prstGeom>
          <a:solidFill>
            <a:srgbClr val="F4EE00"/>
          </a:solidFill>
          <a:ln w="9525" cap="flat" cmpd="sng">
            <a:solidFill>
              <a:schemeClr val="tx1"/>
            </a:solidFill>
            <a:prstDash val="solid"/>
            <a:miter/>
            <a:headEnd type="none" w="med" len="med"/>
            <a:tailEnd type="none" w="med" len="med"/>
          </a:ln>
        </p:spPr>
        <p:txBody>
          <a:bodyPr wrap="none" anchor="ctr"/>
          <a:lstStyle/>
          <a:p>
            <a:pPr algn="ctr"/>
            <a:r>
              <a:rPr>
                <a:latin typeface="Arial" panose="020B0604020202020204" pitchFamily="34" charset="0"/>
              </a:rPr>
              <a:t>T</a:t>
            </a:r>
          </a:p>
        </p:txBody>
      </p:sp>
      <p:sp>
        <p:nvSpPr>
          <p:cNvPr id="120855" name="Rectangles 120854"/>
          <p:cNvSpPr/>
          <p:nvPr/>
        </p:nvSpPr>
        <p:spPr>
          <a:xfrm>
            <a:off x="8763000" y="2438400"/>
            <a:ext cx="228600" cy="381000"/>
          </a:xfrm>
          <a:prstGeom prst="rect">
            <a:avLst/>
          </a:prstGeom>
          <a:solidFill>
            <a:srgbClr val="F4EE00"/>
          </a:solidFill>
          <a:ln w="9525" cap="flat" cmpd="sng">
            <a:solidFill>
              <a:schemeClr val="tx1"/>
            </a:solidFill>
            <a:prstDash val="solid"/>
            <a:miter/>
            <a:headEnd type="none" w="med" len="med"/>
            <a:tailEnd type="none" w="med" len="med"/>
          </a:ln>
        </p:spPr>
        <p:txBody>
          <a:bodyPr wrap="none" anchor="ctr"/>
          <a:lstStyle/>
          <a:p>
            <a:pPr algn="ctr"/>
            <a:r>
              <a:rPr>
                <a:latin typeface="Arial" panose="020B0604020202020204" pitchFamily="34" charset="0"/>
              </a:rPr>
              <a:t>D</a:t>
            </a:r>
          </a:p>
        </p:txBody>
      </p:sp>
      <p:grpSp>
        <p:nvGrpSpPr>
          <p:cNvPr id="120889" name="Group 120888"/>
          <p:cNvGrpSpPr/>
          <p:nvPr/>
        </p:nvGrpSpPr>
        <p:grpSpPr>
          <a:xfrm>
            <a:off x="3733800" y="4267200"/>
            <a:ext cx="793750" cy="382588"/>
            <a:chOff x="672" y="2832"/>
            <a:chExt cx="500" cy="241"/>
          </a:xfrm>
        </p:grpSpPr>
        <p:sp>
          <p:nvSpPr>
            <p:cNvPr id="120862" name="Rectangles 120861"/>
            <p:cNvSpPr/>
            <p:nvPr/>
          </p:nvSpPr>
          <p:spPr>
            <a:xfrm>
              <a:off x="672" y="2832"/>
              <a:ext cx="144" cy="240"/>
            </a:xfrm>
            <a:prstGeom prst="rect">
              <a:avLst/>
            </a:prstGeom>
            <a:solidFill>
              <a:srgbClr val="F4EE00"/>
            </a:solidFill>
            <a:ln w="9525" cap="flat" cmpd="sng">
              <a:solidFill>
                <a:schemeClr val="tx1"/>
              </a:solidFill>
              <a:prstDash val="solid"/>
              <a:miter/>
              <a:headEnd type="none" w="med" len="med"/>
              <a:tailEnd type="none" w="med" len="med"/>
            </a:ln>
          </p:spPr>
          <p:txBody>
            <a:bodyPr wrap="none" anchor="ctr"/>
            <a:lstStyle/>
            <a:p>
              <a:pPr algn="ctr"/>
              <a:r>
                <a:rPr>
                  <a:latin typeface="Arial" panose="020B0604020202020204" pitchFamily="34" charset="0"/>
                </a:rPr>
                <a:t>T</a:t>
              </a:r>
            </a:p>
          </p:txBody>
        </p:sp>
        <p:sp>
          <p:nvSpPr>
            <p:cNvPr id="120863" name="Text Box 120862"/>
            <p:cNvSpPr txBox="1"/>
            <p:nvPr/>
          </p:nvSpPr>
          <p:spPr>
            <a:xfrm>
              <a:off x="864" y="2880"/>
              <a:ext cx="308" cy="193"/>
            </a:xfrm>
            <a:prstGeom prst="rect">
              <a:avLst/>
            </a:prstGeom>
            <a:noFill/>
            <a:ln w="9525">
              <a:noFill/>
            </a:ln>
          </p:spPr>
          <p:txBody>
            <a:bodyPr wrap="none" anchor="t">
              <a:spAutoFit/>
            </a:bodyPr>
            <a:lstStyle/>
            <a:p>
              <a:r>
                <a:rPr>
                  <a:latin typeface="Arial" panose="020B0604020202020204" pitchFamily="34" charset="0"/>
                </a:rPr>
                <a:t>TIM</a:t>
              </a:r>
            </a:p>
          </p:txBody>
        </p:sp>
      </p:grpSp>
      <p:grpSp>
        <p:nvGrpSpPr>
          <p:cNvPr id="120890" name="Group 120889"/>
          <p:cNvGrpSpPr/>
          <p:nvPr/>
        </p:nvGrpSpPr>
        <p:grpSpPr>
          <a:xfrm>
            <a:off x="4876800" y="4267200"/>
            <a:ext cx="922338" cy="382588"/>
            <a:chOff x="1392" y="2832"/>
            <a:chExt cx="581" cy="241"/>
          </a:xfrm>
        </p:grpSpPr>
        <p:sp>
          <p:nvSpPr>
            <p:cNvPr id="120864" name="Rectangles 120863"/>
            <p:cNvSpPr/>
            <p:nvPr/>
          </p:nvSpPr>
          <p:spPr>
            <a:xfrm>
              <a:off x="1392" y="2832"/>
              <a:ext cx="144" cy="240"/>
            </a:xfrm>
            <a:prstGeom prst="rect">
              <a:avLst/>
            </a:prstGeom>
            <a:solidFill>
              <a:srgbClr val="F4EE00"/>
            </a:solidFill>
            <a:ln w="9525" cap="flat" cmpd="sng">
              <a:solidFill>
                <a:schemeClr val="tx1"/>
              </a:solidFill>
              <a:prstDash val="solid"/>
              <a:miter/>
              <a:headEnd type="none" w="med" len="med"/>
              <a:tailEnd type="none" w="med" len="med"/>
            </a:ln>
          </p:spPr>
          <p:txBody>
            <a:bodyPr wrap="none" anchor="ctr"/>
            <a:lstStyle/>
            <a:p>
              <a:pPr algn="ctr"/>
              <a:r>
                <a:rPr>
                  <a:latin typeface="Arial" panose="020B0604020202020204" pitchFamily="34" charset="0"/>
                </a:rPr>
                <a:t>D</a:t>
              </a:r>
            </a:p>
          </p:txBody>
        </p:sp>
        <p:sp>
          <p:nvSpPr>
            <p:cNvPr id="120865" name="Text Box 120864"/>
            <p:cNvSpPr txBox="1"/>
            <p:nvPr/>
          </p:nvSpPr>
          <p:spPr>
            <a:xfrm>
              <a:off x="1584" y="2880"/>
              <a:ext cx="389" cy="193"/>
            </a:xfrm>
            <a:prstGeom prst="rect">
              <a:avLst/>
            </a:prstGeom>
            <a:noFill/>
            <a:ln w="9525">
              <a:noFill/>
            </a:ln>
          </p:spPr>
          <p:txBody>
            <a:bodyPr wrap="none" anchor="t">
              <a:spAutoFit/>
            </a:bodyPr>
            <a:lstStyle/>
            <a:p>
              <a:r>
                <a:rPr>
                  <a:latin typeface="Arial" panose="020B0604020202020204" pitchFamily="34" charset="0"/>
                </a:rPr>
                <a:t>DTIM</a:t>
              </a:r>
            </a:p>
          </p:txBody>
        </p:sp>
      </p:grpSp>
      <p:sp>
        <p:nvSpPr>
          <p:cNvPr id="120866" name="Straight Connector 120865"/>
          <p:cNvSpPr/>
          <p:nvPr/>
        </p:nvSpPr>
        <p:spPr>
          <a:xfrm>
            <a:off x="3581400" y="2286000"/>
            <a:ext cx="4800600" cy="0"/>
          </a:xfrm>
          <a:prstGeom prst="line">
            <a:avLst/>
          </a:prstGeom>
          <a:ln w="9525" cap="flat" cmpd="sng">
            <a:solidFill>
              <a:schemeClr val="tx1"/>
            </a:solidFill>
            <a:prstDash val="solid"/>
            <a:headEnd type="triangle" w="med" len="med"/>
            <a:tailEnd type="triangle" w="med" len="med"/>
          </a:ln>
        </p:spPr>
      </p:sp>
      <p:sp>
        <p:nvSpPr>
          <p:cNvPr id="120867" name="Text Box 120866"/>
          <p:cNvSpPr txBox="1"/>
          <p:nvPr/>
        </p:nvSpPr>
        <p:spPr>
          <a:xfrm>
            <a:off x="5334000" y="1676400"/>
            <a:ext cx="1240155" cy="306705"/>
          </a:xfrm>
          <a:prstGeom prst="rect">
            <a:avLst/>
          </a:prstGeom>
          <a:noFill/>
          <a:ln w="9525">
            <a:noFill/>
          </a:ln>
        </p:spPr>
        <p:txBody>
          <a:bodyPr wrap="none" anchor="t">
            <a:spAutoFit/>
          </a:bodyPr>
          <a:lstStyle/>
          <a:p>
            <a:r>
              <a:rPr dirty="0">
                <a:latin typeface="Arial" panose="020B0604020202020204" pitchFamily="34" charset="0"/>
              </a:rPr>
              <a:t>DTIM interval</a:t>
            </a:r>
            <a:endParaRPr>
              <a:latin typeface="Arial" panose="020B0604020202020204" pitchFamily="34" charset="0"/>
            </a:endParaRPr>
          </a:p>
        </p:txBody>
      </p:sp>
      <p:sp>
        <p:nvSpPr>
          <p:cNvPr id="120869" name="Rectangles 120868"/>
          <p:cNvSpPr/>
          <p:nvPr/>
        </p:nvSpPr>
        <p:spPr>
          <a:xfrm>
            <a:off x="9067800" y="2438400"/>
            <a:ext cx="228600" cy="381000"/>
          </a:xfrm>
          <a:prstGeom prst="rect">
            <a:avLst/>
          </a:prstGeom>
          <a:solidFill>
            <a:srgbClr val="E3054F"/>
          </a:solidFill>
          <a:ln w="9525" cap="flat" cmpd="sng">
            <a:solidFill>
              <a:schemeClr val="tx1"/>
            </a:solidFill>
            <a:prstDash val="solid"/>
            <a:miter/>
            <a:headEnd type="none" w="med" len="med"/>
            <a:tailEnd type="none" w="med" len="med"/>
          </a:ln>
        </p:spPr>
        <p:txBody>
          <a:bodyPr wrap="none" anchor="ctr"/>
          <a:lstStyle/>
          <a:p>
            <a:pPr algn="ctr"/>
            <a:r>
              <a:rPr>
                <a:latin typeface="Arial" panose="020B0604020202020204" pitchFamily="34" charset="0"/>
              </a:rPr>
              <a:t>B</a:t>
            </a:r>
          </a:p>
        </p:txBody>
      </p:sp>
      <p:sp>
        <p:nvSpPr>
          <p:cNvPr id="120870" name="Rectangles 120869"/>
          <p:cNvSpPr/>
          <p:nvPr/>
        </p:nvSpPr>
        <p:spPr>
          <a:xfrm>
            <a:off x="3886200" y="2438400"/>
            <a:ext cx="228600" cy="381000"/>
          </a:xfrm>
          <a:prstGeom prst="rect">
            <a:avLst/>
          </a:prstGeom>
          <a:solidFill>
            <a:srgbClr val="E3054F"/>
          </a:solidFill>
          <a:ln w="9525" cap="flat" cmpd="sng">
            <a:solidFill>
              <a:schemeClr val="tx1"/>
            </a:solidFill>
            <a:prstDash val="solid"/>
            <a:miter/>
            <a:headEnd type="none" w="med" len="med"/>
            <a:tailEnd type="none" w="med" len="med"/>
          </a:ln>
        </p:spPr>
        <p:txBody>
          <a:bodyPr wrap="none" anchor="ctr"/>
          <a:lstStyle/>
          <a:p>
            <a:pPr algn="ctr"/>
            <a:r>
              <a:rPr>
                <a:latin typeface="Arial" panose="020B0604020202020204" pitchFamily="34" charset="0"/>
              </a:rPr>
              <a:t>B</a:t>
            </a:r>
          </a:p>
        </p:txBody>
      </p:sp>
      <p:grpSp>
        <p:nvGrpSpPr>
          <p:cNvPr id="120892" name="Group 120891"/>
          <p:cNvGrpSpPr/>
          <p:nvPr/>
        </p:nvGrpSpPr>
        <p:grpSpPr>
          <a:xfrm>
            <a:off x="3733800" y="4876800"/>
            <a:ext cx="2020888" cy="382588"/>
            <a:chOff x="672" y="3216"/>
            <a:chExt cx="1273" cy="241"/>
          </a:xfrm>
        </p:grpSpPr>
        <p:sp>
          <p:nvSpPr>
            <p:cNvPr id="120868" name="Rectangles 120867"/>
            <p:cNvSpPr/>
            <p:nvPr/>
          </p:nvSpPr>
          <p:spPr>
            <a:xfrm>
              <a:off x="672" y="3216"/>
              <a:ext cx="144" cy="240"/>
            </a:xfrm>
            <a:prstGeom prst="rect">
              <a:avLst/>
            </a:prstGeom>
            <a:solidFill>
              <a:srgbClr val="E3054F"/>
            </a:solidFill>
            <a:ln w="9525" cap="flat" cmpd="sng">
              <a:solidFill>
                <a:schemeClr val="tx1"/>
              </a:solidFill>
              <a:prstDash val="solid"/>
              <a:miter/>
              <a:headEnd type="none" w="med" len="med"/>
              <a:tailEnd type="none" w="med" len="med"/>
            </a:ln>
          </p:spPr>
          <p:txBody>
            <a:bodyPr wrap="none" anchor="ctr"/>
            <a:lstStyle/>
            <a:p>
              <a:pPr algn="ctr"/>
              <a:r>
                <a:rPr>
                  <a:latin typeface="Arial" panose="020B0604020202020204" pitchFamily="34" charset="0"/>
                </a:rPr>
                <a:t>B</a:t>
              </a:r>
            </a:p>
          </p:txBody>
        </p:sp>
        <p:sp>
          <p:nvSpPr>
            <p:cNvPr id="120871" name="Text Box 120870"/>
            <p:cNvSpPr txBox="1"/>
            <p:nvPr/>
          </p:nvSpPr>
          <p:spPr>
            <a:xfrm>
              <a:off x="864" y="3264"/>
              <a:ext cx="1081" cy="193"/>
            </a:xfrm>
            <a:prstGeom prst="rect">
              <a:avLst/>
            </a:prstGeom>
            <a:noFill/>
            <a:ln w="9525">
              <a:noFill/>
            </a:ln>
          </p:spPr>
          <p:txBody>
            <a:bodyPr wrap="none" anchor="t">
              <a:spAutoFit/>
            </a:bodyPr>
            <a:lstStyle/>
            <a:p>
              <a:r>
                <a:rPr dirty="0">
                  <a:latin typeface="Arial" panose="020B0604020202020204" pitchFamily="34" charset="0"/>
                </a:rPr>
                <a:t>broadcast/multicast</a:t>
              </a:r>
              <a:endParaRPr>
                <a:latin typeface="Arial" panose="020B0604020202020204" pitchFamily="34" charset="0"/>
              </a:endParaRPr>
            </a:p>
          </p:txBody>
        </p:sp>
      </p:grpSp>
      <p:sp>
        <p:nvSpPr>
          <p:cNvPr id="120872" name="Straight Connector 120871"/>
          <p:cNvSpPr/>
          <p:nvPr/>
        </p:nvSpPr>
        <p:spPr>
          <a:xfrm>
            <a:off x="3352800" y="4038600"/>
            <a:ext cx="6248400" cy="0"/>
          </a:xfrm>
          <a:prstGeom prst="line">
            <a:avLst/>
          </a:prstGeom>
          <a:ln w="9525" cap="flat" cmpd="sng">
            <a:solidFill>
              <a:schemeClr val="tx1"/>
            </a:solidFill>
            <a:prstDash val="solid"/>
            <a:headEnd type="none" w="med" len="med"/>
            <a:tailEnd type="triangle" w="med" len="med"/>
          </a:ln>
        </p:spPr>
      </p:sp>
      <p:sp>
        <p:nvSpPr>
          <p:cNvPr id="120873" name="Text Box 120872"/>
          <p:cNvSpPr txBox="1"/>
          <p:nvPr/>
        </p:nvSpPr>
        <p:spPr>
          <a:xfrm>
            <a:off x="2362200" y="3810000"/>
            <a:ext cx="707390" cy="306705"/>
          </a:xfrm>
          <a:prstGeom prst="rect">
            <a:avLst/>
          </a:prstGeom>
          <a:noFill/>
          <a:ln w="9525">
            <a:noFill/>
          </a:ln>
        </p:spPr>
        <p:txBody>
          <a:bodyPr wrap="none" anchor="t">
            <a:spAutoFit/>
          </a:bodyPr>
          <a:lstStyle/>
          <a:p>
            <a:r>
              <a:rPr dirty="0">
                <a:latin typeface="Arial" panose="020B0604020202020204" pitchFamily="34" charset="0"/>
              </a:rPr>
              <a:t>station</a:t>
            </a:r>
            <a:endParaRPr>
              <a:latin typeface="Arial" panose="020B0604020202020204" pitchFamily="34" charset="0"/>
            </a:endParaRPr>
          </a:p>
        </p:txBody>
      </p:sp>
      <p:sp>
        <p:nvSpPr>
          <p:cNvPr id="120875" name="Freeform 120874"/>
          <p:cNvSpPr/>
          <p:nvPr/>
        </p:nvSpPr>
        <p:spPr>
          <a:xfrm>
            <a:off x="3429000" y="3657600"/>
            <a:ext cx="762000" cy="381000"/>
          </a:xfrm>
          <a:custGeom>
            <a:avLst/>
            <a:gdLst/>
            <a:ahLst/>
            <a:cxnLst/>
            <a:rect l="0" t="0" r="0" b="0"/>
            <a:pathLst>
              <a:path w="480" h="240">
                <a:moveTo>
                  <a:pt x="0" y="240"/>
                </a:moveTo>
                <a:lnTo>
                  <a:pt x="48" y="0"/>
                </a:lnTo>
                <a:lnTo>
                  <a:pt x="480" y="0"/>
                </a:lnTo>
                <a:lnTo>
                  <a:pt x="480" y="240"/>
                </a:lnTo>
              </a:path>
            </a:pathLst>
          </a:custGeom>
          <a:noFill/>
          <a:ln w="19050" cap="flat" cmpd="sng">
            <a:solidFill>
              <a:srgbClr val="0033CC">
                <a:alpha val="100000"/>
              </a:srgbClr>
            </a:solidFill>
            <a:prstDash val="solid"/>
            <a:headEnd type="none" w="med" len="med"/>
            <a:tailEnd type="none" w="med" len="med"/>
          </a:ln>
        </p:spPr>
        <p:txBody>
          <a:bodyPr/>
          <a:lstStyle/>
          <a:p>
            <a:endParaRPr lang="en-US"/>
          </a:p>
        </p:txBody>
      </p:sp>
      <p:sp>
        <p:nvSpPr>
          <p:cNvPr id="120876" name="Freeform 120875"/>
          <p:cNvSpPr/>
          <p:nvPr/>
        </p:nvSpPr>
        <p:spPr>
          <a:xfrm>
            <a:off x="5029200" y="3657600"/>
            <a:ext cx="685800" cy="381000"/>
          </a:xfrm>
          <a:custGeom>
            <a:avLst/>
            <a:gdLst/>
            <a:ahLst/>
            <a:cxnLst/>
            <a:rect l="0" t="0" r="0" b="0"/>
            <a:pathLst>
              <a:path w="480" h="240">
                <a:moveTo>
                  <a:pt x="0" y="240"/>
                </a:moveTo>
                <a:lnTo>
                  <a:pt x="48" y="0"/>
                </a:lnTo>
                <a:lnTo>
                  <a:pt x="480" y="0"/>
                </a:lnTo>
                <a:lnTo>
                  <a:pt x="480" y="240"/>
                </a:lnTo>
              </a:path>
            </a:pathLst>
          </a:custGeom>
          <a:noFill/>
          <a:ln w="19050" cap="flat" cmpd="sng">
            <a:solidFill>
              <a:srgbClr val="0033CC">
                <a:alpha val="100000"/>
              </a:srgbClr>
            </a:solidFill>
            <a:prstDash val="solid"/>
            <a:headEnd type="none" w="med" len="med"/>
            <a:tailEnd type="none" w="med" len="med"/>
          </a:ln>
        </p:spPr>
        <p:txBody>
          <a:bodyPr/>
          <a:lstStyle/>
          <a:p>
            <a:endParaRPr lang="en-US"/>
          </a:p>
        </p:txBody>
      </p:sp>
      <p:grpSp>
        <p:nvGrpSpPr>
          <p:cNvPr id="120891" name="Group 120890"/>
          <p:cNvGrpSpPr/>
          <p:nvPr/>
        </p:nvGrpSpPr>
        <p:grpSpPr>
          <a:xfrm>
            <a:off x="6172200" y="4267200"/>
            <a:ext cx="1154113" cy="382588"/>
            <a:chOff x="2160" y="2784"/>
            <a:chExt cx="727" cy="241"/>
          </a:xfrm>
        </p:grpSpPr>
        <p:sp>
          <p:nvSpPr>
            <p:cNvPr id="120877" name="Freeform 120876"/>
            <p:cNvSpPr/>
            <p:nvPr/>
          </p:nvSpPr>
          <p:spPr>
            <a:xfrm>
              <a:off x="2160" y="2784"/>
              <a:ext cx="240" cy="240"/>
            </a:xfrm>
            <a:custGeom>
              <a:avLst/>
              <a:gdLst/>
              <a:ahLst/>
              <a:cxnLst/>
              <a:rect l="0" t="0" r="0" b="0"/>
              <a:pathLst>
                <a:path w="480" h="240">
                  <a:moveTo>
                    <a:pt x="0" y="240"/>
                  </a:moveTo>
                  <a:lnTo>
                    <a:pt x="48" y="0"/>
                  </a:lnTo>
                  <a:lnTo>
                    <a:pt x="480" y="0"/>
                  </a:lnTo>
                  <a:lnTo>
                    <a:pt x="480" y="240"/>
                  </a:lnTo>
                </a:path>
              </a:pathLst>
            </a:custGeom>
            <a:noFill/>
            <a:ln w="19050" cap="flat" cmpd="sng">
              <a:solidFill>
                <a:srgbClr val="0033CC">
                  <a:alpha val="100000"/>
                </a:srgbClr>
              </a:solidFill>
              <a:prstDash val="solid"/>
              <a:headEnd type="none" w="med" len="med"/>
              <a:tailEnd type="none" w="med" len="med"/>
            </a:ln>
          </p:spPr>
          <p:txBody>
            <a:bodyPr/>
            <a:lstStyle/>
            <a:p>
              <a:endParaRPr lang="en-US"/>
            </a:p>
          </p:txBody>
        </p:sp>
        <p:sp>
          <p:nvSpPr>
            <p:cNvPr id="120878" name="Text Box 120877"/>
            <p:cNvSpPr txBox="1"/>
            <p:nvPr/>
          </p:nvSpPr>
          <p:spPr>
            <a:xfrm>
              <a:off x="2448" y="2832"/>
              <a:ext cx="439" cy="193"/>
            </a:xfrm>
            <a:prstGeom prst="rect">
              <a:avLst/>
            </a:prstGeom>
            <a:noFill/>
            <a:ln w="9525">
              <a:noFill/>
            </a:ln>
          </p:spPr>
          <p:txBody>
            <a:bodyPr wrap="none" anchor="t">
              <a:spAutoFit/>
            </a:bodyPr>
            <a:lstStyle/>
            <a:p>
              <a:r>
                <a:rPr dirty="0">
                  <a:latin typeface="Arial" panose="020B0604020202020204" pitchFamily="34" charset="0"/>
                </a:rPr>
                <a:t>awake</a:t>
              </a:r>
              <a:endParaRPr>
                <a:latin typeface="Arial" panose="020B0604020202020204" pitchFamily="34" charset="0"/>
              </a:endParaRPr>
            </a:p>
          </p:txBody>
        </p:sp>
      </p:grpSp>
      <p:sp>
        <p:nvSpPr>
          <p:cNvPr id="120879" name="Freeform 120878"/>
          <p:cNvSpPr/>
          <p:nvPr/>
        </p:nvSpPr>
        <p:spPr>
          <a:xfrm>
            <a:off x="8153400" y="3657600"/>
            <a:ext cx="1143000" cy="381000"/>
          </a:xfrm>
          <a:custGeom>
            <a:avLst/>
            <a:gdLst/>
            <a:ahLst/>
            <a:cxnLst/>
            <a:rect l="0" t="0" r="0" b="0"/>
            <a:pathLst>
              <a:path w="480" h="240">
                <a:moveTo>
                  <a:pt x="0" y="240"/>
                </a:moveTo>
                <a:lnTo>
                  <a:pt x="48" y="0"/>
                </a:lnTo>
                <a:lnTo>
                  <a:pt x="480" y="0"/>
                </a:lnTo>
                <a:lnTo>
                  <a:pt x="480" y="240"/>
                </a:lnTo>
              </a:path>
            </a:pathLst>
          </a:custGeom>
          <a:noFill/>
          <a:ln w="19050" cap="flat" cmpd="sng">
            <a:solidFill>
              <a:srgbClr val="0033CC">
                <a:alpha val="100000"/>
              </a:srgbClr>
            </a:solidFill>
            <a:prstDash val="solid"/>
            <a:headEnd type="none" w="med" len="med"/>
            <a:tailEnd type="none" w="med" len="med"/>
          </a:ln>
        </p:spPr>
        <p:txBody>
          <a:bodyPr/>
          <a:lstStyle/>
          <a:p>
            <a:endParaRPr lang="en-US"/>
          </a:p>
        </p:txBody>
      </p:sp>
      <p:sp>
        <p:nvSpPr>
          <p:cNvPr id="120880" name="Freeform 120879"/>
          <p:cNvSpPr/>
          <p:nvPr/>
        </p:nvSpPr>
        <p:spPr>
          <a:xfrm>
            <a:off x="6553200" y="3657600"/>
            <a:ext cx="1295400" cy="381000"/>
          </a:xfrm>
          <a:custGeom>
            <a:avLst/>
            <a:gdLst/>
            <a:ahLst/>
            <a:cxnLst/>
            <a:rect l="0" t="0" r="0" b="0"/>
            <a:pathLst>
              <a:path w="480" h="240">
                <a:moveTo>
                  <a:pt x="0" y="240"/>
                </a:moveTo>
                <a:lnTo>
                  <a:pt x="48" y="0"/>
                </a:lnTo>
                <a:lnTo>
                  <a:pt x="480" y="0"/>
                </a:lnTo>
                <a:lnTo>
                  <a:pt x="480" y="240"/>
                </a:lnTo>
              </a:path>
            </a:pathLst>
          </a:custGeom>
          <a:noFill/>
          <a:ln w="19050" cap="flat" cmpd="sng">
            <a:solidFill>
              <a:srgbClr val="0033CC">
                <a:alpha val="100000"/>
              </a:srgbClr>
            </a:solidFill>
            <a:prstDash val="solid"/>
            <a:headEnd type="none" w="med" len="med"/>
            <a:tailEnd type="none" w="med" len="med"/>
          </a:ln>
        </p:spPr>
        <p:txBody>
          <a:bodyPr/>
          <a:lstStyle/>
          <a:p>
            <a:endParaRPr lang="en-US"/>
          </a:p>
        </p:txBody>
      </p:sp>
      <p:grpSp>
        <p:nvGrpSpPr>
          <p:cNvPr id="120893" name="Group 120892"/>
          <p:cNvGrpSpPr/>
          <p:nvPr/>
        </p:nvGrpSpPr>
        <p:grpSpPr>
          <a:xfrm>
            <a:off x="6096000" y="4876800"/>
            <a:ext cx="898525" cy="382588"/>
            <a:chOff x="2160" y="3216"/>
            <a:chExt cx="566" cy="241"/>
          </a:xfrm>
        </p:grpSpPr>
        <p:sp>
          <p:nvSpPr>
            <p:cNvPr id="120881" name="Rectangles 120880"/>
            <p:cNvSpPr/>
            <p:nvPr/>
          </p:nvSpPr>
          <p:spPr>
            <a:xfrm>
              <a:off x="2160" y="3216"/>
              <a:ext cx="96" cy="240"/>
            </a:xfrm>
            <a:prstGeom prst="rect">
              <a:avLst/>
            </a:prstGeom>
            <a:solidFill>
              <a:srgbClr val="01FFBC"/>
            </a:solidFill>
            <a:ln w="9525" cap="flat" cmpd="sng">
              <a:solidFill>
                <a:schemeClr val="tx1"/>
              </a:solidFill>
              <a:prstDash val="solid"/>
              <a:miter/>
              <a:headEnd type="none" w="med" len="med"/>
              <a:tailEnd type="none" w="med" len="med"/>
            </a:ln>
          </p:spPr>
          <p:txBody>
            <a:bodyPr wrap="none" anchor="ctr"/>
            <a:lstStyle/>
            <a:p>
              <a:pPr algn="ctr"/>
              <a:r>
                <a:rPr>
                  <a:latin typeface="Arial" panose="020B0604020202020204" pitchFamily="34" charset="0"/>
                </a:rPr>
                <a:t>p</a:t>
              </a:r>
            </a:p>
          </p:txBody>
        </p:sp>
        <p:sp>
          <p:nvSpPr>
            <p:cNvPr id="120882" name="Text Box 120881"/>
            <p:cNvSpPr txBox="1"/>
            <p:nvPr/>
          </p:nvSpPr>
          <p:spPr>
            <a:xfrm>
              <a:off x="2256" y="3264"/>
              <a:ext cx="470" cy="193"/>
            </a:xfrm>
            <a:prstGeom prst="rect">
              <a:avLst/>
            </a:prstGeom>
            <a:noFill/>
            <a:ln w="9525">
              <a:noFill/>
            </a:ln>
          </p:spPr>
          <p:txBody>
            <a:bodyPr wrap="none" anchor="t">
              <a:spAutoFit/>
            </a:bodyPr>
            <a:lstStyle/>
            <a:p>
              <a:r>
                <a:rPr dirty="0">
                  <a:latin typeface="Arial" panose="020B0604020202020204" pitchFamily="34" charset="0"/>
                </a:rPr>
                <a:t>PS poll</a:t>
              </a:r>
              <a:endParaRPr>
                <a:latin typeface="Arial" panose="020B0604020202020204" pitchFamily="34" charset="0"/>
              </a:endParaRPr>
            </a:p>
          </p:txBody>
        </p:sp>
      </p:grpSp>
      <p:sp>
        <p:nvSpPr>
          <p:cNvPr id="120883" name="Rectangles 120882"/>
          <p:cNvSpPr/>
          <p:nvPr/>
        </p:nvSpPr>
        <p:spPr>
          <a:xfrm>
            <a:off x="7086600" y="3657600"/>
            <a:ext cx="152400" cy="381000"/>
          </a:xfrm>
          <a:prstGeom prst="rect">
            <a:avLst/>
          </a:prstGeom>
          <a:solidFill>
            <a:srgbClr val="01FFBC"/>
          </a:solidFill>
          <a:ln w="9525" cap="flat" cmpd="sng">
            <a:solidFill>
              <a:schemeClr val="tx1"/>
            </a:solidFill>
            <a:prstDash val="solid"/>
            <a:miter/>
            <a:headEnd type="none" w="med" len="med"/>
            <a:tailEnd type="none" w="med" len="med"/>
          </a:ln>
        </p:spPr>
        <p:txBody>
          <a:bodyPr wrap="none" anchor="ctr"/>
          <a:lstStyle/>
          <a:p>
            <a:pPr algn="ctr"/>
            <a:r>
              <a:rPr>
                <a:latin typeface="Arial" panose="020B0604020202020204" pitchFamily="34" charset="0"/>
              </a:rPr>
              <a:t>p</a:t>
            </a:r>
          </a:p>
        </p:txBody>
      </p:sp>
      <p:sp>
        <p:nvSpPr>
          <p:cNvPr id="120885" name="Rectangles 120884"/>
          <p:cNvSpPr/>
          <p:nvPr/>
        </p:nvSpPr>
        <p:spPr>
          <a:xfrm>
            <a:off x="7315200" y="2438400"/>
            <a:ext cx="152400" cy="381000"/>
          </a:xfrm>
          <a:prstGeom prst="rect">
            <a:avLst/>
          </a:prstGeom>
          <a:solidFill>
            <a:srgbClr val="01FFBC"/>
          </a:solidFill>
          <a:ln w="9525" cap="flat" cmpd="sng">
            <a:solidFill>
              <a:schemeClr val="tx1"/>
            </a:solidFill>
            <a:prstDash val="solid"/>
            <a:miter/>
            <a:headEnd type="none" w="med" len="med"/>
            <a:tailEnd type="none" w="med" len="med"/>
          </a:ln>
        </p:spPr>
        <p:txBody>
          <a:bodyPr wrap="none" anchor="ctr"/>
          <a:lstStyle/>
          <a:p>
            <a:pPr algn="ctr"/>
            <a:r>
              <a:rPr>
                <a:latin typeface="Arial" panose="020B0604020202020204" pitchFamily="34" charset="0"/>
              </a:rPr>
              <a:t>d</a:t>
            </a:r>
          </a:p>
        </p:txBody>
      </p:sp>
      <p:sp>
        <p:nvSpPr>
          <p:cNvPr id="120886" name="Rectangles 120885"/>
          <p:cNvSpPr/>
          <p:nvPr/>
        </p:nvSpPr>
        <p:spPr>
          <a:xfrm>
            <a:off x="7543800" y="3657600"/>
            <a:ext cx="228600" cy="381000"/>
          </a:xfrm>
          <a:prstGeom prst="rect">
            <a:avLst/>
          </a:prstGeom>
          <a:solidFill>
            <a:srgbClr val="01FFBC"/>
          </a:solidFill>
          <a:ln w="9525" cap="flat" cmpd="sng">
            <a:solidFill>
              <a:schemeClr val="tx1"/>
            </a:solidFill>
            <a:prstDash val="solid"/>
            <a:miter/>
            <a:headEnd type="none" w="med" len="med"/>
            <a:tailEnd type="none" w="med" len="med"/>
          </a:ln>
        </p:spPr>
        <p:txBody>
          <a:bodyPr wrap="none" anchor="ctr"/>
          <a:lstStyle/>
          <a:p>
            <a:pPr algn="ctr"/>
            <a:r>
              <a:rPr>
                <a:latin typeface="Arial" panose="020B0604020202020204" pitchFamily="34" charset="0"/>
              </a:rPr>
              <a:t>d</a:t>
            </a:r>
          </a:p>
        </p:txBody>
      </p:sp>
      <p:grpSp>
        <p:nvGrpSpPr>
          <p:cNvPr id="120894" name="Group 120893"/>
          <p:cNvGrpSpPr/>
          <p:nvPr/>
        </p:nvGrpSpPr>
        <p:grpSpPr>
          <a:xfrm>
            <a:off x="7239000" y="4800600"/>
            <a:ext cx="1836738" cy="522288"/>
            <a:chOff x="2880" y="3168"/>
            <a:chExt cx="1157" cy="329"/>
          </a:xfrm>
        </p:grpSpPr>
        <p:sp>
          <p:nvSpPr>
            <p:cNvPr id="120887" name="Rectangles 120886"/>
            <p:cNvSpPr/>
            <p:nvPr/>
          </p:nvSpPr>
          <p:spPr>
            <a:xfrm>
              <a:off x="2880" y="3216"/>
              <a:ext cx="96" cy="240"/>
            </a:xfrm>
            <a:prstGeom prst="rect">
              <a:avLst/>
            </a:prstGeom>
            <a:solidFill>
              <a:srgbClr val="01FFBC"/>
            </a:solidFill>
            <a:ln w="9525" cap="flat" cmpd="sng">
              <a:solidFill>
                <a:schemeClr val="tx1"/>
              </a:solidFill>
              <a:prstDash val="solid"/>
              <a:miter/>
              <a:headEnd type="none" w="med" len="med"/>
              <a:tailEnd type="none" w="med" len="med"/>
            </a:ln>
          </p:spPr>
          <p:txBody>
            <a:bodyPr wrap="none" anchor="ctr"/>
            <a:lstStyle/>
            <a:p>
              <a:pPr algn="ctr"/>
              <a:r>
                <a:rPr>
                  <a:latin typeface="Arial" panose="020B0604020202020204" pitchFamily="34" charset="0"/>
                </a:rPr>
                <a:t>d</a:t>
              </a:r>
            </a:p>
          </p:txBody>
        </p:sp>
        <p:sp>
          <p:nvSpPr>
            <p:cNvPr id="120888" name="Text Box 120887"/>
            <p:cNvSpPr txBox="1"/>
            <p:nvPr/>
          </p:nvSpPr>
          <p:spPr>
            <a:xfrm>
              <a:off x="3024" y="3168"/>
              <a:ext cx="1013" cy="329"/>
            </a:xfrm>
            <a:prstGeom prst="rect">
              <a:avLst/>
            </a:prstGeom>
            <a:noFill/>
            <a:ln w="9525">
              <a:noFill/>
            </a:ln>
          </p:spPr>
          <p:txBody>
            <a:bodyPr wrap="none" anchor="t">
              <a:spAutoFit/>
            </a:bodyPr>
            <a:lstStyle/>
            <a:p>
              <a:r>
                <a:rPr dirty="0">
                  <a:latin typeface="Arial" panose="020B0604020202020204" pitchFamily="34" charset="0"/>
                </a:rPr>
                <a:t>data transmission</a:t>
              </a:r>
            </a:p>
            <a:p>
              <a:r>
                <a:rPr dirty="0">
                  <a:latin typeface="Arial" panose="020B0604020202020204" pitchFamily="34" charset="0"/>
                </a:rPr>
                <a:t>to/from the station</a:t>
              </a:r>
              <a:endParaRPr>
                <a:latin typeface="Arial" panose="020B0604020202020204" pitchFamily="34" charset="0"/>
              </a:endParaRPr>
            </a:p>
          </p:txBody>
        </p:sp>
      </p:grpSp>
    </p:spTree>
    <p:extLst>
      <p:ext uri="{BB962C8B-B14F-4D97-AF65-F5344CB8AC3E}">
        <p14:creationId xmlns:p14="http://schemas.microsoft.com/office/powerpoint/2010/main" val="70305669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itle 121857"/>
          <p:cNvSpPr>
            <a:spLocks noGrp="1"/>
          </p:cNvSpPr>
          <p:nvPr>
            <p:ph type="title"/>
          </p:nvPr>
        </p:nvSpPr>
        <p:spPr>
          <a:xfrm>
            <a:off x="415600" y="327937"/>
            <a:ext cx="11360800" cy="763500"/>
          </a:xfrm>
        </p:spPr>
        <p:txBody>
          <a:bodyPr anchor="ctr"/>
          <a:lstStyle/>
          <a:p>
            <a:r>
              <a:rPr dirty="0"/>
              <a:t>Power saving with wake-up patterns</a:t>
            </a:r>
            <a:r>
              <a:t> (ad-hoc)</a:t>
            </a:r>
          </a:p>
        </p:txBody>
      </p:sp>
      <p:sp>
        <p:nvSpPr>
          <p:cNvPr id="121893" name="Freeform 121892"/>
          <p:cNvSpPr/>
          <p:nvPr/>
        </p:nvSpPr>
        <p:spPr>
          <a:xfrm>
            <a:off x="3429000" y="3048000"/>
            <a:ext cx="914400" cy="381000"/>
          </a:xfrm>
          <a:custGeom>
            <a:avLst/>
            <a:gdLst/>
            <a:ahLst/>
            <a:cxnLst/>
            <a:rect l="0" t="0" r="0" b="0"/>
            <a:pathLst>
              <a:path w="480" h="240">
                <a:moveTo>
                  <a:pt x="0" y="240"/>
                </a:moveTo>
                <a:lnTo>
                  <a:pt x="48" y="0"/>
                </a:lnTo>
                <a:lnTo>
                  <a:pt x="480" y="0"/>
                </a:lnTo>
                <a:lnTo>
                  <a:pt x="480" y="240"/>
                </a:lnTo>
              </a:path>
            </a:pathLst>
          </a:custGeom>
          <a:noFill/>
          <a:ln w="19050" cap="flat" cmpd="sng">
            <a:solidFill>
              <a:srgbClr val="0033CC">
                <a:alpha val="100000"/>
              </a:srgbClr>
            </a:solidFill>
            <a:prstDash val="solid"/>
            <a:headEnd type="none" w="med" len="med"/>
            <a:tailEnd type="none" w="med" len="med"/>
          </a:ln>
        </p:spPr>
        <p:txBody>
          <a:bodyPr/>
          <a:lstStyle/>
          <a:p>
            <a:endParaRPr lang="en-US"/>
          </a:p>
        </p:txBody>
      </p:sp>
      <p:sp>
        <p:nvSpPr>
          <p:cNvPr id="121896" name="Freeform 121895"/>
          <p:cNvSpPr/>
          <p:nvPr/>
        </p:nvSpPr>
        <p:spPr>
          <a:xfrm>
            <a:off x="2514600" y="4648200"/>
            <a:ext cx="381000" cy="381000"/>
          </a:xfrm>
          <a:custGeom>
            <a:avLst/>
            <a:gdLst/>
            <a:ahLst/>
            <a:cxnLst/>
            <a:rect l="0" t="0" r="0" b="0"/>
            <a:pathLst>
              <a:path w="480" h="240">
                <a:moveTo>
                  <a:pt x="0" y="240"/>
                </a:moveTo>
                <a:lnTo>
                  <a:pt x="48" y="0"/>
                </a:lnTo>
                <a:lnTo>
                  <a:pt x="480" y="0"/>
                </a:lnTo>
                <a:lnTo>
                  <a:pt x="480" y="240"/>
                </a:lnTo>
              </a:path>
            </a:pathLst>
          </a:custGeom>
          <a:noFill/>
          <a:ln w="19050" cap="flat" cmpd="sng">
            <a:solidFill>
              <a:srgbClr val="0033CC">
                <a:alpha val="100000"/>
              </a:srgbClr>
            </a:solidFill>
            <a:prstDash val="solid"/>
            <a:headEnd type="none" w="med" len="med"/>
            <a:tailEnd type="none" w="med" len="med"/>
          </a:ln>
        </p:spPr>
        <p:txBody>
          <a:bodyPr/>
          <a:lstStyle/>
          <a:p>
            <a:endParaRPr lang="en-US"/>
          </a:p>
        </p:txBody>
      </p:sp>
      <p:sp>
        <p:nvSpPr>
          <p:cNvPr id="121897" name="Text Box 121896"/>
          <p:cNvSpPr txBox="1"/>
          <p:nvPr/>
        </p:nvSpPr>
        <p:spPr>
          <a:xfrm>
            <a:off x="2971800" y="4724400"/>
            <a:ext cx="697230" cy="306705"/>
          </a:xfrm>
          <a:prstGeom prst="rect">
            <a:avLst/>
          </a:prstGeom>
          <a:noFill/>
          <a:ln w="9525">
            <a:noFill/>
          </a:ln>
        </p:spPr>
        <p:txBody>
          <a:bodyPr wrap="none" anchor="t">
            <a:spAutoFit/>
          </a:bodyPr>
          <a:lstStyle/>
          <a:p>
            <a:r>
              <a:rPr lang="en-US" altLang="x-none">
                <a:latin typeface="Arial" panose="020B0604020202020204" pitchFamily="34" charset="0"/>
              </a:rPr>
              <a:t>awake</a:t>
            </a:r>
          </a:p>
        </p:txBody>
      </p:sp>
      <p:grpSp>
        <p:nvGrpSpPr>
          <p:cNvPr id="121900" name="Group 121899"/>
          <p:cNvGrpSpPr/>
          <p:nvPr/>
        </p:nvGrpSpPr>
        <p:grpSpPr>
          <a:xfrm>
            <a:off x="6553200" y="4114800"/>
            <a:ext cx="1441450" cy="382588"/>
            <a:chOff x="2160" y="3216"/>
            <a:chExt cx="908" cy="241"/>
          </a:xfrm>
        </p:grpSpPr>
        <p:sp>
          <p:nvSpPr>
            <p:cNvPr id="121901" name="Rectangles 121900"/>
            <p:cNvSpPr/>
            <p:nvPr/>
          </p:nvSpPr>
          <p:spPr>
            <a:xfrm>
              <a:off x="2160" y="3216"/>
              <a:ext cx="96" cy="240"/>
            </a:xfrm>
            <a:prstGeom prst="rect">
              <a:avLst/>
            </a:prstGeom>
            <a:solidFill>
              <a:srgbClr val="01FFBC"/>
            </a:solidFill>
            <a:ln w="9525" cap="flat" cmpd="sng">
              <a:solidFill>
                <a:schemeClr val="tx1"/>
              </a:solidFill>
              <a:prstDash val="solid"/>
              <a:miter/>
              <a:headEnd type="none" w="med" len="med"/>
              <a:tailEnd type="none" w="med" len="med"/>
            </a:ln>
          </p:spPr>
          <p:txBody>
            <a:bodyPr wrap="none" anchor="ctr"/>
            <a:lstStyle/>
            <a:p>
              <a:pPr algn="ctr"/>
              <a:r>
                <a:rPr lang="en-US" altLang="x-none">
                  <a:latin typeface="Arial" panose="020B0604020202020204" pitchFamily="34" charset="0"/>
                </a:rPr>
                <a:t>A</a:t>
              </a:r>
            </a:p>
          </p:txBody>
        </p:sp>
        <p:sp>
          <p:nvSpPr>
            <p:cNvPr id="121902" name="Text Box 121901"/>
            <p:cNvSpPr txBox="1"/>
            <p:nvPr/>
          </p:nvSpPr>
          <p:spPr>
            <a:xfrm>
              <a:off x="2256" y="3264"/>
              <a:ext cx="812" cy="193"/>
            </a:xfrm>
            <a:prstGeom prst="rect">
              <a:avLst/>
            </a:prstGeom>
            <a:noFill/>
            <a:ln w="9525">
              <a:noFill/>
            </a:ln>
          </p:spPr>
          <p:txBody>
            <a:bodyPr wrap="none" anchor="t">
              <a:spAutoFit/>
            </a:bodyPr>
            <a:lstStyle/>
            <a:p>
              <a:r>
                <a:rPr lang="en-US" altLang="x-none">
                  <a:latin typeface="Arial" panose="020B0604020202020204" pitchFamily="34" charset="0"/>
                </a:rPr>
                <a:t>transmit ATIM</a:t>
              </a:r>
            </a:p>
          </p:txBody>
        </p:sp>
      </p:grpSp>
      <p:sp>
        <p:nvSpPr>
          <p:cNvPr id="121907" name="Rectangles 121906"/>
          <p:cNvSpPr/>
          <p:nvPr/>
        </p:nvSpPr>
        <p:spPr>
          <a:xfrm>
            <a:off x="8305800" y="4114800"/>
            <a:ext cx="152400" cy="381000"/>
          </a:xfrm>
          <a:prstGeom prst="rect">
            <a:avLst/>
          </a:prstGeom>
          <a:solidFill>
            <a:srgbClr val="01FFBC"/>
          </a:solidFill>
          <a:ln w="9525" cap="flat" cmpd="sng">
            <a:solidFill>
              <a:schemeClr val="tx1"/>
            </a:solidFill>
            <a:prstDash val="solid"/>
            <a:miter/>
            <a:headEnd type="none" w="med" len="med"/>
            <a:tailEnd type="none" w="med" len="med"/>
          </a:ln>
        </p:spPr>
        <p:txBody>
          <a:bodyPr wrap="none" anchor="ctr"/>
          <a:lstStyle/>
          <a:p>
            <a:pPr algn="ctr"/>
            <a:r>
              <a:rPr lang="en-US" altLang="x-none">
                <a:latin typeface="Arial" panose="020B0604020202020204" pitchFamily="34" charset="0"/>
              </a:rPr>
              <a:t>D</a:t>
            </a:r>
          </a:p>
        </p:txBody>
      </p:sp>
      <p:sp>
        <p:nvSpPr>
          <p:cNvPr id="121908" name="Text Box 121907"/>
          <p:cNvSpPr txBox="1"/>
          <p:nvPr/>
        </p:nvSpPr>
        <p:spPr>
          <a:xfrm>
            <a:off x="8458200" y="4191000"/>
            <a:ext cx="1211580" cy="306705"/>
          </a:xfrm>
          <a:prstGeom prst="rect">
            <a:avLst/>
          </a:prstGeom>
          <a:noFill/>
          <a:ln w="9525">
            <a:noFill/>
          </a:ln>
        </p:spPr>
        <p:txBody>
          <a:bodyPr wrap="none" anchor="t">
            <a:spAutoFit/>
          </a:bodyPr>
          <a:lstStyle/>
          <a:p>
            <a:r>
              <a:rPr lang="en-US" altLang="x-none">
                <a:latin typeface="Arial" panose="020B0604020202020204" pitchFamily="34" charset="0"/>
              </a:rPr>
              <a:t>transmit data</a:t>
            </a:r>
          </a:p>
        </p:txBody>
      </p:sp>
      <p:sp>
        <p:nvSpPr>
          <p:cNvPr id="121909" name="Text Box 121908"/>
          <p:cNvSpPr txBox="1"/>
          <p:nvPr/>
        </p:nvSpPr>
        <p:spPr>
          <a:xfrm>
            <a:off x="9296400" y="3886200"/>
            <a:ext cx="232410" cy="306705"/>
          </a:xfrm>
          <a:prstGeom prst="rect">
            <a:avLst/>
          </a:prstGeom>
          <a:noFill/>
          <a:ln w="9525">
            <a:noFill/>
          </a:ln>
        </p:spPr>
        <p:txBody>
          <a:bodyPr wrap="none" anchor="t">
            <a:spAutoFit/>
          </a:bodyPr>
          <a:lstStyle/>
          <a:p>
            <a:r>
              <a:rPr>
                <a:latin typeface="Arial" panose="020B0604020202020204" pitchFamily="34" charset="0"/>
              </a:rPr>
              <a:t>t</a:t>
            </a:r>
          </a:p>
        </p:txBody>
      </p:sp>
      <p:sp>
        <p:nvSpPr>
          <p:cNvPr id="121912" name="Text Box 121911"/>
          <p:cNvSpPr txBox="1"/>
          <p:nvPr/>
        </p:nvSpPr>
        <p:spPr>
          <a:xfrm>
            <a:off x="2362200" y="2438400"/>
            <a:ext cx="771525" cy="306705"/>
          </a:xfrm>
          <a:prstGeom prst="rect">
            <a:avLst/>
          </a:prstGeom>
          <a:noFill/>
          <a:ln w="9525">
            <a:noFill/>
          </a:ln>
        </p:spPr>
        <p:txBody>
          <a:bodyPr wrap="none" anchor="t">
            <a:spAutoFit/>
          </a:bodyPr>
          <a:lstStyle/>
          <a:p>
            <a:r>
              <a:rPr>
                <a:latin typeface="Arial" panose="020B0604020202020204" pitchFamily="34" charset="0"/>
              </a:rPr>
              <a:t>station</a:t>
            </a:r>
            <a:r>
              <a:rPr baseline="-25000">
                <a:latin typeface="Arial" panose="020B0604020202020204" pitchFamily="34" charset="0"/>
              </a:rPr>
              <a:t>1</a:t>
            </a:r>
            <a:endParaRPr>
              <a:latin typeface="Arial" panose="020B0604020202020204" pitchFamily="34" charset="0"/>
            </a:endParaRPr>
          </a:p>
        </p:txBody>
      </p:sp>
      <p:sp>
        <p:nvSpPr>
          <p:cNvPr id="121914" name="Straight Connector 121913"/>
          <p:cNvSpPr/>
          <p:nvPr/>
        </p:nvSpPr>
        <p:spPr>
          <a:xfrm>
            <a:off x="3352800" y="2667000"/>
            <a:ext cx="6248400" cy="0"/>
          </a:xfrm>
          <a:prstGeom prst="line">
            <a:avLst/>
          </a:prstGeom>
          <a:ln w="9525" cap="flat" cmpd="sng">
            <a:solidFill>
              <a:schemeClr val="tx1"/>
            </a:solidFill>
            <a:prstDash val="solid"/>
            <a:headEnd type="none" w="med" len="med"/>
            <a:tailEnd type="triangle" w="med" len="med"/>
          </a:ln>
        </p:spPr>
      </p:sp>
      <p:sp>
        <p:nvSpPr>
          <p:cNvPr id="121916" name="Rectangles 121915"/>
          <p:cNvSpPr/>
          <p:nvPr/>
        </p:nvSpPr>
        <p:spPr>
          <a:xfrm>
            <a:off x="3657600" y="2286000"/>
            <a:ext cx="228600" cy="381000"/>
          </a:xfrm>
          <a:prstGeom prst="rect">
            <a:avLst/>
          </a:prstGeom>
          <a:solidFill>
            <a:srgbClr val="F4EE00"/>
          </a:solidFill>
          <a:ln w="9525" cap="flat" cmpd="sng">
            <a:solidFill>
              <a:schemeClr val="tx1"/>
            </a:solidFill>
            <a:prstDash val="solid"/>
            <a:miter/>
            <a:headEnd type="none" w="med" len="med"/>
            <a:tailEnd type="none" w="med" len="med"/>
          </a:ln>
        </p:spPr>
        <p:txBody>
          <a:bodyPr wrap="none" anchor="ctr"/>
          <a:lstStyle/>
          <a:p>
            <a:pPr algn="ctr"/>
            <a:r>
              <a:rPr>
                <a:latin typeface="Arial" panose="020B0604020202020204" pitchFamily="34" charset="0"/>
              </a:rPr>
              <a:t>B</a:t>
            </a:r>
            <a:r>
              <a:rPr baseline="-25000">
                <a:latin typeface="Arial" panose="020B0604020202020204" pitchFamily="34" charset="0"/>
              </a:rPr>
              <a:t>1</a:t>
            </a:r>
            <a:endParaRPr>
              <a:latin typeface="Arial" panose="020B0604020202020204" pitchFamily="34" charset="0"/>
            </a:endParaRPr>
          </a:p>
        </p:txBody>
      </p:sp>
      <p:sp>
        <p:nvSpPr>
          <p:cNvPr id="121917" name="Straight Connector 121916"/>
          <p:cNvSpPr/>
          <p:nvPr/>
        </p:nvSpPr>
        <p:spPr>
          <a:xfrm>
            <a:off x="3581400" y="1828800"/>
            <a:ext cx="0" cy="2209800"/>
          </a:xfrm>
          <a:prstGeom prst="line">
            <a:avLst/>
          </a:prstGeom>
          <a:ln w="9525" cap="flat" cmpd="sng">
            <a:solidFill>
              <a:schemeClr val="tx1"/>
            </a:solidFill>
            <a:prstDash val="solid"/>
            <a:headEnd type="none" w="med" len="med"/>
            <a:tailEnd type="none" w="med" len="med"/>
          </a:ln>
        </p:spPr>
      </p:sp>
      <p:sp>
        <p:nvSpPr>
          <p:cNvPr id="121918" name="Straight Connector 121917"/>
          <p:cNvSpPr/>
          <p:nvPr/>
        </p:nvSpPr>
        <p:spPr>
          <a:xfrm>
            <a:off x="5181600" y="1828800"/>
            <a:ext cx="0" cy="2209800"/>
          </a:xfrm>
          <a:prstGeom prst="line">
            <a:avLst/>
          </a:prstGeom>
          <a:ln w="9525" cap="flat" cmpd="sng">
            <a:solidFill>
              <a:schemeClr val="tx1"/>
            </a:solidFill>
            <a:prstDash val="solid"/>
            <a:headEnd type="none" w="med" len="med"/>
            <a:tailEnd type="none" w="med" len="med"/>
          </a:ln>
        </p:spPr>
      </p:sp>
      <p:sp>
        <p:nvSpPr>
          <p:cNvPr id="121919" name="Straight Connector 121918"/>
          <p:cNvSpPr/>
          <p:nvPr/>
        </p:nvSpPr>
        <p:spPr>
          <a:xfrm>
            <a:off x="6781800" y="1828800"/>
            <a:ext cx="0" cy="2209800"/>
          </a:xfrm>
          <a:prstGeom prst="line">
            <a:avLst/>
          </a:prstGeom>
          <a:ln w="9525" cap="flat" cmpd="sng">
            <a:solidFill>
              <a:schemeClr val="tx1"/>
            </a:solidFill>
            <a:prstDash val="solid"/>
            <a:headEnd type="none" w="med" len="med"/>
            <a:tailEnd type="none" w="med" len="med"/>
          </a:ln>
        </p:spPr>
      </p:sp>
      <p:sp>
        <p:nvSpPr>
          <p:cNvPr id="121920" name="Straight Connector 121919"/>
          <p:cNvSpPr/>
          <p:nvPr/>
        </p:nvSpPr>
        <p:spPr>
          <a:xfrm>
            <a:off x="8382000" y="1828800"/>
            <a:ext cx="0" cy="2209800"/>
          </a:xfrm>
          <a:prstGeom prst="line">
            <a:avLst/>
          </a:prstGeom>
          <a:ln w="9525" cap="flat" cmpd="sng">
            <a:solidFill>
              <a:schemeClr val="tx1"/>
            </a:solidFill>
            <a:prstDash val="solid"/>
            <a:headEnd type="none" w="med" len="med"/>
            <a:tailEnd type="none" w="med" len="med"/>
          </a:ln>
        </p:spPr>
      </p:sp>
      <p:sp>
        <p:nvSpPr>
          <p:cNvPr id="121925" name="Rectangles 121924"/>
          <p:cNvSpPr/>
          <p:nvPr/>
        </p:nvSpPr>
        <p:spPr>
          <a:xfrm>
            <a:off x="8458200" y="2286000"/>
            <a:ext cx="228600" cy="381000"/>
          </a:xfrm>
          <a:prstGeom prst="rect">
            <a:avLst/>
          </a:prstGeom>
          <a:solidFill>
            <a:srgbClr val="F4EE00"/>
          </a:solidFill>
          <a:ln w="9525" cap="flat" cmpd="sng">
            <a:solidFill>
              <a:schemeClr val="tx1"/>
            </a:solidFill>
            <a:prstDash val="solid"/>
            <a:miter/>
            <a:headEnd type="none" w="med" len="med"/>
            <a:tailEnd type="none" w="med" len="med"/>
          </a:ln>
        </p:spPr>
        <p:txBody>
          <a:bodyPr wrap="none" anchor="ctr"/>
          <a:lstStyle/>
          <a:p>
            <a:pPr algn="ctr"/>
            <a:r>
              <a:rPr>
                <a:latin typeface="Arial" panose="020B0604020202020204" pitchFamily="34" charset="0"/>
              </a:rPr>
              <a:t>B</a:t>
            </a:r>
            <a:r>
              <a:rPr baseline="-25000">
                <a:latin typeface="Arial" panose="020B0604020202020204" pitchFamily="34" charset="0"/>
              </a:rPr>
              <a:t>1</a:t>
            </a:r>
            <a:endParaRPr>
              <a:latin typeface="Arial" panose="020B0604020202020204" pitchFamily="34" charset="0"/>
            </a:endParaRPr>
          </a:p>
        </p:txBody>
      </p:sp>
      <p:sp>
        <p:nvSpPr>
          <p:cNvPr id="121932" name="Rectangles 121931"/>
          <p:cNvSpPr/>
          <p:nvPr/>
        </p:nvSpPr>
        <p:spPr>
          <a:xfrm>
            <a:off x="2667000" y="4114800"/>
            <a:ext cx="228600" cy="381000"/>
          </a:xfrm>
          <a:prstGeom prst="rect">
            <a:avLst/>
          </a:prstGeom>
          <a:solidFill>
            <a:srgbClr val="F4EE00"/>
          </a:solidFill>
          <a:ln w="9525" cap="flat" cmpd="sng">
            <a:solidFill>
              <a:schemeClr val="tx1"/>
            </a:solidFill>
            <a:prstDash val="solid"/>
            <a:miter/>
            <a:headEnd type="none" w="med" len="med"/>
            <a:tailEnd type="none" w="med" len="med"/>
          </a:ln>
        </p:spPr>
        <p:txBody>
          <a:bodyPr wrap="none" anchor="ctr"/>
          <a:lstStyle/>
          <a:p>
            <a:pPr algn="ctr"/>
            <a:r>
              <a:rPr lang="en-US" altLang="x-none">
                <a:latin typeface="Arial" panose="020B0604020202020204" pitchFamily="34" charset="0"/>
              </a:rPr>
              <a:t>B</a:t>
            </a:r>
          </a:p>
        </p:txBody>
      </p:sp>
      <p:sp>
        <p:nvSpPr>
          <p:cNvPr id="121933" name="Text Box 121932"/>
          <p:cNvSpPr txBox="1"/>
          <p:nvPr/>
        </p:nvSpPr>
        <p:spPr>
          <a:xfrm>
            <a:off x="2971800" y="4191000"/>
            <a:ext cx="1271270" cy="306705"/>
          </a:xfrm>
          <a:prstGeom prst="rect">
            <a:avLst/>
          </a:prstGeom>
          <a:noFill/>
          <a:ln w="9525">
            <a:noFill/>
          </a:ln>
        </p:spPr>
        <p:txBody>
          <a:bodyPr wrap="none" anchor="t">
            <a:spAutoFit/>
          </a:bodyPr>
          <a:lstStyle/>
          <a:p>
            <a:r>
              <a:rPr lang="en-US" altLang="x-none">
                <a:latin typeface="Arial" panose="020B0604020202020204" pitchFamily="34" charset="0"/>
              </a:rPr>
              <a:t>beacon frame</a:t>
            </a:r>
          </a:p>
        </p:txBody>
      </p:sp>
      <p:sp>
        <p:nvSpPr>
          <p:cNvPr id="121934" name="Text Box 121933"/>
          <p:cNvSpPr txBox="1"/>
          <p:nvPr/>
        </p:nvSpPr>
        <p:spPr>
          <a:xfrm>
            <a:off x="2362200" y="3200400"/>
            <a:ext cx="771525" cy="306705"/>
          </a:xfrm>
          <a:prstGeom prst="rect">
            <a:avLst/>
          </a:prstGeom>
          <a:noFill/>
          <a:ln w="9525">
            <a:noFill/>
          </a:ln>
        </p:spPr>
        <p:txBody>
          <a:bodyPr wrap="none" anchor="t">
            <a:spAutoFit/>
          </a:bodyPr>
          <a:lstStyle/>
          <a:p>
            <a:r>
              <a:rPr>
                <a:latin typeface="Arial" panose="020B0604020202020204" pitchFamily="34" charset="0"/>
              </a:rPr>
              <a:t>station</a:t>
            </a:r>
            <a:r>
              <a:rPr baseline="-25000">
                <a:latin typeface="Arial" panose="020B0604020202020204" pitchFamily="34" charset="0"/>
              </a:rPr>
              <a:t>2</a:t>
            </a:r>
            <a:endParaRPr>
              <a:latin typeface="Arial" panose="020B0604020202020204" pitchFamily="34" charset="0"/>
            </a:endParaRPr>
          </a:p>
        </p:txBody>
      </p:sp>
      <p:sp>
        <p:nvSpPr>
          <p:cNvPr id="121935" name="Straight Connector 121934"/>
          <p:cNvSpPr/>
          <p:nvPr/>
        </p:nvSpPr>
        <p:spPr>
          <a:xfrm>
            <a:off x="3352800" y="3429000"/>
            <a:ext cx="6248400" cy="0"/>
          </a:xfrm>
          <a:prstGeom prst="line">
            <a:avLst/>
          </a:prstGeom>
          <a:ln w="9525" cap="flat" cmpd="sng">
            <a:solidFill>
              <a:schemeClr val="tx1"/>
            </a:solidFill>
            <a:prstDash val="solid"/>
            <a:headEnd type="none" w="med" len="med"/>
            <a:tailEnd type="triangle" w="med" len="med"/>
          </a:ln>
        </p:spPr>
      </p:sp>
      <p:sp>
        <p:nvSpPr>
          <p:cNvPr id="121936" name="Rectangles 121935"/>
          <p:cNvSpPr/>
          <p:nvPr/>
        </p:nvSpPr>
        <p:spPr>
          <a:xfrm>
            <a:off x="5410200" y="3048000"/>
            <a:ext cx="228600" cy="381000"/>
          </a:xfrm>
          <a:prstGeom prst="rect">
            <a:avLst/>
          </a:prstGeom>
          <a:solidFill>
            <a:srgbClr val="F4EE00"/>
          </a:solidFill>
          <a:ln w="9525" cap="flat" cmpd="sng">
            <a:solidFill>
              <a:schemeClr val="tx1"/>
            </a:solidFill>
            <a:prstDash val="solid"/>
            <a:miter/>
            <a:headEnd type="none" w="med" len="med"/>
            <a:tailEnd type="none" w="med" len="med"/>
          </a:ln>
        </p:spPr>
        <p:txBody>
          <a:bodyPr wrap="none" anchor="ctr"/>
          <a:lstStyle/>
          <a:p>
            <a:pPr algn="ctr"/>
            <a:r>
              <a:rPr>
                <a:latin typeface="Arial" panose="020B0604020202020204" pitchFamily="34" charset="0"/>
              </a:rPr>
              <a:t>B</a:t>
            </a:r>
            <a:r>
              <a:rPr baseline="-25000">
                <a:latin typeface="Arial" panose="020B0604020202020204" pitchFamily="34" charset="0"/>
              </a:rPr>
              <a:t>2</a:t>
            </a:r>
            <a:endParaRPr>
              <a:latin typeface="Arial" panose="020B0604020202020204" pitchFamily="34" charset="0"/>
            </a:endParaRPr>
          </a:p>
        </p:txBody>
      </p:sp>
      <p:sp>
        <p:nvSpPr>
          <p:cNvPr id="121937" name="Rectangles 121936"/>
          <p:cNvSpPr/>
          <p:nvPr/>
        </p:nvSpPr>
        <p:spPr>
          <a:xfrm>
            <a:off x="6858000" y="3048000"/>
            <a:ext cx="228600" cy="381000"/>
          </a:xfrm>
          <a:prstGeom prst="rect">
            <a:avLst/>
          </a:prstGeom>
          <a:solidFill>
            <a:srgbClr val="F4EE00"/>
          </a:solidFill>
          <a:ln w="9525" cap="flat" cmpd="sng">
            <a:solidFill>
              <a:schemeClr val="tx1"/>
            </a:solidFill>
            <a:prstDash val="solid"/>
            <a:miter/>
            <a:headEnd type="none" w="med" len="med"/>
            <a:tailEnd type="none" w="med" len="med"/>
          </a:ln>
        </p:spPr>
        <p:txBody>
          <a:bodyPr wrap="none" anchor="ctr"/>
          <a:lstStyle/>
          <a:p>
            <a:pPr algn="ctr"/>
            <a:r>
              <a:rPr>
                <a:latin typeface="Arial" panose="020B0604020202020204" pitchFamily="34" charset="0"/>
              </a:rPr>
              <a:t>B</a:t>
            </a:r>
            <a:r>
              <a:rPr baseline="-25000">
                <a:latin typeface="Arial" panose="020B0604020202020204" pitchFamily="34" charset="0"/>
              </a:rPr>
              <a:t>2</a:t>
            </a:r>
            <a:endParaRPr>
              <a:latin typeface="Arial" panose="020B0604020202020204" pitchFamily="34" charset="0"/>
            </a:endParaRPr>
          </a:p>
        </p:txBody>
      </p:sp>
      <p:sp>
        <p:nvSpPr>
          <p:cNvPr id="121938" name="Rectangles 121937"/>
          <p:cNvSpPr/>
          <p:nvPr/>
        </p:nvSpPr>
        <p:spPr>
          <a:xfrm>
            <a:off x="3581400" y="2286000"/>
            <a:ext cx="76200" cy="381000"/>
          </a:xfrm>
          <a:prstGeom prst="rect">
            <a:avLst/>
          </a:prstGeom>
          <a:solidFill>
            <a:srgbClr val="E3054F"/>
          </a:solidFill>
          <a:ln w="9525" cap="flat" cmpd="sng">
            <a:solidFill>
              <a:schemeClr val="tx1"/>
            </a:solidFill>
            <a:prstDash val="solid"/>
            <a:miter/>
            <a:headEnd type="none" w="med" len="med"/>
            <a:tailEnd type="none" w="med" len="med"/>
          </a:ln>
        </p:spPr>
        <p:txBody>
          <a:bodyPr/>
          <a:lstStyle/>
          <a:p>
            <a:endParaRPr lang="en-US"/>
          </a:p>
        </p:txBody>
      </p:sp>
      <p:sp>
        <p:nvSpPr>
          <p:cNvPr id="121939" name="Text Box 121938"/>
          <p:cNvSpPr txBox="1"/>
          <p:nvPr/>
        </p:nvSpPr>
        <p:spPr>
          <a:xfrm>
            <a:off x="4572000" y="4191000"/>
            <a:ext cx="1261110" cy="306705"/>
          </a:xfrm>
          <a:prstGeom prst="rect">
            <a:avLst/>
          </a:prstGeom>
          <a:noFill/>
          <a:ln w="9525">
            <a:noFill/>
          </a:ln>
        </p:spPr>
        <p:txBody>
          <a:bodyPr wrap="none" anchor="t">
            <a:spAutoFit/>
          </a:bodyPr>
          <a:lstStyle/>
          <a:p>
            <a:r>
              <a:rPr lang="en-US" altLang="x-none">
                <a:latin typeface="Arial" panose="020B0604020202020204" pitchFamily="34" charset="0"/>
              </a:rPr>
              <a:t>random delay</a:t>
            </a:r>
          </a:p>
        </p:txBody>
      </p:sp>
      <p:sp>
        <p:nvSpPr>
          <p:cNvPr id="121940" name="Rectangles 121939"/>
          <p:cNvSpPr/>
          <p:nvPr/>
        </p:nvSpPr>
        <p:spPr>
          <a:xfrm>
            <a:off x="3581400" y="3048000"/>
            <a:ext cx="152400" cy="381000"/>
          </a:xfrm>
          <a:prstGeom prst="rect">
            <a:avLst/>
          </a:prstGeom>
          <a:solidFill>
            <a:srgbClr val="E3054F"/>
          </a:solidFill>
          <a:ln w="9525" cap="flat" cmpd="sng">
            <a:solidFill>
              <a:schemeClr val="tx1"/>
            </a:solidFill>
            <a:prstDash val="solid"/>
            <a:miter/>
            <a:headEnd type="none" w="med" len="med"/>
            <a:tailEnd type="none" w="med" len="med"/>
          </a:ln>
        </p:spPr>
        <p:txBody>
          <a:bodyPr/>
          <a:lstStyle/>
          <a:p>
            <a:endParaRPr lang="en-US"/>
          </a:p>
        </p:txBody>
      </p:sp>
      <p:sp>
        <p:nvSpPr>
          <p:cNvPr id="121941" name="Rectangles 121940"/>
          <p:cNvSpPr/>
          <p:nvPr/>
        </p:nvSpPr>
        <p:spPr>
          <a:xfrm>
            <a:off x="4419600" y="4114800"/>
            <a:ext cx="76200" cy="381000"/>
          </a:xfrm>
          <a:prstGeom prst="rect">
            <a:avLst/>
          </a:prstGeom>
          <a:solidFill>
            <a:srgbClr val="E3054F"/>
          </a:solidFill>
          <a:ln w="9525" cap="flat" cmpd="sng">
            <a:solidFill>
              <a:schemeClr val="tx1"/>
            </a:solidFill>
            <a:prstDash val="solid"/>
            <a:miter/>
            <a:headEnd type="none" w="med" len="med"/>
            <a:tailEnd type="none" w="med" len="med"/>
          </a:ln>
        </p:spPr>
        <p:txBody>
          <a:bodyPr/>
          <a:lstStyle/>
          <a:p>
            <a:endParaRPr lang="en-US"/>
          </a:p>
        </p:txBody>
      </p:sp>
      <p:sp>
        <p:nvSpPr>
          <p:cNvPr id="121942" name="Rectangles 121941"/>
          <p:cNvSpPr/>
          <p:nvPr/>
        </p:nvSpPr>
        <p:spPr>
          <a:xfrm>
            <a:off x="5334000" y="2286000"/>
            <a:ext cx="152400" cy="381000"/>
          </a:xfrm>
          <a:prstGeom prst="rect">
            <a:avLst/>
          </a:prstGeom>
          <a:solidFill>
            <a:srgbClr val="E3054F"/>
          </a:solidFill>
          <a:ln w="9525" cap="flat" cmpd="sng">
            <a:solidFill>
              <a:schemeClr val="tx1"/>
            </a:solidFill>
            <a:prstDash val="solid"/>
            <a:miter/>
            <a:headEnd type="none" w="med" len="med"/>
            <a:tailEnd type="none" w="med" len="med"/>
          </a:ln>
        </p:spPr>
        <p:txBody>
          <a:bodyPr/>
          <a:lstStyle/>
          <a:p>
            <a:endParaRPr lang="en-US"/>
          </a:p>
        </p:txBody>
      </p:sp>
      <p:sp>
        <p:nvSpPr>
          <p:cNvPr id="121943" name="Rectangles 121942"/>
          <p:cNvSpPr/>
          <p:nvPr/>
        </p:nvSpPr>
        <p:spPr>
          <a:xfrm>
            <a:off x="5334000" y="3048000"/>
            <a:ext cx="76200" cy="381000"/>
          </a:xfrm>
          <a:prstGeom prst="rect">
            <a:avLst/>
          </a:prstGeom>
          <a:solidFill>
            <a:srgbClr val="E3054F"/>
          </a:solidFill>
          <a:ln w="9525" cap="flat" cmpd="sng">
            <a:solidFill>
              <a:schemeClr val="tx1"/>
            </a:solidFill>
            <a:prstDash val="solid"/>
            <a:miter/>
            <a:headEnd type="none" w="med" len="med"/>
            <a:tailEnd type="none" w="med" len="med"/>
          </a:ln>
        </p:spPr>
        <p:txBody>
          <a:bodyPr/>
          <a:lstStyle/>
          <a:p>
            <a:endParaRPr lang="en-US"/>
          </a:p>
        </p:txBody>
      </p:sp>
      <p:sp>
        <p:nvSpPr>
          <p:cNvPr id="121944" name="Rectangles 121943"/>
          <p:cNvSpPr/>
          <p:nvPr/>
        </p:nvSpPr>
        <p:spPr>
          <a:xfrm>
            <a:off x="6781800" y="2286000"/>
            <a:ext cx="152400" cy="381000"/>
          </a:xfrm>
          <a:prstGeom prst="rect">
            <a:avLst/>
          </a:prstGeom>
          <a:solidFill>
            <a:srgbClr val="E3054F"/>
          </a:solidFill>
          <a:ln w="9525" cap="flat" cmpd="sng">
            <a:solidFill>
              <a:schemeClr val="tx1"/>
            </a:solidFill>
            <a:prstDash val="solid"/>
            <a:miter/>
            <a:headEnd type="none" w="med" len="med"/>
            <a:tailEnd type="none" w="med" len="med"/>
          </a:ln>
        </p:spPr>
        <p:txBody>
          <a:bodyPr/>
          <a:lstStyle/>
          <a:p>
            <a:endParaRPr lang="en-US"/>
          </a:p>
        </p:txBody>
      </p:sp>
      <p:sp>
        <p:nvSpPr>
          <p:cNvPr id="121945" name="Rectangles 121944"/>
          <p:cNvSpPr/>
          <p:nvPr/>
        </p:nvSpPr>
        <p:spPr>
          <a:xfrm>
            <a:off x="6781800" y="3048000"/>
            <a:ext cx="76200" cy="381000"/>
          </a:xfrm>
          <a:prstGeom prst="rect">
            <a:avLst/>
          </a:prstGeom>
          <a:solidFill>
            <a:srgbClr val="E3054F"/>
          </a:solidFill>
          <a:ln w="9525" cap="flat" cmpd="sng">
            <a:solidFill>
              <a:schemeClr val="tx1"/>
            </a:solidFill>
            <a:prstDash val="solid"/>
            <a:miter/>
            <a:headEnd type="none" w="med" len="med"/>
            <a:tailEnd type="none" w="med" len="med"/>
          </a:ln>
        </p:spPr>
        <p:txBody>
          <a:bodyPr/>
          <a:lstStyle/>
          <a:p>
            <a:endParaRPr lang="en-US"/>
          </a:p>
        </p:txBody>
      </p:sp>
      <p:sp>
        <p:nvSpPr>
          <p:cNvPr id="121946" name="Rectangles 121945"/>
          <p:cNvSpPr/>
          <p:nvPr/>
        </p:nvSpPr>
        <p:spPr>
          <a:xfrm>
            <a:off x="8382000" y="3048000"/>
            <a:ext cx="152400" cy="381000"/>
          </a:xfrm>
          <a:prstGeom prst="rect">
            <a:avLst/>
          </a:prstGeom>
          <a:solidFill>
            <a:srgbClr val="E3054F"/>
          </a:solidFill>
          <a:ln w="9525" cap="flat" cmpd="sng">
            <a:solidFill>
              <a:schemeClr val="tx1"/>
            </a:solidFill>
            <a:prstDash val="solid"/>
            <a:miter/>
            <a:headEnd type="none" w="med" len="med"/>
            <a:tailEnd type="none" w="med" len="med"/>
          </a:ln>
        </p:spPr>
        <p:txBody>
          <a:bodyPr/>
          <a:lstStyle/>
          <a:p>
            <a:endParaRPr lang="en-US"/>
          </a:p>
        </p:txBody>
      </p:sp>
      <p:sp>
        <p:nvSpPr>
          <p:cNvPr id="121947" name="Rectangles 121946"/>
          <p:cNvSpPr/>
          <p:nvPr/>
        </p:nvSpPr>
        <p:spPr>
          <a:xfrm>
            <a:off x="8382000" y="2286000"/>
            <a:ext cx="76200" cy="381000"/>
          </a:xfrm>
          <a:prstGeom prst="rect">
            <a:avLst/>
          </a:prstGeom>
          <a:solidFill>
            <a:srgbClr val="E3054F"/>
          </a:solidFill>
          <a:ln w="9525" cap="flat" cmpd="sng">
            <a:solidFill>
              <a:schemeClr val="tx1"/>
            </a:solidFill>
            <a:prstDash val="solid"/>
            <a:miter/>
            <a:headEnd type="none" w="med" len="med"/>
            <a:tailEnd type="none" w="med" len="med"/>
          </a:ln>
        </p:spPr>
        <p:txBody>
          <a:bodyPr/>
          <a:lstStyle/>
          <a:p>
            <a:endParaRPr lang="en-US"/>
          </a:p>
        </p:txBody>
      </p:sp>
      <p:sp>
        <p:nvSpPr>
          <p:cNvPr id="121948" name="Freeform 121947"/>
          <p:cNvSpPr/>
          <p:nvPr/>
        </p:nvSpPr>
        <p:spPr>
          <a:xfrm>
            <a:off x="3429000" y="2286000"/>
            <a:ext cx="914400" cy="381000"/>
          </a:xfrm>
          <a:custGeom>
            <a:avLst/>
            <a:gdLst/>
            <a:ahLst/>
            <a:cxnLst/>
            <a:rect l="0" t="0" r="0" b="0"/>
            <a:pathLst>
              <a:path w="480" h="240">
                <a:moveTo>
                  <a:pt x="0" y="240"/>
                </a:moveTo>
                <a:lnTo>
                  <a:pt x="48" y="0"/>
                </a:lnTo>
                <a:lnTo>
                  <a:pt x="480" y="0"/>
                </a:lnTo>
                <a:lnTo>
                  <a:pt x="480" y="240"/>
                </a:lnTo>
              </a:path>
            </a:pathLst>
          </a:custGeom>
          <a:noFill/>
          <a:ln w="19050" cap="flat" cmpd="sng">
            <a:solidFill>
              <a:srgbClr val="0033CC">
                <a:alpha val="100000"/>
              </a:srgbClr>
            </a:solidFill>
            <a:prstDash val="solid"/>
            <a:headEnd type="none" w="med" len="med"/>
            <a:tailEnd type="none" w="med" len="med"/>
          </a:ln>
        </p:spPr>
        <p:txBody>
          <a:bodyPr/>
          <a:lstStyle/>
          <a:p>
            <a:endParaRPr lang="en-US"/>
          </a:p>
        </p:txBody>
      </p:sp>
      <p:sp>
        <p:nvSpPr>
          <p:cNvPr id="121949" name="Freeform 121948"/>
          <p:cNvSpPr/>
          <p:nvPr/>
        </p:nvSpPr>
        <p:spPr>
          <a:xfrm>
            <a:off x="5029200" y="2286000"/>
            <a:ext cx="762000" cy="381000"/>
          </a:xfrm>
          <a:custGeom>
            <a:avLst/>
            <a:gdLst/>
            <a:ahLst/>
            <a:cxnLst/>
            <a:rect l="0" t="0" r="0" b="0"/>
            <a:pathLst>
              <a:path w="480" h="240">
                <a:moveTo>
                  <a:pt x="0" y="240"/>
                </a:moveTo>
                <a:lnTo>
                  <a:pt x="48" y="0"/>
                </a:lnTo>
                <a:lnTo>
                  <a:pt x="480" y="0"/>
                </a:lnTo>
                <a:lnTo>
                  <a:pt x="480" y="240"/>
                </a:lnTo>
              </a:path>
            </a:pathLst>
          </a:custGeom>
          <a:noFill/>
          <a:ln w="19050" cap="flat" cmpd="sng">
            <a:solidFill>
              <a:srgbClr val="0033CC">
                <a:alpha val="100000"/>
              </a:srgbClr>
            </a:solidFill>
            <a:prstDash val="solid"/>
            <a:headEnd type="none" w="med" len="med"/>
            <a:tailEnd type="none" w="med" len="med"/>
          </a:ln>
        </p:spPr>
        <p:txBody>
          <a:bodyPr/>
          <a:lstStyle/>
          <a:p>
            <a:endParaRPr lang="en-US"/>
          </a:p>
        </p:txBody>
      </p:sp>
      <p:sp>
        <p:nvSpPr>
          <p:cNvPr id="121950" name="Freeform 121949"/>
          <p:cNvSpPr/>
          <p:nvPr/>
        </p:nvSpPr>
        <p:spPr>
          <a:xfrm>
            <a:off x="5029200" y="3048000"/>
            <a:ext cx="762000" cy="381000"/>
          </a:xfrm>
          <a:custGeom>
            <a:avLst/>
            <a:gdLst/>
            <a:ahLst/>
            <a:cxnLst/>
            <a:rect l="0" t="0" r="0" b="0"/>
            <a:pathLst>
              <a:path w="480" h="240">
                <a:moveTo>
                  <a:pt x="0" y="240"/>
                </a:moveTo>
                <a:lnTo>
                  <a:pt x="48" y="0"/>
                </a:lnTo>
                <a:lnTo>
                  <a:pt x="480" y="0"/>
                </a:lnTo>
                <a:lnTo>
                  <a:pt x="480" y="240"/>
                </a:lnTo>
              </a:path>
            </a:pathLst>
          </a:custGeom>
          <a:noFill/>
          <a:ln w="19050" cap="flat" cmpd="sng">
            <a:solidFill>
              <a:srgbClr val="0033CC">
                <a:alpha val="100000"/>
              </a:srgbClr>
            </a:solidFill>
            <a:prstDash val="solid"/>
            <a:headEnd type="none" w="med" len="med"/>
            <a:tailEnd type="none" w="med" len="med"/>
          </a:ln>
        </p:spPr>
        <p:txBody>
          <a:bodyPr/>
          <a:lstStyle/>
          <a:p>
            <a:endParaRPr lang="en-US"/>
          </a:p>
        </p:txBody>
      </p:sp>
      <p:sp>
        <p:nvSpPr>
          <p:cNvPr id="121953" name="Rectangles 121952"/>
          <p:cNvSpPr/>
          <p:nvPr/>
        </p:nvSpPr>
        <p:spPr>
          <a:xfrm>
            <a:off x="7162800" y="2286000"/>
            <a:ext cx="152400" cy="381000"/>
          </a:xfrm>
          <a:prstGeom prst="rect">
            <a:avLst/>
          </a:prstGeom>
          <a:solidFill>
            <a:srgbClr val="01FFBC"/>
          </a:solidFill>
          <a:ln w="9525" cap="flat" cmpd="sng">
            <a:solidFill>
              <a:schemeClr val="tx1"/>
            </a:solidFill>
            <a:prstDash val="solid"/>
            <a:miter/>
            <a:headEnd type="none" w="med" len="med"/>
            <a:tailEnd type="none" w="med" len="med"/>
          </a:ln>
        </p:spPr>
        <p:txBody>
          <a:bodyPr wrap="none" anchor="ctr"/>
          <a:lstStyle/>
          <a:p>
            <a:pPr algn="ctr"/>
            <a:r>
              <a:rPr>
                <a:latin typeface="Arial" panose="020B0604020202020204" pitchFamily="34" charset="0"/>
              </a:rPr>
              <a:t>A</a:t>
            </a:r>
          </a:p>
        </p:txBody>
      </p:sp>
      <p:sp>
        <p:nvSpPr>
          <p:cNvPr id="121954" name="Rectangles 121953"/>
          <p:cNvSpPr/>
          <p:nvPr/>
        </p:nvSpPr>
        <p:spPr>
          <a:xfrm>
            <a:off x="7391400" y="3048000"/>
            <a:ext cx="152400" cy="381000"/>
          </a:xfrm>
          <a:prstGeom prst="rect">
            <a:avLst/>
          </a:prstGeom>
          <a:solidFill>
            <a:srgbClr val="01FFBC"/>
          </a:solidFill>
          <a:ln w="9525" cap="flat" cmpd="sng">
            <a:solidFill>
              <a:schemeClr val="tx1"/>
            </a:solidFill>
            <a:prstDash val="solid"/>
            <a:miter/>
            <a:headEnd type="none" w="med" len="med"/>
            <a:tailEnd type="none" w="med" len="med"/>
          </a:ln>
        </p:spPr>
        <p:txBody>
          <a:bodyPr wrap="none" anchor="ctr"/>
          <a:lstStyle/>
          <a:p>
            <a:pPr algn="ctr"/>
            <a:r>
              <a:rPr>
                <a:latin typeface="Arial" panose="020B0604020202020204" pitchFamily="34" charset="0"/>
              </a:rPr>
              <a:t>a</a:t>
            </a:r>
          </a:p>
        </p:txBody>
      </p:sp>
      <p:sp>
        <p:nvSpPr>
          <p:cNvPr id="121955" name="Freeform 121954"/>
          <p:cNvSpPr/>
          <p:nvPr/>
        </p:nvSpPr>
        <p:spPr>
          <a:xfrm>
            <a:off x="6553200" y="2286000"/>
            <a:ext cx="2743200" cy="381000"/>
          </a:xfrm>
          <a:custGeom>
            <a:avLst/>
            <a:gdLst/>
            <a:ahLst/>
            <a:cxnLst/>
            <a:rect l="0" t="0" r="0" b="0"/>
            <a:pathLst>
              <a:path w="1728" h="240">
                <a:moveTo>
                  <a:pt x="0" y="240"/>
                </a:moveTo>
                <a:lnTo>
                  <a:pt x="96" y="0"/>
                </a:lnTo>
                <a:lnTo>
                  <a:pt x="1728" y="0"/>
                </a:lnTo>
                <a:lnTo>
                  <a:pt x="1728" y="240"/>
                </a:lnTo>
              </a:path>
            </a:pathLst>
          </a:custGeom>
          <a:noFill/>
          <a:ln w="19050" cap="flat" cmpd="sng">
            <a:solidFill>
              <a:srgbClr val="0033CC">
                <a:alpha val="100000"/>
              </a:srgbClr>
            </a:solidFill>
            <a:prstDash val="solid"/>
            <a:headEnd type="none" w="med" len="med"/>
            <a:tailEnd type="none" w="med" len="med"/>
          </a:ln>
        </p:spPr>
        <p:txBody>
          <a:bodyPr/>
          <a:lstStyle/>
          <a:p>
            <a:endParaRPr lang="en-US"/>
          </a:p>
        </p:txBody>
      </p:sp>
      <p:sp>
        <p:nvSpPr>
          <p:cNvPr id="121956" name="Freeform 121955"/>
          <p:cNvSpPr/>
          <p:nvPr/>
        </p:nvSpPr>
        <p:spPr>
          <a:xfrm>
            <a:off x="6553200" y="3048000"/>
            <a:ext cx="2743200" cy="381000"/>
          </a:xfrm>
          <a:custGeom>
            <a:avLst/>
            <a:gdLst/>
            <a:ahLst/>
            <a:cxnLst/>
            <a:rect l="0" t="0" r="0" b="0"/>
            <a:pathLst>
              <a:path w="1728" h="240">
                <a:moveTo>
                  <a:pt x="0" y="240"/>
                </a:moveTo>
                <a:lnTo>
                  <a:pt x="96" y="0"/>
                </a:lnTo>
                <a:lnTo>
                  <a:pt x="1728" y="0"/>
                </a:lnTo>
                <a:lnTo>
                  <a:pt x="1728" y="240"/>
                </a:lnTo>
              </a:path>
            </a:pathLst>
          </a:custGeom>
          <a:noFill/>
          <a:ln w="19050" cap="flat" cmpd="sng">
            <a:solidFill>
              <a:srgbClr val="0033CC">
                <a:alpha val="100000"/>
              </a:srgbClr>
            </a:solidFill>
            <a:prstDash val="solid"/>
            <a:headEnd type="none" w="med" len="med"/>
            <a:tailEnd type="none" w="med" len="med"/>
          </a:ln>
        </p:spPr>
        <p:txBody>
          <a:bodyPr/>
          <a:lstStyle/>
          <a:p>
            <a:endParaRPr lang="en-US"/>
          </a:p>
        </p:txBody>
      </p:sp>
      <p:sp>
        <p:nvSpPr>
          <p:cNvPr id="121957" name="Rectangles 121956"/>
          <p:cNvSpPr/>
          <p:nvPr/>
        </p:nvSpPr>
        <p:spPr>
          <a:xfrm>
            <a:off x="7620000" y="2286000"/>
            <a:ext cx="228600" cy="381000"/>
          </a:xfrm>
          <a:prstGeom prst="rect">
            <a:avLst/>
          </a:prstGeom>
          <a:solidFill>
            <a:srgbClr val="01FFBC"/>
          </a:solidFill>
          <a:ln w="9525" cap="flat" cmpd="sng">
            <a:solidFill>
              <a:schemeClr val="tx1"/>
            </a:solidFill>
            <a:prstDash val="solid"/>
            <a:miter/>
            <a:headEnd type="none" w="med" len="med"/>
            <a:tailEnd type="none" w="med" len="med"/>
          </a:ln>
        </p:spPr>
        <p:txBody>
          <a:bodyPr wrap="none" anchor="ctr"/>
          <a:lstStyle/>
          <a:p>
            <a:pPr algn="ctr"/>
            <a:r>
              <a:rPr>
                <a:latin typeface="Arial" panose="020B0604020202020204" pitchFamily="34" charset="0"/>
              </a:rPr>
              <a:t>D</a:t>
            </a:r>
          </a:p>
        </p:txBody>
      </p:sp>
      <p:sp>
        <p:nvSpPr>
          <p:cNvPr id="121958" name="Rectangles 121957"/>
          <p:cNvSpPr/>
          <p:nvPr/>
        </p:nvSpPr>
        <p:spPr>
          <a:xfrm>
            <a:off x="7924800" y="3048000"/>
            <a:ext cx="152400" cy="381000"/>
          </a:xfrm>
          <a:prstGeom prst="rect">
            <a:avLst/>
          </a:prstGeom>
          <a:solidFill>
            <a:srgbClr val="01FFBC"/>
          </a:solidFill>
          <a:ln w="9525" cap="flat" cmpd="sng">
            <a:solidFill>
              <a:schemeClr val="tx1"/>
            </a:solidFill>
            <a:prstDash val="solid"/>
            <a:miter/>
            <a:headEnd type="none" w="med" len="med"/>
            <a:tailEnd type="none" w="med" len="med"/>
          </a:ln>
        </p:spPr>
        <p:txBody>
          <a:bodyPr wrap="none" anchor="ctr"/>
          <a:lstStyle/>
          <a:p>
            <a:pPr algn="ctr"/>
            <a:r>
              <a:rPr>
                <a:latin typeface="Arial" panose="020B0604020202020204" pitchFamily="34" charset="0"/>
              </a:rPr>
              <a:t>d</a:t>
            </a:r>
          </a:p>
        </p:txBody>
      </p:sp>
      <p:sp>
        <p:nvSpPr>
          <p:cNvPr id="121959" name="Text Box 121958"/>
          <p:cNvSpPr txBox="1"/>
          <p:nvPr/>
        </p:nvSpPr>
        <p:spPr>
          <a:xfrm>
            <a:off x="3581400" y="1295400"/>
            <a:ext cx="775970" cy="521970"/>
          </a:xfrm>
          <a:prstGeom prst="rect">
            <a:avLst/>
          </a:prstGeom>
          <a:noFill/>
          <a:ln w="9525">
            <a:noFill/>
          </a:ln>
        </p:spPr>
        <p:txBody>
          <a:bodyPr wrap="none" anchor="t">
            <a:spAutoFit/>
          </a:bodyPr>
          <a:lstStyle/>
          <a:p>
            <a:r>
              <a:rPr>
                <a:latin typeface="Arial" panose="020B0604020202020204" pitchFamily="34" charset="0"/>
              </a:rPr>
              <a:t>ATIM</a:t>
            </a:r>
          </a:p>
          <a:p>
            <a:r>
              <a:rPr dirty="0">
                <a:latin typeface="Arial" panose="020B0604020202020204" pitchFamily="34" charset="0"/>
              </a:rPr>
              <a:t>window</a:t>
            </a:r>
            <a:endParaRPr>
              <a:latin typeface="Arial" panose="020B0604020202020204" pitchFamily="34" charset="0"/>
            </a:endParaRPr>
          </a:p>
        </p:txBody>
      </p:sp>
      <p:sp>
        <p:nvSpPr>
          <p:cNvPr id="121960" name="Straight Connector 121959"/>
          <p:cNvSpPr/>
          <p:nvPr/>
        </p:nvSpPr>
        <p:spPr>
          <a:xfrm>
            <a:off x="3581400" y="1905000"/>
            <a:ext cx="762000" cy="0"/>
          </a:xfrm>
          <a:prstGeom prst="line">
            <a:avLst/>
          </a:prstGeom>
          <a:ln w="9525" cap="flat" cmpd="sng">
            <a:solidFill>
              <a:schemeClr val="tx1"/>
            </a:solidFill>
            <a:prstDash val="solid"/>
            <a:headEnd type="triangle" w="med" len="med"/>
            <a:tailEnd type="triangle" w="med" len="med"/>
          </a:ln>
        </p:spPr>
      </p:sp>
      <p:sp>
        <p:nvSpPr>
          <p:cNvPr id="121961" name="Straight Connector 121960"/>
          <p:cNvSpPr/>
          <p:nvPr/>
        </p:nvSpPr>
        <p:spPr>
          <a:xfrm>
            <a:off x="5181600" y="1905000"/>
            <a:ext cx="1600200" cy="0"/>
          </a:xfrm>
          <a:prstGeom prst="line">
            <a:avLst/>
          </a:prstGeom>
          <a:ln w="9525" cap="flat" cmpd="sng">
            <a:solidFill>
              <a:schemeClr val="tx1"/>
            </a:solidFill>
            <a:prstDash val="solid"/>
            <a:headEnd type="triangle" w="med" len="med"/>
            <a:tailEnd type="triangle" w="med" len="med"/>
          </a:ln>
        </p:spPr>
      </p:sp>
      <p:sp>
        <p:nvSpPr>
          <p:cNvPr id="121962" name="Text Box 121961"/>
          <p:cNvSpPr txBox="1"/>
          <p:nvPr/>
        </p:nvSpPr>
        <p:spPr>
          <a:xfrm>
            <a:off x="5181600" y="1524000"/>
            <a:ext cx="1390015" cy="306705"/>
          </a:xfrm>
          <a:prstGeom prst="rect">
            <a:avLst/>
          </a:prstGeom>
          <a:noFill/>
          <a:ln w="9525">
            <a:noFill/>
          </a:ln>
        </p:spPr>
        <p:txBody>
          <a:bodyPr wrap="none" anchor="t">
            <a:spAutoFit/>
          </a:bodyPr>
          <a:lstStyle/>
          <a:p>
            <a:r>
              <a:rPr dirty="0">
                <a:latin typeface="Arial" panose="020B0604020202020204" pitchFamily="34" charset="0"/>
              </a:rPr>
              <a:t>beacon interval</a:t>
            </a:r>
            <a:endParaRPr>
              <a:latin typeface="Arial" panose="020B0604020202020204" pitchFamily="34" charset="0"/>
            </a:endParaRPr>
          </a:p>
        </p:txBody>
      </p:sp>
      <p:sp>
        <p:nvSpPr>
          <p:cNvPr id="121963" name="Straight Connector 121962"/>
          <p:cNvSpPr/>
          <p:nvPr/>
        </p:nvSpPr>
        <p:spPr>
          <a:xfrm>
            <a:off x="4343400" y="1828800"/>
            <a:ext cx="0" cy="2209800"/>
          </a:xfrm>
          <a:prstGeom prst="line">
            <a:avLst/>
          </a:prstGeom>
          <a:ln w="9525" cap="flat" cmpd="sng">
            <a:solidFill>
              <a:schemeClr val="tx1"/>
            </a:solidFill>
            <a:prstDash val="dash"/>
            <a:headEnd type="none" w="med" len="med"/>
            <a:tailEnd type="none" w="med" len="med"/>
          </a:ln>
        </p:spPr>
      </p:sp>
      <p:sp>
        <p:nvSpPr>
          <p:cNvPr id="121965" name="Straight Connector 121964"/>
          <p:cNvSpPr/>
          <p:nvPr/>
        </p:nvSpPr>
        <p:spPr>
          <a:xfrm>
            <a:off x="5943600" y="1828800"/>
            <a:ext cx="0" cy="2209800"/>
          </a:xfrm>
          <a:prstGeom prst="line">
            <a:avLst/>
          </a:prstGeom>
          <a:ln w="9525" cap="flat" cmpd="sng">
            <a:solidFill>
              <a:schemeClr val="tx1"/>
            </a:solidFill>
            <a:prstDash val="dash"/>
            <a:headEnd type="none" w="med" len="med"/>
            <a:tailEnd type="none" w="med" len="med"/>
          </a:ln>
        </p:spPr>
      </p:sp>
      <p:sp>
        <p:nvSpPr>
          <p:cNvPr id="121967" name="Straight Connector 121966"/>
          <p:cNvSpPr/>
          <p:nvPr/>
        </p:nvSpPr>
        <p:spPr>
          <a:xfrm>
            <a:off x="7543800" y="1828800"/>
            <a:ext cx="0" cy="2209800"/>
          </a:xfrm>
          <a:prstGeom prst="line">
            <a:avLst/>
          </a:prstGeom>
          <a:ln w="9525" cap="flat" cmpd="sng">
            <a:solidFill>
              <a:schemeClr val="tx1"/>
            </a:solidFill>
            <a:prstDash val="dash"/>
            <a:headEnd type="none" w="med" len="med"/>
            <a:tailEnd type="none" w="med" len="med"/>
          </a:ln>
        </p:spPr>
      </p:sp>
      <p:sp>
        <p:nvSpPr>
          <p:cNvPr id="121969" name="Rectangles 121968"/>
          <p:cNvSpPr/>
          <p:nvPr/>
        </p:nvSpPr>
        <p:spPr>
          <a:xfrm>
            <a:off x="4419600" y="4648200"/>
            <a:ext cx="152400" cy="381000"/>
          </a:xfrm>
          <a:prstGeom prst="rect">
            <a:avLst/>
          </a:prstGeom>
          <a:solidFill>
            <a:srgbClr val="01FFBC"/>
          </a:solidFill>
          <a:ln w="9525" cap="flat" cmpd="sng">
            <a:solidFill>
              <a:schemeClr val="tx1"/>
            </a:solidFill>
            <a:prstDash val="solid"/>
            <a:miter/>
            <a:headEnd type="none" w="med" len="med"/>
            <a:tailEnd type="none" w="med" len="med"/>
          </a:ln>
        </p:spPr>
        <p:txBody>
          <a:bodyPr wrap="none" anchor="ctr"/>
          <a:lstStyle/>
          <a:p>
            <a:pPr algn="ctr"/>
            <a:r>
              <a:rPr lang="en-US" altLang="x-none">
                <a:latin typeface="Arial" panose="020B0604020202020204" pitchFamily="34" charset="0"/>
              </a:rPr>
              <a:t>a</a:t>
            </a:r>
          </a:p>
        </p:txBody>
      </p:sp>
      <p:sp>
        <p:nvSpPr>
          <p:cNvPr id="121970" name="Text Box 121969"/>
          <p:cNvSpPr txBox="1"/>
          <p:nvPr/>
        </p:nvSpPr>
        <p:spPr>
          <a:xfrm>
            <a:off x="4572000" y="4724400"/>
            <a:ext cx="1696085" cy="306705"/>
          </a:xfrm>
          <a:prstGeom prst="rect">
            <a:avLst/>
          </a:prstGeom>
          <a:noFill/>
          <a:ln w="9525">
            <a:noFill/>
          </a:ln>
        </p:spPr>
        <p:txBody>
          <a:bodyPr wrap="none" anchor="t">
            <a:spAutoFit/>
          </a:bodyPr>
          <a:lstStyle/>
          <a:p>
            <a:r>
              <a:rPr lang="en-US" altLang="x-none">
                <a:latin typeface="Arial" panose="020B0604020202020204" pitchFamily="34" charset="0"/>
              </a:rPr>
              <a:t>acknowledge ATIM</a:t>
            </a:r>
          </a:p>
        </p:txBody>
      </p:sp>
      <p:sp>
        <p:nvSpPr>
          <p:cNvPr id="121972" name="Rectangles 121971"/>
          <p:cNvSpPr/>
          <p:nvPr/>
        </p:nvSpPr>
        <p:spPr>
          <a:xfrm>
            <a:off x="6553200" y="4648200"/>
            <a:ext cx="152400" cy="381000"/>
          </a:xfrm>
          <a:prstGeom prst="rect">
            <a:avLst/>
          </a:prstGeom>
          <a:solidFill>
            <a:srgbClr val="01FFBC"/>
          </a:solidFill>
          <a:ln w="9525" cap="flat" cmpd="sng">
            <a:solidFill>
              <a:schemeClr val="tx1"/>
            </a:solidFill>
            <a:prstDash val="solid"/>
            <a:miter/>
            <a:headEnd type="none" w="med" len="med"/>
            <a:tailEnd type="none" w="med" len="med"/>
          </a:ln>
        </p:spPr>
        <p:txBody>
          <a:bodyPr wrap="none" anchor="ctr"/>
          <a:lstStyle/>
          <a:p>
            <a:pPr algn="ctr"/>
            <a:r>
              <a:rPr lang="en-US" altLang="x-none">
                <a:latin typeface="Arial" panose="020B0604020202020204" pitchFamily="34" charset="0"/>
              </a:rPr>
              <a:t>d</a:t>
            </a:r>
          </a:p>
        </p:txBody>
      </p:sp>
      <p:sp>
        <p:nvSpPr>
          <p:cNvPr id="121973" name="Text Box 121972"/>
          <p:cNvSpPr txBox="1"/>
          <p:nvPr/>
        </p:nvSpPr>
        <p:spPr>
          <a:xfrm>
            <a:off x="6705600" y="4724400"/>
            <a:ext cx="1617980" cy="306705"/>
          </a:xfrm>
          <a:prstGeom prst="rect">
            <a:avLst/>
          </a:prstGeom>
          <a:noFill/>
          <a:ln w="9525">
            <a:noFill/>
          </a:ln>
        </p:spPr>
        <p:txBody>
          <a:bodyPr wrap="none" anchor="t">
            <a:spAutoFit/>
          </a:bodyPr>
          <a:lstStyle/>
          <a:p>
            <a:r>
              <a:rPr lang="en-US" altLang="x-none">
                <a:latin typeface="Arial" panose="020B0604020202020204" pitchFamily="34" charset="0"/>
              </a:rPr>
              <a:t>acknowledge data</a:t>
            </a:r>
          </a:p>
        </p:txBody>
      </p:sp>
    </p:spTree>
    <p:extLst>
      <p:ext uri="{BB962C8B-B14F-4D97-AF65-F5344CB8AC3E}">
        <p14:creationId xmlns:p14="http://schemas.microsoft.com/office/powerpoint/2010/main" val="50281011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itle 100353"/>
          <p:cNvSpPr>
            <a:spLocks noGrp="1"/>
          </p:cNvSpPr>
          <p:nvPr>
            <p:ph type="title"/>
          </p:nvPr>
        </p:nvSpPr>
        <p:spPr>
          <a:xfrm>
            <a:off x="415600" y="460652"/>
            <a:ext cx="11360800" cy="763500"/>
          </a:xfrm>
        </p:spPr>
        <p:txBody>
          <a:bodyPr anchor="ctr"/>
          <a:lstStyle/>
          <a:p>
            <a:r>
              <a:rPr lang="en-US" altLang="x-none"/>
              <a:t>802.11 - Roaming</a:t>
            </a:r>
          </a:p>
        </p:txBody>
      </p:sp>
      <p:sp>
        <p:nvSpPr>
          <p:cNvPr id="100355" name="Text Placeholder 100354"/>
          <p:cNvSpPr>
            <a:spLocks noGrp="1"/>
          </p:cNvSpPr>
          <p:nvPr>
            <p:ph type="body" idx="1"/>
          </p:nvPr>
        </p:nvSpPr>
        <p:spPr>
          <a:xfrm>
            <a:off x="914400" y="1223645"/>
            <a:ext cx="10363200" cy="5105400"/>
          </a:xfrm>
        </p:spPr>
        <p:txBody>
          <a:bodyPr>
            <a:normAutofit lnSpcReduction="10000"/>
          </a:bodyPr>
          <a:lstStyle/>
          <a:p>
            <a:pPr>
              <a:lnSpc>
                <a:spcPct val="90000"/>
              </a:lnSpc>
            </a:pPr>
            <a:r>
              <a:rPr lang="en-US" altLang="x-none" sz="2000"/>
              <a:t>No or bad connection? Then perform:</a:t>
            </a:r>
          </a:p>
          <a:p>
            <a:pPr marL="342900" indent="-342900">
              <a:lnSpc>
                <a:spcPct val="90000"/>
              </a:lnSpc>
              <a:buFont typeface="Arial" panose="020B0604020202020204" pitchFamily="34" charset="0"/>
              <a:buChar char="•"/>
            </a:pPr>
            <a:r>
              <a:rPr lang="en-US" altLang="x-none" sz="2000"/>
              <a:t>Scanning</a:t>
            </a:r>
          </a:p>
          <a:p>
            <a:pPr lvl="1">
              <a:lnSpc>
                <a:spcPct val="90000"/>
              </a:lnSpc>
            </a:pPr>
            <a:r>
              <a:rPr lang="en-IN" altLang="en-US" sz="2000"/>
              <a:t>	</a:t>
            </a:r>
            <a:r>
              <a:rPr lang="en-US" altLang="x-none" sz="2000"/>
              <a:t>scan the environment, i.e., listen into the medium for beacon signals or send </a:t>
            </a:r>
            <a:r>
              <a:rPr lang="en-IN" altLang="en-US" sz="2000"/>
              <a:t>	</a:t>
            </a:r>
            <a:r>
              <a:rPr lang="en-US" altLang="x-none" sz="2000"/>
              <a:t>probes into the medium and wait for an answer</a:t>
            </a:r>
          </a:p>
          <a:p>
            <a:pPr marL="342900" indent="-342900">
              <a:lnSpc>
                <a:spcPct val="90000"/>
              </a:lnSpc>
              <a:buFont typeface="Arial" panose="020B0604020202020204" pitchFamily="34" charset="0"/>
              <a:buChar char="•"/>
            </a:pPr>
            <a:r>
              <a:rPr lang="en-US" altLang="x-none" sz="2000" err="1"/>
              <a:t>Reassociation</a:t>
            </a:r>
            <a:r>
              <a:rPr lang="en-US" altLang="x-none" sz="2000"/>
              <a:t> Request</a:t>
            </a:r>
          </a:p>
          <a:p>
            <a:pPr lvl="1">
              <a:lnSpc>
                <a:spcPct val="90000"/>
              </a:lnSpc>
            </a:pPr>
            <a:r>
              <a:rPr lang="en-IN" altLang="en-US" sz="2000"/>
              <a:t>	</a:t>
            </a:r>
            <a:r>
              <a:rPr lang="en-US" altLang="x-none" sz="2000"/>
              <a:t>station sends a request to one or several AP(s)</a:t>
            </a:r>
          </a:p>
          <a:p>
            <a:pPr marL="342900" indent="-342900">
              <a:lnSpc>
                <a:spcPct val="90000"/>
              </a:lnSpc>
              <a:buFont typeface="Arial" panose="020B0604020202020204" pitchFamily="34" charset="0"/>
              <a:buChar char="•"/>
            </a:pPr>
            <a:r>
              <a:rPr lang="en-US" altLang="x-none" sz="2000" err="1"/>
              <a:t>Reassociation</a:t>
            </a:r>
            <a:r>
              <a:rPr lang="en-US" altLang="x-none" sz="2000"/>
              <a:t> Response</a:t>
            </a:r>
          </a:p>
          <a:p>
            <a:pPr lvl="1">
              <a:lnSpc>
                <a:spcPct val="90000"/>
              </a:lnSpc>
            </a:pPr>
            <a:r>
              <a:rPr lang="en-IN" altLang="en-US" sz="2000"/>
              <a:t>	</a:t>
            </a:r>
            <a:r>
              <a:rPr lang="en-US" altLang="x-none" sz="2000"/>
              <a:t>success: AP has answered, station can now participate</a:t>
            </a:r>
          </a:p>
          <a:p>
            <a:pPr lvl="1">
              <a:lnSpc>
                <a:spcPct val="90000"/>
              </a:lnSpc>
            </a:pPr>
            <a:r>
              <a:rPr lang="en-IN" altLang="en-US" sz="2000"/>
              <a:t>	</a:t>
            </a:r>
            <a:r>
              <a:rPr lang="en-US" altLang="x-none" sz="2000"/>
              <a:t>failure: continue scanning</a:t>
            </a:r>
          </a:p>
          <a:p>
            <a:pPr marL="342900" indent="-342900">
              <a:lnSpc>
                <a:spcPct val="90000"/>
              </a:lnSpc>
              <a:buFont typeface="Arial" panose="020B0604020202020204" pitchFamily="34" charset="0"/>
              <a:buChar char="•"/>
            </a:pPr>
            <a:r>
              <a:rPr lang="en-US" altLang="x-none" sz="2000"/>
              <a:t>AP accepts </a:t>
            </a:r>
            <a:r>
              <a:rPr lang="en-US" altLang="x-none" sz="2000" err="1"/>
              <a:t>Reassociation</a:t>
            </a:r>
            <a:r>
              <a:rPr lang="en-US" altLang="x-none" sz="2000"/>
              <a:t> Request</a:t>
            </a:r>
          </a:p>
          <a:p>
            <a:pPr lvl="1">
              <a:lnSpc>
                <a:spcPct val="90000"/>
              </a:lnSpc>
            </a:pPr>
            <a:r>
              <a:rPr lang="en-IN" altLang="en-US" sz="2000"/>
              <a:t>	</a:t>
            </a:r>
            <a:r>
              <a:rPr lang="en-US" altLang="x-none" sz="2000"/>
              <a:t>signal the new station to the distribution system</a:t>
            </a:r>
          </a:p>
          <a:p>
            <a:pPr lvl="1">
              <a:lnSpc>
                <a:spcPct val="90000"/>
              </a:lnSpc>
            </a:pPr>
            <a:r>
              <a:rPr lang="en-IN" altLang="en-US" sz="2000"/>
              <a:t>	</a:t>
            </a:r>
            <a:r>
              <a:rPr lang="en-US" altLang="x-none" sz="2000"/>
              <a:t>the distribution system updates its data base (i.e., location information)</a:t>
            </a:r>
          </a:p>
          <a:p>
            <a:pPr lvl="1">
              <a:lnSpc>
                <a:spcPct val="90000"/>
              </a:lnSpc>
            </a:pPr>
            <a:r>
              <a:rPr lang="en-IN" altLang="en-US" sz="2000"/>
              <a:t>	</a:t>
            </a:r>
            <a:r>
              <a:rPr lang="en-US" altLang="x-none" sz="2000"/>
              <a:t>typically, the distribution system now informs the old AP so it can release </a:t>
            </a:r>
            <a:r>
              <a:rPr lang="en-IN" altLang="en-US" sz="2000"/>
              <a:t>	</a:t>
            </a:r>
            <a:r>
              <a:rPr lang="en-US" altLang="x-none" sz="2000"/>
              <a:t>resources</a:t>
            </a:r>
          </a:p>
        </p:txBody>
      </p:sp>
    </p:spTree>
    <p:extLst>
      <p:ext uri="{BB962C8B-B14F-4D97-AF65-F5344CB8AC3E}">
        <p14:creationId xmlns:p14="http://schemas.microsoft.com/office/powerpoint/2010/main" val="411946887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lvl="0" eaLnBrk="1" hangingPunct="1"/>
            <a:fld id="{9A0DB2DC-4C9A-4742-B13C-FB6460FD3503}" type="slidenum">
              <a:rPr lang="en-US" dirty="0"/>
              <a:t>56</a:t>
            </a:fld>
            <a:endParaRPr lang="en-US" dirty="0"/>
          </a:p>
        </p:txBody>
      </p:sp>
      <p:sp>
        <p:nvSpPr>
          <p:cNvPr id="1442818" name="Title 1442817"/>
          <p:cNvSpPr>
            <a:spLocks noGrp="1"/>
          </p:cNvSpPr>
          <p:nvPr>
            <p:ph type="title"/>
          </p:nvPr>
        </p:nvSpPr>
        <p:spPr>
          <a:xfrm>
            <a:off x="670560" y="0"/>
            <a:ext cx="7772400" cy="1143000"/>
          </a:xfrm>
        </p:spPr>
        <p:txBody>
          <a:bodyPr anchor="ctr"/>
          <a:lstStyle/>
          <a:p>
            <a:r>
              <a:t>IEEE 802.11 Summary</a:t>
            </a:r>
          </a:p>
        </p:txBody>
      </p:sp>
      <p:sp>
        <p:nvSpPr>
          <p:cNvPr id="1442819" name="Text Placeholder 1442818"/>
          <p:cNvSpPr>
            <a:spLocks noGrp="1"/>
          </p:cNvSpPr>
          <p:nvPr>
            <p:ph type="body" idx="1"/>
          </p:nvPr>
        </p:nvSpPr>
        <p:spPr>
          <a:xfrm>
            <a:off x="1385570" y="974725"/>
            <a:ext cx="8596630" cy="5121275"/>
          </a:xfrm>
        </p:spPr>
        <p:txBody>
          <a:bodyPr/>
          <a:lstStyle/>
          <a:p>
            <a:pPr marL="342900" indent="-342900">
              <a:lnSpc>
                <a:spcPct val="90000"/>
              </a:lnSpc>
              <a:buFont typeface="Arial" panose="020B0604020202020204" pitchFamily="34" charset="0"/>
              <a:buChar char="•"/>
            </a:pPr>
            <a:r>
              <a:rPr sz="2400"/>
              <a:t>Infrastructure and ad hoc modes using DCF</a:t>
            </a:r>
          </a:p>
          <a:p>
            <a:pPr marL="342900" indent="-342900">
              <a:lnSpc>
                <a:spcPct val="90000"/>
              </a:lnSpc>
              <a:buFont typeface="Arial" panose="020B0604020202020204" pitchFamily="34" charset="0"/>
              <a:buChar char="•"/>
            </a:pPr>
            <a:r>
              <a:rPr sz="2400"/>
              <a:t>Carrier Sense Multiple Access</a:t>
            </a:r>
          </a:p>
          <a:p>
            <a:pPr marL="342900" indent="-342900">
              <a:lnSpc>
                <a:spcPct val="90000"/>
              </a:lnSpc>
              <a:buFont typeface="Arial" panose="020B0604020202020204" pitchFamily="34" charset="0"/>
              <a:buChar char="•"/>
            </a:pPr>
            <a:r>
              <a:rPr sz="2400"/>
              <a:t>Binary exponential backoff for collision avoidance and congestion control</a:t>
            </a:r>
          </a:p>
          <a:p>
            <a:pPr marL="342900" indent="-342900">
              <a:lnSpc>
                <a:spcPct val="90000"/>
              </a:lnSpc>
              <a:buFont typeface="Arial" panose="020B0604020202020204" pitchFamily="34" charset="0"/>
              <a:buChar char="•"/>
            </a:pPr>
            <a:r>
              <a:rPr sz="2400"/>
              <a:t>Acknowledgements for reliability</a:t>
            </a:r>
          </a:p>
          <a:p>
            <a:pPr marL="342900" indent="-342900">
              <a:lnSpc>
                <a:spcPct val="90000"/>
              </a:lnSpc>
              <a:buFont typeface="Arial" panose="020B0604020202020204" pitchFamily="34" charset="0"/>
              <a:buChar char="•"/>
            </a:pPr>
            <a:r>
              <a:rPr sz="2400"/>
              <a:t>Power save mode for energy conservation</a:t>
            </a:r>
          </a:p>
          <a:p>
            <a:pPr marL="342900" indent="-342900">
              <a:lnSpc>
                <a:spcPct val="90000"/>
              </a:lnSpc>
              <a:buFont typeface="Arial" panose="020B0604020202020204" pitchFamily="34" charset="0"/>
              <a:buChar char="•"/>
            </a:pPr>
            <a:r>
              <a:rPr sz="2400"/>
              <a:t>Time-bound service using PCF</a:t>
            </a:r>
          </a:p>
          <a:p>
            <a:pPr marL="342900" indent="-342900">
              <a:lnSpc>
                <a:spcPct val="90000"/>
              </a:lnSpc>
              <a:buFont typeface="Arial" panose="020B0604020202020204" pitchFamily="34" charset="0"/>
              <a:buChar char="•"/>
            </a:pPr>
            <a:r>
              <a:rPr sz="2400"/>
              <a:t>Signaling packets for avoiding Exposed/Hidden terminal problems, and for reservation</a:t>
            </a:r>
          </a:p>
          <a:p>
            <a:pPr marL="800100" lvl="2" indent="-342900">
              <a:lnSpc>
                <a:spcPct val="90000"/>
              </a:lnSpc>
              <a:buFont typeface="Arial" panose="020B0604020202020204" pitchFamily="34" charset="0"/>
              <a:buChar char="•"/>
            </a:pPr>
            <a:r>
              <a:rPr sz="2000"/>
              <a:t>Medium is reserved for the duration of the transmission</a:t>
            </a:r>
          </a:p>
          <a:p>
            <a:pPr marL="800100" lvl="2" indent="-342900">
              <a:lnSpc>
                <a:spcPct val="90000"/>
              </a:lnSpc>
              <a:buFont typeface="Arial" panose="020B0604020202020204" pitchFamily="34" charset="0"/>
              <a:buChar char="•"/>
            </a:pPr>
            <a:r>
              <a:rPr sz="2000">
                <a:solidFill>
                  <a:srgbClr val="FF0000"/>
                </a:solidFill>
              </a:rPr>
              <a:t>RTS-CTS</a:t>
            </a:r>
            <a:r>
              <a:rPr sz="2000"/>
              <a:t> in DCF</a:t>
            </a:r>
          </a:p>
          <a:p>
            <a:pPr marL="800100" lvl="2" indent="-342900">
              <a:lnSpc>
                <a:spcPct val="90000"/>
              </a:lnSpc>
              <a:buFont typeface="Arial" panose="020B0604020202020204" pitchFamily="34" charset="0"/>
              <a:buChar char="•"/>
            </a:pPr>
            <a:r>
              <a:rPr sz="2000">
                <a:solidFill>
                  <a:srgbClr val="FF0000"/>
                </a:solidFill>
              </a:rPr>
              <a:t>Polls</a:t>
            </a:r>
            <a:r>
              <a:rPr sz="2000"/>
              <a:t> in PCF</a:t>
            </a:r>
          </a:p>
        </p:txBody>
      </p:sp>
    </p:spTree>
    <p:extLst>
      <p:ext uri="{BB962C8B-B14F-4D97-AF65-F5344CB8AC3E}">
        <p14:creationId xmlns:p14="http://schemas.microsoft.com/office/powerpoint/2010/main" val="3979751540"/>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ltLang="x-none" sz="2000" dirty="0">
                <a:sym typeface="+mn-ea"/>
              </a:rPr>
              <a:t>IEEE WPAN (Wireless Personal Area Networks)</a:t>
            </a:r>
            <a:endParaRPr lang="en-US" altLang="x-none" sz="2000" dirty="0"/>
          </a:p>
          <a:p>
            <a:pPr lvl="1"/>
            <a:r>
              <a:rPr lang="en-US" altLang="x-none" sz="2000" dirty="0">
                <a:sym typeface="+mn-ea"/>
              </a:rPr>
              <a:t>market potential</a:t>
            </a:r>
            <a:endParaRPr lang="en-US" altLang="x-none" sz="2000" dirty="0"/>
          </a:p>
          <a:p>
            <a:pPr lvl="1"/>
            <a:r>
              <a:rPr lang="en-US" altLang="x-none" sz="2000" dirty="0">
                <a:sym typeface="+mn-ea"/>
              </a:rPr>
              <a:t>compatibility</a:t>
            </a:r>
            <a:endParaRPr lang="en-US" altLang="x-none" sz="2000" dirty="0"/>
          </a:p>
          <a:p>
            <a:pPr lvl="1"/>
            <a:r>
              <a:rPr lang="en-US" altLang="x-none" sz="2000" dirty="0">
                <a:sym typeface="+mn-ea"/>
              </a:rPr>
              <a:t>low cost/power, small form factor</a:t>
            </a:r>
            <a:endParaRPr lang="en-US" altLang="x-none" sz="2000" dirty="0"/>
          </a:p>
          <a:p>
            <a:pPr lvl="1"/>
            <a:r>
              <a:rPr lang="en-US" altLang="x-none" sz="2000" dirty="0">
                <a:sym typeface="+mn-ea"/>
              </a:rPr>
              <a:t>technical/economic </a:t>
            </a:r>
            <a:r>
              <a:rPr lang="en-US" altLang="x-none" sz="2000" dirty="0" smtClean="0">
                <a:sym typeface="+mn-ea"/>
              </a:rPr>
              <a:t>feasibility</a:t>
            </a:r>
          </a:p>
          <a:p>
            <a:pPr lvl="2"/>
            <a:r>
              <a:rPr lang="en-US" altLang="x-none" sz="1800" dirty="0" smtClean="0">
                <a:sym typeface="Wingdings" panose="05000000000000000000" pitchFamily="2" charset="2"/>
              </a:rPr>
              <a:t>Bluetooth</a:t>
            </a:r>
          </a:p>
          <a:p>
            <a:pPr lvl="2"/>
            <a:r>
              <a:rPr lang="en-US" altLang="x-none" sz="1800" smtClean="0">
                <a:sym typeface="Wingdings" panose="05000000000000000000" pitchFamily="2" charset="2"/>
              </a:rPr>
              <a:t>Zigbee</a:t>
            </a:r>
            <a:endParaRPr lang="en-US" altLang="x-none" sz="1800" dirty="0" smtClean="0">
              <a:sym typeface="Wingdings" panose="05000000000000000000" pitchFamily="2" charset="2"/>
            </a:endParaRPr>
          </a:p>
          <a:p>
            <a:pPr lvl="2"/>
            <a:endParaRPr lang="en-US" altLang="x-none" sz="1800" dirty="0"/>
          </a:p>
          <a:p>
            <a:endParaRPr lang="en-US" sz="2000" dirty="0"/>
          </a:p>
        </p:txBody>
      </p:sp>
    </p:spTree>
    <p:extLst>
      <p:ext uri="{BB962C8B-B14F-4D97-AF65-F5344CB8AC3E}">
        <p14:creationId xmlns:p14="http://schemas.microsoft.com/office/powerpoint/2010/main" val="359030226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object 300"/>
          <p:cNvSpPr txBox="1">
            <a:spLocks noGrp="1"/>
          </p:cNvSpPr>
          <p:nvPr>
            <p:ph type="title"/>
          </p:nvPr>
        </p:nvSpPr>
        <p:spPr>
          <a:xfrm>
            <a:off x="3126441" y="375397"/>
            <a:ext cx="2969557" cy="565313"/>
          </a:xfrm>
          <a:prstGeom prst="rect">
            <a:avLst/>
          </a:prstGeom>
        </p:spPr>
        <p:txBody>
          <a:bodyPr vert="horz" wrap="square" lIns="0" tIns="11206" rIns="0" bIns="0" rtlCol="0" anchor="t">
            <a:spAutoFit/>
          </a:bodyPr>
          <a:lstStyle/>
          <a:p>
            <a:pPr marL="11206">
              <a:spcBef>
                <a:spcPts val="88"/>
              </a:spcBef>
            </a:pPr>
            <a:r>
              <a:rPr spc="-26" dirty="0"/>
              <a:t>Bluetooth</a:t>
            </a:r>
          </a:p>
        </p:txBody>
      </p:sp>
      <p:sp>
        <p:nvSpPr>
          <p:cNvPr id="301" name="object 301"/>
          <p:cNvSpPr txBox="1"/>
          <p:nvPr/>
        </p:nvSpPr>
        <p:spPr>
          <a:xfrm>
            <a:off x="2210360" y="995911"/>
            <a:ext cx="7502338" cy="2138251"/>
          </a:xfrm>
          <a:prstGeom prst="rect">
            <a:avLst/>
          </a:prstGeom>
        </p:spPr>
        <p:txBody>
          <a:bodyPr vert="horz" wrap="square" lIns="0" tIns="71157" rIns="0" bIns="0" rtlCol="0">
            <a:spAutoFit/>
          </a:bodyPr>
          <a:lstStyle/>
          <a:p>
            <a:pPr marL="11206">
              <a:spcBef>
                <a:spcPts val="560"/>
              </a:spcBef>
            </a:pPr>
            <a:r>
              <a:rPr sz="1853" spc="-13" dirty="0">
                <a:latin typeface="Arial"/>
                <a:cs typeface="Arial"/>
              </a:rPr>
              <a:t>Idea</a:t>
            </a:r>
            <a:endParaRPr sz="1853" dirty="0">
              <a:latin typeface="Arial"/>
              <a:cs typeface="Arial"/>
            </a:endParaRPr>
          </a:p>
          <a:p>
            <a:pPr marL="700405" indent="-260551">
              <a:spcBef>
                <a:spcPts val="446"/>
              </a:spcBef>
              <a:buSzPct val="81081"/>
              <a:buFont typeface="Wingdings"/>
              <a:buChar char=""/>
              <a:tabLst>
                <a:tab pos="700405" algn="l"/>
              </a:tabLst>
            </a:pPr>
            <a:r>
              <a:rPr sz="1632" spc="13" dirty="0">
                <a:latin typeface="Arial"/>
                <a:cs typeface="Arial"/>
              </a:rPr>
              <a:t>Universal </a:t>
            </a:r>
            <a:r>
              <a:rPr sz="1632" spc="9" dirty="0">
                <a:latin typeface="Arial"/>
                <a:cs typeface="Arial"/>
              </a:rPr>
              <a:t>radio </a:t>
            </a:r>
            <a:r>
              <a:rPr sz="1632" spc="13" dirty="0">
                <a:latin typeface="Arial"/>
                <a:cs typeface="Arial"/>
              </a:rPr>
              <a:t>interface </a:t>
            </a:r>
            <a:r>
              <a:rPr sz="1632" spc="9" dirty="0">
                <a:latin typeface="Arial"/>
                <a:cs typeface="Arial"/>
              </a:rPr>
              <a:t>for ad-hoc </a:t>
            </a:r>
            <a:r>
              <a:rPr sz="1632" spc="13" dirty="0">
                <a:latin typeface="Arial"/>
                <a:cs typeface="Arial"/>
              </a:rPr>
              <a:t>wireless</a:t>
            </a:r>
            <a:r>
              <a:rPr sz="1632" spc="35" dirty="0">
                <a:latin typeface="Arial"/>
                <a:cs typeface="Arial"/>
              </a:rPr>
              <a:t> </a:t>
            </a:r>
            <a:r>
              <a:rPr sz="1632" spc="18" dirty="0">
                <a:latin typeface="Arial"/>
                <a:cs typeface="Arial"/>
              </a:rPr>
              <a:t>connectivity</a:t>
            </a:r>
            <a:endParaRPr sz="1632" dirty="0">
              <a:latin typeface="Arial"/>
              <a:cs typeface="Arial"/>
            </a:endParaRPr>
          </a:p>
          <a:p>
            <a:pPr marL="700405" marR="4483" indent="-260551">
              <a:lnSpc>
                <a:spcPct val="101400"/>
              </a:lnSpc>
              <a:spcBef>
                <a:spcPts val="397"/>
              </a:spcBef>
              <a:buSzPct val="81081"/>
              <a:buFont typeface="Wingdings"/>
              <a:buChar char=""/>
              <a:tabLst>
                <a:tab pos="700405" algn="l"/>
              </a:tabLst>
            </a:pPr>
            <a:r>
              <a:rPr sz="1632" spc="13" dirty="0">
                <a:latin typeface="Arial"/>
                <a:cs typeface="Arial"/>
              </a:rPr>
              <a:t>Interconnecting computer and peripherals, handheld devices, </a:t>
            </a:r>
            <a:r>
              <a:rPr sz="1632" spc="26" dirty="0">
                <a:latin typeface="Arial"/>
                <a:cs typeface="Arial"/>
              </a:rPr>
              <a:t>PDAs, </a:t>
            </a:r>
            <a:r>
              <a:rPr sz="1632" spc="22" dirty="0">
                <a:latin typeface="Arial"/>
                <a:cs typeface="Arial"/>
              </a:rPr>
              <a:t>cell  </a:t>
            </a:r>
            <a:r>
              <a:rPr sz="1632" spc="18" dirty="0">
                <a:latin typeface="Arial"/>
                <a:cs typeface="Arial"/>
              </a:rPr>
              <a:t>phones </a:t>
            </a:r>
            <a:r>
              <a:rPr sz="1632" spc="9" dirty="0">
                <a:latin typeface="Arial"/>
                <a:cs typeface="Arial"/>
              </a:rPr>
              <a:t>– </a:t>
            </a:r>
            <a:r>
              <a:rPr sz="1632" spc="13" dirty="0">
                <a:latin typeface="Arial"/>
                <a:cs typeface="Arial"/>
              </a:rPr>
              <a:t>replacement </a:t>
            </a:r>
            <a:r>
              <a:rPr sz="1632" spc="9" dirty="0">
                <a:latin typeface="Arial"/>
                <a:cs typeface="Arial"/>
              </a:rPr>
              <a:t>of</a:t>
            </a:r>
            <a:r>
              <a:rPr sz="1632" spc="13" dirty="0">
                <a:latin typeface="Arial"/>
                <a:cs typeface="Arial"/>
              </a:rPr>
              <a:t> IrDA</a:t>
            </a:r>
            <a:endParaRPr sz="1632" dirty="0">
              <a:latin typeface="Arial"/>
              <a:cs typeface="Arial"/>
            </a:endParaRPr>
          </a:p>
          <a:p>
            <a:pPr marL="700405" indent="-260551">
              <a:spcBef>
                <a:spcPts val="490"/>
              </a:spcBef>
              <a:buSzPct val="81081"/>
              <a:buFont typeface="Wingdings"/>
              <a:buChar char=""/>
              <a:tabLst>
                <a:tab pos="700405" algn="l"/>
              </a:tabLst>
            </a:pPr>
            <a:r>
              <a:rPr sz="1632" spc="18" dirty="0">
                <a:latin typeface="Arial"/>
                <a:cs typeface="Arial"/>
              </a:rPr>
              <a:t>Embedded </a:t>
            </a:r>
            <a:r>
              <a:rPr sz="1632" spc="9" dirty="0">
                <a:latin typeface="Arial"/>
                <a:cs typeface="Arial"/>
              </a:rPr>
              <a:t>in </a:t>
            </a:r>
            <a:r>
              <a:rPr sz="1632" spc="13" dirty="0">
                <a:latin typeface="Arial"/>
                <a:cs typeface="Arial"/>
              </a:rPr>
              <a:t>other </a:t>
            </a:r>
            <a:r>
              <a:rPr sz="1632" spc="18" dirty="0">
                <a:latin typeface="Arial"/>
                <a:cs typeface="Arial"/>
              </a:rPr>
              <a:t>devices, </a:t>
            </a:r>
            <a:r>
              <a:rPr sz="1632" spc="13" dirty="0">
                <a:latin typeface="Arial"/>
                <a:cs typeface="Arial"/>
              </a:rPr>
              <a:t>goal: </a:t>
            </a:r>
            <a:r>
              <a:rPr sz="1632" spc="9" dirty="0">
                <a:latin typeface="Arial"/>
                <a:cs typeface="Arial"/>
              </a:rPr>
              <a:t>5€/device (2005: 40€/USB</a:t>
            </a:r>
            <a:r>
              <a:rPr sz="1632" spc="62" dirty="0">
                <a:latin typeface="Arial"/>
                <a:cs typeface="Arial"/>
              </a:rPr>
              <a:t> </a:t>
            </a:r>
            <a:r>
              <a:rPr sz="1632" spc="13" dirty="0">
                <a:latin typeface="Arial"/>
                <a:cs typeface="Arial"/>
              </a:rPr>
              <a:t>bluetooth)</a:t>
            </a:r>
            <a:endParaRPr sz="1632" dirty="0">
              <a:latin typeface="Arial"/>
              <a:cs typeface="Arial"/>
            </a:endParaRPr>
          </a:p>
          <a:p>
            <a:pPr marL="700405" indent="-260551">
              <a:spcBef>
                <a:spcPts val="424"/>
              </a:spcBef>
              <a:buSzPct val="81081"/>
              <a:buFont typeface="Wingdings"/>
              <a:buChar char=""/>
              <a:tabLst>
                <a:tab pos="700405" algn="l"/>
              </a:tabLst>
            </a:pPr>
            <a:r>
              <a:rPr sz="1632" spc="13" dirty="0">
                <a:latin typeface="Arial"/>
                <a:cs typeface="Arial"/>
              </a:rPr>
              <a:t>Short </a:t>
            </a:r>
            <a:r>
              <a:rPr sz="1632" spc="18" dirty="0">
                <a:latin typeface="Arial"/>
                <a:cs typeface="Arial"/>
              </a:rPr>
              <a:t>range </a:t>
            </a:r>
            <a:r>
              <a:rPr sz="1632" spc="13" dirty="0">
                <a:latin typeface="Arial"/>
                <a:cs typeface="Arial"/>
              </a:rPr>
              <a:t>(10 m), low </a:t>
            </a:r>
            <a:r>
              <a:rPr sz="1632" spc="18" dirty="0">
                <a:latin typeface="Arial"/>
                <a:cs typeface="Arial"/>
              </a:rPr>
              <a:t>power consumption, </a:t>
            </a:r>
            <a:r>
              <a:rPr sz="1632" spc="9" dirty="0">
                <a:latin typeface="Arial"/>
                <a:cs typeface="Arial"/>
              </a:rPr>
              <a:t>license-free </a:t>
            </a:r>
            <a:r>
              <a:rPr sz="1632" spc="4" dirty="0">
                <a:latin typeface="Arial"/>
                <a:cs typeface="Arial"/>
              </a:rPr>
              <a:t>2.45 </a:t>
            </a:r>
            <a:r>
              <a:rPr sz="1632" spc="9" dirty="0">
                <a:latin typeface="Arial"/>
                <a:cs typeface="Arial"/>
              </a:rPr>
              <a:t>GHz</a:t>
            </a:r>
            <a:r>
              <a:rPr sz="1632" spc="79" dirty="0">
                <a:latin typeface="Arial"/>
                <a:cs typeface="Arial"/>
              </a:rPr>
              <a:t> </a:t>
            </a:r>
            <a:r>
              <a:rPr sz="1632" spc="4" dirty="0">
                <a:latin typeface="Arial"/>
                <a:cs typeface="Arial"/>
              </a:rPr>
              <a:t>ISM</a:t>
            </a:r>
            <a:endParaRPr sz="1632" dirty="0">
              <a:latin typeface="Arial"/>
              <a:cs typeface="Arial"/>
            </a:endParaRPr>
          </a:p>
          <a:p>
            <a:pPr marL="700405" indent="-260551">
              <a:spcBef>
                <a:spcPts val="424"/>
              </a:spcBef>
              <a:buSzPct val="81081"/>
              <a:buFont typeface="Wingdings"/>
              <a:buChar char=""/>
              <a:tabLst>
                <a:tab pos="700405" algn="l"/>
              </a:tabLst>
            </a:pPr>
            <a:r>
              <a:rPr sz="1632" spc="13" dirty="0">
                <a:latin typeface="Arial"/>
                <a:cs typeface="Arial"/>
              </a:rPr>
              <a:t>Voice and data transmission, approx. </a:t>
            </a:r>
            <a:r>
              <a:rPr sz="1632" spc="9" dirty="0">
                <a:latin typeface="Arial"/>
                <a:cs typeface="Arial"/>
              </a:rPr>
              <a:t>1 </a:t>
            </a:r>
            <a:r>
              <a:rPr sz="1632" spc="13" dirty="0">
                <a:latin typeface="Arial"/>
                <a:cs typeface="Arial"/>
              </a:rPr>
              <a:t>Mbit/s gross data</a:t>
            </a:r>
            <a:r>
              <a:rPr sz="1632" spc="9" dirty="0">
                <a:latin typeface="Arial"/>
                <a:cs typeface="Arial"/>
              </a:rPr>
              <a:t> </a:t>
            </a:r>
            <a:r>
              <a:rPr sz="1632" spc="13" dirty="0">
                <a:latin typeface="Arial"/>
                <a:cs typeface="Arial"/>
              </a:rPr>
              <a:t>rate</a:t>
            </a:r>
            <a:endParaRPr sz="1632" dirty="0">
              <a:latin typeface="Arial"/>
              <a:cs typeface="Arial"/>
            </a:endParaRPr>
          </a:p>
        </p:txBody>
      </p:sp>
      <p:grpSp>
        <p:nvGrpSpPr>
          <p:cNvPr id="302" name="object 302"/>
          <p:cNvGrpSpPr/>
          <p:nvPr/>
        </p:nvGrpSpPr>
        <p:grpSpPr>
          <a:xfrm>
            <a:off x="7793691" y="3564871"/>
            <a:ext cx="838759" cy="630331"/>
            <a:chOff x="6953250" y="4040187"/>
            <a:chExt cx="950594" cy="714375"/>
          </a:xfrm>
        </p:grpSpPr>
        <p:sp>
          <p:nvSpPr>
            <p:cNvPr id="303" name="object 303"/>
            <p:cNvSpPr/>
            <p:nvPr/>
          </p:nvSpPr>
          <p:spPr>
            <a:xfrm>
              <a:off x="7741443" y="4478337"/>
              <a:ext cx="152400" cy="276225"/>
            </a:xfrm>
            <a:prstGeom prst="rect">
              <a:avLst/>
            </a:prstGeom>
            <a:blipFill>
              <a:blip r:embed="rId2" cstate="print"/>
              <a:stretch>
                <a:fillRect/>
              </a:stretch>
            </a:blipFill>
          </p:spPr>
          <p:txBody>
            <a:bodyPr wrap="square" lIns="0" tIns="0" rIns="0" bIns="0" rtlCol="0"/>
            <a:lstStyle/>
            <a:p>
              <a:endParaRPr sz="1588"/>
            </a:p>
          </p:txBody>
        </p:sp>
        <p:sp>
          <p:nvSpPr>
            <p:cNvPr id="304" name="object 304"/>
            <p:cNvSpPr/>
            <p:nvPr/>
          </p:nvSpPr>
          <p:spPr>
            <a:xfrm>
              <a:off x="7831931" y="4349750"/>
              <a:ext cx="66675" cy="390525"/>
            </a:xfrm>
            <a:custGeom>
              <a:avLst/>
              <a:gdLst/>
              <a:ahLst/>
              <a:cxnLst/>
              <a:rect l="l" t="t" r="r" b="b"/>
              <a:pathLst>
                <a:path w="66675" h="390525">
                  <a:moveTo>
                    <a:pt x="66675" y="390525"/>
                  </a:moveTo>
                  <a:lnTo>
                    <a:pt x="0" y="0"/>
                  </a:lnTo>
                </a:path>
              </a:pathLst>
            </a:custGeom>
            <a:ln w="9525">
              <a:solidFill>
                <a:srgbClr val="000000"/>
              </a:solidFill>
            </a:ln>
          </p:spPr>
          <p:txBody>
            <a:bodyPr wrap="square" lIns="0" tIns="0" rIns="0" bIns="0" rtlCol="0"/>
            <a:lstStyle/>
            <a:p>
              <a:endParaRPr sz="1588"/>
            </a:p>
          </p:txBody>
        </p:sp>
        <p:sp>
          <p:nvSpPr>
            <p:cNvPr id="305" name="object 305"/>
            <p:cNvSpPr/>
            <p:nvPr/>
          </p:nvSpPr>
          <p:spPr>
            <a:xfrm>
              <a:off x="7793831" y="4359275"/>
              <a:ext cx="38100" cy="381000"/>
            </a:xfrm>
            <a:custGeom>
              <a:avLst/>
              <a:gdLst/>
              <a:ahLst/>
              <a:cxnLst/>
              <a:rect l="l" t="t" r="r" b="b"/>
              <a:pathLst>
                <a:path w="38100" h="381000">
                  <a:moveTo>
                    <a:pt x="19050" y="-4762"/>
                  </a:moveTo>
                  <a:lnTo>
                    <a:pt x="19050" y="385762"/>
                  </a:lnTo>
                </a:path>
              </a:pathLst>
            </a:custGeom>
            <a:ln w="47625">
              <a:solidFill>
                <a:srgbClr val="000000"/>
              </a:solidFill>
            </a:ln>
          </p:spPr>
          <p:txBody>
            <a:bodyPr wrap="square" lIns="0" tIns="0" rIns="0" bIns="0" rtlCol="0"/>
            <a:lstStyle/>
            <a:p>
              <a:endParaRPr sz="1588"/>
            </a:p>
          </p:txBody>
        </p:sp>
        <p:sp>
          <p:nvSpPr>
            <p:cNvPr id="306" name="object 306"/>
            <p:cNvSpPr/>
            <p:nvPr/>
          </p:nvSpPr>
          <p:spPr>
            <a:xfrm>
              <a:off x="7746206" y="4359275"/>
              <a:ext cx="142875" cy="381000"/>
            </a:xfrm>
            <a:custGeom>
              <a:avLst/>
              <a:gdLst/>
              <a:ahLst/>
              <a:cxnLst/>
              <a:rect l="l" t="t" r="r" b="b"/>
              <a:pathLst>
                <a:path w="142875" h="381000">
                  <a:moveTo>
                    <a:pt x="47625" y="381000"/>
                  </a:moveTo>
                  <a:lnTo>
                    <a:pt x="0" y="352425"/>
                  </a:lnTo>
                </a:path>
                <a:path w="142875" h="381000">
                  <a:moveTo>
                    <a:pt x="76200" y="0"/>
                  </a:moveTo>
                  <a:lnTo>
                    <a:pt x="0" y="352425"/>
                  </a:lnTo>
                </a:path>
                <a:path w="142875" h="381000">
                  <a:moveTo>
                    <a:pt x="142875" y="381000"/>
                  </a:moveTo>
                  <a:lnTo>
                    <a:pt x="47625" y="381000"/>
                  </a:lnTo>
                </a:path>
              </a:pathLst>
            </a:custGeom>
            <a:ln w="9525">
              <a:solidFill>
                <a:srgbClr val="000000"/>
              </a:solidFill>
            </a:ln>
          </p:spPr>
          <p:txBody>
            <a:bodyPr wrap="square" lIns="0" tIns="0" rIns="0" bIns="0" rtlCol="0"/>
            <a:lstStyle/>
            <a:p>
              <a:endParaRPr sz="1588"/>
            </a:p>
          </p:txBody>
        </p:sp>
        <p:sp>
          <p:nvSpPr>
            <p:cNvPr id="307" name="object 307"/>
            <p:cNvSpPr/>
            <p:nvPr/>
          </p:nvSpPr>
          <p:spPr>
            <a:xfrm>
              <a:off x="7812881" y="4340225"/>
              <a:ext cx="38100" cy="47625"/>
            </a:xfrm>
            <a:custGeom>
              <a:avLst/>
              <a:gdLst/>
              <a:ahLst/>
              <a:cxnLst/>
              <a:rect l="l" t="t" r="r" b="b"/>
              <a:pathLst>
                <a:path w="38100" h="47625">
                  <a:moveTo>
                    <a:pt x="19050" y="0"/>
                  </a:moveTo>
                  <a:lnTo>
                    <a:pt x="12055" y="1785"/>
                  </a:lnTo>
                  <a:lnTo>
                    <a:pt x="5953" y="7143"/>
                  </a:lnTo>
                  <a:lnTo>
                    <a:pt x="1637" y="16073"/>
                  </a:lnTo>
                  <a:lnTo>
                    <a:pt x="0" y="28575"/>
                  </a:lnTo>
                  <a:lnTo>
                    <a:pt x="1637" y="35569"/>
                  </a:lnTo>
                  <a:lnTo>
                    <a:pt x="5953" y="41671"/>
                  </a:lnTo>
                  <a:lnTo>
                    <a:pt x="12055" y="45987"/>
                  </a:lnTo>
                  <a:lnTo>
                    <a:pt x="19050" y="47625"/>
                  </a:lnTo>
                  <a:lnTo>
                    <a:pt x="26044" y="45987"/>
                  </a:lnTo>
                  <a:lnTo>
                    <a:pt x="32146" y="41671"/>
                  </a:lnTo>
                  <a:lnTo>
                    <a:pt x="36462" y="35569"/>
                  </a:lnTo>
                  <a:lnTo>
                    <a:pt x="38100" y="28575"/>
                  </a:lnTo>
                  <a:lnTo>
                    <a:pt x="36462" y="16073"/>
                  </a:lnTo>
                  <a:lnTo>
                    <a:pt x="32146" y="7143"/>
                  </a:lnTo>
                  <a:lnTo>
                    <a:pt x="26044" y="1785"/>
                  </a:lnTo>
                  <a:lnTo>
                    <a:pt x="19050" y="0"/>
                  </a:lnTo>
                  <a:close/>
                </a:path>
              </a:pathLst>
            </a:custGeom>
            <a:solidFill>
              <a:srgbClr val="FFFF00"/>
            </a:solidFill>
          </p:spPr>
          <p:txBody>
            <a:bodyPr wrap="square" lIns="0" tIns="0" rIns="0" bIns="0" rtlCol="0"/>
            <a:lstStyle/>
            <a:p>
              <a:endParaRPr sz="1588"/>
            </a:p>
          </p:txBody>
        </p:sp>
        <p:sp>
          <p:nvSpPr>
            <p:cNvPr id="308" name="object 308"/>
            <p:cNvSpPr/>
            <p:nvPr/>
          </p:nvSpPr>
          <p:spPr>
            <a:xfrm>
              <a:off x="7812881" y="4340225"/>
              <a:ext cx="38100" cy="47625"/>
            </a:xfrm>
            <a:custGeom>
              <a:avLst/>
              <a:gdLst/>
              <a:ahLst/>
              <a:cxnLst/>
              <a:rect l="l" t="t" r="r" b="b"/>
              <a:pathLst>
                <a:path w="38100" h="47625">
                  <a:moveTo>
                    <a:pt x="38100" y="28575"/>
                  </a:moveTo>
                  <a:lnTo>
                    <a:pt x="36462" y="16073"/>
                  </a:lnTo>
                  <a:lnTo>
                    <a:pt x="32146" y="7143"/>
                  </a:lnTo>
                  <a:lnTo>
                    <a:pt x="26044" y="1785"/>
                  </a:lnTo>
                  <a:lnTo>
                    <a:pt x="19050" y="0"/>
                  </a:lnTo>
                  <a:lnTo>
                    <a:pt x="12055" y="1785"/>
                  </a:lnTo>
                  <a:lnTo>
                    <a:pt x="5953" y="7143"/>
                  </a:lnTo>
                  <a:lnTo>
                    <a:pt x="1637" y="16073"/>
                  </a:lnTo>
                  <a:lnTo>
                    <a:pt x="0" y="28575"/>
                  </a:lnTo>
                  <a:lnTo>
                    <a:pt x="1637" y="35569"/>
                  </a:lnTo>
                  <a:lnTo>
                    <a:pt x="5953" y="41671"/>
                  </a:lnTo>
                  <a:lnTo>
                    <a:pt x="12055" y="45987"/>
                  </a:lnTo>
                  <a:lnTo>
                    <a:pt x="19050" y="47625"/>
                  </a:lnTo>
                  <a:lnTo>
                    <a:pt x="26044" y="45987"/>
                  </a:lnTo>
                  <a:lnTo>
                    <a:pt x="32146" y="41671"/>
                  </a:lnTo>
                  <a:lnTo>
                    <a:pt x="36462" y="35569"/>
                  </a:lnTo>
                  <a:lnTo>
                    <a:pt x="38100" y="28575"/>
                  </a:lnTo>
                  <a:close/>
                </a:path>
              </a:pathLst>
            </a:custGeom>
            <a:ln w="9525">
              <a:solidFill>
                <a:srgbClr val="000000"/>
              </a:solidFill>
            </a:ln>
          </p:spPr>
          <p:txBody>
            <a:bodyPr wrap="square" lIns="0" tIns="0" rIns="0" bIns="0" rtlCol="0"/>
            <a:lstStyle/>
            <a:p>
              <a:endParaRPr sz="1588"/>
            </a:p>
          </p:txBody>
        </p:sp>
        <p:sp>
          <p:nvSpPr>
            <p:cNvPr id="309" name="object 309"/>
            <p:cNvSpPr/>
            <p:nvPr/>
          </p:nvSpPr>
          <p:spPr>
            <a:xfrm>
              <a:off x="7193756" y="4044950"/>
              <a:ext cx="438150" cy="581025"/>
            </a:xfrm>
            <a:custGeom>
              <a:avLst/>
              <a:gdLst/>
              <a:ahLst/>
              <a:cxnLst/>
              <a:rect l="l" t="t" r="r" b="b"/>
              <a:pathLst>
                <a:path w="438150" h="581025">
                  <a:moveTo>
                    <a:pt x="142875" y="0"/>
                  </a:moveTo>
                  <a:lnTo>
                    <a:pt x="107968" y="17855"/>
                  </a:lnTo>
                  <a:lnTo>
                    <a:pt x="77060" y="46042"/>
                  </a:lnTo>
                  <a:lnTo>
                    <a:pt x="50651" y="83225"/>
                  </a:lnTo>
                  <a:lnTo>
                    <a:pt x="29241" y="128073"/>
                  </a:lnTo>
                  <a:lnTo>
                    <a:pt x="13329" y="179253"/>
                  </a:lnTo>
                  <a:lnTo>
                    <a:pt x="3415" y="235431"/>
                  </a:lnTo>
                  <a:lnTo>
                    <a:pt x="0" y="295275"/>
                  </a:lnTo>
                  <a:lnTo>
                    <a:pt x="3387" y="351092"/>
                  </a:lnTo>
                  <a:lnTo>
                    <a:pt x="13107" y="403576"/>
                  </a:lnTo>
                  <a:lnTo>
                    <a:pt x="28491" y="451729"/>
                  </a:lnTo>
                  <a:lnTo>
                    <a:pt x="48874" y="494550"/>
                  </a:lnTo>
                  <a:lnTo>
                    <a:pt x="73589" y="531039"/>
                  </a:lnTo>
                  <a:lnTo>
                    <a:pt x="101970" y="560197"/>
                  </a:lnTo>
                  <a:lnTo>
                    <a:pt x="133350" y="581025"/>
                  </a:lnTo>
                </a:path>
                <a:path w="438150" h="581025">
                  <a:moveTo>
                    <a:pt x="200025" y="38100"/>
                  </a:moveTo>
                  <a:lnTo>
                    <a:pt x="167701" y="58428"/>
                  </a:lnTo>
                  <a:lnTo>
                    <a:pt x="138288" y="89605"/>
                  </a:lnTo>
                  <a:lnTo>
                    <a:pt x="113109" y="129778"/>
                  </a:lnTo>
                  <a:lnTo>
                    <a:pt x="93486" y="177094"/>
                  </a:lnTo>
                  <a:lnTo>
                    <a:pt x="80742" y="229702"/>
                  </a:lnTo>
                  <a:lnTo>
                    <a:pt x="76200" y="285750"/>
                  </a:lnTo>
                  <a:lnTo>
                    <a:pt x="80036" y="345148"/>
                  </a:lnTo>
                  <a:lnTo>
                    <a:pt x="91016" y="398991"/>
                  </a:lnTo>
                  <a:lnTo>
                    <a:pt x="108346" y="446484"/>
                  </a:lnTo>
                  <a:lnTo>
                    <a:pt x="131233" y="486833"/>
                  </a:lnTo>
                  <a:lnTo>
                    <a:pt x="158882" y="519244"/>
                  </a:lnTo>
                  <a:lnTo>
                    <a:pt x="190500" y="542925"/>
                  </a:lnTo>
                </a:path>
                <a:path w="438150" h="581025">
                  <a:moveTo>
                    <a:pt x="266700" y="76200"/>
                  </a:moveTo>
                  <a:lnTo>
                    <a:pt x="207433" y="118180"/>
                  </a:lnTo>
                  <a:lnTo>
                    <a:pt x="184546" y="153590"/>
                  </a:lnTo>
                  <a:lnTo>
                    <a:pt x="167216" y="196144"/>
                  </a:lnTo>
                  <a:lnTo>
                    <a:pt x="156236" y="243989"/>
                  </a:lnTo>
                  <a:lnTo>
                    <a:pt x="152400" y="295275"/>
                  </a:lnTo>
                  <a:lnTo>
                    <a:pt x="156895" y="350900"/>
                  </a:lnTo>
                  <a:lnTo>
                    <a:pt x="170078" y="401954"/>
                  </a:lnTo>
                  <a:lnTo>
                    <a:pt x="191490" y="446150"/>
                  </a:lnTo>
                  <a:lnTo>
                    <a:pt x="220675" y="481202"/>
                  </a:lnTo>
                  <a:lnTo>
                    <a:pt x="257175" y="504825"/>
                  </a:lnTo>
                </a:path>
                <a:path w="438150" h="581025">
                  <a:moveTo>
                    <a:pt x="342900" y="104775"/>
                  </a:moveTo>
                  <a:lnTo>
                    <a:pt x="300761" y="123748"/>
                  </a:lnTo>
                  <a:lnTo>
                    <a:pt x="266395" y="155981"/>
                  </a:lnTo>
                  <a:lnTo>
                    <a:pt x="240715" y="198729"/>
                  </a:lnTo>
                  <a:lnTo>
                    <a:pt x="224637" y="249250"/>
                  </a:lnTo>
                  <a:lnTo>
                    <a:pt x="219075" y="304800"/>
                  </a:lnTo>
                  <a:lnTo>
                    <a:pt x="224561" y="355701"/>
                  </a:lnTo>
                  <a:lnTo>
                    <a:pt x="240106" y="403402"/>
                  </a:lnTo>
                  <a:lnTo>
                    <a:pt x="264337" y="444703"/>
                  </a:lnTo>
                  <a:lnTo>
                    <a:pt x="295884" y="476402"/>
                  </a:lnTo>
                  <a:lnTo>
                    <a:pt x="333375" y="495300"/>
                  </a:lnTo>
                </a:path>
                <a:path w="438150" h="581025">
                  <a:moveTo>
                    <a:pt x="390525" y="133350"/>
                  </a:moveTo>
                  <a:lnTo>
                    <a:pt x="354025" y="150266"/>
                  </a:lnTo>
                  <a:lnTo>
                    <a:pt x="324840" y="177241"/>
                  </a:lnTo>
                  <a:lnTo>
                    <a:pt x="303428" y="212902"/>
                  </a:lnTo>
                  <a:lnTo>
                    <a:pt x="290245" y="255879"/>
                  </a:lnTo>
                  <a:lnTo>
                    <a:pt x="285750" y="304800"/>
                  </a:lnTo>
                  <a:lnTo>
                    <a:pt x="292596" y="359568"/>
                  </a:lnTo>
                  <a:lnTo>
                    <a:pt x="311943" y="407193"/>
                  </a:lnTo>
                  <a:lnTo>
                    <a:pt x="342007" y="444103"/>
                  </a:lnTo>
                  <a:lnTo>
                    <a:pt x="381000" y="466725"/>
                  </a:lnTo>
                </a:path>
                <a:path w="438150" h="581025">
                  <a:moveTo>
                    <a:pt x="438150" y="161925"/>
                  </a:moveTo>
                  <a:lnTo>
                    <a:pt x="399157" y="182909"/>
                  </a:lnTo>
                  <a:lnTo>
                    <a:pt x="369093" y="215503"/>
                  </a:lnTo>
                  <a:lnTo>
                    <a:pt x="349746" y="257026"/>
                  </a:lnTo>
                  <a:lnTo>
                    <a:pt x="342900" y="304800"/>
                  </a:lnTo>
                  <a:lnTo>
                    <a:pt x="349597" y="352573"/>
                  </a:lnTo>
                  <a:lnTo>
                    <a:pt x="367903" y="394096"/>
                  </a:lnTo>
                  <a:lnTo>
                    <a:pt x="395138" y="426690"/>
                  </a:lnTo>
                  <a:lnTo>
                    <a:pt x="428625" y="447675"/>
                  </a:lnTo>
                </a:path>
              </a:pathLst>
            </a:custGeom>
            <a:ln w="9525">
              <a:solidFill>
                <a:srgbClr val="FF0000"/>
              </a:solidFill>
            </a:ln>
          </p:spPr>
          <p:txBody>
            <a:bodyPr wrap="square" lIns="0" tIns="0" rIns="0" bIns="0" rtlCol="0"/>
            <a:lstStyle/>
            <a:p>
              <a:endParaRPr sz="1588"/>
            </a:p>
          </p:txBody>
        </p:sp>
        <p:sp>
          <p:nvSpPr>
            <p:cNvPr id="310" name="object 310"/>
            <p:cNvSpPr/>
            <p:nvPr/>
          </p:nvSpPr>
          <p:spPr>
            <a:xfrm>
              <a:off x="7589043" y="4230687"/>
              <a:ext cx="209550" cy="247650"/>
            </a:xfrm>
            <a:prstGeom prst="rect">
              <a:avLst/>
            </a:prstGeom>
            <a:blipFill>
              <a:blip r:embed="rId3" cstate="print"/>
              <a:stretch>
                <a:fillRect/>
              </a:stretch>
            </a:blipFill>
          </p:spPr>
          <p:txBody>
            <a:bodyPr wrap="square" lIns="0" tIns="0" rIns="0" bIns="0" rtlCol="0"/>
            <a:lstStyle/>
            <a:p>
              <a:endParaRPr sz="1588"/>
            </a:p>
          </p:txBody>
        </p:sp>
        <p:sp>
          <p:nvSpPr>
            <p:cNvPr id="311" name="object 311"/>
            <p:cNvSpPr/>
            <p:nvPr/>
          </p:nvSpPr>
          <p:spPr>
            <a:xfrm>
              <a:off x="7022306" y="4387850"/>
              <a:ext cx="276225" cy="123825"/>
            </a:xfrm>
            <a:custGeom>
              <a:avLst/>
              <a:gdLst/>
              <a:ahLst/>
              <a:cxnLst/>
              <a:rect l="l" t="t" r="r" b="b"/>
              <a:pathLst>
                <a:path w="276225" h="123825">
                  <a:moveTo>
                    <a:pt x="0" y="123825"/>
                  </a:moveTo>
                  <a:lnTo>
                    <a:pt x="276225" y="0"/>
                  </a:lnTo>
                </a:path>
              </a:pathLst>
            </a:custGeom>
            <a:ln w="9525">
              <a:solidFill>
                <a:srgbClr val="000000"/>
              </a:solidFill>
            </a:ln>
          </p:spPr>
          <p:txBody>
            <a:bodyPr wrap="square" lIns="0" tIns="0" rIns="0" bIns="0" rtlCol="0"/>
            <a:lstStyle/>
            <a:p>
              <a:endParaRPr sz="1588"/>
            </a:p>
          </p:txBody>
        </p:sp>
        <p:sp>
          <p:nvSpPr>
            <p:cNvPr id="312" name="object 312"/>
            <p:cNvSpPr/>
            <p:nvPr/>
          </p:nvSpPr>
          <p:spPr>
            <a:xfrm>
              <a:off x="6953250" y="4343399"/>
              <a:ext cx="419100" cy="228600"/>
            </a:xfrm>
            <a:custGeom>
              <a:avLst/>
              <a:gdLst/>
              <a:ahLst/>
              <a:cxnLst/>
              <a:rect l="l" t="t" r="r" b="b"/>
              <a:pathLst>
                <a:path w="419100" h="228600">
                  <a:moveTo>
                    <a:pt x="114300" y="228600"/>
                  </a:moveTo>
                  <a:lnTo>
                    <a:pt x="66675" y="133350"/>
                  </a:lnTo>
                  <a:lnTo>
                    <a:pt x="0" y="228600"/>
                  </a:lnTo>
                  <a:lnTo>
                    <a:pt x="114300" y="228600"/>
                  </a:lnTo>
                  <a:close/>
                </a:path>
                <a:path w="419100" h="228600">
                  <a:moveTo>
                    <a:pt x="419100" y="0"/>
                  </a:moveTo>
                  <a:lnTo>
                    <a:pt x="304800" y="0"/>
                  </a:lnTo>
                  <a:lnTo>
                    <a:pt x="352425" y="95250"/>
                  </a:lnTo>
                  <a:lnTo>
                    <a:pt x="419100" y="0"/>
                  </a:lnTo>
                  <a:close/>
                </a:path>
              </a:pathLst>
            </a:custGeom>
            <a:solidFill>
              <a:srgbClr val="000000"/>
            </a:solidFill>
          </p:spPr>
          <p:txBody>
            <a:bodyPr wrap="square" lIns="0" tIns="0" rIns="0" bIns="0" rtlCol="0"/>
            <a:lstStyle/>
            <a:p>
              <a:endParaRPr sz="1588"/>
            </a:p>
          </p:txBody>
        </p:sp>
      </p:grpSp>
      <p:sp>
        <p:nvSpPr>
          <p:cNvPr id="313" name="object 313"/>
          <p:cNvSpPr/>
          <p:nvPr/>
        </p:nvSpPr>
        <p:spPr>
          <a:xfrm>
            <a:off x="2364441" y="4101353"/>
            <a:ext cx="2605368" cy="1210235"/>
          </a:xfrm>
          <a:prstGeom prst="rect">
            <a:avLst/>
          </a:prstGeom>
          <a:blipFill>
            <a:blip r:embed="rId4" cstate="print"/>
            <a:stretch>
              <a:fillRect/>
            </a:stretch>
          </a:blipFill>
        </p:spPr>
        <p:txBody>
          <a:bodyPr wrap="square" lIns="0" tIns="0" rIns="0" bIns="0" rtlCol="0"/>
          <a:lstStyle/>
          <a:p>
            <a:endParaRPr sz="1588"/>
          </a:p>
        </p:txBody>
      </p:sp>
      <p:grpSp>
        <p:nvGrpSpPr>
          <p:cNvPr id="314" name="object 314"/>
          <p:cNvGrpSpPr/>
          <p:nvPr/>
        </p:nvGrpSpPr>
        <p:grpSpPr>
          <a:xfrm>
            <a:off x="6062383" y="4219015"/>
            <a:ext cx="1479176" cy="369794"/>
            <a:chOff x="4991100" y="4781550"/>
            <a:chExt cx="1676400" cy="419100"/>
          </a:xfrm>
        </p:grpSpPr>
        <p:sp>
          <p:nvSpPr>
            <p:cNvPr id="315" name="object 315"/>
            <p:cNvSpPr/>
            <p:nvPr/>
          </p:nvSpPr>
          <p:spPr>
            <a:xfrm>
              <a:off x="5060156" y="4864100"/>
              <a:ext cx="504825" cy="257175"/>
            </a:xfrm>
            <a:custGeom>
              <a:avLst/>
              <a:gdLst/>
              <a:ahLst/>
              <a:cxnLst/>
              <a:rect l="l" t="t" r="r" b="b"/>
              <a:pathLst>
                <a:path w="504825" h="257175">
                  <a:moveTo>
                    <a:pt x="0" y="0"/>
                  </a:moveTo>
                  <a:lnTo>
                    <a:pt x="504825" y="257175"/>
                  </a:lnTo>
                </a:path>
              </a:pathLst>
            </a:custGeom>
            <a:ln w="9525">
              <a:solidFill>
                <a:srgbClr val="000000"/>
              </a:solidFill>
            </a:ln>
          </p:spPr>
          <p:txBody>
            <a:bodyPr wrap="square" lIns="0" tIns="0" rIns="0" bIns="0" rtlCol="0"/>
            <a:lstStyle/>
            <a:p>
              <a:endParaRPr sz="1588"/>
            </a:p>
          </p:txBody>
        </p:sp>
        <p:sp>
          <p:nvSpPr>
            <p:cNvPr id="316" name="object 316"/>
            <p:cNvSpPr/>
            <p:nvPr/>
          </p:nvSpPr>
          <p:spPr>
            <a:xfrm>
              <a:off x="4991100" y="4819649"/>
              <a:ext cx="647700" cy="361950"/>
            </a:xfrm>
            <a:custGeom>
              <a:avLst/>
              <a:gdLst/>
              <a:ahLst/>
              <a:cxnLst/>
              <a:rect l="l" t="t" r="r" b="b"/>
              <a:pathLst>
                <a:path w="647700" h="361950">
                  <a:moveTo>
                    <a:pt x="114300" y="0"/>
                  </a:moveTo>
                  <a:lnTo>
                    <a:pt x="0" y="0"/>
                  </a:lnTo>
                  <a:lnTo>
                    <a:pt x="66675" y="95250"/>
                  </a:lnTo>
                  <a:lnTo>
                    <a:pt x="114300" y="0"/>
                  </a:lnTo>
                  <a:close/>
                </a:path>
                <a:path w="647700" h="361950">
                  <a:moveTo>
                    <a:pt x="647700" y="361950"/>
                  </a:moveTo>
                  <a:lnTo>
                    <a:pt x="581025" y="266700"/>
                  </a:lnTo>
                  <a:lnTo>
                    <a:pt x="533400" y="361950"/>
                  </a:lnTo>
                  <a:lnTo>
                    <a:pt x="647700" y="361950"/>
                  </a:lnTo>
                  <a:close/>
                </a:path>
              </a:pathLst>
            </a:custGeom>
            <a:solidFill>
              <a:srgbClr val="000000"/>
            </a:solidFill>
          </p:spPr>
          <p:txBody>
            <a:bodyPr wrap="square" lIns="0" tIns="0" rIns="0" bIns="0" rtlCol="0"/>
            <a:lstStyle/>
            <a:p>
              <a:endParaRPr sz="1588"/>
            </a:p>
          </p:txBody>
        </p:sp>
        <p:sp>
          <p:nvSpPr>
            <p:cNvPr id="317" name="object 317"/>
            <p:cNvSpPr/>
            <p:nvPr/>
          </p:nvSpPr>
          <p:spPr>
            <a:xfrm>
              <a:off x="5726906" y="4987925"/>
              <a:ext cx="685800" cy="152400"/>
            </a:xfrm>
            <a:custGeom>
              <a:avLst/>
              <a:gdLst/>
              <a:ahLst/>
              <a:cxnLst/>
              <a:rect l="l" t="t" r="r" b="b"/>
              <a:pathLst>
                <a:path w="685800" h="152400">
                  <a:moveTo>
                    <a:pt x="0" y="152400"/>
                  </a:moveTo>
                  <a:lnTo>
                    <a:pt x="685800" y="0"/>
                  </a:lnTo>
                </a:path>
              </a:pathLst>
            </a:custGeom>
            <a:ln w="9525">
              <a:solidFill>
                <a:srgbClr val="000000"/>
              </a:solidFill>
            </a:ln>
          </p:spPr>
          <p:txBody>
            <a:bodyPr wrap="square" lIns="0" tIns="0" rIns="0" bIns="0" rtlCol="0"/>
            <a:lstStyle/>
            <a:p>
              <a:endParaRPr sz="1588"/>
            </a:p>
          </p:txBody>
        </p:sp>
        <p:sp>
          <p:nvSpPr>
            <p:cNvPr id="318" name="object 318"/>
            <p:cNvSpPr/>
            <p:nvPr/>
          </p:nvSpPr>
          <p:spPr>
            <a:xfrm>
              <a:off x="5638800" y="4943474"/>
              <a:ext cx="857250" cy="257175"/>
            </a:xfrm>
            <a:custGeom>
              <a:avLst/>
              <a:gdLst/>
              <a:ahLst/>
              <a:cxnLst/>
              <a:rect l="l" t="t" r="r" b="b"/>
              <a:pathLst>
                <a:path w="857250" h="257175">
                  <a:moveTo>
                    <a:pt x="123825" y="257175"/>
                  </a:moveTo>
                  <a:lnTo>
                    <a:pt x="95250" y="152400"/>
                  </a:lnTo>
                  <a:lnTo>
                    <a:pt x="0" y="238125"/>
                  </a:lnTo>
                  <a:lnTo>
                    <a:pt x="123825" y="257175"/>
                  </a:lnTo>
                  <a:close/>
                </a:path>
                <a:path w="857250" h="257175">
                  <a:moveTo>
                    <a:pt x="857250" y="28575"/>
                  </a:moveTo>
                  <a:lnTo>
                    <a:pt x="742950" y="0"/>
                  </a:lnTo>
                  <a:lnTo>
                    <a:pt x="771525" y="104775"/>
                  </a:lnTo>
                  <a:lnTo>
                    <a:pt x="857250" y="28575"/>
                  </a:lnTo>
                  <a:close/>
                </a:path>
              </a:pathLst>
            </a:custGeom>
            <a:solidFill>
              <a:srgbClr val="000000"/>
            </a:solidFill>
          </p:spPr>
          <p:txBody>
            <a:bodyPr wrap="square" lIns="0" tIns="0" rIns="0" bIns="0" rtlCol="0"/>
            <a:lstStyle/>
            <a:p>
              <a:endParaRPr sz="1588"/>
            </a:p>
          </p:txBody>
        </p:sp>
        <p:sp>
          <p:nvSpPr>
            <p:cNvPr id="319" name="object 319"/>
            <p:cNvSpPr/>
            <p:nvPr/>
          </p:nvSpPr>
          <p:spPr>
            <a:xfrm>
              <a:off x="5069681" y="4826000"/>
              <a:ext cx="1333500" cy="142875"/>
            </a:xfrm>
            <a:custGeom>
              <a:avLst/>
              <a:gdLst/>
              <a:ahLst/>
              <a:cxnLst/>
              <a:rect l="l" t="t" r="r" b="b"/>
              <a:pathLst>
                <a:path w="1333500" h="142875">
                  <a:moveTo>
                    <a:pt x="0" y="0"/>
                  </a:moveTo>
                  <a:lnTo>
                    <a:pt x="1333500" y="142875"/>
                  </a:lnTo>
                </a:path>
              </a:pathLst>
            </a:custGeom>
            <a:ln w="9525">
              <a:solidFill>
                <a:srgbClr val="000000"/>
              </a:solidFill>
            </a:ln>
          </p:spPr>
          <p:txBody>
            <a:bodyPr wrap="square" lIns="0" tIns="0" rIns="0" bIns="0" rtlCol="0"/>
            <a:lstStyle/>
            <a:p>
              <a:endParaRPr sz="1588"/>
            </a:p>
          </p:txBody>
        </p:sp>
        <p:sp>
          <p:nvSpPr>
            <p:cNvPr id="320" name="object 320"/>
            <p:cNvSpPr/>
            <p:nvPr/>
          </p:nvSpPr>
          <p:spPr>
            <a:xfrm>
              <a:off x="4991100" y="4781549"/>
              <a:ext cx="1504950" cy="247650"/>
            </a:xfrm>
            <a:custGeom>
              <a:avLst/>
              <a:gdLst/>
              <a:ahLst/>
              <a:cxnLst/>
              <a:rect l="l" t="t" r="r" b="b"/>
              <a:pathLst>
                <a:path w="1504950" h="247650">
                  <a:moveTo>
                    <a:pt x="104775" y="0"/>
                  </a:moveTo>
                  <a:lnTo>
                    <a:pt x="0" y="38100"/>
                  </a:lnTo>
                  <a:lnTo>
                    <a:pt x="95250" y="104775"/>
                  </a:lnTo>
                  <a:lnTo>
                    <a:pt x="104775" y="0"/>
                  </a:lnTo>
                  <a:close/>
                </a:path>
                <a:path w="1504950" h="247650">
                  <a:moveTo>
                    <a:pt x="1504950" y="209550"/>
                  </a:moveTo>
                  <a:lnTo>
                    <a:pt x="1400175" y="142875"/>
                  </a:lnTo>
                  <a:lnTo>
                    <a:pt x="1390650" y="247650"/>
                  </a:lnTo>
                  <a:lnTo>
                    <a:pt x="1504950" y="209550"/>
                  </a:lnTo>
                  <a:close/>
                </a:path>
              </a:pathLst>
            </a:custGeom>
            <a:solidFill>
              <a:srgbClr val="000000"/>
            </a:solidFill>
          </p:spPr>
          <p:txBody>
            <a:bodyPr wrap="square" lIns="0" tIns="0" rIns="0" bIns="0" rtlCol="0"/>
            <a:lstStyle/>
            <a:p>
              <a:endParaRPr sz="1588"/>
            </a:p>
          </p:txBody>
        </p:sp>
        <p:sp>
          <p:nvSpPr>
            <p:cNvPr id="321" name="object 321"/>
            <p:cNvSpPr/>
            <p:nvPr/>
          </p:nvSpPr>
          <p:spPr>
            <a:xfrm>
              <a:off x="6429375" y="4800599"/>
              <a:ext cx="238125" cy="371475"/>
            </a:xfrm>
            <a:custGeom>
              <a:avLst/>
              <a:gdLst/>
              <a:ahLst/>
              <a:cxnLst/>
              <a:rect l="l" t="t" r="r" b="b"/>
              <a:pathLst>
                <a:path w="238125" h="371475">
                  <a:moveTo>
                    <a:pt x="95250" y="200025"/>
                  </a:moveTo>
                  <a:lnTo>
                    <a:pt x="85725" y="200025"/>
                  </a:lnTo>
                  <a:lnTo>
                    <a:pt x="85725" y="209550"/>
                  </a:lnTo>
                  <a:lnTo>
                    <a:pt x="66675" y="209550"/>
                  </a:lnTo>
                  <a:lnTo>
                    <a:pt x="57150" y="219075"/>
                  </a:lnTo>
                  <a:lnTo>
                    <a:pt x="66675" y="228600"/>
                  </a:lnTo>
                  <a:lnTo>
                    <a:pt x="85725" y="228600"/>
                  </a:lnTo>
                  <a:lnTo>
                    <a:pt x="85725" y="219075"/>
                  </a:lnTo>
                  <a:lnTo>
                    <a:pt x="95250" y="219075"/>
                  </a:lnTo>
                  <a:lnTo>
                    <a:pt x="95250" y="200025"/>
                  </a:lnTo>
                  <a:close/>
                </a:path>
                <a:path w="238125" h="371475">
                  <a:moveTo>
                    <a:pt x="114300" y="285750"/>
                  </a:moveTo>
                  <a:lnTo>
                    <a:pt x="95250" y="266700"/>
                  </a:lnTo>
                  <a:lnTo>
                    <a:pt x="76200" y="266700"/>
                  </a:lnTo>
                  <a:lnTo>
                    <a:pt x="76200" y="276225"/>
                  </a:lnTo>
                  <a:lnTo>
                    <a:pt x="85725" y="276225"/>
                  </a:lnTo>
                  <a:lnTo>
                    <a:pt x="95250" y="285750"/>
                  </a:lnTo>
                  <a:lnTo>
                    <a:pt x="95250" y="295275"/>
                  </a:lnTo>
                  <a:lnTo>
                    <a:pt x="104775" y="295275"/>
                  </a:lnTo>
                  <a:lnTo>
                    <a:pt x="104775" y="314325"/>
                  </a:lnTo>
                  <a:lnTo>
                    <a:pt x="95250" y="323850"/>
                  </a:lnTo>
                  <a:lnTo>
                    <a:pt x="95250" y="333375"/>
                  </a:lnTo>
                  <a:lnTo>
                    <a:pt x="85725" y="342900"/>
                  </a:lnTo>
                  <a:lnTo>
                    <a:pt x="76200" y="342900"/>
                  </a:lnTo>
                  <a:lnTo>
                    <a:pt x="66675" y="352425"/>
                  </a:lnTo>
                  <a:lnTo>
                    <a:pt x="38100" y="352425"/>
                  </a:lnTo>
                  <a:lnTo>
                    <a:pt x="38100" y="342900"/>
                  </a:lnTo>
                  <a:lnTo>
                    <a:pt x="28575" y="342900"/>
                  </a:lnTo>
                  <a:lnTo>
                    <a:pt x="28575" y="333375"/>
                  </a:lnTo>
                  <a:lnTo>
                    <a:pt x="19050" y="333375"/>
                  </a:lnTo>
                  <a:lnTo>
                    <a:pt x="19050" y="314325"/>
                  </a:lnTo>
                  <a:lnTo>
                    <a:pt x="0" y="314325"/>
                  </a:lnTo>
                  <a:lnTo>
                    <a:pt x="0" y="333375"/>
                  </a:lnTo>
                  <a:lnTo>
                    <a:pt x="9525" y="333375"/>
                  </a:lnTo>
                  <a:lnTo>
                    <a:pt x="9525" y="352425"/>
                  </a:lnTo>
                  <a:lnTo>
                    <a:pt x="19050" y="352425"/>
                  </a:lnTo>
                  <a:lnTo>
                    <a:pt x="19050" y="361950"/>
                  </a:lnTo>
                  <a:lnTo>
                    <a:pt x="28575" y="361950"/>
                  </a:lnTo>
                  <a:lnTo>
                    <a:pt x="28575" y="371475"/>
                  </a:lnTo>
                  <a:lnTo>
                    <a:pt x="76200" y="371475"/>
                  </a:lnTo>
                  <a:lnTo>
                    <a:pt x="85725" y="361950"/>
                  </a:lnTo>
                  <a:lnTo>
                    <a:pt x="95250" y="361950"/>
                  </a:lnTo>
                  <a:lnTo>
                    <a:pt x="95250" y="352425"/>
                  </a:lnTo>
                  <a:lnTo>
                    <a:pt x="104775" y="352425"/>
                  </a:lnTo>
                  <a:lnTo>
                    <a:pt x="104775" y="342900"/>
                  </a:lnTo>
                  <a:lnTo>
                    <a:pt x="114300" y="333375"/>
                  </a:lnTo>
                  <a:lnTo>
                    <a:pt x="114300" y="285750"/>
                  </a:lnTo>
                  <a:close/>
                </a:path>
                <a:path w="238125" h="371475">
                  <a:moveTo>
                    <a:pt x="114300" y="161925"/>
                  </a:moveTo>
                  <a:lnTo>
                    <a:pt x="104775" y="161925"/>
                  </a:lnTo>
                  <a:lnTo>
                    <a:pt x="95250" y="161925"/>
                  </a:lnTo>
                  <a:lnTo>
                    <a:pt x="95250" y="171450"/>
                  </a:lnTo>
                  <a:lnTo>
                    <a:pt x="104775" y="171450"/>
                  </a:lnTo>
                  <a:lnTo>
                    <a:pt x="114300" y="171450"/>
                  </a:lnTo>
                  <a:lnTo>
                    <a:pt x="114300" y="161925"/>
                  </a:lnTo>
                  <a:close/>
                </a:path>
                <a:path w="238125" h="371475">
                  <a:moveTo>
                    <a:pt x="123825" y="209550"/>
                  </a:moveTo>
                  <a:lnTo>
                    <a:pt x="114300" y="219075"/>
                  </a:lnTo>
                  <a:lnTo>
                    <a:pt x="95250" y="219075"/>
                  </a:lnTo>
                  <a:lnTo>
                    <a:pt x="95250" y="228600"/>
                  </a:lnTo>
                  <a:lnTo>
                    <a:pt x="123825" y="228600"/>
                  </a:lnTo>
                  <a:lnTo>
                    <a:pt x="123825" y="209550"/>
                  </a:lnTo>
                  <a:close/>
                </a:path>
                <a:path w="238125" h="371475">
                  <a:moveTo>
                    <a:pt x="123825" y="152400"/>
                  </a:moveTo>
                  <a:lnTo>
                    <a:pt x="114300" y="152400"/>
                  </a:lnTo>
                  <a:lnTo>
                    <a:pt x="114300" y="161925"/>
                  </a:lnTo>
                  <a:lnTo>
                    <a:pt x="123825" y="152400"/>
                  </a:lnTo>
                  <a:close/>
                </a:path>
                <a:path w="238125" h="371475">
                  <a:moveTo>
                    <a:pt x="142875" y="180975"/>
                  </a:moveTo>
                  <a:lnTo>
                    <a:pt x="123825" y="180975"/>
                  </a:lnTo>
                  <a:lnTo>
                    <a:pt x="123825" y="190500"/>
                  </a:lnTo>
                  <a:lnTo>
                    <a:pt x="133350" y="190500"/>
                  </a:lnTo>
                  <a:lnTo>
                    <a:pt x="142875" y="180975"/>
                  </a:lnTo>
                  <a:close/>
                </a:path>
                <a:path w="238125" h="371475">
                  <a:moveTo>
                    <a:pt x="142875" y="114300"/>
                  </a:moveTo>
                  <a:lnTo>
                    <a:pt x="133350" y="123825"/>
                  </a:lnTo>
                  <a:lnTo>
                    <a:pt x="123825" y="123825"/>
                  </a:lnTo>
                  <a:lnTo>
                    <a:pt x="123825" y="133350"/>
                  </a:lnTo>
                  <a:lnTo>
                    <a:pt x="142875" y="133350"/>
                  </a:lnTo>
                  <a:lnTo>
                    <a:pt x="142875" y="114300"/>
                  </a:lnTo>
                  <a:close/>
                </a:path>
                <a:path w="238125" h="371475">
                  <a:moveTo>
                    <a:pt x="161925" y="219075"/>
                  </a:moveTo>
                  <a:lnTo>
                    <a:pt x="152400" y="228600"/>
                  </a:lnTo>
                  <a:lnTo>
                    <a:pt x="152400" y="238125"/>
                  </a:lnTo>
                  <a:lnTo>
                    <a:pt x="142875" y="238125"/>
                  </a:lnTo>
                  <a:lnTo>
                    <a:pt x="142875" y="228600"/>
                  </a:lnTo>
                  <a:lnTo>
                    <a:pt x="133350" y="228600"/>
                  </a:lnTo>
                  <a:lnTo>
                    <a:pt x="133350" y="247650"/>
                  </a:lnTo>
                  <a:lnTo>
                    <a:pt x="152400" y="247650"/>
                  </a:lnTo>
                  <a:lnTo>
                    <a:pt x="161925" y="238125"/>
                  </a:lnTo>
                  <a:lnTo>
                    <a:pt x="161925" y="219075"/>
                  </a:lnTo>
                  <a:close/>
                </a:path>
                <a:path w="238125" h="371475">
                  <a:moveTo>
                    <a:pt x="171450" y="123825"/>
                  </a:moveTo>
                  <a:lnTo>
                    <a:pt x="161925" y="123825"/>
                  </a:lnTo>
                  <a:lnTo>
                    <a:pt x="161925" y="133350"/>
                  </a:lnTo>
                  <a:lnTo>
                    <a:pt x="142875" y="133350"/>
                  </a:lnTo>
                  <a:lnTo>
                    <a:pt x="142875" y="142875"/>
                  </a:lnTo>
                  <a:lnTo>
                    <a:pt x="161925" y="142875"/>
                  </a:lnTo>
                  <a:lnTo>
                    <a:pt x="171450" y="133350"/>
                  </a:lnTo>
                  <a:lnTo>
                    <a:pt x="171450" y="123825"/>
                  </a:lnTo>
                  <a:close/>
                </a:path>
                <a:path w="238125" h="371475">
                  <a:moveTo>
                    <a:pt x="180975" y="180975"/>
                  </a:moveTo>
                  <a:lnTo>
                    <a:pt x="171450" y="180975"/>
                  </a:lnTo>
                  <a:lnTo>
                    <a:pt x="152400" y="180975"/>
                  </a:lnTo>
                  <a:lnTo>
                    <a:pt x="152400" y="190500"/>
                  </a:lnTo>
                  <a:lnTo>
                    <a:pt x="161925" y="190500"/>
                  </a:lnTo>
                  <a:lnTo>
                    <a:pt x="161925" y="200025"/>
                  </a:lnTo>
                  <a:lnTo>
                    <a:pt x="180975" y="200025"/>
                  </a:lnTo>
                  <a:lnTo>
                    <a:pt x="180975" y="180975"/>
                  </a:lnTo>
                  <a:close/>
                </a:path>
                <a:path w="238125" h="371475">
                  <a:moveTo>
                    <a:pt x="190500" y="152400"/>
                  </a:moveTo>
                  <a:lnTo>
                    <a:pt x="180975" y="142875"/>
                  </a:lnTo>
                  <a:lnTo>
                    <a:pt x="171450" y="142875"/>
                  </a:lnTo>
                  <a:lnTo>
                    <a:pt x="171450" y="152400"/>
                  </a:lnTo>
                  <a:lnTo>
                    <a:pt x="180975" y="152400"/>
                  </a:lnTo>
                  <a:lnTo>
                    <a:pt x="180975" y="161925"/>
                  </a:lnTo>
                  <a:lnTo>
                    <a:pt x="190500" y="161925"/>
                  </a:lnTo>
                  <a:lnTo>
                    <a:pt x="190500" y="152400"/>
                  </a:lnTo>
                  <a:close/>
                </a:path>
                <a:path w="238125" h="371475">
                  <a:moveTo>
                    <a:pt x="200025" y="123825"/>
                  </a:moveTo>
                  <a:lnTo>
                    <a:pt x="190500" y="133350"/>
                  </a:lnTo>
                  <a:lnTo>
                    <a:pt x="190500" y="152400"/>
                  </a:lnTo>
                  <a:lnTo>
                    <a:pt x="200025" y="152400"/>
                  </a:lnTo>
                  <a:lnTo>
                    <a:pt x="200025" y="123825"/>
                  </a:lnTo>
                  <a:close/>
                </a:path>
                <a:path w="238125" h="371475">
                  <a:moveTo>
                    <a:pt x="238125" y="19050"/>
                  </a:moveTo>
                  <a:lnTo>
                    <a:pt x="219075" y="0"/>
                  </a:lnTo>
                  <a:lnTo>
                    <a:pt x="190500" y="0"/>
                  </a:lnTo>
                  <a:lnTo>
                    <a:pt x="190500" y="9525"/>
                  </a:lnTo>
                  <a:lnTo>
                    <a:pt x="209550" y="9525"/>
                  </a:lnTo>
                  <a:lnTo>
                    <a:pt x="228600" y="28575"/>
                  </a:lnTo>
                  <a:lnTo>
                    <a:pt x="228600" y="66675"/>
                  </a:lnTo>
                  <a:lnTo>
                    <a:pt x="219075" y="66675"/>
                  </a:lnTo>
                  <a:lnTo>
                    <a:pt x="219075" y="76200"/>
                  </a:lnTo>
                  <a:lnTo>
                    <a:pt x="209550" y="85725"/>
                  </a:lnTo>
                  <a:lnTo>
                    <a:pt x="180975" y="85725"/>
                  </a:lnTo>
                  <a:lnTo>
                    <a:pt x="161925" y="66675"/>
                  </a:lnTo>
                  <a:lnTo>
                    <a:pt x="161925" y="38100"/>
                  </a:lnTo>
                  <a:lnTo>
                    <a:pt x="152400" y="38100"/>
                  </a:lnTo>
                  <a:lnTo>
                    <a:pt x="152400" y="47625"/>
                  </a:lnTo>
                  <a:lnTo>
                    <a:pt x="142875" y="57150"/>
                  </a:lnTo>
                  <a:lnTo>
                    <a:pt x="152400" y="66675"/>
                  </a:lnTo>
                  <a:lnTo>
                    <a:pt x="152400" y="85725"/>
                  </a:lnTo>
                  <a:lnTo>
                    <a:pt x="161925" y="85725"/>
                  </a:lnTo>
                  <a:lnTo>
                    <a:pt x="171450" y="95250"/>
                  </a:lnTo>
                  <a:lnTo>
                    <a:pt x="180975" y="95250"/>
                  </a:lnTo>
                  <a:lnTo>
                    <a:pt x="190500" y="104775"/>
                  </a:lnTo>
                  <a:lnTo>
                    <a:pt x="209550" y="104775"/>
                  </a:lnTo>
                  <a:lnTo>
                    <a:pt x="219075" y="95250"/>
                  </a:lnTo>
                  <a:lnTo>
                    <a:pt x="228600" y="95250"/>
                  </a:lnTo>
                  <a:lnTo>
                    <a:pt x="228600" y="85725"/>
                  </a:lnTo>
                  <a:lnTo>
                    <a:pt x="238125" y="76200"/>
                  </a:lnTo>
                  <a:lnTo>
                    <a:pt x="238125" y="19050"/>
                  </a:lnTo>
                  <a:close/>
                </a:path>
              </a:pathLst>
            </a:custGeom>
            <a:solidFill>
              <a:srgbClr val="FFFFFF"/>
            </a:solidFill>
          </p:spPr>
          <p:txBody>
            <a:bodyPr wrap="square" lIns="0" tIns="0" rIns="0" bIns="0" rtlCol="0"/>
            <a:lstStyle/>
            <a:p>
              <a:endParaRPr sz="1588"/>
            </a:p>
          </p:txBody>
        </p:sp>
      </p:grpSp>
      <p:sp>
        <p:nvSpPr>
          <p:cNvPr id="322" name="object 322"/>
          <p:cNvSpPr txBox="1"/>
          <p:nvPr/>
        </p:nvSpPr>
        <p:spPr>
          <a:xfrm>
            <a:off x="2353236" y="5367618"/>
            <a:ext cx="2972360" cy="235351"/>
          </a:xfrm>
          <a:prstGeom prst="rect">
            <a:avLst/>
          </a:prstGeom>
        </p:spPr>
        <p:txBody>
          <a:bodyPr vert="horz" wrap="square" lIns="0" tIns="11206" rIns="0" bIns="0" rtlCol="0">
            <a:spAutoFit/>
          </a:bodyPr>
          <a:lstStyle/>
          <a:p>
            <a:pPr marL="11206">
              <a:spcBef>
                <a:spcPts val="88"/>
              </a:spcBef>
            </a:pPr>
            <a:r>
              <a:rPr sz="1456" spc="4" dirty="0">
                <a:latin typeface="Arial"/>
                <a:cs typeface="Arial"/>
              </a:rPr>
              <a:t>One of the first modules</a:t>
            </a:r>
            <a:r>
              <a:rPr sz="1456" spc="71" dirty="0">
                <a:latin typeface="Arial"/>
                <a:cs typeface="Arial"/>
              </a:rPr>
              <a:t> </a:t>
            </a:r>
            <a:r>
              <a:rPr sz="1456" spc="9" dirty="0">
                <a:latin typeface="Arial"/>
                <a:cs typeface="Arial"/>
              </a:rPr>
              <a:t>(Ericsson).</a:t>
            </a:r>
            <a:endParaRPr sz="1456">
              <a:latin typeface="Arial"/>
              <a:cs typeface="Arial"/>
            </a:endParaRPr>
          </a:p>
        </p:txBody>
      </p:sp>
      <p:sp>
        <p:nvSpPr>
          <p:cNvPr id="323" name="object 323"/>
          <p:cNvSpPr/>
          <p:nvPr/>
        </p:nvSpPr>
        <p:spPr>
          <a:xfrm>
            <a:off x="9432552" y="4597213"/>
            <a:ext cx="42022" cy="50426"/>
          </a:xfrm>
          <a:custGeom>
            <a:avLst/>
            <a:gdLst/>
            <a:ahLst/>
            <a:cxnLst/>
            <a:rect l="l" t="t" r="r" b="b"/>
            <a:pathLst>
              <a:path w="47625" h="57150">
                <a:moveTo>
                  <a:pt x="19050" y="0"/>
                </a:moveTo>
                <a:lnTo>
                  <a:pt x="0" y="47625"/>
                </a:lnTo>
                <a:lnTo>
                  <a:pt x="19050" y="57150"/>
                </a:lnTo>
                <a:lnTo>
                  <a:pt x="38100" y="47625"/>
                </a:lnTo>
                <a:lnTo>
                  <a:pt x="47625" y="9525"/>
                </a:lnTo>
                <a:lnTo>
                  <a:pt x="19050" y="0"/>
                </a:lnTo>
                <a:close/>
              </a:path>
            </a:pathLst>
          </a:custGeom>
          <a:solidFill>
            <a:srgbClr val="FFFFFF"/>
          </a:solidFill>
        </p:spPr>
        <p:txBody>
          <a:bodyPr wrap="square" lIns="0" tIns="0" rIns="0" bIns="0" rtlCol="0"/>
          <a:lstStyle/>
          <a:p>
            <a:endParaRPr sz="1588"/>
          </a:p>
        </p:txBody>
      </p:sp>
      <p:grpSp>
        <p:nvGrpSpPr>
          <p:cNvPr id="324" name="object 324"/>
          <p:cNvGrpSpPr/>
          <p:nvPr/>
        </p:nvGrpSpPr>
        <p:grpSpPr>
          <a:xfrm>
            <a:off x="1855974" y="247930"/>
            <a:ext cx="8471647" cy="6353735"/>
            <a:chOff x="223837" y="280987"/>
            <a:chExt cx="9601200" cy="7200900"/>
          </a:xfrm>
        </p:grpSpPr>
        <p:sp>
          <p:nvSpPr>
            <p:cNvPr id="325" name="object 325"/>
            <p:cNvSpPr/>
            <p:nvPr/>
          </p:nvSpPr>
          <p:spPr>
            <a:xfrm>
              <a:off x="7267575" y="4848225"/>
              <a:ext cx="1971675" cy="1209675"/>
            </a:xfrm>
            <a:prstGeom prst="rect">
              <a:avLst/>
            </a:prstGeom>
            <a:blipFill>
              <a:blip r:embed="rId5" cstate="print"/>
              <a:stretch>
                <a:fillRect/>
              </a:stretch>
            </a:blipFill>
          </p:spPr>
          <p:txBody>
            <a:bodyPr wrap="square" lIns="0" tIns="0" rIns="0" bIns="0" rtlCol="0"/>
            <a:lstStyle/>
            <a:p>
              <a:endParaRPr sz="1588"/>
            </a:p>
          </p:txBody>
        </p:sp>
        <p:sp>
          <p:nvSpPr>
            <p:cNvPr id="326" name="object 326"/>
            <p:cNvSpPr/>
            <p:nvPr/>
          </p:nvSpPr>
          <p:spPr>
            <a:xfrm>
              <a:off x="4429125" y="4495800"/>
              <a:ext cx="542925" cy="638175"/>
            </a:xfrm>
            <a:prstGeom prst="rect">
              <a:avLst/>
            </a:prstGeom>
            <a:blipFill>
              <a:blip r:embed="rId6" cstate="print"/>
              <a:stretch>
                <a:fillRect/>
              </a:stretch>
            </a:blipFill>
          </p:spPr>
          <p:txBody>
            <a:bodyPr wrap="square" lIns="0" tIns="0" rIns="0" bIns="0" rtlCol="0"/>
            <a:lstStyle/>
            <a:p>
              <a:endParaRPr sz="1588"/>
            </a:p>
          </p:txBody>
        </p:sp>
        <p:sp>
          <p:nvSpPr>
            <p:cNvPr id="327" name="object 327"/>
            <p:cNvSpPr/>
            <p:nvPr/>
          </p:nvSpPr>
          <p:spPr>
            <a:xfrm>
              <a:off x="5257800" y="5172075"/>
              <a:ext cx="752475" cy="590550"/>
            </a:xfrm>
            <a:prstGeom prst="rect">
              <a:avLst/>
            </a:prstGeom>
            <a:blipFill>
              <a:blip r:embed="rId7" cstate="print"/>
              <a:stretch>
                <a:fillRect/>
              </a:stretch>
            </a:blipFill>
          </p:spPr>
          <p:txBody>
            <a:bodyPr wrap="square" lIns="0" tIns="0" rIns="0" bIns="0" rtlCol="0"/>
            <a:lstStyle/>
            <a:p>
              <a:endParaRPr sz="1588"/>
            </a:p>
          </p:txBody>
        </p:sp>
        <p:sp>
          <p:nvSpPr>
            <p:cNvPr id="328" name="object 328"/>
            <p:cNvSpPr/>
            <p:nvPr/>
          </p:nvSpPr>
          <p:spPr>
            <a:xfrm>
              <a:off x="6315075" y="4505325"/>
              <a:ext cx="742950" cy="742950"/>
            </a:xfrm>
            <a:prstGeom prst="rect">
              <a:avLst/>
            </a:prstGeom>
            <a:blipFill>
              <a:blip r:embed="rId8" cstate="print"/>
              <a:stretch>
                <a:fillRect/>
              </a:stretch>
            </a:blipFill>
          </p:spPr>
          <p:txBody>
            <a:bodyPr wrap="square" lIns="0" tIns="0" rIns="0" bIns="0" rtlCol="0"/>
            <a:lstStyle/>
            <a:p>
              <a:endParaRPr sz="1588"/>
            </a:p>
          </p:txBody>
        </p:sp>
        <p:sp>
          <p:nvSpPr>
            <p:cNvPr id="329" name="object 329"/>
            <p:cNvSpPr/>
            <p:nvPr/>
          </p:nvSpPr>
          <p:spPr>
            <a:xfrm>
              <a:off x="228600" y="285750"/>
              <a:ext cx="9591675" cy="7191375"/>
            </a:xfrm>
            <a:custGeom>
              <a:avLst/>
              <a:gdLst/>
              <a:ahLst/>
              <a:cxnLst/>
              <a:rect l="l" t="t" r="r" b="b"/>
              <a:pathLst>
                <a:path w="9591675" h="7191375">
                  <a:moveTo>
                    <a:pt x="0" y="7191375"/>
                  </a:moveTo>
                  <a:lnTo>
                    <a:pt x="9591675" y="7191375"/>
                  </a:lnTo>
                  <a:lnTo>
                    <a:pt x="9591675" y="0"/>
                  </a:lnTo>
                  <a:lnTo>
                    <a:pt x="0" y="0"/>
                  </a:lnTo>
                  <a:lnTo>
                    <a:pt x="0" y="7191375"/>
                  </a:lnTo>
                  <a:close/>
                </a:path>
              </a:pathLst>
            </a:custGeom>
            <a:ln w="9525">
              <a:solidFill>
                <a:srgbClr val="000000"/>
              </a:solidFill>
            </a:ln>
          </p:spPr>
          <p:txBody>
            <a:bodyPr wrap="square" lIns="0" tIns="0" rIns="0" bIns="0" rtlCol="0"/>
            <a:lstStyle/>
            <a:p>
              <a:endParaRPr sz="1588"/>
            </a:p>
          </p:txBody>
        </p:sp>
      </p:grpSp>
      <p:sp>
        <p:nvSpPr>
          <p:cNvPr id="330" name="object 330"/>
          <p:cNvSpPr txBox="1"/>
          <p:nvPr/>
        </p:nvSpPr>
        <p:spPr>
          <a:xfrm>
            <a:off x="2210361" y="6081106"/>
            <a:ext cx="4313704" cy="205184"/>
          </a:xfrm>
          <a:prstGeom prst="rect">
            <a:avLst/>
          </a:prstGeom>
        </p:spPr>
        <p:txBody>
          <a:bodyPr vert="horz" wrap="square" lIns="0" tIns="0" rIns="0" bIns="0" rtlCol="0">
            <a:spAutoFit/>
          </a:bodyPr>
          <a:lstStyle/>
          <a:p>
            <a:pPr marL="11206">
              <a:lnSpc>
                <a:spcPts val="1553"/>
              </a:lnSpc>
            </a:pPr>
            <a:r>
              <a:rPr sz="1324" spc="-18" dirty="0">
                <a:latin typeface="Arial"/>
                <a:cs typeface="Arial"/>
              </a:rPr>
              <a:t>Prof. Dr.-Ing. Jochen </a:t>
            </a:r>
            <a:r>
              <a:rPr sz="1324" spc="-13" dirty="0">
                <a:latin typeface="Arial"/>
                <a:cs typeface="Arial"/>
              </a:rPr>
              <a:t>Schiller,</a:t>
            </a:r>
            <a:r>
              <a:rPr sz="1324" spc="26" dirty="0">
                <a:latin typeface="Arial"/>
                <a:cs typeface="Arial"/>
              </a:rPr>
              <a:t> </a:t>
            </a:r>
            <a:r>
              <a:rPr sz="1324" spc="-13" dirty="0">
                <a:latin typeface="Arial"/>
                <a:cs typeface="Arial"/>
                <a:hlinkClick r:id="rId9"/>
              </a:rPr>
              <a:t>http://www.jochenschiller.de/</a:t>
            </a:r>
            <a:endParaRPr sz="1324">
              <a:latin typeface="Arial"/>
              <a:cs typeface="Arial"/>
            </a:endParaRPr>
          </a:p>
        </p:txBody>
      </p:sp>
    </p:spTree>
    <p:extLst>
      <p:ext uri="{BB962C8B-B14F-4D97-AF65-F5344CB8AC3E}">
        <p14:creationId xmlns:p14="http://schemas.microsoft.com/office/powerpoint/2010/main" val="345278958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3126441" y="375397"/>
            <a:ext cx="3010407" cy="565313"/>
          </a:xfrm>
          <a:prstGeom prst="rect">
            <a:avLst/>
          </a:prstGeom>
        </p:spPr>
        <p:txBody>
          <a:bodyPr vert="horz" wrap="square" lIns="0" tIns="11206" rIns="0" bIns="0" rtlCol="0" anchor="t">
            <a:spAutoFit/>
          </a:bodyPr>
          <a:lstStyle/>
          <a:p>
            <a:pPr marL="11206">
              <a:spcBef>
                <a:spcPts val="88"/>
              </a:spcBef>
            </a:pPr>
            <a:r>
              <a:rPr spc="-26" dirty="0"/>
              <a:t>Bluetooth</a:t>
            </a:r>
          </a:p>
        </p:txBody>
      </p:sp>
      <p:sp>
        <p:nvSpPr>
          <p:cNvPr id="6" name="object 6"/>
          <p:cNvSpPr txBox="1"/>
          <p:nvPr/>
        </p:nvSpPr>
        <p:spPr>
          <a:xfrm>
            <a:off x="2187949" y="995911"/>
            <a:ext cx="7774081" cy="1218063"/>
          </a:xfrm>
          <a:prstGeom prst="rect">
            <a:avLst/>
          </a:prstGeom>
        </p:spPr>
        <p:txBody>
          <a:bodyPr vert="horz" wrap="square" lIns="0" tIns="71157" rIns="0" bIns="0" rtlCol="0">
            <a:spAutoFit/>
          </a:bodyPr>
          <a:lstStyle/>
          <a:p>
            <a:pPr marL="33619">
              <a:spcBef>
                <a:spcPts val="560"/>
              </a:spcBef>
            </a:pPr>
            <a:r>
              <a:rPr sz="1853" dirty="0">
                <a:latin typeface="Arial"/>
                <a:cs typeface="Arial"/>
              </a:rPr>
              <a:t>History</a:t>
            </a:r>
          </a:p>
          <a:p>
            <a:pPr marL="722818" indent="-260551">
              <a:spcBef>
                <a:spcPts val="446"/>
              </a:spcBef>
              <a:buSzPct val="81081"/>
              <a:buFont typeface="Wingdings"/>
              <a:buChar char=""/>
              <a:tabLst>
                <a:tab pos="722818" algn="l"/>
              </a:tabLst>
            </a:pPr>
            <a:r>
              <a:rPr sz="1632" spc="18" dirty="0">
                <a:latin typeface="Arial"/>
                <a:cs typeface="Arial"/>
              </a:rPr>
              <a:t>1994: Ericsson </a:t>
            </a:r>
            <a:r>
              <a:rPr sz="1632" spc="13" dirty="0">
                <a:latin typeface="Arial"/>
                <a:cs typeface="Arial"/>
              </a:rPr>
              <a:t>(Mattison/Haartsen), </a:t>
            </a:r>
            <a:r>
              <a:rPr sz="1632" spc="4" dirty="0">
                <a:latin typeface="Arial"/>
                <a:cs typeface="Arial"/>
              </a:rPr>
              <a:t>“MC-link”</a:t>
            </a:r>
            <a:r>
              <a:rPr sz="1632" dirty="0">
                <a:latin typeface="Arial"/>
                <a:cs typeface="Arial"/>
              </a:rPr>
              <a:t> </a:t>
            </a:r>
            <a:r>
              <a:rPr sz="1632" spc="18" dirty="0">
                <a:latin typeface="Arial"/>
                <a:cs typeface="Arial"/>
              </a:rPr>
              <a:t>project</a:t>
            </a:r>
            <a:endParaRPr sz="1632" dirty="0">
              <a:latin typeface="Arial"/>
              <a:cs typeface="Arial"/>
            </a:endParaRPr>
          </a:p>
          <a:p>
            <a:pPr marL="722818" marR="26896" indent="-260551">
              <a:lnSpc>
                <a:spcPct val="101400"/>
              </a:lnSpc>
              <a:spcBef>
                <a:spcPts val="397"/>
              </a:spcBef>
              <a:buSzPct val="81081"/>
              <a:buFont typeface="Wingdings"/>
              <a:buChar char=""/>
              <a:tabLst>
                <a:tab pos="722818" algn="l"/>
              </a:tabLst>
            </a:pPr>
            <a:r>
              <a:rPr sz="1632" spc="18" dirty="0">
                <a:latin typeface="Arial"/>
                <a:cs typeface="Arial"/>
              </a:rPr>
              <a:t>Renaming </a:t>
            </a:r>
            <a:r>
              <a:rPr sz="1632" spc="13" dirty="0">
                <a:latin typeface="Arial"/>
                <a:cs typeface="Arial"/>
              </a:rPr>
              <a:t>of the project: </a:t>
            </a:r>
            <a:r>
              <a:rPr sz="1632" spc="18" dirty="0">
                <a:latin typeface="Arial"/>
                <a:cs typeface="Arial"/>
              </a:rPr>
              <a:t>Bluetooth according </a:t>
            </a:r>
            <a:r>
              <a:rPr sz="1632" spc="13" dirty="0">
                <a:latin typeface="Arial"/>
                <a:cs typeface="Arial"/>
              </a:rPr>
              <a:t>to </a:t>
            </a:r>
            <a:r>
              <a:rPr sz="1632" spc="9" dirty="0">
                <a:latin typeface="Arial"/>
                <a:cs typeface="Arial"/>
              </a:rPr>
              <a:t>Harald </a:t>
            </a:r>
            <a:r>
              <a:rPr sz="1632" spc="13" dirty="0">
                <a:latin typeface="Arial"/>
                <a:cs typeface="Arial"/>
              </a:rPr>
              <a:t>“Blåtand” </a:t>
            </a:r>
            <a:r>
              <a:rPr sz="1632" spc="18" dirty="0">
                <a:latin typeface="Arial"/>
                <a:cs typeface="Arial"/>
              </a:rPr>
              <a:t>Gormsen  </a:t>
            </a:r>
            <a:r>
              <a:rPr sz="1632" spc="13" dirty="0">
                <a:latin typeface="Arial"/>
                <a:cs typeface="Arial"/>
              </a:rPr>
              <a:t>[son of </a:t>
            </a:r>
            <a:r>
              <a:rPr sz="1632" spc="18" dirty="0">
                <a:latin typeface="Arial"/>
                <a:cs typeface="Arial"/>
              </a:rPr>
              <a:t>Gorm], </a:t>
            </a:r>
            <a:r>
              <a:rPr sz="1632" spc="13" dirty="0">
                <a:latin typeface="Arial"/>
                <a:cs typeface="Arial"/>
              </a:rPr>
              <a:t>King of </a:t>
            </a:r>
            <a:r>
              <a:rPr sz="1632" spc="18" dirty="0">
                <a:latin typeface="Arial"/>
                <a:cs typeface="Arial"/>
              </a:rPr>
              <a:t>Denmark </a:t>
            </a:r>
            <a:r>
              <a:rPr sz="1632" spc="9" dirty="0">
                <a:latin typeface="Arial"/>
                <a:cs typeface="Arial"/>
              </a:rPr>
              <a:t>in </a:t>
            </a:r>
            <a:r>
              <a:rPr sz="1632" spc="13" dirty="0">
                <a:latin typeface="Arial"/>
                <a:cs typeface="Arial"/>
              </a:rPr>
              <a:t>the </a:t>
            </a:r>
            <a:r>
              <a:rPr sz="1632" spc="4" dirty="0">
                <a:latin typeface="Arial"/>
                <a:cs typeface="Arial"/>
              </a:rPr>
              <a:t>10</a:t>
            </a:r>
            <a:r>
              <a:rPr sz="1655" spc="6" baseline="22222" dirty="0">
                <a:latin typeface="Arial"/>
                <a:cs typeface="Arial"/>
              </a:rPr>
              <a:t>th</a:t>
            </a:r>
            <a:r>
              <a:rPr sz="1655" spc="212" baseline="22222" dirty="0">
                <a:latin typeface="Arial"/>
                <a:cs typeface="Arial"/>
              </a:rPr>
              <a:t> </a:t>
            </a:r>
            <a:r>
              <a:rPr sz="1632" spc="9" dirty="0">
                <a:latin typeface="Arial"/>
                <a:cs typeface="Arial"/>
              </a:rPr>
              <a:t>century</a:t>
            </a:r>
            <a:endParaRPr sz="1632" dirty="0">
              <a:latin typeface="Arial"/>
              <a:cs typeface="Arial"/>
            </a:endParaRPr>
          </a:p>
        </p:txBody>
      </p:sp>
      <p:sp>
        <p:nvSpPr>
          <p:cNvPr id="7" name="object 7"/>
          <p:cNvSpPr txBox="1"/>
          <p:nvPr/>
        </p:nvSpPr>
        <p:spPr>
          <a:xfrm>
            <a:off x="2638986" y="2207559"/>
            <a:ext cx="5359213" cy="618676"/>
          </a:xfrm>
          <a:prstGeom prst="rect">
            <a:avLst/>
          </a:prstGeom>
        </p:spPr>
        <p:txBody>
          <a:bodyPr vert="horz" wrap="square" lIns="0" tIns="64434" rIns="0" bIns="0" rtlCol="0">
            <a:spAutoFit/>
          </a:bodyPr>
          <a:lstStyle/>
          <a:p>
            <a:pPr marL="271757" indent="-260551">
              <a:spcBef>
                <a:spcPts val="507"/>
              </a:spcBef>
              <a:buSzPct val="81081"/>
              <a:buFont typeface="Wingdings"/>
              <a:buChar char=""/>
              <a:tabLst>
                <a:tab pos="271757" algn="l"/>
              </a:tabLst>
            </a:pPr>
            <a:r>
              <a:rPr sz="1632" spc="13" dirty="0">
                <a:latin typeface="Arial"/>
                <a:cs typeface="Arial"/>
              </a:rPr>
              <a:t>1998: foundation </a:t>
            </a:r>
            <a:r>
              <a:rPr sz="1632" spc="9" dirty="0">
                <a:latin typeface="Arial"/>
                <a:cs typeface="Arial"/>
              </a:rPr>
              <a:t>of </a:t>
            </a:r>
            <a:r>
              <a:rPr sz="1632" spc="13" dirty="0">
                <a:latin typeface="Arial"/>
                <a:cs typeface="Arial"/>
              </a:rPr>
              <a:t>Bluetooth SIG,</a:t>
            </a:r>
            <a:r>
              <a:rPr sz="1632" spc="-26" dirty="0">
                <a:solidFill>
                  <a:srgbClr val="0000FF"/>
                </a:solidFill>
                <a:latin typeface="Arial"/>
                <a:cs typeface="Arial"/>
              </a:rPr>
              <a:t> </a:t>
            </a:r>
            <a:r>
              <a:rPr sz="1632" u="heavy" spc="22" dirty="0">
                <a:solidFill>
                  <a:srgbClr val="0000FF"/>
                </a:solidFill>
                <a:uFill>
                  <a:solidFill>
                    <a:srgbClr val="0000FF"/>
                  </a:solidFill>
                </a:uFill>
                <a:latin typeface="Arial"/>
                <a:cs typeface="Arial"/>
                <a:hlinkClick r:id="rId2"/>
              </a:rPr>
              <a:t>www.bluetooth.org</a:t>
            </a:r>
            <a:endParaRPr sz="1632">
              <a:latin typeface="Arial"/>
              <a:cs typeface="Arial"/>
            </a:endParaRPr>
          </a:p>
          <a:p>
            <a:pPr marL="271757" indent="-260551">
              <a:spcBef>
                <a:spcPts val="424"/>
              </a:spcBef>
              <a:buSzPct val="81081"/>
              <a:buFont typeface="Wingdings"/>
              <a:buChar char=""/>
              <a:tabLst>
                <a:tab pos="271757" algn="l"/>
              </a:tabLst>
            </a:pPr>
            <a:r>
              <a:rPr sz="1632" spc="13" dirty="0">
                <a:latin typeface="Arial"/>
                <a:cs typeface="Arial"/>
              </a:rPr>
              <a:t>1999: erection </a:t>
            </a:r>
            <a:r>
              <a:rPr sz="1632" spc="9" dirty="0">
                <a:latin typeface="Arial"/>
                <a:cs typeface="Arial"/>
              </a:rPr>
              <a:t>of a </a:t>
            </a:r>
            <a:r>
              <a:rPr sz="1632" spc="13" dirty="0">
                <a:latin typeface="Arial"/>
                <a:cs typeface="Arial"/>
              </a:rPr>
              <a:t>rune stone </a:t>
            </a:r>
            <a:r>
              <a:rPr sz="1632" spc="9" dirty="0">
                <a:latin typeface="Arial"/>
                <a:cs typeface="Arial"/>
              </a:rPr>
              <a:t>at </a:t>
            </a:r>
            <a:r>
              <a:rPr sz="1632" spc="22" dirty="0">
                <a:latin typeface="Arial"/>
                <a:cs typeface="Arial"/>
              </a:rPr>
              <a:t>Ercisson/Lund</a:t>
            </a:r>
            <a:r>
              <a:rPr sz="1632" dirty="0">
                <a:latin typeface="Arial"/>
                <a:cs typeface="Arial"/>
              </a:rPr>
              <a:t> ;-)</a:t>
            </a:r>
            <a:endParaRPr sz="1632">
              <a:latin typeface="Arial"/>
              <a:cs typeface="Arial"/>
            </a:endParaRPr>
          </a:p>
        </p:txBody>
      </p:sp>
      <p:sp>
        <p:nvSpPr>
          <p:cNvPr id="8" name="object 8"/>
          <p:cNvSpPr txBox="1"/>
          <p:nvPr/>
        </p:nvSpPr>
        <p:spPr>
          <a:xfrm>
            <a:off x="2210361" y="2804272"/>
            <a:ext cx="7678831" cy="2561859"/>
          </a:xfrm>
          <a:prstGeom prst="rect">
            <a:avLst/>
          </a:prstGeom>
        </p:spPr>
        <p:txBody>
          <a:bodyPr vert="horz" wrap="square" lIns="0" tIns="72838" rIns="0" bIns="0" rtlCol="0">
            <a:spAutoFit/>
          </a:bodyPr>
          <a:lstStyle/>
          <a:p>
            <a:pPr marL="700405" indent="-260551">
              <a:spcBef>
                <a:spcPts val="574"/>
              </a:spcBef>
              <a:buSzPct val="81081"/>
              <a:buFont typeface="Wingdings"/>
              <a:buChar char=""/>
              <a:tabLst>
                <a:tab pos="700405" algn="l"/>
              </a:tabLst>
            </a:pPr>
            <a:r>
              <a:rPr sz="1632" spc="13" dirty="0">
                <a:latin typeface="Arial"/>
                <a:cs typeface="Arial"/>
              </a:rPr>
              <a:t>2001: </a:t>
            </a:r>
            <a:r>
              <a:rPr sz="1632" spc="9" dirty="0">
                <a:latin typeface="Arial"/>
                <a:cs typeface="Arial"/>
              </a:rPr>
              <a:t>first </a:t>
            </a:r>
            <a:r>
              <a:rPr sz="1632" spc="13" dirty="0">
                <a:latin typeface="Arial"/>
                <a:cs typeface="Arial"/>
              </a:rPr>
              <a:t>consumer products </a:t>
            </a:r>
            <a:r>
              <a:rPr sz="1632" spc="9" dirty="0">
                <a:latin typeface="Arial"/>
                <a:cs typeface="Arial"/>
              </a:rPr>
              <a:t>for </a:t>
            </a:r>
            <a:r>
              <a:rPr sz="1632" spc="13" dirty="0">
                <a:latin typeface="Arial"/>
                <a:cs typeface="Arial"/>
              </a:rPr>
              <a:t>mass market, spec. version </a:t>
            </a:r>
            <a:r>
              <a:rPr sz="1632" spc="9" dirty="0">
                <a:latin typeface="Arial"/>
                <a:cs typeface="Arial"/>
              </a:rPr>
              <a:t>1.1</a:t>
            </a:r>
            <a:r>
              <a:rPr sz="1632" dirty="0">
                <a:latin typeface="Arial"/>
                <a:cs typeface="Arial"/>
              </a:rPr>
              <a:t> </a:t>
            </a:r>
            <a:r>
              <a:rPr sz="1632" spc="18" dirty="0">
                <a:latin typeface="Arial"/>
                <a:cs typeface="Arial"/>
              </a:rPr>
              <a:t>released</a:t>
            </a:r>
            <a:endParaRPr sz="1632">
              <a:latin typeface="Arial"/>
              <a:cs typeface="Arial"/>
            </a:endParaRPr>
          </a:p>
          <a:p>
            <a:pPr marL="700405" indent="-260551">
              <a:spcBef>
                <a:spcPts val="490"/>
              </a:spcBef>
              <a:buSzPct val="81081"/>
              <a:buFont typeface="Wingdings"/>
              <a:buChar char=""/>
              <a:tabLst>
                <a:tab pos="700405" algn="l"/>
              </a:tabLst>
            </a:pPr>
            <a:r>
              <a:rPr sz="1632" spc="18" dirty="0">
                <a:latin typeface="Arial"/>
                <a:cs typeface="Arial"/>
              </a:rPr>
              <a:t>2005: </a:t>
            </a:r>
            <a:r>
              <a:rPr sz="1632" spc="9" dirty="0">
                <a:latin typeface="Arial"/>
                <a:cs typeface="Arial"/>
              </a:rPr>
              <a:t>5 </a:t>
            </a:r>
            <a:r>
              <a:rPr sz="1632" spc="18" dirty="0">
                <a:latin typeface="Arial"/>
                <a:cs typeface="Arial"/>
              </a:rPr>
              <a:t>million</a:t>
            </a:r>
            <a:r>
              <a:rPr sz="1632" spc="-31" dirty="0">
                <a:latin typeface="Arial"/>
                <a:cs typeface="Arial"/>
              </a:rPr>
              <a:t> </a:t>
            </a:r>
            <a:r>
              <a:rPr sz="1632" spc="22" dirty="0">
                <a:latin typeface="Arial"/>
                <a:cs typeface="Arial"/>
              </a:rPr>
              <a:t>chips/week</a:t>
            </a:r>
            <a:endParaRPr sz="1632">
              <a:latin typeface="Arial"/>
              <a:cs typeface="Arial"/>
            </a:endParaRPr>
          </a:p>
          <a:p>
            <a:pPr>
              <a:spcBef>
                <a:spcPts val="18"/>
              </a:spcBef>
              <a:buFont typeface="Wingdings"/>
              <a:buChar char=""/>
            </a:pPr>
            <a:endParaRPr sz="2691">
              <a:latin typeface="Arial"/>
              <a:cs typeface="Arial"/>
            </a:endParaRPr>
          </a:p>
          <a:p>
            <a:pPr marL="11206"/>
            <a:r>
              <a:rPr sz="1853" spc="-4" dirty="0">
                <a:latin typeface="Arial"/>
                <a:cs typeface="Arial"/>
              </a:rPr>
              <a:t>Special </a:t>
            </a:r>
            <a:r>
              <a:rPr sz="1853" dirty="0">
                <a:latin typeface="Arial"/>
                <a:cs typeface="Arial"/>
              </a:rPr>
              <a:t>Interest</a:t>
            </a:r>
            <a:r>
              <a:rPr sz="1853" spc="26" dirty="0">
                <a:latin typeface="Arial"/>
                <a:cs typeface="Arial"/>
              </a:rPr>
              <a:t> </a:t>
            </a:r>
            <a:r>
              <a:rPr sz="1853" spc="-4" dirty="0">
                <a:latin typeface="Arial"/>
                <a:cs typeface="Arial"/>
              </a:rPr>
              <a:t>Group</a:t>
            </a:r>
            <a:endParaRPr sz="1853">
              <a:latin typeface="Arial"/>
              <a:cs typeface="Arial"/>
            </a:endParaRPr>
          </a:p>
          <a:p>
            <a:pPr marL="700405" indent="-260551">
              <a:spcBef>
                <a:spcPts val="446"/>
              </a:spcBef>
              <a:buSzPct val="81081"/>
              <a:buFont typeface="Wingdings"/>
              <a:buChar char=""/>
              <a:tabLst>
                <a:tab pos="700405" algn="l"/>
              </a:tabLst>
            </a:pPr>
            <a:r>
              <a:rPr sz="1632" spc="13" dirty="0">
                <a:latin typeface="Arial"/>
                <a:cs typeface="Arial"/>
              </a:rPr>
              <a:t>Original founding members: Ericsson, </a:t>
            </a:r>
            <a:r>
              <a:rPr sz="1632" spc="9" dirty="0">
                <a:latin typeface="Arial"/>
                <a:cs typeface="Arial"/>
              </a:rPr>
              <a:t>Intel, </a:t>
            </a:r>
            <a:r>
              <a:rPr sz="1632" spc="13" dirty="0">
                <a:latin typeface="Arial"/>
                <a:cs typeface="Arial"/>
              </a:rPr>
              <a:t>IBM, Nokia,</a:t>
            </a:r>
            <a:r>
              <a:rPr sz="1632" spc="44" dirty="0">
                <a:latin typeface="Arial"/>
                <a:cs typeface="Arial"/>
              </a:rPr>
              <a:t> </a:t>
            </a:r>
            <a:r>
              <a:rPr sz="1632" spc="13" dirty="0">
                <a:latin typeface="Arial"/>
                <a:cs typeface="Arial"/>
              </a:rPr>
              <a:t>Toshiba</a:t>
            </a:r>
            <a:endParaRPr sz="1632">
              <a:latin typeface="Arial"/>
              <a:cs typeface="Arial"/>
            </a:endParaRPr>
          </a:p>
          <a:p>
            <a:pPr marL="700405" indent="-260551">
              <a:spcBef>
                <a:spcPts val="424"/>
              </a:spcBef>
              <a:buSzPct val="81081"/>
              <a:buFont typeface="Wingdings"/>
              <a:buChar char=""/>
              <a:tabLst>
                <a:tab pos="700405" algn="l"/>
              </a:tabLst>
            </a:pPr>
            <a:r>
              <a:rPr sz="1632" spc="18" dirty="0">
                <a:latin typeface="Arial"/>
                <a:cs typeface="Arial"/>
              </a:rPr>
              <a:t>Added promoters: 3Com, </a:t>
            </a:r>
            <a:r>
              <a:rPr sz="1632" spc="9" dirty="0">
                <a:latin typeface="Arial"/>
                <a:cs typeface="Arial"/>
              </a:rPr>
              <a:t>Agere </a:t>
            </a:r>
            <a:r>
              <a:rPr sz="1632" spc="13" dirty="0">
                <a:latin typeface="Arial"/>
                <a:cs typeface="Arial"/>
              </a:rPr>
              <a:t>(was: Lucent), Microsoft,</a:t>
            </a:r>
            <a:r>
              <a:rPr sz="1632" spc="9" dirty="0">
                <a:latin typeface="Arial"/>
                <a:cs typeface="Arial"/>
              </a:rPr>
              <a:t> </a:t>
            </a:r>
            <a:r>
              <a:rPr sz="1632" spc="13" dirty="0">
                <a:latin typeface="Arial"/>
                <a:cs typeface="Arial"/>
              </a:rPr>
              <a:t>Motorola</a:t>
            </a:r>
            <a:endParaRPr sz="1632">
              <a:latin typeface="Arial"/>
              <a:cs typeface="Arial"/>
            </a:endParaRPr>
          </a:p>
          <a:p>
            <a:pPr marL="700405" indent="-260551">
              <a:spcBef>
                <a:spcPts val="490"/>
              </a:spcBef>
              <a:buSzPct val="81081"/>
              <a:buFont typeface="Wingdings"/>
              <a:buChar char=""/>
              <a:tabLst>
                <a:tab pos="700405" algn="l"/>
              </a:tabLst>
            </a:pPr>
            <a:r>
              <a:rPr sz="1632" spc="9" dirty="0">
                <a:latin typeface="Arial"/>
                <a:cs typeface="Arial"/>
              </a:rPr>
              <a:t>&gt; </a:t>
            </a:r>
            <a:r>
              <a:rPr sz="1632" spc="18" dirty="0">
                <a:latin typeface="Arial"/>
                <a:cs typeface="Arial"/>
              </a:rPr>
              <a:t>2500</a:t>
            </a:r>
            <a:r>
              <a:rPr sz="1632" spc="22" dirty="0">
                <a:latin typeface="Arial"/>
                <a:cs typeface="Arial"/>
              </a:rPr>
              <a:t> </a:t>
            </a:r>
            <a:r>
              <a:rPr sz="1632" spc="18" dirty="0">
                <a:latin typeface="Arial"/>
                <a:cs typeface="Arial"/>
              </a:rPr>
              <a:t>members</a:t>
            </a:r>
            <a:endParaRPr sz="1632">
              <a:latin typeface="Arial"/>
              <a:cs typeface="Arial"/>
            </a:endParaRPr>
          </a:p>
          <a:p>
            <a:pPr marL="700405" indent="-260551">
              <a:spcBef>
                <a:spcPts val="424"/>
              </a:spcBef>
              <a:buSzPct val="81081"/>
              <a:buFont typeface="Wingdings"/>
              <a:buChar char=""/>
              <a:tabLst>
                <a:tab pos="700405" algn="l"/>
              </a:tabLst>
            </a:pPr>
            <a:r>
              <a:rPr sz="1632" spc="22" dirty="0">
                <a:latin typeface="Arial"/>
                <a:cs typeface="Arial"/>
              </a:rPr>
              <a:t>Common </a:t>
            </a:r>
            <a:r>
              <a:rPr sz="1632" spc="13" dirty="0">
                <a:latin typeface="Arial"/>
                <a:cs typeface="Arial"/>
              </a:rPr>
              <a:t>specification </a:t>
            </a:r>
            <a:r>
              <a:rPr sz="1632" spc="18" dirty="0">
                <a:latin typeface="Arial"/>
                <a:cs typeface="Arial"/>
              </a:rPr>
              <a:t>and </a:t>
            </a:r>
            <a:r>
              <a:rPr sz="1632" spc="13" dirty="0">
                <a:latin typeface="Arial"/>
                <a:cs typeface="Arial"/>
              </a:rPr>
              <a:t>certification of</a:t>
            </a:r>
            <a:r>
              <a:rPr sz="1632" spc="22" dirty="0">
                <a:latin typeface="Arial"/>
                <a:cs typeface="Arial"/>
              </a:rPr>
              <a:t> </a:t>
            </a:r>
            <a:r>
              <a:rPr sz="1632" spc="18" dirty="0">
                <a:latin typeface="Arial"/>
                <a:cs typeface="Arial"/>
              </a:rPr>
              <a:t>products</a:t>
            </a:r>
            <a:endParaRPr sz="1632">
              <a:latin typeface="Arial"/>
              <a:cs typeface="Arial"/>
            </a:endParaRPr>
          </a:p>
        </p:txBody>
      </p:sp>
      <p:grpSp>
        <p:nvGrpSpPr>
          <p:cNvPr id="9" name="object 9"/>
          <p:cNvGrpSpPr/>
          <p:nvPr/>
        </p:nvGrpSpPr>
        <p:grpSpPr>
          <a:xfrm>
            <a:off x="6835589" y="2277595"/>
            <a:ext cx="3118037" cy="1664074"/>
            <a:chOff x="5867400" y="2581275"/>
            <a:chExt cx="3533775" cy="1885950"/>
          </a:xfrm>
        </p:grpSpPr>
        <p:sp>
          <p:nvSpPr>
            <p:cNvPr id="10" name="object 10"/>
            <p:cNvSpPr/>
            <p:nvPr/>
          </p:nvSpPr>
          <p:spPr>
            <a:xfrm>
              <a:off x="5867400" y="3886200"/>
              <a:ext cx="2476500" cy="581025"/>
            </a:xfrm>
            <a:prstGeom prst="rect">
              <a:avLst/>
            </a:prstGeom>
            <a:blipFill>
              <a:blip r:embed="rId3" cstate="print"/>
              <a:stretch>
                <a:fillRect/>
              </a:stretch>
            </a:blipFill>
          </p:spPr>
          <p:txBody>
            <a:bodyPr wrap="square" lIns="0" tIns="0" rIns="0" bIns="0" rtlCol="0"/>
            <a:lstStyle/>
            <a:p>
              <a:endParaRPr sz="1588"/>
            </a:p>
          </p:txBody>
        </p:sp>
        <p:sp>
          <p:nvSpPr>
            <p:cNvPr id="11" name="object 11"/>
            <p:cNvSpPr/>
            <p:nvPr/>
          </p:nvSpPr>
          <p:spPr>
            <a:xfrm>
              <a:off x="8172450" y="2581275"/>
              <a:ext cx="219075" cy="266700"/>
            </a:xfrm>
            <a:custGeom>
              <a:avLst/>
              <a:gdLst/>
              <a:ahLst/>
              <a:cxnLst/>
              <a:rect l="l" t="t" r="r" b="b"/>
              <a:pathLst>
                <a:path w="219075" h="266700">
                  <a:moveTo>
                    <a:pt x="152400" y="257175"/>
                  </a:moveTo>
                  <a:lnTo>
                    <a:pt x="104775" y="257175"/>
                  </a:lnTo>
                  <a:lnTo>
                    <a:pt x="104775" y="266700"/>
                  </a:lnTo>
                  <a:lnTo>
                    <a:pt x="152400" y="266700"/>
                  </a:lnTo>
                  <a:lnTo>
                    <a:pt x="152400" y="257175"/>
                  </a:lnTo>
                  <a:close/>
                </a:path>
                <a:path w="219075" h="266700">
                  <a:moveTo>
                    <a:pt x="171450" y="247650"/>
                  </a:moveTo>
                  <a:lnTo>
                    <a:pt x="95250" y="247650"/>
                  </a:lnTo>
                  <a:lnTo>
                    <a:pt x="95250" y="257175"/>
                  </a:lnTo>
                  <a:lnTo>
                    <a:pt x="171450" y="257175"/>
                  </a:lnTo>
                  <a:lnTo>
                    <a:pt x="171450" y="247650"/>
                  </a:lnTo>
                  <a:close/>
                </a:path>
                <a:path w="219075" h="266700">
                  <a:moveTo>
                    <a:pt x="180975" y="238125"/>
                  </a:moveTo>
                  <a:lnTo>
                    <a:pt x="76200" y="238125"/>
                  </a:lnTo>
                  <a:lnTo>
                    <a:pt x="76200" y="247650"/>
                  </a:lnTo>
                  <a:lnTo>
                    <a:pt x="180975" y="247650"/>
                  </a:lnTo>
                  <a:lnTo>
                    <a:pt x="180975" y="238125"/>
                  </a:lnTo>
                  <a:close/>
                </a:path>
                <a:path w="219075" h="266700">
                  <a:moveTo>
                    <a:pt x="85725" y="28575"/>
                  </a:moveTo>
                  <a:lnTo>
                    <a:pt x="9525" y="28575"/>
                  </a:lnTo>
                  <a:lnTo>
                    <a:pt x="9525" y="38100"/>
                  </a:lnTo>
                  <a:lnTo>
                    <a:pt x="0" y="38100"/>
                  </a:lnTo>
                  <a:lnTo>
                    <a:pt x="0" y="114300"/>
                  </a:lnTo>
                  <a:lnTo>
                    <a:pt x="9525" y="123825"/>
                  </a:lnTo>
                  <a:lnTo>
                    <a:pt x="9525" y="142875"/>
                  </a:lnTo>
                  <a:lnTo>
                    <a:pt x="19050" y="142875"/>
                  </a:lnTo>
                  <a:lnTo>
                    <a:pt x="19050" y="161925"/>
                  </a:lnTo>
                  <a:lnTo>
                    <a:pt x="28575" y="171450"/>
                  </a:lnTo>
                  <a:lnTo>
                    <a:pt x="28575" y="180975"/>
                  </a:lnTo>
                  <a:lnTo>
                    <a:pt x="38100" y="190500"/>
                  </a:lnTo>
                  <a:lnTo>
                    <a:pt x="38100" y="200025"/>
                  </a:lnTo>
                  <a:lnTo>
                    <a:pt x="47625" y="200025"/>
                  </a:lnTo>
                  <a:lnTo>
                    <a:pt x="47625" y="209550"/>
                  </a:lnTo>
                  <a:lnTo>
                    <a:pt x="66675" y="228600"/>
                  </a:lnTo>
                  <a:lnTo>
                    <a:pt x="66675" y="238125"/>
                  </a:lnTo>
                  <a:lnTo>
                    <a:pt x="190500" y="238125"/>
                  </a:lnTo>
                  <a:lnTo>
                    <a:pt x="190500" y="228600"/>
                  </a:lnTo>
                  <a:lnTo>
                    <a:pt x="200025" y="228600"/>
                  </a:lnTo>
                  <a:lnTo>
                    <a:pt x="200025" y="219075"/>
                  </a:lnTo>
                  <a:lnTo>
                    <a:pt x="209550" y="219075"/>
                  </a:lnTo>
                  <a:lnTo>
                    <a:pt x="209550" y="209550"/>
                  </a:lnTo>
                  <a:lnTo>
                    <a:pt x="180975" y="209550"/>
                  </a:lnTo>
                  <a:lnTo>
                    <a:pt x="180975" y="200025"/>
                  </a:lnTo>
                  <a:lnTo>
                    <a:pt x="171450" y="190500"/>
                  </a:lnTo>
                  <a:lnTo>
                    <a:pt x="133350" y="190500"/>
                  </a:lnTo>
                  <a:lnTo>
                    <a:pt x="133350" y="180975"/>
                  </a:lnTo>
                  <a:lnTo>
                    <a:pt x="95250" y="180975"/>
                  </a:lnTo>
                  <a:lnTo>
                    <a:pt x="95250" y="171450"/>
                  </a:lnTo>
                  <a:lnTo>
                    <a:pt x="85725" y="171450"/>
                  </a:lnTo>
                  <a:lnTo>
                    <a:pt x="85725" y="161925"/>
                  </a:lnTo>
                  <a:lnTo>
                    <a:pt x="57150" y="161925"/>
                  </a:lnTo>
                  <a:lnTo>
                    <a:pt x="47625" y="152400"/>
                  </a:lnTo>
                  <a:lnTo>
                    <a:pt x="47625" y="133350"/>
                  </a:lnTo>
                  <a:lnTo>
                    <a:pt x="38100" y="133350"/>
                  </a:lnTo>
                  <a:lnTo>
                    <a:pt x="38100" y="104775"/>
                  </a:lnTo>
                  <a:lnTo>
                    <a:pt x="28575" y="104775"/>
                  </a:lnTo>
                  <a:lnTo>
                    <a:pt x="28575" y="57150"/>
                  </a:lnTo>
                  <a:lnTo>
                    <a:pt x="57150" y="57150"/>
                  </a:lnTo>
                  <a:lnTo>
                    <a:pt x="57150" y="47625"/>
                  </a:lnTo>
                  <a:lnTo>
                    <a:pt x="85725" y="47625"/>
                  </a:lnTo>
                  <a:lnTo>
                    <a:pt x="85725" y="28575"/>
                  </a:lnTo>
                  <a:close/>
                </a:path>
                <a:path w="219075" h="266700">
                  <a:moveTo>
                    <a:pt x="171450" y="0"/>
                  </a:moveTo>
                  <a:lnTo>
                    <a:pt x="66675" y="0"/>
                  </a:lnTo>
                  <a:lnTo>
                    <a:pt x="57150" y="9525"/>
                  </a:lnTo>
                  <a:lnTo>
                    <a:pt x="133350" y="9525"/>
                  </a:lnTo>
                  <a:lnTo>
                    <a:pt x="133350" y="19050"/>
                  </a:lnTo>
                  <a:lnTo>
                    <a:pt x="142875" y="19050"/>
                  </a:lnTo>
                  <a:lnTo>
                    <a:pt x="142875" y="38100"/>
                  </a:lnTo>
                  <a:lnTo>
                    <a:pt x="152400" y="47625"/>
                  </a:lnTo>
                  <a:lnTo>
                    <a:pt x="152400" y="66675"/>
                  </a:lnTo>
                  <a:lnTo>
                    <a:pt x="161925" y="66675"/>
                  </a:lnTo>
                  <a:lnTo>
                    <a:pt x="161925" y="85725"/>
                  </a:lnTo>
                  <a:lnTo>
                    <a:pt x="171450" y="104775"/>
                  </a:lnTo>
                  <a:lnTo>
                    <a:pt x="171450" y="123825"/>
                  </a:lnTo>
                  <a:lnTo>
                    <a:pt x="180975" y="133350"/>
                  </a:lnTo>
                  <a:lnTo>
                    <a:pt x="180975" y="161925"/>
                  </a:lnTo>
                  <a:lnTo>
                    <a:pt x="190500" y="171450"/>
                  </a:lnTo>
                  <a:lnTo>
                    <a:pt x="190500" y="209550"/>
                  </a:lnTo>
                  <a:lnTo>
                    <a:pt x="209550" y="209550"/>
                  </a:lnTo>
                  <a:lnTo>
                    <a:pt x="219075" y="200025"/>
                  </a:lnTo>
                  <a:lnTo>
                    <a:pt x="219075" y="171450"/>
                  </a:lnTo>
                  <a:lnTo>
                    <a:pt x="209550" y="161925"/>
                  </a:lnTo>
                  <a:lnTo>
                    <a:pt x="209550" y="152400"/>
                  </a:lnTo>
                  <a:lnTo>
                    <a:pt x="200025" y="142875"/>
                  </a:lnTo>
                  <a:lnTo>
                    <a:pt x="200025" y="123825"/>
                  </a:lnTo>
                  <a:lnTo>
                    <a:pt x="190500" y="114300"/>
                  </a:lnTo>
                  <a:lnTo>
                    <a:pt x="190500" y="85725"/>
                  </a:lnTo>
                  <a:lnTo>
                    <a:pt x="180975" y="76200"/>
                  </a:lnTo>
                  <a:lnTo>
                    <a:pt x="180975" y="47625"/>
                  </a:lnTo>
                  <a:lnTo>
                    <a:pt x="171450" y="38100"/>
                  </a:lnTo>
                  <a:lnTo>
                    <a:pt x="171450" y="0"/>
                  </a:lnTo>
                  <a:close/>
                </a:path>
                <a:path w="219075" h="266700">
                  <a:moveTo>
                    <a:pt x="123825" y="9525"/>
                  </a:moveTo>
                  <a:lnTo>
                    <a:pt x="38100" y="9525"/>
                  </a:lnTo>
                  <a:lnTo>
                    <a:pt x="38100" y="19050"/>
                  </a:lnTo>
                  <a:lnTo>
                    <a:pt x="19050" y="19050"/>
                  </a:lnTo>
                  <a:lnTo>
                    <a:pt x="19050" y="28575"/>
                  </a:lnTo>
                  <a:lnTo>
                    <a:pt x="95250" y="28575"/>
                  </a:lnTo>
                  <a:lnTo>
                    <a:pt x="95250" y="38100"/>
                  </a:lnTo>
                  <a:lnTo>
                    <a:pt x="104775" y="47625"/>
                  </a:lnTo>
                  <a:lnTo>
                    <a:pt x="104775" y="57150"/>
                  </a:lnTo>
                  <a:lnTo>
                    <a:pt x="114300" y="66675"/>
                  </a:lnTo>
                  <a:lnTo>
                    <a:pt x="114300" y="85725"/>
                  </a:lnTo>
                  <a:lnTo>
                    <a:pt x="123825" y="95250"/>
                  </a:lnTo>
                  <a:lnTo>
                    <a:pt x="123825" y="123825"/>
                  </a:lnTo>
                  <a:lnTo>
                    <a:pt x="133350" y="123825"/>
                  </a:lnTo>
                  <a:lnTo>
                    <a:pt x="133350" y="161925"/>
                  </a:lnTo>
                  <a:lnTo>
                    <a:pt x="142875" y="171450"/>
                  </a:lnTo>
                  <a:lnTo>
                    <a:pt x="142875" y="190500"/>
                  </a:lnTo>
                  <a:lnTo>
                    <a:pt x="171450" y="190500"/>
                  </a:lnTo>
                  <a:lnTo>
                    <a:pt x="171450" y="180975"/>
                  </a:lnTo>
                  <a:lnTo>
                    <a:pt x="161925" y="171450"/>
                  </a:lnTo>
                  <a:lnTo>
                    <a:pt x="161925" y="152400"/>
                  </a:lnTo>
                  <a:lnTo>
                    <a:pt x="152400" y="142875"/>
                  </a:lnTo>
                  <a:lnTo>
                    <a:pt x="152400" y="123825"/>
                  </a:lnTo>
                  <a:lnTo>
                    <a:pt x="142875" y="114300"/>
                  </a:lnTo>
                  <a:lnTo>
                    <a:pt x="142875" y="85725"/>
                  </a:lnTo>
                  <a:lnTo>
                    <a:pt x="133350" y="76200"/>
                  </a:lnTo>
                  <a:lnTo>
                    <a:pt x="133350" y="47625"/>
                  </a:lnTo>
                  <a:lnTo>
                    <a:pt x="123825" y="38100"/>
                  </a:lnTo>
                  <a:lnTo>
                    <a:pt x="123825" y="9525"/>
                  </a:lnTo>
                  <a:close/>
                </a:path>
                <a:path w="219075" h="266700">
                  <a:moveTo>
                    <a:pt x="85725" y="47625"/>
                  </a:moveTo>
                  <a:lnTo>
                    <a:pt x="57150" y="47625"/>
                  </a:lnTo>
                  <a:lnTo>
                    <a:pt x="66675" y="57150"/>
                  </a:lnTo>
                  <a:lnTo>
                    <a:pt x="66675" y="66675"/>
                  </a:lnTo>
                  <a:lnTo>
                    <a:pt x="76200" y="76200"/>
                  </a:lnTo>
                  <a:lnTo>
                    <a:pt x="76200" y="95250"/>
                  </a:lnTo>
                  <a:lnTo>
                    <a:pt x="85725" y="104775"/>
                  </a:lnTo>
                  <a:lnTo>
                    <a:pt x="85725" y="133350"/>
                  </a:lnTo>
                  <a:lnTo>
                    <a:pt x="95250" y="133350"/>
                  </a:lnTo>
                  <a:lnTo>
                    <a:pt x="95250" y="180975"/>
                  </a:lnTo>
                  <a:lnTo>
                    <a:pt x="123825" y="180975"/>
                  </a:lnTo>
                  <a:lnTo>
                    <a:pt x="123825" y="161925"/>
                  </a:lnTo>
                  <a:lnTo>
                    <a:pt x="114300" y="152400"/>
                  </a:lnTo>
                  <a:lnTo>
                    <a:pt x="114300" y="133350"/>
                  </a:lnTo>
                  <a:lnTo>
                    <a:pt x="104775" y="123825"/>
                  </a:lnTo>
                  <a:lnTo>
                    <a:pt x="104775" y="104775"/>
                  </a:lnTo>
                  <a:lnTo>
                    <a:pt x="95250" y="95250"/>
                  </a:lnTo>
                  <a:lnTo>
                    <a:pt x="95250" y="66675"/>
                  </a:lnTo>
                  <a:lnTo>
                    <a:pt x="85725" y="57150"/>
                  </a:lnTo>
                  <a:lnTo>
                    <a:pt x="85725" y="47625"/>
                  </a:lnTo>
                  <a:close/>
                </a:path>
                <a:path w="219075" h="266700">
                  <a:moveTo>
                    <a:pt x="57150" y="57150"/>
                  </a:moveTo>
                  <a:lnTo>
                    <a:pt x="28575" y="57150"/>
                  </a:lnTo>
                  <a:lnTo>
                    <a:pt x="28575" y="66675"/>
                  </a:lnTo>
                  <a:lnTo>
                    <a:pt x="38100" y="66675"/>
                  </a:lnTo>
                  <a:lnTo>
                    <a:pt x="38100" y="85725"/>
                  </a:lnTo>
                  <a:lnTo>
                    <a:pt x="47625" y="95250"/>
                  </a:lnTo>
                  <a:lnTo>
                    <a:pt x="47625" y="114300"/>
                  </a:lnTo>
                  <a:lnTo>
                    <a:pt x="57150" y="123825"/>
                  </a:lnTo>
                  <a:lnTo>
                    <a:pt x="57150" y="161925"/>
                  </a:lnTo>
                  <a:lnTo>
                    <a:pt x="85725" y="161925"/>
                  </a:lnTo>
                  <a:lnTo>
                    <a:pt x="76200" y="152400"/>
                  </a:lnTo>
                  <a:lnTo>
                    <a:pt x="76200" y="133350"/>
                  </a:lnTo>
                  <a:lnTo>
                    <a:pt x="66675" y="123825"/>
                  </a:lnTo>
                  <a:lnTo>
                    <a:pt x="66675" y="95250"/>
                  </a:lnTo>
                  <a:lnTo>
                    <a:pt x="57150" y="95250"/>
                  </a:lnTo>
                  <a:lnTo>
                    <a:pt x="57150" y="57150"/>
                  </a:lnTo>
                  <a:close/>
                </a:path>
              </a:pathLst>
            </a:custGeom>
            <a:solidFill>
              <a:srgbClr val="0056EF"/>
            </a:solidFill>
          </p:spPr>
          <p:txBody>
            <a:bodyPr wrap="square" lIns="0" tIns="0" rIns="0" bIns="0" rtlCol="0"/>
            <a:lstStyle/>
            <a:p>
              <a:endParaRPr sz="1588"/>
            </a:p>
          </p:txBody>
        </p:sp>
        <p:sp>
          <p:nvSpPr>
            <p:cNvPr id="12" name="object 12"/>
            <p:cNvSpPr/>
            <p:nvPr/>
          </p:nvSpPr>
          <p:spPr>
            <a:xfrm>
              <a:off x="8362950" y="2581275"/>
              <a:ext cx="76200" cy="152400"/>
            </a:xfrm>
            <a:prstGeom prst="rect">
              <a:avLst/>
            </a:prstGeom>
            <a:blipFill>
              <a:blip r:embed="rId4" cstate="print"/>
              <a:stretch>
                <a:fillRect/>
              </a:stretch>
            </a:blipFill>
          </p:spPr>
          <p:txBody>
            <a:bodyPr wrap="square" lIns="0" tIns="0" rIns="0" bIns="0" rtlCol="0"/>
            <a:lstStyle/>
            <a:p>
              <a:endParaRPr sz="1588"/>
            </a:p>
          </p:txBody>
        </p:sp>
        <p:sp>
          <p:nvSpPr>
            <p:cNvPr id="13" name="object 13"/>
            <p:cNvSpPr/>
            <p:nvPr/>
          </p:nvSpPr>
          <p:spPr>
            <a:xfrm>
              <a:off x="8486775" y="2619374"/>
              <a:ext cx="914400" cy="200025"/>
            </a:xfrm>
            <a:custGeom>
              <a:avLst/>
              <a:gdLst/>
              <a:ahLst/>
              <a:cxnLst/>
              <a:rect l="l" t="t" r="r" b="b"/>
              <a:pathLst>
                <a:path w="914400" h="200025">
                  <a:moveTo>
                    <a:pt x="104775" y="28575"/>
                  </a:moveTo>
                  <a:lnTo>
                    <a:pt x="95250" y="28575"/>
                  </a:lnTo>
                  <a:lnTo>
                    <a:pt x="95250" y="9525"/>
                  </a:lnTo>
                  <a:lnTo>
                    <a:pt x="81280" y="9525"/>
                  </a:lnTo>
                  <a:lnTo>
                    <a:pt x="81280" y="635"/>
                  </a:lnTo>
                  <a:lnTo>
                    <a:pt x="66675" y="635"/>
                  </a:lnTo>
                  <a:lnTo>
                    <a:pt x="66675" y="28575"/>
                  </a:lnTo>
                  <a:lnTo>
                    <a:pt x="66675" y="66675"/>
                  </a:lnTo>
                  <a:lnTo>
                    <a:pt x="66675" y="76835"/>
                  </a:lnTo>
                  <a:lnTo>
                    <a:pt x="38100" y="76835"/>
                  </a:lnTo>
                  <a:lnTo>
                    <a:pt x="38100" y="28575"/>
                  </a:lnTo>
                  <a:lnTo>
                    <a:pt x="66675" y="28575"/>
                  </a:lnTo>
                  <a:lnTo>
                    <a:pt x="66675" y="635"/>
                  </a:lnTo>
                  <a:lnTo>
                    <a:pt x="0" y="635"/>
                  </a:lnTo>
                  <a:lnTo>
                    <a:pt x="0" y="9525"/>
                  </a:lnTo>
                  <a:lnTo>
                    <a:pt x="0" y="28575"/>
                  </a:lnTo>
                  <a:lnTo>
                    <a:pt x="0" y="200025"/>
                  </a:lnTo>
                  <a:lnTo>
                    <a:pt x="76200" y="200025"/>
                  </a:lnTo>
                  <a:lnTo>
                    <a:pt x="76200" y="191135"/>
                  </a:lnTo>
                  <a:lnTo>
                    <a:pt x="95250" y="191135"/>
                  </a:lnTo>
                  <a:lnTo>
                    <a:pt x="95250" y="172085"/>
                  </a:lnTo>
                  <a:lnTo>
                    <a:pt x="104775" y="172085"/>
                  </a:lnTo>
                  <a:lnTo>
                    <a:pt x="104775" y="153035"/>
                  </a:lnTo>
                  <a:lnTo>
                    <a:pt x="104775" y="133985"/>
                  </a:lnTo>
                  <a:lnTo>
                    <a:pt x="104775" y="123825"/>
                  </a:lnTo>
                  <a:lnTo>
                    <a:pt x="104775" y="114935"/>
                  </a:lnTo>
                  <a:lnTo>
                    <a:pt x="66675" y="114935"/>
                  </a:lnTo>
                  <a:lnTo>
                    <a:pt x="66675" y="123825"/>
                  </a:lnTo>
                  <a:lnTo>
                    <a:pt x="71755" y="123825"/>
                  </a:lnTo>
                  <a:lnTo>
                    <a:pt x="71755" y="133985"/>
                  </a:lnTo>
                  <a:lnTo>
                    <a:pt x="76200" y="133985"/>
                  </a:lnTo>
                  <a:lnTo>
                    <a:pt x="76200" y="153035"/>
                  </a:lnTo>
                  <a:lnTo>
                    <a:pt x="66675" y="153035"/>
                  </a:lnTo>
                  <a:lnTo>
                    <a:pt x="66675" y="172085"/>
                  </a:lnTo>
                  <a:lnTo>
                    <a:pt x="38100" y="172085"/>
                  </a:lnTo>
                  <a:lnTo>
                    <a:pt x="38100" y="104775"/>
                  </a:lnTo>
                  <a:lnTo>
                    <a:pt x="47625" y="104775"/>
                  </a:lnTo>
                  <a:lnTo>
                    <a:pt x="57150" y="114300"/>
                  </a:lnTo>
                  <a:lnTo>
                    <a:pt x="95250" y="114300"/>
                  </a:lnTo>
                  <a:lnTo>
                    <a:pt x="95250" y="104775"/>
                  </a:lnTo>
                  <a:lnTo>
                    <a:pt x="85725" y="104775"/>
                  </a:lnTo>
                  <a:lnTo>
                    <a:pt x="85725" y="85725"/>
                  </a:lnTo>
                  <a:lnTo>
                    <a:pt x="95250" y="85725"/>
                  </a:lnTo>
                  <a:lnTo>
                    <a:pt x="95250" y="76835"/>
                  </a:lnTo>
                  <a:lnTo>
                    <a:pt x="95250" y="66675"/>
                  </a:lnTo>
                  <a:lnTo>
                    <a:pt x="104775" y="66675"/>
                  </a:lnTo>
                  <a:lnTo>
                    <a:pt x="104775" y="28575"/>
                  </a:lnTo>
                  <a:close/>
                </a:path>
                <a:path w="914400" h="200025">
                  <a:moveTo>
                    <a:pt x="152400" y="0"/>
                  </a:moveTo>
                  <a:lnTo>
                    <a:pt x="123825" y="0"/>
                  </a:lnTo>
                  <a:lnTo>
                    <a:pt x="123825" y="200025"/>
                  </a:lnTo>
                  <a:lnTo>
                    <a:pt x="152400" y="200025"/>
                  </a:lnTo>
                  <a:lnTo>
                    <a:pt x="152400" y="0"/>
                  </a:lnTo>
                  <a:close/>
                </a:path>
                <a:path w="914400" h="200025">
                  <a:moveTo>
                    <a:pt x="257175" y="47625"/>
                  </a:moveTo>
                  <a:lnTo>
                    <a:pt x="228600" y="47625"/>
                  </a:lnTo>
                  <a:lnTo>
                    <a:pt x="228600" y="172085"/>
                  </a:lnTo>
                  <a:lnTo>
                    <a:pt x="219075" y="172085"/>
                  </a:lnTo>
                  <a:lnTo>
                    <a:pt x="219075" y="180975"/>
                  </a:lnTo>
                  <a:lnTo>
                    <a:pt x="209550" y="180975"/>
                  </a:lnTo>
                  <a:lnTo>
                    <a:pt x="209550" y="172085"/>
                  </a:lnTo>
                  <a:lnTo>
                    <a:pt x="200025" y="172085"/>
                  </a:lnTo>
                  <a:lnTo>
                    <a:pt x="200025" y="47625"/>
                  </a:lnTo>
                  <a:lnTo>
                    <a:pt x="171450" y="47625"/>
                  </a:lnTo>
                  <a:lnTo>
                    <a:pt x="171450" y="172085"/>
                  </a:lnTo>
                  <a:lnTo>
                    <a:pt x="171450" y="180975"/>
                  </a:lnTo>
                  <a:lnTo>
                    <a:pt x="171450" y="191135"/>
                  </a:lnTo>
                  <a:lnTo>
                    <a:pt x="180975" y="191135"/>
                  </a:lnTo>
                  <a:lnTo>
                    <a:pt x="180975" y="200025"/>
                  </a:lnTo>
                  <a:lnTo>
                    <a:pt x="219075" y="200025"/>
                  </a:lnTo>
                  <a:lnTo>
                    <a:pt x="219075" y="191135"/>
                  </a:lnTo>
                  <a:lnTo>
                    <a:pt x="228600" y="191135"/>
                  </a:lnTo>
                  <a:lnTo>
                    <a:pt x="228600" y="200025"/>
                  </a:lnTo>
                  <a:lnTo>
                    <a:pt x="257175" y="200025"/>
                  </a:lnTo>
                  <a:lnTo>
                    <a:pt x="257175" y="180975"/>
                  </a:lnTo>
                  <a:lnTo>
                    <a:pt x="257175" y="172085"/>
                  </a:lnTo>
                  <a:lnTo>
                    <a:pt x="257175" y="47625"/>
                  </a:lnTo>
                  <a:close/>
                </a:path>
                <a:path w="914400" h="200025">
                  <a:moveTo>
                    <a:pt x="371475" y="66675"/>
                  </a:moveTo>
                  <a:lnTo>
                    <a:pt x="361950" y="66675"/>
                  </a:lnTo>
                  <a:lnTo>
                    <a:pt x="361950" y="57150"/>
                  </a:lnTo>
                  <a:lnTo>
                    <a:pt x="352425" y="57150"/>
                  </a:lnTo>
                  <a:lnTo>
                    <a:pt x="352425" y="47625"/>
                  </a:lnTo>
                  <a:lnTo>
                    <a:pt x="342900" y="47625"/>
                  </a:lnTo>
                  <a:lnTo>
                    <a:pt x="342900" y="76200"/>
                  </a:lnTo>
                  <a:lnTo>
                    <a:pt x="342900" y="104775"/>
                  </a:lnTo>
                  <a:lnTo>
                    <a:pt x="314325" y="104775"/>
                  </a:lnTo>
                  <a:lnTo>
                    <a:pt x="314325" y="76200"/>
                  </a:lnTo>
                  <a:lnTo>
                    <a:pt x="342900" y="76200"/>
                  </a:lnTo>
                  <a:lnTo>
                    <a:pt x="342900" y="47625"/>
                  </a:lnTo>
                  <a:lnTo>
                    <a:pt x="304800" y="47625"/>
                  </a:lnTo>
                  <a:lnTo>
                    <a:pt x="295275" y="57150"/>
                  </a:lnTo>
                  <a:lnTo>
                    <a:pt x="285750" y="57150"/>
                  </a:lnTo>
                  <a:lnTo>
                    <a:pt x="285750" y="85725"/>
                  </a:lnTo>
                  <a:lnTo>
                    <a:pt x="276225" y="85725"/>
                  </a:lnTo>
                  <a:lnTo>
                    <a:pt x="276225" y="161925"/>
                  </a:lnTo>
                  <a:lnTo>
                    <a:pt x="285750" y="161925"/>
                  </a:lnTo>
                  <a:lnTo>
                    <a:pt x="285750" y="190500"/>
                  </a:lnTo>
                  <a:lnTo>
                    <a:pt x="295275" y="190500"/>
                  </a:lnTo>
                  <a:lnTo>
                    <a:pt x="304800" y="200025"/>
                  </a:lnTo>
                  <a:lnTo>
                    <a:pt x="352425" y="200025"/>
                  </a:lnTo>
                  <a:lnTo>
                    <a:pt x="352425" y="190500"/>
                  </a:lnTo>
                  <a:lnTo>
                    <a:pt x="361950" y="190500"/>
                  </a:lnTo>
                  <a:lnTo>
                    <a:pt x="361950" y="180975"/>
                  </a:lnTo>
                  <a:lnTo>
                    <a:pt x="371475" y="180975"/>
                  </a:lnTo>
                  <a:lnTo>
                    <a:pt x="371475" y="152400"/>
                  </a:lnTo>
                  <a:lnTo>
                    <a:pt x="342900" y="152400"/>
                  </a:lnTo>
                  <a:lnTo>
                    <a:pt x="342900" y="171450"/>
                  </a:lnTo>
                  <a:lnTo>
                    <a:pt x="333375" y="171450"/>
                  </a:lnTo>
                  <a:lnTo>
                    <a:pt x="333375" y="180975"/>
                  </a:lnTo>
                  <a:lnTo>
                    <a:pt x="323850" y="180975"/>
                  </a:lnTo>
                  <a:lnTo>
                    <a:pt x="323850" y="171450"/>
                  </a:lnTo>
                  <a:lnTo>
                    <a:pt x="314325" y="171450"/>
                  </a:lnTo>
                  <a:lnTo>
                    <a:pt x="314325" y="133350"/>
                  </a:lnTo>
                  <a:lnTo>
                    <a:pt x="371475" y="133350"/>
                  </a:lnTo>
                  <a:lnTo>
                    <a:pt x="371475" y="104775"/>
                  </a:lnTo>
                  <a:lnTo>
                    <a:pt x="371475" y="76200"/>
                  </a:lnTo>
                  <a:lnTo>
                    <a:pt x="371475" y="66675"/>
                  </a:lnTo>
                  <a:close/>
                </a:path>
                <a:path w="914400" h="200025">
                  <a:moveTo>
                    <a:pt x="447675" y="172085"/>
                  </a:moveTo>
                  <a:lnTo>
                    <a:pt x="428625" y="172085"/>
                  </a:lnTo>
                  <a:lnTo>
                    <a:pt x="428625" y="76835"/>
                  </a:lnTo>
                  <a:lnTo>
                    <a:pt x="400050" y="76835"/>
                  </a:lnTo>
                  <a:lnTo>
                    <a:pt x="400050" y="172085"/>
                  </a:lnTo>
                  <a:lnTo>
                    <a:pt x="400050" y="191135"/>
                  </a:lnTo>
                  <a:lnTo>
                    <a:pt x="409575" y="191135"/>
                  </a:lnTo>
                  <a:lnTo>
                    <a:pt x="409575" y="200025"/>
                  </a:lnTo>
                  <a:lnTo>
                    <a:pt x="447675" y="200025"/>
                  </a:lnTo>
                  <a:lnTo>
                    <a:pt x="447675" y="191135"/>
                  </a:lnTo>
                  <a:lnTo>
                    <a:pt x="447675" y="172085"/>
                  </a:lnTo>
                  <a:close/>
                </a:path>
                <a:path w="914400" h="200025">
                  <a:moveTo>
                    <a:pt x="447675" y="47625"/>
                  </a:moveTo>
                  <a:lnTo>
                    <a:pt x="428625" y="47625"/>
                  </a:lnTo>
                  <a:lnTo>
                    <a:pt x="428625" y="9525"/>
                  </a:lnTo>
                  <a:lnTo>
                    <a:pt x="400050" y="9525"/>
                  </a:lnTo>
                  <a:lnTo>
                    <a:pt x="400050" y="47625"/>
                  </a:lnTo>
                  <a:lnTo>
                    <a:pt x="381000" y="47625"/>
                  </a:lnTo>
                  <a:lnTo>
                    <a:pt x="381000" y="76200"/>
                  </a:lnTo>
                  <a:lnTo>
                    <a:pt x="447675" y="76200"/>
                  </a:lnTo>
                  <a:lnTo>
                    <a:pt x="447675" y="47625"/>
                  </a:lnTo>
                  <a:close/>
                </a:path>
                <a:path w="914400" h="200025">
                  <a:moveTo>
                    <a:pt x="561975" y="85725"/>
                  </a:moveTo>
                  <a:lnTo>
                    <a:pt x="552450" y="85725"/>
                  </a:lnTo>
                  <a:lnTo>
                    <a:pt x="552450" y="76200"/>
                  </a:lnTo>
                  <a:lnTo>
                    <a:pt x="552450" y="66675"/>
                  </a:lnTo>
                  <a:lnTo>
                    <a:pt x="533400" y="47625"/>
                  </a:lnTo>
                  <a:lnTo>
                    <a:pt x="523875" y="47625"/>
                  </a:lnTo>
                  <a:lnTo>
                    <a:pt x="523875" y="76200"/>
                  </a:lnTo>
                  <a:lnTo>
                    <a:pt x="523875" y="171450"/>
                  </a:lnTo>
                  <a:lnTo>
                    <a:pt x="514350" y="171450"/>
                  </a:lnTo>
                  <a:lnTo>
                    <a:pt x="514350" y="180975"/>
                  </a:lnTo>
                  <a:lnTo>
                    <a:pt x="504825" y="180975"/>
                  </a:lnTo>
                  <a:lnTo>
                    <a:pt x="504825" y="171450"/>
                  </a:lnTo>
                  <a:lnTo>
                    <a:pt x="495300" y="171450"/>
                  </a:lnTo>
                  <a:lnTo>
                    <a:pt x="495300" y="76200"/>
                  </a:lnTo>
                  <a:lnTo>
                    <a:pt x="523875" y="76200"/>
                  </a:lnTo>
                  <a:lnTo>
                    <a:pt x="523875" y="47625"/>
                  </a:lnTo>
                  <a:lnTo>
                    <a:pt x="485775" y="47625"/>
                  </a:lnTo>
                  <a:lnTo>
                    <a:pt x="485775" y="57150"/>
                  </a:lnTo>
                  <a:lnTo>
                    <a:pt x="476250" y="57150"/>
                  </a:lnTo>
                  <a:lnTo>
                    <a:pt x="476250" y="66675"/>
                  </a:lnTo>
                  <a:lnTo>
                    <a:pt x="466725" y="66675"/>
                  </a:lnTo>
                  <a:lnTo>
                    <a:pt x="466725" y="180975"/>
                  </a:lnTo>
                  <a:lnTo>
                    <a:pt x="476250" y="180975"/>
                  </a:lnTo>
                  <a:lnTo>
                    <a:pt x="476250" y="190500"/>
                  </a:lnTo>
                  <a:lnTo>
                    <a:pt x="485775" y="190500"/>
                  </a:lnTo>
                  <a:lnTo>
                    <a:pt x="485775" y="200025"/>
                  </a:lnTo>
                  <a:lnTo>
                    <a:pt x="533400" y="200025"/>
                  </a:lnTo>
                  <a:lnTo>
                    <a:pt x="552450" y="180975"/>
                  </a:lnTo>
                  <a:lnTo>
                    <a:pt x="552450" y="161925"/>
                  </a:lnTo>
                  <a:lnTo>
                    <a:pt x="561975" y="161925"/>
                  </a:lnTo>
                  <a:lnTo>
                    <a:pt x="561975" y="85725"/>
                  </a:lnTo>
                  <a:close/>
                </a:path>
                <a:path w="914400" h="200025">
                  <a:moveTo>
                    <a:pt x="666750" y="66675"/>
                  </a:moveTo>
                  <a:lnTo>
                    <a:pt x="657225" y="66675"/>
                  </a:lnTo>
                  <a:lnTo>
                    <a:pt x="657225" y="57150"/>
                  </a:lnTo>
                  <a:lnTo>
                    <a:pt x="647700" y="57150"/>
                  </a:lnTo>
                  <a:lnTo>
                    <a:pt x="647700" y="47625"/>
                  </a:lnTo>
                  <a:lnTo>
                    <a:pt x="638175" y="47625"/>
                  </a:lnTo>
                  <a:lnTo>
                    <a:pt x="638175" y="76200"/>
                  </a:lnTo>
                  <a:lnTo>
                    <a:pt x="638175" y="171450"/>
                  </a:lnTo>
                  <a:lnTo>
                    <a:pt x="628650" y="171450"/>
                  </a:lnTo>
                  <a:lnTo>
                    <a:pt x="628650" y="180975"/>
                  </a:lnTo>
                  <a:lnTo>
                    <a:pt x="619125" y="180975"/>
                  </a:lnTo>
                  <a:lnTo>
                    <a:pt x="619125" y="171450"/>
                  </a:lnTo>
                  <a:lnTo>
                    <a:pt x="609600" y="171450"/>
                  </a:lnTo>
                  <a:lnTo>
                    <a:pt x="609600" y="76200"/>
                  </a:lnTo>
                  <a:lnTo>
                    <a:pt x="638175" y="76200"/>
                  </a:lnTo>
                  <a:lnTo>
                    <a:pt x="638175" y="47625"/>
                  </a:lnTo>
                  <a:lnTo>
                    <a:pt x="600075" y="47625"/>
                  </a:lnTo>
                  <a:lnTo>
                    <a:pt x="590550" y="57150"/>
                  </a:lnTo>
                  <a:lnTo>
                    <a:pt x="581025" y="57150"/>
                  </a:lnTo>
                  <a:lnTo>
                    <a:pt x="581025" y="85725"/>
                  </a:lnTo>
                  <a:lnTo>
                    <a:pt x="571500" y="85725"/>
                  </a:lnTo>
                  <a:lnTo>
                    <a:pt x="571500" y="161925"/>
                  </a:lnTo>
                  <a:lnTo>
                    <a:pt x="581025" y="161925"/>
                  </a:lnTo>
                  <a:lnTo>
                    <a:pt x="581025" y="190500"/>
                  </a:lnTo>
                  <a:lnTo>
                    <a:pt x="590550" y="190500"/>
                  </a:lnTo>
                  <a:lnTo>
                    <a:pt x="600075" y="200025"/>
                  </a:lnTo>
                  <a:lnTo>
                    <a:pt x="647700" y="200025"/>
                  </a:lnTo>
                  <a:lnTo>
                    <a:pt x="647700" y="190500"/>
                  </a:lnTo>
                  <a:lnTo>
                    <a:pt x="657225" y="190500"/>
                  </a:lnTo>
                  <a:lnTo>
                    <a:pt x="657225" y="180975"/>
                  </a:lnTo>
                  <a:lnTo>
                    <a:pt x="666750" y="180975"/>
                  </a:lnTo>
                  <a:lnTo>
                    <a:pt x="666750" y="76200"/>
                  </a:lnTo>
                  <a:lnTo>
                    <a:pt x="666750" y="66675"/>
                  </a:lnTo>
                  <a:close/>
                </a:path>
                <a:path w="914400" h="200025">
                  <a:moveTo>
                    <a:pt x="742950" y="172085"/>
                  </a:moveTo>
                  <a:lnTo>
                    <a:pt x="723900" y="172085"/>
                  </a:lnTo>
                  <a:lnTo>
                    <a:pt x="723900" y="76835"/>
                  </a:lnTo>
                  <a:lnTo>
                    <a:pt x="695325" y="76835"/>
                  </a:lnTo>
                  <a:lnTo>
                    <a:pt x="695325" y="172085"/>
                  </a:lnTo>
                  <a:lnTo>
                    <a:pt x="695325" y="191135"/>
                  </a:lnTo>
                  <a:lnTo>
                    <a:pt x="704850" y="191135"/>
                  </a:lnTo>
                  <a:lnTo>
                    <a:pt x="704850" y="200025"/>
                  </a:lnTo>
                  <a:lnTo>
                    <a:pt x="742950" y="200025"/>
                  </a:lnTo>
                  <a:lnTo>
                    <a:pt x="742950" y="191135"/>
                  </a:lnTo>
                  <a:lnTo>
                    <a:pt x="742950" y="172085"/>
                  </a:lnTo>
                  <a:close/>
                </a:path>
                <a:path w="914400" h="200025">
                  <a:moveTo>
                    <a:pt x="742950" y="47625"/>
                  </a:moveTo>
                  <a:lnTo>
                    <a:pt x="723900" y="47625"/>
                  </a:lnTo>
                  <a:lnTo>
                    <a:pt x="723900" y="9525"/>
                  </a:lnTo>
                  <a:lnTo>
                    <a:pt x="695325" y="9525"/>
                  </a:lnTo>
                  <a:lnTo>
                    <a:pt x="695325" y="47625"/>
                  </a:lnTo>
                  <a:lnTo>
                    <a:pt x="676275" y="47625"/>
                  </a:lnTo>
                  <a:lnTo>
                    <a:pt x="676275" y="76200"/>
                  </a:lnTo>
                  <a:lnTo>
                    <a:pt x="742950" y="76200"/>
                  </a:lnTo>
                  <a:lnTo>
                    <a:pt x="742950" y="47625"/>
                  </a:lnTo>
                  <a:close/>
                </a:path>
                <a:path w="914400" h="200025">
                  <a:moveTo>
                    <a:pt x="857250" y="57150"/>
                  </a:moveTo>
                  <a:lnTo>
                    <a:pt x="847725" y="57150"/>
                  </a:lnTo>
                  <a:lnTo>
                    <a:pt x="847725" y="47625"/>
                  </a:lnTo>
                  <a:lnTo>
                    <a:pt x="809625" y="47625"/>
                  </a:lnTo>
                  <a:lnTo>
                    <a:pt x="809625" y="57150"/>
                  </a:lnTo>
                  <a:lnTo>
                    <a:pt x="800100" y="57150"/>
                  </a:lnTo>
                  <a:lnTo>
                    <a:pt x="800100" y="635"/>
                  </a:lnTo>
                  <a:lnTo>
                    <a:pt x="762000" y="635"/>
                  </a:lnTo>
                  <a:lnTo>
                    <a:pt x="762000" y="66675"/>
                  </a:lnTo>
                  <a:lnTo>
                    <a:pt x="762000" y="76835"/>
                  </a:lnTo>
                  <a:lnTo>
                    <a:pt x="762000" y="200025"/>
                  </a:lnTo>
                  <a:lnTo>
                    <a:pt x="800100" y="200025"/>
                  </a:lnTo>
                  <a:lnTo>
                    <a:pt x="800100" y="76835"/>
                  </a:lnTo>
                  <a:lnTo>
                    <a:pt x="828675" y="76835"/>
                  </a:lnTo>
                  <a:lnTo>
                    <a:pt x="828675" y="200025"/>
                  </a:lnTo>
                  <a:lnTo>
                    <a:pt x="857250" y="200025"/>
                  </a:lnTo>
                  <a:lnTo>
                    <a:pt x="857250" y="76835"/>
                  </a:lnTo>
                  <a:lnTo>
                    <a:pt x="857250" y="76200"/>
                  </a:lnTo>
                  <a:lnTo>
                    <a:pt x="857250" y="66675"/>
                  </a:lnTo>
                  <a:lnTo>
                    <a:pt x="857250" y="57150"/>
                  </a:lnTo>
                  <a:close/>
                </a:path>
                <a:path w="914400" h="200025">
                  <a:moveTo>
                    <a:pt x="914400" y="171450"/>
                  </a:moveTo>
                  <a:lnTo>
                    <a:pt x="904875" y="171450"/>
                  </a:lnTo>
                  <a:lnTo>
                    <a:pt x="895350" y="190500"/>
                  </a:lnTo>
                  <a:lnTo>
                    <a:pt x="895350" y="171450"/>
                  </a:lnTo>
                  <a:lnTo>
                    <a:pt x="885825" y="171450"/>
                  </a:lnTo>
                  <a:lnTo>
                    <a:pt x="876300" y="171450"/>
                  </a:lnTo>
                  <a:lnTo>
                    <a:pt x="876300" y="200025"/>
                  </a:lnTo>
                  <a:lnTo>
                    <a:pt x="885825" y="200025"/>
                  </a:lnTo>
                  <a:lnTo>
                    <a:pt x="895350" y="200025"/>
                  </a:lnTo>
                  <a:lnTo>
                    <a:pt x="904875" y="200025"/>
                  </a:lnTo>
                  <a:lnTo>
                    <a:pt x="914400" y="200025"/>
                  </a:lnTo>
                  <a:lnTo>
                    <a:pt x="914400" y="180975"/>
                  </a:lnTo>
                  <a:lnTo>
                    <a:pt x="914400" y="171450"/>
                  </a:lnTo>
                  <a:close/>
                </a:path>
              </a:pathLst>
            </a:custGeom>
            <a:solidFill>
              <a:srgbClr val="000000"/>
            </a:solidFill>
          </p:spPr>
          <p:txBody>
            <a:bodyPr wrap="square" lIns="0" tIns="0" rIns="0" bIns="0" rtlCol="0"/>
            <a:lstStyle/>
            <a:p>
              <a:endParaRPr sz="1588"/>
            </a:p>
          </p:txBody>
        </p:sp>
      </p:grpSp>
      <p:sp>
        <p:nvSpPr>
          <p:cNvPr id="14" name="object 14"/>
          <p:cNvSpPr txBox="1"/>
          <p:nvPr/>
        </p:nvSpPr>
        <p:spPr>
          <a:xfrm>
            <a:off x="8337177" y="2257985"/>
            <a:ext cx="465044" cy="235351"/>
          </a:xfrm>
          <a:prstGeom prst="rect">
            <a:avLst/>
          </a:prstGeom>
        </p:spPr>
        <p:txBody>
          <a:bodyPr vert="horz" wrap="square" lIns="0" tIns="11206" rIns="0" bIns="0" rtlCol="0">
            <a:spAutoFit/>
          </a:bodyPr>
          <a:lstStyle/>
          <a:p>
            <a:pPr marL="11206">
              <a:spcBef>
                <a:spcPts val="88"/>
              </a:spcBef>
            </a:pPr>
            <a:r>
              <a:rPr sz="1456" spc="-4" dirty="0">
                <a:latin typeface="Arial"/>
                <a:cs typeface="Arial"/>
              </a:rPr>
              <a:t>(was:</a:t>
            </a:r>
            <a:endParaRPr sz="1456">
              <a:latin typeface="Arial"/>
              <a:cs typeface="Arial"/>
            </a:endParaRPr>
          </a:p>
        </p:txBody>
      </p:sp>
      <p:sp>
        <p:nvSpPr>
          <p:cNvPr id="15" name="object 15"/>
          <p:cNvSpPr txBox="1"/>
          <p:nvPr/>
        </p:nvSpPr>
        <p:spPr>
          <a:xfrm>
            <a:off x="9998357" y="2257985"/>
            <a:ext cx="84044" cy="235351"/>
          </a:xfrm>
          <a:prstGeom prst="rect">
            <a:avLst/>
          </a:prstGeom>
        </p:spPr>
        <p:txBody>
          <a:bodyPr vert="horz" wrap="square" lIns="0" tIns="11206" rIns="0" bIns="0" rtlCol="0">
            <a:spAutoFit/>
          </a:bodyPr>
          <a:lstStyle/>
          <a:p>
            <a:pPr marL="11206">
              <a:spcBef>
                <a:spcPts val="88"/>
              </a:spcBef>
            </a:pPr>
            <a:r>
              <a:rPr sz="1456" dirty="0">
                <a:latin typeface="Arial"/>
                <a:cs typeface="Arial"/>
              </a:rPr>
              <a:t>)</a:t>
            </a:r>
            <a:endParaRPr sz="1456">
              <a:latin typeface="Arial"/>
              <a:cs typeface="Arial"/>
            </a:endParaRPr>
          </a:p>
        </p:txBody>
      </p:sp>
      <p:sp>
        <p:nvSpPr>
          <p:cNvPr id="16" name="object 16"/>
          <p:cNvSpPr/>
          <p:nvPr/>
        </p:nvSpPr>
        <p:spPr>
          <a:xfrm>
            <a:off x="1860177" y="252133"/>
            <a:ext cx="8463243" cy="6345331"/>
          </a:xfrm>
          <a:custGeom>
            <a:avLst/>
            <a:gdLst/>
            <a:ahLst/>
            <a:cxnLst/>
            <a:rect l="l" t="t" r="r" b="b"/>
            <a:pathLst>
              <a:path w="9591675" h="7191375">
                <a:moveTo>
                  <a:pt x="0" y="7191375"/>
                </a:moveTo>
                <a:lnTo>
                  <a:pt x="9591675" y="7191375"/>
                </a:lnTo>
                <a:lnTo>
                  <a:pt x="9591675" y="0"/>
                </a:lnTo>
                <a:lnTo>
                  <a:pt x="0" y="0"/>
                </a:lnTo>
                <a:lnTo>
                  <a:pt x="0" y="7191375"/>
                </a:lnTo>
                <a:close/>
              </a:path>
            </a:pathLst>
          </a:custGeom>
          <a:ln w="9525">
            <a:solidFill>
              <a:srgbClr val="000000"/>
            </a:solidFill>
          </a:ln>
        </p:spPr>
        <p:txBody>
          <a:bodyPr wrap="square" lIns="0" tIns="0" rIns="0" bIns="0" rtlCol="0"/>
          <a:lstStyle/>
          <a:p>
            <a:endParaRPr sz="1588"/>
          </a:p>
        </p:txBody>
      </p:sp>
      <p:sp>
        <p:nvSpPr>
          <p:cNvPr id="17" name="object 17"/>
          <p:cNvSpPr txBox="1"/>
          <p:nvPr/>
        </p:nvSpPr>
        <p:spPr>
          <a:xfrm>
            <a:off x="2210361" y="6081106"/>
            <a:ext cx="4313704" cy="205184"/>
          </a:xfrm>
          <a:prstGeom prst="rect">
            <a:avLst/>
          </a:prstGeom>
        </p:spPr>
        <p:txBody>
          <a:bodyPr vert="horz" wrap="square" lIns="0" tIns="0" rIns="0" bIns="0" rtlCol="0">
            <a:spAutoFit/>
          </a:bodyPr>
          <a:lstStyle/>
          <a:p>
            <a:pPr marL="11206">
              <a:lnSpc>
                <a:spcPts val="1553"/>
              </a:lnSpc>
            </a:pPr>
            <a:r>
              <a:rPr sz="1324" spc="-18" dirty="0">
                <a:latin typeface="Arial"/>
                <a:cs typeface="Arial"/>
              </a:rPr>
              <a:t>Prof. Dr.-Ing. Jochen </a:t>
            </a:r>
            <a:r>
              <a:rPr sz="1324" spc="-13" dirty="0">
                <a:latin typeface="Arial"/>
                <a:cs typeface="Arial"/>
              </a:rPr>
              <a:t>Schiller,</a:t>
            </a:r>
            <a:r>
              <a:rPr sz="1324" spc="26" dirty="0">
                <a:latin typeface="Arial"/>
                <a:cs typeface="Arial"/>
              </a:rPr>
              <a:t> </a:t>
            </a:r>
            <a:r>
              <a:rPr sz="1324" spc="-13" dirty="0">
                <a:latin typeface="Arial"/>
                <a:cs typeface="Arial"/>
                <a:hlinkClick r:id="rId5"/>
              </a:rPr>
              <a:t>http://www.jochenschiller.de/</a:t>
            </a:r>
            <a:endParaRPr sz="1324">
              <a:latin typeface="Arial"/>
              <a:cs typeface="Arial"/>
            </a:endParaRPr>
          </a:p>
        </p:txBody>
      </p:sp>
    </p:spTree>
    <p:extLst>
      <p:ext uri="{BB962C8B-B14F-4D97-AF65-F5344CB8AC3E}">
        <p14:creationId xmlns:p14="http://schemas.microsoft.com/office/powerpoint/2010/main" val="16360692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lvl="0" eaLnBrk="1" hangingPunct="1"/>
            <a:fld id="{9A0DB2DC-4C9A-4742-B13C-FB6460FD3503}" type="slidenum">
              <a:rPr lang="en-US" dirty="0"/>
              <a:t>6</a:t>
            </a:fld>
            <a:endParaRPr lang="en-US" dirty="0"/>
          </a:p>
        </p:txBody>
      </p:sp>
      <p:sp>
        <p:nvSpPr>
          <p:cNvPr id="820226" name="Title 820225"/>
          <p:cNvSpPr>
            <a:spLocks noGrp="1"/>
          </p:cNvSpPr>
          <p:nvPr>
            <p:ph type="title"/>
          </p:nvPr>
        </p:nvSpPr>
        <p:spPr>
          <a:xfrm>
            <a:off x="381000" y="144145"/>
            <a:ext cx="7772400" cy="990600"/>
          </a:xfrm>
        </p:spPr>
        <p:txBody>
          <a:bodyPr anchor="ctr"/>
          <a:lstStyle/>
          <a:p>
            <a:r>
              <a:t>Evolution of cellular networks</a:t>
            </a:r>
            <a:endParaRPr dirty="0"/>
          </a:p>
        </p:txBody>
      </p:sp>
      <p:sp>
        <p:nvSpPr>
          <p:cNvPr id="820227" name="Text Placeholder 820226"/>
          <p:cNvSpPr>
            <a:spLocks noGrp="1"/>
          </p:cNvSpPr>
          <p:nvPr>
            <p:ph type="body" idx="1"/>
          </p:nvPr>
        </p:nvSpPr>
        <p:spPr>
          <a:xfrm>
            <a:off x="914400" y="975995"/>
            <a:ext cx="9646285" cy="5486400"/>
          </a:xfrm>
        </p:spPr>
        <p:txBody>
          <a:bodyPr>
            <a:normAutofit lnSpcReduction="10000"/>
          </a:bodyPr>
          <a:lstStyle/>
          <a:p>
            <a:pPr>
              <a:lnSpc>
                <a:spcPct val="90000"/>
              </a:lnSpc>
            </a:pPr>
            <a:r>
              <a:rPr sz="2400">
                <a:solidFill>
                  <a:srgbClr val="FF0000"/>
                </a:solidFill>
              </a:rPr>
              <a:t>First-generation</a:t>
            </a:r>
            <a:r>
              <a:rPr sz="2400"/>
              <a:t>: Analog cellular systems (450-900 MHz)</a:t>
            </a:r>
          </a:p>
          <a:p>
            <a:pPr lvl="1">
              <a:lnSpc>
                <a:spcPct val="90000"/>
              </a:lnSpc>
            </a:pPr>
            <a:r>
              <a:rPr sz="2000"/>
              <a:t>Frequency shift keying; FDMA for spectrum sharing</a:t>
            </a:r>
          </a:p>
          <a:p>
            <a:pPr lvl="1">
              <a:lnSpc>
                <a:spcPct val="90000"/>
              </a:lnSpc>
            </a:pPr>
            <a:r>
              <a:rPr sz="2000"/>
              <a:t>NMT (Europe), AMPS (US)</a:t>
            </a:r>
          </a:p>
          <a:p>
            <a:pPr>
              <a:lnSpc>
                <a:spcPct val="90000"/>
              </a:lnSpc>
            </a:pPr>
            <a:r>
              <a:rPr sz="2400">
                <a:solidFill>
                  <a:srgbClr val="FF0000"/>
                </a:solidFill>
              </a:rPr>
              <a:t>Second-generation</a:t>
            </a:r>
            <a:r>
              <a:rPr sz="2400"/>
              <a:t>: Digital cellular systems (900, 1800 MHz)</a:t>
            </a:r>
          </a:p>
          <a:p>
            <a:pPr lvl="1">
              <a:lnSpc>
                <a:spcPct val="90000"/>
              </a:lnSpc>
            </a:pPr>
            <a:r>
              <a:rPr sz="2000"/>
              <a:t>TDMA/CDMA for spectrum sharing; Circuit switching</a:t>
            </a:r>
          </a:p>
          <a:p>
            <a:pPr lvl="1">
              <a:lnSpc>
                <a:spcPct val="90000"/>
              </a:lnSpc>
            </a:pPr>
            <a:r>
              <a:rPr sz="2000"/>
              <a:t>GSM (Europe), IS-136 (US), PDC (Japan)</a:t>
            </a:r>
          </a:p>
          <a:p>
            <a:pPr lvl="1">
              <a:lnSpc>
                <a:spcPct val="90000"/>
              </a:lnSpc>
            </a:pPr>
            <a:r>
              <a:rPr sz="2000">
                <a:solidFill>
                  <a:srgbClr val="990000"/>
                </a:solidFill>
              </a:rPr>
              <a:t>&lt;9.6kbps data rates</a:t>
            </a:r>
          </a:p>
          <a:p>
            <a:pPr>
              <a:lnSpc>
                <a:spcPct val="90000"/>
              </a:lnSpc>
            </a:pPr>
            <a:r>
              <a:rPr sz="2400">
                <a:solidFill>
                  <a:srgbClr val="FF0000"/>
                </a:solidFill>
              </a:rPr>
              <a:t>2.5G</a:t>
            </a:r>
            <a:r>
              <a:rPr sz="2400"/>
              <a:t>: Packet switching extensions</a:t>
            </a:r>
          </a:p>
          <a:p>
            <a:pPr lvl="1">
              <a:lnSpc>
                <a:spcPct val="90000"/>
              </a:lnSpc>
            </a:pPr>
            <a:r>
              <a:rPr sz="2000"/>
              <a:t>Digital: GSM to GPRS; Analog: AMPS to CDPD</a:t>
            </a:r>
          </a:p>
          <a:p>
            <a:pPr lvl="1">
              <a:lnSpc>
                <a:spcPct val="90000"/>
              </a:lnSpc>
            </a:pPr>
            <a:r>
              <a:rPr sz="2000">
                <a:solidFill>
                  <a:srgbClr val="990000"/>
                </a:solidFill>
              </a:rPr>
              <a:t>&lt;115kbps data rates</a:t>
            </a:r>
          </a:p>
          <a:p>
            <a:pPr>
              <a:lnSpc>
                <a:spcPct val="90000"/>
              </a:lnSpc>
            </a:pPr>
            <a:r>
              <a:rPr sz="2400">
                <a:solidFill>
                  <a:srgbClr val="FF0000"/>
                </a:solidFill>
              </a:rPr>
              <a:t>3G</a:t>
            </a:r>
            <a:r>
              <a:rPr sz="2400"/>
              <a:t>: Full-fledged data services</a:t>
            </a:r>
          </a:p>
          <a:p>
            <a:pPr lvl="1">
              <a:lnSpc>
                <a:spcPct val="90000"/>
              </a:lnSpc>
            </a:pPr>
            <a:r>
              <a:rPr sz="2000"/>
              <a:t>High speed, data and Internet services</a:t>
            </a:r>
          </a:p>
          <a:p>
            <a:pPr lvl="1">
              <a:lnSpc>
                <a:spcPct val="90000"/>
              </a:lnSpc>
            </a:pPr>
            <a:r>
              <a:rPr sz="2000"/>
              <a:t>IMT-2000, UMTS</a:t>
            </a:r>
          </a:p>
          <a:p>
            <a:pPr lvl="1">
              <a:lnSpc>
                <a:spcPct val="90000"/>
              </a:lnSpc>
            </a:pPr>
            <a:r>
              <a:rPr sz="2000">
                <a:solidFill>
                  <a:srgbClr val="990000"/>
                </a:solidFill>
              </a:rPr>
              <a:t>&lt;2Mbps data rates</a:t>
            </a:r>
          </a:p>
        </p:txBody>
      </p:sp>
    </p:spTree>
    <p:extLst>
      <p:ext uri="{BB962C8B-B14F-4D97-AF65-F5344CB8AC3E}">
        <p14:creationId xmlns:p14="http://schemas.microsoft.com/office/powerpoint/2010/main" val="1247177631"/>
      </p:ext>
    </p:extLst>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3126441" y="375397"/>
            <a:ext cx="3397624" cy="565313"/>
          </a:xfrm>
          <a:prstGeom prst="rect">
            <a:avLst/>
          </a:prstGeom>
        </p:spPr>
        <p:txBody>
          <a:bodyPr vert="horz" wrap="square" lIns="0" tIns="11206" rIns="0" bIns="0" rtlCol="0" anchor="t">
            <a:spAutoFit/>
          </a:bodyPr>
          <a:lstStyle/>
          <a:p>
            <a:pPr marL="11206">
              <a:spcBef>
                <a:spcPts val="88"/>
              </a:spcBef>
            </a:pPr>
            <a:r>
              <a:rPr spc="-18" dirty="0"/>
              <a:t>Characteristics</a:t>
            </a:r>
          </a:p>
        </p:txBody>
      </p:sp>
      <p:sp>
        <p:nvSpPr>
          <p:cNvPr id="6" name="object 6"/>
          <p:cNvSpPr txBox="1"/>
          <p:nvPr/>
        </p:nvSpPr>
        <p:spPr>
          <a:xfrm>
            <a:off x="2210361" y="995911"/>
            <a:ext cx="7572375" cy="4686000"/>
          </a:xfrm>
          <a:prstGeom prst="rect">
            <a:avLst/>
          </a:prstGeom>
        </p:spPr>
        <p:txBody>
          <a:bodyPr vert="horz" wrap="square" lIns="0" tIns="71157" rIns="0" bIns="0" rtlCol="0">
            <a:spAutoFit/>
          </a:bodyPr>
          <a:lstStyle/>
          <a:p>
            <a:pPr marL="403993" lvl="1" indent="-393347">
              <a:spcBef>
                <a:spcPts val="560"/>
              </a:spcBef>
              <a:buAutoNum type="arabicPeriod" startAt="4"/>
              <a:tabLst>
                <a:tab pos="404554" algn="l"/>
              </a:tabLst>
            </a:pPr>
            <a:r>
              <a:rPr sz="1853" dirty="0">
                <a:latin typeface="Arial"/>
                <a:cs typeface="Arial"/>
              </a:rPr>
              <a:t>GHz ISM </a:t>
            </a:r>
            <a:r>
              <a:rPr sz="1853" spc="-4" dirty="0">
                <a:latin typeface="Arial"/>
                <a:cs typeface="Arial"/>
              </a:rPr>
              <a:t>band, 79 (23) </a:t>
            </a:r>
            <a:r>
              <a:rPr sz="1853" dirty="0">
                <a:latin typeface="Arial"/>
                <a:cs typeface="Arial"/>
              </a:rPr>
              <a:t>RF </a:t>
            </a:r>
            <a:r>
              <a:rPr sz="1853" spc="-4" dirty="0">
                <a:latin typeface="Arial"/>
                <a:cs typeface="Arial"/>
              </a:rPr>
              <a:t>channels, 1 </a:t>
            </a:r>
            <a:r>
              <a:rPr sz="1853" dirty="0">
                <a:latin typeface="Arial"/>
                <a:cs typeface="Arial"/>
              </a:rPr>
              <a:t>MHz </a:t>
            </a:r>
            <a:r>
              <a:rPr sz="1853" spc="-4" dirty="0">
                <a:latin typeface="Arial"/>
                <a:cs typeface="Arial"/>
              </a:rPr>
              <a:t>carrier</a:t>
            </a:r>
            <a:r>
              <a:rPr sz="1853" spc="44" dirty="0">
                <a:latin typeface="Arial"/>
                <a:cs typeface="Arial"/>
              </a:rPr>
              <a:t> </a:t>
            </a:r>
            <a:r>
              <a:rPr sz="1853" spc="-4" dirty="0">
                <a:latin typeface="Arial"/>
                <a:cs typeface="Arial"/>
              </a:rPr>
              <a:t>spacing</a:t>
            </a:r>
            <a:endParaRPr sz="1853">
              <a:latin typeface="Arial"/>
              <a:cs typeface="Arial"/>
            </a:endParaRPr>
          </a:p>
          <a:p>
            <a:pPr marL="700405" lvl="2" indent="-260551">
              <a:spcBef>
                <a:spcPts val="446"/>
              </a:spcBef>
              <a:buSzPct val="81081"/>
              <a:buFont typeface="Wingdings"/>
              <a:buChar char=""/>
              <a:tabLst>
                <a:tab pos="700405" algn="l"/>
              </a:tabLst>
            </a:pPr>
            <a:r>
              <a:rPr sz="1632" spc="18" dirty="0">
                <a:latin typeface="Arial"/>
                <a:cs typeface="Arial"/>
              </a:rPr>
              <a:t>Channel </a:t>
            </a:r>
            <a:r>
              <a:rPr sz="1632" spc="13" dirty="0">
                <a:latin typeface="Arial"/>
                <a:cs typeface="Arial"/>
              </a:rPr>
              <a:t>0: </a:t>
            </a:r>
            <a:r>
              <a:rPr sz="1632" spc="18" dirty="0">
                <a:latin typeface="Arial"/>
                <a:cs typeface="Arial"/>
              </a:rPr>
              <a:t>2402 MHz </a:t>
            </a:r>
            <a:r>
              <a:rPr sz="1632" spc="22" dirty="0">
                <a:latin typeface="Arial"/>
                <a:cs typeface="Arial"/>
              </a:rPr>
              <a:t>… </a:t>
            </a:r>
            <a:r>
              <a:rPr sz="1632" spc="18" dirty="0">
                <a:latin typeface="Arial"/>
                <a:cs typeface="Arial"/>
              </a:rPr>
              <a:t>channel </a:t>
            </a:r>
            <a:r>
              <a:rPr sz="1632" spc="13" dirty="0">
                <a:latin typeface="Arial"/>
                <a:cs typeface="Arial"/>
              </a:rPr>
              <a:t>78: </a:t>
            </a:r>
            <a:r>
              <a:rPr sz="1632" spc="18" dirty="0">
                <a:latin typeface="Arial"/>
                <a:cs typeface="Arial"/>
              </a:rPr>
              <a:t>2480</a:t>
            </a:r>
            <a:r>
              <a:rPr sz="1632" spc="13" dirty="0">
                <a:latin typeface="Arial"/>
                <a:cs typeface="Arial"/>
              </a:rPr>
              <a:t> </a:t>
            </a:r>
            <a:r>
              <a:rPr sz="1632" spc="22" dirty="0">
                <a:latin typeface="Arial"/>
                <a:cs typeface="Arial"/>
              </a:rPr>
              <a:t>MHz</a:t>
            </a:r>
            <a:endParaRPr sz="1632">
              <a:latin typeface="Arial"/>
              <a:cs typeface="Arial"/>
            </a:endParaRPr>
          </a:p>
          <a:p>
            <a:pPr marL="700405" lvl="2" indent="-260551">
              <a:spcBef>
                <a:spcPts val="424"/>
              </a:spcBef>
              <a:buSzPct val="81081"/>
              <a:buFont typeface="Wingdings"/>
              <a:buChar char=""/>
              <a:tabLst>
                <a:tab pos="700405" algn="l"/>
              </a:tabLst>
            </a:pPr>
            <a:r>
              <a:rPr sz="1632" spc="4" dirty="0">
                <a:latin typeface="Arial"/>
                <a:cs typeface="Arial"/>
              </a:rPr>
              <a:t>G-FSK </a:t>
            </a:r>
            <a:r>
              <a:rPr sz="1632" spc="22" dirty="0">
                <a:latin typeface="Arial"/>
                <a:cs typeface="Arial"/>
              </a:rPr>
              <a:t>modulation, </a:t>
            </a:r>
            <a:r>
              <a:rPr sz="1632" spc="9" dirty="0">
                <a:latin typeface="Arial"/>
                <a:cs typeface="Arial"/>
              </a:rPr>
              <a:t>1-100 </a:t>
            </a:r>
            <a:r>
              <a:rPr sz="1632" spc="26" dirty="0">
                <a:latin typeface="Arial"/>
                <a:cs typeface="Arial"/>
              </a:rPr>
              <a:t>mW </a:t>
            </a:r>
            <a:r>
              <a:rPr sz="1632" spc="13" dirty="0">
                <a:latin typeface="Arial"/>
                <a:cs typeface="Arial"/>
              </a:rPr>
              <a:t>transmit</a:t>
            </a:r>
            <a:r>
              <a:rPr sz="1632" spc="97" dirty="0">
                <a:latin typeface="Arial"/>
                <a:cs typeface="Arial"/>
              </a:rPr>
              <a:t> </a:t>
            </a:r>
            <a:r>
              <a:rPr sz="1632" spc="13" dirty="0">
                <a:latin typeface="Arial"/>
                <a:cs typeface="Arial"/>
              </a:rPr>
              <a:t>power</a:t>
            </a:r>
            <a:endParaRPr sz="1632">
              <a:latin typeface="Arial"/>
              <a:cs typeface="Arial"/>
            </a:endParaRPr>
          </a:p>
          <a:p>
            <a:pPr marL="11206">
              <a:spcBef>
                <a:spcPts val="468"/>
              </a:spcBef>
            </a:pPr>
            <a:r>
              <a:rPr sz="1853" spc="-9" dirty="0">
                <a:latin typeface="Arial"/>
                <a:cs typeface="Arial"/>
              </a:rPr>
              <a:t>FHSS and</a:t>
            </a:r>
            <a:r>
              <a:rPr sz="1853" spc="13" dirty="0">
                <a:latin typeface="Arial"/>
                <a:cs typeface="Arial"/>
              </a:rPr>
              <a:t> </a:t>
            </a:r>
            <a:r>
              <a:rPr sz="1853" spc="-9" dirty="0">
                <a:latin typeface="Arial"/>
                <a:cs typeface="Arial"/>
              </a:rPr>
              <a:t>TDD</a:t>
            </a:r>
            <a:endParaRPr sz="1853">
              <a:latin typeface="Arial"/>
              <a:cs typeface="Arial"/>
            </a:endParaRPr>
          </a:p>
          <a:p>
            <a:pPr marL="700405" lvl="2" indent="-260551">
              <a:spcBef>
                <a:spcPts val="446"/>
              </a:spcBef>
              <a:buSzPct val="81081"/>
              <a:buFont typeface="Wingdings"/>
              <a:buChar char=""/>
              <a:tabLst>
                <a:tab pos="700405" algn="l"/>
              </a:tabLst>
            </a:pPr>
            <a:r>
              <a:rPr sz="1632" spc="18" dirty="0">
                <a:latin typeface="Arial"/>
                <a:cs typeface="Arial"/>
              </a:rPr>
              <a:t>Frequency hopping </a:t>
            </a:r>
            <a:r>
              <a:rPr sz="1632" spc="13" dirty="0">
                <a:latin typeface="Arial"/>
                <a:cs typeface="Arial"/>
              </a:rPr>
              <a:t>with </a:t>
            </a:r>
            <a:r>
              <a:rPr sz="1632" spc="18" dirty="0">
                <a:latin typeface="Arial"/>
                <a:cs typeface="Arial"/>
              </a:rPr>
              <a:t>1600 hops/s</a:t>
            </a:r>
            <a:endParaRPr sz="1632">
              <a:latin typeface="Arial"/>
              <a:cs typeface="Arial"/>
            </a:endParaRPr>
          </a:p>
          <a:p>
            <a:pPr marL="700405" lvl="2" indent="-260551">
              <a:spcBef>
                <a:spcPts val="424"/>
              </a:spcBef>
              <a:buSzPct val="81081"/>
              <a:buFont typeface="Wingdings"/>
              <a:buChar char=""/>
              <a:tabLst>
                <a:tab pos="700405" algn="l"/>
              </a:tabLst>
            </a:pPr>
            <a:r>
              <a:rPr sz="1632" spc="18" dirty="0">
                <a:latin typeface="Arial"/>
                <a:cs typeface="Arial"/>
              </a:rPr>
              <a:t>Hopping sequence </a:t>
            </a:r>
            <a:r>
              <a:rPr sz="1632" spc="9" dirty="0">
                <a:latin typeface="Arial"/>
                <a:cs typeface="Arial"/>
              </a:rPr>
              <a:t>in a </a:t>
            </a:r>
            <a:r>
              <a:rPr sz="1632" spc="18" dirty="0">
                <a:latin typeface="Arial"/>
                <a:cs typeface="Arial"/>
              </a:rPr>
              <a:t>pseudo random </a:t>
            </a:r>
            <a:r>
              <a:rPr sz="1632" spc="13" dirty="0">
                <a:latin typeface="Arial"/>
                <a:cs typeface="Arial"/>
              </a:rPr>
              <a:t>fashion, </a:t>
            </a:r>
            <a:r>
              <a:rPr sz="1632" spc="18" dirty="0">
                <a:latin typeface="Arial"/>
                <a:cs typeface="Arial"/>
              </a:rPr>
              <a:t>determined </a:t>
            </a:r>
            <a:r>
              <a:rPr sz="1632" spc="13" dirty="0">
                <a:latin typeface="Arial"/>
                <a:cs typeface="Arial"/>
              </a:rPr>
              <a:t>by </a:t>
            </a:r>
            <a:r>
              <a:rPr sz="1632" spc="9" dirty="0">
                <a:latin typeface="Arial"/>
                <a:cs typeface="Arial"/>
              </a:rPr>
              <a:t>a</a:t>
            </a:r>
            <a:r>
              <a:rPr sz="1632" spc="62" dirty="0">
                <a:latin typeface="Arial"/>
                <a:cs typeface="Arial"/>
              </a:rPr>
              <a:t> </a:t>
            </a:r>
            <a:r>
              <a:rPr sz="1632" spc="13" dirty="0">
                <a:latin typeface="Arial"/>
                <a:cs typeface="Arial"/>
              </a:rPr>
              <a:t>master</a:t>
            </a:r>
            <a:endParaRPr sz="1632">
              <a:latin typeface="Arial"/>
              <a:cs typeface="Arial"/>
            </a:endParaRPr>
          </a:p>
          <a:p>
            <a:pPr marL="700405" lvl="2" indent="-260551">
              <a:spcBef>
                <a:spcPts val="424"/>
              </a:spcBef>
              <a:buSzPct val="81081"/>
              <a:buFont typeface="Wingdings"/>
              <a:buChar char=""/>
              <a:tabLst>
                <a:tab pos="700405" algn="l"/>
              </a:tabLst>
            </a:pPr>
            <a:r>
              <a:rPr sz="1632" spc="13" dirty="0">
                <a:latin typeface="Arial"/>
                <a:cs typeface="Arial"/>
              </a:rPr>
              <a:t>Time </a:t>
            </a:r>
            <a:r>
              <a:rPr sz="1632" spc="9" dirty="0">
                <a:latin typeface="Arial"/>
                <a:cs typeface="Arial"/>
              </a:rPr>
              <a:t>division </a:t>
            </a:r>
            <a:r>
              <a:rPr sz="1632" spc="13" dirty="0">
                <a:latin typeface="Arial"/>
                <a:cs typeface="Arial"/>
              </a:rPr>
              <a:t>duplex </a:t>
            </a:r>
            <a:r>
              <a:rPr sz="1632" spc="9" dirty="0">
                <a:latin typeface="Arial"/>
                <a:cs typeface="Arial"/>
              </a:rPr>
              <a:t>for </a:t>
            </a:r>
            <a:r>
              <a:rPr sz="1632" spc="13" dirty="0">
                <a:latin typeface="Arial"/>
                <a:cs typeface="Arial"/>
              </a:rPr>
              <a:t>send/receive</a:t>
            </a:r>
            <a:r>
              <a:rPr sz="1632" spc="18" dirty="0">
                <a:latin typeface="Arial"/>
                <a:cs typeface="Arial"/>
              </a:rPr>
              <a:t> </a:t>
            </a:r>
            <a:r>
              <a:rPr sz="1632" spc="13" dirty="0">
                <a:latin typeface="Arial"/>
                <a:cs typeface="Arial"/>
              </a:rPr>
              <a:t>separation</a:t>
            </a:r>
            <a:endParaRPr sz="1632">
              <a:latin typeface="Arial"/>
              <a:cs typeface="Arial"/>
            </a:endParaRPr>
          </a:p>
          <a:p>
            <a:pPr marL="11206">
              <a:spcBef>
                <a:spcPts val="534"/>
              </a:spcBef>
            </a:pPr>
            <a:r>
              <a:rPr sz="1853" spc="-4" dirty="0">
                <a:latin typeface="Arial"/>
                <a:cs typeface="Arial"/>
              </a:rPr>
              <a:t>Voice link – SCO (Synchronous Connection</a:t>
            </a:r>
            <a:r>
              <a:rPr sz="1853" spc="106" dirty="0">
                <a:latin typeface="Arial"/>
                <a:cs typeface="Arial"/>
              </a:rPr>
              <a:t> </a:t>
            </a:r>
            <a:r>
              <a:rPr sz="1853" spc="-9" dirty="0">
                <a:latin typeface="Arial"/>
                <a:cs typeface="Arial"/>
              </a:rPr>
              <a:t>Oriented)</a:t>
            </a:r>
            <a:endParaRPr sz="1853">
              <a:latin typeface="Arial"/>
              <a:cs typeface="Arial"/>
            </a:endParaRPr>
          </a:p>
          <a:p>
            <a:pPr marL="700405" marR="4483" lvl="2" indent="-260551">
              <a:lnSpc>
                <a:spcPct val="101400"/>
              </a:lnSpc>
              <a:spcBef>
                <a:spcPts val="353"/>
              </a:spcBef>
              <a:buSzPct val="81081"/>
              <a:buFont typeface="Wingdings"/>
              <a:buChar char=""/>
              <a:tabLst>
                <a:tab pos="700405" algn="l"/>
              </a:tabLst>
            </a:pPr>
            <a:r>
              <a:rPr sz="1632" spc="18" dirty="0">
                <a:latin typeface="Arial"/>
                <a:cs typeface="Arial"/>
              </a:rPr>
              <a:t>FEC (forward </a:t>
            </a:r>
            <a:r>
              <a:rPr sz="1632" spc="13" dirty="0">
                <a:latin typeface="Arial"/>
                <a:cs typeface="Arial"/>
              </a:rPr>
              <a:t>error correction), no </a:t>
            </a:r>
            <a:r>
              <a:rPr sz="1632" spc="18" dirty="0">
                <a:latin typeface="Arial"/>
                <a:cs typeface="Arial"/>
              </a:rPr>
              <a:t>retransmission, </a:t>
            </a:r>
            <a:r>
              <a:rPr sz="1632" spc="13" dirty="0">
                <a:latin typeface="Arial"/>
                <a:cs typeface="Arial"/>
              </a:rPr>
              <a:t>64 </a:t>
            </a:r>
            <a:r>
              <a:rPr sz="1632" spc="4" dirty="0">
                <a:latin typeface="Arial"/>
                <a:cs typeface="Arial"/>
              </a:rPr>
              <a:t>kbit/s </a:t>
            </a:r>
            <a:r>
              <a:rPr sz="1632" spc="9" dirty="0">
                <a:latin typeface="Arial"/>
                <a:cs typeface="Arial"/>
              </a:rPr>
              <a:t>duplex, point-  to-point, </a:t>
            </a:r>
            <a:r>
              <a:rPr sz="1632" spc="13" dirty="0">
                <a:latin typeface="Arial"/>
                <a:cs typeface="Arial"/>
              </a:rPr>
              <a:t>circuit</a:t>
            </a:r>
            <a:r>
              <a:rPr sz="1632" spc="22" dirty="0">
                <a:latin typeface="Arial"/>
                <a:cs typeface="Arial"/>
              </a:rPr>
              <a:t> </a:t>
            </a:r>
            <a:r>
              <a:rPr sz="1632" spc="18" dirty="0">
                <a:latin typeface="Arial"/>
                <a:cs typeface="Arial"/>
              </a:rPr>
              <a:t>switched</a:t>
            </a:r>
            <a:endParaRPr sz="1632">
              <a:latin typeface="Arial"/>
              <a:cs typeface="Arial"/>
            </a:endParaRPr>
          </a:p>
          <a:p>
            <a:pPr marL="11206">
              <a:spcBef>
                <a:spcPts val="534"/>
              </a:spcBef>
            </a:pPr>
            <a:r>
              <a:rPr sz="1853" spc="-4" dirty="0">
                <a:latin typeface="Arial"/>
                <a:cs typeface="Arial"/>
              </a:rPr>
              <a:t>Data link – ACL (Asynchronous</a:t>
            </a:r>
            <a:r>
              <a:rPr sz="1853" spc="101" dirty="0">
                <a:latin typeface="Arial"/>
                <a:cs typeface="Arial"/>
              </a:rPr>
              <a:t> </a:t>
            </a:r>
            <a:r>
              <a:rPr sz="1853" spc="-4" dirty="0">
                <a:latin typeface="Arial"/>
                <a:cs typeface="Arial"/>
              </a:rPr>
              <a:t>ConnectionLess)</a:t>
            </a:r>
            <a:endParaRPr sz="1853">
              <a:latin typeface="Arial"/>
              <a:cs typeface="Arial"/>
            </a:endParaRPr>
          </a:p>
          <a:p>
            <a:pPr marL="700405" marR="216845" lvl="2" indent="-260551">
              <a:lnSpc>
                <a:spcPct val="101400"/>
              </a:lnSpc>
              <a:spcBef>
                <a:spcPts val="353"/>
              </a:spcBef>
              <a:buSzPct val="81081"/>
              <a:buFont typeface="Wingdings"/>
              <a:buChar char=""/>
              <a:tabLst>
                <a:tab pos="700405" algn="l"/>
              </a:tabLst>
            </a:pPr>
            <a:r>
              <a:rPr sz="1632" spc="18" dirty="0">
                <a:latin typeface="Arial"/>
                <a:cs typeface="Arial"/>
              </a:rPr>
              <a:t>Asynchronous, </a:t>
            </a:r>
            <a:r>
              <a:rPr sz="1632" spc="13" dirty="0">
                <a:latin typeface="Arial"/>
                <a:cs typeface="Arial"/>
              </a:rPr>
              <a:t>fast </a:t>
            </a:r>
            <a:r>
              <a:rPr sz="1632" spc="18" dirty="0">
                <a:latin typeface="Arial"/>
                <a:cs typeface="Arial"/>
              </a:rPr>
              <a:t>acknowledge, </a:t>
            </a:r>
            <a:r>
              <a:rPr sz="1632" spc="13" dirty="0">
                <a:latin typeface="Arial"/>
                <a:cs typeface="Arial"/>
              </a:rPr>
              <a:t>point-to-multipoint, up to </a:t>
            </a:r>
            <a:r>
              <a:rPr sz="1632" spc="18" dirty="0">
                <a:latin typeface="Arial"/>
                <a:cs typeface="Arial"/>
              </a:rPr>
              <a:t>433.9 </a:t>
            </a:r>
            <a:r>
              <a:rPr sz="1632" spc="22" dirty="0">
                <a:latin typeface="Arial"/>
                <a:cs typeface="Arial"/>
              </a:rPr>
              <a:t>kbit/s  </a:t>
            </a:r>
            <a:r>
              <a:rPr sz="1632" spc="13" dirty="0">
                <a:latin typeface="Arial"/>
                <a:cs typeface="Arial"/>
              </a:rPr>
              <a:t>symmetric </a:t>
            </a:r>
            <a:r>
              <a:rPr sz="1632" spc="9" dirty="0">
                <a:latin typeface="Arial"/>
                <a:cs typeface="Arial"/>
              </a:rPr>
              <a:t>or </a:t>
            </a:r>
            <a:r>
              <a:rPr sz="1632" spc="13" dirty="0">
                <a:latin typeface="Arial"/>
                <a:cs typeface="Arial"/>
              </a:rPr>
              <a:t>723.2/57.6 </a:t>
            </a:r>
            <a:r>
              <a:rPr sz="1632" spc="18" dirty="0">
                <a:latin typeface="Arial"/>
                <a:cs typeface="Arial"/>
              </a:rPr>
              <a:t>kbit/s </a:t>
            </a:r>
            <a:r>
              <a:rPr sz="1632" spc="13" dirty="0">
                <a:latin typeface="Arial"/>
                <a:cs typeface="Arial"/>
              </a:rPr>
              <a:t>asymmetric, packet</a:t>
            </a:r>
            <a:r>
              <a:rPr sz="1632" spc="26" dirty="0">
                <a:latin typeface="Arial"/>
                <a:cs typeface="Arial"/>
              </a:rPr>
              <a:t> </a:t>
            </a:r>
            <a:r>
              <a:rPr sz="1632" spc="13" dirty="0">
                <a:latin typeface="Arial"/>
                <a:cs typeface="Arial"/>
              </a:rPr>
              <a:t>switched</a:t>
            </a:r>
            <a:endParaRPr sz="1632">
              <a:latin typeface="Arial"/>
              <a:cs typeface="Arial"/>
            </a:endParaRPr>
          </a:p>
          <a:p>
            <a:pPr marL="11206">
              <a:spcBef>
                <a:spcPts val="534"/>
              </a:spcBef>
            </a:pPr>
            <a:r>
              <a:rPr sz="1853" spc="9" dirty="0">
                <a:latin typeface="Arial"/>
                <a:cs typeface="Arial"/>
              </a:rPr>
              <a:t>Topology</a:t>
            </a:r>
            <a:endParaRPr sz="1853">
              <a:latin typeface="Arial"/>
              <a:cs typeface="Arial"/>
            </a:endParaRPr>
          </a:p>
          <a:p>
            <a:pPr marL="700405" lvl="2" indent="-260551">
              <a:spcBef>
                <a:spcPts val="379"/>
              </a:spcBef>
              <a:buSzPct val="81081"/>
              <a:buFont typeface="Wingdings"/>
              <a:buChar char=""/>
              <a:tabLst>
                <a:tab pos="700405" algn="l"/>
              </a:tabLst>
            </a:pPr>
            <a:r>
              <a:rPr sz="1632" spc="13" dirty="0">
                <a:latin typeface="Arial"/>
                <a:cs typeface="Arial"/>
              </a:rPr>
              <a:t>Overlapping </a:t>
            </a:r>
            <a:r>
              <a:rPr sz="1632" spc="18" dirty="0">
                <a:latin typeface="Arial"/>
                <a:cs typeface="Arial"/>
              </a:rPr>
              <a:t>piconets </a:t>
            </a:r>
            <a:r>
              <a:rPr sz="1632" spc="9" dirty="0">
                <a:latin typeface="Arial"/>
                <a:cs typeface="Arial"/>
              </a:rPr>
              <a:t>(stars) </a:t>
            </a:r>
            <a:r>
              <a:rPr sz="1632" spc="13" dirty="0">
                <a:latin typeface="Arial"/>
                <a:cs typeface="Arial"/>
              </a:rPr>
              <a:t>forming </a:t>
            </a:r>
            <a:r>
              <a:rPr sz="1632" spc="9" dirty="0">
                <a:latin typeface="Arial"/>
                <a:cs typeface="Arial"/>
              </a:rPr>
              <a:t>a</a:t>
            </a:r>
            <a:r>
              <a:rPr sz="1632" spc="-31" dirty="0">
                <a:latin typeface="Arial"/>
                <a:cs typeface="Arial"/>
              </a:rPr>
              <a:t> </a:t>
            </a:r>
            <a:r>
              <a:rPr sz="1632" spc="13" dirty="0">
                <a:latin typeface="Arial"/>
                <a:cs typeface="Arial"/>
              </a:rPr>
              <a:t>scatternet</a:t>
            </a:r>
            <a:endParaRPr sz="1632">
              <a:latin typeface="Arial"/>
              <a:cs typeface="Arial"/>
            </a:endParaRPr>
          </a:p>
        </p:txBody>
      </p:sp>
      <p:sp>
        <p:nvSpPr>
          <p:cNvPr id="7" name="object 7"/>
          <p:cNvSpPr/>
          <p:nvPr/>
        </p:nvSpPr>
        <p:spPr>
          <a:xfrm>
            <a:off x="1860177" y="252133"/>
            <a:ext cx="8463243" cy="6345331"/>
          </a:xfrm>
          <a:custGeom>
            <a:avLst/>
            <a:gdLst/>
            <a:ahLst/>
            <a:cxnLst/>
            <a:rect l="l" t="t" r="r" b="b"/>
            <a:pathLst>
              <a:path w="9591675" h="7191375">
                <a:moveTo>
                  <a:pt x="0" y="7191375"/>
                </a:moveTo>
                <a:lnTo>
                  <a:pt x="9591675" y="7191375"/>
                </a:lnTo>
                <a:lnTo>
                  <a:pt x="9591675" y="0"/>
                </a:lnTo>
                <a:lnTo>
                  <a:pt x="0" y="0"/>
                </a:lnTo>
                <a:lnTo>
                  <a:pt x="0" y="7191375"/>
                </a:lnTo>
                <a:close/>
              </a:path>
            </a:pathLst>
          </a:custGeom>
          <a:ln w="9525">
            <a:solidFill>
              <a:srgbClr val="000000"/>
            </a:solidFill>
          </a:ln>
        </p:spPr>
        <p:txBody>
          <a:bodyPr wrap="square" lIns="0" tIns="0" rIns="0" bIns="0" rtlCol="0"/>
          <a:lstStyle/>
          <a:p>
            <a:endParaRPr sz="1588"/>
          </a:p>
        </p:txBody>
      </p:sp>
      <p:sp>
        <p:nvSpPr>
          <p:cNvPr id="8" name="object 8"/>
          <p:cNvSpPr txBox="1"/>
          <p:nvPr/>
        </p:nvSpPr>
        <p:spPr>
          <a:xfrm>
            <a:off x="2210361" y="6081106"/>
            <a:ext cx="4313704" cy="205184"/>
          </a:xfrm>
          <a:prstGeom prst="rect">
            <a:avLst/>
          </a:prstGeom>
        </p:spPr>
        <p:txBody>
          <a:bodyPr vert="horz" wrap="square" lIns="0" tIns="0" rIns="0" bIns="0" rtlCol="0">
            <a:spAutoFit/>
          </a:bodyPr>
          <a:lstStyle/>
          <a:p>
            <a:pPr marL="11206">
              <a:lnSpc>
                <a:spcPts val="1553"/>
              </a:lnSpc>
            </a:pPr>
            <a:r>
              <a:rPr sz="1324" spc="-18" dirty="0">
                <a:latin typeface="Arial"/>
                <a:cs typeface="Arial"/>
              </a:rPr>
              <a:t>Prof. Dr.-Ing. Jochen </a:t>
            </a:r>
            <a:r>
              <a:rPr sz="1324" spc="-13" dirty="0">
                <a:latin typeface="Arial"/>
                <a:cs typeface="Arial"/>
              </a:rPr>
              <a:t>Schiller,</a:t>
            </a:r>
            <a:r>
              <a:rPr sz="1324" spc="26" dirty="0">
                <a:latin typeface="Arial"/>
                <a:cs typeface="Arial"/>
              </a:rPr>
              <a:t> </a:t>
            </a:r>
            <a:r>
              <a:rPr sz="1324" spc="-13" dirty="0">
                <a:latin typeface="Arial"/>
                <a:cs typeface="Arial"/>
                <a:hlinkClick r:id="rId2"/>
              </a:rPr>
              <a:t>http://www.jochenschiller.de/</a:t>
            </a:r>
            <a:endParaRPr sz="1324">
              <a:latin typeface="Arial"/>
              <a:cs typeface="Arial"/>
            </a:endParaRPr>
          </a:p>
        </p:txBody>
      </p:sp>
    </p:spTree>
    <p:extLst>
      <p:ext uri="{BB962C8B-B14F-4D97-AF65-F5344CB8AC3E}">
        <p14:creationId xmlns:p14="http://schemas.microsoft.com/office/powerpoint/2010/main" val="184235178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045993" y="1304649"/>
            <a:ext cx="3210485" cy="5227544"/>
            <a:chOff x="6086475" y="1466850"/>
            <a:chExt cx="3638550" cy="5924550"/>
          </a:xfrm>
        </p:grpSpPr>
        <p:sp>
          <p:nvSpPr>
            <p:cNvPr id="3" name="object 3"/>
            <p:cNvSpPr/>
            <p:nvPr/>
          </p:nvSpPr>
          <p:spPr>
            <a:xfrm>
              <a:off x="8562975" y="6219825"/>
              <a:ext cx="1162050" cy="1171575"/>
            </a:xfrm>
            <a:prstGeom prst="rect">
              <a:avLst/>
            </a:prstGeom>
            <a:blipFill>
              <a:blip r:embed="rId2" cstate="print"/>
              <a:stretch>
                <a:fillRect/>
              </a:stretch>
            </a:blipFill>
          </p:spPr>
          <p:txBody>
            <a:bodyPr wrap="square" lIns="0" tIns="0" rIns="0" bIns="0" rtlCol="0"/>
            <a:lstStyle/>
            <a:p>
              <a:endParaRPr sz="1588"/>
            </a:p>
          </p:txBody>
        </p:sp>
        <p:sp>
          <p:nvSpPr>
            <p:cNvPr id="5" name="object 5"/>
            <p:cNvSpPr/>
            <p:nvPr/>
          </p:nvSpPr>
          <p:spPr>
            <a:xfrm>
              <a:off x="6086475" y="1466850"/>
              <a:ext cx="3200400" cy="3276600"/>
            </a:xfrm>
            <a:custGeom>
              <a:avLst/>
              <a:gdLst/>
              <a:ahLst/>
              <a:cxnLst/>
              <a:rect l="l" t="t" r="r" b="b"/>
              <a:pathLst>
                <a:path w="3200400" h="3276600">
                  <a:moveTo>
                    <a:pt x="1600200" y="0"/>
                  </a:moveTo>
                  <a:lnTo>
                    <a:pt x="1552055" y="723"/>
                  </a:lnTo>
                  <a:lnTo>
                    <a:pt x="1504270" y="2882"/>
                  </a:lnTo>
                  <a:lnTo>
                    <a:pt x="1456865" y="6455"/>
                  </a:lnTo>
                  <a:lnTo>
                    <a:pt x="1409858" y="11421"/>
                  </a:lnTo>
                  <a:lnTo>
                    <a:pt x="1363270" y="17761"/>
                  </a:lnTo>
                  <a:lnTo>
                    <a:pt x="1317119" y="25455"/>
                  </a:lnTo>
                  <a:lnTo>
                    <a:pt x="1271426" y="34482"/>
                  </a:lnTo>
                  <a:lnTo>
                    <a:pt x="1226211" y="44821"/>
                  </a:lnTo>
                  <a:lnTo>
                    <a:pt x="1181492" y="56454"/>
                  </a:lnTo>
                  <a:lnTo>
                    <a:pt x="1137289" y="69358"/>
                  </a:lnTo>
                  <a:lnTo>
                    <a:pt x="1093622" y="83515"/>
                  </a:lnTo>
                  <a:lnTo>
                    <a:pt x="1050510" y="98903"/>
                  </a:lnTo>
                  <a:lnTo>
                    <a:pt x="1007974" y="115503"/>
                  </a:lnTo>
                  <a:lnTo>
                    <a:pt x="966032" y="133294"/>
                  </a:lnTo>
                  <a:lnTo>
                    <a:pt x="924705" y="152256"/>
                  </a:lnTo>
                  <a:lnTo>
                    <a:pt x="884011" y="172369"/>
                  </a:lnTo>
                  <a:lnTo>
                    <a:pt x="843970" y="193613"/>
                  </a:lnTo>
                  <a:lnTo>
                    <a:pt x="804602" y="215966"/>
                  </a:lnTo>
                  <a:lnTo>
                    <a:pt x="765927" y="239410"/>
                  </a:lnTo>
                  <a:lnTo>
                    <a:pt x="727964" y="263923"/>
                  </a:lnTo>
                  <a:lnTo>
                    <a:pt x="690733" y="289485"/>
                  </a:lnTo>
                  <a:lnTo>
                    <a:pt x="654253" y="316077"/>
                  </a:lnTo>
                  <a:lnTo>
                    <a:pt x="618543" y="343678"/>
                  </a:lnTo>
                  <a:lnTo>
                    <a:pt x="583624" y="372267"/>
                  </a:lnTo>
                  <a:lnTo>
                    <a:pt x="549515" y="401824"/>
                  </a:lnTo>
                  <a:lnTo>
                    <a:pt x="516236" y="432330"/>
                  </a:lnTo>
                  <a:lnTo>
                    <a:pt x="483806" y="463763"/>
                  </a:lnTo>
                  <a:lnTo>
                    <a:pt x="452244" y="496104"/>
                  </a:lnTo>
                  <a:lnTo>
                    <a:pt x="421571" y="529332"/>
                  </a:lnTo>
                  <a:lnTo>
                    <a:pt x="391805" y="563427"/>
                  </a:lnTo>
                  <a:lnTo>
                    <a:pt x="362968" y="598369"/>
                  </a:lnTo>
                  <a:lnTo>
                    <a:pt x="335077" y="634137"/>
                  </a:lnTo>
                  <a:lnTo>
                    <a:pt x="308152" y="670712"/>
                  </a:lnTo>
                  <a:lnTo>
                    <a:pt x="282214" y="708072"/>
                  </a:lnTo>
                  <a:lnTo>
                    <a:pt x="257282" y="746198"/>
                  </a:lnTo>
                  <a:lnTo>
                    <a:pt x="233375" y="785070"/>
                  </a:lnTo>
                  <a:lnTo>
                    <a:pt x="210513" y="824667"/>
                  </a:lnTo>
                  <a:lnTo>
                    <a:pt x="188715" y="864968"/>
                  </a:lnTo>
                  <a:lnTo>
                    <a:pt x="168002" y="905954"/>
                  </a:lnTo>
                  <a:lnTo>
                    <a:pt x="148392" y="947605"/>
                  </a:lnTo>
                  <a:lnTo>
                    <a:pt x="129905" y="989899"/>
                  </a:lnTo>
                  <a:lnTo>
                    <a:pt x="112562" y="1032817"/>
                  </a:lnTo>
                  <a:lnTo>
                    <a:pt x="96380" y="1076339"/>
                  </a:lnTo>
                  <a:lnTo>
                    <a:pt x="81381" y="1120444"/>
                  </a:lnTo>
                  <a:lnTo>
                    <a:pt x="67583" y="1165112"/>
                  </a:lnTo>
                  <a:lnTo>
                    <a:pt x="55007" y="1210323"/>
                  </a:lnTo>
                  <a:lnTo>
                    <a:pt x="43671" y="1256056"/>
                  </a:lnTo>
                  <a:lnTo>
                    <a:pt x="33595" y="1302292"/>
                  </a:lnTo>
                  <a:lnTo>
                    <a:pt x="24800" y="1349009"/>
                  </a:lnTo>
                  <a:lnTo>
                    <a:pt x="17303" y="1396188"/>
                  </a:lnTo>
                  <a:lnTo>
                    <a:pt x="11126" y="1443809"/>
                  </a:lnTo>
                  <a:lnTo>
                    <a:pt x="6288" y="1491851"/>
                  </a:lnTo>
                  <a:lnTo>
                    <a:pt x="2807" y="1540293"/>
                  </a:lnTo>
                  <a:lnTo>
                    <a:pt x="705" y="1589116"/>
                  </a:lnTo>
                  <a:lnTo>
                    <a:pt x="0" y="1638300"/>
                  </a:lnTo>
                  <a:lnTo>
                    <a:pt x="705" y="1687483"/>
                  </a:lnTo>
                  <a:lnTo>
                    <a:pt x="2807" y="1736306"/>
                  </a:lnTo>
                  <a:lnTo>
                    <a:pt x="6288" y="1784748"/>
                  </a:lnTo>
                  <a:lnTo>
                    <a:pt x="11126" y="1832790"/>
                  </a:lnTo>
                  <a:lnTo>
                    <a:pt x="17303" y="1880411"/>
                  </a:lnTo>
                  <a:lnTo>
                    <a:pt x="24800" y="1927590"/>
                  </a:lnTo>
                  <a:lnTo>
                    <a:pt x="33595" y="1974307"/>
                  </a:lnTo>
                  <a:lnTo>
                    <a:pt x="43671" y="2020543"/>
                  </a:lnTo>
                  <a:lnTo>
                    <a:pt x="55007" y="2066276"/>
                  </a:lnTo>
                  <a:lnTo>
                    <a:pt x="67583" y="2111487"/>
                  </a:lnTo>
                  <a:lnTo>
                    <a:pt x="81381" y="2156155"/>
                  </a:lnTo>
                  <a:lnTo>
                    <a:pt x="96380" y="2200260"/>
                  </a:lnTo>
                  <a:lnTo>
                    <a:pt x="112562" y="2243782"/>
                  </a:lnTo>
                  <a:lnTo>
                    <a:pt x="129905" y="2286700"/>
                  </a:lnTo>
                  <a:lnTo>
                    <a:pt x="148392" y="2328994"/>
                  </a:lnTo>
                  <a:lnTo>
                    <a:pt x="168002" y="2370645"/>
                  </a:lnTo>
                  <a:lnTo>
                    <a:pt x="188715" y="2411631"/>
                  </a:lnTo>
                  <a:lnTo>
                    <a:pt x="210513" y="2451932"/>
                  </a:lnTo>
                  <a:lnTo>
                    <a:pt x="233375" y="2491529"/>
                  </a:lnTo>
                  <a:lnTo>
                    <a:pt x="257282" y="2530401"/>
                  </a:lnTo>
                  <a:lnTo>
                    <a:pt x="282214" y="2568527"/>
                  </a:lnTo>
                  <a:lnTo>
                    <a:pt x="308152" y="2605887"/>
                  </a:lnTo>
                  <a:lnTo>
                    <a:pt x="335077" y="2642462"/>
                  </a:lnTo>
                  <a:lnTo>
                    <a:pt x="362968" y="2678230"/>
                  </a:lnTo>
                  <a:lnTo>
                    <a:pt x="391805" y="2713172"/>
                  </a:lnTo>
                  <a:lnTo>
                    <a:pt x="421571" y="2747267"/>
                  </a:lnTo>
                  <a:lnTo>
                    <a:pt x="452244" y="2780495"/>
                  </a:lnTo>
                  <a:lnTo>
                    <a:pt x="483806" y="2812836"/>
                  </a:lnTo>
                  <a:lnTo>
                    <a:pt x="516236" y="2844269"/>
                  </a:lnTo>
                  <a:lnTo>
                    <a:pt x="549515" y="2874775"/>
                  </a:lnTo>
                  <a:lnTo>
                    <a:pt x="583624" y="2904332"/>
                  </a:lnTo>
                  <a:lnTo>
                    <a:pt x="618543" y="2932921"/>
                  </a:lnTo>
                  <a:lnTo>
                    <a:pt x="654253" y="2960522"/>
                  </a:lnTo>
                  <a:lnTo>
                    <a:pt x="690733" y="2987114"/>
                  </a:lnTo>
                  <a:lnTo>
                    <a:pt x="727964" y="3012676"/>
                  </a:lnTo>
                  <a:lnTo>
                    <a:pt x="765927" y="3037189"/>
                  </a:lnTo>
                  <a:lnTo>
                    <a:pt x="804602" y="3060633"/>
                  </a:lnTo>
                  <a:lnTo>
                    <a:pt x="843970" y="3082986"/>
                  </a:lnTo>
                  <a:lnTo>
                    <a:pt x="884011" y="3104230"/>
                  </a:lnTo>
                  <a:lnTo>
                    <a:pt x="924705" y="3124343"/>
                  </a:lnTo>
                  <a:lnTo>
                    <a:pt x="966032" y="3143305"/>
                  </a:lnTo>
                  <a:lnTo>
                    <a:pt x="1007974" y="3161096"/>
                  </a:lnTo>
                  <a:lnTo>
                    <a:pt x="1050510" y="3177696"/>
                  </a:lnTo>
                  <a:lnTo>
                    <a:pt x="1093622" y="3193084"/>
                  </a:lnTo>
                  <a:lnTo>
                    <a:pt x="1137289" y="3207241"/>
                  </a:lnTo>
                  <a:lnTo>
                    <a:pt x="1181492" y="3220145"/>
                  </a:lnTo>
                  <a:lnTo>
                    <a:pt x="1226211" y="3231778"/>
                  </a:lnTo>
                  <a:lnTo>
                    <a:pt x="1271426" y="3242117"/>
                  </a:lnTo>
                  <a:lnTo>
                    <a:pt x="1317119" y="3251144"/>
                  </a:lnTo>
                  <a:lnTo>
                    <a:pt x="1363270" y="3258838"/>
                  </a:lnTo>
                  <a:lnTo>
                    <a:pt x="1409858" y="3265178"/>
                  </a:lnTo>
                  <a:lnTo>
                    <a:pt x="1456865" y="3270144"/>
                  </a:lnTo>
                  <a:lnTo>
                    <a:pt x="1504270" y="3273717"/>
                  </a:lnTo>
                  <a:lnTo>
                    <a:pt x="1552055" y="3275876"/>
                  </a:lnTo>
                  <a:lnTo>
                    <a:pt x="1600200" y="3276600"/>
                  </a:lnTo>
                  <a:lnTo>
                    <a:pt x="1648344" y="3275876"/>
                  </a:lnTo>
                  <a:lnTo>
                    <a:pt x="1696129" y="3273717"/>
                  </a:lnTo>
                  <a:lnTo>
                    <a:pt x="1743534" y="3270144"/>
                  </a:lnTo>
                  <a:lnTo>
                    <a:pt x="1790541" y="3265178"/>
                  </a:lnTo>
                  <a:lnTo>
                    <a:pt x="1837129" y="3258838"/>
                  </a:lnTo>
                  <a:lnTo>
                    <a:pt x="1883280" y="3251144"/>
                  </a:lnTo>
                  <a:lnTo>
                    <a:pt x="1928973" y="3242117"/>
                  </a:lnTo>
                  <a:lnTo>
                    <a:pt x="1974188" y="3231778"/>
                  </a:lnTo>
                  <a:lnTo>
                    <a:pt x="2018907" y="3220145"/>
                  </a:lnTo>
                  <a:lnTo>
                    <a:pt x="2063110" y="3207241"/>
                  </a:lnTo>
                  <a:lnTo>
                    <a:pt x="2106777" y="3193084"/>
                  </a:lnTo>
                  <a:lnTo>
                    <a:pt x="2149889" y="3177696"/>
                  </a:lnTo>
                  <a:lnTo>
                    <a:pt x="2192425" y="3161096"/>
                  </a:lnTo>
                  <a:lnTo>
                    <a:pt x="2234367" y="3143305"/>
                  </a:lnTo>
                  <a:lnTo>
                    <a:pt x="2275694" y="3124343"/>
                  </a:lnTo>
                  <a:lnTo>
                    <a:pt x="2316388" y="3104230"/>
                  </a:lnTo>
                  <a:lnTo>
                    <a:pt x="2356429" y="3082986"/>
                  </a:lnTo>
                  <a:lnTo>
                    <a:pt x="2395797" y="3060633"/>
                  </a:lnTo>
                  <a:lnTo>
                    <a:pt x="2434472" y="3037189"/>
                  </a:lnTo>
                  <a:lnTo>
                    <a:pt x="2472435" y="3012676"/>
                  </a:lnTo>
                  <a:lnTo>
                    <a:pt x="2509666" y="2987114"/>
                  </a:lnTo>
                  <a:lnTo>
                    <a:pt x="2546146" y="2960522"/>
                  </a:lnTo>
                  <a:lnTo>
                    <a:pt x="2581856" y="2932921"/>
                  </a:lnTo>
                  <a:lnTo>
                    <a:pt x="2616775" y="2904332"/>
                  </a:lnTo>
                  <a:lnTo>
                    <a:pt x="2650884" y="2874775"/>
                  </a:lnTo>
                  <a:lnTo>
                    <a:pt x="2684163" y="2844269"/>
                  </a:lnTo>
                  <a:lnTo>
                    <a:pt x="2716593" y="2812836"/>
                  </a:lnTo>
                  <a:lnTo>
                    <a:pt x="2748155" y="2780495"/>
                  </a:lnTo>
                  <a:lnTo>
                    <a:pt x="2778828" y="2747267"/>
                  </a:lnTo>
                  <a:lnTo>
                    <a:pt x="2808594" y="2713172"/>
                  </a:lnTo>
                  <a:lnTo>
                    <a:pt x="2837431" y="2678230"/>
                  </a:lnTo>
                  <a:lnTo>
                    <a:pt x="2865322" y="2642462"/>
                  </a:lnTo>
                  <a:lnTo>
                    <a:pt x="2892247" y="2605887"/>
                  </a:lnTo>
                  <a:lnTo>
                    <a:pt x="2918185" y="2568527"/>
                  </a:lnTo>
                  <a:lnTo>
                    <a:pt x="2943117" y="2530401"/>
                  </a:lnTo>
                  <a:lnTo>
                    <a:pt x="2967024" y="2491529"/>
                  </a:lnTo>
                  <a:lnTo>
                    <a:pt x="2989886" y="2451932"/>
                  </a:lnTo>
                  <a:lnTo>
                    <a:pt x="3011684" y="2411631"/>
                  </a:lnTo>
                  <a:lnTo>
                    <a:pt x="3032397" y="2370645"/>
                  </a:lnTo>
                  <a:lnTo>
                    <a:pt x="3052007" y="2328994"/>
                  </a:lnTo>
                  <a:lnTo>
                    <a:pt x="3070494" y="2286700"/>
                  </a:lnTo>
                  <a:lnTo>
                    <a:pt x="3087837" y="2243782"/>
                  </a:lnTo>
                  <a:lnTo>
                    <a:pt x="3104019" y="2200260"/>
                  </a:lnTo>
                  <a:lnTo>
                    <a:pt x="3119018" y="2156155"/>
                  </a:lnTo>
                  <a:lnTo>
                    <a:pt x="3132816" y="2111487"/>
                  </a:lnTo>
                  <a:lnTo>
                    <a:pt x="3145392" y="2066276"/>
                  </a:lnTo>
                  <a:lnTo>
                    <a:pt x="3156728" y="2020543"/>
                  </a:lnTo>
                  <a:lnTo>
                    <a:pt x="3166804" y="1974307"/>
                  </a:lnTo>
                  <a:lnTo>
                    <a:pt x="3175599" y="1927590"/>
                  </a:lnTo>
                  <a:lnTo>
                    <a:pt x="3183096" y="1880411"/>
                  </a:lnTo>
                  <a:lnTo>
                    <a:pt x="3189273" y="1832790"/>
                  </a:lnTo>
                  <a:lnTo>
                    <a:pt x="3194111" y="1784748"/>
                  </a:lnTo>
                  <a:lnTo>
                    <a:pt x="3197592" y="1736306"/>
                  </a:lnTo>
                  <a:lnTo>
                    <a:pt x="3199694" y="1687483"/>
                  </a:lnTo>
                  <a:lnTo>
                    <a:pt x="3200400" y="1638300"/>
                  </a:lnTo>
                  <a:lnTo>
                    <a:pt x="3199694" y="1589116"/>
                  </a:lnTo>
                  <a:lnTo>
                    <a:pt x="3197592" y="1540293"/>
                  </a:lnTo>
                  <a:lnTo>
                    <a:pt x="3194111" y="1491851"/>
                  </a:lnTo>
                  <a:lnTo>
                    <a:pt x="3189273" y="1443809"/>
                  </a:lnTo>
                  <a:lnTo>
                    <a:pt x="3183096" y="1396188"/>
                  </a:lnTo>
                  <a:lnTo>
                    <a:pt x="3175599" y="1349009"/>
                  </a:lnTo>
                  <a:lnTo>
                    <a:pt x="3166804" y="1302292"/>
                  </a:lnTo>
                  <a:lnTo>
                    <a:pt x="3156728" y="1256056"/>
                  </a:lnTo>
                  <a:lnTo>
                    <a:pt x="3145392" y="1210323"/>
                  </a:lnTo>
                  <a:lnTo>
                    <a:pt x="3132816" y="1165112"/>
                  </a:lnTo>
                  <a:lnTo>
                    <a:pt x="3119018" y="1120444"/>
                  </a:lnTo>
                  <a:lnTo>
                    <a:pt x="3104019" y="1076339"/>
                  </a:lnTo>
                  <a:lnTo>
                    <a:pt x="3087837" y="1032817"/>
                  </a:lnTo>
                  <a:lnTo>
                    <a:pt x="3070494" y="989899"/>
                  </a:lnTo>
                  <a:lnTo>
                    <a:pt x="3052007" y="947605"/>
                  </a:lnTo>
                  <a:lnTo>
                    <a:pt x="3032397" y="905954"/>
                  </a:lnTo>
                  <a:lnTo>
                    <a:pt x="3011684" y="864968"/>
                  </a:lnTo>
                  <a:lnTo>
                    <a:pt x="2989886" y="824667"/>
                  </a:lnTo>
                  <a:lnTo>
                    <a:pt x="2967024" y="785070"/>
                  </a:lnTo>
                  <a:lnTo>
                    <a:pt x="2943117" y="746198"/>
                  </a:lnTo>
                  <a:lnTo>
                    <a:pt x="2918185" y="708072"/>
                  </a:lnTo>
                  <a:lnTo>
                    <a:pt x="2892247" y="670712"/>
                  </a:lnTo>
                  <a:lnTo>
                    <a:pt x="2865322" y="634137"/>
                  </a:lnTo>
                  <a:lnTo>
                    <a:pt x="2837431" y="598369"/>
                  </a:lnTo>
                  <a:lnTo>
                    <a:pt x="2808594" y="563427"/>
                  </a:lnTo>
                  <a:lnTo>
                    <a:pt x="2778828" y="529332"/>
                  </a:lnTo>
                  <a:lnTo>
                    <a:pt x="2748155" y="496104"/>
                  </a:lnTo>
                  <a:lnTo>
                    <a:pt x="2716593" y="463763"/>
                  </a:lnTo>
                  <a:lnTo>
                    <a:pt x="2684163" y="432330"/>
                  </a:lnTo>
                  <a:lnTo>
                    <a:pt x="2650884" y="401824"/>
                  </a:lnTo>
                  <a:lnTo>
                    <a:pt x="2616775" y="372267"/>
                  </a:lnTo>
                  <a:lnTo>
                    <a:pt x="2581856" y="343678"/>
                  </a:lnTo>
                  <a:lnTo>
                    <a:pt x="2546146" y="316077"/>
                  </a:lnTo>
                  <a:lnTo>
                    <a:pt x="2509666" y="289485"/>
                  </a:lnTo>
                  <a:lnTo>
                    <a:pt x="2472435" y="263923"/>
                  </a:lnTo>
                  <a:lnTo>
                    <a:pt x="2434472" y="239410"/>
                  </a:lnTo>
                  <a:lnTo>
                    <a:pt x="2395797" y="215966"/>
                  </a:lnTo>
                  <a:lnTo>
                    <a:pt x="2356429" y="193613"/>
                  </a:lnTo>
                  <a:lnTo>
                    <a:pt x="2316388" y="172369"/>
                  </a:lnTo>
                  <a:lnTo>
                    <a:pt x="2275694" y="152256"/>
                  </a:lnTo>
                  <a:lnTo>
                    <a:pt x="2234367" y="133294"/>
                  </a:lnTo>
                  <a:lnTo>
                    <a:pt x="2192425" y="115503"/>
                  </a:lnTo>
                  <a:lnTo>
                    <a:pt x="2149889" y="98903"/>
                  </a:lnTo>
                  <a:lnTo>
                    <a:pt x="2106777" y="83515"/>
                  </a:lnTo>
                  <a:lnTo>
                    <a:pt x="2063110" y="69358"/>
                  </a:lnTo>
                  <a:lnTo>
                    <a:pt x="2018907" y="56454"/>
                  </a:lnTo>
                  <a:lnTo>
                    <a:pt x="1974188" y="44821"/>
                  </a:lnTo>
                  <a:lnTo>
                    <a:pt x="1928973" y="34482"/>
                  </a:lnTo>
                  <a:lnTo>
                    <a:pt x="1883280" y="25455"/>
                  </a:lnTo>
                  <a:lnTo>
                    <a:pt x="1837129" y="17761"/>
                  </a:lnTo>
                  <a:lnTo>
                    <a:pt x="1790541" y="11421"/>
                  </a:lnTo>
                  <a:lnTo>
                    <a:pt x="1743534" y="6455"/>
                  </a:lnTo>
                  <a:lnTo>
                    <a:pt x="1696129" y="2882"/>
                  </a:lnTo>
                  <a:lnTo>
                    <a:pt x="1648344" y="723"/>
                  </a:lnTo>
                  <a:lnTo>
                    <a:pt x="1600200" y="0"/>
                  </a:lnTo>
                  <a:close/>
                </a:path>
              </a:pathLst>
            </a:custGeom>
            <a:solidFill>
              <a:srgbClr val="D9D9F5"/>
            </a:solidFill>
          </p:spPr>
          <p:txBody>
            <a:bodyPr wrap="square" lIns="0" tIns="0" rIns="0" bIns="0" rtlCol="0"/>
            <a:lstStyle/>
            <a:p>
              <a:endParaRPr sz="1588"/>
            </a:p>
          </p:txBody>
        </p:sp>
      </p:grpSp>
      <p:sp>
        <p:nvSpPr>
          <p:cNvPr id="6" name="object 6"/>
          <p:cNvSpPr txBox="1">
            <a:spLocks noGrp="1"/>
          </p:cNvSpPr>
          <p:nvPr>
            <p:ph type="title"/>
          </p:nvPr>
        </p:nvSpPr>
        <p:spPr>
          <a:xfrm>
            <a:off x="3126442" y="375397"/>
            <a:ext cx="2501360" cy="565313"/>
          </a:xfrm>
          <a:prstGeom prst="rect">
            <a:avLst/>
          </a:prstGeom>
        </p:spPr>
        <p:txBody>
          <a:bodyPr vert="horz" wrap="square" lIns="0" tIns="11206" rIns="0" bIns="0" rtlCol="0" anchor="t">
            <a:spAutoFit/>
          </a:bodyPr>
          <a:lstStyle/>
          <a:p>
            <a:pPr marL="11206">
              <a:spcBef>
                <a:spcPts val="88"/>
              </a:spcBef>
            </a:pPr>
            <a:r>
              <a:rPr spc="-31" dirty="0"/>
              <a:t>Piconet</a:t>
            </a:r>
          </a:p>
        </p:txBody>
      </p:sp>
      <p:sp>
        <p:nvSpPr>
          <p:cNvPr id="7" name="object 7"/>
          <p:cNvSpPr txBox="1"/>
          <p:nvPr/>
        </p:nvSpPr>
        <p:spPr>
          <a:xfrm>
            <a:off x="2210360" y="1056154"/>
            <a:ext cx="4224618" cy="517502"/>
          </a:xfrm>
          <a:prstGeom prst="rect">
            <a:avLst/>
          </a:prstGeom>
        </p:spPr>
        <p:txBody>
          <a:bodyPr vert="horz" wrap="square" lIns="0" tIns="10085" rIns="0" bIns="0" rtlCol="0">
            <a:spAutoFit/>
          </a:bodyPr>
          <a:lstStyle/>
          <a:p>
            <a:pPr marL="330591" marR="4483" indent="-319385">
              <a:lnSpc>
                <a:spcPct val="101400"/>
              </a:lnSpc>
              <a:spcBef>
                <a:spcPts val="79"/>
              </a:spcBef>
            </a:pPr>
            <a:r>
              <a:rPr sz="1632" spc="13" dirty="0">
                <a:latin typeface="Arial"/>
                <a:cs typeface="Arial"/>
              </a:rPr>
              <a:t>Collection of </a:t>
            </a:r>
            <a:r>
              <a:rPr sz="1632" spc="18" dirty="0">
                <a:latin typeface="Arial"/>
                <a:cs typeface="Arial"/>
              </a:rPr>
              <a:t>devices connected </a:t>
            </a:r>
            <a:r>
              <a:rPr sz="1632" spc="9" dirty="0">
                <a:latin typeface="Arial"/>
                <a:cs typeface="Arial"/>
              </a:rPr>
              <a:t>in </a:t>
            </a:r>
            <a:r>
              <a:rPr sz="1632" spc="13" dirty="0">
                <a:latin typeface="Arial"/>
                <a:cs typeface="Arial"/>
              </a:rPr>
              <a:t>an ad </a:t>
            </a:r>
            <a:r>
              <a:rPr sz="1632" spc="18" dirty="0">
                <a:latin typeface="Arial"/>
                <a:cs typeface="Arial"/>
              </a:rPr>
              <a:t>hoc  </a:t>
            </a:r>
            <a:r>
              <a:rPr sz="1632" spc="22" dirty="0">
                <a:latin typeface="Arial"/>
                <a:cs typeface="Arial"/>
              </a:rPr>
              <a:t>fashion</a:t>
            </a:r>
            <a:endParaRPr sz="1632" dirty="0">
              <a:latin typeface="Arial"/>
              <a:cs typeface="Arial"/>
            </a:endParaRPr>
          </a:p>
        </p:txBody>
      </p:sp>
      <p:sp>
        <p:nvSpPr>
          <p:cNvPr id="8" name="object 8"/>
          <p:cNvSpPr txBox="1"/>
          <p:nvPr/>
        </p:nvSpPr>
        <p:spPr>
          <a:xfrm>
            <a:off x="2210361" y="1921809"/>
            <a:ext cx="4620746" cy="517502"/>
          </a:xfrm>
          <a:prstGeom prst="rect">
            <a:avLst/>
          </a:prstGeom>
        </p:spPr>
        <p:txBody>
          <a:bodyPr vert="horz" wrap="square" lIns="0" tIns="10085" rIns="0" bIns="0" rtlCol="0">
            <a:spAutoFit/>
          </a:bodyPr>
          <a:lstStyle/>
          <a:p>
            <a:pPr marL="330591" marR="4483" indent="-319385">
              <a:lnSpc>
                <a:spcPct val="101400"/>
              </a:lnSpc>
              <a:spcBef>
                <a:spcPts val="79"/>
              </a:spcBef>
            </a:pPr>
            <a:r>
              <a:rPr sz="1632" spc="18" dirty="0">
                <a:latin typeface="Arial"/>
                <a:cs typeface="Arial"/>
              </a:rPr>
              <a:t>One </a:t>
            </a:r>
            <a:r>
              <a:rPr sz="1632" spc="13" dirty="0">
                <a:latin typeface="Arial"/>
                <a:cs typeface="Arial"/>
              </a:rPr>
              <a:t>unit acts as </a:t>
            </a:r>
            <a:r>
              <a:rPr sz="1632" spc="18" dirty="0">
                <a:latin typeface="Arial"/>
                <a:cs typeface="Arial"/>
              </a:rPr>
              <a:t>master and </a:t>
            </a:r>
            <a:r>
              <a:rPr sz="1632" spc="13" dirty="0">
                <a:latin typeface="Arial"/>
                <a:cs typeface="Arial"/>
              </a:rPr>
              <a:t>the others as </a:t>
            </a:r>
            <a:r>
              <a:rPr sz="1632" spc="18" dirty="0">
                <a:latin typeface="Arial"/>
                <a:cs typeface="Arial"/>
              </a:rPr>
              <a:t>slaves  </a:t>
            </a:r>
            <a:r>
              <a:rPr sz="1632" spc="9" dirty="0">
                <a:latin typeface="Arial"/>
                <a:cs typeface="Arial"/>
              </a:rPr>
              <a:t>for the lifetime of the</a:t>
            </a:r>
            <a:r>
              <a:rPr sz="1632" spc="49" dirty="0">
                <a:latin typeface="Arial"/>
                <a:cs typeface="Arial"/>
              </a:rPr>
              <a:t> </a:t>
            </a:r>
            <a:r>
              <a:rPr sz="1632" spc="22" dirty="0">
                <a:latin typeface="Arial"/>
                <a:cs typeface="Arial"/>
              </a:rPr>
              <a:t>piconet</a:t>
            </a:r>
            <a:endParaRPr sz="1632" dirty="0">
              <a:latin typeface="Arial"/>
              <a:cs typeface="Arial"/>
            </a:endParaRPr>
          </a:p>
        </p:txBody>
      </p:sp>
      <p:sp>
        <p:nvSpPr>
          <p:cNvPr id="9" name="object 9"/>
          <p:cNvSpPr txBox="1"/>
          <p:nvPr/>
        </p:nvSpPr>
        <p:spPr>
          <a:xfrm>
            <a:off x="2210361" y="2787463"/>
            <a:ext cx="4544546" cy="517502"/>
          </a:xfrm>
          <a:prstGeom prst="rect">
            <a:avLst/>
          </a:prstGeom>
        </p:spPr>
        <p:txBody>
          <a:bodyPr vert="horz" wrap="square" lIns="0" tIns="10085" rIns="0" bIns="0" rtlCol="0">
            <a:spAutoFit/>
          </a:bodyPr>
          <a:lstStyle/>
          <a:p>
            <a:pPr marL="330591" marR="4483" indent="-319385">
              <a:lnSpc>
                <a:spcPct val="101400"/>
              </a:lnSpc>
              <a:spcBef>
                <a:spcPts val="79"/>
              </a:spcBef>
            </a:pPr>
            <a:r>
              <a:rPr sz="1632" spc="13" dirty="0">
                <a:latin typeface="Arial"/>
                <a:cs typeface="Arial"/>
              </a:rPr>
              <a:t>Master determines hopping </a:t>
            </a:r>
            <a:r>
              <a:rPr sz="1632" spc="9" dirty="0">
                <a:latin typeface="Arial"/>
                <a:cs typeface="Arial"/>
              </a:rPr>
              <a:t>pattern, </a:t>
            </a:r>
            <a:r>
              <a:rPr sz="1632" spc="13" dirty="0">
                <a:latin typeface="Arial"/>
                <a:cs typeface="Arial"/>
              </a:rPr>
              <a:t>slaves have  </a:t>
            </a:r>
            <a:r>
              <a:rPr sz="1632" spc="4" dirty="0">
                <a:latin typeface="Arial"/>
                <a:cs typeface="Arial"/>
              </a:rPr>
              <a:t>to</a:t>
            </a:r>
            <a:r>
              <a:rPr sz="1632" dirty="0">
                <a:latin typeface="Arial"/>
                <a:cs typeface="Arial"/>
              </a:rPr>
              <a:t> </a:t>
            </a:r>
            <a:r>
              <a:rPr sz="1632" spc="4" dirty="0">
                <a:latin typeface="Arial"/>
                <a:cs typeface="Arial"/>
              </a:rPr>
              <a:t>synchronize</a:t>
            </a:r>
            <a:endParaRPr sz="1632">
              <a:latin typeface="Arial"/>
              <a:cs typeface="Arial"/>
            </a:endParaRPr>
          </a:p>
        </p:txBody>
      </p:sp>
      <p:sp>
        <p:nvSpPr>
          <p:cNvPr id="10" name="object 10"/>
          <p:cNvSpPr txBox="1"/>
          <p:nvPr/>
        </p:nvSpPr>
        <p:spPr>
          <a:xfrm>
            <a:off x="2210361" y="3653118"/>
            <a:ext cx="4056529" cy="265303"/>
          </a:xfrm>
          <a:prstGeom prst="rect">
            <a:avLst/>
          </a:prstGeom>
        </p:spPr>
        <p:txBody>
          <a:bodyPr vert="horz" wrap="square" lIns="0" tIns="14007" rIns="0" bIns="0" rtlCol="0">
            <a:spAutoFit/>
          </a:bodyPr>
          <a:lstStyle/>
          <a:p>
            <a:pPr marL="11206">
              <a:spcBef>
                <a:spcPts val="110"/>
              </a:spcBef>
            </a:pPr>
            <a:r>
              <a:rPr sz="1632" spc="22" dirty="0">
                <a:latin typeface="Arial"/>
                <a:cs typeface="Arial"/>
              </a:rPr>
              <a:t>Each </a:t>
            </a:r>
            <a:r>
              <a:rPr sz="1632" spc="18" dirty="0">
                <a:latin typeface="Arial"/>
                <a:cs typeface="Arial"/>
              </a:rPr>
              <a:t>piconet </a:t>
            </a:r>
            <a:r>
              <a:rPr sz="1632" spc="13" dirty="0">
                <a:latin typeface="Arial"/>
                <a:cs typeface="Arial"/>
              </a:rPr>
              <a:t>has </a:t>
            </a:r>
            <a:r>
              <a:rPr sz="1632" spc="9" dirty="0">
                <a:latin typeface="Arial"/>
                <a:cs typeface="Arial"/>
              </a:rPr>
              <a:t>a </a:t>
            </a:r>
            <a:r>
              <a:rPr sz="1632" spc="13" dirty="0">
                <a:latin typeface="Arial"/>
                <a:cs typeface="Arial"/>
              </a:rPr>
              <a:t>unique hopping</a:t>
            </a:r>
            <a:r>
              <a:rPr sz="1632" spc="-4" dirty="0">
                <a:latin typeface="Arial"/>
                <a:cs typeface="Arial"/>
              </a:rPr>
              <a:t> </a:t>
            </a:r>
            <a:r>
              <a:rPr sz="1632" spc="13" dirty="0">
                <a:latin typeface="Arial"/>
                <a:cs typeface="Arial"/>
              </a:rPr>
              <a:t>pattern</a:t>
            </a:r>
            <a:endParaRPr sz="1632">
              <a:latin typeface="Arial"/>
              <a:cs typeface="Arial"/>
            </a:endParaRPr>
          </a:p>
        </p:txBody>
      </p:sp>
      <p:sp>
        <p:nvSpPr>
          <p:cNvPr id="11" name="object 11"/>
          <p:cNvSpPr txBox="1"/>
          <p:nvPr/>
        </p:nvSpPr>
        <p:spPr>
          <a:xfrm>
            <a:off x="2210360" y="4266640"/>
            <a:ext cx="4286250" cy="517502"/>
          </a:xfrm>
          <a:prstGeom prst="rect">
            <a:avLst/>
          </a:prstGeom>
        </p:spPr>
        <p:txBody>
          <a:bodyPr vert="horz" wrap="square" lIns="0" tIns="10085" rIns="0" bIns="0" rtlCol="0">
            <a:spAutoFit/>
          </a:bodyPr>
          <a:lstStyle/>
          <a:p>
            <a:pPr marL="330591" marR="4483" indent="-319385">
              <a:lnSpc>
                <a:spcPct val="101400"/>
              </a:lnSpc>
              <a:spcBef>
                <a:spcPts val="79"/>
              </a:spcBef>
            </a:pPr>
            <a:r>
              <a:rPr sz="1632" spc="13" dirty="0">
                <a:latin typeface="Arial"/>
                <a:cs typeface="Arial"/>
              </a:rPr>
              <a:t>Participation </a:t>
            </a:r>
            <a:r>
              <a:rPr sz="1632" spc="9" dirty="0">
                <a:latin typeface="Arial"/>
                <a:cs typeface="Arial"/>
              </a:rPr>
              <a:t>in a piconet = </a:t>
            </a:r>
            <a:r>
              <a:rPr sz="1632" spc="13" dirty="0">
                <a:latin typeface="Arial"/>
                <a:cs typeface="Arial"/>
              </a:rPr>
              <a:t>synchronization to  </a:t>
            </a:r>
            <a:r>
              <a:rPr sz="1632" spc="18" dirty="0">
                <a:latin typeface="Arial"/>
                <a:cs typeface="Arial"/>
              </a:rPr>
              <a:t>hopping</a:t>
            </a:r>
            <a:r>
              <a:rPr sz="1632" spc="13" dirty="0">
                <a:latin typeface="Arial"/>
                <a:cs typeface="Arial"/>
              </a:rPr>
              <a:t> </a:t>
            </a:r>
            <a:r>
              <a:rPr sz="1632" spc="18" dirty="0">
                <a:latin typeface="Arial"/>
                <a:cs typeface="Arial"/>
              </a:rPr>
              <a:t>sequence</a:t>
            </a:r>
            <a:endParaRPr sz="1632">
              <a:latin typeface="Arial"/>
              <a:cs typeface="Arial"/>
            </a:endParaRPr>
          </a:p>
        </p:txBody>
      </p:sp>
      <p:sp>
        <p:nvSpPr>
          <p:cNvPr id="12" name="object 12"/>
          <p:cNvSpPr txBox="1"/>
          <p:nvPr/>
        </p:nvSpPr>
        <p:spPr>
          <a:xfrm>
            <a:off x="2210361" y="5132294"/>
            <a:ext cx="4552390" cy="517502"/>
          </a:xfrm>
          <a:prstGeom prst="rect">
            <a:avLst/>
          </a:prstGeom>
        </p:spPr>
        <p:txBody>
          <a:bodyPr vert="horz" wrap="square" lIns="0" tIns="10085" rIns="0" bIns="0" rtlCol="0">
            <a:spAutoFit/>
          </a:bodyPr>
          <a:lstStyle/>
          <a:p>
            <a:pPr marL="330591" marR="4483" indent="-319385">
              <a:lnSpc>
                <a:spcPct val="101400"/>
              </a:lnSpc>
              <a:spcBef>
                <a:spcPts val="79"/>
              </a:spcBef>
            </a:pPr>
            <a:r>
              <a:rPr sz="1632" spc="22" dirty="0">
                <a:latin typeface="Arial"/>
                <a:cs typeface="Arial"/>
              </a:rPr>
              <a:t>Each </a:t>
            </a:r>
            <a:r>
              <a:rPr sz="1632" spc="18" dirty="0">
                <a:latin typeface="Arial"/>
                <a:cs typeface="Arial"/>
              </a:rPr>
              <a:t>piconet has </a:t>
            </a:r>
            <a:r>
              <a:rPr sz="1632" spc="13" dirty="0">
                <a:solidFill>
                  <a:srgbClr val="FF0000"/>
                </a:solidFill>
                <a:latin typeface="Arial"/>
                <a:cs typeface="Arial"/>
              </a:rPr>
              <a:t>one master </a:t>
            </a:r>
            <a:r>
              <a:rPr sz="1632" spc="13" dirty="0">
                <a:latin typeface="Arial"/>
                <a:cs typeface="Arial"/>
              </a:rPr>
              <a:t>and up </a:t>
            </a:r>
            <a:r>
              <a:rPr sz="1632" spc="9" dirty="0">
                <a:latin typeface="Arial"/>
                <a:cs typeface="Arial"/>
              </a:rPr>
              <a:t>to 7  </a:t>
            </a:r>
            <a:r>
              <a:rPr sz="1632" spc="18" dirty="0">
                <a:latin typeface="Arial"/>
                <a:cs typeface="Arial"/>
              </a:rPr>
              <a:t>simultaneous slaves </a:t>
            </a:r>
            <a:r>
              <a:rPr sz="1632" spc="13" dirty="0">
                <a:latin typeface="Arial"/>
                <a:cs typeface="Arial"/>
              </a:rPr>
              <a:t>(&gt; </a:t>
            </a:r>
            <a:r>
              <a:rPr sz="1632" spc="18" dirty="0">
                <a:latin typeface="Arial"/>
                <a:cs typeface="Arial"/>
              </a:rPr>
              <a:t>200 </a:t>
            </a:r>
            <a:r>
              <a:rPr sz="1632" spc="13" dirty="0">
                <a:latin typeface="Arial"/>
                <a:cs typeface="Arial"/>
              </a:rPr>
              <a:t>could be</a:t>
            </a:r>
            <a:r>
              <a:rPr sz="1632" spc="-88" dirty="0">
                <a:latin typeface="Arial"/>
                <a:cs typeface="Arial"/>
              </a:rPr>
              <a:t> </a:t>
            </a:r>
            <a:r>
              <a:rPr sz="1632" spc="18" dirty="0">
                <a:latin typeface="Arial"/>
                <a:cs typeface="Arial"/>
              </a:rPr>
              <a:t>parked)</a:t>
            </a:r>
            <a:endParaRPr sz="1632">
              <a:latin typeface="Arial"/>
              <a:cs typeface="Arial"/>
            </a:endParaRPr>
          </a:p>
        </p:txBody>
      </p:sp>
      <p:sp>
        <p:nvSpPr>
          <p:cNvPr id="13" name="object 13"/>
          <p:cNvSpPr txBox="1"/>
          <p:nvPr/>
        </p:nvSpPr>
        <p:spPr>
          <a:xfrm>
            <a:off x="7311838" y="4560795"/>
            <a:ext cx="913279" cy="512206"/>
          </a:xfrm>
          <a:prstGeom prst="rect">
            <a:avLst/>
          </a:prstGeom>
        </p:spPr>
        <p:txBody>
          <a:bodyPr vert="horz" wrap="square" lIns="0" tIns="24652" rIns="0" bIns="0" rtlCol="0">
            <a:spAutoFit/>
          </a:bodyPr>
          <a:lstStyle/>
          <a:p>
            <a:pPr marL="11206" marR="4483">
              <a:lnSpc>
                <a:spcPts val="1853"/>
              </a:lnSpc>
              <a:spcBef>
                <a:spcPts val="193"/>
              </a:spcBef>
            </a:pPr>
            <a:r>
              <a:rPr sz="1588" spc="-13" dirty="0">
                <a:latin typeface="Arial"/>
                <a:cs typeface="Arial"/>
              </a:rPr>
              <a:t>M=Master  </a:t>
            </a:r>
            <a:r>
              <a:rPr sz="1588" spc="-22" dirty="0">
                <a:latin typeface="Arial"/>
                <a:cs typeface="Arial"/>
              </a:rPr>
              <a:t>S=Slave</a:t>
            </a:r>
            <a:endParaRPr sz="1588">
              <a:latin typeface="Arial"/>
              <a:cs typeface="Arial"/>
            </a:endParaRPr>
          </a:p>
        </p:txBody>
      </p:sp>
      <p:sp>
        <p:nvSpPr>
          <p:cNvPr id="14" name="object 14"/>
          <p:cNvSpPr txBox="1"/>
          <p:nvPr/>
        </p:nvSpPr>
        <p:spPr>
          <a:xfrm>
            <a:off x="8513669" y="4527177"/>
            <a:ext cx="1165412" cy="503215"/>
          </a:xfrm>
          <a:prstGeom prst="rect">
            <a:avLst/>
          </a:prstGeom>
        </p:spPr>
        <p:txBody>
          <a:bodyPr vert="horz" wrap="square" lIns="0" tIns="9525" rIns="0" bIns="0" rtlCol="0">
            <a:spAutoFit/>
          </a:bodyPr>
          <a:lstStyle/>
          <a:p>
            <a:pPr marL="11206" marR="4483">
              <a:lnSpc>
                <a:spcPct val="100699"/>
              </a:lnSpc>
              <a:spcBef>
                <a:spcPts val="75"/>
              </a:spcBef>
            </a:pPr>
            <a:r>
              <a:rPr sz="1588" spc="-13" dirty="0">
                <a:latin typeface="Arial"/>
                <a:cs typeface="Arial"/>
              </a:rPr>
              <a:t>P=Parked  </a:t>
            </a:r>
            <a:r>
              <a:rPr sz="1588" spc="4" dirty="0">
                <a:latin typeface="Arial"/>
                <a:cs typeface="Arial"/>
              </a:rPr>
              <a:t>SB=Standby</a:t>
            </a:r>
            <a:endParaRPr sz="1588">
              <a:latin typeface="Arial"/>
              <a:cs typeface="Arial"/>
            </a:endParaRPr>
          </a:p>
        </p:txBody>
      </p:sp>
      <p:grpSp>
        <p:nvGrpSpPr>
          <p:cNvPr id="15" name="object 15"/>
          <p:cNvGrpSpPr/>
          <p:nvPr/>
        </p:nvGrpSpPr>
        <p:grpSpPr>
          <a:xfrm>
            <a:off x="8304259" y="2421871"/>
            <a:ext cx="285750" cy="285750"/>
            <a:chOff x="7531893" y="2744787"/>
            <a:chExt cx="323850" cy="323850"/>
          </a:xfrm>
        </p:grpSpPr>
        <p:sp>
          <p:nvSpPr>
            <p:cNvPr id="16" name="object 16"/>
            <p:cNvSpPr/>
            <p:nvPr/>
          </p:nvSpPr>
          <p:spPr>
            <a:xfrm>
              <a:off x="7536656" y="2749550"/>
              <a:ext cx="314325" cy="314325"/>
            </a:xfrm>
            <a:custGeom>
              <a:avLst/>
              <a:gdLst/>
              <a:ahLst/>
              <a:cxnLst/>
              <a:rect l="l" t="t" r="r" b="b"/>
              <a:pathLst>
                <a:path w="314325" h="314325">
                  <a:moveTo>
                    <a:pt x="161925" y="0"/>
                  </a:moveTo>
                  <a:lnTo>
                    <a:pt x="116857" y="5379"/>
                  </a:lnTo>
                  <a:lnTo>
                    <a:pt x="77611" y="20813"/>
                  </a:lnTo>
                  <a:lnTo>
                    <a:pt x="45243" y="45243"/>
                  </a:lnTo>
                  <a:lnTo>
                    <a:pt x="20813" y="77611"/>
                  </a:lnTo>
                  <a:lnTo>
                    <a:pt x="5379" y="116857"/>
                  </a:lnTo>
                  <a:lnTo>
                    <a:pt x="0" y="161925"/>
                  </a:lnTo>
                  <a:lnTo>
                    <a:pt x="7696" y="210692"/>
                  </a:lnTo>
                  <a:lnTo>
                    <a:pt x="29565" y="252602"/>
                  </a:lnTo>
                  <a:lnTo>
                    <a:pt x="63779" y="285368"/>
                  </a:lnTo>
                  <a:lnTo>
                    <a:pt x="108508" y="306704"/>
                  </a:lnTo>
                  <a:lnTo>
                    <a:pt x="161925" y="314325"/>
                  </a:lnTo>
                  <a:lnTo>
                    <a:pt x="210693" y="306704"/>
                  </a:lnTo>
                  <a:lnTo>
                    <a:pt x="252602" y="285368"/>
                  </a:lnTo>
                  <a:lnTo>
                    <a:pt x="285369" y="252602"/>
                  </a:lnTo>
                  <a:lnTo>
                    <a:pt x="306704" y="210692"/>
                  </a:lnTo>
                  <a:lnTo>
                    <a:pt x="314325" y="161925"/>
                  </a:lnTo>
                  <a:lnTo>
                    <a:pt x="306704" y="108508"/>
                  </a:lnTo>
                  <a:lnTo>
                    <a:pt x="285369" y="63779"/>
                  </a:lnTo>
                  <a:lnTo>
                    <a:pt x="252602" y="29565"/>
                  </a:lnTo>
                  <a:lnTo>
                    <a:pt x="210693" y="7696"/>
                  </a:lnTo>
                  <a:lnTo>
                    <a:pt x="161925" y="0"/>
                  </a:lnTo>
                  <a:close/>
                </a:path>
              </a:pathLst>
            </a:custGeom>
            <a:solidFill>
              <a:srgbClr val="FF5353"/>
            </a:solidFill>
          </p:spPr>
          <p:txBody>
            <a:bodyPr wrap="square" lIns="0" tIns="0" rIns="0" bIns="0" rtlCol="0"/>
            <a:lstStyle/>
            <a:p>
              <a:endParaRPr sz="1588"/>
            </a:p>
          </p:txBody>
        </p:sp>
        <p:sp>
          <p:nvSpPr>
            <p:cNvPr id="17" name="object 17"/>
            <p:cNvSpPr/>
            <p:nvPr/>
          </p:nvSpPr>
          <p:spPr>
            <a:xfrm>
              <a:off x="7536656" y="2749550"/>
              <a:ext cx="314325" cy="314325"/>
            </a:xfrm>
            <a:custGeom>
              <a:avLst/>
              <a:gdLst/>
              <a:ahLst/>
              <a:cxnLst/>
              <a:rect l="l" t="t" r="r" b="b"/>
              <a:pathLst>
                <a:path w="314325" h="314325">
                  <a:moveTo>
                    <a:pt x="314325" y="161925"/>
                  </a:moveTo>
                  <a:lnTo>
                    <a:pt x="306704" y="108508"/>
                  </a:lnTo>
                  <a:lnTo>
                    <a:pt x="285369" y="63779"/>
                  </a:lnTo>
                  <a:lnTo>
                    <a:pt x="252602" y="29565"/>
                  </a:lnTo>
                  <a:lnTo>
                    <a:pt x="210693" y="7696"/>
                  </a:lnTo>
                  <a:lnTo>
                    <a:pt x="161925" y="0"/>
                  </a:lnTo>
                  <a:lnTo>
                    <a:pt x="116857" y="5379"/>
                  </a:lnTo>
                  <a:lnTo>
                    <a:pt x="77611" y="20813"/>
                  </a:lnTo>
                  <a:lnTo>
                    <a:pt x="45243" y="45243"/>
                  </a:lnTo>
                  <a:lnTo>
                    <a:pt x="20813" y="77611"/>
                  </a:lnTo>
                  <a:lnTo>
                    <a:pt x="5379" y="116857"/>
                  </a:lnTo>
                  <a:lnTo>
                    <a:pt x="0" y="161925"/>
                  </a:lnTo>
                  <a:lnTo>
                    <a:pt x="7696" y="210692"/>
                  </a:lnTo>
                  <a:lnTo>
                    <a:pt x="29565" y="252602"/>
                  </a:lnTo>
                  <a:lnTo>
                    <a:pt x="63779" y="285368"/>
                  </a:lnTo>
                  <a:lnTo>
                    <a:pt x="108508" y="306704"/>
                  </a:lnTo>
                  <a:lnTo>
                    <a:pt x="161925" y="314325"/>
                  </a:lnTo>
                  <a:lnTo>
                    <a:pt x="210693" y="306704"/>
                  </a:lnTo>
                  <a:lnTo>
                    <a:pt x="252602" y="285368"/>
                  </a:lnTo>
                  <a:lnTo>
                    <a:pt x="285369" y="252602"/>
                  </a:lnTo>
                  <a:lnTo>
                    <a:pt x="306704" y="210692"/>
                  </a:lnTo>
                  <a:lnTo>
                    <a:pt x="314325" y="161925"/>
                  </a:lnTo>
                  <a:close/>
                </a:path>
              </a:pathLst>
            </a:custGeom>
            <a:ln w="9525">
              <a:solidFill>
                <a:srgbClr val="000000"/>
              </a:solidFill>
            </a:ln>
          </p:spPr>
          <p:txBody>
            <a:bodyPr wrap="square" lIns="0" tIns="0" rIns="0" bIns="0" rtlCol="0"/>
            <a:lstStyle/>
            <a:p>
              <a:endParaRPr sz="1588"/>
            </a:p>
          </p:txBody>
        </p:sp>
      </p:grpSp>
      <p:sp>
        <p:nvSpPr>
          <p:cNvPr id="18" name="object 18"/>
          <p:cNvSpPr txBox="1"/>
          <p:nvPr/>
        </p:nvSpPr>
        <p:spPr>
          <a:xfrm>
            <a:off x="8353986" y="2442882"/>
            <a:ext cx="176493" cy="235351"/>
          </a:xfrm>
          <a:prstGeom prst="rect">
            <a:avLst/>
          </a:prstGeom>
        </p:spPr>
        <p:txBody>
          <a:bodyPr vert="horz" wrap="square" lIns="0" tIns="11206" rIns="0" bIns="0" rtlCol="0">
            <a:spAutoFit/>
          </a:bodyPr>
          <a:lstStyle/>
          <a:p>
            <a:pPr marL="11206">
              <a:spcBef>
                <a:spcPts val="88"/>
              </a:spcBef>
            </a:pPr>
            <a:r>
              <a:rPr sz="1456" dirty="0">
                <a:latin typeface="Arial"/>
                <a:cs typeface="Arial"/>
              </a:rPr>
              <a:t>M</a:t>
            </a:r>
            <a:endParaRPr sz="1456">
              <a:latin typeface="Arial"/>
              <a:cs typeface="Arial"/>
            </a:endParaRPr>
          </a:p>
        </p:txBody>
      </p:sp>
      <p:grpSp>
        <p:nvGrpSpPr>
          <p:cNvPr id="19" name="object 19"/>
          <p:cNvGrpSpPr/>
          <p:nvPr/>
        </p:nvGrpSpPr>
        <p:grpSpPr>
          <a:xfrm>
            <a:off x="7379774" y="2136122"/>
            <a:ext cx="294154" cy="294154"/>
            <a:chOff x="6484143" y="2420937"/>
            <a:chExt cx="333375" cy="333375"/>
          </a:xfrm>
        </p:grpSpPr>
        <p:sp>
          <p:nvSpPr>
            <p:cNvPr id="20" name="object 20"/>
            <p:cNvSpPr/>
            <p:nvPr/>
          </p:nvSpPr>
          <p:spPr>
            <a:xfrm>
              <a:off x="6488906" y="2425700"/>
              <a:ext cx="323850" cy="323850"/>
            </a:xfrm>
            <a:custGeom>
              <a:avLst/>
              <a:gdLst/>
              <a:ahLst/>
              <a:cxnLst/>
              <a:rect l="l" t="t" r="r" b="b"/>
              <a:pathLst>
                <a:path w="323850" h="323850">
                  <a:moveTo>
                    <a:pt x="161925" y="0"/>
                  </a:moveTo>
                  <a:lnTo>
                    <a:pt x="112166" y="8610"/>
                  </a:lnTo>
                  <a:lnTo>
                    <a:pt x="67894" y="32308"/>
                  </a:lnTo>
                  <a:lnTo>
                    <a:pt x="32308" y="67894"/>
                  </a:lnTo>
                  <a:lnTo>
                    <a:pt x="8610" y="112166"/>
                  </a:lnTo>
                  <a:lnTo>
                    <a:pt x="0" y="161925"/>
                  </a:lnTo>
                  <a:lnTo>
                    <a:pt x="8610" y="211683"/>
                  </a:lnTo>
                  <a:lnTo>
                    <a:pt x="32308" y="255955"/>
                  </a:lnTo>
                  <a:lnTo>
                    <a:pt x="67894" y="291541"/>
                  </a:lnTo>
                  <a:lnTo>
                    <a:pt x="112166" y="315239"/>
                  </a:lnTo>
                  <a:lnTo>
                    <a:pt x="161925" y="323850"/>
                  </a:lnTo>
                  <a:lnTo>
                    <a:pt x="211683" y="315239"/>
                  </a:lnTo>
                  <a:lnTo>
                    <a:pt x="255955" y="291541"/>
                  </a:lnTo>
                  <a:lnTo>
                    <a:pt x="291541" y="255955"/>
                  </a:lnTo>
                  <a:lnTo>
                    <a:pt x="315239" y="211683"/>
                  </a:lnTo>
                  <a:lnTo>
                    <a:pt x="323850" y="161925"/>
                  </a:lnTo>
                  <a:lnTo>
                    <a:pt x="315239" y="112166"/>
                  </a:lnTo>
                  <a:lnTo>
                    <a:pt x="291541" y="67894"/>
                  </a:lnTo>
                  <a:lnTo>
                    <a:pt x="255955" y="32308"/>
                  </a:lnTo>
                  <a:lnTo>
                    <a:pt x="211683" y="8610"/>
                  </a:lnTo>
                  <a:lnTo>
                    <a:pt x="161925" y="0"/>
                  </a:lnTo>
                  <a:close/>
                </a:path>
              </a:pathLst>
            </a:custGeom>
            <a:solidFill>
              <a:srgbClr val="00FF00"/>
            </a:solidFill>
          </p:spPr>
          <p:txBody>
            <a:bodyPr wrap="square" lIns="0" tIns="0" rIns="0" bIns="0" rtlCol="0"/>
            <a:lstStyle/>
            <a:p>
              <a:endParaRPr sz="1588"/>
            </a:p>
          </p:txBody>
        </p:sp>
        <p:sp>
          <p:nvSpPr>
            <p:cNvPr id="21" name="object 21"/>
            <p:cNvSpPr/>
            <p:nvPr/>
          </p:nvSpPr>
          <p:spPr>
            <a:xfrm>
              <a:off x="6488906" y="2425700"/>
              <a:ext cx="323850" cy="323850"/>
            </a:xfrm>
            <a:custGeom>
              <a:avLst/>
              <a:gdLst/>
              <a:ahLst/>
              <a:cxnLst/>
              <a:rect l="l" t="t" r="r" b="b"/>
              <a:pathLst>
                <a:path w="323850" h="323850">
                  <a:moveTo>
                    <a:pt x="323850" y="161925"/>
                  </a:moveTo>
                  <a:lnTo>
                    <a:pt x="315239" y="112166"/>
                  </a:lnTo>
                  <a:lnTo>
                    <a:pt x="291541" y="67894"/>
                  </a:lnTo>
                  <a:lnTo>
                    <a:pt x="255955" y="32308"/>
                  </a:lnTo>
                  <a:lnTo>
                    <a:pt x="211683" y="8610"/>
                  </a:lnTo>
                  <a:lnTo>
                    <a:pt x="161925" y="0"/>
                  </a:lnTo>
                  <a:lnTo>
                    <a:pt x="112166" y="8610"/>
                  </a:lnTo>
                  <a:lnTo>
                    <a:pt x="67894" y="32308"/>
                  </a:lnTo>
                  <a:lnTo>
                    <a:pt x="32308" y="67894"/>
                  </a:lnTo>
                  <a:lnTo>
                    <a:pt x="8610" y="112166"/>
                  </a:lnTo>
                  <a:lnTo>
                    <a:pt x="0" y="161925"/>
                  </a:lnTo>
                  <a:lnTo>
                    <a:pt x="8610" y="211683"/>
                  </a:lnTo>
                  <a:lnTo>
                    <a:pt x="32308" y="255955"/>
                  </a:lnTo>
                  <a:lnTo>
                    <a:pt x="67894" y="291541"/>
                  </a:lnTo>
                  <a:lnTo>
                    <a:pt x="112166" y="315239"/>
                  </a:lnTo>
                  <a:lnTo>
                    <a:pt x="161925" y="323850"/>
                  </a:lnTo>
                  <a:lnTo>
                    <a:pt x="211683" y="315239"/>
                  </a:lnTo>
                  <a:lnTo>
                    <a:pt x="255955" y="291541"/>
                  </a:lnTo>
                  <a:lnTo>
                    <a:pt x="291541" y="255955"/>
                  </a:lnTo>
                  <a:lnTo>
                    <a:pt x="315239" y="211683"/>
                  </a:lnTo>
                  <a:lnTo>
                    <a:pt x="323850" y="161925"/>
                  </a:lnTo>
                  <a:close/>
                </a:path>
              </a:pathLst>
            </a:custGeom>
            <a:ln w="9525">
              <a:solidFill>
                <a:srgbClr val="000000"/>
              </a:solidFill>
            </a:ln>
          </p:spPr>
          <p:txBody>
            <a:bodyPr wrap="square" lIns="0" tIns="0" rIns="0" bIns="0" rtlCol="0"/>
            <a:lstStyle/>
            <a:p>
              <a:endParaRPr sz="1588"/>
            </a:p>
          </p:txBody>
        </p:sp>
      </p:grpSp>
      <p:sp>
        <p:nvSpPr>
          <p:cNvPr id="22" name="object 22"/>
          <p:cNvSpPr txBox="1"/>
          <p:nvPr/>
        </p:nvSpPr>
        <p:spPr>
          <a:xfrm>
            <a:off x="7454714" y="2157132"/>
            <a:ext cx="146237" cy="235351"/>
          </a:xfrm>
          <a:prstGeom prst="rect">
            <a:avLst/>
          </a:prstGeom>
        </p:spPr>
        <p:txBody>
          <a:bodyPr vert="horz" wrap="square" lIns="0" tIns="11206" rIns="0" bIns="0" rtlCol="0">
            <a:spAutoFit/>
          </a:bodyPr>
          <a:lstStyle/>
          <a:p>
            <a:pPr marL="11206">
              <a:spcBef>
                <a:spcPts val="88"/>
              </a:spcBef>
            </a:pPr>
            <a:r>
              <a:rPr sz="1456" dirty="0">
                <a:latin typeface="Arial"/>
                <a:cs typeface="Arial"/>
              </a:rPr>
              <a:t>S</a:t>
            </a:r>
            <a:endParaRPr sz="1456">
              <a:latin typeface="Arial"/>
              <a:cs typeface="Arial"/>
            </a:endParaRPr>
          </a:p>
        </p:txBody>
      </p:sp>
      <p:grpSp>
        <p:nvGrpSpPr>
          <p:cNvPr id="23" name="object 23"/>
          <p:cNvGrpSpPr/>
          <p:nvPr/>
        </p:nvGrpSpPr>
        <p:grpSpPr>
          <a:xfrm>
            <a:off x="8085744" y="3405188"/>
            <a:ext cx="294154" cy="294154"/>
            <a:chOff x="7284243" y="3859212"/>
            <a:chExt cx="333375" cy="333375"/>
          </a:xfrm>
        </p:grpSpPr>
        <p:sp>
          <p:nvSpPr>
            <p:cNvPr id="24" name="object 24"/>
            <p:cNvSpPr/>
            <p:nvPr/>
          </p:nvSpPr>
          <p:spPr>
            <a:xfrm>
              <a:off x="7289006" y="3863975"/>
              <a:ext cx="323850" cy="323850"/>
            </a:xfrm>
            <a:custGeom>
              <a:avLst/>
              <a:gdLst/>
              <a:ahLst/>
              <a:cxnLst/>
              <a:rect l="l" t="t" r="r" b="b"/>
              <a:pathLst>
                <a:path w="323850" h="323850">
                  <a:moveTo>
                    <a:pt x="161925" y="0"/>
                  </a:moveTo>
                  <a:lnTo>
                    <a:pt x="112166" y="8610"/>
                  </a:lnTo>
                  <a:lnTo>
                    <a:pt x="67894" y="32308"/>
                  </a:lnTo>
                  <a:lnTo>
                    <a:pt x="32308" y="67894"/>
                  </a:lnTo>
                  <a:lnTo>
                    <a:pt x="8610" y="112166"/>
                  </a:lnTo>
                  <a:lnTo>
                    <a:pt x="0" y="161925"/>
                  </a:lnTo>
                  <a:lnTo>
                    <a:pt x="8610" y="211683"/>
                  </a:lnTo>
                  <a:lnTo>
                    <a:pt x="32308" y="255955"/>
                  </a:lnTo>
                  <a:lnTo>
                    <a:pt x="67894" y="291541"/>
                  </a:lnTo>
                  <a:lnTo>
                    <a:pt x="112166" y="315239"/>
                  </a:lnTo>
                  <a:lnTo>
                    <a:pt x="161925" y="323850"/>
                  </a:lnTo>
                  <a:lnTo>
                    <a:pt x="211683" y="315239"/>
                  </a:lnTo>
                  <a:lnTo>
                    <a:pt x="255955" y="291541"/>
                  </a:lnTo>
                  <a:lnTo>
                    <a:pt x="291541" y="255955"/>
                  </a:lnTo>
                  <a:lnTo>
                    <a:pt x="315239" y="211683"/>
                  </a:lnTo>
                  <a:lnTo>
                    <a:pt x="323850" y="161925"/>
                  </a:lnTo>
                  <a:lnTo>
                    <a:pt x="315239" y="112166"/>
                  </a:lnTo>
                  <a:lnTo>
                    <a:pt x="291541" y="67894"/>
                  </a:lnTo>
                  <a:lnTo>
                    <a:pt x="255955" y="32308"/>
                  </a:lnTo>
                  <a:lnTo>
                    <a:pt x="211683" y="8610"/>
                  </a:lnTo>
                  <a:lnTo>
                    <a:pt x="161925" y="0"/>
                  </a:lnTo>
                  <a:close/>
                </a:path>
              </a:pathLst>
            </a:custGeom>
            <a:solidFill>
              <a:srgbClr val="FF9933"/>
            </a:solidFill>
          </p:spPr>
          <p:txBody>
            <a:bodyPr wrap="square" lIns="0" tIns="0" rIns="0" bIns="0" rtlCol="0"/>
            <a:lstStyle/>
            <a:p>
              <a:endParaRPr sz="1588"/>
            </a:p>
          </p:txBody>
        </p:sp>
        <p:sp>
          <p:nvSpPr>
            <p:cNvPr id="25" name="object 25"/>
            <p:cNvSpPr/>
            <p:nvPr/>
          </p:nvSpPr>
          <p:spPr>
            <a:xfrm>
              <a:off x="7289006" y="3863975"/>
              <a:ext cx="323850" cy="323850"/>
            </a:xfrm>
            <a:custGeom>
              <a:avLst/>
              <a:gdLst/>
              <a:ahLst/>
              <a:cxnLst/>
              <a:rect l="l" t="t" r="r" b="b"/>
              <a:pathLst>
                <a:path w="323850" h="323850">
                  <a:moveTo>
                    <a:pt x="323850" y="161925"/>
                  </a:moveTo>
                  <a:lnTo>
                    <a:pt x="315239" y="112166"/>
                  </a:lnTo>
                  <a:lnTo>
                    <a:pt x="291541" y="67894"/>
                  </a:lnTo>
                  <a:lnTo>
                    <a:pt x="255955" y="32308"/>
                  </a:lnTo>
                  <a:lnTo>
                    <a:pt x="211683" y="8610"/>
                  </a:lnTo>
                  <a:lnTo>
                    <a:pt x="161925" y="0"/>
                  </a:lnTo>
                  <a:lnTo>
                    <a:pt x="112166" y="8610"/>
                  </a:lnTo>
                  <a:lnTo>
                    <a:pt x="67894" y="32308"/>
                  </a:lnTo>
                  <a:lnTo>
                    <a:pt x="32308" y="67894"/>
                  </a:lnTo>
                  <a:lnTo>
                    <a:pt x="8610" y="112166"/>
                  </a:lnTo>
                  <a:lnTo>
                    <a:pt x="0" y="161925"/>
                  </a:lnTo>
                  <a:lnTo>
                    <a:pt x="8610" y="211683"/>
                  </a:lnTo>
                  <a:lnTo>
                    <a:pt x="32308" y="255955"/>
                  </a:lnTo>
                  <a:lnTo>
                    <a:pt x="67894" y="291541"/>
                  </a:lnTo>
                  <a:lnTo>
                    <a:pt x="112166" y="315239"/>
                  </a:lnTo>
                  <a:lnTo>
                    <a:pt x="161925" y="323850"/>
                  </a:lnTo>
                  <a:lnTo>
                    <a:pt x="211683" y="315239"/>
                  </a:lnTo>
                  <a:lnTo>
                    <a:pt x="255955" y="291541"/>
                  </a:lnTo>
                  <a:lnTo>
                    <a:pt x="291541" y="255955"/>
                  </a:lnTo>
                  <a:lnTo>
                    <a:pt x="315239" y="211683"/>
                  </a:lnTo>
                  <a:lnTo>
                    <a:pt x="323850" y="161925"/>
                  </a:lnTo>
                  <a:close/>
                </a:path>
              </a:pathLst>
            </a:custGeom>
            <a:ln w="9525">
              <a:solidFill>
                <a:srgbClr val="000000"/>
              </a:solidFill>
            </a:ln>
          </p:spPr>
          <p:txBody>
            <a:bodyPr wrap="square" lIns="0" tIns="0" rIns="0" bIns="0" rtlCol="0"/>
            <a:lstStyle/>
            <a:p>
              <a:endParaRPr sz="1588"/>
            </a:p>
          </p:txBody>
        </p:sp>
      </p:grpSp>
      <p:sp>
        <p:nvSpPr>
          <p:cNvPr id="26" name="object 26"/>
          <p:cNvSpPr txBox="1"/>
          <p:nvPr/>
        </p:nvSpPr>
        <p:spPr>
          <a:xfrm>
            <a:off x="8160684" y="3434603"/>
            <a:ext cx="146237" cy="235351"/>
          </a:xfrm>
          <a:prstGeom prst="rect">
            <a:avLst/>
          </a:prstGeom>
        </p:spPr>
        <p:txBody>
          <a:bodyPr vert="horz" wrap="square" lIns="0" tIns="11206" rIns="0" bIns="0" rtlCol="0">
            <a:spAutoFit/>
          </a:bodyPr>
          <a:lstStyle/>
          <a:p>
            <a:pPr marL="11206">
              <a:spcBef>
                <a:spcPts val="88"/>
              </a:spcBef>
            </a:pPr>
            <a:r>
              <a:rPr sz="1456" dirty="0">
                <a:latin typeface="Arial"/>
                <a:cs typeface="Arial"/>
              </a:rPr>
              <a:t>P</a:t>
            </a:r>
            <a:endParaRPr sz="1456">
              <a:latin typeface="Arial"/>
              <a:cs typeface="Arial"/>
            </a:endParaRPr>
          </a:p>
        </p:txBody>
      </p:sp>
      <p:grpSp>
        <p:nvGrpSpPr>
          <p:cNvPr id="27" name="object 27"/>
          <p:cNvGrpSpPr/>
          <p:nvPr/>
        </p:nvGrpSpPr>
        <p:grpSpPr>
          <a:xfrm>
            <a:off x="7312539" y="2984966"/>
            <a:ext cx="294154" cy="285750"/>
            <a:chOff x="6407943" y="3382962"/>
            <a:chExt cx="333375" cy="323850"/>
          </a:xfrm>
        </p:grpSpPr>
        <p:sp>
          <p:nvSpPr>
            <p:cNvPr id="28" name="object 28"/>
            <p:cNvSpPr/>
            <p:nvPr/>
          </p:nvSpPr>
          <p:spPr>
            <a:xfrm>
              <a:off x="6412706" y="3387725"/>
              <a:ext cx="323850" cy="314325"/>
            </a:xfrm>
            <a:custGeom>
              <a:avLst/>
              <a:gdLst/>
              <a:ahLst/>
              <a:cxnLst/>
              <a:rect l="l" t="t" r="r" b="b"/>
              <a:pathLst>
                <a:path w="323850" h="314325">
                  <a:moveTo>
                    <a:pt x="161925" y="0"/>
                  </a:moveTo>
                  <a:lnTo>
                    <a:pt x="120164" y="5379"/>
                  </a:lnTo>
                  <a:lnTo>
                    <a:pt x="81844" y="20813"/>
                  </a:lnTo>
                  <a:lnTo>
                    <a:pt x="48815" y="45243"/>
                  </a:lnTo>
                  <a:lnTo>
                    <a:pt x="22930" y="77611"/>
                  </a:lnTo>
                  <a:lnTo>
                    <a:pt x="6041" y="116857"/>
                  </a:lnTo>
                  <a:lnTo>
                    <a:pt x="0" y="161925"/>
                  </a:lnTo>
                  <a:lnTo>
                    <a:pt x="8610" y="210692"/>
                  </a:lnTo>
                  <a:lnTo>
                    <a:pt x="32308" y="252602"/>
                  </a:lnTo>
                  <a:lnTo>
                    <a:pt x="67894" y="285368"/>
                  </a:lnTo>
                  <a:lnTo>
                    <a:pt x="112166" y="306704"/>
                  </a:lnTo>
                  <a:lnTo>
                    <a:pt x="161925" y="314325"/>
                  </a:lnTo>
                  <a:lnTo>
                    <a:pt x="211683" y="306704"/>
                  </a:lnTo>
                  <a:lnTo>
                    <a:pt x="255955" y="285368"/>
                  </a:lnTo>
                  <a:lnTo>
                    <a:pt x="291541" y="252602"/>
                  </a:lnTo>
                  <a:lnTo>
                    <a:pt x="315239" y="210692"/>
                  </a:lnTo>
                  <a:lnTo>
                    <a:pt x="323850" y="161925"/>
                  </a:lnTo>
                  <a:lnTo>
                    <a:pt x="317808" y="116857"/>
                  </a:lnTo>
                  <a:lnTo>
                    <a:pt x="300919" y="77611"/>
                  </a:lnTo>
                  <a:lnTo>
                    <a:pt x="275034" y="45243"/>
                  </a:lnTo>
                  <a:lnTo>
                    <a:pt x="242005" y="20813"/>
                  </a:lnTo>
                  <a:lnTo>
                    <a:pt x="203685" y="5379"/>
                  </a:lnTo>
                  <a:lnTo>
                    <a:pt x="161925" y="0"/>
                  </a:lnTo>
                  <a:close/>
                </a:path>
              </a:pathLst>
            </a:custGeom>
            <a:solidFill>
              <a:srgbClr val="00CC99"/>
            </a:solidFill>
          </p:spPr>
          <p:txBody>
            <a:bodyPr wrap="square" lIns="0" tIns="0" rIns="0" bIns="0" rtlCol="0"/>
            <a:lstStyle/>
            <a:p>
              <a:endParaRPr sz="1588"/>
            </a:p>
          </p:txBody>
        </p:sp>
        <p:sp>
          <p:nvSpPr>
            <p:cNvPr id="29" name="object 29"/>
            <p:cNvSpPr/>
            <p:nvPr/>
          </p:nvSpPr>
          <p:spPr>
            <a:xfrm>
              <a:off x="6412706" y="3387725"/>
              <a:ext cx="323850" cy="314325"/>
            </a:xfrm>
            <a:custGeom>
              <a:avLst/>
              <a:gdLst/>
              <a:ahLst/>
              <a:cxnLst/>
              <a:rect l="l" t="t" r="r" b="b"/>
              <a:pathLst>
                <a:path w="323850" h="314325">
                  <a:moveTo>
                    <a:pt x="323850" y="161925"/>
                  </a:moveTo>
                  <a:lnTo>
                    <a:pt x="317808" y="116857"/>
                  </a:lnTo>
                  <a:lnTo>
                    <a:pt x="300919" y="77611"/>
                  </a:lnTo>
                  <a:lnTo>
                    <a:pt x="275034" y="45243"/>
                  </a:lnTo>
                  <a:lnTo>
                    <a:pt x="242005" y="20813"/>
                  </a:lnTo>
                  <a:lnTo>
                    <a:pt x="203685" y="5379"/>
                  </a:lnTo>
                  <a:lnTo>
                    <a:pt x="161925" y="0"/>
                  </a:lnTo>
                  <a:lnTo>
                    <a:pt x="120164" y="5379"/>
                  </a:lnTo>
                  <a:lnTo>
                    <a:pt x="81844" y="20813"/>
                  </a:lnTo>
                  <a:lnTo>
                    <a:pt x="48815" y="45243"/>
                  </a:lnTo>
                  <a:lnTo>
                    <a:pt x="22930" y="77611"/>
                  </a:lnTo>
                  <a:lnTo>
                    <a:pt x="6041" y="116857"/>
                  </a:lnTo>
                  <a:lnTo>
                    <a:pt x="0" y="161925"/>
                  </a:lnTo>
                  <a:lnTo>
                    <a:pt x="8610" y="210692"/>
                  </a:lnTo>
                  <a:lnTo>
                    <a:pt x="32308" y="252602"/>
                  </a:lnTo>
                  <a:lnTo>
                    <a:pt x="67894" y="285368"/>
                  </a:lnTo>
                  <a:lnTo>
                    <a:pt x="112166" y="306704"/>
                  </a:lnTo>
                  <a:lnTo>
                    <a:pt x="161925" y="314325"/>
                  </a:lnTo>
                  <a:lnTo>
                    <a:pt x="211683" y="306704"/>
                  </a:lnTo>
                  <a:lnTo>
                    <a:pt x="255955" y="285368"/>
                  </a:lnTo>
                  <a:lnTo>
                    <a:pt x="291541" y="252602"/>
                  </a:lnTo>
                  <a:lnTo>
                    <a:pt x="315239" y="210692"/>
                  </a:lnTo>
                  <a:lnTo>
                    <a:pt x="323850" y="161925"/>
                  </a:lnTo>
                  <a:close/>
                </a:path>
              </a:pathLst>
            </a:custGeom>
            <a:ln w="9525">
              <a:solidFill>
                <a:srgbClr val="000000"/>
              </a:solidFill>
            </a:ln>
          </p:spPr>
          <p:txBody>
            <a:bodyPr wrap="square" lIns="0" tIns="0" rIns="0" bIns="0" rtlCol="0"/>
            <a:lstStyle/>
            <a:p>
              <a:endParaRPr sz="1588"/>
            </a:p>
          </p:txBody>
        </p:sp>
      </p:grpSp>
      <p:sp>
        <p:nvSpPr>
          <p:cNvPr id="30" name="object 30"/>
          <p:cNvSpPr txBox="1"/>
          <p:nvPr/>
        </p:nvSpPr>
        <p:spPr>
          <a:xfrm>
            <a:off x="7320243" y="3005978"/>
            <a:ext cx="274544" cy="235351"/>
          </a:xfrm>
          <a:prstGeom prst="rect">
            <a:avLst/>
          </a:prstGeom>
        </p:spPr>
        <p:txBody>
          <a:bodyPr vert="horz" wrap="square" lIns="0" tIns="11206" rIns="0" bIns="0" rtlCol="0">
            <a:spAutoFit/>
          </a:bodyPr>
          <a:lstStyle/>
          <a:p>
            <a:pPr marL="11206">
              <a:spcBef>
                <a:spcPts val="88"/>
              </a:spcBef>
            </a:pPr>
            <a:r>
              <a:rPr sz="1456" spc="18" dirty="0">
                <a:latin typeface="Arial"/>
                <a:cs typeface="Arial"/>
              </a:rPr>
              <a:t>SB</a:t>
            </a:r>
            <a:endParaRPr sz="1456">
              <a:latin typeface="Arial"/>
              <a:cs typeface="Arial"/>
            </a:endParaRPr>
          </a:p>
        </p:txBody>
      </p:sp>
      <p:grpSp>
        <p:nvGrpSpPr>
          <p:cNvPr id="31" name="object 31"/>
          <p:cNvGrpSpPr/>
          <p:nvPr/>
        </p:nvGrpSpPr>
        <p:grpSpPr>
          <a:xfrm>
            <a:off x="8934590" y="1715900"/>
            <a:ext cx="294154" cy="285750"/>
            <a:chOff x="8246268" y="1944687"/>
            <a:chExt cx="333375" cy="323850"/>
          </a:xfrm>
        </p:grpSpPr>
        <p:sp>
          <p:nvSpPr>
            <p:cNvPr id="32" name="object 32"/>
            <p:cNvSpPr/>
            <p:nvPr/>
          </p:nvSpPr>
          <p:spPr>
            <a:xfrm>
              <a:off x="8251031" y="1949450"/>
              <a:ext cx="323850" cy="314325"/>
            </a:xfrm>
            <a:custGeom>
              <a:avLst/>
              <a:gdLst/>
              <a:ahLst/>
              <a:cxnLst/>
              <a:rect l="l" t="t" r="r" b="b"/>
              <a:pathLst>
                <a:path w="323850" h="314325">
                  <a:moveTo>
                    <a:pt x="161925" y="0"/>
                  </a:moveTo>
                  <a:lnTo>
                    <a:pt x="120164" y="5379"/>
                  </a:lnTo>
                  <a:lnTo>
                    <a:pt x="81844" y="20813"/>
                  </a:lnTo>
                  <a:lnTo>
                    <a:pt x="48815" y="45243"/>
                  </a:lnTo>
                  <a:lnTo>
                    <a:pt x="22930" y="77611"/>
                  </a:lnTo>
                  <a:lnTo>
                    <a:pt x="6041" y="116857"/>
                  </a:lnTo>
                  <a:lnTo>
                    <a:pt x="0" y="161925"/>
                  </a:lnTo>
                  <a:lnTo>
                    <a:pt x="8610" y="210692"/>
                  </a:lnTo>
                  <a:lnTo>
                    <a:pt x="32308" y="252602"/>
                  </a:lnTo>
                  <a:lnTo>
                    <a:pt x="67894" y="285368"/>
                  </a:lnTo>
                  <a:lnTo>
                    <a:pt x="112166" y="306704"/>
                  </a:lnTo>
                  <a:lnTo>
                    <a:pt x="161925" y="314325"/>
                  </a:lnTo>
                  <a:lnTo>
                    <a:pt x="211683" y="306704"/>
                  </a:lnTo>
                  <a:lnTo>
                    <a:pt x="255955" y="285368"/>
                  </a:lnTo>
                  <a:lnTo>
                    <a:pt x="291541" y="252602"/>
                  </a:lnTo>
                  <a:lnTo>
                    <a:pt x="315239" y="210692"/>
                  </a:lnTo>
                  <a:lnTo>
                    <a:pt x="323850" y="161925"/>
                  </a:lnTo>
                  <a:lnTo>
                    <a:pt x="317808" y="116857"/>
                  </a:lnTo>
                  <a:lnTo>
                    <a:pt x="300919" y="77611"/>
                  </a:lnTo>
                  <a:lnTo>
                    <a:pt x="275034" y="45243"/>
                  </a:lnTo>
                  <a:lnTo>
                    <a:pt x="242005" y="20813"/>
                  </a:lnTo>
                  <a:lnTo>
                    <a:pt x="203685" y="5379"/>
                  </a:lnTo>
                  <a:lnTo>
                    <a:pt x="161925" y="0"/>
                  </a:lnTo>
                  <a:close/>
                </a:path>
              </a:pathLst>
            </a:custGeom>
            <a:solidFill>
              <a:srgbClr val="00FF00"/>
            </a:solidFill>
          </p:spPr>
          <p:txBody>
            <a:bodyPr wrap="square" lIns="0" tIns="0" rIns="0" bIns="0" rtlCol="0"/>
            <a:lstStyle/>
            <a:p>
              <a:endParaRPr sz="1588"/>
            </a:p>
          </p:txBody>
        </p:sp>
        <p:sp>
          <p:nvSpPr>
            <p:cNvPr id="33" name="object 33"/>
            <p:cNvSpPr/>
            <p:nvPr/>
          </p:nvSpPr>
          <p:spPr>
            <a:xfrm>
              <a:off x="8251031" y="1949450"/>
              <a:ext cx="323850" cy="314325"/>
            </a:xfrm>
            <a:custGeom>
              <a:avLst/>
              <a:gdLst/>
              <a:ahLst/>
              <a:cxnLst/>
              <a:rect l="l" t="t" r="r" b="b"/>
              <a:pathLst>
                <a:path w="323850" h="314325">
                  <a:moveTo>
                    <a:pt x="323850" y="161925"/>
                  </a:moveTo>
                  <a:lnTo>
                    <a:pt x="317808" y="116857"/>
                  </a:lnTo>
                  <a:lnTo>
                    <a:pt x="300919" y="77611"/>
                  </a:lnTo>
                  <a:lnTo>
                    <a:pt x="275034" y="45243"/>
                  </a:lnTo>
                  <a:lnTo>
                    <a:pt x="242005" y="20813"/>
                  </a:lnTo>
                  <a:lnTo>
                    <a:pt x="203685" y="5379"/>
                  </a:lnTo>
                  <a:lnTo>
                    <a:pt x="161925" y="0"/>
                  </a:lnTo>
                  <a:lnTo>
                    <a:pt x="120164" y="5379"/>
                  </a:lnTo>
                  <a:lnTo>
                    <a:pt x="81844" y="20813"/>
                  </a:lnTo>
                  <a:lnTo>
                    <a:pt x="48815" y="45243"/>
                  </a:lnTo>
                  <a:lnTo>
                    <a:pt x="22930" y="77611"/>
                  </a:lnTo>
                  <a:lnTo>
                    <a:pt x="6041" y="116857"/>
                  </a:lnTo>
                  <a:lnTo>
                    <a:pt x="0" y="161925"/>
                  </a:lnTo>
                  <a:lnTo>
                    <a:pt x="8610" y="210692"/>
                  </a:lnTo>
                  <a:lnTo>
                    <a:pt x="32308" y="252602"/>
                  </a:lnTo>
                  <a:lnTo>
                    <a:pt x="67894" y="285368"/>
                  </a:lnTo>
                  <a:lnTo>
                    <a:pt x="112166" y="306704"/>
                  </a:lnTo>
                  <a:lnTo>
                    <a:pt x="161925" y="314325"/>
                  </a:lnTo>
                  <a:lnTo>
                    <a:pt x="211683" y="306704"/>
                  </a:lnTo>
                  <a:lnTo>
                    <a:pt x="255955" y="285368"/>
                  </a:lnTo>
                  <a:lnTo>
                    <a:pt x="291541" y="252602"/>
                  </a:lnTo>
                  <a:lnTo>
                    <a:pt x="315239" y="210692"/>
                  </a:lnTo>
                  <a:lnTo>
                    <a:pt x="323850" y="161925"/>
                  </a:lnTo>
                  <a:close/>
                </a:path>
              </a:pathLst>
            </a:custGeom>
            <a:ln w="9525">
              <a:solidFill>
                <a:srgbClr val="000000"/>
              </a:solidFill>
            </a:ln>
          </p:spPr>
          <p:txBody>
            <a:bodyPr wrap="square" lIns="0" tIns="0" rIns="0" bIns="0" rtlCol="0"/>
            <a:lstStyle/>
            <a:p>
              <a:endParaRPr sz="1588"/>
            </a:p>
          </p:txBody>
        </p:sp>
      </p:grpSp>
      <p:sp>
        <p:nvSpPr>
          <p:cNvPr id="34" name="object 34"/>
          <p:cNvSpPr txBox="1"/>
          <p:nvPr/>
        </p:nvSpPr>
        <p:spPr>
          <a:xfrm>
            <a:off x="9009530" y="1736912"/>
            <a:ext cx="146237" cy="235351"/>
          </a:xfrm>
          <a:prstGeom prst="rect">
            <a:avLst/>
          </a:prstGeom>
        </p:spPr>
        <p:txBody>
          <a:bodyPr vert="horz" wrap="square" lIns="0" tIns="11206" rIns="0" bIns="0" rtlCol="0">
            <a:spAutoFit/>
          </a:bodyPr>
          <a:lstStyle/>
          <a:p>
            <a:pPr marL="11206">
              <a:spcBef>
                <a:spcPts val="88"/>
              </a:spcBef>
            </a:pPr>
            <a:r>
              <a:rPr sz="1456" dirty="0">
                <a:latin typeface="Arial"/>
                <a:cs typeface="Arial"/>
              </a:rPr>
              <a:t>S</a:t>
            </a:r>
            <a:endParaRPr sz="1456">
              <a:latin typeface="Arial"/>
              <a:cs typeface="Arial"/>
            </a:endParaRPr>
          </a:p>
        </p:txBody>
      </p:sp>
      <p:grpSp>
        <p:nvGrpSpPr>
          <p:cNvPr id="35" name="object 35"/>
          <p:cNvGrpSpPr/>
          <p:nvPr/>
        </p:nvGrpSpPr>
        <p:grpSpPr>
          <a:xfrm>
            <a:off x="9010229" y="3052202"/>
            <a:ext cx="285750" cy="294154"/>
            <a:chOff x="8331993" y="3459162"/>
            <a:chExt cx="323850" cy="333375"/>
          </a:xfrm>
        </p:grpSpPr>
        <p:sp>
          <p:nvSpPr>
            <p:cNvPr id="36" name="object 36"/>
            <p:cNvSpPr/>
            <p:nvPr/>
          </p:nvSpPr>
          <p:spPr>
            <a:xfrm>
              <a:off x="8336756" y="3463925"/>
              <a:ext cx="314325" cy="323850"/>
            </a:xfrm>
            <a:custGeom>
              <a:avLst/>
              <a:gdLst/>
              <a:ahLst/>
              <a:cxnLst/>
              <a:rect l="l" t="t" r="r" b="b"/>
              <a:pathLst>
                <a:path w="314325" h="323850">
                  <a:moveTo>
                    <a:pt x="161925" y="0"/>
                  </a:moveTo>
                  <a:lnTo>
                    <a:pt x="116857" y="6041"/>
                  </a:lnTo>
                  <a:lnTo>
                    <a:pt x="77611" y="22930"/>
                  </a:lnTo>
                  <a:lnTo>
                    <a:pt x="45243" y="48815"/>
                  </a:lnTo>
                  <a:lnTo>
                    <a:pt x="20813" y="81844"/>
                  </a:lnTo>
                  <a:lnTo>
                    <a:pt x="5379" y="120164"/>
                  </a:lnTo>
                  <a:lnTo>
                    <a:pt x="0" y="161925"/>
                  </a:lnTo>
                  <a:lnTo>
                    <a:pt x="5379" y="203685"/>
                  </a:lnTo>
                  <a:lnTo>
                    <a:pt x="20813" y="242005"/>
                  </a:lnTo>
                  <a:lnTo>
                    <a:pt x="45243" y="275034"/>
                  </a:lnTo>
                  <a:lnTo>
                    <a:pt x="77611" y="300919"/>
                  </a:lnTo>
                  <a:lnTo>
                    <a:pt x="116857" y="317808"/>
                  </a:lnTo>
                  <a:lnTo>
                    <a:pt x="161925" y="323850"/>
                  </a:lnTo>
                  <a:lnTo>
                    <a:pt x="210693" y="315239"/>
                  </a:lnTo>
                  <a:lnTo>
                    <a:pt x="252602" y="291541"/>
                  </a:lnTo>
                  <a:lnTo>
                    <a:pt x="285369" y="255955"/>
                  </a:lnTo>
                  <a:lnTo>
                    <a:pt x="306704" y="211683"/>
                  </a:lnTo>
                  <a:lnTo>
                    <a:pt x="314325" y="161925"/>
                  </a:lnTo>
                  <a:lnTo>
                    <a:pt x="306704" y="112166"/>
                  </a:lnTo>
                  <a:lnTo>
                    <a:pt x="285369" y="67894"/>
                  </a:lnTo>
                  <a:lnTo>
                    <a:pt x="252602" y="32308"/>
                  </a:lnTo>
                  <a:lnTo>
                    <a:pt x="210693" y="8610"/>
                  </a:lnTo>
                  <a:lnTo>
                    <a:pt x="161925" y="0"/>
                  </a:lnTo>
                  <a:close/>
                </a:path>
              </a:pathLst>
            </a:custGeom>
            <a:solidFill>
              <a:srgbClr val="00FF00"/>
            </a:solidFill>
          </p:spPr>
          <p:txBody>
            <a:bodyPr wrap="square" lIns="0" tIns="0" rIns="0" bIns="0" rtlCol="0"/>
            <a:lstStyle/>
            <a:p>
              <a:endParaRPr sz="1588"/>
            </a:p>
          </p:txBody>
        </p:sp>
        <p:sp>
          <p:nvSpPr>
            <p:cNvPr id="37" name="object 37"/>
            <p:cNvSpPr/>
            <p:nvPr/>
          </p:nvSpPr>
          <p:spPr>
            <a:xfrm>
              <a:off x="8336756" y="3463925"/>
              <a:ext cx="314325" cy="323850"/>
            </a:xfrm>
            <a:custGeom>
              <a:avLst/>
              <a:gdLst/>
              <a:ahLst/>
              <a:cxnLst/>
              <a:rect l="l" t="t" r="r" b="b"/>
              <a:pathLst>
                <a:path w="314325" h="323850">
                  <a:moveTo>
                    <a:pt x="314325" y="161925"/>
                  </a:moveTo>
                  <a:lnTo>
                    <a:pt x="306704" y="112166"/>
                  </a:lnTo>
                  <a:lnTo>
                    <a:pt x="285369" y="67894"/>
                  </a:lnTo>
                  <a:lnTo>
                    <a:pt x="252602" y="32308"/>
                  </a:lnTo>
                  <a:lnTo>
                    <a:pt x="210693" y="8610"/>
                  </a:lnTo>
                  <a:lnTo>
                    <a:pt x="161925" y="0"/>
                  </a:lnTo>
                  <a:lnTo>
                    <a:pt x="116857" y="6041"/>
                  </a:lnTo>
                  <a:lnTo>
                    <a:pt x="77611" y="22930"/>
                  </a:lnTo>
                  <a:lnTo>
                    <a:pt x="45243" y="48815"/>
                  </a:lnTo>
                  <a:lnTo>
                    <a:pt x="20813" y="81844"/>
                  </a:lnTo>
                  <a:lnTo>
                    <a:pt x="5379" y="120164"/>
                  </a:lnTo>
                  <a:lnTo>
                    <a:pt x="0" y="161925"/>
                  </a:lnTo>
                  <a:lnTo>
                    <a:pt x="5379" y="203685"/>
                  </a:lnTo>
                  <a:lnTo>
                    <a:pt x="20813" y="242005"/>
                  </a:lnTo>
                  <a:lnTo>
                    <a:pt x="45243" y="275034"/>
                  </a:lnTo>
                  <a:lnTo>
                    <a:pt x="77611" y="300919"/>
                  </a:lnTo>
                  <a:lnTo>
                    <a:pt x="116857" y="317808"/>
                  </a:lnTo>
                  <a:lnTo>
                    <a:pt x="161925" y="323850"/>
                  </a:lnTo>
                  <a:lnTo>
                    <a:pt x="210693" y="315239"/>
                  </a:lnTo>
                  <a:lnTo>
                    <a:pt x="252602" y="291541"/>
                  </a:lnTo>
                  <a:lnTo>
                    <a:pt x="285369" y="255955"/>
                  </a:lnTo>
                  <a:lnTo>
                    <a:pt x="306704" y="211683"/>
                  </a:lnTo>
                  <a:lnTo>
                    <a:pt x="314325" y="161925"/>
                  </a:lnTo>
                  <a:close/>
                </a:path>
              </a:pathLst>
            </a:custGeom>
            <a:ln w="9525">
              <a:solidFill>
                <a:srgbClr val="000000"/>
              </a:solidFill>
            </a:ln>
          </p:spPr>
          <p:txBody>
            <a:bodyPr wrap="square" lIns="0" tIns="0" rIns="0" bIns="0" rtlCol="0"/>
            <a:lstStyle/>
            <a:p>
              <a:endParaRPr sz="1588"/>
            </a:p>
          </p:txBody>
        </p:sp>
      </p:grpSp>
      <p:sp>
        <p:nvSpPr>
          <p:cNvPr id="38" name="object 38"/>
          <p:cNvSpPr txBox="1"/>
          <p:nvPr/>
        </p:nvSpPr>
        <p:spPr>
          <a:xfrm>
            <a:off x="9076765" y="3073213"/>
            <a:ext cx="146237" cy="235351"/>
          </a:xfrm>
          <a:prstGeom prst="rect">
            <a:avLst/>
          </a:prstGeom>
        </p:spPr>
        <p:txBody>
          <a:bodyPr vert="horz" wrap="square" lIns="0" tIns="11206" rIns="0" bIns="0" rtlCol="0">
            <a:spAutoFit/>
          </a:bodyPr>
          <a:lstStyle/>
          <a:p>
            <a:pPr marL="11206">
              <a:spcBef>
                <a:spcPts val="88"/>
              </a:spcBef>
            </a:pPr>
            <a:r>
              <a:rPr sz="1456" dirty="0">
                <a:latin typeface="Arial"/>
                <a:cs typeface="Arial"/>
              </a:rPr>
              <a:t>S</a:t>
            </a:r>
            <a:endParaRPr sz="1456">
              <a:latin typeface="Arial"/>
              <a:cs typeface="Arial"/>
            </a:endParaRPr>
          </a:p>
        </p:txBody>
      </p:sp>
      <p:grpSp>
        <p:nvGrpSpPr>
          <p:cNvPr id="39" name="object 39"/>
          <p:cNvGrpSpPr/>
          <p:nvPr/>
        </p:nvGrpSpPr>
        <p:grpSpPr>
          <a:xfrm>
            <a:off x="8228619" y="1573025"/>
            <a:ext cx="294154" cy="285750"/>
            <a:chOff x="7446168" y="1782762"/>
            <a:chExt cx="333375" cy="323850"/>
          </a:xfrm>
        </p:grpSpPr>
        <p:sp>
          <p:nvSpPr>
            <p:cNvPr id="40" name="object 40"/>
            <p:cNvSpPr/>
            <p:nvPr/>
          </p:nvSpPr>
          <p:spPr>
            <a:xfrm>
              <a:off x="7450931" y="1787525"/>
              <a:ext cx="323850" cy="314325"/>
            </a:xfrm>
            <a:custGeom>
              <a:avLst/>
              <a:gdLst/>
              <a:ahLst/>
              <a:cxnLst/>
              <a:rect l="l" t="t" r="r" b="b"/>
              <a:pathLst>
                <a:path w="323850" h="314325">
                  <a:moveTo>
                    <a:pt x="161925" y="0"/>
                  </a:moveTo>
                  <a:lnTo>
                    <a:pt x="120164" y="5379"/>
                  </a:lnTo>
                  <a:lnTo>
                    <a:pt x="81844" y="20813"/>
                  </a:lnTo>
                  <a:lnTo>
                    <a:pt x="48815" y="45243"/>
                  </a:lnTo>
                  <a:lnTo>
                    <a:pt x="22930" y="77611"/>
                  </a:lnTo>
                  <a:lnTo>
                    <a:pt x="6041" y="116857"/>
                  </a:lnTo>
                  <a:lnTo>
                    <a:pt x="0" y="161925"/>
                  </a:lnTo>
                  <a:lnTo>
                    <a:pt x="8610" y="210692"/>
                  </a:lnTo>
                  <a:lnTo>
                    <a:pt x="32308" y="252602"/>
                  </a:lnTo>
                  <a:lnTo>
                    <a:pt x="67894" y="285368"/>
                  </a:lnTo>
                  <a:lnTo>
                    <a:pt x="112166" y="306704"/>
                  </a:lnTo>
                  <a:lnTo>
                    <a:pt x="161925" y="314325"/>
                  </a:lnTo>
                  <a:lnTo>
                    <a:pt x="211683" y="306704"/>
                  </a:lnTo>
                  <a:lnTo>
                    <a:pt x="255955" y="285368"/>
                  </a:lnTo>
                  <a:lnTo>
                    <a:pt x="291541" y="252602"/>
                  </a:lnTo>
                  <a:lnTo>
                    <a:pt x="315239" y="210692"/>
                  </a:lnTo>
                  <a:lnTo>
                    <a:pt x="323850" y="161925"/>
                  </a:lnTo>
                  <a:lnTo>
                    <a:pt x="317808" y="116857"/>
                  </a:lnTo>
                  <a:lnTo>
                    <a:pt x="300919" y="77611"/>
                  </a:lnTo>
                  <a:lnTo>
                    <a:pt x="275034" y="45243"/>
                  </a:lnTo>
                  <a:lnTo>
                    <a:pt x="242005" y="20813"/>
                  </a:lnTo>
                  <a:lnTo>
                    <a:pt x="203685" y="5379"/>
                  </a:lnTo>
                  <a:lnTo>
                    <a:pt x="161925" y="0"/>
                  </a:lnTo>
                  <a:close/>
                </a:path>
              </a:pathLst>
            </a:custGeom>
            <a:solidFill>
              <a:srgbClr val="FF9933"/>
            </a:solidFill>
          </p:spPr>
          <p:txBody>
            <a:bodyPr wrap="square" lIns="0" tIns="0" rIns="0" bIns="0" rtlCol="0"/>
            <a:lstStyle/>
            <a:p>
              <a:endParaRPr sz="1588"/>
            </a:p>
          </p:txBody>
        </p:sp>
        <p:sp>
          <p:nvSpPr>
            <p:cNvPr id="41" name="object 41"/>
            <p:cNvSpPr/>
            <p:nvPr/>
          </p:nvSpPr>
          <p:spPr>
            <a:xfrm>
              <a:off x="7450931" y="1787525"/>
              <a:ext cx="323850" cy="314325"/>
            </a:xfrm>
            <a:custGeom>
              <a:avLst/>
              <a:gdLst/>
              <a:ahLst/>
              <a:cxnLst/>
              <a:rect l="l" t="t" r="r" b="b"/>
              <a:pathLst>
                <a:path w="323850" h="314325">
                  <a:moveTo>
                    <a:pt x="323850" y="161925"/>
                  </a:moveTo>
                  <a:lnTo>
                    <a:pt x="317808" y="116857"/>
                  </a:lnTo>
                  <a:lnTo>
                    <a:pt x="300919" y="77611"/>
                  </a:lnTo>
                  <a:lnTo>
                    <a:pt x="275034" y="45243"/>
                  </a:lnTo>
                  <a:lnTo>
                    <a:pt x="242005" y="20813"/>
                  </a:lnTo>
                  <a:lnTo>
                    <a:pt x="203685" y="5379"/>
                  </a:lnTo>
                  <a:lnTo>
                    <a:pt x="161925" y="0"/>
                  </a:lnTo>
                  <a:lnTo>
                    <a:pt x="120164" y="5379"/>
                  </a:lnTo>
                  <a:lnTo>
                    <a:pt x="81844" y="20813"/>
                  </a:lnTo>
                  <a:lnTo>
                    <a:pt x="48815" y="45243"/>
                  </a:lnTo>
                  <a:lnTo>
                    <a:pt x="22930" y="77611"/>
                  </a:lnTo>
                  <a:lnTo>
                    <a:pt x="6041" y="116857"/>
                  </a:lnTo>
                  <a:lnTo>
                    <a:pt x="0" y="161925"/>
                  </a:lnTo>
                  <a:lnTo>
                    <a:pt x="8610" y="210692"/>
                  </a:lnTo>
                  <a:lnTo>
                    <a:pt x="32308" y="252602"/>
                  </a:lnTo>
                  <a:lnTo>
                    <a:pt x="67894" y="285368"/>
                  </a:lnTo>
                  <a:lnTo>
                    <a:pt x="112166" y="306704"/>
                  </a:lnTo>
                  <a:lnTo>
                    <a:pt x="161925" y="314325"/>
                  </a:lnTo>
                  <a:lnTo>
                    <a:pt x="211683" y="306704"/>
                  </a:lnTo>
                  <a:lnTo>
                    <a:pt x="255955" y="285368"/>
                  </a:lnTo>
                  <a:lnTo>
                    <a:pt x="291541" y="252602"/>
                  </a:lnTo>
                  <a:lnTo>
                    <a:pt x="315239" y="210692"/>
                  </a:lnTo>
                  <a:lnTo>
                    <a:pt x="323850" y="161925"/>
                  </a:lnTo>
                  <a:close/>
                </a:path>
              </a:pathLst>
            </a:custGeom>
            <a:ln w="9525">
              <a:solidFill>
                <a:srgbClr val="000000"/>
              </a:solidFill>
            </a:ln>
          </p:spPr>
          <p:txBody>
            <a:bodyPr wrap="square" lIns="0" tIns="0" rIns="0" bIns="0" rtlCol="0"/>
            <a:lstStyle/>
            <a:p>
              <a:endParaRPr sz="1588"/>
            </a:p>
          </p:txBody>
        </p:sp>
      </p:grpSp>
      <p:sp>
        <p:nvSpPr>
          <p:cNvPr id="42" name="object 42"/>
          <p:cNvSpPr txBox="1"/>
          <p:nvPr/>
        </p:nvSpPr>
        <p:spPr>
          <a:xfrm>
            <a:off x="8303559" y="1594037"/>
            <a:ext cx="146237" cy="235351"/>
          </a:xfrm>
          <a:prstGeom prst="rect">
            <a:avLst/>
          </a:prstGeom>
        </p:spPr>
        <p:txBody>
          <a:bodyPr vert="horz" wrap="square" lIns="0" tIns="11206" rIns="0" bIns="0" rtlCol="0">
            <a:spAutoFit/>
          </a:bodyPr>
          <a:lstStyle/>
          <a:p>
            <a:pPr marL="11206">
              <a:spcBef>
                <a:spcPts val="88"/>
              </a:spcBef>
            </a:pPr>
            <a:r>
              <a:rPr sz="1456" dirty="0">
                <a:latin typeface="Arial"/>
                <a:cs typeface="Arial"/>
              </a:rPr>
              <a:t>P</a:t>
            </a:r>
            <a:endParaRPr sz="1456">
              <a:latin typeface="Arial"/>
              <a:cs typeface="Arial"/>
            </a:endParaRPr>
          </a:p>
        </p:txBody>
      </p:sp>
      <p:grpSp>
        <p:nvGrpSpPr>
          <p:cNvPr id="43" name="object 43"/>
          <p:cNvGrpSpPr/>
          <p:nvPr/>
        </p:nvGrpSpPr>
        <p:grpSpPr>
          <a:xfrm>
            <a:off x="9287575" y="2421871"/>
            <a:ext cx="294154" cy="285750"/>
            <a:chOff x="8646318" y="2744787"/>
            <a:chExt cx="333375" cy="323850"/>
          </a:xfrm>
        </p:grpSpPr>
        <p:sp>
          <p:nvSpPr>
            <p:cNvPr id="44" name="object 44"/>
            <p:cNvSpPr/>
            <p:nvPr/>
          </p:nvSpPr>
          <p:spPr>
            <a:xfrm>
              <a:off x="8651081" y="2749550"/>
              <a:ext cx="323850" cy="314325"/>
            </a:xfrm>
            <a:custGeom>
              <a:avLst/>
              <a:gdLst/>
              <a:ahLst/>
              <a:cxnLst/>
              <a:rect l="l" t="t" r="r" b="b"/>
              <a:pathLst>
                <a:path w="323850" h="314325">
                  <a:moveTo>
                    <a:pt x="161925" y="0"/>
                  </a:moveTo>
                  <a:lnTo>
                    <a:pt x="120164" y="5379"/>
                  </a:lnTo>
                  <a:lnTo>
                    <a:pt x="81844" y="20813"/>
                  </a:lnTo>
                  <a:lnTo>
                    <a:pt x="48815" y="45243"/>
                  </a:lnTo>
                  <a:lnTo>
                    <a:pt x="22930" y="77611"/>
                  </a:lnTo>
                  <a:lnTo>
                    <a:pt x="6041" y="116857"/>
                  </a:lnTo>
                  <a:lnTo>
                    <a:pt x="0" y="161925"/>
                  </a:lnTo>
                  <a:lnTo>
                    <a:pt x="8610" y="210692"/>
                  </a:lnTo>
                  <a:lnTo>
                    <a:pt x="32308" y="252602"/>
                  </a:lnTo>
                  <a:lnTo>
                    <a:pt x="67894" y="285368"/>
                  </a:lnTo>
                  <a:lnTo>
                    <a:pt x="112166" y="306704"/>
                  </a:lnTo>
                  <a:lnTo>
                    <a:pt x="161925" y="314325"/>
                  </a:lnTo>
                  <a:lnTo>
                    <a:pt x="211683" y="306704"/>
                  </a:lnTo>
                  <a:lnTo>
                    <a:pt x="255955" y="285368"/>
                  </a:lnTo>
                  <a:lnTo>
                    <a:pt x="291541" y="252602"/>
                  </a:lnTo>
                  <a:lnTo>
                    <a:pt x="315239" y="210692"/>
                  </a:lnTo>
                  <a:lnTo>
                    <a:pt x="323850" y="161925"/>
                  </a:lnTo>
                  <a:lnTo>
                    <a:pt x="317808" y="116857"/>
                  </a:lnTo>
                  <a:lnTo>
                    <a:pt x="300919" y="77611"/>
                  </a:lnTo>
                  <a:lnTo>
                    <a:pt x="275034" y="45243"/>
                  </a:lnTo>
                  <a:lnTo>
                    <a:pt x="242005" y="20813"/>
                  </a:lnTo>
                  <a:lnTo>
                    <a:pt x="203685" y="5379"/>
                  </a:lnTo>
                  <a:lnTo>
                    <a:pt x="161925" y="0"/>
                  </a:lnTo>
                  <a:close/>
                </a:path>
              </a:pathLst>
            </a:custGeom>
            <a:solidFill>
              <a:srgbClr val="FF9933"/>
            </a:solidFill>
          </p:spPr>
          <p:txBody>
            <a:bodyPr wrap="square" lIns="0" tIns="0" rIns="0" bIns="0" rtlCol="0"/>
            <a:lstStyle/>
            <a:p>
              <a:endParaRPr sz="1588"/>
            </a:p>
          </p:txBody>
        </p:sp>
        <p:sp>
          <p:nvSpPr>
            <p:cNvPr id="45" name="object 45"/>
            <p:cNvSpPr/>
            <p:nvPr/>
          </p:nvSpPr>
          <p:spPr>
            <a:xfrm>
              <a:off x="8651081" y="2749550"/>
              <a:ext cx="323850" cy="314325"/>
            </a:xfrm>
            <a:custGeom>
              <a:avLst/>
              <a:gdLst/>
              <a:ahLst/>
              <a:cxnLst/>
              <a:rect l="l" t="t" r="r" b="b"/>
              <a:pathLst>
                <a:path w="323850" h="314325">
                  <a:moveTo>
                    <a:pt x="323850" y="161925"/>
                  </a:moveTo>
                  <a:lnTo>
                    <a:pt x="317808" y="116857"/>
                  </a:lnTo>
                  <a:lnTo>
                    <a:pt x="300919" y="77611"/>
                  </a:lnTo>
                  <a:lnTo>
                    <a:pt x="275034" y="45243"/>
                  </a:lnTo>
                  <a:lnTo>
                    <a:pt x="242005" y="20813"/>
                  </a:lnTo>
                  <a:lnTo>
                    <a:pt x="203685" y="5379"/>
                  </a:lnTo>
                  <a:lnTo>
                    <a:pt x="161925" y="0"/>
                  </a:lnTo>
                  <a:lnTo>
                    <a:pt x="120164" y="5379"/>
                  </a:lnTo>
                  <a:lnTo>
                    <a:pt x="81844" y="20813"/>
                  </a:lnTo>
                  <a:lnTo>
                    <a:pt x="48815" y="45243"/>
                  </a:lnTo>
                  <a:lnTo>
                    <a:pt x="22930" y="77611"/>
                  </a:lnTo>
                  <a:lnTo>
                    <a:pt x="6041" y="116857"/>
                  </a:lnTo>
                  <a:lnTo>
                    <a:pt x="0" y="161925"/>
                  </a:lnTo>
                  <a:lnTo>
                    <a:pt x="8610" y="210692"/>
                  </a:lnTo>
                  <a:lnTo>
                    <a:pt x="32308" y="252602"/>
                  </a:lnTo>
                  <a:lnTo>
                    <a:pt x="67894" y="285368"/>
                  </a:lnTo>
                  <a:lnTo>
                    <a:pt x="112166" y="306704"/>
                  </a:lnTo>
                  <a:lnTo>
                    <a:pt x="161925" y="314325"/>
                  </a:lnTo>
                  <a:lnTo>
                    <a:pt x="211683" y="306704"/>
                  </a:lnTo>
                  <a:lnTo>
                    <a:pt x="255955" y="285368"/>
                  </a:lnTo>
                  <a:lnTo>
                    <a:pt x="291541" y="252602"/>
                  </a:lnTo>
                  <a:lnTo>
                    <a:pt x="315239" y="210692"/>
                  </a:lnTo>
                  <a:lnTo>
                    <a:pt x="323850" y="161925"/>
                  </a:lnTo>
                  <a:close/>
                </a:path>
              </a:pathLst>
            </a:custGeom>
            <a:ln w="9525">
              <a:solidFill>
                <a:srgbClr val="000000"/>
              </a:solidFill>
            </a:ln>
          </p:spPr>
          <p:txBody>
            <a:bodyPr wrap="square" lIns="0" tIns="0" rIns="0" bIns="0" rtlCol="0"/>
            <a:lstStyle/>
            <a:p>
              <a:endParaRPr sz="1588"/>
            </a:p>
          </p:txBody>
        </p:sp>
      </p:grpSp>
      <p:sp>
        <p:nvSpPr>
          <p:cNvPr id="46" name="object 46"/>
          <p:cNvSpPr txBox="1"/>
          <p:nvPr/>
        </p:nvSpPr>
        <p:spPr>
          <a:xfrm>
            <a:off x="9362515" y="2442882"/>
            <a:ext cx="146237" cy="235351"/>
          </a:xfrm>
          <a:prstGeom prst="rect">
            <a:avLst/>
          </a:prstGeom>
        </p:spPr>
        <p:txBody>
          <a:bodyPr vert="horz" wrap="square" lIns="0" tIns="11206" rIns="0" bIns="0" rtlCol="0">
            <a:spAutoFit/>
          </a:bodyPr>
          <a:lstStyle/>
          <a:p>
            <a:pPr marL="11206">
              <a:spcBef>
                <a:spcPts val="88"/>
              </a:spcBef>
            </a:pPr>
            <a:r>
              <a:rPr sz="1456" dirty="0">
                <a:latin typeface="Arial"/>
                <a:cs typeface="Arial"/>
              </a:rPr>
              <a:t>P</a:t>
            </a:r>
            <a:endParaRPr sz="1456">
              <a:latin typeface="Arial"/>
              <a:cs typeface="Arial"/>
            </a:endParaRPr>
          </a:p>
        </p:txBody>
      </p:sp>
      <p:grpSp>
        <p:nvGrpSpPr>
          <p:cNvPr id="47" name="object 47"/>
          <p:cNvGrpSpPr/>
          <p:nvPr/>
        </p:nvGrpSpPr>
        <p:grpSpPr>
          <a:xfrm>
            <a:off x="8657244" y="3480827"/>
            <a:ext cx="285750" cy="285750"/>
            <a:chOff x="7931943" y="3944937"/>
            <a:chExt cx="323850" cy="323850"/>
          </a:xfrm>
        </p:grpSpPr>
        <p:sp>
          <p:nvSpPr>
            <p:cNvPr id="48" name="object 48"/>
            <p:cNvSpPr/>
            <p:nvPr/>
          </p:nvSpPr>
          <p:spPr>
            <a:xfrm>
              <a:off x="7936706" y="3949700"/>
              <a:ext cx="314325" cy="314325"/>
            </a:xfrm>
            <a:custGeom>
              <a:avLst/>
              <a:gdLst/>
              <a:ahLst/>
              <a:cxnLst/>
              <a:rect l="l" t="t" r="r" b="b"/>
              <a:pathLst>
                <a:path w="314325" h="314325">
                  <a:moveTo>
                    <a:pt x="161925" y="0"/>
                  </a:moveTo>
                  <a:lnTo>
                    <a:pt x="116857" y="5379"/>
                  </a:lnTo>
                  <a:lnTo>
                    <a:pt x="77611" y="20813"/>
                  </a:lnTo>
                  <a:lnTo>
                    <a:pt x="45243" y="45243"/>
                  </a:lnTo>
                  <a:lnTo>
                    <a:pt x="20813" y="77611"/>
                  </a:lnTo>
                  <a:lnTo>
                    <a:pt x="5379" y="116857"/>
                  </a:lnTo>
                  <a:lnTo>
                    <a:pt x="0" y="161925"/>
                  </a:lnTo>
                  <a:lnTo>
                    <a:pt x="7696" y="210692"/>
                  </a:lnTo>
                  <a:lnTo>
                    <a:pt x="29565" y="252602"/>
                  </a:lnTo>
                  <a:lnTo>
                    <a:pt x="63779" y="285368"/>
                  </a:lnTo>
                  <a:lnTo>
                    <a:pt x="108508" y="306704"/>
                  </a:lnTo>
                  <a:lnTo>
                    <a:pt x="161925" y="314325"/>
                  </a:lnTo>
                  <a:lnTo>
                    <a:pt x="210693" y="306704"/>
                  </a:lnTo>
                  <a:lnTo>
                    <a:pt x="252602" y="285368"/>
                  </a:lnTo>
                  <a:lnTo>
                    <a:pt x="285369" y="252602"/>
                  </a:lnTo>
                  <a:lnTo>
                    <a:pt x="306704" y="210692"/>
                  </a:lnTo>
                  <a:lnTo>
                    <a:pt x="314325" y="161925"/>
                  </a:lnTo>
                  <a:lnTo>
                    <a:pt x="306704" y="108508"/>
                  </a:lnTo>
                  <a:lnTo>
                    <a:pt x="285369" y="63779"/>
                  </a:lnTo>
                  <a:lnTo>
                    <a:pt x="252602" y="29565"/>
                  </a:lnTo>
                  <a:lnTo>
                    <a:pt x="210693" y="7696"/>
                  </a:lnTo>
                  <a:lnTo>
                    <a:pt x="161925" y="0"/>
                  </a:lnTo>
                  <a:close/>
                </a:path>
              </a:pathLst>
            </a:custGeom>
            <a:solidFill>
              <a:srgbClr val="00CC99"/>
            </a:solidFill>
          </p:spPr>
          <p:txBody>
            <a:bodyPr wrap="square" lIns="0" tIns="0" rIns="0" bIns="0" rtlCol="0"/>
            <a:lstStyle/>
            <a:p>
              <a:endParaRPr sz="1588"/>
            </a:p>
          </p:txBody>
        </p:sp>
        <p:sp>
          <p:nvSpPr>
            <p:cNvPr id="49" name="object 49"/>
            <p:cNvSpPr/>
            <p:nvPr/>
          </p:nvSpPr>
          <p:spPr>
            <a:xfrm>
              <a:off x="7936706" y="3949700"/>
              <a:ext cx="314325" cy="314325"/>
            </a:xfrm>
            <a:custGeom>
              <a:avLst/>
              <a:gdLst/>
              <a:ahLst/>
              <a:cxnLst/>
              <a:rect l="l" t="t" r="r" b="b"/>
              <a:pathLst>
                <a:path w="314325" h="314325">
                  <a:moveTo>
                    <a:pt x="314325" y="161925"/>
                  </a:moveTo>
                  <a:lnTo>
                    <a:pt x="306704" y="108508"/>
                  </a:lnTo>
                  <a:lnTo>
                    <a:pt x="285369" y="63779"/>
                  </a:lnTo>
                  <a:lnTo>
                    <a:pt x="252602" y="29565"/>
                  </a:lnTo>
                  <a:lnTo>
                    <a:pt x="210693" y="7696"/>
                  </a:lnTo>
                  <a:lnTo>
                    <a:pt x="161925" y="0"/>
                  </a:lnTo>
                  <a:lnTo>
                    <a:pt x="116857" y="5379"/>
                  </a:lnTo>
                  <a:lnTo>
                    <a:pt x="77611" y="20813"/>
                  </a:lnTo>
                  <a:lnTo>
                    <a:pt x="45243" y="45243"/>
                  </a:lnTo>
                  <a:lnTo>
                    <a:pt x="20813" y="77611"/>
                  </a:lnTo>
                  <a:lnTo>
                    <a:pt x="5379" y="116857"/>
                  </a:lnTo>
                  <a:lnTo>
                    <a:pt x="0" y="161925"/>
                  </a:lnTo>
                  <a:lnTo>
                    <a:pt x="7696" y="210692"/>
                  </a:lnTo>
                  <a:lnTo>
                    <a:pt x="29565" y="252602"/>
                  </a:lnTo>
                  <a:lnTo>
                    <a:pt x="63779" y="285368"/>
                  </a:lnTo>
                  <a:lnTo>
                    <a:pt x="108508" y="306704"/>
                  </a:lnTo>
                  <a:lnTo>
                    <a:pt x="161925" y="314325"/>
                  </a:lnTo>
                  <a:lnTo>
                    <a:pt x="210693" y="306704"/>
                  </a:lnTo>
                  <a:lnTo>
                    <a:pt x="252602" y="285368"/>
                  </a:lnTo>
                  <a:lnTo>
                    <a:pt x="285369" y="252602"/>
                  </a:lnTo>
                  <a:lnTo>
                    <a:pt x="306704" y="210692"/>
                  </a:lnTo>
                  <a:lnTo>
                    <a:pt x="314325" y="161925"/>
                  </a:lnTo>
                  <a:close/>
                </a:path>
              </a:pathLst>
            </a:custGeom>
            <a:ln w="9525">
              <a:solidFill>
                <a:srgbClr val="000000"/>
              </a:solidFill>
            </a:ln>
          </p:spPr>
          <p:txBody>
            <a:bodyPr wrap="square" lIns="0" tIns="0" rIns="0" bIns="0" rtlCol="0"/>
            <a:lstStyle/>
            <a:p>
              <a:endParaRPr sz="1588"/>
            </a:p>
          </p:txBody>
        </p:sp>
      </p:grpSp>
      <p:sp>
        <p:nvSpPr>
          <p:cNvPr id="50" name="object 50"/>
          <p:cNvSpPr txBox="1"/>
          <p:nvPr/>
        </p:nvSpPr>
        <p:spPr>
          <a:xfrm>
            <a:off x="8664949" y="3501838"/>
            <a:ext cx="274544" cy="235351"/>
          </a:xfrm>
          <a:prstGeom prst="rect">
            <a:avLst/>
          </a:prstGeom>
        </p:spPr>
        <p:txBody>
          <a:bodyPr vert="horz" wrap="square" lIns="0" tIns="11206" rIns="0" bIns="0" rtlCol="0">
            <a:spAutoFit/>
          </a:bodyPr>
          <a:lstStyle/>
          <a:p>
            <a:pPr marL="11206">
              <a:spcBef>
                <a:spcPts val="88"/>
              </a:spcBef>
            </a:pPr>
            <a:r>
              <a:rPr sz="1456" spc="18" dirty="0">
                <a:latin typeface="Arial"/>
                <a:cs typeface="Arial"/>
              </a:rPr>
              <a:t>SB</a:t>
            </a:r>
            <a:endParaRPr sz="1456">
              <a:latin typeface="Arial"/>
              <a:cs typeface="Arial"/>
            </a:endParaRPr>
          </a:p>
        </p:txBody>
      </p:sp>
      <p:grpSp>
        <p:nvGrpSpPr>
          <p:cNvPr id="51" name="object 51"/>
          <p:cNvGrpSpPr/>
          <p:nvPr/>
        </p:nvGrpSpPr>
        <p:grpSpPr>
          <a:xfrm>
            <a:off x="1855974" y="247930"/>
            <a:ext cx="8471647" cy="6353735"/>
            <a:chOff x="223837" y="280987"/>
            <a:chExt cx="9601200" cy="7200900"/>
          </a:xfrm>
        </p:grpSpPr>
        <p:sp>
          <p:nvSpPr>
            <p:cNvPr id="52" name="object 52"/>
            <p:cNvSpPr/>
            <p:nvPr/>
          </p:nvSpPr>
          <p:spPr>
            <a:xfrm>
              <a:off x="6812756" y="2216150"/>
              <a:ext cx="1571625" cy="1295400"/>
            </a:xfrm>
            <a:custGeom>
              <a:avLst/>
              <a:gdLst/>
              <a:ahLst/>
              <a:cxnLst/>
              <a:rect l="l" t="t" r="r" b="b"/>
              <a:pathLst>
                <a:path w="1571625" h="1295400">
                  <a:moveTo>
                    <a:pt x="723900" y="685800"/>
                  </a:moveTo>
                  <a:lnTo>
                    <a:pt x="0" y="371475"/>
                  </a:lnTo>
                </a:path>
                <a:path w="1571625" h="1295400">
                  <a:moveTo>
                    <a:pt x="990600" y="571500"/>
                  </a:moveTo>
                  <a:lnTo>
                    <a:pt x="1485900" y="0"/>
                  </a:lnTo>
                </a:path>
                <a:path w="1571625" h="1295400">
                  <a:moveTo>
                    <a:pt x="1571625" y="1295400"/>
                  </a:moveTo>
                  <a:lnTo>
                    <a:pt x="990600" y="800100"/>
                  </a:lnTo>
                </a:path>
              </a:pathLst>
            </a:custGeom>
            <a:ln w="28575">
              <a:solidFill>
                <a:srgbClr val="000000"/>
              </a:solidFill>
            </a:ln>
          </p:spPr>
          <p:txBody>
            <a:bodyPr wrap="square" lIns="0" tIns="0" rIns="0" bIns="0" rtlCol="0"/>
            <a:lstStyle/>
            <a:p>
              <a:endParaRPr sz="1588"/>
            </a:p>
          </p:txBody>
        </p:sp>
        <p:sp>
          <p:nvSpPr>
            <p:cNvPr id="53" name="object 53"/>
            <p:cNvSpPr/>
            <p:nvPr/>
          </p:nvSpPr>
          <p:spPr>
            <a:xfrm>
              <a:off x="228600" y="285750"/>
              <a:ext cx="9591675" cy="7191375"/>
            </a:xfrm>
            <a:custGeom>
              <a:avLst/>
              <a:gdLst/>
              <a:ahLst/>
              <a:cxnLst/>
              <a:rect l="l" t="t" r="r" b="b"/>
              <a:pathLst>
                <a:path w="9591675" h="7191375">
                  <a:moveTo>
                    <a:pt x="0" y="7191375"/>
                  </a:moveTo>
                  <a:lnTo>
                    <a:pt x="9591675" y="7191375"/>
                  </a:lnTo>
                  <a:lnTo>
                    <a:pt x="9591675" y="0"/>
                  </a:lnTo>
                  <a:lnTo>
                    <a:pt x="0" y="0"/>
                  </a:lnTo>
                  <a:lnTo>
                    <a:pt x="0" y="7191375"/>
                  </a:lnTo>
                  <a:close/>
                </a:path>
              </a:pathLst>
            </a:custGeom>
            <a:ln w="9525">
              <a:solidFill>
                <a:srgbClr val="000000"/>
              </a:solidFill>
            </a:ln>
          </p:spPr>
          <p:txBody>
            <a:bodyPr wrap="square" lIns="0" tIns="0" rIns="0" bIns="0" rtlCol="0"/>
            <a:lstStyle/>
            <a:p>
              <a:endParaRPr sz="1588"/>
            </a:p>
          </p:txBody>
        </p:sp>
      </p:grpSp>
      <p:sp>
        <p:nvSpPr>
          <p:cNvPr id="54" name="object 54"/>
          <p:cNvSpPr txBox="1"/>
          <p:nvPr/>
        </p:nvSpPr>
        <p:spPr>
          <a:xfrm>
            <a:off x="2210361" y="6081106"/>
            <a:ext cx="4313704" cy="205184"/>
          </a:xfrm>
          <a:prstGeom prst="rect">
            <a:avLst/>
          </a:prstGeom>
        </p:spPr>
        <p:txBody>
          <a:bodyPr vert="horz" wrap="square" lIns="0" tIns="0" rIns="0" bIns="0" rtlCol="0">
            <a:spAutoFit/>
          </a:bodyPr>
          <a:lstStyle/>
          <a:p>
            <a:pPr marL="11206">
              <a:lnSpc>
                <a:spcPts val="1553"/>
              </a:lnSpc>
            </a:pPr>
            <a:r>
              <a:rPr sz="1324" spc="-18" dirty="0">
                <a:latin typeface="Arial"/>
                <a:cs typeface="Arial"/>
              </a:rPr>
              <a:t>Prof. Dr.-Ing. Jochen </a:t>
            </a:r>
            <a:r>
              <a:rPr sz="1324" spc="-13" dirty="0">
                <a:latin typeface="Arial"/>
                <a:cs typeface="Arial"/>
              </a:rPr>
              <a:t>Schiller,</a:t>
            </a:r>
            <a:r>
              <a:rPr sz="1324" spc="26" dirty="0">
                <a:latin typeface="Arial"/>
                <a:cs typeface="Arial"/>
              </a:rPr>
              <a:t> </a:t>
            </a:r>
            <a:r>
              <a:rPr sz="1324" spc="-13" dirty="0">
                <a:latin typeface="Arial"/>
                <a:cs typeface="Arial"/>
                <a:hlinkClick r:id="rId3"/>
              </a:rPr>
              <a:t>http://www.jochenschiller.de/</a:t>
            </a:r>
            <a:endParaRPr sz="1324">
              <a:latin typeface="Arial"/>
              <a:cs typeface="Arial"/>
            </a:endParaRPr>
          </a:p>
        </p:txBody>
      </p:sp>
    </p:spTree>
    <p:extLst>
      <p:ext uri="{BB962C8B-B14F-4D97-AF65-F5344CB8AC3E}">
        <p14:creationId xmlns:p14="http://schemas.microsoft.com/office/powerpoint/2010/main" val="108393102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126441" y="375397"/>
            <a:ext cx="3966883" cy="565313"/>
          </a:xfrm>
          <a:prstGeom prst="rect">
            <a:avLst/>
          </a:prstGeom>
        </p:spPr>
        <p:txBody>
          <a:bodyPr vert="horz" wrap="square" lIns="0" tIns="11206" rIns="0" bIns="0" rtlCol="0" anchor="t">
            <a:spAutoFit/>
          </a:bodyPr>
          <a:lstStyle/>
          <a:p>
            <a:pPr marL="11206">
              <a:spcBef>
                <a:spcPts val="88"/>
              </a:spcBef>
            </a:pPr>
            <a:r>
              <a:rPr spc="-22" dirty="0"/>
              <a:t>Forming </a:t>
            </a:r>
            <a:r>
              <a:rPr spc="-4" dirty="0"/>
              <a:t>a</a:t>
            </a:r>
            <a:r>
              <a:rPr spc="13" dirty="0"/>
              <a:t> </a:t>
            </a:r>
            <a:r>
              <a:rPr spc="-13" dirty="0"/>
              <a:t>piconet</a:t>
            </a:r>
          </a:p>
        </p:txBody>
      </p:sp>
      <p:sp>
        <p:nvSpPr>
          <p:cNvPr id="4" name="object 4"/>
          <p:cNvSpPr txBox="1"/>
          <p:nvPr/>
        </p:nvSpPr>
        <p:spPr>
          <a:xfrm>
            <a:off x="2210360" y="995911"/>
            <a:ext cx="6762750" cy="2164284"/>
          </a:xfrm>
          <a:prstGeom prst="rect">
            <a:avLst/>
          </a:prstGeom>
        </p:spPr>
        <p:txBody>
          <a:bodyPr vert="horz" wrap="square" lIns="0" tIns="71157" rIns="0" bIns="0" rtlCol="0">
            <a:spAutoFit/>
          </a:bodyPr>
          <a:lstStyle/>
          <a:p>
            <a:pPr marL="11206">
              <a:spcBef>
                <a:spcPts val="560"/>
              </a:spcBef>
            </a:pPr>
            <a:r>
              <a:rPr sz="1853" spc="-9" dirty="0">
                <a:latin typeface="Arial"/>
                <a:cs typeface="Arial"/>
              </a:rPr>
              <a:t>All devices in </a:t>
            </a:r>
            <a:r>
              <a:rPr sz="1853" spc="-4" dirty="0">
                <a:latin typeface="Arial"/>
                <a:cs typeface="Arial"/>
              </a:rPr>
              <a:t>a piconet hop</a:t>
            </a:r>
            <a:r>
              <a:rPr sz="1853" spc="128" dirty="0">
                <a:latin typeface="Arial"/>
                <a:cs typeface="Arial"/>
              </a:rPr>
              <a:t> </a:t>
            </a:r>
            <a:r>
              <a:rPr sz="1853" spc="-9" dirty="0">
                <a:latin typeface="Arial"/>
                <a:cs typeface="Arial"/>
              </a:rPr>
              <a:t>together</a:t>
            </a:r>
            <a:endParaRPr sz="1853">
              <a:latin typeface="Arial"/>
              <a:cs typeface="Arial"/>
            </a:endParaRPr>
          </a:p>
          <a:p>
            <a:pPr marL="700405" indent="-260551">
              <a:spcBef>
                <a:spcPts val="446"/>
              </a:spcBef>
              <a:buSzPct val="81081"/>
              <a:buFont typeface="Wingdings"/>
              <a:buChar char=""/>
              <a:tabLst>
                <a:tab pos="700405" algn="l"/>
              </a:tabLst>
            </a:pPr>
            <a:r>
              <a:rPr sz="1632" spc="9" dirty="0">
                <a:latin typeface="Arial"/>
                <a:cs typeface="Arial"/>
              </a:rPr>
              <a:t>Master gives slaves </a:t>
            </a:r>
            <a:r>
              <a:rPr sz="1632" spc="4" dirty="0">
                <a:latin typeface="Arial"/>
                <a:cs typeface="Arial"/>
              </a:rPr>
              <a:t>its </a:t>
            </a:r>
            <a:r>
              <a:rPr sz="1632" spc="9" dirty="0">
                <a:latin typeface="Arial"/>
                <a:cs typeface="Arial"/>
              </a:rPr>
              <a:t>clock and device</a:t>
            </a:r>
            <a:r>
              <a:rPr sz="1632" spc="71" dirty="0">
                <a:latin typeface="Arial"/>
                <a:cs typeface="Arial"/>
              </a:rPr>
              <a:t> </a:t>
            </a:r>
            <a:r>
              <a:rPr sz="1632" spc="9" dirty="0">
                <a:latin typeface="Arial"/>
                <a:cs typeface="Arial"/>
              </a:rPr>
              <a:t>ID</a:t>
            </a:r>
            <a:endParaRPr sz="1632">
              <a:latin typeface="Arial"/>
              <a:cs typeface="Arial"/>
            </a:endParaRPr>
          </a:p>
          <a:p>
            <a:pPr marL="1070219" lvl="1" indent="-210122">
              <a:spcBef>
                <a:spcPts val="401"/>
              </a:spcBef>
              <a:buSzPct val="81818"/>
              <a:buFont typeface="Wingdings"/>
              <a:buChar char=""/>
              <a:tabLst>
                <a:tab pos="1070219" algn="l"/>
              </a:tabLst>
            </a:pPr>
            <a:r>
              <a:rPr sz="1456" spc="4" dirty="0">
                <a:latin typeface="Arial"/>
                <a:cs typeface="Arial"/>
              </a:rPr>
              <a:t>Hopping pattern: determined </a:t>
            </a:r>
            <a:r>
              <a:rPr sz="1456" dirty="0">
                <a:latin typeface="Arial"/>
                <a:cs typeface="Arial"/>
              </a:rPr>
              <a:t>by </a:t>
            </a:r>
            <a:r>
              <a:rPr sz="1456" spc="4" dirty="0">
                <a:latin typeface="Arial"/>
                <a:cs typeface="Arial"/>
              </a:rPr>
              <a:t>device ID (48 bit, unique</a:t>
            </a:r>
            <a:r>
              <a:rPr sz="1456" spc="335" dirty="0">
                <a:latin typeface="Arial"/>
                <a:cs typeface="Arial"/>
              </a:rPr>
              <a:t> </a:t>
            </a:r>
            <a:r>
              <a:rPr sz="1456" spc="13" dirty="0">
                <a:latin typeface="Arial"/>
                <a:cs typeface="Arial"/>
              </a:rPr>
              <a:t>worldwide)</a:t>
            </a:r>
            <a:endParaRPr sz="1456">
              <a:latin typeface="Arial"/>
              <a:cs typeface="Arial"/>
            </a:endParaRPr>
          </a:p>
          <a:p>
            <a:pPr marL="1070219" lvl="1" indent="-210122">
              <a:spcBef>
                <a:spcPts val="371"/>
              </a:spcBef>
              <a:buSzPct val="81818"/>
              <a:buFont typeface="Wingdings"/>
              <a:buChar char=""/>
              <a:tabLst>
                <a:tab pos="1070219" algn="l"/>
              </a:tabLst>
            </a:pPr>
            <a:r>
              <a:rPr sz="1456" spc="4" dirty="0">
                <a:latin typeface="Arial"/>
                <a:cs typeface="Arial"/>
              </a:rPr>
              <a:t>Phase </a:t>
            </a:r>
            <a:r>
              <a:rPr sz="1456" dirty="0">
                <a:latin typeface="Arial"/>
                <a:cs typeface="Arial"/>
              </a:rPr>
              <a:t>in </a:t>
            </a:r>
            <a:r>
              <a:rPr sz="1456" spc="4" dirty="0">
                <a:latin typeface="Arial"/>
                <a:cs typeface="Arial"/>
              </a:rPr>
              <a:t>hopping pattern determined </a:t>
            </a:r>
            <a:r>
              <a:rPr sz="1456" dirty="0">
                <a:latin typeface="Arial"/>
                <a:cs typeface="Arial"/>
              </a:rPr>
              <a:t>by</a:t>
            </a:r>
            <a:r>
              <a:rPr sz="1456" spc="199" dirty="0">
                <a:latin typeface="Arial"/>
                <a:cs typeface="Arial"/>
              </a:rPr>
              <a:t> </a:t>
            </a:r>
            <a:r>
              <a:rPr sz="1456" spc="4" dirty="0">
                <a:latin typeface="Arial"/>
                <a:cs typeface="Arial"/>
              </a:rPr>
              <a:t>clock</a:t>
            </a:r>
            <a:endParaRPr sz="1456">
              <a:latin typeface="Arial"/>
              <a:cs typeface="Arial"/>
            </a:endParaRPr>
          </a:p>
          <a:p>
            <a:pPr marL="11206">
              <a:spcBef>
                <a:spcPts val="503"/>
              </a:spcBef>
            </a:pPr>
            <a:r>
              <a:rPr sz="1853" dirty="0">
                <a:latin typeface="Arial"/>
                <a:cs typeface="Arial"/>
              </a:rPr>
              <a:t>Addressing</a:t>
            </a:r>
            <a:endParaRPr sz="1853">
              <a:latin typeface="Arial"/>
              <a:cs typeface="Arial"/>
            </a:endParaRPr>
          </a:p>
          <a:p>
            <a:pPr marL="700405" indent="-260551">
              <a:spcBef>
                <a:spcPts val="379"/>
              </a:spcBef>
              <a:buSzPct val="81081"/>
              <a:buFont typeface="Wingdings"/>
              <a:buChar char=""/>
              <a:tabLst>
                <a:tab pos="700405" algn="l"/>
              </a:tabLst>
            </a:pPr>
            <a:r>
              <a:rPr sz="1632" spc="13" dirty="0">
                <a:latin typeface="Arial"/>
                <a:cs typeface="Arial"/>
              </a:rPr>
              <a:t>Active Member Address (AMA, </a:t>
            </a:r>
            <a:r>
              <a:rPr sz="1632" spc="9" dirty="0">
                <a:latin typeface="Arial"/>
                <a:cs typeface="Arial"/>
              </a:rPr>
              <a:t>3</a:t>
            </a:r>
            <a:r>
              <a:rPr sz="1632" spc="31" dirty="0">
                <a:latin typeface="Arial"/>
                <a:cs typeface="Arial"/>
              </a:rPr>
              <a:t> </a:t>
            </a:r>
            <a:r>
              <a:rPr sz="1632" spc="9" dirty="0">
                <a:latin typeface="Arial"/>
                <a:cs typeface="Arial"/>
              </a:rPr>
              <a:t>bit)</a:t>
            </a:r>
            <a:endParaRPr sz="1632">
              <a:latin typeface="Arial"/>
              <a:cs typeface="Arial"/>
            </a:endParaRPr>
          </a:p>
          <a:p>
            <a:pPr marL="700405" indent="-260551">
              <a:spcBef>
                <a:spcPts val="424"/>
              </a:spcBef>
              <a:buSzPct val="81081"/>
              <a:buFont typeface="Wingdings"/>
              <a:buChar char=""/>
              <a:tabLst>
                <a:tab pos="700405" algn="l"/>
              </a:tabLst>
            </a:pPr>
            <a:r>
              <a:rPr sz="1632" spc="18" dirty="0">
                <a:latin typeface="Arial"/>
                <a:cs typeface="Arial"/>
              </a:rPr>
              <a:t>Parked Member Address (PMA, </a:t>
            </a:r>
            <a:r>
              <a:rPr sz="1632" spc="9" dirty="0">
                <a:latin typeface="Arial"/>
                <a:cs typeface="Arial"/>
              </a:rPr>
              <a:t>8</a:t>
            </a:r>
            <a:r>
              <a:rPr sz="1632" spc="13" dirty="0">
                <a:latin typeface="Arial"/>
                <a:cs typeface="Arial"/>
              </a:rPr>
              <a:t> bit)</a:t>
            </a:r>
            <a:endParaRPr sz="1632">
              <a:latin typeface="Arial"/>
              <a:cs typeface="Arial"/>
            </a:endParaRPr>
          </a:p>
        </p:txBody>
      </p:sp>
      <p:grpSp>
        <p:nvGrpSpPr>
          <p:cNvPr id="5" name="object 5"/>
          <p:cNvGrpSpPr/>
          <p:nvPr/>
        </p:nvGrpSpPr>
        <p:grpSpPr>
          <a:xfrm>
            <a:off x="3555766" y="4338077"/>
            <a:ext cx="285750" cy="294154"/>
            <a:chOff x="2150268" y="4916487"/>
            <a:chExt cx="323850" cy="333375"/>
          </a:xfrm>
        </p:grpSpPr>
        <p:sp>
          <p:nvSpPr>
            <p:cNvPr id="6" name="object 6"/>
            <p:cNvSpPr/>
            <p:nvPr/>
          </p:nvSpPr>
          <p:spPr>
            <a:xfrm>
              <a:off x="2155031" y="4921250"/>
              <a:ext cx="314325" cy="323850"/>
            </a:xfrm>
            <a:custGeom>
              <a:avLst/>
              <a:gdLst/>
              <a:ahLst/>
              <a:cxnLst/>
              <a:rect l="l" t="t" r="r" b="b"/>
              <a:pathLst>
                <a:path w="314325" h="323850">
                  <a:moveTo>
                    <a:pt x="161925" y="0"/>
                  </a:moveTo>
                  <a:lnTo>
                    <a:pt x="116857" y="6041"/>
                  </a:lnTo>
                  <a:lnTo>
                    <a:pt x="77611" y="22930"/>
                  </a:lnTo>
                  <a:lnTo>
                    <a:pt x="45243" y="48815"/>
                  </a:lnTo>
                  <a:lnTo>
                    <a:pt x="20813" y="81844"/>
                  </a:lnTo>
                  <a:lnTo>
                    <a:pt x="5379" y="120164"/>
                  </a:lnTo>
                  <a:lnTo>
                    <a:pt x="0" y="161925"/>
                  </a:lnTo>
                  <a:lnTo>
                    <a:pt x="5379" y="203685"/>
                  </a:lnTo>
                  <a:lnTo>
                    <a:pt x="20813" y="242005"/>
                  </a:lnTo>
                  <a:lnTo>
                    <a:pt x="45243" y="275034"/>
                  </a:lnTo>
                  <a:lnTo>
                    <a:pt x="77611" y="300919"/>
                  </a:lnTo>
                  <a:lnTo>
                    <a:pt x="116857" y="317808"/>
                  </a:lnTo>
                  <a:lnTo>
                    <a:pt x="161925" y="323850"/>
                  </a:lnTo>
                  <a:lnTo>
                    <a:pt x="210693" y="315239"/>
                  </a:lnTo>
                  <a:lnTo>
                    <a:pt x="252603" y="291541"/>
                  </a:lnTo>
                  <a:lnTo>
                    <a:pt x="285369" y="255955"/>
                  </a:lnTo>
                  <a:lnTo>
                    <a:pt x="306705" y="211683"/>
                  </a:lnTo>
                  <a:lnTo>
                    <a:pt x="314325" y="161925"/>
                  </a:lnTo>
                  <a:lnTo>
                    <a:pt x="306705" y="112166"/>
                  </a:lnTo>
                  <a:lnTo>
                    <a:pt x="285369" y="67894"/>
                  </a:lnTo>
                  <a:lnTo>
                    <a:pt x="252602" y="32308"/>
                  </a:lnTo>
                  <a:lnTo>
                    <a:pt x="210692" y="8610"/>
                  </a:lnTo>
                  <a:lnTo>
                    <a:pt x="161925" y="0"/>
                  </a:lnTo>
                  <a:close/>
                </a:path>
              </a:pathLst>
            </a:custGeom>
            <a:solidFill>
              <a:srgbClr val="00CC99"/>
            </a:solidFill>
          </p:spPr>
          <p:txBody>
            <a:bodyPr wrap="square" lIns="0" tIns="0" rIns="0" bIns="0" rtlCol="0"/>
            <a:lstStyle/>
            <a:p>
              <a:endParaRPr sz="1588"/>
            </a:p>
          </p:txBody>
        </p:sp>
        <p:sp>
          <p:nvSpPr>
            <p:cNvPr id="7" name="object 7"/>
            <p:cNvSpPr/>
            <p:nvPr/>
          </p:nvSpPr>
          <p:spPr>
            <a:xfrm>
              <a:off x="2155031" y="4921250"/>
              <a:ext cx="314325" cy="323850"/>
            </a:xfrm>
            <a:custGeom>
              <a:avLst/>
              <a:gdLst/>
              <a:ahLst/>
              <a:cxnLst/>
              <a:rect l="l" t="t" r="r" b="b"/>
              <a:pathLst>
                <a:path w="314325" h="323850">
                  <a:moveTo>
                    <a:pt x="314325" y="161925"/>
                  </a:moveTo>
                  <a:lnTo>
                    <a:pt x="306705" y="112166"/>
                  </a:lnTo>
                  <a:lnTo>
                    <a:pt x="285369" y="67894"/>
                  </a:lnTo>
                  <a:lnTo>
                    <a:pt x="252602" y="32308"/>
                  </a:lnTo>
                  <a:lnTo>
                    <a:pt x="210692" y="8610"/>
                  </a:lnTo>
                  <a:lnTo>
                    <a:pt x="161925" y="0"/>
                  </a:lnTo>
                  <a:lnTo>
                    <a:pt x="116857" y="6041"/>
                  </a:lnTo>
                  <a:lnTo>
                    <a:pt x="77611" y="22930"/>
                  </a:lnTo>
                  <a:lnTo>
                    <a:pt x="45243" y="48815"/>
                  </a:lnTo>
                  <a:lnTo>
                    <a:pt x="20813" y="81844"/>
                  </a:lnTo>
                  <a:lnTo>
                    <a:pt x="5379" y="120164"/>
                  </a:lnTo>
                  <a:lnTo>
                    <a:pt x="0" y="161925"/>
                  </a:lnTo>
                  <a:lnTo>
                    <a:pt x="5379" y="203685"/>
                  </a:lnTo>
                  <a:lnTo>
                    <a:pt x="20813" y="242005"/>
                  </a:lnTo>
                  <a:lnTo>
                    <a:pt x="45243" y="275034"/>
                  </a:lnTo>
                  <a:lnTo>
                    <a:pt x="77611" y="300919"/>
                  </a:lnTo>
                  <a:lnTo>
                    <a:pt x="116857" y="317808"/>
                  </a:lnTo>
                  <a:lnTo>
                    <a:pt x="161925" y="323850"/>
                  </a:lnTo>
                  <a:lnTo>
                    <a:pt x="210693" y="315239"/>
                  </a:lnTo>
                  <a:lnTo>
                    <a:pt x="252603" y="291541"/>
                  </a:lnTo>
                  <a:lnTo>
                    <a:pt x="285369" y="255955"/>
                  </a:lnTo>
                  <a:lnTo>
                    <a:pt x="306705" y="211683"/>
                  </a:lnTo>
                  <a:lnTo>
                    <a:pt x="314325" y="161925"/>
                  </a:lnTo>
                  <a:close/>
                </a:path>
              </a:pathLst>
            </a:custGeom>
            <a:ln w="9525">
              <a:solidFill>
                <a:srgbClr val="000000"/>
              </a:solidFill>
            </a:ln>
          </p:spPr>
          <p:txBody>
            <a:bodyPr wrap="square" lIns="0" tIns="0" rIns="0" bIns="0" rtlCol="0"/>
            <a:lstStyle/>
            <a:p>
              <a:endParaRPr sz="1588"/>
            </a:p>
          </p:txBody>
        </p:sp>
      </p:grpSp>
      <p:sp>
        <p:nvSpPr>
          <p:cNvPr id="8" name="object 8"/>
          <p:cNvSpPr txBox="1"/>
          <p:nvPr/>
        </p:nvSpPr>
        <p:spPr>
          <a:xfrm>
            <a:off x="3563471" y="4367493"/>
            <a:ext cx="274544" cy="235351"/>
          </a:xfrm>
          <a:prstGeom prst="rect">
            <a:avLst/>
          </a:prstGeom>
        </p:spPr>
        <p:txBody>
          <a:bodyPr vert="horz" wrap="square" lIns="0" tIns="11206" rIns="0" bIns="0" rtlCol="0">
            <a:spAutoFit/>
          </a:bodyPr>
          <a:lstStyle/>
          <a:p>
            <a:pPr marL="11206">
              <a:spcBef>
                <a:spcPts val="88"/>
              </a:spcBef>
            </a:pPr>
            <a:r>
              <a:rPr sz="1456" spc="18" dirty="0">
                <a:latin typeface="Arial"/>
                <a:cs typeface="Arial"/>
              </a:rPr>
              <a:t>SB</a:t>
            </a:r>
            <a:endParaRPr sz="1456">
              <a:latin typeface="Arial"/>
              <a:cs typeface="Arial"/>
            </a:endParaRPr>
          </a:p>
        </p:txBody>
      </p:sp>
      <p:grpSp>
        <p:nvGrpSpPr>
          <p:cNvPr id="9" name="object 9"/>
          <p:cNvGrpSpPr/>
          <p:nvPr/>
        </p:nvGrpSpPr>
        <p:grpSpPr>
          <a:xfrm>
            <a:off x="2631281" y="4060731"/>
            <a:ext cx="294154" cy="285750"/>
            <a:chOff x="1102518" y="4602162"/>
            <a:chExt cx="333375" cy="323850"/>
          </a:xfrm>
        </p:grpSpPr>
        <p:sp>
          <p:nvSpPr>
            <p:cNvPr id="10" name="object 10"/>
            <p:cNvSpPr/>
            <p:nvPr/>
          </p:nvSpPr>
          <p:spPr>
            <a:xfrm>
              <a:off x="1107281" y="4606925"/>
              <a:ext cx="323850" cy="314325"/>
            </a:xfrm>
            <a:custGeom>
              <a:avLst/>
              <a:gdLst/>
              <a:ahLst/>
              <a:cxnLst/>
              <a:rect l="l" t="t" r="r" b="b"/>
              <a:pathLst>
                <a:path w="323850" h="314325">
                  <a:moveTo>
                    <a:pt x="161925" y="0"/>
                  </a:moveTo>
                  <a:lnTo>
                    <a:pt x="120164" y="5379"/>
                  </a:lnTo>
                  <a:lnTo>
                    <a:pt x="81844" y="20813"/>
                  </a:lnTo>
                  <a:lnTo>
                    <a:pt x="48815" y="45243"/>
                  </a:lnTo>
                  <a:lnTo>
                    <a:pt x="22930" y="77611"/>
                  </a:lnTo>
                  <a:lnTo>
                    <a:pt x="6041" y="116857"/>
                  </a:lnTo>
                  <a:lnTo>
                    <a:pt x="0" y="161925"/>
                  </a:lnTo>
                  <a:lnTo>
                    <a:pt x="8610" y="210693"/>
                  </a:lnTo>
                  <a:lnTo>
                    <a:pt x="32308" y="252603"/>
                  </a:lnTo>
                  <a:lnTo>
                    <a:pt x="67894" y="285369"/>
                  </a:lnTo>
                  <a:lnTo>
                    <a:pt x="112166" y="306705"/>
                  </a:lnTo>
                  <a:lnTo>
                    <a:pt x="161925" y="314325"/>
                  </a:lnTo>
                  <a:lnTo>
                    <a:pt x="211683" y="306705"/>
                  </a:lnTo>
                  <a:lnTo>
                    <a:pt x="255955" y="285369"/>
                  </a:lnTo>
                  <a:lnTo>
                    <a:pt x="291541" y="252602"/>
                  </a:lnTo>
                  <a:lnTo>
                    <a:pt x="315239" y="210692"/>
                  </a:lnTo>
                  <a:lnTo>
                    <a:pt x="323850" y="161925"/>
                  </a:lnTo>
                  <a:lnTo>
                    <a:pt x="317808" y="116857"/>
                  </a:lnTo>
                  <a:lnTo>
                    <a:pt x="300919" y="77611"/>
                  </a:lnTo>
                  <a:lnTo>
                    <a:pt x="275034" y="45243"/>
                  </a:lnTo>
                  <a:lnTo>
                    <a:pt x="242005" y="20813"/>
                  </a:lnTo>
                  <a:lnTo>
                    <a:pt x="203685" y="5379"/>
                  </a:lnTo>
                  <a:lnTo>
                    <a:pt x="161925" y="0"/>
                  </a:lnTo>
                  <a:close/>
                </a:path>
              </a:pathLst>
            </a:custGeom>
            <a:solidFill>
              <a:srgbClr val="00CC99"/>
            </a:solidFill>
          </p:spPr>
          <p:txBody>
            <a:bodyPr wrap="square" lIns="0" tIns="0" rIns="0" bIns="0" rtlCol="0"/>
            <a:lstStyle/>
            <a:p>
              <a:endParaRPr sz="1588"/>
            </a:p>
          </p:txBody>
        </p:sp>
        <p:sp>
          <p:nvSpPr>
            <p:cNvPr id="11" name="object 11"/>
            <p:cNvSpPr/>
            <p:nvPr/>
          </p:nvSpPr>
          <p:spPr>
            <a:xfrm>
              <a:off x="1107281" y="4606925"/>
              <a:ext cx="323850" cy="314325"/>
            </a:xfrm>
            <a:custGeom>
              <a:avLst/>
              <a:gdLst/>
              <a:ahLst/>
              <a:cxnLst/>
              <a:rect l="l" t="t" r="r" b="b"/>
              <a:pathLst>
                <a:path w="323850" h="314325">
                  <a:moveTo>
                    <a:pt x="323850" y="161925"/>
                  </a:moveTo>
                  <a:lnTo>
                    <a:pt x="317808" y="116857"/>
                  </a:lnTo>
                  <a:lnTo>
                    <a:pt x="300919" y="77611"/>
                  </a:lnTo>
                  <a:lnTo>
                    <a:pt x="275034" y="45243"/>
                  </a:lnTo>
                  <a:lnTo>
                    <a:pt x="242005" y="20813"/>
                  </a:lnTo>
                  <a:lnTo>
                    <a:pt x="203685" y="5379"/>
                  </a:lnTo>
                  <a:lnTo>
                    <a:pt x="161925" y="0"/>
                  </a:lnTo>
                  <a:lnTo>
                    <a:pt x="120164" y="5379"/>
                  </a:lnTo>
                  <a:lnTo>
                    <a:pt x="81844" y="20813"/>
                  </a:lnTo>
                  <a:lnTo>
                    <a:pt x="48815" y="45243"/>
                  </a:lnTo>
                  <a:lnTo>
                    <a:pt x="22930" y="77611"/>
                  </a:lnTo>
                  <a:lnTo>
                    <a:pt x="6041" y="116857"/>
                  </a:lnTo>
                  <a:lnTo>
                    <a:pt x="0" y="161925"/>
                  </a:lnTo>
                  <a:lnTo>
                    <a:pt x="8610" y="210693"/>
                  </a:lnTo>
                  <a:lnTo>
                    <a:pt x="32308" y="252603"/>
                  </a:lnTo>
                  <a:lnTo>
                    <a:pt x="67894" y="285369"/>
                  </a:lnTo>
                  <a:lnTo>
                    <a:pt x="112166" y="306705"/>
                  </a:lnTo>
                  <a:lnTo>
                    <a:pt x="161925" y="314325"/>
                  </a:lnTo>
                  <a:lnTo>
                    <a:pt x="211683" y="306705"/>
                  </a:lnTo>
                  <a:lnTo>
                    <a:pt x="255955" y="285369"/>
                  </a:lnTo>
                  <a:lnTo>
                    <a:pt x="291541" y="252602"/>
                  </a:lnTo>
                  <a:lnTo>
                    <a:pt x="315239" y="210692"/>
                  </a:lnTo>
                  <a:lnTo>
                    <a:pt x="323850" y="161925"/>
                  </a:lnTo>
                  <a:close/>
                </a:path>
              </a:pathLst>
            </a:custGeom>
            <a:ln w="9525">
              <a:solidFill>
                <a:srgbClr val="000000"/>
              </a:solidFill>
            </a:ln>
          </p:spPr>
          <p:txBody>
            <a:bodyPr wrap="square" lIns="0" tIns="0" rIns="0" bIns="0" rtlCol="0"/>
            <a:lstStyle/>
            <a:p>
              <a:endParaRPr sz="1588"/>
            </a:p>
          </p:txBody>
        </p:sp>
      </p:grpSp>
      <p:sp>
        <p:nvSpPr>
          <p:cNvPr id="12" name="object 12"/>
          <p:cNvSpPr txBox="1"/>
          <p:nvPr/>
        </p:nvSpPr>
        <p:spPr>
          <a:xfrm>
            <a:off x="2638985" y="4081743"/>
            <a:ext cx="274544" cy="235351"/>
          </a:xfrm>
          <a:prstGeom prst="rect">
            <a:avLst/>
          </a:prstGeom>
        </p:spPr>
        <p:txBody>
          <a:bodyPr vert="horz" wrap="square" lIns="0" tIns="11206" rIns="0" bIns="0" rtlCol="0">
            <a:spAutoFit/>
          </a:bodyPr>
          <a:lstStyle/>
          <a:p>
            <a:pPr marL="11206">
              <a:spcBef>
                <a:spcPts val="88"/>
              </a:spcBef>
            </a:pPr>
            <a:r>
              <a:rPr sz="1456" spc="18" dirty="0">
                <a:latin typeface="Arial"/>
                <a:cs typeface="Arial"/>
              </a:rPr>
              <a:t>SB</a:t>
            </a:r>
            <a:endParaRPr sz="1456">
              <a:latin typeface="Arial"/>
              <a:cs typeface="Arial"/>
            </a:endParaRPr>
          </a:p>
        </p:txBody>
      </p:sp>
      <p:grpSp>
        <p:nvGrpSpPr>
          <p:cNvPr id="13" name="object 13"/>
          <p:cNvGrpSpPr/>
          <p:nvPr/>
        </p:nvGrpSpPr>
        <p:grpSpPr>
          <a:xfrm>
            <a:off x="3337252" y="5329798"/>
            <a:ext cx="294154" cy="294154"/>
            <a:chOff x="1902618" y="6040437"/>
            <a:chExt cx="333375" cy="333375"/>
          </a:xfrm>
        </p:grpSpPr>
        <p:sp>
          <p:nvSpPr>
            <p:cNvPr id="14" name="object 14"/>
            <p:cNvSpPr/>
            <p:nvPr/>
          </p:nvSpPr>
          <p:spPr>
            <a:xfrm>
              <a:off x="1907381" y="6045200"/>
              <a:ext cx="323850" cy="323850"/>
            </a:xfrm>
            <a:custGeom>
              <a:avLst/>
              <a:gdLst/>
              <a:ahLst/>
              <a:cxnLst/>
              <a:rect l="l" t="t" r="r" b="b"/>
              <a:pathLst>
                <a:path w="323850" h="323850">
                  <a:moveTo>
                    <a:pt x="161925" y="0"/>
                  </a:moveTo>
                  <a:lnTo>
                    <a:pt x="112166" y="8610"/>
                  </a:lnTo>
                  <a:lnTo>
                    <a:pt x="67894" y="32308"/>
                  </a:lnTo>
                  <a:lnTo>
                    <a:pt x="32308" y="67894"/>
                  </a:lnTo>
                  <a:lnTo>
                    <a:pt x="8610" y="112166"/>
                  </a:lnTo>
                  <a:lnTo>
                    <a:pt x="0" y="161925"/>
                  </a:lnTo>
                  <a:lnTo>
                    <a:pt x="8610" y="211683"/>
                  </a:lnTo>
                  <a:lnTo>
                    <a:pt x="32308" y="255955"/>
                  </a:lnTo>
                  <a:lnTo>
                    <a:pt x="67894" y="291541"/>
                  </a:lnTo>
                  <a:lnTo>
                    <a:pt x="112166" y="315239"/>
                  </a:lnTo>
                  <a:lnTo>
                    <a:pt x="161925" y="323850"/>
                  </a:lnTo>
                  <a:lnTo>
                    <a:pt x="211683" y="315239"/>
                  </a:lnTo>
                  <a:lnTo>
                    <a:pt x="255955" y="291541"/>
                  </a:lnTo>
                  <a:lnTo>
                    <a:pt x="291541" y="255955"/>
                  </a:lnTo>
                  <a:lnTo>
                    <a:pt x="315239" y="211683"/>
                  </a:lnTo>
                  <a:lnTo>
                    <a:pt x="323850" y="161925"/>
                  </a:lnTo>
                  <a:lnTo>
                    <a:pt x="315239" y="112166"/>
                  </a:lnTo>
                  <a:lnTo>
                    <a:pt x="291541" y="67894"/>
                  </a:lnTo>
                  <a:lnTo>
                    <a:pt x="255955" y="32308"/>
                  </a:lnTo>
                  <a:lnTo>
                    <a:pt x="211683" y="8610"/>
                  </a:lnTo>
                  <a:lnTo>
                    <a:pt x="161925" y="0"/>
                  </a:lnTo>
                  <a:close/>
                </a:path>
              </a:pathLst>
            </a:custGeom>
            <a:solidFill>
              <a:srgbClr val="00CC99"/>
            </a:solidFill>
          </p:spPr>
          <p:txBody>
            <a:bodyPr wrap="square" lIns="0" tIns="0" rIns="0" bIns="0" rtlCol="0"/>
            <a:lstStyle/>
            <a:p>
              <a:endParaRPr sz="1588"/>
            </a:p>
          </p:txBody>
        </p:sp>
        <p:sp>
          <p:nvSpPr>
            <p:cNvPr id="15" name="object 15"/>
            <p:cNvSpPr/>
            <p:nvPr/>
          </p:nvSpPr>
          <p:spPr>
            <a:xfrm>
              <a:off x="1907381" y="6045200"/>
              <a:ext cx="323850" cy="323850"/>
            </a:xfrm>
            <a:custGeom>
              <a:avLst/>
              <a:gdLst/>
              <a:ahLst/>
              <a:cxnLst/>
              <a:rect l="l" t="t" r="r" b="b"/>
              <a:pathLst>
                <a:path w="323850" h="323850">
                  <a:moveTo>
                    <a:pt x="323850" y="161925"/>
                  </a:moveTo>
                  <a:lnTo>
                    <a:pt x="315239" y="112166"/>
                  </a:lnTo>
                  <a:lnTo>
                    <a:pt x="291541" y="67894"/>
                  </a:lnTo>
                  <a:lnTo>
                    <a:pt x="255955" y="32308"/>
                  </a:lnTo>
                  <a:lnTo>
                    <a:pt x="211683" y="8610"/>
                  </a:lnTo>
                  <a:lnTo>
                    <a:pt x="161925" y="0"/>
                  </a:lnTo>
                  <a:lnTo>
                    <a:pt x="112166" y="8610"/>
                  </a:lnTo>
                  <a:lnTo>
                    <a:pt x="67894" y="32308"/>
                  </a:lnTo>
                  <a:lnTo>
                    <a:pt x="32308" y="67894"/>
                  </a:lnTo>
                  <a:lnTo>
                    <a:pt x="8610" y="112166"/>
                  </a:lnTo>
                  <a:lnTo>
                    <a:pt x="0" y="161925"/>
                  </a:lnTo>
                  <a:lnTo>
                    <a:pt x="8610" y="211683"/>
                  </a:lnTo>
                  <a:lnTo>
                    <a:pt x="32308" y="255955"/>
                  </a:lnTo>
                  <a:lnTo>
                    <a:pt x="67894" y="291541"/>
                  </a:lnTo>
                  <a:lnTo>
                    <a:pt x="112166" y="315239"/>
                  </a:lnTo>
                  <a:lnTo>
                    <a:pt x="161925" y="323850"/>
                  </a:lnTo>
                  <a:lnTo>
                    <a:pt x="211683" y="315239"/>
                  </a:lnTo>
                  <a:lnTo>
                    <a:pt x="255955" y="291541"/>
                  </a:lnTo>
                  <a:lnTo>
                    <a:pt x="291541" y="255955"/>
                  </a:lnTo>
                  <a:lnTo>
                    <a:pt x="315239" y="211683"/>
                  </a:lnTo>
                  <a:lnTo>
                    <a:pt x="323850" y="161925"/>
                  </a:lnTo>
                  <a:close/>
                </a:path>
              </a:pathLst>
            </a:custGeom>
            <a:ln w="9525">
              <a:solidFill>
                <a:srgbClr val="000000"/>
              </a:solidFill>
            </a:ln>
          </p:spPr>
          <p:txBody>
            <a:bodyPr wrap="square" lIns="0" tIns="0" rIns="0" bIns="0" rtlCol="0"/>
            <a:lstStyle/>
            <a:p>
              <a:endParaRPr sz="1588"/>
            </a:p>
          </p:txBody>
        </p:sp>
      </p:grpSp>
      <p:sp>
        <p:nvSpPr>
          <p:cNvPr id="16" name="object 16"/>
          <p:cNvSpPr txBox="1"/>
          <p:nvPr/>
        </p:nvSpPr>
        <p:spPr>
          <a:xfrm>
            <a:off x="3344956" y="5350809"/>
            <a:ext cx="274544" cy="235351"/>
          </a:xfrm>
          <a:prstGeom prst="rect">
            <a:avLst/>
          </a:prstGeom>
        </p:spPr>
        <p:txBody>
          <a:bodyPr vert="horz" wrap="square" lIns="0" tIns="11206" rIns="0" bIns="0" rtlCol="0">
            <a:spAutoFit/>
          </a:bodyPr>
          <a:lstStyle/>
          <a:p>
            <a:pPr marL="11206">
              <a:spcBef>
                <a:spcPts val="88"/>
              </a:spcBef>
            </a:pPr>
            <a:r>
              <a:rPr sz="1456" spc="18" dirty="0">
                <a:latin typeface="Arial"/>
                <a:cs typeface="Arial"/>
              </a:rPr>
              <a:t>SB</a:t>
            </a:r>
            <a:endParaRPr sz="1456">
              <a:latin typeface="Arial"/>
              <a:cs typeface="Arial"/>
            </a:endParaRPr>
          </a:p>
        </p:txBody>
      </p:sp>
      <p:grpSp>
        <p:nvGrpSpPr>
          <p:cNvPr id="17" name="object 17"/>
          <p:cNvGrpSpPr/>
          <p:nvPr/>
        </p:nvGrpSpPr>
        <p:grpSpPr>
          <a:xfrm>
            <a:off x="2564046" y="4909577"/>
            <a:ext cx="294154" cy="285750"/>
            <a:chOff x="1026318" y="5564187"/>
            <a:chExt cx="333375" cy="323850"/>
          </a:xfrm>
        </p:grpSpPr>
        <p:sp>
          <p:nvSpPr>
            <p:cNvPr id="18" name="object 18"/>
            <p:cNvSpPr/>
            <p:nvPr/>
          </p:nvSpPr>
          <p:spPr>
            <a:xfrm>
              <a:off x="1031081" y="5568950"/>
              <a:ext cx="323850" cy="314325"/>
            </a:xfrm>
            <a:custGeom>
              <a:avLst/>
              <a:gdLst/>
              <a:ahLst/>
              <a:cxnLst/>
              <a:rect l="l" t="t" r="r" b="b"/>
              <a:pathLst>
                <a:path w="323850" h="314325">
                  <a:moveTo>
                    <a:pt x="161925" y="0"/>
                  </a:moveTo>
                  <a:lnTo>
                    <a:pt x="120164" y="5379"/>
                  </a:lnTo>
                  <a:lnTo>
                    <a:pt x="81844" y="20813"/>
                  </a:lnTo>
                  <a:lnTo>
                    <a:pt x="48815" y="45243"/>
                  </a:lnTo>
                  <a:lnTo>
                    <a:pt x="22930" y="77611"/>
                  </a:lnTo>
                  <a:lnTo>
                    <a:pt x="6041" y="116857"/>
                  </a:lnTo>
                  <a:lnTo>
                    <a:pt x="0" y="161925"/>
                  </a:lnTo>
                  <a:lnTo>
                    <a:pt x="8610" y="210693"/>
                  </a:lnTo>
                  <a:lnTo>
                    <a:pt x="32308" y="252603"/>
                  </a:lnTo>
                  <a:lnTo>
                    <a:pt x="67894" y="285369"/>
                  </a:lnTo>
                  <a:lnTo>
                    <a:pt x="112166" y="306705"/>
                  </a:lnTo>
                  <a:lnTo>
                    <a:pt x="161925" y="314325"/>
                  </a:lnTo>
                  <a:lnTo>
                    <a:pt x="211683" y="306705"/>
                  </a:lnTo>
                  <a:lnTo>
                    <a:pt x="255955" y="285369"/>
                  </a:lnTo>
                  <a:lnTo>
                    <a:pt x="291541" y="252602"/>
                  </a:lnTo>
                  <a:lnTo>
                    <a:pt x="315239" y="210692"/>
                  </a:lnTo>
                  <a:lnTo>
                    <a:pt x="323850" y="161925"/>
                  </a:lnTo>
                  <a:lnTo>
                    <a:pt x="317808" y="116857"/>
                  </a:lnTo>
                  <a:lnTo>
                    <a:pt x="300919" y="77611"/>
                  </a:lnTo>
                  <a:lnTo>
                    <a:pt x="275034" y="45243"/>
                  </a:lnTo>
                  <a:lnTo>
                    <a:pt x="242005" y="20813"/>
                  </a:lnTo>
                  <a:lnTo>
                    <a:pt x="203685" y="5379"/>
                  </a:lnTo>
                  <a:lnTo>
                    <a:pt x="161925" y="0"/>
                  </a:lnTo>
                  <a:close/>
                </a:path>
              </a:pathLst>
            </a:custGeom>
            <a:solidFill>
              <a:srgbClr val="00CC99"/>
            </a:solidFill>
          </p:spPr>
          <p:txBody>
            <a:bodyPr wrap="square" lIns="0" tIns="0" rIns="0" bIns="0" rtlCol="0"/>
            <a:lstStyle/>
            <a:p>
              <a:endParaRPr sz="1588"/>
            </a:p>
          </p:txBody>
        </p:sp>
        <p:sp>
          <p:nvSpPr>
            <p:cNvPr id="19" name="object 19"/>
            <p:cNvSpPr/>
            <p:nvPr/>
          </p:nvSpPr>
          <p:spPr>
            <a:xfrm>
              <a:off x="1031081" y="5568950"/>
              <a:ext cx="323850" cy="314325"/>
            </a:xfrm>
            <a:custGeom>
              <a:avLst/>
              <a:gdLst/>
              <a:ahLst/>
              <a:cxnLst/>
              <a:rect l="l" t="t" r="r" b="b"/>
              <a:pathLst>
                <a:path w="323850" h="314325">
                  <a:moveTo>
                    <a:pt x="323850" y="161925"/>
                  </a:moveTo>
                  <a:lnTo>
                    <a:pt x="317808" y="116857"/>
                  </a:lnTo>
                  <a:lnTo>
                    <a:pt x="300919" y="77611"/>
                  </a:lnTo>
                  <a:lnTo>
                    <a:pt x="275034" y="45243"/>
                  </a:lnTo>
                  <a:lnTo>
                    <a:pt x="242005" y="20813"/>
                  </a:lnTo>
                  <a:lnTo>
                    <a:pt x="203685" y="5379"/>
                  </a:lnTo>
                  <a:lnTo>
                    <a:pt x="161925" y="0"/>
                  </a:lnTo>
                  <a:lnTo>
                    <a:pt x="120164" y="5379"/>
                  </a:lnTo>
                  <a:lnTo>
                    <a:pt x="81844" y="20813"/>
                  </a:lnTo>
                  <a:lnTo>
                    <a:pt x="48815" y="45243"/>
                  </a:lnTo>
                  <a:lnTo>
                    <a:pt x="22930" y="77611"/>
                  </a:lnTo>
                  <a:lnTo>
                    <a:pt x="6041" y="116857"/>
                  </a:lnTo>
                  <a:lnTo>
                    <a:pt x="0" y="161925"/>
                  </a:lnTo>
                  <a:lnTo>
                    <a:pt x="8610" y="210693"/>
                  </a:lnTo>
                  <a:lnTo>
                    <a:pt x="32308" y="252603"/>
                  </a:lnTo>
                  <a:lnTo>
                    <a:pt x="67894" y="285369"/>
                  </a:lnTo>
                  <a:lnTo>
                    <a:pt x="112166" y="306705"/>
                  </a:lnTo>
                  <a:lnTo>
                    <a:pt x="161925" y="314325"/>
                  </a:lnTo>
                  <a:lnTo>
                    <a:pt x="211683" y="306705"/>
                  </a:lnTo>
                  <a:lnTo>
                    <a:pt x="255955" y="285369"/>
                  </a:lnTo>
                  <a:lnTo>
                    <a:pt x="291541" y="252602"/>
                  </a:lnTo>
                  <a:lnTo>
                    <a:pt x="315239" y="210692"/>
                  </a:lnTo>
                  <a:lnTo>
                    <a:pt x="323850" y="161925"/>
                  </a:lnTo>
                  <a:close/>
                </a:path>
              </a:pathLst>
            </a:custGeom>
            <a:ln w="9525">
              <a:solidFill>
                <a:srgbClr val="000000"/>
              </a:solidFill>
            </a:ln>
          </p:spPr>
          <p:txBody>
            <a:bodyPr wrap="square" lIns="0" tIns="0" rIns="0" bIns="0" rtlCol="0"/>
            <a:lstStyle/>
            <a:p>
              <a:endParaRPr sz="1588"/>
            </a:p>
          </p:txBody>
        </p:sp>
      </p:grpSp>
      <p:sp>
        <p:nvSpPr>
          <p:cNvPr id="20" name="object 20"/>
          <p:cNvSpPr txBox="1"/>
          <p:nvPr/>
        </p:nvSpPr>
        <p:spPr>
          <a:xfrm>
            <a:off x="2571750" y="4930588"/>
            <a:ext cx="274544" cy="235351"/>
          </a:xfrm>
          <a:prstGeom prst="rect">
            <a:avLst/>
          </a:prstGeom>
        </p:spPr>
        <p:txBody>
          <a:bodyPr vert="horz" wrap="square" lIns="0" tIns="11206" rIns="0" bIns="0" rtlCol="0">
            <a:spAutoFit/>
          </a:bodyPr>
          <a:lstStyle/>
          <a:p>
            <a:pPr marL="11206">
              <a:spcBef>
                <a:spcPts val="88"/>
              </a:spcBef>
            </a:pPr>
            <a:r>
              <a:rPr sz="1456" spc="18" dirty="0">
                <a:latin typeface="Arial"/>
                <a:cs typeface="Arial"/>
              </a:rPr>
              <a:t>SB</a:t>
            </a:r>
            <a:endParaRPr sz="1456">
              <a:latin typeface="Arial"/>
              <a:cs typeface="Arial"/>
            </a:endParaRPr>
          </a:p>
        </p:txBody>
      </p:sp>
      <p:grpSp>
        <p:nvGrpSpPr>
          <p:cNvPr id="21" name="object 21"/>
          <p:cNvGrpSpPr/>
          <p:nvPr/>
        </p:nvGrpSpPr>
        <p:grpSpPr>
          <a:xfrm>
            <a:off x="4186097" y="3632107"/>
            <a:ext cx="294154" cy="294154"/>
            <a:chOff x="2864643" y="4116387"/>
            <a:chExt cx="333375" cy="333375"/>
          </a:xfrm>
        </p:grpSpPr>
        <p:sp>
          <p:nvSpPr>
            <p:cNvPr id="22" name="object 22"/>
            <p:cNvSpPr/>
            <p:nvPr/>
          </p:nvSpPr>
          <p:spPr>
            <a:xfrm>
              <a:off x="2869406" y="4121150"/>
              <a:ext cx="323850" cy="323850"/>
            </a:xfrm>
            <a:custGeom>
              <a:avLst/>
              <a:gdLst/>
              <a:ahLst/>
              <a:cxnLst/>
              <a:rect l="l" t="t" r="r" b="b"/>
              <a:pathLst>
                <a:path w="323850" h="323850">
                  <a:moveTo>
                    <a:pt x="161925" y="0"/>
                  </a:moveTo>
                  <a:lnTo>
                    <a:pt x="112166" y="8610"/>
                  </a:lnTo>
                  <a:lnTo>
                    <a:pt x="67894" y="32308"/>
                  </a:lnTo>
                  <a:lnTo>
                    <a:pt x="32308" y="67894"/>
                  </a:lnTo>
                  <a:lnTo>
                    <a:pt x="8610" y="112166"/>
                  </a:lnTo>
                  <a:lnTo>
                    <a:pt x="0" y="161925"/>
                  </a:lnTo>
                  <a:lnTo>
                    <a:pt x="8610" y="211683"/>
                  </a:lnTo>
                  <a:lnTo>
                    <a:pt x="32308" y="255955"/>
                  </a:lnTo>
                  <a:lnTo>
                    <a:pt x="67894" y="291541"/>
                  </a:lnTo>
                  <a:lnTo>
                    <a:pt x="112166" y="315239"/>
                  </a:lnTo>
                  <a:lnTo>
                    <a:pt x="161925" y="323850"/>
                  </a:lnTo>
                  <a:lnTo>
                    <a:pt x="211683" y="315239"/>
                  </a:lnTo>
                  <a:lnTo>
                    <a:pt x="255955" y="291541"/>
                  </a:lnTo>
                  <a:lnTo>
                    <a:pt x="291541" y="255955"/>
                  </a:lnTo>
                  <a:lnTo>
                    <a:pt x="315239" y="211683"/>
                  </a:lnTo>
                  <a:lnTo>
                    <a:pt x="323850" y="161925"/>
                  </a:lnTo>
                  <a:lnTo>
                    <a:pt x="315239" y="112166"/>
                  </a:lnTo>
                  <a:lnTo>
                    <a:pt x="291541" y="67894"/>
                  </a:lnTo>
                  <a:lnTo>
                    <a:pt x="255955" y="32308"/>
                  </a:lnTo>
                  <a:lnTo>
                    <a:pt x="211683" y="8610"/>
                  </a:lnTo>
                  <a:lnTo>
                    <a:pt x="161925" y="0"/>
                  </a:lnTo>
                  <a:close/>
                </a:path>
              </a:pathLst>
            </a:custGeom>
            <a:solidFill>
              <a:srgbClr val="00CC99"/>
            </a:solidFill>
          </p:spPr>
          <p:txBody>
            <a:bodyPr wrap="square" lIns="0" tIns="0" rIns="0" bIns="0" rtlCol="0"/>
            <a:lstStyle/>
            <a:p>
              <a:endParaRPr sz="1588"/>
            </a:p>
          </p:txBody>
        </p:sp>
        <p:sp>
          <p:nvSpPr>
            <p:cNvPr id="23" name="object 23"/>
            <p:cNvSpPr/>
            <p:nvPr/>
          </p:nvSpPr>
          <p:spPr>
            <a:xfrm>
              <a:off x="2869406" y="4121150"/>
              <a:ext cx="323850" cy="323850"/>
            </a:xfrm>
            <a:custGeom>
              <a:avLst/>
              <a:gdLst/>
              <a:ahLst/>
              <a:cxnLst/>
              <a:rect l="l" t="t" r="r" b="b"/>
              <a:pathLst>
                <a:path w="323850" h="323850">
                  <a:moveTo>
                    <a:pt x="323850" y="161925"/>
                  </a:moveTo>
                  <a:lnTo>
                    <a:pt x="315239" y="112166"/>
                  </a:lnTo>
                  <a:lnTo>
                    <a:pt x="291541" y="67894"/>
                  </a:lnTo>
                  <a:lnTo>
                    <a:pt x="255955" y="32308"/>
                  </a:lnTo>
                  <a:lnTo>
                    <a:pt x="211683" y="8610"/>
                  </a:lnTo>
                  <a:lnTo>
                    <a:pt x="161925" y="0"/>
                  </a:lnTo>
                  <a:lnTo>
                    <a:pt x="112166" y="8610"/>
                  </a:lnTo>
                  <a:lnTo>
                    <a:pt x="67894" y="32308"/>
                  </a:lnTo>
                  <a:lnTo>
                    <a:pt x="32308" y="67894"/>
                  </a:lnTo>
                  <a:lnTo>
                    <a:pt x="8610" y="112166"/>
                  </a:lnTo>
                  <a:lnTo>
                    <a:pt x="0" y="161925"/>
                  </a:lnTo>
                  <a:lnTo>
                    <a:pt x="8610" y="211683"/>
                  </a:lnTo>
                  <a:lnTo>
                    <a:pt x="32308" y="255955"/>
                  </a:lnTo>
                  <a:lnTo>
                    <a:pt x="67894" y="291541"/>
                  </a:lnTo>
                  <a:lnTo>
                    <a:pt x="112166" y="315239"/>
                  </a:lnTo>
                  <a:lnTo>
                    <a:pt x="161925" y="323850"/>
                  </a:lnTo>
                  <a:lnTo>
                    <a:pt x="211683" y="315239"/>
                  </a:lnTo>
                  <a:lnTo>
                    <a:pt x="255955" y="291541"/>
                  </a:lnTo>
                  <a:lnTo>
                    <a:pt x="291541" y="255955"/>
                  </a:lnTo>
                  <a:lnTo>
                    <a:pt x="315239" y="211683"/>
                  </a:lnTo>
                  <a:lnTo>
                    <a:pt x="323850" y="161925"/>
                  </a:lnTo>
                  <a:close/>
                </a:path>
              </a:pathLst>
            </a:custGeom>
            <a:ln w="9525">
              <a:solidFill>
                <a:srgbClr val="000000"/>
              </a:solidFill>
            </a:ln>
          </p:spPr>
          <p:txBody>
            <a:bodyPr wrap="square" lIns="0" tIns="0" rIns="0" bIns="0" rtlCol="0"/>
            <a:lstStyle/>
            <a:p>
              <a:endParaRPr sz="1588"/>
            </a:p>
          </p:txBody>
        </p:sp>
      </p:grpSp>
      <p:sp>
        <p:nvSpPr>
          <p:cNvPr id="24" name="object 24"/>
          <p:cNvSpPr txBox="1"/>
          <p:nvPr/>
        </p:nvSpPr>
        <p:spPr>
          <a:xfrm>
            <a:off x="4193802" y="3661522"/>
            <a:ext cx="274544" cy="235351"/>
          </a:xfrm>
          <a:prstGeom prst="rect">
            <a:avLst/>
          </a:prstGeom>
        </p:spPr>
        <p:txBody>
          <a:bodyPr vert="horz" wrap="square" lIns="0" tIns="11206" rIns="0" bIns="0" rtlCol="0">
            <a:spAutoFit/>
          </a:bodyPr>
          <a:lstStyle/>
          <a:p>
            <a:pPr marL="11206">
              <a:spcBef>
                <a:spcPts val="88"/>
              </a:spcBef>
            </a:pPr>
            <a:r>
              <a:rPr sz="1456" spc="18" dirty="0">
                <a:latin typeface="Arial"/>
                <a:cs typeface="Arial"/>
              </a:rPr>
              <a:t>SB</a:t>
            </a:r>
            <a:endParaRPr sz="1456">
              <a:latin typeface="Arial"/>
              <a:cs typeface="Arial"/>
            </a:endParaRPr>
          </a:p>
        </p:txBody>
      </p:sp>
      <p:grpSp>
        <p:nvGrpSpPr>
          <p:cNvPr id="25" name="object 25"/>
          <p:cNvGrpSpPr/>
          <p:nvPr/>
        </p:nvGrpSpPr>
        <p:grpSpPr>
          <a:xfrm>
            <a:off x="4083564" y="2725240"/>
            <a:ext cx="5977778" cy="3588684"/>
            <a:chOff x="2950368" y="3324225"/>
            <a:chExt cx="6774815" cy="4067175"/>
          </a:xfrm>
        </p:grpSpPr>
        <p:sp>
          <p:nvSpPr>
            <p:cNvPr id="26" name="object 26"/>
            <p:cNvSpPr/>
            <p:nvPr/>
          </p:nvSpPr>
          <p:spPr>
            <a:xfrm>
              <a:off x="5829300" y="3324225"/>
              <a:ext cx="3895725" cy="4067175"/>
            </a:xfrm>
            <a:prstGeom prst="rect">
              <a:avLst/>
            </a:prstGeom>
            <a:blipFill>
              <a:blip r:embed="rId2" cstate="print"/>
              <a:stretch>
                <a:fillRect/>
              </a:stretch>
            </a:blipFill>
          </p:spPr>
          <p:txBody>
            <a:bodyPr wrap="square" lIns="0" tIns="0" rIns="0" bIns="0" rtlCol="0"/>
            <a:lstStyle/>
            <a:p>
              <a:endParaRPr sz="1588"/>
            </a:p>
          </p:txBody>
        </p:sp>
        <p:sp>
          <p:nvSpPr>
            <p:cNvPr id="27" name="object 27"/>
            <p:cNvSpPr/>
            <p:nvPr/>
          </p:nvSpPr>
          <p:spPr>
            <a:xfrm>
              <a:off x="2955131" y="5645150"/>
              <a:ext cx="314325" cy="323850"/>
            </a:xfrm>
            <a:custGeom>
              <a:avLst/>
              <a:gdLst/>
              <a:ahLst/>
              <a:cxnLst/>
              <a:rect l="l" t="t" r="r" b="b"/>
              <a:pathLst>
                <a:path w="314325" h="323850">
                  <a:moveTo>
                    <a:pt x="161925" y="0"/>
                  </a:moveTo>
                  <a:lnTo>
                    <a:pt x="116857" y="6041"/>
                  </a:lnTo>
                  <a:lnTo>
                    <a:pt x="77611" y="22930"/>
                  </a:lnTo>
                  <a:lnTo>
                    <a:pt x="45243" y="48815"/>
                  </a:lnTo>
                  <a:lnTo>
                    <a:pt x="20813" y="81844"/>
                  </a:lnTo>
                  <a:lnTo>
                    <a:pt x="5379" y="120164"/>
                  </a:lnTo>
                  <a:lnTo>
                    <a:pt x="0" y="161925"/>
                  </a:lnTo>
                  <a:lnTo>
                    <a:pt x="5379" y="203685"/>
                  </a:lnTo>
                  <a:lnTo>
                    <a:pt x="20813" y="242005"/>
                  </a:lnTo>
                  <a:lnTo>
                    <a:pt x="45243" y="275034"/>
                  </a:lnTo>
                  <a:lnTo>
                    <a:pt x="77611" y="300919"/>
                  </a:lnTo>
                  <a:lnTo>
                    <a:pt x="116857" y="317808"/>
                  </a:lnTo>
                  <a:lnTo>
                    <a:pt x="161925" y="323850"/>
                  </a:lnTo>
                  <a:lnTo>
                    <a:pt x="210693" y="315239"/>
                  </a:lnTo>
                  <a:lnTo>
                    <a:pt x="252603" y="291541"/>
                  </a:lnTo>
                  <a:lnTo>
                    <a:pt x="285369" y="255955"/>
                  </a:lnTo>
                  <a:lnTo>
                    <a:pt x="306705" y="211683"/>
                  </a:lnTo>
                  <a:lnTo>
                    <a:pt x="314325" y="161925"/>
                  </a:lnTo>
                  <a:lnTo>
                    <a:pt x="306704" y="112166"/>
                  </a:lnTo>
                  <a:lnTo>
                    <a:pt x="285368" y="67894"/>
                  </a:lnTo>
                  <a:lnTo>
                    <a:pt x="252602" y="32308"/>
                  </a:lnTo>
                  <a:lnTo>
                    <a:pt x="210692" y="8610"/>
                  </a:lnTo>
                  <a:lnTo>
                    <a:pt x="161925" y="0"/>
                  </a:lnTo>
                  <a:close/>
                </a:path>
              </a:pathLst>
            </a:custGeom>
            <a:solidFill>
              <a:srgbClr val="00CC99"/>
            </a:solidFill>
          </p:spPr>
          <p:txBody>
            <a:bodyPr wrap="square" lIns="0" tIns="0" rIns="0" bIns="0" rtlCol="0"/>
            <a:lstStyle/>
            <a:p>
              <a:endParaRPr sz="1588"/>
            </a:p>
          </p:txBody>
        </p:sp>
        <p:sp>
          <p:nvSpPr>
            <p:cNvPr id="28" name="object 28"/>
            <p:cNvSpPr/>
            <p:nvPr/>
          </p:nvSpPr>
          <p:spPr>
            <a:xfrm>
              <a:off x="2955131" y="5645150"/>
              <a:ext cx="314325" cy="323850"/>
            </a:xfrm>
            <a:custGeom>
              <a:avLst/>
              <a:gdLst/>
              <a:ahLst/>
              <a:cxnLst/>
              <a:rect l="l" t="t" r="r" b="b"/>
              <a:pathLst>
                <a:path w="314325" h="323850">
                  <a:moveTo>
                    <a:pt x="314325" y="161925"/>
                  </a:moveTo>
                  <a:lnTo>
                    <a:pt x="306704" y="112166"/>
                  </a:lnTo>
                  <a:lnTo>
                    <a:pt x="285368" y="67894"/>
                  </a:lnTo>
                  <a:lnTo>
                    <a:pt x="252602" y="32308"/>
                  </a:lnTo>
                  <a:lnTo>
                    <a:pt x="210692" y="8610"/>
                  </a:lnTo>
                  <a:lnTo>
                    <a:pt x="161925" y="0"/>
                  </a:lnTo>
                  <a:lnTo>
                    <a:pt x="116857" y="6041"/>
                  </a:lnTo>
                  <a:lnTo>
                    <a:pt x="77611" y="22930"/>
                  </a:lnTo>
                  <a:lnTo>
                    <a:pt x="45243" y="48815"/>
                  </a:lnTo>
                  <a:lnTo>
                    <a:pt x="20813" y="81844"/>
                  </a:lnTo>
                  <a:lnTo>
                    <a:pt x="5379" y="120164"/>
                  </a:lnTo>
                  <a:lnTo>
                    <a:pt x="0" y="161925"/>
                  </a:lnTo>
                  <a:lnTo>
                    <a:pt x="5379" y="203685"/>
                  </a:lnTo>
                  <a:lnTo>
                    <a:pt x="20813" y="242005"/>
                  </a:lnTo>
                  <a:lnTo>
                    <a:pt x="45243" y="275034"/>
                  </a:lnTo>
                  <a:lnTo>
                    <a:pt x="77611" y="300919"/>
                  </a:lnTo>
                  <a:lnTo>
                    <a:pt x="116857" y="317808"/>
                  </a:lnTo>
                  <a:lnTo>
                    <a:pt x="161925" y="323850"/>
                  </a:lnTo>
                  <a:lnTo>
                    <a:pt x="210693" y="315239"/>
                  </a:lnTo>
                  <a:lnTo>
                    <a:pt x="252603" y="291541"/>
                  </a:lnTo>
                  <a:lnTo>
                    <a:pt x="285369" y="255955"/>
                  </a:lnTo>
                  <a:lnTo>
                    <a:pt x="306705" y="211683"/>
                  </a:lnTo>
                  <a:lnTo>
                    <a:pt x="314325" y="161925"/>
                  </a:lnTo>
                  <a:close/>
                </a:path>
              </a:pathLst>
            </a:custGeom>
            <a:ln w="9525">
              <a:solidFill>
                <a:srgbClr val="000000"/>
              </a:solidFill>
            </a:ln>
          </p:spPr>
          <p:txBody>
            <a:bodyPr wrap="square" lIns="0" tIns="0" rIns="0" bIns="0" rtlCol="0"/>
            <a:lstStyle/>
            <a:p>
              <a:endParaRPr sz="1588"/>
            </a:p>
          </p:txBody>
        </p:sp>
      </p:grpSp>
      <p:sp>
        <p:nvSpPr>
          <p:cNvPr id="29" name="object 29"/>
          <p:cNvSpPr txBox="1"/>
          <p:nvPr/>
        </p:nvSpPr>
        <p:spPr>
          <a:xfrm>
            <a:off x="4269441" y="4997824"/>
            <a:ext cx="274544" cy="235351"/>
          </a:xfrm>
          <a:prstGeom prst="rect">
            <a:avLst/>
          </a:prstGeom>
        </p:spPr>
        <p:txBody>
          <a:bodyPr vert="horz" wrap="square" lIns="0" tIns="11206" rIns="0" bIns="0" rtlCol="0">
            <a:spAutoFit/>
          </a:bodyPr>
          <a:lstStyle/>
          <a:p>
            <a:pPr marL="11206">
              <a:spcBef>
                <a:spcPts val="88"/>
              </a:spcBef>
            </a:pPr>
            <a:r>
              <a:rPr sz="1456" spc="18" dirty="0">
                <a:latin typeface="Arial"/>
                <a:cs typeface="Arial"/>
              </a:rPr>
              <a:t>SB</a:t>
            </a:r>
            <a:endParaRPr sz="1456">
              <a:latin typeface="Arial"/>
              <a:cs typeface="Arial"/>
            </a:endParaRPr>
          </a:p>
        </p:txBody>
      </p:sp>
      <p:grpSp>
        <p:nvGrpSpPr>
          <p:cNvPr id="30" name="object 30"/>
          <p:cNvGrpSpPr/>
          <p:nvPr/>
        </p:nvGrpSpPr>
        <p:grpSpPr>
          <a:xfrm>
            <a:off x="3480127" y="3497636"/>
            <a:ext cx="294154" cy="285750"/>
            <a:chOff x="2064543" y="3963987"/>
            <a:chExt cx="333375" cy="323850"/>
          </a:xfrm>
        </p:grpSpPr>
        <p:sp>
          <p:nvSpPr>
            <p:cNvPr id="31" name="object 31"/>
            <p:cNvSpPr/>
            <p:nvPr/>
          </p:nvSpPr>
          <p:spPr>
            <a:xfrm>
              <a:off x="2069306" y="3968750"/>
              <a:ext cx="323850" cy="314325"/>
            </a:xfrm>
            <a:custGeom>
              <a:avLst/>
              <a:gdLst/>
              <a:ahLst/>
              <a:cxnLst/>
              <a:rect l="l" t="t" r="r" b="b"/>
              <a:pathLst>
                <a:path w="323850" h="314325">
                  <a:moveTo>
                    <a:pt x="161925" y="0"/>
                  </a:moveTo>
                  <a:lnTo>
                    <a:pt x="120164" y="5379"/>
                  </a:lnTo>
                  <a:lnTo>
                    <a:pt x="81844" y="20813"/>
                  </a:lnTo>
                  <a:lnTo>
                    <a:pt x="48815" y="45243"/>
                  </a:lnTo>
                  <a:lnTo>
                    <a:pt x="22930" y="77611"/>
                  </a:lnTo>
                  <a:lnTo>
                    <a:pt x="6041" y="116857"/>
                  </a:lnTo>
                  <a:lnTo>
                    <a:pt x="0" y="161925"/>
                  </a:lnTo>
                  <a:lnTo>
                    <a:pt x="8610" y="210692"/>
                  </a:lnTo>
                  <a:lnTo>
                    <a:pt x="32308" y="252602"/>
                  </a:lnTo>
                  <a:lnTo>
                    <a:pt x="67894" y="285368"/>
                  </a:lnTo>
                  <a:lnTo>
                    <a:pt x="112166" y="306704"/>
                  </a:lnTo>
                  <a:lnTo>
                    <a:pt x="161925" y="314325"/>
                  </a:lnTo>
                  <a:lnTo>
                    <a:pt x="211683" y="306704"/>
                  </a:lnTo>
                  <a:lnTo>
                    <a:pt x="255955" y="285368"/>
                  </a:lnTo>
                  <a:lnTo>
                    <a:pt x="291541" y="252602"/>
                  </a:lnTo>
                  <a:lnTo>
                    <a:pt x="315239" y="210692"/>
                  </a:lnTo>
                  <a:lnTo>
                    <a:pt x="323850" y="161925"/>
                  </a:lnTo>
                  <a:lnTo>
                    <a:pt x="317808" y="116857"/>
                  </a:lnTo>
                  <a:lnTo>
                    <a:pt x="300919" y="77611"/>
                  </a:lnTo>
                  <a:lnTo>
                    <a:pt x="275034" y="45243"/>
                  </a:lnTo>
                  <a:lnTo>
                    <a:pt x="242005" y="20813"/>
                  </a:lnTo>
                  <a:lnTo>
                    <a:pt x="203685" y="5379"/>
                  </a:lnTo>
                  <a:lnTo>
                    <a:pt x="161925" y="0"/>
                  </a:lnTo>
                  <a:close/>
                </a:path>
              </a:pathLst>
            </a:custGeom>
            <a:solidFill>
              <a:srgbClr val="00CC99"/>
            </a:solidFill>
          </p:spPr>
          <p:txBody>
            <a:bodyPr wrap="square" lIns="0" tIns="0" rIns="0" bIns="0" rtlCol="0"/>
            <a:lstStyle/>
            <a:p>
              <a:endParaRPr sz="1588"/>
            </a:p>
          </p:txBody>
        </p:sp>
        <p:sp>
          <p:nvSpPr>
            <p:cNvPr id="32" name="object 32"/>
            <p:cNvSpPr/>
            <p:nvPr/>
          </p:nvSpPr>
          <p:spPr>
            <a:xfrm>
              <a:off x="2069306" y="3968750"/>
              <a:ext cx="323850" cy="314325"/>
            </a:xfrm>
            <a:custGeom>
              <a:avLst/>
              <a:gdLst/>
              <a:ahLst/>
              <a:cxnLst/>
              <a:rect l="l" t="t" r="r" b="b"/>
              <a:pathLst>
                <a:path w="323850" h="314325">
                  <a:moveTo>
                    <a:pt x="323850" y="161925"/>
                  </a:moveTo>
                  <a:lnTo>
                    <a:pt x="317808" y="116857"/>
                  </a:lnTo>
                  <a:lnTo>
                    <a:pt x="300919" y="77611"/>
                  </a:lnTo>
                  <a:lnTo>
                    <a:pt x="275034" y="45243"/>
                  </a:lnTo>
                  <a:lnTo>
                    <a:pt x="242005" y="20813"/>
                  </a:lnTo>
                  <a:lnTo>
                    <a:pt x="203685" y="5379"/>
                  </a:lnTo>
                  <a:lnTo>
                    <a:pt x="161925" y="0"/>
                  </a:lnTo>
                  <a:lnTo>
                    <a:pt x="120164" y="5379"/>
                  </a:lnTo>
                  <a:lnTo>
                    <a:pt x="81844" y="20813"/>
                  </a:lnTo>
                  <a:lnTo>
                    <a:pt x="48815" y="45243"/>
                  </a:lnTo>
                  <a:lnTo>
                    <a:pt x="22930" y="77611"/>
                  </a:lnTo>
                  <a:lnTo>
                    <a:pt x="6041" y="116857"/>
                  </a:lnTo>
                  <a:lnTo>
                    <a:pt x="0" y="161925"/>
                  </a:lnTo>
                  <a:lnTo>
                    <a:pt x="8610" y="210692"/>
                  </a:lnTo>
                  <a:lnTo>
                    <a:pt x="32308" y="252602"/>
                  </a:lnTo>
                  <a:lnTo>
                    <a:pt x="67894" y="285368"/>
                  </a:lnTo>
                  <a:lnTo>
                    <a:pt x="112166" y="306704"/>
                  </a:lnTo>
                  <a:lnTo>
                    <a:pt x="161925" y="314325"/>
                  </a:lnTo>
                  <a:lnTo>
                    <a:pt x="211683" y="306704"/>
                  </a:lnTo>
                  <a:lnTo>
                    <a:pt x="255955" y="285368"/>
                  </a:lnTo>
                  <a:lnTo>
                    <a:pt x="291541" y="252602"/>
                  </a:lnTo>
                  <a:lnTo>
                    <a:pt x="315239" y="210692"/>
                  </a:lnTo>
                  <a:lnTo>
                    <a:pt x="323850" y="161925"/>
                  </a:lnTo>
                  <a:close/>
                </a:path>
              </a:pathLst>
            </a:custGeom>
            <a:ln w="9525">
              <a:solidFill>
                <a:srgbClr val="000000"/>
              </a:solidFill>
            </a:ln>
          </p:spPr>
          <p:txBody>
            <a:bodyPr wrap="square" lIns="0" tIns="0" rIns="0" bIns="0" rtlCol="0"/>
            <a:lstStyle/>
            <a:p>
              <a:endParaRPr sz="1588"/>
            </a:p>
          </p:txBody>
        </p:sp>
      </p:grpSp>
      <p:sp>
        <p:nvSpPr>
          <p:cNvPr id="33" name="object 33"/>
          <p:cNvSpPr txBox="1"/>
          <p:nvPr/>
        </p:nvSpPr>
        <p:spPr>
          <a:xfrm>
            <a:off x="3487831" y="3518647"/>
            <a:ext cx="274544" cy="235351"/>
          </a:xfrm>
          <a:prstGeom prst="rect">
            <a:avLst/>
          </a:prstGeom>
        </p:spPr>
        <p:txBody>
          <a:bodyPr vert="horz" wrap="square" lIns="0" tIns="11206" rIns="0" bIns="0" rtlCol="0">
            <a:spAutoFit/>
          </a:bodyPr>
          <a:lstStyle/>
          <a:p>
            <a:pPr marL="11206">
              <a:spcBef>
                <a:spcPts val="88"/>
              </a:spcBef>
            </a:pPr>
            <a:r>
              <a:rPr sz="1456" spc="18" dirty="0">
                <a:latin typeface="Arial"/>
                <a:cs typeface="Arial"/>
              </a:rPr>
              <a:t>SB</a:t>
            </a:r>
            <a:endParaRPr sz="1456">
              <a:latin typeface="Arial"/>
              <a:cs typeface="Arial"/>
            </a:endParaRPr>
          </a:p>
        </p:txBody>
      </p:sp>
      <p:grpSp>
        <p:nvGrpSpPr>
          <p:cNvPr id="34" name="object 34"/>
          <p:cNvGrpSpPr/>
          <p:nvPr/>
        </p:nvGrpSpPr>
        <p:grpSpPr>
          <a:xfrm>
            <a:off x="4539083" y="4338077"/>
            <a:ext cx="294154" cy="294154"/>
            <a:chOff x="3264693" y="4916487"/>
            <a:chExt cx="333375" cy="333375"/>
          </a:xfrm>
        </p:grpSpPr>
        <p:sp>
          <p:nvSpPr>
            <p:cNvPr id="35" name="object 35"/>
            <p:cNvSpPr/>
            <p:nvPr/>
          </p:nvSpPr>
          <p:spPr>
            <a:xfrm>
              <a:off x="3269456" y="4921250"/>
              <a:ext cx="323850" cy="323850"/>
            </a:xfrm>
            <a:custGeom>
              <a:avLst/>
              <a:gdLst/>
              <a:ahLst/>
              <a:cxnLst/>
              <a:rect l="l" t="t" r="r" b="b"/>
              <a:pathLst>
                <a:path w="323850" h="323850">
                  <a:moveTo>
                    <a:pt x="161925" y="0"/>
                  </a:moveTo>
                  <a:lnTo>
                    <a:pt x="112166" y="8610"/>
                  </a:lnTo>
                  <a:lnTo>
                    <a:pt x="67894" y="32308"/>
                  </a:lnTo>
                  <a:lnTo>
                    <a:pt x="32308" y="67894"/>
                  </a:lnTo>
                  <a:lnTo>
                    <a:pt x="8610" y="112166"/>
                  </a:lnTo>
                  <a:lnTo>
                    <a:pt x="0" y="161925"/>
                  </a:lnTo>
                  <a:lnTo>
                    <a:pt x="8610" y="211683"/>
                  </a:lnTo>
                  <a:lnTo>
                    <a:pt x="32308" y="255955"/>
                  </a:lnTo>
                  <a:lnTo>
                    <a:pt x="67894" y="291541"/>
                  </a:lnTo>
                  <a:lnTo>
                    <a:pt x="112166" y="315239"/>
                  </a:lnTo>
                  <a:lnTo>
                    <a:pt x="161925" y="323850"/>
                  </a:lnTo>
                  <a:lnTo>
                    <a:pt x="211683" y="315239"/>
                  </a:lnTo>
                  <a:lnTo>
                    <a:pt x="255955" y="291541"/>
                  </a:lnTo>
                  <a:lnTo>
                    <a:pt x="291541" y="255955"/>
                  </a:lnTo>
                  <a:lnTo>
                    <a:pt x="315239" y="211683"/>
                  </a:lnTo>
                  <a:lnTo>
                    <a:pt x="323850" y="161925"/>
                  </a:lnTo>
                  <a:lnTo>
                    <a:pt x="315239" y="112166"/>
                  </a:lnTo>
                  <a:lnTo>
                    <a:pt x="291541" y="67894"/>
                  </a:lnTo>
                  <a:lnTo>
                    <a:pt x="255955" y="32308"/>
                  </a:lnTo>
                  <a:lnTo>
                    <a:pt x="211683" y="8610"/>
                  </a:lnTo>
                  <a:lnTo>
                    <a:pt x="161925" y="0"/>
                  </a:lnTo>
                  <a:close/>
                </a:path>
              </a:pathLst>
            </a:custGeom>
            <a:solidFill>
              <a:srgbClr val="00CC99"/>
            </a:solidFill>
          </p:spPr>
          <p:txBody>
            <a:bodyPr wrap="square" lIns="0" tIns="0" rIns="0" bIns="0" rtlCol="0"/>
            <a:lstStyle/>
            <a:p>
              <a:endParaRPr sz="1588"/>
            </a:p>
          </p:txBody>
        </p:sp>
        <p:sp>
          <p:nvSpPr>
            <p:cNvPr id="36" name="object 36"/>
            <p:cNvSpPr/>
            <p:nvPr/>
          </p:nvSpPr>
          <p:spPr>
            <a:xfrm>
              <a:off x="3269456" y="4921250"/>
              <a:ext cx="323850" cy="323850"/>
            </a:xfrm>
            <a:custGeom>
              <a:avLst/>
              <a:gdLst/>
              <a:ahLst/>
              <a:cxnLst/>
              <a:rect l="l" t="t" r="r" b="b"/>
              <a:pathLst>
                <a:path w="323850" h="323850">
                  <a:moveTo>
                    <a:pt x="323850" y="161925"/>
                  </a:moveTo>
                  <a:lnTo>
                    <a:pt x="315239" y="112166"/>
                  </a:lnTo>
                  <a:lnTo>
                    <a:pt x="291541" y="67894"/>
                  </a:lnTo>
                  <a:lnTo>
                    <a:pt x="255955" y="32308"/>
                  </a:lnTo>
                  <a:lnTo>
                    <a:pt x="211683" y="8610"/>
                  </a:lnTo>
                  <a:lnTo>
                    <a:pt x="161925" y="0"/>
                  </a:lnTo>
                  <a:lnTo>
                    <a:pt x="112166" y="8610"/>
                  </a:lnTo>
                  <a:lnTo>
                    <a:pt x="67894" y="32308"/>
                  </a:lnTo>
                  <a:lnTo>
                    <a:pt x="32308" y="67894"/>
                  </a:lnTo>
                  <a:lnTo>
                    <a:pt x="8610" y="112166"/>
                  </a:lnTo>
                  <a:lnTo>
                    <a:pt x="0" y="161925"/>
                  </a:lnTo>
                  <a:lnTo>
                    <a:pt x="8610" y="211683"/>
                  </a:lnTo>
                  <a:lnTo>
                    <a:pt x="32308" y="255955"/>
                  </a:lnTo>
                  <a:lnTo>
                    <a:pt x="67894" y="291541"/>
                  </a:lnTo>
                  <a:lnTo>
                    <a:pt x="112166" y="315239"/>
                  </a:lnTo>
                  <a:lnTo>
                    <a:pt x="161925" y="323850"/>
                  </a:lnTo>
                  <a:lnTo>
                    <a:pt x="211683" y="315239"/>
                  </a:lnTo>
                  <a:lnTo>
                    <a:pt x="255955" y="291541"/>
                  </a:lnTo>
                  <a:lnTo>
                    <a:pt x="291541" y="255955"/>
                  </a:lnTo>
                  <a:lnTo>
                    <a:pt x="315239" y="211683"/>
                  </a:lnTo>
                  <a:lnTo>
                    <a:pt x="323850" y="161925"/>
                  </a:lnTo>
                  <a:close/>
                </a:path>
              </a:pathLst>
            </a:custGeom>
            <a:ln w="9525">
              <a:solidFill>
                <a:srgbClr val="000000"/>
              </a:solidFill>
            </a:ln>
          </p:spPr>
          <p:txBody>
            <a:bodyPr wrap="square" lIns="0" tIns="0" rIns="0" bIns="0" rtlCol="0"/>
            <a:lstStyle/>
            <a:p>
              <a:endParaRPr sz="1588"/>
            </a:p>
          </p:txBody>
        </p:sp>
      </p:grpSp>
      <p:sp>
        <p:nvSpPr>
          <p:cNvPr id="37" name="object 37"/>
          <p:cNvSpPr txBox="1"/>
          <p:nvPr/>
        </p:nvSpPr>
        <p:spPr>
          <a:xfrm>
            <a:off x="4546787" y="4367493"/>
            <a:ext cx="274544" cy="235351"/>
          </a:xfrm>
          <a:prstGeom prst="rect">
            <a:avLst/>
          </a:prstGeom>
        </p:spPr>
        <p:txBody>
          <a:bodyPr vert="horz" wrap="square" lIns="0" tIns="11206" rIns="0" bIns="0" rtlCol="0">
            <a:spAutoFit/>
          </a:bodyPr>
          <a:lstStyle/>
          <a:p>
            <a:pPr marL="11206">
              <a:spcBef>
                <a:spcPts val="88"/>
              </a:spcBef>
            </a:pPr>
            <a:r>
              <a:rPr sz="1456" spc="18" dirty="0">
                <a:latin typeface="Arial"/>
                <a:cs typeface="Arial"/>
              </a:rPr>
              <a:t>SB</a:t>
            </a:r>
            <a:endParaRPr sz="1456">
              <a:latin typeface="Arial"/>
              <a:cs typeface="Arial"/>
            </a:endParaRPr>
          </a:p>
        </p:txBody>
      </p:sp>
      <p:grpSp>
        <p:nvGrpSpPr>
          <p:cNvPr id="38" name="object 38"/>
          <p:cNvGrpSpPr/>
          <p:nvPr/>
        </p:nvGrpSpPr>
        <p:grpSpPr>
          <a:xfrm>
            <a:off x="3908751" y="5397033"/>
            <a:ext cx="285750" cy="294154"/>
            <a:chOff x="2550318" y="6116637"/>
            <a:chExt cx="323850" cy="333375"/>
          </a:xfrm>
        </p:grpSpPr>
        <p:sp>
          <p:nvSpPr>
            <p:cNvPr id="39" name="object 39"/>
            <p:cNvSpPr/>
            <p:nvPr/>
          </p:nvSpPr>
          <p:spPr>
            <a:xfrm>
              <a:off x="2555081" y="6121400"/>
              <a:ext cx="314325" cy="323850"/>
            </a:xfrm>
            <a:custGeom>
              <a:avLst/>
              <a:gdLst/>
              <a:ahLst/>
              <a:cxnLst/>
              <a:rect l="l" t="t" r="r" b="b"/>
              <a:pathLst>
                <a:path w="314325" h="323850">
                  <a:moveTo>
                    <a:pt x="161925" y="0"/>
                  </a:moveTo>
                  <a:lnTo>
                    <a:pt x="116857" y="6041"/>
                  </a:lnTo>
                  <a:lnTo>
                    <a:pt x="77611" y="22930"/>
                  </a:lnTo>
                  <a:lnTo>
                    <a:pt x="45243" y="48815"/>
                  </a:lnTo>
                  <a:lnTo>
                    <a:pt x="20813" y="81844"/>
                  </a:lnTo>
                  <a:lnTo>
                    <a:pt x="5379" y="120164"/>
                  </a:lnTo>
                  <a:lnTo>
                    <a:pt x="0" y="161925"/>
                  </a:lnTo>
                  <a:lnTo>
                    <a:pt x="5379" y="203685"/>
                  </a:lnTo>
                  <a:lnTo>
                    <a:pt x="20813" y="242005"/>
                  </a:lnTo>
                  <a:lnTo>
                    <a:pt x="45243" y="275034"/>
                  </a:lnTo>
                  <a:lnTo>
                    <a:pt x="77611" y="300919"/>
                  </a:lnTo>
                  <a:lnTo>
                    <a:pt x="116857" y="317808"/>
                  </a:lnTo>
                  <a:lnTo>
                    <a:pt x="161925" y="323850"/>
                  </a:lnTo>
                  <a:lnTo>
                    <a:pt x="210693" y="315239"/>
                  </a:lnTo>
                  <a:lnTo>
                    <a:pt x="252603" y="291541"/>
                  </a:lnTo>
                  <a:lnTo>
                    <a:pt x="285369" y="255955"/>
                  </a:lnTo>
                  <a:lnTo>
                    <a:pt x="306705" y="211683"/>
                  </a:lnTo>
                  <a:lnTo>
                    <a:pt x="314325" y="161925"/>
                  </a:lnTo>
                  <a:lnTo>
                    <a:pt x="306705" y="112166"/>
                  </a:lnTo>
                  <a:lnTo>
                    <a:pt x="285369" y="67894"/>
                  </a:lnTo>
                  <a:lnTo>
                    <a:pt x="252602" y="32308"/>
                  </a:lnTo>
                  <a:lnTo>
                    <a:pt x="210692" y="8610"/>
                  </a:lnTo>
                  <a:lnTo>
                    <a:pt x="161925" y="0"/>
                  </a:lnTo>
                  <a:close/>
                </a:path>
              </a:pathLst>
            </a:custGeom>
            <a:solidFill>
              <a:srgbClr val="00CC99"/>
            </a:solidFill>
          </p:spPr>
          <p:txBody>
            <a:bodyPr wrap="square" lIns="0" tIns="0" rIns="0" bIns="0" rtlCol="0"/>
            <a:lstStyle/>
            <a:p>
              <a:endParaRPr sz="1588"/>
            </a:p>
          </p:txBody>
        </p:sp>
        <p:sp>
          <p:nvSpPr>
            <p:cNvPr id="40" name="object 40"/>
            <p:cNvSpPr/>
            <p:nvPr/>
          </p:nvSpPr>
          <p:spPr>
            <a:xfrm>
              <a:off x="2555081" y="6121400"/>
              <a:ext cx="314325" cy="323850"/>
            </a:xfrm>
            <a:custGeom>
              <a:avLst/>
              <a:gdLst/>
              <a:ahLst/>
              <a:cxnLst/>
              <a:rect l="l" t="t" r="r" b="b"/>
              <a:pathLst>
                <a:path w="314325" h="323850">
                  <a:moveTo>
                    <a:pt x="314325" y="161925"/>
                  </a:moveTo>
                  <a:lnTo>
                    <a:pt x="306705" y="112166"/>
                  </a:lnTo>
                  <a:lnTo>
                    <a:pt x="285369" y="67894"/>
                  </a:lnTo>
                  <a:lnTo>
                    <a:pt x="252602" y="32308"/>
                  </a:lnTo>
                  <a:lnTo>
                    <a:pt x="210692" y="8610"/>
                  </a:lnTo>
                  <a:lnTo>
                    <a:pt x="161925" y="0"/>
                  </a:lnTo>
                  <a:lnTo>
                    <a:pt x="116857" y="6041"/>
                  </a:lnTo>
                  <a:lnTo>
                    <a:pt x="77611" y="22930"/>
                  </a:lnTo>
                  <a:lnTo>
                    <a:pt x="45243" y="48815"/>
                  </a:lnTo>
                  <a:lnTo>
                    <a:pt x="20813" y="81844"/>
                  </a:lnTo>
                  <a:lnTo>
                    <a:pt x="5379" y="120164"/>
                  </a:lnTo>
                  <a:lnTo>
                    <a:pt x="0" y="161925"/>
                  </a:lnTo>
                  <a:lnTo>
                    <a:pt x="5379" y="203685"/>
                  </a:lnTo>
                  <a:lnTo>
                    <a:pt x="20813" y="242005"/>
                  </a:lnTo>
                  <a:lnTo>
                    <a:pt x="45243" y="275034"/>
                  </a:lnTo>
                  <a:lnTo>
                    <a:pt x="77611" y="300919"/>
                  </a:lnTo>
                  <a:lnTo>
                    <a:pt x="116857" y="317808"/>
                  </a:lnTo>
                  <a:lnTo>
                    <a:pt x="161925" y="323850"/>
                  </a:lnTo>
                  <a:lnTo>
                    <a:pt x="210693" y="315239"/>
                  </a:lnTo>
                  <a:lnTo>
                    <a:pt x="252603" y="291541"/>
                  </a:lnTo>
                  <a:lnTo>
                    <a:pt x="285369" y="255955"/>
                  </a:lnTo>
                  <a:lnTo>
                    <a:pt x="306705" y="211683"/>
                  </a:lnTo>
                  <a:lnTo>
                    <a:pt x="314325" y="161925"/>
                  </a:lnTo>
                  <a:close/>
                </a:path>
              </a:pathLst>
            </a:custGeom>
            <a:ln w="9525">
              <a:solidFill>
                <a:srgbClr val="000000"/>
              </a:solidFill>
            </a:ln>
          </p:spPr>
          <p:txBody>
            <a:bodyPr wrap="square" lIns="0" tIns="0" rIns="0" bIns="0" rtlCol="0"/>
            <a:lstStyle/>
            <a:p>
              <a:endParaRPr sz="1588"/>
            </a:p>
          </p:txBody>
        </p:sp>
      </p:grpSp>
      <p:sp>
        <p:nvSpPr>
          <p:cNvPr id="41" name="object 41"/>
          <p:cNvSpPr txBox="1"/>
          <p:nvPr/>
        </p:nvSpPr>
        <p:spPr>
          <a:xfrm>
            <a:off x="3916456" y="5426449"/>
            <a:ext cx="274544" cy="235351"/>
          </a:xfrm>
          <a:prstGeom prst="rect">
            <a:avLst/>
          </a:prstGeom>
        </p:spPr>
        <p:txBody>
          <a:bodyPr vert="horz" wrap="square" lIns="0" tIns="11206" rIns="0" bIns="0" rtlCol="0">
            <a:spAutoFit/>
          </a:bodyPr>
          <a:lstStyle/>
          <a:p>
            <a:pPr marL="11206">
              <a:spcBef>
                <a:spcPts val="88"/>
              </a:spcBef>
            </a:pPr>
            <a:r>
              <a:rPr sz="1456" spc="18" dirty="0">
                <a:latin typeface="Arial"/>
                <a:cs typeface="Arial"/>
              </a:rPr>
              <a:t>SB</a:t>
            </a:r>
            <a:endParaRPr sz="1456">
              <a:latin typeface="Arial"/>
              <a:cs typeface="Arial"/>
            </a:endParaRPr>
          </a:p>
        </p:txBody>
      </p:sp>
      <p:sp>
        <p:nvSpPr>
          <p:cNvPr id="42" name="object 42"/>
          <p:cNvSpPr txBox="1"/>
          <p:nvPr/>
        </p:nvSpPr>
        <p:spPr>
          <a:xfrm>
            <a:off x="8127066" y="4081743"/>
            <a:ext cx="176493" cy="235351"/>
          </a:xfrm>
          <a:prstGeom prst="rect">
            <a:avLst/>
          </a:prstGeom>
        </p:spPr>
        <p:txBody>
          <a:bodyPr vert="horz" wrap="square" lIns="0" tIns="11206" rIns="0" bIns="0" rtlCol="0">
            <a:spAutoFit/>
          </a:bodyPr>
          <a:lstStyle/>
          <a:p>
            <a:pPr marL="11206">
              <a:spcBef>
                <a:spcPts val="88"/>
              </a:spcBef>
            </a:pPr>
            <a:r>
              <a:rPr sz="1456" dirty="0">
                <a:latin typeface="Arial"/>
                <a:cs typeface="Arial"/>
              </a:rPr>
              <a:t>M</a:t>
            </a:r>
            <a:endParaRPr sz="1456">
              <a:latin typeface="Arial"/>
              <a:cs typeface="Arial"/>
            </a:endParaRPr>
          </a:p>
        </p:txBody>
      </p:sp>
      <p:sp>
        <p:nvSpPr>
          <p:cNvPr id="43" name="object 43"/>
          <p:cNvSpPr txBox="1"/>
          <p:nvPr/>
        </p:nvSpPr>
        <p:spPr>
          <a:xfrm>
            <a:off x="7227794" y="3795993"/>
            <a:ext cx="146237" cy="235351"/>
          </a:xfrm>
          <a:prstGeom prst="rect">
            <a:avLst/>
          </a:prstGeom>
        </p:spPr>
        <p:txBody>
          <a:bodyPr vert="horz" wrap="square" lIns="0" tIns="11206" rIns="0" bIns="0" rtlCol="0">
            <a:spAutoFit/>
          </a:bodyPr>
          <a:lstStyle/>
          <a:p>
            <a:pPr marL="11206">
              <a:spcBef>
                <a:spcPts val="88"/>
              </a:spcBef>
            </a:pPr>
            <a:r>
              <a:rPr sz="1456" dirty="0">
                <a:latin typeface="Arial"/>
                <a:cs typeface="Arial"/>
              </a:rPr>
              <a:t>S</a:t>
            </a:r>
            <a:endParaRPr sz="1456">
              <a:latin typeface="Arial"/>
              <a:cs typeface="Arial"/>
            </a:endParaRPr>
          </a:p>
        </p:txBody>
      </p:sp>
      <p:sp>
        <p:nvSpPr>
          <p:cNvPr id="44" name="object 44"/>
          <p:cNvSpPr txBox="1"/>
          <p:nvPr/>
        </p:nvSpPr>
        <p:spPr>
          <a:xfrm>
            <a:off x="7933765" y="5073463"/>
            <a:ext cx="146237" cy="235351"/>
          </a:xfrm>
          <a:prstGeom prst="rect">
            <a:avLst/>
          </a:prstGeom>
        </p:spPr>
        <p:txBody>
          <a:bodyPr vert="horz" wrap="square" lIns="0" tIns="11206" rIns="0" bIns="0" rtlCol="0">
            <a:spAutoFit/>
          </a:bodyPr>
          <a:lstStyle/>
          <a:p>
            <a:pPr marL="11206">
              <a:spcBef>
                <a:spcPts val="88"/>
              </a:spcBef>
            </a:pPr>
            <a:r>
              <a:rPr sz="1456" dirty="0">
                <a:latin typeface="Arial"/>
                <a:cs typeface="Arial"/>
              </a:rPr>
              <a:t>P</a:t>
            </a:r>
            <a:endParaRPr sz="1456">
              <a:latin typeface="Arial"/>
              <a:cs typeface="Arial"/>
            </a:endParaRPr>
          </a:p>
        </p:txBody>
      </p:sp>
      <p:sp>
        <p:nvSpPr>
          <p:cNvPr id="45" name="object 45"/>
          <p:cNvSpPr txBox="1"/>
          <p:nvPr/>
        </p:nvSpPr>
        <p:spPr>
          <a:xfrm>
            <a:off x="7093324" y="4644838"/>
            <a:ext cx="274544" cy="235351"/>
          </a:xfrm>
          <a:prstGeom prst="rect">
            <a:avLst/>
          </a:prstGeom>
        </p:spPr>
        <p:txBody>
          <a:bodyPr vert="horz" wrap="square" lIns="0" tIns="11206" rIns="0" bIns="0" rtlCol="0">
            <a:spAutoFit/>
          </a:bodyPr>
          <a:lstStyle/>
          <a:p>
            <a:pPr marL="11206">
              <a:spcBef>
                <a:spcPts val="88"/>
              </a:spcBef>
            </a:pPr>
            <a:r>
              <a:rPr sz="1456" spc="18" dirty="0">
                <a:latin typeface="Arial"/>
                <a:cs typeface="Arial"/>
              </a:rPr>
              <a:t>SB</a:t>
            </a:r>
            <a:endParaRPr sz="1456">
              <a:latin typeface="Arial"/>
              <a:cs typeface="Arial"/>
            </a:endParaRPr>
          </a:p>
        </p:txBody>
      </p:sp>
      <p:sp>
        <p:nvSpPr>
          <p:cNvPr id="46" name="object 46"/>
          <p:cNvSpPr txBox="1"/>
          <p:nvPr/>
        </p:nvSpPr>
        <p:spPr>
          <a:xfrm>
            <a:off x="8782611" y="3375772"/>
            <a:ext cx="146237" cy="235351"/>
          </a:xfrm>
          <a:prstGeom prst="rect">
            <a:avLst/>
          </a:prstGeom>
        </p:spPr>
        <p:txBody>
          <a:bodyPr vert="horz" wrap="square" lIns="0" tIns="11206" rIns="0" bIns="0" rtlCol="0">
            <a:spAutoFit/>
          </a:bodyPr>
          <a:lstStyle/>
          <a:p>
            <a:pPr marL="11206">
              <a:spcBef>
                <a:spcPts val="88"/>
              </a:spcBef>
            </a:pPr>
            <a:r>
              <a:rPr sz="1456" dirty="0">
                <a:latin typeface="Arial"/>
                <a:cs typeface="Arial"/>
              </a:rPr>
              <a:t>S</a:t>
            </a:r>
            <a:endParaRPr sz="1456">
              <a:latin typeface="Arial"/>
              <a:cs typeface="Arial"/>
            </a:endParaRPr>
          </a:p>
        </p:txBody>
      </p:sp>
      <p:sp>
        <p:nvSpPr>
          <p:cNvPr id="47" name="object 47"/>
          <p:cNvSpPr txBox="1"/>
          <p:nvPr/>
        </p:nvSpPr>
        <p:spPr>
          <a:xfrm>
            <a:off x="8849846" y="4720478"/>
            <a:ext cx="146237" cy="235351"/>
          </a:xfrm>
          <a:prstGeom prst="rect">
            <a:avLst/>
          </a:prstGeom>
        </p:spPr>
        <p:txBody>
          <a:bodyPr vert="horz" wrap="square" lIns="0" tIns="11206" rIns="0" bIns="0" rtlCol="0">
            <a:spAutoFit/>
          </a:bodyPr>
          <a:lstStyle/>
          <a:p>
            <a:pPr marL="11206">
              <a:spcBef>
                <a:spcPts val="88"/>
              </a:spcBef>
            </a:pPr>
            <a:r>
              <a:rPr sz="1456" dirty="0">
                <a:latin typeface="Arial"/>
                <a:cs typeface="Arial"/>
              </a:rPr>
              <a:t>S</a:t>
            </a:r>
            <a:endParaRPr sz="1456">
              <a:latin typeface="Arial"/>
              <a:cs typeface="Arial"/>
            </a:endParaRPr>
          </a:p>
        </p:txBody>
      </p:sp>
      <p:sp>
        <p:nvSpPr>
          <p:cNvPr id="48" name="object 48"/>
          <p:cNvSpPr txBox="1"/>
          <p:nvPr/>
        </p:nvSpPr>
        <p:spPr>
          <a:xfrm>
            <a:off x="8076640" y="3232897"/>
            <a:ext cx="146237" cy="235351"/>
          </a:xfrm>
          <a:prstGeom prst="rect">
            <a:avLst/>
          </a:prstGeom>
        </p:spPr>
        <p:txBody>
          <a:bodyPr vert="horz" wrap="square" lIns="0" tIns="11206" rIns="0" bIns="0" rtlCol="0">
            <a:spAutoFit/>
          </a:bodyPr>
          <a:lstStyle/>
          <a:p>
            <a:pPr marL="11206">
              <a:spcBef>
                <a:spcPts val="88"/>
              </a:spcBef>
            </a:pPr>
            <a:r>
              <a:rPr sz="1456" dirty="0">
                <a:latin typeface="Arial"/>
                <a:cs typeface="Arial"/>
              </a:rPr>
              <a:t>P</a:t>
            </a:r>
            <a:endParaRPr sz="1456">
              <a:latin typeface="Arial"/>
              <a:cs typeface="Arial"/>
            </a:endParaRPr>
          </a:p>
        </p:txBody>
      </p:sp>
      <p:sp>
        <p:nvSpPr>
          <p:cNvPr id="49" name="object 49"/>
          <p:cNvSpPr txBox="1"/>
          <p:nvPr/>
        </p:nvSpPr>
        <p:spPr>
          <a:xfrm>
            <a:off x="9135596" y="4081743"/>
            <a:ext cx="146237" cy="235351"/>
          </a:xfrm>
          <a:prstGeom prst="rect">
            <a:avLst/>
          </a:prstGeom>
        </p:spPr>
        <p:txBody>
          <a:bodyPr vert="horz" wrap="square" lIns="0" tIns="11206" rIns="0" bIns="0" rtlCol="0">
            <a:spAutoFit/>
          </a:bodyPr>
          <a:lstStyle/>
          <a:p>
            <a:pPr marL="11206">
              <a:spcBef>
                <a:spcPts val="88"/>
              </a:spcBef>
            </a:pPr>
            <a:r>
              <a:rPr sz="1456" dirty="0">
                <a:latin typeface="Arial"/>
                <a:cs typeface="Arial"/>
              </a:rPr>
              <a:t>P</a:t>
            </a:r>
            <a:endParaRPr sz="1456">
              <a:latin typeface="Arial"/>
              <a:cs typeface="Arial"/>
            </a:endParaRPr>
          </a:p>
        </p:txBody>
      </p:sp>
      <p:sp>
        <p:nvSpPr>
          <p:cNvPr id="50" name="object 50"/>
          <p:cNvSpPr txBox="1"/>
          <p:nvPr/>
        </p:nvSpPr>
        <p:spPr>
          <a:xfrm>
            <a:off x="8429625" y="5140699"/>
            <a:ext cx="274544" cy="235351"/>
          </a:xfrm>
          <a:prstGeom prst="rect">
            <a:avLst/>
          </a:prstGeom>
        </p:spPr>
        <p:txBody>
          <a:bodyPr vert="horz" wrap="square" lIns="0" tIns="11206" rIns="0" bIns="0" rtlCol="0">
            <a:spAutoFit/>
          </a:bodyPr>
          <a:lstStyle/>
          <a:p>
            <a:pPr marL="11206">
              <a:spcBef>
                <a:spcPts val="88"/>
              </a:spcBef>
            </a:pPr>
            <a:r>
              <a:rPr sz="1456" spc="18" dirty="0">
                <a:latin typeface="Arial"/>
                <a:cs typeface="Arial"/>
              </a:rPr>
              <a:t>SB</a:t>
            </a:r>
            <a:endParaRPr sz="1456">
              <a:latin typeface="Arial"/>
              <a:cs typeface="Arial"/>
            </a:endParaRPr>
          </a:p>
        </p:txBody>
      </p:sp>
      <p:grpSp>
        <p:nvGrpSpPr>
          <p:cNvPr id="51" name="object 51"/>
          <p:cNvGrpSpPr/>
          <p:nvPr/>
        </p:nvGrpSpPr>
        <p:grpSpPr>
          <a:xfrm>
            <a:off x="5463568" y="4270842"/>
            <a:ext cx="781610" cy="361390"/>
            <a:chOff x="4312443" y="4840287"/>
            <a:chExt cx="885825" cy="409575"/>
          </a:xfrm>
        </p:grpSpPr>
        <p:sp>
          <p:nvSpPr>
            <p:cNvPr id="52" name="object 52"/>
            <p:cNvSpPr/>
            <p:nvPr/>
          </p:nvSpPr>
          <p:spPr>
            <a:xfrm>
              <a:off x="4317206" y="4845050"/>
              <a:ext cx="876300" cy="400050"/>
            </a:xfrm>
            <a:custGeom>
              <a:avLst/>
              <a:gdLst/>
              <a:ahLst/>
              <a:cxnLst/>
              <a:rect l="l" t="t" r="r" b="b"/>
              <a:pathLst>
                <a:path w="876300" h="400050">
                  <a:moveTo>
                    <a:pt x="657225" y="0"/>
                  </a:moveTo>
                  <a:lnTo>
                    <a:pt x="657225" y="95250"/>
                  </a:lnTo>
                  <a:lnTo>
                    <a:pt x="0" y="95250"/>
                  </a:lnTo>
                  <a:lnTo>
                    <a:pt x="0" y="304800"/>
                  </a:lnTo>
                  <a:lnTo>
                    <a:pt x="657225" y="304800"/>
                  </a:lnTo>
                  <a:lnTo>
                    <a:pt x="657225" y="400050"/>
                  </a:lnTo>
                  <a:lnTo>
                    <a:pt x="876300" y="200025"/>
                  </a:lnTo>
                  <a:lnTo>
                    <a:pt x="657225" y="0"/>
                  </a:lnTo>
                  <a:close/>
                </a:path>
              </a:pathLst>
            </a:custGeom>
            <a:solidFill>
              <a:srgbClr val="D9D9F5"/>
            </a:solidFill>
          </p:spPr>
          <p:txBody>
            <a:bodyPr wrap="square" lIns="0" tIns="0" rIns="0" bIns="0" rtlCol="0"/>
            <a:lstStyle/>
            <a:p>
              <a:endParaRPr sz="1588"/>
            </a:p>
          </p:txBody>
        </p:sp>
        <p:sp>
          <p:nvSpPr>
            <p:cNvPr id="53" name="object 53"/>
            <p:cNvSpPr/>
            <p:nvPr/>
          </p:nvSpPr>
          <p:spPr>
            <a:xfrm>
              <a:off x="4317206" y="4845050"/>
              <a:ext cx="876300" cy="400050"/>
            </a:xfrm>
            <a:custGeom>
              <a:avLst/>
              <a:gdLst/>
              <a:ahLst/>
              <a:cxnLst/>
              <a:rect l="l" t="t" r="r" b="b"/>
              <a:pathLst>
                <a:path w="876300" h="400050">
                  <a:moveTo>
                    <a:pt x="657225" y="0"/>
                  </a:moveTo>
                  <a:lnTo>
                    <a:pt x="657225" y="95250"/>
                  </a:lnTo>
                  <a:lnTo>
                    <a:pt x="0" y="95250"/>
                  </a:lnTo>
                  <a:lnTo>
                    <a:pt x="0" y="304800"/>
                  </a:lnTo>
                  <a:lnTo>
                    <a:pt x="657225" y="304800"/>
                  </a:lnTo>
                  <a:lnTo>
                    <a:pt x="657225" y="400050"/>
                  </a:lnTo>
                  <a:lnTo>
                    <a:pt x="876300" y="200025"/>
                  </a:lnTo>
                  <a:lnTo>
                    <a:pt x="657225" y="0"/>
                  </a:lnTo>
                  <a:close/>
                </a:path>
              </a:pathLst>
            </a:custGeom>
            <a:ln w="9525">
              <a:solidFill>
                <a:srgbClr val="000000"/>
              </a:solidFill>
            </a:ln>
          </p:spPr>
          <p:txBody>
            <a:bodyPr wrap="square" lIns="0" tIns="0" rIns="0" bIns="0" rtlCol="0"/>
            <a:lstStyle/>
            <a:p>
              <a:endParaRPr sz="1588"/>
            </a:p>
          </p:txBody>
        </p:sp>
      </p:grpSp>
      <p:sp>
        <p:nvSpPr>
          <p:cNvPr id="54" name="object 54"/>
          <p:cNvSpPr txBox="1"/>
          <p:nvPr/>
        </p:nvSpPr>
        <p:spPr>
          <a:xfrm>
            <a:off x="3983691" y="3384176"/>
            <a:ext cx="314885" cy="407970"/>
          </a:xfrm>
          <a:prstGeom prst="rect">
            <a:avLst/>
          </a:prstGeom>
        </p:spPr>
        <p:txBody>
          <a:bodyPr vert="horz" wrap="square" lIns="0" tIns="14007" rIns="0" bIns="0" rtlCol="0">
            <a:spAutoFit/>
          </a:bodyPr>
          <a:lstStyle/>
          <a:p>
            <a:pPr marL="11206">
              <a:spcBef>
                <a:spcPts val="110"/>
              </a:spcBef>
            </a:pPr>
            <a:r>
              <a:rPr sz="2559" spc="3737" dirty="0">
                <a:latin typeface="Wingdings"/>
                <a:cs typeface="Wingdings"/>
              </a:rPr>
              <a:t></a:t>
            </a:r>
            <a:endParaRPr sz="2559">
              <a:latin typeface="Wingdings"/>
              <a:cs typeface="Wingdings"/>
            </a:endParaRPr>
          </a:p>
        </p:txBody>
      </p:sp>
      <p:sp>
        <p:nvSpPr>
          <p:cNvPr id="55" name="object 55"/>
          <p:cNvSpPr txBox="1"/>
          <p:nvPr/>
        </p:nvSpPr>
        <p:spPr>
          <a:xfrm>
            <a:off x="4050927" y="4728882"/>
            <a:ext cx="314885" cy="407970"/>
          </a:xfrm>
          <a:prstGeom prst="rect">
            <a:avLst/>
          </a:prstGeom>
        </p:spPr>
        <p:txBody>
          <a:bodyPr vert="horz" wrap="square" lIns="0" tIns="14007" rIns="0" bIns="0" rtlCol="0">
            <a:spAutoFit/>
          </a:bodyPr>
          <a:lstStyle/>
          <a:p>
            <a:pPr marL="11206">
              <a:spcBef>
                <a:spcPts val="110"/>
              </a:spcBef>
            </a:pPr>
            <a:r>
              <a:rPr sz="2559" spc="3737" dirty="0">
                <a:latin typeface="Wingdings"/>
                <a:cs typeface="Wingdings"/>
              </a:rPr>
              <a:t></a:t>
            </a:r>
            <a:endParaRPr sz="2559">
              <a:latin typeface="Wingdings"/>
              <a:cs typeface="Wingdings"/>
            </a:endParaRPr>
          </a:p>
        </p:txBody>
      </p:sp>
      <p:sp>
        <p:nvSpPr>
          <p:cNvPr id="56" name="object 56"/>
          <p:cNvSpPr txBox="1"/>
          <p:nvPr/>
        </p:nvSpPr>
        <p:spPr>
          <a:xfrm>
            <a:off x="3697941" y="5149103"/>
            <a:ext cx="314885" cy="407970"/>
          </a:xfrm>
          <a:prstGeom prst="rect">
            <a:avLst/>
          </a:prstGeom>
        </p:spPr>
        <p:txBody>
          <a:bodyPr vert="horz" wrap="square" lIns="0" tIns="14007" rIns="0" bIns="0" rtlCol="0">
            <a:spAutoFit/>
          </a:bodyPr>
          <a:lstStyle/>
          <a:p>
            <a:pPr marL="11206">
              <a:spcBef>
                <a:spcPts val="110"/>
              </a:spcBef>
            </a:pPr>
            <a:r>
              <a:rPr sz="2559" spc="3737" dirty="0">
                <a:latin typeface="Wingdings"/>
                <a:cs typeface="Wingdings"/>
              </a:rPr>
              <a:t></a:t>
            </a:r>
            <a:endParaRPr sz="2559">
              <a:latin typeface="Wingdings"/>
              <a:cs typeface="Wingdings"/>
            </a:endParaRPr>
          </a:p>
        </p:txBody>
      </p:sp>
      <p:sp>
        <p:nvSpPr>
          <p:cNvPr id="57" name="object 57"/>
          <p:cNvSpPr txBox="1"/>
          <p:nvPr/>
        </p:nvSpPr>
        <p:spPr>
          <a:xfrm>
            <a:off x="3134846" y="5081867"/>
            <a:ext cx="314885" cy="407970"/>
          </a:xfrm>
          <a:prstGeom prst="rect">
            <a:avLst/>
          </a:prstGeom>
        </p:spPr>
        <p:txBody>
          <a:bodyPr vert="horz" wrap="square" lIns="0" tIns="14007" rIns="0" bIns="0" rtlCol="0">
            <a:spAutoFit/>
          </a:bodyPr>
          <a:lstStyle/>
          <a:p>
            <a:pPr marL="11206">
              <a:spcBef>
                <a:spcPts val="110"/>
              </a:spcBef>
            </a:pPr>
            <a:r>
              <a:rPr sz="2559" spc="3737" dirty="0">
                <a:latin typeface="Wingdings"/>
                <a:cs typeface="Wingdings"/>
              </a:rPr>
              <a:t></a:t>
            </a:r>
            <a:endParaRPr sz="2559">
              <a:latin typeface="Wingdings"/>
              <a:cs typeface="Wingdings"/>
            </a:endParaRPr>
          </a:p>
        </p:txBody>
      </p:sp>
      <p:sp>
        <p:nvSpPr>
          <p:cNvPr id="58" name="object 58"/>
          <p:cNvSpPr txBox="1"/>
          <p:nvPr/>
        </p:nvSpPr>
        <p:spPr>
          <a:xfrm>
            <a:off x="3344956" y="4090147"/>
            <a:ext cx="1306606" cy="407970"/>
          </a:xfrm>
          <a:prstGeom prst="rect">
            <a:avLst/>
          </a:prstGeom>
        </p:spPr>
        <p:txBody>
          <a:bodyPr vert="horz" wrap="square" lIns="0" tIns="14007" rIns="0" bIns="0" rtlCol="0">
            <a:spAutoFit/>
          </a:bodyPr>
          <a:lstStyle/>
          <a:p>
            <a:pPr marL="1002980" indent="-991773">
              <a:spcBef>
                <a:spcPts val="110"/>
              </a:spcBef>
              <a:buChar char=""/>
              <a:tabLst>
                <a:tab pos="1002420" algn="l"/>
                <a:tab pos="1002980" algn="l"/>
              </a:tabLst>
            </a:pPr>
            <a:r>
              <a:rPr sz="2559" spc="-212" dirty="0">
                <a:latin typeface="Wingdings"/>
                <a:cs typeface="Wingdings"/>
              </a:rPr>
              <a:t></a:t>
            </a:r>
            <a:endParaRPr sz="2559">
              <a:latin typeface="Wingdings"/>
              <a:cs typeface="Wingdings"/>
            </a:endParaRPr>
          </a:p>
        </p:txBody>
      </p:sp>
      <p:sp>
        <p:nvSpPr>
          <p:cNvPr id="59" name="object 59"/>
          <p:cNvSpPr txBox="1"/>
          <p:nvPr/>
        </p:nvSpPr>
        <p:spPr>
          <a:xfrm>
            <a:off x="3277721" y="3241301"/>
            <a:ext cx="314885" cy="407970"/>
          </a:xfrm>
          <a:prstGeom prst="rect">
            <a:avLst/>
          </a:prstGeom>
        </p:spPr>
        <p:txBody>
          <a:bodyPr vert="horz" wrap="square" lIns="0" tIns="14007" rIns="0" bIns="0" rtlCol="0">
            <a:spAutoFit/>
          </a:bodyPr>
          <a:lstStyle/>
          <a:p>
            <a:pPr marL="11206">
              <a:spcBef>
                <a:spcPts val="110"/>
              </a:spcBef>
            </a:pPr>
            <a:r>
              <a:rPr sz="2559" spc="1169" dirty="0">
                <a:latin typeface="Wingdings"/>
                <a:cs typeface="Wingdings"/>
              </a:rPr>
              <a:t></a:t>
            </a:r>
            <a:endParaRPr sz="2559">
              <a:latin typeface="Wingdings"/>
              <a:cs typeface="Wingdings"/>
            </a:endParaRPr>
          </a:p>
        </p:txBody>
      </p:sp>
      <p:sp>
        <p:nvSpPr>
          <p:cNvPr id="60" name="object 60"/>
          <p:cNvSpPr txBox="1"/>
          <p:nvPr/>
        </p:nvSpPr>
        <p:spPr>
          <a:xfrm>
            <a:off x="2428875" y="3804397"/>
            <a:ext cx="314885" cy="407970"/>
          </a:xfrm>
          <a:prstGeom prst="rect">
            <a:avLst/>
          </a:prstGeom>
        </p:spPr>
        <p:txBody>
          <a:bodyPr vert="horz" wrap="square" lIns="0" tIns="14007" rIns="0" bIns="0" rtlCol="0">
            <a:spAutoFit/>
          </a:bodyPr>
          <a:lstStyle/>
          <a:p>
            <a:pPr marL="11206">
              <a:spcBef>
                <a:spcPts val="110"/>
              </a:spcBef>
            </a:pPr>
            <a:r>
              <a:rPr sz="2559" spc="3737" dirty="0">
                <a:latin typeface="Wingdings"/>
                <a:cs typeface="Wingdings"/>
              </a:rPr>
              <a:t></a:t>
            </a:r>
            <a:endParaRPr sz="2559">
              <a:latin typeface="Wingdings"/>
              <a:cs typeface="Wingdings"/>
            </a:endParaRPr>
          </a:p>
        </p:txBody>
      </p:sp>
      <p:sp>
        <p:nvSpPr>
          <p:cNvPr id="61" name="object 61"/>
          <p:cNvSpPr txBox="1"/>
          <p:nvPr/>
        </p:nvSpPr>
        <p:spPr>
          <a:xfrm>
            <a:off x="2361640" y="4653242"/>
            <a:ext cx="314885" cy="407970"/>
          </a:xfrm>
          <a:prstGeom prst="rect">
            <a:avLst/>
          </a:prstGeom>
        </p:spPr>
        <p:txBody>
          <a:bodyPr vert="horz" wrap="square" lIns="0" tIns="14007" rIns="0" bIns="0" rtlCol="0">
            <a:spAutoFit/>
          </a:bodyPr>
          <a:lstStyle/>
          <a:p>
            <a:pPr marL="11206">
              <a:spcBef>
                <a:spcPts val="110"/>
              </a:spcBef>
            </a:pPr>
            <a:r>
              <a:rPr sz="2559" spc="3737" dirty="0">
                <a:latin typeface="Wingdings"/>
                <a:cs typeface="Wingdings"/>
              </a:rPr>
              <a:t></a:t>
            </a:r>
            <a:endParaRPr sz="2559">
              <a:latin typeface="Wingdings"/>
              <a:cs typeface="Wingdings"/>
            </a:endParaRPr>
          </a:p>
        </p:txBody>
      </p:sp>
      <p:sp>
        <p:nvSpPr>
          <p:cNvPr id="62" name="object 62"/>
          <p:cNvSpPr txBox="1"/>
          <p:nvPr/>
        </p:nvSpPr>
        <p:spPr>
          <a:xfrm>
            <a:off x="8505265" y="3098426"/>
            <a:ext cx="314885" cy="407970"/>
          </a:xfrm>
          <a:prstGeom prst="rect">
            <a:avLst/>
          </a:prstGeom>
        </p:spPr>
        <p:txBody>
          <a:bodyPr vert="horz" wrap="square" lIns="0" tIns="14007" rIns="0" bIns="0" rtlCol="0">
            <a:spAutoFit/>
          </a:bodyPr>
          <a:lstStyle/>
          <a:p>
            <a:pPr marL="11206">
              <a:spcBef>
                <a:spcPts val="110"/>
              </a:spcBef>
            </a:pPr>
            <a:r>
              <a:rPr sz="2559" spc="3737" dirty="0">
                <a:latin typeface="Wingdings"/>
                <a:cs typeface="Wingdings"/>
              </a:rPr>
              <a:t></a:t>
            </a:r>
            <a:endParaRPr sz="2559">
              <a:latin typeface="Wingdings"/>
              <a:cs typeface="Wingdings"/>
            </a:endParaRPr>
          </a:p>
        </p:txBody>
      </p:sp>
      <p:sp>
        <p:nvSpPr>
          <p:cNvPr id="63" name="object 63"/>
          <p:cNvSpPr txBox="1"/>
          <p:nvPr/>
        </p:nvSpPr>
        <p:spPr>
          <a:xfrm>
            <a:off x="8572500" y="4443132"/>
            <a:ext cx="314885" cy="407970"/>
          </a:xfrm>
          <a:prstGeom prst="rect">
            <a:avLst/>
          </a:prstGeom>
        </p:spPr>
        <p:txBody>
          <a:bodyPr vert="horz" wrap="square" lIns="0" tIns="14007" rIns="0" bIns="0" rtlCol="0">
            <a:spAutoFit/>
          </a:bodyPr>
          <a:lstStyle/>
          <a:p>
            <a:pPr marL="11206">
              <a:spcBef>
                <a:spcPts val="110"/>
              </a:spcBef>
            </a:pPr>
            <a:r>
              <a:rPr sz="2559" spc="3737" dirty="0">
                <a:latin typeface="Wingdings"/>
                <a:cs typeface="Wingdings"/>
              </a:rPr>
              <a:t></a:t>
            </a:r>
            <a:endParaRPr sz="2559">
              <a:latin typeface="Wingdings"/>
              <a:cs typeface="Wingdings"/>
            </a:endParaRPr>
          </a:p>
        </p:txBody>
      </p:sp>
      <p:sp>
        <p:nvSpPr>
          <p:cNvPr id="64" name="object 64"/>
          <p:cNvSpPr txBox="1"/>
          <p:nvPr/>
        </p:nvSpPr>
        <p:spPr>
          <a:xfrm>
            <a:off x="8219515" y="4863353"/>
            <a:ext cx="314885" cy="407970"/>
          </a:xfrm>
          <a:prstGeom prst="rect">
            <a:avLst/>
          </a:prstGeom>
        </p:spPr>
        <p:txBody>
          <a:bodyPr vert="horz" wrap="square" lIns="0" tIns="14007" rIns="0" bIns="0" rtlCol="0">
            <a:spAutoFit/>
          </a:bodyPr>
          <a:lstStyle/>
          <a:p>
            <a:pPr marL="11206">
              <a:spcBef>
                <a:spcPts val="110"/>
              </a:spcBef>
            </a:pPr>
            <a:r>
              <a:rPr sz="2559" spc="3737" dirty="0">
                <a:latin typeface="Wingdings"/>
                <a:cs typeface="Wingdings"/>
              </a:rPr>
              <a:t></a:t>
            </a:r>
            <a:endParaRPr sz="2559">
              <a:latin typeface="Wingdings"/>
              <a:cs typeface="Wingdings"/>
            </a:endParaRPr>
          </a:p>
        </p:txBody>
      </p:sp>
      <p:sp>
        <p:nvSpPr>
          <p:cNvPr id="65" name="object 65"/>
          <p:cNvSpPr txBox="1"/>
          <p:nvPr/>
        </p:nvSpPr>
        <p:spPr>
          <a:xfrm>
            <a:off x="7656419" y="4796117"/>
            <a:ext cx="314885" cy="407970"/>
          </a:xfrm>
          <a:prstGeom prst="rect">
            <a:avLst/>
          </a:prstGeom>
        </p:spPr>
        <p:txBody>
          <a:bodyPr vert="horz" wrap="square" lIns="0" tIns="14007" rIns="0" bIns="0" rtlCol="0">
            <a:spAutoFit/>
          </a:bodyPr>
          <a:lstStyle/>
          <a:p>
            <a:pPr marL="11206">
              <a:spcBef>
                <a:spcPts val="110"/>
              </a:spcBef>
            </a:pPr>
            <a:r>
              <a:rPr sz="2559" spc="3737" dirty="0">
                <a:latin typeface="Wingdings"/>
                <a:cs typeface="Wingdings"/>
              </a:rPr>
              <a:t></a:t>
            </a:r>
            <a:endParaRPr sz="2559">
              <a:latin typeface="Wingdings"/>
              <a:cs typeface="Wingdings"/>
            </a:endParaRPr>
          </a:p>
        </p:txBody>
      </p:sp>
      <p:sp>
        <p:nvSpPr>
          <p:cNvPr id="66" name="object 66"/>
          <p:cNvSpPr txBox="1"/>
          <p:nvPr/>
        </p:nvSpPr>
        <p:spPr>
          <a:xfrm>
            <a:off x="7866529" y="3804397"/>
            <a:ext cx="1306606" cy="407970"/>
          </a:xfrm>
          <a:prstGeom prst="rect">
            <a:avLst/>
          </a:prstGeom>
        </p:spPr>
        <p:txBody>
          <a:bodyPr vert="horz" wrap="square" lIns="0" tIns="14007" rIns="0" bIns="0" rtlCol="0">
            <a:spAutoFit/>
          </a:bodyPr>
          <a:lstStyle/>
          <a:p>
            <a:pPr marL="11206">
              <a:spcBef>
                <a:spcPts val="110"/>
              </a:spcBef>
              <a:tabLst>
                <a:tab pos="1002420" algn="l"/>
              </a:tabLst>
            </a:pPr>
            <a:r>
              <a:rPr sz="2559" spc="3737" dirty="0">
                <a:latin typeface="Wingdings"/>
                <a:cs typeface="Wingdings"/>
              </a:rPr>
              <a:t></a:t>
            </a:r>
            <a:r>
              <a:rPr sz="2559" spc="3737" dirty="0">
                <a:latin typeface="Times New Roman"/>
                <a:cs typeface="Times New Roman"/>
              </a:rPr>
              <a:t>	</a:t>
            </a:r>
            <a:r>
              <a:rPr sz="2559" spc="-212" dirty="0">
                <a:latin typeface="Wingdings"/>
                <a:cs typeface="Wingdings"/>
              </a:rPr>
              <a:t></a:t>
            </a:r>
            <a:endParaRPr sz="2559">
              <a:latin typeface="Wingdings"/>
              <a:cs typeface="Wingdings"/>
            </a:endParaRPr>
          </a:p>
        </p:txBody>
      </p:sp>
      <p:sp>
        <p:nvSpPr>
          <p:cNvPr id="67" name="object 67"/>
          <p:cNvSpPr txBox="1"/>
          <p:nvPr/>
        </p:nvSpPr>
        <p:spPr>
          <a:xfrm>
            <a:off x="7799294" y="2955551"/>
            <a:ext cx="314885" cy="407970"/>
          </a:xfrm>
          <a:prstGeom prst="rect">
            <a:avLst/>
          </a:prstGeom>
        </p:spPr>
        <p:txBody>
          <a:bodyPr vert="horz" wrap="square" lIns="0" tIns="14007" rIns="0" bIns="0" rtlCol="0">
            <a:spAutoFit/>
          </a:bodyPr>
          <a:lstStyle/>
          <a:p>
            <a:pPr marL="11206">
              <a:spcBef>
                <a:spcPts val="110"/>
              </a:spcBef>
            </a:pPr>
            <a:r>
              <a:rPr sz="2559" spc="3737" dirty="0">
                <a:latin typeface="Wingdings"/>
                <a:cs typeface="Wingdings"/>
              </a:rPr>
              <a:t></a:t>
            </a:r>
            <a:endParaRPr sz="2559">
              <a:latin typeface="Wingdings"/>
              <a:cs typeface="Wingdings"/>
            </a:endParaRPr>
          </a:p>
        </p:txBody>
      </p:sp>
      <p:sp>
        <p:nvSpPr>
          <p:cNvPr id="68" name="object 68"/>
          <p:cNvSpPr txBox="1"/>
          <p:nvPr/>
        </p:nvSpPr>
        <p:spPr>
          <a:xfrm>
            <a:off x="6950449" y="3527051"/>
            <a:ext cx="314885" cy="407970"/>
          </a:xfrm>
          <a:prstGeom prst="rect">
            <a:avLst/>
          </a:prstGeom>
        </p:spPr>
        <p:txBody>
          <a:bodyPr vert="horz" wrap="square" lIns="0" tIns="14007" rIns="0" bIns="0" rtlCol="0">
            <a:spAutoFit/>
          </a:bodyPr>
          <a:lstStyle/>
          <a:p>
            <a:pPr marL="11206">
              <a:spcBef>
                <a:spcPts val="110"/>
              </a:spcBef>
            </a:pPr>
            <a:r>
              <a:rPr sz="2559" spc="3737" dirty="0">
                <a:latin typeface="Wingdings"/>
                <a:cs typeface="Wingdings"/>
              </a:rPr>
              <a:t></a:t>
            </a:r>
            <a:endParaRPr sz="2559">
              <a:latin typeface="Wingdings"/>
              <a:cs typeface="Wingdings"/>
            </a:endParaRPr>
          </a:p>
        </p:txBody>
      </p:sp>
      <p:sp>
        <p:nvSpPr>
          <p:cNvPr id="69" name="object 69"/>
          <p:cNvSpPr txBox="1"/>
          <p:nvPr/>
        </p:nvSpPr>
        <p:spPr>
          <a:xfrm>
            <a:off x="6874809" y="4375897"/>
            <a:ext cx="314885" cy="407970"/>
          </a:xfrm>
          <a:prstGeom prst="rect">
            <a:avLst/>
          </a:prstGeom>
        </p:spPr>
        <p:txBody>
          <a:bodyPr vert="horz" wrap="square" lIns="0" tIns="14007" rIns="0" bIns="0" rtlCol="0">
            <a:spAutoFit/>
          </a:bodyPr>
          <a:lstStyle/>
          <a:p>
            <a:pPr marL="11206">
              <a:spcBef>
                <a:spcPts val="110"/>
              </a:spcBef>
            </a:pPr>
            <a:r>
              <a:rPr sz="2559" spc="3737" dirty="0">
                <a:latin typeface="Wingdings"/>
                <a:cs typeface="Wingdings"/>
              </a:rPr>
              <a:t></a:t>
            </a:r>
            <a:endParaRPr sz="2559">
              <a:latin typeface="Wingdings"/>
              <a:cs typeface="Wingdings"/>
            </a:endParaRPr>
          </a:p>
        </p:txBody>
      </p:sp>
      <p:sp>
        <p:nvSpPr>
          <p:cNvPr id="70" name="object 70"/>
          <p:cNvSpPr/>
          <p:nvPr/>
        </p:nvSpPr>
        <p:spPr>
          <a:xfrm>
            <a:off x="1860177" y="252133"/>
            <a:ext cx="8463243" cy="6345331"/>
          </a:xfrm>
          <a:custGeom>
            <a:avLst/>
            <a:gdLst/>
            <a:ahLst/>
            <a:cxnLst/>
            <a:rect l="l" t="t" r="r" b="b"/>
            <a:pathLst>
              <a:path w="9591675" h="7191375">
                <a:moveTo>
                  <a:pt x="0" y="7191375"/>
                </a:moveTo>
                <a:lnTo>
                  <a:pt x="9591675" y="7191375"/>
                </a:lnTo>
                <a:lnTo>
                  <a:pt x="9591675" y="0"/>
                </a:lnTo>
                <a:lnTo>
                  <a:pt x="0" y="0"/>
                </a:lnTo>
                <a:lnTo>
                  <a:pt x="0" y="7191375"/>
                </a:lnTo>
                <a:close/>
              </a:path>
            </a:pathLst>
          </a:custGeom>
          <a:ln w="9525">
            <a:solidFill>
              <a:srgbClr val="000000"/>
            </a:solidFill>
          </a:ln>
        </p:spPr>
        <p:txBody>
          <a:bodyPr wrap="square" lIns="0" tIns="0" rIns="0" bIns="0" rtlCol="0"/>
          <a:lstStyle/>
          <a:p>
            <a:endParaRPr sz="1588"/>
          </a:p>
        </p:txBody>
      </p:sp>
      <p:sp>
        <p:nvSpPr>
          <p:cNvPr id="71" name="object 71"/>
          <p:cNvSpPr txBox="1"/>
          <p:nvPr/>
        </p:nvSpPr>
        <p:spPr>
          <a:xfrm>
            <a:off x="2210361" y="6081106"/>
            <a:ext cx="4313704" cy="205184"/>
          </a:xfrm>
          <a:prstGeom prst="rect">
            <a:avLst/>
          </a:prstGeom>
        </p:spPr>
        <p:txBody>
          <a:bodyPr vert="horz" wrap="square" lIns="0" tIns="0" rIns="0" bIns="0" rtlCol="0">
            <a:spAutoFit/>
          </a:bodyPr>
          <a:lstStyle/>
          <a:p>
            <a:pPr marL="11206">
              <a:lnSpc>
                <a:spcPts val="1553"/>
              </a:lnSpc>
            </a:pPr>
            <a:r>
              <a:rPr sz="1324" spc="-18" dirty="0">
                <a:latin typeface="Arial"/>
                <a:cs typeface="Arial"/>
              </a:rPr>
              <a:t>Prof. Dr.-Ing. Jochen </a:t>
            </a:r>
            <a:r>
              <a:rPr sz="1324" spc="-13" dirty="0">
                <a:latin typeface="Arial"/>
                <a:cs typeface="Arial"/>
              </a:rPr>
              <a:t>Schiller,</a:t>
            </a:r>
            <a:r>
              <a:rPr sz="1324" spc="26" dirty="0">
                <a:latin typeface="Arial"/>
                <a:cs typeface="Arial"/>
              </a:rPr>
              <a:t> </a:t>
            </a:r>
            <a:r>
              <a:rPr sz="1324" spc="-13" dirty="0">
                <a:latin typeface="Arial"/>
                <a:cs typeface="Arial"/>
                <a:hlinkClick r:id="rId3"/>
              </a:rPr>
              <a:t>http://www.jochenschiller.de/</a:t>
            </a:r>
            <a:endParaRPr sz="1324">
              <a:latin typeface="Arial"/>
              <a:cs typeface="Arial"/>
            </a:endParaRPr>
          </a:p>
        </p:txBody>
      </p:sp>
    </p:spTree>
    <p:extLst>
      <p:ext uri="{BB962C8B-B14F-4D97-AF65-F5344CB8AC3E}">
        <p14:creationId xmlns:p14="http://schemas.microsoft.com/office/powerpoint/2010/main" val="151463455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0" name="object 150"/>
          <p:cNvGrpSpPr/>
          <p:nvPr/>
        </p:nvGrpSpPr>
        <p:grpSpPr>
          <a:xfrm>
            <a:off x="2145927" y="2703420"/>
            <a:ext cx="8093449" cy="3818404"/>
            <a:chOff x="552450" y="3063875"/>
            <a:chExt cx="9172575" cy="4327525"/>
          </a:xfrm>
        </p:grpSpPr>
        <p:sp>
          <p:nvSpPr>
            <p:cNvPr id="151" name="object 151"/>
            <p:cNvSpPr/>
            <p:nvPr/>
          </p:nvSpPr>
          <p:spPr>
            <a:xfrm>
              <a:off x="552450" y="6686550"/>
              <a:ext cx="123825" cy="85725"/>
            </a:xfrm>
            <a:custGeom>
              <a:avLst/>
              <a:gdLst/>
              <a:ahLst/>
              <a:cxnLst/>
              <a:rect l="l" t="t" r="r" b="b"/>
              <a:pathLst>
                <a:path w="123825" h="85725">
                  <a:moveTo>
                    <a:pt x="123825" y="0"/>
                  </a:moveTo>
                  <a:lnTo>
                    <a:pt x="85725" y="0"/>
                  </a:lnTo>
                  <a:lnTo>
                    <a:pt x="38100" y="0"/>
                  </a:lnTo>
                  <a:lnTo>
                    <a:pt x="0" y="0"/>
                  </a:lnTo>
                  <a:lnTo>
                    <a:pt x="0" y="85725"/>
                  </a:lnTo>
                  <a:lnTo>
                    <a:pt x="38100" y="85725"/>
                  </a:lnTo>
                  <a:lnTo>
                    <a:pt x="85725" y="85725"/>
                  </a:lnTo>
                  <a:lnTo>
                    <a:pt x="123825" y="85725"/>
                  </a:lnTo>
                  <a:lnTo>
                    <a:pt x="123825" y="0"/>
                  </a:lnTo>
                  <a:close/>
                </a:path>
              </a:pathLst>
            </a:custGeom>
            <a:solidFill>
              <a:srgbClr val="3333CC"/>
            </a:solidFill>
          </p:spPr>
          <p:txBody>
            <a:bodyPr wrap="square" lIns="0" tIns="0" rIns="0" bIns="0" rtlCol="0"/>
            <a:lstStyle/>
            <a:p>
              <a:endParaRPr sz="1588"/>
            </a:p>
          </p:txBody>
        </p:sp>
        <p:sp>
          <p:nvSpPr>
            <p:cNvPr id="152" name="object 152"/>
            <p:cNvSpPr/>
            <p:nvPr/>
          </p:nvSpPr>
          <p:spPr>
            <a:xfrm>
              <a:off x="676275" y="6686550"/>
              <a:ext cx="85725" cy="85725"/>
            </a:xfrm>
            <a:custGeom>
              <a:avLst/>
              <a:gdLst/>
              <a:ahLst/>
              <a:cxnLst/>
              <a:rect l="l" t="t" r="r" b="b"/>
              <a:pathLst>
                <a:path w="85725" h="85725">
                  <a:moveTo>
                    <a:pt x="85725" y="0"/>
                  </a:moveTo>
                  <a:lnTo>
                    <a:pt x="38100" y="0"/>
                  </a:lnTo>
                  <a:lnTo>
                    <a:pt x="0" y="0"/>
                  </a:lnTo>
                  <a:lnTo>
                    <a:pt x="0" y="85725"/>
                  </a:lnTo>
                  <a:lnTo>
                    <a:pt x="38100" y="85725"/>
                  </a:lnTo>
                  <a:lnTo>
                    <a:pt x="85725" y="85725"/>
                  </a:lnTo>
                  <a:lnTo>
                    <a:pt x="85725" y="0"/>
                  </a:lnTo>
                  <a:close/>
                </a:path>
              </a:pathLst>
            </a:custGeom>
            <a:solidFill>
              <a:srgbClr val="3434CC"/>
            </a:solidFill>
          </p:spPr>
          <p:txBody>
            <a:bodyPr wrap="square" lIns="0" tIns="0" rIns="0" bIns="0" rtlCol="0"/>
            <a:lstStyle/>
            <a:p>
              <a:endParaRPr sz="1588"/>
            </a:p>
          </p:txBody>
        </p:sp>
        <p:sp>
          <p:nvSpPr>
            <p:cNvPr id="153" name="object 153"/>
            <p:cNvSpPr/>
            <p:nvPr/>
          </p:nvSpPr>
          <p:spPr>
            <a:xfrm>
              <a:off x="762000" y="6686550"/>
              <a:ext cx="38100" cy="85725"/>
            </a:xfrm>
            <a:custGeom>
              <a:avLst/>
              <a:gdLst/>
              <a:ahLst/>
              <a:cxnLst/>
              <a:rect l="l" t="t" r="r" b="b"/>
              <a:pathLst>
                <a:path w="38100" h="85725">
                  <a:moveTo>
                    <a:pt x="38100" y="0"/>
                  </a:moveTo>
                  <a:lnTo>
                    <a:pt x="0" y="0"/>
                  </a:lnTo>
                  <a:lnTo>
                    <a:pt x="0" y="85725"/>
                  </a:lnTo>
                  <a:lnTo>
                    <a:pt x="38100" y="85725"/>
                  </a:lnTo>
                  <a:lnTo>
                    <a:pt x="38100" y="0"/>
                  </a:lnTo>
                  <a:close/>
                </a:path>
              </a:pathLst>
            </a:custGeom>
            <a:solidFill>
              <a:srgbClr val="3636CC"/>
            </a:solidFill>
          </p:spPr>
          <p:txBody>
            <a:bodyPr wrap="square" lIns="0" tIns="0" rIns="0" bIns="0" rtlCol="0"/>
            <a:lstStyle/>
            <a:p>
              <a:endParaRPr sz="1588"/>
            </a:p>
          </p:txBody>
        </p:sp>
        <p:sp>
          <p:nvSpPr>
            <p:cNvPr id="154" name="object 154"/>
            <p:cNvSpPr/>
            <p:nvPr/>
          </p:nvSpPr>
          <p:spPr>
            <a:xfrm>
              <a:off x="800100" y="6686550"/>
              <a:ext cx="123825" cy="85725"/>
            </a:xfrm>
            <a:custGeom>
              <a:avLst/>
              <a:gdLst/>
              <a:ahLst/>
              <a:cxnLst/>
              <a:rect l="l" t="t" r="r" b="b"/>
              <a:pathLst>
                <a:path w="123825" h="85725">
                  <a:moveTo>
                    <a:pt x="123825" y="0"/>
                  </a:moveTo>
                  <a:lnTo>
                    <a:pt x="85725" y="0"/>
                  </a:lnTo>
                  <a:lnTo>
                    <a:pt x="38100" y="0"/>
                  </a:lnTo>
                  <a:lnTo>
                    <a:pt x="0" y="0"/>
                  </a:lnTo>
                  <a:lnTo>
                    <a:pt x="0" y="85725"/>
                  </a:lnTo>
                  <a:lnTo>
                    <a:pt x="38100" y="85725"/>
                  </a:lnTo>
                  <a:lnTo>
                    <a:pt x="85725" y="85725"/>
                  </a:lnTo>
                  <a:lnTo>
                    <a:pt x="123825" y="85725"/>
                  </a:lnTo>
                  <a:lnTo>
                    <a:pt x="123825" y="0"/>
                  </a:lnTo>
                  <a:close/>
                </a:path>
              </a:pathLst>
            </a:custGeom>
            <a:solidFill>
              <a:srgbClr val="3737CC"/>
            </a:solidFill>
          </p:spPr>
          <p:txBody>
            <a:bodyPr wrap="square" lIns="0" tIns="0" rIns="0" bIns="0" rtlCol="0"/>
            <a:lstStyle/>
            <a:p>
              <a:endParaRPr sz="1588"/>
            </a:p>
          </p:txBody>
        </p:sp>
        <p:sp>
          <p:nvSpPr>
            <p:cNvPr id="155" name="object 155"/>
            <p:cNvSpPr/>
            <p:nvPr/>
          </p:nvSpPr>
          <p:spPr>
            <a:xfrm>
              <a:off x="923925" y="6686550"/>
              <a:ext cx="38100" cy="85725"/>
            </a:xfrm>
            <a:custGeom>
              <a:avLst/>
              <a:gdLst/>
              <a:ahLst/>
              <a:cxnLst/>
              <a:rect l="l" t="t" r="r" b="b"/>
              <a:pathLst>
                <a:path w="38100" h="85725">
                  <a:moveTo>
                    <a:pt x="38100" y="0"/>
                  </a:moveTo>
                  <a:lnTo>
                    <a:pt x="0" y="0"/>
                  </a:lnTo>
                  <a:lnTo>
                    <a:pt x="0" y="85725"/>
                  </a:lnTo>
                  <a:lnTo>
                    <a:pt x="38100" y="85725"/>
                  </a:lnTo>
                  <a:lnTo>
                    <a:pt x="38100" y="0"/>
                  </a:lnTo>
                  <a:close/>
                </a:path>
              </a:pathLst>
            </a:custGeom>
            <a:solidFill>
              <a:srgbClr val="3838CC"/>
            </a:solidFill>
          </p:spPr>
          <p:txBody>
            <a:bodyPr wrap="square" lIns="0" tIns="0" rIns="0" bIns="0" rtlCol="0"/>
            <a:lstStyle/>
            <a:p>
              <a:endParaRPr sz="1588"/>
            </a:p>
          </p:txBody>
        </p:sp>
        <p:sp>
          <p:nvSpPr>
            <p:cNvPr id="156" name="object 156"/>
            <p:cNvSpPr/>
            <p:nvPr/>
          </p:nvSpPr>
          <p:spPr>
            <a:xfrm>
              <a:off x="962025" y="6686550"/>
              <a:ext cx="85725" cy="85725"/>
            </a:xfrm>
            <a:custGeom>
              <a:avLst/>
              <a:gdLst/>
              <a:ahLst/>
              <a:cxnLst/>
              <a:rect l="l" t="t" r="r" b="b"/>
              <a:pathLst>
                <a:path w="85725" h="85725">
                  <a:moveTo>
                    <a:pt x="85725" y="0"/>
                  </a:moveTo>
                  <a:lnTo>
                    <a:pt x="47625" y="0"/>
                  </a:lnTo>
                  <a:lnTo>
                    <a:pt x="0" y="0"/>
                  </a:lnTo>
                  <a:lnTo>
                    <a:pt x="0" y="85725"/>
                  </a:lnTo>
                  <a:lnTo>
                    <a:pt x="47625" y="85725"/>
                  </a:lnTo>
                  <a:lnTo>
                    <a:pt x="85725" y="85725"/>
                  </a:lnTo>
                  <a:lnTo>
                    <a:pt x="85725" y="0"/>
                  </a:lnTo>
                  <a:close/>
                </a:path>
              </a:pathLst>
            </a:custGeom>
            <a:solidFill>
              <a:srgbClr val="3B3BCC"/>
            </a:solidFill>
          </p:spPr>
          <p:txBody>
            <a:bodyPr wrap="square" lIns="0" tIns="0" rIns="0" bIns="0" rtlCol="0"/>
            <a:lstStyle/>
            <a:p>
              <a:endParaRPr sz="1588"/>
            </a:p>
          </p:txBody>
        </p:sp>
        <p:sp>
          <p:nvSpPr>
            <p:cNvPr id="157" name="object 157"/>
            <p:cNvSpPr/>
            <p:nvPr/>
          </p:nvSpPr>
          <p:spPr>
            <a:xfrm>
              <a:off x="1047750" y="6686550"/>
              <a:ext cx="85725" cy="85725"/>
            </a:xfrm>
            <a:custGeom>
              <a:avLst/>
              <a:gdLst/>
              <a:ahLst/>
              <a:cxnLst/>
              <a:rect l="l" t="t" r="r" b="b"/>
              <a:pathLst>
                <a:path w="85725" h="85725">
                  <a:moveTo>
                    <a:pt x="85725" y="0"/>
                  </a:moveTo>
                  <a:lnTo>
                    <a:pt x="38100" y="0"/>
                  </a:lnTo>
                  <a:lnTo>
                    <a:pt x="0" y="0"/>
                  </a:lnTo>
                  <a:lnTo>
                    <a:pt x="0" y="85725"/>
                  </a:lnTo>
                  <a:lnTo>
                    <a:pt x="38100" y="85725"/>
                  </a:lnTo>
                  <a:lnTo>
                    <a:pt x="85725" y="85725"/>
                  </a:lnTo>
                  <a:lnTo>
                    <a:pt x="85725" y="0"/>
                  </a:lnTo>
                  <a:close/>
                </a:path>
              </a:pathLst>
            </a:custGeom>
            <a:solidFill>
              <a:srgbClr val="3C3CCC"/>
            </a:solidFill>
          </p:spPr>
          <p:txBody>
            <a:bodyPr wrap="square" lIns="0" tIns="0" rIns="0" bIns="0" rtlCol="0"/>
            <a:lstStyle/>
            <a:p>
              <a:endParaRPr sz="1588"/>
            </a:p>
          </p:txBody>
        </p:sp>
        <p:sp>
          <p:nvSpPr>
            <p:cNvPr id="158" name="object 158"/>
            <p:cNvSpPr/>
            <p:nvPr/>
          </p:nvSpPr>
          <p:spPr>
            <a:xfrm>
              <a:off x="1133475" y="6686550"/>
              <a:ext cx="38100" cy="85725"/>
            </a:xfrm>
            <a:custGeom>
              <a:avLst/>
              <a:gdLst/>
              <a:ahLst/>
              <a:cxnLst/>
              <a:rect l="l" t="t" r="r" b="b"/>
              <a:pathLst>
                <a:path w="38100" h="85725">
                  <a:moveTo>
                    <a:pt x="38100" y="0"/>
                  </a:moveTo>
                  <a:lnTo>
                    <a:pt x="0" y="0"/>
                  </a:lnTo>
                  <a:lnTo>
                    <a:pt x="0" y="85725"/>
                  </a:lnTo>
                  <a:lnTo>
                    <a:pt x="38100" y="85725"/>
                  </a:lnTo>
                  <a:lnTo>
                    <a:pt x="38100" y="0"/>
                  </a:lnTo>
                  <a:close/>
                </a:path>
              </a:pathLst>
            </a:custGeom>
            <a:solidFill>
              <a:srgbClr val="3D3DCC"/>
            </a:solidFill>
          </p:spPr>
          <p:txBody>
            <a:bodyPr wrap="square" lIns="0" tIns="0" rIns="0" bIns="0" rtlCol="0"/>
            <a:lstStyle/>
            <a:p>
              <a:endParaRPr sz="1588"/>
            </a:p>
          </p:txBody>
        </p:sp>
        <p:sp>
          <p:nvSpPr>
            <p:cNvPr id="159" name="object 159"/>
            <p:cNvSpPr/>
            <p:nvPr/>
          </p:nvSpPr>
          <p:spPr>
            <a:xfrm>
              <a:off x="1171575" y="6686550"/>
              <a:ext cx="38100" cy="85725"/>
            </a:xfrm>
            <a:custGeom>
              <a:avLst/>
              <a:gdLst/>
              <a:ahLst/>
              <a:cxnLst/>
              <a:rect l="l" t="t" r="r" b="b"/>
              <a:pathLst>
                <a:path w="38100" h="85725">
                  <a:moveTo>
                    <a:pt x="38100" y="0"/>
                  </a:moveTo>
                  <a:lnTo>
                    <a:pt x="0" y="0"/>
                  </a:lnTo>
                  <a:lnTo>
                    <a:pt x="0" y="85725"/>
                  </a:lnTo>
                  <a:lnTo>
                    <a:pt x="38100" y="85725"/>
                  </a:lnTo>
                  <a:lnTo>
                    <a:pt x="38100" y="0"/>
                  </a:lnTo>
                  <a:close/>
                </a:path>
              </a:pathLst>
            </a:custGeom>
            <a:solidFill>
              <a:srgbClr val="3F3FCC"/>
            </a:solidFill>
          </p:spPr>
          <p:txBody>
            <a:bodyPr wrap="square" lIns="0" tIns="0" rIns="0" bIns="0" rtlCol="0"/>
            <a:lstStyle/>
            <a:p>
              <a:endParaRPr sz="1588"/>
            </a:p>
          </p:txBody>
        </p:sp>
        <p:sp>
          <p:nvSpPr>
            <p:cNvPr id="160" name="object 160"/>
            <p:cNvSpPr/>
            <p:nvPr/>
          </p:nvSpPr>
          <p:spPr>
            <a:xfrm>
              <a:off x="1209675" y="6686550"/>
              <a:ext cx="85725" cy="85725"/>
            </a:xfrm>
            <a:custGeom>
              <a:avLst/>
              <a:gdLst/>
              <a:ahLst/>
              <a:cxnLst/>
              <a:rect l="l" t="t" r="r" b="b"/>
              <a:pathLst>
                <a:path w="85725" h="85725">
                  <a:moveTo>
                    <a:pt x="85725" y="0"/>
                  </a:moveTo>
                  <a:lnTo>
                    <a:pt x="47625" y="0"/>
                  </a:lnTo>
                  <a:lnTo>
                    <a:pt x="0" y="0"/>
                  </a:lnTo>
                  <a:lnTo>
                    <a:pt x="0" y="85725"/>
                  </a:lnTo>
                  <a:lnTo>
                    <a:pt x="47625" y="85725"/>
                  </a:lnTo>
                  <a:lnTo>
                    <a:pt x="85725" y="85725"/>
                  </a:lnTo>
                  <a:lnTo>
                    <a:pt x="85725" y="0"/>
                  </a:lnTo>
                  <a:close/>
                </a:path>
              </a:pathLst>
            </a:custGeom>
            <a:solidFill>
              <a:srgbClr val="4040CC"/>
            </a:solidFill>
          </p:spPr>
          <p:txBody>
            <a:bodyPr wrap="square" lIns="0" tIns="0" rIns="0" bIns="0" rtlCol="0"/>
            <a:lstStyle/>
            <a:p>
              <a:endParaRPr sz="1588"/>
            </a:p>
          </p:txBody>
        </p:sp>
        <p:sp>
          <p:nvSpPr>
            <p:cNvPr id="161" name="object 161"/>
            <p:cNvSpPr/>
            <p:nvPr/>
          </p:nvSpPr>
          <p:spPr>
            <a:xfrm>
              <a:off x="1295400" y="6686550"/>
              <a:ext cx="38100" cy="85725"/>
            </a:xfrm>
            <a:custGeom>
              <a:avLst/>
              <a:gdLst/>
              <a:ahLst/>
              <a:cxnLst/>
              <a:rect l="l" t="t" r="r" b="b"/>
              <a:pathLst>
                <a:path w="38100" h="85725">
                  <a:moveTo>
                    <a:pt x="38100" y="0"/>
                  </a:moveTo>
                  <a:lnTo>
                    <a:pt x="0" y="0"/>
                  </a:lnTo>
                  <a:lnTo>
                    <a:pt x="0" y="85725"/>
                  </a:lnTo>
                  <a:lnTo>
                    <a:pt x="38100" y="85725"/>
                  </a:lnTo>
                  <a:lnTo>
                    <a:pt x="38100" y="0"/>
                  </a:lnTo>
                  <a:close/>
                </a:path>
              </a:pathLst>
            </a:custGeom>
            <a:solidFill>
              <a:srgbClr val="4141CC"/>
            </a:solidFill>
          </p:spPr>
          <p:txBody>
            <a:bodyPr wrap="square" lIns="0" tIns="0" rIns="0" bIns="0" rtlCol="0"/>
            <a:lstStyle/>
            <a:p>
              <a:endParaRPr sz="1588"/>
            </a:p>
          </p:txBody>
        </p:sp>
        <p:sp>
          <p:nvSpPr>
            <p:cNvPr id="162" name="object 162"/>
            <p:cNvSpPr/>
            <p:nvPr/>
          </p:nvSpPr>
          <p:spPr>
            <a:xfrm>
              <a:off x="1333500" y="6686550"/>
              <a:ext cx="47625" cy="85725"/>
            </a:xfrm>
            <a:custGeom>
              <a:avLst/>
              <a:gdLst/>
              <a:ahLst/>
              <a:cxnLst/>
              <a:rect l="l" t="t" r="r" b="b"/>
              <a:pathLst>
                <a:path w="47625" h="85725">
                  <a:moveTo>
                    <a:pt x="47625" y="0"/>
                  </a:moveTo>
                  <a:lnTo>
                    <a:pt x="0" y="0"/>
                  </a:lnTo>
                  <a:lnTo>
                    <a:pt x="0" y="85725"/>
                  </a:lnTo>
                  <a:lnTo>
                    <a:pt x="47625" y="85725"/>
                  </a:lnTo>
                  <a:lnTo>
                    <a:pt x="47625" y="0"/>
                  </a:lnTo>
                  <a:close/>
                </a:path>
              </a:pathLst>
            </a:custGeom>
            <a:solidFill>
              <a:srgbClr val="4242CC"/>
            </a:solidFill>
          </p:spPr>
          <p:txBody>
            <a:bodyPr wrap="square" lIns="0" tIns="0" rIns="0" bIns="0" rtlCol="0"/>
            <a:lstStyle/>
            <a:p>
              <a:endParaRPr sz="1588"/>
            </a:p>
          </p:txBody>
        </p:sp>
        <p:sp>
          <p:nvSpPr>
            <p:cNvPr id="163" name="object 163"/>
            <p:cNvSpPr/>
            <p:nvPr/>
          </p:nvSpPr>
          <p:spPr>
            <a:xfrm>
              <a:off x="1381125" y="6686550"/>
              <a:ext cx="85725" cy="85725"/>
            </a:xfrm>
            <a:custGeom>
              <a:avLst/>
              <a:gdLst/>
              <a:ahLst/>
              <a:cxnLst/>
              <a:rect l="l" t="t" r="r" b="b"/>
              <a:pathLst>
                <a:path w="85725" h="85725">
                  <a:moveTo>
                    <a:pt x="85725" y="0"/>
                  </a:moveTo>
                  <a:lnTo>
                    <a:pt x="38100" y="0"/>
                  </a:lnTo>
                  <a:lnTo>
                    <a:pt x="0" y="0"/>
                  </a:lnTo>
                  <a:lnTo>
                    <a:pt x="0" y="85725"/>
                  </a:lnTo>
                  <a:lnTo>
                    <a:pt x="38100" y="85725"/>
                  </a:lnTo>
                  <a:lnTo>
                    <a:pt x="85725" y="85725"/>
                  </a:lnTo>
                  <a:lnTo>
                    <a:pt x="85725" y="0"/>
                  </a:lnTo>
                  <a:close/>
                </a:path>
              </a:pathLst>
            </a:custGeom>
            <a:solidFill>
              <a:srgbClr val="4444CC"/>
            </a:solidFill>
          </p:spPr>
          <p:txBody>
            <a:bodyPr wrap="square" lIns="0" tIns="0" rIns="0" bIns="0" rtlCol="0"/>
            <a:lstStyle/>
            <a:p>
              <a:endParaRPr sz="1588"/>
            </a:p>
          </p:txBody>
        </p:sp>
        <p:sp>
          <p:nvSpPr>
            <p:cNvPr id="164" name="object 164"/>
            <p:cNvSpPr/>
            <p:nvPr/>
          </p:nvSpPr>
          <p:spPr>
            <a:xfrm>
              <a:off x="1466850" y="6686550"/>
              <a:ext cx="38100" cy="85725"/>
            </a:xfrm>
            <a:custGeom>
              <a:avLst/>
              <a:gdLst/>
              <a:ahLst/>
              <a:cxnLst/>
              <a:rect l="l" t="t" r="r" b="b"/>
              <a:pathLst>
                <a:path w="38100" h="85725">
                  <a:moveTo>
                    <a:pt x="38100" y="0"/>
                  </a:moveTo>
                  <a:lnTo>
                    <a:pt x="0" y="0"/>
                  </a:lnTo>
                  <a:lnTo>
                    <a:pt x="0" y="85725"/>
                  </a:lnTo>
                  <a:lnTo>
                    <a:pt x="38100" y="85725"/>
                  </a:lnTo>
                  <a:lnTo>
                    <a:pt x="38100" y="0"/>
                  </a:lnTo>
                  <a:close/>
                </a:path>
              </a:pathLst>
            </a:custGeom>
            <a:solidFill>
              <a:srgbClr val="4545CD"/>
            </a:solidFill>
          </p:spPr>
          <p:txBody>
            <a:bodyPr wrap="square" lIns="0" tIns="0" rIns="0" bIns="0" rtlCol="0"/>
            <a:lstStyle/>
            <a:p>
              <a:endParaRPr sz="1588"/>
            </a:p>
          </p:txBody>
        </p:sp>
        <p:sp>
          <p:nvSpPr>
            <p:cNvPr id="165" name="object 165"/>
            <p:cNvSpPr/>
            <p:nvPr/>
          </p:nvSpPr>
          <p:spPr>
            <a:xfrm>
              <a:off x="1504950" y="6686550"/>
              <a:ext cx="38100" cy="85725"/>
            </a:xfrm>
            <a:custGeom>
              <a:avLst/>
              <a:gdLst/>
              <a:ahLst/>
              <a:cxnLst/>
              <a:rect l="l" t="t" r="r" b="b"/>
              <a:pathLst>
                <a:path w="38100" h="85725">
                  <a:moveTo>
                    <a:pt x="38100" y="0"/>
                  </a:moveTo>
                  <a:lnTo>
                    <a:pt x="0" y="0"/>
                  </a:lnTo>
                  <a:lnTo>
                    <a:pt x="0" y="85725"/>
                  </a:lnTo>
                  <a:lnTo>
                    <a:pt x="38100" y="85725"/>
                  </a:lnTo>
                  <a:lnTo>
                    <a:pt x="38100" y="0"/>
                  </a:lnTo>
                  <a:close/>
                </a:path>
              </a:pathLst>
            </a:custGeom>
            <a:solidFill>
              <a:srgbClr val="4646CD"/>
            </a:solidFill>
          </p:spPr>
          <p:txBody>
            <a:bodyPr wrap="square" lIns="0" tIns="0" rIns="0" bIns="0" rtlCol="0"/>
            <a:lstStyle/>
            <a:p>
              <a:endParaRPr sz="1588"/>
            </a:p>
          </p:txBody>
        </p:sp>
        <p:sp>
          <p:nvSpPr>
            <p:cNvPr id="166" name="object 166"/>
            <p:cNvSpPr/>
            <p:nvPr/>
          </p:nvSpPr>
          <p:spPr>
            <a:xfrm>
              <a:off x="1543050" y="6686550"/>
              <a:ext cx="47625" cy="85725"/>
            </a:xfrm>
            <a:custGeom>
              <a:avLst/>
              <a:gdLst/>
              <a:ahLst/>
              <a:cxnLst/>
              <a:rect l="l" t="t" r="r" b="b"/>
              <a:pathLst>
                <a:path w="47625" h="85725">
                  <a:moveTo>
                    <a:pt x="47625" y="0"/>
                  </a:moveTo>
                  <a:lnTo>
                    <a:pt x="0" y="0"/>
                  </a:lnTo>
                  <a:lnTo>
                    <a:pt x="0" y="85725"/>
                  </a:lnTo>
                  <a:lnTo>
                    <a:pt x="47625" y="85725"/>
                  </a:lnTo>
                  <a:lnTo>
                    <a:pt x="47625" y="0"/>
                  </a:lnTo>
                  <a:close/>
                </a:path>
              </a:pathLst>
            </a:custGeom>
            <a:solidFill>
              <a:srgbClr val="4848CD"/>
            </a:solidFill>
          </p:spPr>
          <p:txBody>
            <a:bodyPr wrap="square" lIns="0" tIns="0" rIns="0" bIns="0" rtlCol="0"/>
            <a:lstStyle/>
            <a:p>
              <a:endParaRPr sz="1588"/>
            </a:p>
          </p:txBody>
        </p:sp>
        <p:sp>
          <p:nvSpPr>
            <p:cNvPr id="167" name="object 167"/>
            <p:cNvSpPr/>
            <p:nvPr/>
          </p:nvSpPr>
          <p:spPr>
            <a:xfrm>
              <a:off x="1590675" y="6686550"/>
              <a:ext cx="38100" cy="85725"/>
            </a:xfrm>
            <a:custGeom>
              <a:avLst/>
              <a:gdLst/>
              <a:ahLst/>
              <a:cxnLst/>
              <a:rect l="l" t="t" r="r" b="b"/>
              <a:pathLst>
                <a:path w="38100" h="85725">
                  <a:moveTo>
                    <a:pt x="38100" y="0"/>
                  </a:moveTo>
                  <a:lnTo>
                    <a:pt x="0" y="0"/>
                  </a:lnTo>
                  <a:lnTo>
                    <a:pt x="0" y="85725"/>
                  </a:lnTo>
                  <a:lnTo>
                    <a:pt x="38100" y="85725"/>
                  </a:lnTo>
                  <a:lnTo>
                    <a:pt x="38100" y="0"/>
                  </a:lnTo>
                  <a:close/>
                </a:path>
              </a:pathLst>
            </a:custGeom>
            <a:solidFill>
              <a:srgbClr val="4949CD"/>
            </a:solidFill>
          </p:spPr>
          <p:txBody>
            <a:bodyPr wrap="square" lIns="0" tIns="0" rIns="0" bIns="0" rtlCol="0"/>
            <a:lstStyle/>
            <a:p>
              <a:endParaRPr sz="1588"/>
            </a:p>
          </p:txBody>
        </p:sp>
        <p:sp>
          <p:nvSpPr>
            <p:cNvPr id="168" name="object 168"/>
            <p:cNvSpPr/>
            <p:nvPr/>
          </p:nvSpPr>
          <p:spPr>
            <a:xfrm>
              <a:off x="1628775" y="6686550"/>
              <a:ext cx="85725" cy="85725"/>
            </a:xfrm>
            <a:custGeom>
              <a:avLst/>
              <a:gdLst/>
              <a:ahLst/>
              <a:cxnLst/>
              <a:rect l="l" t="t" r="r" b="b"/>
              <a:pathLst>
                <a:path w="85725" h="85725">
                  <a:moveTo>
                    <a:pt x="85725" y="0"/>
                  </a:moveTo>
                  <a:lnTo>
                    <a:pt x="38100" y="0"/>
                  </a:lnTo>
                  <a:lnTo>
                    <a:pt x="0" y="0"/>
                  </a:lnTo>
                  <a:lnTo>
                    <a:pt x="0" y="85725"/>
                  </a:lnTo>
                  <a:lnTo>
                    <a:pt x="38100" y="85725"/>
                  </a:lnTo>
                  <a:lnTo>
                    <a:pt x="85725" y="85725"/>
                  </a:lnTo>
                  <a:lnTo>
                    <a:pt x="85725" y="0"/>
                  </a:lnTo>
                  <a:close/>
                </a:path>
              </a:pathLst>
            </a:custGeom>
            <a:solidFill>
              <a:srgbClr val="4A4ACD"/>
            </a:solidFill>
          </p:spPr>
          <p:txBody>
            <a:bodyPr wrap="square" lIns="0" tIns="0" rIns="0" bIns="0" rtlCol="0"/>
            <a:lstStyle/>
            <a:p>
              <a:endParaRPr sz="1588"/>
            </a:p>
          </p:txBody>
        </p:sp>
        <p:sp>
          <p:nvSpPr>
            <p:cNvPr id="169" name="object 169"/>
            <p:cNvSpPr/>
            <p:nvPr/>
          </p:nvSpPr>
          <p:spPr>
            <a:xfrm>
              <a:off x="1714500" y="6686550"/>
              <a:ext cx="38100" cy="85725"/>
            </a:xfrm>
            <a:custGeom>
              <a:avLst/>
              <a:gdLst/>
              <a:ahLst/>
              <a:cxnLst/>
              <a:rect l="l" t="t" r="r" b="b"/>
              <a:pathLst>
                <a:path w="38100" h="85725">
                  <a:moveTo>
                    <a:pt x="38100" y="0"/>
                  </a:moveTo>
                  <a:lnTo>
                    <a:pt x="0" y="0"/>
                  </a:lnTo>
                  <a:lnTo>
                    <a:pt x="0" y="85725"/>
                  </a:lnTo>
                  <a:lnTo>
                    <a:pt x="38100" y="85725"/>
                  </a:lnTo>
                  <a:lnTo>
                    <a:pt x="38100" y="0"/>
                  </a:lnTo>
                  <a:close/>
                </a:path>
              </a:pathLst>
            </a:custGeom>
            <a:solidFill>
              <a:srgbClr val="4B4BCF"/>
            </a:solidFill>
          </p:spPr>
          <p:txBody>
            <a:bodyPr wrap="square" lIns="0" tIns="0" rIns="0" bIns="0" rtlCol="0"/>
            <a:lstStyle/>
            <a:p>
              <a:endParaRPr sz="1588"/>
            </a:p>
          </p:txBody>
        </p:sp>
        <p:sp>
          <p:nvSpPr>
            <p:cNvPr id="170" name="object 170"/>
            <p:cNvSpPr/>
            <p:nvPr/>
          </p:nvSpPr>
          <p:spPr>
            <a:xfrm>
              <a:off x="1752600" y="6686550"/>
              <a:ext cx="38100" cy="85725"/>
            </a:xfrm>
            <a:custGeom>
              <a:avLst/>
              <a:gdLst/>
              <a:ahLst/>
              <a:cxnLst/>
              <a:rect l="l" t="t" r="r" b="b"/>
              <a:pathLst>
                <a:path w="38100" h="85725">
                  <a:moveTo>
                    <a:pt x="38100" y="0"/>
                  </a:moveTo>
                  <a:lnTo>
                    <a:pt x="0" y="0"/>
                  </a:lnTo>
                  <a:lnTo>
                    <a:pt x="0" y="85725"/>
                  </a:lnTo>
                  <a:lnTo>
                    <a:pt x="38100" y="85725"/>
                  </a:lnTo>
                  <a:lnTo>
                    <a:pt x="38100" y="0"/>
                  </a:lnTo>
                  <a:close/>
                </a:path>
              </a:pathLst>
            </a:custGeom>
            <a:solidFill>
              <a:srgbClr val="4D4DCF"/>
            </a:solidFill>
          </p:spPr>
          <p:txBody>
            <a:bodyPr wrap="square" lIns="0" tIns="0" rIns="0" bIns="0" rtlCol="0"/>
            <a:lstStyle/>
            <a:p>
              <a:endParaRPr sz="1588"/>
            </a:p>
          </p:txBody>
        </p:sp>
        <p:sp>
          <p:nvSpPr>
            <p:cNvPr id="171" name="object 171"/>
            <p:cNvSpPr/>
            <p:nvPr/>
          </p:nvSpPr>
          <p:spPr>
            <a:xfrm>
              <a:off x="1790700" y="6686550"/>
              <a:ext cx="47625" cy="85725"/>
            </a:xfrm>
            <a:custGeom>
              <a:avLst/>
              <a:gdLst/>
              <a:ahLst/>
              <a:cxnLst/>
              <a:rect l="l" t="t" r="r" b="b"/>
              <a:pathLst>
                <a:path w="47625" h="85725">
                  <a:moveTo>
                    <a:pt x="47625" y="0"/>
                  </a:moveTo>
                  <a:lnTo>
                    <a:pt x="0" y="0"/>
                  </a:lnTo>
                  <a:lnTo>
                    <a:pt x="0" y="85725"/>
                  </a:lnTo>
                  <a:lnTo>
                    <a:pt x="47625" y="85725"/>
                  </a:lnTo>
                  <a:lnTo>
                    <a:pt x="47625" y="0"/>
                  </a:lnTo>
                  <a:close/>
                </a:path>
              </a:pathLst>
            </a:custGeom>
            <a:solidFill>
              <a:srgbClr val="4E4ECF"/>
            </a:solidFill>
          </p:spPr>
          <p:txBody>
            <a:bodyPr wrap="square" lIns="0" tIns="0" rIns="0" bIns="0" rtlCol="0"/>
            <a:lstStyle/>
            <a:p>
              <a:endParaRPr sz="1588"/>
            </a:p>
          </p:txBody>
        </p:sp>
        <p:sp>
          <p:nvSpPr>
            <p:cNvPr id="172" name="object 172"/>
            <p:cNvSpPr/>
            <p:nvPr/>
          </p:nvSpPr>
          <p:spPr>
            <a:xfrm>
              <a:off x="1838325" y="6686550"/>
              <a:ext cx="38100" cy="85725"/>
            </a:xfrm>
            <a:custGeom>
              <a:avLst/>
              <a:gdLst/>
              <a:ahLst/>
              <a:cxnLst/>
              <a:rect l="l" t="t" r="r" b="b"/>
              <a:pathLst>
                <a:path w="38100" h="85725">
                  <a:moveTo>
                    <a:pt x="38100" y="0"/>
                  </a:moveTo>
                  <a:lnTo>
                    <a:pt x="0" y="0"/>
                  </a:lnTo>
                  <a:lnTo>
                    <a:pt x="0" y="85725"/>
                  </a:lnTo>
                  <a:lnTo>
                    <a:pt x="38100" y="85725"/>
                  </a:lnTo>
                  <a:lnTo>
                    <a:pt x="38100" y="0"/>
                  </a:lnTo>
                  <a:close/>
                </a:path>
              </a:pathLst>
            </a:custGeom>
            <a:solidFill>
              <a:srgbClr val="4F4FCF"/>
            </a:solidFill>
          </p:spPr>
          <p:txBody>
            <a:bodyPr wrap="square" lIns="0" tIns="0" rIns="0" bIns="0" rtlCol="0"/>
            <a:lstStyle/>
            <a:p>
              <a:endParaRPr sz="1588"/>
            </a:p>
          </p:txBody>
        </p:sp>
        <p:sp>
          <p:nvSpPr>
            <p:cNvPr id="173" name="object 173"/>
            <p:cNvSpPr/>
            <p:nvPr/>
          </p:nvSpPr>
          <p:spPr>
            <a:xfrm>
              <a:off x="1876425" y="6686550"/>
              <a:ext cx="38100" cy="85725"/>
            </a:xfrm>
            <a:custGeom>
              <a:avLst/>
              <a:gdLst/>
              <a:ahLst/>
              <a:cxnLst/>
              <a:rect l="l" t="t" r="r" b="b"/>
              <a:pathLst>
                <a:path w="38100" h="85725">
                  <a:moveTo>
                    <a:pt x="38100" y="0"/>
                  </a:moveTo>
                  <a:lnTo>
                    <a:pt x="0" y="0"/>
                  </a:lnTo>
                  <a:lnTo>
                    <a:pt x="0" y="85725"/>
                  </a:lnTo>
                  <a:lnTo>
                    <a:pt x="38100" y="85725"/>
                  </a:lnTo>
                  <a:lnTo>
                    <a:pt x="38100" y="0"/>
                  </a:lnTo>
                  <a:close/>
                </a:path>
              </a:pathLst>
            </a:custGeom>
            <a:solidFill>
              <a:srgbClr val="5050CF"/>
            </a:solidFill>
          </p:spPr>
          <p:txBody>
            <a:bodyPr wrap="square" lIns="0" tIns="0" rIns="0" bIns="0" rtlCol="0"/>
            <a:lstStyle/>
            <a:p>
              <a:endParaRPr sz="1588"/>
            </a:p>
          </p:txBody>
        </p:sp>
        <p:sp>
          <p:nvSpPr>
            <p:cNvPr id="174" name="object 174"/>
            <p:cNvSpPr/>
            <p:nvPr/>
          </p:nvSpPr>
          <p:spPr>
            <a:xfrm>
              <a:off x="1914525" y="6686550"/>
              <a:ext cx="47625" cy="85725"/>
            </a:xfrm>
            <a:custGeom>
              <a:avLst/>
              <a:gdLst/>
              <a:ahLst/>
              <a:cxnLst/>
              <a:rect l="l" t="t" r="r" b="b"/>
              <a:pathLst>
                <a:path w="47625" h="85725">
                  <a:moveTo>
                    <a:pt x="47625" y="0"/>
                  </a:moveTo>
                  <a:lnTo>
                    <a:pt x="0" y="0"/>
                  </a:lnTo>
                  <a:lnTo>
                    <a:pt x="0" y="85725"/>
                  </a:lnTo>
                  <a:lnTo>
                    <a:pt x="47625" y="85725"/>
                  </a:lnTo>
                  <a:lnTo>
                    <a:pt x="47625" y="0"/>
                  </a:lnTo>
                  <a:close/>
                </a:path>
              </a:pathLst>
            </a:custGeom>
            <a:solidFill>
              <a:srgbClr val="5252CF"/>
            </a:solidFill>
          </p:spPr>
          <p:txBody>
            <a:bodyPr wrap="square" lIns="0" tIns="0" rIns="0" bIns="0" rtlCol="0"/>
            <a:lstStyle/>
            <a:p>
              <a:endParaRPr sz="1588"/>
            </a:p>
          </p:txBody>
        </p:sp>
        <p:sp>
          <p:nvSpPr>
            <p:cNvPr id="175" name="object 175"/>
            <p:cNvSpPr/>
            <p:nvPr/>
          </p:nvSpPr>
          <p:spPr>
            <a:xfrm>
              <a:off x="1962150" y="6686550"/>
              <a:ext cx="38100" cy="85725"/>
            </a:xfrm>
            <a:custGeom>
              <a:avLst/>
              <a:gdLst/>
              <a:ahLst/>
              <a:cxnLst/>
              <a:rect l="l" t="t" r="r" b="b"/>
              <a:pathLst>
                <a:path w="38100" h="85725">
                  <a:moveTo>
                    <a:pt x="38100" y="0"/>
                  </a:moveTo>
                  <a:lnTo>
                    <a:pt x="0" y="0"/>
                  </a:lnTo>
                  <a:lnTo>
                    <a:pt x="0" y="85725"/>
                  </a:lnTo>
                  <a:lnTo>
                    <a:pt x="38100" y="85725"/>
                  </a:lnTo>
                  <a:lnTo>
                    <a:pt x="38100" y="0"/>
                  </a:lnTo>
                  <a:close/>
                </a:path>
              </a:pathLst>
            </a:custGeom>
            <a:solidFill>
              <a:srgbClr val="5353D0"/>
            </a:solidFill>
          </p:spPr>
          <p:txBody>
            <a:bodyPr wrap="square" lIns="0" tIns="0" rIns="0" bIns="0" rtlCol="0"/>
            <a:lstStyle/>
            <a:p>
              <a:endParaRPr sz="1588"/>
            </a:p>
          </p:txBody>
        </p:sp>
        <p:sp>
          <p:nvSpPr>
            <p:cNvPr id="176" name="object 176"/>
            <p:cNvSpPr/>
            <p:nvPr/>
          </p:nvSpPr>
          <p:spPr>
            <a:xfrm>
              <a:off x="2000250" y="6686550"/>
              <a:ext cx="38100" cy="85725"/>
            </a:xfrm>
            <a:custGeom>
              <a:avLst/>
              <a:gdLst/>
              <a:ahLst/>
              <a:cxnLst/>
              <a:rect l="l" t="t" r="r" b="b"/>
              <a:pathLst>
                <a:path w="38100" h="85725">
                  <a:moveTo>
                    <a:pt x="38100" y="0"/>
                  </a:moveTo>
                  <a:lnTo>
                    <a:pt x="0" y="0"/>
                  </a:lnTo>
                  <a:lnTo>
                    <a:pt x="0" y="85725"/>
                  </a:lnTo>
                  <a:lnTo>
                    <a:pt x="38100" y="85725"/>
                  </a:lnTo>
                  <a:lnTo>
                    <a:pt x="38100" y="0"/>
                  </a:lnTo>
                  <a:close/>
                </a:path>
              </a:pathLst>
            </a:custGeom>
            <a:solidFill>
              <a:srgbClr val="5454D0"/>
            </a:solidFill>
          </p:spPr>
          <p:txBody>
            <a:bodyPr wrap="square" lIns="0" tIns="0" rIns="0" bIns="0" rtlCol="0"/>
            <a:lstStyle/>
            <a:p>
              <a:endParaRPr sz="1588"/>
            </a:p>
          </p:txBody>
        </p:sp>
        <p:sp>
          <p:nvSpPr>
            <p:cNvPr id="177" name="object 177"/>
            <p:cNvSpPr/>
            <p:nvPr/>
          </p:nvSpPr>
          <p:spPr>
            <a:xfrm>
              <a:off x="2038350" y="6686550"/>
              <a:ext cx="47625" cy="85725"/>
            </a:xfrm>
            <a:custGeom>
              <a:avLst/>
              <a:gdLst/>
              <a:ahLst/>
              <a:cxnLst/>
              <a:rect l="l" t="t" r="r" b="b"/>
              <a:pathLst>
                <a:path w="47625" h="85725">
                  <a:moveTo>
                    <a:pt x="47625" y="0"/>
                  </a:moveTo>
                  <a:lnTo>
                    <a:pt x="0" y="0"/>
                  </a:lnTo>
                  <a:lnTo>
                    <a:pt x="0" y="85725"/>
                  </a:lnTo>
                  <a:lnTo>
                    <a:pt x="47625" y="85725"/>
                  </a:lnTo>
                  <a:lnTo>
                    <a:pt x="47625" y="0"/>
                  </a:lnTo>
                  <a:close/>
                </a:path>
              </a:pathLst>
            </a:custGeom>
            <a:solidFill>
              <a:srgbClr val="5656D0"/>
            </a:solidFill>
          </p:spPr>
          <p:txBody>
            <a:bodyPr wrap="square" lIns="0" tIns="0" rIns="0" bIns="0" rtlCol="0"/>
            <a:lstStyle/>
            <a:p>
              <a:endParaRPr sz="1588"/>
            </a:p>
          </p:txBody>
        </p:sp>
        <p:sp>
          <p:nvSpPr>
            <p:cNvPr id="178" name="object 178"/>
            <p:cNvSpPr/>
            <p:nvPr/>
          </p:nvSpPr>
          <p:spPr>
            <a:xfrm>
              <a:off x="2085975" y="6686550"/>
              <a:ext cx="38100" cy="85725"/>
            </a:xfrm>
            <a:custGeom>
              <a:avLst/>
              <a:gdLst/>
              <a:ahLst/>
              <a:cxnLst/>
              <a:rect l="l" t="t" r="r" b="b"/>
              <a:pathLst>
                <a:path w="38100" h="85725">
                  <a:moveTo>
                    <a:pt x="38100" y="0"/>
                  </a:moveTo>
                  <a:lnTo>
                    <a:pt x="0" y="0"/>
                  </a:lnTo>
                  <a:lnTo>
                    <a:pt x="0" y="85725"/>
                  </a:lnTo>
                  <a:lnTo>
                    <a:pt x="38100" y="85725"/>
                  </a:lnTo>
                  <a:lnTo>
                    <a:pt x="38100" y="0"/>
                  </a:lnTo>
                  <a:close/>
                </a:path>
              </a:pathLst>
            </a:custGeom>
            <a:solidFill>
              <a:srgbClr val="5757D0"/>
            </a:solidFill>
          </p:spPr>
          <p:txBody>
            <a:bodyPr wrap="square" lIns="0" tIns="0" rIns="0" bIns="0" rtlCol="0"/>
            <a:lstStyle/>
            <a:p>
              <a:endParaRPr sz="1588"/>
            </a:p>
          </p:txBody>
        </p:sp>
        <p:sp>
          <p:nvSpPr>
            <p:cNvPr id="179" name="object 179"/>
            <p:cNvSpPr/>
            <p:nvPr/>
          </p:nvSpPr>
          <p:spPr>
            <a:xfrm>
              <a:off x="2124075" y="6686550"/>
              <a:ext cx="38100" cy="85725"/>
            </a:xfrm>
            <a:custGeom>
              <a:avLst/>
              <a:gdLst/>
              <a:ahLst/>
              <a:cxnLst/>
              <a:rect l="l" t="t" r="r" b="b"/>
              <a:pathLst>
                <a:path w="38100" h="85725">
                  <a:moveTo>
                    <a:pt x="38100" y="0"/>
                  </a:moveTo>
                  <a:lnTo>
                    <a:pt x="0" y="0"/>
                  </a:lnTo>
                  <a:lnTo>
                    <a:pt x="0" y="85725"/>
                  </a:lnTo>
                  <a:lnTo>
                    <a:pt x="38100" y="85725"/>
                  </a:lnTo>
                  <a:lnTo>
                    <a:pt x="38100" y="0"/>
                  </a:lnTo>
                  <a:close/>
                </a:path>
              </a:pathLst>
            </a:custGeom>
            <a:solidFill>
              <a:srgbClr val="5858D0"/>
            </a:solidFill>
          </p:spPr>
          <p:txBody>
            <a:bodyPr wrap="square" lIns="0" tIns="0" rIns="0" bIns="0" rtlCol="0"/>
            <a:lstStyle/>
            <a:p>
              <a:endParaRPr sz="1588"/>
            </a:p>
          </p:txBody>
        </p:sp>
        <p:sp>
          <p:nvSpPr>
            <p:cNvPr id="180" name="object 180"/>
            <p:cNvSpPr/>
            <p:nvPr/>
          </p:nvSpPr>
          <p:spPr>
            <a:xfrm>
              <a:off x="2162175" y="6686550"/>
              <a:ext cx="47625" cy="85725"/>
            </a:xfrm>
            <a:custGeom>
              <a:avLst/>
              <a:gdLst/>
              <a:ahLst/>
              <a:cxnLst/>
              <a:rect l="l" t="t" r="r" b="b"/>
              <a:pathLst>
                <a:path w="47625" h="85725">
                  <a:moveTo>
                    <a:pt x="47625" y="0"/>
                  </a:moveTo>
                  <a:lnTo>
                    <a:pt x="0" y="0"/>
                  </a:lnTo>
                  <a:lnTo>
                    <a:pt x="0" y="85725"/>
                  </a:lnTo>
                  <a:lnTo>
                    <a:pt x="47625" y="85725"/>
                  </a:lnTo>
                  <a:lnTo>
                    <a:pt x="47625" y="0"/>
                  </a:lnTo>
                  <a:close/>
                </a:path>
              </a:pathLst>
            </a:custGeom>
            <a:solidFill>
              <a:srgbClr val="5959D0"/>
            </a:solidFill>
          </p:spPr>
          <p:txBody>
            <a:bodyPr wrap="square" lIns="0" tIns="0" rIns="0" bIns="0" rtlCol="0"/>
            <a:lstStyle/>
            <a:p>
              <a:endParaRPr sz="1588"/>
            </a:p>
          </p:txBody>
        </p:sp>
        <p:sp>
          <p:nvSpPr>
            <p:cNvPr id="181" name="object 181"/>
            <p:cNvSpPr/>
            <p:nvPr/>
          </p:nvSpPr>
          <p:spPr>
            <a:xfrm>
              <a:off x="2209800" y="6686550"/>
              <a:ext cx="38100" cy="85725"/>
            </a:xfrm>
            <a:custGeom>
              <a:avLst/>
              <a:gdLst/>
              <a:ahLst/>
              <a:cxnLst/>
              <a:rect l="l" t="t" r="r" b="b"/>
              <a:pathLst>
                <a:path w="38100" h="85725">
                  <a:moveTo>
                    <a:pt x="38100" y="0"/>
                  </a:moveTo>
                  <a:lnTo>
                    <a:pt x="0" y="0"/>
                  </a:lnTo>
                  <a:lnTo>
                    <a:pt x="0" y="85725"/>
                  </a:lnTo>
                  <a:lnTo>
                    <a:pt x="38100" y="85725"/>
                  </a:lnTo>
                  <a:lnTo>
                    <a:pt x="38100" y="0"/>
                  </a:lnTo>
                  <a:close/>
                </a:path>
              </a:pathLst>
            </a:custGeom>
            <a:solidFill>
              <a:srgbClr val="5B5BD0"/>
            </a:solidFill>
          </p:spPr>
          <p:txBody>
            <a:bodyPr wrap="square" lIns="0" tIns="0" rIns="0" bIns="0" rtlCol="0"/>
            <a:lstStyle/>
            <a:p>
              <a:endParaRPr sz="1588"/>
            </a:p>
          </p:txBody>
        </p:sp>
        <p:sp>
          <p:nvSpPr>
            <p:cNvPr id="182" name="object 182"/>
            <p:cNvSpPr/>
            <p:nvPr/>
          </p:nvSpPr>
          <p:spPr>
            <a:xfrm>
              <a:off x="2247900" y="6686550"/>
              <a:ext cx="38100" cy="85725"/>
            </a:xfrm>
            <a:custGeom>
              <a:avLst/>
              <a:gdLst/>
              <a:ahLst/>
              <a:cxnLst/>
              <a:rect l="l" t="t" r="r" b="b"/>
              <a:pathLst>
                <a:path w="38100" h="85725">
                  <a:moveTo>
                    <a:pt x="38100" y="0"/>
                  </a:moveTo>
                  <a:lnTo>
                    <a:pt x="0" y="0"/>
                  </a:lnTo>
                  <a:lnTo>
                    <a:pt x="0" y="85725"/>
                  </a:lnTo>
                  <a:lnTo>
                    <a:pt x="38100" y="85725"/>
                  </a:lnTo>
                  <a:lnTo>
                    <a:pt x="38100" y="0"/>
                  </a:lnTo>
                  <a:close/>
                </a:path>
              </a:pathLst>
            </a:custGeom>
            <a:solidFill>
              <a:srgbClr val="5C5CD0"/>
            </a:solidFill>
          </p:spPr>
          <p:txBody>
            <a:bodyPr wrap="square" lIns="0" tIns="0" rIns="0" bIns="0" rtlCol="0"/>
            <a:lstStyle/>
            <a:p>
              <a:endParaRPr sz="1588"/>
            </a:p>
          </p:txBody>
        </p:sp>
        <p:sp>
          <p:nvSpPr>
            <p:cNvPr id="183" name="object 183"/>
            <p:cNvSpPr/>
            <p:nvPr/>
          </p:nvSpPr>
          <p:spPr>
            <a:xfrm>
              <a:off x="2286000" y="6686550"/>
              <a:ext cx="47625" cy="85725"/>
            </a:xfrm>
            <a:custGeom>
              <a:avLst/>
              <a:gdLst/>
              <a:ahLst/>
              <a:cxnLst/>
              <a:rect l="l" t="t" r="r" b="b"/>
              <a:pathLst>
                <a:path w="47625" h="85725">
                  <a:moveTo>
                    <a:pt x="47625" y="0"/>
                  </a:moveTo>
                  <a:lnTo>
                    <a:pt x="0" y="0"/>
                  </a:lnTo>
                  <a:lnTo>
                    <a:pt x="0" y="85725"/>
                  </a:lnTo>
                  <a:lnTo>
                    <a:pt x="47625" y="85725"/>
                  </a:lnTo>
                  <a:lnTo>
                    <a:pt x="47625" y="0"/>
                  </a:lnTo>
                  <a:close/>
                </a:path>
              </a:pathLst>
            </a:custGeom>
            <a:solidFill>
              <a:srgbClr val="5E5ED0"/>
            </a:solidFill>
          </p:spPr>
          <p:txBody>
            <a:bodyPr wrap="square" lIns="0" tIns="0" rIns="0" bIns="0" rtlCol="0"/>
            <a:lstStyle/>
            <a:p>
              <a:endParaRPr sz="1588"/>
            </a:p>
          </p:txBody>
        </p:sp>
        <p:sp>
          <p:nvSpPr>
            <p:cNvPr id="184" name="object 184"/>
            <p:cNvSpPr/>
            <p:nvPr/>
          </p:nvSpPr>
          <p:spPr>
            <a:xfrm>
              <a:off x="2333625" y="6686550"/>
              <a:ext cx="38100" cy="85725"/>
            </a:xfrm>
            <a:custGeom>
              <a:avLst/>
              <a:gdLst/>
              <a:ahLst/>
              <a:cxnLst/>
              <a:rect l="l" t="t" r="r" b="b"/>
              <a:pathLst>
                <a:path w="38100" h="85725">
                  <a:moveTo>
                    <a:pt x="38100" y="0"/>
                  </a:moveTo>
                  <a:lnTo>
                    <a:pt x="0" y="0"/>
                  </a:lnTo>
                  <a:lnTo>
                    <a:pt x="0" y="85725"/>
                  </a:lnTo>
                  <a:lnTo>
                    <a:pt x="38100" y="85725"/>
                  </a:lnTo>
                  <a:lnTo>
                    <a:pt x="38100" y="0"/>
                  </a:lnTo>
                  <a:close/>
                </a:path>
              </a:pathLst>
            </a:custGeom>
            <a:solidFill>
              <a:srgbClr val="6060D1"/>
            </a:solidFill>
          </p:spPr>
          <p:txBody>
            <a:bodyPr wrap="square" lIns="0" tIns="0" rIns="0" bIns="0" rtlCol="0"/>
            <a:lstStyle/>
            <a:p>
              <a:endParaRPr sz="1588"/>
            </a:p>
          </p:txBody>
        </p:sp>
        <p:sp>
          <p:nvSpPr>
            <p:cNvPr id="185" name="object 185"/>
            <p:cNvSpPr/>
            <p:nvPr/>
          </p:nvSpPr>
          <p:spPr>
            <a:xfrm>
              <a:off x="2371725" y="6686550"/>
              <a:ext cx="85725" cy="85725"/>
            </a:xfrm>
            <a:custGeom>
              <a:avLst/>
              <a:gdLst/>
              <a:ahLst/>
              <a:cxnLst/>
              <a:rect l="l" t="t" r="r" b="b"/>
              <a:pathLst>
                <a:path w="85725" h="85725">
                  <a:moveTo>
                    <a:pt x="85725" y="0"/>
                  </a:moveTo>
                  <a:lnTo>
                    <a:pt x="38100" y="0"/>
                  </a:lnTo>
                  <a:lnTo>
                    <a:pt x="0" y="0"/>
                  </a:lnTo>
                  <a:lnTo>
                    <a:pt x="0" y="85725"/>
                  </a:lnTo>
                  <a:lnTo>
                    <a:pt x="38100" y="85725"/>
                  </a:lnTo>
                  <a:lnTo>
                    <a:pt x="85725" y="85725"/>
                  </a:lnTo>
                  <a:lnTo>
                    <a:pt x="85725" y="0"/>
                  </a:lnTo>
                  <a:close/>
                </a:path>
              </a:pathLst>
            </a:custGeom>
            <a:solidFill>
              <a:srgbClr val="6161D1"/>
            </a:solidFill>
          </p:spPr>
          <p:txBody>
            <a:bodyPr wrap="square" lIns="0" tIns="0" rIns="0" bIns="0" rtlCol="0"/>
            <a:lstStyle/>
            <a:p>
              <a:endParaRPr sz="1588"/>
            </a:p>
          </p:txBody>
        </p:sp>
        <p:sp>
          <p:nvSpPr>
            <p:cNvPr id="186" name="object 186"/>
            <p:cNvSpPr/>
            <p:nvPr/>
          </p:nvSpPr>
          <p:spPr>
            <a:xfrm>
              <a:off x="2457450" y="6686550"/>
              <a:ext cx="38100" cy="85725"/>
            </a:xfrm>
            <a:custGeom>
              <a:avLst/>
              <a:gdLst/>
              <a:ahLst/>
              <a:cxnLst/>
              <a:rect l="l" t="t" r="r" b="b"/>
              <a:pathLst>
                <a:path w="38100" h="85725">
                  <a:moveTo>
                    <a:pt x="38100" y="0"/>
                  </a:moveTo>
                  <a:lnTo>
                    <a:pt x="0" y="0"/>
                  </a:lnTo>
                  <a:lnTo>
                    <a:pt x="0" y="85725"/>
                  </a:lnTo>
                  <a:lnTo>
                    <a:pt x="38100" y="85725"/>
                  </a:lnTo>
                  <a:lnTo>
                    <a:pt x="38100" y="0"/>
                  </a:lnTo>
                  <a:close/>
                </a:path>
              </a:pathLst>
            </a:custGeom>
            <a:solidFill>
              <a:srgbClr val="6464D1"/>
            </a:solidFill>
          </p:spPr>
          <p:txBody>
            <a:bodyPr wrap="square" lIns="0" tIns="0" rIns="0" bIns="0" rtlCol="0"/>
            <a:lstStyle/>
            <a:p>
              <a:endParaRPr sz="1588"/>
            </a:p>
          </p:txBody>
        </p:sp>
        <p:sp>
          <p:nvSpPr>
            <p:cNvPr id="187" name="object 187"/>
            <p:cNvSpPr/>
            <p:nvPr/>
          </p:nvSpPr>
          <p:spPr>
            <a:xfrm>
              <a:off x="2495550" y="6686550"/>
              <a:ext cx="38100" cy="85725"/>
            </a:xfrm>
            <a:custGeom>
              <a:avLst/>
              <a:gdLst/>
              <a:ahLst/>
              <a:cxnLst/>
              <a:rect l="l" t="t" r="r" b="b"/>
              <a:pathLst>
                <a:path w="38100" h="85725">
                  <a:moveTo>
                    <a:pt x="38100" y="0"/>
                  </a:moveTo>
                  <a:lnTo>
                    <a:pt x="0" y="0"/>
                  </a:lnTo>
                  <a:lnTo>
                    <a:pt x="0" y="85725"/>
                  </a:lnTo>
                  <a:lnTo>
                    <a:pt x="38100" y="85725"/>
                  </a:lnTo>
                  <a:lnTo>
                    <a:pt x="38100" y="0"/>
                  </a:lnTo>
                  <a:close/>
                </a:path>
              </a:pathLst>
            </a:custGeom>
            <a:solidFill>
              <a:srgbClr val="6565D3"/>
            </a:solidFill>
          </p:spPr>
          <p:txBody>
            <a:bodyPr wrap="square" lIns="0" tIns="0" rIns="0" bIns="0" rtlCol="0"/>
            <a:lstStyle/>
            <a:p>
              <a:endParaRPr sz="1588"/>
            </a:p>
          </p:txBody>
        </p:sp>
        <p:sp>
          <p:nvSpPr>
            <p:cNvPr id="188" name="object 188"/>
            <p:cNvSpPr/>
            <p:nvPr/>
          </p:nvSpPr>
          <p:spPr>
            <a:xfrm>
              <a:off x="2533650" y="6686550"/>
              <a:ext cx="47625" cy="85725"/>
            </a:xfrm>
            <a:custGeom>
              <a:avLst/>
              <a:gdLst/>
              <a:ahLst/>
              <a:cxnLst/>
              <a:rect l="l" t="t" r="r" b="b"/>
              <a:pathLst>
                <a:path w="47625" h="85725">
                  <a:moveTo>
                    <a:pt x="47625" y="0"/>
                  </a:moveTo>
                  <a:lnTo>
                    <a:pt x="0" y="0"/>
                  </a:lnTo>
                  <a:lnTo>
                    <a:pt x="0" y="85725"/>
                  </a:lnTo>
                  <a:lnTo>
                    <a:pt x="47625" y="85725"/>
                  </a:lnTo>
                  <a:lnTo>
                    <a:pt x="47625" y="0"/>
                  </a:lnTo>
                  <a:close/>
                </a:path>
              </a:pathLst>
            </a:custGeom>
            <a:solidFill>
              <a:srgbClr val="6666D3"/>
            </a:solidFill>
          </p:spPr>
          <p:txBody>
            <a:bodyPr wrap="square" lIns="0" tIns="0" rIns="0" bIns="0" rtlCol="0"/>
            <a:lstStyle/>
            <a:p>
              <a:endParaRPr sz="1588"/>
            </a:p>
          </p:txBody>
        </p:sp>
        <p:sp>
          <p:nvSpPr>
            <p:cNvPr id="189" name="object 189"/>
            <p:cNvSpPr/>
            <p:nvPr/>
          </p:nvSpPr>
          <p:spPr>
            <a:xfrm>
              <a:off x="2581275" y="6686550"/>
              <a:ext cx="38100" cy="85725"/>
            </a:xfrm>
            <a:custGeom>
              <a:avLst/>
              <a:gdLst/>
              <a:ahLst/>
              <a:cxnLst/>
              <a:rect l="l" t="t" r="r" b="b"/>
              <a:pathLst>
                <a:path w="38100" h="85725">
                  <a:moveTo>
                    <a:pt x="38100" y="0"/>
                  </a:moveTo>
                  <a:lnTo>
                    <a:pt x="0" y="0"/>
                  </a:lnTo>
                  <a:lnTo>
                    <a:pt x="0" y="85725"/>
                  </a:lnTo>
                  <a:lnTo>
                    <a:pt x="38100" y="85725"/>
                  </a:lnTo>
                  <a:lnTo>
                    <a:pt x="38100" y="0"/>
                  </a:lnTo>
                  <a:close/>
                </a:path>
              </a:pathLst>
            </a:custGeom>
            <a:solidFill>
              <a:srgbClr val="6767D3"/>
            </a:solidFill>
          </p:spPr>
          <p:txBody>
            <a:bodyPr wrap="square" lIns="0" tIns="0" rIns="0" bIns="0" rtlCol="0"/>
            <a:lstStyle/>
            <a:p>
              <a:endParaRPr sz="1588"/>
            </a:p>
          </p:txBody>
        </p:sp>
        <p:sp>
          <p:nvSpPr>
            <p:cNvPr id="190" name="object 190"/>
            <p:cNvSpPr/>
            <p:nvPr/>
          </p:nvSpPr>
          <p:spPr>
            <a:xfrm>
              <a:off x="2619375" y="6686550"/>
              <a:ext cx="38100" cy="85725"/>
            </a:xfrm>
            <a:custGeom>
              <a:avLst/>
              <a:gdLst/>
              <a:ahLst/>
              <a:cxnLst/>
              <a:rect l="l" t="t" r="r" b="b"/>
              <a:pathLst>
                <a:path w="38100" h="85725">
                  <a:moveTo>
                    <a:pt x="38100" y="0"/>
                  </a:moveTo>
                  <a:lnTo>
                    <a:pt x="0" y="0"/>
                  </a:lnTo>
                  <a:lnTo>
                    <a:pt x="0" y="85725"/>
                  </a:lnTo>
                  <a:lnTo>
                    <a:pt x="38100" y="85725"/>
                  </a:lnTo>
                  <a:lnTo>
                    <a:pt x="38100" y="0"/>
                  </a:lnTo>
                  <a:close/>
                </a:path>
              </a:pathLst>
            </a:custGeom>
            <a:solidFill>
              <a:srgbClr val="6A6AD3"/>
            </a:solidFill>
          </p:spPr>
          <p:txBody>
            <a:bodyPr wrap="square" lIns="0" tIns="0" rIns="0" bIns="0" rtlCol="0"/>
            <a:lstStyle/>
            <a:p>
              <a:endParaRPr sz="1588"/>
            </a:p>
          </p:txBody>
        </p:sp>
        <p:sp>
          <p:nvSpPr>
            <p:cNvPr id="191" name="object 191"/>
            <p:cNvSpPr/>
            <p:nvPr/>
          </p:nvSpPr>
          <p:spPr>
            <a:xfrm>
              <a:off x="2657475" y="6686550"/>
              <a:ext cx="47625" cy="85725"/>
            </a:xfrm>
            <a:custGeom>
              <a:avLst/>
              <a:gdLst/>
              <a:ahLst/>
              <a:cxnLst/>
              <a:rect l="l" t="t" r="r" b="b"/>
              <a:pathLst>
                <a:path w="47625" h="85725">
                  <a:moveTo>
                    <a:pt x="47625" y="0"/>
                  </a:moveTo>
                  <a:lnTo>
                    <a:pt x="0" y="0"/>
                  </a:lnTo>
                  <a:lnTo>
                    <a:pt x="0" y="85725"/>
                  </a:lnTo>
                  <a:lnTo>
                    <a:pt x="47625" y="85725"/>
                  </a:lnTo>
                  <a:lnTo>
                    <a:pt x="47625" y="0"/>
                  </a:lnTo>
                  <a:close/>
                </a:path>
              </a:pathLst>
            </a:custGeom>
            <a:solidFill>
              <a:srgbClr val="6A6AD4"/>
            </a:solidFill>
          </p:spPr>
          <p:txBody>
            <a:bodyPr wrap="square" lIns="0" tIns="0" rIns="0" bIns="0" rtlCol="0"/>
            <a:lstStyle/>
            <a:p>
              <a:endParaRPr sz="1588"/>
            </a:p>
          </p:txBody>
        </p:sp>
        <p:sp>
          <p:nvSpPr>
            <p:cNvPr id="192" name="object 192"/>
            <p:cNvSpPr/>
            <p:nvPr/>
          </p:nvSpPr>
          <p:spPr>
            <a:xfrm>
              <a:off x="2705100" y="6686550"/>
              <a:ext cx="38100" cy="85725"/>
            </a:xfrm>
            <a:custGeom>
              <a:avLst/>
              <a:gdLst/>
              <a:ahLst/>
              <a:cxnLst/>
              <a:rect l="l" t="t" r="r" b="b"/>
              <a:pathLst>
                <a:path w="38100" h="85725">
                  <a:moveTo>
                    <a:pt x="38100" y="0"/>
                  </a:moveTo>
                  <a:lnTo>
                    <a:pt x="0" y="0"/>
                  </a:lnTo>
                  <a:lnTo>
                    <a:pt x="0" y="85725"/>
                  </a:lnTo>
                  <a:lnTo>
                    <a:pt x="38100" y="85725"/>
                  </a:lnTo>
                  <a:lnTo>
                    <a:pt x="38100" y="0"/>
                  </a:lnTo>
                  <a:close/>
                </a:path>
              </a:pathLst>
            </a:custGeom>
            <a:solidFill>
              <a:srgbClr val="6B6BD4"/>
            </a:solidFill>
          </p:spPr>
          <p:txBody>
            <a:bodyPr wrap="square" lIns="0" tIns="0" rIns="0" bIns="0" rtlCol="0"/>
            <a:lstStyle/>
            <a:p>
              <a:endParaRPr sz="1588"/>
            </a:p>
          </p:txBody>
        </p:sp>
        <p:sp>
          <p:nvSpPr>
            <p:cNvPr id="193" name="object 193"/>
            <p:cNvSpPr/>
            <p:nvPr/>
          </p:nvSpPr>
          <p:spPr>
            <a:xfrm>
              <a:off x="2743200" y="6686550"/>
              <a:ext cx="38100" cy="85725"/>
            </a:xfrm>
            <a:custGeom>
              <a:avLst/>
              <a:gdLst/>
              <a:ahLst/>
              <a:cxnLst/>
              <a:rect l="l" t="t" r="r" b="b"/>
              <a:pathLst>
                <a:path w="38100" h="85725">
                  <a:moveTo>
                    <a:pt x="38100" y="0"/>
                  </a:moveTo>
                  <a:lnTo>
                    <a:pt x="0" y="0"/>
                  </a:lnTo>
                  <a:lnTo>
                    <a:pt x="0" y="85725"/>
                  </a:lnTo>
                  <a:lnTo>
                    <a:pt x="38100" y="85725"/>
                  </a:lnTo>
                  <a:lnTo>
                    <a:pt x="38100" y="0"/>
                  </a:lnTo>
                  <a:close/>
                </a:path>
              </a:pathLst>
            </a:custGeom>
            <a:solidFill>
              <a:srgbClr val="6D6DD4"/>
            </a:solidFill>
          </p:spPr>
          <p:txBody>
            <a:bodyPr wrap="square" lIns="0" tIns="0" rIns="0" bIns="0" rtlCol="0"/>
            <a:lstStyle/>
            <a:p>
              <a:endParaRPr sz="1588"/>
            </a:p>
          </p:txBody>
        </p:sp>
        <p:sp>
          <p:nvSpPr>
            <p:cNvPr id="194" name="object 194"/>
            <p:cNvSpPr/>
            <p:nvPr/>
          </p:nvSpPr>
          <p:spPr>
            <a:xfrm>
              <a:off x="2781300" y="6686550"/>
              <a:ext cx="47625" cy="85725"/>
            </a:xfrm>
            <a:custGeom>
              <a:avLst/>
              <a:gdLst/>
              <a:ahLst/>
              <a:cxnLst/>
              <a:rect l="l" t="t" r="r" b="b"/>
              <a:pathLst>
                <a:path w="47625" h="85725">
                  <a:moveTo>
                    <a:pt x="47625" y="0"/>
                  </a:moveTo>
                  <a:lnTo>
                    <a:pt x="0" y="0"/>
                  </a:lnTo>
                  <a:lnTo>
                    <a:pt x="0" y="85725"/>
                  </a:lnTo>
                  <a:lnTo>
                    <a:pt x="47625" y="85725"/>
                  </a:lnTo>
                  <a:lnTo>
                    <a:pt x="47625" y="0"/>
                  </a:lnTo>
                  <a:close/>
                </a:path>
              </a:pathLst>
            </a:custGeom>
            <a:solidFill>
              <a:srgbClr val="6F6FD4"/>
            </a:solidFill>
          </p:spPr>
          <p:txBody>
            <a:bodyPr wrap="square" lIns="0" tIns="0" rIns="0" bIns="0" rtlCol="0"/>
            <a:lstStyle/>
            <a:p>
              <a:endParaRPr sz="1588"/>
            </a:p>
          </p:txBody>
        </p:sp>
        <p:sp>
          <p:nvSpPr>
            <p:cNvPr id="195" name="object 195"/>
            <p:cNvSpPr/>
            <p:nvPr/>
          </p:nvSpPr>
          <p:spPr>
            <a:xfrm>
              <a:off x="2828925" y="6686550"/>
              <a:ext cx="38100" cy="85725"/>
            </a:xfrm>
            <a:custGeom>
              <a:avLst/>
              <a:gdLst/>
              <a:ahLst/>
              <a:cxnLst/>
              <a:rect l="l" t="t" r="r" b="b"/>
              <a:pathLst>
                <a:path w="38100" h="85725">
                  <a:moveTo>
                    <a:pt x="38100" y="0"/>
                  </a:moveTo>
                  <a:lnTo>
                    <a:pt x="0" y="0"/>
                  </a:lnTo>
                  <a:lnTo>
                    <a:pt x="0" y="85725"/>
                  </a:lnTo>
                  <a:lnTo>
                    <a:pt x="38100" y="85725"/>
                  </a:lnTo>
                  <a:lnTo>
                    <a:pt x="38100" y="0"/>
                  </a:lnTo>
                  <a:close/>
                </a:path>
              </a:pathLst>
            </a:custGeom>
            <a:solidFill>
              <a:srgbClr val="7070D5"/>
            </a:solidFill>
          </p:spPr>
          <p:txBody>
            <a:bodyPr wrap="square" lIns="0" tIns="0" rIns="0" bIns="0" rtlCol="0"/>
            <a:lstStyle/>
            <a:p>
              <a:endParaRPr sz="1588"/>
            </a:p>
          </p:txBody>
        </p:sp>
        <p:sp>
          <p:nvSpPr>
            <p:cNvPr id="196" name="object 196"/>
            <p:cNvSpPr/>
            <p:nvPr/>
          </p:nvSpPr>
          <p:spPr>
            <a:xfrm>
              <a:off x="2867025" y="6686550"/>
              <a:ext cx="38100" cy="85725"/>
            </a:xfrm>
            <a:custGeom>
              <a:avLst/>
              <a:gdLst/>
              <a:ahLst/>
              <a:cxnLst/>
              <a:rect l="l" t="t" r="r" b="b"/>
              <a:pathLst>
                <a:path w="38100" h="85725">
                  <a:moveTo>
                    <a:pt x="38100" y="0"/>
                  </a:moveTo>
                  <a:lnTo>
                    <a:pt x="0" y="0"/>
                  </a:lnTo>
                  <a:lnTo>
                    <a:pt x="0" y="85725"/>
                  </a:lnTo>
                  <a:lnTo>
                    <a:pt x="38100" y="85725"/>
                  </a:lnTo>
                  <a:lnTo>
                    <a:pt x="38100" y="0"/>
                  </a:lnTo>
                  <a:close/>
                </a:path>
              </a:pathLst>
            </a:custGeom>
            <a:solidFill>
              <a:srgbClr val="7272D5"/>
            </a:solidFill>
          </p:spPr>
          <p:txBody>
            <a:bodyPr wrap="square" lIns="0" tIns="0" rIns="0" bIns="0" rtlCol="0"/>
            <a:lstStyle/>
            <a:p>
              <a:endParaRPr sz="1588"/>
            </a:p>
          </p:txBody>
        </p:sp>
        <p:sp>
          <p:nvSpPr>
            <p:cNvPr id="197" name="object 197"/>
            <p:cNvSpPr/>
            <p:nvPr/>
          </p:nvSpPr>
          <p:spPr>
            <a:xfrm>
              <a:off x="2905125" y="6686550"/>
              <a:ext cx="47625" cy="85725"/>
            </a:xfrm>
            <a:custGeom>
              <a:avLst/>
              <a:gdLst/>
              <a:ahLst/>
              <a:cxnLst/>
              <a:rect l="l" t="t" r="r" b="b"/>
              <a:pathLst>
                <a:path w="47625" h="85725">
                  <a:moveTo>
                    <a:pt x="47625" y="0"/>
                  </a:moveTo>
                  <a:lnTo>
                    <a:pt x="0" y="0"/>
                  </a:lnTo>
                  <a:lnTo>
                    <a:pt x="0" y="85725"/>
                  </a:lnTo>
                  <a:lnTo>
                    <a:pt x="47625" y="85725"/>
                  </a:lnTo>
                  <a:lnTo>
                    <a:pt x="47625" y="0"/>
                  </a:lnTo>
                  <a:close/>
                </a:path>
              </a:pathLst>
            </a:custGeom>
            <a:solidFill>
              <a:srgbClr val="7373D5"/>
            </a:solidFill>
          </p:spPr>
          <p:txBody>
            <a:bodyPr wrap="square" lIns="0" tIns="0" rIns="0" bIns="0" rtlCol="0"/>
            <a:lstStyle/>
            <a:p>
              <a:endParaRPr sz="1588"/>
            </a:p>
          </p:txBody>
        </p:sp>
        <p:sp>
          <p:nvSpPr>
            <p:cNvPr id="198" name="object 198"/>
            <p:cNvSpPr/>
            <p:nvPr/>
          </p:nvSpPr>
          <p:spPr>
            <a:xfrm>
              <a:off x="2952750" y="6686550"/>
              <a:ext cx="38100" cy="85725"/>
            </a:xfrm>
            <a:custGeom>
              <a:avLst/>
              <a:gdLst/>
              <a:ahLst/>
              <a:cxnLst/>
              <a:rect l="l" t="t" r="r" b="b"/>
              <a:pathLst>
                <a:path w="38100" h="85725">
                  <a:moveTo>
                    <a:pt x="38100" y="0"/>
                  </a:moveTo>
                  <a:lnTo>
                    <a:pt x="0" y="0"/>
                  </a:lnTo>
                  <a:lnTo>
                    <a:pt x="0" y="85725"/>
                  </a:lnTo>
                  <a:lnTo>
                    <a:pt x="38100" y="85725"/>
                  </a:lnTo>
                  <a:lnTo>
                    <a:pt x="38100" y="0"/>
                  </a:lnTo>
                  <a:close/>
                </a:path>
              </a:pathLst>
            </a:custGeom>
            <a:solidFill>
              <a:srgbClr val="7575D5"/>
            </a:solidFill>
          </p:spPr>
          <p:txBody>
            <a:bodyPr wrap="square" lIns="0" tIns="0" rIns="0" bIns="0" rtlCol="0"/>
            <a:lstStyle/>
            <a:p>
              <a:endParaRPr sz="1588"/>
            </a:p>
          </p:txBody>
        </p:sp>
        <p:sp>
          <p:nvSpPr>
            <p:cNvPr id="199" name="object 199"/>
            <p:cNvSpPr/>
            <p:nvPr/>
          </p:nvSpPr>
          <p:spPr>
            <a:xfrm>
              <a:off x="2990850" y="6686550"/>
              <a:ext cx="38100" cy="85725"/>
            </a:xfrm>
            <a:custGeom>
              <a:avLst/>
              <a:gdLst/>
              <a:ahLst/>
              <a:cxnLst/>
              <a:rect l="l" t="t" r="r" b="b"/>
              <a:pathLst>
                <a:path w="38100" h="85725">
                  <a:moveTo>
                    <a:pt x="38100" y="0"/>
                  </a:moveTo>
                  <a:lnTo>
                    <a:pt x="0" y="0"/>
                  </a:lnTo>
                  <a:lnTo>
                    <a:pt x="0" y="85725"/>
                  </a:lnTo>
                  <a:lnTo>
                    <a:pt x="38100" y="85725"/>
                  </a:lnTo>
                  <a:lnTo>
                    <a:pt x="38100" y="0"/>
                  </a:lnTo>
                  <a:close/>
                </a:path>
              </a:pathLst>
            </a:custGeom>
            <a:solidFill>
              <a:srgbClr val="7777D5"/>
            </a:solidFill>
          </p:spPr>
          <p:txBody>
            <a:bodyPr wrap="square" lIns="0" tIns="0" rIns="0" bIns="0" rtlCol="0"/>
            <a:lstStyle/>
            <a:p>
              <a:endParaRPr sz="1588"/>
            </a:p>
          </p:txBody>
        </p:sp>
        <p:sp>
          <p:nvSpPr>
            <p:cNvPr id="200" name="object 200"/>
            <p:cNvSpPr/>
            <p:nvPr/>
          </p:nvSpPr>
          <p:spPr>
            <a:xfrm>
              <a:off x="3028950" y="6686550"/>
              <a:ext cx="85725" cy="85725"/>
            </a:xfrm>
            <a:custGeom>
              <a:avLst/>
              <a:gdLst/>
              <a:ahLst/>
              <a:cxnLst/>
              <a:rect l="l" t="t" r="r" b="b"/>
              <a:pathLst>
                <a:path w="85725" h="85725">
                  <a:moveTo>
                    <a:pt x="85725" y="0"/>
                  </a:moveTo>
                  <a:lnTo>
                    <a:pt x="47625" y="0"/>
                  </a:lnTo>
                  <a:lnTo>
                    <a:pt x="0" y="0"/>
                  </a:lnTo>
                  <a:lnTo>
                    <a:pt x="0" y="85725"/>
                  </a:lnTo>
                  <a:lnTo>
                    <a:pt x="47625" y="85725"/>
                  </a:lnTo>
                  <a:lnTo>
                    <a:pt x="85725" y="85725"/>
                  </a:lnTo>
                  <a:lnTo>
                    <a:pt x="85725" y="0"/>
                  </a:lnTo>
                  <a:close/>
                </a:path>
              </a:pathLst>
            </a:custGeom>
            <a:solidFill>
              <a:srgbClr val="7878D5"/>
            </a:solidFill>
          </p:spPr>
          <p:txBody>
            <a:bodyPr wrap="square" lIns="0" tIns="0" rIns="0" bIns="0" rtlCol="0"/>
            <a:lstStyle/>
            <a:p>
              <a:endParaRPr sz="1588"/>
            </a:p>
          </p:txBody>
        </p:sp>
        <p:sp>
          <p:nvSpPr>
            <p:cNvPr id="201" name="object 201"/>
            <p:cNvSpPr/>
            <p:nvPr/>
          </p:nvSpPr>
          <p:spPr>
            <a:xfrm>
              <a:off x="3114675" y="6686550"/>
              <a:ext cx="47625" cy="85725"/>
            </a:xfrm>
            <a:custGeom>
              <a:avLst/>
              <a:gdLst/>
              <a:ahLst/>
              <a:cxnLst/>
              <a:rect l="l" t="t" r="r" b="b"/>
              <a:pathLst>
                <a:path w="47625" h="85725">
                  <a:moveTo>
                    <a:pt x="47625" y="0"/>
                  </a:moveTo>
                  <a:lnTo>
                    <a:pt x="0" y="0"/>
                  </a:lnTo>
                  <a:lnTo>
                    <a:pt x="0" y="85725"/>
                  </a:lnTo>
                  <a:lnTo>
                    <a:pt x="47625" y="85725"/>
                  </a:lnTo>
                  <a:lnTo>
                    <a:pt x="47625" y="0"/>
                  </a:lnTo>
                  <a:close/>
                </a:path>
              </a:pathLst>
            </a:custGeom>
            <a:solidFill>
              <a:srgbClr val="7C7CD6"/>
            </a:solidFill>
          </p:spPr>
          <p:txBody>
            <a:bodyPr wrap="square" lIns="0" tIns="0" rIns="0" bIns="0" rtlCol="0"/>
            <a:lstStyle/>
            <a:p>
              <a:endParaRPr sz="1588"/>
            </a:p>
          </p:txBody>
        </p:sp>
        <p:sp>
          <p:nvSpPr>
            <p:cNvPr id="202" name="object 202"/>
            <p:cNvSpPr/>
            <p:nvPr/>
          </p:nvSpPr>
          <p:spPr>
            <a:xfrm>
              <a:off x="3162300" y="6686550"/>
              <a:ext cx="76200" cy="85725"/>
            </a:xfrm>
            <a:custGeom>
              <a:avLst/>
              <a:gdLst/>
              <a:ahLst/>
              <a:cxnLst/>
              <a:rect l="l" t="t" r="r" b="b"/>
              <a:pathLst>
                <a:path w="76200" h="85725">
                  <a:moveTo>
                    <a:pt x="76200" y="0"/>
                  </a:moveTo>
                  <a:lnTo>
                    <a:pt x="38100" y="0"/>
                  </a:lnTo>
                  <a:lnTo>
                    <a:pt x="0" y="0"/>
                  </a:lnTo>
                  <a:lnTo>
                    <a:pt x="0" y="85725"/>
                  </a:lnTo>
                  <a:lnTo>
                    <a:pt x="38100" y="85725"/>
                  </a:lnTo>
                  <a:lnTo>
                    <a:pt x="76200" y="85725"/>
                  </a:lnTo>
                  <a:lnTo>
                    <a:pt x="76200" y="0"/>
                  </a:lnTo>
                  <a:close/>
                </a:path>
              </a:pathLst>
            </a:custGeom>
            <a:solidFill>
              <a:srgbClr val="7D7DD6"/>
            </a:solidFill>
          </p:spPr>
          <p:txBody>
            <a:bodyPr wrap="square" lIns="0" tIns="0" rIns="0" bIns="0" rtlCol="0"/>
            <a:lstStyle/>
            <a:p>
              <a:endParaRPr sz="1588"/>
            </a:p>
          </p:txBody>
        </p:sp>
        <p:sp>
          <p:nvSpPr>
            <p:cNvPr id="203" name="object 203"/>
            <p:cNvSpPr/>
            <p:nvPr/>
          </p:nvSpPr>
          <p:spPr>
            <a:xfrm>
              <a:off x="3238500" y="6686550"/>
              <a:ext cx="47625" cy="85725"/>
            </a:xfrm>
            <a:custGeom>
              <a:avLst/>
              <a:gdLst/>
              <a:ahLst/>
              <a:cxnLst/>
              <a:rect l="l" t="t" r="r" b="b"/>
              <a:pathLst>
                <a:path w="47625" h="85725">
                  <a:moveTo>
                    <a:pt x="47625" y="0"/>
                  </a:moveTo>
                  <a:lnTo>
                    <a:pt x="0" y="0"/>
                  </a:lnTo>
                  <a:lnTo>
                    <a:pt x="0" y="85725"/>
                  </a:lnTo>
                  <a:lnTo>
                    <a:pt x="47625" y="85725"/>
                  </a:lnTo>
                  <a:lnTo>
                    <a:pt x="47625" y="0"/>
                  </a:lnTo>
                  <a:close/>
                </a:path>
              </a:pathLst>
            </a:custGeom>
            <a:solidFill>
              <a:srgbClr val="7E7ED8"/>
            </a:solidFill>
          </p:spPr>
          <p:txBody>
            <a:bodyPr wrap="square" lIns="0" tIns="0" rIns="0" bIns="0" rtlCol="0"/>
            <a:lstStyle/>
            <a:p>
              <a:endParaRPr sz="1588"/>
            </a:p>
          </p:txBody>
        </p:sp>
        <p:sp>
          <p:nvSpPr>
            <p:cNvPr id="204" name="object 204"/>
            <p:cNvSpPr/>
            <p:nvPr/>
          </p:nvSpPr>
          <p:spPr>
            <a:xfrm>
              <a:off x="3286125" y="6686550"/>
              <a:ext cx="38100" cy="85725"/>
            </a:xfrm>
            <a:custGeom>
              <a:avLst/>
              <a:gdLst/>
              <a:ahLst/>
              <a:cxnLst/>
              <a:rect l="l" t="t" r="r" b="b"/>
              <a:pathLst>
                <a:path w="38100" h="85725">
                  <a:moveTo>
                    <a:pt x="38100" y="0"/>
                  </a:moveTo>
                  <a:lnTo>
                    <a:pt x="0" y="0"/>
                  </a:lnTo>
                  <a:lnTo>
                    <a:pt x="0" y="85725"/>
                  </a:lnTo>
                  <a:lnTo>
                    <a:pt x="38100" y="85725"/>
                  </a:lnTo>
                  <a:lnTo>
                    <a:pt x="38100" y="0"/>
                  </a:lnTo>
                  <a:close/>
                </a:path>
              </a:pathLst>
            </a:custGeom>
            <a:solidFill>
              <a:srgbClr val="8181D8"/>
            </a:solidFill>
          </p:spPr>
          <p:txBody>
            <a:bodyPr wrap="square" lIns="0" tIns="0" rIns="0" bIns="0" rtlCol="0"/>
            <a:lstStyle/>
            <a:p>
              <a:endParaRPr sz="1588"/>
            </a:p>
          </p:txBody>
        </p:sp>
        <p:sp>
          <p:nvSpPr>
            <p:cNvPr id="205" name="object 205"/>
            <p:cNvSpPr/>
            <p:nvPr/>
          </p:nvSpPr>
          <p:spPr>
            <a:xfrm>
              <a:off x="3324225" y="6686550"/>
              <a:ext cx="38100" cy="85725"/>
            </a:xfrm>
            <a:custGeom>
              <a:avLst/>
              <a:gdLst/>
              <a:ahLst/>
              <a:cxnLst/>
              <a:rect l="l" t="t" r="r" b="b"/>
              <a:pathLst>
                <a:path w="38100" h="85725">
                  <a:moveTo>
                    <a:pt x="38100" y="0"/>
                  </a:moveTo>
                  <a:lnTo>
                    <a:pt x="0" y="0"/>
                  </a:lnTo>
                  <a:lnTo>
                    <a:pt x="0" y="85725"/>
                  </a:lnTo>
                  <a:lnTo>
                    <a:pt x="38100" y="85725"/>
                  </a:lnTo>
                  <a:lnTo>
                    <a:pt x="38100" y="0"/>
                  </a:lnTo>
                  <a:close/>
                </a:path>
              </a:pathLst>
            </a:custGeom>
            <a:solidFill>
              <a:srgbClr val="8282D9"/>
            </a:solidFill>
          </p:spPr>
          <p:txBody>
            <a:bodyPr wrap="square" lIns="0" tIns="0" rIns="0" bIns="0" rtlCol="0"/>
            <a:lstStyle/>
            <a:p>
              <a:endParaRPr sz="1588"/>
            </a:p>
          </p:txBody>
        </p:sp>
        <p:sp>
          <p:nvSpPr>
            <p:cNvPr id="206" name="object 206"/>
            <p:cNvSpPr/>
            <p:nvPr/>
          </p:nvSpPr>
          <p:spPr>
            <a:xfrm>
              <a:off x="3362325" y="6686550"/>
              <a:ext cx="47625" cy="85725"/>
            </a:xfrm>
            <a:custGeom>
              <a:avLst/>
              <a:gdLst/>
              <a:ahLst/>
              <a:cxnLst/>
              <a:rect l="l" t="t" r="r" b="b"/>
              <a:pathLst>
                <a:path w="47625" h="85725">
                  <a:moveTo>
                    <a:pt x="47625" y="0"/>
                  </a:moveTo>
                  <a:lnTo>
                    <a:pt x="0" y="0"/>
                  </a:lnTo>
                  <a:lnTo>
                    <a:pt x="0" y="85725"/>
                  </a:lnTo>
                  <a:lnTo>
                    <a:pt x="47625" y="85725"/>
                  </a:lnTo>
                  <a:lnTo>
                    <a:pt x="47625" y="0"/>
                  </a:lnTo>
                  <a:close/>
                </a:path>
              </a:pathLst>
            </a:custGeom>
            <a:solidFill>
              <a:srgbClr val="8383D9"/>
            </a:solidFill>
          </p:spPr>
          <p:txBody>
            <a:bodyPr wrap="square" lIns="0" tIns="0" rIns="0" bIns="0" rtlCol="0"/>
            <a:lstStyle/>
            <a:p>
              <a:endParaRPr sz="1588"/>
            </a:p>
          </p:txBody>
        </p:sp>
        <p:sp>
          <p:nvSpPr>
            <p:cNvPr id="207" name="object 207"/>
            <p:cNvSpPr/>
            <p:nvPr/>
          </p:nvSpPr>
          <p:spPr>
            <a:xfrm>
              <a:off x="3409950" y="6686550"/>
              <a:ext cx="38100" cy="85725"/>
            </a:xfrm>
            <a:custGeom>
              <a:avLst/>
              <a:gdLst/>
              <a:ahLst/>
              <a:cxnLst/>
              <a:rect l="l" t="t" r="r" b="b"/>
              <a:pathLst>
                <a:path w="38100" h="85725">
                  <a:moveTo>
                    <a:pt x="38100" y="0"/>
                  </a:moveTo>
                  <a:lnTo>
                    <a:pt x="0" y="0"/>
                  </a:lnTo>
                  <a:lnTo>
                    <a:pt x="0" y="85725"/>
                  </a:lnTo>
                  <a:lnTo>
                    <a:pt x="38100" y="85725"/>
                  </a:lnTo>
                  <a:lnTo>
                    <a:pt x="38100" y="0"/>
                  </a:lnTo>
                  <a:close/>
                </a:path>
              </a:pathLst>
            </a:custGeom>
            <a:solidFill>
              <a:srgbClr val="8585D9"/>
            </a:solidFill>
          </p:spPr>
          <p:txBody>
            <a:bodyPr wrap="square" lIns="0" tIns="0" rIns="0" bIns="0" rtlCol="0"/>
            <a:lstStyle/>
            <a:p>
              <a:endParaRPr sz="1588"/>
            </a:p>
          </p:txBody>
        </p:sp>
        <p:sp>
          <p:nvSpPr>
            <p:cNvPr id="208" name="object 208"/>
            <p:cNvSpPr/>
            <p:nvPr/>
          </p:nvSpPr>
          <p:spPr>
            <a:xfrm>
              <a:off x="3448050" y="6686550"/>
              <a:ext cx="38100" cy="85725"/>
            </a:xfrm>
            <a:custGeom>
              <a:avLst/>
              <a:gdLst/>
              <a:ahLst/>
              <a:cxnLst/>
              <a:rect l="l" t="t" r="r" b="b"/>
              <a:pathLst>
                <a:path w="38100" h="85725">
                  <a:moveTo>
                    <a:pt x="38100" y="0"/>
                  </a:moveTo>
                  <a:lnTo>
                    <a:pt x="0" y="0"/>
                  </a:lnTo>
                  <a:lnTo>
                    <a:pt x="0" y="85725"/>
                  </a:lnTo>
                  <a:lnTo>
                    <a:pt x="38100" y="85725"/>
                  </a:lnTo>
                  <a:lnTo>
                    <a:pt x="38100" y="0"/>
                  </a:lnTo>
                  <a:close/>
                </a:path>
              </a:pathLst>
            </a:custGeom>
            <a:solidFill>
              <a:srgbClr val="8787D9"/>
            </a:solidFill>
          </p:spPr>
          <p:txBody>
            <a:bodyPr wrap="square" lIns="0" tIns="0" rIns="0" bIns="0" rtlCol="0"/>
            <a:lstStyle/>
            <a:p>
              <a:endParaRPr sz="1588"/>
            </a:p>
          </p:txBody>
        </p:sp>
        <p:sp>
          <p:nvSpPr>
            <p:cNvPr id="209" name="object 209"/>
            <p:cNvSpPr/>
            <p:nvPr/>
          </p:nvSpPr>
          <p:spPr>
            <a:xfrm>
              <a:off x="3486150" y="6686550"/>
              <a:ext cx="47625" cy="85725"/>
            </a:xfrm>
            <a:custGeom>
              <a:avLst/>
              <a:gdLst/>
              <a:ahLst/>
              <a:cxnLst/>
              <a:rect l="l" t="t" r="r" b="b"/>
              <a:pathLst>
                <a:path w="47625" h="85725">
                  <a:moveTo>
                    <a:pt x="47625" y="0"/>
                  </a:moveTo>
                  <a:lnTo>
                    <a:pt x="0" y="0"/>
                  </a:lnTo>
                  <a:lnTo>
                    <a:pt x="0" y="85725"/>
                  </a:lnTo>
                  <a:lnTo>
                    <a:pt x="47625" y="85725"/>
                  </a:lnTo>
                  <a:lnTo>
                    <a:pt x="47625" y="0"/>
                  </a:lnTo>
                  <a:close/>
                </a:path>
              </a:pathLst>
            </a:custGeom>
            <a:solidFill>
              <a:srgbClr val="8989D9"/>
            </a:solidFill>
          </p:spPr>
          <p:txBody>
            <a:bodyPr wrap="square" lIns="0" tIns="0" rIns="0" bIns="0" rtlCol="0"/>
            <a:lstStyle/>
            <a:p>
              <a:endParaRPr sz="1588"/>
            </a:p>
          </p:txBody>
        </p:sp>
        <p:sp>
          <p:nvSpPr>
            <p:cNvPr id="210" name="object 210"/>
            <p:cNvSpPr/>
            <p:nvPr/>
          </p:nvSpPr>
          <p:spPr>
            <a:xfrm>
              <a:off x="3533775" y="6686550"/>
              <a:ext cx="38100" cy="85725"/>
            </a:xfrm>
            <a:custGeom>
              <a:avLst/>
              <a:gdLst/>
              <a:ahLst/>
              <a:cxnLst/>
              <a:rect l="l" t="t" r="r" b="b"/>
              <a:pathLst>
                <a:path w="38100" h="85725">
                  <a:moveTo>
                    <a:pt x="38100" y="0"/>
                  </a:moveTo>
                  <a:lnTo>
                    <a:pt x="0" y="0"/>
                  </a:lnTo>
                  <a:lnTo>
                    <a:pt x="0" y="85725"/>
                  </a:lnTo>
                  <a:lnTo>
                    <a:pt x="38100" y="85725"/>
                  </a:lnTo>
                  <a:lnTo>
                    <a:pt x="38100" y="0"/>
                  </a:lnTo>
                  <a:close/>
                </a:path>
              </a:pathLst>
            </a:custGeom>
            <a:solidFill>
              <a:srgbClr val="8A8AD9"/>
            </a:solidFill>
          </p:spPr>
          <p:txBody>
            <a:bodyPr wrap="square" lIns="0" tIns="0" rIns="0" bIns="0" rtlCol="0"/>
            <a:lstStyle/>
            <a:p>
              <a:endParaRPr sz="1588"/>
            </a:p>
          </p:txBody>
        </p:sp>
        <p:sp>
          <p:nvSpPr>
            <p:cNvPr id="211" name="object 211"/>
            <p:cNvSpPr/>
            <p:nvPr/>
          </p:nvSpPr>
          <p:spPr>
            <a:xfrm>
              <a:off x="3571875" y="6686550"/>
              <a:ext cx="38100" cy="85725"/>
            </a:xfrm>
            <a:custGeom>
              <a:avLst/>
              <a:gdLst/>
              <a:ahLst/>
              <a:cxnLst/>
              <a:rect l="l" t="t" r="r" b="b"/>
              <a:pathLst>
                <a:path w="38100" h="85725">
                  <a:moveTo>
                    <a:pt x="38100" y="0"/>
                  </a:moveTo>
                  <a:lnTo>
                    <a:pt x="0" y="0"/>
                  </a:lnTo>
                  <a:lnTo>
                    <a:pt x="0" y="85725"/>
                  </a:lnTo>
                  <a:lnTo>
                    <a:pt x="38100" y="85725"/>
                  </a:lnTo>
                  <a:lnTo>
                    <a:pt x="38100" y="0"/>
                  </a:lnTo>
                  <a:close/>
                </a:path>
              </a:pathLst>
            </a:custGeom>
            <a:solidFill>
              <a:srgbClr val="8B8BDA"/>
            </a:solidFill>
          </p:spPr>
          <p:txBody>
            <a:bodyPr wrap="square" lIns="0" tIns="0" rIns="0" bIns="0" rtlCol="0"/>
            <a:lstStyle/>
            <a:p>
              <a:endParaRPr sz="1588"/>
            </a:p>
          </p:txBody>
        </p:sp>
        <p:sp>
          <p:nvSpPr>
            <p:cNvPr id="212" name="object 212"/>
            <p:cNvSpPr/>
            <p:nvPr/>
          </p:nvSpPr>
          <p:spPr>
            <a:xfrm>
              <a:off x="3609975" y="6686550"/>
              <a:ext cx="47625" cy="85725"/>
            </a:xfrm>
            <a:custGeom>
              <a:avLst/>
              <a:gdLst/>
              <a:ahLst/>
              <a:cxnLst/>
              <a:rect l="l" t="t" r="r" b="b"/>
              <a:pathLst>
                <a:path w="47625" h="85725">
                  <a:moveTo>
                    <a:pt x="47625" y="0"/>
                  </a:moveTo>
                  <a:lnTo>
                    <a:pt x="0" y="0"/>
                  </a:lnTo>
                  <a:lnTo>
                    <a:pt x="0" y="85725"/>
                  </a:lnTo>
                  <a:lnTo>
                    <a:pt x="47625" y="85725"/>
                  </a:lnTo>
                  <a:lnTo>
                    <a:pt x="47625" y="0"/>
                  </a:lnTo>
                  <a:close/>
                </a:path>
              </a:pathLst>
            </a:custGeom>
            <a:solidFill>
              <a:srgbClr val="8E8EDA"/>
            </a:solidFill>
          </p:spPr>
          <p:txBody>
            <a:bodyPr wrap="square" lIns="0" tIns="0" rIns="0" bIns="0" rtlCol="0"/>
            <a:lstStyle/>
            <a:p>
              <a:endParaRPr sz="1588"/>
            </a:p>
          </p:txBody>
        </p:sp>
        <p:sp>
          <p:nvSpPr>
            <p:cNvPr id="213" name="object 213"/>
            <p:cNvSpPr/>
            <p:nvPr/>
          </p:nvSpPr>
          <p:spPr>
            <a:xfrm>
              <a:off x="3657600" y="6686550"/>
              <a:ext cx="38100" cy="85725"/>
            </a:xfrm>
            <a:custGeom>
              <a:avLst/>
              <a:gdLst/>
              <a:ahLst/>
              <a:cxnLst/>
              <a:rect l="l" t="t" r="r" b="b"/>
              <a:pathLst>
                <a:path w="38100" h="85725">
                  <a:moveTo>
                    <a:pt x="38100" y="0"/>
                  </a:moveTo>
                  <a:lnTo>
                    <a:pt x="0" y="0"/>
                  </a:lnTo>
                  <a:lnTo>
                    <a:pt x="0" y="85725"/>
                  </a:lnTo>
                  <a:lnTo>
                    <a:pt x="38100" y="85725"/>
                  </a:lnTo>
                  <a:lnTo>
                    <a:pt x="38100" y="0"/>
                  </a:lnTo>
                  <a:close/>
                </a:path>
              </a:pathLst>
            </a:custGeom>
            <a:solidFill>
              <a:srgbClr val="8F8FDB"/>
            </a:solidFill>
          </p:spPr>
          <p:txBody>
            <a:bodyPr wrap="square" lIns="0" tIns="0" rIns="0" bIns="0" rtlCol="0"/>
            <a:lstStyle/>
            <a:p>
              <a:endParaRPr sz="1588"/>
            </a:p>
          </p:txBody>
        </p:sp>
        <p:sp>
          <p:nvSpPr>
            <p:cNvPr id="214" name="object 214"/>
            <p:cNvSpPr/>
            <p:nvPr/>
          </p:nvSpPr>
          <p:spPr>
            <a:xfrm>
              <a:off x="3695700" y="6686550"/>
              <a:ext cx="38100" cy="85725"/>
            </a:xfrm>
            <a:custGeom>
              <a:avLst/>
              <a:gdLst/>
              <a:ahLst/>
              <a:cxnLst/>
              <a:rect l="l" t="t" r="r" b="b"/>
              <a:pathLst>
                <a:path w="38100" h="85725">
                  <a:moveTo>
                    <a:pt x="38100" y="0"/>
                  </a:moveTo>
                  <a:lnTo>
                    <a:pt x="0" y="0"/>
                  </a:lnTo>
                  <a:lnTo>
                    <a:pt x="0" y="85725"/>
                  </a:lnTo>
                  <a:lnTo>
                    <a:pt x="38100" y="85725"/>
                  </a:lnTo>
                  <a:lnTo>
                    <a:pt x="38100" y="0"/>
                  </a:lnTo>
                  <a:close/>
                </a:path>
              </a:pathLst>
            </a:custGeom>
            <a:solidFill>
              <a:srgbClr val="9090DB"/>
            </a:solidFill>
          </p:spPr>
          <p:txBody>
            <a:bodyPr wrap="square" lIns="0" tIns="0" rIns="0" bIns="0" rtlCol="0"/>
            <a:lstStyle/>
            <a:p>
              <a:endParaRPr sz="1588"/>
            </a:p>
          </p:txBody>
        </p:sp>
        <p:sp>
          <p:nvSpPr>
            <p:cNvPr id="215" name="object 215"/>
            <p:cNvSpPr/>
            <p:nvPr/>
          </p:nvSpPr>
          <p:spPr>
            <a:xfrm>
              <a:off x="3733800" y="6686550"/>
              <a:ext cx="47625" cy="85725"/>
            </a:xfrm>
            <a:custGeom>
              <a:avLst/>
              <a:gdLst/>
              <a:ahLst/>
              <a:cxnLst/>
              <a:rect l="l" t="t" r="r" b="b"/>
              <a:pathLst>
                <a:path w="47625" h="85725">
                  <a:moveTo>
                    <a:pt x="47625" y="0"/>
                  </a:moveTo>
                  <a:lnTo>
                    <a:pt x="0" y="0"/>
                  </a:lnTo>
                  <a:lnTo>
                    <a:pt x="0" y="85725"/>
                  </a:lnTo>
                  <a:lnTo>
                    <a:pt x="47625" y="85725"/>
                  </a:lnTo>
                  <a:lnTo>
                    <a:pt x="47625" y="0"/>
                  </a:lnTo>
                  <a:close/>
                </a:path>
              </a:pathLst>
            </a:custGeom>
            <a:solidFill>
              <a:srgbClr val="9191DB"/>
            </a:solidFill>
          </p:spPr>
          <p:txBody>
            <a:bodyPr wrap="square" lIns="0" tIns="0" rIns="0" bIns="0" rtlCol="0"/>
            <a:lstStyle/>
            <a:p>
              <a:endParaRPr sz="1588"/>
            </a:p>
          </p:txBody>
        </p:sp>
        <p:sp>
          <p:nvSpPr>
            <p:cNvPr id="216" name="object 216"/>
            <p:cNvSpPr/>
            <p:nvPr/>
          </p:nvSpPr>
          <p:spPr>
            <a:xfrm>
              <a:off x="3781425" y="6686550"/>
              <a:ext cx="38100" cy="85725"/>
            </a:xfrm>
            <a:custGeom>
              <a:avLst/>
              <a:gdLst/>
              <a:ahLst/>
              <a:cxnLst/>
              <a:rect l="l" t="t" r="r" b="b"/>
              <a:pathLst>
                <a:path w="38100" h="85725">
                  <a:moveTo>
                    <a:pt x="38100" y="0"/>
                  </a:moveTo>
                  <a:lnTo>
                    <a:pt x="0" y="0"/>
                  </a:lnTo>
                  <a:lnTo>
                    <a:pt x="0" y="85725"/>
                  </a:lnTo>
                  <a:lnTo>
                    <a:pt x="38100" y="85725"/>
                  </a:lnTo>
                  <a:lnTo>
                    <a:pt x="38100" y="0"/>
                  </a:lnTo>
                  <a:close/>
                </a:path>
              </a:pathLst>
            </a:custGeom>
            <a:solidFill>
              <a:srgbClr val="9494DD"/>
            </a:solidFill>
          </p:spPr>
          <p:txBody>
            <a:bodyPr wrap="square" lIns="0" tIns="0" rIns="0" bIns="0" rtlCol="0"/>
            <a:lstStyle/>
            <a:p>
              <a:endParaRPr sz="1588"/>
            </a:p>
          </p:txBody>
        </p:sp>
        <p:sp>
          <p:nvSpPr>
            <p:cNvPr id="217" name="object 217"/>
            <p:cNvSpPr/>
            <p:nvPr/>
          </p:nvSpPr>
          <p:spPr>
            <a:xfrm>
              <a:off x="3819525" y="6686550"/>
              <a:ext cx="38100" cy="85725"/>
            </a:xfrm>
            <a:custGeom>
              <a:avLst/>
              <a:gdLst/>
              <a:ahLst/>
              <a:cxnLst/>
              <a:rect l="l" t="t" r="r" b="b"/>
              <a:pathLst>
                <a:path w="38100" h="85725">
                  <a:moveTo>
                    <a:pt x="38100" y="0"/>
                  </a:moveTo>
                  <a:lnTo>
                    <a:pt x="0" y="0"/>
                  </a:lnTo>
                  <a:lnTo>
                    <a:pt x="0" y="85725"/>
                  </a:lnTo>
                  <a:lnTo>
                    <a:pt x="38100" y="85725"/>
                  </a:lnTo>
                  <a:lnTo>
                    <a:pt x="38100" y="0"/>
                  </a:lnTo>
                  <a:close/>
                </a:path>
              </a:pathLst>
            </a:custGeom>
            <a:solidFill>
              <a:srgbClr val="9595DD"/>
            </a:solidFill>
          </p:spPr>
          <p:txBody>
            <a:bodyPr wrap="square" lIns="0" tIns="0" rIns="0" bIns="0" rtlCol="0"/>
            <a:lstStyle/>
            <a:p>
              <a:endParaRPr sz="1588"/>
            </a:p>
          </p:txBody>
        </p:sp>
        <p:sp>
          <p:nvSpPr>
            <p:cNvPr id="218" name="object 218"/>
            <p:cNvSpPr/>
            <p:nvPr/>
          </p:nvSpPr>
          <p:spPr>
            <a:xfrm>
              <a:off x="3857625" y="6686550"/>
              <a:ext cx="47625" cy="85725"/>
            </a:xfrm>
            <a:custGeom>
              <a:avLst/>
              <a:gdLst/>
              <a:ahLst/>
              <a:cxnLst/>
              <a:rect l="l" t="t" r="r" b="b"/>
              <a:pathLst>
                <a:path w="47625" h="85725">
                  <a:moveTo>
                    <a:pt x="47625" y="0"/>
                  </a:moveTo>
                  <a:lnTo>
                    <a:pt x="0" y="0"/>
                  </a:lnTo>
                  <a:lnTo>
                    <a:pt x="0" y="85725"/>
                  </a:lnTo>
                  <a:lnTo>
                    <a:pt x="47625" y="85725"/>
                  </a:lnTo>
                  <a:lnTo>
                    <a:pt x="47625" y="0"/>
                  </a:lnTo>
                  <a:close/>
                </a:path>
              </a:pathLst>
            </a:custGeom>
            <a:solidFill>
              <a:srgbClr val="9797DD"/>
            </a:solidFill>
          </p:spPr>
          <p:txBody>
            <a:bodyPr wrap="square" lIns="0" tIns="0" rIns="0" bIns="0" rtlCol="0"/>
            <a:lstStyle/>
            <a:p>
              <a:endParaRPr sz="1588"/>
            </a:p>
          </p:txBody>
        </p:sp>
        <p:sp>
          <p:nvSpPr>
            <p:cNvPr id="219" name="object 219"/>
            <p:cNvSpPr/>
            <p:nvPr/>
          </p:nvSpPr>
          <p:spPr>
            <a:xfrm>
              <a:off x="3905250" y="6686550"/>
              <a:ext cx="38100" cy="85725"/>
            </a:xfrm>
            <a:custGeom>
              <a:avLst/>
              <a:gdLst/>
              <a:ahLst/>
              <a:cxnLst/>
              <a:rect l="l" t="t" r="r" b="b"/>
              <a:pathLst>
                <a:path w="38100" h="85725">
                  <a:moveTo>
                    <a:pt x="38100" y="0"/>
                  </a:moveTo>
                  <a:lnTo>
                    <a:pt x="0" y="0"/>
                  </a:lnTo>
                  <a:lnTo>
                    <a:pt x="0" y="85725"/>
                  </a:lnTo>
                  <a:lnTo>
                    <a:pt x="38100" y="85725"/>
                  </a:lnTo>
                  <a:lnTo>
                    <a:pt x="38100" y="0"/>
                  </a:lnTo>
                  <a:close/>
                </a:path>
              </a:pathLst>
            </a:custGeom>
            <a:solidFill>
              <a:srgbClr val="9898DE"/>
            </a:solidFill>
          </p:spPr>
          <p:txBody>
            <a:bodyPr wrap="square" lIns="0" tIns="0" rIns="0" bIns="0" rtlCol="0"/>
            <a:lstStyle/>
            <a:p>
              <a:endParaRPr sz="1588"/>
            </a:p>
          </p:txBody>
        </p:sp>
        <p:sp>
          <p:nvSpPr>
            <p:cNvPr id="220" name="object 220"/>
            <p:cNvSpPr/>
            <p:nvPr/>
          </p:nvSpPr>
          <p:spPr>
            <a:xfrm>
              <a:off x="3943350" y="6686550"/>
              <a:ext cx="38100" cy="85725"/>
            </a:xfrm>
            <a:custGeom>
              <a:avLst/>
              <a:gdLst/>
              <a:ahLst/>
              <a:cxnLst/>
              <a:rect l="l" t="t" r="r" b="b"/>
              <a:pathLst>
                <a:path w="38100" h="85725">
                  <a:moveTo>
                    <a:pt x="38100" y="0"/>
                  </a:moveTo>
                  <a:lnTo>
                    <a:pt x="0" y="0"/>
                  </a:lnTo>
                  <a:lnTo>
                    <a:pt x="0" y="85725"/>
                  </a:lnTo>
                  <a:lnTo>
                    <a:pt x="38100" y="85725"/>
                  </a:lnTo>
                  <a:lnTo>
                    <a:pt x="38100" y="0"/>
                  </a:lnTo>
                  <a:close/>
                </a:path>
              </a:pathLst>
            </a:custGeom>
            <a:solidFill>
              <a:srgbClr val="9A9ADE"/>
            </a:solidFill>
          </p:spPr>
          <p:txBody>
            <a:bodyPr wrap="square" lIns="0" tIns="0" rIns="0" bIns="0" rtlCol="0"/>
            <a:lstStyle/>
            <a:p>
              <a:endParaRPr sz="1588"/>
            </a:p>
          </p:txBody>
        </p:sp>
        <p:sp>
          <p:nvSpPr>
            <p:cNvPr id="221" name="object 221"/>
            <p:cNvSpPr/>
            <p:nvPr/>
          </p:nvSpPr>
          <p:spPr>
            <a:xfrm>
              <a:off x="3981450" y="6686550"/>
              <a:ext cx="47625" cy="85725"/>
            </a:xfrm>
            <a:custGeom>
              <a:avLst/>
              <a:gdLst/>
              <a:ahLst/>
              <a:cxnLst/>
              <a:rect l="l" t="t" r="r" b="b"/>
              <a:pathLst>
                <a:path w="47625" h="85725">
                  <a:moveTo>
                    <a:pt x="47625" y="0"/>
                  </a:moveTo>
                  <a:lnTo>
                    <a:pt x="0" y="0"/>
                  </a:lnTo>
                  <a:lnTo>
                    <a:pt x="0" y="85725"/>
                  </a:lnTo>
                  <a:lnTo>
                    <a:pt x="47625" y="85725"/>
                  </a:lnTo>
                  <a:lnTo>
                    <a:pt x="47625" y="0"/>
                  </a:lnTo>
                  <a:close/>
                </a:path>
              </a:pathLst>
            </a:custGeom>
            <a:solidFill>
              <a:srgbClr val="9C9CDE"/>
            </a:solidFill>
          </p:spPr>
          <p:txBody>
            <a:bodyPr wrap="square" lIns="0" tIns="0" rIns="0" bIns="0" rtlCol="0"/>
            <a:lstStyle/>
            <a:p>
              <a:endParaRPr sz="1588"/>
            </a:p>
          </p:txBody>
        </p:sp>
        <p:sp>
          <p:nvSpPr>
            <p:cNvPr id="222" name="object 222"/>
            <p:cNvSpPr/>
            <p:nvPr/>
          </p:nvSpPr>
          <p:spPr>
            <a:xfrm>
              <a:off x="4029075" y="6686550"/>
              <a:ext cx="76200" cy="85725"/>
            </a:xfrm>
            <a:custGeom>
              <a:avLst/>
              <a:gdLst/>
              <a:ahLst/>
              <a:cxnLst/>
              <a:rect l="l" t="t" r="r" b="b"/>
              <a:pathLst>
                <a:path w="76200" h="85725">
                  <a:moveTo>
                    <a:pt x="76200" y="0"/>
                  </a:moveTo>
                  <a:lnTo>
                    <a:pt x="38100" y="0"/>
                  </a:lnTo>
                  <a:lnTo>
                    <a:pt x="0" y="0"/>
                  </a:lnTo>
                  <a:lnTo>
                    <a:pt x="0" y="85725"/>
                  </a:lnTo>
                  <a:lnTo>
                    <a:pt x="38100" y="85725"/>
                  </a:lnTo>
                  <a:lnTo>
                    <a:pt x="76200" y="85725"/>
                  </a:lnTo>
                  <a:lnTo>
                    <a:pt x="76200" y="0"/>
                  </a:lnTo>
                  <a:close/>
                </a:path>
              </a:pathLst>
            </a:custGeom>
            <a:solidFill>
              <a:srgbClr val="9D9DDE"/>
            </a:solidFill>
          </p:spPr>
          <p:txBody>
            <a:bodyPr wrap="square" lIns="0" tIns="0" rIns="0" bIns="0" rtlCol="0"/>
            <a:lstStyle/>
            <a:p>
              <a:endParaRPr sz="1588"/>
            </a:p>
          </p:txBody>
        </p:sp>
        <p:sp>
          <p:nvSpPr>
            <p:cNvPr id="223" name="object 223"/>
            <p:cNvSpPr/>
            <p:nvPr/>
          </p:nvSpPr>
          <p:spPr>
            <a:xfrm>
              <a:off x="4105275" y="6686550"/>
              <a:ext cx="47625" cy="85725"/>
            </a:xfrm>
            <a:custGeom>
              <a:avLst/>
              <a:gdLst/>
              <a:ahLst/>
              <a:cxnLst/>
              <a:rect l="l" t="t" r="r" b="b"/>
              <a:pathLst>
                <a:path w="47625" h="85725">
                  <a:moveTo>
                    <a:pt x="47625" y="0"/>
                  </a:moveTo>
                  <a:lnTo>
                    <a:pt x="0" y="0"/>
                  </a:lnTo>
                  <a:lnTo>
                    <a:pt x="0" y="85725"/>
                  </a:lnTo>
                  <a:lnTo>
                    <a:pt x="47625" y="85725"/>
                  </a:lnTo>
                  <a:lnTo>
                    <a:pt x="47625" y="0"/>
                  </a:lnTo>
                  <a:close/>
                </a:path>
              </a:pathLst>
            </a:custGeom>
            <a:solidFill>
              <a:srgbClr val="A1A1DF"/>
            </a:solidFill>
          </p:spPr>
          <p:txBody>
            <a:bodyPr wrap="square" lIns="0" tIns="0" rIns="0" bIns="0" rtlCol="0"/>
            <a:lstStyle/>
            <a:p>
              <a:endParaRPr sz="1588"/>
            </a:p>
          </p:txBody>
        </p:sp>
        <p:sp>
          <p:nvSpPr>
            <p:cNvPr id="224" name="object 224"/>
            <p:cNvSpPr/>
            <p:nvPr/>
          </p:nvSpPr>
          <p:spPr>
            <a:xfrm>
              <a:off x="4152900" y="6686550"/>
              <a:ext cx="38100" cy="85725"/>
            </a:xfrm>
            <a:custGeom>
              <a:avLst/>
              <a:gdLst/>
              <a:ahLst/>
              <a:cxnLst/>
              <a:rect l="l" t="t" r="r" b="b"/>
              <a:pathLst>
                <a:path w="38100" h="85725">
                  <a:moveTo>
                    <a:pt x="38100" y="0"/>
                  </a:moveTo>
                  <a:lnTo>
                    <a:pt x="0" y="0"/>
                  </a:lnTo>
                  <a:lnTo>
                    <a:pt x="0" y="85725"/>
                  </a:lnTo>
                  <a:lnTo>
                    <a:pt x="38100" y="85725"/>
                  </a:lnTo>
                  <a:lnTo>
                    <a:pt x="38100" y="0"/>
                  </a:lnTo>
                  <a:close/>
                </a:path>
              </a:pathLst>
            </a:custGeom>
            <a:solidFill>
              <a:srgbClr val="A2A2DF"/>
            </a:solidFill>
          </p:spPr>
          <p:txBody>
            <a:bodyPr wrap="square" lIns="0" tIns="0" rIns="0" bIns="0" rtlCol="0"/>
            <a:lstStyle/>
            <a:p>
              <a:endParaRPr sz="1588"/>
            </a:p>
          </p:txBody>
        </p:sp>
        <p:sp>
          <p:nvSpPr>
            <p:cNvPr id="225" name="object 225"/>
            <p:cNvSpPr/>
            <p:nvPr/>
          </p:nvSpPr>
          <p:spPr>
            <a:xfrm>
              <a:off x="4191000" y="6686550"/>
              <a:ext cx="38100" cy="85725"/>
            </a:xfrm>
            <a:custGeom>
              <a:avLst/>
              <a:gdLst/>
              <a:ahLst/>
              <a:cxnLst/>
              <a:rect l="l" t="t" r="r" b="b"/>
              <a:pathLst>
                <a:path w="38100" h="85725">
                  <a:moveTo>
                    <a:pt x="38100" y="0"/>
                  </a:moveTo>
                  <a:lnTo>
                    <a:pt x="0" y="0"/>
                  </a:lnTo>
                  <a:lnTo>
                    <a:pt x="0" y="85725"/>
                  </a:lnTo>
                  <a:lnTo>
                    <a:pt x="38100" y="85725"/>
                  </a:lnTo>
                  <a:lnTo>
                    <a:pt x="38100" y="0"/>
                  </a:lnTo>
                  <a:close/>
                </a:path>
              </a:pathLst>
            </a:custGeom>
            <a:solidFill>
              <a:srgbClr val="A2A2E1"/>
            </a:solidFill>
          </p:spPr>
          <p:txBody>
            <a:bodyPr wrap="square" lIns="0" tIns="0" rIns="0" bIns="0" rtlCol="0"/>
            <a:lstStyle/>
            <a:p>
              <a:endParaRPr sz="1588"/>
            </a:p>
          </p:txBody>
        </p:sp>
        <p:sp>
          <p:nvSpPr>
            <p:cNvPr id="226" name="object 226"/>
            <p:cNvSpPr/>
            <p:nvPr/>
          </p:nvSpPr>
          <p:spPr>
            <a:xfrm>
              <a:off x="4229100" y="6686550"/>
              <a:ext cx="47625" cy="85725"/>
            </a:xfrm>
            <a:custGeom>
              <a:avLst/>
              <a:gdLst/>
              <a:ahLst/>
              <a:cxnLst/>
              <a:rect l="l" t="t" r="r" b="b"/>
              <a:pathLst>
                <a:path w="47625" h="85725">
                  <a:moveTo>
                    <a:pt x="47625" y="0"/>
                  </a:moveTo>
                  <a:lnTo>
                    <a:pt x="0" y="0"/>
                  </a:lnTo>
                  <a:lnTo>
                    <a:pt x="0" y="85725"/>
                  </a:lnTo>
                  <a:lnTo>
                    <a:pt x="47625" y="85725"/>
                  </a:lnTo>
                  <a:lnTo>
                    <a:pt x="47625" y="0"/>
                  </a:lnTo>
                  <a:close/>
                </a:path>
              </a:pathLst>
            </a:custGeom>
            <a:solidFill>
              <a:srgbClr val="A3A3E1"/>
            </a:solidFill>
          </p:spPr>
          <p:txBody>
            <a:bodyPr wrap="square" lIns="0" tIns="0" rIns="0" bIns="0" rtlCol="0"/>
            <a:lstStyle/>
            <a:p>
              <a:endParaRPr sz="1588"/>
            </a:p>
          </p:txBody>
        </p:sp>
        <p:sp>
          <p:nvSpPr>
            <p:cNvPr id="227" name="object 227"/>
            <p:cNvSpPr/>
            <p:nvPr/>
          </p:nvSpPr>
          <p:spPr>
            <a:xfrm>
              <a:off x="4276725" y="6686550"/>
              <a:ext cx="38100" cy="85725"/>
            </a:xfrm>
            <a:custGeom>
              <a:avLst/>
              <a:gdLst/>
              <a:ahLst/>
              <a:cxnLst/>
              <a:rect l="l" t="t" r="r" b="b"/>
              <a:pathLst>
                <a:path w="38100" h="85725">
                  <a:moveTo>
                    <a:pt x="38100" y="0"/>
                  </a:moveTo>
                  <a:lnTo>
                    <a:pt x="0" y="0"/>
                  </a:lnTo>
                  <a:lnTo>
                    <a:pt x="0" y="85725"/>
                  </a:lnTo>
                  <a:lnTo>
                    <a:pt x="38100" y="85725"/>
                  </a:lnTo>
                  <a:lnTo>
                    <a:pt x="38100" y="0"/>
                  </a:lnTo>
                  <a:close/>
                </a:path>
              </a:pathLst>
            </a:custGeom>
            <a:solidFill>
              <a:srgbClr val="A6A6E2"/>
            </a:solidFill>
          </p:spPr>
          <p:txBody>
            <a:bodyPr wrap="square" lIns="0" tIns="0" rIns="0" bIns="0" rtlCol="0"/>
            <a:lstStyle/>
            <a:p>
              <a:endParaRPr sz="1588"/>
            </a:p>
          </p:txBody>
        </p:sp>
        <p:sp>
          <p:nvSpPr>
            <p:cNvPr id="228" name="object 228"/>
            <p:cNvSpPr/>
            <p:nvPr/>
          </p:nvSpPr>
          <p:spPr>
            <a:xfrm>
              <a:off x="4314825" y="6686550"/>
              <a:ext cx="38100" cy="85725"/>
            </a:xfrm>
            <a:custGeom>
              <a:avLst/>
              <a:gdLst/>
              <a:ahLst/>
              <a:cxnLst/>
              <a:rect l="l" t="t" r="r" b="b"/>
              <a:pathLst>
                <a:path w="38100" h="85725">
                  <a:moveTo>
                    <a:pt x="38100" y="0"/>
                  </a:moveTo>
                  <a:lnTo>
                    <a:pt x="0" y="0"/>
                  </a:lnTo>
                  <a:lnTo>
                    <a:pt x="0" y="85725"/>
                  </a:lnTo>
                  <a:lnTo>
                    <a:pt x="38100" y="85725"/>
                  </a:lnTo>
                  <a:lnTo>
                    <a:pt x="38100" y="0"/>
                  </a:lnTo>
                  <a:close/>
                </a:path>
              </a:pathLst>
            </a:custGeom>
            <a:solidFill>
              <a:srgbClr val="A7A7E2"/>
            </a:solidFill>
          </p:spPr>
          <p:txBody>
            <a:bodyPr wrap="square" lIns="0" tIns="0" rIns="0" bIns="0" rtlCol="0"/>
            <a:lstStyle/>
            <a:p>
              <a:endParaRPr sz="1588"/>
            </a:p>
          </p:txBody>
        </p:sp>
        <p:sp>
          <p:nvSpPr>
            <p:cNvPr id="229" name="object 229"/>
            <p:cNvSpPr/>
            <p:nvPr/>
          </p:nvSpPr>
          <p:spPr>
            <a:xfrm>
              <a:off x="4352925" y="6686550"/>
              <a:ext cx="47625" cy="85725"/>
            </a:xfrm>
            <a:custGeom>
              <a:avLst/>
              <a:gdLst/>
              <a:ahLst/>
              <a:cxnLst/>
              <a:rect l="l" t="t" r="r" b="b"/>
              <a:pathLst>
                <a:path w="47625" h="85725">
                  <a:moveTo>
                    <a:pt x="47625" y="0"/>
                  </a:moveTo>
                  <a:lnTo>
                    <a:pt x="0" y="0"/>
                  </a:lnTo>
                  <a:lnTo>
                    <a:pt x="0" y="85725"/>
                  </a:lnTo>
                  <a:lnTo>
                    <a:pt x="47625" y="85725"/>
                  </a:lnTo>
                  <a:lnTo>
                    <a:pt x="47625" y="0"/>
                  </a:lnTo>
                  <a:close/>
                </a:path>
              </a:pathLst>
            </a:custGeom>
            <a:solidFill>
              <a:srgbClr val="A8A8E2"/>
            </a:solidFill>
          </p:spPr>
          <p:txBody>
            <a:bodyPr wrap="square" lIns="0" tIns="0" rIns="0" bIns="0" rtlCol="0"/>
            <a:lstStyle/>
            <a:p>
              <a:endParaRPr sz="1588"/>
            </a:p>
          </p:txBody>
        </p:sp>
        <p:sp>
          <p:nvSpPr>
            <p:cNvPr id="230" name="object 230"/>
            <p:cNvSpPr/>
            <p:nvPr/>
          </p:nvSpPr>
          <p:spPr>
            <a:xfrm>
              <a:off x="4400550" y="6686550"/>
              <a:ext cx="38100" cy="85725"/>
            </a:xfrm>
            <a:custGeom>
              <a:avLst/>
              <a:gdLst/>
              <a:ahLst/>
              <a:cxnLst/>
              <a:rect l="l" t="t" r="r" b="b"/>
              <a:pathLst>
                <a:path w="38100" h="85725">
                  <a:moveTo>
                    <a:pt x="38100" y="0"/>
                  </a:moveTo>
                  <a:lnTo>
                    <a:pt x="0" y="0"/>
                  </a:lnTo>
                  <a:lnTo>
                    <a:pt x="0" y="85725"/>
                  </a:lnTo>
                  <a:lnTo>
                    <a:pt x="38100" y="85725"/>
                  </a:lnTo>
                  <a:lnTo>
                    <a:pt x="38100" y="0"/>
                  </a:lnTo>
                  <a:close/>
                </a:path>
              </a:pathLst>
            </a:custGeom>
            <a:solidFill>
              <a:srgbClr val="AAAAE3"/>
            </a:solidFill>
          </p:spPr>
          <p:txBody>
            <a:bodyPr wrap="square" lIns="0" tIns="0" rIns="0" bIns="0" rtlCol="0"/>
            <a:lstStyle/>
            <a:p>
              <a:endParaRPr sz="1588"/>
            </a:p>
          </p:txBody>
        </p:sp>
        <p:sp>
          <p:nvSpPr>
            <p:cNvPr id="231" name="object 231"/>
            <p:cNvSpPr/>
            <p:nvPr/>
          </p:nvSpPr>
          <p:spPr>
            <a:xfrm>
              <a:off x="4438650" y="6686550"/>
              <a:ext cx="38100" cy="85725"/>
            </a:xfrm>
            <a:custGeom>
              <a:avLst/>
              <a:gdLst/>
              <a:ahLst/>
              <a:cxnLst/>
              <a:rect l="l" t="t" r="r" b="b"/>
              <a:pathLst>
                <a:path w="38100" h="85725">
                  <a:moveTo>
                    <a:pt x="38100" y="0"/>
                  </a:moveTo>
                  <a:lnTo>
                    <a:pt x="0" y="0"/>
                  </a:lnTo>
                  <a:lnTo>
                    <a:pt x="0" y="85725"/>
                  </a:lnTo>
                  <a:lnTo>
                    <a:pt x="38100" y="85725"/>
                  </a:lnTo>
                  <a:lnTo>
                    <a:pt x="38100" y="0"/>
                  </a:lnTo>
                  <a:close/>
                </a:path>
              </a:pathLst>
            </a:custGeom>
            <a:solidFill>
              <a:srgbClr val="ACACE3"/>
            </a:solidFill>
          </p:spPr>
          <p:txBody>
            <a:bodyPr wrap="square" lIns="0" tIns="0" rIns="0" bIns="0" rtlCol="0"/>
            <a:lstStyle/>
            <a:p>
              <a:endParaRPr sz="1588"/>
            </a:p>
          </p:txBody>
        </p:sp>
        <p:sp>
          <p:nvSpPr>
            <p:cNvPr id="232" name="object 232"/>
            <p:cNvSpPr/>
            <p:nvPr/>
          </p:nvSpPr>
          <p:spPr>
            <a:xfrm>
              <a:off x="4476750" y="6686550"/>
              <a:ext cx="47625" cy="85725"/>
            </a:xfrm>
            <a:custGeom>
              <a:avLst/>
              <a:gdLst/>
              <a:ahLst/>
              <a:cxnLst/>
              <a:rect l="l" t="t" r="r" b="b"/>
              <a:pathLst>
                <a:path w="47625" h="85725">
                  <a:moveTo>
                    <a:pt x="47625" y="0"/>
                  </a:moveTo>
                  <a:lnTo>
                    <a:pt x="0" y="0"/>
                  </a:lnTo>
                  <a:lnTo>
                    <a:pt x="0" y="85725"/>
                  </a:lnTo>
                  <a:lnTo>
                    <a:pt x="47625" y="85725"/>
                  </a:lnTo>
                  <a:lnTo>
                    <a:pt x="47625" y="0"/>
                  </a:lnTo>
                  <a:close/>
                </a:path>
              </a:pathLst>
            </a:custGeom>
            <a:solidFill>
              <a:srgbClr val="AEAEE3"/>
            </a:solidFill>
          </p:spPr>
          <p:txBody>
            <a:bodyPr wrap="square" lIns="0" tIns="0" rIns="0" bIns="0" rtlCol="0"/>
            <a:lstStyle/>
            <a:p>
              <a:endParaRPr sz="1588"/>
            </a:p>
          </p:txBody>
        </p:sp>
        <p:sp>
          <p:nvSpPr>
            <p:cNvPr id="233" name="object 233"/>
            <p:cNvSpPr/>
            <p:nvPr/>
          </p:nvSpPr>
          <p:spPr>
            <a:xfrm>
              <a:off x="4524375" y="6686550"/>
              <a:ext cx="38100" cy="85725"/>
            </a:xfrm>
            <a:custGeom>
              <a:avLst/>
              <a:gdLst/>
              <a:ahLst/>
              <a:cxnLst/>
              <a:rect l="l" t="t" r="r" b="b"/>
              <a:pathLst>
                <a:path w="38100" h="85725">
                  <a:moveTo>
                    <a:pt x="38100" y="0"/>
                  </a:moveTo>
                  <a:lnTo>
                    <a:pt x="0" y="0"/>
                  </a:lnTo>
                  <a:lnTo>
                    <a:pt x="0" y="85725"/>
                  </a:lnTo>
                  <a:lnTo>
                    <a:pt x="38100" y="85725"/>
                  </a:lnTo>
                  <a:lnTo>
                    <a:pt x="38100" y="0"/>
                  </a:lnTo>
                  <a:close/>
                </a:path>
              </a:pathLst>
            </a:custGeom>
            <a:solidFill>
              <a:srgbClr val="AFAFE3"/>
            </a:solidFill>
          </p:spPr>
          <p:txBody>
            <a:bodyPr wrap="square" lIns="0" tIns="0" rIns="0" bIns="0" rtlCol="0"/>
            <a:lstStyle/>
            <a:p>
              <a:endParaRPr sz="1588"/>
            </a:p>
          </p:txBody>
        </p:sp>
        <p:sp>
          <p:nvSpPr>
            <p:cNvPr id="234" name="object 234"/>
            <p:cNvSpPr/>
            <p:nvPr/>
          </p:nvSpPr>
          <p:spPr>
            <a:xfrm>
              <a:off x="4562475" y="6686550"/>
              <a:ext cx="38100" cy="85725"/>
            </a:xfrm>
            <a:custGeom>
              <a:avLst/>
              <a:gdLst/>
              <a:ahLst/>
              <a:cxnLst/>
              <a:rect l="l" t="t" r="r" b="b"/>
              <a:pathLst>
                <a:path w="38100" h="85725">
                  <a:moveTo>
                    <a:pt x="38100" y="0"/>
                  </a:moveTo>
                  <a:lnTo>
                    <a:pt x="0" y="0"/>
                  </a:lnTo>
                  <a:lnTo>
                    <a:pt x="0" y="85725"/>
                  </a:lnTo>
                  <a:lnTo>
                    <a:pt x="38100" y="85725"/>
                  </a:lnTo>
                  <a:lnTo>
                    <a:pt x="38100" y="0"/>
                  </a:lnTo>
                  <a:close/>
                </a:path>
              </a:pathLst>
            </a:custGeom>
            <a:solidFill>
              <a:srgbClr val="B0B0E3"/>
            </a:solidFill>
          </p:spPr>
          <p:txBody>
            <a:bodyPr wrap="square" lIns="0" tIns="0" rIns="0" bIns="0" rtlCol="0"/>
            <a:lstStyle/>
            <a:p>
              <a:endParaRPr sz="1588"/>
            </a:p>
          </p:txBody>
        </p:sp>
        <p:sp>
          <p:nvSpPr>
            <p:cNvPr id="235" name="object 235"/>
            <p:cNvSpPr/>
            <p:nvPr/>
          </p:nvSpPr>
          <p:spPr>
            <a:xfrm>
              <a:off x="4600575" y="6686550"/>
              <a:ext cx="47625" cy="85725"/>
            </a:xfrm>
            <a:custGeom>
              <a:avLst/>
              <a:gdLst/>
              <a:ahLst/>
              <a:cxnLst/>
              <a:rect l="l" t="t" r="r" b="b"/>
              <a:pathLst>
                <a:path w="47625" h="85725">
                  <a:moveTo>
                    <a:pt x="47625" y="0"/>
                  </a:moveTo>
                  <a:lnTo>
                    <a:pt x="0" y="0"/>
                  </a:lnTo>
                  <a:lnTo>
                    <a:pt x="0" y="85725"/>
                  </a:lnTo>
                  <a:lnTo>
                    <a:pt x="47625" y="85725"/>
                  </a:lnTo>
                  <a:lnTo>
                    <a:pt x="47625" y="0"/>
                  </a:lnTo>
                  <a:close/>
                </a:path>
              </a:pathLst>
            </a:custGeom>
            <a:solidFill>
              <a:srgbClr val="B1B1E4"/>
            </a:solidFill>
          </p:spPr>
          <p:txBody>
            <a:bodyPr wrap="square" lIns="0" tIns="0" rIns="0" bIns="0" rtlCol="0"/>
            <a:lstStyle/>
            <a:p>
              <a:endParaRPr sz="1588"/>
            </a:p>
          </p:txBody>
        </p:sp>
        <p:sp>
          <p:nvSpPr>
            <p:cNvPr id="236" name="object 236"/>
            <p:cNvSpPr/>
            <p:nvPr/>
          </p:nvSpPr>
          <p:spPr>
            <a:xfrm>
              <a:off x="4648200" y="6686550"/>
              <a:ext cx="38100" cy="85725"/>
            </a:xfrm>
            <a:custGeom>
              <a:avLst/>
              <a:gdLst/>
              <a:ahLst/>
              <a:cxnLst/>
              <a:rect l="l" t="t" r="r" b="b"/>
              <a:pathLst>
                <a:path w="38100" h="85725">
                  <a:moveTo>
                    <a:pt x="38100" y="0"/>
                  </a:moveTo>
                  <a:lnTo>
                    <a:pt x="0" y="0"/>
                  </a:lnTo>
                  <a:lnTo>
                    <a:pt x="0" y="85725"/>
                  </a:lnTo>
                  <a:lnTo>
                    <a:pt x="38100" y="85725"/>
                  </a:lnTo>
                  <a:lnTo>
                    <a:pt x="38100" y="0"/>
                  </a:lnTo>
                  <a:close/>
                </a:path>
              </a:pathLst>
            </a:custGeom>
            <a:solidFill>
              <a:srgbClr val="B3B3E4"/>
            </a:solidFill>
          </p:spPr>
          <p:txBody>
            <a:bodyPr wrap="square" lIns="0" tIns="0" rIns="0" bIns="0" rtlCol="0"/>
            <a:lstStyle/>
            <a:p>
              <a:endParaRPr sz="1588"/>
            </a:p>
          </p:txBody>
        </p:sp>
        <p:sp>
          <p:nvSpPr>
            <p:cNvPr id="237" name="object 237"/>
            <p:cNvSpPr/>
            <p:nvPr/>
          </p:nvSpPr>
          <p:spPr>
            <a:xfrm>
              <a:off x="4686300" y="6686550"/>
              <a:ext cx="38100" cy="85725"/>
            </a:xfrm>
            <a:custGeom>
              <a:avLst/>
              <a:gdLst/>
              <a:ahLst/>
              <a:cxnLst/>
              <a:rect l="l" t="t" r="r" b="b"/>
              <a:pathLst>
                <a:path w="38100" h="85725">
                  <a:moveTo>
                    <a:pt x="38100" y="0"/>
                  </a:moveTo>
                  <a:lnTo>
                    <a:pt x="0" y="0"/>
                  </a:lnTo>
                  <a:lnTo>
                    <a:pt x="0" y="85725"/>
                  </a:lnTo>
                  <a:lnTo>
                    <a:pt x="38100" y="85725"/>
                  </a:lnTo>
                  <a:lnTo>
                    <a:pt x="38100" y="0"/>
                  </a:lnTo>
                  <a:close/>
                </a:path>
              </a:pathLst>
            </a:custGeom>
            <a:solidFill>
              <a:srgbClr val="B4B4E6"/>
            </a:solidFill>
          </p:spPr>
          <p:txBody>
            <a:bodyPr wrap="square" lIns="0" tIns="0" rIns="0" bIns="0" rtlCol="0"/>
            <a:lstStyle/>
            <a:p>
              <a:endParaRPr sz="1588"/>
            </a:p>
          </p:txBody>
        </p:sp>
        <p:sp>
          <p:nvSpPr>
            <p:cNvPr id="238" name="object 238"/>
            <p:cNvSpPr/>
            <p:nvPr/>
          </p:nvSpPr>
          <p:spPr>
            <a:xfrm>
              <a:off x="4724400" y="6686550"/>
              <a:ext cx="47625" cy="85725"/>
            </a:xfrm>
            <a:custGeom>
              <a:avLst/>
              <a:gdLst/>
              <a:ahLst/>
              <a:cxnLst/>
              <a:rect l="l" t="t" r="r" b="b"/>
              <a:pathLst>
                <a:path w="47625" h="85725">
                  <a:moveTo>
                    <a:pt x="47625" y="0"/>
                  </a:moveTo>
                  <a:lnTo>
                    <a:pt x="0" y="0"/>
                  </a:lnTo>
                  <a:lnTo>
                    <a:pt x="0" y="85725"/>
                  </a:lnTo>
                  <a:lnTo>
                    <a:pt x="47625" y="85725"/>
                  </a:lnTo>
                  <a:lnTo>
                    <a:pt x="47625" y="0"/>
                  </a:lnTo>
                  <a:close/>
                </a:path>
              </a:pathLst>
            </a:custGeom>
            <a:solidFill>
              <a:srgbClr val="B5B5E6"/>
            </a:solidFill>
          </p:spPr>
          <p:txBody>
            <a:bodyPr wrap="square" lIns="0" tIns="0" rIns="0" bIns="0" rtlCol="0"/>
            <a:lstStyle/>
            <a:p>
              <a:endParaRPr sz="1588"/>
            </a:p>
          </p:txBody>
        </p:sp>
        <p:sp>
          <p:nvSpPr>
            <p:cNvPr id="239" name="object 239"/>
            <p:cNvSpPr/>
            <p:nvPr/>
          </p:nvSpPr>
          <p:spPr>
            <a:xfrm>
              <a:off x="4772025" y="6686550"/>
              <a:ext cx="38100" cy="85725"/>
            </a:xfrm>
            <a:custGeom>
              <a:avLst/>
              <a:gdLst/>
              <a:ahLst/>
              <a:cxnLst/>
              <a:rect l="l" t="t" r="r" b="b"/>
              <a:pathLst>
                <a:path w="38100" h="85725">
                  <a:moveTo>
                    <a:pt x="38100" y="0"/>
                  </a:moveTo>
                  <a:lnTo>
                    <a:pt x="0" y="0"/>
                  </a:lnTo>
                  <a:lnTo>
                    <a:pt x="0" y="85725"/>
                  </a:lnTo>
                  <a:lnTo>
                    <a:pt x="38100" y="85725"/>
                  </a:lnTo>
                  <a:lnTo>
                    <a:pt x="38100" y="0"/>
                  </a:lnTo>
                  <a:close/>
                </a:path>
              </a:pathLst>
            </a:custGeom>
            <a:solidFill>
              <a:srgbClr val="B8B8E7"/>
            </a:solidFill>
          </p:spPr>
          <p:txBody>
            <a:bodyPr wrap="square" lIns="0" tIns="0" rIns="0" bIns="0" rtlCol="0"/>
            <a:lstStyle/>
            <a:p>
              <a:endParaRPr sz="1588"/>
            </a:p>
          </p:txBody>
        </p:sp>
        <p:sp>
          <p:nvSpPr>
            <p:cNvPr id="240" name="object 240"/>
            <p:cNvSpPr/>
            <p:nvPr/>
          </p:nvSpPr>
          <p:spPr>
            <a:xfrm>
              <a:off x="4810125" y="6686550"/>
              <a:ext cx="85725" cy="85725"/>
            </a:xfrm>
            <a:custGeom>
              <a:avLst/>
              <a:gdLst/>
              <a:ahLst/>
              <a:cxnLst/>
              <a:rect l="l" t="t" r="r" b="b"/>
              <a:pathLst>
                <a:path w="85725" h="85725">
                  <a:moveTo>
                    <a:pt x="85725" y="0"/>
                  </a:moveTo>
                  <a:lnTo>
                    <a:pt x="47625" y="0"/>
                  </a:lnTo>
                  <a:lnTo>
                    <a:pt x="0" y="0"/>
                  </a:lnTo>
                  <a:lnTo>
                    <a:pt x="0" y="85725"/>
                  </a:lnTo>
                  <a:lnTo>
                    <a:pt x="47625" y="85725"/>
                  </a:lnTo>
                  <a:lnTo>
                    <a:pt x="85725" y="85725"/>
                  </a:lnTo>
                  <a:lnTo>
                    <a:pt x="85725" y="0"/>
                  </a:lnTo>
                  <a:close/>
                </a:path>
              </a:pathLst>
            </a:custGeom>
            <a:solidFill>
              <a:srgbClr val="B9B9E7"/>
            </a:solidFill>
          </p:spPr>
          <p:txBody>
            <a:bodyPr wrap="square" lIns="0" tIns="0" rIns="0" bIns="0" rtlCol="0"/>
            <a:lstStyle/>
            <a:p>
              <a:endParaRPr sz="1588"/>
            </a:p>
          </p:txBody>
        </p:sp>
        <p:sp>
          <p:nvSpPr>
            <p:cNvPr id="241" name="object 241"/>
            <p:cNvSpPr/>
            <p:nvPr/>
          </p:nvSpPr>
          <p:spPr>
            <a:xfrm>
              <a:off x="4895850" y="6686550"/>
              <a:ext cx="38100" cy="85725"/>
            </a:xfrm>
            <a:custGeom>
              <a:avLst/>
              <a:gdLst/>
              <a:ahLst/>
              <a:cxnLst/>
              <a:rect l="l" t="t" r="r" b="b"/>
              <a:pathLst>
                <a:path w="38100" h="85725">
                  <a:moveTo>
                    <a:pt x="38100" y="0"/>
                  </a:moveTo>
                  <a:lnTo>
                    <a:pt x="0" y="0"/>
                  </a:lnTo>
                  <a:lnTo>
                    <a:pt x="0" y="85725"/>
                  </a:lnTo>
                  <a:lnTo>
                    <a:pt x="38100" y="85725"/>
                  </a:lnTo>
                  <a:lnTo>
                    <a:pt x="38100" y="0"/>
                  </a:lnTo>
                  <a:close/>
                </a:path>
              </a:pathLst>
            </a:custGeom>
            <a:solidFill>
              <a:srgbClr val="BABAE7"/>
            </a:solidFill>
          </p:spPr>
          <p:txBody>
            <a:bodyPr wrap="square" lIns="0" tIns="0" rIns="0" bIns="0" rtlCol="0"/>
            <a:lstStyle/>
            <a:p>
              <a:endParaRPr sz="1588"/>
            </a:p>
          </p:txBody>
        </p:sp>
        <p:sp>
          <p:nvSpPr>
            <p:cNvPr id="242" name="object 242"/>
            <p:cNvSpPr/>
            <p:nvPr/>
          </p:nvSpPr>
          <p:spPr>
            <a:xfrm>
              <a:off x="4933950" y="6686550"/>
              <a:ext cx="47625" cy="85725"/>
            </a:xfrm>
            <a:custGeom>
              <a:avLst/>
              <a:gdLst/>
              <a:ahLst/>
              <a:cxnLst/>
              <a:rect l="l" t="t" r="r" b="b"/>
              <a:pathLst>
                <a:path w="47625" h="85725">
                  <a:moveTo>
                    <a:pt x="47625" y="0"/>
                  </a:moveTo>
                  <a:lnTo>
                    <a:pt x="0" y="0"/>
                  </a:lnTo>
                  <a:lnTo>
                    <a:pt x="0" y="85725"/>
                  </a:lnTo>
                  <a:lnTo>
                    <a:pt x="47625" y="85725"/>
                  </a:lnTo>
                  <a:lnTo>
                    <a:pt x="47625" y="0"/>
                  </a:lnTo>
                  <a:close/>
                </a:path>
              </a:pathLst>
            </a:custGeom>
            <a:solidFill>
              <a:srgbClr val="BCBCE7"/>
            </a:solidFill>
          </p:spPr>
          <p:txBody>
            <a:bodyPr wrap="square" lIns="0" tIns="0" rIns="0" bIns="0" rtlCol="0"/>
            <a:lstStyle/>
            <a:p>
              <a:endParaRPr sz="1588"/>
            </a:p>
          </p:txBody>
        </p:sp>
        <p:sp>
          <p:nvSpPr>
            <p:cNvPr id="243" name="object 243"/>
            <p:cNvSpPr/>
            <p:nvPr/>
          </p:nvSpPr>
          <p:spPr>
            <a:xfrm>
              <a:off x="4981575" y="6686550"/>
              <a:ext cx="38100" cy="85725"/>
            </a:xfrm>
            <a:custGeom>
              <a:avLst/>
              <a:gdLst/>
              <a:ahLst/>
              <a:cxnLst/>
              <a:rect l="l" t="t" r="r" b="b"/>
              <a:pathLst>
                <a:path w="38100" h="85725">
                  <a:moveTo>
                    <a:pt x="38100" y="0"/>
                  </a:moveTo>
                  <a:lnTo>
                    <a:pt x="0" y="0"/>
                  </a:lnTo>
                  <a:lnTo>
                    <a:pt x="0" y="85725"/>
                  </a:lnTo>
                  <a:lnTo>
                    <a:pt x="38100" y="85725"/>
                  </a:lnTo>
                  <a:lnTo>
                    <a:pt x="38100" y="0"/>
                  </a:lnTo>
                  <a:close/>
                </a:path>
              </a:pathLst>
            </a:custGeom>
            <a:solidFill>
              <a:srgbClr val="BEBEE8"/>
            </a:solidFill>
          </p:spPr>
          <p:txBody>
            <a:bodyPr wrap="square" lIns="0" tIns="0" rIns="0" bIns="0" rtlCol="0"/>
            <a:lstStyle/>
            <a:p>
              <a:endParaRPr sz="1588"/>
            </a:p>
          </p:txBody>
        </p:sp>
        <p:sp>
          <p:nvSpPr>
            <p:cNvPr id="244" name="object 244"/>
            <p:cNvSpPr/>
            <p:nvPr/>
          </p:nvSpPr>
          <p:spPr>
            <a:xfrm>
              <a:off x="5019675" y="6686550"/>
              <a:ext cx="38100" cy="85725"/>
            </a:xfrm>
            <a:custGeom>
              <a:avLst/>
              <a:gdLst/>
              <a:ahLst/>
              <a:cxnLst/>
              <a:rect l="l" t="t" r="r" b="b"/>
              <a:pathLst>
                <a:path w="38100" h="85725">
                  <a:moveTo>
                    <a:pt x="38100" y="0"/>
                  </a:moveTo>
                  <a:lnTo>
                    <a:pt x="0" y="0"/>
                  </a:lnTo>
                  <a:lnTo>
                    <a:pt x="0" y="85725"/>
                  </a:lnTo>
                  <a:lnTo>
                    <a:pt x="38100" y="85725"/>
                  </a:lnTo>
                  <a:lnTo>
                    <a:pt x="38100" y="0"/>
                  </a:lnTo>
                  <a:close/>
                </a:path>
              </a:pathLst>
            </a:custGeom>
            <a:solidFill>
              <a:srgbClr val="BFBFE8"/>
            </a:solidFill>
          </p:spPr>
          <p:txBody>
            <a:bodyPr wrap="square" lIns="0" tIns="0" rIns="0" bIns="0" rtlCol="0"/>
            <a:lstStyle/>
            <a:p>
              <a:endParaRPr sz="1588"/>
            </a:p>
          </p:txBody>
        </p:sp>
        <p:sp>
          <p:nvSpPr>
            <p:cNvPr id="245" name="object 245"/>
            <p:cNvSpPr/>
            <p:nvPr/>
          </p:nvSpPr>
          <p:spPr>
            <a:xfrm>
              <a:off x="5057775" y="6686550"/>
              <a:ext cx="47625" cy="85725"/>
            </a:xfrm>
            <a:custGeom>
              <a:avLst/>
              <a:gdLst/>
              <a:ahLst/>
              <a:cxnLst/>
              <a:rect l="l" t="t" r="r" b="b"/>
              <a:pathLst>
                <a:path w="47625" h="85725">
                  <a:moveTo>
                    <a:pt x="47625" y="0"/>
                  </a:moveTo>
                  <a:lnTo>
                    <a:pt x="0" y="0"/>
                  </a:lnTo>
                  <a:lnTo>
                    <a:pt x="0" y="85725"/>
                  </a:lnTo>
                  <a:lnTo>
                    <a:pt x="47625" y="85725"/>
                  </a:lnTo>
                  <a:lnTo>
                    <a:pt x="47625" y="0"/>
                  </a:lnTo>
                  <a:close/>
                </a:path>
              </a:pathLst>
            </a:custGeom>
            <a:solidFill>
              <a:srgbClr val="C1C1E8"/>
            </a:solidFill>
          </p:spPr>
          <p:txBody>
            <a:bodyPr wrap="square" lIns="0" tIns="0" rIns="0" bIns="0" rtlCol="0"/>
            <a:lstStyle/>
            <a:p>
              <a:endParaRPr sz="1588"/>
            </a:p>
          </p:txBody>
        </p:sp>
        <p:sp>
          <p:nvSpPr>
            <p:cNvPr id="246" name="object 246"/>
            <p:cNvSpPr/>
            <p:nvPr/>
          </p:nvSpPr>
          <p:spPr>
            <a:xfrm>
              <a:off x="5105400" y="6686550"/>
              <a:ext cx="38100" cy="85725"/>
            </a:xfrm>
            <a:custGeom>
              <a:avLst/>
              <a:gdLst/>
              <a:ahLst/>
              <a:cxnLst/>
              <a:rect l="l" t="t" r="r" b="b"/>
              <a:pathLst>
                <a:path w="38100" h="85725">
                  <a:moveTo>
                    <a:pt x="38100" y="0"/>
                  </a:moveTo>
                  <a:lnTo>
                    <a:pt x="0" y="0"/>
                  </a:lnTo>
                  <a:lnTo>
                    <a:pt x="0" y="85725"/>
                  </a:lnTo>
                  <a:lnTo>
                    <a:pt x="38100" y="85725"/>
                  </a:lnTo>
                  <a:lnTo>
                    <a:pt x="38100" y="0"/>
                  </a:lnTo>
                  <a:close/>
                </a:path>
              </a:pathLst>
            </a:custGeom>
            <a:solidFill>
              <a:srgbClr val="C2C2E9"/>
            </a:solidFill>
          </p:spPr>
          <p:txBody>
            <a:bodyPr wrap="square" lIns="0" tIns="0" rIns="0" bIns="0" rtlCol="0"/>
            <a:lstStyle/>
            <a:p>
              <a:endParaRPr sz="1588"/>
            </a:p>
          </p:txBody>
        </p:sp>
        <p:sp>
          <p:nvSpPr>
            <p:cNvPr id="247" name="object 247"/>
            <p:cNvSpPr/>
            <p:nvPr/>
          </p:nvSpPr>
          <p:spPr>
            <a:xfrm>
              <a:off x="5143500" y="6686550"/>
              <a:ext cx="38100" cy="85725"/>
            </a:xfrm>
            <a:custGeom>
              <a:avLst/>
              <a:gdLst/>
              <a:ahLst/>
              <a:cxnLst/>
              <a:rect l="l" t="t" r="r" b="b"/>
              <a:pathLst>
                <a:path w="38100" h="85725">
                  <a:moveTo>
                    <a:pt x="38100" y="0"/>
                  </a:moveTo>
                  <a:lnTo>
                    <a:pt x="0" y="0"/>
                  </a:lnTo>
                  <a:lnTo>
                    <a:pt x="0" y="85725"/>
                  </a:lnTo>
                  <a:lnTo>
                    <a:pt x="38100" y="85725"/>
                  </a:lnTo>
                  <a:lnTo>
                    <a:pt x="38100" y="0"/>
                  </a:lnTo>
                  <a:close/>
                </a:path>
              </a:pathLst>
            </a:custGeom>
            <a:solidFill>
              <a:srgbClr val="C3C3E9"/>
            </a:solidFill>
          </p:spPr>
          <p:txBody>
            <a:bodyPr wrap="square" lIns="0" tIns="0" rIns="0" bIns="0" rtlCol="0"/>
            <a:lstStyle/>
            <a:p>
              <a:endParaRPr sz="1588"/>
            </a:p>
          </p:txBody>
        </p:sp>
        <p:sp>
          <p:nvSpPr>
            <p:cNvPr id="248" name="object 248"/>
            <p:cNvSpPr/>
            <p:nvPr/>
          </p:nvSpPr>
          <p:spPr>
            <a:xfrm>
              <a:off x="5181600" y="6686550"/>
              <a:ext cx="47625" cy="85725"/>
            </a:xfrm>
            <a:custGeom>
              <a:avLst/>
              <a:gdLst/>
              <a:ahLst/>
              <a:cxnLst/>
              <a:rect l="l" t="t" r="r" b="b"/>
              <a:pathLst>
                <a:path w="47625" h="85725">
                  <a:moveTo>
                    <a:pt x="47625" y="0"/>
                  </a:moveTo>
                  <a:lnTo>
                    <a:pt x="0" y="0"/>
                  </a:lnTo>
                  <a:lnTo>
                    <a:pt x="0" y="85725"/>
                  </a:lnTo>
                  <a:lnTo>
                    <a:pt x="47625" y="85725"/>
                  </a:lnTo>
                  <a:lnTo>
                    <a:pt x="47625" y="0"/>
                  </a:lnTo>
                  <a:close/>
                </a:path>
              </a:pathLst>
            </a:custGeom>
            <a:solidFill>
              <a:srgbClr val="C4C4EB"/>
            </a:solidFill>
          </p:spPr>
          <p:txBody>
            <a:bodyPr wrap="square" lIns="0" tIns="0" rIns="0" bIns="0" rtlCol="0"/>
            <a:lstStyle/>
            <a:p>
              <a:endParaRPr sz="1588"/>
            </a:p>
          </p:txBody>
        </p:sp>
        <p:sp>
          <p:nvSpPr>
            <p:cNvPr id="249" name="object 249"/>
            <p:cNvSpPr/>
            <p:nvPr/>
          </p:nvSpPr>
          <p:spPr>
            <a:xfrm>
              <a:off x="5229225" y="6686550"/>
              <a:ext cx="38100" cy="85725"/>
            </a:xfrm>
            <a:custGeom>
              <a:avLst/>
              <a:gdLst/>
              <a:ahLst/>
              <a:cxnLst/>
              <a:rect l="l" t="t" r="r" b="b"/>
              <a:pathLst>
                <a:path w="38100" h="85725">
                  <a:moveTo>
                    <a:pt x="38100" y="0"/>
                  </a:moveTo>
                  <a:lnTo>
                    <a:pt x="0" y="0"/>
                  </a:lnTo>
                  <a:lnTo>
                    <a:pt x="0" y="85725"/>
                  </a:lnTo>
                  <a:lnTo>
                    <a:pt x="38100" y="85725"/>
                  </a:lnTo>
                  <a:lnTo>
                    <a:pt x="38100" y="0"/>
                  </a:lnTo>
                  <a:close/>
                </a:path>
              </a:pathLst>
            </a:custGeom>
            <a:solidFill>
              <a:srgbClr val="C6C6EB"/>
            </a:solidFill>
          </p:spPr>
          <p:txBody>
            <a:bodyPr wrap="square" lIns="0" tIns="0" rIns="0" bIns="0" rtlCol="0"/>
            <a:lstStyle/>
            <a:p>
              <a:endParaRPr sz="1588"/>
            </a:p>
          </p:txBody>
        </p:sp>
        <p:sp>
          <p:nvSpPr>
            <p:cNvPr id="250" name="object 250"/>
            <p:cNvSpPr/>
            <p:nvPr/>
          </p:nvSpPr>
          <p:spPr>
            <a:xfrm>
              <a:off x="5267325" y="6686550"/>
              <a:ext cx="38100" cy="85725"/>
            </a:xfrm>
            <a:custGeom>
              <a:avLst/>
              <a:gdLst/>
              <a:ahLst/>
              <a:cxnLst/>
              <a:rect l="l" t="t" r="r" b="b"/>
              <a:pathLst>
                <a:path w="38100" h="85725">
                  <a:moveTo>
                    <a:pt x="38100" y="0"/>
                  </a:moveTo>
                  <a:lnTo>
                    <a:pt x="0" y="0"/>
                  </a:lnTo>
                  <a:lnTo>
                    <a:pt x="0" y="85725"/>
                  </a:lnTo>
                  <a:lnTo>
                    <a:pt x="38100" y="85725"/>
                  </a:lnTo>
                  <a:lnTo>
                    <a:pt x="38100" y="0"/>
                  </a:lnTo>
                  <a:close/>
                </a:path>
              </a:pathLst>
            </a:custGeom>
            <a:solidFill>
              <a:srgbClr val="C7C7EB"/>
            </a:solidFill>
          </p:spPr>
          <p:txBody>
            <a:bodyPr wrap="square" lIns="0" tIns="0" rIns="0" bIns="0" rtlCol="0"/>
            <a:lstStyle/>
            <a:p>
              <a:endParaRPr sz="1588"/>
            </a:p>
          </p:txBody>
        </p:sp>
        <p:sp>
          <p:nvSpPr>
            <p:cNvPr id="251" name="object 251"/>
            <p:cNvSpPr/>
            <p:nvPr/>
          </p:nvSpPr>
          <p:spPr>
            <a:xfrm>
              <a:off x="5305425" y="6686550"/>
              <a:ext cx="47625" cy="85725"/>
            </a:xfrm>
            <a:custGeom>
              <a:avLst/>
              <a:gdLst/>
              <a:ahLst/>
              <a:cxnLst/>
              <a:rect l="l" t="t" r="r" b="b"/>
              <a:pathLst>
                <a:path w="47625" h="85725">
                  <a:moveTo>
                    <a:pt x="47625" y="0"/>
                  </a:moveTo>
                  <a:lnTo>
                    <a:pt x="0" y="0"/>
                  </a:lnTo>
                  <a:lnTo>
                    <a:pt x="0" y="85725"/>
                  </a:lnTo>
                  <a:lnTo>
                    <a:pt x="47625" y="85725"/>
                  </a:lnTo>
                  <a:lnTo>
                    <a:pt x="47625" y="0"/>
                  </a:lnTo>
                  <a:close/>
                </a:path>
              </a:pathLst>
            </a:custGeom>
            <a:solidFill>
              <a:srgbClr val="C8C8EC"/>
            </a:solidFill>
          </p:spPr>
          <p:txBody>
            <a:bodyPr wrap="square" lIns="0" tIns="0" rIns="0" bIns="0" rtlCol="0"/>
            <a:lstStyle/>
            <a:p>
              <a:endParaRPr sz="1588"/>
            </a:p>
          </p:txBody>
        </p:sp>
        <p:sp>
          <p:nvSpPr>
            <p:cNvPr id="252" name="object 252"/>
            <p:cNvSpPr/>
            <p:nvPr/>
          </p:nvSpPr>
          <p:spPr>
            <a:xfrm>
              <a:off x="5353050" y="6686550"/>
              <a:ext cx="38100" cy="85725"/>
            </a:xfrm>
            <a:custGeom>
              <a:avLst/>
              <a:gdLst/>
              <a:ahLst/>
              <a:cxnLst/>
              <a:rect l="l" t="t" r="r" b="b"/>
              <a:pathLst>
                <a:path w="38100" h="85725">
                  <a:moveTo>
                    <a:pt x="38100" y="0"/>
                  </a:moveTo>
                  <a:lnTo>
                    <a:pt x="0" y="0"/>
                  </a:lnTo>
                  <a:lnTo>
                    <a:pt x="0" y="85725"/>
                  </a:lnTo>
                  <a:lnTo>
                    <a:pt x="38100" y="85725"/>
                  </a:lnTo>
                  <a:lnTo>
                    <a:pt x="38100" y="0"/>
                  </a:lnTo>
                  <a:close/>
                </a:path>
              </a:pathLst>
            </a:custGeom>
            <a:solidFill>
              <a:srgbClr val="CACAEC"/>
            </a:solidFill>
          </p:spPr>
          <p:txBody>
            <a:bodyPr wrap="square" lIns="0" tIns="0" rIns="0" bIns="0" rtlCol="0"/>
            <a:lstStyle/>
            <a:p>
              <a:endParaRPr sz="1588"/>
            </a:p>
          </p:txBody>
        </p:sp>
        <p:sp>
          <p:nvSpPr>
            <p:cNvPr id="253" name="object 253"/>
            <p:cNvSpPr/>
            <p:nvPr/>
          </p:nvSpPr>
          <p:spPr>
            <a:xfrm>
              <a:off x="5391150" y="6686550"/>
              <a:ext cx="38100" cy="85725"/>
            </a:xfrm>
            <a:custGeom>
              <a:avLst/>
              <a:gdLst/>
              <a:ahLst/>
              <a:cxnLst/>
              <a:rect l="l" t="t" r="r" b="b"/>
              <a:pathLst>
                <a:path w="38100" h="85725">
                  <a:moveTo>
                    <a:pt x="38100" y="0"/>
                  </a:moveTo>
                  <a:lnTo>
                    <a:pt x="0" y="0"/>
                  </a:lnTo>
                  <a:lnTo>
                    <a:pt x="0" y="85725"/>
                  </a:lnTo>
                  <a:lnTo>
                    <a:pt x="38100" y="85725"/>
                  </a:lnTo>
                  <a:lnTo>
                    <a:pt x="38100" y="0"/>
                  </a:lnTo>
                  <a:close/>
                </a:path>
              </a:pathLst>
            </a:custGeom>
            <a:solidFill>
              <a:srgbClr val="CBCBEC"/>
            </a:solidFill>
          </p:spPr>
          <p:txBody>
            <a:bodyPr wrap="square" lIns="0" tIns="0" rIns="0" bIns="0" rtlCol="0"/>
            <a:lstStyle/>
            <a:p>
              <a:endParaRPr sz="1588"/>
            </a:p>
          </p:txBody>
        </p:sp>
        <p:sp>
          <p:nvSpPr>
            <p:cNvPr id="254" name="object 254"/>
            <p:cNvSpPr/>
            <p:nvPr/>
          </p:nvSpPr>
          <p:spPr>
            <a:xfrm>
              <a:off x="5429250" y="6686550"/>
              <a:ext cx="47625" cy="85725"/>
            </a:xfrm>
            <a:custGeom>
              <a:avLst/>
              <a:gdLst/>
              <a:ahLst/>
              <a:cxnLst/>
              <a:rect l="l" t="t" r="r" b="b"/>
              <a:pathLst>
                <a:path w="47625" h="85725">
                  <a:moveTo>
                    <a:pt x="47625" y="0"/>
                  </a:moveTo>
                  <a:lnTo>
                    <a:pt x="0" y="0"/>
                  </a:lnTo>
                  <a:lnTo>
                    <a:pt x="0" y="85725"/>
                  </a:lnTo>
                  <a:lnTo>
                    <a:pt x="47625" y="85725"/>
                  </a:lnTo>
                  <a:lnTo>
                    <a:pt x="47625" y="0"/>
                  </a:lnTo>
                  <a:close/>
                </a:path>
              </a:pathLst>
            </a:custGeom>
            <a:solidFill>
              <a:srgbClr val="CCCCEC"/>
            </a:solidFill>
          </p:spPr>
          <p:txBody>
            <a:bodyPr wrap="square" lIns="0" tIns="0" rIns="0" bIns="0" rtlCol="0"/>
            <a:lstStyle/>
            <a:p>
              <a:endParaRPr sz="1588"/>
            </a:p>
          </p:txBody>
        </p:sp>
        <p:sp>
          <p:nvSpPr>
            <p:cNvPr id="255" name="object 255"/>
            <p:cNvSpPr/>
            <p:nvPr/>
          </p:nvSpPr>
          <p:spPr>
            <a:xfrm>
              <a:off x="5476875" y="6686550"/>
              <a:ext cx="38100" cy="85725"/>
            </a:xfrm>
            <a:custGeom>
              <a:avLst/>
              <a:gdLst/>
              <a:ahLst/>
              <a:cxnLst/>
              <a:rect l="l" t="t" r="r" b="b"/>
              <a:pathLst>
                <a:path w="38100" h="85725">
                  <a:moveTo>
                    <a:pt x="38100" y="0"/>
                  </a:moveTo>
                  <a:lnTo>
                    <a:pt x="0" y="0"/>
                  </a:lnTo>
                  <a:lnTo>
                    <a:pt x="0" y="85725"/>
                  </a:lnTo>
                  <a:lnTo>
                    <a:pt x="38100" y="85725"/>
                  </a:lnTo>
                  <a:lnTo>
                    <a:pt x="38100" y="0"/>
                  </a:lnTo>
                  <a:close/>
                </a:path>
              </a:pathLst>
            </a:custGeom>
            <a:solidFill>
              <a:srgbClr val="CDCDEC"/>
            </a:solidFill>
          </p:spPr>
          <p:txBody>
            <a:bodyPr wrap="square" lIns="0" tIns="0" rIns="0" bIns="0" rtlCol="0"/>
            <a:lstStyle/>
            <a:p>
              <a:endParaRPr sz="1588"/>
            </a:p>
          </p:txBody>
        </p:sp>
        <p:sp>
          <p:nvSpPr>
            <p:cNvPr id="256" name="object 256"/>
            <p:cNvSpPr/>
            <p:nvPr/>
          </p:nvSpPr>
          <p:spPr>
            <a:xfrm>
              <a:off x="5514975" y="6686550"/>
              <a:ext cx="38100" cy="85725"/>
            </a:xfrm>
            <a:custGeom>
              <a:avLst/>
              <a:gdLst/>
              <a:ahLst/>
              <a:cxnLst/>
              <a:rect l="l" t="t" r="r" b="b"/>
              <a:pathLst>
                <a:path w="38100" h="85725">
                  <a:moveTo>
                    <a:pt x="38100" y="0"/>
                  </a:moveTo>
                  <a:lnTo>
                    <a:pt x="0" y="0"/>
                  </a:lnTo>
                  <a:lnTo>
                    <a:pt x="0" y="85725"/>
                  </a:lnTo>
                  <a:lnTo>
                    <a:pt x="38100" y="85725"/>
                  </a:lnTo>
                  <a:lnTo>
                    <a:pt x="38100" y="0"/>
                  </a:lnTo>
                  <a:close/>
                </a:path>
              </a:pathLst>
            </a:custGeom>
            <a:solidFill>
              <a:srgbClr val="CDCDED"/>
            </a:solidFill>
          </p:spPr>
          <p:txBody>
            <a:bodyPr wrap="square" lIns="0" tIns="0" rIns="0" bIns="0" rtlCol="0"/>
            <a:lstStyle/>
            <a:p>
              <a:endParaRPr sz="1588"/>
            </a:p>
          </p:txBody>
        </p:sp>
        <p:sp>
          <p:nvSpPr>
            <p:cNvPr id="257" name="object 257"/>
            <p:cNvSpPr/>
            <p:nvPr/>
          </p:nvSpPr>
          <p:spPr>
            <a:xfrm>
              <a:off x="5553075" y="6686550"/>
              <a:ext cx="47625" cy="85725"/>
            </a:xfrm>
            <a:custGeom>
              <a:avLst/>
              <a:gdLst/>
              <a:ahLst/>
              <a:cxnLst/>
              <a:rect l="l" t="t" r="r" b="b"/>
              <a:pathLst>
                <a:path w="47625" h="85725">
                  <a:moveTo>
                    <a:pt x="47625" y="0"/>
                  </a:moveTo>
                  <a:lnTo>
                    <a:pt x="0" y="0"/>
                  </a:lnTo>
                  <a:lnTo>
                    <a:pt x="0" y="85725"/>
                  </a:lnTo>
                  <a:lnTo>
                    <a:pt x="47625" y="85725"/>
                  </a:lnTo>
                  <a:lnTo>
                    <a:pt x="47625" y="0"/>
                  </a:lnTo>
                  <a:close/>
                </a:path>
              </a:pathLst>
            </a:custGeom>
            <a:solidFill>
              <a:srgbClr val="CFCFED"/>
            </a:solidFill>
          </p:spPr>
          <p:txBody>
            <a:bodyPr wrap="square" lIns="0" tIns="0" rIns="0" bIns="0" rtlCol="0"/>
            <a:lstStyle/>
            <a:p>
              <a:endParaRPr sz="1588"/>
            </a:p>
          </p:txBody>
        </p:sp>
        <p:sp>
          <p:nvSpPr>
            <p:cNvPr id="258" name="object 258"/>
            <p:cNvSpPr/>
            <p:nvPr/>
          </p:nvSpPr>
          <p:spPr>
            <a:xfrm>
              <a:off x="5600700" y="6686550"/>
              <a:ext cx="38100" cy="85725"/>
            </a:xfrm>
            <a:custGeom>
              <a:avLst/>
              <a:gdLst/>
              <a:ahLst/>
              <a:cxnLst/>
              <a:rect l="l" t="t" r="r" b="b"/>
              <a:pathLst>
                <a:path w="38100" h="85725">
                  <a:moveTo>
                    <a:pt x="38100" y="0"/>
                  </a:moveTo>
                  <a:lnTo>
                    <a:pt x="0" y="0"/>
                  </a:lnTo>
                  <a:lnTo>
                    <a:pt x="0" y="85725"/>
                  </a:lnTo>
                  <a:lnTo>
                    <a:pt x="38100" y="85725"/>
                  </a:lnTo>
                  <a:lnTo>
                    <a:pt x="38100" y="0"/>
                  </a:lnTo>
                  <a:close/>
                </a:path>
              </a:pathLst>
            </a:custGeom>
            <a:solidFill>
              <a:srgbClr val="D0D0ED"/>
            </a:solidFill>
          </p:spPr>
          <p:txBody>
            <a:bodyPr wrap="square" lIns="0" tIns="0" rIns="0" bIns="0" rtlCol="0"/>
            <a:lstStyle/>
            <a:p>
              <a:endParaRPr sz="1588"/>
            </a:p>
          </p:txBody>
        </p:sp>
        <p:sp>
          <p:nvSpPr>
            <p:cNvPr id="259" name="object 259"/>
            <p:cNvSpPr/>
            <p:nvPr/>
          </p:nvSpPr>
          <p:spPr>
            <a:xfrm>
              <a:off x="5638800" y="6686550"/>
              <a:ext cx="38100" cy="85725"/>
            </a:xfrm>
            <a:custGeom>
              <a:avLst/>
              <a:gdLst/>
              <a:ahLst/>
              <a:cxnLst/>
              <a:rect l="l" t="t" r="r" b="b"/>
              <a:pathLst>
                <a:path w="38100" h="85725">
                  <a:moveTo>
                    <a:pt x="38100" y="0"/>
                  </a:moveTo>
                  <a:lnTo>
                    <a:pt x="0" y="0"/>
                  </a:lnTo>
                  <a:lnTo>
                    <a:pt x="0" y="85725"/>
                  </a:lnTo>
                  <a:lnTo>
                    <a:pt x="38100" y="85725"/>
                  </a:lnTo>
                  <a:lnTo>
                    <a:pt x="38100" y="0"/>
                  </a:lnTo>
                  <a:close/>
                </a:path>
              </a:pathLst>
            </a:custGeom>
            <a:solidFill>
              <a:srgbClr val="D1D1EF"/>
            </a:solidFill>
          </p:spPr>
          <p:txBody>
            <a:bodyPr wrap="square" lIns="0" tIns="0" rIns="0" bIns="0" rtlCol="0"/>
            <a:lstStyle/>
            <a:p>
              <a:endParaRPr sz="1588"/>
            </a:p>
          </p:txBody>
        </p:sp>
        <p:sp>
          <p:nvSpPr>
            <p:cNvPr id="260" name="object 260"/>
            <p:cNvSpPr/>
            <p:nvPr/>
          </p:nvSpPr>
          <p:spPr>
            <a:xfrm>
              <a:off x="5676900" y="6686550"/>
              <a:ext cx="47625" cy="85725"/>
            </a:xfrm>
            <a:custGeom>
              <a:avLst/>
              <a:gdLst/>
              <a:ahLst/>
              <a:cxnLst/>
              <a:rect l="l" t="t" r="r" b="b"/>
              <a:pathLst>
                <a:path w="47625" h="85725">
                  <a:moveTo>
                    <a:pt x="47625" y="0"/>
                  </a:moveTo>
                  <a:lnTo>
                    <a:pt x="0" y="0"/>
                  </a:lnTo>
                  <a:lnTo>
                    <a:pt x="0" y="85725"/>
                  </a:lnTo>
                  <a:lnTo>
                    <a:pt x="47625" y="85725"/>
                  </a:lnTo>
                  <a:lnTo>
                    <a:pt x="47625" y="0"/>
                  </a:lnTo>
                  <a:close/>
                </a:path>
              </a:pathLst>
            </a:custGeom>
            <a:solidFill>
              <a:srgbClr val="D3D3EF"/>
            </a:solidFill>
          </p:spPr>
          <p:txBody>
            <a:bodyPr wrap="square" lIns="0" tIns="0" rIns="0" bIns="0" rtlCol="0"/>
            <a:lstStyle/>
            <a:p>
              <a:endParaRPr sz="1588"/>
            </a:p>
          </p:txBody>
        </p:sp>
        <p:sp>
          <p:nvSpPr>
            <p:cNvPr id="261" name="object 261"/>
            <p:cNvSpPr/>
            <p:nvPr/>
          </p:nvSpPr>
          <p:spPr>
            <a:xfrm>
              <a:off x="5724525" y="6686550"/>
              <a:ext cx="38100" cy="85725"/>
            </a:xfrm>
            <a:custGeom>
              <a:avLst/>
              <a:gdLst/>
              <a:ahLst/>
              <a:cxnLst/>
              <a:rect l="l" t="t" r="r" b="b"/>
              <a:pathLst>
                <a:path w="38100" h="85725">
                  <a:moveTo>
                    <a:pt x="38100" y="0"/>
                  </a:moveTo>
                  <a:lnTo>
                    <a:pt x="0" y="0"/>
                  </a:lnTo>
                  <a:lnTo>
                    <a:pt x="0" y="85725"/>
                  </a:lnTo>
                  <a:lnTo>
                    <a:pt x="38100" y="85725"/>
                  </a:lnTo>
                  <a:lnTo>
                    <a:pt x="38100" y="0"/>
                  </a:lnTo>
                  <a:close/>
                </a:path>
              </a:pathLst>
            </a:custGeom>
            <a:solidFill>
              <a:srgbClr val="D4D4EF"/>
            </a:solidFill>
          </p:spPr>
          <p:txBody>
            <a:bodyPr wrap="square" lIns="0" tIns="0" rIns="0" bIns="0" rtlCol="0"/>
            <a:lstStyle/>
            <a:p>
              <a:endParaRPr sz="1588"/>
            </a:p>
          </p:txBody>
        </p:sp>
        <p:sp>
          <p:nvSpPr>
            <p:cNvPr id="262" name="object 262"/>
            <p:cNvSpPr/>
            <p:nvPr/>
          </p:nvSpPr>
          <p:spPr>
            <a:xfrm>
              <a:off x="5762625" y="6686550"/>
              <a:ext cx="85725" cy="85725"/>
            </a:xfrm>
            <a:custGeom>
              <a:avLst/>
              <a:gdLst/>
              <a:ahLst/>
              <a:cxnLst/>
              <a:rect l="l" t="t" r="r" b="b"/>
              <a:pathLst>
                <a:path w="85725" h="85725">
                  <a:moveTo>
                    <a:pt x="85725" y="0"/>
                  </a:moveTo>
                  <a:lnTo>
                    <a:pt x="38100" y="0"/>
                  </a:lnTo>
                  <a:lnTo>
                    <a:pt x="0" y="0"/>
                  </a:lnTo>
                  <a:lnTo>
                    <a:pt x="0" y="85725"/>
                  </a:lnTo>
                  <a:lnTo>
                    <a:pt x="38100" y="85725"/>
                  </a:lnTo>
                  <a:lnTo>
                    <a:pt x="85725" y="85725"/>
                  </a:lnTo>
                  <a:lnTo>
                    <a:pt x="85725" y="0"/>
                  </a:lnTo>
                  <a:close/>
                </a:path>
              </a:pathLst>
            </a:custGeom>
            <a:solidFill>
              <a:srgbClr val="D5D5F0"/>
            </a:solidFill>
          </p:spPr>
          <p:txBody>
            <a:bodyPr wrap="square" lIns="0" tIns="0" rIns="0" bIns="0" rtlCol="0"/>
            <a:lstStyle/>
            <a:p>
              <a:endParaRPr sz="1588"/>
            </a:p>
          </p:txBody>
        </p:sp>
        <p:sp>
          <p:nvSpPr>
            <p:cNvPr id="263" name="object 263"/>
            <p:cNvSpPr/>
            <p:nvPr/>
          </p:nvSpPr>
          <p:spPr>
            <a:xfrm>
              <a:off x="5848350" y="6686550"/>
              <a:ext cx="38100" cy="85725"/>
            </a:xfrm>
            <a:custGeom>
              <a:avLst/>
              <a:gdLst/>
              <a:ahLst/>
              <a:cxnLst/>
              <a:rect l="l" t="t" r="r" b="b"/>
              <a:pathLst>
                <a:path w="38100" h="85725">
                  <a:moveTo>
                    <a:pt x="38100" y="0"/>
                  </a:moveTo>
                  <a:lnTo>
                    <a:pt x="0" y="0"/>
                  </a:lnTo>
                  <a:lnTo>
                    <a:pt x="0" y="85725"/>
                  </a:lnTo>
                  <a:lnTo>
                    <a:pt x="38100" y="85725"/>
                  </a:lnTo>
                  <a:lnTo>
                    <a:pt x="38100" y="0"/>
                  </a:lnTo>
                  <a:close/>
                </a:path>
              </a:pathLst>
            </a:custGeom>
            <a:solidFill>
              <a:srgbClr val="D6D6F1"/>
            </a:solidFill>
          </p:spPr>
          <p:txBody>
            <a:bodyPr wrap="square" lIns="0" tIns="0" rIns="0" bIns="0" rtlCol="0"/>
            <a:lstStyle/>
            <a:p>
              <a:endParaRPr sz="1588"/>
            </a:p>
          </p:txBody>
        </p:sp>
        <p:sp>
          <p:nvSpPr>
            <p:cNvPr id="264" name="object 264"/>
            <p:cNvSpPr/>
            <p:nvPr/>
          </p:nvSpPr>
          <p:spPr>
            <a:xfrm>
              <a:off x="5886450" y="6686550"/>
              <a:ext cx="38100" cy="85725"/>
            </a:xfrm>
            <a:custGeom>
              <a:avLst/>
              <a:gdLst/>
              <a:ahLst/>
              <a:cxnLst/>
              <a:rect l="l" t="t" r="r" b="b"/>
              <a:pathLst>
                <a:path w="38100" h="85725">
                  <a:moveTo>
                    <a:pt x="38100" y="0"/>
                  </a:moveTo>
                  <a:lnTo>
                    <a:pt x="0" y="0"/>
                  </a:lnTo>
                  <a:lnTo>
                    <a:pt x="0" y="85725"/>
                  </a:lnTo>
                  <a:lnTo>
                    <a:pt x="38100" y="85725"/>
                  </a:lnTo>
                  <a:lnTo>
                    <a:pt x="38100" y="0"/>
                  </a:lnTo>
                  <a:close/>
                </a:path>
              </a:pathLst>
            </a:custGeom>
            <a:solidFill>
              <a:srgbClr val="D8D8F1"/>
            </a:solidFill>
          </p:spPr>
          <p:txBody>
            <a:bodyPr wrap="square" lIns="0" tIns="0" rIns="0" bIns="0" rtlCol="0"/>
            <a:lstStyle/>
            <a:p>
              <a:endParaRPr sz="1588"/>
            </a:p>
          </p:txBody>
        </p:sp>
        <p:sp>
          <p:nvSpPr>
            <p:cNvPr id="265" name="object 265"/>
            <p:cNvSpPr/>
            <p:nvPr/>
          </p:nvSpPr>
          <p:spPr>
            <a:xfrm>
              <a:off x="5924550" y="6686550"/>
              <a:ext cx="47625" cy="85725"/>
            </a:xfrm>
            <a:custGeom>
              <a:avLst/>
              <a:gdLst/>
              <a:ahLst/>
              <a:cxnLst/>
              <a:rect l="l" t="t" r="r" b="b"/>
              <a:pathLst>
                <a:path w="47625" h="85725">
                  <a:moveTo>
                    <a:pt x="47625" y="0"/>
                  </a:moveTo>
                  <a:lnTo>
                    <a:pt x="0" y="0"/>
                  </a:lnTo>
                  <a:lnTo>
                    <a:pt x="0" y="85725"/>
                  </a:lnTo>
                  <a:lnTo>
                    <a:pt x="47625" y="85725"/>
                  </a:lnTo>
                  <a:lnTo>
                    <a:pt x="47625" y="0"/>
                  </a:lnTo>
                  <a:close/>
                </a:path>
              </a:pathLst>
            </a:custGeom>
            <a:solidFill>
              <a:srgbClr val="D9D9F1"/>
            </a:solidFill>
          </p:spPr>
          <p:txBody>
            <a:bodyPr wrap="square" lIns="0" tIns="0" rIns="0" bIns="0" rtlCol="0"/>
            <a:lstStyle/>
            <a:p>
              <a:endParaRPr sz="1588"/>
            </a:p>
          </p:txBody>
        </p:sp>
        <p:sp>
          <p:nvSpPr>
            <p:cNvPr id="266" name="object 266"/>
            <p:cNvSpPr/>
            <p:nvPr/>
          </p:nvSpPr>
          <p:spPr>
            <a:xfrm>
              <a:off x="5972175" y="6686550"/>
              <a:ext cx="76200" cy="85725"/>
            </a:xfrm>
            <a:custGeom>
              <a:avLst/>
              <a:gdLst/>
              <a:ahLst/>
              <a:cxnLst/>
              <a:rect l="l" t="t" r="r" b="b"/>
              <a:pathLst>
                <a:path w="76200" h="85725">
                  <a:moveTo>
                    <a:pt x="76200" y="0"/>
                  </a:moveTo>
                  <a:lnTo>
                    <a:pt x="38100" y="0"/>
                  </a:lnTo>
                  <a:lnTo>
                    <a:pt x="0" y="0"/>
                  </a:lnTo>
                  <a:lnTo>
                    <a:pt x="0" y="85725"/>
                  </a:lnTo>
                  <a:lnTo>
                    <a:pt x="38100" y="85725"/>
                  </a:lnTo>
                  <a:lnTo>
                    <a:pt x="76200" y="85725"/>
                  </a:lnTo>
                  <a:lnTo>
                    <a:pt x="76200" y="0"/>
                  </a:lnTo>
                  <a:close/>
                </a:path>
              </a:pathLst>
            </a:custGeom>
            <a:solidFill>
              <a:srgbClr val="DADAF1"/>
            </a:solidFill>
          </p:spPr>
          <p:txBody>
            <a:bodyPr wrap="square" lIns="0" tIns="0" rIns="0" bIns="0" rtlCol="0"/>
            <a:lstStyle/>
            <a:p>
              <a:endParaRPr sz="1588"/>
            </a:p>
          </p:txBody>
        </p:sp>
        <p:sp>
          <p:nvSpPr>
            <p:cNvPr id="267" name="object 267"/>
            <p:cNvSpPr/>
            <p:nvPr/>
          </p:nvSpPr>
          <p:spPr>
            <a:xfrm>
              <a:off x="6048375" y="6686550"/>
              <a:ext cx="47625" cy="85725"/>
            </a:xfrm>
            <a:custGeom>
              <a:avLst/>
              <a:gdLst/>
              <a:ahLst/>
              <a:cxnLst/>
              <a:rect l="l" t="t" r="r" b="b"/>
              <a:pathLst>
                <a:path w="47625" h="85725">
                  <a:moveTo>
                    <a:pt x="47625" y="0"/>
                  </a:moveTo>
                  <a:lnTo>
                    <a:pt x="0" y="0"/>
                  </a:lnTo>
                  <a:lnTo>
                    <a:pt x="0" y="85725"/>
                  </a:lnTo>
                  <a:lnTo>
                    <a:pt x="47625" y="85725"/>
                  </a:lnTo>
                  <a:lnTo>
                    <a:pt x="47625" y="0"/>
                  </a:lnTo>
                  <a:close/>
                </a:path>
              </a:pathLst>
            </a:custGeom>
            <a:solidFill>
              <a:srgbClr val="DBDBF1"/>
            </a:solidFill>
          </p:spPr>
          <p:txBody>
            <a:bodyPr wrap="square" lIns="0" tIns="0" rIns="0" bIns="0" rtlCol="0"/>
            <a:lstStyle/>
            <a:p>
              <a:endParaRPr sz="1588"/>
            </a:p>
          </p:txBody>
        </p:sp>
        <p:sp>
          <p:nvSpPr>
            <p:cNvPr id="268" name="object 268"/>
            <p:cNvSpPr/>
            <p:nvPr/>
          </p:nvSpPr>
          <p:spPr>
            <a:xfrm>
              <a:off x="6096000" y="6686550"/>
              <a:ext cx="38100" cy="85725"/>
            </a:xfrm>
            <a:custGeom>
              <a:avLst/>
              <a:gdLst/>
              <a:ahLst/>
              <a:cxnLst/>
              <a:rect l="l" t="t" r="r" b="b"/>
              <a:pathLst>
                <a:path w="38100" h="85725">
                  <a:moveTo>
                    <a:pt x="38100" y="0"/>
                  </a:moveTo>
                  <a:lnTo>
                    <a:pt x="0" y="0"/>
                  </a:lnTo>
                  <a:lnTo>
                    <a:pt x="0" y="85725"/>
                  </a:lnTo>
                  <a:lnTo>
                    <a:pt x="38100" y="85725"/>
                  </a:lnTo>
                  <a:lnTo>
                    <a:pt x="38100" y="0"/>
                  </a:lnTo>
                  <a:close/>
                </a:path>
              </a:pathLst>
            </a:custGeom>
            <a:solidFill>
              <a:srgbClr val="DDDDF1"/>
            </a:solidFill>
          </p:spPr>
          <p:txBody>
            <a:bodyPr wrap="square" lIns="0" tIns="0" rIns="0" bIns="0" rtlCol="0"/>
            <a:lstStyle/>
            <a:p>
              <a:endParaRPr sz="1588"/>
            </a:p>
          </p:txBody>
        </p:sp>
        <p:sp>
          <p:nvSpPr>
            <p:cNvPr id="269" name="object 269"/>
            <p:cNvSpPr/>
            <p:nvPr/>
          </p:nvSpPr>
          <p:spPr>
            <a:xfrm>
              <a:off x="6134100" y="6686550"/>
              <a:ext cx="85725" cy="85725"/>
            </a:xfrm>
            <a:custGeom>
              <a:avLst/>
              <a:gdLst/>
              <a:ahLst/>
              <a:cxnLst/>
              <a:rect l="l" t="t" r="r" b="b"/>
              <a:pathLst>
                <a:path w="85725" h="85725">
                  <a:moveTo>
                    <a:pt x="85725" y="0"/>
                  </a:moveTo>
                  <a:lnTo>
                    <a:pt x="38100" y="0"/>
                  </a:lnTo>
                  <a:lnTo>
                    <a:pt x="0" y="0"/>
                  </a:lnTo>
                  <a:lnTo>
                    <a:pt x="0" y="85725"/>
                  </a:lnTo>
                  <a:lnTo>
                    <a:pt x="38100" y="85725"/>
                  </a:lnTo>
                  <a:lnTo>
                    <a:pt x="85725" y="85725"/>
                  </a:lnTo>
                  <a:lnTo>
                    <a:pt x="85725" y="0"/>
                  </a:lnTo>
                  <a:close/>
                </a:path>
              </a:pathLst>
            </a:custGeom>
            <a:solidFill>
              <a:srgbClr val="DEDEF2"/>
            </a:solidFill>
          </p:spPr>
          <p:txBody>
            <a:bodyPr wrap="square" lIns="0" tIns="0" rIns="0" bIns="0" rtlCol="0"/>
            <a:lstStyle/>
            <a:p>
              <a:endParaRPr sz="1588"/>
            </a:p>
          </p:txBody>
        </p:sp>
        <p:sp>
          <p:nvSpPr>
            <p:cNvPr id="270" name="object 270"/>
            <p:cNvSpPr/>
            <p:nvPr/>
          </p:nvSpPr>
          <p:spPr>
            <a:xfrm>
              <a:off x="6219825" y="6686550"/>
              <a:ext cx="38100" cy="85725"/>
            </a:xfrm>
            <a:custGeom>
              <a:avLst/>
              <a:gdLst/>
              <a:ahLst/>
              <a:cxnLst/>
              <a:rect l="l" t="t" r="r" b="b"/>
              <a:pathLst>
                <a:path w="38100" h="85725">
                  <a:moveTo>
                    <a:pt x="38100" y="0"/>
                  </a:moveTo>
                  <a:lnTo>
                    <a:pt x="0" y="0"/>
                  </a:lnTo>
                  <a:lnTo>
                    <a:pt x="0" y="85725"/>
                  </a:lnTo>
                  <a:lnTo>
                    <a:pt x="38100" y="85725"/>
                  </a:lnTo>
                  <a:lnTo>
                    <a:pt x="38100" y="0"/>
                  </a:lnTo>
                  <a:close/>
                </a:path>
              </a:pathLst>
            </a:custGeom>
            <a:solidFill>
              <a:srgbClr val="DFDFF2"/>
            </a:solidFill>
          </p:spPr>
          <p:txBody>
            <a:bodyPr wrap="square" lIns="0" tIns="0" rIns="0" bIns="0" rtlCol="0"/>
            <a:lstStyle/>
            <a:p>
              <a:endParaRPr sz="1588"/>
            </a:p>
          </p:txBody>
        </p:sp>
        <p:sp>
          <p:nvSpPr>
            <p:cNvPr id="271" name="object 271"/>
            <p:cNvSpPr/>
            <p:nvPr/>
          </p:nvSpPr>
          <p:spPr>
            <a:xfrm>
              <a:off x="6257925" y="6686550"/>
              <a:ext cx="38100" cy="85725"/>
            </a:xfrm>
            <a:custGeom>
              <a:avLst/>
              <a:gdLst/>
              <a:ahLst/>
              <a:cxnLst/>
              <a:rect l="l" t="t" r="r" b="b"/>
              <a:pathLst>
                <a:path w="38100" h="85725">
                  <a:moveTo>
                    <a:pt x="38100" y="0"/>
                  </a:moveTo>
                  <a:lnTo>
                    <a:pt x="0" y="0"/>
                  </a:lnTo>
                  <a:lnTo>
                    <a:pt x="0" y="85725"/>
                  </a:lnTo>
                  <a:lnTo>
                    <a:pt x="38100" y="85725"/>
                  </a:lnTo>
                  <a:lnTo>
                    <a:pt x="38100" y="0"/>
                  </a:lnTo>
                  <a:close/>
                </a:path>
              </a:pathLst>
            </a:custGeom>
            <a:solidFill>
              <a:srgbClr val="E1E1F4"/>
            </a:solidFill>
          </p:spPr>
          <p:txBody>
            <a:bodyPr wrap="square" lIns="0" tIns="0" rIns="0" bIns="0" rtlCol="0"/>
            <a:lstStyle/>
            <a:p>
              <a:endParaRPr sz="1588"/>
            </a:p>
          </p:txBody>
        </p:sp>
        <p:sp>
          <p:nvSpPr>
            <p:cNvPr id="272" name="object 272"/>
            <p:cNvSpPr/>
            <p:nvPr/>
          </p:nvSpPr>
          <p:spPr>
            <a:xfrm>
              <a:off x="6296025" y="6686550"/>
              <a:ext cx="47625" cy="85725"/>
            </a:xfrm>
            <a:custGeom>
              <a:avLst/>
              <a:gdLst/>
              <a:ahLst/>
              <a:cxnLst/>
              <a:rect l="l" t="t" r="r" b="b"/>
              <a:pathLst>
                <a:path w="47625" h="85725">
                  <a:moveTo>
                    <a:pt x="47625" y="0"/>
                  </a:moveTo>
                  <a:lnTo>
                    <a:pt x="0" y="0"/>
                  </a:lnTo>
                  <a:lnTo>
                    <a:pt x="0" y="85725"/>
                  </a:lnTo>
                  <a:lnTo>
                    <a:pt x="47625" y="85725"/>
                  </a:lnTo>
                  <a:lnTo>
                    <a:pt x="47625" y="0"/>
                  </a:lnTo>
                  <a:close/>
                </a:path>
              </a:pathLst>
            </a:custGeom>
            <a:solidFill>
              <a:srgbClr val="E2E2F4"/>
            </a:solidFill>
          </p:spPr>
          <p:txBody>
            <a:bodyPr wrap="square" lIns="0" tIns="0" rIns="0" bIns="0" rtlCol="0"/>
            <a:lstStyle/>
            <a:p>
              <a:endParaRPr sz="1588"/>
            </a:p>
          </p:txBody>
        </p:sp>
        <p:sp>
          <p:nvSpPr>
            <p:cNvPr id="273" name="object 273"/>
            <p:cNvSpPr/>
            <p:nvPr/>
          </p:nvSpPr>
          <p:spPr>
            <a:xfrm>
              <a:off x="6343650" y="6686550"/>
              <a:ext cx="38100" cy="85725"/>
            </a:xfrm>
            <a:custGeom>
              <a:avLst/>
              <a:gdLst/>
              <a:ahLst/>
              <a:cxnLst/>
              <a:rect l="l" t="t" r="r" b="b"/>
              <a:pathLst>
                <a:path w="38100" h="85725">
                  <a:moveTo>
                    <a:pt x="38100" y="0"/>
                  </a:moveTo>
                  <a:lnTo>
                    <a:pt x="0" y="0"/>
                  </a:lnTo>
                  <a:lnTo>
                    <a:pt x="0" y="85725"/>
                  </a:lnTo>
                  <a:lnTo>
                    <a:pt x="38100" y="85725"/>
                  </a:lnTo>
                  <a:lnTo>
                    <a:pt x="38100" y="0"/>
                  </a:lnTo>
                  <a:close/>
                </a:path>
              </a:pathLst>
            </a:custGeom>
            <a:solidFill>
              <a:srgbClr val="E3E3F4"/>
            </a:solidFill>
          </p:spPr>
          <p:txBody>
            <a:bodyPr wrap="square" lIns="0" tIns="0" rIns="0" bIns="0" rtlCol="0"/>
            <a:lstStyle/>
            <a:p>
              <a:endParaRPr sz="1588"/>
            </a:p>
          </p:txBody>
        </p:sp>
        <p:sp>
          <p:nvSpPr>
            <p:cNvPr id="274" name="object 274"/>
            <p:cNvSpPr/>
            <p:nvPr/>
          </p:nvSpPr>
          <p:spPr>
            <a:xfrm>
              <a:off x="6381750" y="6686550"/>
              <a:ext cx="85725" cy="85725"/>
            </a:xfrm>
            <a:custGeom>
              <a:avLst/>
              <a:gdLst/>
              <a:ahLst/>
              <a:cxnLst/>
              <a:rect l="l" t="t" r="r" b="b"/>
              <a:pathLst>
                <a:path w="85725" h="85725">
                  <a:moveTo>
                    <a:pt x="85725" y="0"/>
                  </a:moveTo>
                  <a:lnTo>
                    <a:pt x="38100" y="0"/>
                  </a:lnTo>
                  <a:lnTo>
                    <a:pt x="0" y="0"/>
                  </a:lnTo>
                  <a:lnTo>
                    <a:pt x="0" y="85725"/>
                  </a:lnTo>
                  <a:lnTo>
                    <a:pt x="38100" y="85725"/>
                  </a:lnTo>
                  <a:lnTo>
                    <a:pt x="85725" y="85725"/>
                  </a:lnTo>
                  <a:lnTo>
                    <a:pt x="85725" y="0"/>
                  </a:lnTo>
                  <a:close/>
                </a:path>
              </a:pathLst>
            </a:custGeom>
            <a:solidFill>
              <a:srgbClr val="E3E3F5"/>
            </a:solidFill>
          </p:spPr>
          <p:txBody>
            <a:bodyPr wrap="square" lIns="0" tIns="0" rIns="0" bIns="0" rtlCol="0"/>
            <a:lstStyle/>
            <a:p>
              <a:endParaRPr sz="1588"/>
            </a:p>
          </p:txBody>
        </p:sp>
        <p:sp>
          <p:nvSpPr>
            <p:cNvPr id="275" name="object 275"/>
            <p:cNvSpPr/>
            <p:nvPr/>
          </p:nvSpPr>
          <p:spPr>
            <a:xfrm>
              <a:off x="6467475" y="6686550"/>
              <a:ext cx="38100" cy="85725"/>
            </a:xfrm>
            <a:custGeom>
              <a:avLst/>
              <a:gdLst/>
              <a:ahLst/>
              <a:cxnLst/>
              <a:rect l="l" t="t" r="r" b="b"/>
              <a:pathLst>
                <a:path w="38100" h="85725">
                  <a:moveTo>
                    <a:pt x="38100" y="0"/>
                  </a:moveTo>
                  <a:lnTo>
                    <a:pt x="0" y="0"/>
                  </a:lnTo>
                  <a:lnTo>
                    <a:pt x="0" y="85725"/>
                  </a:lnTo>
                  <a:lnTo>
                    <a:pt x="38100" y="85725"/>
                  </a:lnTo>
                  <a:lnTo>
                    <a:pt x="38100" y="0"/>
                  </a:lnTo>
                  <a:close/>
                </a:path>
              </a:pathLst>
            </a:custGeom>
            <a:solidFill>
              <a:srgbClr val="E4E4F5"/>
            </a:solidFill>
          </p:spPr>
          <p:txBody>
            <a:bodyPr wrap="square" lIns="0" tIns="0" rIns="0" bIns="0" rtlCol="0"/>
            <a:lstStyle/>
            <a:p>
              <a:endParaRPr sz="1588"/>
            </a:p>
          </p:txBody>
        </p:sp>
        <p:sp>
          <p:nvSpPr>
            <p:cNvPr id="276" name="object 276"/>
            <p:cNvSpPr/>
            <p:nvPr/>
          </p:nvSpPr>
          <p:spPr>
            <a:xfrm>
              <a:off x="6505575" y="6686550"/>
              <a:ext cx="47625" cy="85725"/>
            </a:xfrm>
            <a:custGeom>
              <a:avLst/>
              <a:gdLst/>
              <a:ahLst/>
              <a:cxnLst/>
              <a:rect l="l" t="t" r="r" b="b"/>
              <a:pathLst>
                <a:path w="47625" h="85725">
                  <a:moveTo>
                    <a:pt x="47625" y="0"/>
                  </a:moveTo>
                  <a:lnTo>
                    <a:pt x="0" y="0"/>
                  </a:lnTo>
                  <a:lnTo>
                    <a:pt x="0" y="85725"/>
                  </a:lnTo>
                  <a:lnTo>
                    <a:pt x="47625" y="85725"/>
                  </a:lnTo>
                  <a:lnTo>
                    <a:pt x="47625" y="0"/>
                  </a:lnTo>
                  <a:close/>
                </a:path>
              </a:pathLst>
            </a:custGeom>
            <a:solidFill>
              <a:srgbClr val="E6E6F5"/>
            </a:solidFill>
          </p:spPr>
          <p:txBody>
            <a:bodyPr wrap="square" lIns="0" tIns="0" rIns="0" bIns="0" rtlCol="0"/>
            <a:lstStyle/>
            <a:p>
              <a:endParaRPr sz="1588"/>
            </a:p>
          </p:txBody>
        </p:sp>
        <p:sp>
          <p:nvSpPr>
            <p:cNvPr id="277" name="object 277"/>
            <p:cNvSpPr/>
            <p:nvPr/>
          </p:nvSpPr>
          <p:spPr>
            <a:xfrm>
              <a:off x="6553200" y="6686550"/>
              <a:ext cx="123825" cy="85725"/>
            </a:xfrm>
            <a:custGeom>
              <a:avLst/>
              <a:gdLst/>
              <a:ahLst/>
              <a:cxnLst/>
              <a:rect l="l" t="t" r="r" b="b"/>
              <a:pathLst>
                <a:path w="123825" h="85725">
                  <a:moveTo>
                    <a:pt x="123825" y="0"/>
                  </a:moveTo>
                  <a:lnTo>
                    <a:pt x="76200" y="0"/>
                  </a:lnTo>
                  <a:lnTo>
                    <a:pt x="38100" y="0"/>
                  </a:lnTo>
                  <a:lnTo>
                    <a:pt x="0" y="0"/>
                  </a:lnTo>
                  <a:lnTo>
                    <a:pt x="0" y="85725"/>
                  </a:lnTo>
                  <a:lnTo>
                    <a:pt x="38100" y="85725"/>
                  </a:lnTo>
                  <a:lnTo>
                    <a:pt x="76200" y="85725"/>
                  </a:lnTo>
                  <a:lnTo>
                    <a:pt x="123825" y="85725"/>
                  </a:lnTo>
                  <a:lnTo>
                    <a:pt x="123825" y="0"/>
                  </a:lnTo>
                  <a:close/>
                </a:path>
              </a:pathLst>
            </a:custGeom>
            <a:solidFill>
              <a:srgbClr val="E7E7F5"/>
            </a:solidFill>
          </p:spPr>
          <p:txBody>
            <a:bodyPr wrap="square" lIns="0" tIns="0" rIns="0" bIns="0" rtlCol="0"/>
            <a:lstStyle/>
            <a:p>
              <a:endParaRPr sz="1588"/>
            </a:p>
          </p:txBody>
        </p:sp>
        <p:sp>
          <p:nvSpPr>
            <p:cNvPr id="278" name="object 278"/>
            <p:cNvSpPr/>
            <p:nvPr/>
          </p:nvSpPr>
          <p:spPr>
            <a:xfrm>
              <a:off x="6677025" y="6686550"/>
              <a:ext cx="38100" cy="85725"/>
            </a:xfrm>
            <a:custGeom>
              <a:avLst/>
              <a:gdLst/>
              <a:ahLst/>
              <a:cxnLst/>
              <a:rect l="l" t="t" r="r" b="b"/>
              <a:pathLst>
                <a:path w="38100" h="85725">
                  <a:moveTo>
                    <a:pt x="38100" y="0"/>
                  </a:moveTo>
                  <a:lnTo>
                    <a:pt x="0" y="0"/>
                  </a:lnTo>
                  <a:lnTo>
                    <a:pt x="0" y="85725"/>
                  </a:lnTo>
                  <a:lnTo>
                    <a:pt x="38100" y="85725"/>
                  </a:lnTo>
                  <a:lnTo>
                    <a:pt x="38100" y="0"/>
                  </a:lnTo>
                  <a:close/>
                </a:path>
              </a:pathLst>
            </a:custGeom>
            <a:solidFill>
              <a:srgbClr val="E8E8F6"/>
            </a:solidFill>
          </p:spPr>
          <p:txBody>
            <a:bodyPr wrap="square" lIns="0" tIns="0" rIns="0" bIns="0" rtlCol="0"/>
            <a:lstStyle/>
            <a:p>
              <a:endParaRPr sz="1588"/>
            </a:p>
          </p:txBody>
        </p:sp>
        <p:sp>
          <p:nvSpPr>
            <p:cNvPr id="279" name="object 279"/>
            <p:cNvSpPr/>
            <p:nvPr/>
          </p:nvSpPr>
          <p:spPr>
            <a:xfrm>
              <a:off x="6715125" y="6686550"/>
              <a:ext cx="85725" cy="85725"/>
            </a:xfrm>
            <a:custGeom>
              <a:avLst/>
              <a:gdLst/>
              <a:ahLst/>
              <a:cxnLst/>
              <a:rect l="l" t="t" r="r" b="b"/>
              <a:pathLst>
                <a:path w="85725" h="85725">
                  <a:moveTo>
                    <a:pt x="85725" y="0"/>
                  </a:moveTo>
                  <a:lnTo>
                    <a:pt x="38100" y="0"/>
                  </a:lnTo>
                  <a:lnTo>
                    <a:pt x="0" y="0"/>
                  </a:lnTo>
                  <a:lnTo>
                    <a:pt x="0" y="85725"/>
                  </a:lnTo>
                  <a:lnTo>
                    <a:pt x="38100" y="85725"/>
                  </a:lnTo>
                  <a:lnTo>
                    <a:pt x="85725" y="85725"/>
                  </a:lnTo>
                  <a:lnTo>
                    <a:pt x="85725" y="0"/>
                  </a:lnTo>
                  <a:close/>
                </a:path>
              </a:pathLst>
            </a:custGeom>
            <a:solidFill>
              <a:srgbClr val="E9E9F6"/>
            </a:solidFill>
          </p:spPr>
          <p:txBody>
            <a:bodyPr wrap="square" lIns="0" tIns="0" rIns="0" bIns="0" rtlCol="0"/>
            <a:lstStyle/>
            <a:p>
              <a:endParaRPr sz="1588"/>
            </a:p>
          </p:txBody>
        </p:sp>
        <p:sp>
          <p:nvSpPr>
            <p:cNvPr id="280" name="object 280"/>
            <p:cNvSpPr/>
            <p:nvPr/>
          </p:nvSpPr>
          <p:spPr>
            <a:xfrm>
              <a:off x="6800850" y="6686550"/>
              <a:ext cx="38100" cy="85725"/>
            </a:xfrm>
            <a:custGeom>
              <a:avLst/>
              <a:gdLst/>
              <a:ahLst/>
              <a:cxnLst/>
              <a:rect l="l" t="t" r="r" b="b"/>
              <a:pathLst>
                <a:path w="38100" h="85725">
                  <a:moveTo>
                    <a:pt x="38100" y="0"/>
                  </a:moveTo>
                  <a:lnTo>
                    <a:pt x="0" y="0"/>
                  </a:lnTo>
                  <a:lnTo>
                    <a:pt x="0" y="85725"/>
                  </a:lnTo>
                  <a:lnTo>
                    <a:pt x="38100" y="85725"/>
                  </a:lnTo>
                  <a:lnTo>
                    <a:pt x="38100" y="0"/>
                  </a:lnTo>
                  <a:close/>
                </a:path>
              </a:pathLst>
            </a:custGeom>
            <a:solidFill>
              <a:srgbClr val="EBEBF6"/>
            </a:solidFill>
          </p:spPr>
          <p:txBody>
            <a:bodyPr wrap="square" lIns="0" tIns="0" rIns="0" bIns="0" rtlCol="0"/>
            <a:lstStyle/>
            <a:p>
              <a:endParaRPr sz="1588"/>
            </a:p>
          </p:txBody>
        </p:sp>
        <p:sp>
          <p:nvSpPr>
            <p:cNvPr id="281" name="object 281"/>
            <p:cNvSpPr/>
            <p:nvPr/>
          </p:nvSpPr>
          <p:spPr>
            <a:xfrm>
              <a:off x="6838950" y="6686550"/>
              <a:ext cx="123825" cy="85725"/>
            </a:xfrm>
            <a:custGeom>
              <a:avLst/>
              <a:gdLst/>
              <a:ahLst/>
              <a:cxnLst/>
              <a:rect l="l" t="t" r="r" b="b"/>
              <a:pathLst>
                <a:path w="123825" h="85725">
                  <a:moveTo>
                    <a:pt x="123825" y="0"/>
                  </a:moveTo>
                  <a:lnTo>
                    <a:pt x="85725" y="0"/>
                  </a:lnTo>
                  <a:lnTo>
                    <a:pt x="38100" y="0"/>
                  </a:lnTo>
                  <a:lnTo>
                    <a:pt x="0" y="0"/>
                  </a:lnTo>
                  <a:lnTo>
                    <a:pt x="0" y="85725"/>
                  </a:lnTo>
                  <a:lnTo>
                    <a:pt x="38100" y="85725"/>
                  </a:lnTo>
                  <a:lnTo>
                    <a:pt x="85725" y="85725"/>
                  </a:lnTo>
                  <a:lnTo>
                    <a:pt x="123825" y="85725"/>
                  </a:lnTo>
                  <a:lnTo>
                    <a:pt x="123825" y="0"/>
                  </a:lnTo>
                  <a:close/>
                </a:path>
              </a:pathLst>
            </a:custGeom>
            <a:solidFill>
              <a:srgbClr val="ECECF7"/>
            </a:solidFill>
          </p:spPr>
          <p:txBody>
            <a:bodyPr wrap="square" lIns="0" tIns="0" rIns="0" bIns="0" rtlCol="0"/>
            <a:lstStyle/>
            <a:p>
              <a:endParaRPr sz="1588"/>
            </a:p>
          </p:txBody>
        </p:sp>
        <p:sp>
          <p:nvSpPr>
            <p:cNvPr id="282" name="object 282"/>
            <p:cNvSpPr/>
            <p:nvPr/>
          </p:nvSpPr>
          <p:spPr>
            <a:xfrm>
              <a:off x="6962775" y="6686550"/>
              <a:ext cx="38100" cy="85725"/>
            </a:xfrm>
            <a:custGeom>
              <a:avLst/>
              <a:gdLst/>
              <a:ahLst/>
              <a:cxnLst/>
              <a:rect l="l" t="t" r="r" b="b"/>
              <a:pathLst>
                <a:path w="38100" h="85725">
                  <a:moveTo>
                    <a:pt x="38100" y="0"/>
                  </a:moveTo>
                  <a:lnTo>
                    <a:pt x="0" y="0"/>
                  </a:lnTo>
                  <a:lnTo>
                    <a:pt x="0" y="85725"/>
                  </a:lnTo>
                  <a:lnTo>
                    <a:pt x="38100" y="85725"/>
                  </a:lnTo>
                  <a:lnTo>
                    <a:pt x="38100" y="0"/>
                  </a:lnTo>
                  <a:close/>
                </a:path>
              </a:pathLst>
            </a:custGeom>
            <a:solidFill>
              <a:srgbClr val="EDEDF7"/>
            </a:solidFill>
          </p:spPr>
          <p:txBody>
            <a:bodyPr wrap="square" lIns="0" tIns="0" rIns="0" bIns="0" rtlCol="0"/>
            <a:lstStyle/>
            <a:p>
              <a:endParaRPr sz="1588"/>
            </a:p>
          </p:txBody>
        </p:sp>
        <p:sp>
          <p:nvSpPr>
            <p:cNvPr id="283" name="object 283"/>
            <p:cNvSpPr/>
            <p:nvPr/>
          </p:nvSpPr>
          <p:spPr>
            <a:xfrm>
              <a:off x="7000875" y="6686550"/>
              <a:ext cx="47625" cy="85725"/>
            </a:xfrm>
            <a:custGeom>
              <a:avLst/>
              <a:gdLst/>
              <a:ahLst/>
              <a:cxnLst/>
              <a:rect l="l" t="t" r="r" b="b"/>
              <a:pathLst>
                <a:path w="47625" h="85725">
                  <a:moveTo>
                    <a:pt x="47625" y="0"/>
                  </a:moveTo>
                  <a:lnTo>
                    <a:pt x="0" y="0"/>
                  </a:lnTo>
                  <a:lnTo>
                    <a:pt x="0" y="85725"/>
                  </a:lnTo>
                  <a:lnTo>
                    <a:pt x="47625" y="85725"/>
                  </a:lnTo>
                  <a:lnTo>
                    <a:pt x="47625" y="0"/>
                  </a:lnTo>
                  <a:close/>
                </a:path>
              </a:pathLst>
            </a:custGeom>
            <a:solidFill>
              <a:srgbClr val="EDEDF9"/>
            </a:solidFill>
          </p:spPr>
          <p:txBody>
            <a:bodyPr wrap="square" lIns="0" tIns="0" rIns="0" bIns="0" rtlCol="0"/>
            <a:lstStyle/>
            <a:p>
              <a:endParaRPr sz="1588"/>
            </a:p>
          </p:txBody>
        </p:sp>
        <p:sp>
          <p:nvSpPr>
            <p:cNvPr id="284" name="object 284"/>
            <p:cNvSpPr/>
            <p:nvPr/>
          </p:nvSpPr>
          <p:spPr>
            <a:xfrm>
              <a:off x="7048500" y="6686550"/>
              <a:ext cx="76200" cy="85725"/>
            </a:xfrm>
            <a:custGeom>
              <a:avLst/>
              <a:gdLst/>
              <a:ahLst/>
              <a:cxnLst/>
              <a:rect l="l" t="t" r="r" b="b"/>
              <a:pathLst>
                <a:path w="76200" h="85725">
                  <a:moveTo>
                    <a:pt x="76200" y="0"/>
                  </a:moveTo>
                  <a:lnTo>
                    <a:pt x="38100" y="0"/>
                  </a:lnTo>
                  <a:lnTo>
                    <a:pt x="0" y="0"/>
                  </a:lnTo>
                  <a:lnTo>
                    <a:pt x="0" y="85725"/>
                  </a:lnTo>
                  <a:lnTo>
                    <a:pt x="38100" y="85725"/>
                  </a:lnTo>
                  <a:lnTo>
                    <a:pt x="76200" y="85725"/>
                  </a:lnTo>
                  <a:lnTo>
                    <a:pt x="76200" y="0"/>
                  </a:lnTo>
                  <a:close/>
                </a:path>
              </a:pathLst>
            </a:custGeom>
            <a:solidFill>
              <a:srgbClr val="EFEFF9"/>
            </a:solidFill>
          </p:spPr>
          <p:txBody>
            <a:bodyPr wrap="square" lIns="0" tIns="0" rIns="0" bIns="0" rtlCol="0"/>
            <a:lstStyle/>
            <a:p>
              <a:endParaRPr sz="1588"/>
            </a:p>
          </p:txBody>
        </p:sp>
        <p:sp>
          <p:nvSpPr>
            <p:cNvPr id="285" name="object 285"/>
            <p:cNvSpPr/>
            <p:nvPr/>
          </p:nvSpPr>
          <p:spPr>
            <a:xfrm>
              <a:off x="7124700" y="6686550"/>
              <a:ext cx="47625" cy="85725"/>
            </a:xfrm>
            <a:custGeom>
              <a:avLst/>
              <a:gdLst/>
              <a:ahLst/>
              <a:cxnLst/>
              <a:rect l="l" t="t" r="r" b="b"/>
              <a:pathLst>
                <a:path w="47625" h="85725">
                  <a:moveTo>
                    <a:pt x="47625" y="0"/>
                  </a:moveTo>
                  <a:lnTo>
                    <a:pt x="0" y="0"/>
                  </a:lnTo>
                  <a:lnTo>
                    <a:pt x="0" y="85725"/>
                  </a:lnTo>
                  <a:lnTo>
                    <a:pt x="47625" y="85725"/>
                  </a:lnTo>
                  <a:lnTo>
                    <a:pt x="47625" y="0"/>
                  </a:lnTo>
                  <a:close/>
                </a:path>
              </a:pathLst>
            </a:custGeom>
            <a:solidFill>
              <a:srgbClr val="F0F0F9"/>
            </a:solidFill>
          </p:spPr>
          <p:txBody>
            <a:bodyPr wrap="square" lIns="0" tIns="0" rIns="0" bIns="0" rtlCol="0"/>
            <a:lstStyle/>
            <a:p>
              <a:endParaRPr sz="1588"/>
            </a:p>
          </p:txBody>
        </p:sp>
        <p:sp>
          <p:nvSpPr>
            <p:cNvPr id="286" name="object 286"/>
            <p:cNvSpPr/>
            <p:nvPr/>
          </p:nvSpPr>
          <p:spPr>
            <a:xfrm>
              <a:off x="7172325" y="6686550"/>
              <a:ext cx="38100" cy="85725"/>
            </a:xfrm>
            <a:custGeom>
              <a:avLst/>
              <a:gdLst/>
              <a:ahLst/>
              <a:cxnLst/>
              <a:rect l="l" t="t" r="r" b="b"/>
              <a:pathLst>
                <a:path w="38100" h="85725">
                  <a:moveTo>
                    <a:pt x="38100" y="0"/>
                  </a:moveTo>
                  <a:lnTo>
                    <a:pt x="0" y="0"/>
                  </a:lnTo>
                  <a:lnTo>
                    <a:pt x="0" y="85725"/>
                  </a:lnTo>
                  <a:lnTo>
                    <a:pt x="38100" y="85725"/>
                  </a:lnTo>
                  <a:lnTo>
                    <a:pt x="38100" y="0"/>
                  </a:lnTo>
                  <a:close/>
                </a:path>
              </a:pathLst>
            </a:custGeom>
            <a:solidFill>
              <a:srgbClr val="F1F1F9"/>
            </a:solidFill>
          </p:spPr>
          <p:txBody>
            <a:bodyPr wrap="square" lIns="0" tIns="0" rIns="0" bIns="0" rtlCol="0"/>
            <a:lstStyle/>
            <a:p>
              <a:endParaRPr sz="1588"/>
            </a:p>
          </p:txBody>
        </p:sp>
        <p:sp>
          <p:nvSpPr>
            <p:cNvPr id="287" name="object 287"/>
            <p:cNvSpPr/>
            <p:nvPr/>
          </p:nvSpPr>
          <p:spPr>
            <a:xfrm>
              <a:off x="7210425" y="6686550"/>
              <a:ext cx="123825" cy="85725"/>
            </a:xfrm>
            <a:custGeom>
              <a:avLst/>
              <a:gdLst/>
              <a:ahLst/>
              <a:cxnLst/>
              <a:rect l="l" t="t" r="r" b="b"/>
              <a:pathLst>
                <a:path w="123825" h="85725">
                  <a:moveTo>
                    <a:pt x="123825" y="0"/>
                  </a:moveTo>
                  <a:lnTo>
                    <a:pt x="85725" y="0"/>
                  </a:lnTo>
                  <a:lnTo>
                    <a:pt x="38100" y="0"/>
                  </a:lnTo>
                  <a:lnTo>
                    <a:pt x="0" y="0"/>
                  </a:lnTo>
                  <a:lnTo>
                    <a:pt x="0" y="85725"/>
                  </a:lnTo>
                  <a:lnTo>
                    <a:pt x="38100" y="85725"/>
                  </a:lnTo>
                  <a:lnTo>
                    <a:pt x="85725" y="85725"/>
                  </a:lnTo>
                  <a:lnTo>
                    <a:pt x="123825" y="85725"/>
                  </a:lnTo>
                  <a:lnTo>
                    <a:pt x="123825" y="0"/>
                  </a:lnTo>
                  <a:close/>
                </a:path>
              </a:pathLst>
            </a:custGeom>
            <a:solidFill>
              <a:srgbClr val="F1F1FA"/>
            </a:solidFill>
          </p:spPr>
          <p:txBody>
            <a:bodyPr wrap="square" lIns="0" tIns="0" rIns="0" bIns="0" rtlCol="0"/>
            <a:lstStyle/>
            <a:p>
              <a:endParaRPr sz="1588"/>
            </a:p>
          </p:txBody>
        </p:sp>
        <p:sp>
          <p:nvSpPr>
            <p:cNvPr id="288" name="object 288"/>
            <p:cNvSpPr/>
            <p:nvPr/>
          </p:nvSpPr>
          <p:spPr>
            <a:xfrm>
              <a:off x="7334250" y="6686550"/>
              <a:ext cx="85725" cy="85725"/>
            </a:xfrm>
            <a:custGeom>
              <a:avLst/>
              <a:gdLst/>
              <a:ahLst/>
              <a:cxnLst/>
              <a:rect l="l" t="t" r="r" b="b"/>
              <a:pathLst>
                <a:path w="85725" h="85725">
                  <a:moveTo>
                    <a:pt x="85725" y="0"/>
                  </a:moveTo>
                  <a:lnTo>
                    <a:pt x="38100" y="0"/>
                  </a:lnTo>
                  <a:lnTo>
                    <a:pt x="0" y="0"/>
                  </a:lnTo>
                  <a:lnTo>
                    <a:pt x="0" y="85725"/>
                  </a:lnTo>
                  <a:lnTo>
                    <a:pt x="38100" y="85725"/>
                  </a:lnTo>
                  <a:lnTo>
                    <a:pt x="85725" y="85725"/>
                  </a:lnTo>
                  <a:lnTo>
                    <a:pt x="85725" y="0"/>
                  </a:lnTo>
                  <a:close/>
                </a:path>
              </a:pathLst>
            </a:custGeom>
            <a:solidFill>
              <a:srgbClr val="F2F2FA"/>
            </a:solidFill>
          </p:spPr>
          <p:txBody>
            <a:bodyPr wrap="square" lIns="0" tIns="0" rIns="0" bIns="0" rtlCol="0"/>
            <a:lstStyle/>
            <a:p>
              <a:endParaRPr sz="1588"/>
            </a:p>
          </p:txBody>
        </p:sp>
        <p:sp>
          <p:nvSpPr>
            <p:cNvPr id="289" name="object 289"/>
            <p:cNvSpPr/>
            <p:nvPr/>
          </p:nvSpPr>
          <p:spPr>
            <a:xfrm>
              <a:off x="7419975" y="6686550"/>
              <a:ext cx="76200" cy="85725"/>
            </a:xfrm>
            <a:custGeom>
              <a:avLst/>
              <a:gdLst/>
              <a:ahLst/>
              <a:cxnLst/>
              <a:rect l="l" t="t" r="r" b="b"/>
              <a:pathLst>
                <a:path w="76200" h="85725">
                  <a:moveTo>
                    <a:pt x="76200" y="0"/>
                  </a:moveTo>
                  <a:lnTo>
                    <a:pt x="38100" y="0"/>
                  </a:lnTo>
                  <a:lnTo>
                    <a:pt x="0" y="0"/>
                  </a:lnTo>
                  <a:lnTo>
                    <a:pt x="0" y="85725"/>
                  </a:lnTo>
                  <a:lnTo>
                    <a:pt x="38100" y="85725"/>
                  </a:lnTo>
                  <a:lnTo>
                    <a:pt x="76200" y="85725"/>
                  </a:lnTo>
                  <a:lnTo>
                    <a:pt x="76200" y="0"/>
                  </a:lnTo>
                  <a:close/>
                </a:path>
              </a:pathLst>
            </a:custGeom>
            <a:solidFill>
              <a:srgbClr val="F4F4FA"/>
            </a:solidFill>
          </p:spPr>
          <p:txBody>
            <a:bodyPr wrap="square" lIns="0" tIns="0" rIns="0" bIns="0" rtlCol="0"/>
            <a:lstStyle/>
            <a:p>
              <a:endParaRPr sz="1588"/>
            </a:p>
          </p:txBody>
        </p:sp>
        <p:sp>
          <p:nvSpPr>
            <p:cNvPr id="290" name="object 290"/>
            <p:cNvSpPr/>
            <p:nvPr/>
          </p:nvSpPr>
          <p:spPr>
            <a:xfrm>
              <a:off x="7496175" y="6686550"/>
              <a:ext cx="209550" cy="85725"/>
            </a:xfrm>
            <a:custGeom>
              <a:avLst/>
              <a:gdLst/>
              <a:ahLst/>
              <a:cxnLst/>
              <a:rect l="l" t="t" r="r" b="b"/>
              <a:pathLst>
                <a:path w="209550" h="85725">
                  <a:moveTo>
                    <a:pt x="209550" y="0"/>
                  </a:moveTo>
                  <a:lnTo>
                    <a:pt x="209550" y="0"/>
                  </a:lnTo>
                  <a:lnTo>
                    <a:pt x="0" y="0"/>
                  </a:lnTo>
                  <a:lnTo>
                    <a:pt x="0" y="85725"/>
                  </a:lnTo>
                  <a:lnTo>
                    <a:pt x="209550" y="85725"/>
                  </a:lnTo>
                  <a:lnTo>
                    <a:pt x="209550" y="0"/>
                  </a:lnTo>
                  <a:close/>
                </a:path>
              </a:pathLst>
            </a:custGeom>
            <a:solidFill>
              <a:srgbClr val="F5F5FA"/>
            </a:solidFill>
          </p:spPr>
          <p:txBody>
            <a:bodyPr wrap="square" lIns="0" tIns="0" rIns="0" bIns="0" rtlCol="0"/>
            <a:lstStyle/>
            <a:p>
              <a:endParaRPr sz="1588"/>
            </a:p>
          </p:txBody>
        </p:sp>
        <p:sp>
          <p:nvSpPr>
            <p:cNvPr id="291" name="object 291"/>
            <p:cNvSpPr/>
            <p:nvPr/>
          </p:nvSpPr>
          <p:spPr>
            <a:xfrm>
              <a:off x="7705725" y="6686550"/>
              <a:ext cx="85725" cy="85725"/>
            </a:xfrm>
            <a:custGeom>
              <a:avLst/>
              <a:gdLst/>
              <a:ahLst/>
              <a:cxnLst/>
              <a:rect l="l" t="t" r="r" b="b"/>
              <a:pathLst>
                <a:path w="85725" h="85725">
                  <a:moveTo>
                    <a:pt x="85725" y="0"/>
                  </a:moveTo>
                  <a:lnTo>
                    <a:pt x="38100" y="0"/>
                  </a:lnTo>
                  <a:lnTo>
                    <a:pt x="0" y="0"/>
                  </a:lnTo>
                  <a:lnTo>
                    <a:pt x="0" y="85725"/>
                  </a:lnTo>
                  <a:lnTo>
                    <a:pt x="38100" y="85725"/>
                  </a:lnTo>
                  <a:lnTo>
                    <a:pt x="85725" y="85725"/>
                  </a:lnTo>
                  <a:lnTo>
                    <a:pt x="85725" y="0"/>
                  </a:lnTo>
                  <a:close/>
                </a:path>
              </a:pathLst>
            </a:custGeom>
            <a:solidFill>
              <a:srgbClr val="F6F6FB"/>
            </a:solidFill>
          </p:spPr>
          <p:txBody>
            <a:bodyPr wrap="square" lIns="0" tIns="0" rIns="0" bIns="0" rtlCol="0"/>
            <a:lstStyle/>
            <a:p>
              <a:endParaRPr sz="1588"/>
            </a:p>
          </p:txBody>
        </p:sp>
        <p:sp>
          <p:nvSpPr>
            <p:cNvPr id="292" name="object 292"/>
            <p:cNvSpPr/>
            <p:nvPr/>
          </p:nvSpPr>
          <p:spPr>
            <a:xfrm>
              <a:off x="7791450" y="6686550"/>
              <a:ext cx="161925" cy="85725"/>
            </a:xfrm>
            <a:custGeom>
              <a:avLst/>
              <a:gdLst/>
              <a:ahLst/>
              <a:cxnLst/>
              <a:rect l="l" t="t" r="r" b="b"/>
              <a:pathLst>
                <a:path w="161925" h="85725">
                  <a:moveTo>
                    <a:pt x="161925" y="0"/>
                  </a:moveTo>
                  <a:lnTo>
                    <a:pt x="123825" y="0"/>
                  </a:lnTo>
                  <a:lnTo>
                    <a:pt x="76200" y="0"/>
                  </a:lnTo>
                  <a:lnTo>
                    <a:pt x="38100" y="0"/>
                  </a:lnTo>
                  <a:lnTo>
                    <a:pt x="0" y="0"/>
                  </a:lnTo>
                  <a:lnTo>
                    <a:pt x="0" y="85725"/>
                  </a:lnTo>
                  <a:lnTo>
                    <a:pt x="38100" y="85725"/>
                  </a:lnTo>
                  <a:lnTo>
                    <a:pt x="76200" y="85725"/>
                  </a:lnTo>
                  <a:lnTo>
                    <a:pt x="123825" y="85725"/>
                  </a:lnTo>
                  <a:lnTo>
                    <a:pt x="161925" y="85725"/>
                  </a:lnTo>
                  <a:lnTo>
                    <a:pt x="161925" y="0"/>
                  </a:lnTo>
                  <a:close/>
                </a:path>
              </a:pathLst>
            </a:custGeom>
            <a:solidFill>
              <a:srgbClr val="F7F7FB"/>
            </a:solidFill>
          </p:spPr>
          <p:txBody>
            <a:bodyPr wrap="square" lIns="0" tIns="0" rIns="0" bIns="0" rtlCol="0"/>
            <a:lstStyle/>
            <a:p>
              <a:endParaRPr sz="1588"/>
            </a:p>
          </p:txBody>
        </p:sp>
        <p:sp>
          <p:nvSpPr>
            <p:cNvPr id="293" name="object 293"/>
            <p:cNvSpPr/>
            <p:nvPr/>
          </p:nvSpPr>
          <p:spPr>
            <a:xfrm>
              <a:off x="7953375" y="6686550"/>
              <a:ext cx="38100" cy="85725"/>
            </a:xfrm>
            <a:custGeom>
              <a:avLst/>
              <a:gdLst/>
              <a:ahLst/>
              <a:cxnLst/>
              <a:rect l="l" t="t" r="r" b="b"/>
              <a:pathLst>
                <a:path w="38100" h="85725">
                  <a:moveTo>
                    <a:pt x="38100" y="0"/>
                  </a:moveTo>
                  <a:lnTo>
                    <a:pt x="0" y="0"/>
                  </a:lnTo>
                  <a:lnTo>
                    <a:pt x="0" y="85725"/>
                  </a:lnTo>
                  <a:lnTo>
                    <a:pt x="38100" y="85725"/>
                  </a:lnTo>
                  <a:lnTo>
                    <a:pt x="38100" y="0"/>
                  </a:lnTo>
                  <a:close/>
                </a:path>
              </a:pathLst>
            </a:custGeom>
            <a:solidFill>
              <a:srgbClr val="F9F9FB"/>
            </a:solidFill>
          </p:spPr>
          <p:txBody>
            <a:bodyPr wrap="square" lIns="0" tIns="0" rIns="0" bIns="0" rtlCol="0"/>
            <a:lstStyle/>
            <a:p>
              <a:endParaRPr sz="1588"/>
            </a:p>
          </p:txBody>
        </p:sp>
        <p:sp>
          <p:nvSpPr>
            <p:cNvPr id="294" name="object 294"/>
            <p:cNvSpPr/>
            <p:nvPr/>
          </p:nvSpPr>
          <p:spPr>
            <a:xfrm>
              <a:off x="7991475" y="6686550"/>
              <a:ext cx="47625" cy="85725"/>
            </a:xfrm>
            <a:custGeom>
              <a:avLst/>
              <a:gdLst/>
              <a:ahLst/>
              <a:cxnLst/>
              <a:rect l="l" t="t" r="r" b="b"/>
              <a:pathLst>
                <a:path w="47625" h="85725">
                  <a:moveTo>
                    <a:pt x="47625" y="0"/>
                  </a:moveTo>
                  <a:lnTo>
                    <a:pt x="0" y="0"/>
                  </a:lnTo>
                  <a:lnTo>
                    <a:pt x="0" y="85725"/>
                  </a:lnTo>
                  <a:lnTo>
                    <a:pt x="47625" y="85725"/>
                  </a:lnTo>
                  <a:lnTo>
                    <a:pt x="47625" y="0"/>
                  </a:lnTo>
                  <a:close/>
                </a:path>
              </a:pathLst>
            </a:custGeom>
            <a:solidFill>
              <a:srgbClr val="F9F9FD"/>
            </a:solidFill>
          </p:spPr>
          <p:txBody>
            <a:bodyPr wrap="square" lIns="0" tIns="0" rIns="0" bIns="0" rtlCol="0"/>
            <a:lstStyle/>
            <a:p>
              <a:endParaRPr sz="1588"/>
            </a:p>
          </p:txBody>
        </p:sp>
        <p:sp>
          <p:nvSpPr>
            <p:cNvPr id="295" name="object 295"/>
            <p:cNvSpPr/>
            <p:nvPr/>
          </p:nvSpPr>
          <p:spPr>
            <a:xfrm>
              <a:off x="8039100" y="6686550"/>
              <a:ext cx="285750" cy="85725"/>
            </a:xfrm>
            <a:custGeom>
              <a:avLst/>
              <a:gdLst/>
              <a:ahLst/>
              <a:cxnLst/>
              <a:rect l="l" t="t" r="r" b="b"/>
              <a:pathLst>
                <a:path w="285750" h="85725">
                  <a:moveTo>
                    <a:pt x="285750" y="0"/>
                  </a:moveTo>
                  <a:lnTo>
                    <a:pt x="285750" y="0"/>
                  </a:lnTo>
                  <a:lnTo>
                    <a:pt x="0" y="0"/>
                  </a:lnTo>
                  <a:lnTo>
                    <a:pt x="0" y="85725"/>
                  </a:lnTo>
                  <a:lnTo>
                    <a:pt x="285750" y="85725"/>
                  </a:lnTo>
                  <a:lnTo>
                    <a:pt x="285750" y="0"/>
                  </a:lnTo>
                  <a:close/>
                </a:path>
              </a:pathLst>
            </a:custGeom>
            <a:solidFill>
              <a:srgbClr val="FAFAFD"/>
            </a:solidFill>
          </p:spPr>
          <p:txBody>
            <a:bodyPr wrap="square" lIns="0" tIns="0" rIns="0" bIns="0" rtlCol="0"/>
            <a:lstStyle/>
            <a:p>
              <a:endParaRPr sz="1588"/>
            </a:p>
          </p:txBody>
        </p:sp>
        <p:sp>
          <p:nvSpPr>
            <p:cNvPr id="296" name="object 296"/>
            <p:cNvSpPr/>
            <p:nvPr/>
          </p:nvSpPr>
          <p:spPr>
            <a:xfrm>
              <a:off x="8324850" y="6686550"/>
              <a:ext cx="85725" cy="85725"/>
            </a:xfrm>
            <a:custGeom>
              <a:avLst/>
              <a:gdLst/>
              <a:ahLst/>
              <a:cxnLst/>
              <a:rect l="l" t="t" r="r" b="b"/>
              <a:pathLst>
                <a:path w="85725" h="85725">
                  <a:moveTo>
                    <a:pt x="85725" y="0"/>
                  </a:moveTo>
                  <a:lnTo>
                    <a:pt x="47625" y="0"/>
                  </a:lnTo>
                  <a:lnTo>
                    <a:pt x="0" y="0"/>
                  </a:lnTo>
                  <a:lnTo>
                    <a:pt x="0" y="85725"/>
                  </a:lnTo>
                  <a:lnTo>
                    <a:pt x="47625" y="85725"/>
                  </a:lnTo>
                  <a:lnTo>
                    <a:pt x="85725" y="85725"/>
                  </a:lnTo>
                  <a:lnTo>
                    <a:pt x="85725" y="0"/>
                  </a:lnTo>
                  <a:close/>
                </a:path>
              </a:pathLst>
            </a:custGeom>
            <a:solidFill>
              <a:srgbClr val="FBFBFD"/>
            </a:solidFill>
          </p:spPr>
          <p:txBody>
            <a:bodyPr wrap="square" lIns="0" tIns="0" rIns="0" bIns="0" rtlCol="0"/>
            <a:lstStyle/>
            <a:p>
              <a:endParaRPr sz="1588"/>
            </a:p>
          </p:txBody>
        </p:sp>
        <p:sp>
          <p:nvSpPr>
            <p:cNvPr id="297" name="object 297"/>
            <p:cNvSpPr/>
            <p:nvPr/>
          </p:nvSpPr>
          <p:spPr>
            <a:xfrm>
              <a:off x="8410575" y="6686550"/>
              <a:ext cx="123825" cy="85725"/>
            </a:xfrm>
            <a:custGeom>
              <a:avLst/>
              <a:gdLst/>
              <a:ahLst/>
              <a:cxnLst/>
              <a:rect l="l" t="t" r="r" b="b"/>
              <a:pathLst>
                <a:path w="123825" h="85725">
                  <a:moveTo>
                    <a:pt x="123825" y="0"/>
                  </a:moveTo>
                  <a:lnTo>
                    <a:pt x="85725" y="0"/>
                  </a:lnTo>
                  <a:lnTo>
                    <a:pt x="38100" y="0"/>
                  </a:lnTo>
                  <a:lnTo>
                    <a:pt x="0" y="0"/>
                  </a:lnTo>
                  <a:lnTo>
                    <a:pt x="0" y="85725"/>
                  </a:lnTo>
                  <a:lnTo>
                    <a:pt x="38100" y="85725"/>
                  </a:lnTo>
                  <a:lnTo>
                    <a:pt x="85725" y="85725"/>
                  </a:lnTo>
                  <a:lnTo>
                    <a:pt x="123825" y="85725"/>
                  </a:lnTo>
                  <a:lnTo>
                    <a:pt x="123825" y="0"/>
                  </a:lnTo>
                  <a:close/>
                </a:path>
              </a:pathLst>
            </a:custGeom>
            <a:solidFill>
              <a:srgbClr val="FBFBFE"/>
            </a:solidFill>
          </p:spPr>
          <p:txBody>
            <a:bodyPr wrap="square" lIns="0" tIns="0" rIns="0" bIns="0" rtlCol="0"/>
            <a:lstStyle/>
            <a:p>
              <a:endParaRPr sz="1588"/>
            </a:p>
          </p:txBody>
        </p:sp>
        <p:sp>
          <p:nvSpPr>
            <p:cNvPr id="298" name="object 298"/>
            <p:cNvSpPr/>
            <p:nvPr/>
          </p:nvSpPr>
          <p:spPr>
            <a:xfrm>
              <a:off x="8562975" y="6219825"/>
              <a:ext cx="1162050" cy="1171575"/>
            </a:xfrm>
            <a:prstGeom prst="rect">
              <a:avLst/>
            </a:prstGeom>
            <a:blipFill>
              <a:blip r:embed="rId2" cstate="print"/>
              <a:stretch>
                <a:fillRect/>
              </a:stretch>
            </a:blipFill>
          </p:spPr>
          <p:txBody>
            <a:bodyPr wrap="square" lIns="0" tIns="0" rIns="0" bIns="0" rtlCol="0"/>
            <a:lstStyle/>
            <a:p>
              <a:endParaRPr sz="1588"/>
            </a:p>
          </p:txBody>
        </p:sp>
        <p:sp>
          <p:nvSpPr>
            <p:cNvPr id="299" name="object 299"/>
            <p:cNvSpPr/>
            <p:nvPr/>
          </p:nvSpPr>
          <p:spPr>
            <a:xfrm>
              <a:off x="1974056" y="3063875"/>
              <a:ext cx="5400675" cy="3562350"/>
            </a:xfrm>
            <a:prstGeom prst="rect">
              <a:avLst/>
            </a:prstGeom>
            <a:blipFill>
              <a:blip r:embed="rId3" cstate="print"/>
              <a:stretch>
                <a:fillRect/>
              </a:stretch>
            </a:blipFill>
          </p:spPr>
          <p:txBody>
            <a:bodyPr wrap="square" lIns="0" tIns="0" rIns="0" bIns="0" rtlCol="0"/>
            <a:lstStyle/>
            <a:p>
              <a:endParaRPr sz="1588"/>
            </a:p>
          </p:txBody>
        </p:sp>
      </p:grpSp>
      <p:sp>
        <p:nvSpPr>
          <p:cNvPr id="301" name="object 301"/>
          <p:cNvSpPr txBox="1">
            <a:spLocks noGrp="1"/>
          </p:cNvSpPr>
          <p:nvPr>
            <p:ph type="title"/>
          </p:nvPr>
        </p:nvSpPr>
        <p:spPr>
          <a:xfrm>
            <a:off x="3126441" y="375397"/>
            <a:ext cx="2280396" cy="565313"/>
          </a:xfrm>
          <a:prstGeom prst="rect">
            <a:avLst/>
          </a:prstGeom>
        </p:spPr>
        <p:txBody>
          <a:bodyPr vert="horz" wrap="square" lIns="0" tIns="11206" rIns="0" bIns="0" rtlCol="0" anchor="t">
            <a:spAutoFit/>
          </a:bodyPr>
          <a:lstStyle/>
          <a:p>
            <a:pPr marL="11206">
              <a:spcBef>
                <a:spcPts val="88"/>
              </a:spcBef>
            </a:pPr>
            <a:r>
              <a:rPr spc="-22" dirty="0"/>
              <a:t>Scatternet</a:t>
            </a:r>
          </a:p>
        </p:txBody>
      </p:sp>
      <p:sp>
        <p:nvSpPr>
          <p:cNvPr id="302" name="object 302"/>
          <p:cNvSpPr txBox="1"/>
          <p:nvPr/>
        </p:nvSpPr>
        <p:spPr>
          <a:xfrm>
            <a:off x="2210361" y="1056155"/>
            <a:ext cx="7334809" cy="1235564"/>
          </a:xfrm>
          <a:prstGeom prst="rect">
            <a:avLst/>
          </a:prstGeom>
        </p:spPr>
        <p:txBody>
          <a:bodyPr vert="horz" wrap="square" lIns="0" tIns="7844" rIns="0" bIns="0" rtlCol="0">
            <a:spAutoFit/>
          </a:bodyPr>
          <a:lstStyle/>
          <a:p>
            <a:pPr marL="330591" marR="4483" indent="-319385">
              <a:lnSpc>
                <a:spcPct val="101200"/>
              </a:lnSpc>
              <a:spcBef>
                <a:spcPts val="62"/>
              </a:spcBef>
            </a:pPr>
            <a:r>
              <a:rPr sz="1853" spc="-4" dirty="0">
                <a:latin typeface="Arial"/>
                <a:cs typeface="Arial"/>
              </a:rPr>
              <a:t>Linking </a:t>
            </a:r>
            <a:r>
              <a:rPr sz="1853" dirty="0">
                <a:latin typeface="Arial"/>
                <a:cs typeface="Arial"/>
              </a:rPr>
              <a:t>of </a:t>
            </a:r>
            <a:r>
              <a:rPr sz="1853" spc="-4" dirty="0">
                <a:latin typeface="Arial"/>
                <a:cs typeface="Arial"/>
              </a:rPr>
              <a:t>multiple </a:t>
            </a:r>
            <a:r>
              <a:rPr sz="1853" spc="-13" dirty="0">
                <a:latin typeface="Arial"/>
                <a:cs typeface="Arial"/>
              </a:rPr>
              <a:t>co-located </a:t>
            </a:r>
            <a:r>
              <a:rPr sz="1853" spc="-4" dirty="0">
                <a:latin typeface="Arial"/>
                <a:cs typeface="Arial"/>
              </a:rPr>
              <a:t>piconets through </a:t>
            </a:r>
            <a:r>
              <a:rPr sz="1853" dirty="0">
                <a:latin typeface="Arial"/>
                <a:cs typeface="Arial"/>
              </a:rPr>
              <a:t>the </a:t>
            </a:r>
            <a:r>
              <a:rPr sz="1853" spc="-4" dirty="0">
                <a:latin typeface="Arial"/>
                <a:cs typeface="Arial"/>
              </a:rPr>
              <a:t>sharing </a:t>
            </a:r>
            <a:r>
              <a:rPr sz="1853" dirty="0">
                <a:latin typeface="Arial"/>
                <a:cs typeface="Arial"/>
              </a:rPr>
              <a:t>of </a:t>
            </a:r>
            <a:r>
              <a:rPr sz="1853" spc="-4" dirty="0">
                <a:latin typeface="Arial"/>
                <a:cs typeface="Arial"/>
              </a:rPr>
              <a:t>common  </a:t>
            </a:r>
            <a:r>
              <a:rPr sz="1853" spc="-13" dirty="0">
                <a:latin typeface="Arial"/>
                <a:cs typeface="Arial"/>
              </a:rPr>
              <a:t>master </a:t>
            </a:r>
            <a:r>
              <a:rPr sz="1853" spc="-9" dirty="0">
                <a:latin typeface="Arial"/>
                <a:cs typeface="Arial"/>
              </a:rPr>
              <a:t>or </a:t>
            </a:r>
            <a:r>
              <a:rPr sz="1853" spc="-13" dirty="0">
                <a:latin typeface="Arial"/>
                <a:cs typeface="Arial"/>
              </a:rPr>
              <a:t>slave</a:t>
            </a:r>
            <a:r>
              <a:rPr sz="1853" spc="31" dirty="0">
                <a:latin typeface="Arial"/>
                <a:cs typeface="Arial"/>
              </a:rPr>
              <a:t> </a:t>
            </a:r>
            <a:r>
              <a:rPr sz="1853" spc="-18" dirty="0">
                <a:latin typeface="Arial"/>
                <a:cs typeface="Arial"/>
              </a:rPr>
              <a:t>devices</a:t>
            </a:r>
            <a:endParaRPr sz="1853">
              <a:latin typeface="Arial"/>
              <a:cs typeface="Arial"/>
            </a:endParaRPr>
          </a:p>
          <a:p>
            <a:pPr marL="700405" indent="-260551">
              <a:spcBef>
                <a:spcPts val="379"/>
              </a:spcBef>
              <a:buSzPct val="81081"/>
              <a:buFont typeface="Wingdings"/>
              <a:buChar char=""/>
              <a:tabLst>
                <a:tab pos="700405" algn="l"/>
              </a:tabLst>
            </a:pPr>
            <a:r>
              <a:rPr sz="1632" spc="13" dirty="0">
                <a:latin typeface="Arial"/>
                <a:cs typeface="Arial"/>
              </a:rPr>
              <a:t>Devices can be slave </a:t>
            </a:r>
            <a:r>
              <a:rPr sz="1632" spc="9" dirty="0">
                <a:latin typeface="Arial"/>
                <a:cs typeface="Arial"/>
              </a:rPr>
              <a:t>in </a:t>
            </a:r>
            <a:r>
              <a:rPr sz="1632" spc="13" dirty="0">
                <a:latin typeface="Arial"/>
                <a:cs typeface="Arial"/>
              </a:rPr>
              <a:t>one </a:t>
            </a:r>
            <a:r>
              <a:rPr sz="1632" spc="18" dirty="0">
                <a:latin typeface="Arial"/>
                <a:cs typeface="Arial"/>
              </a:rPr>
              <a:t>piconet </a:t>
            </a:r>
            <a:r>
              <a:rPr sz="1632" spc="13" dirty="0">
                <a:latin typeface="Arial"/>
                <a:cs typeface="Arial"/>
              </a:rPr>
              <a:t>and master </a:t>
            </a:r>
            <a:r>
              <a:rPr sz="1632" spc="9" dirty="0">
                <a:latin typeface="Arial"/>
                <a:cs typeface="Arial"/>
              </a:rPr>
              <a:t>of</a:t>
            </a:r>
            <a:r>
              <a:rPr sz="1632" spc="18" dirty="0">
                <a:latin typeface="Arial"/>
                <a:cs typeface="Arial"/>
              </a:rPr>
              <a:t> </a:t>
            </a:r>
            <a:r>
              <a:rPr sz="1632" spc="13" dirty="0">
                <a:latin typeface="Arial"/>
                <a:cs typeface="Arial"/>
              </a:rPr>
              <a:t>another</a:t>
            </a:r>
            <a:endParaRPr sz="1632">
              <a:latin typeface="Arial"/>
              <a:cs typeface="Arial"/>
            </a:endParaRPr>
          </a:p>
          <a:p>
            <a:pPr marL="11206">
              <a:spcBef>
                <a:spcPts val="468"/>
              </a:spcBef>
            </a:pPr>
            <a:r>
              <a:rPr sz="1853" spc="-4" dirty="0">
                <a:latin typeface="Arial"/>
                <a:cs typeface="Arial"/>
              </a:rPr>
              <a:t>Communication between</a:t>
            </a:r>
            <a:r>
              <a:rPr sz="1853" spc="26" dirty="0">
                <a:latin typeface="Arial"/>
                <a:cs typeface="Arial"/>
              </a:rPr>
              <a:t> </a:t>
            </a:r>
            <a:r>
              <a:rPr sz="1853" spc="-9" dirty="0">
                <a:latin typeface="Arial"/>
                <a:cs typeface="Arial"/>
              </a:rPr>
              <a:t>piconets</a:t>
            </a:r>
            <a:endParaRPr sz="1853">
              <a:latin typeface="Arial"/>
              <a:cs typeface="Arial"/>
            </a:endParaRPr>
          </a:p>
        </p:txBody>
      </p:sp>
      <p:sp>
        <p:nvSpPr>
          <p:cNvPr id="303" name="object 303"/>
          <p:cNvSpPr txBox="1"/>
          <p:nvPr/>
        </p:nvSpPr>
        <p:spPr>
          <a:xfrm>
            <a:off x="2638985" y="2316817"/>
            <a:ext cx="5317191" cy="265303"/>
          </a:xfrm>
          <a:prstGeom prst="rect">
            <a:avLst/>
          </a:prstGeom>
        </p:spPr>
        <p:txBody>
          <a:bodyPr vert="horz" wrap="square" lIns="0" tIns="14007" rIns="0" bIns="0" rtlCol="0">
            <a:spAutoFit/>
          </a:bodyPr>
          <a:lstStyle/>
          <a:p>
            <a:pPr marL="271757" indent="-260551">
              <a:spcBef>
                <a:spcPts val="110"/>
              </a:spcBef>
              <a:buSzPct val="81081"/>
              <a:buFont typeface="Wingdings"/>
              <a:buChar char=""/>
              <a:tabLst>
                <a:tab pos="271757" algn="l"/>
              </a:tabLst>
            </a:pPr>
            <a:r>
              <a:rPr sz="1632" spc="18" dirty="0">
                <a:latin typeface="Arial"/>
                <a:cs typeface="Arial"/>
              </a:rPr>
              <a:t>Devices jumping back and </a:t>
            </a:r>
            <a:r>
              <a:rPr sz="1632" spc="13" dirty="0">
                <a:latin typeface="Arial"/>
                <a:cs typeface="Arial"/>
              </a:rPr>
              <a:t>forth </a:t>
            </a:r>
            <a:r>
              <a:rPr sz="1632" spc="18" dirty="0">
                <a:latin typeface="Arial"/>
                <a:cs typeface="Arial"/>
              </a:rPr>
              <a:t>between </a:t>
            </a:r>
            <a:r>
              <a:rPr sz="1632" spc="13" dirty="0">
                <a:latin typeface="Arial"/>
                <a:cs typeface="Arial"/>
              </a:rPr>
              <a:t>the</a:t>
            </a:r>
            <a:r>
              <a:rPr sz="1632" spc="-9" dirty="0">
                <a:latin typeface="Arial"/>
                <a:cs typeface="Arial"/>
              </a:rPr>
              <a:t> </a:t>
            </a:r>
            <a:r>
              <a:rPr sz="1632" spc="22" dirty="0">
                <a:latin typeface="Arial"/>
                <a:cs typeface="Arial"/>
              </a:rPr>
              <a:t>piconets</a:t>
            </a:r>
            <a:endParaRPr sz="1632">
              <a:latin typeface="Arial"/>
              <a:cs typeface="Arial"/>
            </a:endParaRPr>
          </a:p>
        </p:txBody>
      </p:sp>
      <p:sp>
        <p:nvSpPr>
          <p:cNvPr id="304" name="object 304"/>
          <p:cNvSpPr txBox="1"/>
          <p:nvPr/>
        </p:nvSpPr>
        <p:spPr>
          <a:xfrm>
            <a:off x="2151529" y="4804522"/>
            <a:ext cx="1165412" cy="973230"/>
          </a:xfrm>
          <a:prstGeom prst="rect">
            <a:avLst/>
          </a:prstGeom>
        </p:spPr>
        <p:txBody>
          <a:bodyPr vert="horz" wrap="square" lIns="0" tIns="15128" rIns="0" bIns="0" rtlCol="0">
            <a:spAutoFit/>
          </a:bodyPr>
          <a:lstStyle/>
          <a:p>
            <a:pPr marL="11206" marR="4483">
              <a:lnSpc>
                <a:spcPct val="98400"/>
              </a:lnSpc>
              <a:spcBef>
                <a:spcPts val="119"/>
              </a:spcBef>
            </a:pPr>
            <a:r>
              <a:rPr sz="1588" spc="-13" dirty="0">
                <a:latin typeface="Arial"/>
                <a:cs typeface="Arial"/>
              </a:rPr>
              <a:t>M=Master  </a:t>
            </a:r>
            <a:r>
              <a:rPr sz="1588" spc="-22" dirty="0">
                <a:latin typeface="Arial"/>
                <a:cs typeface="Arial"/>
              </a:rPr>
              <a:t>S=Slave  </a:t>
            </a:r>
            <a:r>
              <a:rPr sz="1588" spc="-9" dirty="0">
                <a:latin typeface="Arial"/>
                <a:cs typeface="Arial"/>
              </a:rPr>
              <a:t>P=Parked  </a:t>
            </a:r>
            <a:r>
              <a:rPr sz="1588" spc="9" dirty="0">
                <a:latin typeface="Arial"/>
                <a:cs typeface="Arial"/>
              </a:rPr>
              <a:t>SB=Standby</a:t>
            </a:r>
            <a:endParaRPr sz="1588">
              <a:latin typeface="Arial"/>
              <a:cs typeface="Arial"/>
            </a:endParaRPr>
          </a:p>
        </p:txBody>
      </p:sp>
      <p:sp>
        <p:nvSpPr>
          <p:cNvPr id="305" name="object 305"/>
          <p:cNvSpPr txBox="1"/>
          <p:nvPr/>
        </p:nvSpPr>
        <p:spPr>
          <a:xfrm>
            <a:off x="4740089" y="4014507"/>
            <a:ext cx="176493" cy="235351"/>
          </a:xfrm>
          <a:prstGeom prst="rect">
            <a:avLst/>
          </a:prstGeom>
        </p:spPr>
        <p:txBody>
          <a:bodyPr vert="horz" wrap="square" lIns="0" tIns="11206" rIns="0" bIns="0" rtlCol="0">
            <a:spAutoFit/>
          </a:bodyPr>
          <a:lstStyle/>
          <a:p>
            <a:pPr marL="11206">
              <a:spcBef>
                <a:spcPts val="88"/>
              </a:spcBef>
            </a:pPr>
            <a:r>
              <a:rPr sz="1456" dirty="0">
                <a:latin typeface="Arial"/>
                <a:cs typeface="Arial"/>
              </a:rPr>
              <a:t>M</a:t>
            </a:r>
            <a:endParaRPr sz="1456">
              <a:latin typeface="Arial"/>
              <a:cs typeface="Arial"/>
            </a:endParaRPr>
          </a:p>
        </p:txBody>
      </p:sp>
      <p:sp>
        <p:nvSpPr>
          <p:cNvPr id="306" name="object 306"/>
          <p:cNvSpPr txBox="1"/>
          <p:nvPr/>
        </p:nvSpPr>
        <p:spPr>
          <a:xfrm>
            <a:off x="3832412" y="3585882"/>
            <a:ext cx="146237" cy="235351"/>
          </a:xfrm>
          <a:prstGeom prst="rect">
            <a:avLst/>
          </a:prstGeom>
        </p:spPr>
        <p:txBody>
          <a:bodyPr vert="horz" wrap="square" lIns="0" tIns="11206" rIns="0" bIns="0" rtlCol="0">
            <a:spAutoFit/>
          </a:bodyPr>
          <a:lstStyle/>
          <a:p>
            <a:pPr marL="11206">
              <a:spcBef>
                <a:spcPts val="88"/>
              </a:spcBef>
            </a:pPr>
            <a:r>
              <a:rPr sz="1456" dirty="0">
                <a:latin typeface="Arial"/>
                <a:cs typeface="Arial"/>
              </a:rPr>
              <a:t>S</a:t>
            </a:r>
            <a:endParaRPr sz="1456">
              <a:latin typeface="Arial"/>
              <a:cs typeface="Arial"/>
            </a:endParaRPr>
          </a:p>
        </p:txBody>
      </p:sp>
      <p:sp>
        <p:nvSpPr>
          <p:cNvPr id="307" name="object 307"/>
          <p:cNvSpPr txBox="1"/>
          <p:nvPr/>
        </p:nvSpPr>
        <p:spPr>
          <a:xfrm>
            <a:off x="4538383" y="4863353"/>
            <a:ext cx="146237" cy="235351"/>
          </a:xfrm>
          <a:prstGeom prst="rect">
            <a:avLst/>
          </a:prstGeom>
        </p:spPr>
        <p:txBody>
          <a:bodyPr vert="horz" wrap="square" lIns="0" tIns="11206" rIns="0" bIns="0" rtlCol="0">
            <a:spAutoFit/>
          </a:bodyPr>
          <a:lstStyle/>
          <a:p>
            <a:pPr marL="11206">
              <a:spcBef>
                <a:spcPts val="88"/>
              </a:spcBef>
            </a:pPr>
            <a:r>
              <a:rPr sz="1456" dirty="0">
                <a:latin typeface="Arial"/>
                <a:cs typeface="Arial"/>
              </a:rPr>
              <a:t>P</a:t>
            </a:r>
            <a:endParaRPr sz="1456">
              <a:latin typeface="Arial"/>
              <a:cs typeface="Arial"/>
            </a:endParaRPr>
          </a:p>
        </p:txBody>
      </p:sp>
      <p:sp>
        <p:nvSpPr>
          <p:cNvPr id="308" name="object 308"/>
          <p:cNvSpPr txBox="1"/>
          <p:nvPr/>
        </p:nvSpPr>
        <p:spPr>
          <a:xfrm>
            <a:off x="3697941" y="4434728"/>
            <a:ext cx="274544" cy="235351"/>
          </a:xfrm>
          <a:prstGeom prst="rect">
            <a:avLst/>
          </a:prstGeom>
        </p:spPr>
        <p:txBody>
          <a:bodyPr vert="horz" wrap="square" lIns="0" tIns="11206" rIns="0" bIns="0" rtlCol="0">
            <a:spAutoFit/>
          </a:bodyPr>
          <a:lstStyle/>
          <a:p>
            <a:pPr marL="11206">
              <a:spcBef>
                <a:spcPts val="88"/>
              </a:spcBef>
            </a:pPr>
            <a:r>
              <a:rPr sz="1456" spc="18" dirty="0">
                <a:latin typeface="Arial"/>
                <a:cs typeface="Arial"/>
              </a:rPr>
              <a:t>SB</a:t>
            </a:r>
            <a:endParaRPr sz="1456">
              <a:latin typeface="Arial"/>
              <a:cs typeface="Arial"/>
            </a:endParaRPr>
          </a:p>
        </p:txBody>
      </p:sp>
      <p:sp>
        <p:nvSpPr>
          <p:cNvPr id="309" name="object 309"/>
          <p:cNvSpPr txBox="1"/>
          <p:nvPr/>
        </p:nvSpPr>
        <p:spPr>
          <a:xfrm>
            <a:off x="5387228" y="3165662"/>
            <a:ext cx="146237" cy="235351"/>
          </a:xfrm>
          <a:prstGeom prst="rect">
            <a:avLst/>
          </a:prstGeom>
        </p:spPr>
        <p:txBody>
          <a:bodyPr vert="horz" wrap="square" lIns="0" tIns="11206" rIns="0" bIns="0" rtlCol="0">
            <a:spAutoFit/>
          </a:bodyPr>
          <a:lstStyle/>
          <a:p>
            <a:pPr marL="11206">
              <a:spcBef>
                <a:spcPts val="88"/>
              </a:spcBef>
            </a:pPr>
            <a:r>
              <a:rPr sz="1456" dirty="0">
                <a:latin typeface="Arial"/>
                <a:cs typeface="Arial"/>
              </a:rPr>
              <a:t>S</a:t>
            </a:r>
            <a:endParaRPr sz="1456">
              <a:latin typeface="Arial"/>
              <a:cs typeface="Arial"/>
            </a:endParaRPr>
          </a:p>
        </p:txBody>
      </p:sp>
      <p:sp>
        <p:nvSpPr>
          <p:cNvPr id="310" name="object 310"/>
          <p:cNvSpPr txBox="1"/>
          <p:nvPr/>
        </p:nvSpPr>
        <p:spPr>
          <a:xfrm>
            <a:off x="5597339" y="4501963"/>
            <a:ext cx="146237" cy="235351"/>
          </a:xfrm>
          <a:prstGeom prst="rect">
            <a:avLst/>
          </a:prstGeom>
        </p:spPr>
        <p:txBody>
          <a:bodyPr vert="horz" wrap="square" lIns="0" tIns="11206" rIns="0" bIns="0" rtlCol="0">
            <a:spAutoFit/>
          </a:bodyPr>
          <a:lstStyle/>
          <a:p>
            <a:pPr marL="11206">
              <a:spcBef>
                <a:spcPts val="88"/>
              </a:spcBef>
            </a:pPr>
            <a:r>
              <a:rPr sz="1456" dirty="0">
                <a:latin typeface="Arial"/>
                <a:cs typeface="Arial"/>
              </a:rPr>
              <a:t>S</a:t>
            </a:r>
            <a:endParaRPr sz="1456">
              <a:latin typeface="Arial"/>
              <a:cs typeface="Arial"/>
            </a:endParaRPr>
          </a:p>
        </p:txBody>
      </p:sp>
      <p:sp>
        <p:nvSpPr>
          <p:cNvPr id="311" name="object 311"/>
          <p:cNvSpPr txBox="1"/>
          <p:nvPr/>
        </p:nvSpPr>
        <p:spPr>
          <a:xfrm>
            <a:off x="4681258" y="3022787"/>
            <a:ext cx="146237" cy="235351"/>
          </a:xfrm>
          <a:prstGeom prst="rect">
            <a:avLst/>
          </a:prstGeom>
        </p:spPr>
        <p:txBody>
          <a:bodyPr vert="horz" wrap="square" lIns="0" tIns="11206" rIns="0" bIns="0" rtlCol="0">
            <a:spAutoFit/>
          </a:bodyPr>
          <a:lstStyle/>
          <a:p>
            <a:pPr marL="11206">
              <a:spcBef>
                <a:spcPts val="88"/>
              </a:spcBef>
            </a:pPr>
            <a:r>
              <a:rPr sz="1456" dirty="0">
                <a:latin typeface="Arial"/>
                <a:cs typeface="Arial"/>
              </a:rPr>
              <a:t>P</a:t>
            </a:r>
            <a:endParaRPr sz="1456">
              <a:latin typeface="Arial"/>
              <a:cs typeface="Arial"/>
            </a:endParaRPr>
          </a:p>
        </p:txBody>
      </p:sp>
      <p:sp>
        <p:nvSpPr>
          <p:cNvPr id="312" name="object 312"/>
          <p:cNvSpPr txBox="1"/>
          <p:nvPr/>
        </p:nvSpPr>
        <p:spPr>
          <a:xfrm>
            <a:off x="5740214" y="3871632"/>
            <a:ext cx="146237" cy="235351"/>
          </a:xfrm>
          <a:prstGeom prst="rect">
            <a:avLst/>
          </a:prstGeom>
        </p:spPr>
        <p:txBody>
          <a:bodyPr vert="horz" wrap="square" lIns="0" tIns="11206" rIns="0" bIns="0" rtlCol="0">
            <a:spAutoFit/>
          </a:bodyPr>
          <a:lstStyle/>
          <a:p>
            <a:pPr marL="11206">
              <a:spcBef>
                <a:spcPts val="88"/>
              </a:spcBef>
            </a:pPr>
            <a:r>
              <a:rPr sz="1456" dirty="0">
                <a:latin typeface="Arial"/>
                <a:cs typeface="Arial"/>
              </a:rPr>
              <a:t>P</a:t>
            </a:r>
            <a:endParaRPr sz="1456">
              <a:latin typeface="Arial"/>
              <a:cs typeface="Arial"/>
            </a:endParaRPr>
          </a:p>
        </p:txBody>
      </p:sp>
      <p:sp>
        <p:nvSpPr>
          <p:cNvPr id="313" name="object 313"/>
          <p:cNvSpPr txBox="1"/>
          <p:nvPr/>
        </p:nvSpPr>
        <p:spPr>
          <a:xfrm>
            <a:off x="5042647" y="4930588"/>
            <a:ext cx="274544" cy="235351"/>
          </a:xfrm>
          <a:prstGeom prst="rect">
            <a:avLst/>
          </a:prstGeom>
        </p:spPr>
        <p:txBody>
          <a:bodyPr vert="horz" wrap="square" lIns="0" tIns="11206" rIns="0" bIns="0" rtlCol="0">
            <a:spAutoFit/>
          </a:bodyPr>
          <a:lstStyle/>
          <a:p>
            <a:pPr marL="11206">
              <a:spcBef>
                <a:spcPts val="88"/>
              </a:spcBef>
            </a:pPr>
            <a:r>
              <a:rPr sz="1456" spc="18" dirty="0">
                <a:latin typeface="Arial"/>
                <a:cs typeface="Arial"/>
              </a:rPr>
              <a:t>SB</a:t>
            </a:r>
            <a:endParaRPr sz="1456">
              <a:latin typeface="Arial"/>
              <a:cs typeface="Arial"/>
            </a:endParaRPr>
          </a:p>
        </p:txBody>
      </p:sp>
      <p:sp>
        <p:nvSpPr>
          <p:cNvPr id="314" name="object 314"/>
          <p:cNvSpPr txBox="1"/>
          <p:nvPr/>
        </p:nvSpPr>
        <p:spPr>
          <a:xfrm>
            <a:off x="6715125" y="4224618"/>
            <a:ext cx="176493" cy="235351"/>
          </a:xfrm>
          <a:prstGeom prst="rect">
            <a:avLst/>
          </a:prstGeom>
        </p:spPr>
        <p:txBody>
          <a:bodyPr vert="horz" wrap="square" lIns="0" tIns="11206" rIns="0" bIns="0" rtlCol="0">
            <a:spAutoFit/>
          </a:bodyPr>
          <a:lstStyle/>
          <a:p>
            <a:pPr marL="11206">
              <a:spcBef>
                <a:spcPts val="88"/>
              </a:spcBef>
            </a:pPr>
            <a:r>
              <a:rPr sz="1456" dirty="0">
                <a:latin typeface="Arial"/>
                <a:cs typeface="Arial"/>
              </a:rPr>
              <a:t>M</a:t>
            </a:r>
            <a:endParaRPr sz="1456">
              <a:latin typeface="Arial"/>
              <a:cs typeface="Arial"/>
            </a:endParaRPr>
          </a:p>
        </p:txBody>
      </p:sp>
      <p:sp>
        <p:nvSpPr>
          <p:cNvPr id="315" name="object 315"/>
          <p:cNvSpPr txBox="1"/>
          <p:nvPr/>
        </p:nvSpPr>
        <p:spPr>
          <a:xfrm>
            <a:off x="6303309" y="3232897"/>
            <a:ext cx="146237" cy="235351"/>
          </a:xfrm>
          <a:prstGeom prst="rect">
            <a:avLst/>
          </a:prstGeom>
        </p:spPr>
        <p:txBody>
          <a:bodyPr vert="horz" wrap="square" lIns="0" tIns="11206" rIns="0" bIns="0" rtlCol="0">
            <a:spAutoFit/>
          </a:bodyPr>
          <a:lstStyle/>
          <a:p>
            <a:pPr marL="11206">
              <a:spcBef>
                <a:spcPts val="88"/>
              </a:spcBef>
            </a:pPr>
            <a:r>
              <a:rPr sz="1456" dirty="0">
                <a:latin typeface="Arial"/>
                <a:cs typeface="Arial"/>
              </a:rPr>
              <a:t>S</a:t>
            </a:r>
            <a:endParaRPr sz="1456">
              <a:latin typeface="Arial"/>
              <a:cs typeface="Arial"/>
            </a:endParaRPr>
          </a:p>
        </p:txBody>
      </p:sp>
      <p:sp>
        <p:nvSpPr>
          <p:cNvPr id="316" name="object 316"/>
          <p:cNvSpPr txBox="1"/>
          <p:nvPr/>
        </p:nvSpPr>
        <p:spPr>
          <a:xfrm>
            <a:off x="6589059" y="5350809"/>
            <a:ext cx="146237" cy="235351"/>
          </a:xfrm>
          <a:prstGeom prst="rect">
            <a:avLst/>
          </a:prstGeom>
        </p:spPr>
        <p:txBody>
          <a:bodyPr vert="horz" wrap="square" lIns="0" tIns="11206" rIns="0" bIns="0" rtlCol="0">
            <a:spAutoFit/>
          </a:bodyPr>
          <a:lstStyle/>
          <a:p>
            <a:pPr marL="11206">
              <a:spcBef>
                <a:spcPts val="88"/>
              </a:spcBef>
            </a:pPr>
            <a:r>
              <a:rPr sz="1456" dirty="0">
                <a:latin typeface="Arial"/>
                <a:cs typeface="Arial"/>
              </a:rPr>
              <a:t>S</a:t>
            </a:r>
            <a:endParaRPr sz="1456">
              <a:latin typeface="Arial"/>
              <a:cs typeface="Arial"/>
            </a:endParaRPr>
          </a:p>
        </p:txBody>
      </p:sp>
      <p:sp>
        <p:nvSpPr>
          <p:cNvPr id="317" name="object 317"/>
          <p:cNvSpPr txBox="1"/>
          <p:nvPr/>
        </p:nvSpPr>
        <p:spPr>
          <a:xfrm>
            <a:off x="7370669" y="3728757"/>
            <a:ext cx="146237" cy="235351"/>
          </a:xfrm>
          <a:prstGeom prst="rect">
            <a:avLst/>
          </a:prstGeom>
        </p:spPr>
        <p:txBody>
          <a:bodyPr vert="horz" wrap="square" lIns="0" tIns="11206" rIns="0" bIns="0" rtlCol="0">
            <a:spAutoFit/>
          </a:bodyPr>
          <a:lstStyle/>
          <a:p>
            <a:pPr marL="11206">
              <a:spcBef>
                <a:spcPts val="88"/>
              </a:spcBef>
            </a:pPr>
            <a:r>
              <a:rPr sz="1456" dirty="0">
                <a:latin typeface="Arial"/>
                <a:cs typeface="Arial"/>
              </a:rPr>
              <a:t>P</a:t>
            </a:r>
            <a:endParaRPr sz="1456">
              <a:latin typeface="Arial"/>
              <a:cs typeface="Arial"/>
            </a:endParaRPr>
          </a:p>
        </p:txBody>
      </p:sp>
      <p:sp>
        <p:nvSpPr>
          <p:cNvPr id="318" name="object 318"/>
          <p:cNvSpPr txBox="1"/>
          <p:nvPr/>
        </p:nvSpPr>
        <p:spPr>
          <a:xfrm>
            <a:off x="7160559" y="4930588"/>
            <a:ext cx="274544" cy="235351"/>
          </a:xfrm>
          <a:prstGeom prst="rect">
            <a:avLst/>
          </a:prstGeom>
        </p:spPr>
        <p:txBody>
          <a:bodyPr vert="horz" wrap="square" lIns="0" tIns="11206" rIns="0" bIns="0" rtlCol="0">
            <a:spAutoFit/>
          </a:bodyPr>
          <a:lstStyle/>
          <a:p>
            <a:pPr marL="11206">
              <a:spcBef>
                <a:spcPts val="88"/>
              </a:spcBef>
            </a:pPr>
            <a:r>
              <a:rPr sz="1456" spc="18" dirty="0">
                <a:latin typeface="Arial"/>
                <a:cs typeface="Arial"/>
              </a:rPr>
              <a:t>SB</a:t>
            </a:r>
            <a:endParaRPr sz="1456">
              <a:latin typeface="Arial"/>
              <a:cs typeface="Arial"/>
            </a:endParaRPr>
          </a:p>
        </p:txBody>
      </p:sp>
      <p:sp>
        <p:nvSpPr>
          <p:cNvPr id="319" name="object 319"/>
          <p:cNvSpPr txBox="1"/>
          <p:nvPr/>
        </p:nvSpPr>
        <p:spPr>
          <a:xfrm>
            <a:off x="8706971" y="2476501"/>
            <a:ext cx="1028140" cy="914172"/>
          </a:xfrm>
          <a:prstGeom prst="rect">
            <a:avLst/>
          </a:prstGeom>
        </p:spPr>
        <p:txBody>
          <a:bodyPr vert="horz" wrap="square" lIns="0" tIns="8965" rIns="0" bIns="0" rtlCol="0">
            <a:spAutoFit/>
          </a:bodyPr>
          <a:lstStyle/>
          <a:p>
            <a:pPr marL="11206" marR="4483">
              <a:lnSpc>
                <a:spcPct val="101000"/>
              </a:lnSpc>
              <a:spcBef>
                <a:spcPts val="71"/>
              </a:spcBef>
            </a:pPr>
            <a:r>
              <a:rPr sz="1456" dirty="0">
                <a:latin typeface="Arial"/>
                <a:cs typeface="Arial"/>
              </a:rPr>
              <a:t>Piconets  </a:t>
            </a:r>
            <a:r>
              <a:rPr sz="1456" spc="-4" dirty="0">
                <a:latin typeface="Arial"/>
                <a:cs typeface="Arial"/>
              </a:rPr>
              <a:t>(each with a  </a:t>
            </a:r>
            <a:r>
              <a:rPr sz="1456" spc="13" dirty="0">
                <a:latin typeface="Arial"/>
                <a:cs typeface="Arial"/>
              </a:rPr>
              <a:t>capacity </a:t>
            </a:r>
            <a:r>
              <a:rPr sz="1456" spc="18" dirty="0">
                <a:latin typeface="Arial"/>
                <a:cs typeface="Arial"/>
              </a:rPr>
              <a:t>of  </a:t>
            </a:r>
            <a:r>
              <a:rPr sz="1456" dirty="0">
                <a:latin typeface="Arial"/>
                <a:cs typeface="Arial"/>
              </a:rPr>
              <a:t>720</a:t>
            </a:r>
            <a:r>
              <a:rPr sz="1456" spc="40" dirty="0">
                <a:latin typeface="Arial"/>
                <a:cs typeface="Arial"/>
              </a:rPr>
              <a:t> </a:t>
            </a:r>
            <a:r>
              <a:rPr sz="1456" spc="4" dirty="0">
                <a:latin typeface="Arial"/>
                <a:cs typeface="Arial"/>
              </a:rPr>
              <a:t>kbit/s)</a:t>
            </a:r>
            <a:endParaRPr sz="1456">
              <a:latin typeface="Arial"/>
              <a:cs typeface="Arial"/>
            </a:endParaRPr>
          </a:p>
        </p:txBody>
      </p:sp>
      <p:grpSp>
        <p:nvGrpSpPr>
          <p:cNvPr id="320" name="object 320"/>
          <p:cNvGrpSpPr/>
          <p:nvPr/>
        </p:nvGrpSpPr>
        <p:grpSpPr>
          <a:xfrm>
            <a:off x="1855974" y="247930"/>
            <a:ext cx="8471647" cy="6353735"/>
            <a:chOff x="223837" y="280987"/>
            <a:chExt cx="9601200" cy="7200900"/>
          </a:xfrm>
        </p:grpSpPr>
        <p:sp>
          <p:nvSpPr>
            <p:cNvPr id="321" name="object 321"/>
            <p:cNvSpPr/>
            <p:nvPr/>
          </p:nvSpPr>
          <p:spPr>
            <a:xfrm>
              <a:off x="4402931" y="2921000"/>
              <a:ext cx="3514725" cy="314325"/>
            </a:xfrm>
            <a:custGeom>
              <a:avLst/>
              <a:gdLst/>
              <a:ahLst/>
              <a:cxnLst/>
              <a:rect l="l" t="t" r="r" b="b"/>
              <a:pathLst>
                <a:path w="3514725" h="314325">
                  <a:moveTo>
                    <a:pt x="3514725" y="0"/>
                  </a:moveTo>
                  <a:lnTo>
                    <a:pt x="0" y="314325"/>
                  </a:lnTo>
                </a:path>
              </a:pathLst>
            </a:custGeom>
            <a:ln w="9525">
              <a:solidFill>
                <a:srgbClr val="000000"/>
              </a:solidFill>
            </a:ln>
          </p:spPr>
          <p:txBody>
            <a:bodyPr wrap="square" lIns="0" tIns="0" rIns="0" bIns="0" rtlCol="0"/>
            <a:lstStyle/>
            <a:p>
              <a:endParaRPr sz="1588"/>
            </a:p>
          </p:txBody>
        </p:sp>
        <p:sp>
          <p:nvSpPr>
            <p:cNvPr id="322" name="object 322"/>
            <p:cNvSpPr/>
            <p:nvPr/>
          </p:nvSpPr>
          <p:spPr>
            <a:xfrm>
              <a:off x="4324350" y="3190875"/>
              <a:ext cx="104775" cy="104775"/>
            </a:xfrm>
            <a:custGeom>
              <a:avLst/>
              <a:gdLst/>
              <a:ahLst/>
              <a:cxnLst/>
              <a:rect l="l" t="t" r="r" b="b"/>
              <a:pathLst>
                <a:path w="104775" h="104775">
                  <a:moveTo>
                    <a:pt x="95250" y="0"/>
                  </a:moveTo>
                  <a:lnTo>
                    <a:pt x="0" y="66675"/>
                  </a:lnTo>
                  <a:lnTo>
                    <a:pt x="104775" y="104775"/>
                  </a:lnTo>
                  <a:lnTo>
                    <a:pt x="95250" y="0"/>
                  </a:lnTo>
                  <a:close/>
                </a:path>
              </a:pathLst>
            </a:custGeom>
            <a:solidFill>
              <a:srgbClr val="000000"/>
            </a:solidFill>
          </p:spPr>
          <p:txBody>
            <a:bodyPr wrap="square" lIns="0" tIns="0" rIns="0" bIns="0" rtlCol="0"/>
            <a:lstStyle/>
            <a:p>
              <a:endParaRPr sz="1588"/>
            </a:p>
          </p:txBody>
        </p:sp>
        <p:sp>
          <p:nvSpPr>
            <p:cNvPr id="323" name="object 323"/>
            <p:cNvSpPr/>
            <p:nvPr/>
          </p:nvSpPr>
          <p:spPr>
            <a:xfrm>
              <a:off x="6546056" y="2921000"/>
              <a:ext cx="1285875" cy="523875"/>
            </a:xfrm>
            <a:custGeom>
              <a:avLst/>
              <a:gdLst/>
              <a:ahLst/>
              <a:cxnLst/>
              <a:rect l="l" t="t" r="r" b="b"/>
              <a:pathLst>
                <a:path w="1285875" h="523875">
                  <a:moveTo>
                    <a:pt x="1285875" y="0"/>
                  </a:moveTo>
                  <a:lnTo>
                    <a:pt x="0" y="523875"/>
                  </a:lnTo>
                </a:path>
              </a:pathLst>
            </a:custGeom>
            <a:ln w="9525">
              <a:solidFill>
                <a:srgbClr val="000000"/>
              </a:solidFill>
            </a:ln>
          </p:spPr>
          <p:txBody>
            <a:bodyPr wrap="square" lIns="0" tIns="0" rIns="0" bIns="0" rtlCol="0"/>
            <a:lstStyle/>
            <a:p>
              <a:endParaRPr sz="1588"/>
            </a:p>
          </p:txBody>
        </p:sp>
        <p:sp>
          <p:nvSpPr>
            <p:cNvPr id="324" name="object 324"/>
            <p:cNvSpPr/>
            <p:nvPr/>
          </p:nvSpPr>
          <p:spPr>
            <a:xfrm>
              <a:off x="6477000" y="3400425"/>
              <a:ext cx="114300" cy="104775"/>
            </a:xfrm>
            <a:custGeom>
              <a:avLst/>
              <a:gdLst/>
              <a:ahLst/>
              <a:cxnLst/>
              <a:rect l="l" t="t" r="r" b="b"/>
              <a:pathLst>
                <a:path w="114300" h="104775">
                  <a:moveTo>
                    <a:pt x="76200" y="0"/>
                  </a:moveTo>
                  <a:lnTo>
                    <a:pt x="0" y="85725"/>
                  </a:lnTo>
                  <a:lnTo>
                    <a:pt x="114300" y="104775"/>
                  </a:lnTo>
                  <a:lnTo>
                    <a:pt x="76200" y="0"/>
                  </a:lnTo>
                  <a:close/>
                </a:path>
              </a:pathLst>
            </a:custGeom>
            <a:solidFill>
              <a:srgbClr val="000000"/>
            </a:solidFill>
          </p:spPr>
          <p:txBody>
            <a:bodyPr wrap="square" lIns="0" tIns="0" rIns="0" bIns="0" rtlCol="0"/>
            <a:lstStyle/>
            <a:p>
              <a:endParaRPr sz="1588"/>
            </a:p>
          </p:txBody>
        </p:sp>
        <p:sp>
          <p:nvSpPr>
            <p:cNvPr id="325" name="object 325"/>
            <p:cNvSpPr/>
            <p:nvPr/>
          </p:nvSpPr>
          <p:spPr>
            <a:xfrm>
              <a:off x="228600" y="285750"/>
              <a:ext cx="9591675" cy="7191375"/>
            </a:xfrm>
            <a:custGeom>
              <a:avLst/>
              <a:gdLst/>
              <a:ahLst/>
              <a:cxnLst/>
              <a:rect l="l" t="t" r="r" b="b"/>
              <a:pathLst>
                <a:path w="9591675" h="7191375">
                  <a:moveTo>
                    <a:pt x="0" y="7191375"/>
                  </a:moveTo>
                  <a:lnTo>
                    <a:pt x="9591675" y="7191375"/>
                  </a:lnTo>
                  <a:lnTo>
                    <a:pt x="9591675" y="0"/>
                  </a:lnTo>
                  <a:lnTo>
                    <a:pt x="0" y="0"/>
                  </a:lnTo>
                  <a:lnTo>
                    <a:pt x="0" y="7191375"/>
                  </a:lnTo>
                  <a:close/>
                </a:path>
              </a:pathLst>
            </a:custGeom>
            <a:ln w="9525">
              <a:solidFill>
                <a:srgbClr val="000000"/>
              </a:solidFill>
            </a:ln>
          </p:spPr>
          <p:txBody>
            <a:bodyPr wrap="square" lIns="0" tIns="0" rIns="0" bIns="0" rtlCol="0"/>
            <a:lstStyle/>
            <a:p>
              <a:endParaRPr sz="1588"/>
            </a:p>
          </p:txBody>
        </p:sp>
      </p:grpSp>
      <p:sp>
        <p:nvSpPr>
          <p:cNvPr id="326" name="object 326"/>
          <p:cNvSpPr txBox="1"/>
          <p:nvPr/>
        </p:nvSpPr>
        <p:spPr>
          <a:xfrm>
            <a:off x="2210361" y="6081106"/>
            <a:ext cx="4313704" cy="205184"/>
          </a:xfrm>
          <a:prstGeom prst="rect">
            <a:avLst/>
          </a:prstGeom>
        </p:spPr>
        <p:txBody>
          <a:bodyPr vert="horz" wrap="square" lIns="0" tIns="0" rIns="0" bIns="0" rtlCol="0">
            <a:spAutoFit/>
          </a:bodyPr>
          <a:lstStyle/>
          <a:p>
            <a:pPr marL="11206">
              <a:lnSpc>
                <a:spcPts val="1553"/>
              </a:lnSpc>
            </a:pPr>
            <a:r>
              <a:rPr sz="1324" spc="-18" dirty="0">
                <a:latin typeface="Arial"/>
                <a:cs typeface="Arial"/>
              </a:rPr>
              <a:t>Prof. Dr.-Ing. Jochen </a:t>
            </a:r>
            <a:r>
              <a:rPr sz="1324" spc="-13" dirty="0">
                <a:latin typeface="Arial"/>
                <a:cs typeface="Arial"/>
              </a:rPr>
              <a:t>Schiller,</a:t>
            </a:r>
            <a:r>
              <a:rPr sz="1324" spc="26" dirty="0">
                <a:latin typeface="Arial"/>
                <a:cs typeface="Arial"/>
              </a:rPr>
              <a:t> </a:t>
            </a:r>
            <a:r>
              <a:rPr sz="1324" spc="-13" dirty="0">
                <a:latin typeface="Arial"/>
                <a:cs typeface="Arial"/>
                <a:hlinkClick r:id="rId4"/>
              </a:rPr>
              <a:t>http://www.jochenschiller.de/</a:t>
            </a:r>
            <a:endParaRPr sz="1324">
              <a:latin typeface="Arial"/>
              <a:cs typeface="Arial"/>
            </a:endParaRPr>
          </a:p>
        </p:txBody>
      </p:sp>
    </p:spTree>
    <p:extLst>
      <p:ext uri="{BB962C8B-B14F-4D97-AF65-F5344CB8AC3E}">
        <p14:creationId xmlns:p14="http://schemas.microsoft.com/office/powerpoint/2010/main" val="167799266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3505129" y="2367244"/>
            <a:ext cx="596713" cy="916081"/>
          </a:xfrm>
          <a:custGeom>
            <a:avLst/>
            <a:gdLst/>
            <a:ahLst/>
            <a:cxnLst/>
            <a:rect l="l" t="t" r="r" b="b"/>
            <a:pathLst>
              <a:path w="676275" h="1038225">
                <a:moveTo>
                  <a:pt x="0" y="0"/>
                </a:moveTo>
                <a:lnTo>
                  <a:pt x="0" y="66675"/>
                </a:lnTo>
              </a:path>
              <a:path w="676275" h="1038225">
                <a:moveTo>
                  <a:pt x="0" y="466725"/>
                </a:moveTo>
                <a:lnTo>
                  <a:pt x="0" y="1038225"/>
                </a:lnTo>
              </a:path>
              <a:path w="676275" h="1038225">
                <a:moveTo>
                  <a:pt x="676275" y="466725"/>
                </a:moveTo>
                <a:lnTo>
                  <a:pt x="676275" y="561975"/>
                </a:lnTo>
              </a:path>
            </a:pathLst>
          </a:custGeom>
          <a:ln w="28575">
            <a:solidFill>
              <a:srgbClr val="000000"/>
            </a:solidFill>
          </a:ln>
        </p:spPr>
        <p:txBody>
          <a:bodyPr wrap="square" lIns="0" tIns="0" rIns="0" bIns="0" rtlCol="0"/>
          <a:lstStyle/>
          <a:p>
            <a:endParaRPr sz="1588"/>
          </a:p>
        </p:txBody>
      </p:sp>
      <p:sp>
        <p:nvSpPr>
          <p:cNvPr id="6" name="object 6"/>
          <p:cNvSpPr txBox="1">
            <a:spLocks noGrp="1"/>
          </p:cNvSpPr>
          <p:nvPr>
            <p:ph type="title"/>
          </p:nvPr>
        </p:nvSpPr>
        <p:spPr>
          <a:xfrm>
            <a:off x="3132045" y="399086"/>
            <a:ext cx="5436920" cy="565313"/>
          </a:xfrm>
          <a:prstGeom prst="rect">
            <a:avLst/>
          </a:prstGeom>
        </p:spPr>
        <p:txBody>
          <a:bodyPr vert="horz" wrap="square" lIns="0" tIns="11206" rIns="0" bIns="0" rtlCol="0" anchor="t">
            <a:spAutoFit/>
          </a:bodyPr>
          <a:lstStyle/>
          <a:p>
            <a:pPr marL="11206">
              <a:spcBef>
                <a:spcPts val="88"/>
              </a:spcBef>
            </a:pPr>
            <a:r>
              <a:rPr spc="-9" dirty="0"/>
              <a:t>Bluetooth protocol</a:t>
            </a:r>
            <a:r>
              <a:rPr spc="-141" dirty="0"/>
              <a:t> </a:t>
            </a:r>
            <a:r>
              <a:rPr spc="-9" dirty="0"/>
              <a:t>stack</a:t>
            </a:r>
          </a:p>
        </p:txBody>
      </p:sp>
      <p:grpSp>
        <p:nvGrpSpPr>
          <p:cNvPr id="7" name="object 7"/>
          <p:cNvGrpSpPr/>
          <p:nvPr/>
        </p:nvGrpSpPr>
        <p:grpSpPr>
          <a:xfrm>
            <a:off x="2143825" y="4203607"/>
            <a:ext cx="7000875" cy="781610"/>
            <a:chOff x="550068" y="4764087"/>
            <a:chExt cx="7934325" cy="885825"/>
          </a:xfrm>
        </p:grpSpPr>
        <p:sp>
          <p:nvSpPr>
            <p:cNvPr id="8" name="object 8"/>
            <p:cNvSpPr/>
            <p:nvPr/>
          </p:nvSpPr>
          <p:spPr>
            <a:xfrm>
              <a:off x="554831" y="5245100"/>
              <a:ext cx="7924800" cy="400050"/>
            </a:xfrm>
            <a:custGeom>
              <a:avLst/>
              <a:gdLst/>
              <a:ahLst/>
              <a:cxnLst/>
              <a:rect l="l" t="t" r="r" b="b"/>
              <a:pathLst>
                <a:path w="7924800" h="400050">
                  <a:moveTo>
                    <a:pt x="7924800" y="0"/>
                  </a:moveTo>
                  <a:lnTo>
                    <a:pt x="0" y="0"/>
                  </a:lnTo>
                  <a:lnTo>
                    <a:pt x="0" y="400050"/>
                  </a:lnTo>
                  <a:lnTo>
                    <a:pt x="7924800" y="400050"/>
                  </a:lnTo>
                  <a:lnTo>
                    <a:pt x="7924800" y="0"/>
                  </a:lnTo>
                  <a:close/>
                </a:path>
              </a:pathLst>
            </a:custGeom>
            <a:solidFill>
              <a:srgbClr val="FF9933"/>
            </a:solidFill>
          </p:spPr>
          <p:txBody>
            <a:bodyPr wrap="square" lIns="0" tIns="0" rIns="0" bIns="0" rtlCol="0"/>
            <a:lstStyle/>
            <a:p>
              <a:endParaRPr sz="1588"/>
            </a:p>
          </p:txBody>
        </p:sp>
        <p:sp>
          <p:nvSpPr>
            <p:cNvPr id="9" name="object 9"/>
            <p:cNvSpPr/>
            <p:nvPr/>
          </p:nvSpPr>
          <p:spPr>
            <a:xfrm>
              <a:off x="554831" y="5245100"/>
              <a:ext cx="7924800" cy="400050"/>
            </a:xfrm>
            <a:custGeom>
              <a:avLst/>
              <a:gdLst/>
              <a:ahLst/>
              <a:cxnLst/>
              <a:rect l="l" t="t" r="r" b="b"/>
              <a:pathLst>
                <a:path w="7924800" h="400050">
                  <a:moveTo>
                    <a:pt x="0" y="400050"/>
                  </a:moveTo>
                  <a:lnTo>
                    <a:pt x="7924800" y="400050"/>
                  </a:lnTo>
                  <a:lnTo>
                    <a:pt x="7924800" y="0"/>
                  </a:lnTo>
                  <a:lnTo>
                    <a:pt x="0" y="0"/>
                  </a:lnTo>
                  <a:lnTo>
                    <a:pt x="0" y="400050"/>
                  </a:lnTo>
                  <a:close/>
                </a:path>
              </a:pathLst>
            </a:custGeom>
            <a:ln w="9525">
              <a:solidFill>
                <a:srgbClr val="000000"/>
              </a:solidFill>
            </a:ln>
          </p:spPr>
          <p:txBody>
            <a:bodyPr wrap="square" lIns="0" tIns="0" rIns="0" bIns="0" rtlCol="0"/>
            <a:lstStyle/>
            <a:p>
              <a:endParaRPr sz="1588"/>
            </a:p>
          </p:txBody>
        </p:sp>
        <p:sp>
          <p:nvSpPr>
            <p:cNvPr id="10" name="object 10"/>
            <p:cNvSpPr/>
            <p:nvPr/>
          </p:nvSpPr>
          <p:spPr>
            <a:xfrm>
              <a:off x="554831" y="4768850"/>
              <a:ext cx="7924800" cy="400050"/>
            </a:xfrm>
            <a:custGeom>
              <a:avLst/>
              <a:gdLst/>
              <a:ahLst/>
              <a:cxnLst/>
              <a:rect l="l" t="t" r="r" b="b"/>
              <a:pathLst>
                <a:path w="7924800" h="400050">
                  <a:moveTo>
                    <a:pt x="7924800" y="0"/>
                  </a:moveTo>
                  <a:lnTo>
                    <a:pt x="0" y="0"/>
                  </a:lnTo>
                  <a:lnTo>
                    <a:pt x="0" y="400050"/>
                  </a:lnTo>
                  <a:lnTo>
                    <a:pt x="7924800" y="400050"/>
                  </a:lnTo>
                  <a:lnTo>
                    <a:pt x="7924800" y="0"/>
                  </a:lnTo>
                  <a:close/>
                </a:path>
              </a:pathLst>
            </a:custGeom>
            <a:solidFill>
              <a:srgbClr val="FF9933"/>
            </a:solidFill>
          </p:spPr>
          <p:txBody>
            <a:bodyPr wrap="square" lIns="0" tIns="0" rIns="0" bIns="0" rtlCol="0"/>
            <a:lstStyle/>
            <a:p>
              <a:endParaRPr sz="1588"/>
            </a:p>
          </p:txBody>
        </p:sp>
        <p:sp>
          <p:nvSpPr>
            <p:cNvPr id="11" name="object 11"/>
            <p:cNvSpPr/>
            <p:nvPr/>
          </p:nvSpPr>
          <p:spPr>
            <a:xfrm>
              <a:off x="554831" y="4768850"/>
              <a:ext cx="7924800" cy="400050"/>
            </a:xfrm>
            <a:custGeom>
              <a:avLst/>
              <a:gdLst/>
              <a:ahLst/>
              <a:cxnLst/>
              <a:rect l="l" t="t" r="r" b="b"/>
              <a:pathLst>
                <a:path w="7924800" h="400050">
                  <a:moveTo>
                    <a:pt x="0" y="400050"/>
                  </a:moveTo>
                  <a:lnTo>
                    <a:pt x="7924800" y="400050"/>
                  </a:lnTo>
                  <a:lnTo>
                    <a:pt x="7924800" y="0"/>
                  </a:lnTo>
                  <a:lnTo>
                    <a:pt x="0" y="0"/>
                  </a:lnTo>
                  <a:lnTo>
                    <a:pt x="0" y="400050"/>
                  </a:lnTo>
                  <a:close/>
                </a:path>
              </a:pathLst>
            </a:custGeom>
            <a:ln w="9525">
              <a:solidFill>
                <a:srgbClr val="000000"/>
              </a:solidFill>
            </a:ln>
          </p:spPr>
          <p:txBody>
            <a:bodyPr wrap="square" lIns="0" tIns="0" rIns="0" bIns="0" rtlCol="0"/>
            <a:lstStyle/>
            <a:p>
              <a:endParaRPr sz="1588"/>
            </a:p>
          </p:txBody>
        </p:sp>
      </p:grpSp>
      <p:sp>
        <p:nvSpPr>
          <p:cNvPr id="12" name="object 12"/>
          <p:cNvSpPr txBox="1"/>
          <p:nvPr/>
        </p:nvSpPr>
        <p:spPr>
          <a:xfrm>
            <a:off x="5210735" y="4258236"/>
            <a:ext cx="862853" cy="663161"/>
          </a:xfrm>
          <a:prstGeom prst="rect">
            <a:avLst/>
          </a:prstGeom>
        </p:spPr>
        <p:txBody>
          <a:bodyPr vert="horz" wrap="square" lIns="0" tIns="11206" rIns="0" bIns="0" rtlCol="0">
            <a:spAutoFit/>
          </a:bodyPr>
          <a:lstStyle/>
          <a:p>
            <a:pPr algn="ctr">
              <a:spcBef>
                <a:spcPts val="88"/>
              </a:spcBef>
            </a:pPr>
            <a:r>
              <a:rPr sz="1456" dirty="0">
                <a:latin typeface="Arial"/>
                <a:cs typeface="Arial"/>
              </a:rPr>
              <a:t>Baseband</a:t>
            </a:r>
            <a:endParaRPr sz="1456">
              <a:latin typeface="Arial"/>
              <a:cs typeface="Arial"/>
            </a:endParaRPr>
          </a:p>
          <a:p>
            <a:pPr>
              <a:spcBef>
                <a:spcPts val="40"/>
              </a:spcBef>
            </a:pPr>
            <a:endParaRPr sz="1324">
              <a:latin typeface="Arial"/>
              <a:cs typeface="Arial"/>
            </a:endParaRPr>
          </a:p>
          <a:p>
            <a:pPr marR="1681" algn="ctr"/>
            <a:r>
              <a:rPr sz="1456" spc="-13" dirty="0">
                <a:latin typeface="Arial"/>
                <a:cs typeface="Arial"/>
              </a:rPr>
              <a:t>Radio</a:t>
            </a:r>
            <a:endParaRPr sz="1456">
              <a:latin typeface="Arial"/>
              <a:cs typeface="Arial"/>
            </a:endParaRPr>
          </a:p>
        </p:txBody>
      </p:sp>
      <p:grpSp>
        <p:nvGrpSpPr>
          <p:cNvPr id="13" name="object 13"/>
          <p:cNvGrpSpPr/>
          <p:nvPr/>
        </p:nvGrpSpPr>
        <p:grpSpPr>
          <a:xfrm>
            <a:off x="7018384" y="3774981"/>
            <a:ext cx="2126316" cy="361390"/>
            <a:chOff x="6074568" y="4278312"/>
            <a:chExt cx="2409825" cy="409575"/>
          </a:xfrm>
        </p:grpSpPr>
        <p:sp>
          <p:nvSpPr>
            <p:cNvPr id="14" name="object 14"/>
            <p:cNvSpPr/>
            <p:nvPr/>
          </p:nvSpPr>
          <p:spPr>
            <a:xfrm>
              <a:off x="6079331" y="4283075"/>
              <a:ext cx="2400300" cy="400050"/>
            </a:xfrm>
            <a:custGeom>
              <a:avLst/>
              <a:gdLst/>
              <a:ahLst/>
              <a:cxnLst/>
              <a:rect l="l" t="t" r="r" b="b"/>
              <a:pathLst>
                <a:path w="2400300" h="400050">
                  <a:moveTo>
                    <a:pt x="2400300" y="0"/>
                  </a:moveTo>
                  <a:lnTo>
                    <a:pt x="0" y="0"/>
                  </a:lnTo>
                  <a:lnTo>
                    <a:pt x="0" y="400050"/>
                  </a:lnTo>
                  <a:lnTo>
                    <a:pt x="2400300" y="400050"/>
                  </a:lnTo>
                  <a:lnTo>
                    <a:pt x="2400300" y="0"/>
                  </a:lnTo>
                  <a:close/>
                </a:path>
              </a:pathLst>
            </a:custGeom>
            <a:solidFill>
              <a:srgbClr val="FF9933"/>
            </a:solidFill>
          </p:spPr>
          <p:txBody>
            <a:bodyPr wrap="square" lIns="0" tIns="0" rIns="0" bIns="0" rtlCol="0"/>
            <a:lstStyle/>
            <a:p>
              <a:endParaRPr sz="1588"/>
            </a:p>
          </p:txBody>
        </p:sp>
        <p:sp>
          <p:nvSpPr>
            <p:cNvPr id="15" name="object 15"/>
            <p:cNvSpPr/>
            <p:nvPr/>
          </p:nvSpPr>
          <p:spPr>
            <a:xfrm>
              <a:off x="6079331" y="4283075"/>
              <a:ext cx="2400300" cy="400050"/>
            </a:xfrm>
            <a:custGeom>
              <a:avLst/>
              <a:gdLst/>
              <a:ahLst/>
              <a:cxnLst/>
              <a:rect l="l" t="t" r="r" b="b"/>
              <a:pathLst>
                <a:path w="2400300" h="400050">
                  <a:moveTo>
                    <a:pt x="0" y="400050"/>
                  </a:moveTo>
                  <a:lnTo>
                    <a:pt x="2400300" y="400050"/>
                  </a:lnTo>
                  <a:lnTo>
                    <a:pt x="2400300" y="0"/>
                  </a:lnTo>
                  <a:lnTo>
                    <a:pt x="0" y="0"/>
                  </a:lnTo>
                  <a:lnTo>
                    <a:pt x="0" y="400050"/>
                  </a:lnTo>
                  <a:close/>
                </a:path>
              </a:pathLst>
            </a:custGeom>
            <a:ln w="9525">
              <a:solidFill>
                <a:srgbClr val="000000"/>
              </a:solidFill>
            </a:ln>
          </p:spPr>
          <p:txBody>
            <a:bodyPr wrap="square" lIns="0" tIns="0" rIns="0" bIns="0" rtlCol="0"/>
            <a:lstStyle/>
            <a:p>
              <a:endParaRPr sz="1588"/>
            </a:p>
          </p:txBody>
        </p:sp>
      </p:grpSp>
      <p:sp>
        <p:nvSpPr>
          <p:cNvPr id="16" name="object 16"/>
          <p:cNvSpPr txBox="1"/>
          <p:nvPr/>
        </p:nvSpPr>
        <p:spPr>
          <a:xfrm>
            <a:off x="7496735" y="3838015"/>
            <a:ext cx="1165412" cy="235351"/>
          </a:xfrm>
          <a:prstGeom prst="rect">
            <a:avLst/>
          </a:prstGeom>
        </p:spPr>
        <p:txBody>
          <a:bodyPr vert="horz" wrap="square" lIns="0" tIns="11206" rIns="0" bIns="0" rtlCol="0">
            <a:spAutoFit/>
          </a:bodyPr>
          <a:lstStyle/>
          <a:p>
            <a:pPr marL="11206">
              <a:spcBef>
                <a:spcPts val="88"/>
              </a:spcBef>
            </a:pPr>
            <a:r>
              <a:rPr sz="1456" spc="9" dirty="0">
                <a:latin typeface="Arial"/>
                <a:cs typeface="Arial"/>
              </a:rPr>
              <a:t>Link</a:t>
            </a:r>
            <a:r>
              <a:rPr sz="1456" spc="-35" dirty="0">
                <a:latin typeface="Arial"/>
                <a:cs typeface="Arial"/>
              </a:rPr>
              <a:t> </a:t>
            </a:r>
            <a:r>
              <a:rPr sz="1456" spc="9" dirty="0">
                <a:latin typeface="Arial"/>
                <a:cs typeface="Arial"/>
              </a:rPr>
              <a:t>Manager</a:t>
            </a:r>
            <a:endParaRPr sz="1456">
              <a:latin typeface="Arial"/>
              <a:cs typeface="Arial"/>
            </a:endParaRPr>
          </a:p>
        </p:txBody>
      </p:sp>
      <p:grpSp>
        <p:nvGrpSpPr>
          <p:cNvPr id="17" name="object 17"/>
          <p:cNvGrpSpPr/>
          <p:nvPr/>
        </p:nvGrpSpPr>
        <p:grpSpPr>
          <a:xfrm>
            <a:off x="8430325" y="1589834"/>
            <a:ext cx="714375" cy="2050676"/>
            <a:chOff x="7674768" y="1801812"/>
            <a:chExt cx="809625" cy="2324100"/>
          </a:xfrm>
        </p:grpSpPr>
        <p:sp>
          <p:nvSpPr>
            <p:cNvPr id="18" name="object 18"/>
            <p:cNvSpPr/>
            <p:nvPr/>
          </p:nvSpPr>
          <p:spPr>
            <a:xfrm>
              <a:off x="7679531" y="1806575"/>
              <a:ext cx="800100" cy="2314575"/>
            </a:xfrm>
            <a:custGeom>
              <a:avLst/>
              <a:gdLst/>
              <a:ahLst/>
              <a:cxnLst/>
              <a:rect l="l" t="t" r="r" b="b"/>
              <a:pathLst>
                <a:path w="800100" h="2314575">
                  <a:moveTo>
                    <a:pt x="800100" y="0"/>
                  </a:moveTo>
                  <a:lnTo>
                    <a:pt x="0" y="0"/>
                  </a:lnTo>
                  <a:lnTo>
                    <a:pt x="0" y="2314575"/>
                  </a:lnTo>
                  <a:lnTo>
                    <a:pt x="800100" y="2314575"/>
                  </a:lnTo>
                  <a:lnTo>
                    <a:pt x="800100" y="0"/>
                  </a:lnTo>
                  <a:close/>
                </a:path>
              </a:pathLst>
            </a:custGeom>
            <a:solidFill>
              <a:srgbClr val="D9D9F5"/>
            </a:solidFill>
          </p:spPr>
          <p:txBody>
            <a:bodyPr wrap="square" lIns="0" tIns="0" rIns="0" bIns="0" rtlCol="0"/>
            <a:lstStyle/>
            <a:p>
              <a:endParaRPr sz="1588"/>
            </a:p>
          </p:txBody>
        </p:sp>
        <p:sp>
          <p:nvSpPr>
            <p:cNvPr id="19" name="object 19"/>
            <p:cNvSpPr/>
            <p:nvPr/>
          </p:nvSpPr>
          <p:spPr>
            <a:xfrm>
              <a:off x="7679531" y="1806575"/>
              <a:ext cx="800100" cy="2314575"/>
            </a:xfrm>
            <a:custGeom>
              <a:avLst/>
              <a:gdLst/>
              <a:ahLst/>
              <a:cxnLst/>
              <a:rect l="l" t="t" r="r" b="b"/>
              <a:pathLst>
                <a:path w="800100" h="2314575">
                  <a:moveTo>
                    <a:pt x="0" y="2314575"/>
                  </a:moveTo>
                  <a:lnTo>
                    <a:pt x="800100" y="2314575"/>
                  </a:lnTo>
                  <a:lnTo>
                    <a:pt x="800100" y="0"/>
                  </a:lnTo>
                  <a:lnTo>
                    <a:pt x="0" y="0"/>
                  </a:lnTo>
                  <a:lnTo>
                    <a:pt x="0" y="2314575"/>
                  </a:lnTo>
                  <a:close/>
                </a:path>
              </a:pathLst>
            </a:custGeom>
            <a:ln w="9525">
              <a:solidFill>
                <a:srgbClr val="000000"/>
              </a:solidFill>
            </a:ln>
          </p:spPr>
          <p:txBody>
            <a:bodyPr wrap="square" lIns="0" tIns="0" rIns="0" bIns="0" rtlCol="0"/>
            <a:lstStyle/>
            <a:p>
              <a:endParaRPr sz="1588"/>
            </a:p>
          </p:txBody>
        </p:sp>
      </p:grpSp>
      <p:sp>
        <p:nvSpPr>
          <p:cNvPr id="20" name="object 20"/>
          <p:cNvSpPr txBox="1"/>
          <p:nvPr/>
        </p:nvSpPr>
        <p:spPr>
          <a:xfrm>
            <a:off x="8471647" y="2493309"/>
            <a:ext cx="635934" cy="235351"/>
          </a:xfrm>
          <a:prstGeom prst="rect">
            <a:avLst/>
          </a:prstGeom>
        </p:spPr>
        <p:txBody>
          <a:bodyPr vert="horz" wrap="square" lIns="0" tIns="11206" rIns="0" bIns="0" rtlCol="0">
            <a:spAutoFit/>
          </a:bodyPr>
          <a:lstStyle/>
          <a:p>
            <a:pPr marL="11206">
              <a:spcBef>
                <a:spcPts val="88"/>
              </a:spcBef>
            </a:pPr>
            <a:r>
              <a:rPr sz="1456" spc="13" dirty="0">
                <a:latin typeface="Arial"/>
                <a:cs typeface="Arial"/>
              </a:rPr>
              <a:t>Control</a:t>
            </a:r>
            <a:endParaRPr sz="1456">
              <a:latin typeface="Arial"/>
              <a:cs typeface="Arial"/>
            </a:endParaRPr>
          </a:p>
        </p:txBody>
      </p:sp>
      <p:sp>
        <p:nvSpPr>
          <p:cNvPr id="21" name="object 21"/>
          <p:cNvSpPr/>
          <p:nvPr/>
        </p:nvSpPr>
        <p:spPr>
          <a:xfrm>
            <a:off x="3139748" y="3711949"/>
            <a:ext cx="6067985" cy="0"/>
          </a:xfrm>
          <a:custGeom>
            <a:avLst/>
            <a:gdLst/>
            <a:ahLst/>
            <a:cxnLst/>
            <a:rect l="l" t="t" r="r" b="b"/>
            <a:pathLst>
              <a:path w="6877050">
                <a:moveTo>
                  <a:pt x="0" y="0"/>
                </a:moveTo>
                <a:lnTo>
                  <a:pt x="6877050" y="0"/>
                </a:lnTo>
              </a:path>
            </a:pathLst>
          </a:custGeom>
          <a:ln w="9525">
            <a:solidFill>
              <a:srgbClr val="000000"/>
            </a:solidFill>
            <a:prstDash val="sysDash"/>
          </a:ln>
        </p:spPr>
        <p:txBody>
          <a:bodyPr wrap="square" lIns="0" tIns="0" rIns="0" bIns="0" rtlCol="0"/>
          <a:lstStyle/>
          <a:p>
            <a:endParaRPr sz="1588"/>
          </a:p>
        </p:txBody>
      </p:sp>
      <p:sp>
        <p:nvSpPr>
          <p:cNvPr id="22" name="object 22"/>
          <p:cNvSpPr txBox="1"/>
          <p:nvPr/>
        </p:nvSpPr>
        <p:spPr>
          <a:xfrm>
            <a:off x="9278471" y="3392581"/>
            <a:ext cx="829235" cy="691795"/>
          </a:xfrm>
          <a:prstGeom prst="rect">
            <a:avLst/>
          </a:prstGeom>
        </p:spPr>
        <p:txBody>
          <a:bodyPr vert="horz" wrap="square" lIns="0" tIns="6163" rIns="0" bIns="0" rtlCol="0">
            <a:spAutoFit/>
          </a:bodyPr>
          <a:lstStyle/>
          <a:p>
            <a:pPr marL="11206" marR="4483">
              <a:lnSpc>
                <a:spcPct val="102299"/>
              </a:lnSpc>
              <a:spcBef>
                <a:spcPts val="49"/>
              </a:spcBef>
            </a:pPr>
            <a:r>
              <a:rPr sz="1456" spc="4" dirty="0">
                <a:latin typeface="Arial"/>
                <a:cs typeface="Arial"/>
              </a:rPr>
              <a:t>Host  </a:t>
            </a:r>
            <a:r>
              <a:rPr sz="1456" spc="-4" dirty="0">
                <a:latin typeface="Arial"/>
                <a:cs typeface="Arial"/>
              </a:rPr>
              <a:t>Controller  </a:t>
            </a:r>
            <a:r>
              <a:rPr sz="1456" dirty="0">
                <a:latin typeface="Arial"/>
                <a:cs typeface="Arial"/>
              </a:rPr>
              <a:t>Interface</a:t>
            </a:r>
            <a:endParaRPr sz="1456">
              <a:latin typeface="Arial"/>
              <a:cs typeface="Arial"/>
            </a:endParaRPr>
          </a:p>
        </p:txBody>
      </p:sp>
      <p:grpSp>
        <p:nvGrpSpPr>
          <p:cNvPr id="23" name="object 23"/>
          <p:cNvGrpSpPr/>
          <p:nvPr/>
        </p:nvGrpSpPr>
        <p:grpSpPr>
          <a:xfrm>
            <a:off x="3202781" y="3279121"/>
            <a:ext cx="5160309" cy="361390"/>
            <a:chOff x="1750218" y="3716337"/>
            <a:chExt cx="5848350" cy="409575"/>
          </a:xfrm>
        </p:grpSpPr>
        <p:sp>
          <p:nvSpPr>
            <p:cNvPr id="24" name="object 24"/>
            <p:cNvSpPr/>
            <p:nvPr/>
          </p:nvSpPr>
          <p:spPr>
            <a:xfrm>
              <a:off x="1754981" y="3721100"/>
              <a:ext cx="5838825" cy="400050"/>
            </a:xfrm>
            <a:custGeom>
              <a:avLst/>
              <a:gdLst/>
              <a:ahLst/>
              <a:cxnLst/>
              <a:rect l="l" t="t" r="r" b="b"/>
              <a:pathLst>
                <a:path w="5838825" h="400050">
                  <a:moveTo>
                    <a:pt x="5838825" y="0"/>
                  </a:moveTo>
                  <a:lnTo>
                    <a:pt x="0" y="0"/>
                  </a:lnTo>
                  <a:lnTo>
                    <a:pt x="0" y="400050"/>
                  </a:lnTo>
                  <a:lnTo>
                    <a:pt x="5838825" y="400050"/>
                  </a:lnTo>
                  <a:lnTo>
                    <a:pt x="5838825" y="0"/>
                  </a:lnTo>
                  <a:close/>
                </a:path>
              </a:pathLst>
            </a:custGeom>
            <a:solidFill>
              <a:srgbClr val="FF9933"/>
            </a:solidFill>
          </p:spPr>
          <p:txBody>
            <a:bodyPr wrap="square" lIns="0" tIns="0" rIns="0" bIns="0" rtlCol="0"/>
            <a:lstStyle/>
            <a:p>
              <a:endParaRPr sz="1588"/>
            </a:p>
          </p:txBody>
        </p:sp>
        <p:sp>
          <p:nvSpPr>
            <p:cNvPr id="25" name="object 25"/>
            <p:cNvSpPr/>
            <p:nvPr/>
          </p:nvSpPr>
          <p:spPr>
            <a:xfrm>
              <a:off x="1754981" y="3721100"/>
              <a:ext cx="5838825" cy="400050"/>
            </a:xfrm>
            <a:custGeom>
              <a:avLst/>
              <a:gdLst/>
              <a:ahLst/>
              <a:cxnLst/>
              <a:rect l="l" t="t" r="r" b="b"/>
              <a:pathLst>
                <a:path w="5838825" h="400050">
                  <a:moveTo>
                    <a:pt x="0" y="400050"/>
                  </a:moveTo>
                  <a:lnTo>
                    <a:pt x="5838825" y="400050"/>
                  </a:lnTo>
                  <a:lnTo>
                    <a:pt x="5838825" y="0"/>
                  </a:lnTo>
                  <a:lnTo>
                    <a:pt x="0" y="0"/>
                  </a:lnTo>
                  <a:lnTo>
                    <a:pt x="0" y="400050"/>
                  </a:lnTo>
                  <a:close/>
                </a:path>
              </a:pathLst>
            </a:custGeom>
            <a:ln w="9525">
              <a:solidFill>
                <a:srgbClr val="000000"/>
              </a:solidFill>
            </a:ln>
          </p:spPr>
          <p:txBody>
            <a:bodyPr wrap="square" lIns="0" tIns="0" rIns="0" bIns="0" rtlCol="0"/>
            <a:lstStyle/>
            <a:p>
              <a:endParaRPr sz="1588"/>
            </a:p>
          </p:txBody>
        </p:sp>
      </p:grpSp>
      <p:sp>
        <p:nvSpPr>
          <p:cNvPr id="26" name="object 26"/>
          <p:cNvSpPr txBox="1"/>
          <p:nvPr/>
        </p:nvSpPr>
        <p:spPr>
          <a:xfrm>
            <a:off x="3521449" y="3342154"/>
            <a:ext cx="4527176" cy="235351"/>
          </a:xfrm>
          <a:prstGeom prst="rect">
            <a:avLst/>
          </a:prstGeom>
        </p:spPr>
        <p:txBody>
          <a:bodyPr vert="horz" wrap="square" lIns="0" tIns="11206" rIns="0" bIns="0" rtlCol="0">
            <a:spAutoFit/>
          </a:bodyPr>
          <a:lstStyle/>
          <a:p>
            <a:pPr marL="11206">
              <a:spcBef>
                <a:spcPts val="88"/>
              </a:spcBef>
            </a:pPr>
            <a:r>
              <a:rPr sz="1456" spc="4" dirty="0">
                <a:latin typeface="Arial"/>
                <a:cs typeface="Arial"/>
              </a:rPr>
              <a:t>Logical Link Control and Adaptation Protocol</a:t>
            </a:r>
            <a:r>
              <a:rPr sz="1456" spc="238" dirty="0">
                <a:latin typeface="Arial"/>
                <a:cs typeface="Arial"/>
              </a:rPr>
              <a:t> </a:t>
            </a:r>
            <a:r>
              <a:rPr sz="1456" spc="4" dirty="0">
                <a:latin typeface="Arial"/>
                <a:cs typeface="Arial"/>
              </a:rPr>
              <a:t>(L2CAP)</a:t>
            </a:r>
            <a:endParaRPr sz="1456">
              <a:latin typeface="Arial"/>
              <a:cs typeface="Arial"/>
            </a:endParaRPr>
          </a:p>
        </p:txBody>
      </p:sp>
      <p:grpSp>
        <p:nvGrpSpPr>
          <p:cNvPr id="27" name="object 27"/>
          <p:cNvGrpSpPr/>
          <p:nvPr/>
        </p:nvGrpSpPr>
        <p:grpSpPr>
          <a:xfrm>
            <a:off x="2143825" y="2858900"/>
            <a:ext cx="6656294" cy="1781735"/>
            <a:chOff x="550068" y="3240087"/>
            <a:chExt cx="7543800" cy="2019300"/>
          </a:xfrm>
        </p:grpSpPr>
        <p:sp>
          <p:nvSpPr>
            <p:cNvPr id="28" name="object 28"/>
            <p:cNvSpPr/>
            <p:nvPr/>
          </p:nvSpPr>
          <p:spPr>
            <a:xfrm>
              <a:off x="1116806" y="4121150"/>
              <a:ext cx="6962775" cy="1123950"/>
            </a:xfrm>
            <a:custGeom>
              <a:avLst/>
              <a:gdLst/>
              <a:ahLst/>
              <a:cxnLst/>
              <a:rect l="l" t="t" r="r" b="b"/>
              <a:pathLst>
                <a:path w="6962775" h="1123950">
                  <a:moveTo>
                    <a:pt x="3524250" y="1123950"/>
                  </a:moveTo>
                  <a:lnTo>
                    <a:pt x="3524250" y="1047750"/>
                  </a:lnTo>
                </a:path>
                <a:path w="6962775" h="1123950">
                  <a:moveTo>
                    <a:pt x="3276600" y="647700"/>
                  </a:moveTo>
                  <a:lnTo>
                    <a:pt x="3276600" y="0"/>
                  </a:lnTo>
                </a:path>
                <a:path w="6962775" h="1123950">
                  <a:moveTo>
                    <a:pt x="0" y="647700"/>
                  </a:moveTo>
                  <a:lnTo>
                    <a:pt x="0" y="561975"/>
                  </a:lnTo>
                </a:path>
                <a:path w="6962775" h="1123950">
                  <a:moveTo>
                    <a:pt x="6238875" y="647700"/>
                  </a:moveTo>
                  <a:lnTo>
                    <a:pt x="6238875" y="561975"/>
                  </a:lnTo>
                </a:path>
                <a:path w="6962775" h="1123950">
                  <a:moveTo>
                    <a:pt x="6962775" y="161925"/>
                  </a:moveTo>
                  <a:lnTo>
                    <a:pt x="6962775" y="0"/>
                  </a:lnTo>
                </a:path>
              </a:pathLst>
            </a:custGeom>
            <a:ln w="28575">
              <a:solidFill>
                <a:srgbClr val="000000"/>
              </a:solidFill>
            </a:ln>
          </p:spPr>
          <p:txBody>
            <a:bodyPr wrap="square" lIns="0" tIns="0" rIns="0" bIns="0" rtlCol="0"/>
            <a:lstStyle/>
            <a:p>
              <a:endParaRPr sz="1588"/>
            </a:p>
          </p:txBody>
        </p:sp>
        <p:sp>
          <p:nvSpPr>
            <p:cNvPr id="29" name="object 29"/>
            <p:cNvSpPr/>
            <p:nvPr/>
          </p:nvSpPr>
          <p:spPr>
            <a:xfrm>
              <a:off x="554831" y="3244850"/>
              <a:ext cx="1123950" cy="1438275"/>
            </a:xfrm>
            <a:custGeom>
              <a:avLst/>
              <a:gdLst/>
              <a:ahLst/>
              <a:cxnLst/>
              <a:rect l="l" t="t" r="r" b="b"/>
              <a:pathLst>
                <a:path w="1123950" h="1438275">
                  <a:moveTo>
                    <a:pt x="1123950" y="0"/>
                  </a:moveTo>
                  <a:lnTo>
                    <a:pt x="0" y="0"/>
                  </a:lnTo>
                  <a:lnTo>
                    <a:pt x="0" y="1438275"/>
                  </a:lnTo>
                  <a:lnTo>
                    <a:pt x="1123950" y="1438275"/>
                  </a:lnTo>
                  <a:lnTo>
                    <a:pt x="1123950" y="0"/>
                  </a:lnTo>
                  <a:close/>
                </a:path>
              </a:pathLst>
            </a:custGeom>
            <a:solidFill>
              <a:srgbClr val="D9D9F5"/>
            </a:solidFill>
          </p:spPr>
          <p:txBody>
            <a:bodyPr wrap="square" lIns="0" tIns="0" rIns="0" bIns="0" rtlCol="0"/>
            <a:lstStyle/>
            <a:p>
              <a:endParaRPr sz="1588"/>
            </a:p>
          </p:txBody>
        </p:sp>
        <p:sp>
          <p:nvSpPr>
            <p:cNvPr id="30" name="object 30"/>
            <p:cNvSpPr/>
            <p:nvPr/>
          </p:nvSpPr>
          <p:spPr>
            <a:xfrm>
              <a:off x="554831" y="3244850"/>
              <a:ext cx="1123950" cy="1438275"/>
            </a:xfrm>
            <a:custGeom>
              <a:avLst/>
              <a:gdLst/>
              <a:ahLst/>
              <a:cxnLst/>
              <a:rect l="l" t="t" r="r" b="b"/>
              <a:pathLst>
                <a:path w="1123950" h="1438275">
                  <a:moveTo>
                    <a:pt x="0" y="1438275"/>
                  </a:moveTo>
                  <a:lnTo>
                    <a:pt x="1123950" y="1438275"/>
                  </a:lnTo>
                  <a:lnTo>
                    <a:pt x="1123950" y="0"/>
                  </a:lnTo>
                  <a:lnTo>
                    <a:pt x="0" y="0"/>
                  </a:lnTo>
                  <a:lnTo>
                    <a:pt x="0" y="1438275"/>
                  </a:lnTo>
                  <a:close/>
                </a:path>
              </a:pathLst>
            </a:custGeom>
            <a:ln w="9525">
              <a:solidFill>
                <a:srgbClr val="000000"/>
              </a:solidFill>
            </a:ln>
          </p:spPr>
          <p:txBody>
            <a:bodyPr wrap="square" lIns="0" tIns="0" rIns="0" bIns="0" rtlCol="0"/>
            <a:lstStyle/>
            <a:p>
              <a:endParaRPr sz="1588"/>
            </a:p>
          </p:txBody>
        </p:sp>
      </p:grpSp>
      <p:sp>
        <p:nvSpPr>
          <p:cNvPr id="31" name="object 31"/>
          <p:cNvSpPr txBox="1"/>
          <p:nvPr/>
        </p:nvSpPr>
        <p:spPr>
          <a:xfrm>
            <a:off x="2386853" y="3375772"/>
            <a:ext cx="493059" cy="235351"/>
          </a:xfrm>
          <a:prstGeom prst="rect">
            <a:avLst/>
          </a:prstGeom>
        </p:spPr>
        <p:txBody>
          <a:bodyPr vert="horz" wrap="square" lIns="0" tIns="11206" rIns="0" bIns="0" rtlCol="0">
            <a:spAutoFit/>
          </a:bodyPr>
          <a:lstStyle/>
          <a:p>
            <a:pPr marL="11206">
              <a:spcBef>
                <a:spcPts val="88"/>
              </a:spcBef>
            </a:pPr>
            <a:r>
              <a:rPr sz="1456" spc="-9" dirty="0">
                <a:latin typeface="Arial"/>
                <a:cs typeface="Arial"/>
              </a:rPr>
              <a:t>Audio</a:t>
            </a:r>
            <a:endParaRPr sz="1456">
              <a:latin typeface="Arial"/>
              <a:cs typeface="Arial"/>
            </a:endParaRPr>
          </a:p>
        </p:txBody>
      </p:sp>
      <p:grpSp>
        <p:nvGrpSpPr>
          <p:cNvPr id="32" name="object 32"/>
          <p:cNvGrpSpPr/>
          <p:nvPr/>
        </p:nvGrpSpPr>
        <p:grpSpPr>
          <a:xfrm>
            <a:off x="6808274" y="1589834"/>
            <a:ext cx="1554816" cy="1630456"/>
            <a:chOff x="5836443" y="1801812"/>
            <a:chExt cx="1762125" cy="1847850"/>
          </a:xfrm>
        </p:grpSpPr>
        <p:sp>
          <p:nvSpPr>
            <p:cNvPr id="33" name="object 33"/>
            <p:cNvSpPr/>
            <p:nvPr/>
          </p:nvSpPr>
          <p:spPr>
            <a:xfrm>
              <a:off x="5841206" y="1806575"/>
              <a:ext cx="952500" cy="1838325"/>
            </a:xfrm>
            <a:custGeom>
              <a:avLst/>
              <a:gdLst/>
              <a:ahLst/>
              <a:cxnLst/>
              <a:rect l="l" t="t" r="r" b="b"/>
              <a:pathLst>
                <a:path w="952500" h="1838325">
                  <a:moveTo>
                    <a:pt x="952500" y="0"/>
                  </a:moveTo>
                  <a:lnTo>
                    <a:pt x="0" y="0"/>
                  </a:lnTo>
                  <a:lnTo>
                    <a:pt x="0" y="1838325"/>
                  </a:lnTo>
                  <a:lnTo>
                    <a:pt x="952500" y="1838325"/>
                  </a:lnTo>
                  <a:lnTo>
                    <a:pt x="952500" y="0"/>
                  </a:lnTo>
                  <a:close/>
                </a:path>
              </a:pathLst>
            </a:custGeom>
            <a:solidFill>
              <a:srgbClr val="D9D9F5"/>
            </a:solidFill>
          </p:spPr>
          <p:txBody>
            <a:bodyPr wrap="square" lIns="0" tIns="0" rIns="0" bIns="0" rtlCol="0"/>
            <a:lstStyle/>
            <a:p>
              <a:endParaRPr sz="1588"/>
            </a:p>
          </p:txBody>
        </p:sp>
        <p:sp>
          <p:nvSpPr>
            <p:cNvPr id="34" name="object 34"/>
            <p:cNvSpPr/>
            <p:nvPr/>
          </p:nvSpPr>
          <p:spPr>
            <a:xfrm>
              <a:off x="5841206" y="1806575"/>
              <a:ext cx="952500" cy="1838325"/>
            </a:xfrm>
            <a:custGeom>
              <a:avLst/>
              <a:gdLst/>
              <a:ahLst/>
              <a:cxnLst/>
              <a:rect l="l" t="t" r="r" b="b"/>
              <a:pathLst>
                <a:path w="952500" h="1838325">
                  <a:moveTo>
                    <a:pt x="0" y="1838325"/>
                  </a:moveTo>
                  <a:lnTo>
                    <a:pt x="952500" y="1838325"/>
                  </a:lnTo>
                  <a:lnTo>
                    <a:pt x="952500" y="0"/>
                  </a:lnTo>
                  <a:lnTo>
                    <a:pt x="0" y="0"/>
                  </a:lnTo>
                  <a:lnTo>
                    <a:pt x="0" y="1838325"/>
                  </a:lnTo>
                  <a:close/>
                </a:path>
              </a:pathLst>
            </a:custGeom>
            <a:ln w="9525">
              <a:solidFill>
                <a:srgbClr val="000000"/>
              </a:solidFill>
            </a:ln>
          </p:spPr>
          <p:txBody>
            <a:bodyPr wrap="square" lIns="0" tIns="0" rIns="0" bIns="0" rtlCol="0"/>
            <a:lstStyle/>
            <a:p>
              <a:endParaRPr sz="1588"/>
            </a:p>
          </p:txBody>
        </p:sp>
        <p:sp>
          <p:nvSpPr>
            <p:cNvPr id="35" name="object 35"/>
            <p:cNvSpPr/>
            <p:nvPr/>
          </p:nvSpPr>
          <p:spPr>
            <a:xfrm>
              <a:off x="6879431" y="1806575"/>
              <a:ext cx="714375" cy="1838325"/>
            </a:xfrm>
            <a:custGeom>
              <a:avLst/>
              <a:gdLst/>
              <a:ahLst/>
              <a:cxnLst/>
              <a:rect l="l" t="t" r="r" b="b"/>
              <a:pathLst>
                <a:path w="714375" h="1838325">
                  <a:moveTo>
                    <a:pt x="714375" y="0"/>
                  </a:moveTo>
                  <a:lnTo>
                    <a:pt x="0" y="0"/>
                  </a:lnTo>
                  <a:lnTo>
                    <a:pt x="0" y="1838325"/>
                  </a:lnTo>
                  <a:lnTo>
                    <a:pt x="714375" y="1838325"/>
                  </a:lnTo>
                  <a:lnTo>
                    <a:pt x="714375" y="0"/>
                  </a:lnTo>
                  <a:close/>
                </a:path>
              </a:pathLst>
            </a:custGeom>
            <a:solidFill>
              <a:srgbClr val="FF9933"/>
            </a:solidFill>
          </p:spPr>
          <p:txBody>
            <a:bodyPr wrap="square" lIns="0" tIns="0" rIns="0" bIns="0" rtlCol="0"/>
            <a:lstStyle/>
            <a:p>
              <a:endParaRPr sz="1588"/>
            </a:p>
          </p:txBody>
        </p:sp>
        <p:sp>
          <p:nvSpPr>
            <p:cNvPr id="36" name="object 36"/>
            <p:cNvSpPr/>
            <p:nvPr/>
          </p:nvSpPr>
          <p:spPr>
            <a:xfrm>
              <a:off x="6879431" y="1806575"/>
              <a:ext cx="714375" cy="1838325"/>
            </a:xfrm>
            <a:custGeom>
              <a:avLst/>
              <a:gdLst/>
              <a:ahLst/>
              <a:cxnLst/>
              <a:rect l="l" t="t" r="r" b="b"/>
              <a:pathLst>
                <a:path w="714375" h="1838325">
                  <a:moveTo>
                    <a:pt x="0" y="1838325"/>
                  </a:moveTo>
                  <a:lnTo>
                    <a:pt x="714375" y="1838325"/>
                  </a:lnTo>
                  <a:lnTo>
                    <a:pt x="714375" y="0"/>
                  </a:lnTo>
                  <a:lnTo>
                    <a:pt x="0" y="0"/>
                  </a:lnTo>
                  <a:lnTo>
                    <a:pt x="0" y="1838325"/>
                  </a:lnTo>
                  <a:close/>
                </a:path>
              </a:pathLst>
            </a:custGeom>
            <a:ln w="9525">
              <a:solidFill>
                <a:srgbClr val="000000"/>
              </a:solidFill>
            </a:ln>
          </p:spPr>
          <p:txBody>
            <a:bodyPr wrap="square" lIns="0" tIns="0" rIns="0" bIns="0" rtlCol="0"/>
            <a:lstStyle/>
            <a:p>
              <a:endParaRPr sz="1588"/>
            </a:p>
          </p:txBody>
        </p:sp>
      </p:grpSp>
      <p:sp>
        <p:nvSpPr>
          <p:cNvPr id="37" name="object 37"/>
          <p:cNvSpPr txBox="1"/>
          <p:nvPr/>
        </p:nvSpPr>
        <p:spPr>
          <a:xfrm>
            <a:off x="6849596" y="2283199"/>
            <a:ext cx="1400735" cy="235351"/>
          </a:xfrm>
          <a:prstGeom prst="rect">
            <a:avLst/>
          </a:prstGeom>
        </p:spPr>
        <p:txBody>
          <a:bodyPr vert="horz" wrap="square" lIns="0" tIns="11206" rIns="0" bIns="0" rtlCol="0">
            <a:spAutoFit/>
          </a:bodyPr>
          <a:lstStyle/>
          <a:p>
            <a:pPr marL="11206">
              <a:spcBef>
                <a:spcPts val="88"/>
              </a:spcBef>
              <a:tabLst>
                <a:tab pos="1002420" algn="l"/>
              </a:tabLst>
            </a:pPr>
            <a:r>
              <a:rPr sz="1456" spc="13" dirty="0">
                <a:latin typeface="Arial"/>
                <a:cs typeface="Arial"/>
              </a:rPr>
              <a:t>TC</a:t>
            </a:r>
            <a:r>
              <a:rPr sz="1456" dirty="0">
                <a:latin typeface="Arial"/>
                <a:cs typeface="Arial"/>
              </a:rPr>
              <a:t>S</a:t>
            </a:r>
            <a:r>
              <a:rPr sz="1456" spc="4" dirty="0">
                <a:latin typeface="Arial"/>
                <a:cs typeface="Arial"/>
              </a:rPr>
              <a:t> </a:t>
            </a:r>
            <a:r>
              <a:rPr sz="1456" spc="13" dirty="0">
                <a:latin typeface="Arial"/>
                <a:cs typeface="Arial"/>
              </a:rPr>
              <a:t>BI</a:t>
            </a:r>
            <a:r>
              <a:rPr sz="1456" dirty="0">
                <a:latin typeface="Arial"/>
                <a:cs typeface="Arial"/>
              </a:rPr>
              <a:t>N	</a:t>
            </a:r>
            <a:r>
              <a:rPr sz="1456" spc="13" dirty="0">
                <a:latin typeface="Arial"/>
                <a:cs typeface="Arial"/>
              </a:rPr>
              <a:t>SDP</a:t>
            </a:r>
            <a:endParaRPr sz="1456">
              <a:latin typeface="Arial"/>
              <a:cs typeface="Arial"/>
            </a:endParaRPr>
          </a:p>
        </p:txBody>
      </p:sp>
      <p:grpSp>
        <p:nvGrpSpPr>
          <p:cNvPr id="38" name="object 38"/>
          <p:cNvGrpSpPr/>
          <p:nvPr/>
        </p:nvGrpSpPr>
        <p:grpSpPr>
          <a:xfrm>
            <a:off x="4429825" y="1589834"/>
            <a:ext cx="1134596" cy="361390"/>
            <a:chOff x="3140868" y="1801812"/>
            <a:chExt cx="1285875" cy="409575"/>
          </a:xfrm>
        </p:grpSpPr>
        <p:sp>
          <p:nvSpPr>
            <p:cNvPr id="39" name="object 39"/>
            <p:cNvSpPr/>
            <p:nvPr/>
          </p:nvSpPr>
          <p:spPr>
            <a:xfrm>
              <a:off x="3145631" y="1806575"/>
              <a:ext cx="1276350" cy="400050"/>
            </a:xfrm>
            <a:custGeom>
              <a:avLst/>
              <a:gdLst/>
              <a:ahLst/>
              <a:cxnLst/>
              <a:rect l="l" t="t" r="r" b="b"/>
              <a:pathLst>
                <a:path w="1276350" h="400050">
                  <a:moveTo>
                    <a:pt x="1276350" y="0"/>
                  </a:moveTo>
                  <a:lnTo>
                    <a:pt x="0" y="0"/>
                  </a:lnTo>
                  <a:lnTo>
                    <a:pt x="0" y="400050"/>
                  </a:lnTo>
                  <a:lnTo>
                    <a:pt x="1276350" y="400050"/>
                  </a:lnTo>
                  <a:lnTo>
                    <a:pt x="1276350" y="0"/>
                  </a:lnTo>
                  <a:close/>
                </a:path>
              </a:pathLst>
            </a:custGeom>
            <a:solidFill>
              <a:srgbClr val="D9D9F5"/>
            </a:solidFill>
          </p:spPr>
          <p:txBody>
            <a:bodyPr wrap="square" lIns="0" tIns="0" rIns="0" bIns="0" rtlCol="0"/>
            <a:lstStyle/>
            <a:p>
              <a:endParaRPr sz="1588"/>
            </a:p>
          </p:txBody>
        </p:sp>
        <p:sp>
          <p:nvSpPr>
            <p:cNvPr id="40" name="object 40"/>
            <p:cNvSpPr/>
            <p:nvPr/>
          </p:nvSpPr>
          <p:spPr>
            <a:xfrm>
              <a:off x="3145631" y="1806575"/>
              <a:ext cx="1276350" cy="400050"/>
            </a:xfrm>
            <a:custGeom>
              <a:avLst/>
              <a:gdLst/>
              <a:ahLst/>
              <a:cxnLst/>
              <a:rect l="l" t="t" r="r" b="b"/>
              <a:pathLst>
                <a:path w="1276350" h="400050">
                  <a:moveTo>
                    <a:pt x="0" y="400050"/>
                  </a:moveTo>
                  <a:lnTo>
                    <a:pt x="1276350" y="400050"/>
                  </a:lnTo>
                  <a:lnTo>
                    <a:pt x="1276350" y="0"/>
                  </a:lnTo>
                  <a:lnTo>
                    <a:pt x="0" y="0"/>
                  </a:lnTo>
                  <a:lnTo>
                    <a:pt x="0" y="400050"/>
                  </a:lnTo>
                  <a:close/>
                </a:path>
              </a:pathLst>
            </a:custGeom>
            <a:ln w="9525">
              <a:solidFill>
                <a:srgbClr val="000000"/>
              </a:solidFill>
            </a:ln>
          </p:spPr>
          <p:txBody>
            <a:bodyPr wrap="square" lIns="0" tIns="0" rIns="0" bIns="0" rtlCol="0"/>
            <a:lstStyle/>
            <a:p>
              <a:endParaRPr sz="1588"/>
            </a:p>
          </p:txBody>
        </p:sp>
      </p:grpSp>
      <p:sp>
        <p:nvSpPr>
          <p:cNvPr id="41" name="object 41"/>
          <p:cNvSpPr txBox="1"/>
          <p:nvPr/>
        </p:nvSpPr>
        <p:spPr>
          <a:xfrm>
            <a:off x="4723280" y="1644463"/>
            <a:ext cx="543485" cy="235351"/>
          </a:xfrm>
          <a:prstGeom prst="rect">
            <a:avLst/>
          </a:prstGeom>
        </p:spPr>
        <p:txBody>
          <a:bodyPr vert="horz" wrap="square" lIns="0" tIns="11206" rIns="0" bIns="0" rtlCol="0">
            <a:spAutoFit/>
          </a:bodyPr>
          <a:lstStyle/>
          <a:p>
            <a:pPr marL="11206">
              <a:spcBef>
                <a:spcPts val="88"/>
              </a:spcBef>
            </a:pPr>
            <a:r>
              <a:rPr sz="1456" spc="13" dirty="0">
                <a:latin typeface="Arial"/>
                <a:cs typeface="Arial"/>
              </a:rPr>
              <a:t>OBEX</a:t>
            </a:r>
            <a:endParaRPr sz="1456">
              <a:latin typeface="Arial"/>
              <a:cs typeface="Arial"/>
            </a:endParaRPr>
          </a:p>
        </p:txBody>
      </p:sp>
      <p:grpSp>
        <p:nvGrpSpPr>
          <p:cNvPr id="42" name="object 42"/>
          <p:cNvGrpSpPr/>
          <p:nvPr/>
        </p:nvGrpSpPr>
        <p:grpSpPr>
          <a:xfrm>
            <a:off x="4429825" y="1161209"/>
            <a:ext cx="1134596" cy="361390"/>
            <a:chOff x="3140868" y="1316037"/>
            <a:chExt cx="1285875" cy="409575"/>
          </a:xfrm>
        </p:grpSpPr>
        <p:sp>
          <p:nvSpPr>
            <p:cNvPr id="43" name="object 43"/>
            <p:cNvSpPr/>
            <p:nvPr/>
          </p:nvSpPr>
          <p:spPr>
            <a:xfrm>
              <a:off x="3145631" y="1320800"/>
              <a:ext cx="1276350" cy="400050"/>
            </a:xfrm>
            <a:custGeom>
              <a:avLst/>
              <a:gdLst/>
              <a:ahLst/>
              <a:cxnLst/>
              <a:rect l="l" t="t" r="r" b="b"/>
              <a:pathLst>
                <a:path w="1276350" h="400050">
                  <a:moveTo>
                    <a:pt x="1276350" y="0"/>
                  </a:moveTo>
                  <a:lnTo>
                    <a:pt x="0" y="0"/>
                  </a:lnTo>
                  <a:lnTo>
                    <a:pt x="0" y="400050"/>
                  </a:lnTo>
                  <a:lnTo>
                    <a:pt x="1276350" y="400050"/>
                  </a:lnTo>
                  <a:lnTo>
                    <a:pt x="1276350" y="0"/>
                  </a:lnTo>
                  <a:close/>
                </a:path>
              </a:pathLst>
            </a:custGeom>
            <a:solidFill>
              <a:srgbClr val="D9D9F5"/>
            </a:solidFill>
          </p:spPr>
          <p:txBody>
            <a:bodyPr wrap="square" lIns="0" tIns="0" rIns="0" bIns="0" rtlCol="0"/>
            <a:lstStyle/>
            <a:p>
              <a:endParaRPr sz="1588"/>
            </a:p>
          </p:txBody>
        </p:sp>
        <p:sp>
          <p:nvSpPr>
            <p:cNvPr id="44" name="object 44"/>
            <p:cNvSpPr/>
            <p:nvPr/>
          </p:nvSpPr>
          <p:spPr>
            <a:xfrm>
              <a:off x="3145631" y="1320800"/>
              <a:ext cx="1276350" cy="400050"/>
            </a:xfrm>
            <a:custGeom>
              <a:avLst/>
              <a:gdLst/>
              <a:ahLst/>
              <a:cxnLst/>
              <a:rect l="l" t="t" r="r" b="b"/>
              <a:pathLst>
                <a:path w="1276350" h="400050">
                  <a:moveTo>
                    <a:pt x="0" y="400050"/>
                  </a:moveTo>
                  <a:lnTo>
                    <a:pt x="1276350" y="400050"/>
                  </a:lnTo>
                  <a:lnTo>
                    <a:pt x="1276350" y="0"/>
                  </a:lnTo>
                  <a:lnTo>
                    <a:pt x="0" y="0"/>
                  </a:lnTo>
                  <a:lnTo>
                    <a:pt x="0" y="400050"/>
                  </a:lnTo>
                  <a:close/>
                </a:path>
              </a:pathLst>
            </a:custGeom>
            <a:ln w="9525">
              <a:solidFill>
                <a:srgbClr val="000000"/>
              </a:solidFill>
            </a:ln>
          </p:spPr>
          <p:txBody>
            <a:bodyPr wrap="square" lIns="0" tIns="0" rIns="0" bIns="0" rtlCol="0"/>
            <a:lstStyle/>
            <a:p>
              <a:endParaRPr sz="1588"/>
            </a:p>
          </p:txBody>
        </p:sp>
      </p:grpSp>
      <p:sp>
        <p:nvSpPr>
          <p:cNvPr id="45" name="object 45"/>
          <p:cNvSpPr txBox="1"/>
          <p:nvPr/>
        </p:nvSpPr>
        <p:spPr>
          <a:xfrm>
            <a:off x="4521574" y="1224243"/>
            <a:ext cx="955301" cy="235351"/>
          </a:xfrm>
          <a:prstGeom prst="rect">
            <a:avLst/>
          </a:prstGeom>
        </p:spPr>
        <p:txBody>
          <a:bodyPr vert="horz" wrap="square" lIns="0" tIns="11206" rIns="0" bIns="0" rtlCol="0">
            <a:spAutoFit/>
          </a:bodyPr>
          <a:lstStyle/>
          <a:p>
            <a:pPr marL="11206">
              <a:spcBef>
                <a:spcPts val="88"/>
              </a:spcBef>
            </a:pPr>
            <a:r>
              <a:rPr sz="1456" spc="9" dirty="0">
                <a:latin typeface="Arial"/>
                <a:cs typeface="Arial"/>
              </a:rPr>
              <a:t>vCal/vCard</a:t>
            </a:r>
            <a:endParaRPr sz="1456">
              <a:latin typeface="Arial"/>
              <a:cs typeface="Arial"/>
            </a:endParaRPr>
          </a:p>
        </p:txBody>
      </p:sp>
      <p:grpSp>
        <p:nvGrpSpPr>
          <p:cNvPr id="46" name="object 46"/>
          <p:cNvGrpSpPr/>
          <p:nvPr/>
        </p:nvGrpSpPr>
        <p:grpSpPr>
          <a:xfrm>
            <a:off x="3227994" y="2010055"/>
            <a:ext cx="1143000" cy="361390"/>
            <a:chOff x="1778793" y="2278062"/>
            <a:chExt cx="1295400" cy="409575"/>
          </a:xfrm>
        </p:grpSpPr>
        <p:sp>
          <p:nvSpPr>
            <p:cNvPr id="47" name="object 47"/>
            <p:cNvSpPr/>
            <p:nvPr/>
          </p:nvSpPr>
          <p:spPr>
            <a:xfrm>
              <a:off x="1783556" y="2282825"/>
              <a:ext cx="1285875" cy="400050"/>
            </a:xfrm>
            <a:custGeom>
              <a:avLst/>
              <a:gdLst/>
              <a:ahLst/>
              <a:cxnLst/>
              <a:rect l="l" t="t" r="r" b="b"/>
              <a:pathLst>
                <a:path w="1285875" h="400050">
                  <a:moveTo>
                    <a:pt x="1285875" y="0"/>
                  </a:moveTo>
                  <a:lnTo>
                    <a:pt x="0" y="0"/>
                  </a:lnTo>
                  <a:lnTo>
                    <a:pt x="0" y="400050"/>
                  </a:lnTo>
                  <a:lnTo>
                    <a:pt x="1285875" y="400050"/>
                  </a:lnTo>
                  <a:lnTo>
                    <a:pt x="1285875" y="0"/>
                  </a:lnTo>
                  <a:close/>
                </a:path>
              </a:pathLst>
            </a:custGeom>
            <a:solidFill>
              <a:srgbClr val="D9D9F5"/>
            </a:solidFill>
          </p:spPr>
          <p:txBody>
            <a:bodyPr wrap="square" lIns="0" tIns="0" rIns="0" bIns="0" rtlCol="0"/>
            <a:lstStyle/>
            <a:p>
              <a:endParaRPr sz="1588"/>
            </a:p>
          </p:txBody>
        </p:sp>
        <p:sp>
          <p:nvSpPr>
            <p:cNvPr id="48" name="object 48"/>
            <p:cNvSpPr/>
            <p:nvPr/>
          </p:nvSpPr>
          <p:spPr>
            <a:xfrm>
              <a:off x="1783556" y="2282825"/>
              <a:ext cx="1285875" cy="400050"/>
            </a:xfrm>
            <a:custGeom>
              <a:avLst/>
              <a:gdLst/>
              <a:ahLst/>
              <a:cxnLst/>
              <a:rect l="l" t="t" r="r" b="b"/>
              <a:pathLst>
                <a:path w="1285875" h="400050">
                  <a:moveTo>
                    <a:pt x="0" y="400050"/>
                  </a:moveTo>
                  <a:lnTo>
                    <a:pt x="1285875" y="400050"/>
                  </a:lnTo>
                  <a:lnTo>
                    <a:pt x="1285875" y="0"/>
                  </a:lnTo>
                  <a:lnTo>
                    <a:pt x="0" y="0"/>
                  </a:lnTo>
                  <a:lnTo>
                    <a:pt x="0" y="400050"/>
                  </a:lnTo>
                  <a:close/>
                </a:path>
              </a:pathLst>
            </a:custGeom>
            <a:ln w="9525">
              <a:solidFill>
                <a:srgbClr val="000000"/>
              </a:solidFill>
            </a:ln>
          </p:spPr>
          <p:txBody>
            <a:bodyPr wrap="square" lIns="0" tIns="0" rIns="0" bIns="0" rtlCol="0"/>
            <a:lstStyle/>
            <a:p>
              <a:endParaRPr sz="1588"/>
            </a:p>
          </p:txBody>
        </p:sp>
      </p:grpSp>
      <p:sp>
        <p:nvSpPr>
          <p:cNvPr id="49" name="object 49"/>
          <p:cNvSpPr txBox="1"/>
          <p:nvPr/>
        </p:nvSpPr>
        <p:spPr>
          <a:xfrm>
            <a:off x="3697942" y="2073088"/>
            <a:ext cx="198904" cy="235351"/>
          </a:xfrm>
          <a:prstGeom prst="rect">
            <a:avLst/>
          </a:prstGeom>
        </p:spPr>
        <p:txBody>
          <a:bodyPr vert="horz" wrap="square" lIns="0" tIns="11206" rIns="0" bIns="0" rtlCol="0">
            <a:spAutoFit/>
          </a:bodyPr>
          <a:lstStyle/>
          <a:p>
            <a:pPr marL="11206">
              <a:spcBef>
                <a:spcPts val="88"/>
              </a:spcBef>
            </a:pPr>
            <a:r>
              <a:rPr sz="1456" spc="4" dirty="0">
                <a:latin typeface="Arial"/>
                <a:cs typeface="Arial"/>
              </a:rPr>
              <a:t>IP</a:t>
            </a:r>
            <a:endParaRPr sz="1456">
              <a:latin typeface="Arial"/>
              <a:cs typeface="Arial"/>
            </a:endParaRPr>
          </a:p>
        </p:txBody>
      </p:sp>
      <p:grpSp>
        <p:nvGrpSpPr>
          <p:cNvPr id="50" name="object 50"/>
          <p:cNvGrpSpPr/>
          <p:nvPr/>
        </p:nvGrpSpPr>
        <p:grpSpPr>
          <a:xfrm>
            <a:off x="3227994" y="1161209"/>
            <a:ext cx="1143000" cy="361390"/>
            <a:chOff x="1778793" y="1316037"/>
            <a:chExt cx="1295400" cy="409575"/>
          </a:xfrm>
        </p:grpSpPr>
        <p:sp>
          <p:nvSpPr>
            <p:cNvPr id="51" name="object 51"/>
            <p:cNvSpPr/>
            <p:nvPr/>
          </p:nvSpPr>
          <p:spPr>
            <a:xfrm>
              <a:off x="1783556" y="1320800"/>
              <a:ext cx="1285875" cy="400050"/>
            </a:xfrm>
            <a:custGeom>
              <a:avLst/>
              <a:gdLst/>
              <a:ahLst/>
              <a:cxnLst/>
              <a:rect l="l" t="t" r="r" b="b"/>
              <a:pathLst>
                <a:path w="1285875" h="400050">
                  <a:moveTo>
                    <a:pt x="1285875" y="0"/>
                  </a:moveTo>
                  <a:lnTo>
                    <a:pt x="0" y="0"/>
                  </a:lnTo>
                  <a:lnTo>
                    <a:pt x="0" y="400050"/>
                  </a:lnTo>
                  <a:lnTo>
                    <a:pt x="1285875" y="400050"/>
                  </a:lnTo>
                  <a:lnTo>
                    <a:pt x="1285875" y="0"/>
                  </a:lnTo>
                  <a:close/>
                </a:path>
              </a:pathLst>
            </a:custGeom>
            <a:solidFill>
              <a:srgbClr val="D9D9F5"/>
            </a:solidFill>
          </p:spPr>
          <p:txBody>
            <a:bodyPr wrap="square" lIns="0" tIns="0" rIns="0" bIns="0" rtlCol="0"/>
            <a:lstStyle/>
            <a:p>
              <a:endParaRPr sz="1588"/>
            </a:p>
          </p:txBody>
        </p:sp>
        <p:sp>
          <p:nvSpPr>
            <p:cNvPr id="52" name="object 52"/>
            <p:cNvSpPr/>
            <p:nvPr/>
          </p:nvSpPr>
          <p:spPr>
            <a:xfrm>
              <a:off x="1783556" y="1320800"/>
              <a:ext cx="1285875" cy="400050"/>
            </a:xfrm>
            <a:custGeom>
              <a:avLst/>
              <a:gdLst/>
              <a:ahLst/>
              <a:cxnLst/>
              <a:rect l="l" t="t" r="r" b="b"/>
              <a:pathLst>
                <a:path w="1285875" h="400050">
                  <a:moveTo>
                    <a:pt x="0" y="400050"/>
                  </a:moveTo>
                  <a:lnTo>
                    <a:pt x="1285875" y="400050"/>
                  </a:lnTo>
                  <a:lnTo>
                    <a:pt x="1285875" y="0"/>
                  </a:lnTo>
                  <a:lnTo>
                    <a:pt x="0" y="0"/>
                  </a:lnTo>
                  <a:lnTo>
                    <a:pt x="0" y="400050"/>
                  </a:lnTo>
                  <a:close/>
                </a:path>
              </a:pathLst>
            </a:custGeom>
            <a:ln w="9525">
              <a:solidFill>
                <a:srgbClr val="000000"/>
              </a:solidFill>
            </a:ln>
          </p:spPr>
          <p:txBody>
            <a:bodyPr wrap="square" lIns="0" tIns="0" rIns="0" bIns="0" rtlCol="0"/>
            <a:lstStyle/>
            <a:p>
              <a:endParaRPr sz="1588"/>
            </a:p>
          </p:txBody>
        </p:sp>
      </p:grpSp>
      <p:sp>
        <p:nvSpPr>
          <p:cNvPr id="53" name="object 53"/>
          <p:cNvSpPr txBox="1"/>
          <p:nvPr/>
        </p:nvSpPr>
        <p:spPr>
          <a:xfrm>
            <a:off x="3361765" y="1224243"/>
            <a:ext cx="854449" cy="235351"/>
          </a:xfrm>
          <a:prstGeom prst="rect">
            <a:avLst/>
          </a:prstGeom>
        </p:spPr>
        <p:txBody>
          <a:bodyPr vert="horz" wrap="square" lIns="0" tIns="11206" rIns="0" bIns="0" rtlCol="0">
            <a:spAutoFit/>
          </a:bodyPr>
          <a:lstStyle/>
          <a:p>
            <a:pPr marL="11206">
              <a:spcBef>
                <a:spcPts val="88"/>
              </a:spcBef>
            </a:pPr>
            <a:r>
              <a:rPr sz="1456" spc="9" dirty="0">
                <a:latin typeface="Arial"/>
                <a:cs typeface="Arial"/>
              </a:rPr>
              <a:t>NW</a:t>
            </a:r>
            <a:r>
              <a:rPr sz="1456" spc="-40" dirty="0">
                <a:latin typeface="Arial"/>
                <a:cs typeface="Arial"/>
              </a:rPr>
              <a:t> </a:t>
            </a:r>
            <a:r>
              <a:rPr sz="1456" spc="18" dirty="0">
                <a:latin typeface="Arial"/>
                <a:cs typeface="Arial"/>
              </a:rPr>
              <a:t>apps.</a:t>
            </a:r>
            <a:endParaRPr sz="1456">
              <a:latin typeface="Arial"/>
              <a:cs typeface="Arial"/>
            </a:endParaRPr>
          </a:p>
        </p:txBody>
      </p:sp>
      <p:grpSp>
        <p:nvGrpSpPr>
          <p:cNvPr id="54" name="object 54"/>
          <p:cNvGrpSpPr/>
          <p:nvPr/>
        </p:nvGrpSpPr>
        <p:grpSpPr>
          <a:xfrm>
            <a:off x="3227994" y="1589834"/>
            <a:ext cx="1143000" cy="361390"/>
            <a:chOff x="1778793" y="1801812"/>
            <a:chExt cx="1295400" cy="409575"/>
          </a:xfrm>
        </p:grpSpPr>
        <p:sp>
          <p:nvSpPr>
            <p:cNvPr id="55" name="object 55"/>
            <p:cNvSpPr/>
            <p:nvPr/>
          </p:nvSpPr>
          <p:spPr>
            <a:xfrm>
              <a:off x="1783556" y="1806575"/>
              <a:ext cx="1285875" cy="400050"/>
            </a:xfrm>
            <a:custGeom>
              <a:avLst/>
              <a:gdLst/>
              <a:ahLst/>
              <a:cxnLst/>
              <a:rect l="l" t="t" r="r" b="b"/>
              <a:pathLst>
                <a:path w="1285875" h="400050">
                  <a:moveTo>
                    <a:pt x="1285875" y="0"/>
                  </a:moveTo>
                  <a:lnTo>
                    <a:pt x="0" y="0"/>
                  </a:lnTo>
                  <a:lnTo>
                    <a:pt x="0" y="400050"/>
                  </a:lnTo>
                  <a:lnTo>
                    <a:pt x="1285875" y="400050"/>
                  </a:lnTo>
                  <a:lnTo>
                    <a:pt x="1285875" y="0"/>
                  </a:lnTo>
                  <a:close/>
                </a:path>
              </a:pathLst>
            </a:custGeom>
            <a:solidFill>
              <a:srgbClr val="D9D9F5"/>
            </a:solidFill>
          </p:spPr>
          <p:txBody>
            <a:bodyPr wrap="square" lIns="0" tIns="0" rIns="0" bIns="0" rtlCol="0"/>
            <a:lstStyle/>
            <a:p>
              <a:endParaRPr sz="1588"/>
            </a:p>
          </p:txBody>
        </p:sp>
        <p:sp>
          <p:nvSpPr>
            <p:cNvPr id="56" name="object 56"/>
            <p:cNvSpPr/>
            <p:nvPr/>
          </p:nvSpPr>
          <p:spPr>
            <a:xfrm>
              <a:off x="1783556" y="1806575"/>
              <a:ext cx="1285875" cy="400050"/>
            </a:xfrm>
            <a:custGeom>
              <a:avLst/>
              <a:gdLst/>
              <a:ahLst/>
              <a:cxnLst/>
              <a:rect l="l" t="t" r="r" b="b"/>
              <a:pathLst>
                <a:path w="1285875" h="400050">
                  <a:moveTo>
                    <a:pt x="0" y="400050"/>
                  </a:moveTo>
                  <a:lnTo>
                    <a:pt x="1285875" y="400050"/>
                  </a:lnTo>
                  <a:lnTo>
                    <a:pt x="1285875" y="0"/>
                  </a:lnTo>
                  <a:lnTo>
                    <a:pt x="0" y="0"/>
                  </a:lnTo>
                  <a:lnTo>
                    <a:pt x="0" y="400050"/>
                  </a:lnTo>
                  <a:close/>
                </a:path>
              </a:pathLst>
            </a:custGeom>
            <a:ln w="9525">
              <a:solidFill>
                <a:srgbClr val="000000"/>
              </a:solidFill>
            </a:ln>
          </p:spPr>
          <p:txBody>
            <a:bodyPr wrap="square" lIns="0" tIns="0" rIns="0" bIns="0" rtlCol="0"/>
            <a:lstStyle/>
            <a:p>
              <a:endParaRPr sz="1588"/>
            </a:p>
          </p:txBody>
        </p:sp>
      </p:grpSp>
      <p:sp>
        <p:nvSpPr>
          <p:cNvPr id="57" name="object 57"/>
          <p:cNvSpPr txBox="1"/>
          <p:nvPr/>
        </p:nvSpPr>
        <p:spPr>
          <a:xfrm>
            <a:off x="3378574" y="1644463"/>
            <a:ext cx="846044" cy="235351"/>
          </a:xfrm>
          <a:prstGeom prst="rect">
            <a:avLst/>
          </a:prstGeom>
        </p:spPr>
        <p:txBody>
          <a:bodyPr vert="horz" wrap="square" lIns="0" tIns="11206" rIns="0" bIns="0" rtlCol="0">
            <a:spAutoFit/>
          </a:bodyPr>
          <a:lstStyle/>
          <a:p>
            <a:pPr marL="11206">
              <a:spcBef>
                <a:spcPts val="88"/>
              </a:spcBef>
            </a:pPr>
            <a:r>
              <a:rPr sz="1456" spc="13" dirty="0">
                <a:latin typeface="Arial"/>
                <a:cs typeface="Arial"/>
              </a:rPr>
              <a:t>TCP/UDP</a:t>
            </a:r>
            <a:endParaRPr sz="1456">
              <a:latin typeface="Arial"/>
              <a:cs typeface="Arial"/>
            </a:endParaRPr>
          </a:p>
        </p:txBody>
      </p:sp>
      <p:grpSp>
        <p:nvGrpSpPr>
          <p:cNvPr id="58" name="object 58"/>
          <p:cNvGrpSpPr/>
          <p:nvPr/>
        </p:nvGrpSpPr>
        <p:grpSpPr>
          <a:xfrm>
            <a:off x="3227994" y="2421871"/>
            <a:ext cx="3513044" cy="798419"/>
            <a:chOff x="1778793" y="2744787"/>
            <a:chExt cx="3981450" cy="904875"/>
          </a:xfrm>
        </p:grpSpPr>
        <p:sp>
          <p:nvSpPr>
            <p:cNvPr id="59" name="object 59"/>
            <p:cNvSpPr/>
            <p:nvPr/>
          </p:nvSpPr>
          <p:spPr>
            <a:xfrm>
              <a:off x="1783556" y="2749550"/>
              <a:ext cx="600075" cy="400050"/>
            </a:xfrm>
            <a:custGeom>
              <a:avLst/>
              <a:gdLst/>
              <a:ahLst/>
              <a:cxnLst/>
              <a:rect l="l" t="t" r="r" b="b"/>
              <a:pathLst>
                <a:path w="600075" h="400050">
                  <a:moveTo>
                    <a:pt x="600075" y="0"/>
                  </a:moveTo>
                  <a:lnTo>
                    <a:pt x="0" y="0"/>
                  </a:lnTo>
                  <a:lnTo>
                    <a:pt x="0" y="400050"/>
                  </a:lnTo>
                  <a:lnTo>
                    <a:pt x="600075" y="400050"/>
                  </a:lnTo>
                  <a:lnTo>
                    <a:pt x="600075" y="0"/>
                  </a:lnTo>
                  <a:close/>
                </a:path>
              </a:pathLst>
            </a:custGeom>
            <a:solidFill>
              <a:srgbClr val="D9D9F5"/>
            </a:solidFill>
          </p:spPr>
          <p:txBody>
            <a:bodyPr wrap="square" lIns="0" tIns="0" rIns="0" bIns="0" rtlCol="0"/>
            <a:lstStyle/>
            <a:p>
              <a:endParaRPr sz="1588"/>
            </a:p>
          </p:txBody>
        </p:sp>
        <p:sp>
          <p:nvSpPr>
            <p:cNvPr id="60" name="object 60"/>
            <p:cNvSpPr/>
            <p:nvPr/>
          </p:nvSpPr>
          <p:spPr>
            <a:xfrm>
              <a:off x="1783556" y="2749550"/>
              <a:ext cx="600075" cy="400050"/>
            </a:xfrm>
            <a:custGeom>
              <a:avLst/>
              <a:gdLst/>
              <a:ahLst/>
              <a:cxnLst/>
              <a:rect l="l" t="t" r="r" b="b"/>
              <a:pathLst>
                <a:path w="600075" h="400050">
                  <a:moveTo>
                    <a:pt x="0" y="400050"/>
                  </a:moveTo>
                  <a:lnTo>
                    <a:pt x="600075" y="400050"/>
                  </a:lnTo>
                  <a:lnTo>
                    <a:pt x="600075" y="0"/>
                  </a:lnTo>
                  <a:lnTo>
                    <a:pt x="0" y="0"/>
                  </a:lnTo>
                  <a:lnTo>
                    <a:pt x="0" y="400050"/>
                  </a:lnTo>
                  <a:close/>
                </a:path>
              </a:pathLst>
            </a:custGeom>
            <a:ln w="9525">
              <a:solidFill>
                <a:srgbClr val="000000"/>
              </a:solidFill>
            </a:ln>
          </p:spPr>
          <p:txBody>
            <a:bodyPr wrap="square" lIns="0" tIns="0" rIns="0" bIns="0" rtlCol="0"/>
            <a:lstStyle/>
            <a:p>
              <a:endParaRPr sz="1588"/>
            </a:p>
          </p:txBody>
        </p:sp>
        <p:sp>
          <p:nvSpPr>
            <p:cNvPr id="61" name="object 61"/>
            <p:cNvSpPr/>
            <p:nvPr/>
          </p:nvSpPr>
          <p:spPr>
            <a:xfrm>
              <a:off x="2459831" y="3244850"/>
              <a:ext cx="3295650" cy="400050"/>
            </a:xfrm>
            <a:custGeom>
              <a:avLst/>
              <a:gdLst/>
              <a:ahLst/>
              <a:cxnLst/>
              <a:rect l="l" t="t" r="r" b="b"/>
              <a:pathLst>
                <a:path w="3295650" h="400050">
                  <a:moveTo>
                    <a:pt x="3295650" y="0"/>
                  </a:moveTo>
                  <a:lnTo>
                    <a:pt x="0" y="0"/>
                  </a:lnTo>
                  <a:lnTo>
                    <a:pt x="0" y="400050"/>
                  </a:lnTo>
                  <a:lnTo>
                    <a:pt x="3295650" y="400050"/>
                  </a:lnTo>
                  <a:lnTo>
                    <a:pt x="3295650" y="0"/>
                  </a:lnTo>
                  <a:close/>
                </a:path>
              </a:pathLst>
            </a:custGeom>
            <a:solidFill>
              <a:srgbClr val="D9D9F5"/>
            </a:solidFill>
          </p:spPr>
          <p:txBody>
            <a:bodyPr wrap="square" lIns="0" tIns="0" rIns="0" bIns="0" rtlCol="0"/>
            <a:lstStyle/>
            <a:p>
              <a:endParaRPr sz="1588"/>
            </a:p>
          </p:txBody>
        </p:sp>
        <p:sp>
          <p:nvSpPr>
            <p:cNvPr id="62" name="object 62"/>
            <p:cNvSpPr/>
            <p:nvPr/>
          </p:nvSpPr>
          <p:spPr>
            <a:xfrm>
              <a:off x="2459831" y="3244850"/>
              <a:ext cx="3295650" cy="400050"/>
            </a:xfrm>
            <a:custGeom>
              <a:avLst/>
              <a:gdLst/>
              <a:ahLst/>
              <a:cxnLst/>
              <a:rect l="l" t="t" r="r" b="b"/>
              <a:pathLst>
                <a:path w="3295650" h="400050">
                  <a:moveTo>
                    <a:pt x="0" y="400050"/>
                  </a:moveTo>
                  <a:lnTo>
                    <a:pt x="3295650" y="400050"/>
                  </a:lnTo>
                  <a:lnTo>
                    <a:pt x="3295650" y="0"/>
                  </a:lnTo>
                  <a:lnTo>
                    <a:pt x="0" y="0"/>
                  </a:lnTo>
                  <a:lnTo>
                    <a:pt x="0" y="400050"/>
                  </a:lnTo>
                  <a:close/>
                </a:path>
              </a:pathLst>
            </a:custGeom>
            <a:ln w="9525">
              <a:solidFill>
                <a:srgbClr val="000000"/>
              </a:solidFill>
            </a:ln>
          </p:spPr>
          <p:txBody>
            <a:bodyPr wrap="square" lIns="0" tIns="0" rIns="0" bIns="0" rtlCol="0"/>
            <a:lstStyle/>
            <a:p>
              <a:endParaRPr sz="1588"/>
            </a:p>
          </p:txBody>
        </p:sp>
      </p:grpSp>
      <p:sp>
        <p:nvSpPr>
          <p:cNvPr id="63" name="object 63"/>
          <p:cNvSpPr txBox="1"/>
          <p:nvPr/>
        </p:nvSpPr>
        <p:spPr>
          <a:xfrm>
            <a:off x="3975287" y="2913529"/>
            <a:ext cx="2611531" cy="235351"/>
          </a:xfrm>
          <a:prstGeom prst="rect">
            <a:avLst/>
          </a:prstGeom>
        </p:spPr>
        <p:txBody>
          <a:bodyPr vert="horz" wrap="square" lIns="0" tIns="11206" rIns="0" bIns="0" rtlCol="0">
            <a:spAutoFit/>
          </a:bodyPr>
          <a:lstStyle/>
          <a:p>
            <a:pPr marL="11206">
              <a:spcBef>
                <a:spcPts val="88"/>
              </a:spcBef>
            </a:pPr>
            <a:r>
              <a:rPr sz="1456" dirty="0">
                <a:latin typeface="Arial"/>
                <a:cs typeface="Arial"/>
              </a:rPr>
              <a:t>RFCOMM (serial line</a:t>
            </a:r>
            <a:r>
              <a:rPr sz="1456" spc="146" dirty="0">
                <a:latin typeface="Arial"/>
                <a:cs typeface="Arial"/>
              </a:rPr>
              <a:t> </a:t>
            </a:r>
            <a:r>
              <a:rPr sz="1456" dirty="0">
                <a:latin typeface="Arial"/>
                <a:cs typeface="Arial"/>
              </a:rPr>
              <a:t>interface)</a:t>
            </a:r>
            <a:endParaRPr sz="1456">
              <a:latin typeface="Arial"/>
              <a:cs typeface="Arial"/>
            </a:endParaRPr>
          </a:p>
        </p:txBody>
      </p:sp>
      <p:grpSp>
        <p:nvGrpSpPr>
          <p:cNvPr id="64" name="object 64"/>
          <p:cNvGrpSpPr/>
          <p:nvPr/>
        </p:nvGrpSpPr>
        <p:grpSpPr>
          <a:xfrm>
            <a:off x="5606443" y="1589834"/>
            <a:ext cx="1134596" cy="1210235"/>
            <a:chOff x="4474368" y="1801812"/>
            <a:chExt cx="1285875" cy="1371600"/>
          </a:xfrm>
        </p:grpSpPr>
        <p:sp>
          <p:nvSpPr>
            <p:cNvPr id="65" name="object 65"/>
            <p:cNvSpPr/>
            <p:nvPr/>
          </p:nvSpPr>
          <p:spPr>
            <a:xfrm>
              <a:off x="4479131" y="1806575"/>
              <a:ext cx="1276350" cy="1362075"/>
            </a:xfrm>
            <a:custGeom>
              <a:avLst/>
              <a:gdLst/>
              <a:ahLst/>
              <a:cxnLst/>
              <a:rect l="l" t="t" r="r" b="b"/>
              <a:pathLst>
                <a:path w="1276350" h="1362075">
                  <a:moveTo>
                    <a:pt x="1276350" y="0"/>
                  </a:moveTo>
                  <a:lnTo>
                    <a:pt x="0" y="0"/>
                  </a:lnTo>
                  <a:lnTo>
                    <a:pt x="0" y="1362075"/>
                  </a:lnTo>
                  <a:lnTo>
                    <a:pt x="1276350" y="1362075"/>
                  </a:lnTo>
                  <a:lnTo>
                    <a:pt x="1276350" y="0"/>
                  </a:lnTo>
                  <a:close/>
                </a:path>
              </a:pathLst>
            </a:custGeom>
            <a:solidFill>
              <a:srgbClr val="D9D9F5"/>
            </a:solidFill>
          </p:spPr>
          <p:txBody>
            <a:bodyPr wrap="square" lIns="0" tIns="0" rIns="0" bIns="0" rtlCol="0"/>
            <a:lstStyle/>
            <a:p>
              <a:endParaRPr sz="1588"/>
            </a:p>
          </p:txBody>
        </p:sp>
        <p:sp>
          <p:nvSpPr>
            <p:cNvPr id="66" name="object 66"/>
            <p:cNvSpPr/>
            <p:nvPr/>
          </p:nvSpPr>
          <p:spPr>
            <a:xfrm>
              <a:off x="4479131" y="1806575"/>
              <a:ext cx="1276350" cy="1362075"/>
            </a:xfrm>
            <a:custGeom>
              <a:avLst/>
              <a:gdLst/>
              <a:ahLst/>
              <a:cxnLst/>
              <a:rect l="l" t="t" r="r" b="b"/>
              <a:pathLst>
                <a:path w="1276350" h="1362075">
                  <a:moveTo>
                    <a:pt x="0" y="1362075"/>
                  </a:moveTo>
                  <a:lnTo>
                    <a:pt x="1276350" y="1362075"/>
                  </a:lnTo>
                  <a:lnTo>
                    <a:pt x="1276350" y="0"/>
                  </a:lnTo>
                  <a:lnTo>
                    <a:pt x="0" y="0"/>
                  </a:lnTo>
                  <a:lnTo>
                    <a:pt x="0" y="1362075"/>
                  </a:lnTo>
                  <a:close/>
                </a:path>
              </a:pathLst>
            </a:custGeom>
            <a:ln w="9525">
              <a:solidFill>
                <a:srgbClr val="000000"/>
              </a:solidFill>
            </a:ln>
          </p:spPr>
          <p:txBody>
            <a:bodyPr wrap="square" lIns="0" tIns="0" rIns="0" bIns="0" rtlCol="0"/>
            <a:lstStyle/>
            <a:p>
              <a:endParaRPr sz="1588"/>
            </a:p>
          </p:txBody>
        </p:sp>
      </p:grpSp>
      <p:sp>
        <p:nvSpPr>
          <p:cNvPr id="67" name="object 67"/>
          <p:cNvSpPr txBox="1"/>
          <p:nvPr/>
        </p:nvSpPr>
        <p:spPr>
          <a:xfrm>
            <a:off x="5698191" y="1955427"/>
            <a:ext cx="946897" cy="463271"/>
          </a:xfrm>
          <a:prstGeom prst="rect">
            <a:avLst/>
          </a:prstGeom>
        </p:spPr>
        <p:txBody>
          <a:bodyPr vert="horz" wrap="square" lIns="0" tIns="6163" rIns="0" bIns="0" rtlCol="0">
            <a:spAutoFit/>
          </a:bodyPr>
          <a:lstStyle/>
          <a:p>
            <a:pPr marL="11206" marR="4483">
              <a:lnSpc>
                <a:spcPct val="102299"/>
              </a:lnSpc>
              <a:spcBef>
                <a:spcPts val="49"/>
              </a:spcBef>
            </a:pPr>
            <a:r>
              <a:rPr sz="1456" spc="9" dirty="0">
                <a:latin typeface="Arial"/>
                <a:cs typeface="Arial"/>
              </a:rPr>
              <a:t>AT</a:t>
            </a:r>
            <a:r>
              <a:rPr sz="1456" spc="-49" dirty="0">
                <a:latin typeface="Arial"/>
                <a:cs typeface="Arial"/>
              </a:rPr>
              <a:t> </a:t>
            </a:r>
            <a:r>
              <a:rPr sz="1456" spc="18" dirty="0">
                <a:latin typeface="Arial"/>
                <a:cs typeface="Arial"/>
              </a:rPr>
              <a:t>modem  </a:t>
            </a:r>
            <a:r>
              <a:rPr sz="1456" spc="4" dirty="0">
                <a:latin typeface="Arial"/>
                <a:cs typeface="Arial"/>
              </a:rPr>
              <a:t>commands</a:t>
            </a:r>
            <a:endParaRPr sz="1456">
              <a:latin typeface="Arial"/>
              <a:cs typeface="Arial"/>
            </a:endParaRPr>
          </a:p>
        </p:txBody>
      </p:sp>
      <p:grpSp>
        <p:nvGrpSpPr>
          <p:cNvPr id="68" name="object 68"/>
          <p:cNvGrpSpPr/>
          <p:nvPr/>
        </p:nvGrpSpPr>
        <p:grpSpPr>
          <a:xfrm>
            <a:off x="5606443" y="1161209"/>
            <a:ext cx="2050676" cy="361390"/>
            <a:chOff x="4474368" y="1316037"/>
            <a:chExt cx="2324100" cy="409575"/>
          </a:xfrm>
        </p:grpSpPr>
        <p:sp>
          <p:nvSpPr>
            <p:cNvPr id="69" name="object 69"/>
            <p:cNvSpPr/>
            <p:nvPr/>
          </p:nvSpPr>
          <p:spPr>
            <a:xfrm>
              <a:off x="4479131" y="1320800"/>
              <a:ext cx="2314575" cy="400050"/>
            </a:xfrm>
            <a:custGeom>
              <a:avLst/>
              <a:gdLst/>
              <a:ahLst/>
              <a:cxnLst/>
              <a:rect l="l" t="t" r="r" b="b"/>
              <a:pathLst>
                <a:path w="2314575" h="400050">
                  <a:moveTo>
                    <a:pt x="2314575" y="0"/>
                  </a:moveTo>
                  <a:lnTo>
                    <a:pt x="0" y="0"/>
                  </a:lnTo>
                  <a:lnTo>
                    <a:pt x="0" y="400050"/>
                  </a:lnTo>
                  <a:lnTo>
                    <a:pt x="2314575" y="400050"/>
                  </a:lnTo>
                  <a:lnTo>
                    <a:pt x="2314575" y="0"/>
                  </a:lnTo>
                  <a:close/>
                </a:path>
              </a:pathLst>
            </a:custGeom>
            <a:solidFill>
              <a:srgbClr val="D9D9F5"/>
            </a:solidFill>
          </p:spPr>
          <p:txBody>
            <a:bodyPr wrap="square" lIns="0" tIns="0" rIns="0" bIns="0" rtlCol="0"/>
            <a:lstStyle/>
            <a:p>
              <a:endParaRPr sz="1588"/>
            </a:p>
          </p:txBody>
        </p:sp>
        <p:sp>
          <p:nvSpPr>
            <p:cNvPr id="70" name="object 70"/>
            <p:cNvSpPr/>
            <p:nvPr/>
          </p:nvSpPr>
          <p:spPr>
            <a:xfrm>
              <a:off x="4479131" y="1320800"/>
              <a:ext cx="2314575" cy="400050"/>
            </a:xfrm>
            <a:custGeom>
              <a:avLst/>
              <a:gdLst/>
              <a:ahLst/>
              <a:cxnLst/>
              <a:rect l="l" t="t" r="r" b="b"/>
              <a:pathLst>
                <a:path w="2314575" h="400050">
                  <a:moveTo>
                    <a:pt x="0" y="400050"/>
                  </a:moveTo>
                  <a:lnTo>
                    <a:pt x="2314575" y="400050"/>
                  </a:lnTo>
                  <a:lnTo>
                    <a:pt x="2314575" y="0"/>
                  </a:lnTo>
                  <a:lnTo>
                    <a:pt x="0" y="0"/>
                  </a:lnTo>
                  <a:lnTo>
                    <a:pt x="0" y="400050"/>
                  </a:lnTo>
                  <a:close/>
                </a:path>
              </a:pathLst>
            </a:custGeom>
            <a:ln w="9525">
              <a:solidFill>
                <a:srgbClr val="000000"/>
              </a:solidFill>
            </a:ln>
          </p:spPr>
          <p:txBody>
            <a:bodyPr wrap="square" lIns="0" tIns="0" rIns="0" bIns="0" rtlCol="0"/>
            <a:lstStyle/>
            <a:p>
              <a:endParaRPr sz="1588"/>
            </a:p>
          </p:txBody>
        </p:sp>
      </p:grpSp>
      <p:sp>
        <p:nvSpPr>
          <p:cNvPr id="71" name="object 71"/>
          <p:cNvSpPr txBox="1"/>
          <p:nvPr/>
        </p:nvSpPr>
        <p:spPr>
          <a:xfrm>
            <a:off x="5950324" y="1224243"/>
            <a:ext cx="1341904" cy="235351"/>
          </a:xfrm>
          <a:prstGeom prst="rect">
            <a:avLst/>
          </a:prstGeom>
        </p:spPr>
        <p:txBody>
          <a:bodyPr vert="horz" wrap="square" lIns="0" tIns="11206" rIns="0" bIns="0" rtlCol="0">
            <a:spAutoFit/>
          </a:bodyPr>
          <a:lstStyle/>
          <a:p>
            <a:pPr marL="11206">
              <a:spcBef>
                <a:spcPts val="88"/>
              </a:spcBef>
            </a:pPr>
            <a:r>
              <a:rPr sz="1456" spc="-4" dirty="0">
                <a:latin typeface="Arial"/>
                <a:cs typeface="Arial"/>
              </a:rPr>
              <a:t>telephony</a:t>
            </a:r>
            <a:r>
              <a:rPr sz="1456" spc="40" dirty="0">
                <a:latin typeface="Arial"/>
                <a:cs typeface="Arial"/>
              </a:rPr>
              <a:t> </a:t>
            </a:r>
            <a:r>
              <a:rPr sz="1456" spc="-4" dirty="0">
                <a:latin typeface="Arial"/>
                <a:cs typeface="Arial"/>
              </a:rPr>
              <a:t>apps.</a:t>
            </a:r>
            <a:endParaRPr sz="1456">
              <a:latin typeface="Arial"/>
              <a:cs typeface="Arial"/>
            </a:endParaRPr>
          </a:p>
        </p:txBody>
      </p:sp>
      <p:grpSp>
        <p:nvGrpSpPr>
          <p:cNvPr id="72" name="object 72"/>
          <p:cNvGrpSpPr/>
          <p:nvPr/>
        </p:nvGrpSpPr>
        <p:grpSpPr>
          <a:xfrm>
            <a:off x="2143825" y="1161209"/>
            <a:ext cx="2865904" cy="2134721"/>
            <a:chOff x="550068" y="1316037"/>
            <a:chExt cx="3248025" cy="2419350"/>
          </a:xfrm>
        </p:grpSpPr>
        <p:sp>
          <p:nvSpPr>
            <p:cNvPr id="73" name="object 73"/>
            <p:cNvSpPr/>
            <p:nvPr/>
          </p:nvSpPr>
          <p:spPr>
            <a:xfrm>
              <a:off x="2431256" y="2206625"/>
              <a:ext cx="1352550" cy="1514475"/>
            </a:xfrm>
            <a:custGeom>
              <a:avLst/>
              <a:gdLst/>
              <a:ahLst/>
              <a:cxnLst/>
              <a:rect l="l" t="t" r="r" b="b"/>
              <a:pathLst>
                <a:path w="1352550" h="1514475">
                  <a:moveTo>
                    <a:pt x="1352550" y="1038225"/>
                  </a:moveTo>
                  <a:lnTo>
                    <a:pt x="1352550" y="0"/>
                  </a:lnTo>
                </a:path>
                <a:path w="1352550" h="1514475">
                  <a:moveTo>
                    <a:pt x="1323975" y="1514475"/>
                  </a:moveTo>
                  <a:lnTo>
                    <a:pt x="1323975" y="1438275"/>
                  </a:lnTo>
                </a:path>
                <a:path w="1352550" h="1514475">
                  <a:moveTo>
                    <a:pt x="0" y="76200"/>
                  </a:moveTo>
                  <a:lnTo>
                    <a:pt x="0" y="0"/>
                  </a:lnTo>
                </a:path>
              </a:pathLst>
            </a:custGeom>
            <a:ln w="28575">
              <a:solidFill>
                <a:srgbClr val="000000"/>
              </a:solidFill>
            </a:ln>
          </p:spPr>
          <p:txBody>
            <a:bodyPr wrap="square" lIns="0" tIns="0" rIns="0" bIns="0" rtlCol="0"/>
            <a:lstStyle/>
            <a:p>
              <a:endParaRPr sz="1588"/>
            </a:p>
          </p:txBody>
        </p:sp>
        <p:sp>
          <p:nvSpPr>
            <p:cNvPr id="74" name="object 74"/>
            <p:cNvSpPr/>
            <p:nvPr/>
          </p:nvSpPr>
          <p:spPr>
            <a:xfrm>
              <a:off x="554831" y="1320800"/>
              <a:ext cx="1123950" cy="400050"/>
            </a:xfrm>
            <a:custGeom>
              <a:avLst/>
              <a:gdLst/>
              <a:ahLst/>
              <a:cxnLst/>
              <a:rect l="l" t="t" r="r" b="b"/>
              <a:pathLst>
                <a:path w="1123950" h="400050">
                  <a:moveTo>
                    <a:pt x="1123950" y="0"/>
                  </a:moveTo>
                  <a:lnTo>
                    <a:pt x="0" y="0"/>
                  </a:lnTo>
                  <a:lnTo>
                    <a:pt x="0" y="400050"/>
                  </a:lnTo>
                  <a:lnTo>
                    <a:pt x="1123950" y="400050"/>
                  </a:lnTo>
                  <a:lnTo>
                    <a:pt x="1123950" y="0"/>
                  </a:lnTo>
                  <a:close/>
                </a:path>
              </a:pathLst>
            </a:custGeom>
            <a:solidFill>
              <a:srgbClr val="D9D9F5"/>
            </a:solidFill>
          </p:spPr>
          <p:txBody>
            <a:bodyPr wrap="square" lIns="0" tIns="0" rIns="0" bIns="0" rtlCol="0"/>
            <a:lstStyle/>
            <a:p>
              <a:endParaRPr sz="1588"/>
            </a:p>
          </p:txBody>
        </p:sp>
        <p:sp>
          <p:nvSpPr>
            <p:cNvPr id="75" name="object 75"/>
            <p:cNvSpPr/>
            <p:nvPr/>
          </p:nvSpPr>
          <p:spPr>
            <a:xfrm>
              <a:off x="554831" y="1320800"/>
              <a:ext cx="1123950" cy="400050"/>
            </a:xfrm>
            <a:custGeom>
              <a:avLst/>
              <a:gdLst/>
              <a:ahLst/>
              <a:cxnLst/>
              <a:rect l="l" t="t" r="r" b="b"/>
              <a:pathLst>
                <a:path w="1123950" h="400050">
                  <a:moveTo>
                    <a:pt x="0" y="400050"/>
                  </a:moveTo>
                  <a:lnTo>
                    <a:pt x="1123950" y="400050"/>
                  </a:lnTo>
                  <a:lnTo>
                    <a:pt x="1123950" y="0"/>
                  </a:lnTo>
                  <a:lnTo>
                    <a:pt x="0" y="0"/>
                  </a:lnTo>
                  <a:lnTo>
                    <a:pt x="0" y="400050"/>
                  </a:lnTo>
                  <a:close/>
                </a:path>
              </a:pathLst>
            </a:custGeom>
            <a:ln w="9525">
              <a:solidFill>
                <a:srgbClr val="000000"/>
              </a:solidFill>
            </a:ln>
          </p:spPr>
          <p:txBody>
            <a:bodyPr wrap="square" lIns="0" tIns="0" rIns="0" bIns="0" rtlCol="0"/>
            <a:lstStyle/>
            <a:p>
              <a:endParaRPr sz="1588"/>
            </a:p>
          </p:txBody>
        </p:sp>
      </p:grpSp>
      <p:sp>
        <p:nvSpPr>
          <p:cNvPr id="76" name="object 76"/>
          <p:cNvSpPr txBox="1"/>
          <p:nvPr/>
        </p:nvSpPr>
        <p:spPr>
          <a:xfrm>
            <a:off x="2143126" y="1224243"/>
            <a:ext cx="988919" cy="235351"/>
          </a:xfrm>
          <a:prstGeom prst="rect">
            <a:avLst/>
          </a:prstGeom>
        </p:spPr>
        <p:txBody>
          <a:bodyPr vert="horz" wrap="square" lIns="0" tIns="11206" rIns="0" bIns="0" rtlCol="0">
            <a:spAutoFit/>
          </a:bodyPr>
          <a:lstStyle/>
          <a:p>
            <a:pPr marL="11206">
              <a:spcBef>
                <a:spcPts val="88"/>
              </a:spcBef>
            </a:pPr>
            <a:r>
              <a:rPr sz="1456" spc="4" dirty="0">
                <a:latin typeface="Arial"/>
                <a:cs typeface="Arial"/>
              </a:rPr>
              <a:t>audio</a:t>
            </a:r>
            <a:r>
              <a:rPr sz="1456" spc="-49" dirty="0">
                <a:latin typeface="Arial"/>
                <a:cs typeface="Arial"/>
              </a:rPr>
              <a:t> </a:t>
            </a:r>
            <a:r>
              <a:rPr sz="1456" spc="4" dirty="0">
                <a:latin typeface="Arial"/>
                <a:cs typeface="Arial"/>
              </a:rPr>
              <a:t>apps.</a:t>
            </a:r>
            <a:endParaRPr sz="1456">
              <a:latin typeface="Arial"/>
              <a:cs typeface="Arial"/>
            </a:endParaRPr>
          </a:p>
        </p:txBody>
      </p:sp>
      <p:sp>
        <p:nvSpPr>
          <p:cNvPr id="77" name="object 77"/>
          <p:cNvSpPr/>
          <p:nvPr/>
        </p:nvSpPr>
        <p:spPr>
          <a:xfrm>
            <a:off x="2643887" y="1518397"/>
            <a:ext cx="4521574" cy="1344706"/>
          </a:xfrm>
          <a:custGeom>
            <a:avLst/>
            <a:gdLst/>
            <a:ahLst/>
            <a:cxnLst/>
            <a:rect l="l" t="t" r="r" b="b"/>
            <a:pathLst>
              <a:path w="5124450" h="1524000">
                <a:moveTo>
                  <a:pt x="0" y="1524000"/>
                </a:moveTo>
                <a:lnTo>
                  <a:pt x="0" y="0"/>
                </a:lnTo>
              </a:path>
              <a:path w="5124450" h="1524000">
                <a:moveTo>
                  <a:pt x="2667000" y="85725"/>
                </a:moveTo>
                <a:lnTo>
                  <a:pt x="2667000" y="0"/>
                </a:lnTo>
              </a:path>
              <a:path w="5124450" h="1524000">
                <a:moveTo>
                  <a:pt x="1314450" y="85725"/>
                </a:moveTo>
                <a:lnTo>
                  <a:pt x="1314450" y="0"/>
                </a:lnTo>
              </a:path>
              <a:path w="5124450" h="1524000">
                <a:moveTo>
                  <a:pt x="3924300" y="85725"/>
                </a:moveTo>
                <a:lnTo>
                  <a:pt x="3924300" y="0"/>
                </a:lnTo>
              </a:path>
              <a:path w="5124450" h="1524000">
                <a:moveTo>
                  <a:pt x="5124450" y="85725"/>
                </a:moveTo>
                <a:lnTo>
                  <a:pt x="5124450" y="0"/>
                </a:lnTo>
              </a:path>
            </a:pathLst>
          </a:custGeom>
          <a:ln w="28575">
            <a:solidFill>
              <a:srgbClr val="000000"/>
            </a:solidFill>
          </a:ln>
        </p:spPr>
        <p:txBody>
          <a:bodyPr wrap="square" lIns="0" tIns="0" rIns="0" bIns="0" rtlCol="0"/>
          <a:lstStyle/>
          <a:p>
            <a:endParaRPr sz="1588"/>
          </a:p>
        </p:txBody>
      </p:sp>
      <p:sp>
        <p:nvSpPr>
          <p:cNvPr id="78" name="object 78"/>
          <p:cNvSpPr txBox="1"/>
          <p:nvPr/>
        </p:nvSpPr>
        <p:spPr>
          <a:xfrm>
            <a:off x="7849721" y="1224243"/>
            <a:ext cx="1157007" cy="235351"/>
          </a:xfrm>
          <a:prstGeom prst="rect">
            <a:avLst/>
          </a:prstGeom>
        </p:spPr>
        <p:txBody>
          <a:bodyPr vert="horz" wrap="square" lIns="0" tIns="11206" rIns="0" bIns="0" rtlCol="0">
            <a:spAutoFit/>
          </a:bodyPr>
          <a:lstStyle/>
          <a:p>
            <a:pPr marL="11206">
              <a:spcBef>
                <a:spcPts val="88"/>
              </a:spcBef>
            </a:pPr>
            <a:r>
              <a:rPr sz="1456" spc="4" dirty="0">
                <a:latin typeface="Arial"/>
                <a:cs typeface="Arial"/>
              </a:rPr>
              <a:t>mgmnt.</a:t>
            </a:r>
            <a:r>
              <a:rPr sz="1456" spc="13" dirty="0">
                <a:latin typeface="Arial"/>
                <a:cs typeface="Arial"/>
              </a:rPr>
              <a:t> </a:t>
            </a:r>
            <a:r>
              <a:rPr sz="1456" spc="-4" dirty="0">
                <a:latin typeface="Arial"/>
                <a:cs typeface="Arial"/>
              </a:rPr>
              <a:t>apps.</a:t>
            </a:r>
            <a:endParaRPr sz="1456">
              <a:latin typeface="Arial"/>
              <a:cs typeface="Arial"/>
            </a:endParaRPr>
          </a:p>
        </p:txBody>
      </p:sp>
      <p:sp>
        <p:nvSpPr>
          <p:cNvPr id="79" name="object 79"/>
          <p:cNvSpPr/>
          <p:nvPr/>
        </p:nvSpPr>
        <p:spPr>
          <a:xfrm>
            <a:off x="6098102" y="2795868"/>
            <a:ext cx="1907801" cy="487456"/>
          </a:xfrm>
          <a:custGeom>
            <a:avLst/>
            <a:gdLst/>
            <a:ahLst/>
            <a:cxnLst/>
            <a:rect l="l" t="t" r="r" b="b"/>
            <a:pathLst>
              <a:path w="2162175" h="552450">
                <a:moveTo>
                  <a:pt x="1285875" y="552450"/>
                </a:moveTo>
                <a:lnTo>
                  <a:pt x="1285875" y="476250"/>
                </a:lnTo>
              </a:path>
              <a:path w="2162175" h="552450">
                <a:moveTo>
                  <a:pt x="2162175" y="552450"/>
                </a:moveTo>
                <a:lnTo>
                  <a:pt x="2162175" y="476250"/>
                </a:lnTo>
              </a:path>
              <a:path w="2162175" h="552450">
                <a:moveTo>
                  <a:pt x="0" y="76200"/>
                </a:moveTo>
                <a:lnTo>
                  <a:pt x="0" y="0"/>
                </a:lnTo>
              </a:path>
            </a:pathLst>
          </a:custGeom>
          <a:ln w="28575">
            <a:solidFill>
              <a:srgbClr val="000000"/>
            </a:solidFill>
          </a:ln>
        </p:spPr>
        <p:txBody>
          <a:bodyPr wrap="square" lIns="0" tIns="0" rIns="0" bIns="0" rtlCol="0"/>
          <a:lstStyle/>
          <a:p>
            <a:endParaRPr sz="1588"/>
          </a:p>
        </p:txBody>
      </p:sp>
      <p:sp>
        <p:nvSpPr>
          <p:cNvPr id="80" name="object 80"/>
          <p:cNvSpPr txBox="1"/>
          <p:nvPr/>
        </p:nvSpPr>
        <p:spPr>
          <a:xfrm>
            <a:off x="2201956" y="5081868"/>
            <a:ext cx="4233022" cy="814997"/>
          </a:xfrm>
          <a:prstGeom prst="rect">
            <a:avLst/>
          </a:prstGeom>
        </p:spPr>
        <p:txBody>
          <a:bodyPr vert="horz" wrap="square" lIns="0" tIns="11206" rIns="0" bIns="0" rtlCol="0">
            <a:spAutoFit/>
          </a:bodyPr>
          <a:lstStyle/>
          <a:p>
            <a:pPr marL="11206" marR="2475511">
              <a:spcBef>
                <a:spcPts val="88"/>
              </a:spcBef>
            </a:pPr>
            <a:r>
              <a:rPr sz="1324" spc="-18" dirty="0">
                <a:latin typeface="Arial"/>
                <a:cs typeface="Arial"/>
              </a:rPr>
              <a:t>AT: </a:t>
            </a:r>
            <a:r>
              <a:rPr sz="1324" spc="-22" dirty="0">
                <a:latin typeface="Arial"/>
                <a:cs typeface="Arial"/>
              </a:rPr>
              <a:t>attention </a:t>
            </a:r>
            <a:r>
              <a:rPr sz="1324" spc="-26" dirty="0">
                <a:latin typeface="Arial"/>
                <a:cs typeface="Arial"/>
              </a:rPr>
              <a:t>sequence  </a:t>
            </a:r>
            <a:r>
              <a:rPr sz="1324" spc="-18" dirty="0">
                <a:latin typeface="Arial"/>
                <a:cs typeface="Arial"/>
              </a:rPr>
              <a:t>OBEX: </a:t>
            </a:r>
            <a:r>
              <a:rPr sz="1324" spc="-22" dirty="0">
                <a:latin typeface="Arial"/>
                <a:cs typeface="Arial"/>
              </a:rPr>
              <a:t>object</a:t>
            </a:r>
            <a:r>
              <a:rPr sz="1324" spc="-57" dirty="0">
                <a:latin typeface="Arial"/>
                <a:cs typeface="Arial"/>
              </a:rPr>
              <a:t> </a:t>
            </a:r>
            <a:r>
              <a:rPr sz="1324" spc="-26" dirty="0">
                <a:latin typeface="Arial"/>
                <a:cs typeface="Arial"/>
              </a:rPr>
              <a:t>exchange</a:t>
            </a:r>
            <a:endParaRPr sz="1324">
              <a:latin typeface="Arial"/>
              <a:cs typeface="Arial"/>
            </a:endParaRPr>
          </a:p>
          <a:p>
            <a:pPr marL="11206">
              <a:lnSpc>
                <a:spcPts val="1522"/>
              </a:lnSpc>
            </a:pPr>
            <a:r>
              <a:rPr sz="1324" spc="-13" dirty="0">
                <a:latin typeface="Arial"/>
                <a:cs typeface="Arial"/>
              </a:rPr>
              <a:t>TCS BIN: </a:t>
            </a:r>
            <a:r>
              <a:rPr sz="1324" spc="-18" dirty="0">
                <a:latin typeface="Arial"/>
                <a:cs typeface="Arial"/>
              </a:rPr>
              <a:t>telephony control protocol specification </a:t>
            </a:r>
            <a:r>
              <a:rPr sz="1324" spc="-4" dirty="0">
                <a:latin typeface="Arial"/>
                <a:cs typeface="Arial"/>
              </a:rPr>
              <a:t>–</a:t>
            </a:r>
            <a:r>
              <a:rPr sz="1324" spc="-238" dirty="0">
                <a:latin typeface="Arial"/>
                <a:cs typeface="Arial"/>
              </a:rPr>
              <a:t> </a:t>
            </a:r>
            <a:r>
              <a:rPr sz="1324" spc="-22" dirty="0">
                <a:latin typeface="Arial"/>
                <a:cs typeface="Arial"/>
              </a:rPr>
              <a:t>binary</a:t>
            </a:r>
            <a:endParaRPr sz="1324">
              <a:latin typeface="Arial"/>
              <a:cs typeface="Arial"/>
            </a:endParaRPr>
          </a:p>
          <a:p>
            <a:pPr marL="11206"/>
            <a:r>
              <a:rPr sz="1324" spc="-18" dirty="0">
                <a:latin typeface="Arial"/>
                <a:cs typeface="Arial"/>
              </a:rPr>
              <a:t>BNEP: Bluetooth network encapsulation</a:t>
            </a:r>
            <a:r>
              <a:rPr sz="1324" spc="106" dirty="0">
                <a:latin typeface="Arial"/>
                <a:cs typeface="Arial"/>
              </a:rPr>
              <a:t> </a:t>
            </a:r>
            <a:r>
              <a:rPr sz="1324" spc="-22" dirty="0">
                <a:latin typeface="Arial"/>
                <a:cs typeface="Arial"/>
              </a:rPr>
              <a:t>protocol</a:t>
            </a:r>
            <a:endParaRPr sz="1324">
              <a:latin typeface="Arial"/>
              <a:cs typeface="Arial"/>
            </a:endParaRPr>
          </a:p>
        </p:txBody>
      </p:sp>
      <p:sp>
        <p:nvSpPr>
          <p:cNvPr id="81" name="object 81"/>
          <p:cNvSpPr txBox="1"/>
          <p:nvPr/>
        </p:nvSpPr>
        <p:spPr>
          <a:xfrm>
            <a:off x="6639486" y="5115486"/>
            <a:ext cx="2527487" cy="418863"/>
          </a:xfrm>
          <a:prstGeom prst="rect">
            <a:avLst/>
          </a:prstGeom>
        </p:spPr>
        <p:txBody>
          <a:bodyPr vert="horz" wrap="square" lIns="0" tIns="11206" rIns="0" bIns="0" rtlCol="0">
            <a:spAutoFit/>
          </a:bodyPr>
          <a:lstStyle/>
          <a:p>
            <a:pPr marL="11206" marR="4483">
              <a:spcBef>
                <a:spcPts val="88"/>
              </a:spcBef>
            </a:pPr>
            <a:r>
              <a:rPr sz="1324" spc="-13" dirty="0">
                <a:latin typeface="Arial"/>
                <a:cs typeface="Arial"/>
              </a:rPr>
              <a:t>SDP: </a:t>
            </a:r>
            <a:r>
              <a:rPr sz="1324" spc="-18" dirty="0">
                <a:latin typeface="Arial"/>
                <a:cs typeface="Arial"/>
              </a:rPr>
              <a:t>service discovery </a:t>
            </a:r>
            <a:r>
              <a:rPr sz="1324" spc="-22" dirty="0">
                <a:latin typeface="Arial"/>
                <a:cs typeface="Arial"/>
              </a:rPr>
              <a:t>protocol  </a:t>
            </a:r>
            <a:r>
              <a:rPr sz="1324" spc="-18" dirty="0">
                <a:latin typeface="Arial"/>
                <a:cs typeface="Arial"/>
              </a:rPr>
              <a:t>RFCOMM: radio frequency</a:t>
            </a:r>
            <a:r>
              <a:rPr sz="1324" spc="-44" dirty="0">
                <a:latin typeface="Arial"/>
                <a:cs typeface="Arial"/>
              </a:rPr>
              <a:t> </a:t>
            </a:r>
            <a:r>
              <a:rPr sz="1324" spc="-18" dirty="0">
                <a:latin typeface="Arial"/>
                <a:cs typeface="Arial"/>
              </a:rPr>
              <a:t>comm.</a:t>
            </a:r>
            <a:endParaRPr sz="1324">
              <a:latin typeface="Arial"/>
              <a:cs typeface="Arial"/>
            </a:endParaRPr>
          </a:p>
        </p:txBody>
      </p:sp>
      <p:grpSp>
        <p:nvGrpSpPr>
          <p:cNvPr id="82" name="object 82"/>
          <p:cNvGrpSpPr/>
          <p:nvPr/>
        </p:nvGrpSpPr>
        <p:grpSpPr>
          <a:xfrm>
            <a:off x="3824707" y="2421871"/>
            <a:ext cx="537882" cy="361390"/>
            <a:chOff x="2455068" y="2744787"/>
            <a:chExt cx="609600" cy="409575"/>
          </a:xfrm>
        </p:grpSpPr>
        <p:sp>
          <p:nvSpPr>
            <p:cNvPr id="83" name="object 83"/>
            <p:cNvSpPr/>
            <p:nvPr/>
          </p:nvSpPr>
          <p:spPr>
            <a:xfrm>
              <a:off x="2459831" y="2749550"/>
              <a:ext cx="600075" cy="400050"/>
            </a:xfrm>
            <a:custGeom>
              <a:avLst/>
              <a:gdLst/>
              <a:ahLst/>
              <a:cxnLst/>
              <a:rect l="l" t="t" r="r" b="b"/>
              <a:pathLst>
                <a:path w="600075" h="400050">
                  <a:moveTo>
                    <a:pt x="600075" y="0"/>
                  </a:moveTo>
                  <a:lnTo>
                    <a:pt x="0" y="0"/>
                  </a:lnTo>
                  <a:lnTo>
                    <a:pt x="0" y="400050"/>
                  </a:lnTo>
                  <a:lnTo>
                    <a:pt x="600075" y="400050"/>
                  </a:lnTo>
                  <a:lnTo>
                    <a:pt x="600075" y="0"/>
                  </a:lnTo>
                  <a:close/>
                </a:path>
              </a:pathLst>
            </a:custGeom>
            <a:solidFill>
              <a:srgbClr val="D9D9F5"/>
            </a:solidFill>
          </p:spPr>
          <p:txBody>
            <a:bodyPr wrap="square" lIns="0" tIns="0" rIns="0" bIns="0" rtlCol="0"/>
            <a:lstStyle/>
            <a:p>
              <a:endParaRPr sz="1588"/>
            </a:p>
          </p:txBody>
        </p:sp>
        <p:sp>
          <p:nvSpPr>
            <p:cNvPr id="84" name="object 84"/>
            <p:cNvSpPr/>
            <p:nvPr/>
          </p:nvSpPr>
          <p:spPr>
            <a:xfrm>
              <a:off x="2459831" y="2749550"/>
              <a:ext cx="600075" cy="400050"/>
            </a:xfrm>
            <a:custGeom>
              <a:avLst/>
              <a:gdLst/>
              <a:ahLst/>
              <a:cxnLst/>
              <a:rect l="l" t="t" r="r" b="b"/>
              <a:pathLst>
                <a:path w="600075" h="400050">
                  <a:moveTo>
                    <a:pt x="0" y="400050"/>
                  </a:moveTo>
                  <a:lnTo>
                    <a:pt x="600075" y="400050"/>
                  </a:lnTo>
                  <a:lnTo>
                    <a:pt x="600075" y="0"/>
                  </a:lnTo>
                  <a:lnTo>
                    <a:pt x="0" y="0"/>
                  </a:lnTo>
                  <a:lnTo>
                    <a:pt x="0" y="400050"/>
                  </a:lnTo>
                  <a:close/>
                </a:path>
              </a:pathLst>
            </a:custGeom>
            <a:ln w="9525">
              <a:solidFill>
                <a:srgbClr val="000000"/>
              </a:solidFill>
            </a:ln>
          </p:spPr>
          <p:txBody>
            <a:bodyPr wrap="square" lIns="0" tIns="0" rIns="0" bIns="0" rtlCol="0"/>
            <a:lstStyle/>
            <a:p>
              <a:endParaRPr sz="1588"/>
            </a:p>
          </p:txBody>
        </p:sp>
      </p:grpSp>
      <p:sp>
        <p:nvSpPr>
          <p:cNvPr id="85" name="object 85"/>
          <p:cNvSpPr txBox="1"/>
          <p:nvPr/>
        </p:nvSpPr>
        <p:spPr>
          <a:xfrm>
            <a:off x="3227294" y="2484904"/>
            <a:ext cx="1064559" cy="235351"/>
          </a:xfrm>
          <a:prstGeom prst="rect">
            <a:avLst/>
          </a:prstGeom>
        </p:spPr>
        <p:txBody>
          <a:bodyPr vert="horz" wrap="square" lIns="0" tIns="11206" rIns="0" bIns="0" rtlCol="0">
            <a:spAutoFit/>
          </a:bodyPr>
          <a:lstStyle/>
          <a:p>
            <a:pPr marL="11206">
              <a:spcBef>
                <a:spcPts val="88"/>
              </a:spcBef>
              <a:tabLst>
                <a:tab pos="674630" algn="l"/>
              </a:tabLst>
            </a:pPr>
            <a:r>
              <a:rPr sz="1456" spc="13" dirty="0">
                <a:latin typeface="Arial"/>
                <a:cs typeface="Arial"/>
              </a:rPr>
              <a:t>BNE</a:t>
            </a:r>
            <a:r>
              <a:rPr sz="1456" spc="-4" dirty="0">
                <a:latin typeface="Arial"/>
                <a:cs typeface="Arial"/>
              </a:rPr>
              <a:t>P	</a:t>
            </a:r>
            <a:r>
              <a:rPr sz="1456" spc="13" dirty="0">
                <a:latin typeface="Arial"/>
                <a:cs typeface="Arial"/>
              </a:rPr>
              <a:t>PPP</a:t>
            </a:r>
            <a:endParaRPr sz="1456">
              <a:latin typeface="Arial"/>
              <a:cs typeface="Arial"/>
            </a:endParaRPr>
          </a:p>
        </p:txBody>
      </p:sp>
      <p:grpSp>
        <p:nvGrpSpPr>
          <p:cNvPr id="86" name="object 86"/>
          <p:cNvGrpSpPr/>
          <p:nvPr/>
        </p:nvGrpSpPr>
        <p:grpSpPr>
          <a:xfrm>
            <a:off x="1855974" y="247930"/>
            <a:ext cx="8471647" cy="6353735"/>
            <a:chOff x="223837" y="280987"/>
            <a:chExt cx="9601200" cy="7200900"/>
          </a:xfrm>
        </p:grpSpPr>
        <p:sp>
          <p:nvSpPr>
            <p:cNvPr id="87" name="object 87"/>
            <p:cNvSpPr/>
            <p:nvPr/>
          </p:nvSpPr>
          <p:spPr>
            <a:xfrm>
              <a:off x="2764631" y="2673350"/>
              <a:ext cx="0" cy="76200"/>
            </a:xfrm>
            <a:custGeom>
              <a:avLst/>
              <a:gdLst/>
              <a:ahLst/>
              <a:cxnLst/>
              <a:rect l="l" t="t" r="r" b="b"/>
              <a:pathLst>
                <a:path h="76200">
                  <a:moveTo>
                    <a:pt x="0" y="76200"/>
                  </a:moveTo>
                  <a:lnTo>
                    <a:pt x="0" y="0"/>
                  </a:lnTo>
                </a:path>
              </a:pathLst>
            </a:custGeom>
            <a:ln w="28575">
              <a:solidFill>
                <a:srgbClr val="000000"/>
              </a:solidFill>
            </a:ln>
          </p:spPr>
          <p:txBody>
            <a:bodyPr wrap="square" lIns="0" tIns="0" rIns="0" bIns="0" rtlCol="0"/>
            <a:lstStyle/>
            <a:p>
              <a:endParaRPr sz="1588"/>
            </a:p>
          </p:txBody>
        </p:sp>
        <p:sp>
          <p:nvSpPr>
            <p:cNvPr id="88" name="object 88"/>
            <p:cNvSpPr/>
            <p:nvPr/>
          </p:nvSpPr>
          <p:spPr>
            <a:xfrm>
              <a:off x="228600" y="285750"/>
              <a:ext cx="9591675" cy="7191375"/>
            </a:xfrm>
            <a:custGeom>
              <a:avLst/>
              <a:gdLst/>
              <a:ahLst/>
              <a:cxnLst/>
              <a:rect l="l" t="t" r="r" b="b"/>
              <a:pathLst>
                <a:path w="9591675" h="7191375">
                  <a:moveTo>
                    <a:pt x="0" y="7191375"/>
                  </a:moveTo>
                  <a:lnTo>
                    <a:pt x="9591675" y="7191375"/>
                  </a:lnTo>
                  <a:lnTo>
                    <a:pt x="9591675" y="0"/>
                  </a:lnTo>
                  <a:lnTo>
                    <a:pt x="0" y="0"/>
                  </a:lnTo>
                  <a:lnTo>
                    <a:pt x="0" y="7191375"/>
                  </a:lnTo>
                  <a:close/>
                </a:path>
              </a:pathLst>
            </a:custGeom>
            <a:ln w="9525">
              <a:solidFill>
                <a:srgbClr val="000000"/>
              </a:solidFill>
            </a:ln>
          </p:spPr>
          <p:txBody>
            <a:bodyPr wrap="square" lIns="0" tIns="0" rIns="0" bIns="0" rtlCol="0"/>
            <a:lstStyle/>
            <a:p>
              <a:endParaRPr sz="1588"/>
            </a:p>
          </p:txBody>
        </p:sp>
      </p:grpSp>
      <p:sp>
        <p:nvSpPr>
          <p:cNvPr id="89" name="object 89"/>
          <p:cNvSpPr txBox="1"/>
          <p:nvPr/>
        </p:nvSpPr>
        <p:spPr>
          <a:xfrm>
            <a:off x="2210361" y="6081106"/>
            <a:ext cx="4313704" cy="205184"/>
          </a:xfrm>
          <a:prstGeom prst="rect">
            <a:avLst/>
          </a:prstGeom>
        </p:spPr>
        <p:txBody>
          <a:bodyPr vert="horz" wrap="square" lIns="0" tIns="0" rIns="0" bIns="0" rtlCol="0">
            <a:spAutoFit/>
          </a:bodyPr>
          <a:lstStyle/>
          <a:p>
            <a:pPr marL="11206">
              <a:lnSpc>
                <a:spcPts val="1553"/>
              </a:lnSpc>
            </a:pPr>
            <a:r>
              <a:rPr sz="1324" spc="-18" dirty="0">
                <a:latin typeface="Arial"/>
                <a:cs typeface="Arial"/>
              </a:rPr>
              <a:t>Prof. Dr.-Ing. Jochen </a:t>
            </a:r>
            <a:r>
              <a:rPr sz="1324" spc="-13" dirty="0">
                <a:latin typeface="Arial"/>
                <a:cs typeface="Arial"/>
              </a:rPr>
              <a:t>Schiller,</a:t>
            </a:r>
            <a:r>
              <a:rPr sz="1324" spc="26" dirty="0">
                <a:latin typeface="Arial"/>
                <a:cs typeface="Arial"/>
              </a:rPr>
              <a:t> </a:t>
            </a:r>
            <a:r>
              <a:rPr sz="1324" spc="-13" dirty="0">
                <a:latin typeface="Arial"/>
                <a:cs typeface="Arial"/>
                <a:hlinkClick r:id="rId2"/>
              </a:rPr>
              <a:t>http://www.jochenschiller.de/</a:t>
            </a:r>
            <a:endParaRPr sz="1324">
              <a:latin typeface="Arial"/>
              <a:cs typeface="Arial"/>
            </a:endParaRPr>
          </a:p>
        </p:txBody>
      </p:sp>
    </p:spTree>
    <p:extLst>
      <p:ext uri="{BB962C8B-B14F-4D97-AF65-F5344CB8AC3E}">
        <p14:creationId xmlns:p14="http://schemas.microsoft.com/office/powerpoint/2010/main" val="405053156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04295"/>
          </a:xfrm>
        </p:spPr>
        <p:txBody>
          <a:bodyPr/>
          <a:lstStyle/>
          <a:p>
            <a:r>
              <a:rPr lang="en-US" dirty="0" smtClean="0"/>
              <a:t>Bluetooth Protocol Stack</a:t>
            </a:r>
            <a:endParaRPr lang="en-IN" dirty="0"/>
          </a:p>
        </p:txBody>
      </p:sp>
      <p:sp>
        <p:nvSpPr>
          <p:cNvPr id="3" name="Content Placeholder 2"/>
          <p:cNvSpPr>
            <a:spLocks noGrp="1"/>
          </p:cNvSpPr>
          <p:nvPr>
            <p:ph idx="1"/>
          </p:nvPr>
        </p:nvSpPr>
        <p:spPr>
          <a:xfrm>
            <a:off x="677334" y="1455939"/>
            <a:ext cx="8596668" cy="4585424"/>
          </a:xfrm>
        </p:spPr>
        <p:txBody>
          <a:bodyPr/>
          <a:lstStyle/>
          <a:p>
            <a:r>
              <a:rPr lang="en-US" dirty="0"/>
              <a:t>Radio: Specification of the air interface, i.e., frequencies, modulation, and transmit power </a:t>
            </a:r>
            <a:endParaRPr lang="en-US" dirty="0" smtClean="0"/>
          </a:p>
          <a:p>
            <a:r>
              <a:rPr lang="en-US" dirty="0" smtClean="0"/>
              <a:t>Baseband</a:t>
            </a:r>
            <a:r>
              <a:rPr lang="en-US" dirty="0"/>
              <a:t>: Description of basic connection establishment, packet formats, timing, and basic </a:t>
            </a:r>
            <a:r>
              <a:rPr lang="en-US" dirty="0" err="1"/>
              <a:t>QoS</a:t>
            </a:r>
            <a:r>
              <a:rPr lang="en-US" dirty="0"/>
              <a:t> parameters </a:t>
            </a:r>
            <a:endParaRPr lang="en-US" dirty="0" smtClean="0"/>
          </a:p>
          <a:p>
            <a:r>
              <a:rPr lang="en-US" dirty="0"/>
              <a:t>Link manager protocol: Link set-up and management between devices including security functions and parameter negotiation </a:t>
            </a:r>
            <a:endParaRPr lang="en-US" dirty="0" smtClean="0"/>
          </a:p>
          <a:p>
            <a:r>
              <a:rPr lang="en-US" dirty="0" smtClean="0"/>
              <a:t>Logical </a:t>
            </a:r>
            <a:r>
              <a:rPr lang="en-US" dirty="0"/>
              <a:t>link control and adaptation protocol (L2CAP): Adaptation of higher layers to the baseband (connectionless and connection-oriented services, </a:t>
            </a:r>
            <a:endParaRPr lang="en-US" dirty="0" smtClean="0"/>
          </a:p>
          <a:p>
            <a:r>
              <a:rPr lang="en-US" dirty="0" smtClean="0"/>
              <a:t>Service </a:t>
            </a:r>
            <a:r>
              <a:rPr lang="en-US" dirty="0"/>
              <a:t>discovery protocol: Device discovery in close proximity plus querying of service </a:t>
            </a:r>
            <a:r>
              <a:rPr lang="en-US" dirty="0" smtClean="0"/>
              <a:t>characteristics</a:t>
            </a:r>
            <a:endParaRPr lang="en-IN" dirty="0"/>
          </a:p>
        </p:txBody>
      </p:sp>
    </p:spTree>
    <p:extLst>
      <p:ext uri="{BB962C8B-B14F-4D97-AF65-F5344CB8AC3E}">
        <p14:creationId xmlns:p14="http://schemas.microsoft.com/office/powerpoint/2010/main" val="76058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Bluetooth Protocol Stack</a:t>
            </a:r>
            <a:endParaRPr lang="en-IN" dirty="0"/>
          </a:p>
        </p:txBody>
      </p:sp>
      <p:sp>
        <p:nvSpPr>
          <p:cNvPr id="3" name="Content Placeholder 2"/>
          <p:cNvSpPr>
            <a:spLocks noGrp="1"/>
          </p:cNvSpPr>
          <p:nvPr>
            <p:ph idx="1"/>
          </p:nvPr>
        </p:nvSpPr>
        <p:spPr/>
        <p:txBody>
          <a:bodyPr/>
          <a:lstStyle/>
          <a:p>
            <a:r>
              <a:rPr lang="en-US" dirty="0" smtClean="0"/>
              <a:t>Cable </a:t>
            </a:r>
            <a:r>
              <a:rPr lang="en-US" dirty="0"/>
              <a:t>replacement protocol RFCOMM that emulates a serial line interface following the EIA-232 (formerly RS-232) standards. </a:t>
            </a:r>
            <a:r>
              <a:rPr lang="en-US" dirty="0" smtClean="0"/>
              <a:t>RFCOMM </a:t>
            </a:r>
            <a:r>
              <a:rPr lang="en-US" dirty="0"/>
              <a:t>supports multiple serial ports over a single physical channel. </a:t>
            </a:r>
            <a:endParaRPr lang="en-US" dirty="0" smtClean="0"/>
          </a:p>
          <a:p>
            <a:r>
              <a:rPr lang="en-US" dirty="0" smtClean="0"/>
              <a:t>The </a:t>
            </a:r>
            <a:r>
              <a:rPr lang="en-US" dirty="0"/>
              <a:t>telephony control protocol specification – binary (TCS BIN) describes a bit-oriented protocol that defines call control signaling for the establishment of voice and data calls between Bluetooth devices. It also describes mobility and group management functions. The host controller interface (HCI) between the baseband and L2CAP provides a command interface to the baseband controller and link manager, and access to the hardware status and control registers. The HCI can be seen as the hardware/software boundary.</a:t>
            </a:r>
            <a:endParaRPr lang="en-IN" dirty="0"/>
          </a:p>
        </p:txBody>
      </p:sp>
    </p:spTree>
    <p:extLst>
      <p:ext uri="{BB962C8B-B14F-4D97-AF65-F5344CB8AC3E}">
        <p14:creationId xmlns:p14="http://schemas.microsoft.com/office/powerpoint/2010/main" val="261872582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2179545" y="375397"/>
            <a:ext cx="7709646" cy="1119311"/>
          </a:xfrm>
          <a:prstGeom prst="rect">
            <a:avLst/>
          </a:prstGeom>
        </p:spPr>
        <p:txBody>
          <a:bodyPr vert="horz" wrap="square" lIns="0" tIns="11206" rIns="0" bIns="0" rtlCol="0" anchor="t">
            <a:spAutoFit/>
          </a:bodyPr>
          <a:lstStyle/>
          <a:p>
            <a:pPr marL="11206">
              <a:spcBef>
                <a:spcPts val="88"/>
              </a:spcBef>
            </a:pPr>
            <a:r>
              <a:rPr spc="-4" dirty="0"/>
              <a:t>L2CAP </a:t>
            </a:r>
            <a:r>
              <a:rPr dirty="0"/>
              <a:t>- </a:t>
            </a:r>
            <a:r>
              <a:rPr spc="-9" dirty="0"/>
              <a:t>Logical Link Control and Adaptation</a:t>
            </a:r>
            <a:r>
              <a:rPr spc="-172" dirty="0"/>
              <a:t> </a:t>
            </a:r>
            <a:r>
              <a:rPr spc="-13" dirty="0"/>
              <a:t>Protocol</a:t>
            </a:r>
          </a:p>
        </p:txBody>
      </p:sp>
      <p:sp>
        <p:nvSpPr>
          <p:cNvPr id="6" name="object 6"/>
          <p:cNvSpPr txBox="1"/>
          <p:nvPr/>
        </p:nvSpPr>
        <p:spPr>
          <a:xfrm>
            <a:off x="2179545" y="1494708"/>
            <a:ext cx="6401360" cy="4440285"/>
          </a:xfrm>
          <a:prstGeom prst="rect">
            <a:avLst/>
          </a:prstGeom>
        </p:spPr>
        <p:txBody>
          <a:bodyPr vert="horz" wrap="square" lIns="0" tIns="11206" rIns="0" bIns="0" rtlCol="0">
            <a:spAutoFit/>
          </a:bodyPr>
          <a:lstStyle/>
          <a:p>
            <a:pPr marL="11206">
              <a:spcBef>
                <a:spcPts val="88"/>
              </a:spcBef>
            </a:pPr>
            <a:r>
              <a:rPr sz="1853" spc="-9" dirty="0">
                <a:latin typeface="Arial"/>
                <a:cs typeface="Arial"/>
              </a:rPr>
              <a:t>Simple data link protocol on top </a:t>
            </a:r>
            <a:r>
              <a:rPr sz="1853" spc="-4" dirty="0">
                <a:latin typeface="Arial"/>
                <a:cs typeface="Arial"/>
              </a:rPr>
              <a:t>of</a:t>
            </a:r>
            <a:r>
              <a:rPr sz="1853" spc="115" dirty="0">
                <a:latin typeface="Arial"/>
                <a:cs typeface="Arial"/>
              </a:rPr>
              <a:t> </a:t>
            </a:r>
            <a:r>
              <a:rPr sz="1853" dirty="0">
                <a:latin typeface="Arial"/>
                <a:cs typeface="Arial"/>
              </a:rPr>
              <a:t>baseband</a:t>
            </a:r>
          </a:p>
          <a:p>
            <a:pPr marL="11206" marR="4483">
              <a:lnSpc>
                <a:spcPts val="4703"/>
              </a:lnSpc>
              <a:spcBef>
                <a:spcPts val="499"/>
              </a:spcBef>
            </a:pPr>
            <a:r>
              <a:rPr sz="1853" spc="-4" dirty="0">
                <a:latin typeface="Arial"/>
                <a:cs typeface="Arial"/>
              </a:rPr>
              <a:t>Connection oriented, connectionless, and signalling </a:t>
            </a:r>
            <a:r>
              <a:rPr sz="1853" spc="-9" dirty="0">
                <a:latin typeface="Arial"/>
                <a:cs typeface="Arial"/>
              </a:rPr>
              <a:t>channels  </a:t>
            </a:r>
            <a:r>
              <a:rPr sz="1853" spc="-4" dirty="0">
                <a:latin typeface="Arial"/>
                <a:cs typeface="Arial"/>
              </a:rPr>
              <a:t>Protocol</a:t>
            </a:r>
            <a:r>
              <a:rPr sz="1853" spc="9" dirty="0">
                <a:latin typeface="Arial"/>
                <a:cs typeface="Arial"/>
              </a:rPr>
              <a:t> </a:t>
            </a:r>
            <a:r>
              <a:rPr sz="1853" spc="-4" dirty="0">
                <a:latin typeface="Arial"/>
                <a:cs typeface="Arial"/>
              </a:rPr>
              <a:t>multiplexing</a:t>
            </a:r>
            <a:endParaRPr sz="1853" dirty="0">
              <a:latin typeface="Arial"/>
              <a:cs typeface="Arial"/>
            </a:endParaRPr>
          </a:p>
          <a:p>
            <a:pPr marL="700405" indent="-260551">
              <a:lnSpc>
                <a:spcPts val="1632"/>
              </a:lnSpc>
              <a:buSzPct val="81081"/>
              <a:buFont typeface="Wingdings"/>
              <a:buChar char=""/>
              <a:tabLst>
                <a:tab pos="700405" algn="l"/>
              </a:tabLst>
            </a:pPr>
            <a:r>
              <a:rPr sz="1632" spc="18" dirty="0">
                <a:latin typeface="Arial"/>
                <a:cs typeface="Arial"/>
              </a:rPr>
              <a:t>RFCOMM, </a:t>
            </a:r>
            <a:r>
              <a:rPr sz="1632" spc="13" dirty="0">
                <a:latin typeface="Arial"/>
                <a:cs typeface="Arial"/>
              </a:rPr>
              <a:t>SDP, telephony</a:t>
            </a:r>
            <a:r>
              <a:rPr sz="1632" spc="4" dirty="0">
                <a:latin typeface="Arial"/>
                <a:cs typeface="Arial"/>
              </a:rPr>
              <a:t> </a:t>
            </a:r>
            <a:r>
              <a:rPr sz="1632" spc="13" dirty="0">
                <a:latin typeface="Arial"/>
                <a:cs typeface="Arial"/>
              </a:rPr>
              <a:t>control</a:t>
            </a:r>
            <a:endParaRPr sz="1632" dirty="0">
              <a:latin typeface="Arial"/>
              <a:cs typeface="Arial"/>
            </a:endParaRPr>
          </a:p>
          <a:p>
            <a:pPr>
              <a:lnSpc>
                <a:spcPct val="100000"/>
              </a:lnSpc>
              <a:buFont typeface="Wingdings"/>
              <a:buChar char=""/>
            </a:pPr>
            <a:endParaRPr sz="2074" dirty="0">
              <a:latin typeface="Arial"/>
              <a:cs typeface="Arial"/>
            </a:endParaRPr>
          </a:p>
          <a:p>
            <a:pPr marL="11206"/>
            <a:r>
              <a:rPr sz="1853" spc="-4" dirty="0">
                <a:latin typeface="Arial"/>
                <a:cs typeface="Arial"/>
              </a:rPr>
              <a:t>Segmentation </a:t>
            </a:r>
            <a:r>
              <a:rPr sz="1853" dirty="0">
                <a:latin typeface="Arial"/>
                <a:cs typeface="Arial"/>
              </a:rPr>
              <a:t>&amp;</a:t>
            </a:r>
            <a:r>
              <a:rPr sz="1853" spc="40" dirty="0">
                <a:latin typeface="Arial"/>
                <a:cs typeface="Arial"/>
              </a:rPr>
              <a:t> </a:t>
            </a:r>
            <a:r>
              <a:rPr sz="1853" spc="-4" dirty="0">
                <a:latin typeface="Arial"/>
                <a:cs typeface="Arial"/>
              </a:rPr>
              <a:t>reassembly</a:t>
            </a:r>
            <a:endParaRPr sz="1853" dirty="0">
              <a:latin typeface="Arial"/>
              <a:cs typeface="Arial"/>
            </a:endParaRPr>
          </a:p>
          <a:p>
            <a:pPr marL="700405" indent="-260551">
              <a:spcBef>
                <a:spcPts val="313"/>
              </a:spcBef>
              <a:buSzPct val="81081"/>
              <a:buFont typeface="Wingdings"/>
              <a:buChar char=""/>
              <a:tabLst>
                <a:tab pos="700405" algn="l"/>
              </a:tabLst>
            </a:pPr>
            <a:r>
              <a:rPr sz="1632" spc="18" dirty="0">
                <a:latin typeface="Arial"/>
                <a:cs typeface="Arial"/>
              </a:rPr>
              <a:t>Up </a:t>
            </a:r>
            <a:r>
              <a:rPr sz="1632" spc="13" dirty="0">
                <a:latin typeface="Arial"/>
                <a:cs typeface="Arial"/>
              </a:rPr>
              <a:t>to </a:t>
            </a:r>
            <a:r>
              <a:rPr sz="1632" spc="18" dirty="0">
                <a:latin typeface="Arial"/>
                <a:cs typeface="Arial"/>
              </a:rPr>
              <a:t>64kbyte </a:t>
            </a:r>
            <a:r>
              <a:rPr sz="1632" spc="13" dirty="0">
                <a:latin typeface="Arial"/>
                <a:cs typeface="Arial"/>
              </a:rPr>
              <a:t>user data, 16 bit </a:t>
            </a:r>
            <a:r>
              <a:rPr sz="1632" spc="18" dirty="0">
                <a:latin typeface="Arial"/>
                <a:cs typeface="Arial"/>
              </a:rPr>
              <a:t>CRC used from baseband</a:t>
            </a:r>
            <a:endParaRPr sz="1632" dirty="0">
              <a:latin typeface="Arial"/>
              <a:cs typeface="Arial"/>
            </a:endParaRPr>
          </a:p>
          <a:p>
            <a:pPr>
              <a:spcBef>
                <a:spcPts val="4"/>
              </a:spcBef>
              <a:buFont typeface="Wingdings"/>
              <a:buChar char=""/>
            </a:pPr>
            <a:endParaRPr sz="2074" dirty="0">
              <a:latin typeface="Arial"/>
              <a:cs typeface="Arial"/>
            </a:endParaRPr>
          </a:p>
          <a:p>
            <a:pPr marL="11206"/>
            <a:r>
              <a:rPr sz="1853" spc="-18" dirty="0">
                <a:latin typeface="Arial"/>
                <a:cs typeface="Arial"/>
              </a:rPr>
              <a:t>QoS </a:t>
            </a:r>
            <a:r>
              <a:rPr sz="1853" spc="-4" dirty="0">
                <a:latin typeface="Arial"/>
                <a:cs typeface="Arial"/>
              </a:rPr>
              <a:t>flow specification per</a:t>
            </a:r>
            <a:r>
              <a:rPr sz="1853" spc="106" dirty="0">
                <a:latin typeface="Arial"/>
                <a:cs typeface="Arial"/>
              </a:rPr>
              <a:t> </a:t>
            </a:r>
            <a:r>
              <a:rPr sz="1853" spc="-9" dirty="0">
                <a:latin typeface="Arial"/>
                <a:cs typeface="Arial"/>
              </a:rPr>
              <a:t>channel</a:t>
            </a:r>
            <a:endParaRPr sz="1853" dirty="0">
              <a:latin typeface="Arial"/>
              <a:cs typeface="Arial"/>
            </a:endParaRPr>
          </a:p>
          <a:p>
            <a:pPr marL="700405" indent="-260551">
              <a:spcBef>
                <a:spcPts val="313"/>
              </a:spcBef>
              <a:buSzPct val="81081"/>
              <a:buFont typeface="Wingdings"/>
              <a:buChar char=""/>
              <a:tabLst>
                <a:tab pos="700405" algn="l"/>
              </a:tabLst>
            </a:pPr>
            <a:r>
              <a:rPr sz="1632" spc="18" dirty="0">
                <a:latin typeface="Arial"/>
                <a:cs typeface="Arial"/>
              </a:rPr>
              <a:t>Follows RFC 1363, </a:t>
            </a:r>
            <a:r>
              <a:rPr sz="1632" spc="13" dirty="0">
                <a:latin typeface="Arial"/>
                <a:cs typeface="Arial"/>
              </a:rPr>
              <a:t>specifies delay, jitter, bursts,</a:t>
            </a:r>
            <a:r>
              <a:rPr sz="1632" spc="57" dirty="0">
                <a:latin typeface="Arial"/>
                <a:cs typeface="Arial"/>
              </a:rPr>
              <a:t> </a:t>
            </a:r>
            <a:r>
              <a:rPr sz="1632" spc="18" dirty="0">
                <a:latin typeface="Arial"/>
                <a:cs typeface="Arial"/>
              </a:rPr>
              <a:t>bandwidth</a:t>
            </a:r>
            <a:endParaRPr sz="1632" dirty="0">
              <a:latin typeface="Arial"/>
              <a:cs typeface="Arial"/>
            </a:endParaRPr>
          </a:p>
          <a:p>
            <a:pPr>
              <a:lnSpc>
                <a:spcPct val="100000"/>
              </a:lnSpc>
              <a:buFont typeface="Wingdings"/>
              <a:buChar char=""/>
            </a:pPr>
            <a:endParaRPr sz="2074" dirty="0">
              <a:latin typeface="Arial"/>
              <a:cs typeface="Arial"/>
            </a:endParaRPr>
          </a:p>
          <a:p>
            <a:pPr marL="11206">
              <a:spcBef>
                <a:spcPts val="4"/>
              </a:spcBef>
            </a:pPr>
            <a:r>
              <a:rPr sz="1853" spc="-9" dirty="0">
                <a:latin typeface="Arial"/>
                <a:cs typeface="Arial"/>
              </a:rPr>
              <a:t>Group</a:t>
            </a:r>
            <a:r>
              <a:rPr sz="1853" dirty="0">
                <a:latin typeface="Arial"/>
                <a:cs typeface="Arial"/>
              </a:rPr>
              <a:t> </a:t>
            </a:r>
            <a:r>
              <a:rPr sz="1853" spc="-13" dirty="0">
                <a:latin typeface="Arial"/>
                <a:cs typeface="Arial"/>
              </a:rPr>
              <a:t>abstraction</a:t>
            </a:r>
            <a:endParaRPr sz="1853" dirty="0">
              <a:latin typeface="Arial"/>
              <a:cs typeface="Arial"/>
            </a:endParaRPr>
          </a:p>
          <a:p>
            <a:pPr marL="700405" indent="-260551">
              <a:spcBef>
                <a:spcPts val="247"/>
              </a:spcBef>
              <a:buSzPct val="81081"/>
              <a:buFont typeface="Wingdings"/>
              <a:buChar char=""/>
              <a:tabLst>
                <a:tab pos="700405" algn="l"/>
              </a:tabLst>
            </a:pPr>
            <a:r>
              <a:rPr sz="1632" spc="18" dirty="0">
                <a:latin typeface="Arial"/>
                <a:cs typeface="Arial"/>
              </a:rPr>
              <a:t>Create/close group, add/remove</a:t>
            </a:r>
            <a:r>
              <a:rPr sz="1632" spc="9" dirty="0">
                <a:latin typeface="Arial"/>
                <a:cs typeface="Arial"/>
              </a:rPr>
              <a:t> </a:t>
            </a:r>
            <a:r>
              <a:rPr sz="1632" spc="22" dirty="0">
                <a:latin typeface="Arial"/>
                <a:cs typeface="Arial"/>
              </a:rPr>
              <a:t>member</a:t>
            </a:r>
            <a:endParaRPr sz="1632" dirty="0">
              <a:latin typeface="Arial"/>
              <a:cs typeface="Arial"/>
            </a:endParaRPr>
          </a:p>
        </p:txBody>
      </p:sp>
      <p:sp>
        <p:nvSpPr>
          <p:cNvPr id="7" name="object 7"/>
          <p:cNvSpPr/>
          <p:nvPr/>
        </p:nvSpPr>
        <p:spPr>
          <a:xfrm>
            <a:off x="1860177" y="252133"/>
            <a:ext cx="8463243" cy="6345331"/>
          </a:xfrm>
          <a:custGeom>
            <a:avLst/>
            <a:gdLst/>
            <a:ahLst/>
            <a:cxnLst/>
            <a:rect l="l" t="t" r="r" b="b"/>
            <a:pathLst>
              <a:path w="9591675" h="7191375">
                <a:moveTo>
                  <a:pt x="0" y="7191375"/>
                </a:moveTo>
                <a:lnTo>
                  <a:pt x="9591675" y="7191375"/>
                </a:lnTo>
                <a:lnTo>
                  <a:pt x="9591675" y="0"/>
                </a:lnTo>
                <a:lnTo>
                  <a:pt x="0" y="0"/>
                </a:lnTo>
                <a:lnTo>
                  <a:pt x="0" y="7191375"/>
                </a:lnTo>
                <a:close/>
              </a:path>
            </a:pathLst>
          </a:custGeom>
          <a:ln w="9525">
            <a:solidFill>
              <a:srgbClr val="000000"/>
            </a:solidFill>
          </a:ln>
        </p:spPr>
        <p:txBody>
          <a:bodyPr wrap="square" lIns="0" tIns="0" rIns="0" bIns="0" rtlCol="0"/>
          <a:lstStyle/>
          <a:p>
            <a:endParaRPr sz="1588"/>
          </a:p>
        </p:txBody>
      </p:sp>
      <p:sp>
        <p:nvSpPr>
          <p:cNvPr id="8" name="object 8"/>
          <p:cNvSpPr txBox="1"/>
          <p:nvPr/>
        </p:nvSpPr>
        <p:spPr>
          <a:xfrm>
            <a:off x="2210361" y="6081106"/>
            <a:ext cx="4313704" cy="205184"/>
          </a:xfrm>
          <a:prstGeom prst="rect">
            <a:avLst/>
          </a:prstGeom>
        </p:spPr>
        <p:txBody>
          <a:bodyPr vert="horz" wrap="square" lIns="0" tIns="0" rIns="0" bIns="0" rtlCol="0">
            <a:spAutoFit/>
          </a:bodyPr>
          <a:lstStyle/>
          <a:p>
            <a:pPr marL="11206">
              <a:lnSpc>
                <a:spcPts val="1553"/>
              </a:lnSpc>
            </a:pPr>
            <a:r>
              <a:rPr sz="1324" spc="-18" dirty="0">
                <a:latin typeface="Arial"/>
                <a:cs typeface="Arial"/>
              </a:rPr>
              <a:t>Prof. Dr.-Ing. Jochen </a:t>
            </a:r>
            <a:r>
              <a:rPr sz="1324" spc="-13" dirty="0">
                <a:latin typeface="Arial"/>
                <a:cs typeface="Arial"/>
              </a:rPr>
              <a:t>Schiller,</a:t>
            </a:r>
            <a:r>
              <a:rPr sz="1324" spc="26" dirty="0">
                <a:latin typeface="Arial"/>
                <a:cs typeface="Arial"/>
              </a:rPr>
              <a:t> </a:t>
            </a:r>
            <a:r>
              <a:rPr sz="1324" spc="-13" dirty="0">
                <a:latin typeface="Arial"/>
                <a:cs typeface="Arial"/>
                <a:hlinkClick r:id="rId2"/>
              </a:rPr>
              <a:t>http://www.jochenschiller.de/</a:t>
            </a:r>
            <a:endParaRPr sz="1324">
              <a:latin typeface="Arial"/>
              <a:cs typeface="Arial"/>
            </a:endParaRPr>
          </a:p>
        </p:txBody>
      </p:sp>
    </p:spTree>
    <p:extLst>
      <p:ext uri="{BB962C8B-B14F-4D97-AF65-F5344CB8AC3E}">
        <p14:creationId xmlns:p14="http://schemas.microsoft.com/office/powerpoint/2010/main" val="44741198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object 300"/>
          <p:cNvSpPr txBox="1">
            <a:spLocks noGrp="1"/>
          </p:cNvSpPr>
          <p:nvPr>
            <p:ph type="title"/>
          </p:nvPr>
        </p:nvSpPr>
        <p:spPr>
          <a:xfrm>
            <a:off x="1402672" y="375397"/>
            <a:ext cx="8194089" cy="565313"/>
          </a:xfrm>
          <a:prstGeom prst="rect">
            <a:avLst/>
          </a:prstGeom>
        </p:spPr>
        <p:txBody>
          <a:bodyPr vert="horz" wrap="square" lIns="0" tIns="11206" rIns="0" bIns="0" rtlCol="0" anchor="t">
            <a:spAutoFit/>
          </a:bodyPr>
          <a:lstStyle/>
          <a:p>
            <a:pPr marL="11206">
              <a:spcBef>
                <a:spcPts val="88"/>
              </a:spcBef>
            </a:pPr>
            <a:r>
              <a:rPr spc="-22" dirty="0" smtClean="0"/>
              <a:t>Security</a:t>
            </a:r>
            <a:r>
              <a:rPr lang="en-US" spc="-22" dirty="0" smtClean="0"/>
              <a:t> architecture of Bluetooth</a:t>
            </a:r>
            <a:endParaRPr spc="-22" dirty="0"/>
          </a:p>
        </p:txBody>
      </p:sp>
      <p:sp>
        <p:nvSpPr>
          <p:cNvPr id="301" name="object 301"/>
          <p:cNvSpPr txBox="1"/>
          <p:nvPr/>
        </p:nvSpPr>
        <p:spPr>
          <a:xfrm>
            <a:off x="2694314" y="3039596"/>
            <a:ext cx="924485" cy="294757"/>
          </a:xfrm>
          <a:prstGeom prst="rect">
            <a:avLst/>
          </a:prstGeom>
          <a:solidFill>
            <a:srgbClr val="D9D9F5"/>
          </a:solidFill>
          <a:ln w="9525">
            <a:solidFill>
              <a:srgbClr val="000000"/>
            </a:solidFill>
          </a:ln>
        </p:spPr>
        <p:txBody>
          <a:bodyPr vert="horz" wrap="square" lIns="0" tIns="70037" rIns="0" bIns="0" rtlCol="0">
            <a:spAutoFit/>
          </a:bodyPr>
          <a:lstStyle/>
          <a:p>
            <a:pPr marR="2802" algn="ctr">
              <a:spcBef>
                <a:spcPts val="552"/>
              </a:spcBef>
            </a:pPr>
            <a:r>
              <a:rPr sz="1456" spc="13" dirty="0">
                <a:latin typeface="Arial"/>
                <a:cs typeface="Arial"/>
              </a:rPr>
              <a:t>E</a:t>
            </a:r>
            <a:r>
              <a:rPr sz="1456" spc="19" baseline="-22727" dirty="0">
                <a:latin typeface="Arial"/>
                <a:cs typeface="Arial"/>
              </a:rPr>
              <a:t>3</a:t>
            </a:r>
            <a:endParaRPr sz="1456" baseline="-22727">
              <a:latin typeface="Arial"/>
              <a:cs typeface="Arial"/>
            </a:endParaRPr>
          </a:p>
        </p:txBody>
      </p:sp>
      <p:sp>
        <p:nvSpPr>
          <p:cNvPr id="302" name="object 302"/>
          <p:cNvSpPr txBox="1"/>
          <p:nvPr/>
        </p:nvSpPr>
        <p:spPr>
          <a:xfrm>
            <a:off x="2694314" y="1795743"/>
            <a:ext cx="924485" cy="286270"/>
          </a:xfrm>
          <a:prstGeom prst="rect">
            <a:avLst/>
          </a:prstGeom>
          <a:solidFill>
            <a:srgbClr val="D9D9F5"/>
          </a:solidFill>
          <a:ln w="9525">
            <a:solidFill>
              <a:srgbClr val="000000"/>
            </a:solidFill>
          </a:ln>
        </p:spPr>
        <p:txBody>
          <a:bodyPr vert="horz" wrap="square" lIns="0" tIns="61632" rIns="0" bIns="0" rtlCol="0">
            <a:spAutoFit/>
          </a:bodyPr>
          <a:lstStyle/>
          <a:p>
            <a:pPr marR="2802" algn="ctr">
              <a:spcBef>
                <a:spcPts val="485"/>
              </a:spcBef>
            </a:pPr>
            <a:r>
              <a:rPr sz="1456" spc="13" dirty="0">
                <a:latin typeface="Arial"/>
                <a:cs typeface="Arial"/>
              </a:rPr>
              <a:t>E</a:t>
            </a:r>
            <a:r>
              <a:rPr sz="1456" spc="19" baseline="-22727" dirty="0">
                <a:latin typeface="Arial"/>
                <a:cs typeface="Arial"/>
              </a:rPr>
              <a:t>2</a:t>
            </a:r>
            <a:endParaRPr sz="1456" baseline="-22727">
              <a:latin typeface="Arial"/>
              <a:cs typeface="Arial"/>
            </a:endParaRPr>
          </a:p>
        </p:txBody>
      </p:sp>
      <p:sp>
        <p:nvSpPr>
          <p:cNvPr id="303" name="object 303"/>
          <p:cNvSpPr txBox="1"/>
          <p:nvPr/>
        </p:nvSpPr>
        <p:spPr>
          <a:xfrm>
            <a:off x="2416969" y="2417669"/>
            <a:ext cx="1479176" cy="294757"/>
          </a:xfrm>
          <a:prstGeom prst="rect">
            <a:avLst/>
          </a:prstGeom>
          <a:solidFill>
            <a:srgbClr val="FF9933"/>
          </a:solidFill>
          <a:ln w="9525">
            <a:solidFill>
              <a:srgbClr val="000000"/>
            </a:solidFill>
          </a:ln>
        </p:spPr>
        <p:txBody>
          <a:bodyPr vert="horz" wrap="square" lIns="0" tIns="70037" rIns="0" bIns="0" rtlCol="0">
            <a:spAutoFit/>
          </a:bodyPr>
          <a:lstStyle/>
          <a:p>
            <a:pPr marL="48188">
              <a:spcBef>
                <a:spcPts val="552"/>
              </a:spcBef>
            </a:pPr>
            <a:r>
              <a:rPr sz="1456" spc="-4" dirty="0">
                <a:latin typeface="Arial"/>
                <a:cs typeface="Arial"/>
              </a:rPr>
              <a:t>link key (128</a:t>
            </a:r>
            <a:r>
              <a:rPr sz="1456" spc="124" dirty="0">
                <a:latin typeface="Arial"/>
                <a:cs typeface="Arial"/>
              </a:rPr>
              <a:t> </a:t>
            </a:r>
            <a:r>
              <a:rPr sz="1456" spc="-9" dirty="0">
                <a:latin typeface="Arial"/>
                <a:cs typeface="Arial"/>
              </a:rPr>
              <a:t>bit)</a:t>
            </a:r>
            <a:endParaRPr sz="1456">
              <a:latin typeface="Arial"/>
              <a:cs typeface="Arial"/>
            </a:endParaRPr>
          </a:p>
        </p:txBody>
      </p:sp>
      <p:sp>
        <p:nvSpPr>
          <p:cNvPr id="304" name="object 304"/>
          <p:cNvSpPr txBox="1"/>
          <p:nvPr/>
        </p:nvSpPr>
        <p:spPr>
          <a:xfrm>
            <a:off x="2131219" y="3669926"/>
            <a:ext cx="2050676" cy="286270"/>
          </a:xfrm>
          <a:prstGeom prst="rect">
            <a:avLst/>
          </a:prstGeom>
          <a:solidFill>
            <a:srgbClr val="FF9933"/>
          </a:solidFill>
          <a:ln w="9525">
            <a:solidFill>
              <a:srgbClr val="000000"/>
            </a:solidFill>
          </a:ln>
        </p:spPr>
        <p:txBody>
          <a:bodyPr vert="horz" wrap="square" lIns="0" tIns="61632" rIns="0" bIns="0" rtlCol="0">
            <a:spAutoFit/>
          </a:bodyPr>
          <a:lstStyle/>
          <a:p>
            <a:pPr marL="48188">
              <a:spcBef>
                <a:spcPts val="485"/>
              </a:spcBef>
            </a:pPr>
            <a:r>
              <a:rPr sz="1456" spc="-4" dirty="0">
                <a:latin typeface="Arial"/>
                <a:cs typeface="Arial"/>
              </a:rPr>
              <a:t>encryption </a:t>
            </a:r>
            <a:r>
              <a:rPr sz="1456" dirty="0">
                <a:latin typeface="Arial"/>
                <a:cs typeface="Arial"/>
              </a:rPr>
              <a:t>key </a:t>
            </a:r>
            <a:r>
              <a:rPr sz="1456" spc="-4" dirty="0">
                <a:latin typeface="Arial"/>
                <a:cs typeface="Arial"/>
              </a:rPr>
              <a:t>(128</a:t>
            </a:r>
            <a:r>
              <a:rPr sz="1456" spc="168" dirty="0">
                <a:latin typeface="Arial"/>
                <a:cs typeface="Arial"/>
              </a:rPr>
              <a:t> </a:t>
            </a:r>
            <a:r>
              <a:rPr sz="1456" spc="-4" dirty="0">
                <a:latin typeface="Arial"/>
                <a:cs typeface="Arial"/>
              </a:rPr>
              <a:t>bit)</a:t>
            </a:r>
            <a:endParaRPr sz="1456">
              <a:latin typeface="Arial"/>
              <a:cs typeface="Arial"/>
            </a:endParaRPr>
          </a:p>
        </p:txBody>
      </p:sp>
      <p:sp>
        <p:nvSpPr>
          <p:cNvPr id="305" name="object 305"/>
          <p:cNvSpPr txBox="1"/>
          <p:nvPr/>
        </p:nvSpPr>
        <p:spPr>
          <a:xfrm>
            <a:off x="2484204" y="4922184"/>
            <a:ext cx="1344706" cy="286270"/>
          </a:xfrm>
          <a:prstGeom prst="rect">
            <a:avLst/>
          </a:prstGeom>
          <a:solidFill>
            <a:srgbClr val="FF9933"/>
          </a:solidFill>
          <a:ln w="9525">
            <a:solidFill>
              <a:srgbClr val="000000"/>
            </a:solidFill>
          </a:ln>
        </p:spPr>
        <p:txBody>
          <a:bodyPr vert="horz" wrap="square" lIns="0" tIns="61632" rIns="0" bIns="0" rtlCol="0">
            <a:spAutoFit/>
          </a:bodyPr>
          <a:lstStyle/>
          <a:p>
            <a:pPr marL="157451">
              <a:spcBef>
                <a:spcPts val="485"/>
              </a:spcBef>
            </a:pPr>
            <a:r>
              <a:rPr sz="1456" spc="4" dirty="0">
                <a:latin typeface="Arial"/>
                <a:cs typeface="Arial"/>
              </a:rPr>
              <a:t>payload</a:t>
            </a:r>
            <a:r>
              <a:rPr sz="1456" spc="49" dirty="0">
                <a:latin typeface="Arial"/>
                <a:cs typeface="Arial"/>
              </a:rPr>
              <a:t> </a:t>
            </a:r>
            <a:r>
              <a:rPr sz="1456" spc="9" dirty="0">
                <a:latin typeface="Arial"/>
                <a:cs typeface="Arial"/>
              </a:rPr>
              <a:t>key</a:t>
            </a:r>
            <a:endParaRPr sz="1456">
              <a:latin typeface="Arial"/>
              <a:cs typeface="Arial"/>
            </a:endParaRPr>
          </a:p>
        </p:txBody>
      </p:sp>
      <p:sp>
        <p:nvSpPr>
          <p:cNvPr id="306" name="object 306"/>
          <p:cNvSpPr txBox="1"/>
          <p:nvPr/>
        </p:nvSpPr>
        <p:spPr>
          <a:xfrm>
            <a:off x="2206859" y="4291853"/>
            <a:ext cx="1907801" cy="294757"/>
          </a:xfrm>
          <a:prstGeom prst="rect">
            <a:avLst/>
          </a:prstGeom>
          <a:solidFill>
            <a:srgbClr val="D9D9F5"/>
          </a:solidFill>
          <a:ln w="9525">
            <a:solidFill>
              <a:srgbClr val="000000"/>
            </a:solidFill>
          </a:ln>
        </p:spPr>
        <p:txBody>
          <a:bodyPr vert="horz" wrap="square" lIns="0" tIns="70037" rIns="0" bIns="0" rtlCol="0">
            <a:spAutoFit/>
          </a:bodyPr>
          <a:lstStyle/>
          <a:p>
            <a:pPr marL="56593">
              <a:spcBef>
                <a:spcPts val="552"/>
              </a:spcBef>
            </a:pPr>
            <a:r>
              <a:rPr sz="1456" dirty="0">
                <a:latin typeface="Arial"/>
                <a:cs typeface="Arial"/>
              </a:rPr>
              <a:t>Keystream</a:t>
            </a:r>
            <a:r>
              <a:rPr sz="1456" spc="53" dirty="0">
                <a:latin typeface="Arial"/>
                <a:cs typeface="Arial"/>
              </a:rPr>
              <a:t> </a:t>
            </a:r>
            <a:r>
              <a:rPr sz="1456" spc="13" dirty="0">
                <a:latin typeface="Arial"/>
                <a:cs typeface="Arial"/>
              </a:rPr>
              <a:t>generator</a:t>
            </a:r>
            <a:endParaRPr sz="1456">
              <a:latin typeface="Arial"/>
              <a:cs typeface="Arial"/>
            </a:endParaRPr>
          </a:p>
        </p:txBody>
      </p:sp>
      <p:sp>
        <p:nvSpPr>
          <p:cNvPr id="307" name="object 307"/>
          <p:cNvSpPr txBox="1"/>
          <p:nvPr/>
        </p:nvSpPr>
        <p:spPr>
          <a:xfrm>
            <a:off x="2008654" y="5560919"/>
            <a:ext cx="409015" cy="235351"/>
          </a:xfrm>
          <a:prstGeom prst="rect">
            <a:avLst/>
          </a:prstGeom>
        </p:spPr>
        <p:txBody>
          <a:bodyPr vert="horz" wrap="square" lIns="0" tIns="11206" rIns="0" bIns="0" rtlCol="0">
            <a:spAutoFit/>
          </a:bodyPr>
          <a:lstStyle/>
          <a:p>
            <a:pPr marL="11206">
              <a:spcBef>
                <a:spcPts val="88"/>
              </a:spcBef>
            </a:pPr>
            <a:r>
              <a:rPr sz="1456" spc="-13" dirty="0">
                <a:latin typeface="Arial"/>
                <a:cs typeface="Arial"/>
              </a:rPr>
              <a:t>Data</a:t>
            </a:r>
            <a:endParaRPr sz="1456">
              <a:latin typeface="Arial"/>
              <a:cs typeface="Arial"/>
            </a:endParaRPr>
          </a:p>
        </p:txBody>
      </p:sp>
      <p:sp>
        <p:nvSpPr>
          <p:cNvPr id="308" name="object 308"/>
          <p:cNvSpPr txBox="1"/>
          <p:nvPr/>
        </p:nvSpPr>
        <p:spPr>
          <a:xfrm>
            <a:off x="8656544" y="5552515"/>
            <a:ext cx="409015" cy="235351"/>
          </a:xfrm>
          <a:prstGeom prst="rect">
            <a:avLst/>
          </a:prstGeom>
        </p:spPr>
        <p:txBody>
          <a:bodyPr vert="horz" wrap="square" lIns="0" tIns="11206" rIns="0" bIns="0" rtlCol="0">
            <a:spAutoFit/>
          </a:bodyPr>
          <a:lstStyle/>
          <a:p>
            <a:pPr marL="11206">
              <a:spcBef>
                <a:spcPts val="88"/>
              </a:spcBef>
            </a:pPr>
            <a:r>
              <a:rPr sz="1456" spc="-13" dirty="0">
                <a:latin typeface="Arial"/>
                <a:cs typeface="Arial"/>
              </a:rPr>
              <a:t>Data</a:t>
            </a:r>
            <a:endParaRPr sz="1456">
              <a:latin typeface="Arial"/>
              <a:cs typeface="Arial"/>
            </a:endParaRPr>
          </a:p>
        </p:txBody>
      </p:sp>
      <p:sp>
        <p:nvSpPr>
          <p:cNvPr id="309" name="object 309"/>
          <p:cNvSpPr txBox="1"/>
          <p:nvPr/>
        </p:nvSpPr>
        <p:spPr>
          <a:xfrm>
            <a:off x="4294654" y="1720103"/>
            <a:ext cx="2510118" cy="463271"/>
          </a:xfrm>
          <a:prstGeom prst="rect">
            <a:avLst/>
          </a:prstGeom>
        </p:spPr>
        <p:txBody>
          <a:bodyPr vert="horz" wrap="square" lIns="0" tIns="6163" rIns="0" bIns="0" rtlCol="0">
            <a:spAutoFit/>
          </a:bodyPr>
          <a:lstStyle/>
          <a:p>
            <a:pPr marL="11206" marR="4483">
              <a:lnSpc>
                <a:spcPct val="102299"/>
              </a:lnSpc>
              <a:spcBef>
                <a:spcPts val="49"/>
              </a:spcBef>
            </a:pPr>
            <a:r>
              <a:rPr sz="1456" spc="9" dirty="0">
                <a:latin typeface="Arial"/>
                <a:cs typeface="Arial"/>
              </a:rPr>
              <a:t>Authentication key generation  (possibly permanent</a:t>
            </a:r>
            <a:r>
              <a:rPr sz="1456" spc="57" dirty="0">
                <a:latin typeface="Arial"/>
                <a:cs typeface="Arial"/>
              </a:rPr>
              <a:t> </a:t>
            </a:r>
            <a:r>
              <a:rPr sz="1456" spc="9" dirty="0">
                <a:latin typeface="Arial"/>
                <a:cs typeface="Arial"/>
              </a:rPr>
              <a:t>storage)</a:t>
            </a:r>
            <a:endParaRPr sz="1456">
              <a:latin typeface="Arial"/>
              <a:cs typeface="Arial"/>
            </a:endParaRPr>
          </a:p>
        </p:txBody>
      </p:sp>
      <p:grpSp>
        <p:nvGrpSpPr>
          <p:cNvPr id="310" name="object 310"/>
          <p:cNvGrpSpPr/>
          <p:nvPr/>
        </p:nvGrpSpPr>
        <p:grpSpPr>
          <a:xfrm>
            <a:off x="3112434" y="2148728"/>
            <a:ext cx="92449" cy="271743"/>
            <a:chOff x="1647825" y="2435225"/>
            <a:chExt cx="104775" cy="307975"/>
          </a:xfrm>
        </p:grpSpPr>
        <p:sp>
          <p:nvSpPr>
            <p:cNvPr id="311" name="object 311"/>
            <p:cNvSpPr/>
            <p:nvPr/>
          </p:nvSpPr>
          <p:spPr>
            <a:xfrm>
              <a:off x="1697831" y="2435225"/>
              <a:ext cx="0" cy="219075"/>
            </a:xfrm>
            <a:custGeom>
              <a:avLst/>
              <a:gdLst/>
              <a:ahLst/>
              <a:cxnLst/>
              <a:rect l="l" t="t" r="r" b="b"/>
              <a:pathLst>
                <a:path h="219075">
                  <a:moveTo>
                    <a:pt x="0" y="0"/>
                  </a:moveTo>
                  <a:lnTo>
                    <a:pt x="0" y="219075"/>
                  </a:lnTo>
                </a:path>
              </a:pathLst>
            </a:custGeom>
            <a:ln w="9525">
              <a:solidFill>
                <a:srgbClr val="000000"/>
              </a:solidFill>
            </a:ln>
          </p:spPr>
          <p:txBody>
            <a:bodyPr wrap="square" lIns="0" tIns="0" rIns="0" bIns="0" rtlCol="0"/>
            <a:lstStyle/>
            <a:p>
              <a:endParaRPr sz="1588"/>
            </a:p>
          </p:txBody>
        </p:sp>
        <p:sp>
          <p:nvSpPr>
            <p:cNvPr id="312" name="object 312"/>
            <p:cNvSpPr/>
            <p:nvPr/>
          </p:nvSpPr>
          <p:spPr>
            <a:xfrm>
              <a:off x="1647825" y="2638425"/>
              <a:ext cx="104775" cy="104775"/>
            </a:xfrm>
            <a:custGeom>
              <a:avLst/>
              <a:gdLst/>
              <a:ahLst/>
              <a:cxnLst/>
              <a:rect l="l" t="t" r="r" b="b"/>
              <a:pathLst>
                <a:path w="104775" h="104775">
                  <a:moveTo>
                    <a:pt x="104775" y="0"/>
                  </a:moveTo>
                  <a:lnTo>
                    <a:pt x="0" y="0"/>
                  </a:lnTo>
                  <a:lnTo>
                    <a:pt x="47625" y="104775"/>
                  </a:lnTo>
                  <a:lnTo>
                    <a:pt x="104775" y="0"/>
                  </a:lnTo>
                  <a:close/>
                </a:path>
              </a:pathLst>
            </a:custGeom>
            <a:solidFill>
              <a:srgbClr val="000000"/>
            </a:solidFill>
          </p:spPr>
          <p:txBody>
            <a:bodyPr wrap="square" lIns="0" tIns="0" rIns="0" bIns="0" rtlCol="0"/>
            <a:lstStyle/>
            <a:p>
              <a:endParaRPr sz="1588"/>
            </a:p>
          </p:txBody>
        </p:sp>
      </p:grpSp>
      <p:grpSp>
        <p:nvGrpSpPr>
          <p:cNvPr id="313" name="object 313"/>
          <p:cNvGrpSpPr/>
          <p:nvPr/>
        </p:nvGrpSpPr>
        <p:grpSpPr>
          <a:xfrm>
            <a:off x="3112434" y="2770655"/>
            <a:ext cx="92449" cy="271743"/>
            <a:chOff x="1647825" y="3140075"/>
            <a:chExt cx="104775" cy="307975"/>
          </a:xfrm>
        </p:grpSpPr>
        <p:sp>
          <p:nvSpPr>
            <p:cNvPr id="314" name="object 314"/>
            <p:cNvSpPr/>
            <p:nvPr/>
          </p:nvSpPr>
          <p:spPr>
            <a:xfrm>
              <a:off x="1697831" y="3140075"/>
              <a:ext cx="0" cy="219075"/>
            </a:xfrm>
            <a:custGeom>
              <a:avLst/>
              <a:gdLst/>
              <a:ahLst/>
              <a:cxnLst/>
              <a:rect l="l" t="t" r="r" b="b"/>
              <a:pathLst>
                <a:path h="219075">
                  <a:moveTo>
                    <a:pt x="0" y="0"/>
                  </a:moveTo>
                  <a:lnTo>
                    <a:pt x="0" y="219075"/>
                  </a:lnTo>
                </a:path>
              </a:pathLst>
            </a:custGeom>
            <a:ln w="9525">
              <a:solidFill>
                <a:srgbClr val="000000"/>
              </a:solidFill>
            </a:ln>
          </p:spPr>
          <p:txBody>
            <a:bodyPr wrap="square" lIns="0" tIns="0" rIns="0" bIns="0" rtlCol="0"/>
            <a:lstStyle/>
            <a:p>
              <a:endParaRPr sz="1588"/>
            </a:p>
          </p:txBody>
        </p:sp>
        <p:sp>
          <p:nvSpPr>
            <p:cNvPr id="315" name="object 315"/>
            <p:cNvSpPr/>
            <p:nvPr/>
          </p:nvSpPr>
          <p:spPr>
            <a:xfrm>
              <a:off x="1647825" y="3343275"/>
              <a:ext cx="104775" cy="104775"/>
            </a:xfrm>
            <a:custGeom>
              <a:avLst/>
              <a:gdLst/>
              <a:ahLst/>
              <a:cxnLst/>
              <a:rect l="l" t="t" r="r" b="b"/>
              <a:pathLst>
                <a:path w="104775" h="104775">
                  <a:moveTo>
                    <a:pt x="104775" y="0"/>
                  </a:moveTo>
                  <a:lnTo>
                    <a:pt x="0" y="0"/>
                  </a:lnTo>
                  <a:lnTo>
                    <a:pt x="47625" y="104775"/>
                  </a:lnTo>
                  <a:lnTo>
                    <a:pt x="104775" y="0"/>
                  </a:lnTo>
                  <a:close/>
                </a:path>
              </a:pathLst>
            </a:custGeom>
            <a:solidFill>
              <a:srgbClr val="000000"/>
            </a:solidFill>
          </p:spPr>
          <p:txBody>
            <a:bodyPr wrap="square" lIns="0" tIns="0" rIns="0" bIns="0" rtlCol="0"/>
            <a:lstStyle/>
            <a:p>
              <a:endParaRPr sz="1588"/>
            </a:p>
          </p:txBody>
        </p:sp>
      </p:grpSp>
      <p:sp>
        <p:nvSpPr>
          <p:cNvPr id="316" name="object 316"/>
          <p:cNvSpPr txBox="1"/>
          <p:nvPr/>
        </p:nvSpPr>
        <p:spPr>
          <a:xfrm>
            <a:off x="4454338" y="2963956"/>
            <a:ext cx="2207559" cy="463271"/>
          </a:xfrm>
          <a:prstGeom prst="rect">
            <a:avLst/>
          </a:prstGeom>
        </p:spPr>
        <p:txBody>
          <a:bodyPr vert="horz" wrap="square" lIns="0" tIns="6163" rIns="0" bIns="0" rtlCol="0">
            <a:spAutoFit/>
          </a:bodyPr>
          <a:lstStyle/>
          <a:p>
            <a:pPr marL="11206" marR="4483">
              <a:lnSpc>
                <a:spcPct val="102299"/>
              </a:lnSpc>
              <a:spcBef>
                <a:spcPts val="49"/>
              </a:spcBef>
            </a:pPr>
            <a:r>
              <a:rPr sz="1456" spc="4" dirty="0">
                <a:latin typeface="Arial"/>
                <a:cs typeface="Arial"/>
              </a:rPr>
              <a:t>Encryption key generation  (temporary</a:t>
            </a:r>
            <a:r>
              <a:rPr sz="1456" spc="-4" dirty="0">
                <a:latin typeface="Arial"/>
                <a:cs typeface="Arial"/>
              </a:rPr>
              <a:t> </a:t>
            </a:r>
            <a:r>
              <a:rPr sz="1456" spc="4" dirty="0">
                <a:latin typeface="Arial"/>
                <a:cs typeface="Arial"/>
              </a:rPr>
              <a:t>storage)</a:t>
            </a:r>
            <a:endParaRPr sz="1456">
              <a:latin typeface="Arial"/>
              <a:cs typeface="Arial"/>
            </a:endParaRPr>
          </a:p>
        </p:txBody>
      </p:sp>
      <p:grpSp>
        <p:nvGrpSpPr>
          <p:cNvPr id="317" name="object 317"/>
          <p:cNvGrpSpPr/>
          <p:nvPr/>
        </p:nvGrpSpPr>
        <p:grpSpPr>
          <a:xfrm>
            <a:off x="3112434" y="3392582"/>
            <a:ext cx="92449" cy="288551"/>
            <a:chOff x="1647825" y="3844925"/>
            <a:chExt cx="104775" cy="327025"/>
          </a:xfrm>
        </p:grpSpPr>
        <p:sp>
          <p:nvSpPr>
            <p:cNvPr id="318" name="object 318"/>
            <p:cNvSpPr/>
            <p:nvPr/>
          </p:nvSpPr>
          <p:spPr>
            <a:xfrm>
              <a:off x="1697831" y="3844925"/>
              <a:ext cx="0" cy="228600"/>
            </a:xfrm>
            <a:custGeom>
              <a:avLst/>
              <a:gdLst/>
              <a:ahLst/>
              <a:cxnLst/>
              <a:rect l="l" t="t" r="r" b="b"/>
              <a:pathLst>
                <a:path h="228600">
                  <a:moveTo>
                    <a:pt x="0" y="0"/>
                  </a:moveTo>
                  <a:lnTo>
                    <a:pt x="0" y="228600"/>
                  </a:lnTo>
                </a:path>
              </a:pathLst>
            </a:custGeom>
            <a:ln w="9525">
              <a:solidFill>
                <a:srgbClr val="000000"/>
              </a:solidFill>
            </a:ln>
          </p:spPr>
          <p:txBody>
            <a:bodyPr wrap="square" lIns="0" tIns="0" rIns="0" bIns="0" rtlCol="0"/>
            <a:lstStyle/>
            <a:p>
              <a:endParaRPr sz="1588"/>
            </a:p>
          </p:txBody>
        </p:sp>
        <p:sp>
          <p:nvSpPr>
            <p:cNvPr id="319" name="object 319"/>
            <p:cNvSpPr/>
            <p:nvPr/>
          </p:nvSpPr>
          <p:spPr>
            <a:xfrm>
              <a:off x="1647825" y="4057650"/>
              <a:ext cx="104775" cy="114300"/>
            </a:xfrm>
            <a:custGeom>
              <a:avLst/>
              <a:gdLst/>
              <a:ahLst/>
              <a:cxnLst/>
              <a:rect l="l" t="t" r="r" b="b"/>
              <a:pathLst>
                <a:path w="104775" h="114300">
                  <a:moveTo>
                    <a:pt x="104775" y="0"/>
                  </a:moveTo>
                  <a:lnTo>
                    <a:pt x="0" y="0"/>
                  </a:lnTo>
                  <a:lnTo>
                    <a:pt x="47625" y="114300"/>
                  </a:lnTo>
                  <a:lnTo>
                    <a:pt x="104775" y="0"/>
                  </a:lnTo>
                  <a:close/>
                </a:path>
              </a:pathLst>
            </a:custGeom>
            <a:solidFill>
              <a:srgbClr val="000000"/>
            </a:solidFill>
          </p:spPr>
          <p:txBody>
            <a:bodyPr wrap="square" lIns="0" tIns="0" rIns="0" bIns="0" rtlCol="0"/>
            <a:lstStyle/>
            <a:p>
              <a:endParaRPr sz="1588"/>
            </a:p>
          </p:txBody>
        </p:sp>
      </p:grpSp>
      <p:grpSp>
        <p:nvGrpSpPr>
          <p:cNvPr id="320" name="object 320"/>
          <p:cNvGrpSpPr/>
          <p:nvPr/>
        </p:nvGrpSpPr>
        <p:grpSpPr>
          <a:xfrm>
            <a:off x="3112434" y="4022912"/>
            <a:ext cx="92449" cy="280147"/>
            <a:chOff x="1647825" y="4559300"/>
            <a:chExt cx="104775" cy="317500"/>
          </a:xfrm>
        </p:grpSpPr>
        <p:sp>
          <p:nvSpPr>
            <p:cNvPr id="321" name="object 321"/>
            <p:cNvSpPr/>
            <p:nvPr/>
          </p:nvSpPr>
          <p:spPr>
            <a:xfrm>
              <a:off x="1697831" y="4559300"/>
              <a:ext cx="0" cy="219075"/>
            </a:xfrm>
            <a:custGeom>
              <a:avLst/>
              <a:gdLst/>
              <a:ahLst/>
              <a:cxnLst/>
              <a:rect l="l" t="t" r="r" b="b"/>
              <a:pathLst>
                <a:path h="219075">
                  <a:moveTo>
                    <a:pt x="0" y="0"/>
                  </a:moveTo>
                  <a:lnTo>
                    <a:pt x="0" y="219075"/>
                  </a:lnTo>
                </a:path>
              </a:pathLst>
            </a:custGeom>
            <a:ln w="9525">
              <a:solidFill>
                <a:srgbClr val="000000"/>
              </a:solidFill>
            </a:ln>
          </p:spPr>
          <p:txBody>
            <a:bodyPr wrap="square" lIns="0" tIns="0" rIns="0" bIns="0" rtlCol="0"/>
            <a:lstStyle/>
            <a:p>
              <a:endParaRPr sz="1588"/>
            </a:p>
          </p:txBody>
        </p:sp>
        <p:sp>
          <p:nvSpPr>
            <p:cNvPr id="322" name="object 322"/>
            <p:cNvSpPr/>
            <p:nvPr/>
          </p:nvSpPr>
          <p:spPr>
            <a:xfrm>
              <a:off x="1647825" y="4762500"/>
              <a:ext cx="104775" cy="114300"/>
            </a:xfrm>
            <a:custGeom>
              <a:avLst/>
              <a:gdLst/>
              <a:ahLst/>
              <a:cxnLst/>
              <a:rect l="l" t="t" r="r" b="b"/>
              <a:pathLst>
                <a:path w="104775" h="114300">
                  <a:moveTo>
                    <a:pt x="104775" y="0"/>
                  </a:moveTo>
                  <a:lnTo>
                    <a:pt x="0" y="0"/>
                  </a:lnTo>
                  <a:lnTo>
                    <a:pt x="47625" y="114300"/>
                  </a:lnTo>
                  <a:lnTo>
                    <a:pt x="104775" y="0"/>
                  </a:lnTo>
                  <a:close/>
                </a:path>
              </a:pathLst>
            </a:custGeom>
            <a:solidFill>
              <a:srgbClr val="000000"/>
            </a:solidFill>
          </p:spPr>
          <p:txBody>
            <a:bodyPr wrap="square" lIns="0" tIns="0" rIns="0" bIns="0" rtlCol="0"/>
            <a:lstStyle/>
            <a:p>
              <a:endParaRPr sz="1588"/>
            </a:p>
          </p:txBody>
        </p:sp>
      </p:grpSp>
      <p:grpSp>
        <p:nvGrpSpPr>
          <p:cNvPr id="323" name="object 323"/>
          <p:cNvGrpSpPr/>
          <p:nvPr/>
        </p:nvGrpSpPr>
        <p:grpSpPr>
          <a:xfrm>
            <a:off x="3112434" y="4644838"/>
            <a:ext cx="92449" cy="280147"/>
            <a:chOff x="1647825" y="5264150"/>
            <a:chExt cx="104775" cy="317500"/>
          </a:xfrm>
        </p:grpSpPr>
        <p:sp>
          <p:nvSpPr>
            <p:cNvPr id="324" name="object 324"/>
            <p:cNvSpPr/>
            <p:nvPr/>
          </p:nvSpPr>
          <p:spPr>
            <a:xfrm>
              <a:off x="1697831" y="5264150"/>
              <a:ext cx="0" cy="228600"/>
            </a:xfrm>
            <a:custGeom>
              <a:avLst/>
              <a:gdLst/>
              <a:ahLst/>
              <a:cxnLst/>
              <a:rect l="l" t="t" r="r" b="b"/>
              <a:pathLst>
                <a:path h="228600">
                  <a:moveTo>
                    <a:pt x="0" y="0"/>
                  </a:moveTo>
                  <a:lnTo>
                    <a:pt x="0" y="228600"/>
                  </a:lnTo>
                </a:path>
              </a:pathLst>
            </a:custGeom>
            <a:ln w="9525">
              <a:solidFill>
                <a:srgbClr val="000000"/>
              </a:solidFill>
            </a:ln>
          </p:spPr>
          <p:txBody>
            <a:bodyPr wrap="square" lIns="0" tIns="0" rIns="0" bIns="0" rtlCol="0"/>
            <a:lstStyle/>
            <a:p>
              <a:endParaRPr sz="1588"/>
            </a:p>
          </p:txBody>
        </p:sp>
        <p:sp>
          <p:nvSpPr>
            <p:cNvPr id="325" name="object 325"/>
            <p:cNvSpPr/>
            <p:nvPr/>
          </p:nvSpPr>
          <p:spPr>
            <a:xfrm>
              <a:off x="1647825" y="5476875"/>
              <a:ext cx="104775" cy="104775"/>
            </a:xfrm>
            <a:custGeom>
              <a:avLst/>
              <a:gdLst/>
              <a:ahLst/>
              <a:cxnLst/>
              <a:rect l="l" t="t" r="r" b="b"/>
              <a:pathLst>
                <a:path w="104775" h="104775">
                  <a:moveTo>
                    <a:pt x="104775" y="0"/>
                  </a:moveTo>
                  <a:lnTo>
                    <a:pt x="0" y="0"/>
                  </a:lnTo>
                  <a:lnTo>
                    <a:pt x="47625" y="104775"/>
                  </a:lnTo>
                  <a:lnTo>
                    <a:pt x="104775" y="0"/>
                  </a:lnTo>
                  <a:close/>
                </a:path>
              </a:pathLst>
            </a:custGeom>
            <a:solidFill>
              <a:srgbClr val="000000"/>
            </a:solidFill>
          </p:spPr>
          <p:txBody>
            <a:bodyPr wrap="square" lIns="0" tIns="0" rIns="0" bIns="0" rtlCol="0"/>
            <a:lstStyle/>
            <a:p>
              <a:endParaRPr sz="1588"/>
            </a:p>
          </p:txBody>
        </p:sp>
      </p:grpSp>
      <p:sp>
        <p:nvSpPr>
          <p:cNvPr id="326" name="object 326"/>
          <p:cNvSpPr txBox="1"/>
          <p:nvPr/>
        </p:nvSpPr>
        <p:spPr>
          <a:xfrm>
            <a:off x="2484204" y="1165412"/>
            <a:ext cx="1344706" cy="294757"/>
          </a:xfrm>
          <a:prstGeom prst="rect">
            <a:avLst/>
          </a:prstGeom>
          <a:solidFill>
            <a:srgbClr val="FF9933"/>
          </a:solidFill>
          <a:ln w="9525">
            <a:solidFill>
              <a:srgbClr val="000000"/>
            </a:solidFill>
          </a:ln>
        </p:spPr>
        <p:txBody>
          <a:bodyPr vert="horz" wrap="square" lIns="0" tIns="70037" rIns="0" bIns="0" rtlCol="0">
            <a:spAutoFit/>
          </a:bodyPr>
          <a:lstStyle/>
          <a:p>
            <a:pPr marL="31378">
              <a:spcBef>
                <a:spcPts val="552"/>
              </a:spcBef>
            </a:pPr>
            <a:r>
              <a:rPr sz="1456" spc="13" dirty="0">
                <a:latin typeface="Arial"/>
                <a:cs typeface="Arial"/>
              </a:rPr>
              <a:t>PIN </a:t>
            </a:r>
            <a:r>
              <a:rPr sz="1456" dirty="0">
                <a:latin typeface="Arial"/>
                <a:cs typeface="Arial"/>
              </a:rPr>
              <a:t>(1-16</a:t>
            </a:r>
            <a:r>
              <a:rPr sz="1456" spc="4" dirty="0">
                <a:latin typeface="Arial"/>
                <a:cs typeface="Arial"/>
              </a:rPr>
              <a:t> </a:t>
            </a:r>
            <a:r>
              <a:rPr sz="1456" spc="-4" dirty="0">
                <a:latin typeface="Arial"/>
                <a:cs typeface="Arial"/>
              </a:rPr>
              <a:t>byte)</a:t>
            </a:r>
            <a:endParaRPr sz="1456">
              <a:latin typeface="Arial"/>
              <a:cs typeface="Arial"/>
            </a:endParaRPr>
          </a:p>
        </p:txBody>
      </p:sp>
      <p:grpSp>
        <p:nvGrpSpPr>
          <p:cNvPr id="327" name="object 327"/>
          <p:cNvGrpSpPr/>
          <p:nvPr/>
        </p:nvGrpSpPr>
        <p:grpSpPr>
          <a:xfrm>
            <a:off x="3112434" y="1518397"/>
            <a:ext cx="92449" cy="280147"/>
            <a:chOff x="1647825" y="1720850"/>
            <a:chExt cx="104775" cy="317500"/>
          </a:xfrm>
        </p:grpSpPr>
        <p:sp>
          <p:nvSpPr>
            <p:cNvPr id="328" name="object 328"/>
            <p:cNvSpPr/>
            <p:nvPr/>
          </p:nvSpPr>
          <p:spPr>
            <a:xfrm>
              <a:off x="1697831" y="1720850"/>
              <a:ext cx="0" cy="228600"/>
            </a:xfrm>
            <a:custGeom>
              <a:avLst/>
              <a:gdLst/>
              <a:ahLst/>
              <a:cxnLst/>
              <a:rect l="l" t="t" r="r" b="b"/>
              <a:pathLst>
                <a:path h="228600">
                  <a:moveTo>
                    <a:pt x="0" y="0"/>
                  </a:moveTo>
                  <a:lnTo>
                    <a:pt x="0" y="228600"/>
                  </a:lnTo>
                </a:path>
              </a:pathLst>
            </a:custGeom>
            <a:ln w="9525">
              <a:solidFill>
                <a:srgbClr val="000000"/>
              </a:solidFill>
            </a:ln>
          </p:spPr>
          <p:txBody>
            <a:bodyPr wrap="square" lIns="0" tIns="0" rIns="0" bIns="0" rtlCol="0"/>
            <a:lstStyle/>
            <a:p>
              <a:endParaRPr sz="1588"/>
            </a:p>
          </p:txBody>
        </p:sp>
        <p:sp>
          <p:nvSpPr>
            <p:cNvPr id="329" name="object 329"/>
            <p:cNvSpPr/>
            <p:nvPr/>
          </p:nvSpPr>
          <p:spPr>
            <a:xfrm>
              <a:off x="1647825" y="1933575"/>
              <a:ext cx="104775" cy="104775"/>
            </a:xfrm>
            <a:custGeom>
              <a:avLst/>
              <a:gdLst/>
              <a:ahLst/>
              <a:cxnLst/>
              <a:rect l="l" t="t" r="r" b="b"/>
              <a:pathLst>
                <a:path w="104775" h="104775">
                  <a:moveTo>
                    <a:pt x="104775" y="0"/>
                  </a:moveTo>
                  <a:lnTo>
                    <a:pt x="0" y="0"/>
                  </a:lnTo>
                  <a:lnTo>
                    <a:pt x="47625" y="104775"/>
                  </a:lnTo>
                  <a:lnTo>
                    <a:pt x="104775" y="0"/>
                  </a:lnTo>
                  <a:close/>
                </a:path>
              </a:pathLst>
            </a:custGeom>
            <a:solidFill>
              <a:srgbClr val="000000"/>
            </a:solidFill>
          </p:spPr>
          <p:txBody>
            <a:bodyPr wrap="square" lIns="0" tIns="0" rIns="0" bIns="0" rtlCol="0"/>
            <a:lstStyle/>
            <a:p>
              <a:endParaRPr sz="1588"/>
            </a:p>
          </p:txBody>
        </p:sp>
      </p:grpSp>
      <p:grpSp>
        <p:nvGrpSpPr>
          <p:cNvPr id="330" name="object 330"/>
          <p:cNvGrpSpPr/>
          <p:nvPr/>
        </p:nvGrpSpPr>
        <p:grpSpPr>
          <a:xfrm>
            <a:off x="4379399" y="1161209"/>
            <a:ext cx="2344831" cy="437029"/>
            <a:chOff x="3083718" y="1316037"/>
            <a:chExt cx="2657475" cy="495300"/>
          </a:xfrm>
        </p:grpSpPr>
        <p:sp>
          <p:nvSpPr>
            <p:cNvPr id="331" name="object 331"/>
            <p:cNvSpPr/>
            <p:nvPr/>
          </p:nvSpPr>
          <p:spPr>
            <a:xfrm>
              <a:off x="3088481" y="1320800"/>
              <a:ext cx="2647950" cy="485775"/>
            </a:xfrm>
            <a:custGeom>
              <a:avLst/>
              <a:gdLst/>
              <a:ahLst/>
              <a:cxnLst/>
              <a:rect l="l" t="t" r="r" b="b"/>
              <a:pathLst>
                <a:path w="2647950" h="485775">
                  <a:moveTo>
                    <a:pt x="2114550" y="0"/>
                  </a:moveTo>
                  <a:lnTo>
                    <a:pt x="2114550" y="123825"/>
                  </a:lnTo>
                  <a:lnTo>
                    <a:pt x="533400" y="123825"/>
                  </a:lnTo>
                  <a:lnTo>
                    <a:pt x="533400" y="0"/>
                  </a:lnTo>
                  <a:lnTo>
                    <a:pt x="0" y="238125"/>
                  </a:lnTo>
                  <a:lnTo>
                    <a:pt x="533400" y="485775"/>
                  </a:lnTo>
                  <a:lnTo>
                    <a:pt x="533400" y="361950"/>
                  </a:lnTo>
                  <a:lnTo>
                    <a:pt x="2114550" y="361950"/>
                  </a:lnTo>
                  <a:lnTo>
                    <a:pt x="2114550" y="485775"/>
                  </a:lnTo>
                  <a:lnTo>
                    <a:pt x="2647950" y="238125"/>
                  </a:lnTo>
                  <a:lnTo>
                    <a:pt x="2114550" y="0"/>
                  </a:lnTo>
                  <a:close/>
                </a:path>
              </a:pathLst>
            </a:custGeom>
            <a:solidFill>
              <a:srgbClr val="99FF99"/>
            </a:solidFill>
          </p:spPr>
          <p:txBody>
            <a:bodyPr wrap="square" lIns="0" tIns="0" rIns="0" bIns="0" rtlCol="0"/>
            <a:lstStyle/>
            <a:p>
              <a:endParaRPr sz="1588"/>
            </a:p>
          </p:txBody>
        </p:sp>
        <p:sp>
          <p:nvSpPr>
            <p:cNvPr id="332" name="object 332"/>
            <p:cNvSpPr/>
            <p:nvPr/>
          </p:nvSpPr>
          <p:spPr>
            <a:xfrm>
              <a:off x="3088481" y="1320800"/>
              <a:ext cx="2647950" cy="485775"/>
            </a:xfrm>
            <a:custGeom>
              <a:avLst/>
              <a:gdLst/>
              <a:ahLst/>
              <a:cxnLst/>
              <a:rect l="l" t="t" r="r" b="b"/>
              <a:pathLst>
                <a:path w="2647950" h="485775">
                  <a:moveTo>
                    <a:pt x="0" y="238125"/>
                  </a:moveTo>
                  <a:lnTo>
                    <a:pt x="533400" y="485775"/>
                  </a:lnTo>
                  <a:lnTo>
                    <a:pt x="533400" y="361950"/>
                  </a:lnTo>
                  <a:lnTo>
                    <a:pt x="2114550" y="361950"/>
                  </a:lnTo>
                  <a:lnTo>
                    <a:pt x="2114550" y="485775"/>
                  </a:lnTo>
                  <a:lnTo>
                    <a:pt x="2647950" y="238125"/>
                  </a:lnTo>
                  <a:lnTo>
                    <a:pt x="2114550" y="0"/>
                  </a:lnTo>
                  <a:lnTo>
                    <a:pt x="2114550" y="123825"/>
                  </a:lnTo>
                  <a:lnTo>
                    <a:pt x="533400" y="123825"/>
                  </a:lnTo>
                  <a:lnTo>
                    <a:pt x="533400" y="0"/>
                  </a:lnTo>
                  <a:lnTo>
                    <a:pt x="0" y="238125"/>
                  </a:lnTo>
                  <a:close/>
                </a:path>
              </a:pathLst>
            </a:custGeom>
            <a:ln w="9525">
              <a:solidFill>
                <a:srgbClr val="000000"/>
              </a:solidFill>
            </a:ln>
          </p:spPr>
          <p:txBody>
            <a:bodyPr wrap="square" lIns="0" tIns="0" rIns="0" bIns="0" rtlCol="0"/>
            <a:lstStyle/>
            <a:p>
              <a:endParaRPr sz="1588"/>
            </a:p>
          </p:txBody>
        </p:sp>
      </p:grpSp>
      <p:grpSp>
        <p:nvGrpSpPr>
          <p:cNvPr id="333" name="object 333"/>
          <p:cNvGrpSpPr/>
          <p:nvPr/>
        </p:nvGrpSpPr>
        <p:grpSpPr>
          <a:xfrm>
            <a:off x="2498912" y="4833938"/>
            <a:ext cx="4225738" cy="1000125"/>
            <a:chOff x="952500" y="5478462"/>
            <a:chExt cx="4789170" cy="1133475"/>
          </a:xfrm>
        </p:grpSpPr>
        <p:sp>
          <p:nvSpPr>
            <p:cNvPr id="334" name="object 334"/>
            <p:cNvSpPr/>
            <p:nvPr/>
          </p:nvSpPr>
          <p:spPr>
            <a:xfrm>
              <a:off x="1535906" y="6283325"/>
              <a:ext cx="323850" cy="323850"/>
            </a:xfrm>
            <a:custGeom>
              <a:avLst/>
              <a:gdLst/>
              <a:ahLst/>
              <a:cxnLst/>
              <a:rect l="l" t="t" r="r" b="b"/>
              <a:pathLst>
                <a:path w="323850" h="323850">
                  <a:moveTo>
                    <a:pt x="161925" y="0"/>
                  </a:moveTo>
                  <a:lnTo>
                    <a:pt x="112166" y="8610"/>
                  </a:lnTo>
                  <a:lnTo>
                    <a:pt x="67894" y="32308"/>
                  </a:lnTo>
                  <a:lnTo>
                    <a:pt x="32308" y="67894"/>
                  </a:lnTo>
                  <a:lnTo>
                    <a:pt x="8610" y="112166"/>
                  </a:lnTo>
                  <a:lnTo>
                    <a:pt x="0" y="161925"/>
                  </a:lnTo>
                  <a:lnTo>
                    <a:pt x="8610" y="211683"/>
                  </a:lnTo>
                  <a:lnTo>
                    <a:pt x="32308" y="255955"/>
                  </a:lnTo>
                  <a:lnTo>
                    <a:pt x="67894" y="291541"/>
                  </a:lnTo>
                  <a:lnTo>
                    <a:pt x="112166" y="315239"/>
                  </a:lnTo>
                  <a:lnTo>
                    <a:pt x="161925" y="323850"/>
                  </a:lnTo>
                  <a:lnTo>
                    <a:pt x="211683" y="315239"/>
                  </a:lnTo>
                  <a:lnTo>
                    <a:pt x="255955" y="291541"/>
                  </a:lnTo>
                  <a:lnTo>
                    <a:pt x="291541" y="255955"/>
                  </a:lnTo>
                  <a:lnTo>
                    <a:pt x="315239" y="211683"/>
                  </a:lnTo>
                  <a:lnTo>
                    <a:pt x="323850" y="161925"/>
                  </a:lnTo>
                  <a:lnTo>
                    <a:pt x="315239" y="112166"/>
                  </a:lnTo>
                  <a:lnTo>
                    <a:pt x="291541" y="67894"/>
                  </a:lnTo>
                  <a:lnTo>
                    <a:pt x="255955" y="32308"/>
                  </a:lnTo>
                  <a:lnTo>
                    <a:pt x="211683" y="8610"/>
                  </a:lnTo>
                  <a:lnTo>
                    <a:pt x="161925" y="0"/>
                  </a:lnTo>
                  <a:close/>
                </a:path>
              </a:pathLst>
            </a:custGeom>
            <a:solidFill>
              <a:srgbClr val="D9D9F5"/>
            </a:solidFill>
          </p:spPr>
          <p:txBody>
            <a:bodyPr wrap="square" lIns="0" tIns="0" rIns="0" bIns="0" rtlCol="0"/>
            <a:lstStyle/>
            <a:p>
              <a:endParaRPr sz="1588"/>
            </a:p>
          </p:txBody>
        </p:sp>
        <p:sp>
          <p:nvSpPr>
            <p:cNvPr id="335" name="object 335"/>
            <p:cNvSpPr/>
            <p:nvPr/>
          </p:nvSpPr>
          <p:spPr>
            <a:xfrm>
              <a:off x="1535906" y="6283325"/>
              <a:ext cx="323850" cy="323850"/>
            </a:xfrm>
            <a:custGeom>
              <a:avLst/>
              <a:gdLst/>
              <a:ahLst/>
              <a:cxnLst/>
              <a:rect l="l" t="t" r="r" b="b"/>
              <a:pathLst>
                <a:path w="323850" h="323850">
                  <a:moveTo>
                    <a:pt x="323850" y="161925"/>
                  </a:moveTo>
                  <a:lnTo>
                    <a:pt x="315239" y="112166"/>
                  </a:lnTo>
                  <a:lnTo>
                    <a:pt x="291541" y="67894"/>
                  </a:lnTo>
                  <a:lnTo>
                    <a:pt x="255955" y="32308"/>
                  </a:lnTo>
                  <a:lnTo>
                    <a:pt x="211683" y="8610"/>
                  </a:lnTo>
                  <a:lnTo>
                    <a:pt x="161925" y="0"/>
                  </a:lnTo>
                  <a:lnTo>
                    <a:pt x="112166" y="8610"/>
                  </a:lnTo>
                  <a:lnTo>
                    <a:pt x="67894" y="32308"/>
                  </a:lnTo>
                  <a:lnTo>
                    <a:pt x="32308" y="67894"/>
                  </a:lnTo>
                  <a:lnTo>
                    <a:pt x="8610" y="112166"/>
                  </a:lnTo>
                  <a:lnTo>
                    <a:pt x="0" y="161925"/>
                  </a:lnTo>
                  <a:lnTo>
                    <a:pt x="8610" y="211683"/>
                  </a:lnTo>
                  <a:lnTo>
                    <a:pt x="32308" y="255955"/>
                  </a:lnTo>
                  <a:lnTo>
                    <a:pt x="67894" y="291541"/>
                  </a:lnTo>
                  <a:lnTo>
                    <a:pt x="112166" y="315239"/>
                  </a:lnTo>
                  <a:lnTo>
                    <a:pt x="161925" y="323850"/>
                  </a:lnTo>
                  <a:lnTo>
                    <a:pt x="211683" y="315239"/>
                  </a:lnTo>
                  <a:lnTo>
                    <a:pt x="255955" y="291541"/>
                  </a:lnTo>
                  <a:lnTo>
                    <a:pt x="291541" y="255955"/>
                  </a:lnTo>
                  <a:lnTo>
                    <a:pt x="315239" y="211683"/>
                  </a:lnTo>
                  <a:lnTo>
                    <a:pt x="323850" y="161925"/>
                  </a:lnTo>
                  <a:close/>
                </a:path>
              </a:pathLst>
            </a:custGeom>
            <a:ln w="9525">
              <a:solidFill>
                <a:srgbClr val="000000"/>
              </a:solidFill>
            </a:ln>
          </p:spPr>
          <p:txBody>
            <a:bodyPr wrap="square" lIns="0" tIns="0" rIns="0" bIns="0" rtlCol="0"/>
            <a:lstStyle/>
            <a:p>
              <a:endParaRPr sz="1588"/>
            </a:p>
          </p:txBody>
        </p:sp>
        <p:sp>
          <p:nvSpPr>
            <p:cNvPr id="336" name="object 336"/>
            <p:cNvSpPr/>
            <p:nvPr/>
          </p:nvSpPr>
          <p:spPr>
            <a:xfrm>
              <a:off x="1535906" y="5978525"/>
              <a:ext cx="323850" cy="628650"/>
            </a:xfrm>
            <a:custGeom>
              <a:avLst/>
              <a:gdLst/>
              <a:ahLst/>
              <a:cxnLst/>
              <a:rect l="l" t="t" r="r" b="b"/>
              <a:pathLst>
                <a:path w="323850" h="628650">
                  <a:moveTo>
                    <a:pt x="0" y="466725"/>
                  </a:moveTo>
                  <a:lnTo>
                    <a:pt x="323850" y="466725"/>
                  </a:lnTo>
                </a:path>
                <a:path w="323850" h="628650">
                  <a:moveTo>
                    <a:pt x="161925" y="304800"/>
                  </a:moveTo>
                  <a:lnTo>
                    <a:pt x="161925" y="628650"/>
                  </a:lnTo>
                </a:path>
                <a:path w="323850" h="628650">
                  <a:moveTo>
                    <a:pt x="161925" y="0"/>
                  </a:moveTo>
                  <a:lnTo>
                    <a:pt x="161925" y="219075"/>
                  </a:lnTo>
                </a:path>
              </a:pathLst>
            </a:custGeom>
            <a:ln w="9525">
              <a:solidFill>
                <a:srgbClr val="000000"/>
              </a:solidFill>
            </a:ln>
          </p:spPr>
          <p:txBody>
            <a:bodyPr wrap="square" lIns="0" tIns="0" rIns="0" bIns="0" rtlCol="0"/>
            <a:lstStyle/>
            <a:p>
              <a:endParaRPr sz="1588"/>
            </a:p>
          </p:txBody>
        </p:sp>
        <p:sp>
          <p:nvSpPr>
            <p:cNvPr id="337" name="object 337"/>
            <p:cNvSpPr/>
            <p:nvPr/>
          </p:nvSpPr>
          <p:spPr>
            <a:xfrm>
              <a:off x="1647825" y="6181725"/>
              <a:ext cx="104775" cy="104775"/>
            </a:xfrm>
            <a:custGeom>
              <a:avLst/>
              <a:gdLst/>
              <a:ahLst/>
              <a:cxnLst/>
              <a:rect l="l" t="t" r="r" b="b"/>
              <a:pathLst>
                <a:path w="104775" h="104775">
                  <a:moveTo>
                    <a:pt x="104775" y="0"/>
                  </a:moveTo>
                  <a:lnTo>
                    <a:pt x="0" y="0"/>
                  </a:lnTo>
                  <a:lnTo>
                    <a:pt x="47625" y="104775"/>
                  </a:lnTo>
                  <a:lnTo>
                    <a:pt x="104775" y="0"/>
                  </a:lnTo>
                  <a:close/>
                </a:path>
              </a:pathLst>
            </a:custGeom>
            <a:solidFill>
              <a:srgbClr val="000000"/>
            </a:solidFill>
          </p:spPr>
          <p:txBody>
            <a:bodyPr wrap="square" lIns="0" tIns="0" rIns="0" bIns="0" rtlCol="0"/>
            <a:lstStyle/>
            <a:p>
              <a:endParaRPr sz="1588"/>
            </a:p>
          </p:txBody>
        </p:sp>
        <p:sp>
          <p:nvSpPr>
            <p:cNvPr id="338" name="object 338"/>
            <p:cNvSpPr/>
            <p:nvPr/>
          </p:nvSpPr>
          <p:spPr>
            <a:xfrm>
              <a:off x="1040606" y="6445250"/>
              <a:ext cx="409575" cy="0"/>
            </a:xfrm>
            <a:custGeom>
              <a:avLst/>
              <a:gdLst/>
              <a:ahLst/>
              <a:cxnLst/>
              <a:rect l="l" t="t" r="r" b="b"/>
              <a:pathLst>
                <a:path w="409575">
                  <a:moveTo>
                    <a:pt x="0" y="0"/>
                  </a:moveTo>
                  <a:lnTo>
                    <a:pt x="409575" y="0"/>
                  </a:lnTo>
                </a:path>
              </a:pathLst>
            </a:custGeom>
            <a:ln w="9525">
              <a:solidFill>
                <a:srgbClr val="000000"/>
              </a:solidFill>
            </a:ln>
          </p:spPr>
          <p:txBody>
            <a:bodyPr wrap="square" lIns="0" tIns="0" rIns="0" bIns="0" rtlCol="0"/>
            <a:lstStyle/>
            <a:p>
              <a:endParaRPr sz="1588"/>
            </a:p>
          </p:txBody>
        </p:sp>
        <p:sp>
          <p:nvSpPr>
            <p:cNvPr id="339" name="object 339"/>
            <p:cNvSpPr/>
            <p:nvPr/>
          </p:nvSpPr>
          <p:spPr>
            <a:xfrm>
              <a:off x="952500" y="6400799"/>
              <a:ext cx="590550" cy="104775"/>
            </a:xfrm>
            <a:custGeom>
              <a:avLst/>
              <a:gdLst/>
              <a:ahLst/>
              <a:cxnLst/>
              <a:rect l="l" t="t" r="r" b="b"/>
              <a:pathLst>
                <a:path w="590550" h="104775">
                  <a:moveTo>
                    <a:pt x="114300" y="0"/>
                  </a:moveTo>
                  <a:lnTo>
                    <a:pt x="0" y="57150"/>
                  </a:lnTo>
                  <a:lnTo>
                    <a:pt x="114300" y="104775"/>
                  </a:lnTo>
                  <a:lnTo>
                    <a:pt x="114300" y="0"/>
                  </a:lnTo>
                  <a:close/>
                </a:path>
                <a:path w="590550" h="104775">
                  <a:moveTo>
                    <a:pt x="590550" y="57150"/>
                  </a:moveTo>
                  <a:lnTo>
                    <a:pt x="476250" y="0"/>
                  </a:lnTo>
                  <a:lnTo>
                    <a:pt x="476250" y="104775"/>
                  </a:lnTo>
                  <a:lnTo>
                    <a:pt x="590550" y="57150"/>
                  </a:lnTo>
                  <a:close/>
                </a:path>
              </a:pathLst>
            </a:custGeom>
            <a:solidFill>
              <a:srgbClr val="000000"/>
            </a:solidFill>
          </p:spPr>
          <p:txBody>
            <a:bodyPr wrap="square" lIns="0" tIns="0" rIns="0" bIns="0" rtlCol="0"/>
            <a:lstStyle/>
            <a:p>
              <a:endParaRPr sz="1588"/>
            </a:p>
          </p:txBody>
        </p:sp>
        <p:sp>
          <p:nvSpPr>
            <p:cNvPr id="340" name="object 340"/>
            <p:cNvSpPr/>
            <p:nvPr/>
          </p:nvSpPr>
          <p:spPr>
            <a:xfrm>
              <a:off x="3088481" y="5483225"/>
              <a:ext cx="2647950" cy="485775"/>
            </a:xfrm>
            <a:custGeom>
              <a:avLst/>
              <a:gdLst/>
              <a:ahLst/>
              <a:cxnLst/>
              <a:rect l="l" t="t" r="r" b="b"/>
              <a:pathLst>
                <a:path w="2647950" h="485775">
                  <a:moveTo>
                    <a:pt x="2114550" y="0"/>
                  </a:moveTo>
                  <a:lnTo>
                    <a:pt x="2114550" y="123825"/>
                  </a:lnTo>
                  <a:lnTo>
                    <a:pt x="533400" y="123825"/>
                  </a:lnTo>
                  <a:lnTo>
                    <a:pt x="533400" y="0"/>
                  </a:lnTo>
                  <a:lnTo>
                    <a:pt x="0" y="238125"/>
                  </a:lnTo>
                  <a:lnTo>
                    <a:pt x="533400" y="485775"/>
                  </a:lnTo>
                  <a:lnTo>
                    <a:pt x="533400" y="361950"/>
                  </a:lnTo>
                  <a:lnTo>
                    <a:pt x="2114550" y="361950"/>
                  </a:lnTo>
                  <a:lnTo>
                    <a:pt x="2114550" y="485775"/>
                  </a:lnTo>
                  <a:lnTo>
                    <a:pt x="2647950" y="238125"/>
                  </a:lnTo>
                  <a:lnTo>
                    <a:pt x="2114550" y="0"/>
                  </a:lnTo>
                  <a:close/>
                </a:path>
              </a:pathLst>
            </a:custGeom>
            <a:solidFill>
              <a:srgbClr val="99FF99"/>
            </a:solidFill>
          </p:spPr>
          <p:txBody>
            <a:bodyPr wrap="square" lIns="0" tIns="0" rIns="0" bIns="0" rtlCol="0"/>
            <a:lstStyle/>
            <a:p>
              <a:endParaRPr sz="1588"/>
            </a:p>
          </p:txBody>
        </p:sp>
        <p:sp>
          <p:nvSpPr>
            <p:cNvPr id="341" name="object 341"/>
            <p:cNvSpPr/>
            <p:nvPr/>
          </p:nvSpPr>
          <p:spPr>
            <a:xfrm>
              <a:off x="3088481" y="5483225"/>
              <a:ext cx="2647950" cy="485775"/>
            </a:xfrm>
            <a:custGeom>
              <a:avLst/>
              <a:gdLst/>
              <a:ahLst/>
              <a:cxnLst/>
              <a:rect l="l" t="t" r="r" b="b"/>
              <a:pathLst>
                <a:path w="2647950" h="485775">
                  <a:moveTo>
                    <a:pt x="0" y="238125"/>
                  </a:moveTo>
                  <a:lnTo>
                    <a:pt x="533400" y="485775"/>
                  </a:lnTo>
                  <a:lnTo>
                    <a:pt x="533400" y="361950"/>
                  </a:lnTo>
                  <a:lnTo>
                    <a:pt x="2114550" y="361950"/>
                  </a:lnTo>
                  <a:lnTo>
                    <a:pt x="2114550" y="485775"/>
                  </a:lnTo>
                  <a:lnTo>
                    <a:pt x="2647950" y="238125"/>
                  </a:lnTo>
                  <a:lnTo>
                    <a:pt x="2114550" y="0"/>
                  </a:lnTo>
                  <a:lnTo>
                    <a:pt x="2114550" y="123825"/>
                  </a:lnTo>
                  <a:lnTo>
                    <a:pt x="533400" y="123825"/>
                  </a:lnTo>
                  <a:lnTo>
                    <a:pt x="533400" y="0"/>
                  </a:lnTo>
                  <a:lnTo>
                    <a:pt x="0" y="238125"/>
                  </a:lnTo>
                  <a:close/>
                </a:path>
              </a:pathLst>
            </a:custGeom>
            <a:ln w="9525">
              <a:solidFill>
                <a:srgbClr val="000000"/>
              </a:solidFill>
            </a:ln>
          </p:spPr>
          <p:txBody>
            <a:bodyPr wrap="square" lIns="0" tIns="0" rIns="0" bIns="0" rtlCol="0"/>
            <a:lstStyle/>
            <a:p>
              <a:endParaRPr sz="1588"/>
            </a:p>
          </p:txBody>
        </p:sp>
      </p:grpSp>
      <p:sp>
        <p:nvSpPr>
          <p:cNvPr id="342" name="object 342"/>
          <p:cNvSpPr txBox="1"/>
          <p:nvPr/>
        </p:nvSpPr>
        <p:spPr>
          <a:xfrm>
            <a:off x="4538383" y="891428"/>
            <a:ext cx="2014257" cy="607248"/>
          </a:xfrm>
          <a:prstGeom prst="rect">
            <a:avLst/>
          </a:prstGeom>
        </p:spPr>
        <p:txBody>
          <a:bodyPr vert="horz" wrap="square" lIns="0" tIns="11206" rIns="0" bIns="0" rtlCol="0">
            <a:spAutoFit/>
          </a:bodyPr>
          <a:lstStyle/>
          <a:p>
            <a:pPr marL="717215" marR="4483" indent="-706008">
              <a:lnSpc>
                <a:spcPct val="132600"/>
              </a:lnSpc>
              <a:spcBef>
                <a:spcPts val="88"/>
              </a:spcBef>
            </a:pPr>
            <a:r>
              <a:rPr sz="1456" dirty="0">
                <a:latin typeface="Arial"/>
                <a:cs typeface="Arial"/>
              </a:rPr>
              <a:t>User input (initialization)  Pairing</a:t>
            </a:r>
            <a:endParaRPr sz="1456">
              <a:latin typeface="Arial"/>
              <a:cs typeface="Arial"/>
            </a:endParaRPr>
          </a:p>
        </p:txBody>
      </p:sp>
      <p:grpSp>
        <p:nvGrpSpPr>
          <p:cNvPr id="343" name="object 343"/>
          <p:cNvGrpSpPr/>
          <p:nvPr/>
        </p:nvGrpSpPr>
        <p:grpSpPr>
          <a:xfrm>
            <a:off x="4379399" y="2363040"/>
            <a:ext cx="2344831" cy="437029"/>
            <a:chOff x="3083718" y="2678112"/>
            <a:chExt cx="2657475" cy="495300"/>
          </a:xfrm>
        </p:grpSpPr>
        <p:sp>
          <p:nvSpPr>
            <p:cNvPr id="344" name="object 344"/>
            <p:cNvSpPr/>
            <p:nvPr/>
          </p:nvSpPr>
          <p:spPr>
            <a:xfrm>
              <a:off x="3088481" y="2682875"/>
              <a:ext cx="2647950" cy="485775"/>
            </a:xfrm>
            <a:custGeom>
              <a:avLst/>
              <a:gdLst/>
              <a:ahLst/>
              <a:cxnLst/>
              <a:rect l="l" t="t" r="r" b="b"/>
              <a:pathLst>
                <a:path w="2647950" h="485775">
                  <a:moveTo>
                    <a:pt x="2114550" y="0"/>
                  </a:moveTo>
                  <a:lnTo>
                    <a:pt x="2114550" y="123825"/>
                  </a:lnTo>
                  <a:lnTo>
                    <a:pt x="533400" y="123825"/>
                  </a:lnTo>
                  <a:lnTo>
                    <a:pt x="533400" y="0"/>
                  </a:lnTo>
                  <a:lnTo>
                    <a:pt x="0" y="238125"/>
                  </a:lnTo>
                  <a:lnTo>
                    <a:pt x="533400" y="485775"/>
                  </a:lnTo>
                  <a:lnTo>
                    <a:pt x="533400" y="361950"/>
                  </a:lnTo>
                  <a:lnTo>
                    <a:pt x="2114550" y="361950"/>
                  </a:lnTo>
                  <a:lnTo>
                    <a:pt x="2114550" y="485775"/>
                  </a:lnTo>
                  <a:lnTo>
                    <a:pt x="2647950" y="238125"/>
                  </a:lnTo>
                  <a:lnTo>
                    <a:pt x="2114550" y="0"/>
                  </a:lnTo>
                  <a:close/>
                </a:path>
              </a:pathLst>
            </a:custGeom>
            <a:solidFill>
              <a:srgbClr val="99FF99"/>
            </a:solidFill>
          </p:spPr>
          <p:txBody>
            <a:bodyPr wrap="square" lIns="0" tIns="0" rIns="0" bIns="0" rtlCol="0"/>
            <a:lstStyle/>
            <a:p>
              <a:endParaRPr sz="1588"/>
            </a:p>
          </p:txBody>
        </p:sp>
        <p:sp>
          <p:nvSpPr>
            <p:cNvPr id="345" name="object 345"/>
            <p:cNvSpPr/>
            <p:nvPr/>
          </p:nvSpPr>
          <p:spPr>
            <a:xfrm>
              <a:off x="3088481" y="2682875"/>
              <a:ext cx="2647950" cy="485775"/>
            </a:xfrm>
            <a:custGeom>
              <a:avLst/>
              <a:gdLst/>
              <a:ahLst/>
              <a:cxnLst/>
              <a:rect l="l" t="t" r="r" b="b"/>
              <a:pathLst>
                <a:path w="2647950" h="485775">
                  <a:moveTo>
                    <a:pt x="0" y="238125"/>
                  </a:moveTo>
                  <a:lnTo>
                    <a:pt x="533400" y="485775"/>
                  </a:lnTo>
                  <a:lnTo>
                    <a:pt x="533400" y="361950"/>
                  </a:lnTo>
                  <a:lnTo>
                    <a:pt x="2114550" y="361950"/>
                  </a:lnTo>
                  <a:lnTo>
                    <a:pt x="2114550" y="485775"/>
                  </a:lnTo>
                  <a:lnTo>
                    <a:pt x="2647950" y="238125"/>
                  </a:lnTo>
                  <a:lnTo>
                    <a:pt x="2114550" y="0"/>
                  </a:lnTo>
                  <a:lnTo>
                    <a:pt x="2114550" y="123825"/>
                  </a:lnTo>
                  <a:lnTo>
                    <a:pt x="533400" y="123825"/>
                  </a:lnTo>
                  <a:lnTo>
                    <a:pt x="533400" y="0"/>
                  </a:lnTo>
                  <a:lnTo>
                    <a:pt x="0" y="238125"/>
                  </a:lnTo>
                  <a:close/>
                </a:path>
              </a:pathLst>
            </a:custGeom>
            <a:ln w="9525">
              <a:solidFill>
                <a:srgbClr val="000000"/>
              </a:solidFill>
            </a:ln>
          </p:spPr>
          <p:txBody>
            <a:bodyPr wrap="square" lIns="0" tIns="0" rIns="0" bIns="0" rtlCol="0"/>
            <a:lstStyle/>
            <a:p>
              <a:endParaRPr sz="1588"/>
            </a:p>
          </p:txBody>
        </p:sp>
      </p:grpSp>
      <p:sp>
        <p:nvSpPr>
          <p:cNvPr id="346" name="object 346"/>
          <p:cNvSpPr txBox="1"/>
          <p:nvPr/>
        </p:nvSpPr>
        <p:spPr>
          <a:xfrm>
            <a:off x="4941794" y="2459691"/>
            <a:ext cx="1232647" cy="235351"/>
          </a:xfrm>
          <a:prstGeom prst="rect">
            <a:avLst/>
          </a:prstGeom>
        </p:spPr>
        <p:txBody>
          <a:bodyPr vert="horz" wrap="square" lIns="0" tIns="11206" rIns="0" bIns="0" rtlCol="0">
            <a:spAutoFit/>
          </a:bodyPr>
          <a:lstStyle/>
          <a:p>
            <a:pPr marL="11206">
              <a:spcBef>
                <a:spcPts val="88"/>
              </a:spcBef>
            </a:pPr>
            <a:r>
              <a:rPr sz="1456" spc="13" dirty="0">
                <a:latin typeface="Arial"/>
                <a:cs typeface="Arial"/>
              </a:rPr>
              <a:t>Authentication</a:t>
            </a:r>
            <a:endParaRPr sz="1456">
              <a:latin typeface="Arial"/>
              <a:cs typeface="Arial"/>
            </a:endParaRPr>
          </a:p>
        </p:txBody>
      </p:sp>
      <p:grpSp>
        <p:nvGrpSpPr>
          <p:cNvPr id="347" name="object 347"/>
          <p:cNvGrpSpPr/>
          <p:nvPr/>
        </p:nvGrpSpPr>
        <p:grpSpPr>
          <a:xfrm>
            <a:off x="4379399" y="3632106"/>
            <a:ext cx="2344831" cy="437029"/>
            <a:chOff x="3083718" y="4116387"/>
            <a:chExt cx="2657475" cy="495300"/>
          </a:xfrm>
        </p:grpSpPr>
        <p:sp>
          <p:nvSpPr>
            <p:cNvPr id="348" name="object 348"/>
            <p:cNvSpPr/>
            <p:nvPr/>
          </p:nvSpPr>
          <p:spPr>
            <a:xfrm>
              <a:off x="3088481" y="4121150"/>
              <a:ext cx="2647950" cy="485775"/>
            </a:xfrm>
            <a:custGeom>
              <a:avLst/>
              <a:gdLst/>
              <a:ahLst/>
              <a:cxnLst/>
              <a:rect l="l" t="t" r="r" b="b"/>
              <a:pathLst>
                <a:path w="2647950" h="485775">
                  <a:moveTo>
                    <a:pt x="2114550" y="0"/>
                  </a:moveTo>
                  <a:lnTo>
                    <a:pt x="2114550" y="123825"/>
                  </a:lnTo>
                  <a:lnTo>
                    <a:pt x="533400" y="123825"/>
                  </a:lnTo>
                  <a:lnTo>
                    <a:pt x="533400" y="0"/>
                  </a:lnTo>
                  <a:lnTo>
                    <a:pt x="0" y="247650"/>
                  </a:lnTo>
                  <a:lnTo>
                    <a:pt x="533400" y="485775"/>
                  </a:lnTo>
                  <a:lnTo>
                    <a:pt x="533400" y="361950"/>
                  </a:lnTo>
                  <a:lnTo>
                    <a:pt x="2114550" y="361950"/>
                  </a:lnTo>
                  <a:lnTo>
                    <a:pt x="2114550" y="485775"/>
                  </a:lnTo>
                  <a:lnTo>
                    <a:pt x="2647950" y="247650"/>
                  </a:lnTo>
                  <a:lnTo>
                    <a:pt x="2114550" y="0"/>
                  </a:lnTo>
                  <a:close/>
                </a:path>
              </a:pathLst>
            </a:custGeom>
            <a:solidFill>
              <a:srgbClr val="99FF99"/>
            </a:solidFill>
          </p:spPr>
          <p:txBody>
            <a:bodyPr wrap="square" lIns="0" tIns="0" rIns="0" bIns="0" rtlCol="0"/>
            <a:lstStyle/>
            <a:p>
              <a:endParaRPr sz="1588"/>
            </a:p>
          </p:txBody>
        </p:sp>
        <p:sp>
          <p:nvSpPr>
            <p:cNvPr id="349" name="object 349"/>
            <p:cNvSpPr/>
            <p:nvPr/>
          </p:nvSpPr>
          <p:spPr>
            <a:xfrm>
              <a:off x="3088481" y="4121150"/>
              <a:ext cx="2647950" cy="485775"/>
            </a:xfrm>
            <a:custGeom>
              <a:avLst/>
              <a:gdLst/>
              <a:ahLst/>
              <a:cxnLst/>
              <a:rect l="l" t="t" r="r" b="b"/>
              <a:pathLst>
                <a:path w="2647950" h="485775">
                  <a:moveTo>
                    <a:pt x="0" y="247650"/>
                  </a:moveTo>
                  <a:lnTo>
                    <a:pt x="533400" y="485775"/>
                  </a:lnTo>
                  <a:lnTo>
                    <a:pt x="533400" y="361950"/>
                  </a:lnTo>
                  <a:lnTo>
                    <a:pt x="2114550" y="361950"/>
                  </a:lnTo>
                  <a:lnTo>
                    <a:pt x="2114550" y="485775"/>
                  </a:lnTo>
                  <a:lnTo>
                    <a:pt x="2647950" y="247650"/>
                  </a:lnTo>
                  <a:lnTo>
                    <a:pt x="2114550" y="0"/>
                  </a:lnTo>
                  <a:lnTo>
                    <a:pt x="2114550" y="123825"/>
                  </a:lnTo>
                  <a:lnTo>
                    <a:pt x="533400" y="123825"/>
                  </a:lnTo>
                  <a:lnTo>
                    <a:pt x="533400" y="0"/>
                  </a:lnTo>
                  <a:lnTo>
                    <a:pt x="0" y="247650"/>
                  </a:lnTo>
                  <a:close/>
                </a:path>
              </a:pathLst>
            </a:custGeom>
            <a:ln w="9525">
              <a:solidFill>
                <a:srgbClr val="000000"/>
              </a:solidFill>
            </a:ln>
          </p:spPr>
          <p:txBody>
            <a:bodyPr wrap="square" lIns="0" tIns="0" rIns="0" bIns="0" rtlCol="0"/>
            <a:lstStyle/>
            <a:p>
              <a:endParaRPr sz="1588"/>
            </a:p>
          </p:txBody>
        </p:sp>
      </p:grpSp>
      <p:sp>
        <p:nvSpPr>
          <p:cNvPr id="350" name="object 350"/>
          <p:cNvSpPr txBox="1"/>
          <p:nvPr/>
        </p:nvSpPr>
        <p:spPr>
          <a:xfrm>
            <a:off x="5093074" y="3728757"/>
            <a:ext cx="930088" cy="235351"/>
          </a:xfrm>
          <a:prstGeom prst="rect">
            <a:avLst/>
          </a:prstGeom>
        </p:spPr>
        <p:txBody>
          <a:bodyPr vert="horz" wrap="square" lIns="0" tIns="11206" rIns="0" bIns="0" rtlCol="0">
            <a:spAutoFit/>
          </a:bodyPr>
          <a:lstStyle/>
          <a:p>
            <a:pPr marL="11206">
              <a:spcBef>
                <a:spcPts val="88"/>
              </a:spcBef>
            </a:pPr>
            <a:r>
              <a:rPr sz="1456" spc="22" dirty="0">
                <a:latin typeface="Arial"/>
                <a:cs typeface="Arial"/>
              </a:rPr>
              <a:t>Encryption</a:t>
            </a:r>
            <a:endParaRPr sz="1456">
              <a:latin typeface="Arial"/>
              <a:cs typeface="Arial"/>
            </a:endParaRPr>
          </a:p>
        </p:txBody>
      </p:sp>
      <p:sp>
        <p:nvSpPr>
          <p:cNvPr id="351" name="object 351"/>
          <p:cNvSpPr txBox="1"/>
          <p:nvPr/>
        </p:nvSpPr>
        <p:spPr>
          <a:xfrm>
            <a:off x="5051051" y="4930588"/>
            <a:ext cx="997324" cy="613275"/>
          </a:xfrm>
          <a:prstGeom prst="rect">
            <a:avLst/>
          </a:prstGeom>
        </p:spPr>
        <p:txBody>
          <a:bodyPr vert="horz" wrap="square" lIns="0" tIns="11206" rIns="0" bIns="0" rtlCol="0">
            <a:spAutoFit/>
          </a:bodyPr>
          <a:lstStyle/>
          <a:p>
            <a:pPr marL="95255">
              <a:spcBef>
                <a:spcPts val="88"/>
              </a:spcBef>
            </a:pPr>
            <a:r>
              <a:rPr sz="1456" dirty="0">
                <a:latin typeface="Arial"/>
                <a:cs typeface="Arial"/>
              </a:rPr>
              <a:t>Ciphering</a:t>
            </a:r>
            <a:endParaRPr sz="1456">
              <a:latin typeface="Arial"/>
              <a:cs typeface="Arial"/>
            </a:endParaRPr>
          </a:p>
          <a:p>
            <a:pPr marL="11206">
              <a:spcBef>
                <a:spcPts val="1165"/>
              </a:spcBef>
            </a:pPr>
            <a:r>
              <a:rPr sz="1456" spc="4" dirty="0">
                <a:latin typeface="Arial"/>
                <a:cs typeface="Arial"/>
              </a:rPr>
              <a:t>Cipher</a:t>
            </a:r>
            <a:r>
              <a:rPr sz="1456" spc="18" dirty="0">
                <a:latin typeface="Arial"/>
                <a:cs typeface="Arial"/>
              </a:rPr>
              <a:t> </a:t>
            </a:r>
            <a:r>
              <a:rPr sz="1456" spc="4" dirty="0">
                <a:latin typeface="Arial"/>
                <a:cs typeface="Arial"/>
              </a:rPr>
              <a:t>data</a:t>
            </a:r>
            <a:endParaRPr sz="1456">
              <a:latin typeface="Arial"/>
              <a:cs typeface="Arial"/>
            </a:endParaRPr>
          </a:p>
        </p:txBody>
      </p:sp>
      <p:sp>
        <p:nvSpPr>
          <p:cNvPr id="352" name="object 352"/>
          <p:cNvSpPr txBox="1"/>
          <p:nvPr/>
        </p:nvSpPr>
        <p:spPr>
          <a:xfrm>
            <a:off x="7442807" y="3031191"/>
            <a:ext cx="916081" cy="294757"/>
          </a:xfrm>
          <a:prstGeom prst="rect">
            <a:avLst/>
          </a:prstGeom>
          <a:solidFill>
            <a:srgbClr val="D9D9F5"/>
          </a:solidFill>
          <a:ln w="9525">
            <a:solidFill>
              <a:srgbClr val="000000"/>
            </a:solidFill>
          </a:ln>
        </p:spPr>
        <p:txBody>
          <a:bodyPr vert="horz" wrap="square" lIns="0" tIns="70037" rIns="0" bIns="0" rtlCol="0">
            <a:spAutoFit/>
          </a:bodyPr>
          <a:lstStyle/>
          <a:p>
            <a:pPr algn="ctr">
              <a:spcBef>
                <a:spcPts val="552"/>
              </a:spcBef>
            </a:pPr>
            <a:r>
              <a:rPr sz="1456" spc="13" dirty="0">
                <a:latin typeface="Arial"/>
                <a:cs typeface="Arial"/>
              </a:rPr>
              <a:t>E</a:t>
            </a:r>
            <a:r>
              <a:rPr sz="1456" spc="19" baseline="-22727" dirty="0">
                <a:latin typeface="Arial"/>
                <a:cs typeface="Arial"/>
              </a:rPr>
              <a:t>3</a:t>
            </a:r>
            <a:endParaRPr sz="1456" baseline="-22727">
              <a:latin typeface="Arial"/>
              <a:cs typeface="Arial"/>
            </a:endParaRPr>
          </a:p>
        </p:txBody>
      </p:sp>
      <p:sp>
        <p:nvSpPr>
          <p:cNvPr id="353" name="object 353"/>
          <p:cNvSpPr txBox="1"/>
          <p:nvPr/>
        </p:nvSpPr>
        <p:spPr>
          <a:xfrm>
            <a:off x="7442807" y="1787338"/>
            <a:ext cx="916081" cy="286270"/>
          </a:xfrm>
          <a:prstGeom prst="rect">
            <a:avLst/>
          </a:prstGeom>
          <a:solidFill>
            <a:srgbClr val="D9D9F5"/>
          </a:solidFill>
          <a:ln w="9525">
            <a:solidFill>
              <a:srgbClr val="000000"/>
            </a:solidFill>
          </a:ln>
        </p:spPr>
        <p:txBody>
          <a:bodyPr vert="horz" wrap="square" lIns="0" tIns="61632" rIns="0" bIns="0" rtlCol="0">
            <a:spAutoFit/>
          </a:bodyPr>
          <a:lstStyle/>
          <a:p>
            <a:pPr algn="ctr">
              <a:spcBef>
                <a:spcPts val="485"/>
              </a:spcBef>
            </a:pPr>
            <a:r>
              <a:rPr sz="1456" spc="13" dirty="0">
                <a:latin typeface="Arial"/>
                <a:cs typeface="Arial"/>
              </a:rPr>
              <a:t>E</a:t>
            </a:r>
            <a:r>
              <a:rPr sz="1456" spc="19" baseline="-22727" dirty="0">
                <a:latin typeface="Arial"/>
                <a:cs typeface="Arial"/>
              </a:rPr>
              <a:t>2</a:t>
            </a:r>
            <a:endParaRPr sz="1456" baseline="-22727">
              <a:latin typeface="Arial"/>
              <a:cs typeface="Arial"/>
            </a:endParaRPr>
          </a:p>
        </p:txBody>
      </p:sp>
      <p:sp>
        <p:nvSpPr>
          <p:cNvPr id="354" name="object 354"/>
          <p:cNvSpPr txBox="1"/>
          <p:nvPr/>
        </p:nvSpPr>
        <p:spPr>
          <a:xfrm>
            <a:off x="7157057" y="2409265"/>
            <a:ext cx="1487581" cy="286270"/>
          </a:xfrm>
          <a:prstGeom prst="rect">
            <a:avLst/>
          </a:prstGeom>
          <a:solidFill>
            <a:srgbClr val="FF9933"/>
          </a:solidFill>
          <a:ln w="9525">
            <a:solidFill>
              <a:srgbClr val="000000"/>
            </a:solidFill>
          </a:ln>
        </p:spPr>
        <p:txBody>
          <a:bodyPr vert="horz" wrap="square" lIns="0" tIns="61632" rIns="0" bIns="0" rtlCol="0">
            <a:spAutoFit/>
          </a:bodyPr>
          <a:lstStyle/>
          <a:p>
            <a:pPr marL="56593">
              <a:spcBef>
                <a:spcPts val="485"/>
              </a:spcBef>
            </a:pPr>
            <a:r>
              <a:rPr sz="1456" spc="-4" dirty="0">
                <a:latin typeface="Arial"/>
                <a:cs typeface="Arial"/>
              </a:rPr>
              <a:t>link key (128</a:t>
            </a:r>
            <a:r>
              <a:rPr sz="1456" spc="124" dirty="0">
                <a:latin typeface="Arial"/>
                <a:cs typeface="Arial"/>
              </a:rPr>
              <a:t> </a:t>
            </a:r>
            <a:r>
              <a:rPr sz="1456" spc="-9" dirty="0">
                <a:latin typeface="Arial"/>
                <a:cs typeface="Arial"/>
              </a:rPr>
              <a:t>bit)</a:t>
            </a:r>
            <a:endParaRPr sz="1456">
              <a:latin typeface="Arial"/>
              <a:cs typeface="Arial"/>
            </a:endParaRPr>
          </a:p>
        </p:txBody>
      </p:sp>
      <p:sp>
        <p:nvSpPr>
          <p:cNvPr id="355" name="object 355"/>
          <p:cNvSpPr txBox="1"/>
          <p:nvPr/>
        </p:nvSpPr>
        <p:spPr>
          <a:xfrm>
            <a:off x="6879712" y="3661522"/>
            <a:ext cx="2042272" cy="286270"/>
          </a:xfrm>
          <a:prstGeom prst="rect">
            <a:avLst/>
          </a:prstGeom>
          <a:solidFill>
            <a:srgbClr val="FF9933"/>
          </a:solidFill>
          <a:ln w="9525">
            <a:solidFill>
              <a:srgbClr val="000000"/>
            </a:solidFill>
          </a:ln>
        </p:spPr>
        <p:txBody>
          <a:bodyPr vert="horz" wrap="square" lIns="0" tIns="61632" rIns="0" bIns="0" rtlCol="0">
            <a:spAutoFit/>
          </a:bodyPr>
          <a:lstStyle/>
          <a:p>
            <a:pPr marL="39783">
              <a:spcBef>
                <a:spcPts val="485"/>
              </a:spcBef>
            </a:pPr>
            <a:r>
              <a:rPr sz="1456" spc="-4" dirty="0">
                <a:latin typeface="Arial"/>
                <a:cs typeface="Arial"/>
              </a:rPr>
              <a:t>encryption </a:t>
            </a:r>
            <a:r>
              <a:rPr sz="1456" dirty="0">
                <a:latin typeface="Arial"/>
                <a:cs typeface="Arial"/>
              </a:rPr>
              <a:t>key </a:t>
            </a:r>
            <a:r>
              <a:rPr sz="1456" spc="-4" dirty="0">
                <a:latin typeface="Arial"/>
                <a:cs typeface="Arial"/>
              </a:rPr>
              <a:t>(128</a:t>
            </a:r>
            <a:r>
              <a:rPr sz="1456" spc="168" dirty="0">
                <a:latin typeface="Arial"/>
                <a:cs typeface="Arial"/>
              </a:rPr>
              <a:t> </a:t>
            </a:r>
            <a:r>
              <a:rPr sz="1456" spc="-4" dirty="0">
                <a:latin typeface="Arial"/>
                <a:cs typeface="Arial"/>
              </a:rPr>
              <a:t>bit)</a:t>
            </a:r>
            <a:endParaRPr sz="1456">
              <a:latin typeface="Arial"/>
              <a:cs typeface="Arial"/>
            </a:endParaRPr>
          </a:p>
        </p:txBody>
      </p:sp>
      <p:sp>
        <p:nvSpPr>
          <p:cNvPr id="356" name="object 356"/>
          <p:cNvSpPr txBox="1"/>
          <p:nvPr/>
        </p:nvSpPr>
        <p:spPr>
          <a:xfrm>
            <a:off x="7232697" y="4913779"/>
            <a:ext cx="1336301" cy="286270"/>
          </a:xfrm>
          <a:prstGeom prst="rect">
            <a:avLst/>
          </a:prstGeom>
          <a:solidFill>
            <a:srgbClr val="FF9933"/>
          </a:solidFill>
          <a:ln w="9525">
            <a:solidFill>
              <a:srgbClr val="000000"/>
            </a:solidFill>
          </a:ln>
        </p:spPr>
        <p:txBody>
          <a:bodyPr vert="horz" wrap="square" lIns="0" tIns="61632" rIns="0" bIns="0" rtlCol="0">
            <a:spAutoFit/>
          </a:bodyPr>
          <a:lstStyle/>
          <a:p>
            <a:pPr marL="157451">
              <a:spcBef>
                <a:spcPts val="485"/>
              </a:spcBef>
            </a:pPr>
            <a:r>
              <a:rPr sz="1456" spc="4" dirty="0">
                <a:latin typeface="Arial"/>
                <a:cs typeface="Arial"/>
              </a:rPr>
              <a:t>payload</a:t>
            </a:r>
            <a:r>
              <a:rPr sz="1456" spc="49" dirty="0">
                <a:latin typeface="Arial"/>
                <a:cs typeface="Arial"/>
              </a:rPr>
              <a:t> </a:t>
            </a:r>
            <a:r>
              <a:rPr sz="1456" spc="9" dirty="0">
                <a:latin typeface="Arial"/>
                <a:cs typeface="Arial"/>
              </a:rPr>
              <a:t>key</a:t>
            </a:r>
            <a:endParaRPr sz="1456">
              <a:latin typeface="Arial"/>
              <a:cs typeface="Arial"/>
            </a:endParaRPr>
          </a:p>
        </p:txBody>
      </p:sp>
      <p:sp>
        <p:nvSpPr>
          <p:cNvPr id="357" name="object 357"/>
          <p:cNvSpPr txBox="1"/>
          <p:nvPr/>
        </p:nvSpPr>
        <p:spPr>
          <a:xfrm>
            <a:off x="6946947" y="4283449"/>
            <a:ext cx="1907801" cy="294757"/>
          </a:xfrm>
          <a:prstGeom prst="rect">
            <a:avLst/>
          </a:prstGeom>
          <a:solidFill>
            <a:srgbClr val="D9D9F5"/>
          </a:solidFill>
          <a:ln w="9525">
            <a:solidFill>
              <a:srgbClr val="000000"/>
            </a:solidFill>
          </a:ln>
        </p:spPr>
        <p:txBody>
          <a:bodyPr vert="horz" wrap="square" lIns="0" tIns="70037" rIns="0" bIns="0" rtlCol="0">
            <a:spAutoFit/>
          </a:bodyPr>
          <a:lstStyle/>
          <a:p>
            <a:pPr marL="64998">
              <a:spcBef>
                <a:spcPts val="552"/>
              </a:spcBef>
            </a:pPr>
            <a:r>
              <a:rPr sz="1456" dirty="0">
                <a:latin typeface="Arial"/>
                <a:cs typeface="Arial"/>
              </a:rPr>
              <a:t>Keystream</a:t>
            </a:r>
            <a:r>
              <a:rPr sz="1456" spc="53" dirty="0">
                <a:latin typeface="Arial"/>
                <a:cs typeface="Arial"/>
              </a:rPr>
              <a:t> </a:t>
            </a:r>
            <a:r>
              <a:rPr sz="1456" spc="13" dirty="0">
                <a:latin typeface="Arial"/>
                <a:cs typeface="Arial"/>
              </a:rPr>
              <a:t>generator</a:t>
            </a:r>
            <a:endParaRPr sz="1456">
              <a:latin typeface="Arial"/>
              <a:cs typeface="Arial"/>
            </a:endParaRPr>
          </a:p>
        </p:txBody>
      </p:sp>
      <p:grpSp>
        <p:nvGrpSpPr>
          <p:cNvPr id="358" name="object 358"/>
          <p:cNvGrpSpPr/>
          <p:nvPr/>
        </p:nvGrpSpPr>
        <p:grpSpPr>
          <a:xfrm>
            <a:off x="7852522" y="2140324"/>
            <a:ext cx="92449" cy="280147"/>
            <a:chOff x="7019925" y="2425700"/>
            <a:chExt cx="104775" cy="317500"/>
          </a:xfrm>
        </p:grpSpPr>
        <p:sp>
          <p:nvSpPr>
            <p:cNvPr id="359" name="object 359"/>
            <p:cNvSpPr/>
            <p:nvPr/>
          </p:nvSpPr>
          <p:spPr>
            <a:xfrm>
              <a:off x="7069931" y="2425700"/>
              <a:ext cx="0" cy="219075"/>
            </a:xfrm>
            <a:custGeom>
              <a:avLst/>
              <a:gdLst/>
              <a:ahLst/>
              <a:cxnLst/>
              <a:rect l="l" t="t" r="r" b="b"/>
              <a:pathLst>
                <a:path h="219075">
                  <a:moveTo>
                    <a:pt x="0" y="0"/>
                  </a:moveTo>
                  <a:lnTo>
                    <a:pt x="0" y="219075"/>
                  </a:lnTo>
                </a:path>
              </a:pathLst>
            </a:custGeom>
            <a:ln w="9525">
              <a:solidFill>
                <a:srgbClr val="000000"/>
              </a:solidFill>
            </a:ln>
          </p:spPr>
          <p:txBody>
            <a:bodyPr wrap="square" lIns="0" tIns="0" rIns="0" bIns="0" rtlCol="0"/>
            <a:lstStyle/>
            <a:p>
              <a:endParaRPr sz="1588"/>
            </a:p>
          </p:txBody>
        </p:sp>
        <p:sp>
          <p:nvSpPr>
            <p:cNvPr id="360" name="object 360"/>
            <p:cNvSpPr/>
            <p:nvPr/>
          </p:nvSpPr>
          <p:spPr>
            <a:xfrm>
              <a:off x="7019925" y="2628900"/>
              <a:ext cx="104775" cy="114300"/>
            </a:xfrm>
            <a:custGeom>
              <a:avLst/>
              <a:gdLst/>
              <a:ahLst/>
              <a:cxnLst/>
              <a:rect l="l" t="t" r="r" b="b"/>
              <a:pathLst>
                <a:path w="104775" h="114300">
                  <a:moveTo>
                    <a:pt x="104775" y="0"/>
                  </a:moveTo>
                  <a:lnTo>
                    <a:pt x="0" y="0"/>
                  </a:lnTo>
                  <a:lnTo>
                    <a:pt x="47625" y="114300"/>
                  </a:lnTo>
                  <a:lnTo>
                    <a:pt x="104775" y="0"/>
                  </a:lnTo>
                  <a:close/>
                </a:path>
              </a:pathLst>
            </a:custGeom>
            <a:solidFill>
              <a:srgbClr val="000000"/>
            </a:solidFill>
          </p:spPr>
          <p:txBody>
            <a:bodyPr wrap="square" lIns="0" tIns="0" rIns="0" bIns="0" rtlCol="0"/>
            <a:lstStyle/>
            <a:p>
              <a:endParaRPr sz="1588"/>
            </a:p>
          </p:txBody>
        </p:sp>
      </p:grpSp>
      <p:grpSp>
        <p:nvGrpSpPr>
          <p:cNvPr id="361" name="object 361"/>
          <p:cNvGrpSpPr/>
          <p:nvPr/>
        </p:nvGrpSpPr>
        <p:grpSpPr>
          <a:xfrm>
            <a:off x="7852522" y="2762250"/>
            <a:ext cx="92449" cy="280147"/>
            <a:chOff x="7019925" y="3130550"/>
            <a:chExt cx="104775" cy="317500"/>
          </a:xfrm>
        </p:grpSpPr>
        <p:sp>
          <p:nvSpPr>
            <p:cNvPr id="362" name="object 362"/>
            <p:cNvSpPr/>
            <p:nvPr/>
          </p:nvSpPr>
          <p:spPr>
            <a:xfrm>
              <a:off x="7069931" y="3130550"/>
              <a:ext cx="0" cy="219075"/>
            </a:xfrm>
            <a:custGeom>
              <a:avLst/>
              <a:gdLst/>
              <a:ahLst/>
              <a:cxnLst/>
              <a:rect l="l" t="t" r="r" b="b"/>
              <a:pathLst>
                <a:path h="219075">
                  <a:moveTo>
                    <a:pt x="0" y="0"/>
                  </a:moveTo>
                  <a:lnTo>
                    <a:pt x="0" y="219075"/>
                  </a:lnTo>
                </a:path>
              </a:pathLst>
            </a:custGeom>
            <a:ln w="9525">
              <a:solidFill>
                <a:srgbClr val="000000"/>
              </a:solidFill>
            </a:ln>
          </p:spPr>
          <p:txBody>
            <a:bodyPr wrap="square" lIns="0" tIns="0" rIns="0" bIns="0" rtlCol="0"/>
            <a:lstStyle/>
            <a:p>
              <a:endParaRPr sz="1588"/>
            </a:p>
          </p:txBody>
        </p:sp>
        <p:sp>
          <p:nvSpPr>
            <p:cNvPr id="363" name="object 363"/>
            <p:cNvSpPr/>
            <p:nvPr/>
          </p:nvSpPr>
          <p:spPr>
            <a:xfrm>
              <a:off x="7019925" y="3333750"/>
              <a:ext cx="104775" cy="114300"/>
            </a:xfrm>
            <a:custGeom>
              <a:avLst/>
              <a:gdLst/>
              <a:ahLst/>
              <a:cxnLst/>
              <a:rect l="l" t="t" r="r" b="b"/>
              <a:pathLst>
                <a:path w="104775" h="114300">
                  <a:moveTo>
                    <a:pt x="104775" y="0"/>
                  </a:moveTo>
                  <a:lnTo>
                    <a:pt x="0" y="0"/>
                  </a:lnTo>
                  <a:lnTo>
                    <a:pt x="47625" y="114300"/>
                  </a:lnTo>
                  <a:lnTo>
                    <a:pt x="104775" y="0"/>
                  </a:lnTo>
                  <a:close/>
                </a:path>
              </a:pathLst>
            </a:custGeom>
            <a:solidFill>
              <a:srgbClr val="000000"/>
            </a:solidFill>
          </p:spPr>
          <p:txBody>
            <a:bodyPr wrap="square" lIns="0" tIns="0" rIns="0" bIns="0" rtlCol="0"/>
            <a:lstStyle/>
            <a:p>
              <a:endParaRPr sz="1588"/>
            </a:p>
          </p:txBody>
        </p:sp>
      </p:grpSp>
      <p:grpSp>
        <p:nvGrpSpPr>
          <p:cNvPr id="364" name="object 364"/>
          <p:cNvGrpSpPr/>
          <p:nvPr/>
        </p:nvGrpSpPr>
        <p:grpSpPr>
          <a:xfrm>
            <a:off x="7852522" y="3384177"/>
            <a:ext cx="92449" cy="280147"/>
            <a:chOff x="7019925" y="3835400"/>
            <a:chExt cx="104775" cy="317500"/>
          </a:xfrm>
        </p:grpSpPr>
        <p:sp>
          <p:nvSpPr>
            <p:cNvPr id="365" name="object 365"/>
            <p:cNvSpPr/>
            <p:nvPr/>
          </p:nvSpPr>
          <p:spPr>
            <a:xfrm>
              <a:off x="7069931" y="3835400"/>
              <a:ext cx="0" cy="228600"/>
            </a:xfrm>
            <a:custGeom>
              <a:avLst/>
              <a:gdLst/>
              <a:ahLst/>
              <a:cxnLst/>
              <a:rect l="l" t="t" r="r" b="b"/>
              <a:pathLst>
                <a:path h="228600">
                  <a:moveTo>
                    <a:pt x="0" y="0"/>
                  </a:moveTo>
                  <a:lnTo>
                    <a:pt x="0" y="228600"/>
                  </a:lnTo>
                </a:path>
              </a:pathLst>
            </a:custGeom>
            <a:ln w="9525">
              <a:solidFill>
                <a:srgbClr val="000000"/>
              </a:solidFill>
            </a:ln>
          </p:spPr>
          <p:txBody>
            <a:bodyPr wrap="square" lIns="0" tIns="0" rIns="0" bIns="0" rtlCol="0"/>
            <a:lstStyle/>
            <a:p>
              <a:endParaRPr sz="1588"/>
            </a:p>
          </p:txBody>
        </p:sp>
        <p:sp>
          <p:nvSpPr>
            <p:cNvPr id="366" name="object 366"/>
            <p:cNvSpPr/>
            <p:nvPr/>
          </p:nvSpPr>
          <p:spPr>
            <a:xfrm>
              <a:off x="7019925" y="4048125"/>
              <a:ext cx="104775" cy="104775"/>
            </a:xfrm>
            <a:custGeom>
              <a:avLst/>
              <a:gdLst/>
              <a:ahLst/>
              <a:cxnLst/>
              <a:rect l="l" t="t" r="r" b="b"/>
              <a:pathLst>
                <a:path w="104775" h="104775">
                  <a:moveTo>
                    <a:pt x="104775" y="0"/>
                  </a:moveTo>
                  <a:lnTo>
                    <a:pt x="0" y="0"/>
                  </a:lnTo>
                  <a:lnTo>
                    <a:pt x="47625" y="104775"/>
                  </a:lnTo>
                  <a:lnTo>
                    <a:pt x="104775" y="0"/>
                  </a:lnTo>
                  <a:close/>
                </a:path>
              </a:pathLst>
            </a:custGeom>
            <a:solidFill>
              <a:srgbClr val="000000"/>
            </a:solidFill>
          </p:spPr>
          <p:txBody>
            <a:bodyPr wrap="square" lIns="0" tIns="0" rIns="0" bIns="0" rtlCol="0"/>
            <a:lstStyle/>
            <a:p>
              <a:endParaRPr sz="1588"/>
            </a:p>
          </p:txBody>
        </p:sp>
      </p:grpSp>
      <p:grpSp>
        <p:nvGrpSpPr>
          <p:cNvPr id="367" name="object 367"/>
          <p:cNvGrpSpPr/>
          <p:nvPr/>
        </p:nvGrpSpPr>
        <p:grpSpPr>
          <a:xfrm>
            <a:off x="7852522" y="4014508"/>
            <a:ext cx="92449" cy="271743"/>
            <a:chOff x="7019925" y="4549775"/>
            <a:chExt cx="104775" cy="307975"/>
          </a:xfrm>
        </p:grpSpPr>
        <p:sp>
          <p:nvSpPr>
            <p:cNvPr id="368" name="object 368"/>
            <p:cNvSpPr/>
            <p:nvPr/>
          </p:nvSpPr>
          <p:spPr>
            <a:xfrm>
              <a:off x="7069931" y="4549775"/>
              <a:ext cx="0" cy="219075"/>
            </a:xfrm>
            <a:custGeom>
              <a:avLst/>
              <a:gdLst/>
              <a:ahLst/>
              <a:cxnLst/>
              <a:rect l="l" t="t" r="r" b="b"/>
              <a:pathLst>
                <a:path h="219075">
                  <a:moveTo>
                    <a:pt x="0" y="0"/>
                  </a:moveTo>
                  <a:lnTo>
                    <a:pt x="0" y="219075"/>
                  </a:lnTo>
                </a:path>
              </a:pathLst>
            </a:custGeom>
            <a:ln w="9525">
              <a:solidFill>
                <a:srgbClr val="000000"/>
              </a:solidFill>
            </a:ln>
          </p:spPr>
          <p:txBody>
            <a:bodyPr wrap="square" lIns="0" tIns="0" rIns="0" bIns="0" rtlCol="0"/>
            <a:lstStyle/>
            <a:p>
              <a:endParaRPr sz="1588"/>
            </a:p>
          </p:txBody>
        </p:sp>
        <p:sp>
          <p:nvSpPr>
            <p:cNvPr id="369" name="object 369"/>
            <p:cNvSpPr/>
            <p:nvPr/>
          </p:nvSpPr>
          <p:spPr>
            <a:xfrm>
              <a:off x="7019925" y="4752975"/>
              <a:ext cx="104775" cy="104775"/>
            </a:xfrm>
            <a:custGeom>
              <a:avLst/>
              <a:gdLst/>
              <a:ahLst/>
              <a:cxnLst/>
              <a:rect l="l" t="t" r="r" b="b"/>
              <a:pathLst>
                <a:path w="104775" h="104775">
                  <a:moveTo>
                    <a:pt x="104775" y="0"/>
                  </a:moveTo>
                  <a:lnTo>
                    <a:pt x="0" y="0"/>
                  </a:lnTo>
                  <a:lnTo>
                    <a:pt x="47625" y="104775"/>
                  </a:lnTo>
                  <a:lnTo>
                    <a:pt x="104775" y="0"/>
                  </a:lnTo>
                  <a:close/>
                </a:path>
              </a:pathLst>
            </a:custGeom>
            <a:solidFill>
              <a:srgbClr val="000000"/>
            </a:solidFill>
          </p:spPr>
          <p:txBody>
            <a:bodyPr wrap="square" lIns="0" tIns="0" rIns="0" bIns="0" rtlCol="0"/>
            <a:lstStyle/>
            <a:p>
              <a:endParaRPr sz="1588"/>
            </a:p>
          </p:txBody>
        </p:sp>
      </p:grpSp>
      <p:grpSp>
        <p:nvGrpSpPr>
          <p:cNvPr id="370" name="object 370"/>
          <p:cNvGrpSpPr/>
          <p:nvPr/>
        </p:nvGrpSpPr>
        <p:grpSpPr>
          <a:xfrm>
            <a:off x="7852522" y="4636435"/>
            <a:ext cx="92449" cy="288551"/>
            <a:chOff x="7019925" y="5254625"/>
            <a:chExt cx="104775" cy="327025"/>
          </a:xfrm>
        </p:grpSpPr>
        <p:sp>
          <p:nvSpPr>
            <p:cNvPr id="371" name="object 371"/>
            <p:cNvSpPr/>
            <p:nvPr/>
          </p:nvSpPr>
          <p:spPr>
            <a:xfrm>
              <a:off x="7069931" y="5254625"/>
              <a:ext cx="0" cy="228600"/>
            </a:xfrm>
            <a:custGeom>
              <a:avLst/>
              <a:gdLst/>
              <a:ahLst/>
              <a:cxnLst/>
              <a:rect l="l" t="t" r="r" b="b"/>
              <a:pathLst>
                <a:path h="228600">
                  <a:moveTo>
                    <a:pt x="0" y="0"/>
                  </a:moveTo>
                  <a:lnTo>
                    <a:pt x="0" y="228600"/>
                  </a:lnTo>
                </a:path>
              </a:pathLst>
            </a:custGeom>
            <a:ln w="9525">
              <a:solidFill>
                <a:srgbClr val="000000"/>
              </a:solidFill>
            </a:ln>
          </p:spPr>
          <p:txBody>
            <a:bodyPr wrap="square" lIns="0" tIns="0" rIns="0" bIns="0" rtlCol="0"/>
            <a:lstStyle/>
            <a:p>
              <a:endParaRPr sz="1588"/>
            </a:p>
          </p:txBody>
        </p:sp>
        <p:sp>
          <p:nvSpPr>
            <p:cNvPr id="372" name="object 372"/>
            <p:cNvSpPr/>
            <p:nvPr/>
          </p:nvSpPr>
          <p:spPr>
            <a:xfrm>
              <a:off x="7019925" y="5467350"/>
              <a:ext cx="104775" cy="114300"/>
            </a:xfrm>
            <a:custGeom>
              <a:avLst/>
              <a:gdLst/>
              <a:ahLst/>
              <a:cxnLst/>
              <a:rect l="l" t="t" r="r" b="b"/>
              <a:pathLst>
                <a:path w="104775" h="114300">
                  <a:moveTo>
                    <a:pt x="104775" y="0"/>
                  </a:moveTo>
                  <a:lnTo>
                    <a:pt x="0" y="0"/>
                  </a:lnTo>
                  <a:lnTo>
                    <a:pt x="47625" y="114300"/>
                  </a:lnTo>
                  <a:lnTo>
                    <a:pt x="104775" y="0"/>
                  </a:lnTo>
                  <a:close/>
                </a:path>
              </a:pathLst>
            </a:custGeom>
            <a:solidFill>
              <a:srgbClr val="000000"/>
            </a:solidFill>
          </p:spPr>
          <p:txBody>
            <a:bodyPr wrap="square" lIns="0" tIns="0" rIns="0" bIns="0" rtlCol="0"/>
            <a:lstStyle/>
            <a:p>
              <a:endParaRPr sz="1588"/>
            </a:p>
          </p:txBody>
        </p:sp>
      </p:grpSp>
      <p:sp>
        <p:nvSpPr>
          <p:cNvPr id="373" name="object 373"/>
          <p:cNvSpPr txBox="1"/>
          <p:nvPr/>
        </p:nvSpPr>
        <p:spPr>
          <a:xfrm>
            <a:off x="7232697" y="1157008"/>
            <a:ext cx="1336301" cy="294757"/>
          </a:xfrm>
          <a:prstGeom prst="rect">
            <a:avLst/>
          </a:prstGeom>
          <a:solidFill>
            <a:srgbClr val="FF9933"/>
          </a:solidFill>
          <a:ln w="9525">
            <a:solidFill>
              <a:srgbClr val="000000"/>
            </a:solidFill>
          </a:ln>
        </p:spPr>
        <p:txBody>
          <a:bodyPr vert="horz" wrap="square" lIns="0" tIns="70037" rIns="0" bIns="0" rtlCol="0">
            <a:spAutoFit/>
          </a:bodyPr>
          <a:lstStyle/>
          <a:p>
            <a:pPr marL="31378">
              <a:spcBef>
                <a:spcPts val="552"/>
              </a:spcBef>
            </a:pPr>
            <a:r>
              <a:rPr sz="1456" spc="13" dirty="0">
                <a:latin typeface="Arial"/>
                <a:cs typeface="Arial"/>
              </a:rPr>
              <a:t>PIN </a:t>
            </a:r>
            <a:r>
              <a:rPr sz="1456" dirty="0">
                <a:latin typeface="Arial"/>
                <a:cs typeface="Arial"/>
              </a:rPr>
              <a:t>(1-16 </a:t>
            </a:r>
            <a:r>
              <a:rPr sz="1456" spc="-4" dirty="0">
                <a:latin typeface="Arial"/>
                <a:cs typeface="Arial"/>
              </a:rPr>
              <a:t>byte)</a:t>
            </a:r>
            <a:endParaRPr sz="1456">
              <a:latin typeface="Arial"/>
              <a:cs typeface="Arial"/>
            </a:endParaRPr>
          </a:p>
        </p:txBody>
      </p:sp>
      <p:sp>
        <p:nvSpPr>
          <p:cNvPr id="386" name="object 386"/>
          <p:cNvSpPr txBox="1"/>
          <p:nvPr/>
        </p:nvSpPr>
        <p:spPr>
          <a:xfrm>
            <a:off x="2210361" y="6081106"/>
            <a:ext cx="4313704" cy="205184"/>
          </a:xfrm>
          <a:prstGeom prst="rect">
            <a:avLst/>
          </a:prstGeom>
        </p:spPr>
        <p:txBody>
          <a:bodyPr vert="horz" wrap="square" lIns="0" tIns="0" rIns="0" bIns="0" rtlCol="0">
            <a:spAutoFit/>
          </a:bodyPr>
          <a:lstStyle/>
          <a:p>
            <a:pPr marL="11206">
              <a:lnSpc>
                <a:spcPts val="1553"/>
              </a:lnSpc>
            </a:pPr>
            <a:r>
              <a:rPr sz="1324" spc="-18" dirty="0">
                <a:latin typeface="Arial"/>
                <a:cs typeface="Arial"/>
              </a:rPr>
              <a:t>Prof. Dr.-Ing. Jochen </a:t>
            </a:r>
            <a:r>
              <a:rPr sz="1324" spc="-13" dirty="0">
                <a:latin typeface="Arial"/>
                <a:cs typeface="Arial"/>
              </a:rPr>
              <a:t>Schiller,</a:t>
            </a:r>
            <a:r>
              <a:rPr sz="1324" spc="26" dirty="0">
                <a:latin typeface="Arial"/>
                <a:cs typeface="Arial"/>
              </a:rPr>
              <a:t> </a:t>
            </a:r>
            <a:r>
              <a:rPr sz="1324" spc="-13" dirty="0">
                <a:latin typeface="Arial"/>
                <a:cs typeface="Arial"/>
                <a:hlinkClick r:id="rId2"/>
              </a:rPr>
              <a:t>http://www.jochenschiller.de/</a:t>
            </a:r>
            <a:endParaRPr sz="1324">
              <a:latin typeface="Arial"/>
              <a:cs typeface="Arial"/>
            </a:endParaRPr>
          </a:p>
        </p:txBody>
      </p:sp>
    </p:spTree>
    <p:extLst>
      <p:ext uri="{BB962C8B-B14F-4D97-AF65-F5344CB8AC3E}">
        <p14:creationId xmlns:p14="http://schemas.microsoft.com/office/powerpoint/2010/main" val="416478802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59907"/>
          </a:xfrm>
        </p:spPr>
        <p:txBody>
          <a:bodyPr/>
          <a:lstStyle/>
          <a:p>
            <a:r>
              <a:rPr lang="en-US" dirty="0" smtClean="0"/>
              <a:t>LMP</a:t>
            </a:r>
            <a:endParaRPr lang="en-IN" dirty="0"/>
          </a:p>
        </p:txBody>
      </p:sp>
      <p:sp>
        <p:nvSpPr>
          <p:cNvPr id="3" name="Content Placeholder 2"/>
          <p:cNvSpPr>
            <a:spLocks noGrp="1"/>
          </p:cNvSpPr>
          <p:nvPr>
            <p:ph idx="1"/>
          </p:nvPr>
        </p:nvSpPr>
        <p:spPr>
          <a:xfrm>
            <a:off x="677334" y="1269507"/>
            <a:ext cx="8596668" cy="4771855"/>
          </a:xfrm>
        </p:spPr>
        <p:txBody>
          <a:bodyPr>
            <a:normAutofit fontScale="92500" lnSpcReduction="20000"/>
          </a:bodyPr>
          <a:lstStyle/>
          <a:p>
            <a:r>
              <a:rPr lang="en-US" dirty="0"/>
              <a:t>Authentication, pairing, and encryption: Although basic authentication is handled in the baseband, LMP has to control the exchange of random numbers and signed responses. </a:t>
            </a:r>
            <a:endParaRPr lang="en-US" dirty="0" smtClean="0"/>
          </a:p>
          <a:p>
            <a:r>
              <a:rPr lang="en-US" dirty="0" smtClean="0"/>
              <a:t>Synchronization</a:t>
            </a:r>
            <a:r>
              <a:rPr lang="en-US" dirty="0"/>
              <a:t>: Precise synchronization is of major importance within a Bluetooth network. The clock offset is updated each time a packet is received from the master. Additionally, special synchronization packets can be received. </a:t>
            </a:r>
            <a:endParaRPr lang="en-US" dirty="0" smtClean="0"/>
          </a:p>
          <a:p>
            <a:r>
              <a:rPr lang="en-US" dirty="0" smtClean="0"/>
              <a:t>Capability negotiation: Not </a:t>
            </a:r>
            <a:r>
              <a:rPr lang="en-US" dirty="0"/>
              <a:t>all Bluetooth devices will support all features that are described in the standard, so devices have to agree the usage of, e.g., multi-slot packets, encryption, SCO links, voice encoding, park/sniff/hold mode (explained below), HV2/HV3 packets etc. </a:t>
            </a:r>
            <a:endParaRPr lang="en-US" dirty="0" smtClean="0"/>
          </a:p>
          <a:p>
            <a:r>
              <a:rPr lang="en-US" dirty="0" smtClean="0"/>
              <a:t>Quality </a:t>
            </a:r>
            <a:r>
              <a:rPr lang="en-US" dirty="0"/>
              <a:t>of service negotiation: Different parameters control the </a:t>
            </a:r>
            <a:r>
              <a:rPr lang="en-US" dirty="0" err="1"/>
              <a:t>QoS</a:t>
            </a:r>
            <a:r>
              <a:rPr lang="en-US" dirty="0"/>
              <a:t> of a Bluetooth device at these lower layers. The poll interval, i.e., the maximum time between transmissions from a master to a particular slave, controls the latency and transfer capacity. Depending on the quality of the channel, DM or DH packets may be used (i.e., 2/3 FEC protection or no protection). </a:t>
            </a:r>
            <a:endParaRPr lang="en-US" dirty="0" smtClean="0"/>
          </a:p>
          <a:p>
            <a:r>
              <a:rPr lang="en-US" dirty="0" smtClean="0"/>
              <a:t>Power </a:t>
            </a:r>
            <a:r>
              <a:rPr lang="en-US" dirty="0"/>
              <a:t>control: A Bluetooth device can measure the received signal strength. Depending on this signal level the device can direct the sender of the measured signal to increase or decrease its transmit power.</a:t>
            </a:r>
            <a:endParaRPr lang="en-IN" dirty="0"/>
          </a:p>
        </p:txBody>
      </p:sp>
    </p:spTree>
    <p:extLst>
      <p:ext uri="{BB962C8B-B14F-4D97-AF65-F5344CB8AC3E}">
        <p14:creationId xmlns:p14="http://schemas.microsoft.com/office/powerpoint/2010/main" val="3946863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70657"/>
          <p:cNvSpPr>
            <a:spLocks noGrp="1"/>
          </p:cNvSpPr>
          <p:nvPr>
            <p:ph type="title"/>
          </p:nvPr>
        </p:nvSpPr>
        <p:spPr>
          <a:xfrm>
            <a:off x="261295" y="317142"/>
            <a:ext cx="11360800" cy="763500"/>
          </a:xfrm>
        </p:spPr>
        <p:txBody>
          <a:bodyPr anchor="ctr"/>
          <a:lstStyle/>
          <a:p>
            <a:r>
              <a:rPr lang="en-US" altLang="x-none"/>
              <a:t>Characteristics of wireless LANs</a:t>
            </a:r>
          </a:p>
        </p:txBody>
      </p:sp>
      <p:sp>
        <p:nvSpPr>
          <p:cNvPr id="70659" name="Text Placeholder 70658"/>
          <p:cNvSpPr>
            <a:spLocks noGrp="1"/>
          </p:cNvSpPr>
          <p:nvPr>
            <p:ph type="body" idx="1"/>
          </p:nvPr>
        </p:nvSpPr>
        <p:spPr>
          <a:xfrm>
            <a:off x="535292" y="1263945"/>
            <a:ext cx="8596668" cy="3880773"/>
          </a:xfrm>
        </p:spPr>
        <p:txBody>
          <a:bodyPr>
            <a:noAutofit/>
          </a:bodyPr>
          <a:lstStyle/>
          <a:p>
            <a:pPr marL="0" indent="0">
              <a:buFont typeface="Arial" panose="020B0604020202020204" pitchFamily="34" charset="0"/>
              <a:buNone/>
            </a:pPr>
            <a:r>
              <a:rPr lang="en-US" altLang="x-none" sz="1600" b="1" dirty="0"/>
              <a:t>Advantages</a:t>
            </a:r>
          </a:p>
          <a:p>
            <a:pPr marL="342900" lvl="1" indent="-342900">
              <a:buFont typeface="Arial" panose="020B0604020202020204" pitchFamily="34" charset="0"/>
              <a:buChar char="•"/>
            </a:pPr>
            <a:r>
              <a:rPr lang="en-US" altLang="x-none" dirty="0"/>
              <a:t>very flexible within the reception area </a:t>
            </a:r>
          </a:p>
          <a:p>
            <a:pPr marL="342900" lvl="1" indent="-342900">
              <a:buFont typeface="Arial" panose="020B0604020202020204" pitchFamily="34" charset="0"/>
              <a:buChar char="•"/>
            </a:pPr>
            <a:r>
              <a:rPr lang="en-US" altLang="x-none" dirty="0"/>
              <a:t>Ad-hoc networks without previous planning possible</a:t>
            </a:r>
          </a:p>
          <a:p>
            <a:pPr marL="342900" lvl="1" indent="-342900">
              <a:buFont typeface="Arial" panose="020B0604020202020204" pitchFamily="34" charset="0"/>
              <a:buChar char="•"/>
            </a:pPr>
            <a:r>
              <a:rPr lang="en-US" altLang="x-none" dirty="0"/>
              <a:t>(almost) no wiring difficulties (e.g. historic buildings, firewalls)</a:t>
            </a:r>
          </a:p>
          <a:p>
            <a:pPr marL="342900" lvl="1" indent="-342900">
              <a:buFont typeface="Arial" panose="020B0604020202020204" pitchFamily="34" charset="0"/>
              <a:buChar char="•"/>
            </a:pPr>
            <a:r>
              <a:rPr lang="en-US" altLang="x-none" dirty="0"/>
              <a:t>more robust against disasters like, e.g., earthquakes, fire - or users pulling a plug... </a:t>
            </a:r>
          </a:p>
          <a:p>
            <a:pPr marL="0" indent="0">
              <a:buFont typeface="Arial" panose="020B0604020202020204" pitchFamily="34" charset="0"/>
              <a:buNone/>
            </a:pPr>
            <a:r>
              <a:rPr lang="en-US" altLang="x-none" sz="1600" b="1" dirty="0" smtClean="0"/>
              <a:t>Disadvantages</a:t>
            </a:r>
            <a:endParaRPr lang="en-US" altLang="x-none" sz="1600" b="1" dirty="0"/>
          </a:p>
          <a:p>
            <a:pPr marL="342900" lvl="1" indent="-342900">
              <a:buFont typeface="Arial" panose="020B0604020202020204" pitchFamily="34" charset="0"/>
              <a:buChar char="•"/>
            </a:pPr>
            <a:r>
              <a:rPr lang="en-US" altLang="x-none" dirty="0"/>
              <a:t>typically very low bandwidth compared to wired networks </a:t>
            </a:r>
            <a:r>
              <a:rPr lang="en-US" altLang="x-none" dirty="0" smtClean="0"/>
              <a:t> (</a:t>
            </a:r>
            <a:r>
              <a:rPr lang="en-US" altLang="x-none" dirty="0"/>
              <a:t>1-10 Mbit/s)</a:t>
            </a:r>
          </a:p>
          <a:p>
            <a:pPr marL="342900" lvl="1" indent="-342900">
              <a:buFont typeface="Arial" panose="020B0604020202020204" pitchFamily="34" charset="0"/>
              <a:buChar char="•"/>
            </a:pPr>
            <a:r>
              <a:rPr lang="en-US" altLang="x-none" dirty="0"/>
              <a:t>many proprietary solutions, especially for higher bit-rates, standards take their time (e.g. IEEE 802.11)</a:t>
            </a:r>
          </a:p>
          <a:p>
            <a:pPr marL="342900" lvl="1" indent="-342900">
              <a:buFont typeface="Arial" panose="020B0604020202020204" pitchFamily="34" charset="0"/>
              <a:buChar char="•"/>
            </a:pPr>
            <a:r>
              <a:rPr lang="en-US" altLang="x-none" dirty="0"/>
              <a:t>products have to follow many national restrictions if working wireless, it takes a vary long time to establish global solutions like, e.g., IMT-2000</a:t>
            </a:r>
          </a:p>
          <a:p>
            <a:pPr marL="342900" lvl="1" indent="-342900">
              <a:buFont typeface="Arial" panose="020B0604020202020204" pitchFamily="34" charset="0"/>
              <a:buChar char="•"/>
            </a:pPr>
            <a:r>
              <a:rPr lang="en-IN" altLang="en-US" dirty="0"/>
              <a:t>safety and security -may interfere with the </a:t>
            </a:r>
            <a:r>
              <a:rPr lang="en-IN" altLang="en-US" dirty="0" err="1"/>
              <a:t>equipments</a:t>
            </a:r>
            <a:r>
              <a:rPr lang="en-IN" altLang="en-US" dirty="0"/>
              <a:t> , eavesdropping much easier</a:t>
            </a:r>
          </a:p>
        </p:txBody>
      </p:sp>
    </p:spTree>
    <p:extLst>
      <p:ext uri="{BB962C8B-B14F-4D97-AF65-F5344CB8AC3E}">
        <p14:creationId xmlns:p14="http://schemas.microsoft.com/office/powerpoint/2010/main" val="124507837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3126441" y="375397"/>
            <a:ext cx="6677435" cy="565313"/>
          </a:xfrm>
          <a:prstGeom prst="rect">
            <a:avLst/>
          </a:prstGeom>
        </p:spPr>
        <p:txBody>
          <a:bodyPr vert="horz" wrap="square" lIns="0" tIns="11206" rIns="0" bIns="0" rtlCol="0" anchor="t">
            <a:spAutoFit/>
          </a:bodyPr>
          <a:lstStyle/>
          <a:p>
            <a:pPr marL="11206">
              <a:spcBef>
                <a:spcPts val="88"/>
              </a:spcBef>
            </a:pPr>
            <a:r>
              <a:rPr spc="-4" dirty="0"/>
              <a:t>SDP – </a:t>
            </a:r>
            <a:r>
              <a:rPr spc="-13" dirty="0"/>
              <a:t>Service Discovery</a:t>
            </a:r>
            <a:r>
              <a:rPr spc="-137" dirty="0"/>
              <a:t> </a:t>
            </a:r>
            <a:r>
              <a:rPr spc="-18" dirty="0"/>
              <a:t>Protocol</a:t>
            </a:r>
          </a:p>
        </p:txBody>
      </p:sp>
      <p:sp>
        <p:nvSpPr>
          <p:cNvPr id="6" name="object 6"/>
          <p:cNvSpPr txBox="1"/>
          <p:nvPr/>
        </p:nvSpPr>
        <p:spPr>
          <a:xfrm>
            <a:off x="2210361" y="995911"/>
            <a:ext cx="6442822" cy="2197370"/>
          </a:xfrm>
          <a:prstGeom prst="rect">
            <a:avLst/>
          </a:prstGeom>
        </p:spPr>
        <p:txBody>
          <a:bodyPr vert="horz" wrap="square" lIns="0" tIns="71157" rIns="0" bIns="0" rtlCol="0">
            <a:spAutoFit/>
          </a:bodyPr>
          <a:lstStyle/>
          <a:p>
            <a:pPr marL="11206">
              <a:spcBef>
                <a:spcPts val="560"/>
              </a:spcBef>
            </a:pPr>
            <a:r>
              <a:rPr sz="1853" spc="-4" dirty="0">
                <a:latin typeface="Arial"/>
                <a:cs typeface="Arial"/>
              </a:rPr>
              <a:t>Inquiry/response protocol for discovering</a:t>
            </a:r>
            <a:r>
              <a:rPr sz="1853" spc="40" dirty="0">
                <a:latin typeface="Arial"/>
                <a:cs typeface="Arial"/>
              </a:rPr>
              <a:t> </a:t>
            </a:r>
            <a:r>
              <a:rPr sz="1853" spc="-9" dirty="0">
                <a:latin typeface="Arial"/>
                <a:cs typeface="Arial"/>
              </a:rPr>
              <a:t>services</a:t>
            </a:r>
            <a:endParaRPr sz="1853">
              <a:latin typeface="Arial"/>
              <a:cs typeface="Arial"/>
            </a:endParaRPr>
          </a:p>
          <a:p>
            <a:pPr marL="700405" indent="-260551">
              <a:spcBef>
                <a:spcPts val="446"/>
              </a:spcBef>
              <a:buSzPct val="81081"/>
              <a:buFont typeface="Wingdings"/>
              <a:buChar char=""/>
              <a:tabLst>
                <a:tab pos="700405" algn="l"/>
              </a:tabLst>
            </a:pPr>
            <a:r>
              <a:rPr sz="1632" spc="18" dirty="0">
                <a:latin typeface="Arial"/>
                <a:cs typeface="Arial"/>
              </a:rPr>
              <a:t>Searching </a:t>
            </a:r>
            <a:r>
              <a:rPr sz="1632" spc="13" dirty="0">
                <a:latin typeface="Arial"/>
                <a:cs typeface="Arial"/>
              </a:rPr>
              <a:t>for </a:t>
            </a:r>
            <a:r>
              <a:rPr sz="1632" spc="18" dirty="0">
                <a:latin typeface="Arial"/>
                <a:cs typeface="Arial"/>
              </a:rPr>
              <a:t>and browsing services </a:t>
            </a:r>
            <a:r>
              <a:rPr sz="1632" spc="9" dirty="0">
                <a:latin typeface="Arial"/>
                <a:cs typeface="Arial"/>
              </a:rPr>
              <a:t>in </a:t>
            </a:r>
            <a:r>
              <a:rPr sz="1632" spc="13" dirty="0">
                <a:latin typeface="Arial"/>
                <a:cs typeface="Arial"/>
              </a:rPr>
              <a:t>radio</a:t>
            </a:r>
            <a:r>
              <a:rPr sz="1632" spc="18" dirty="0">
                <a:latin typeface="Arial"/>
                <a:cs typeface="Arial"/>
              </a:rPr>
              <a:t> proximity</a:t>
            </a:r>
            <a:endParaRPr sz="1632">
              <a:latin typeface="Arial"/>
              <a:cs typeface="Arial"/>
            </a:endParaRPr>
          </a:p>
          <a:p>
            <a:pPr marL="700405" indent="-260551">
              <a:spcBef>
                <a:spcPts val="424"/>
              </a:spcBef>
              <a:buSzPct val="81081"/>
              <a:buFont typeface="Wingdings"/>
              <a:buChar char=""/>
              <a:tabLst>
                <a:tab pos="700405" algn="l"/>
              </a:tabLst>
            </a:pPr>
            <a:r>
              <a:rPr sz="1632" spc="13" dirty="0">
                <a:latin typeface="Arial"/>
                <a:cs typeface="Arial"/>
              </a:rPr>
              <a:t>Adapted </a:t>
            </a:r>
            <a:r>
              <a:rPr sz="1632" spc="9" dirty="0">
                <a:latin typeface="Arial"/>
                <a:cs typeface="Arial"/>
              </a:rPr>
              <a:t>to the highly </a:t>
            </a:r>
            <a:r>
              <a:rPr sz="1632" spc="13" dirty="0">
                <a:latin typeface="Arial"/>
                <a:cs typeface="Arial"/>
              </a:rPr>
              <a:t>dynamic</a:t>
            </a:r>
            <a:r>
              <a:rPr sz="1632" spc="49" dirty="0">
                <a:latin typeface="Arial"/>
                <a:cs typeface="Arial"/>
              </a:rPr>
              <a:t> </a:t>
            </a:r>
            <a:r>
              <a:rPr sz="1632" spc="13" dirty="0">
                <a:latin typeface="Arial"/>
                <a:cs typeface="Arial"/>
              </a:rPr>
              <a:t>environment</a:t>
            </a:r>
            <a:endParaRPr sz="1632">
              <a:latin typeface="Arial"/>
              <a:cs typeface="Arial"/>
            </a:endParaRPr>
          </a:p>
          <a:p>
            <a:pPr marL="700405" indent="-260551">
              <a:spcBef>
                <a:spcPts val="424"/>
              </a:spcBef>
              <a:buSzPct val="81081"/>
              <a:buFont typeface="Wingdings"/>
              <a:buChar char=""/>
              <a:tabLst>
                <a:tab pos="700405" algn="l"/>
              </a:tabLst>
            </a:pPr>
            <a:r>
              <a:rPr sz="1632" spc="18" dirty="0">
                <a:latin typeface="Arial"/>
                <a:cs typeface="Arial"/>
              </a:rPr>
              <a:t>Can </a:t>
            </a:r>
            <a:r>
              <a:rPr sz="1632" spc="13" dirty="0">
                <a:latin typeface="Arial"/>
                <a:cs typeface="Arial"/>
              </a:rPr>
              <a:t>be </a:t>
            </a:r>
            <a:r>
              <a:rPr sz="1632" spc="18" dirty="0">
                <a:latin typeface="Arial"/>
                <a:cs typeface="Arial"/>
              </a:rPr>
              <a:t>complemented </a:t>
            </a:r>
            <a:r>
              <a:rPr sz="1632" spc="13" dirty="0">
                <a:latin typeface="Arial"/>
                <a:cs typeface="Arial"/>
              </a:rPr>
              <a:t>by others like </a:t>
            </a:r>
            <a:r>
              <a:rPr sz="1632" spc="18" dirty="0">
                <a:latin typeface="Arial"/>
                <a:cs typeface="Arial"/>
              </a:rPr>
              <a:t>SLP, </a:t>
            </a:r>
            <a:r>
              <a:rPr sz="1632" spc="13" dirty="0">
                <a:latin typeface="Arial"/>
                <a:cs typeface="Arial"/>
              </a:rPr>
              <a:t>Jini, Salutation,</a:t>
            </a:r>
            <a:r>
              <a:rPr sz="1632" spc="-35" dirty="0">
                <a:latin typeface="Arial"/>
                <a:cs typeface="Arial"/>
              </a:rPr>
              <a:t> </a:t>
            </a:r>
            <a:r>
              <a:rPr sz="1632" spc="22" dirty="0">
                <a:latin typeface="Arial"/>
                <a:cs typeface="Arial"/>
              </a:rPr>
              <a:t>…</a:t>
            </a:r>
            <a:endParaRPr sz="1632">
              <a:latin typeface="Arial"/>
              <a:cs typeface="Arial"/>
            </a:endParaRPr>
          </a:p>
          <a:p>
            <a:pPr marL="700405" indent="-260551">
              <a:spcBef>
                <a:spcPts val="490"/>
              </a:spcBef>
              <a:buSzPct val="81081"/>
              <a:buFont typeface="Wingdings"/>
              <a:buChar char=""/>
              <a:tabLst>
                <a:tab pos="700405" algn="l"/>
              </a:tabLst>
            </a:pPr>
            <a:r>
              <a:rPr sz="1632" spc="13" dirty="0">
                <a:latin typeface="Arial"/>
                <a:cs typeface="Arial"/>
              </a:rPr>
              <a:t>Defines discovery </a:t>
            </a:r>
            <a:r>
              <a:rPr sz="1632" spc="9" dirty="0">
                <a:latin typeface="Arial"/>
                <a:cs typeface="Arial"/>
              </a:rPr>
              <a:t>only, not the </a:t>
            </a:r>
            <a:r>
              <a:rPr sz="1632" spc="13" dirty="0">
                <a:latin typeface="Arial"/>
                <a:cs typeface="Arial"/>
              </a:rPr>
              <a:t>usage </a:t>
            </a:r>
            <a:r>
              <a:rPr sz="1632" spc="9" dirty="0">
                <a:latin typeface="Arial"/>
                <a:cs typeface="Arial"/>
              </a:rPr>
              <a:t>of</a:t>
            </a:r>
            <a:r>
              <a:rPr sz="1632" spc="22" dirty="0">
                <a:latin typeface="Arial"/>
                <a:cs typeface="Arial"/>
              </a:rPr>
              <a:t> </a:t>
            </a:r>
            <a:r>
              <a:rPr sz="1632" spc="13" dirty="0">
                <a:latin typeface="Arial"/>
                <a:cs typeface="Arial"/>
              </a:rPr>
              <a:t>services</a:t>
            </a:r>
            <a:endParaRPr sz="1632">
              <a:latin typeface="Arial"/>
              <a:cs typeface="Arial"/>
            </a:endParaRPr>
          </a:p>
          <a:p>
            <a:pPr marL="700405" indent="-260551">
              <a:spcBef>
                <a:spcPts val="424"/>
              </a:spcBef>
              <a:buSzPct val="81081"/>
              <a:buFont typeface="Wingdings"/>
              <a:buChar char=""/>
              <a:tabLst>
                <a:tab pos="700405" algn="l"/>
              </a:tabLst>
            </a:pPr>
            <a:r>
              <a:rPr sz="1632" spc="13" dirty="0">
                <a:latin typeface="Arial"/>
                <a:cs typeface="Arial"/>
              </a:rPr>
              <a:t>Caching </a:t>
            </a:r>
            <a:r>
              <a:rPr sz="1632" spc="9" dirty="0">
                <a:latin typeface="Arial"/>
                <a:cs typeface="Arial"/>
              </a:rPr>
              <a:t>of </a:t>
            </a:r>
            <a:r>
              <a:rPr sz="1632" spc="13" dirty="0">
                <a:latin typeface="Arial"/>
                <a:cs typeface="Arial"/>
              </a:rPr>
              <a:t>discovered services</a:t>
            </a:r>
            <a:endParaRPr sz="1632">
              <a:latin typeface="Arial"/>
              <a:cs typeface="Arial"/>
            </a:endParaRPr>
          </a:p>
          <a:p>
            <a:pPr marL="700405" indent="-260551">
              <a:spcBef>
                <a:spcPts val="490"/>
              </a:spcBef>
              <a:buSzPct val="81081"/>
              <a:buFont typeface="Wingdings"/>
              <a:buChar char=""/>
              <a:tabLst>
                <a:tab pos="700405" algn="l"/>
              </a:tabLst>
            </a:pPr>
            <a:r>
              <a:rPr sz="1632" spc="9" dirty="0">
                <a:latin typeface="Arial"/>
                <a:cs typeface="Arial"/>
              </a:rPr>
              <a:t>Gradual</a:t>
            </a:r>
            <a:r>
              <a:rPr sz="1632" spc="4" dirty="0">
                <a:latin typeface="Arial"/>
                <a:cs typeface="Arial"/>
              </a:rPr>
              <a:t> </a:t>
            </a:r>
            <a:r>
              <a:rPr sz="1632" spc="9" dirty="0">
                <a:latin typeface="Arial"/>
                <a:cs typeface="Arial"/>
              </a:rPr>
              <a:t>discovery</a:t>
            </a:r>
            <a:endParaRPr sz="1632">
              <a:latin typeface="Arial"/>
              <a:cs typeface="Arial"/>
            </a:endParaRPr>
          </a:p>
        </p:txBody>
      </p:sp>
      <p:sp>
        <p:nvSpPr>
          <p:cNvPr id="7" name="object 7"/>
          <p:cNvSpPr/>
          <p:nvPr/>
        </p:nvSpPr>
        <p:spPr>
          <a:xfrm>
            <a:off x="1860177" y="252133"/>
            <a:ext cx="8463243" cy="6345331"/>
          </a:xfrm>
          <a:custGeom>
            <a:avLst/>
            <a:gdLst/>
            <a:ahLst/>
            <a:cxnLst/>
            <a:rect l="l" t="t" r="r" b="b"/>
            <a:pathLst>
              <a:path w="9591675" h="7191375">
                <a:moveTo>
                  <a:pt x="0" y="7191375"/>
                </a:moveTo>
                <a:lnTo>
                  <a:pt x="9591675" y="7191375"/>
                </a:lnTo>
                <a:lnTo>
                  <a:pt x="9591675" y="0"/>
                </a:lnTo>
                <a:lnTo>
                  <a:pt x="0" y="0"/>
                </a:lnTo>
                <a:lnTo>
                  <a:pt x="0" y="7191375"/>
                </a:lnTo>
                <a:close/>
              </a:path>
            </a:pathLst>
          </a:custGeom>
          <a:ln w="9525">
            <a:solidFill>
              <a:srgbClr val="000000"/>
            </a:solidFill>
          </a:ln>
        </p:spPr>
        <p:txBody>
          <a:bodyPr wrap="square" lIns="0" tIns="0" rIns="0" bIns="0" rtlCol="0"/>
          <a:lstStyle/>
          <a:p>
            <a:endParaRPr sz="1588"/>
          </a:p>
        </p:txBody>
      </p:sp>
      <p:sp>
        <p:nvSpPr>
          <p:cNvPr id="8" name="object 8"/>
          <p:cNvSpPr txBox="1"/>
          <p:nvPr/>
        </p:nvSpPr>
        <p:spPr>
          <a:xfrm>
            <a:off x="2210361" y="6081106"/>
            <a:ext cx="4313704" cy="205184"/>
          </a:xfrm>
          <a:prstGeom prst="rect">
            <a:avLst/>
          </a:prstGeom>
        </p:spPr>
        <p:txBody>
          <a:bodyPr vert="horz" wrap="square" lIns="0" tIns="0" rIns="0" bIns="0" rtlCol="0">
            <a:spAutoFit/>
          </a:bodyPr>
          <a:lstStyle/>
          <a:p>
            <a:pPr marL="11206">
              <a:lnSpc>
                <a:spcPts val="1553"/>
              </a:lnSpc>
            </a:pPr>
            <a:r>
              <a:rPr sz="1324" spc="-18" dirty="0">
                <a:latin typeface="Arial"/>
                <a:cs typeface="Arial"/>
              </a:rPr>
              <a:t>Prof. Dr.-Ing. Jochen </a:t>
            </a:r>
            <a:r>
              <a:rPr sz="1324" spc="-13" dirty="0">
                <a:latin typeface="Arial"/>
                <a:cs typeface="Arial"/>
              </a:rPr>
              <a:t>Schiller,</a:t>
            </a:r>
            <a:r>
              <a:rPr sz="1324" spc="26" dirty="0">
                <a:latin typeface="Arial"/>
                <a:cs typeface="Arial"/>
              </a:rPr>
              <a:t> </a:t>
            </a:r>
            <a:r>
              <a:rPr sz="1324" spc="-13" dirty="0">
                <a:latin typeface="Arial"/>
                <a:cs typeface="Arial"/>
                <a:hlinkClick r:id="rId2"/>
              </a:rPr>
              <a:t>http://www.jochenschiller.de/</a:t>
            </a:r>
            <a:endParaRPr sz="1324">
              <a:latin typeface="Arial"/>
              <a:cs typeface="Arial"/>
            </a:endParaRPr>
          </a:p>
        </p:txBody>
      </p:sp>
    </p:spTree>
    <p:extLst>
      <p:ext uri="{BB962C8B-B14F-4D97-AF65-F5344CB8AC3E}">
        <p14:creationId xmlns:p14="http://schemas.microsoft.com/office/powerpoint/2010/main" val="245515176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1860177" y="375397"/>
            <a:ext cx="7986993" cy="1119311"/>
          </a:xfrm>
          <a:prstGeom prst="rect">
            <a:avLst/>
          </a:prstGeom>
        </p:spPr>
        <p:txBody>
          <a:bodyPr vert="horz" wrap="square" lIns="0" tIns="11206" rIns="0" bIns="0" rtlCol="0" anchor="t">
            <a:spAutoFit/>
          </a:bodyPr>
          <a:lstStyle/>
          <a:p>
            <a:pPr marL="11206">
              <a:spcBef>
                <a:spcPts val="88"/>
              </a:spcBef>
            </a:pPr>
            <a:r>
              <a:rPr spc="-13" dirty="0"/>
              <a:t>Additional protocols </a:t>
            </a:r>
            <a:r>
              <a:rPr spc="-9" dirty="0"/>
              <a:t>to </a:t>
            </a:r>
            <a:r>
              <a:rPr spc="-13" dirty="0"/>
              <a:t>support legacy</a:t>
            </a:r>
            <a:r>
              <a:rPr spc="-18" dirty="0"/>
              <a:t> protocols/apps.</a:t>
            </a:r>
          </a:p>
        </p:txBody>
      </p:sp>
      <p:sp>
        <p:nvSpPr>
          <p:cNvPr id="6" name="object 6"/>
          <p:cNvSpPr txBox="1"/>
          <p:nvPr/>
        </p:nvSpPr>
        <p:spPr>
          <a:xfrm>
            <a:off x="2152930" y="1617972"/>
            <a:ext cx="7401485" cy="4283005"/>
          </a:xfrm>
          <a:prstGeom prst="rect">
            <a:avLst/>
          </a:prstGeom>
        </p:spPr>
        <p:txBody>
          <a:bodyPr vert="horz" wrap="square" lIns="0" tIns="71157" rIns="0" bIns="0" rtlCol="0">
            <a:spAutoFit/>
          </a:bodyPr>
          <a:lstStyle/>
          <a:p>
            <a:pPr marL="11206">
              <a:spcBef>
                <a:spcPts val="560"/>
              </a:spcBef>
            </a:pPr>
            <a:r>
              <a:rPr sz="1853" spc="-13" dirty="0">
                <a:latin typeface="Arial"/>
                <a:cs typeface="Arial"/>
              </a:rPr>
              <a:t>RFCOMM</a:t>
            </a:r>
            <a:endParaRPr sz="1853" dirty="0">
              <a:latin typeface="Arial"/>
              <a:cs typeface="Arial"/>
            </a:endParaRPr>
          </a:p>
          <a:p>
            <a:pPr marL="700405" indent="-260551">
              <a:spcBef>
                <a:spcPts val="446"/>
              </a:spcBef>
              <a:buSzPct val="81081"/>
              <a:buFont typeface="Wingdings"/>
              <a:buChar char=""/>
              <a:tabLst>
                <a:tab pos="700405" algn="l"/>
              </a:tabLst>
            </a:pPr>
            <a:r>
              <a:rPr sz="1632" spc="18" dirty="0">
                <a:latin typeface="Arial"/>
                <a:cs typeface="Arial"/>
              </a:rPr>
              <a:t>Emulation </a:t>
            </a:r>
            <a:r>
              <a:rPr sz="1632" spc="13" dirty="0">
                <a:latin typeface="Arial"/>
                <a:cs typeface="Arial"/>
              </a:rPr>
              <a:t>of </a:t>
            </a:r>
            <a:r>
              <a:rPr sz="1632" spc="9" dirty="0">
                <a:latin typeface="Arial"/>
                <a:cs typeface="Arial"/>
              </a:rPr>
              <a:t>a </a:t>
            </a:r>
            <a:r>
              <a:rPr sz="1632" spc="13" dirty="0">
                <a:latin typeface="Arial"/>
                <a:cs typeface="Arial"/>
              </a:rPr>
              <a:t>serial port </a:t>
            </a:r>
            <a:r>
              <a:rPr sz="1632" spc="18" dirty="0">
                <a:latin typeface="Arial"/>
                <a:cs typeface="Arial"/>
              </a:rPr>
              <a:t>(supports </a:t>
            </a:r>
            <a:r>
              <a:rPr sz="1632" spc="9" dirty="0">
                <a:latin typeface="Arial"/>
                <a:cs typeface="Arial"/>
              </a:rPr>
              <a:t>a </a:t>
            </a:r>
            <a:r>
              <a:rPr sz="1632" spc="13" dirty="0">
                <a:latin typeface="Arial"/>
                <a:cs typeface="Arial"/>
              </a:rPr>
              <a:t>large </a:t>
            </a:r>
            <a:r>
              <a:rPr sz="1632" spc="18" dirty="0">
                <a:latin typeface="Arial"/>
                <a:cs typeface="Arial"/>
              </a:rPr>
              <a:t>base </a:t>
            </a:r>
            <a:r>
              <a:rPr sz="1632" spc="13" dirty="0">
                <a:latin typeface="Arial"/>
                <a:cs typeface="Arial"/>
              </a:rPr>
              <a:t>of </a:t>
            </a:r>
            <a:r>
              <a:rPr sz="1632" spc="18" dirty="0">
                <a:latin typeface="Arial"/>
                <a:cs typeface="Arial"/>
              </a:rPr>
              <a:t>legacy</a:t>
            </a:r>
            <a:r>
              <a:rPr sz="1632" spc="79" dirty="0">
                <a:latin typeface="Arial"/>
                <a:cs typeface="Arial"/>
              </a:rPr>
              <a:t> </a:t>
            </a:r>
            <a:r>
              <a:rPr sz="1632" spc="18" dirty="0">
                <a:latin typeface="Arial"/>
                <a:cs typeface="Arial"/>
              </a:rPr>
              <a:t>applications)</a:t>
            </a:r>
            <a:endParaRPr sz="1632" dirty="0">
              <a:latin typeface="Arial"/>
              <a:cs typeface="Arial"/>
            </a:endParaRPr>
          </a:p>
          <a:p>
            <a:pPr marL="700405" indent="-260551">
              <a:spcBef>
                <a:spcPts val="424"/>
              </a:spcBef>
              <a:buSzPct val="81081"/>
              <a:buFont typeface="Wingdings"/>
              <a:buChar char=""/>
              <a:tabLst>
                <a:tab pos="700405" algn="l"/>
              </a:tabLst>
            </a:pPr>
            <a:r>
              <a:rPr sz="1632" spc="18" dirty="0">
                <a:latin typeface="Arial"/>
                <a:cs typeface="Arial"/>
              </a:rPr>
              <a:t>Allows </a:t>
            </a:r>
            <a:r>
              <a:rPr sz="1632" spc="13" dirty="0">
                <a:latin typeface="Arial"/>
                <a:cs typeface="Arial"/>
              </a:rPr>
              <a:t>multiple ports over </a:t>
            </a:r>
            <a:r>
              <a:rPr sz="1632" spc="9" dirty="0">
                <a:latin typeface="Arial"/>
                <a:cs typeface="Arial"/>
              </a:rPr>
              <a:t>a </a:t>
            </a:r>
            <a:r>
              <a:rPr sz="1632" spc="13" dirty="0">
                <a:latin typeface="Arial"/>
                <a:cs typeface="Arial"/>
              </a:rPr>
              <a:t>single physical</a:t>
            </a:r>
            <a:r>
              <a:rPr sz="1632" spc="-9" dirty="0">
                <a:latin typeface="Arial"/>
                <a:cs typeface="Arial"/>
              </a:rPr>
              <a:t> </a:t>
            </a:r>
            <a:r>
              <a:rPr sz="1632" spc="18" dirty="0">
                <a:latin typeface="Arial"/>
                <a:cs typeface="Arial"/>
              </a:rPr>
              <a:t>channel</a:t>
            </a:r>
            <a:endParaRPr sz="1632" dirty="0">
              <a:latin typeface="Arial"/>
              <a:cs typeface="Arial"/>
            </a:endParaRPr>
          </a:p>
          <a:p>
            <a:pPr>
              <a:spcBef>
                <a:spcPts val="22"/>
              </a:spcBef>
              <a:buFont typeface="Wingdings"/>
              <a:buChar char=""/>
            </a:pPr>
            <a:endParaRPr sz="2691" dirty="0">
              <a:latin typeface="Arial"/>
              <a:cs typeface="Arial"/>
            </a:endParaRPr>
          </a:p>
          <a:p>
            <a:pPr marL="11206"/>
            <a:r>
              <a:rPr sz="1853" spc="-4" dirty="0">
                <a:latin typeface="Arial"/>
                <a:cs typeface="Arial"/>
              </a:rPr>
              <a:t>Telephony Control Protocol Specification</a:t>
            </a:r>
            <a:r>
              <a:rPr sz="1853" spc="88" dirty="0">
                <a:latin typeface="Arial"/>
                <a:cs typeface="Arial"/>
              </a:rPr>
              <a:t> </a:t>
            </a:r>
            <a:r>
              <a:rPr sz="1853" dirty="0">
                <a:latin typeface="Arial"/>
                <a:cs typeface="Arial"/>
              </a:rPr>
              <a:t>(TCS)</a:t>
            </a:r>
          </a:p>
          <a:p>
            <a:pPr marL="700405" indent="-260551">
              <a:spcBef>
                <a:spcPts val="446"/>
              </a:spcBef>
              <a:buSzPct val="81081"/>
              <a:buFont typeface="Wingdings"/>
              <a:buChar char=""/>
              <a:tabLst>
                <a:tab pos="700405" algn="l"/>
              </a:tabLst>
            </a:pPr>
            <a:r>
              <a:rPr sz="1632" spc="9" dirty="0">
                <a:latin typeface="Arial"/>
                <a:cs typeface="Arial"/>
              </a:rPr>
              <a:t>Call control </a:t>
            </a:r>
            <a:r>
              <a:rPr sz="1632" spc="13" dirty="0">
                <a:latin typeface="Arial"/>
                <a:cs typeface="Arial"/>
              </a:rPr>
              <a:t>(setup,</a:t>
            </a:r>
            <a:r>
              <a:rPr sz="1632" spc="31" dirty="0">
                <a:latin typeface="Arial"/>
                <a:cs typeface="Arial"/>
              </a:rPr>
              <a:t> </a:t>
            </a:r>
            <a:r>
              <a:rPr sz="1632" spc="13" dirty="0">
                <a:latin typeface="Arial"/>
                <a:cs typeface="Arial"/>
              </a:rPr>
              <a:t>release)</a:t>
            </a:r>
            <a:endParaRPr sz="1632" dirty="0">
              <a:latin typeface="Arial"/>
              <a:cs typeface="Arial"/>
            </a:endParaRPr>
          </a:p>
          <a:p>
            <a:pPr marL="700405" indent="-260551">
              <a:spcBef>
                <a:spcPts val="424"/>
              </a:spcBef>
              <a:buSzPct val="81081"/>
              <a:buFont typeface="Wingdings"/>
              <a:buChar char=""/>
              <a:tabLst>
                <a:tab pos="700405" algn="l"/>
              </a:tabLst>
            </a:pPr>
            <a:r>
              <a:rPr sz="1632" spc="18" dirty="0">
                <a:latin typeface="Arial"/>
                <a:cs typeface="Arial"/>
              </a:rPr>
              <a:t>Group</a:t>
            </a:r>
            <a:r>
              <a:rPr sz="1632" spc="13" dirty="0">
                <a:latin typeface="Arial"/>
                <a:cs typeface="Arial"/>
              </a:rPr>
              <a:t> </a:t>
            </a:r>
            <a:r>
              <a:rPr sz="1632" spc="18" dirty="0">
                <a:latin typeface="Arial"/>
                <a:cs typeface="Arial"/>
              </a:rPr>
              <a:t>management</a:t>
            </a:r>
            <a:endParaRPr sz="1632" dirty="0">
              <a:latin typeface="Arial"/>
              <a:cs typeface="Arial"/>
            </a:endParaRPr>
          </a:p>
          <a:p>
            <a:pPr>
              <a:spcBef>
                <a:spcPts val="35"/>
              </a:spcBef>
              <a:buFont typeface="Wingdings"/>
              <a:buChar char=""/>
            </a:pPr>
            <a:endParaRPr sz="2735" dirty="0">
              <a:latin typeface="Arial"/>
              <a:cs typeface="Arial"/>
            </a:endParaRPr>
          </a:p>
          <a:p>
            <a:pPr marL="11206"/>
            <a:r>
              <a:rPr sz="1853" spc="18" dirty="0">
                <a:latin typeface="Arial"/>
                <a:cs typeface="Arial"/>
              </a:rPr>
              <a:t>OBEX</a:t>
            </a:r>
            <a:endParaRPr sz="1853" dirty="0">
              <a:latin typeface="Arial"/>
              <a:cs typeface="Arial"/>
            </a:endParaRPr>
          </a:p>
          <a:p>
            <a:pPr marL="700405" indent="-260551">
              <a:spcBef>
                <a:spcPts val="379"/>
              </a:spcBef>
              <a:buSzPct val="81081"/>
              <a:buFont typeface="Wingdings"/>
              <a:buChar char=""/>
              <a:tabLst>
                <a:tab pos="700405" algn="l"/>
              </a:tabLst>
            </a:pPr>
            <a:r>
              <a:rPr sz="1632" spc="13" dirty="0">
                <a:latin typeface="Arial"/>
                <a:cs typeface="Arial"/>
              </a:rPr>
              <a:t>Exchange </a:t>
            </a:r>
            <a:r>
              <a:rPr sz="1632" spc="9" dirty="0">
                <a:latin typeface="Arial"/>
                <a:cs typeface="Arial"/>
              </a:rPr>
              <a:t>of </a:t>
            </a:r>
            <a:r>
              <a:rPr sz="1632" spc="13" dirty="0">
                <a:latin typeface="Arial"/>
                <a:cs typeface="Arial"/>
              </a:rPr>
              <a:t>objects, IrDA</a:t>
            </a:r>
            <a:r>
              <a:rPr sz="1632" spc="31" dirty="0">
                <a:latin typeface="Arial"/>
                <a:cs typeface="Arial"/>
              </a:rPr>
              <a:t> </a:t>
            </a:r>
            <a:r>
              <a:rPr sz="1632" spc="13" dirty="0">
                <a:latin typeface="Arial"/>
                <a:cs typeface="Arial"/>
              </a:rPr>
              <a:t>replacement</a:t>
            </a:r>
            <a:endParaRPr sz="1632" dirty="0">
              <a:latin typeface="Arial"/>
              <a:cs typeface="Arial"/>
            </a:endParaRPr>
          </a:p>
          <a:p>
            <a:pPr>
              <a:spcBef>
                <a:spcPts val="35"/>
              </a:spcBef>
              <a:buFont typeface="Wingdings"/>
              <a:buChar char=""/>
            </a:pPr>
            <a:endParaRPr sz="2735" dirty="0">
              <a:latin typeface="Arial"/>
              <a:cs typeface="Arial"/>
            </a:endParaRPr>
          </a:p>
          <a:p>
            <a:pPr marL="11206"/>
            <a:r>
              <a:rPr sz="1853" spc="26" dirty="0">
                <a:latin typeface="Arial"/>
                <a:cs typeface="Arial"/>
              </a:rPr>
              <a:t>WAP</a:t>
            </a:r>
            <a:endParaRPr sz="1853" dirty="0">
              <a:latin typeface="Arial"/>
              <a:cs typeface="Arial"/>
            </a:endParaRPr>
          </a:p>
          <a:p>
            <a:pPr marL="700405" indent="-260551">
              <a:spcBef>
                <a:spcPts val="379"/>
              </a:spcBef>
              <a:buSzPct val="81081"/>
              <a:buFont typeface="Wingdings"/>
              <a:buChar char=""/>
              <a:tabLst>
                <a:tab pos="700405" algn="l"/>
              </a:tabLst>
            </a:pPr>
            <a:r>
              <a:rPr sz="1632" spc="13" dirty="0">
                <a:latin typeface="Arial"/>
                <a:cs typeface="Arial"/>
              </a:rPr>
              <a:t>Interacting with </a:t>
            </a:r>
            <a:r>
              <a:rPr sz="1632" spc="18" dirty="0">
                <a:latin typeface="Arial"/>
                <a:cs typeface="Arial"/>
              </a:rPr>
              <a:t>applications </a:t>
            </a:r>
            <a:r>
              <a:rPr sz="1632" spc="13" dirty="0">
                <a:latin typeface="Arial"/>
                <a:cs typeface="Arial"/>
              </a:rPr>
              <a:t>on cellular</a:t>
            </a:r>
            <a:r>
              <a:rPr sz="1632" spc="31" dirty="0">
                <a:latin typeface="Arial"/>
                <a:cs typeface="Arial"/>
              </a:rPr>
              <a:t> </a:t>
            </a:r>
            <a:r>
              <a:rPr sz="1632" spc="18" dirty="0">
                <a:latin typeface="Arial"/>
                <a:cs typeface="Arial"/>
              </a:rPr>
              <a:t>phones</a:t>
            </a:r>
            <a:endParaRPr sz="1632" dirty="0">
              <a:latin typeface="Arial"/>
              <a:cs typeface="Arial"/>
            </a:endParaRPr>
          </a:p>
        </p:txBody>
      </p:sp>
      <p:sp>
        <p:nvSpPr>
          <p:cNvPr id="8" name="object 8"/>
          <p:cNvSpPr txBox="1"/>
          <p:nvPr/>
        </p:nvSpPr>
        <p:spPr>
          <a:xfrm>
            <a:off x="2210361" y="6081106"/>
            <a:ext cx="4313704" cy="205184"/>
          </a:xfrm>
          <a:prstGeom prst="rect">
            <a:avLst/>
          </a:prstGeom>
        </p:spPr>
        <p:txBody>
          <a:bodyPr vert="horz" wrap="square" lIns="0" tIns="0" rIns="0" bIns="0" rtlCol="0">
            <a:spAutoFit/>
          </a:bodyPr>
          <a:lstStyle/>
          <a:p>
            <a:pPr marL="11206">
              <a:lnSpc>
                <a:spcPts val="1553"/>
              </a:lnSpc>
            </a:pPr>
            <a:r>
              <a:rPr sz="1324" spc="-18" dirty="0">
                <a:latin typeface="Arial"/>
                <a:cs typeface="Arial"/>
              </a:rPr>
              <a:t>Prof. Dr.-Ing. Jochen </a:t>
            </a:r>
            <a:r>
              <a:rPr sz="1324" spc="-13" dirty="0">
                <a:latin typeface="Arial"/>
                <a:cs typeface="Arial"/>
              </a:rPr>
              <a:t>Schiller,</a:t>
            </a:r>
            <a:r>
              <a:rPr sz="1324" spc="26" dirty="0">
                <a:latin typeface="Arial"/>
                <a:cs typeface="Arial"/>
              </a:rPr>
              <a:t> </a:t>
            </a:r>
            <a:r>
              <a:rPr sz="1324" spc="-13" dirty="0">
                <a:latin typeface="Arial"/>
                <a:cs typeface="Arial"/>
                <a:hlinkClick r:id="rId2"/>
              </a:rPr>
              <a:t>http://www.jochenschiller.de/</a:t>
            </a:r>
            <a:endParaRPr sz="1324">
              <a:latin typeface="Arial"/>
              <a:cs typeface="Arial"/>
            </a:endParaRPr>
          </a:p>
        </p:txBody>
      </p:sp>
    </p:spTree>
    <p:extLst>
      <p:ext uri="{BB962C8B-B14F-4D97-AF65-F5344CB8AC3E}">
        <p14:creationId xmlns:p14="http://schemas.microsoft.com/office/powerpoint/2010/main" val="280143405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management</a:t>
            </a:r>
            <a:endParaRPr lang="en-IN" dirty="0"/>
          </a:p>
        </p:txBody>
      </p:sp>
      <p:sp>
        <p:nvSpPr>
          <p:cNvPr id="3" name="Content Placeholder 2"/>
          <p:cNvSpPr>
            <a:spLocks noGrp="1"/>
          </p:cNvSpPr>
          <p:nvPr>
            <p:ph idx="1"/>
          </p:nvPr>
        </p:nvSpPr>
        <p:spPr>
          <a:xfrm>
            <a:off x="677334" y="1331651"/>
            <a:ext cx="8596668" cy="4709712"/>
          </a:xfrm>
        </p:spPr>
        <p:txBody>
          <a:bodyPr>
            <a:normAutofit/>
          </a:bodyPr>
          <a:lstStyle/>
          <a:p>
            <a:r>
              <a:rPr lang="en-US" dirty="0"/>
              <a:t>. All devices being active must have the 3-bit active member address (AMA</a:t>
            </a:r>
            <a:r>
              <a:rPr lang="en-US" dirty="0" smtClean="0"/>
              <a:t>).</a:t>
            </a:r>
          </a:p>
          <a:p>
            <a:r>
              <a:rPr lang="en-US" dirty="0"/>
              <a:t>To save battery power, a Bluetooth device can go into one of three low power states: </a:t>
            </a:r>
            <a:endParaRPr lang="en-US" dirty="0" smtClean="0"/>
          </a:p>
          <a:p>
            <a:pPr lvl="1"/>
            <a:r>
              <a:rPr lang="en-US" dirty="0" smtClean="0"/>
              <a:t>Sniff </a:t>
            </a:r>
            <a:r>
              <a:rPr lang="en-US" dirty="0"/>
              <a:t>state: The sniff state has the highest power consumption of the low power states. Here, the device listens to the </a:t>
            </a:r>
            <a:r>
              <a:rPr lang="en-US" dirty="0" err="1"/>
              <a:t>piconet</a:t>
            </a:r>
            <a:r>
              <a:rPr lang="en-US" dirty="0"/>
              <a:t> at a reduced rate (not on every other slot as is the case in the active state). </a:t>
            </a:r>
            <a:endParaRPr lang="en-US" dirty="0" smtClean="0"/>
          </a:p>
          <a:p>
            <a:pPr lvl="1"/>
            <a:r>
              <a:rPr lang="en-US" dirty="0" smtClean="0"/>
              <a:t>Hold </a:t>
            </a:r>
            <a:r>
              <a:rPr lang="en-US" dirty="0"/>
              <a:t>state: The device does not release its AMA </a:t>
            </a:r>
            <a:r>
              <a:rPr lang="en-US" dirty="0" smtClean="0"/>
              <a:t>. If </a:t>
            </a:r>
            <a:r>
              <a:rPr lang="en-US" dirty="0"/>
              <a:t>there is no activity in the </a:t>
            </a:r>
            <a:r>
              <a:rPr lang="en-US" dirty="0" err="1"/>
              <a:t>piconet</a:t>
            </a:r>
            <a:r>
              <a:rPr lang="en-US" dirty="0"/>
              <a:t>, the slave may either reduce power consumption or participate in another </a:t>
            </a:r>
            <a:r>
              <a:rPr lang="en-US" dirty="0" err="1"/>
              <a:t>piconet</a:t>
            </a:r>
            <a:r>
              <a:rPr lang="en-US" dirty="0"/>
              <a:t>. </a:t>
            </a:r>
          </a:p>
          <a:p>
            <a:pPr lvl="1"/>
            <a:r>
              <a:rPr lang="en-US" dirty="0" smtClean="0"/>
              <a:t>Park </a:t>
            </a:r>
            <a:r>
              <a:rPr lang="en-US" dirty="0"/>
              <a:t>state: In this state the device has the lowest duty cycle and the lowest power consumption. The device releases its AMA and receives a parked member address (PMA). The device is still a member of the </a:t>
            </a:r>
            <a:r>
              <a:rPr lang="en-US" dirty="0" err="1"/>
              <a:t>piconet</a:t>
            </a:r>
            <a:r>
              <a:rPr lang="en-US" dirty="0"/>
              <a:t>, but gives room for another device to become active</a:t>
            </a:r>
            <a:endParaRPr lang="en-IN" dirty="0"/>
          </a:p>
        </p:txBody>
      </p:sp>
    </p:spTree>
    <p:extLst>
      <p:ext uri="{BB962C8B-B14F-4D97-AF65-F5344CB8AC3E}">
        <p14:creationId xmlns:p14="http://schemas.microsoft.com/office/powerpoint/2010/main" val="8251902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3173"/>
          </a:xfrm>
        </p:spPr>
        <p:txBody>
          <a:bodyPr/>
          <a:lstStyle/>
          <a:p>
            <a:r>
              <a:rPr lang="en-US" dirty="0" err="1" smtClean="0"/>
              <a:t>Zigbee</a:t>
            </a:r>
            <a:endParaRPr lang="en-IN" dirty="0"/>
          </a:p>
        </p:txBody>
      </p:sp>
      <p:sp>
        <p:nvSpPr>
          <p:cNvPr id="3" name="Content Placeholder 2"/>
          <p:cNvSpPr>
            <a:spLocks noGrp="1"/>
          </p:cNvSpPr>
          <p:nvPr>
            <p:ph idx="1"/>
          </p:nvPr>
        </p:nvSpPr>
        <p:spPr>
          <a:xfrm>
            <a:off x="677334" y="1198485"/>
            <a:ext cx="8596668" cy="4842877"/>
          </a:xfrm>
        </p:spPr>
        <p:txBody>
          <a:bodyPr/>
          <a:lstStyle/>
          <a:p>
            <a:r>
              <a:rPr lang="en-US" dirty="0" err="1"/>
              <a:t>Zigbee</a:t>
            </a:r>
            <a:r>
              <a:rPr lang="en-US" dirty="0"/>
              <a:t> is a standards-based wireless technology developed to enable low-cost, low-power wireless </a:t>
            </a:r>
            <a:r>
              <a:rPr lang="en-US" u="sng" dirty="0">
                <a:hlinkClick r:id="rId2"/>
              </a:rPr>
              <a:t>machine-to-machine (M2M)</a:t>
            </a:r>
            <a:r>
              <a:rPr lang="en-US" dirty="0"/>
              <a:t> and </a:t>
            </a:r>
            <a:r>
              <a:rPr lang="en-US" u="sng" dirty="0">
                <a:hlinkClick r:id="rId3"/>
              </a:rPr>
              <a:t>internet of things (IoT)</a:t>
            </a:r>
            <a:r>
              <a:rPr lang="en-US" dirty="0"/>
              <a:t> networks.</a:t>
            </a:r>
          </a:p>
          <a:p>
            <a:r>
              <a:rPr lang="en-US" dirty="0" err="1"/>
              <a:t>Zigbee</a:t>
            </a:r>
            <a:r>
              <a:rPr lang="en-US" dirty="0"/>
              <a:t> is for low-data rate, low-power applications and is an open standard</a:t>
            </a:r>
            <a:r>
              <a:rPr lang="en-US" dirty="0" smtClean="0"/>
              <a:t>.</a:t>
            </a:r>
          </a:p>
          <a:p>
            <a:r>
              <a:rPr lang="en-US" dirty="0" err="1" smtClean="0"/>
              <a:t>Zigbee</a:t>
            </a:r>
            <a:r>
              <a:rPr lang="en-US" dirty="0" smtClean="0"/>
              <a:t> </a:t>
            </a:r>
            <a:r>
              <a:rPr lang="en-US" dirty="0"/>
              <a:t>products have been extended and customized by vendors and, thus, plagued by interoperability issues</a:t>
            </a:r>
            <a:r>
              <a:rPr lang="en-US" dirty="0" smtClean="0"/>
              <a:t>.</a:t>
            </a:r>
          </a:p>
          <a:p>
            <a:r>
              <a:rPr lang="en-US" dirty="0" smtClean="0"/>
              <a:t> </a:t>
            </a:r>
            <a:r>
              <a:rPr lang="en-US" dirty="0"/>
              <a:t>In contrast to </a:t>
            </a:r>
            <a:r>
              <a:rPr lang="en-US" u="sng" dirty="0">
                <a:hlinkClick r:id="rId4"/>
              </a:rPr>
              <a:t>Wi-Fi</a:t>
            </a:r>
            <a:r>
              <a:rPr lang="en-US" dirty="0"/>
              <a:t> networks used to connect endpoints to high-speed networks, </a:t>
            </a:r>
            <a:r>
              <a:rPr lang="en-US" dirty="0" err="1"/>
              <a:t>Zigbee</a:t>
            </a:r>
            <a:r>
              <a:rPr lang="en-US" dirty="0"/>
              <a:t> supports much lower data rates and uses a </a:t>
            </a:r>
            <a:r>
              <a:rPr lang="en-US" u="sng" dirty="0">
                <a:hlinkClick r:id="rId5"/>
              </a:rPr>
              <a:t>mesh networking</a:t>
            </a:r>
            <a:r>
              <a:rPr lang="en-US" dirty="0"/>
              <a:t> protocol to avoid hub devices and create a self-healing architecture</a:t>
            </a:r>
            <a:r>
              <a:rPr lang="en-US" dirty="0" smtClean="0"/>
              <a:t>.</a:t>
            </a:r>
          </a:p>
          <a:p>
            <a:r>
              <a:rPr lang="en-US" dirty="0"/>
              <a:t>IEEE 802.15.4 wireless standard for </a:t>
            </a:r>
            <a:r>
              <a:rPr lang="en-US" u="sng" dirty="0">
                <a:hlinkClick r:id="rId6"/>
              </a:rPr>
              <a:t>wireless personal area networks (WPANs)</a:t>
            </a:r>
            <a:r>
              <a:rPr lang="en-US" dirty="0"/>
              <a:t>. The </a:t>
            </a:r>
            <a:r>
              <a:rPr lang="en-US" dirty="0" err="1"/>
              <a:t>Zigbee</a:t>
            </a:r>
            <a:r>
              <a:rPr lang="en-US" dirty="0"/>
              <a:t> WPANs operate on 2.4 </a:t>
            </a:r>
            <a:r>
              <a:rPr lang="en-US" dirty="0" err="1"/>
              <a:t>Ghz</a:t>
            </a:r>
            <a:r>
              <a:rPr lang="en-US" dirty="0"/>
              <a:t>, 900 </a:t>
            </a:r>
            <a:r>
              <a:rPr lang="en-US" u="sng" dirty="0">
                <a:hlinkClick r:id="rId7"/>
              </a:rPr>
              <a:t>MHz</a:t>
            </a:r>
            <a:r>
              <a:rPr lang="en-US" dirty="0"/>
              <a:t> and 868 MHz frequencies.</a:t>
            </a:r>
          </a:p>
          <a:p>
            <a:endParaRPr lang="en-IN" dirty="0"/>
          </a:p>
        </p:txBody>
      </p:sp>
    </p:spTree>
    <p:extLst>
      <p:ext uri="{BB962C8B-B14F-4D97-AF65-F5344CB8AC3E}">
        <p14:creationId xmlns:p14="http://schemas.microsoft.com/office/powerpoint/2010/main" val="176870996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ZigBee Architecture</a:t>
            </a:r>
            <a:endParaRPr lang="en-IN" dirty="0"/>
          </a:p>
        </p:txBody>
      </p:sp>
      <p:pic>
        <p:nvPicPr>
          <p:cNvPr id="4098" name="Picture 2" descr="https://cdn.ttgtmedia.com/rms/onlineImages/zigbee_layers.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83455" y="1423741"/>
            <a:ext cx="5590547" cy="388143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739806" y="1743338"/>
            <a:ext cx="2943649" cy="2031325"/>
          </a:xfrm>
          <a:prstGeom prst="rect">
            <a:avLst/>
          </a:prstGeom>
        </p:spPr>
        <p:txBody>
          <a:bodyPr wrap="square">
            <a:spAutoFit/>
          </a:bodyPr>
          <a:lstStyle/>
          <a:p>
            <a:pPr fontAlgn="base"/>
            <a:r>
              <a:rPr lang="en-US" b="1" dirty="0" err="1">
                <a:solidFill>
                  <a:srgbClr val="273239"/>
                </a:solidFill>
                <a:latin typeface="urw-din"/>
              </a:rPr>
              <a:t>Zigbee</a:t>
            </a:r>
            <a:r>
              <a:rPr lang="en-US" b="1" dirty="0">
                <a:solidFill>
                  <a:srgbClr val="273239"/>
                </a:solidFill>
                <a:latin typeface="urw-din"/>
              </a:rPr>
              <a:t> Applications:</a:t>
            </a:r>
          </a:p>
          <a:p>
            <a:pPr fontAlgn="base">
              <a:buFont typeface="+mj-lt"/>
              <a:buAutoNum type="arabicPeriod"/>
            </a:pPr>
            <a:r>
              <a:rPr lang="en-US" dirty="0">
                <a:solidFill>
                  <a:srgbClr val="273239"/>
                </a:solidFill>
                <a:latin typeface="urw-din"/>
              </a:rPr>
              <a:t>Home Automation</a:t>
            </a:r>
          </a:p>
          <a:p>
            <a:pPr fontAlgn="base">
              <a:buFont typeface="+mj-lt"/>
              <a:buAutoNum type="arabicPeriod"/>
            </a:pPr>
            <a:r>
              <a:rPr lang="en-US" dirty="0">
                <a:solidFill>
                  <a:srgbClr val="273239"/>
                </a:solidFill>
                <a:latin typeface="urw-din"/>
              </a:rPr>
              <a:t>Medical Data Collection</a:t>
            </a:r>
          </a:p>
          <a:p>
            <a:pPr fontAlgn="base">
              <a:buFont typeface="+mj-lt"/>
              <a:buAutoNum type="arabicPeriod"/>
            </a:pPr>
            <a:r>
              <a:rPr lang="en-US" dirty="0">
                <a:solidFill>
                  <a:srgbClr val="273239"/>
                </a:solidFill>
                <a:latin typeface="urw-din"/>
              </a:rPr>
              <a:t>Industrial Control Systems</a:t>
            </a:r>
          </a:p>
          <a:p>
            <a:pPr fontAlgn="base">
              <a:buFont typeface="+mj-lt"/>
              <a:buAutoNum type="arabicPeriod"/>
            </a:pPr>
            <a:r>
              <a:rPr lang="en-US" dirty="0">
                <a:solidFill>
                  <a:srgbClr val="273239"/>
                </a:solidFill>
                <a:latin typeface="urw-din"/>
              </a:rPr>
              <a:t>meter reading system </a:t>
            </a:r>
          </a:p>
          <a:p>
            <a:pPr fontAlgn="base">
              <a:buFont typeface="+mj-lt"/>
              <a:buAutoNum type="arabicPeriod"/>
            </a:pPr>
            <a:r>
              <a:rPr lang="en-US" dirty="0">
                <a:solidFill>
                  <a:srgbClr val="273239"/>
                </a:solidFill>
                <a:latin typeface="urw-din"/>
              </a:rPr>
              <a:t>light control system</a:t>
            </a:r>
            <a:endParaRPr lang="en-US" b="0" i="0" dirty="0">
              <a:solidFill>
                <a:srgbClr val="273239"/>
              </a:solidFill>
              <a:effectLst/>
              <a:latin typeface="urw-din"/>
            </a:endParaRPr>
          </a:p>
        </p:txBody>
      </p:sp>
    </p:spTree>
    <p:extLst>
      <p:ext uri="{BB962C8B-B14F-4D97-AF65-F5344CB8AC3E}">
        <p14:creationId xmlns:p14="http://schemas.microsoft.com/office/powerpoint/2010/main" val="137339288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Bluetooth v/s </a:t>
            </a:r>
            <a:r>
              <a:rPr lang="en-US" dirty="0" err="1" smtClean="0"/>
              <a:t>Zigbee</a:t>
            </a:r>
            <a:endParaRPr lang="en-IN" dirty="0"/>
          </a:p>
        </p:txBody>
      </p:sp>
      <p:sp>
        <p:nvSpPr>
          <p:cNvPr id="3" name="Content Placeholder 2"/>
          <p:cNvSpPr>
            <a:spLocks noGrp="1"/>
          </p:cNvSpPr>
          <p:nvPr>
            <p:ph idx="1"/>
          </p:nvPr>
        </p:nvSpPr>
        <p:spPr/>
        <p:txBody>
          <a:bodyPr/>
          <a:lstStyle/>
          <a:p>
            <a:pPr fontAlgn="base"/>
            <a:r>
              <a:rPr lang="en-US" b="1" dirty="0"/>
              <a:t>Bluetooth</a:t>
            </a:r>
            <a:r>
              <a:rPr lang="en-US" dirty="0"/>
              <a:t> was developed under IEEE 802.15.1, which is used for providing wireless communication through radio signals. The frequency range supported in Bluetooth varies from 2.4 GHz to 2.483 GHz. It covers less distance than </a:t>
            </a:r>
            <a:r>
              <a:rPr lang="en-US" dirty="0" err="1"/>
              <a:t>Zigbee</a:t>
            </a:r>
            <a:r>
              <a:rPr lang="en-US" dirty="0"/>
              <a:t>. In Bluetooth, GFSK modulation technique is used. </a:t>
            </a:r>
          </a:p>
          <a:p>
            <a:pPr fontAlgn="base"/>
            <a:r>
              <a:rPr lang="en-US" b="1" dirty="0" err="1" smtClean="0"/>
              <a:t>Zigbee</a:t>
            </a:r>
            <a:r>
              <a:rPr lang="en-US" dirty="0"/>
              <a:t>, BPSK and QPSK modulation techniques are used like UWB (Ultra-Wide Band). the frequency range supported in </a:t>
            </a:r>
            <a:r>
              <a:rPr lang="en-US" dirty="0" err="1"/>
              <a:t>Zigbee</a:t>
            </a:r>
            <a:r>
              <a:rPr lang="en-US" dirty="0"/>
              <a:t> is mostly 2.4 GHz worldwide, which means 2.4 GHz is not supported at all times. It covers more distance as compared with Bluetooth. </a:t>
            </a:r>
          </a:p>
          <a:p>
            <a:pPr marL="0" indent="0">
              <a:buNone/>
            </a:pPr>
            <a:r>
              <a:rPr lang="en-US" dirty="0"/>
              <a:t/>
            </a:r>
            <a:br>
              <a:rPr lang="en-US" dirty="0"/>
            </a:b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384052428"/>
              </p:ext>
            </p:extLst>
          </p:nvPr>
        </p:nvGraphicFramePr>
        <p:xfrm>
          <a:off x="677690" y="4601451"/>
          <a:ext cx="8596312" cy="1920240"/>
        </p:xfrm>
        <a:graphic>
          <a:graphicData uri="http://schemas.openxmlformats.org/drawingml/2006/table">
            <a:tbl>
              <a:tblPr/>
              <a:tblGrid>
                <a:gridCol w="4298156"/>
                <a:gridCol w="4298156"/>
              </a:tblGrid>
              <a:tr h="1661222">
                <a:tc>
                  <a:txBody>
                    <a:bodyPr/>
                    <a:lstStyle/>
                    <a:p>
                      <a:pPr algn="l" fontAlgn="base"/>
                      <a:r>
                        <a:rPr lang="en-US" sz="1600" b="0" dirty="0">
                          <a:effectLst/>
                        </a:rPr>
                        <a:t>Bluetooth networks can be built using the point-to-point master-slave approach in which there is one master and up to seven slaves form a </a:t>
                      </a:r>
                      <a:r>
                        <a:rPr lang="en-US" sz="1600" b="0" dirty="0" err="1">
                          <a:effectLst/>
                        </a:rPr>
                        <a:t>piconet</a:t>
                      </a:r>
                      <a:r>
                        <a:rPr lang="en-US" sz="1600" b="0" dirty="0">
                          <a:effectLst/>
                        </a:rPr>
                        <a:t>, which leads to forming a scatter net which is a linking of two or more </a:t>
                      </a:r>
                      <a:r>
                        <a:rPr lang="en-US" sz="1600" b="0" dirty="0" err="1">
                          <a:effectLst/>
                        </a:rPr>
                        <a:t>piconets</a:t>
                      </a:r>
                      <a:r>
                        <a:rPr lang="en-US" sz="1600" b="0" dirty="0">
                          <a:effectLst/>
                        </a:rPr>
                        <a:t>.</a:t>
                      </a:r>
                    </a:p>
                  </a:txBody>
                  <a:tcPr marL="76200" marR="76200" marT="106680" marB="106680" anchor="ctr">
                    <a:lnL>
                      <a:noFill/>
                    </a:lnL>
                    <a:lnR>
                      <a:noFill/>
                    </a:lnR>
                    <a:lnT>
                      <a:noFill/>
                    </a:lnT>
                    <a:lnB>
                      <a:noFill/>
                    </a:lnB>
                    <a:solidFill>
                      <a:srgbClr val="FFFFFF"/>
                    </a:solidFill>
                  </a:tcPr>
                </a:tc>
                <a:tc>
                  <a:txBody>
                    <a:bodyPr/>
                    <a:lstStyle/>
                    <a:p>
                      <a:pPr algn="l" fontAlgn="base"/>
                      <a:r>
                        <a:rPr lang="en-US" sz="1600" b="0" dirty="0" err="1">
                          <a:effectLst/>
                        </a:rPr>
                        <a:t>Zigbee</a:t>
                      </a:r>
                      <a:r>
                        <a:rPr lang="en-US" sz="1600" b="0" dirty="0">
                          <a:effectLst/>
                        </a:rPr>
                        <a:t> devices can be networked in a variety of generic topologies, including a star, mesh, and others. A cluster can be created by connecting different </a:t>
                      </a:r>
                      <a:r>
                        <a:rPr lang="en-US" sz="1600" b="0" dirty="0" err="1">
                          <a:effectLst/>
                        </a:rPr>
                        <a:t>Zigbee</a:t>
                      </a:r>
                      <a:r>
                        <a:rPr lang="en-US" sz="1600" b="0" dirty="0">
                          <a:effectLst/>
                        </a:rPr>
                        <a:t>-based network topologies. </a:t>
                      </a:r>
                      <a:r>
                        <a:rPr lang="en-US" sz="1600" b="0" dirty="0" err="1">
                          <a:effectLst/>
                        </a:rPr>
                        <a:t>Zigbee</a:t>
                      </a:r>
                      <a:r>
                        <a:rPr lang="en-US" sz="1600" b="0" dirty="0">
                          <a:effectLst/>
                        </a:rPr>
                        <a:t> Coordinator, </a:t>
                      </a:r>
                      <a:r>
                        <a:rPr lang="en-US" sz="1600" b="0" dirty="0" err="1">
                          <a:effectLst/>
                        </a:rPr>
                        <a:t>Zigbee</a:t>
                      </a:r>
                      <a:r>
                        <a:rPr lang="en-US" sz="1600" b="0" dirty="0">
                          <a:effectLst/>
                        </a:rPr>
                        <a:t> Router, and </a:t>
                      </a:r>
                      <a:r>
                        <a:rPr lang="en-US" sz="1600" b="0" dirty="0" err="1">
                          <a:effectLst/>
                        </a:rPr>
                        <a:t>Zigbee</a:t>
                      </a:r>
                      <a:r>
                        <a:rPr lang="en-US" sz="1600" b="0" dirty="0">
                          <a:effectLst/>
                        </a:rPr>
                        <a:t> Endpoint nodes make up any </a:t>
                      </a:r>
                      <a:r>
                        <a:rPr lang="en-US" sz="1600" b="0" dirty="0" err="1">
                          <a:effectLst/>
                        </a:rPr>
                        <a:t>Zigbee</a:t>
                      </a:r>
                      <a:r>
                        <a:rPr lang="en-US" sz="1600" b="0" dirty="0">
                          <a:effectLst/>
                        </a:rPr>
                        <a:t> network.</a:t>
                      </a:r>
                    </a:p>
                  </a:txBody>
                  <a:tcPr marL="76200" marR="76200" marT="106680" marB="106680" anchor="ctr">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1607835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71681"/>
          <p:cNvSpPr>
            <a:spLocks noGrp="1"/>
          </p:cNvSpPr>
          <p:nvPr>
            <p:ph type="title"/>
          </p:nvPr>
        </p:nvSpPr>
        <p:spPr>
          <a:xfrm>
            <a:off x="282885" y="227607"/>
            <a:ext cx="11360800" cy="763500"/>
          </a:xfrm>
        </p:spPr>
        <p:txBody>
          <a:bodyPr anchor="ctr"/>
          <a:lstStyle/>
          <a:p>
            <a:r>
              <a:rPr lang="en-US" altLang="x-none"/>
              <a:t>Design goals for wireless LANs</a:t>
            </a:r>
          </a:p>
        </p:txBody>
      </p:sp>
      <p:sp>
        <p:nvSpPr>
          <p:cNvPr id="71683" name="Text Placeholder 71682"/>
          <p:cNvSpPr>
            <a:spLocks noGrp="1"/>
          </p:cNvSpPr>
          <p:nvPr>
            <p:ph type="body" idx="1"/>
          </p:nvPr>
        </p:nvSpPr>
        <p:spPr/>
        <p:txBody>
          <a:bodyPr>
            <a:normAutofit fontScale="92500" lnSpcReduction="20000"/>
          </a:bodyPr>
          <a:lstStyle/>
          <a:p>
            <a:pPr marL="342900" lvl="1" indent="-342900">
              <a:buFont typeface="Arial" panose="020B0604020202020204" pitchFamily="34" charset="0"/>
              <a:buChar char="•"/>
            </a:pPr>
            <a:r>
              <a:rPr lang="en-US" altLang="x-none" sz="2000"/>
              <a:t>global, seamless operation</a:t>
            </a:r>
          </a:p>
          <a:p>
            <a:pPr marL="342900" lvl="1" indent="-342900">
              <a:buFont typeface="Arial" panose="020B0604020202020204" pitchFamily="34" charset="0"/>
              <a:buChar char="•"/>
            </a:pPr>
            <a:r>
              <a:rPr lang="en-US" altLang="x-none" sz="2000"/>
              <a:t>low power for battery use </a:t>
            </a:r>
          </a:p>
          <a:p>
            <a:pPr marL="342900" lvl="1" indent="-342900">
              <a:buFont typeface="Arial" panose="020B0604020202020204" pitchFamily="34" charset="0"/>
              <a:buChar char="•"/>
            </a:pPr>
            <a:r>
              <a:rPr lang="en-US" altLang="x-none" sz="2000"/>
              <a:t>no special permissions or licenses needed to use the LAN </a:t>
            </a:r>
          </a:p>
          <a:p>
            <a:pPr marL="342900" lvl="1" indent="-342900">
              <a:buFont typeface="Arial" panose="020B0604020202020204" pitchFamily="34" charset="0"/>
              <a:buChar char="•"/>
            </a:pPr>
            <a:r>
              <a:rPr lang="en-US" altLang="x-none" sz="2000"/>
              <a:t>robust transmission technology</a:t>
            </a:r>
          </a:p>
          <a:p>
            <a:pPr marL="342900" lvl="1" indent="-342900">
              <a:buFont typeface="Arial" panose="020B0604020202020204" pitchFamily="34" charset="0"/>
              <a:buChar char="•"/>
            </a:pPr>
            <a:r>
              <a:rPr lang="en-US" altLang="x-none" sz="2000"/>
              <a:t>simplified spontaneous cooperation at meetings </a:t>
            </a:r>
          </a:p>
          <a:p>
            <a:pPr marL="342900" lvl="1" indent="-342900">
              <a:buFont typeface="Arial" panose="020B0604020202020204" pitchFamily="34" charset="0"/>
              <a:buChar char="•"/>
            </a:pPr>
            <a:r>
              <a:rPr lang="en-US" altLang="x-none" sz="2000"/>
              <a:t>easy to use for everyone, simple management </a:t>
            </a:r>
          </a:p>
          <a:p>
            <a:pPr marL="342900" lvl="1" indent="-342900">
              <a:buFont typeface="Arial" panose="020B0604020202020204" pitchFamily="34" charset="0"/>
              <a:buChar char="•"/>
            </a:pPr>
            <a:r>
              <a:rPr lang="en-US" altLang="x-none" sz="2000"/>
              <a:t>protection of investment in wired networks </a:t>
            </a:r>
          </a:p>
          <a:p>
            <a:pPr marL="342900" lvl="1" indent="-342900">
              <a:buFont typeface="Arial" panose="020B0604020202020204" pitchFamily="34" charset="0"/>
              <a:buChar char="•"/>
            </a:pPr>
            <a:r>
              <a:rPr lang="en-US" altLang="x-none" sz="2000"/>
              <a:t>security (no one should be able to read my data), privacy (no one should be able to collect user profiles), safety (low radiation)</a:t>
            </a:r>
          </a:p>
          <a:p>
            <a:pPr marL="342900" lvl="1" indent="-342900">
              <a:buFont typeface="Arial" panose="020B0604020202020204" pitchFamily="34" charset="0"/>
              <a:buChar char="•"/>
            </a:pPr>
            <a:r>
              <a:rPr lang="en-US" altLang="x-none" sz="2000"/>
              <a:t>transparency concerning applications and higher layer protocols, but also location awareness if necessary</a:t>
            </a:r>
          </a:p>
          <a:p>
            <a:pPr marL="342900" indent="-342900"/>
            <a:endParaRPr lang="en-US" altLang="x-none" sz="2000"/>
          </a:p>
        </p:txBody>
      </p:sp>
    </p:spTree>
    <p:extLst>
      <p:ext uri="{BB962C8B-B14F-4D97-AF65-F5344CB8AC3E}">
        <p14:creationId xmlns:p14="http://schemas.microsoft.com/office/powerpoint/2010/main" val="8134160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73729"/>
          <p:cNvSpPr>
            <a:spLocks noGrp="1"/>
          </p:cNvSpPr>
          <p:nvPr>
            <p:ph type="title"/>
          </p:nvPr>
        </p:nvSpPr>
        <p:spPr>
          <a:xfrm>
            <a:off x="338130" y="272692"/>
            <a:ext cx="11360800" cy="763500"/>
          </a:xfrm>
        </p:spPr>
        <p:txBody>
          <a:bodyPr anchor="ctr"/>
          <a:lstStyle/>
          <a:p>
            <a:r>
              <a:rPr lang="en-US" altLang="x-none"/>
              <a:t>Comparison: infrared vs. radio transmission</a:t>
            </a:r>
          </a:p>
        </p:txBody>
      </p:sp>
      <p:sp>
        <p:nvSpPr>
          <p:cNvPr id="73731" name="Text Placeholder 73730"/>
          <p:cNvSpPr>
            <a:spLocks noGrp="1"/>
          </p:cNvSpPr>
          <p:nvPr>
            <p:ph type="body" sz="half" idx="1"/>
          </p:nvPr>
        </p:nvSpPr>
        <p:spPr>
          <a:xfrm>
            <a:off x="762635" y="1035685"/>
            <a:ext cx="5257165" cy="5268595"/>
          </a:xfrm>
        </p:spPr>
        <p:txBody>
          <a:bodyPr>
            <a:normAutofit fontScale="92500" lnSpcReduction="10000"/>
          </a:bodyPr>
          <a:lstStyle/>
          <a:p>
            <a:pPr marL="342900" indent="-342900">
              <a:lnSpc>
                <a:spcPct val="90000"/>
              </a:lnSpc>
              <a:buClrTx/>
              <a:buSzPct val="80000"/>
              <a:buFont typeface="Wingdings" panose="05000000000000000000" charset="0"/>
              <a:buChar char="Ø"/>
            </a:pPr>
            <a:r>
              <a:rPr lang="en-US" altLang="x-none" sz="2000" b="1" dirty="0"/>
              <a:t>Infrared</a:t>
            </a:r>
          </a:p>
          <a:p>
            <a:pPr marL="342900" lvl="1" indent="-342900">
              <a:lnSpc>
                <a:spcPct val="90000"/>
              </a:lnSpc>
              <a:buClr>
                <a:schemeClr val="accent2"/>
              </a:buClr>
              <a:buFont typeface="Arial" panose="020B0604020202020204" pitchFamily="34" charset="0"/>
              <a:buChar char="•"/>
            </a:pPr>
            <a:r>
              <a:rPr lang="en-US" altLang="x-none" sz="2000" dirty="0"/>
              <a:t>uses IR diodes, diffuse light, multiple reflections (walls, furniture etc.)</a:t>
            </a:r>
          </a:p>
          <a:p>
            <a:pPr marL="0" indent="0">
              <a:lnSpc>
                <a:spcPct val="90000"/>
              </a:lnSpc>
              <a:buClrTx/>
              <a:buSzPct val="80000"/>
              <a:buFont typeface="Arial" panose="020B0604020202020204" pitchFamily="34" charset="0"/>
              <a:buNone/>
            </a:pPr>
            <a:r>
              <a:rPr lang="en-US" altLang="x-none" sz="2000" dirty="0"/>
              <a:t>Advantages</a:t>
            </a:r>
          </a:p>
          <a:p>
            <a:pPr marL="342900" lvl="1" indent="-342900">
              <a:lnSpc>
                <a:spcPct val="90000"/>
              </a:lnSpc>
              <a:buClr>
                <a:schemeClr val="accent2"/>
              </a:buClr>
              <a:buFont typeface="Arial" panose="020B0604020202020204" pitchFamily="34" charset="0"/>
              <a:buChar char="•"/>
            </a:pPr>
            <a:r>
              <a:rPr lang="en-US" altLang="x-none" sz="2000" dirty="0"/>
              <a:t>simple, cheap, available in many mobile devices</a:t>
            </a:r>
          </a:p>
          <a:p>
            <a:pPr marL="342900" lvl="1" indent="-342900">
              <a:lnSpc>
                <a:spcPct val="90000"/>
              </a:lnSpc>
              <a:buClr>
                <a:schemeClr val="accent2"/>
              </a:buClr>
              <a:buFont typeface="Arial" panose="020B0604020202020204" pitchFamily="34" charset="0"/>
              <a:buChar char="•"/>
            </a:pPr>
            <a:r>
              <a:rPr lang="en-US" altLang="x-none" sz="2000" dirty="0"/>
              <a:t>no licenses needed</a:t>
            </a:r>
          </a:p>
          <a:p>
            <a:pPr marL="342900" lvl="1" indent="-342900">
              <a:lnSpc>
                <a:spcPct val="90000"/>
              </a:lnSpc>
              <a:buClr>
                <a:schemeClr val="accent2"/>
              </a:buClr>
              <a:buFont typeface="Arial" panose="020B0604020202020204" pitchFamily="34" charset="0"/>
              <a:buChar char="•"/>
            </a:pPr>
            <a:r>
              <a:rPr lang="en-US" altLang="x-none" sz="2000" dirty="0"/>
              <a:t>simple shielding possible</a:t>
            </a:r>
          </a:p>
          <a:p>
            <a:pPr marL="0" indent="0">
              <a:lnSpc>
                <a:spcPct val="90000"/>
              </a:lnSpc>
              <a:buClrTx/>
              <a:buSzPct val="80000"/>
              <a:buFont typeface="Arial" panose="020B0604020202020204" pitchFamily="34" charset="0"/>
              <a:buNone/>
            </a:pPr>
            <a:r>
              <a:rPr lang="en-US" altLang="x-none" sz="2000" dirty="0"/>
              <a:t>Disadvantages</a:t>
            </a:r>
          </a:p>
          <a:p>
            <a:pPr marL="342900" lvl="1" indent="-342900">
              <a:lnSpc>
                <a:spcPct val="90000"/>
              </a:lnSpc>
              <a:buClr>
                <a:schemeClr val="accent2"/>
              </a:buClr>
              <a:buFont typeface="Arial" panose="020B0604020202020204" pitchFamily="34" charset="0"/>
              <a:buChar char="•"/>
            </a:pPr>
            <a:r>
              <a:rPr lang="en-US" altLang="x-none" sz="2000" dirty="0"/>
              <a:t>interference by sunlight, heat sources etc.</a:t>
            </a:r>
          </a:p>
          <a:p>
            <a:pPr marL="342900" lvl="1" indent="-342900">
              <a:lnSpc>
                <a:spcPct val="90000"/>
              </a:lnSpc>
              <a:buClr>
                <a:schemeClr val="accent2"/>
              </a:buClr>
              <a:buFont typeface="Arial" panose="020B0604020202020204" pitchFamily="34" charset="0"/>
              <a:buChar char="•"/>
            </a:pPr>
            <a:r>
              <a:rPr lang="en-US" altLang="x-none" sz="2000" dirty="0"/>
              <a:t>many things shield or absorb IR light </a:t>
            </a:r>
          </a:p>
          <a:p>
            <a:pPr marL="342900" lvl="1" indent="-342900">
              <a:lnSpc>
                <a:spcPct val="90000"/>
              </a:lnSpc>
              <a:buClr>
                <a:schemeClr val="accent2"/>
              </a:buClr>
              <a:buFont typeface="Arial" panose="020B0604020202020204" pitchFamily="34" charset="0"/>
              <a:buChar char="•"/>
            </a:pPr>
            <a:r>
              <a:rPr lang="en-US" altLang="x-none" sz="2000" dirty="0"/>
              <a:t>low bandwidth</a:t>
            </a:r>
          </a:p>
          <a:p>
            <a:pPr marL="342900" indent="-342900">
              <a:lnSpc>
                <a:spcPct val="90000"/>
              </a:lnSpc>
              <a:buClrTx/>
              <a:buSzPct val="80000"/>
              <a:buFont typeface="Arial" panose="020B0604020202020204" pitchFamily="34" charset="0"/>
              <a:buChar char="•"/>
            </a:pPr>
            <a:r>
              <a:rPr lang="en-US" altLang="x-none" sz="2000" dirty="0"/>
              <a:t>Example</a:t>
            </a:r>
          </a:p>
          <a:p>
            <a:pPr marL="342900" lvl="1" indent="-342900">
              <a:lnSpc>
                <a:spcPct val="90000"/>
              </a:lnSpc>
              <a:buClr>
                <a:schemeClr val="accent2"/>
              </a:buClr>
              <a:buFont typeface="Arial" panose="020B0604020202020204" pitchFamily="34" charset="0"/>
              <a:buChar char="•"/>
            </a:pPr>
            <a:r>
              <a:rPr lang="en-US" altLang="x-none" sz="2000" dirty="0"/>
              <a:t>IrDA (Infrared Data Association) interface available everywhere</a:t>
            </a:r>
          </a:p>
        </p:txBody>
      </p:sp>
      <p:sp>
        <p:nvSpPr>
          <p:cNvPr id="73732" name="Text Placeholder 73731"/>
          <p:cNvSpPr>
            <a:spLocks noGrp="1"/>
          </p:cNvSpPr>
          <p:nvPr>
            <p:ph type="body" sz="half" idx="2"/>
          </p:nvPr>
        </p:nvSpPr>
        <p:spPr>
          <a:xfrm>
            <a:off x="6039485" y="949325"/>
            <a:ext cx="5257165" cy="5268595"/>
          </a:xfrm>
        </p:spPr>
        <p:txBody>
          <a:bodyPr/>
          <a:lstStyle/>
          <a:p>
            <a:pPr marL="342900" indent="-342900">
              <a:lnSpc>
                <a:spcPct val="90000"/>
              </a:lnSpc>
              <a:buClrTx/>
              <a:buSzPct val="80000"/>
              <a:buFont typeface="Wingdings" panose="05000000000000000000" charset="0"/>
              <a:buChar char="Ø"/>
            </a:pPr>
            <a:r>
              <a:rPr lang="en-US" altLang="x-none" sz="2000" b="1" dirty="0"/>
              <a:t>Radio</a:t>
            </a:r>
          </a:p>
          <a:p>
            <a:pPr marL="342900" lvl="1" indent="-342900">
              <a:lnSpc>
                <a:spcPct val="90000"/>
              </a:lnSpc>
              <a:buClr>
                <a:schemeClr val="accent2"/>
              </a:buClr>
              <a:buFont typeface="Arial" panose="020B0604020202020204" pitchFamily="34" charset="0"/>
              <a:buChar char="•"/>
            </a:pPr>
            <a:r>
              <a:rPr lang="en-US" altLang="x-none" sz="2000" dirty="0"/>
              <a:t>typically using the license free ISM band at 2.4 GHz </a:t>
            </a:r>
          </a:p>
          <a:p>
            <a:pPr marL="0" indent="0">
              <a:lnSpc>
                <a:spcPct val="90000"/>
              </a:lnSpc>
              <a:buClrTx/>
              <a:buSzPct val="80000"/>
              <a:buFont typeface="Arial" panose="020B0604020202020204" pitchFamily="34" charset="0"/>
              <a:buNone/>
            </a:pPr>
            <a:r>
              <a:rPr lang="en-US" altLang="x-none" sz="2000" dirty="0"/>
              <a:t>Advantages</a:t>
            </a:r>
          </a:p>
          <a:p>
            <a:pPr marL="342900" lvl="1" indent="-342900">
              <a:lnSpc>
                <a:spcPct val="90000"/>
              </a:lnSpc>
              <a:buClr>
                <a:schemeClr val="accent2"/>
              </a:buClr>
              <a:buFont typeface="Arial" panose="020B0604020202020204" pitchFamily="34" charset="0"/>
              <a:buChar char="•"/>
            </a:pPr>
            <a:r>
              <a:rPr lang="en-US" altLang="x-none" sz="2000" dirty="0"/>
              <a:t>experience from wireless WAN and mobile phones can be used </a:t>
            </a:r>
          </a:p>
          <a:p>
            <a:pPr marL="342900" lvl="1" indent="-342900">
              <a:lnSpc>
                <a:spcPct val="90000"/>
              </a:lnSpc>
              <a:buClr>
                <a:schemeClr val="accent2"/>
              </a:buClr>
              <a:buFont typeface="Arial" panose="020B0604020202020204" pitchFamily="34" charset="0"/>
              <a:buChar char="•"/>
            </a:pPr>
            <a:r>
              <a:rPr lang="en-US" altLang="x-none" sz="2000" dirty="0"/>
              <a:t>coverage of larger areas possible (radio can penetrate walls, furniture etc.) </a:t>
            </a:r>
          </a:p>
          <a:p>
            <a:pPr marL="0" indent="0">
              <a:lnSpc>
                <a:spcPct val="90000"/>
              </a:lnSpc>
              <a:buClrTx/>
              <a:buSzPct val="80000"/>
              <a:buFont typeface="Arial" panose="020B0604020202020204" pitchFamily="34" charset="0"/>
              <a:buNone/>
            </a:pPr>
            <a:r>
              <a:rPr lang="en-US" altLang="x-none" sz="2000" dirty="0"/>
              <a:t>Disadvantages</a:t>
            </a:r>
          </a:p>
          <a:p>
            <a:pPr marL="342900" lvl="1" indent="-342900">
              <a:lnSpc>
                <a:spcPct val="90000"/>
              </a:lnSpc>
              <a:buClr>
                <a:schemeClr val="accent2"/>
              </a:buClr>
              <a:buFont typeface="Arial" panose="020B0604020202020204" pitchFamily="34" charset="0"/>
              <a:buChar char="•"/>
            </a:pPr>
            <a:r>
              <a:rPr lang="en-US" altLang="x-none" sz="2000" dirty="0"/>
              <a:t>very limited license free frequency bands </a:t>
            </a:r>
          </a:p>
          <a:p>
            <a:pPr marL="342900" lvl="1" indent="-342900">
              <a:lnSpc>
                <a:spcPct val="90000"/>
              </a:lnSpc>
              <a:buClr>
                <a:schemeClr val="accent2"/>
              </a:buClr>
              <a:buFont typeface="Arial" panose="020B0604020202020204" pitchFamily="34" charset="0"/>
              <a:buChar char="•"/>
            </a:pPr>
            <a:r>
              <a:rPr lang="en-US" altLang="x-none" sz="2000" dirty="0"/>
              <a:t>shielding more difficult, interference with other electrical devices</a:t>
            </a:r>
          </a:p>
          <a:p>
            <a:pPr marL="342900" indent="-342900">
              <a:lnSpc>
                <a:spcPct val="90000"/>
              </a:lnSpc>
              <a:buClrTx/>
              <a:buSzPct val="80000"/>
              <a:buFont typeface="Arial" panose="020B0604020202020204" pitchFamily="34" charset="0"/>
              <a:buChar char="•"/>
            </a:pPr>
            <a:r>
              <a:rPr lang="en-US" altLang="x-none" sz="2000" dirty="0"/>
              <a:t>Example</a:t>
            </a:r>
          </a:p>
          <a:p>
            <a:pPr marL="342900" lvl="1" indent="-342900">
              <a:lnSpc>
                <a:spcPct val="90000"/>
              </a:lnSpc>
              <a:buClr>
                <a:schemeClr val="accent2"/>
              </a:buClr>
              <a:buFont typeface="Arial" panose="020B0604020202020204" pitchFamily="34" charset="0"/>
              <a:buChar char="•"/>
            </a:pPr>
            <a:r>
              <a:rPr lang="en-US" altLang="x-none" sz="2000" dirty="0" err="1"/>
              <a:t>WaveLAN</a:t>
            </a:r>
            <a:r>
              <a:rPr lang="en-US" altLang="x-none" sz="2000" dirty="0"/>
              <a:t>, HIPERLAN, Bluetooth</a:t>
            </a:r>
          </a:p>
        </p:txBody>
      </p:sp>
    </p:spTree>
    <p:extLst>
      <p:ext uri="{BB962C8B-B14F-4D97-AF65-F5344CB8AC3E}">
        <p14:creationId xmlns:p14="http://schemas.microsoft.com/office/powerpoint/2010/main" val="9288331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134</TotalTime>
  <Words>4792</Words>
  <Application>Microsoft Office PowerPoint</Application>
  <PresentationFormat>Widescreen</PresentationFormat>
  <Paragraphs>1092</Paragraphs>
  <Slides>75</Slides>
  <Notes>3</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75</vt:i4>
      </vt:variant>
    </vt:vector>
  </HeadingPairs>
  <TitlesOfParts>
    <vt:vector size="87" baseType="lpstr">
      <vt:lpstr>Arial</vt:lpstr>
      <vt:lpstr>Calibri</vt:lpstr>
      <vt:lpstr>Courier New</vt:lpstr>
      <vt:lpstr>Segoe Print</vt:lpstr>
      <vt:lpstr>Symbol</vt:lpstr>
      <vt:lpstr>Times New Roman</vt:lpstr>
      <vt:lpstr>Trebuchet MS</vt:lpstr>
      <vt:lpstr>urw-din</vt:lpstr>
      <vt:lpstr>Wingdings</vt:lpstr>
      <vt:lpstr>Wingdings 3</vt:lpstr>
      <vt:lpstr>Facet</vt:lpstr>
      <vt:lpstr>MS_ClipArt_Gallery.2</vt:lpstr>
      <vt:lpstr>Unit 3 Wireless Transmission Fundamentals</vt:lpstr>
      <vt:lpstr>Topics</vt:lpstr>
      <vt:lpstr> Goal of WLANs is to replace office cabling, to enable tetherless access to the internet and, to introduce a higher flexibility for ad-hoc communication in, e.g., group meetings.</vt:lpstr>
      <vt:lpstr>Wireless networks</vt:lpstr>
      <vt:lpstr>Cellular Wireless</vt:lpstr>
      <vt:lpstr>Evolution of cellular networks</vt:lpstr>
      <vt:lpstr>Characteristics of wireless LANs</vt:lpstr>
      <vt:lpstr>Design goals for wireless LANs</vt:lpstr>
      <vt:lpstr>Comparison: infrared vs. radio transmission</vt:lpstr>
      <vt:lpstr>Wireless LANs</vt:lpstr>
      <vt:lpstr>Wireless LANs vs. Wired LANs</vt:lpstr>
      <vt:lpstr>Infrastructure vs. Ad hoc WLANs</vt:lpstr>
      <vt:lpstr>Multi-Hop Wireless</vt:lpstr>
      <vt:lpstr>Mobile Ad Hoc Networks (MANET)</vt:lpstr>
      <vt:lpstr>Applications of MANETS</vt:lpstr>
      <vt:lpstr>Wireless Lan 802.11 Evolution</vt:lpstr>
      <vt:lpstr>Challenges of  Wireless Communications</vt:lpstr>
      <vt:lpstr>Wireless Media</vt:lpstr>
      <vt:lpstr>Limitations of the mobile environment</vt:lpstr>
      <vt:lpstr>Wireless v/s Wired networks</vt:lpstr>
      <vt:lpstr>Difference Between Wired and Wireless</vt:lpstr>
      <vt:lpstr>Effect of mobility on protocol stack </vt:lpstr>
      <vt:lpstr>802.11-based Wireless LANs Architecture and Physical Layer</vt:lpstr>
      <vt:lpstr>Components of IEEE 802.11 architecture</vt:lpstr>
      <vt:lpstr>802.11 - infrastructure network</vt:lpstr>
      <vt:lpstr>802.11 - ad-hoc network</vt:lpstr>
      <vt:lpstr>Distribution System (DS) concepts</vt:lpstr>
      <vt:lpstr>Extended Service Set network</vt:lpstr>
      <vt:lpstr>802.11- in the TCP/IP stack</vt:lpstr>
      <vt:lpstr>802.11 - Layers and functions</vt:lpstr>
      <vt:lpstr>IEEE 802.11</vt:lpstr>
      <vt:lpstr>802.11 - Physical layer</vt:lpstr>
      <vt:lpstr>FHSS PHY packet format</vt:lpstr>
      <vt:lpstr>PowerPoint Presentation</vt:lpstr>
      <vt:lpstr>DSSS PHY packet format</vt:lpstr>
      <vt:lpstr>Hardware</vt:lpstr>
      <vt:lpstr>802.11-based Wireless LANs MAC functional spec - DCF</vt:lpstr>
      <vt:lpstr>802.11 - MAC layer I - DFWMAC</vt:lpstr>
      <vt:lpstr>802.11 - MAC layer II</vt:lpstr>
      <vt:lpstr>802.11 - CSMA/CA access method I</vt:lpstr>
      <vt:lpstr>802.11 - CSMA/CA access method II</vt:lpstr>
      <vt:lpstr>802.11 - DFWMAC</vt:lpstr>
      <vt:lpstr>802.11 - Carrier Sensing</vt:lpstr>
      <vt:lpstr>802.11 - Collision Avoidance</vt:lpstr>
      <vt:lpstr>802.11 - Congestion Control</vt:lpstr>
      <vt:lpstr>802.11 - Frame format</vt:lpstr>
      <vt:lpstr>Types of Frames</vt:lpstr>
      <vt:lpstr>802.11 - MAC management</vt:lpstr>
      <vt:lpstr>802.11 - Synchronization</vt:lpstr>
      <vt:lpstr>Synchronization using a Beacon (infrastructure)</vt:lpstr>
      <vt:lpstr>Synchronization using a Beacon (ad-hoc)</vt:lpstr>
      <vt:lpstr>Power management</vt:lpstr>
      <vt:lpstr>Power saving with wake-up patterns (infrastructure)</vt:lpstr>
      <vt:lpstr>Power saving with wake-up patterns (ad-hoc)</vt:lpstr>
      <vt:lpstr>802.11 - Roaming</vt:lpstr>
      <vt:lpstr>IEEE 802.11 Summary</vt:lpstr>
      <vt:lpstr>PowerPoint Presentation</vt:lpstr>
      <vt:lpstr>Bluetooth</vt:lpstr>
      <vt:lpstr>Bluetooth</vt:lpstr>
      <vt:lpstr>Characteristics</vt:lpstr>
      <vt:lpstr>Piconet</vt:lpstr>
      <vt:lpstr>Forming a piconet</vt:lpstr>
      <vt:lpstr>Scatternet</vt:lpstr>
      <vt:lpstr>Bluetooth protocol stack</vt:lpstr>
      <vt:lpstr>Bluetooth Protocol Stack</vt:lpstr>
      <vt:lpstr>Bluetooth Protocol Stack</vt:lpstr>
      <vt:lpstr>L2CAP - Logical Link Control and Adaptation Protocol</vt:lpstr>
      <vt:lpstr>Security architecture of Bluetooth</vt:lpstr>
      <vt:lpstr>LMP</vt:lpstr>
      <vt:lpstr>SDP – Service Discovery Protocol</vt:lpstr>
      <vt:lpstr>Additional protocols to support legacy protocols/apps.</vt:lpstr>
      <vt:lpstr>Power management</vt:lpstr>
      <vt:lpstr>Zigbee</vt:lpstr>
      <vt:lpstr>ZigBee Architecture</vt:lpstr>
      <vt:lpstr>Bluetooth v/s Zigbee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3 Wireless Transmission Fundamentals</dc:title>
  <dc:creator>preeti</dc:creator>
  <cp:lastModifiedBy>preeti</cp:lastModifiedBy>
  <cp:revision>14</cp:revision>
  <dcterms:created xsi:type="dcterms:W3CDTF">2022-08-25T15:44:45Z</dcterms:created>
  <dcterms:modified xsi:type="dcterms:W3CDTF">2022-09-01T12:40:03Z</dcterms:modified>
</cp:coreProperties>
</file>